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50" r:id="rId1"/>
  </p:sldMasterIdLst>
  <p:notesMasterIdLst>
    <p:notesMasterId r:id="rId82"/>
  </p:notesMasterIdLst>
  <p:sldIdLst>
    <p:sldId id="356" r:id="rId2"/>
    <p:sldId id="300" r:id="rId3"/>
    <p:sldId id="389" r:id="rId4"/>
    <p:sldId id="317" r:id="rId5"/>
    <p:sldId id="325" r:id="rId6"/>
    <p:sldId id="320" r:id="rId7"/>
    <p:sldId id="351" r:id="rId8"/>
    <p:sldId id="303" r:id="rId9"/>
    <p:sldId id="342" r:id="rId10"/>
    <p:sldId id="364" r:id="rId11"/>
    <p:sldId id="360" r:id="rId12"/>
    <p:sldId id="392" r:id="rId13"/>
    <p:sldId id="308" r:id="rId14"/>
    <p:sldId id="361" r:id="rId15"/>
    <p:sldId id="393" r:id="rId16"/>
    <p:sldId id="362" r:id="rId17"/>
    <p:sldId id="397" r:id="rId18"/>
    <p:sldId id="395" r:id="rId19"/>
    <p:sldId id="398" r:id="rId20"/>
    <p:sldId id="293" r:id="rId21"/>
    <p:sldId id="407" r:id="rId22"/>
    <p:sldId id="403" r:id="rId23"/>
    <p:sldId id="410" r:id="rId24"/>
    <p:sldId id="408" r:id="rId25"/>
    <p:sldId id="400" r:id="rId26"/>
    <p:sldId id="369" r:id="rId27"/>
    <p:sldId id="409" r:id="rId28"/>
    <p:sldId id="399" r:id="rId29"/>
    <p:sldId id="404" r:id="rId30"/>
    <p:sldId id="330" r:id="rId31"/>
    <p:sldId id="406" r:id="rId32"/>
    <p:sldId id="402" r:id="rId33"/>
    <p:sldId id="405" r:id="rId34"/>
    <p:sldId id="437" r:id="rId35"/>
    <p:sldId id="438" r:id="rId36"/>
    <p:sldId id="363" r:id="rId37"/>
    <p:sldId id="388" r:id="rId38"/>
    <p:sldId id="371" r:id="rId39"/>
    <p:sldId id="352" r:id="rId40"/>
    <p:sldId id="411" r:id="rId41"/>
    <p:sldId id="417" r:id="rId42"/>
    <p:sldId id="312" r:id="rId43"/>
    <p:sldId id="358" r:id="rId44"/>
    <p:sldId id="412" r:id="rId45"/>
    <p:sldId id="426" r:id="rId46"/>
    <p:sldId id="418" r:id="rId47"/>
    <p:sldId id="413" r:id="rId48"/>
    <p:sldId id="384" r:id="rId49"/>
    <p:sldId id="427" r:id="rId50"/>
    <p:sldId id="428" r:id="rId51"/>
    <p:sldId id="419" r:id="rId52"/>
    <p:sldId id="414" r:id="rId53"/>
    <p:sldId id="387" r:id="rId54"/>
    <p:sldId id="421" r:id="rId55"/>
    <p:sldId id="430" r:id="rId56"/>
    <p:sldId id="429" r:id="rId57"/>
    <p:sldId id="416" r:id="rId58"/>
    <p:sldId id="420" r:id="rId59"/>
    <p:sldId id="390" r:id="rId60"/>
    <p:sldId id="386" r:id="rId61"/>
    <p:sldId id="422" r:id="rId62"/>
    <p:sldId id="431" r:id="rId63"/>
    <p:sldId id="432" r:id="rId64"/>
    <p:sldId id="433" r:id="rId65"/>
    <p:sldId id="434" r:id="rId66"/>
    <p:sldId id="436" r:id="rId67"/>
    <p:sldId id="353" r:id="rId68"/>
    <p:sldId id="378" r:id="rId69"/>
    <p:sldId id="359" r:id="rId70"/>
    <p:sldId id="379" r:id="rId71"/>
    <p:sldId id="380" r:id="rId72"/>
    <p:sldId id="381" r:id="rId73"/>
    <p:sldId id="377" r:id="rId74"/>
    <p:sldId id="382" r:id="rId75"/>
    <p:sldId id="288" r:id="rId76"/>
    <p:sldId id="383" r:id="rId77"/>
    <p:sldId id="372" r:id="rId78"/>
    <p:sldId id="415" r:id="rId79"/>
    <p:sldId id="287" r:id="rId80"/>
    <p:sldId id="354" r:id="rId81"/>
  </p:sldIdLst>
  <p:sldSz cx="12192000" cy="6858000"/>
  <p:notesSz cx="6858000" cy="9144000"/>
  <p:custDataLst>
    <p:tags r:id="rId8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4ACBF5C-4BCA-4F1A-A8E1-1914E6890B93}">
          <p14:sldIdLst>
            <p14:sldId id="356"/>
            <p14:sldId id="300"/>
            <p14:sldId id="389"/>
            <p14:sldId id="317"/>
            <p14:sldId id="325"/>
            <p14:sldId id="320"/>
            <p14:sldId id="351"/>
            <p14:sldId id="303"/>
            <p14:sldId id="342"/>
            <p14:sldId id="364"/>
            <p14:sldId id="360"/>
            <p14:sldId id="392"/>
            <p14:sldId id="308"/>
            <p14:sldId id="361"/>
            <p14:sldId id="393"/>
            <p14:sldId id="362"/>
          </p14:sldIdLst>
        </p14:section>
        <p14:section name="Untitled Section" id="{BBF3769A-3690-4FE5-9CF8-798C19A118CD}">
          <p14:sldIdLst>
            <p14:sldId id="397"/>
            <p14:sldId id="395"/>
            <p14:sldId id="398"/>
            <p14:sldId id="293"/>
            <p14:sldId id="407"/>
            <p14:sldId id="403"/>
            <p14:sldId id="410"/>
            <p14:sldId id="408"/>
            <p14:sldId id="400"/>
            <p14:sldId id="369"/>
            <p14:sldId id="409"/>
            <p14:sldId id="399"/>
            <p14:sldId id="404"/>
            <p14:sldId id="330"/>
            <p14:sldId id="406"/>
            <p14:sldId id="402"/>
            <p14:sldId id="405"/>
            <p14:sldId id="437"/>
            <p14:sldId id="438"/>
            <p14:sldId id="363"/>
            <p14:sldId id="388"/>
            <p14:sldId id="371"/>
            <p14:sldId id="352"/>
            <p14:sldId id="411"/>
            <p14:sldId id="417"/>
            <p14:sldId id="312"/>
            <p14:sldId id="358"/>
            <p14:sldId id="412"/>
            <p14:sldId id="426"/>
            <p14:sldId id="418"/>
            <p14:sldId id="413"/>
            <p14:sldId id="384"/>
            <p14:sldId id="427"/>
            <p14:sldId id="428"/>
            <p14:sldId id="419"/>
            <p14:sldId id="414"/>
            <p14:sldId id="387"/>
            <p14:sldId id="421"/>
            <p14:sldId id="430"/>
            <p14:sldId id="429"/>
            <p14:sldId id="416"/>
            <p14:sldId id="420"/>
            <p14:sldId id="390"/>
            <p14:sldId id="386"/>
            <p14:sldId id="422"/>
            <p14:sldId id="431"/>
            <p14:sldId id="432"/>
            <p14:sldId id="433"/>
            <p14:sldId id="434"/>
            <p14:sldId id="436"/>
            <p14:sldId id="353"/>
            <p14:sldId id="378"/>
            <p14:sldId id="359"/>
            <p14:sldId id="379"/>
            <p14:sldId id="380"/>
            <p14:sldId id="381"/>
            <p14:sldId id="377"/>
            <p14:sldId id="382"/>
            <p14:sldId id="288"/>
            <p14:sldId id="383"/>
            <p14:sldId id="372"/>
            <p14:sldId id="415"/>
            <p14:sldId id="287"/>
            <p14:sldId id="35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EB8"/>
    <a:srgbClr val="CC00FF"/>
    <a:srgbClr val="000099"/>
    <a:srgbClr val="FFFFFF"/>
    <a:srgbClr val="FFFF99"/>
    <a:srgbClr val="FFCCFF"/>
    <a:srgbClr val="DDDDDD"/>
    <a:srgbClr val="660066"/>
    <a:srgbClr val="D1EDFB"/>
    <a:srgbClr val="CCE8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5" autoAdjust="0"/>
    <p:restoredTop sz="87455" autoAdjust="0"/>
  </p:normalViewPr>
  <p:slideViewPr>
    <p:cSldViewPr snapToGrid="0">
      <p:cViewPr varScale="1">
        <p:scale>
          <a:sx n="64" d="100"/>
          <a:sy n="64" d="100"/>
        </p:scale>
        <p:origin x="354" y="9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commentAuthors" Target="commen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gs" Target="tags/tag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36C920-A605-48C7-84AB-6344B6513A40}" type="datetimeFigureOut">
              <a:rPr lang="zh-CN" altLang="en-US" smtClean="0"/>
              <a:t>2022/10/18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247854-48EB-42CE-B553-F1225BEA1CFD}" type="slidenum">
              <a:rPr lang="zh-CN" altLang="en-US" smtClean="0"/>
              <a:t>‹#›</a:t>
            </a:fld>
            <a:endParaRPr lang="zh-CN" altLang="en-US"/>
          </a:p>
        </p:txBody>
      </p:sp>
    </p:spTree>
    <p:extLst>
      <p:ext uri="{BB962C8B-B14F-4D97-AF65-F5344CB8AC3E}">
        <p14:creationId xmlns:p14="http://schemas.microsoft.com/office/powerpoint/2010/main" val="965033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2</a:t>
            </a:fld>
            <a:endParaRPr lang="zh-CN" altLang="en-US"/>
          </a:p>
        </p:txBody>
      </p:sp>
    </p:spTree>
    <p:extLst>
      <p:ext uri="{BB962C8B-B14F-4D97-AF65-F5344CB8AC3E}">
        <p14:creationId xmlns:p14="http://schemas.microsoft.com/office/powerpoint/2010/main" val="531849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3</a:t>
            </a:fld>
            <a:endParaRPr lang="zh-CN" altLang="en-US"/>
          </a:p>
        </p:txBody>
      </p:sp>
    </p:spTree>
    <p:extLst>
      <p:ext uri="{BB962C8B-B14F-4D97-AF65-F5344CB8AC3E}">
        <p14:creationId xmlns:p14="http://schemas.microsoft.com/office/powerpoint/2010/main" val="53184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979C96-F519-4B7C-A90E-9C0DC9BE00D9}" type="slidenum">
              <a:rPr lang="zh-CN" altLang="en-US" smtClean="0">
                <a:solidFill>
                  <a:prstClr val="black"/>
                </a:solidFill>
                <a:latin typeface="Calibri"/>
                <a:ea typeface="宋体" panose="02010600030101010101" pitchFamily="2" charset="-122"/>
              </a:rPr>
              <a:pPr/>
              <a:t>4</a:t>
            </a:fld>
            <a:endParaRPr lang="zh-CN" altLang="en-US">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2381083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5</a:t>
            </a:fld>
            <a:endParaRPr lang="zh-CN" altLang="en-US"/>
          </a:p>
        </p:txBody>
      </p:sp>
    </p:spTree>
    <p:extLst>
      <p:ext uri="{BB962C8B-B14F-4D97-AF65-F5344CB8AC3E}">
        <p14:creationId xmlns:p14="http://schemas.microsoft.com/office/powerpoint/2010/main" val="3362713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6</a:t>
            </a:fld>
            <a:endParaRPr lang="zh-CN" altLang="en-US"/>
          </a:p>
        </p:txBody>
      </p:sp>
    </p:spTree>
    <p:extLst>
      <p:ext uri="{BB962C8B-B14F-4D97-AF65-F5344CB8AC3E}">
        <p14:creationId xmlns:p14="http://schemas.microsoft.com/office/powerpoint/2010/main" val="3881293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B979C96-F519-4B7C-A90E-9C0DC9BE00D9}" type="slidenum">
              <a:rPr lang="zh-CN" altLang="en-US" smtClean="0">
                <a:solidFill>
                  <a:prstClr val="black"/>
                </a:solidFill>
                <a:latin typeface="Calibri"/>
                <a:ea typeface="宋体" panose="02010600030101010101" pitchFamily="2" charset="-122"/>
              </a:rPr>
              <a:pPr/>
              <a:t>7</a:t>
            </a:fld>
            <a:endParaRPr lang="zh-CN" altLang="en-US">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3312810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365699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10</a:t>
            </a:fld>
            <a:endParaRPr lang="zh-CN" altLang="en-US"/>
          </a:p>
        </p:txBody>
      </p:sp>
    </p:spTree>
    <p:extLst>
      <p:ext uri="{BB962C8B-B14F-4D97-AF65-F5344CB8AC3E}">
        <p14:creationId xmlns:p14="http://schemas.microsoft.com/office/powerpoint/2010/main" val="3017207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12</a:t>
            </a:fld>
            <a:endParaRPr lang="zh-CN" altLang="en-US"/>
          </a:p>
        </p:txBody>
      </p:sp>
    </p:spTree>
    <p:extLst>
      <p:ext uri="{BB962C8B-B14F-4D97-AF65-F5344CB8AC3E}">
        <p14:creationId xmlns:p14="http://schemas.microsoft.com/office/powerpoint/2010/main" val="2277606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746887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15</a:t>
            </a:fld>
            <a:endParaRPr lang="zh-CN" altLang="en-US"/>
          </a:p>
        </p:txBody>
      </p:sp>
    </p:spTree>
    <p:extLst>
      <p:ext uri="{BB962C8B-B14F-4D97-AF65-F5344CB8AC3E}">
        <p14:creationId xmlns:p14="http://schemas.microsoft.com/office/powerpoint/2010/main" val="3265330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17</a:t>
            </a:fld>
            <a:endParaRPr lang="zh-CN" altLang="en-US"/>
          </a:p>
        </p:txBody>
      </p:sp>
    </p:spTree>
    <p:extLst>
      <p:ext uri="{BB962C8B-B14F-4D97-AF65-F5344CB8AC3E}">
        <p14:creationId xmlns:p14="http://schemas.microsoft.com/office/powerpoint/2010/main" val="116410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19</a:t>
            </a:fld>
            <a:endParaRPr lang="zh-CN" altLang="en-US"/>
          </a:p>
        </p:txBody>
      </p:sp>
    </p:spTree>
    <p:extLst>
      <p:ext uri="{BB962C8B-B14F-4D97-AF65-F5344CB8AC3E}">
        <p14:creationId xmlns:p14="http://schemas.microsoft.com/office/powerpoint/2010/main" val="1647789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247854-48EB-42CE-B553-F1225BEA1CFD}" type="slidenum">
              <a:rPr lang="zh-CN" altLang="en-US" smtClean="0"/>
              <a:t>20</a:t>
            </a:fld>
            <a:endParaRPr lang="zh-CN" altLang="en-US"/>
          </a:p>
        </p:txBody>
      </p:sp>
    </p:spTree>
    <p:extLst>
      <p:ext uri="{BB962C8B-B14F-4D97-AF65-F5344CB8AC3E}">
        <p14:creationId xmlns:p14="http://schemas.microsoft.com/office/powerpoint/2010/main" val="250890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22</a:t>
            </a:fld>
            <a:endParaRPr lang="zh-CN" altLang="en-US"/>
          </a:p>
        </p:txBody>
      </p:sp>
    </p:spTree>
    <p:extLst>
      <p:ext uri="{BB962C8B-B14F-4D97-AF65-F5344CB8AC3E}">
        <p14:creationId xmlns:p14="http://schemas.microsoft.com/office/powerpoint/2010/main" val="288526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25</a:t>
            </a:fld>
            <a:endParaRPr lang="zh-CN" altLang="en-US"/>
          </a:p>
        </p:txBody>
      </p:sp>
    </p:spTree>
    <p:extLst>
      <p:ext uri="{BB962C8B-B14F-4D97-AF65-F5344CB8AC3E}">
        <p14:creationId xmlns:p14="http://schemas.microsoft.com/office/powerpoint/2010/main" val="1575958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26</a:t>
            </a:fld>
            <a:endParaRPr lang="zh-CN" altLang="en-US"/>
          </a:p>
        </p:txBody>
      </p:sp>
    </p:spTree>
    <p:extLst>
      <p:ext uri="{BB962C8B-B14F-4D97-AF65-F5344CB8AC3E}">
        <p14:creationId xmlns:p14="http://schemas.microsoft.com/office/powerpoint/2010/main" val="3894285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28</a:t>
            </a:fld>
            <a:endParaRPr lang="zh-CN" altLang="en-US"/>
          </a:p>
        </p:txBody>
      </p:sp>
    </p:spTree>
    <p:extLst>
      <p:ext uri="{BB962C8B-B14F-4D97-AF65-F5344CB8AC3E}">
        <p14:creationId xmlns:p14="http://schemas.microsoft.com/office/powerpoint/2010/main" val="1062887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30</a:t>
            </a:fld>
            <a:endParaRPr lang="zh-CN" altLang="en-US"/>
          </a:p>
        </p:txBody>
      </p:sp>
    </p:spTree>
    <p:extLst>
      <p:ext uri="{BB962C8B-B14F-4D97-AF65-F5344CB8AC3E}">
        <p14:creationId xmlns:p14="http://schemas.microsoft.com/office/powerpoint/2010/main" val="2412560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31</a:t>
            </a:fld>
            <a:endParaRPr lang="zh-CN" altLang="en-US"/>
          </a:p>
        </p:txBody>
      </p:sp>
    </p:spTree>
    <p:extLst>
      <p:ext uri="{BB962C8B-B14F-4D97-AF65-F5344CB8AC3E}">
        <p14:creationId xmlns:p14="http://schemas.microsoft.com/office/powerpoint/2010/main" val="4175185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247854-48EB-42CE-B553-F1225BEA1CFD}" type="slidenum">
              <a:rPr lang="zh-CN" altLang="en-US" smtClean="0"/>
              <a:t>33</a:t>
            </a:fld>
            <a:endParaRPr lang="zh-CN" altLang="en-US"/>
          </a:p>
        </p:txBody>
      </p:sp>
    </p:spTree>
    <p:extLst>
      <p:ext uri="{BB962C8B-B14F-4D97-AF65-F5344CB8AC3E}">
        <p14:creationId xmlns:p14="http://schemas.microsoft.com/office/powerpoint/2010/main" val="4205540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247854-48EB-42CE-B553-F1225BEA1CFD}" type="slidenum">
              <a:rPr lang="zh-CN" altLang="en-US" smtClean="0"/>
              <a:t>35</a:t>
            </a:fld>
            <a:endParaRPr lang="zh-CN" altLang="en-US"/>
          </a:p>
        </p:txBody>
      </p:sp>
    </p:spTree>
    <p:extLst>
      <p:ext uri="{BB962C8B-B14F-4D97-AF65-F5344CB8AC3E}">
        <p14:creationId xmlns:p14="http://schemas.microsoft.com/office/powerpoint/2010/main" val="4086447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7468879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746887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https://www.ypppt.com/</a:t>
            </a:r>
            <a:endParaRPr lang="zh-CN" altLang="en-US" dirty="0"/>
          </a:p>
        </p:txBody>
      </p:sp>
      <p:sp>
        <p:nvSpPr>
          <p:cNvPr id="4" name="灯片编号占位符 3"/>
          <p:cNvSpPr>
            <a:spLocks noGrp="1"/>
          </p:cNvSpPr>
          <p:nvPr>
            <p:ph type="sldNum" sz="quarter" idx="10"/>
          </p:nvPr>
        </p:nvSpPr>
        <p:spPr/>
        <p:txBody>
          <a:bodyPr/>
          <a:lstStyle/>
          <a:p>
            <a:fld id="{28247854-48EB-42CE-B553-F1225BEA1CFD}" type="slidenum">
              <a:rPr lang="zh-CN" altLang="en-US" smtClean="0"/>
              <a:t>38</a:t>
            </a:fld>
            <a:endParaRPr lang="zh-CN" altLang="en-US"/>
          </a:p>
        </p:txBody>
      </p:sp>
    </p:spTree>
    <p:extLst>
      <p:ext uri="{BB962C8B-B14F-4D97-AF65-F5344CB8AC3E}">
        <p14:creationId xmlns:p14="http://schemas.microsoft.com/office/powerpoint/2010/main" val="250890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B979C96-F519-4B7C-A90E-9C0DC9BE00D9}" type="slidenum">
              <a:rPr lang="zh-CN" altLang="en-US" smtClean="0">
                <a:solidFill>
                  <a:prstClr val="black"/>
                </a:solidFill>
                <a:latin typeface="Calibri"/>
                <a:ea typeface="宋体" panose="02010600030101010101" pitchFamily="2" charset="-122"/>
              </a:rPr>
              <a:pPr/>
              <a:t>39</a:t>
            </a:fld>
            <a:endParaRPr lang="zh-CN" altLang="en-US">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2135385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1861617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247854-48EB-42CE-B553-F1225BEA1CFD}" type="slidenum">
              <a:rPr lang="zh-CN" altLang="en-US" smtClean="0"/>
              <a:t>42</a:t>
            </a:fld>
            <a:endParaRPr lang="zh-CN" altLang="en-US"/>
          </a:p>
        </p:txBody>
      </p:sp>
    </p:spTree>
    <p:extLst>
      <p:ext uri="{BB962C8B-B14F-4D97-AF65-F5344CB8AC3E}">
        <p14:creationId xmlns:p14="http://schemas.microsoft.com/office/powerpoint/2010/main" val="2124408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43</a:t>
            </a:fld>
            <a:endParaRPr lang="zh-CN" altLang="en-US"/>
          </a:p>
        </p:txBody>
      </p:sp>
    </p:spTree>
    <p:extLst>
      <p:ext uri="{BB962C8B-B14F-4D97-AF65-F5344CB8AC3E}">
        <p14:creationId xmlns:p14="http://schemas.microsoft.com/office/powerpoint/2010/main" val="531849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45</a:t>
            </a:fld>
            <a:endParaRPr lang="zh-CN" altLang="en-US"/>
          </a:p>
        </p:txBody>
      </p:sp>
    </p:spTree>
    <p:extLst>
      <p:ext uri="{BB962C8B-B14F-4D97-AF65-F5344CB8AC3E}">
        <p14:creationId xmlns:p14="http://schemas.microsoft.com/office/powerpoint/2010/main" val="25601623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247854-48EB-42CE-B553-F1225BEA1CFD}" type="slidenum">
              <a:rPr lang="zh-CN" altLang="en-US" smtClean="0"/>
              <a:t>47</a:t>
            </a:fld>
            <a:endParaRPr lang="zh-CN" altLang="en-US"/>
          </a:p>
        </p:txBody>
      </p:sp>
    </p:spTree>
    <p:extLst>
      <p:ext uri="{BB962C8B-B14F-4D97-AF65-F5344CB8AC3E}">
        <p14:creationId xmlns:p14="http://schemas.microsoft.com/office/powerpoint/2010/main" val="24141635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48</a:t>
            </a:fld>
            <a:endParaRPr lang="zh-CN" altLang="en-US"/>
          </a:p>
        </p:txBody>
      </p:sp>
    </p:spTree>
    <p:extLst>
      <p:ext uri="{BB962C8B-B14F-4D97-AF65-F5344CB8AC3E}">
        <p14:creationId xmlns:p14="http://schemas.microsoft.com/office/powerpoint/2010/main" val="2777369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49</a:t>
            </a:fld>
            <a:endParaRPr lang="zh-CN" altLang="en-US"/>
          </a:p>
        </p:txBody>
      </p:sp>
    </p:spTree>
    <p:extLst>
      <p:ext uri="{BB962C8B-B14F-4D97-AF65-F5344CB8AC3E}">
        <p14:creationId xmlns:p14="http://schemas.microsoft.com/office/powerpoint/2010/main" val="24929301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50</a:t>
            </a:fld>
            <a:endParaRPr lang="zh-CN" altLang="en-US"/>
          </a:p>
        </p:txBody>
      </p:sp>
    </p:spTree>
    <p:extLst>
      <p:ext uri="{BB962C8B-B14F-4D97-AF65-F5344CB8AC3E}">
        <p14:creationId xmlns:p14="http://schemas.microsoft.com/office/powerpoint/2010/main" val="2663355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247854-48EB-42CE-B553-F1225BEA1CFD}" type="slidenum">
              <a:rPr lang="zh-CN" altLang="en-US" smtClean="0"/>
              <a:t>52</a:t>
            </a:fld>
            <a:endParaRPr lang="zh-CN" altLang="en-US"/>
          </a:p>
        </p:txBody>
      </p:sp>
    </p:spTree>
    <p:extLst>
      <p:ext uri="{BB962C8B-B14F-4D97-AF65-F5344CB8AC3E}">
        <p14:creationId xmlns:p14="http://schemas.microsoft.com/office/powerpoint/2010/main" val="37719348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53</a:t>
            </a:fld>
            <a:endParaRPr lang="zh-CN" altLang="en-US"/>
          </a:p>
        </p:txBody>
      </p:sp>
    </p:spTree>
    <p:extLst>
      <p:ext uri="{BB962C8B-B14F-4D97-AF65-F5344CB8AC3E}">
        <p14:creationId xmlns:p14="http://schemas.microsoft.com/office/powerpoint/2010/main" val="2777369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54</a:t>
            </a:fld>
            <a:endParaRPr lang="zh-CN" altLang="en-US"/>
          </a:p>
        </p:txBody>
      </p:sp>
    </p:spTree>
    <p:extLst>
      <p:ext uri="{BB962C8B-B14F-4D97-AF65-F5344CB8AC3E}">
        <p14:creationId xmlns:p14="http://schemas.microsoft.com/office/powerpoint/2010/main" val="33522500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56</a:t>
            </a:fld>
            <a:endParaRPr lang="zh-CN" altLang="en-US"/>
          </a:p>
        </p:txBody>
      </p:sp>
    </p:spTree>
    <p:extLst>
      <p:ext uri="{BB962C8B-B14F-4D97-AF65-F5344CB8AC3E}">
        <p14:creationId xmlns:p14="http://schemas.microsoft.com/office/powerpoint/2010/main" val="28173267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247854-48EB-42CE-B553-F1225BEA1CFD}" type="slidenum">
              <a:rPr lang="zh-CN" altLang="en-US" smtClean="0"/>
              <a:t>57</a:t>
            </a:fld>
            <a:endParaRPr lang="zh-CN" altLang="en-US"/>
          </a:p>
        </p:txBody>
      </p:sp>
    </p:spTree>
    <p:extLst>
      <p:ext uri="{BB962C8B-B14F-4D97-AF65-F5344CB8AC3E}">
        <p14:creationId xmlns:p14="http://schemas.microsoft.com/office/powerpoint/2010/main" val="23781321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59</a:t>
            </a:fld>
            <a:endParaRPr lang="zh-CN" altLang="en-US"/>
          </a:p>
        </p:txBody>
      </p:sp>
    </p:spTree>
    <p:extLst>
      <p:ext uri="{BB962C8B-B14F-4D97-AF65-F5344CB8AC3E}">
        <p14:creationId xmlns:p14="http://schemas.microsoft.com/office/powerpoint/2010/main" val="2777369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60</a:t>
            </a:fld>
            <a:endParaRPr lang="zh-CN" altLang="en-US"/>
          </a:p>
        </p:txBody>
      </p:sp>
    </p:spTree>
    <p:extLst>
      <p:ext uri="{BB962C8B-B14F-4D97-AF65-F5344CB8AC3E}">
        <p14:creationId xmlns:p14="http://schemas.microsoft.com/office/powerpoint/2010/main" val="2777369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B979C96-F519-4B7C-A90E-9C0DC9BE00D9}" type="slidenum">
              <a:rPr lang="zh-CN" altLang="en-US" smtClean="0">
                <a:solidFill>
                  <a:prstClr val="black"/>
                </a:solidFill>
                <a:latin typeface="Calibri"/>
                <a:ea typeface="宋体" panose="02010600030101010101" pitchFamily="2" charset="-122"/>
              </a:rPr>
              <a:pPr/>
              <a:t>67</a:t>
            </a:fld>
            <a:endParaRPr lang="zh-CN" altLang="en-US">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282141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68</a:t>
            </a:fld>
            <a:endParaRPr lang="zh-CN" altLang="en-US">
              <a:solidFill>
                <a:prstClr val="black"/>
              </a:solidFill>
            </a:endParaRPr>
          </a:p>
        </p:txBody>
      </p:sp>
    </p:spTree>
    <p:extLst>
      <p:ext uri="{BB962C8B-B14F-4D97-AF65-F5344CB8AC3E}">
        <p14:creationId xmlns:p14="http://schemas.microsoft.com/office/powerpoint/2010/main" val="23656990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69</a:t>
            </a:fld>
            <a:endParaRPr lang="zh-CN" altLang="en-US">
              <a:solidFill>
                <a:prstClr val="black"/>
              </a:solidFill>
            </a:endParaRPr>
          </a:p>
        </p:txBody>
      </p:sp>
    </p:spTree>
    <p:extLst>
      <p:ext uri="{BB962C8B-B14F-4D97-AF65-F5344CB8AC3E}">
        <p14:creationId xmlns:p14="http://schemas.microsoft.com/office/powerpoint/2010/main" val="23656990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70</a:t>
            </a:fld>
            <a:endParaRPr lang="zh-CN" altLang="en-US">
              <a:solidFill>
                <a:prstClr val="black"/>
              </a:solidFill>
            </a:endParaRPr>
          </a:p>
        </p:txBody>
      </p:sp>
    </p:spTree>
    <p:extLst>
      <p:ext uri="{BB962C8B-B14F-4D97-AF65-F5344CB8AC3E}">
        <p14:creationId xmlns:p14="http://schemas.microsoft.com/office/powerpoint/2010/main" val="23656990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71</a:t>
            </a:fld>
            <a:endParaRPr lang="zh-CN" altLang="en-US">
              <a:solidFill>
                <a:prstClr val="black"/>
              </a:solidFill>
            </a:endParaRPr>
          </a:p>
        </p:txBody>
      </p:sp>
    </p:spTree>
    <p:extLst>
      <p:ext uri="{BB962C8B-B14F-4D97-AF65-F5344CB8AC3E}">
        <p14:creationId xmlns:p14="http://schemas.microsoft.com/office/powerpoint/2010/main" val="23656990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9A199C5-9A3C-494E-BE3F-8FDD542936EB}" type="slidenum">
              <a:rPr lang="zh-CN" altLang="en-US" smtClean="0">
                <a:solidFill>
                  <a:prstClr val="black"/>
                </a:solidFill>
              </a:rPr>
              <a:pPr/>
              <a:t>72</a:t>
            </a:fld>
            <a:endParaRPr lang="zh-CN" altLang="en-US">
              <a:solidFill>
                <a:prstClr val="black"/>
              </a:solidFill>
            </a:endParaRPr>
          </a:p>
        </p:txBody>
      </p:sp>
    </p:spTree>
    <p:extLst>
      <p:ext uri="{BB962C8B-B14F-4D97-AF65-F5344CB8AC3E}">
        <p14:creationId xmlns:p14="http://schemas.microsoft.com/office/powerpoint/2010/main" val="23656990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73</a:t>
            </a:fld>
            <a:endParaRPr lang="zh-CN" altLang="en-US"/>
          </a:p>
        </p:txBody>
      </p:sp>
    </p:spTree>
    <p:extLst>
      <p:ext uri="{BB962C8B-B14F-4D97-AF65-F5344CB8AC3E}">
        <p14:creationId xmlns:p14="http://schemas.microsoft.com/office/powerpoint/2010/main" val="2777369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74</a:t>
            </a:fld>
            <a:endParaRPr lang="zh-CN" altLang="en-US"/>
          </a:p>
        </p:txBody>
      </p:sp>
    </p:spTree>
    <p:extLst>
      <p:ext uri="{BB962C8B-B14F-4D97-AF65-F5344CB8AC3E}">
        <p14:creationId xmlns:p14="http://schemas.microsoft.com/office/powerpoint/2010/main" val="20102209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75</a:t>
            </a:fld>
            <a:endParaRPr lang="zh-CN" altLang="en-US"/>
          </a:p>
        </p:txBody>
      </p:sp>
    </p:spTree>
    <p:extLst>
      <p:ext uri="{BB962C8B-B14F-4D97-AF65-F5344CB8AC3E}">
        <p14:creationId xmlns:p14="http://schemas.microsoft.com/office/powerpoint/2010/main" val="20102209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76</a:t>
            </a:fld>
            <a:endParaRPr lang="zh-CN" altLang="en-US"/>
          </a:p>
        </p:txBody>
      </p:sp>
    </p:spTree>
    <p:extLst>
      <p:ext uri="{BB962C8B-B14F-4D97-AF65-F5344CB8AC3E}">
        <p14:creationId xmlns:p14="http://schemas.microsoft.com/office/powerpoint/2010/main" val="20102209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77</a:t>
            </a:fld>
            <a:endParaRPr lang="zh-CN" altLang="en-US"/>
          </a:p>
        </p:txBody>
      </p:sp>
    </p:spTree>
    <p:extLst>
      <p:ext uri="{BB962C8B-B14F-4D97-AF65-F5344CB8AC3E}">
        <p14:creationId xmlns:p14="http://schemas.microsoft.com/office/powerpoint/2010/main" val="38942859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247854-48EB-42CE-B553-F1225BEA1CFD}" type="slidenum">
              <a:rPr lang="zh-CN" altLang="en-US" smtClean="0"/>
              <a:t>78</a:t>
            </a:fld>
            <a:endParaRPr lang="zh-CN" altLang="en-US"/>
          </a:p>
        </p:txBody>
      </p:sp>
    </p:spTree>
    <p:extLst>
      <p:ext uri="{BB962C8B-B14F-4D97-AF65-F5344CB8AC3E}">
        <p14:creationId xmlns:p14="http://schemas.microsoft.com/office/powerpoint/2010/main" val="6965518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247854-48EB-42CE-B553-F1225BEA1CFD}" type="slidenum">
              <a:rPr lang="zh-CN" altLang="en-US" smtClean="0"/>
              <a:t>79</a:t>
            </a:fld>
            <a:endParaRPr lang="zh-CN" altLang="en-US"/>
          </a:p>
        </p:txBody>
      </p:sp>
    </p:spTree>
    <p:extLst>
      <p:ext uri="{BB962C8B-B14F-4D97-AF65-F5344CB8AC3E}">
        <p14:creationId xmlns:p14="http://schemas.microsoft.com/office/powerpoint/2010/main" val="17645834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637B6256-D657-4866-B265-8533F34C731F}"/>
              </a:ext>
            </a:extLst>
          </p:cNvPr>
          <p:cNvSpPr/>
          <p:nvPr userDrawn="1"/>
        </p:nvSpPr>
        <p:spPr>
          <a:xfrm>
            <a:off x="0" y="0"/>
            <a:ext cx="12192000" cy="6858000"/>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1"/>
          <p:cNvGrpSpPr/>
          <p:nvPr userDrawn="1"/>
        </p:nvGrpSpPr>
        <p:grpSpPr>
          <a:xfrm>
            <a:off x="3578131" y="-196212"/>
            <a:ext cx="5079571" cy="1298501"/>
            <a:chOff x="3533159" y="845920"/>
            <a:chExt cx="5079571" cy="1298501"/>
          </a:xfrm>
        </p:grpSpPr>
        <p:sp>
          <p:nvSpPr>
            <p:cNvPr id="6" name="矩形 7"/>
            <p:cNvSpPr/>
            <p:nvPr/>
          </p:nvSpPr>
          <p:spPr>
            <a:xfrm>
              <a:off x="7724403" y="845920"/>
              <a:ext cx="90446" cy="577949"/>
            </a:xfrm>
            <a:custGeom>
              <a:avLst/>
              <a:gdLst>
                <a:gd name="connsiteX0" fmla="*/ 0 w 143692"/>
                <a:gd name="connsiteY0" fmla="*/ 0 h 577949"/>
                <a:gd name="connsiteX1" fmla="*/ 143692 w 143692"/>
                <a:gd name="connsiteY1" fmla="*/ 0 h 577949"/>
                <a:gd name="connsiteX2" fmla="*/ 143692 w 143692"/>
                <a:gd name="connsiteY2" fmla="*/ 577949 h 577949"/>
                <a:gd name="connsiteX3" fmla="*/ 0 w 143692"/>
                <a:gd name="connsiteY3" fmla="*/ 577949 h 577949"/>
                <a:gd name="connsiteX4" fmla="*/ 0 w 143692"/>
                <a:gd name="connsiteY4" fmla="*/ 0 h 577949"/>
                <a:gd name="connsiteX0" fmla="*/ 17417 w 161109"/>
                <a:gd name="connsiteY0" fmla="*/ 0 h 577949"/>
                <a:gd name="connsiteX1" fmla="*/ 161109 w 161109"/>
                <a:gd name="connsiteY1" fmla="*/ 0 h 577949"/>
                <a:gd name="connsiteX2" fmla="*/ 161109 w 161109"/>
                <a:gd name="connsiteY2" fmla="*/ 577949 h 577949"/>
                <a:gd name="connsiteX3" fmla="*/ 17417 w 161109"/>
                <a:gd name="connsiteY3" fmla="*/ 577949 h 577949"/>
                <a:gd name="connsiteX4" fmla="*/ 17417 w 161109"/>
                <a:gd name="connsiteY4" fmla="*/ 0 h 577949"/>
                <a:gd name="connsiteX0" fmla="*/ 17417 w 161109"/>
                <a:gd name="connsiteY0" fmla="*/ 0 h 577949"/>
                <a:gd name="connsiteX1" fmla="*/ 161109 w 161109"/>
                <a:gd name="connsiteY1" fmla="*/ 0 h 577949"/>
                <a:gd name="connsiteX2" fmla="*/ 161109 w 161109"/>
                <a:gd name="connsiteY2" fmla="*/ 577949 h 577949"/>
                <a:gd name="connsiteX3" fmla="*/ 17417 w 161109"/>
                <a:gd name="connsiteY3" fmla="*/ 577949 h 577949"/>
                <a:gd name="connsiteX4" fmla="*/ 17417 w 161109"/>
                <a:gd name="connsiteY4" fmla="*/ 0 h 577949"/>
                <a:gd name="connsiteX0" fmla="*/ 17417 w 172720"/>
                <a:gd name="connsiteY0" fmla="*/ 0 h 577949"/>
                <a:gd name="connsiteX1" fmla="*/ 161109 w 172720"/>
                <a:gd name="connsiteY1" fmla="*/ 0 h 577949"/>
                <a:gd name="connsiteX2" fmla="*/ 161109 w 172720"/>
                <a:gd name="connsiteY2" fmla="*/ 577949 h 577949"/>
                <a:gd name="connsiteX3" fmla="*/ 17417 w 172720"/>
                <a:gd name="connsiteY3" fmla="*/ 577949 h 577949"/>
                <a:gd name="connsiteX4" fmla="*/ 17417 w 172720"/>
                <a:gd name="connsiteY4" fmla="*/ 0 h 577949"/>
                <a:gd name="connsiteX0" fmla="*/ 13882 w 169185"/>
                <a:gd name="connsiteY0" fmla="*/ 0 h 577949"/>
                <a:gd name="connsiteX1" fmla="*/ 157574 w 169185"/>
                <a:gd name="connsiteY1" fmla="*/ 0 h 577949"/>
                <a:gd name="connsiteX2" fmla="*/ 157574 w 169185"/>
                <a:gd name="connsiteY2" fmla="*/ 577949 h 577949"/>
                <a:gd name="connsiteX3" fmla="*/ 13882 w 169185"/>
                <a:gd name="connsiteY3" fmla="*/ 577949 h 577949"/>
                <a:gd name="connsiteX4" fmla="*/ 13882 w 169185"/>
                <a:gd name="connsiteY4" fmla="*/ 0 h 577949"/>
                <a:gd name="connsiteX0" fmla="*/ 5931 w 161234"/>
                <a:gd name="connsiteY0" fmla="*/ 0 h 577949"/>
                <a:gd name="connsiteX1" fmla="*/ 149623 w 161234"/>
                <a:gd name="connsiteY1" fmla="*/ 0 h 577949"/>
                <a:gd name="connsiteX2" fmla="*/ 149623 w 161234"/>
                <a:gd name="connsiteY2" fmla="*/ 577949 h 577949"/>
                <a:gd name="connsiteX3" fmla="*/ 5931 w 161234"/>
                <a:gd name="connsiteY3" fmla="*/ 577949 h 577949"/>
                <a:gd name="connsiteX4" fmla="*/ 5931 w 161234"/>
                <a:gd name="connsiteY4" fmla="*/ 0 h 577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234" h="577949">
                  <a:moveTo>
                    <a:pt x="5931" y="0"/>
                  </a:moveTo>
                  <a:lnTo>
                    <a:pt x="149623" y="0"/>
                  </a:lnTo>
                  <a:cubicBezTo>
                    <a:pt x="149623" y="192650"/>
                    <a:pt x="175748" y="346110"/>
                    <a:pt x="149623" y="577949"/>
                  </a:cubicBezTo>
                  <a:lnTo>
                    <a:pt x="5931" y="577949"/>
                  </a:lnTo>
                  <a:cubicBezTo>
                    <a:pt x="24981" y="370059"/>
                    <a:pt x="-14208" y="257964"/>
                    <a:pt x="5931" y="0"/>
                  </a:cubicBezTo>
                  <a:close/>
                </a:path>
              </a:pathLst>
            </a:custGeom>
            <a:solidFill>
              <a:schemeClr val="bg1"/>
            </a:solid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7"/>
            <p:cNvSpPr/>
            <p:nvPr/>
          </p:nvSpPr>
          <p:spPr>
            <a:xfrm>
              <a:off x="4309061" y="845920"/>
              <a:ext cx="90446" cy="577949"/>
            </a:xfrm>
            <a:custGeom>
              <a:avLst/>
              <a:gdLst>
                <a:gd name="connsiteX0" fmla="*/ 0 w 143692"/>
                <a:gd name="connsiteY0" fmla="*/ 0 h 577949"/>
                <a:gd name="connsiteX1" fmla="*/ 143692 w 143692"/>
                <a:gd name="connsiteY1" fmla="*/ 0 h 577949"/>
                <a:gd name="connsiteX2" fmla="*/ 143692 w 143692"/>
                <a:gd name="connsiteY2" fmla="*/ 577949 h 577949"/>
                <a:gd name="connsiteX3" fmla="*/ 0 w 143692"/>
                <a:gd name="connsiteY3" fmla="*/ 577949 h 577949"/>
                <a:gd name="connsiteX4" fmla="*/ 0 w 143692"/>
                <a:gd name="connsiteY4" fmla="*/ 0 h 577949"/>
                <a:gd name="connsiteX0" fmla="*/ 17417 w 161109"/>
                <a:gd name="connsiteY0" fmla="*/ 0 h 577949"/>
                <a:gd name="connsiteX1" fmla="*/ 161109 w 161109"/>
                <a:gd name="connsiteY1" fmla="*/ 0 h 577949"/>
                <a:gd name="connsiteX2" fmla="*/ 161109 w 161109"/>
                <a:gd name="connsiteY2" fmla="*/ 577949 h 577949"/>
                <a:gd name="connsiteX3" fmla="*/ 17417 w 161109"/>
                <a:gd name="connsiteY3" fmla="*/ 577949 h 577949"/>
                <a:gd name="connsiteX4" fmla="*/ 17417 w 161109"/>
                <a:gd name="connsiteY4" fmla="*/ 0 h 577949"/>
                <a:gd name="connsiteX0" fmla="*/ 17417 w 161109"/>
                <a:gd name="connsiteY0" fmla="*/ 0 h 577949"/>
                <a:gd name="connsiteX1" fmla="*/ 161109 w 161109"/>
                <a:gd name="connsiteY1" fmla="*/ 0 h 577949"/>
                <a:gd name="connsiteX2" fmla="*/ 161109 w 161109"/>
                <a:gd name="connsiteY2" fmla="*/ 577949 h 577949"/>
                <a:gd name="connsiteX3" fmla="*/ 17417 w 161109"/>
                <a:gd name="connsiteY3" fmla="*/ 577949 h 577949"/>
                <a:gd name="connsiteX4" fmla="*/ 17417 w 161109"/>
                <a:gd name="connsiteY4" fmla="*/ 0 h 577949"/>
                <a:gd name="connsiteX0" fmla="*/ 17417 w 172720"/>
                <a:gd name="connsiteY0" fmla="*/ 0 h 577949"/>
                <a:gd name="connsiteX1" fmla="*/ 161109 w 172720"/>
                <a:gd name="connsiteY1" fmla="*/ 0 h 577949"/>
                <a:gd name="connsiteX2" fmla="*/ 161109 w 172720"/>
                <a:gd name="connsiteY2" fmla="*/ 577949 h 577949"/>
                <a:gd name="connsiteX3" fmla="*/ 17417 w 172720"/>
                <a:gd name="connsiteY3" fmla="*/ 577949 h 577949"/>
                <a:gd name="connsiteX4" fmla="*/ 17417 w 172720"/>
                <a:gd name="connsiteY4" fmla="*/ 0 h 577949"/>
                <a:gd name="connsiteX0" fmla="*/ 13882 w 169185"/>
                <a:gd name="connsiteY0" fmla="*/ 0 h 577949"/>
                <a:gd name="connsiteX1" fmla="*/ 157574 w 169185"/>
                <a:gd name="connsiteY1" fmla="*/ 0 h 577949"/>
                <a:gd name="connsiteX2" fmla="*/ 157574 w 169185"/>
                <a:gd name="connsiteY2" fmla="*/ 577949 h 577949"/>
                <a:gd name="connsiteX3" fmla="*/ 13882 w 169185"/>
                <a:gd name="connsiteY3" fmla="*/ 577949 h 577949"/>
                <a:gd name="connsiteX4" fmla="*/ 13882 w 169185"/>
                <a:gd name="connsiteY4" fmla="*/ 0 h 577949"/>
                <a:gd name="connsiteX0" fmla="*/ 5931 w 161234"/>
                <a:gd name="connsiteY0" fmla="*/ 0 h 577949"/>
                <a:gd name="connsiteX1" fmla="*/ 149623 w 161234"/>
                <a:gd name="connsiteY1" fmla="*/ 0 h 577949"/>
                <a:gd name="connsiteX2" fmla="*/ 149623 w 161234"/>
                <a:gd name="connsiteY2" fmla="*/ 577949 h 577949"/>
                <a:gd name="connsiteX3" fmla="*/ 5931 w 161234"/>
                <a:gd name="connsiteY3" fmla="*/ 577949 h 577949"/>
                <a:gd name="connsiteX4" fmla="*/ 5931 w 161234"/>
                <a:gd name="connsiteY4" fmla="*/ 0 h 577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234" h="577949">
                  <a:moveTo>
                    <a:pt x="5931" y="0"/>
                  </a:moveTo>
                  <a:lnTo>
                    <a:pt x="149623" y="0"/>
                  </a:lnTo>
                  <a:cubicBezTo>
                    <a:pt x="149623" y="192650"/>
                    <a:pt x="175748" y="346110"/>
                    <a:pt x="149623" y="577949"/>
                  </a:cubicBezTo>
                  <a:lnTo>
                    <a:pt x="5931" y="577949"/>
                  </a:lnTo>
                  <a:cubicBezTo>
                    <a:pt x="24981" y="370059"/>
                    <a:pt x="-14208" y="257964"/>
                    <a:pt x="5931" y="0"/>
                  </a:cubicBezTo>
                  <a:close/>
                </a:path>
              </a:pathLst>
            </a:custGeom>
            <a:solidFill>
              <a:schemeClr val="bg1"/>
            </a:solid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2"/>
            <p:cNvSpPr/>
            <p:nvPr/>
          </p:nvSpPr>
          <p:spPr>
            <a:xfrm>
              <a:off x="3534044" y="1292184"/>
              <a:ext cx="5078686" cy="754845"/>
            </a:xfrm>
            <a:custGeom>
              <a:avLst/>
              <a:gdLst>
                <a:gd name="connsiteX0" fmla="*/ 0 w 6224953"/>
                <a:gd name="connsiteY0" fmla="*/ 372433 h 744865"/>
                <a:gd name="connsiteX1" fmla="*/ 372433 w 6224953"/>
                <a:gd name="connsiteY1" fmla="*/ 0 h 744865"/>
                <a:gd name="connsiteX2" fmla="*/ 5852521 w 6224953"/>
                <a:gd name="connsiteY2" fmla="*/ 0 h 744865"/>
                <a:gd name="connsiteX3" fmla="*/ 6224954 w 6224953"/>
                <a:gd name="connsiteY3" fmla="*/ 372433 h 744865"/>
                <a:gd name="connsiteX4" fmla="*/ 6224953 w 6224953"/>
                <a:gd name="connsiteY4" fmla="*/ 372433 h 744865"/>
                <a:gd name="connsiteX5" fmla="*/ 5852520 w 6224953"/>
                <a:gd name="connsiteY5" fmla="*/ 744866 h 744865"/>
                <a:gd name="connsiteX6" fmla="*/ 372433 w 6224953"/>
                <a:gd name="connsiteY6" fmla="*/ 744865 h 744865"/>
                <a:gd name="connsiteX7" fmla="*/ 0 w 6224953"/>
                <a:gd name="connsiteY7" fmla="*/ 372432 h 744865"/>
                <a:gd name="connsiteX8" fmla="*/ 0 w 6224953"/>
                <a:gd name="connsiteY8" fmla="*/ 372433 h 744865"/>
                <a:gd name="connsiteX0" fmla="*/ 0 w 6224954"/>
                <a:gd name="connsiteY0" fmla="*/ 372433 h 744866"/>
                <a:gd name="connsiteX1" fmla="*/ 372433 w 6224954"/>
                <a:gd name="connsiteY1" fmla="*/ 0 h 744866"/>
                <a:gd name="connsiteX2" fmla="*/ 5852521 w 6224954"/>
                <a:gd name="connsiteY2" fmla="*/ 0 h 744866"/>
                <a:gd name="connsiteX3" fmla="*/ 6224954 w 6224954"/>
                <a:gd name="connsiteY3" fmla="*/ 372433 h 744866"/>
                <a:gd name="connsiteX4" fmla="*/ 6224953 w 6224954"/>
                <a:gd name="connsiteY4" fmla="*/ 372433 h 744866"/>
                <a:gd name="connsiteX5" fmla="*/ 5852520 w 6224954"/>
                <a:gd name="connsiteY5" fmla="*/ 744866 h 744866"/>
                <a:gd name="connsiteX6" fmla="*/ 372433 w 6224954"/>
                <a:gd name="connsiteY6" fmla="*/ 744865 h 744866"/>
                <a:gd name="connsiteX7" fmla="*/ 0 w 6224954"/>
                <a:gd name="connsiteY7" fmla="*/ 372432 h 744866"/>
                <a:gd name="connsiteX8" fmla="*/ 0 w 6224954"/>
                <a:gd name="connsiteY8" fmla="*/ 372433 h 744866"/>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372433 w 6224954"/>
                <a:gd name="connsiteY6" fmla="*/ 753906 h 753907"/>
                <a:gd name="connsiteX7" fmla="*/ 0 w 6224954"/>
                <a:gd name="connsiteY7" fmla="*/ 381473 h 753907"/>
                <a:gd name="connsiteX8" fmla="*/ 0 w 6224954"/>
                <a:gd name="connsiteY8" fmla="*/ 381474 h 753907"/>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266925 w 6224954"/>
                <a:gd name="connsiteY6" fmla="*/ 753906 h 753907"/>
                <a:gd name="connsiteX7" fmla="*/ 0 w 6224954"/>
                <a:gd name="connsiteY7" fmla="*/ 381473 h 753907"/>
                <a:gd name="connsiteX8" fmla="*/ 0 w 6224954"/>
                <a:gd name="connsiteY8" fmla="*/ 381474 h 753907"/>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266925 w 6224954"/>
                <a:gd name="connsiteY6" fmla="*/ 753906 h 753907"/>
                <a:gd name="connsiteX7" fmla="*/ 0 w 6224954"/>
                <a:gd name="connsiteY7" fmla="*/ 381473 h 753907"/>
                <a:gd name="connsiteX8" fmla="*/ 0 w 6224954"/>
                <a:gd name="connsiteY8" fmla="*/ 381474 h 753907"/>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266925 w 6224954"/>
                <a:gd name="connsiteY6" fmla="*/ 753906 h 753907"/>
                <a:gd name="connsiteX7" fmla="*/ 0 w 6224954"/>
                <a:gd name="connsiteY7" fmla="*/ 381473 h 753907"/>
                <a:gd name="connsiteX8" fmla="*/ 0 w 6224954"/>
                <a:gd name="connsiteY8" fmla="*/ 381474 h 753907"/>
                <a:gd name="connsiteX0" fmla="*/ 0 w 6224954"/>
                <a:gd name="connsiteY0" fmla="*/ 381474 h 758696"/>
                <a:gd name="connsiteX1" fmla="*/ 372433 w 6224954"/>
                <a:gd name="connsiteY1" fmla="*/ 9041 h 758696"/>
                <a:gd name="connsiteX2" fmla="*/ 5852521 w 6224954"/>
                <a:gd name="connsiteY2" fmla="*/ 9041 h 758696"/>
                <a:gd name="connsiteX3" fmla="*/ 6224954 w 6224954"/>
                <a:gd name="connsiteY3" fmla="*/ 381474 h 758696"/>
                <a:gd name="connsiteX4" fmla="*/ 6224953 w 6224954"/>
                <a:gd name="connsiteY4" fmla="*/ 381474 h 758696"/>
                <a:gd name="connsiteX5" fmla="*/ 5852520 w 6224954"/>
                <a:gd name="connsiteY5" fmla="*/ 753907 h 758696"/>
                <a:gd name="connsiteX6" fmla="*/ 4466492 w 6224954"/>
                <a:gd name="connsiteY6" fmla="*/ 758696 h 758696"/>
                <a:gd name="connsiteX7" fmla="*/ 266925 w 6224954"/>
                <a:gd name="connsiteY7" fmla="*/ 753906 h 758696"/>
                <a:gd name="connsiteX8" fmla="*/ 0 w 6224954"/>
                <a:gd name="connsiteY8" fmla="*/ 381473 h 758696"/>
                <a:gd name="connsiteX9" fmla="*/ 0 w 6224954"/>
                <a:gd name="connsiteY9" fmla="*/ 381474 h 758696"/>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4478215 w 6224954"/>
                <a:gd name="connsiteY6" fmla="*/ 735250 h 753907"/>
                <a:gd name="connsiteX7" fmla="*/ 266925 w 6224954"/>
                <a:gd name="connsiteY7" fmla="*/ 753906 h 753907"/>
                <a:gd name="connsiteX8" fmla="*/ 0 w 6224954"/>
                <a:gd name="connsiteY8" fmla="*/ 381473 h 753907"/>
                <a:gd name="connsiteX9" fmla="*/ 0 w 6224954"/>
                <a:gd name="connsiteY9" fmla="*/ 381474 h 753907"/>
                <a:gd name="connsiteX0" fmla="*/ 0 w 6224954"/>
                <a:gd name="connsiteY0" fmla="*/ 381474 h 762976"/>
                <a:gd name="connsiteX1" fmla="*/ 372433 w 6224954"/>
                <a:gd name="connsiteY1" fmla="*/ 9041 h 762976"/>
                <a:gd name="connsiteX2" fmla="*/ 5852521 w 6224954"/>
                <a:gd name="connsiteY2" fmla="*/ 9041 h 762976"/>
                <a:gd name="connsiteX3" fmla="*/ 6224954 w 6224954"/>
                <a:gd name="connsiteY3" fmla="*/ 381474 h 762976"/>
                <a:gd name="connsiteX4" fmla="*/ 6224953 w 6224954"/>
                <a:gd name="connsiteY4" fmla="*/ 381474 h 762976"/>
                <a:gd name="connsiteX5" fmla="*/ 5852520 w 6224954"/>
                <a:gd name="connsiteY5" fmla="*/ 753907 h 762976"/>
                <a:gd name="connsiteX6" fmla="*/ 4478215 w 6224954"/>
                <a:gd name="connsiteY6" fmla="*/ 735250 h 762976"/>
                <a:gd name="connsiteX7" fmla="*/ 266925 w 6224954"/>
                <a:gd name="connsiteY7" fmla="*/ 753906 h 762976"/>
                <a:gd name="connsiteX8" fmla="*/ 0 w 6224954"/>
                <a:gd name="connsiteY8" fmla="*/ 381473 h 762976"/>
                <a:gd name="connsiteX9" fmla="*/ 0 w 6224954"/>
                <a:gd name="connsiteY9" fmla="*/ 381474 h 762976"/>
                <a:gd name="connsiteX0" fmla="*/ 0 w 6224954"/>
                <a:gd name="connsiteY0" fmla="*/ 381474 h 775031"/>
                <a:gd name="connsiteX1" fmla="*/ 372433 w 6224954"/>
                <a:gd name="connsiteY1" fmla="*/ 9041 h 775031"/>
                <a:gd name="connsiteX2" fmla="*/ 5852521 w 6224954"/>
                <a:gd name="connsiteY2" fmla="*/ 9041 h 775031"/>
                <a:gd name="connsiteX3" fmla="*/ 6224954 w 6224954"/>
                <a:gd name="connsiteY3" fmla="*/ 381474 h 775031"/>
                <a:gd name="connsiteX4" fmla="*/ 6224953 w 6224954"/>
                <a:gd name="connsiteY4" fmla="*/ 381474 h 775031"/>
                <a:gd name="connsiteX5" fmla="*/ 5852520 w 6224954"/>
                <a:gd name="connsiteY5" fmla="*/ 753907 h 775031"/>
                <a:gd name="connsiteX6" fmla="*/ 4478215 w 6224954"/>
                <a:gd name="connsiteY6" fmla="*/ 735250 h 775031"/>
                <a:gd name="connsiteX7" fmla="*/ 266925 w 6224954"/>
                <a:gd name="connsiteY7" fmla="*/ 753906 h 775031"/>
                <a:gd name="connsiteX8" fmla="*/ 0 w 6224954"/>
                <a:gd name="connsiteY8" fmla="*/ 381473 h 775031"/>
                <a:gd name="connsiteX9" fmla="*/ 0 w 6224954"/>
                <a:gd name="connsiteY9" fmla="*/ 381474 h 775031"/>
                <a:gd name="connsiteX0" fmla="*/ 0 w 6224954"/>
                <a:gd name="connsiteY0" fmla="*/ 381474 h 779176"/>
                <a:gd name="connsiteX1" fmla="*/ 372433 w 6224954"/>
                <a:gd name="connsiteY1" fmla="*/ 9041 h 779176"/>
                <a:gd name="connsiteX2" fmla="*/ 5852521 w 6224954"/>
                <a:gd name="connsiteY2" fmla="*/ 9041 h 779176"/>
                <a:gd name="connsiteX3" fmla="*/ 6224954 w 6224954"/>
                <a:gd name="connsiteY3" fmla="*/ 381474 h 779176"/>
                <a:gd name="connsiteX4" fmla="*/ 6224953 w 6224954"/>
                <a:gd name="connsiteY4" fmla="*/ 381474 h 779176"/>
                <a:gd name="connsiteX5" fmla="*/ 5852520 w 6224954"/>
                <a:gd name="connsiteY5" fmla="*/ 753907 h 779176"/>
                <a:gd name="connsiteX6" fmla="*/ 4478215 w 6224954"/>
                <a:gd name="connsiteY6" fmla="*/ 735250 h 779176"/>
                <a:gd name="connsiteX7" fmla="*/ 266925 w 6224954"/>
                <a:gd name="connsiteY7" fmla="*/ 753906 h 779176"/>
                <a:gd name="connsiteX8" fmla="*/ 0 w 6224954"/>
                <a:gd name="connsiteY8" fmla="*/ 381473 h 779176"/>
                <a:gd name="connsiteX9" fmla="*/ 0 w 6224954"/>
                <a:gd name="connsiteY9" fmla="*/ 381474 h 779176"/>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6224953 w 6224954"/>
                <a:gd name="connsiteY4" fmla="*/ 381474 h 782230"/>
                <a:gd name="connsiteX5" fmla="*/ 5852520 w 6224954"/>
                <a:gd name="connsiteY5" fmla="*/ 753907 h 782230"/>
                <a:gd name="connsiteX6" fmla="*/ 4501661 w 6224954"/>
                <a:gd name="connsiteY6" fmla="*/ 746973 h 782230"/>
                <a:gd name="connsiteX7" fmla="*/ 266925 w 6224954"/>
                <a:gd name="connsiteY7" fmla="*/ 753906 h 782230"/>
                <a:gd name="connsiteX8" fmla="*/ 0 w 6224954"/>
                <a:gd name="connsiteY8" fmla="*/ 381473 h 782230"/>
                <a:gd name="connsiteX9" fmla="*/ 0 w 6224954"/>
                <a:gd name="connsiteY9"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6224953 w 6224954"/>
                <a:gd name="connsiteY4" fmla="*/ 381474 h 782230"/>
                <a:gd name="connsiteX5" fmla="*/ 5852520 w 6224954"/>
                <a:gd name="connsiteY5" fmla="*/ 753907 h 782230"/>
                <a:gd name="connsiteX6" fmla="*/ 4501661 w 6224954"/>
                <a:gd name="connsiteY6" fmla="*/ 746973 h 782230"/>
                <a:gd name="connsiteX7" fmla="*/ 266925 w 6224954"/>
                <a:gd name="connsiteY7" fmla="*/ 753906 h 782230"/>
                <a:gd name="connsiteX8" fmla="*/ 0 w 6224954"/>
                <a:gd name="connsiteY8" fmla="*/ 381473 h 782230"/>
                <a:gd name="connsiteX9" fmla="*/ 0 w 6224954"/>
                <a:gd name="connsiteY9"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6201507 w 6224954"/>
                <a:gd name="connsiteY4" fmla="*/ 369751 h 782230"/>
                <a:gd name="connsiteX5" fmla="*/ 5852520 w 6224954"/>
                <a:gd name="connsiteY5" fmla="*/ 753907 h 782230"/>
                <a:gd name="connsiteX6" fmla="*/ 4501661 w 6224954"/>
                <a:gd name="connsiteY6" fmla="*/ 746973 h 782230"/>
                <a:gd name="connsiteX7" fmla="*/ 266925 w 6224954"/>
                <a:gd name="connsiteY7" fmla="*/ 753906 h 782230"/>
                <a:gd name="connsiteX8" fmla="*/ 0 w 6224954"/>
                <a:gd name="connsiteY8" fmla="*/ 381473 h 782230"/>
                <a:gd name="connsiteX9" fmla="*/ 0 w 6224954"/>
                <a:gd name="connsiteY9"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6107723 w 6224954"/>
                <a:gd name="connsiteY4" fmla="*/ 522151 h 782230"/>
                <a:gd name="connsiteX5" fmla="*/ 5852520 w 6224954"/>
                <a:gd name="connsiteY5" fmla="*/ 753907 h 782230"/>
                <a:gd name="connsiteX6" fmla="*/ 4501661 w 6224954"/>
                <a:gd name="connsiteY6" fmla="*/ 746973 h 782230"/>
                <a:gd name="connsiteX7" fmla="*/ 266925 w 6224954"/>
                <a:gd name="connsiteY7" fmla="*/ 753906 h 782230"/>
                <a:gd name="connsiteX8" fmla="*/ 0 w 6224954"/>
                <a:gd name="connsiteY8" fmla="*/ 381473 h 782230"/>
                <a:gd name="connsiteX9" fmla="*/ 0 w 6224954"/>
                <a:gd name="connsiteY9"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5852520 w 6224954"/>
                <a:gd name="connsiteY4" fmla="*/ 753907 h 782230"/>
                <a:gd name="connsiteX5" fmla="*/ 4501661 w 6224954"/>
                <a:gd name="connsiteY5" fmla="*/ 746973 h 782230"/>
                <a:gd name="connsiteX6" fmla="*/ 266925 w 6224954"/>
                <a:gd name="connsiteY6" fmla="*/ 753906 h 782230"/>
                <a:gd name="connsiteX7" fmla="*/ 0 w 6224954"/>
                <a:gd name="connsiteY7" fmla="*/ 381473 h 782230"/>
                <a:gd name="connsiteX8" fmla="*/ 0 w 6224954"/>
                <a:gd name="connsiteY8"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5852520 w 6224954"/>
                <a:gd name="connsiteY4" fmla="*/ 753907 h 782230"/>
                <a:gd name="connsiteX5" fmla="*/ 4501661 w 6224954"/>
                <a:gd name="connsiteY5" fmla="*/ 746973 h 782230"/>
                <a:gd name="connsiteX6" fmla="*/ 266925 w 6224954"/>
                <a:gd name="connsiteY6" fmla="*/ 753906 h 782230"/>
                <a:gd name="connsiteX7" fmla="*/ 0 w 6224954"/>
                <a:gd name="connsiteY7" fmla="*/ 381473 h 782230"/>
                <a:gd name="connsiteX8" fmla="*/ 0 w 6224954"/>
                <a:gd name="connsiteY8" fmla="*/ 381474 h 782230"/>
                <a:gd name="connsiteX0" fmla="*/ 0 w 6166338"/>
                <a:gd name="connsiteY0" fmla="*/ 381474 h 782230"/>
                <a:gd name="connsiteX1" fmla="*/ 372433 w 6166338"/>
                <a:gd name="connsiteY1" fmla="*/ 9041 h 782230"/>
                <a:gd name="connsiteX2" fmla="*/ 5852521 w 6166338"/>
                <a:gd name="connsiteY2" fmla="*/ 9041 h 782230"/>
                <a:gd name="connsiteX3" fmla="*/ 6166338 w 6166338"/>
                <a:gd name="connsiteY3" fmla="*/ 358028 h 782230"/>
                <a:gd name="connsiteX4" fmla="*/ 5852520 w 6166338"/>
                <a:gd name="connsiteY4" fmla="*/ 753907 h 782230"/>
                <a:gd name="connsiteX5" fmla="*/ 4501661 w 6166338"/>
                <a:gd name="connsiteY5" fmla="*/ 746973 h 782230"/>
                <a:gd name="connsiteX6" fmla="*/ 266925 w 6166338"/>
                <a:gd name="connsiteY6" fmla="*/ 753906 h 782230"/>
                <a:gd name="connsiteX7" fmla="*/ 0 w 6166338"/>
                <a:gd name="connsiteY7" fmla="*/ 381473 h 782230"/>
                <a:gd name="connsiteX8" fmla="*/ 0 w 6166338"/>
                <a:gd name="connsiteY8" fmla="*/ 381474 h 782230"/>
                <a:gd name="connsiteX0" fmla="*/ 0 w 6201144"/>
                <a:gd name="connsiteY0" fmla="*/ 381474 h 782230"/>
                <a:gd name="connsiteX1" fmla="*/ 372433 w 6201144"/>
                <a:gd name="connsiteY1" fmla="*/ 9041 h 782230"/>
                <a:gd name="connsiteX2" fmla="*/ 5852521 w 6201144"/>
                <a:gd name="connsiteY2" fmla="*/ 9041 h 782230"/>
                <a:gd name="connsiteX3" fmla="*/ 6166338 w 6201144"/>
                <a:gd name="connsiteY3" fmla="*/ 358028 h 782230"/>
                <a:gd name="connsiteX4" fmla="*/ 5852520 w 6201144"/>
                <a:gd name="connsiteY4" fmla="*/ 753907 h 782230"/>
                <a:gd name="connsiteX5" fmla="*/ 4501661 w 6201144"/>
                <a:gd name="connsiteY5" fmla="*/ 746973 h 782230"/>
                <a:gd name="connsiteX6" fmla="*/ 266925 w 6201144"/>
                <a:gd name="connsiteY6" fmla="*/ 753906 h 782230"/>
                <a:gd name="connsiteX7" fmla="*/ 0 w 6201144"/>
                <a:gd name="connsiteY7" fmla="*/ 381473 h 782230"/>
                <a:gd name="connsiteX8" fmla="*/ 0 w 6201144"/>
                <a:gd name="connsiteY8" fmla="*/ 381474 h 782230"/>
                <a:gd name="connsiteX0" fmla="*/ 0 w 6173435"/>
                <a:gd name="connsiteY0" fmla="*/ 381474 h 782230"/>
                <a:gd name="connsiteX1" fmla="*/ 372433 w 6173435"/>
                <a:gd name="connsiteY1" fmla="*/ 9041 h 782230"/>
                <a:gd name="connsiteX2" fmla="*/ 5852521 w 6173435"/>
                <a:gd name="connsiteY2" fmla="*/ 9041 h 782230"/>
                <a:gd name="connsiteX3" fmla="*/ 6166338 w 6173435"/>
                <a:gd name="connsiteY3" fmla="*/ 358028 h 782230"/>
                <a:gd name="connsiteX4" fmla="*/ 5852520 w 6173435"/>
                <a:gd name="connsiteY4" fmla="*/ 753907 h 782230"/>
                <a:gd name="connsiteX5" fmla="*/ 4501661 w 6173435"/>
                <a:gd name="connsiteY5" fmla="*/ 746973 h 782230"/>
                <a:gd name="connsiteX6" fmla="*/ 266925 w 6173435"/>
                <a:gd name="connsiteY6" fmla="*/ 753906 h 782230"/>
                <a:gd name="connsiteX7" fmla="*/ 0 w 6173435"/>
                <a:gd name="connsiteY7" fmla="*/ 381473 h 782230"/>
                <a:gd name="connsiteX8" fmla="*/ 0 w 6173435"/>
                <a:gd name="connsiteY8" fmla="*/ 381474 h 782230"/>
                <a:gd name="connsiteX0" fmla="*/ 0 w 6170509"/>
                <a:gd name="connsiteY0" fmla="*/ 381474 h 782230"/>
                <a:gd name="connsiteX1" fmla="*/ 372433 w 6170509"/>
                <a:gd name="connsiteY1" fmla="*/ 9041 h 782230"/>
                <a:gd name="connsiteX2" fmla="*/ 5852521 w 6170509"/>
                <a:gd name="connsiteY2" fmla="*/ 9041 h 782230"/>
                <a:gd name="connsiteX3" fmla="*/ 6166338 w 6170509"/>
                <a:gd name="connsiteY3" fmla="*/ 358028 h 782230"/>
                <a:gd name="connsiteX4" fmla="*/ 5852520 w 6170509"/>
                <a:gd name="connsiteY4" fmla="*/ 753907 h 782230"/>
                <a:gd name="connsiteX5" fmla="*/ 4501661 w 6170509"/>
                <a:gd name="connsiteY5" fmla="*/ 746973 h 782230"/>
                <a:gd name="connsiteX6" fmla="*/ 266925 w 6170509"/>
                <a:gd name="connsiteY6" fmla="*/ 753906 h 782230"/>
                <a:gd name="connsiteX7" fmla="*/ 0 w 6170509"/>
                <a:gd name="connsiteY7" fmla="*/ 381473 h 782230"/>
                <a:gd name="connsiteX8" fmla="*/ 0 w 6170509"/>
                <a:gd name="connsiteY8" fmla="*/ 381474 h 782230"/>
                <a:gd name="connsiteX0" fmla="*/ 0 w 6171933"/>
                <a:gd name="connsiteY0" fmla="*/ 381474 h 782230"/>
                <a:gd name="connsiteX1" fmla="*/ 372433 w 6171933"/>
                <a:gd name="connsiteY1" fmla="*/ 9041 h 782230"/>
                <a:gd name="connsiteX2" fmla="*/ 5852521 w 6171933"/>
                <a:gd name="connsiteY2" fmla="*/ 9041 h 782230"/>
                <a:gd name="connsiteX3" fmla="*/ 6166338 w 6171933"/>
                <a:gd name="connsiteY3" fmla="*/ 358028 h 782230"/>
                <a:gd name="connsiteX4" fmla="*/ 5852520 w 6171933"/>
                <a:gd name="connsiteY4" fmla="*/ 753907 h 782230"/>
                <a:gd name="connsiteX5" fmla="*/ 4501661 w 6171933"/>
                <a:gd name="connsiteY5" fmla="*/ 746973 h 782230"/>
                <a:gd name="connsiteX6" fmla="*/ 266925 w 6171933"/>
                <a:gd name="connsiteY6" fmla="*/ 753906 h 782230"/>
                <a:gd name="connsiteX7" fmla="*/ 0 w 6171933"/>
                <a:gd name="connsiteY7" fmla="*/ 381473 h 782230"/>
                <a:gd name="connsiteX8" fmla="*/ 0 w 6171933"/>
                <a:gd name="connsiteY8" fmla="*/ 381474 h 782230"/>
                <a:gd name="connsiteX0" fmla="*/ 0 w 6171933"/>
                <a:gd name="connsiteY0" fmla="*/ 381474 h 782230"/>
                <a:gd name="connsiteX1" fmla="*/ 372433 w 6171933"/>
                <a:gd name="connsiteY1" fmla="*/ 9041 h 782230"/>
                <a:gd name="connsiteX2" fmla="*/ 5852521 w 6171933"/>
                <a:gd name="connsiteY2" fmla="*/ 9041 h 782230"/>
                <a:gd name="connsiteX3" fmla="*/ 6166338 w 6171933"/>
                <a:gd name="connsiteY3" fmla="*/ 358028 h 782230"/>
                <a:gd name="connsiteX4" fmla="*/ 5852520 w 6171933"/>
                <a:gd name="connsiteY4" fmla="*/ 753907 h 782230"/>
                <a:gd name="connsiteX5" fmla="*/ 4501661 w 6171933"/>
                <a:gd name="connsiteY5" fmla="*/ 746973 h 782230"/>
                <a:gd name="connsiteX6" fmla="*/ 266925 w 6171933"/>
                <a:gd name="connsiteY6" fmla="*/ 753906 h 782230"/>
                <a:gd name="connsiteX7" fmla="*/ 0 w 6171933"/>
                <a:gd name="connsiteY7" fmla="*/ 381473 h 782230"/>
                <a:gd name="connsiteX8" fmla="*/ 0 w 6171933"/>
                <a:gd name="connsiteY8" fmla="*/ 381474 h 782230"/>
                <a:gd name="connsiteX0" fmla="*/ 0 w 6172424"/>
                <a:gd name="connsiteY0" fmla="*/ 381474 h 782230"/>
                <a:gd name="connsiteX1" fmla="*/ 372433 w 6172424"/>
                <a:gd name="connsiteY1" fmla="*/ 9041 h 782230"/>
                <a:gd name="connsiteX2" fmla="*/ 5852521 w 6172424"/>
                <a:gd name="connsiteY2" fmla="*/ 9041 h 782230"/>
                <a:gd name="connsiteX3" fmla="*/ 6166338 w 6172424"/>
                <a:gd name="connsiteY3" fmla="*/ 358028 h 782230"/>
                <a:gd name="connsiteX4" fmla="*/ 5852520 w 6172424"/>
                <a:gd name="connsiteY4" fmla="*/ 753907 h 782230"/>
                <a:gd name="connsiteX5" fmla="*/ 4501661 w 6172424"/>
                <a:gd name="connsiteY5" fmla="*/ 746973 h 782230"/>
                <a:gd name="connsiteX6" fmla="*/ 266925 w 6172424"/>
                <a:gd name="connsiteY6" fmla="*/ 753906 h 782230"/>
                <a:gd name="connsiteX7" fmla="*/ 0 w 6172424"/>
                <a:gd name="connsiteY7" fmla="*/ 381473 h 782230"/>
                <a:gd name="connsiteX8" fmla="*/ 0 w 6172424"/>
                <a:gd name="connsiteY8" fmla="*/ 381474 h 782230"/>
                <a:gd name="connsiteX0" fmla="*/ 0 w 6150440"/>
                <a:gd name="connsiteY0" fmla="*/ 381474 h 782230"/>
                <a:gd name="connsiteX1" fmla="*/ 372433 w 6150440"/>
                <a:gd name="connsiteY1" fmla="*/ 9041 h 782230"/>
                <a:gd name="connsiteX2" fmla="*/ 5852521 w 6150440"/>
                <a:gd name="connsiteY2" fmla="*/ 9041 h 782230"/>
                <a:gd name="connsiteX3" fmla="*/ 6143042 w 6150440"/>
                <a:gd name="connsiteY3" fmla="*/ 418770 h 782230"/>
                <a:gd name="connsiteX4" fmla="*/ 5852520 w 6150440"/>
                <a:gd name="connsiteY4" fmla="*/ 753907 h 782230"/>
                <a:gd name="connsiteX5" fmla="*/ 4501661 w 6150440"/>
                <a:gd name="connsiteY5" fmla="*/ 746973 h 782230"/>
                <a:gd name="connsiteX6" fmla="*/ 266925 w 6150440"/>
                <a:gd name="connsiteY6" fmla="*/ 753906 h 782230"/>
                <a:gd name="connsiteX7" fmla="*/ 0 w 6150440"/>
                <a:gd name="connsiteY7" fmla="*/ 381473 h 782230"/>
                <a:gd name="connsiteX8" fmla="*/ 0 w 6150440"/>
                <a:gd name="connsiteY8" fmla="*/ 381474 h 782230"/>
                <a:gd name="connsiteX0" fmla="*/ 0 w 6146769"/>
                <a:gd name="connsiteY0" fmla="*/ 381474 h 782230"/>
                <a:gd name="connsiteX1" fmla="*/ 372433 w 6146769"/>
                <a:gd name="connsiteY1" fmla="*/ 9041 h 782230"/>
                <a:gd name="connsiteX2" fmla="*/ 5852521 w 6146769"/>
                <a:gd name="connsiteY2" fmla="*/ 9041 h 782230"/>
                <a:gd name="connsiteX3" fmla="*/ 6143042 w 6146769"/>
                <a:gd name="connsiteY3" fmla="*/ 418770 h 782230"/>
                <a:gd name="connsiteX4" fmla="*/ 5852520 w 6146769"/>
                <a:gd name="connsiteY4" fmla="*/ 753907 h 782230"/>
                <a:gd name="connsiteX5" fmla="*/ 4501661 w 6146769"/>
                <a:gd name="connsiteY5" fmla="*/ 746973 h 782230"/>
                <a:gd name="connsiteX6" fmla="*/ 266925 w 6146769"/>
                <a:gd name="connsiteY6" fmla="*/ 753906 h 782230"/>
                <a:gd name="connsiteX7" fmla="*/ 0 w 6146769"/>
                <a:gd name="connsiteY7" fmla="*/ 381473 h 782230"/>
                <a:gd name="connsiteX8" fmla="*/ 0 w 6146769"/>
                <a:gd name="connsiteY8" fmla="*/ 381474 h 782230"/>
                <a:gd name="connsiteX0" fmla="*/ 0 w 6144359"/>
                <a:gd name="connsiteY0" fmla="*/ 381474 h 782230"/>
                <a:gd name="connsiteX1" fmla="*/ 372433 w 6144359"/>
                <a:gd name="connsiteY1" fmla="*/ 9041 h 782230"/>
                <a:gd name="connsiteX2" fmla="*/ 5852521 w 6144359"/>
                <a:gd name="connsiteY2" fmla="*/ 9041 h 782230"/>
                <a:gd name="connsiteX3" fmla="*/ 6143042 w 6144359"/>
                <a:gd name="connsiteY3" fmla="*/ 418770 h 782230"/>
                <a:gd name="connsiteX4" fmla="*/ 5852520 w 6144359"/>
                <a:gd name="connsiteY4" fmla="*/ 753907 h 782230"/>
                <a:gd name="connsiteX5" fmla="*/ 4501661 w 6144359"/>
                <a:gd name="connsiteY5" fmla="*/ 746973 h 782230"/>
                <a:gd name="connsiteX6" fmla="*/ 266925 w 6144359"/>
                <a:gd name="connsiteY6" fmla="*/ 753906 h 782230"/>
                <a:gd name="connsiteX7" fmla="*/ 0 w 6144359"/>
                <a:gd name="connsiteY7" fmla="*/ 381473 h 782230"/>
                <a:gd name="connsiteX8" fmla="*/ 0 w 6144359"/>
                <a:gd name="connsiteY8" fmla="*/ 381474 h 782230"/>
                <a:gd name="connsiteX0" fmla="*/ 0 w 6144288"/>
                <a:gd name="connsiteY0" fmla="*/ 381474 h 782230"/>
                <a:gd name="connsiteX1" fmla="*/ 372433 w 6144288"/>
                <a:gd name="connsiteY1" fmla="*/ 9041 h 782230"/>
                <a:gd name="connsiteX2" fmla="*/ 5852521 w 6144288"/>
                <a:gd name="connsiteY2" fmla="*/ 9041 h 782230"/>
                <a:gd name="connsiteX3" fmla="*/ 6143042 w 6144288"/>
                <a:gd name="connsiteY3" fmla="*/ 418770 h 782230"/>
                <a:gd name="connsiteX4" fmla="*/ 5852520 w 6144288"/>
                <a:gd name="connsiteY4" fmla="*/ 753907 h 782230"/>
                <a:gd name="connsiteX5" fmla="*/ 4501661 w 6144288"/>
                <a:gd name="connsiteY5" fmla="*/ 746973 h 782230"/>
                <a:gd name="connsiteX6" fmla="*/ 266925 w 6144288"/>
                <a:gd name="connsiteY6" fmla="*/ 753906 h 782230"/>
                <a:gd name="connsiteX7" fmla="*/ 0 w 6144288"/>
                <a:gd name="connsiteY7" fmla="*/ 381473 h 782230"/>
                <a:gd name="connsiteX8" fmla="*/ 0 w 6144288"/>
                <a:gd name="connsiteY8" fmla="*/ 381474 h 782230"/>
                <a:gd name="connsiteX0" fmla="*/ 0 w 6144269"/>
                <a:gd name="connsiteY0" fmla="*/ 381474 h 782230"/>
                <a:gd name="connsiteX1" fmla="*/ 372433 w 6144269"/>
                <a:gd name="connsiteY1" fmla="*/ 9041 h 782230"/>
                <a:gd name="connsiteX2" fmla="*/ 5852521 w 6144269"/>
                <a:gd name="connsiteY2" fmla="*/ 9041 h 782230"/>
                <a:gd name="connsiteX3" fmla="*/ 6143042 w 6144269"/>
                <a:gd name="connsiteY3" fmla="*/ 418770 h 782230"/>
                <a:gd name="connsiteX4" fmla="*/ 5852520 w 6144269"/>
                <a:gd name="connsiteY4" fmla="*/ 753907 h 782230"/>
                <a:gd name="connsiteX5" fmla="*/ 4501661 w 6144269"/>
                <a:gd name="connsiteY5" fmla="*/ 746973 h 782230"/>
                <a:gd name="connsiteX6" fmla="*/ 266925 w 6144269"/>
                <a:gd name="connsiteY6" fmla="*/ 753906 h 782230"/>
                <a:gd name="connsiteX7" fmla="*/ 0 w 6144269"/>
                <a:gd name="connsiteY7" fmla="*/ 381473 h 782230"/>
                <a:gd name="connsiteX8" fmla="*/ 0 w 6144269"/>
                <a:gd name="connsiteY8" fmla="*/ 381474 h 782230"/>
                <a:gd name="connsiteX0" fmla="*/ 0 w 6144414"/>
                <a:gd name="connsiteY0" fmla="*/ 381474 h 782230"/>
                <a:gd name="connsiteX1" fmla="*/ 372433 w 6144414"/>
                <a:gd name="connsiteY1" fmla="*/ 9041 h 782230"/>
                <a:gd name="connsiteX2" fmla="*/ 5852521 w 6144414"/>
                <a:gd name="connsiteY2" fmla="*/ 9041 h 782230"/>
                <a:gd name="connsiteX3" fmla="*/ 6143042 w 6144414"/>
                <a:gd name="connsiteY3" fmla="*/ 418770 h 782230"/>
                <a:gd name="connsiteX4" fmla="*/ 5852520 w 6144414"/>
                <a:gd name="connsiteY4" fmla="*/ 753907 h 782230"/>
                <a:gd name="connsiteX5" fmla="*/ 4501661 w 6144414"/>
                <a:gd name="connsiteY5" fmla="*/ 746973 h 782230"/>
                <a:gd name="connsiteX6" fmla="*/ 266925 w 6144414"/>
                <a:gd name="connsiteY6" fmla="*/ 753906 h 782230"/>
                <a:gd name="connsiteX7" fmla="*/ 0 w 6144414"/>
                <a:gd name="connsiteY7" fmla="*/ 381473 h 782230"/>
                <a:gd name="connsiteX8" fmla="*/ 0 w 6144414"/>
                <a:gd name="connsiteY8" fmla="*/ 381474 h 782230"/>
                <a:gd name="connsiteX0" fmla="*/ 0 w 6148663"/>
                <a:gd name="connsiteY0" fmla="*/ 381474 h 782230"/>
                <a:gd name="connsiteX1" fmla="*/ 372433 w 6148663"/>
                <a:gd name="connsiteY1" fmla="*/ 9041 h 782230"/>
                <a:gd name="connsiteX2" fmla="*/ 5852521 w 6148663"/>
                <a:gd name="connsiteY2" fmla="*/ 9041 h 782230"/>
                <a:gd name="connsiteX3" fmla="*/ 6143042 w 6148663"/>
                <a:gd name="connsiteY3" fmla="*/ 418770 h 782230"/>
                <a:gd name="connsiteX4" fmla="*/ 5852520 w 6148663"/>
                <a:gd name="connsiteY4" fmla="*/ 753907 h 782230"/>
                <a:gd name="connsiteX5" fmla="*/ 4501661 w 6148663"/>
                <a:gd name="connsiteY5" fmla="*/ 746973 h 782230"/>
                <a:gd name="connsiteX6" fmla="*/ 266925 w 6148663"/>
                <a:gd name="connsiteY6" fmla="*/ 753906 h 782230"/>
                <a:gd name="connsiteX7" fmla="*/ 0 w 6148663"/>
                <a:gd name="connsiteY7" fmla="*/ 381473 h 782230"/>
                <a:gd name="connsiteX8" fmla="*/ 0 w 6148663"/>
                <a:gd name="connsiteY8" fmla="*/ 381474 h 78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48663" h="782230">
                  <a:moveTo>
                    <a:pt x="0" y="381474"/>
                  </a:moveTo>
                  <a:cubicBezTo>
                    <a:pt x="0" y="175785"/>
                    <a:pt x="84682" y="9041"/>
                    <a:pt x="372433" y="9041"/>
                  </a:cubicBezTo>
                  <a:cubicBezTo>
                    <a:pt x="2128791" y="55933"/>
                    <a:pt x="4107886" y="-26128"/>
                    <a:pt x="5852521" y="9041"/>
                  </a:cubicBezTo>
                  <a:cubicBezTo>
                    <a:pt x="6149534" y="-2227"/>
                    <a:pt x="6161754" y="236860"/>
                    <a:pt x="6143042" y="418770"/>
                  </a:cubicBezTo>
                  <a:cubicBezTo>
                    <a:pt x="6124330" y="600680"/>
                    <a:pt x="6140788" y="735271"/>
                    <a:pt x="5852520" y="753907"/>
                  </a:cubicBezTo>
                  <a:cubicBezTo>
                    <a:pt x="5394418" y="747688"/>
                    <a:pt x="4865979" y="729746"/>
                    <a:pt x="4501661" y="746973"/>
                  </a:cubicBezTo>
                  <a:cubicBezTo>
                    <a:pt x="4137343" y="764200"/>
                    <a:pt x="1013294" y="812869"/>
                    <a:pt x="266925" y="753906"/>
                  </a:cubicBezTo>
                  <a:cubicBezTo>
                    <a:pt x="61236" y="753906"/>
                    <a:pt x="0" y="587162"/>
                    <a:pt x="0" y="381473"/>
                  </a:cubicBezTo>
                  <a:lnTo>
                    <a:pt x="0" y="381474"/>
                  </a:lnTo>
                  <a:close/>
                </a:path>
              </a:pathLst>
            </a:custGeom>
            <a:solidFill>
              <a:schemeClr val="tx1">
                <a:lumMod val="95000"/>
                <a:lumOff val="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2"/>
            <p:cNvSpPr/>
            <p:nvPr/>
          </p:nvSpPr>
          <p:spPr>
            <a:xfrm>
              <a:off x="3533159" y="1389576"/>
              <a:ext cx="5070570" cy="754845"/>
            </a:xfrm>
            <a:custGeom>
              <a:avLst/>
              <a:gdLst>
                <a:gd name="connsiteX0" fmla="*/ 0 w 6224953"/>
                <a:gd name="connsiteY0" fmla="*/ 372433 h 744865"/>
                <a:gd name="connsiteX1" fmla="*/ 372433 w 6224953"/>
                <a:gd name="connsiteY1" fmla="*/ 0 h 744865"/>
                <a:gd name="connsiteX2" fmla="*/ 5852521 w 6224953"/>
                <a:gd name="connsiteY2" fmla="*/ 0 h 744865"/>
                <a:gd name="connsiteX3" fmla="*/ 6224954 w 6224953"/>
                <a:gd name="connsiteY3" fmla="*/ 372433 h 744865"/>
                <a:gd name="connsiteX4" fmla="*/ 6224953 w 6224953"/>
                <a:gd name="connsiteY4" fmla="*/ 372433 h 744865"/>
                <a:gd name="connsiteX5" fmla="*/ 5852520 w 6224953"/>
                <a:gd name="connsiteY5" fmla="*/ 744866 h 744865"/>
                <a:gd name="connsiteX6" fmla="*/ 372433 w 6224953"/>
                <a:gd name="connsiteY6" fmla="*/ 744865 h 744865"/>
                <a:gd name="connsiteX7" fmla="*/ 0 w 6224953"/>
                <a:gd name="connsiteY7" fmla="*/ 372432 h 744865"/>
                <a:gd name="connsiteX8" fmla="*/ 0 w 6224953"/>
                <a:gd name="connsiteY8" fmla="*/ 372433 h 744865"/>
                <a:gd name="connsiteX0" fmla="*/ 0 w 6224954"/>
                <a:gd name="connsiteY0" fmla="*/ 372433 h 744866"/>
                <a:gd name="connsiteX1" fmla="*/ 372433 w 6224954"/>
                <a:gd name="connsiteY1" fmla="*/ 0 h 744866"/>
                <a:gd name="connsiteX2" fmla="*/ 5852521 w 6224954"/>
                <a:gd name="connsiteY2" fmla="*/ 0 h 744866"/>
                <a:gd name="connsiteX3" fmla="*/ 6224954 w 6224954"/>
                <a:gd name="connsiteY3" fmla="*/ 372433 h 744866"/>
                <a:gd name="connsiteX4" fmla="*/ 6224953 w 6224954"/>
                <a:gd name="connsiteY4" fmla="*/ 372433 h 744866"/>
                <a:gd name="connsiteX5" fmla="*/ 5852520 w 6224954"/>
                <a:gd name="connsiteY5" fmla="*/ 744866 h 744866"/>
                <a:gd name="connsiteX6" fmla="*/ 372433 w 6224954"/>
                <a:gd name="connsiteY6" fmla="*/ 744865 h 744866"/>
                <a:gd name="connsiteX7" fmla="*/ 0 w 6224954"/>
                <a:gd name="connsiteY7" fmla="*/ 372432 h 744866"/>
                <a:gd name="connsiteX8" fmla="*/ 0 w 6224954"/>
                <a:gd name="connsiteY8" fmla="*/ 372433 h 744866"/>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372433 w 6224954"/>
                <a:gd name="connsiteY6" fmla="*/ 753906 h 753907"/>
                <a:gd name="connsiteX7" fmla="*/ 0 w 6224954"/>
                <a:gd name="connsiteY7" fmla="*/ 381473 h 753907"/>
                <a:gd name="connsiteX8" fmla="*/ 0 w 6224954"/>
                <a:gd name="connsiteY8" fmla="*/ 381474 h 753907"/>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266925 w 6224954"/>
                <a:gd name="connsiteY6" fmla="*/ 753906 h 753907"/>
                <a:gd name="connsiteX7" fmla="*/ 0 w 6224954"/>
                <a:gd name="connsiteY7" fmla="*/ 381473 h 753907"/>
                <a:gd name="connsiteX8" fmla="*/ 0 w 6224954"/>
                <a:gd name="connsiteY8" fmla="*/ 381474 h 753907"/>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266925 w 6224954"/>
                <a:gd name="connsiteY6" fmla="*/ 753906 h 753907"/>
                <a:gd name="connsiteX7" fmla="*/ 0 w 6224954"/>
                <a:gd name="connsiteY7" fmla="*/ 381473 h 753907"/>
                <a:gd name="connsiteX8" fmla="*/ 0 w 6224954"/>
                <a:gd name="connsiteY8" fmla="*/ 381474 h 753907"/>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266925 w 6224954"/>
                <a:gd name="connsiteY6" fmla="*/ 753906 h 753907"/>
                <a:gd name="connsiteX7" fmla="*/ 0 w 6224954"/>
                <a:gd name="connsiteY7" fmla="*/ 381473 h 753907"/>
                <a:gd name="connsiteX8" fmla="*/ 0 w 6224954"/>
                <a:gd name="connsiteY8" fmla="*/ 381474 h 753907"/>
                <a:gd name="connsiteX0" fmla="*/ 0 w 6224954"/>
                <a:gd name="connsiteY0" fmla="*/ 381474 h 758696"/>
                <a:gd name="connsiteX1" fmla="*/ 372433 w 6224954"/>
                <a:gd name="connsiteY1" fmla="*/ 9041 h 758696"/>
                <a:gd name="connsiteX2" fmla="*/ 5852521 w 6224954"/>
                <a:gd name="connsiteY2" fmla="*/ 9041 h 758696"/>
                <a:gd name="connsiteX3" fmla="*/ 6224954 w 6224954"/>
                <a:gd name="connsiteY3" fmla="*/ 381474 h 758696"/>
                <a:gd name="connsiteX4" fmla="*/ 6224953 w 6224954"/>
                <a:gd name="connsiteY4" fmla="*/ 381474 h 758696"/>
                <a:gd name="connsiteX5" fmla="*/ 5852520 w 6224954"/>
                <a:gd name="connsiteY5" fmla="*/ 753907 h 758696"/>
                <a:gd name="connsiteX6" fmla="*/ 4466492 w 6224954"/>
                <a:gd name="connsiteY6" fmla="*/ 758696 h 758696"/>
                <a:gd name="connsiteX7" fmla="*/ 266925 w 6224954"/>
                <a:gd name="connsiteY7" fmla="*/ 753906 h 758696"/>
                <a:gd name="connsiteX8" fmla="*/ 0 w 6224954"/>
                <a:gd name="connsiteY8" fmla="*/ 381473 h 758696"/>
                <a:gd name="connsiteX9" fmla="*/ 0 w 6224954"/>
                <a:gd name="connsiteY9" fmla="*/ 381474 h 758696"/>
                <a:gd name="connsiteX0" fmla="*/ 0 w 6224954"/>
                <a:gd name="connsiteY0" fmla="*/ 381474 h 753907"/>
                <a:gd name="connsiteX1" fmla="*/ 372433 w 6224954"/>
                <a:gd name="connsiteY1" fmla="*/ 9041 h 753907"/>
                <a:gd name="connsiteX2" fmla="*/ 5852521 w 6224954"/>
                <a:gd name="connsiteY2" fmla="*/ 9041 h 753907"/>
                <a:gd name="connsiteX3" fmla="*/ 6224954 w 6224954"/>
                <a:gd name="connsiteY3" fmla="*/ 381474 h 753907"/>
                <a:gd name="connsiteX4" fmla="*/ 6224953 w 6224954"/>
                <a:gd name="connsiteY4" fmla="*/ 381474 h 753907"/>
                <a:gd name="connsiteX5" fmla="*/ 5852520 w 6224954"/>
                <a:gd name="connsiteY5" fmla="*/ 753907 h 753907"/>
                <a:gd name="connsiteX6" fmla="*/ 4478215 w 6224954"/>
                <a:gd name="connsiteY6" fmla="*/ 735250 h 753907"/>
                <a:gd name="connsiteX7" fmla="*/ 266925 w 6224954"/>
                <a:gd name="connsiteY7" fmla="*/ 753906 h 753907"/>
                <a:gd name="connsiteX8" fmla="*/ 0 w 6224954"/>
                <a:gd name="connsiteY8" fmla="*/ 381473 h 753907"/>
                <a:gd name="connsiteX9" fmla="*/ 0 w 6224954"/>
                <a:gd name="connsiteY9" fmla="*/ 381474 h 753907"/>
                <a:gd name="connsiteX0" fmla="*/ 0 w 6224954"/>
                <a:gd name="connsiteY0" fmla="*/ 381474 h 762976"/>
                <a:gd name="connsiteX1" fmla="*/ 372433 w 6224954"/>
                <a:gd name="connsiteY1" fmla="*/ 9041 h 762976"/>
                <a:gd name="connsiteX2" fmla="*/ 5852521 w 6224954"/>
                <a:gd name="connsiteY2" fmla="*/ 9041 h 762976"/>
                <a:gd name="connsiteX3" fmla="*/ 6224954 w 6224954"/>
                <a:gd name="connsiteY3" fmla="*/ 381474 h 762976"/>
                <a:gd name="connsiteX4" fmla="*/ 6224953 w 6224954"/>
                <a:gd name="connsiteY4" fmla="*/ 381474 h 762976"/>
                <a:gd name="connsiteX5" fmla="*/ 5852520 w 6224954"/>
                <a:gd name="connsiteY5" fmla="*/ 753907 h 762976"/>
                <a:gd name="connsiteX6" fmla="*/ 4478215 w 6224954"/>
                <a:gd name="connsiteY6" fmla="*/ 735250 h 762976"/>
                <a:gd name="connsiteX7" fmla="*/ 266925 w 6224954"/>
                <a:gd name="connsiteY7" fmla="*/ 753906 h 762976"/>
                <a:gd name="connsiteX8" fmla="*/ 0 w 6224954"/>
                <a:gd name="connsiteY8" fmla="*/ 381473 h 762976"/>
                <a:gd name="connsiteX9" fmla="*/ 0 w 6224954"/>
                <a:gd name="connsiteY9" fmla="*/ 381474 h 762976"/>
                <a:gd name="connsiteX0" fmla="*/ 0 w 6224954"/>
                <a:gd name="connsiteY0" fmla="*/ 381474 h 775031"/>
                <a:gd name="connsiteX1" fmla="*/ 372433 w 6224954"/>
                <a:gd name="connsiteY1" fmla="*/ 9041 h 775031"/>
                <a:gd name="connsiteX2" fmla="*/ 5852521 w 6224954"/>
                <a:gd name="connsiteY2" fmla="*/ 9041 h 775031"/>
                <a:gd name="connsiteX3" fmla="*/ 6224954 w 6224954"/>
                <a:gd name="connsiteY3" fmla="*/ 381474 h 775031"/>
                <a:gd name="connsiteX4" fmla="*/ 6224953 w 6224954"/>
                <a:gd name="connsiteY4" fmla="*/ 381474 h 775031"/>
                <a:gd name="connsiteX5" fmla="*/ 5852520 w 6224954"/>
                <a:gd name="connsiteY5" fmla="*/ 753907 h 775031"/>
                <a:gd name="connsiteX6" fmla="*/ 4478215 w 6224954"/>
                <a:gd name="connsiteY6" fmla="*/ 735250 h 775031"/>
                <a:gd name="connsiteX7" fmla="*/ 266925 w 6224954"/>
                <a:gd name="connsiteY7" fmla="*/ 753906 h 775031"/>
                <a:gd name="connsiteX8" fmla="*/ 0 w 6224954"/>
                <a:gd name="connsiteY8" fmla="*/ 381473 h 775031"/>
                <a:gd name="connsiteX9" fmla="*/ 0 w 6224954"/>
                <a:gd name="connsiteY9" fmla="*/ 381474 h 775031"/>
                <a:gd name="connsiteX0" fmla="*/ 0 w 6224954"/>
                <a:gd name="connsiteY0" fmla="*/ 381474 h 779176"/>
                <a:gd name="connsiteX1" fmla="*/ 372433 w 6224954"/>
                <a:gd name="connsiteY1" fmla="*/ 9041 h 779176"/>
                <a:gd name="connsiteX2" fmla="*/ 5852521 w 6224954"/>
                <a:gd name="connsiteY2" fmla="*/ 9041 h 779176"/>
                <a:gd name="connsiteX3" fmla="*/ 6224954 w 6224954"/>
                <a:gd name="connsiteY3" fmla="*/ 381474 h 779176"/>
                <a:gd name="connsiteX4" fmla="*/ 6224953 w 6224954"/>
                <a:gd name="connsiteY4" fmla="*/ 381474 h 779176"/>
                <a:gd name="connsiteX5" fmla="*/ 5852520 w 6224954"/>
                <a:gd name="connsiteY5" fmla="*/ 753907 h 779176"/>
                <a:gd name="connsiteX6" fmla="*/ 4478215 w 6224954"/>
                <a:gd name="connsiteY6" fmla="*/ 735250 h 779176"/>
                <a:gd name="connsiteX7" fmla="*/ 266925 w 6224954"/>
                <a:gd name="connsiteY7" fmla="*/ 753906 h 779176"/>
                <a:gd name="connsiteX8" fmla="*/ 0 w 6224954"/>
                <a:gd name="connsiteY8" fmla="*/ 381473 h 779176"/>
                <a:gd name="connsiteX9" fmla="*/ 0 w 6224954"/>
                <a:gd name="connsiteY9" fmla="*/ 381474 h 779176"/>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6224953 w 6224954"/>
                <a:gd name="connsiteY4" fmla="*/ 381474 h 782230"/>
                <a:gd name="connsiteX5" fmla="*/ 5852520 w 6224954"/>
                <a:gd name="connsiteY5" fmla="*/ 753907 h 782230"/>
                <a:gd name="connsiteX6" fmla="*/ 4501661 w 6224954"/>
                <a:gd name="connsiteY6" fmla="*/ 746973 h 782230"/>
                <a:gd name="connsiteX7" fmla="*/ 266925 w 6224954"/>
                <a:gd name="connsiteY7" fmla="*/ 753906 h 782230"/>
                <a:gd name="connsiteX8" fmla="*/ 0 w 6224954"/>
                <a:gd name="connsiteY8" fmla="*/ 381473 h 782230"/>
                <a:gd name="connsiteX9" fmla="*/ 0 w 6224954"/>
                <a:gd name="connsiteY9"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6224953 w 6224954"/>
                <a:gd name="connsiteY4" fmla="*/ 381474 h 782230"/>
                <a:gd name="connsiteX5" fmla="*/ 5852520 w 6224954"/>
                <a:gd name="connsiteY5" fmla="*/ 753907 h 782230"/>
                <a:gd name="connsiteX6" fmla="*/ 4501661 w 6224954"/>
                <a:gd name="connsiteY6" fmla="*/ 746973 h 782230"/>
                <a:gd name="connsiteX7" fmla="*/ 266925 w 6224954"/>
                <a:gd name="connsiteY7" fmla="*/ 753906 h 782230"/>
                <a:gd name="connsiteX8" fmla="*/ 0 w 6224954"/>
                <a:gd name="connsiteY8" fmla="*/ 381473 h 782230"/>
                <a:gd name="connsiteX9" fmla="*/ 0 w 6224954"/>
                <a:gd name="connsiteY9"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6201507 w 6224954"/>
                <a:gd name="connsiteY4" fmla="*/ 369751 h 782230"/>
                <a:gd name="connsiteX5" fmla="*/ 5852520 w 6224954"/>
                <a:gd name="connsiteY5" fmla="*/ 753907 h 782230"/>
                <a:gd name="connsiteX6" fmla="*/ 4501661 w 6224954"/>
                <a:gd name="connsiteY6" fmla="*/ 746973 h 782230"/>
                <a:gd name="connsiteX7" fmla="*/ 266925 w 6224954"/>
                <a:gd name="connsiteY7" fmla="*/ 753906 h 782230"/>
                <a:gd name="connsiteX8" fmla="*/ 0 w 6224954"/>
                <a:gd name="connsiteY8" fmla="*/ 381473 h 782230"/>
                <a:gd name="connsiteX9" fmla="*/ 0 w 6224954"/>
                <a:gd name="connsiteY9"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6107723 w 6224954"/>
                <a:gd name="connsiteY4" fmla="*/ 522151 h 782230"/>
                <a:gd name="connsiteX5" fmla="*/ 5852520 w 6224954"/>
                <a:gd name="connsiteY5" fmla="*/ 753907 h 782230"/>
                <a:gd name="connsiteX6" fmla="*/ 4501661 w 6224954"/>
                <a:gd name="connsiteY6" fmla="*/ 746973 h 782230"/>
                <a:gd name="connsiteX7" fmla="*/ 266925 w 6224954"/>
                <a:gd name="connsiteY7" fmla="*/ 753906 h 782230"/>
                <a:gd name="connsiteX8" fmla="*/ 0 w 6224954"/>
                <a:gd name="connsiteY8" fmla="*/ 381473 h 782230"/>
                <a:gd name="connsiteX9" fmla="*/ 0 w 6224954"/>
                <a:gd name="connsiteY9"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5852520 w 6224954"/>
                <a:gd name="connsiteY4" fmla="*/ 753907 h 782230"/>
                <a:gd name="connsiteX5" fmla="*/ 4501661 w 6224954"/>
                <a:gd name="connsiteY5" fmla="*/ 746973 h 782230"/>
                <a:gd name="connsiteX6" fmla="*/ 266925 w 6224954"/>
                <a:gd name="connsiteY6" fmla="*/ 753906 h 782230"/>
                <a:gd name="connsiteX7" fmla="*/ 0 w 6224954"/>
                <a:gd name="connsiteY7" fmla="*/ 381473 h 782230"/>
                <a:gd name="connsiteX8" fmla="*/ 0 w 6224954"/>
                <a:gd name="connsiteY8" fmla="*/ 381474 h 782230"/>
                <a:gd name="connsiteX0" fmla="*/ 0 w 6224954"/>
                <a:gd name="connsiteY0" fmla="*/ 381474 h 782230"/>
                <a:gd name="connsiteX1" fmla="*/ 372433 w 6224954"/>
                <a:gd name="connsiteY1" fmla="*/ 9041 h 782230"/>
                <a:gd name="connsiteX2" fmla="*/ 5852521 w 6224954"/>
                <a:gd name="connsiteY2" fmla="*/ 9041 h 782230"/>
                <a:gd name="connsiteX3" fmla="*/ 6224954 w 6224954"/>
                <a:gd name="connsiteY3" fmla="*/ 381474 h 782230"/>
                <a:gd name="connsiteX4" fmla="*/ 5852520 w 6224954"/>
                <a:gd name="connsiteY4" fmla="*/ 753907 h 782230"/>
                <a:gd name="connsiteX5" fmla="*/ 4501661 w 6224954"/>
                <a:gd name="connsiteY5" fmla="*/ 746973 h 782230"/>
                <a:gd name="connsiteX6" fmla="*/ 266925 w 6224954"/>
                <a:gd name="connsiteY6" fmla="*/ 753906 h 782230"/>
                <a:gd name="connsiteX7" fmla="*/ 0 w 6224954"/>
                <a:gd name="connsiteY7" fmla="*/ 381473 h 782230"/>
                <a:gd name="connsiteX8" fmla="*/ 0 w 6224954"/>
                <a:gd name="connsiteY8" fmla="*/ 381474 h 782230"/>
                <a:gd name="connsiteX0" fmla="*/ 0 w 6166338"/>
                <a:gd name="connsiteY0" fmla="*/ 381474 h 782230"/>
                <a:gd name="connsiteX1" fmla="*/ 372433 w 6166338"/>
                <a:gd name="connsiteY1" fmla="*/ 9041 h 782230"/>
                <a:gd name="connsiteX2" fmla="*/ 5852521 w 6166338"/>
                <a:gd name="connsiteY2" fmla="*/ 9041 h 782230"/>
                <a:gd name="connsiteX3" fmla="*/ 6166338 w 6166338"/>
                <a:gd name="connsiteY3" fmla="*/ 358028 h 782230"/>
                <a:gd name="connsiteX4" fmla="*/ 5852520 w 6166338"/>
                <a:gd name="connsiteY4" fmla="*/ 753907 h 782230"/>
                <a:gd name="connsiteX5" fmla="*/ 4501661 w 6166338"/>
                <a:gd name="connsiteY5" fmla="*/ 746973 h 782230"/>
                <a:gd name="connsiteX6" fmla="*/ 266925 w 6166338"/>
                <a:gd name="connsiteY6" fmla="*/ 753906 h 782230"/>
                <a:gd name="connsiteX7" fmla="*/ 0 w 6166338"/>
                <a:gd name="connsiteY7" fmla="*/ 381473 h 782230"/>
                <a:gd name="connsiteX8" fmla="*/ 0 w 6166338"/>
                <a:gd name="connsiteY8" fmla="*/ 381474 h 782230"/>
                <a:gd name="connsiteX0" fmla="*/ 0 w 6201144"/>
                <a:gd name="connsiteY0" fmla="*/ 381474 h 782230"/>
                <a:gd name="connsiteX1" fmla="*/ 372433 w 6201144"/>
                <a:gd name="connsiteY1" fmla="*/ 9041 h 782230"/>
                <a:gd name="connsiteX2" fmla="*/ 5852521 w 6201144"/>
                <a:gd name="connsiteY2" fmla="*/ 9041 h 782230"/>
                <a:gd name="connsiteX3" fmla="*/ 6166338 w 6201144"/>
                <a:gd name="connsiteY3" fmla="*/ 358028 h 782230"/>
                <a:gd name="connsiteX4" fmla="*/ 5852520 w 6201144"/>
                <a:gd name="connsiteY4" fmla="*/ 753907 h 782230"/>
                <a:gd name="connsiteX5" fmla="*/ 4501661 w 6201144"/>
                <a:gd name="connsiteY5" fmla="*/ 746973 h 782230"/>
                <a:gd name="connsiteX6" fmla="*/ 266925 w 6201144"/>
                <a:gd name="connsiteY6" fmla="*/ 753906 h 782230"/>
                <a:gd name="connsiteX7" fmla="*/ 0 w 6201144"/>
                <a:gd name="connsiteY7" fmla="*/ 381473 h 782230"/>
                <a:gd name="connsiteX8" fmla="*/ 0 w 6201144"/>
                <a:gd name="connsiteY8" fmla="*/ 381474 h 782230"/>
                <a:gd name="connsiteX0" fmla="*/ 0 w 6173435"/>
                <a:gd name="connsiteY0" fmla="*/ 381474 h 782230"/>
                <a:gd name="connsiteX1" fmla="*/ 372433 w 6173435"/>
                <a:gd name="connsiteY1" fmla="*/ 9041 h 782230"/>
                <a:gd name="connsiteX2" fmla="*/ 5852521 w 6173435"/>
                <a:gd name="connsiteY2" fmla="*/ 9041 h 782230"/>
                <a:gd name="connsiteX3" fmla="*/ 6166338 w 6173435"/>
                <a:gd name="connsiteY3" fmla="*/ 358028 h 782230"/>
                <a:gd name="connsiteX4" fmla="*/ 5852520 w 6173435"/>
                <a:gd name="connsiteY4" fmla="*/ 753907 h 782230"/>
                <a:gd name="connsiteX5" fmla="*/ 4501661 w 6173435"/>
                <a:gd name="connsiteY5" fmla="*/ 746973 h 782230"/>
                <a:gd name="connsiteX6" fmla="*/ 266925 w 6173435"/>
                <a:gd name="connsiteY6" fmla="*/ 753906 h 782230"/>
                <a:gd name="connsiteX7" fmla="*/ 0 w 6173435"/>
                <a:gd name="connsiteY7" fmla="*/ 381473 h 782230"/>
                <a:gd name="connsiteX8" fmla="*/ 0 w 6173435"/>
                <a:gd name="connsiteY8" fmla="*/ 381474 h 782230"/>
                <a:gd name="connsiteX0" fmla="*/ 0 w 6170509"/>
                <a:gd name="connsiteY0" fmla="*/ 381474 h 782230"/>
                <a:gd name="connsiteX1" fmla="*/ 372433 w 6170509"/>
                <a:gd name="connsiteY1" fmla="*/ 9041 h 782230"/>
                <a:gd name="connsiteX2" fmla="*/ 5852521 w 6170509"/>
                <a:gd name="connsiteY2" fmla="*/ 9041 h 782230"/>
                <a:gd name="connsiteX3" fmla="*/ 6166338 w 6170509"/>
                <a:gd name="connsiteY3" fmla="*/ 358028 h 782230"/>
                <a:gd name="connsiteX4" fmla="*/ 5852520 w 6170509"/>
                <a:gd name="connsiteY4" fmla="*/ 753907 h 782230"/>
                <a:gd name="connsiteX5" fmla="*/ 4501661 w 6170509"/>
                <a:gd name="connsiteY5" fmla="*/ 746973 h 782230"/>
                <a:gd name="connsiteX6" fmla="*/ 266925 w 6170509"/>
                <a:gd name="connsiteY6" fmla="*/ 753906 h 782230"/>
                <a:gd name="connsiteX7" fmla="*/ 0 w 6170509"/>
                <a:gd name="connsiteY7" fmla="*/ 381473 h 782230"/>
                <a:gd name="connsiteX8" fmla="*/ 0 w 6170509"/>
                <a:gd name="connsiteY8" fmla="*/ 381474 h 782230"/>
                <a:gd name="connsiteX0" fmla="*/ 0 w 6171933"/>
                <a:gd name="connsiteY0" fmla="*/ 381474 h 782230"/>
                <a:gd name="connsiteX1" fmla="*/ 372433 w 6171933"/>
                <a:gd name="connsiteY1" fmla="*/ 9041 h 782230"/>
                <a:gd name="connsiteX2" fmla="*/ 5852521 w 6171933"/>
                <a:gd name="connsiteY2" fmla="*/ 9041 h 782230"/>
                <a:gd name="connsiteX3" fmla="*/ 6166338 w 6171933"/>
                <a:gd name="connsiteY3" fmla="*/ 358028 h 782230"/>
                <a:gd name="connsiteX4" fmla="*/ 5852520 w 6171933"/>
                <a:gd name="connsiteY4" fmla="*/ 753907 h 782230"/>
                <a:gd name="connsiteX5" fmla="*/ 4501661 w 6171933"/>
                <a:gd name="connsiteY5" fmla="*/ 746973 h 782230"/>
                <a:gd name="connsiteX6" fmla="*/ 266925 w 6171933"/>
                <a:gd name="connsiteY6" fmla="*/ 753906 h 782230"/>
                <a:gd name="connsiteX7" fmla="*/ 0 w 6171933"/>
                <a:gd name="connsiteY7" fmla="*/ 381473 h 782230"/>
                <a:gd name="connsiteX8" fmla="*/ 0 w 6171933"/>
                <a:gd name="connsiteY8" fmla="*/ 381474 h 782230"/>
                <a:gd name="connsiteX0" fmla="*/ 0 w 6171933"/>
                <a:gd name="connsiteY0" fmla="*/ 381474 h 782230"/>
                <a:gd name="connsiteX1" fmla="*/ 372433 w 6171933"/>
                <a:gd name="connsiteY1" fmla="*/ 9041 h 782230"/>
                <a:gd name="connsiteX2" fmla="*/ 5852521 w 6171933"/>
                <a:gd name="connsiteY2" fmla="*/ 9041 h 782230"/>
                <a:gd name="connsiteX3" fmla="*/ 6166338 w 6171933"/>
                <a:gd name="connsiteY3" fmla="*/ 358028 h 782230"/>
                <a:gd name="connsiteX4" fmla="*/ 5852520 w 6171933"/>
                <a:gd name="connsiteY4" fmla="*/ 753907 h 782230"/>
                <a:gd name="connsiteX5" fmla="*/ 4501661 w 6171933"/>
                <a:gd name="connsiteY5" fmla="*/ 746973 h 782230"/>
                <a:gd name="connsiteX6" fmla="*/ 266925 w 6171933"/>
                <a:gd name="connsiteY6" fmla="*/ 753906 h 782230"/>
                <a:gd name="connsiteX7" fmla="*/ 0 w 6171933"/>
                <a:gd name="connsiteY7" fmla="*/ 381473 h 782230"/>
                <a:gd name="connsiteX8" fmla="*/ 0 w 6171933"/>
                <a:gd name="connsiteY8" fmla="*/ 381474 h 782230"/>
                <a:gd name="connsiteX0" fmla="*/ 0 w 6138837"/>
                <a:gd name="connsiteY0" fmla="*/ 381474 h 782230"/>
                <a:gd name="connsiteX1" fmla="*/ 372433 w 6138837"/>
                <a:gd name="connsiteY1" fmla="*/ 9041 h 782230"/>
                <a:gd name="connsiteX2" fmla="*/ 5852521 w 6138837"/>
                <a:gd name="connsiteY2" fmla="*/ 9041 h 782230"/>
                <a:gd name="connsiteX3" fmla="*/ 6131393 w 6138837"/>
                <a:gd name="connsiteY3" fmla="*/ 358028 h 782230"/>
                <a:gd name="connsiteX4" fmla="*/ 5852520 w 6138837"/>
                <a:gd name="connsiteY4" fmla="*/ 753907 h 782230"/>
                <a:gd name="connsiteX5" fmla="*/ 4501661 w 6138837"/>
                <a:gd name="connsiteY5" fmla="*/ 746973 h 782230"/>
                <a:gd name="connsiteX6" fmla="*/ 266925 w 6138837"/>
                <a:gd name="connsiteY6" fmla="*/ 753906 h 782230"/>
                <a:gd name="connsiteX7" fmla="*/ 0 w 6138837"/>
                <a:gd name="connsiteY7" fmla="*/ 381473 h 782230"/>
                <a:gd name="connsiteX8" fmla="*/ 0 w 6138837"/>
                <a:gd name="connsiteY8" fmla="*/ 381474 h 78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38837" h="782230">
                  <a:moveTo>
                    <a:pt x="0" y="381474"/>
                  </a:moveTo>
                  <a:cubicBezTo>
                    <a:pt x="0" y="175785"/>
                    <a:pt x="84682" y="9041"/>
                    <a:pt x="372433" y="9041"/>
                  </a:cubicBezTo>
                  <a:cubicBezTo>
                    <a:pt x="2128791" y="55933"/>
                    <a:pt x="4107886" y="-26128"/>
                    <a:pt x="5852521" y="9041"/>
                  </a:cubicBezTo>
                  <a:cubicBezTo>
                    <a:pt x="6105103" y="44210"/>
                    <a:pt x="6161753" y="151822"/>
                    <a:pt x="6131393" y="358028"/>
                  </a:cubicBezTo>
                  <a:cubicBezTo>
                    <a:pt x="6101033" y="564234"/>
                    <a:pt x="6140788" y="735271"/>
                    <a:pt x="5852520" y="753907"/>
                  </a:cubicBezTo>
                  <a:cubicBezTo>
                    <a:pt x="5394418" y="747688"/>
                    <a:pt x="4865979" y="729746"/>
                    <a:pt x="4501661" y="746973"/>
                  </a:cubicBezTo>
                  <a:cubicBezTo>
                    <a:pt x="4137343" y="764200"/>
                    <a:pt x="1013294" y="812869"/>
                    <a:pt x="266925" y="753906"/>
                  </a:cubicBezTo>
                  <a:cubicBezTo>
                    <a:pt x="61236" y="753906"/>
                    <a:pt x="0" y="587162"/>
                    <a:pt x="0" y="381473"/>
                  </a:cubicBezTo>
                  <a:lnTo>
                    <a:pt x="0" y="381474"/>
                  </a:lnTo>
                  <a:close/>
                </a:path>
              </a:pathLst>
            </a:cu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14"/>
          <p:cNvSpPr/>
          <p:nvPr userDrawn="1"/>
        </p:nvSpPr>
        <p:spPr>
          <a:xfrm>
            <a:off x="8980081" y="736986"/>
            <a:ext cx="154239" cy="154569"/>
          </a:xfrm>
          <a:custGeom>
            <a:avLst/>
            <a:gdLst>
              <a:gd name="connsiteX0" fmla="*/ 0 w 259850"/>
              <a:gd name="connsiteY0" fmla="*/ 116436 h 232872"/>
              <a:gd name="connsiteX1" fmla="*/ 129925 w 259850"/>
              <a:gd name="connsiteY1" fmla="*/ 0 h 232872"/>
              <a:gd name="connsiteX2" fmla="*/ 259850 w 259850"/>
              <a:gd name="connsiteY2" fmla="*/ 116436 h 232872"/>
              <a:gd name="connsiteX3" fmla="*/ 129925 w 259850"/>
              <a:gd name="connsiteY3" fmla="*/ 232872 h 232872"/>
              <a:gd name="connsiteX4" fmla="*/ 0 w 259850"/>
              <a:gd name="connsiteY4" fmla="*/ 116436 h 232872"/>
              <a:gd name="connsiteX0" fmla="*/ 0 w 212958"/>
              <a:gd name="connsiteY0" fmla="*/ 116442 h 232883"/>
              <a:gd name="connsiteX1" fmla="*/ 129925 w 212958"/>
              <a:gd name="connsiteY1" fmla="*/ 6 h 232883"/>
              <a:gd name="connsiteX2" fmla="*/ 212958 w 212958"/>
              <a:gd name="connsiteY2" fmla="*/ 112534 h 232883"/>
              <a:gd name="connsiteX3" fmla="*/ 129925 w 212958"/>
              <a:gd name="connsiteY3" fmla="*/ 232878 h 232883"/>
              <a:gd name="connsiteX4" fmla="*/ 0 w 212958"/>
              <a:gd name="connsiteY4" fmla="*/ 116442 h 232883"/>
              <a:gd name="connsiteX0" fmla="*/ 0 w 220139"/>
              <a:gd name="connsiteY0" fmla="*/ 116442 h 232883"/>
              <a:gd name="connsiteX1" fmla="*/ 129925 w 220139"/>
              <a:gd name="connsiteY1" fmla="*/ 6 h 232883"/>
              <a:gd name="connsiteX2" fmla="*/ 212958 w 220139"/>
              <a:gd name="connsiteY2" fmla="*/ 112534 h 232883"/>
              <a:gd name="connsiteX3" fmla="*/ 129925 w 220139"/>
              <a:gd name="connsiteY3" fmla="*/ 232878 h 232883"/>
              <a:gd name="connsiteX4" fmla="*/ 0 w 220139"/>
              <a:gd name="connsiteY4" fmla="*/ 116442 h 232883"/>
              <a:gd name="connsiteX0" fmla="*/ 0 w 224300"/>
              <a:gd name="connsiteY0" fmla="*/ 116441 h 232882"/>
              <a:gd name="connsiteX1" fmla="*/ 129925 w 224300"/>
              <a:gd name="connsiteY1" fmla="*/ 5 h 232882"/>
              <a:gd name="connsiteX2" fmla="*/ 212958 w 224300"/>
              <a:gd name="connsiteY2" fmla="*/ 112533 h 232882"/>
              <a:gd name="connsiteX3" fmla="*/ 129925 w 224300"/>
              <a:gd name="connsiteY3" fmla="*/ 232877 h 232882"/>
              <a:gd name="connsiteX4" fmla="*/ 0 w 224300"/>
              <a:gd name="connsiteY4" fmla="*/ 116441 h 232882"/>
              <a:gd name="connsiteX0" fmla="*/ 0 w 166763"/>
              <a:gd name="connsiteY0" fmla="*/ 116525 h 233044"/>
              <a:gd name="connsiteX1" fmla="*/ 129925 w 166763"/>
              <a:gd name="connsiteY1" fmla="*/ 89 h 233044"/>
              <a:gd name="connsiteX2" fmla="*/ 146527 w 166763"/>
              <a:gd name="connsiteY2" fmla="*/ 132156 h 233044"/>
              <a:gd name="connsiteX3" fmla="*/ 129925 w 166763"/>
              <a:gd name="connsiteY3" fmla="*/ 232961 h 233044"/>
              <a:gd name="connsiteX4" fmla="*/ 0 w 166763"/>
              <a:gd name="connsiteY4" fmla="*/ 116525 h 233044"/>
              <a:gd name="connsiteX0" fmla="*/ 0 w 182390"/>
              <a:gd name="connsiteY0" fmla="*/ 116525 h 233012"/>
              <a:gd name="connsiteX1" fmla="*/ 129925 w 182390"/>
              <a:gd name="connsiteY1" fmla="*/ 89 h 233012"/>
              <a:gd name="connsiteX2" fmla="*/ 146527 w 182390"/>
              <a:gd name="connsiteY2" fmla="*/ 132156 h 233012"/>
              <a:gd name="connsiteX3" fmla="*/ 129925 w 182390"/>
              <a:gd name="connsiteY3" fmla="*/ 232961 h 233012"/>
              <a:gd name="connsiteX4" fmla="*/ 0 w 182390"/>
              <a:gd name="connsiteY4" fmla="*/ 116525 h 233012"/>
              <a:gd name="connsiteX0" fmla="*/ 0 w 167896"/>
              <a:gd name="connsiteY0" fmla="*/ 116488 h 232951"/>
              <a:gd name="connsiteX1" fmla="*/ 129925 w 167896"/>
              <a:gd name="connsiteY1" fmla="*/ 52 h 232951"/>
              <a:gd name="connsiteX2" fmla="*/ 126988 w 167896"/>
              <a:gd name="connsiteY2" fmla="*/ 128211 h 232951"/>
              <a:gd name="connsiteX3" fmla="*/ 129925 w 167896"/>
              <a:gd name="connsiteY3" fmla="*/ 232924 h 232951"/>
              <a:gd name="connsiteX4" fmla="*/ 0 w 167896"/>
              <a:gd name="connsiteY4" fmla="*/ 116488 h 232951"/>
              <a:gd name="connsiteX0" fmla="*/ 0 w 167896"/>
              <a:gd name="connsiteY0" fmla="*/ 116488 h 232951"/>
              <a:gd name="connsiteX1" fmla="*/ 129925 w 167896"/>
              <a:gd name="connsiteY1" fmla="*/ 52 h 232951"/>
              <a:gd name="connsiteX2" fmla="*/ 126988 w 167896"/>
              <a:gd name="connsiteY2" fmla="*/ 128211 h 232951"/>
              <a:gd name="connsiteX3" fmla="*/ 129925 w 167896"/>
              <a:gd name="connsiteY3" fmla="*/ 232924 h 232951"/>
              <a:gd name="connsiteX4" fmla="*/ 0 w 167896"/>
              <a:gd name="connsiteY4" fmla="*/ 116488 h 232951"/>
              <a:gd name="connsiteX0" fmla="*/ 0 w 179864"/>
              <a:gd name="connsiteY0" fmla="*/ 116488 h 232950"/>
              <a:gd name="connsiteX1" fmla="*/ 129925 w 179864"/>
              <a:gd name="connsiteY1" fmla="*/ 52 h 232950"/>
              <a:gd name="connsiteX2" fmla="*/ 126988 w 179864"/>
              <a:gd name="connsiteY2" fmla="*/ 128211 h 232950"/>
              <a:gd name="connsiteX3" fmla="*/ 129925 w 179864"/>
              <a:gd name="connsiteY3" fmla="*/ 232924 h 232950"/>
              <a:gd name="connsiteX4" fmla="*/ 0 w 179864"/>
              <a:gd name="connsiteY4" fmla="*/ 116488 h 232950"/>
              <a:gd name="connsiteX0" fmla="*/ 0 w 202269"/>
              <a:gd name="connsiteY0" fmla="*/ 116488 h 232949"/>
              <a:gd name="connsiteX1" fmla="*/ 129925 w 202269"/>
              <a:gd name="connsiteY1" fmla="*/ 52 h 232949"/>
              <a:gd name="connsiteX2" fmla="*/ 126988 w 202269"/>
              <a:gd name="connsiteY2" fmla="*/ 128211 h 232949"/>
              <a:gd name="connsiteX3" fmla="*/ 129925 w 202269"/>
              <a:gd name="connsiteY3" fmla="*/ 232924 h 232949"/>
              <a:gd name="connsiteX4" fmla="*/ 0 w 202269"/>
              <a:gd name="connsiteY4" fmla="*/ 116488 h 232949"/>
              <a:gd name="connsiteX0" fmla="*/ 12 w 202281"/>
              <a:gd name="connsiteY0" fmla="*/ 112565 h 229026"/>
              <a:gd name="connsiteX1" fmla="*/ 122122 w 202281"/>
              <a:gd name="connsiteY1" fmla="*/ 37 h 229026"/>
              <a:gd name="connsiteX2" fmla="*/ 127000 w 202281"/>
              <a:gd name="connsiteY2" fmla="*/ 124288 h 229026"/>
              <a:gd name="connsiteX3" fmla="*/ 129937 w 202281"/>
              <a:gd name="connsiteY3" fmla="*/ 229001 h 229026"/>
              <a:gd name="connsiteX4" fmla="*/ 12 w 202281"/>
              <a:gd name="connsiteY4" fmla="*/ 112565 h 229026"/>
              <a:gd name="connsiteX0" fmla="*/ 12 w 229262"/>
              <a:gd name="connsiteY0" fmla="*/ 112565 h 229752"/>
              <a:gd name="connsiteX1" fmla="*/ 122122 w 229262"/>
              <a:gd name="connsiteY1" fmla="*/ 37 h 229752"/>
              <a:gd name="connsiteX2" fmla="*/ 127000 w 229262"/>
              <a:gd name="connsiteY2" fmla="*/ 124288 h 229752"/>
              <a:gd name="connsiteX3" fmla="*/ 129937 w 229262"/>
              <a:gd name="connsiteY3" fmla="*/ 229001 h 229752"/>
              <a:gd name="connsiteX4" fmla="*/ 12 w 229262"/>
              <a:gd name="connsiteY4" fmla="*/ 112565 h 229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262" h="229752">
                <a:moveTo>
                  <a:pt x="12" y="112565"/>
                </a:moveTo>
                <a:cubicBezTo>
                  <a:pt x="-1290" y="74404"/>
                  <a:pt x="100957" y="-1917"/>
                  <a:pt x="122122" y="37"/>
                </a:cubicBezTo>
                <a:cubicBezTo>
                  <a:pt x="143287" y="1991"/>
                  <a:pt x="193431" y="67798"/>
                  <a:pt x="127000" y="124288"/>
                </a:cubicBezTo>
                <a:cubicBezTo>
                  <a:pt x="283309" y="118257"/>
                  <a:pt x="240979" y="219232"/>
                  <a:pt x="129937" y="229001"/>
                </a:cubicBezTo>
                <a:cubicBezTo>
                  <a:pt x="18895" y="238770"/>
                  <a:pt x="1314" y="150726"/>
                  <a:pt x="12" y="112565"/>
                </a:cubicBezTo>
                <a:close/>
              </a:path>
            </a:pathLst>
          </a:custGeom>
          <a:solidFill>
            <a:srgbClr val="F3D42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15"/>
          <p:cNvSpPr/>
          <p:nvPr userDrawn="1"/>
        </p:nvSpPr>
        <p:spPr>
          <a:xfrm rot="19230283">
            <a:off x="2917064" y="695162"/>
            <a:ext cx="110474" cy="119108"/>
          </a:xfrm>
          <a:custGeom>
            <a:avLst/>
            <a:gdLst>
              <a:gd name="connsiteX0" fmla="*/ 0 w 164209"/>
              <a:gd name="connsiteY0" fmla="*/ 167091 h 167091"/>
              <a:gd name="connsiteX1" fmla="*/ 82105 w 164209"/>
              <a:gd name="connsiteY1" fmla="*/ 0 h 167091"/>
              <a:gd name="connsiteX2" fmla="*/ 164209 w 164209"/>
              <a:gd name="connsiteY2" fmla="*/ 167091 h 167091"/>
              <a:gd name="connsiteX3" fmla="*/ 0 w 164209"/>
              <a:gd name="connsiteY3" fmla="*/ 167091 h 167091"/>
              <a:gd name="connsiteX0" fmla="*/ 0 w 164209"/>
              <a:gd name="connsiteY0" fmla="*/ 167091 h 167091"/>
              <a:gd name="connsiteX1" fmla="*/ 82105 w 164209"/>
              <a:gd name="connsiteY1" fmla="*/ 0 h 167091"/>
              <a:gd name="connsiteX2" fmla="*/ 164209 w 164209"/>
              <a:gd name="connsiteY2" fmla="*/ 167091 h 167091"/>
              <a:gd name="connsiteX3" fmla="*/ 0 w 164209"/>
              <a:gd name="connsiteY3" fmla="*/ 167091 h 167091"/>
              <a:gd name="connsiteX0" fmla="*/ 0 w 164209"/>
              <a:gd name="connsiteY0" fmla="*/ 167091 h 177043"/>
              <a:gd name="connsiteX1" fmla="*/ 82105 w 164209"/>
              <a:gd name="connsiteY1" fmla="*/ 0 h 177043"/>
              <a:gd name="connsiteX2" fmla="*/ 164209 w 164209"/>
              <a:gd name="connsiteY2" fmla="*/ 167091 h 177043"/>
              <a:gd name="connsiteX3" fmla="*/ 0 w 164209"/>
              <a:gd name="connsiteY3" fmla="*/ 167091 h 177043"/>
              <a:gd name="connsiteX0" fmla="*/ 0 w 164209"/>
              <a:gd name="connsiteY0" fmla="*/ 167091 h 177043"/>
              <a:gd name="connsiteX1" fmla="*/ 82105 w 164209"/>
              <a:gd name="connsiteY1" fmla="*/ 0 h 177043"/>
              <a:gd name="connsiteX2" fmla="*/ 164209 w 164209"/>
              <a:gd name="connsiteY2" fmla="*/ 167091 h 177043"/>
              <a:gd name="connsiteX3" fmla="*/ 0 w 164209"/>
              <a:gd name="connsiteY3" fmla="*/ 167091 h 177043"/>
            </a:gdLst>
            <a:ahLst/>
            <a:cxnLst>
              <a:cxn ang="0">
                <a:pos x="connsiteX0" y="connsiteY0"/>
              </a:cxn>
              <a:cxn ang="0">
                <a:pos x="connsiteX1" y="connsiteY1"/>
              </a:cxn>
              <a:cxn ang="0">
                <a:pos x="connsiteX2" y="connsiteY2"/>
              </a:cxn>
              <a:cxn ang="0">
                <a:pos x="connsiteX3" y="connsiteY3"/>
              </a:cxn>
            </a:cxnLst>
            <a:rect l="l" t="t" r="r" b="b"/>
            <a:pathLst>
              <a:path w="164209" h="177043">
                <a:moveTo>
                  <a:pt x="0" y="167091"/>
                </a:moveTo>
                <a:cubicBezTo>
                  <a:pt x="1242" y="103930"/>
                  <a:pt x="54737" y="55697"/>
                  <a:pt x="82105" y="0"/>
                </a:cubicBezTo>
                <a:cubicBezTo>
                  <a:pt x="109473" y="55697"/>
                  <a:pt x="155502" y="103930"/>
                  <a:pt x="164209" y="167091"/>
                </a:cubicBezTo>
                <a:cubicBezTo>
                  <a:pt x="109473" y="167091"/>
                  <a:pt x="47272" y="189484"/>
                  <a:pt x="0" y="167091"/>
                </a:cubicBezTo>
                <a:close/>
              </a:path>
            </a:pathLst>
          </a:custGeom>
          <a:solidFill>
            <a:srgbClr val="F3D42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2918520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415204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矩形 9"/>
          <p:cNvSpPr/>
          <p:nvPr userDrawn="1"/>
        </p:nvSpPr>
        <p:spPr>
          <a:xfrm>
            <a:off x="0" y="2381790"/>
            <a:ext cx="12192000" cy="4476210"/>
          </a:xfrm>
          <a:prstGeom prst="rect">
            <a:avLst/>
          </a:prstGeom>
          <a:gradFill>
            <a:gsLst>
              <a:gs pos="0">
                <a:schemeClr val="bg1">
                  <a:alpha val="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8018695"/>
      </p:ext>
    </p:extLst>
  </p:cSld>
  <p:clrMap bg1="lt1" tx1="dk1" bg2="lt2" tx2="dk2" accent1="accent1" accent2="accent2" accent3="accent3" accent4="accent4" accent5="accent5" accent6="accent6" hlink="hlink" folHlink="folHlink"/>
  <p:sldLayoutIdLst>
    <p:sldLayoutId id="2147483657" r:id="rId1"/>
    <p:sldLayoutId id="2147483686" r:id="rId2"/>
  </p:sldLayoutIdLst>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6.xml"/><Relationship Id="rId7"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21.sv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21.sv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21.sv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21.sv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6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6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8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0" cy="6858000"/>
            <a:chOff x="0" y="0"/>
            <a:chExt cx="12192000" cy="6858000"/>
          </a:xfrm>
        </p:grpSpPr>
        <p:sp>
          <p:nvSpPr>
            <p:cNvPr id="3" name="矩形 2">
              <a:extLst>
                <a:ext uri="{FF2B5EF4-FFF2-40B4-BE49-F238E27FC236}">
                  <a16:creationId xmlns:a16="http://schemas.microsoft.com/office/drawing/2014/main" id="{637B6256-D657-4866-B265-8533F34C731F}"/>
                </a:ext>
              </a:extLst>
            </p:cNvPr>
            <p:cNvSpPr/>
            <p:nvPr/>
          </p:nvSpPr>
          <p:spPr>
            <a:xfrm>
              <a:off x="0" y="0"/>
              <a:ext cx="12192000" cy="6538586"/>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0" y="3091067"/>
              <a:ext cx="12192000" cy="376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13"/>
          <p:cNvSpPr/>
          <p:nvPr/>
        </p:nvSpPr>
        <p:spPr>
          <a:xfrm>
            <a:off x="848366" y="429148"/>
            <a:ext cx="10526110" cy="919974"/>
          </a:xfrm>
          <a:custGeom>
            <a:avLst/>
            <a:gdLst>
              <a:gd name="connsiteX0" fmla="*/ 0 w 10567851"/>
              <a:gd name="connsiteY0" fmla="*/ 0 h 679269"/>
              <a:gd name="connsiteX1" fmla="*/ 10567851 w 10567851"/>
              <a:gd name="connsiteY1" fmla="*/ 0 h 679269"/>
              <a:gd name="connsiteX2" fmla="*/ 10567851 w 10567851"/>
              <a:gd name="connsiteY2" fmla="*/ 679269 h 679269"/>
              <a:gd name="connsiteX3" fmla="*/ 0 w 10567851"/>
              <a:gd name="connsiteY3" fmla="*/ 679269 h 679269"/>
              <a:gd name="connsiteX4" fmla="*/ 0 w 10567851"/>
              <a:gd name="connsiteY4" fmla="*/ 0 h 679269"/>
              <a:gd name="connsiteX0" fmla="*/ 0 w 10567851"/>
              <a:gd name="connsiteY0" fmla="*/ 0 h 679269"/>
              <a:gd name="connsiteX1" fmla="*/ 10567851 w 10567851"/>
              <a:gd name="connsiteY1" fmla="*/ 0 h 679269"/>
              <a:gd name="connsiteX2" fmla="*/ 10567851 w 10567851"/>
              <a:gd name="connsiteY2" fmla="*/ 679269 h 679269"/>
              <a:gd name="connsiteX3" fmla="*/ 470263 w 10567851"/>
              <a:gd name="connsiteY3" fmla="*/ 326572 h 679269"/>
              <a:gd name="connsiteX4" fmla="*/ 0 w 10567851"/>
              <a:gd name="connsiteY4" fmla="*/ 0 h 679269"/>
              <a:gd name="connsiteX0" fmla="*/ 0 w 10567851"/>
              <a:gd name="connsiteY0" fmla="*/ 0 h 679269"/>
              <a:gd name="connsiteX1" fmla="*/ 10567851 w 10567851"/>
              <a:gd name="connsiteY1" fmla="*/ 0 h 679269"/>
              <a:gd name="connsiteX2" fmla="*/ 10567851 w 10567851"/>
              <a:gd name="connsiteY2" fmla="*/ 679269 h 679269"/>
              <a:gd name="connsiteX3" fmla="*/ 4572000 w 10567851"/>
              <a:gd name="connsiteY3" fmla="*/ 470263 h 679269"/>
              <a:gd name="connsiteX4" fmla="*/ 470263 w 10567851"/>
              <a:gd name="connsiteY4" fmla="*/ 326572 h 679269"/>
              <a:gd name="connsiteX5" fmla="*/ 0 w 10567851"/>
              <a:gd name="connsiteY5" fmla="*/ 0 h 679269"/>
              <a:gd name="connsiteX0" fmla="*/ 0 w 10567851"/>
              <a:gd name="connsiteY0" fmla="*/ 0 h 1052345"/>
              <a:gd name="connsiteX1" fmla="*/ 10567851 w 10567851"/>
              <a:gd name="connsiteY1" fmla="*/ 0 h 1052345"/>
              <a:gd name="connsiteX2" fmla="*/ 10567851 w 10567851"/>
              <a:gd name="connsiteY2" fmla="*/ 679269 h 1052345"/>
              <a:gd name="connsiteX3" fmla="*/ 4558937 w 10567851"/>
              <a:gd name="connsiteY3" fmla="*/ 1045029 h 1052345"/>
              <a:gd name="connsiteX4" fmla="*/ 4572000 w 10567851"/>
              <a:gd name="connsiteY4" fmla="*/ 470263 h 1052345"/>
              <a:gd name="connsiteX5" fmla="*/ 470263 w 10567851"/>
              <a:gd name="connsiteY5" fmla="*/ 326572 h 1052345"/>
              <a:gd name="connsiteX6" fmla="*/ 0 w 10567851"/>
              <a:gd name="connsiteY6" fmla="*/ 0 h 1052345"/>
              <a:gd name="connsiteX0" fmla="*/ 0 w 10567851"/>
              <a:gd name="connsiteY0" fmla="*/ 0 h 1052345"/>
              <a:gd name="connsiteX1" fmla="*/ 10567851 w 10567851"/>
              <a:gd name="connsiteY1" fmla="*/ 0 h 1052345"/>
              <a:gd name="connsiteX2" fmla="*/ 10567851 w 10567851"/>
              <a:gd name="connsiteY2" fmla="*/ 679269 h 1052345"/>
              <a:gd name="connsiteX3" fmla="*/ 4558937 w 10567851"/>
              <a:gd name="connsiteY3" fmla="*/ 1045029 h 1052345"/>
              <a:gd name="connsiteX4" fmla="*/ 1175657 w 10567851"/>
              <a:gd name="connsiteY4" fmla="*/ 248195 h 1052345"/>
              <a:gd name="connsiteX5" fmla="*/ 470263 w 10567851"/>
              <a:gd name="connsiteY5" fmla="*/ 326572 h 1052345"/>
              <a:gd name="connsiteX6" fmla="*/ 0 w 10567851"/>
              <a:gd name="connsiteY6" fmla="*/ 0 h 1052345"/>
              <a:gd name="connsiteX0" fmla="*/ 0 w 10567851"/>
              <a:gd name="connsiteY0" fmla="*/ 0 h 679269"/>
              <a:gd name="connsiteX1" fmla="*/ 10567851 w 10567851"/>
              <a:gd name="connsiteY1" fmla="*/ 0 h 679269"/>
              <a:gd name="connsiteX2" fmla="*/ 10567851 w 10567851"/>
              <a:gd name="connsiteY2" fmla="*/ 679269 h 679269"/>
              <a:gd name="connsiteX3" fmla="*/ 535577 w 10567851"/>
              <a:gd name="connsiteY3" fmla="*/ 496389 h 679269"/>
              <a:gd name="connsiteX4" fmla="*/ 1175657 w 10567851"/>
              <a:gd name="connsiteY4" fmla="*/ 248195 h 679269"/>
              <a:gd name="connsiteX5" fmla="*/ 470263 w 10567851"/>
              <a:gd name="connsiteY5" fmla="*/ 326572 h 679269"/>
              <a:gd name="connsiteX6" fmla="*/ 0 w 10567851"/>
              <a:gd name="connsiteY6" fmla="*/ 0 h 679269"/>
              <a:gd name="connsiteX0" fmla="*/ 0 w 10567851"/>
              <a:gd name="connsiteY0" fmla="*/ 0 h 710787"/>
              <a:gd name="connsiteX1" fmla="*/ 10567851 w 10567851"/>
              <a:gd name="connsiteY1" fmla="*/ 0 h 710787"/>
              <a:gd name="connsiteX2" fmla="*/ 10567851 w 10567851"/>
              <a:gd name="connsiteY2" fmla="*/ 679269 h 710787"/>
              <a:gd name="connsiteX3" fmla="*/ 4180114 w 10567851"/>
              <a:gd name="connsiteY3" fmla="*/ 587829 h 710787"/>
              <a:gd name="connsiteX4" fmla="*/ 535577 w 10567851"/>
              <a:gd name="connsiteY4" fmla="*/ 496389 h 710787"/>
              <a:gd name="connsiteX5" fmla="*/ 1175657 w 10567851"/>
              <a:gd name="connsiteY5" fmla="*/ 248195 h 710787"/>
              <a:gd name="connsiteX6" fmla="*/ 470263 w 10567851"/>
              <a:gd name="connsiteY6" fmla="*/ 326572 h 710787"/>
              <a:gd name="connsiteX7" fmla="*/ 0 w 10567851"/>
              <a:gd name="connsiteY7" fmla="*/ 0 h 710787"/>
              <a:gd name="connsiteX0" fmla="*/ 0 w 10567851"/>
              <a:gd name="connsiteY0" fmla="*/ 0 h 724528"/>
              <a:gd name="connsiteX1" fmla="*/ 10567851 w 10567851"/>
              <a:gd name="connsiteY1" fmla="*/ 0 h 724528"/>
              <a:gd name="connsiteX2" fmla="*/ 10567851 w 10567851"/>
              <a:gd name="connsiteY2" fmla="*/ 679269 h 724528"/>
              <a:gd name="connsiteX3" fmla="*/ 6557554 w 10567851"/>
              <a:gd name="connsiteY3" fmla="*/ 653143 h 724528"/>
              <a:gd name="connsiteX4" fmla="*/ 4180114 w 10567851"/>
              <a:gd name="connsiteY4" fmla="*/ 587829 h 724528"/>
              <a:gd name="connsiteX5" fmla="*/ 535577 w 10567851"/>
              <a:gd name="connsiteY5" fmla="*/ 496389 h 724528"/>
              <a:gd name="connsiteX6" fmla="*/ 1175657 w 10567851"/>
              <a:gd name="connsiteY6" fmla="*/ 248195 h 724528"/>
              <a:gd name="connsiteX7" fmla="*/ 470263 w 10567851"/>
              <a:gd name="connsiteY7" fmla="*/ 326572 h 724528"/>
              <a:gd name="connsiteX8" fmla="*/ 0 w 10567851"/>
              <a:gd name="connsiteY8" fmla="*/ 0 h 724528"/>
              <a:gd name="connsiteX0" fmla="*/ 0 w 10567851"/>
              <a:gd name="connsiteY0" fmla="*/ 0 h 744583"/>
              <a:gd name="connsiteX1" fmla="*/ 10567851 w 10567851"/>
              <a:gd name="connsiteY1" fmla="*/ 0 h 744583"/>
              <a:gd name="connsiteX2" fmla="*/ 10567851 w 10567851"/>
              <a:gd name="connsiteY2" fmla="*/ 679269 h 744583"/>
              <a:gd name="connsiteX3" fmla="*/ 6557554 w 10567851"/>
              <a:gd name="connsiteY3" fmla="*/ 653143 h 744583"/>
              <a:gd name="connsiteX4" fmla="*/ 1071154 w 10567851"/>
              <a:gd name="connsiteY4" fmla="*/ 744583 h 744583"/>
              <a:gd name="connsiteX5" fmla="*/ 535577 w 10567851"/>
              <a:gd name="connsiteY5" fmla="*/ 496389 h 744583"/>
              <a:gd name="connsiteX6" fmla="*/ 1175657 w 10567851"/>
              <a:gd name="connsiteY6" fmla="*/ 248195 h 744583"/>
              <a:gd name="connsiteX7" fmla="*/ 470263 w 10567851"/>
              <a:gd name="connsiteY7" fmla="*/ 326572 h 744583"/>
              <a:gd name="connsiteX8" fmla="*/ 0 w 10567851"/>
              <a:gd name="connsiteY8" fmla="*/ 0 h 744583"/>
              <a:gd name="connsiteX0" fmla="*/ 0 w 10567851"/>
              <a:gd name="connsiteY0" fmla="*/ 0 h 744583"/>
              <a:gd name="connsiteX1" fmla="*/ 10567851 w 10567851"/>
              <a:gd name="connsiteY1" fmla="*/ 0 h 744583"/>
              <a:gd name="connsiteX2" fmla="*/ 10567851 w 10567851"/>
              <a:gd name="connsiteY2" fmla="*/ 679269 h 744583"/>
              <a:gd name="connsiteX3" fmla="*/ 2769325 w 10567851"/>
              <a:gd name="connsiteY3" fmla="*/ 561703 h 744583"/>
              <a:gd name="connsiteX4" fmla="*/ 1071154 w 10567851"/>
              <a:gd name="connsiteY4" fmla="*/ 744583 h 744583"/>
              <a:gd name="connsiteX5" fmla="*/ 535577 w 10567851"/>
              <a:gd name="connsiteY5" fmla="*/ 496389 h 744583"/>
              <a:gd name="connsiteX6" fmla="*/ 1175657 w 10567851"/>
              <a:gd name="connsiteY6" fmla="*/ 248195 h 744583"/>
              <a:gd name="connsiteX7" fmla="*/ 470263 w 10567851"/>
              <a:gd name="connsiteY7" fmla="*/ 326572 h 744583"/>
              <a:gd name="connsiteX8" fmla="*/ 0 w 10567851"/>
              <a:gd name="connsiteY8" fmla="*/ 0 h 744583"/>
              <a:gd name="connsiteX0" fmla="*/ 0 w 10567851"/>
              <a:gd name="connsiteY0" fmla="*/ 0 h 744583"/>
              <a:gd name="connsiteX1" fmla="*/ 10567851 w 10567851"/>
              <a:gd name="connsiteY1" fmla="*/ 0 h 744583"/>
              <a:gd name="connsiteX2" fmla="*/ 10567851 w 10567851"/>
              <a:gd name="connsiteY2" fmla="*/ 679269 h 744583"/>
              <a:gd name="connsiteX3" fmla="*/ 7001691 w 10567851"/>
              <a:gd name="connsiteY3" fmla="*/ 679268 h 744583"/>
              <a:gd name="connsiteX4" fmla="*/ 2769325 w 10567851"/>
              <a:gd name="connsiteY4" fmla="*/ 561703 h 744583"/>
              <a:gd name="connsiteX5" fmla="*/ 1071154 w 10567851"/>
              <a:gd name="connsiteY5" fmla="*/ 744583 h 744583"/>
              <a:gd name="connsiteX6" fmla="*/ 535577 w 10567851"/>
              <a:gd name="connsiteY6" fmla="*/ 496389 h 744583"/>
              <a:gd name="connsiteX7" fmla="*/ 1175657 w 10567851"/>
              <a:gd name="connsiteY7" fmla="*/ 248195 h 744583"/>
              <a:gd name="connsiteX8" fmla="*/ 470263 w 10567851"/>
              <a:gd name="connsiteY8" fmla="*/ 326572 h 744583"/>
              <a:gd name="connsiteX9" fmla="*/ 0 w 10567851"/>
              <a:gd name="connsiteY9" fmla="*/ 0 h 744583"/>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7001691 w 10567851"/>
              <a:gd name="connsiteY4" fmla="*/ 679268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3226525 w 10567851"/>
              <a:gd name="connsiteY4" fmla="*/ 731519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3226525 w 10567851"/>
              <a:gd name="connsiteY4" fmla="*/ 731519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3226525 w 10567851"/>
              <a:gd name="connsiteY4" fmla="*/ 731519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3226525 w 10567851"/>
              <a:gd name="connsiteY4" fmla="*/ 731519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44583"/>
              <a:gd name="connsiteX1" fmla="*/ 10567851 w 10567851"/>
              <a:gd name="connsiteY1" fmla="*/ 0 h 744583"/>
              <a:gd name="connsiteX2" fmla="*/ 10567851 w 10567851"/>
              <a:gd name="connsiteY2" fmla="*/ 679269 h 744583"/>
              <a:gd name="connsiteX3" fmla="*/ 6348548 w 10567851"/>
              <a:gd name="connsiteY3" fmla="*/ 339633 h 744583"/>
              <a:gd name="connsiteX4" fmla="*/ 3226525 w 10567851"/>
              <a:gd name="connsiteY4" fmla="*/ 731519 h 744583"/>
              <a:gd name="connsiteX5" fmla="*/ 2769325 w 10567851"/>
              <a:gd name="connsiteY5" fmla="*/ 561703 h 744583"/>
              <a:gd name="connsiteX6" fmla="*/ 1071154 w 10567851"/>
              <a:gd name="connsiteY6" fmla="*/ 744583 h 744583"/>
              <a:gd name="connsiteX7" fmla="*/ 535577 w 10567851"/>
              <a:gd name="connsiteY7" fmla="*/ 496389 h 744583"/>
              <a:gd name="connsiteX8" fmla="*/ 1175657 w 10567851"/>
              <a:gd name="connsiteY8" fmla="*/ 248195 h 744583"/>
              <a:gd name="connsiteX9" fmla="*/ 470263 w 10567851"/>
              <a:gd name="connsiteY9" fmla="*/ 326572 h 744583"/>
              <a:gd name="connsiteX10" fmla="*/ 0 w 10567851"/>
              <a:gd name="connsiteY10" fmla="*/ 0 h 744583"/>
              <a:gd name="connsiteX0" fmla="*/ 0 w 10567851"/>
              <a:gd name="connsiteY0" fmla="*/ 0 h 744583"/>
              <a:gd name="connsiteX1" fmla="*/ 10567851 w 10567851"/>
              <a:gd name="connsiteY1" fmla="*/ 0 h 744583"/>
              <a:gd name="connsiteX2" fmla="*/ 10567851 w 10567851"/>
              <a:gd name="connsiteY2" fmla="*/ 679269 h 744583"/>
              <a:gd name="connsiteX3" fmla="*/ 8085908 w 10567851"/>
              <a:gd name="connsiteY3" fmla="*/ 509451 h 744583"/>
              <a:gd name="connsiteX4" fmla="*/ 6348548 w 10567851"/>
              <a:gd name="connsiteY4" fmla="*/ 339633 h 744583"/>
              <a:gd name="connsiteX5" fmla="*/ 3226525 w 10567851"/>
              <a:gd name="connsiteY5" fmla="*/ 731519 h 744583"/>
              <a:gd name="connsiteX6" fmla="*/ 2769325 w 10567851"/>
              <a:gd name="connsiteY6" fmla="*/ 561703 h 744583"/>
              <a:gd name="connsiteX7" fmla="*/ 1071154 w 10567851"/>
              <a:gd name="connsiteY7" fmla="*/ 744583 h 744583"/>
              <a:gd name="connsiteX8" fmla="*/ 535577 w 10567851"/>
              <a:gd name="connsiteY8" fmla="*/ 496389 h 744583"/>
              <a:gd name="connsiteX9" fmla="*/ 1175657 w 10567851"/>
              <a:gd name="connsiteY9" fmla="*/ 248195 h 744583"/>
              <a:gd name="connsiteX10" fmla="*/ 470263 w 10567851"/>
              <a:gd name="connsiteY10" fmla="*/ 326572 h 744583"/>
              <a:gd name="connsiteX11" fmla="*/ 0 w 10567851"/>
              <a:gd name="connsiteY11" fmla="*/ 0 h 744583"/>
              <a:gd name="connsiteX0" fmla="*/ 0 w 10567851"/>
              <a:gd name="connsiteY0" fmla="*/ 0 h 744583"/>
              <a:gd name="connsiteX1" fmla="*/ 10567851 w 10567851"/>
              <a:gd name="connsiteY1" fmla="*/ 0 h 744583"/>
              <a:gd name="connsiteX2" fmla="*/ 10567851 w 10567851"/>
              <a:gd name="connsiteY2" fmla="*/ 679269 h 744583"/>
              <a:gd name="connsiteX3" fmla="*/ 6910251 w 10567851"/>
              <a:gd name="connsiteY3" fmla="*/ 640080 h 744583"/>
              <a:gd name="connsiteX4" fmla="*/ 6348548 w 10567851"/>
              <a:gd name="connsiteY4" fmla="*/ 339633 h 744583"/>
              <a:gd name="connsiteX5" fmla="*/ 3226525 w 10567851"/>
              <a:gd name="connsiteY5" fmla="*/ 731519 h 744583"/>
              <a:gd name="connsiteX6" fmla="*/ 2769325 w 10567851"/>
              <a:gd name="connsiteY6" fmla="*/ 561703 h 744583"/>
              <a:gd name="connsiteX7" fmla="*/ 1071154 w 10567851"/>
              <a:gd name="connsiteY7" fmla="*/ 744583 h 744583"/>
              <a:gd name="connsiteX8" fmla="*/ 535577 w 10567851"/>
              <a:gd name="connsiteY8" fmla="*/ 496389 h 744583"/>
              <a:gd name="connsiteX9" fmla="*/ 1175657 w 10567851"/>
              <a:gd name="connsiteY9" fmla="*/ 248195 h 744583"/>
              <a:gd name="connsiteX10" fmla="*/ 470263 w 10567851"/>
              <a:gd name="connsiteY10" fmla="*/ 326572 h 744583"/>
              <a:gd name="connsiteX11" fmla="*/ 0 w 10567851"/>
              <a:gd name="connsiteY11" fmla="*/ 0 h 744583"/>
              <a:gd name="connsiteX0" fmla="*/ 0 w 10567851"/>
              <a:gd name="connsiteY0" fmla="*/ 0 h 747045"/>
              <a:gd name="connsiteX1" fmla="*/ 10567851 w 10567851"/>
              <a:gd name="connsiteY1" fmla="*/ 0 h 747045"/>
              <a:gd name="connsiteX2" fmla="*/ 10567851 w 10567851"/>
              <a:gd name="connsiteY2" fmla="*/ 679269 h 747045"/>
              <a:gd name="connsiteX3" fmla="*/ 9366068 w 10567851"/>
              <a:gd name="connsiteY3" fmla="*/ 718457 h 747045"/>
              <a:gd name="connsiteX4" fmla="*/ 6910251 w 10567851"/>
              <a:gd name="connsiteY4" fmla="*/ 640080 h 747045"/>
              <a:gd name="connsiteX5" fmla="*/ 6348548 w 10567851"/>
              <a:gd name="connsiteY5" fmla="*/ 339633 h 747045"/>
              <a:gd name="connsiteX6" fmla="*/ 3226525 w 10567851"/>
              <a:gd name="connsiteY6" fmla="*/ 731519 h 747045"/>
              <a:gd name="connsiteX7" fmla="*/ 2769325 w 10567851"/>
              <a:gd name="connsiteY7" fmla="*/ 561703 h 747045"/>
              <a:gd name="connsiteX8" fmla="*/ 1071154 w 10567851"/>
              <a:gd name="connsiteY8" fmla="*/ 744583 h 747045"/>
              <a:gd name="connsiteX9" fmla="*/ 535577 w 10567851"/>
              <a:gd name="connsiteY9" fmla="*/ 496389 h 747045"/>
              <a:gd name="connsiteX10" fmla="*/ 1175657 w 10567851"/>
              <a:gd name="connsiteY10" fmla="*/ 248195 h 747045"/>
              <a:gd name="connsiteX11" fmla="*/ 470263 w 10567851"/>
              <a:gd name="connsiteY11" fmla="*/ 326572 h 747045"/>
              <a:gd name="connsiteX12" fmla="*/ 0 w 10567851"/>
              <a:gd name="connsiteY12" fmla="*/ 0 h 747045"/>
              <a:gd name="connsiteX0" fmla="*/ 0 w 10567851"/>
              <a:gd name="connsiteY0" fmla="*/ 0 h 744583"/>
              <a:gd name="connsiteX1" fmla="*/ 10567851 w 10567851"/>
              <a:gd name="connsiteY1" fmla="*/ 0 h 744583"/>
              <a:gd name="connsiteX2" fmla="*/ 10567851 w 10567851"/>
              <a:gd name="connsiteY2" fmla="*/ 679269 h 744583"/>
              <a:gd name="connsiteX3" fmla="*/ 8647611 w 10567851"/>
              <a:gd name="connsiteY3" fmla="*/ 522515 h 744583"/>
              <a:gd name="connsiteX4" fmla="*/ 6910251 w 10567851"/>
              <a:gd name="connsiteY4" fmla="*/ 640080 h 744583"/>
              <a:gd name="connsiteX5" fmla="*/ 6348548 w 10567851"/>
              <a:gd name="connsiteY5" fmla="*/ 339633 h 744583"/>
              <a:gd name="connsiteX6" fmla="*/ 3226525 w 10567851"/>
              <a:gd name="connsiteY6" fmla="*/ 731519 h 744583"/>
              <a:gd name="connsiteX7" fmla="*/ 2769325 w 10567851"/>
              <a:gd name="connsiteY7" fmla="*/ 561703 h 744583"/>
              <a:gd name="connsiteX8" fmla="*/ 1071154 w 10567851"/>
              <a:gd name="connsiteY8" fmla="*/ 744583 h 744583"/>
              <a:gd name="connsiteX9" fmla="*/ 535577 w 10567851"/>
              <a:gd name="connsiteY9" fmla="*/ 496389 h 744583"/>
              <a:gd name="connsiteX10" fmla="*/ 1175657 w 10567851"/>
              <a:gd name="connsiteY10" fmla="*/ 248195 h 744583"/>
              <a:gd name="connsiteX11" fmla="*/ 470263 w 10567851"/>
              <a:gd name="connsiteY11" fmla="*/ 326572 h 744583"/>
              <a:gd name="connsiteX12" fmla="*/ 0 w 10567851"/>
              <a:gd name="connsiteY12" fmla="*/ 0 h 744583"/>
              <a:gd name="connsiteX0" fmla="*/ 0 w 10567851"/>
              <a:gd name="connsiteY0" fmla="*/ 0 h 744583"/>
              <a:gd name="connsiteX1" fmla="*/ 10567851 w 10567851"/>
              <a:gd name="connsiteY1" fmla="*/ 0 h 744583"/>
              <a:gd name="connsiteX2" fmla="*/ 10515600 w 10567851"/>
              <a:gd name="connsiteY2" fmla="*/ 509452 h 744583"/>
              <a:gd name="connsiteX3" fmla="*/ 8647611 w 10567851"/>
              <a:gd name="connsiteY3" fmla="*/ 522515 h 744583"/>
              <a:gd name="connsiteX4" fmla="*/ 6910251 w 10567851"/>
              <a:gd name="connsiteY4" fmla="*/ 640080 h 744583"/>
              <a:gd name="connsiteX5" fmla="*/ 6348548 w 10567851"/>
              <a:gd name="connsiteY5" fmla="*/ 339633 h 744583"/>
              <a:gd name="connsiteX6" fmla="*/ 3226525 w 10567851"/>
              <a:gd name="connsiteY6" fmla="*/ 731519 h 744583"/>
              <a:gd name="connsiteX7" fmla="*/ 2769325 w 10567851"/>
              <a:gd name="connsiteY7" fmla="*/ 561703 h 744583"/>
              <a:gd name="connsiteX8" fmla="*/ 1071154 w 10567851"/>
              <a:gd name="connsiteY8" fmla="*/ 744583 h 744583"/>
              <a:gd name="connsiteX9" fmla="*/ 535577 w 10567851"/>
              <a:gd name="connsiteY9" fmla="*/ 496389 h 744583"/>
              <a:gd name="connsiteX10" fmla="*/ 1175657 w 10567851"/>
              <a:gd name="connsiteY10" fmla="*/ 248195 h 744583"/>
              <a:gd name="connsiteX11" fmla="*/ 470263 w 10567851"/>
              <a:gd name="connsiteY11" fmla="*/ 326572 h 744583"/>
              <a:gd name="connsiteX12" fmla="*/ 0 w 10567851"/>
              <a:gd name="connsiteY12" fmla="*/ 0 h 744583"/>
              <a:gd name="connsiteX0" fmla="*/ 0 w 10515600"/>
              <a:gd name="connsiteY0" fmla="*/ 0 h 744583"/>
              <a:gd name="connsiteX1" fmla="*/ 9993085 w 10515600"/>
              <a:gd name="connsiteY1" fmla="*/ 195943 h 744583"/>
              <a:gd name="connsiteX2" fmla="*/ 10515600 w 10515600"/>
              <a:gd name="connsiteY2" fmla="*/ 509452 h 744583"/>
              <a:gd name="connsiteX3" fmla="*/ 8647611 w 10515600"/>
              <a:gd name="connsiteY3" fmla="*/ 522515 h 744583"/>
              <a:gd name="connsiteX4" fmla="*/ 6910251 w 10515600"/>
              <a:gd name="connsiteY4" fmla="*/ 640080 h 744583"/>
              <a:gd name="connsiteX5" fmla="*/ 6348548 w 10515600"/>
              <a:gd name="connsiteY5" fmla="*/ 339633 h 744583"/>
              <a:gd name="connsiteX6" fmla="*/ 3226525 w 10515600"/>
              <a:gd name="connsiteY6" fmla="*/ 731519 h 744583"/>
              <a:gd name="connsiteX7" fmla="*/ 2769325 w 10515600"/>
              <a:gd name="connsiteY7" fmla="*/ 561703 h 744583"/>
              <a:gd name="connsiteX8" fmla="*/ 1071154 w 10515600"/>
              <a:gd name="connsiteY8" fmla="*/ 744583 h 744583"/>
              <a:gd name="connsiteX9" fmla="*/ 535577 w 10515600"/>
              <a:gd name="connsiteY9" fmla="*/ 496389 h 744583"/>
              <a:gd name="connsiteX10" fmla="*/ 1175657 w 10515600"/>
              <a:gd name="connsiteY10" fmla="*/ 248195 h 744583"/>
              <a:gd name="connsiteX11" fmla="*/ 470263 w 10515600"/>
              <a:gd name="connsiteY11" fmla="*/ 326572 h 744583"/>
              <a:gd name="connsiteX12" fmla="*/ 0 w 10515600"/>
              <a:gd name="connsiteY12" fmla="*/ 0 h 744583"/>
              <a:gd name="connsiteX0" fmla="*/ 0 w 10515600"/>
              <a:gd name="connsiteY0" fmla="*/ 0 h 744583"/>
              <a:gd name="connsiteX1" fmla="*/ 6374674 w 10515600"/>
              <a:gd name="connsiteY1" fmla="*/ 130628 h 744583"/>
              <a:gd name="connsiteX2" fmla="*/ 9993085 w 10515600"/>
              <a:gd name="connsiteY2" fmla="*/ 195943 h 744583"/>
              <a:gd name="connsiteX3" fmla="*/ 10515600 w 10515600"/>
              <a:gd name="connsiteY3" fmla="*/ 509452 h 744583"/>
              <a:gd name="connsiteX4" fmla="*/ 8647611 w 10515600"/>
              <a:gd name="connsiteY4" fmla="*/ 522515 h 744583"/>
              <a:gd name="connsiteX5" fmla="*/ 6910251 w 10515600"/>
              <a:gd name="connsiteY5" fmla="*/ 640080 h 744583"/>
              <a:gd name="connsiteX6" fmla="*/ 6348548 w 10515600"/>
              <a:gd name="connsiteY6" fmla="*/ 339633 h 744583"/>
              <a:gd name="connsiteX7" fmla="*/ 3226525 w 10515600"/>
              <a:gd name="connsiteY7" fmla="*/ 731519 h 744583"/>
              <a:gd name="connsiteX8" fmla="*/ 2769325 w 10515600"/>
              <a:gd name="connsiteY8" fmla="*/ 561703 h 744583"/>
              <a:gd name="connsiteX9" fmla="*/ 1071154 w 10515600"/>
              <a:gd name="connsiteY9" fmla="*/ 744583 h 744583"/>
              <a:gd name="connsiteX10" fmla="*/ 535577 w 10515600"/>
              <a:gd name="connsiteY10" fmla="*/ 496389 h 744583"/>
              <a:gd name="connsiteX11" fmla="*/ 1175657 w 10515600"/>
              <a:gd name="connsiteY11" fmla="*/ 248195 h 744583"/>
              <a:gd name="connsiteX12" fmla="*/ 470263 w 10515600"/>
              <a:gd name="connsiteY12" fmla="*/ 326572 h 744583"/>
              <a:gd name="connsiteX13" fmla="*/ 0 w 10515600"/>
              <a:gd name="connsiteY13" fmla="*/ 0 h 744583"/>
              <a:gd name="connsiteX0" fmla="*/ 0 w 10515600"/>
              <a:gd name="connsiteY0" fmla="*/ 0 h 744583"/>
              <a:gd name="connsiteX1" fmla="*/ 8033657 w 10515600"/>
              <a:gd name="connsiteY1" fmla="*/ 195942 h 744583"/>
              <a:gd name="connsiteX2" fmla="*/ 9993085 w 10515600"/>
              <a:gd name="connsiteY2" fmla="*/ 195943 h 744583"/>
              <a:gd name="connsiteX3" fmla="*/ 10515600 w 10515600"/>
              <a:gd name="connsiteY3" fmla="*/ 509452 h 744583"/>
              <a:gd name="connsiteX4" fmla="*/ 8647611 w 10515600"/>
              <a:gd name="connsiteY4" fmla="*/ 522515 h 744583"/>
              <a:gd name="connsiteX5" fmla="*/ 6910251 w 10515600"/>
              <a:gd name="connsiteY5" fmla="*/ 640080 h 744583"/>
              <a:gd name="connsiteX6" fmla="*/ 6348548 w 10515600"/>
              <a:gd name="connsiteY6" fmla="*/ 339633 h 744583"/>
              <a:gd name="connsiteX7" fmla="*/ 3226525 w 10515600"/>
              <a:gd name="connsiteY7" fmla="*/ 731519 h 744583"/>
              <a:gd name="connsiteX8" fmla="*/ 2769325 w 10515600"/>
              <a:gd name="connsiteY8" fmla="*/ 561703 h 744583"/>
              <a:gd name="connsiteX9" fmla="*/ 1071154 w 10515600"/>
              <a:gd name="connsiteY9" fmla="*/ 744583 h 744583"/>
              <a:gd name="connsiteX10" fmla="*/ 535577 w 10515600"/>
              <a:gd name="connsiteY10" fmla="*/ 496389 h 744583"/>
              <a:gd name="connsiteX11" fmla="*/ 1175657 w 10515600"/>
              <a:gd name="connsiteY11" fmla="*/ 248195 h 744583"/>
              <a:gd name="connsiteX12" fmla="*/ 470263 w 10515600"/>
              <a:gd name="connsiteY12" fmla="*/ 326572 h 744583"/>
              <a:gd name="connsiteX13" fmla="*/ 0 w 10515600"/>
              <a:gd name="connsiteY13" fmla="*/ 0 h 744583"/>
              <a:gd name="connsiteX0" fmla="*/ 0 w 10515600"/>
              <a:gd name="connsiteY0" fmla="*/ 0 h 744583"/>
              <a:gd name="connsiteX1" fmla="*/ 4976948 w 10515600"/>
              <a:gd name="connsiteY1" fmla="*/ 117565 h 744583"/>
              <a:gd name="connsiteX2" fmla="*/ 8033657 w 10515600"/>
              <a:gd name="connsiteY2" fmla="*/ 195942 h 744583"/>
              <a:gd name="connsiteX3" fmla="*/ 9993085 w 10515600"/>
              <a:gd name="connsiteY3" fmla="*/ 195943 h 744583"/>
              <a:gd name="connsiteX4" fmla="*/ 10515600 w 10515600"/>
              <a:gd name="connsiteY4" fmla="*/ 509452 h 744583"/>
              <a:gd name="connsiteX5" fmla="*/ 8647611 w 10515600"/>
              <a:gd name="connsiteY5" fmla="*/ 522515 h 744583"/>
              <a:gd name="connsiteX6" fmla="*/ 6910251 w 10515600"/>
              <a:gd name="connsiteY6" fmla="*/ 640080 h 744583"/>
              <a:gd name="connsiteX7" fmla="*/ 6348548 w 10515600"/>
              <a:gd name="connsiteY7" fmla="*/ 339633 h 744583"/>
              <a:gd name="connsiteX8" fmla="*/ 3226525 w 10515600"/>
              <a:gd name="connsiteY8" fmla="*/ 731519 h 744583"/>
              <a:gd name="connsiteX9" fmla="*/ 2769325 w 10515600"/>
              <a:gd name="connsiteY9" fmla="*/ 561703 h 744583"/>
              <a:gd name="connsiteX10" fmla="*/ 1071154 w 10515600"/>
              <a:gd name="connsiteY10" fmla="*/ 744583 h 744583"/>
              <a:gd name="connsiteX11" fmla="*/ 535577 w 10515600"/>
              <a:gd name="connsiteY11" fmla="*/ 496389 h 744583"/>
              <a:gd name="connsiteX12" fmla="*/ 1175657 w 10515600"/>
              <a:gd name="connsiteY12" fmla="*/ 248195 h 744583"/>
              <a:gd name="connsiteX13" fmla="*/ 470263 w 10515600"/>
              <a:gd name="connsiteY13" fmla="*/ 326572 h 744583"/>
              <a:gd name="connsiteX14" fmla="*/ 0 w 10515600"/>
              <a:gd name="connsiteY14" fmla="*/ 0 h 744583"/>
              <a:gd name="connsiteX0" fmla="*/ 0 w 10515600"/>
              <a:gd name="connsiteY0" fmla="*/ 0 h 744583"/>
              <a:gd name="connsiteX1" fmla="*/ 8360228 w 10515600"/>
              <a:gd name="connsiteY1" fmla="*/ 78377 h 744583"/>
              <a:gd name="connsiteX2" fmla="*/ 8033657 w 10515600"/>
              <a:gd name="connsiteY2" fmla="*/ 195942 h 744583"/>
              <a:gd name="connsiteX3" fmla="*/ 9993085 w 10515600"/>
              <a:gd name="connsiteY3" fmla="*/ 195943 h 744583"/>
              <a:gd name="connsiteX4" fmla="*/ 10515600 w 10515600"/>
              <a:gd name="connsiteY4" fmla="*/ 509452 h 744583"/>
              <a:gd name="connsiteX5" fmla="*/ 8647611 w 10515600"/>
              <a:gd name="connsiteY5" fmla="*/ 522515 h 744583"/>
              <a:gd name="connsiteX6" fmla="*/ 6910251 w 10515600"/>
              <a:gd name="connsiteY6" fmla="*/ 640080 h 744583"/>
              <a:gd name="connsiteX7" fmla="*/ 6348548 w 10515600"/>
              <a:gd name="connsiteY7" fmla="*/ 339633 h 744583"/>
              <a:gd name="connsiteX8" fmla="*/ 3226525 w 10515600"/>
              <a:gd name="connsiteY8" fmla="*/ 731519 h 744583"/>
              <a:gd name="connsiteX9" fmla="*/ 2769325 w 10515600"/>
              <a:gd name="connsiteY9" fmla="*/ 561703 h 744583"/>
              <a:gd name="connsiteX10" fmla="*/ 1071154 w 10515600"/>
              <a:gd name="connsiteY10" fmla="*/ 744583 h 744583"/>
              <a:gd name="connsiteX11" fmla="*/ 535577 w 10515600"/>
              <a:gd name="connsiteY11" fmla="*/ 496389 h 744583"/>
              <a:gd name="connsiteX12" fmla="*/ 1175657 w 10515600"/>
              <a:gd name="connsiteY12" fmla="*/ 248195 h 744583"/>
              <a:gd name="connsiteX13" fmla="*/ 470263 w 10515600"/>
              <a:gd name="connsiteY13" fmla="*/ 326572 h 744583"/>
              <a:gd name="connsiteX14" fmla="*/ 0 w 10515600"/>
              <a:gd name="connsiteY14" fmla="*/ 0 h 744583"/>
              <a:gd name="connsiteX0" fmla="*/ 0 w 10515600"/>
              <a:gd name="connsiteY0" fmla="*/ 0 h 744583"/>
              <a:gd name="connsiteX1" fmla="*/ 8360228 w 10515600"/>
              <a:gd name="connsiteY1" fmla="*/ 78377 h 744583"/>
              <a:gd name="connsiteX2" fmla="*/ 8033657 w 10515600"/>
              <a:gd name="connsiteY2" fmla="*/ 195942 h 744583"/>
              <a:gd name="connsiteX3" fmla="*/ 9993085 w 10515600"/>
              <a:gd name="connsiteY3" fmla="*/ 195943 h 744583"/>
              <a:gd name="connsiteX4" fmla="*/ 10515600 w 10515600"/>
              <a:gd name="connsiteY4" fmla="*/ 509452 h 744583"/>
              <a:gd name="connsiteX5" fmla="*/ 8647611 w 10515600"/>
              <a:gd name="connsiteY5" fmla="*/ 522515 h 744583"/>
              <a:gd name="connsiteX6" fmla="*/ 6910251 w 10515600"/>
              <a:gd name="connsiteY6" fmla="*/ 640080 h 744583"/>
              <a:gd name="connsiteX7" fmla="*/ 6348548 w 10515600"/>
              <a:gd name="connsiteY7" fmla="*/ 339633 h 744583"/>
              <a:gd name="connsiteX8" fmla="*/ 3226525 w 10515600"/>
              <a:gd name="connsiteY8" fmla="*/ 731519 h 744583"/>
              <a:gd name="connsiteX9" fmla="*/ 2769325 w 10515600"/>
              <a:gd name="connsiteY9" fmla="*/ 561703 h 744583"/>
              <a:gd name="connsiteX10" fmla="*/ 1071154 w 10515600"/>
              <a:gd name="connsiteY10" fmla="*/ 744583 h 744583"/>
              <a:gd name="connsiteX11" fmla="*/ 535577 w 10515600"/>
              <a:gd name="connsiteY11" fmla="*/ 496389 h 744583"/>
              <a:gd name="connsiteX12" fmla="*/ 1175657 w 10515600"/>
              <a:gd name="connsiteY12" fmla="*/ 248195 h 744583"/>
              <a:gd name="connsiteX13" fmla="*/ 470263 w 10515600"/>
              <a:gd name="connsiteY13" fmla="*/ 326572 h 744583"/>
              <a:gd name="connsiteX14" fmla="*/ 0 w 10515600"/>
              <a:gd name="connsiteY14" fmla="*/ 0 h 744583"/>
              <a:gd name="connsiteX0" fmla="*/ 0 w 10515600"/>
              <a:gd name="connsiteY0" fmla="*/ 0 h 744583"/>
              <a:gd name="connsiteX1" fmla="*/ 2188404 w 10515600"/>
              <a:gd name="connsiteY1" fmla="*/ 19218 h 744583"/>
              <a:gd name="connsiteX2" fmla="*/ 8360228 w 10515600"/>
              <a:gd name="connsiteY2" fmla="*/ 78377 h 744583"/>
              <a:gd name="connsiteX3" fmla="*/ 8033657 w 10515600"/>
              <a:gd name="connsiteY3" fmla="*/ 195942 h 744583"/>
              <a:gd name="connsiteX4" fmla="*/ 9993085 w 10515600"/>
              <a:gd name="connsiteY4" fmla="*/ 195943 h 744583"/>
              <a:gd name="connsiteX5" fmla="*/ 10515600 w 10515600"/>
              <a:gd name="connsiteY5" fmla="*/ 509452 h 744583"/>
              <a:gd name="connsiteX6" fmla="*/ 8647611 w 10515600"/>
              <a:gd name="connsiteY6" fmla="*/ 522515 h 744583"/>
              <a:gd name="connsiteX7" fmla="*/ 6910251 w 10515600"/>
              <a:gd name="connsiteY7" fmla="*/ 640080 h 744583"/>
              <a:gd name="connsiteX8" fmla="*/ 6348548 w 10515600"/>
              <a:gd name="connsiteY8" fmla="*/ 339633 h 744583"/>
              <a:gd name="connsiteX9" fmla="*/ 3226525 w 10515600"/>
              <a:gd name="connsiteY9" fmla="*/ 731519 h 744583"/>
              <a:gd name="connsiteX10" fmla="*/ 2769325 w 10515600"/>
              <a:gd name="connsiteY10" fmla="*/ 561703 h 744583"/>
              <a:gd name="connsiteX11" fmla="*/ 1071154 w 10515600"/>
              <a:gd name="connsiteY11" fmla="*/ 744583 h 744583"/>
              <a:gd name="connsiteX12" fmla="*/ 535577 w 10515600"/>
              <a:gd name="connsiteY12" fmla="*/ 496389 h 744583"/>
              <a:gd name="connsiteX13" fmla="*/ 1175657 w 10515600"/>
              <a:gd name="connsiteY13" fmla="*/ 248195 h 744583"/>
              <a:gd name="connsiteX14" fmla="*/ 470263 w 10515600"/>
              <a:gd name="connsiteY14" fmla="*/ 326572 h 744583"/>
              <a:gd name="connsiteX15" fmla="*/ 0 w 10515600"/>
              <a:gd name="connsiteY15" fmla="*/ 0 h 744583"/>
              <a:gd name="connsiteX0" fmla="*/ 0 w 10515600"/>
              <a:gd name="connsiteY0" fmla="*/ 159458 h 904041"/>
              <a:gd name="connsiteX1" fmla="*/ 2346059 w 10515600"/>
              <a:gd name="connsiteY1" fmla="*/ 0 h 904041"/>
              <a:gd name="connsiteX2" fmla="*/ 8360228 w 10515600"/>
              <a:gd name="connsiteY2" fmla="*/ 237835 h 904041"/>
              <a:gd name="connsiteX3" fmla="*/ 8033657 w 10515600"/>
              <a:gd name="connsiteY3" fmla="*/ 355400 h 904041"/>
              <a:gd name="connsiteX4" fmla="*/ 9993085 w 10515600"/>
              <a:gd name="connsiteY4" fmla="*/ 355401 h 904041"/>
              <a:gd name="connsiteX5" fmla="*/ 10515600 w 10515600"/>
              <a:gd name="connsiteY5" fmla="*/ 668910 h 904041"/>
              <a:gd name="connsiteX6" fmla="*/ 8647611 w 10515600"/>
              <a:gd name="connsiteY6" fmla="*/ 681973 h 904041"/>
              <a:gd name="connsiteX7" fmla="*/ 6910251 w 10515600"/>
              <a:gd name="connsiteY7" fmla="*/ 799538 h 904041"/>
              <a:gd name="connsiteX8" fmla="*/ 6348548 w 10515600"/>
              <a:gd name="connsiteY8" fmla="*/ 499091 h 904041"/>
              <a:gd name="connsiteX9" fmla="*/ 3226525 w 10515600"/>
              <a:gd name="connsiteY9" fmla="*/ 890977 h 904041"/>
              <a:gd name="connsiteX10" fmla="*/ 2769325 w 10515600"/>
              <a:gd name="connsiteY10" fmla="*/ 721161 h 904041"/>
              <a:gd name="connsiteX11" fmla="*/ 1071154 w 10515600"/>
              <a:gd name="connsiteY11" fmla="*/ 904041 h 904041"/>
              <a:gd name="connsiteX12" fmla="*/ 535577 w 10515600"/>
              <a:gd name="connsiteY12" fmla="*/ 655847 h 904041"/>
              <a:gd name="connsiteX13" fmla="*/ 1175657 w 10515600"/>
              <a:gd name="connsiteY13" fmla="*/ 407653 h 904041"/>
              <a:gd name="connsiteX14" fmla="*/ 470263 w 10515600"/>
              <a:gd name="connsiteY14" fmla="*/ 486030 h 904041"/>
              <a:gd name="connsiteX15" fmla="*/ 0 w 10515600"/>
              <a:gd name="connsiteY15" fmla="*/ 159458 h 904041"/>
              <a:gd name="connsiteX0" fmla="*/ 0 w 10515600"/>
              <a:gd name="connsiteY0" fmla="*/ 159458 h 904041"/>
              <a:gd name="connsiteX1" fmla="*/ 2346059 w 10515600"/>
              <a:gd name="connsiteY1" fmla="*/ 0 h 904041"/>
              <a:gd name="connsiteX2" fmla="*/ 4815990 w 10515600"/>
              <a:gd name="connsiteY2" fmla="*/ 84083 h 904041"/>
              <a:gd name="connsiteX3" fmla="*/ 8360228 w 10515600"/>
              <a:gd name="connsiteY3" fmla="*/ 237835 h 904041"/>
              <a:gd name="connsiteX4" fmla="*/ 8033657 w 10515600"/>
              <a:gd name="connsiteY4" fmla="*/ 355400 h 904041"/>
              <a:gd name="connsiteX5" fmla="*/ 9993085 w 10515600"/>
              <a:gd name="connsiteY5" fmla="*/ 355401 h 904041"/>
              <a:gd name="connsiteX6" fmla="*/ 10515600 w 10515600"/>
              <a:gd name="connsiteY6" fmla="*/ 668910 h 904041"/>
              <a:gd name="connsiteX7" fmla="*/ 8647611 w 10515600"/>
              <a:gd name="connsiteY7" fmla="*/ 681973 h 904041"/>
              <a:gd name="connsiteX8" fmla="*/ 6910251 w 10515600"/>
              <a:gd name="connsiteY8" fmla="*/ 799538 h 904041"/>
              <a:gd name="connsiteX9" fmla="*/ 6348548 w 10515600"/>
              <a:gd name="connsiteY9" fmla="*/ 499091 h 904041"/>
              <a:gd name="connsiteX10" fmla="*/ 3226525 w 10515600"/>
              <a:gd name="connsiteY10" fmla="*/ 890977 h 904041"/>
              <a:gd name="connsiteX11" fmla="*/ 2769325 w 10515600"/>
              <a:gd name="connsiteY11" fmla="*/ 721161 h 904041"/>
              <a:gd name="connsiteX12" fmla="*/ 1071154 w 10515600"/>
              <a:gd name="connsiteY12" fmla="*/ 904041 h 904041"/>
              <a:gd name="connsiteX13" fmla="*/ 535577 w 10515600"/>
              <a:gd name="connsiteY13" fmla="*/ 655847 h 904041"/>
              <a:gd name="connsiteX14" fmla="*/ 1175657 w 10515600"/>
              <a:gd name="connsiteY14" fmla="*/ 407653 h 904041"/>
              <a:gd name="connsiteX15" fmla="*/ 470263 w 10515600"/>
              <a:gd name="connsiteY15" fmla="*/ 486030 h 904041"/>
              <a:gd name="connsiteX16" fmla="*/ 0 w 10515600"/>
              <a:gd name="connsiteY16"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8360228 w 10515600"/>
              <a:gd name="connsiteY3" fmla="*/ 237835 h 904041"/>
              <a:gd name="connsiteX4" fmla="*/ 8033657 w 10515600"/>
              <a:gd name="connsiteY4" fmla="*/ 355400 h 904041"/>
              <a:gd name="connsiteX5" fmla="*/ 9993085 w 10515600"/>
              <a:gd name="connsiteY5" fmla="*/ 355401 h 904041"/>
              <a:gd name="connsiteX6" fmla="*/ 10515600 w 10515600"/>
              <a:gd name="connsiteY6" fmla="*/ 668910 h 904041"/>
              <a:gd name="connsiteX7" fmla="*/ 8647611 w 10515600"/>
              <a:gd name="connsiteY7" fmla="*/ 681973 h 904041"/>
              <a:gd name="connsiteX8" fmla="*/ 6910251 w 10515600"/>
              <a:gd name="connsiteY8" fmla="*/ 799538 h 904041"/>
              <a:gd name="connsiteX9" fmla="*/ 6348548 w 10515600"/>
              <a:gd name="connsiteY9" fmla="*/ 499091 h 904041"/>
              <a:gd name="connsiteX10" fmla="*/ 3226525 w 10515600"/>
              <a:gd name="connsiteY10" fmla="*/ 890977 h 904041"/>
              <a:gd name="connsiteX11" fmla="*/ 2769325 w 10515600"/>
              <a:gd name="connsiteY11" fmla="*/ 721161 h 904041"/>
              <a:gd name="connsiteX12" fmla="*/ 1071154 w 10515600"/>
              <a:gd name="connsiteY12" fmla="*/ 904041 h 904041"/>
              <a:gd name="connsiteX13" fmla="*/ 535577 w 10515600"/>
              <a:gd name="connsiteY13" fmla="*/ 655847 h 904041"/>
              <a:gd name="connsiteX14" fmla="*/ 1175657 w 10515600"/>
              <a:gd name="connsiteY14" fmla="*/ 407653 h 904041"/>
              <a:gd name="connsiteX15" fmla="*/ 470263 w 10515600"/>
              <a:gd name="connsiteY15" fmla="*/ 486030 h 904041"/>
              <a:gd name="connsiteX16" fmla="*/ 0 w 10515600"/>
              <a:gd name="connsiteY16"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8360228 w 10515600"/>
              <a:gd name="connsiteY3" fmla="*/ 237835 h 904041"/>
              <a:gd name="connsiteX4" fmla="*/ 8033657 w 10515600"/>
              <a:gd name="connsiteY4" fmla="*/ 355400 h 904041"/>
              <a:gd name="connsiteX5" fmla="*/ 9993085 w 10515600"/>
              <a:gd name="connsiteY5" fmla="*/ 355401 h 904041"/>
              <a:gd name="connsiteX6" fmla="*/ 10515600 w 10515600"/>
              <a:gd name="connsiteY6" fmla="*/ 668910 h 904041"/>
              <a:gd name="connsiteX7" fmla="*/ 8647611 w 10515600"/>
              <a:gd name="connsiteY7" fmla="*/ 681973 h 904041"/>
              <a:gd name="connsiteX8" fmla="*/ 6910251 w 10515600"/>
              <a:gd name="connsiteY8" fmla="*/ 799538 h 904041"/>
              <a:gd name="connsiteX9" fmla="*/ 6348548 w 10515600"/>
              <a:gd name="connsiteY9" fmla="*/ 499091 h 904041"/>
              <a:gd name="connsiteX10" fmla="*/ 3226525 w 10515600"/>
              <a:gd name="connsiteY10" fmla="*/ 890977 h 904041"/>
              <a:gd name="connsiteX11" fmla="*/ 2769325 w 10515600"/>
              <a:gd name="connsiteY11" fmla="*/ 721161 h 904041"/>
              <a:gd name="connsiteX12" fmla="*/ 1071154 w 10515600"/>
              <a:gd name="connsiteY12" fmla="*/ 904041 h 904041"/>
              <a:gd name="connsiteX13" fmla="*/ 535577 w 10515600"/>
              <a:gd name="connsiteY13" fmla="*/ 655847 h 904041"/>
              <a:gd name="connsiteX14" fmla="*/ 1175657 w 10515600"/>
              <a:gd name="connsiteY14" fmla="*/ 407653 h 904041"/>
              <a:gd name="connsiteX15" fmla="*/ 470263 w 10515600"/>
              <a:gd name="connsiteY15" fmla="*/ 486030 h 904041"/>
              <a:gd name="connsiteX16" fmla="*/ 0 w 10515600"/>
              <a:gd name="connsiteY16"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532211 w 10515600"/>
              <a:gd name="connsiteY3" fmla="*/ 273269 h 904041"/>
              <a:gd name="connsiteX4" fmla="*/ 8360228 w 10515600"/>
              <a:gd name="connsiteY4" fmla="*/ 237835 h 904041"/>
              <a:gd name="connsiteX5" fmla="*/ 8033657 w 10515600"/>
              <a:gd name="connsiteY5" fmla="*/ 355400 h 904041"/>
              <a:gd name="connsiteX6" fmla="*/ 9993085 w 10515600"/>
              <a:gd name="connsiteY6" fmla="*/ 355401 h 904041"/>
              <a:gd name="connsiteX7" fmla="*/ 10515600 w 10515600"/>
              <a:gd name="connsiteY7" fmla="*/ 668910 h 904041"/>
              <a:gd name="connsiteX8" fmla="*/ 8647611 w 10515600"/>
              <a:gd name="connsiteY8" fmla="*/ 681973 h 904041"/>
              <a:gd name="connsiteX9" fmla="*/ 6910251 w 10515600"/>
              <a:gd name="connsiteY9" fmla="*/ 799538 h 904041"/>
              <a:gd name="connsiteX10" fmla="*/ 6348548 w 10515600"/>
              <a:gd name="connsiteY10" fmla="*/ 499091 h 904041"/>
              <a:gd name="connsiteX11" fmla="*/ 3226525 w 10515600"/>
              <a:gd name="connsiteY11" fmla="*/ 890977 h 904041"/>
              <a:gd name="connsiteX12" fmla="*/ 2769325 w 10515600"/>
              <a:gd name="connsiteY12" fmla="*/ 721161 h 904041"/>
              <a:gd name="connsiteX13" fmla="*/ 1071154 w 10515600"/>
              <a:gd name="connsiteY13" fmla="*/ 904041 h 904041"/>
              <a:gd name="connsiteX14" fmla="*/ 535577 w 10515600"/>
              <a:gd name="connsiteY14" fmla="*/ 655847 h 904041"/>
              <a:gd name="connsiteX15" fmla="*/ 1175657 w 10515600"/>
              <a:gd name="connsiteY15" fmla="*/ 407653 h 904041"/>
              <a:gd name="connsiteX16" fmla="*/ 470263 w 10515600"/>
              <a:gd name="connsiteY16" fmla="*/ 486030 h 904041"/>
              <a:gd name="connsiteX17" fmla="*/ 0 w 10515600"/>
              <a:gd name="connsiteY17"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8360228 w 10515600"/>
              <a:gd name="connsiteY4" fmla="*/ 237835 h 904041"/>
              <a:gd name="connsiteX5" fmla="*/ 8033657 w 10515600"/>
              <a:gd name="connsiteY5" fmla="*/ 355400 h 904041"/>
              <a:gd name="connsiteX6" fmla="*/ 9993085 w 10515600"/>
              <a:gd name="connsiteY6" fmla="*/ 355401 h 904041"/>
              <a:gd name="connsiteX7" fmla="*/ 10515600 w 10515600"/>
              <a:gd name="connsiteY7" fmla="*/ 668910 h 904041"/>
              <a:gd name="connsiteX8" fmla="*/ 8647611 w 10515600"/>
              <a:gd name="connsiteY8" fmla="*/ 681973 h 904041"/>
              <a:gd name="connsiteX9" fmla="*/ 6910251 w 10515600"/>
              <a:gd name="connsiteY9" fmla="*/ 799538 h 904041"/>
              <a:gd name="connsiteX10" fmla="*/ 6348548 w 10515600"/>
              <a:gd name="connsiteY10" fmla="*/ 499091 h 904041"/>
              <a:gd name="connsiteX11" fmla="*/ 3226525 w 10515600"/>
              <a:gd name="connsiteY11" fmla="*/ 890977 h 904041"/>
              <a:gd name="connsiteX12" fmla="*/ 2769325 w 10515600"/>
              <a:gd name="connsiteY12" fmla="*/ 721161 h 904041"/>
              <a:gd name="connsiteX13" fmla="*/ 1071154 w 10515600"/>
              <a:gd name="connsiteY13" fmla="*/ 904041 h 904041"/>
              <a:gd name="connsiteX14" fmla="*/ 535577 w 10515600"/>
              <a:gd name="connsiteY14" fmla="*/ 655847 h 904041"/>
              <a:gd name="connsiteX15" fmla="*/ 1175657 w 10515600"/>
              <a:gd name="connsiteY15" fmla="*/ 407653 h 904041"/>
              <a:gd name="connsiteX16" fmla="*/ 470263 w 10515600"/>
              <a:gd name="connsiteY16" fmla="*/ 486030 h 904041"/>
              <a:gd name="connsiteX17" fmla="*/ 0 w 10515600"/>
              <a:gd name="connsiteY17"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8360228 w 10515600"/>
              <a:gd name="connsiteY4" fmla="*/ 237835 h 904041"/>
              <a:gd name="connsiteX5" fmla="*/ 8033657 w 10515600"/>
              <a:gd name="connsiteY5" fmla="*/ 355400 h 904041"/>
              <a:gd name="connsiteX6" fmla="*/ 9993085 w 10515600"/>
              <a:gd name="connsiteY6" fmla="*/ 355401 h 904041"/>
              <a:gd name="connsiteX7" fmla="*/ 10515600 w 10515600"/>
              <a:gd name="connsiteY7" fmla="*/ 668910 h 904041"/>
              <a:gd name="connsiteX8" fmla="*/ 8647611 w 10515600"/>
              <a:gd name="connsiteY8" fmla="*/ 681973 h 904041"/>
              <a:gd name="connsiteX9" fmla="*/ 6910251 w 10515600"/>
              <a:gd name="connsiteY9" fmla="*/ 799538 h 904041"/>
              <a:gd name="connsiteX10" fmla="*/ 6348548 w 10515600"/>
              <a:gd name="connsiteY10" fmla="*/ 499091 h 904041"/>
              <a:gd name="connsiteX11" fmla="*/ 3226525 w 10515600"/>
              <a:gd name="connsiteY11" fmla="*/ 890977 h 904041"/>
              <a:gd name="connsiteX12" fmla="*/ 2769325 w 10515600"/>
              <a:gd name="connsiteY12" fmla="*/ 721161 h 904041"/>
              <a:gd name="connsiteX13" fmla="*/ 1071154 w 10515600"/>
              <a:gd name="connsiteY13" fmla="*/ 904041 h 904041"/>
              <a:gd name="connsiteX14" fmla="*/ 535577 w 10515600"/>
              <a:gd name="connsiteY14" fmla="*/ 655847 h 904041"/>
              <a:gd name="connsiteX15" fmla="*/ 1175657 w 10515600"/>
              <a:gd name="connsiteY15" fmla="*/ 407653 h 904041"/>
              <a:gd name="connsiteX16" fmla="*/ 470263 w 10515600"/>
              <a:gd name="connsiteY16" fmla="*/ 486030 h 904041"/>
              <a:gd name="connsiteX17" fmla="*/ 0 w 10515600"/>
              <a:gd name="connsiteY17"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5730390 w 10515600"/>
              <a:gd name="connsiteY4" fmla="*/ 210207 h 904041"/>
              <a:gd name="connsiteX5" fmla="*/ 8360228 w 10515600"/>
              <a:gd name="connsiteY5" fmla="*/ 237835 h 904041"/>
              <a:gd name="connsiteX6" fmla="*/ 8033657 w 10515600"/>
              <a:gd name="connsiteY6" fmla="*/ 355400 h 904041"/>
              <a:gd name="connsiteX7" fmla="*/ 9993085 w 10515600"/>
              <a:gd name="connsiteY7" fmla="*/ 355401 h 904041"/>
              <a:gd name="connsiteX8" fmla="*/ 10515600 w 10515600"/>
              <a:gd name="connsiteY8" fmla="*/ 668910 h 904041"/>
              <a:gd name="connsiteX9" fmla="*/ 8647611 w 10515600"/>
              <a:gd name="connsiteY9" fmla="*/ 681973 h 904041"/>
              <a:gd name="connsiteX10" fmla="*/ 6910251 w 10515600"/>
              <a:gd name="connsiteY10" fmla="*/ 799538 h 904041"/>
              <a:gd name="connsiteX11" fmla="*/ 6348548 w 10515600"/>
              <a:gd name="connsiteY11" fmla="*/ 499091 h 904041"/>
              <a:gd name="connsiteX12" fmla="*/ 3226525 w 10515600"/>
              <a:gd name="connsiteY12" fmla="*/ 890977 h 904041"/>
              <a:gd name="connsiteX13" fmla="*/ 2769325 w 10515600"/>
              <a:gd name="connsiteY13" fmla="*/ 721161 h 904041"/>
              <a:gd name="connsiteX14" fmla="*/ 1071154 w 10515600"/>
              <a:gd name="connsiteY14" fmla="*/ 904041 h 904041"/>
              <a:gd name="connsiteX15" fmla="*/ 535577 w 10515600"/>
              <a:gd name="connsiteY15" fmla="*/ 655847 h 904041"/>
              <a:gd name="connsiteX16" fmla="*/ 1175657 w 10515600"/>
              <a:gd name="connsiteY16" fmla="*/ 407653 h 904041"/>
              <a:gd name="connsiteX17" fmla="*/ 470263 w 10515600"/>
              <a:gd name="connsiteY17" fmla="*/ 486030 h 904041"/>
              <a:gd name="connsiteX18" fmla="*/ 0 w 10515600"/>
              <a:gd name="connsiteY18"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4343025 w 10515600"/>
              <a:gd name="connsiteY4" fmla="*/ 388883 h 904041"/>
              <a:gd name="connsiteX5" fmla="*/ 8360228 w 10515600"/>
              <a:gd name="connsiteY5" fmla="*/ 237835 h 904041"/>
              <a:gd name="connsiteX6" fmla="*/ 8033657 w 10515600"/>
              <a:gd name="connsiteY6" fmla="*/ 355400 h 904041"/>
              <a:gd name="connsiteX7" fmla="*/ 9993085 w 10515600"/>
              <a:gd name="connsiteY7" fmla="*/ 355401 h 904041"/>
              <a:gd name="connsiteX8" fmla="*/ 10515600 w 10515600"/>
              <a:gd name="connsiteY8" fmla="*/ 668910 h 904041"/>
              <a:gd name="connsiteX9" fmla="*/ 8647611 w 10515600"/>
              <a:gd name="connsiteY9" fmla="*/ 681973 h 904041"/>
              <a:gd name="connsiteX10" fmla="*/ 6910251 w 10515600"/>
              <a:gd name="connsiteY10" fmla="*/ 799538 h 904041"/>
              <a:gd name="connsiteX11" fmla="*/ 6348548 w 10515600"/>
              <a:gd name="connsiteY11" fmla="*/ 499091 h 904041"/>
              <a:gd name="connsiteX12" fmla="*/ 3226525 w 10515600"/>
              <a:gd name="connsiteY12" fmla="*/ 890977 h 904041"/>
              <a:gd name="connsiteX13" fmla="*/ 2769325 w 10515600"/>
              <a:gd name="connsiteY13" fmla="*/ 721161 h 904041"/>
              <a:gd name="connsiteX14" fmla="*/ 1071154 w 10515600"/>
              <a:gd name="connsiteY14" fmla="*/ 904041 h 904041"/>
              <a:gd name="connsiteX15" fmla="*/ 535577 w 10515600"/>
              <a:gd name="connsiteY15" fmla="*/ 655847 h 904041"/>
              <a:gd name="connsiteX16" fmla="*/ 1175657 w 10515600"/>
              <a:gd name="connsiteY16" fmla="*/ 407653 h 904041"/>
              <a:gd name="connsiteX17" fmla="*/ 470263 w 10515600"/>
              <a:gd name="connsiteY17" fmla="*/ 486030 h 904041"/>
              <a:gd name="connsiteX18" fmla="*/ 0 w 10515600"/>
              <a:gd name="connsiteY18"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4343025 w 10515600"/>
              <a:gd name="connsiteY4" fmla="*/ 388883 h 904041"/>
              <a:gd name="connsiteX5" fmla="*/ 8360228 w 10515600"/>
              <a:gd name="connsiteY5" fmla="*/ 237835 h 904041"/>
              <a:gd name="connsiteX6" fmla="*/ 8033657 w 10515600"/>
              <a:gd name="connsiteY6" fmla="*/ 355400 h 904041"/>
              <a:gd name="connsiteX7" fmla="*/ 9993085 w 10515600"/>
              <a:gd name="connsiteY7" fmla="*/ 355401 h 904041"/>
              <a:gd name="connsiteX8" fmla="*/ 10515600 w 10515600"/>
              <a:gd name="connsiteY8" fmla="*/ 668910 h 904041"/>
              <a:gd name="connsiteX9" fmla="*/ 8647611 w 10515600"/>
              <a:gd name="connsiteY9" fmla="*/ 681973 h 904041"/>
              <a:gd name="connsiteX10" fmla="*/ 6910251 w 10515600"/>
              <a:gd name="connsiteY10" fmla="*/ 799538 h 904041"/>
              <a:gd name="connsiteX11" fmla="*/ 6348548 w 10515600"/>
              <a:gd name="connsiteY11" fmla="*/ 499091 h 904041"/>
              <a:gd name="connsiteX12" fmla="*/ 3226525 w 10515600"/>
              <a:gd name="connsiteY12" fmla="*/ 890977 h 904041"/>
              <a:gd name="connsiteX13" fmla="*/ 2769325 w 10515600"/>
              <a:gd name="connsiteY13" fmla="*/ 721161 h 904041"/>
              <a:gd name="connsiteX14" fmla="*/ 1071154 w 10515600"/>
              <a:gd name="connsiteY14" fmla="*/ 904041 h 904041"/>
              <a:gd name="connsiteX15" fmla="*/ 535577 w 10515600"/>
              <a:gd name="connsiteY15" fmla="*/ 655847 h 904041"/>
              <a:gd name="connsiteX16" fmla="*/ 1175657 w 10515600"/>
              <a:gd name="connsiteY16" fmla="*/ 407653 h 904041"/>
              <a:gd name="connsiteX17" fmla="*/ 470263 w 10515600"/>
              <a:gd name="connsiteY17" fmla="*/ 486030 h 904041"/>
              <a:gd name="connsiteX18" fmla="*/ 0 w 10515600"/>
              <a:gd name="connsiteY18" fmla="*/ 159458 h 904041"/>
              <a:gd name="connsiteX0" fmla="*/ 0 w 10526110"/>
              <a:gd name="connsiteY0" fmla="*/ 243541 h 904041"/>
              <a:gd name="connsiteX1" fmla="*/ 2356569 w 10526110"/>
              <a:gd name="connsiteY1" fmla="*/ 0 h 904041"/>
              <a:gd name="connsiteX2" fmla="*/ 2882086 w 10526110"/>
              <a:gd name="connsiteY2" fmla="*/ 283779 h 904041"/>
              <a:gd name="connsiteX3" fmla="*/ 4059245 w 10526110"/>
              <a:gd name="connsiteY3" fmla="*/ 189186 h 904041"/>
              <a:gd name="connsiteX4" fmla="*/ 4353535 w 10526110"/>
              <a:gd name="connsiteY4" fmla="*/ 388883 h 904041"/>
              <a:gd name="connsiteX5" fmla="*/ 8370738 w 10526110"/>
              <a:gd name="connsiteY5" fmla="*/ 237835 h 904041"/>
              <a:gd name="connsiteX6" fmla="*/ 8044167 w 10526110"/>
              <a:gd name="connsiteY6" fmla="*/ 355400 h 904041"/>
              <a:gd name="connsiteX7" fmla="*/ 10003595 w 10526110"/>
              <a:gd name="connsiteY7" fmla="*/ 355401 h 904041"/>
              <a:gd name="connsiteX8" fmla="*/ 10526110 w 10526110"/>
              <a:gd name="connsiteY8" fmla="*/ 668910 h 904041"/>
              <a:gd name="connsiteX9" fmla="*/ 8658121 w 10526110"/>
              <a:gd name="connsiteY9" fmla="*/ 681973 h 904041"/>
              <a:gd name="connsiteX10" fmla="*/ 6920761 w 10526110"/>
              <a:gd name="connsiteY10" fmla="*/ 799538 h 904041"/>
              <a:gd name="connsiteX11" fmla="*/ 6359058 w 10526110"/>
              <a:gd name="connsiteY11" fmla="*/ 499091 h 904041"/>
              <a:gd name="connsiteX12" fmla="*/ 3237035 w 10526110"/>
              <a:gd name="connsiteY12" fmla="*/ 890977 h 904041"/>
              <a:gd name="connsiteX13" fmla="*/ 2779835 w 10526110"/>
              <a:gd name="connsiteY13" fmla="*/ 721161 h 904041"/>
              <a:gd name="connsiteX14" fmla="*/ 1081664 w 10526110"/>
              <a:gd name="connsiteY14" fmla="*/ 904041 h 904041"/>
              <a:gd name="connsiteX15" fmla="*/ 546087 w 10526110"/>
              <a:gd name="connsiteY15" fmla="*/ 655847 h 904041"/>
              <a:gd name="connsiteX16" fmla="*/ 1186167 w 10526110"/>
              <a:gd name="connsiteY16" fmla="*/ 407653 h 904041"/>
              <a:gd name="connsiteX17" fmla="*/ 480773 w 10526110"/>
              <a:gd name="connsiteY17" fmla="*/ 486030 h 904041"/>
              <a:gd name="connsiteX18" fmla="*/ 0 w 10526110"/>
              <a:gd name="connsiteY18" fmla="*/ 243541 h 904041"/>
              <a:gd name="connsiteX0" fmla="*/ 0 w 10526110"/>
              <a:gd name="connsiteY0" fmla="*/ 243541 h 904041"/>
              <a:gd name="connsiteX1" fmla="*/ 2356569 w 10526110"/>
              <a:gd name="connsiteY1" fmla="*/ 0 h 904041"/>
              <a:gd name="connsiteX2" fmla="*/ 2882086 w 10526110"/>
              <a:gd name="connsiteY2" fmla="*/ 283779 h 904041"/>
              <a:gd name="connsiteX3" fmla="*/ 4059245 w 10526110"/>
              <a:gd name="connsiteY3" fmla="*/ 189186 h 904041"/>
              <a:gd name="connsiteX4" fmla="*/ 4353535 w 10526110"/>
              <a:gd name="connsiteY4" fmla="*/ 388883 h 904041"/>
              <a:gd name="connsiteX5" fmla="*/ 8370738 w 10526110"/>
              <a:gd name="connsiteY5" fmla="*/ 237835 h 904041"/>
              <a:gd name="connsiteX6" fmla="*/ 8044167 w 10526110"/>
              <a:gd name="connsiteY6" fmla="*/ 355400 h 904041"/>
              <a:gd name="connsiteX7" fmla="*/ 10003595 w 10526110"/>
              <a:gd name="connsiteY7" fmla="*/ 355401 h 904041"/>
              <a:gd name="connsiteX8" fmla="*/ 10526110 w 10526110"/>
              <a:gd name="connsiteY8" fmla="*/ 668910 h 904041"/>
              <a:gd name="connsiteX9" fmla="*/ 8658121 w 10526110"/>
              <a:gd name="connsiteY9" fmla="*/ 681973 h 904041"/>
              <a:gd name="connsiteX10" fmla="*/ 6920761 w 10526110"/>
              <a:gd name="connsiteY10" fmla="*/ 799538 h 904041"/>
              <a:gd name="connsiteX11" fmla="*/ 6359058 w 10526110"/>
              <a:gd name="connsiteY11" fmla="*/ 499091 h 904041"/>
              <a:gd name="connsiteX12" fmla="*/ 3237035 w 10526110"/>
              <a:gd name="connsiteY12" fmla="*/ 890977 h 904041"/>
              <a:gd name="connsiteX13" fmla="*/ 2779835 w 10526110"/>
              <a:gd name="connsiteY13" fmla="*/ 721161 h 904041"/>
              <a:gd name="connsiteX14" fmla="*/ 1081664 w 10526110"/>
              <a:gd name="connsiteY14" fmla="*/ 904041 h 904041"/>
              <a:gd name="connsiteX15" fmla="*/ 546087 w 10526110"/>
              <a:gd name="connsiteY15" fmla="*/ 655847 h 904041"/>
              <a:gd name="connsiteX16" fmla="*/ 1186167 w 10526110"/>
              <a:gd name="connsiteY16" fmla="*/ 407653 h 904041"/>
              <a:gd name="connsiteX17" fmla="*/ 480773 w 10526110"/>
              <a:gd name="connsiteY17" fmla="*/ 486030 h 904041"/>
              <a:gd name="connsiteX18" fmla="*/ 0 w 10526110"/>
              <a:gd name="connsiteY18" fmla="*/ 243541 h 904041"/>
              <a:gd name="connsiteX0" fmla="*/ 0 w 10526110"/>
              <a:gd name="connsiteY0" fmla="*/ 243541 h 904041"/>
              <a:gd name="connsiteX1" fmla="*/ 2356569 w 10526110"/>
              <a:gd name="connsiteY1" fmla="*/ 0 h 904041"/>
              <a:gd name="connsiteX2" fmla="*/ 2882086 w 10526110"/>
              <a:gd name="connsiteY2" fmla="*/ 283779 h 904041"/>
              <a:gd name="connsiteX3" fmla="*/ 4059245 w 10526110"/>
              <a:gd name="connsiteY3" fmla="*/ 189186 h 904041"/>
              <a:gd name="connsiteX4" fmla="*/ 4353535 w 10526110"/>
              <a:gd name="connsiteY4" fmla="*/ 388883 h 904041"/>
              <a:gd name="connsiteX5" fmla="*/ 8370738 w 10526110"/>
              <a:gd name="connsiteY5" fmla="*/ 237835 h 904041"/>
              <a:gd name="connsiteX6" fmla="*/ 8044167 w 10526110"/>
              <a:gd name="connsiteY6" fmla="*/ 355400 h 904041"/>
              <a:gd name="connsiteX7" fmla="*/ 10003595 w 10526110"/>
              <a:gd name="connsiteY7" fmla="*/ 355401 h 904041"/>
              <a:gd name="connsiteX8" fmla="*/ 10526110 w 10526110"/>
              <a:gd name="connsiteY8" fmla="*/ 668910 h 904041"/>
              <a:gd name="connsiteX9" fmla="*/ 8658121 w 10526110"/>
              <a:gd name="connsiteY9" fmla="*/ 681973 h 904041"/>
              <a:gd name="connsiteX10" fmla="*/ 6920761 w 10526110"/>
              <a:gd name="connsiteY10" fmla="*/ 799538 h 904041"/>
              <a:gd name="connsiteX11" fmla="*/ 6359058 w 10526110"/>
              <a:gd name="connsiteY11" fmla="*/ 499091 h 904041"/>
              <a:gd name="connsiteX12" fmla="*/ 3237035 w 10526110"/>
              <a:gd name="connsiteY12" fmla="*/ 890977 h 904041"/>
              <a:gd name="connsiteX13" fmla="*/ 2779835 w 10526110"/>
              <a:gd name="connsiteY13" fmla="*/ 721161 h 904041"/>
              <a:gd name="connsiteX14" fmla="*/ 1081664 w 10526110"/>
              <a:gd name="connsiteY14" fmla="*/ 904041 h 904041"/>
              <a:gd name="connsiteX15" fmla="*/ 546087 w 10526110"/>
              <a:gd name="connsiteY15" fmla="*/ 655847 h 904041"/>
              <a:gd name="connsiteX16" fmla="*/ 1186167 w 10526110"/>
              <a:gd name="connsiteY16" fmla="*/ 407653 h 904041"/>
              <a:gd name="connsiteX17" fmla="*/ 480773 w 10526110"/>
              <a:gd name="connsiteY17" fmla="*/ 486030 h 904041"/>
              <a:gd name="connsiteX18" fmla="*/ 0 w 10526110"/>
              <a:gd name="connsiteY18" fmla="*/ 243541 h 904041"/>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80773 w 10526110"/>
              <a:gd name="connsiteY17" fmla="*/ 490121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80773 w 10526110"/>
              <a:gd name="connsiteY17" fmla="*/ 490121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65603 w 10526110"/>
              <a:gd name="connsiteY13" fmla="*/ 686115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65603 w 10526110"/>
              <a:gd name="connsiteY13" fmla="*/ 686115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59058 w 10526110"/>
              <a:gd name="connsiteY11" fmla="*/ 503182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59058 w 10526110"/>
              <a:gd name="connsiteY11" fmla="*/ 503182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59058 w 10526110"/>
              <a:gd name="connsiteY11" fmla="*/ 503182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59058 w 10526110"/>
              <a:gd name="connsiteY11" fmla="*/ 503182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26110" h="919974">
                <a:moveTo>
                  <a:pt x="0" y="247632"/>
                </a:moveTo>
                <a:cubicBezTo>
                  <a:pt x="841633" y="46790"/>
                  <a:pt x="1692017" y="-17911"/>
                  <a:pt x="2356569" y="4091"/>
                </a:cubicBezTo>
                <a:cubicBezTo>
                  <a:pt x="2602900" y="73779"/>
                  <a:pt x="2706914" y="193277"/>
                  <a:pt x="2882086" y="287870"/>
                </a:cubicBezTo>
                <a:cubicBezTo>
                  <a:pt x="3246445" y="333415"/>
                  <a:pt x="3144470" y="200934"/>
                  <a:pt x="4059245" y="193277"/>
                </a:cubicBezTo>
                <a:lnTo>
                  <a:pt x="4353535" y="392974"/>
                </a:lnTo>
                <a:cubicBezTo>
                  <a:pt x="5640051" y="174460"/>
                  <a:pt x="7109946" y="214000"/>
                  <a:pt x="8370738" y="241926"/>
                </a:cubicBezTo>
                <a:cubicBezTo>
                  <a:pt x="8304577" y="302462"/>
                  <a:pt x="8153024" y="320303"/>
                  <a:pt x="8044167" y="359491"/>
                </a:cubicBezTo>
                <a:cubicBezTo>
                  <a:pt x="8547875" y="380839"/>
                  <a:pt x="9378916" y="327470"/>
                  <a:pt x="10003595" y="359492"/>
                </a:cubicBezTo>
                <a:lnTo>
                  <a:pt x="10526110" y="673001"/>
                </a:lnTo>
                <a:cubicBezTo>
                  <a:pt x="10147914" y="721584"/>
                  <a:pt x="8652191" y="689038"/>
                  <a:pt x="8391272" y="622020"/>
                </a:cubicBezTo>
                <a:cubicBezTo>
                  <a:pt x="7781672" y="615489"/>
                  <a:pt x="7423681" y="866766"/>
                  <a:pt x="6920761" y="803629"/>
                </a:cubicBezTo>
                <a:cubicBezTo>
                  <a:pt x="6567277" y="708470"/>
                  <a:pt x="6500055" y="519541"/>
                  <a:pt x="6376848" y="488950"/>
                </a:cubicBezTo>
                <a:cubicBezTo>
                  <a:pt x="5329058" y="627881"/>
                  <a:pt x="4256361" y="756137"/>
                  <a:pt x="3215687" y="919974"/>
                </a:cubicBezTo>
                <a:cubicBezTo>
                  <a:pt x="3026276" y="902556"/>
                  <a:pt x="2917901" y="700135"/>
                  <a:pt x="2765603" y="686115"/>
                </a:cubicBezTo>
                <a:cubicBezTo>
                  <a:pt x="2324075" y="665241"/>
                  <a:pt x="1686858" y="793802"/>
                  <a:pt x="1081664" y="908132"/>
                </a:cubicBezTo>
                <a:cubicBezTo>
                  <a:pt x="786038" y="849985"/>
                  <a:pt x="715938" y="688081"/>
                  <a:pt x="546087" y="659938"/>
                </a:cubicBezTo>
                <a:cubicBezTo>
                  <a:pt x="759447" y="577207"/>
                  <a:pt x="994155" y="530055"/>
                  <a:pt x="1186167" y="411744"/>
                </a:cubicBezTo>
                <a:cubicBezTo>
                  <a:pt x="948664" y="447358"/>
                  <a:pt x="711160" y="450949"/>
                  <a:pt x="473657" y="518585"/>
                </a:cubicBezTo>
                <a:lnTo>
                  <a:pt x="0" y="247632"/>
                </a:lnTo>
                <a:close/>
              </a:path>
            </a:pathLst>
          </a:custGeom>
          <a:solidFill>
            <a:srgbClr val="D1ED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itchFamily="18" charset="0"/>
              <a:cs typeface="Times New Roman" pitchFamily="18" charset="0"/>
            </a:endParaRPr>
          </a:p>
        </p:txBody>
      </p:sp>
      <p:sp>
        <p:nvSpPr>
          <p:cNvPr id="16" name="圆角矩形 15"/>
          <p:cNvSpPr/>
          <p:nvPr/>
        </p:nvSpPr>
        <p:spPr>
          <a:xfrm>
            <a:off x="679175" y="2911398"/>
            <a:ext cx="1110343" cy="1075894"/>
          </a:xfrm>
          <a:prstGeom prst="roundRect">
            <a:avLst/>
          </a:prstGeom>
          <a:solidFill>
            <a:srgbClr val="FDD1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K</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17" name="圆角矩形 16"/>
          <p:cNvSpPr/>
          <p:nvPr/>
        </p:nvSpPr>
        <p:spPr>
          <a:xfrm>
            <a:off x="2114669" y="2911398"/>
            <a:ext cx="1110343" cy="1075894"/>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chemeClr val="tx1">
                    <a:lumMod val="95000"/>
                    <a:lumOff val="5000"/>
                  </a:schemeClr>
                </a:solidFill>
                <a:latin typeface="Times New Roman" pitchFamily="18" charset="0"/>
                <a:ea typeface="思源黑体" panose="020B0500000000000000" pitchFamily="34" charset="-122"/>
                <a:cs typeface="Times New Roman" pitchFamily="18" charset="0"/>
              </a:rPr>
              <a:t>H</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18" name="圆角矩形 17"/>
          <p:cNvSpPr/>
          <p:nvPr/>
        </p:nvSpPr>
        <p:spPr>
          <a:xfrm>
            <a:off x="3550163" y="2911398"/>
            <a:ext cx="1110343" cy="1075894"/>
          </a:xfrm>
          <a:prstGeom prst="roundRect">
            <a:avLst/>
          </a:prstGeom>
          <a:solidFill>
            <a:srgbClr val="F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chemeClr val="tx1">
                    <a:lumMod val="95000"/>
                    <a:lumOff val="5000"/>
                  </a:schemeClr>
                </a:solidFill>
                <a:latin typeface="Times New Roman" pitchFamily="18" charset="0"/>
                <a:ea typeface="思源黑体" panose="020B0500000000000000" pitchFamily="34" charset="-122"/>
                <a:cs typeface="Times New Roman" pitchFamily="18" charset="0"/>
              </a:rPr>
              <a:t>Ở</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19" name="圆角矩形 18"/>
          <p:cNvSpPr/>
          <p:nvPr/>
        </p:nvSpPr>
        <p:spPr>
          <a:xfrm>
            <a:off x="4985657" y="2911398"/>
            <a:ext cx="1110343" cy="1075894"/>
          </a:xfrm>
          <a:prstGeom prst="roundRect">
            <a:avLst/>
          </a:prstGeom>
          <a:solidFill>
            <a:srgbClr val="CCE8F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chemeClr val="tx1">
                    <a:lumMod val="95000"/>
                    <a:lumOff val="5000"/>
                  </a:schemeClr>
                </a:solidFill>
                <a:latin typeface="Times New Roman" pitchFamily="18" charset="0"/>
                <a:ea typeface="思源黑体" panose="020B0500000000000000" pitchFamily="34" charset="-122"/>
                <a:cs typeface="Times New Roman" pitchFamily="18" charset="0"/>
              </a:rPr>
              <a:t>I</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27" name="圆角矩形 15"/>
          <p:cNvSpPr/>
          <p:nvPr/>
        </p:nvSpPr>
        <p:spPr>
          <a:xfrm>
            <a:off x="6274290" y="4286386"/>
            <a:ext cx="1110343" cy="1075894"/>
          </a:xfrm>
          <a:prstGeom prst="roundRect">
            <a:avLst/>
          </a:prstGeom>
          <a:solidFill>
            <a:srgbClr val="FDD1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Đ</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28" name="圆角矩形 16"/>
          <p:cNvSpPr/>
          <p:nvPr/>
        </p:nvSpPr>
        <p:spPr>
          <a:xfrm>
            <a:off x="7709784" y="4286386"/>
            <a:ext cx="1110343" cy="1075894"/>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chemeClr val="tx1">
                    <a:lumMod val="95000"/>
                    <a:lumOff val="5000"/>
                  </a:schemeClr>
                </a:solidFill>
                <a:latin typeface="Times New Roman" pitchFamily="18" charset="0"/>
                <a:ea typeface="思源黑体" panose="020B0500000000000000" pitchFamily="34" charset="-122"/>
                <a:cs typeface="Times New Roman" pitchFamily="18" charset="0"/>
              </a:rPr>
              <a:t>Ộ</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29" name="圆角矩形 17"/>
          <p:cNvSpPr/>
          <p:nvPr/>
        </p:nvSpPr>
        <p:spPr>
          <a:xfrm>
            <a:off x="9145278" y="4286386"/>
            <a:ext cx="1110343" cy="1075894"/>
          </a:xfrm>
          <a:prstGeom prst="roundRect">
            <a:avLst/>
          </a:prstGeom>
          <a:solidFill>
            <a:srgbClr val="F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N</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30" name="圆角矩形 18"/>
          <p:cNvSpPr/>
          <p:nvPr/>
        </p:nvSpPr>
        <p:spPr>
          <a:xfrm>
            <a:off x="10580772" y="4286386"/>
            <a:ext cx="1110343" cy="1075894"/>
          </a:xfrm>
          <a:prstGeom prst="roundRect">
            <a:avLst/>
          </a:prstGeom>
          <a:solidFill>
            <a:srgbClr val="CCE8F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G</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369653509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1" fill="hold" grpId="0" nodeType="afterEffect" p14:presetBounceEnd="26667">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26667">
                                          <p:cBhvr additive="base">
                                            <p:cTn id="11" dur="10" fill="hold"/>
                                            <p:tgtEl>
                                              <p:spTgt spid="16"/>
                                            </p:tgtEl>
                                            <p:attrNameLst>
                                              <p:attrName>ppt_x</p:attrName>
                                            </p:attrNameLst>
                                          </p:cBhvr>
                                          <p:tavLst>
                                            <p:tav tm="0">
                                              <p:val>
                                                <p:strVal val="#ppt_x"/>
                                              </p:val>
                                            </p:tav>
                                            <p:tav tm="100000">
                                              <p:val>
                                                <p:strVal val="#ppt_x"/>
                                              </p:val>
                                            </p:tav>
                                          </p:tavLst>
                                        </p:anim>
                                        <p:anim calcmode="lin" valueType="num" p14:bounceEnd="26667">
                                          <p:cBhvr additive="base">
                                            <p:cTn id="12" dur="1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26667">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14:bounceEnd="26667">
                                          <p:cBhvr additive="base">
                                            <p:cTn id="15" dur="10" fill="hold"/>
                                            <p:tgtEl>
                                              <p:spTgt spid="17"/>
                                            </p:tgtEl>
                                            <p:attrNameLst>
                                              <p:attrName>ppt_x</p:attrName>
                                            </p:attrNameLst>
                                          </p:cBhvr>
                                          <p:tavLst>
                                            <p:tav tm="0">
                                              <p:val>
                                                <p:strVal val="#ppt_x"/>
                                              </p:val>
                                            </p:tav>
                                            <p:tav tm="100000">
                                              <p:val>
                                                <p:strVal val="#ppt_x"/>
                                              </p:val>
                                            </p:tav>
                                          </p:tavLst>
                                        </p:anim>
                                        <p:anim calcmode="lin" valueType="num" p14:bounceEnd="26667">
                                          <p:cBhvr additive="base">
                                            <p:cTn id="16" dur="1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26667">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14:bounceEnd="26667">
                                          <p:cBhvr additive="base">
                                            <p:cTn id="19" dur="10" fill="hold"/>
                                            <p:tgtEl>
                                              <p:spTgt spid="18"/>
                                            </p:tgtEl>
                                            <p:attrNameLst>
                                              <p:attrName>ppt_x</p:attrName>
                                            </p:attrNameLst>
                                          </p:cBhvr>
                                          <p:tavLst>
                                            <p:tav tm="0">
                                              <p:val>
                                                <p:strVal val="#ppt_x"/>
                                              </p:val>
                                            </p:tav>
                                            <p:tav tm="100000">
                                              <p:val>
                                                <p:strVal val="#ppt_x"/>
                                              </p:val>
                                            </p:tav>
                                          </p:tavLst>
                                        </p:anim>
                                        <p:anim calcmode="lin" valueType="num" p14:bounceEnd="26667">
                                          <p:cBhvr additive="base">
                                            <p:cTn id="20" dur="1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26667">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14:bounceEnd="26667">
                                          <p:cBhvr additive="base">
                                            <p:cTn id="23" dur="10" fill="hold"/>
                                            <p:tgtEl>
                                              <p:spTgt spid="19"/>
                                            </p:tgtEl>
                                            <p:attrNameLst>
                                              <p:attrName>ppt_x</p:attrName>
                                            </p:attrNameLst>
                                          </p:cBhvr>
                                          <p:tavLst>
                                            <p:tav tm="0">
                                              <p:val>
                                                <p:strVal val="#ppt_x"/>
                                              </p:val>
                                            </p:tav>
                                            <p:tav tm="100000">
                                              <p:val>
                                                <p:strVal val="#ppt_x"/>
                                              </p:val>
                                            </p:tav>
                                          </p:tavLst>
                                        </p:anim>
                                        <p:anim calcmode="lin" valueType="num" p14:bounceEnd="26667">
                                          <p:cBhvr additive="base">
                                            <p:cTn id="24" dur="1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260"/>
                                </p:stCondLst>
                                <p:childTnLst>
                                  <p:par>
                                    <p:cTn id="26" presetID="2" presetClass="entr" presetSubtype="1" fill="hold" grpId="0" nodeType="afterEffect" p14:presetBounceEnd="26667">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14:bounceEnd="26667">
                                          <p:cBhvr additive="base">
                                            <p:cTn id="28" dur="750" fill="hold"/>
                                            <p:tgtEl>
                                              <p:spTgt spid="27"/>
                                            </p:tgtEl>
                                            <p:attrNameLst>
                                              <p:attrName>ppt_x</p:attrName>
                                            </p:attrNameLst>
                                          </p:cBhvr>
                                          <p:tavLst>
                                            <p:tav tm="0">
                                              <p:val>
                                                <p:strVal val="#ppt_x"/>
                                              </p:val>
                                            </p:tav>
                                            <p:tav tm="100000">
                                              <p:val>
                                                <p:strVal val="#ppt_x"/>
                                              </p:val>
                                            </p:tav>
                                          </p:tavLst>
                                        </p:anim>
                                        <p:anim calcmode="lin" valueType="num" p14:bounceEnd="26667">
                                          <p:cBhvr additive="base">
                                            <p:cTn id="29" dur="750" fill="hold"/>
                                            <p:tgtEl>
                                              <p:spTgt spid="27"/>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26667">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14:bounceEnd="26667">
                                          <p:cBhvr additive="base">
                                            <p:cTn id="32" dur="750" fill="hold"/>
                                            <p:tgtEl>
                                              <p:spTgt spid="28"/>
                                            </p:tgtEl>
                                            <p:attrNameLst>
                                              <p:attrName>ppt_x</p:attrName>
                                            </p:attrNameLst>
                                          </p:cBhvr>
                                          <p:tavLst>
                                            <p:tav tm="0">
                                              <p:val>
                                                <p:strVal val="#ppt_x"/>
                                              </p:val>
                                            </p:tav>
                                            <p:tav tm="100000">
                                              <p:val>
                                                <p:strVal val="#ppt_x"/>
                                              </p:val>
                                            </p:tav>
                                          </p:tavLst>
                                        </p:anim>
                                        <p:anim calcmode="lin" valueType="num" p14:bounceEnd="26667">
                                          <p:cBhvr additive="base">
                                            <p:cTn id="33" dur="750" fill="hold"/>
                                            <p:tgtEl>
                                              <p:spTgt spid="28"/>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26667">
                                      <p:stCondLst>
                                        <p:cond delay="500"/>
                                      </p:stCondLst>
                                      <p:childTnLst>
                                        <p:set>
                                          <p:cBhvr>
                                            <p:cTn id="35" dur="1" fill="hold">
                                              <p:stCondLst>
                                                <p:cond delay="0"/>
                                              </p:stCondLst>
                                            </p:cTn>
                                            <p:tgtEl>
                                              <p:spTgt spid="29"/>
                                            </p:tgtEl>
                                            <p:attrNameLst>
                                              <p:attrName>style.visibility</p:attrName>
                                            </p:attrNameLst>
                                          </p:cBhvr>
                                          <p:to>
                                            <p:strVal val="visible"/>
                                          </p:to>
                                        </p:set>
                                        <p:anim calcmode="lin" valueType="num" p14:bounceEnd="26667">
                                          <p:cBhvr additive="base">
                                            <p:cTn id="36" dur="750" fill="hold"/>
                                            <p:tgtEl>
                                              <p:spTgt spid="29"/>
                                            </p:tgtEl>
                                            <p:attrNameLst>
                                              <p:attrName>ppt_x</p:attrName>
                                            </p:attrNameLst>
                                          </p:cBhvr>
                                          <p:tavLst>
                                            <p:tav tm="0">
                                              <p:val>
                                                <p:strVal val="#ppt_x"/>
                                              </p:val>
                                            </p:tav>
                                            <p:tav tm="100000">
                                              <p:val>
                                                <p:strVal val="#ppt_x"/>
                                              </p:val>
                                            </p:tav>
                                          </p:tavLst>
                                        </p:anim>
                                        <p:anim calcmode="lin" valueType="num" p14:bounceEnd="26667">
                                          <p:cBhvr additive="base">
                                            <p:cTn id="37" dur="750" fill="hold"/>
                                            <p:tgtEl>
                                              <p:spTgt spid="29"/>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26667">
                                      <p:stCondLst>
                                        <p:cond delay="750"/>
                                      </p:stCondLst>
                                      <p:childTnLst>
                                        <p:set>
                                          <p:cBhvr>
                                            <p:cTn id="39" dur="1" fill="hold">
                                              <p:stCondLst>
                                                <p:cond delay="0"/>
                                              </p:stCondLst>
                                            </p:cTn>
                                            <p:tgtEl>
                                              <p:spTgt spid="30"/>
                                            </p:tgtEl>
                                            <p:attrNameLst>
                                              <p:attrName>style.visibility</p:attrName>
                                            </p:attrNameLst>
                                          </p:cBhvr>
                                          <p:to>
                                            <p:strVal val="visible"/>
                                          </p:to>
                                        </p:set>
                                        <p:anim calcmode="lin" valueType="num" p14:bounceEnd="26667">
                                          <p:cBhvr additive="base">
                                            <p:cTn id="40" dur="750" fill="hold"/>
                                            <p:tgtEl>
                                              <p:spTgt spid="30"/>
                                            </p:tgtEl>
                                            <p:attrNameLst>
                                              <p:attrName>ppt_x</p:attrName>
                                            </p:attrNameLst>
                                          </p:cBhvr>
                                          <p:tavLst>
                                            <p:tav tm="0">
                                              <p:val>
                                                <p:strVal val="#ppt_x"/>
                                              </p:val>
                                            </p:tav>
                                            <p:tav tm="100000">
                                              <p:val>
                                                <p:strVal val="#ppt_x"/>
                                              </p:val>
                                            </p:tav>
                                          </p:tavLst>
                                        </p:anim>
                                        <p:anim calcmode="lin" valueType="num" p14:bounceEnd="26667">
                                          <p:cBhvr additive="base">
                                            <p:cTn id="41" dur="75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7" grpId="0" animBg="1"/>
          <p:bldP spid="18" grpId="0" animBg="1"/>
          <p:bldP spid="19" grpId="0" animBg="1"/>
          <p:bldP spid="27" grpId="0" animBg="1"/>
          <p:bldP spid="28" grpId="0" animBg="1"/>
          <p:bldP spid="29"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 fill="hold"/>
                                            <p:tgtEl>
                                              <p:spTgt spid="16"/>
                                            </p:tgtEl>
                                            <p:attrNameLst>
                                              <p:attrName>ppt_x</p:attrName>
                                            </p:attrNameLst>
                                          </p:cBhvr>
                                          <p:tavLst>
                                            <p:tav tm="0">
                                              <p:val>
                                                <p:strVal val="#ppt_x"/>
                                              </p:val>
                                            </p:tav>
                                            <p:tav tm="100000">
                                              <p:val>
                                                <p:strVal val="#ppt_x"/>
                                              </p:val>
                                            </p:tav>
                                          </p:tavLst>
                                        </p:anim>
                                        <p:anim calcmode="lin" valueType="num">
                                          <p:cBhvr additive="base">
                                            <p:cTn id="12" dur="1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 fill="hold"/>
                                            <p:tgtEl>
                                              <p:spTgt spid="17"/>
                                            </p:tgtEl>
                                            <p:attrNameLst>
                                              <p:attrName>ppt_x</p:attrName>
                                            </p:attrNameLst>
                                          </p:cBhvr>
                                          <p:tavLst>
                                            <p:tav tm="0">
                                              <p:val>
                                                <p:strVal val="#ppt_x"/>
                                              </p:val>
                                            </p:tav>
                                            <p:tav tm="100000">
                                              <p:val>
                                                <p:strVal val="#ppt_x"/>
                                              </p:val>
                                            </p:tav>
                                          </p:tavLst>
                                        </p:anim>
                                        <p:anim calcmode="lin" valueType="num">
                                          <p:cBhvr additive="base">
                                            <p:cTn id="16" dur="1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 fill="hold"/>
                                            <p:tgtEl>
                                              <p:spTgt spid="18"/>
                                            </p:tgtEl>
                                            <p:attrNameLst>
                                              <p:attrName>ppt_x</p:attrName>
                                            </p:attrNameLst>
                                          </p:cBhvr>
                                          <p:tavLst>
                                            <p:tav tm="0">
                                              <p:val>
                                                <p:strVal val="#ppt_x"/>
                                              </p:val>
                                            </p:tav>
                                            <p:tav tm="100000">
                                              <p:val>
                                                <p:strVal val="#ppt_x"/>
                                              </p:val>
                                            </p:tav>
                                          </p:tavLst>
                                        </p:anim>
                                        <p:anim calcmode="lin" valueType="num">
                                          <p:cBhvr additive="base">
                                            <p:cTn id="20" dur="1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 fill="hold"/>
                                            <p:tgtEl>
                                              <p:spTgt spid="19"/>
                                            </p:tgtEl>
                                            <p:attrNameLst>
                                              <p:attrName>ppt_x</p:attrName>
                                            </p:attrNameLst>
                                          </p:cBhvr>
                                          <p:tavLst>
                                            <p:tav tm="0">
                                              <p:val>
                                                <p:strVal val="#ppt_x"/>
                                              </p:val>
                                            </p:tav>
                                            <p:tav tm="100000">
                                              <p:val>
                                                <p:strVal val="#ppt_x"/>
                                              </p:val>
                                            </p:tav>
                                          </p:tavLst>
                                        </p:anim>
                                        <p:anim calcmode="lin" valueType="num">
                                          <p:cBhvr additive="base">
                                            <p:cTn id="24" dur="1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260"/>
                                </p:stCondLst>
                                <p:childTnLst>
                                  <p:par>
                                    <p:cTn id="26" presetID="2" presetClass="entr" presetSubtype="1"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750" fill="hold"/>
                                            <p:tgtEl>
                                              <p:spTgt spid="27"/>
                                            </p:tgtEl>
                                            <p:attrNameLst>
                                              <p:attrName>ppt_x</p:attrName>
                                            </p:attrNameLst>
                                          </p:cBhvr>
                                          <p:tavLst>
                                            <p:tav tm="0">
                                              <p:val>
                                                <p:strVal val="#ppt_x"/>
                                              </p:val>
                                            </p:tav>
                                            <p:tav tm="100000">
                                              <p:val>
                                                <p:strVal val="#ppt_x"/>
                                              </p:val>
                                            </p:tav>
                                          </p:tavLst>
                                        </p:anim>
                                        <p:anim calcmode="lin" valueType="num">
                                          <p:cBhvr additive="base">
                                            <p:cTn id="29" dur="750" fill="hold"/>
                                            <p:tgtEl>
                                              <p:spTgt spid="27"/>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750" fill="hold"/>
                                            <p:tgtEl>
                                              <p:spTgt spid="28"/>
                                            </p:tgtEl>
                                            <p:attrNameLst>
                                              <p:attrName>ppt_x</p:attrName>
                                            </p:attrNameLst>
                                          </p:cBhvr>
                                          <p:tavLst>
                                            <p:tav tm="0">
                                              <p:val>
                                                <p:strVal val="#ppt_x"/>
                                              </p:val>
                                            </p:tav>
                                            <p:tav tm="100000">
                                              <p:val>
                                                <p:strVal val="#ppt_x"/>
                                              </p:val>
                                            </p:tav>
                                          </p:tavLst>
                                        </p:anim>
                                        <p:anim calcmode="lin" valueType="num">
                                          <p:cBhvr additive="base">
                                            <p:cTn id="33" dur="750" fill="hold"/>
                                            <p:tgtEl>
                                              <p:spTgt spid="28"/>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50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750" fill="hold"/>
                                            <p:tgtEl>
                                              <p:spTgt spid="29"/>
                                            </p:tgtEl>
                                            <p:attrNameLst>
                                              <p:attrName>ppt_x</p:attrName>
                                            </p:attrNameLst>
                                          </p:cBhvr>
                                          <p:tavLst>
                                            <p:tav tm="0">
                                              <p:val>
                                                <p:strVal val="#ppt_x"/>
                                              </p:val>
                                            </p:tav>
                                            <p:tav tm="100000">
                                              <p:val>
                                                <p:strVal val="#ppt_x"/>
                                              </p:val>
                                            </p:tav>
                                          </p:tavLst>
                                        </p:anim>
                                        <p:anim calcmode="lin" valueType="num">
                                          <p:cBhvr additive="base">
                                            <p:cTn id="37" dur="750" fill="hold"/>
                                            <p:tgtEl>
                                              <p:spTgt spid="29"/>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75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750" fill="hold"/>
                                            <p:tgtEl>
                                              <p:spTgt spid="30"/>
                                            </p:tgtEl>
                                            <p:attrNameLst>
                                              <p:attrName>ppt_x</p:attrName>
                                            </p:attrNameLst>
                                          </p:cBhvr>
                                          <p:tavLst>
                                            <p:tav tm="0">
                                              <p:val>
                                                <p:strVal val="#ppt_x"/>
                                              </p:val>
                                            </p:tav>
                                            <p:tav tm="100000">
                                              <p:val>
                                                <p:strVal val="#ppt_x"/>
                                              </p:val>
                                            </p:tav>
                                          </p:tavLst>
                                        </p:anim>
                                        <p:anim calcmode="lin" valueType="num">
                                          <p:cBhvr additive="base">
                                            <p:cTn id="41" dur="75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7" grpId="0" animBg="1"/>
          <p:bldP spid="18" grpId="0" animBg="1"/>
          <p:bldP spid="19" grpId="0" animBg="1"/>
          <p:bldP spid="27" grpId="0" animBg="1"/>
          <p:bldP spid="28" grpId="0" animBg="1"/>
          <p:bldP spid="29" grpId="0" animBg="1"/>
          <p:bldP spid="30"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a:extLst>
              <a:ext uri="{FF2B5EF4-FFF2-40B4-BE49-F238E27FC236}">
                <a16:creationId xmlns:a16="http://schemas.microsoft.com/office/drawing/2014/main" id="{E0A98983-8840-40B0-92C9-48A9C8FF49FF}"/>
              </a:ext>
            </a:extLst>
          </p:cNvPr>
          <p:cNvSpPr/>
          <p:nvPr/>
        </p:nvSpPr>
        <p:spPr>
          <a:xfrm>
            <a:off x="1307567" y="3659439"/>
            <a:ext cx="1542198" cy="597251"/>
          </a:xfrm>
          <a:prstGeom prst="roundRect">
            <a:avLst>
              <a:gd name="adj" fmla="val 50000"/>
            </a:avLst>
          </a:prstGeom>
          <a:solidFill>
            <a:srgbClr val="F3D4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latin typeface="Times New Roman" pitchFamily="18" charset="0"/>
                <a:cs typeface="Times New Roman" pitchFamily="18" charset="0"/>
              </a:rPr>
              <a:t>Hình</a:t>
            </a:r>
            <a:r>
              <a:rPr lang="fr-FR" sz="2400" smtClean="0">
                <a:solidFill>
                  <a:schemeClr val="tx1"/>
                </a:solidFill>
                <a:latin typeface="Times New Roman" pitchFamily="18" charset="0"/>
                <a:cs typeface="Times New Roman" pitchFamily="18" charset="0"/>
              </a:rPr>
              <a:t> 1</a:t>
            </a:r>
            <a:endParaRPr lang="en-US" sz="2400">
              <a:solidFill>
                <a:schemeClr val="tx1"/>
              </a:solidFill>
              <a:latin typeface="Times New Roman" pitchFamily="18" charset="0"/>
              <a:cs typeface="Times New Roman" pitchFamily="18" charset="0"/>
            </a:endParaRPr>
          </a:p>
        </p:txBody>
      </p:sp>
      <p:sp>
        <p:nvSpPr>
          <p:cNvPr id="12" name="文本框 11">
            <a:extLst>
              <a:ext uri="{FF2B5EF4-FFF2-40B4-BE49-F238E27FC236}">
                <a16:creationId xmlns:a16="http://schemas.microsoft.com/office/drawing/2014/main" id="{1CDE7742-C5D8-4CC3-B6C5-3A3BD7F4BC5D}"/>
              </a:ext>
            </a:extLst>
          </p:cNvPr>
          <p:cNvSpPr txBox="1"/>
          <p:nvPr/>
        </p:nvSpPr>
        <p:spPr>
          <a:xfrm>
            <a:off x="3735625" y="332249"/>
            <a:ext cx="4811891" cy="830997"/>
          </a:xfrm>
          <a:prstGeom prst="rect">
            <a:avLst/>
          </a:prstGeom>
          <a:noFill/>
        </p:spPr>
        <p:txBody>
          <a:bodyPr wrap="square" rtlCol="0">
            <a:spAutoFit/>
          </a:bodyPr>
          <a:lstStyle/>
          <a:p>
            <a:pPr algn="ctr"/>
            <a:r>
              <a:rPr lang="en-US" altLang="zh-CN" sz="2400" b="1" dirty="0" err="1" smtClean="0">
                <a:latin typeface="Times New Roman" pitchFamily="18" charset="0"/>
                <a:ea typeface="思源黑体" panose="020B0500000000000000" pitchFamily="34" charset="-122"/>
                <a:cs typeface="Times New Roman" pitchFamily="18" charset="0"/>
              </a:rPr>
              <a:t>Các</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hình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ảnh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sau</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đây</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nhắc</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đến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quốc</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gia</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nào</a:t>
            </a:r>
            <a:r>
              <a:rPr lang="en-US" altLang="zh-CN" sz="2400" b="1" dirty="0" smtClean="0">
                <a:latin typeface="Times New Roman" pitchFamily="18" charset="0"/>
                <a:ea typeface="思源黑体" panose="020B0500000000000000" pitchFamily="34" charset="-122"/>
                <a:cs typeface="Times New Roman" pitchFamily="18" charset="0"/>
              </a:rPr>
              <a:t>?</a:t>
            </a:r>
            <a:endParaRPr lang="zh-CN" altLang="en-US" sz="2400" b="1" dirty="0">
              <a:latin typeface="Times New Roman" pitchFamily="18" charset="0"/>
              <a:ea typeface="思源黑体" panose="020B0500000000000000" pitchFamily="34" charset="-122"/>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5625" y="3837750"/>
            <a:ext cx="4174309" cy="2265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655" y="1163246"/>
            <a:ext cx="3638489" cy="2336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矩形: 圆角 6">
            <a:extLst>
              <a:ext uri="{FF2B5EF4-FFF2-40B4-BE49-F238E27FC236}">
                <a16:creationId xmlns:a16="http://schemas.microsoft.com/office/drawing/2014/main" id="{E0A98983-8840-40B0-92C9-48A9C8FF49FF}"/>
              </a:ext>
            </a:extLst>
          </p:cNvPr>
          <p:cNvSpPr/>
          <p:nvPr/>
        </p:nvSpPr>
        <p:spPr>
          <a:xfrm>
            <a:off x="9357535" y="3724765"/>
            <a:ext cx="1542198" cy="623891"/>
          </a:xfrm>
          <a:prstGeom prst="roundRect">
            <a:avLst>
              <a:gd name="adj" fmla="val 50000"/>
            </a:avLst>
          </a:prstGeom>
          <a:solidFill>
            <a:srgbClr val="F3D4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smtClean="0">
                <a:solidFill>
                  <a:schemeClr val="tx1"/>
                </a:solidFill>
                <a:latin typeface="Times New Roman" pitchFamily="18" charset="0"/>
                <a:cs typeface="Times New Roman" pitchFamily="18" charset="0"/>
              </a:rPr>
              <a:t>Hình</a:t>
            </a:r>
            <a:r>
              <a:rPr lang="fr-FR" sz="2400" dirty="0" smtClean="0">
                <a:solidFill>
                  <a:schemeClr val="tx1"/>
                </a:solidFill>
                <a:latin typeface="Times New Roman" pitchFamily="18" charset="0"/>
                <a:cs typeface="Times New Roman" pitchFamily="18" charset="0"/>
              </a:rPr>
              <a:t> 2</a:t>
            </a:r>
            <a:endParaRPr lang="en-US" sz="2400" dirty="0">
              <a:solidFill>
                <a:schemeClr val="tx1"/>
              </a:solidFill>
              <a:latin typeface="Times New Roman" pitchFamily="18" charset="0"/>
              <a:cs typeface="Times New Roman" pitchFamily="18" charset="0"/>
            </a:endParaRPr>
          </a:p>
        </p:txBody>
      </p:sp>
      <p:sp>
        <p:nvSpPr>
          <p:cNvPr id="16" name="矩形: 圆角 6">
            <a:extLst>
              <a:ext uri="{FF2B5EF4-FFF2-40B4-BE49-F238E27FC236}">
                <a16:creationId xmlns:a16="http://schemas.microsoft.com/office/drawing/2014/main" id="{E0A98983-8840-40B0-92C9-48A9C8FF49FF}"/>
              </a:ext>
            </a:extLst>
          </p:cNvPr>
          <p:cNvSpPr/>
          <p:nvPr/>
        </p:nvSpPr>
        <p:spPr>
          <a:xfrm>
            <a:off x="5204080" y="6218529"/>
            <a:ext cx="1542198" cy="564473"/>
          </a:xfrm>
          <a:prstGeom prst="roundRect">
            <a:avLst>
              <a:gd name="adj" fmla="val 50000"/>
            </a:avLst>
          </a:prstGeom>
          <a:solidFill>
            <a:srgbClr val="F3D4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smtClean="0">
                <a:solidFill>
                  <a:schemeClr val="tx1"/>
                </a:solidFill>
                <a:latin typeface="Times New Roman" pitchFamily="18" charset="0"/>
                <a:cs typeface="Times New Roman" pitchFamily="18" charset="0"/>
              </a:rPr>
              <a:t>Hình 3</a:t>
            </a:r>
            <a:endParaRPr lang="en-US" sz="2400">
              <a:solidFill>
                <a:schemeClr val="tx1"/>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1061" y="1236175"/>
            <a:ext cx="4005395" cy="242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166908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051"/>
                                        </p:tgtEl>
                                        <p:attrNameLst>
                                          <p:attrName>style.visibility</p:attrName>
                                        </p:attrNameLst>
                                      </p:cBhvr>
                                      <p:to>
                                        <p:strVal val="visible"/>
                                      </p:to>
                                    </p:set>
                                    <p:animEffect transition="in" filter="barn(inVertical)">
                                      <p:cBhvr>
                                        <p:cTn id="18" dur="500"/>
                                        <p:tgtEl>
                                          <p:spTgt spid="2051"/>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barn(inVertical)">
                                      <p:cBhvr>
                                        <p:cTn id="27" dur="500"/>
                                        <p:tgtEl>
                                          <p:spTgt spid="1026"/>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a:extLst>
              <a:ext uri="{FF2B5EF4-FFF2-40B4-BE49-F238E27FC236}">
                <a16:creationId xmlns:a16="http://schemas.microsoft.com/office/drawing/2014/main" id="{E0A98983-8840-40B0-92C9-48A9C8FF49FF}"/>
              </a:ext>
            </a:extLst>
          </p:cNvPr>
          <p:cNvSpPr/>
          <p:nvPr/>
        </p:nvSpPr>
        <p:spPr>
          <a:xfrm>
            <a:off x="872834" y="3642141"/>
            <a:ext cx="2457291" cy="472659"/>
          </a:xfrm>
          <a:prstGeom prst="roundRect">
            <a:avLst>
              <a:gd name="adj" fmla="val 50000"/>
            </a:avLst>
          </a:prstGeom>
          <a:solidFill>
            <a:srgbClr val="F3D4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smtClean="0">
                <a:solidFill>
                  <a:schemeClr val="tx1"/>
                </a:solidFill>
                <a:latin typeface="Times New Roman" pitchFamily="18" charset="0"/>
                <a:cs typeface="Times New Roman" pitchFamily="18" charset="0"/>
              </a:rPr>
              <a:t>Quốc</a:t>
            </a:r>
            <a:r>
              <a:rPr lang="fr-FR" sz="2400" b="1" dirty="0" smtClean="0">
                <a:solidFill>
                  <a:schemeClr val="tx1"/>
                </a:solidFill>
                <a:latin typeface="Times New Roman" pitchFamily="18" charset="0"/>
                <a:cs typeface="Times New Roman" pitchFamily="18" charset="0"/>
              </a:rPr>
              <a:t> </a:t>
            </a:r>
            <a:r>
              <a:rPr lang="fr-FR" sz="2400" b="1" dirty="0" err="1" smtClean="0">
                <a:solidFill>
                  <a:schemeClr val="tx1"/>
                </a:solidFill>
                <a:latin typeface="Times New Roman" pitchFamily="18" charset="0"/>
                <a:cs typeface="Times New Roman" pitchFamily="18" charset="0"/>
              </a:rPr>
              <a:t>kì</a:t>
            </a:r>
            <a:r>
              <a:rPr lang="fr-FR" sz="2400" b="1" dirty="0" smtClean="0">
                <a:solidFill>
                  <a:schemeClr val="tx1"/>
                </a:solidFill>
                <a:latin typeface="Times New Roman" pitchFamily="18" charset="0"/>
                <a:cs typeface="Times New Roman" pitchFamily="18" charset="0"/>
              </a:rPr>
              <a:t> </a:t>
            </a:r>
            <a:r>
              <a:rPr lang="fr-FR" sz="2400" b="1" dirty="0" err="1" smtClean="0">
                <a:solidFill>
                  <a:schemeClr val="tx1"/>
                </a:solidFill>
                <a:latin typeface="Times New Roman" pitchFamily="18" charset="0"/>
                <a:cs typeface="Times New Roman" pitchFamily="18" charset="0"/>
              </a:rPr>
              <a:t>Ấn</a:t>
            </a:r>
            <a:r>
              <a:rPr lang="fr-FR" sz="2400" b="1" dirty="0" smtClean="0">
                <a:solidFill>
                  <a:schemeClr val="tx1"/>
                </a:solidFill>
                <a:latin typeface="Times New Roman" pitchFamily="18" charset="0"/>
                <a:cs typeface="Times New Roman" pitchFamily="18" charset="0"/>
              </a:rPr>
              <a:t> </a:t>
            </a:r>
            <a:r>
              <a:rPr lang="fr-FR" sz="2400" b="1" dirty="0" err="1" smtClean="0">
                <a:solidFill>
                  <a:schemeClr val="tx1"/>
                </a:solidFill>
                <a:latin typeface="Times New Roman" pitchFamily="18" charset="0"/>
                <a:cs typeface="Times New Roman" pitchFamily="18" charset="0"/>
              </a:rPr>
              <a:t>Độ</a:t>
            </a:r>
            <a:endParaRPr lang="en-US" sz="2400" b="1" dirty="0">
              <a:solidFill>
                <a:schemeClr val="tx1"/>
              </a:solidFill>
              <a:latin typeface="Times New Roman" pitchFamily="18" charset="0"/>
              <a:cs typeface="Times New Roman" pitchFamily="18" charset="0"/>
            </a:endParaRPr>
          </a:p>
        </p:txBody>
      </p:sp>
      <p:sp>
        <p:nvSpPr>
          <p:cNvPr id="12" name="文本框 11">
            <a:extLst>
              <a:ext uri="{FF2B5EF4-FFF2-40B4-BE49-F238E27FC236}">
                <a16:creationId xmlns:a16="http://schemas.microsoft.com/office/drawing/2014/main" id="{1CDE7742-C5D8-4CC3-B6C5-3A3BD7F4BC5D}"/>
              </a:ext>
            </a:extLst>
          </p:cNvPr>
          <p:cNvSpPr txBox="1"/>
          <p:nvPr/>
        </p:nvSpPr>
        <p:spPr>
          <a:xfrm>
            <a:off x="3735625" y="318394"/>
            <a:ext cx="4743357" cy="830997"/>
          </a:xfrm>
          <a:prstGeom prst="rect">
            <a:avLst/>
          </a:prstGeom>
          <a:noFill/>
        </p:spPr>
        <p:txBody>
          <a:bodyPr wrap="square" rtlCol="0">
            <a:spAutoFit/>
          </a:bodyPr>
          <a:lstStyle/>
          <a:p>
            <a:pPr algn="ctr"/>
            <a:r>
              <a:rPr lang="en-US" altLang="zh-CN" sz="2400" b="1" dirty="0" err="1" smtClean="0">
                <a:latin typeface="Times New Roman" pitchFamily="18" charset="0"/>
                <a:ea typeface="思源黑体" panose="020B0500000000000000" pitchFamily="34" charset="-122"/>
                <a:cs typeface="Times New Roman" pitchFamily="18" charset="0"/>
              </a:rPr>
              <a:t>Các</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hình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ảnh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sau</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đây</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nhắc</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đến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quốc</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gia</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nào</a:t>
            </a:r>
            <a:r>
              <a:rPr lang="en-US" altLang="zh-CN" sz="2400" b="1" dirty="0" smtClean="0">
                <a:latin typeface="Times New Roman" pitchFamily="18" charset="0"/>
                <a:ea typeface="思源黑体" panose="020B0500000000000000" pitchFamily="34" charset="-122"/>
                <a:cs typeface="Times New Roman" pitchFamily="18" charset="0"/>
              </a:rPr>
              <a:t>?</a:t>
            </a:r>
            <a:endParaRPr lang="zh-CN" altLang="en-US" sz="2400" b="1" dirty="0">
              <a:latin typeface="Times New Roman" pitchFamily="18" charset="0"/>
              <a:ea typeface="思源黑体" panose="020B0500000000000000" pitchFamily="34" charset="-122"/>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2183" y="3837750"/>
            <a:ext cx="4307752" cy="2355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27" y="1198523"/>
            <a:ext cx="3504707" cy="2336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矩形: 圆角 6">
            <a:extLst>
              <a:ext uri="{FF2B5EF4-FFF2-40B4-BE49-F238E27FC236}">
                <a16:creationId xmlns:a16="http://schemas.microsoft.com/office/drawing/2014/main" id="{E0A98983-8840-40B0-92C9-48A9C8FF49FF}"/>
              </a:ext>
            </a:extLst>
          </p:cNvPr>
          <p:cNvSpPr/>
          <p:nvPr/>
        </p:nvSpPr>
        <p:spPr>
          <a:xfrm>
            <a:off x="9122007" y="3711668"/>
            <a:ext cx="1845537" cy="527823"/>
          </a:xfrm>
          <a:prstGeom prst="roundRect">
            <a:avLst>
              <a:gd name="adj" fmla="val 50000"/>
            </a:avLst>
          </a:prstGeom>
          <a:solidFill>
            <a:srgbClr val="F3D4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smtClean="0">
                <a:solidFill>
                  <a:schemeClr val="tx1"/>
                </a:solidFill>
                <a:latin typeface="Times New Roman" pitchFamily="18" charset="0"/>
                <a:cs typeface="Times New Roman" pitchFamily="18" charset="0"/>
              </a:rPr>
              <a:t>Sông</a:t>
            </a:r>
            <a:r>
              <a:rPr lang="fr-FR" sz="2400" b="1" dirty="0" smtClean="0">
                <a:solidFill>
                  <a:schemeClr val="tx1"/>
                </a:solidFill>
                <a:latin typeface="Times New Roman" pitchFamily="18" charset="0"/>
                <a:cs typeface="Times New Roman" pitchFamily="18" charset="0"/>
              </a:rPr>
              <a:t> </a:t>
            </a:r>
            <a:r>
              <a:rPr lang="fr-FR" sz="2400" b="1" dirty="0" err="1" smtClean="0">
                <a:solidFill>
                  <a:schemeClr val="tx1"/>
                </a:solidFill>
                <a:latin typeface="Times New Roman" pitchFamily="18" charset="0"/>
                <a:cs typeface="Times New Roman" pitchFamily="18" charset="0"/>
              </a:rPr>
              <a:t>Hằng</a:t>
            </a:r>
            <a:endParaRPr lang="en-US" sz="2400" b="1" dirty="0">
              <a:solidFill>
                <a:schemeClr val="tx1"/>
              </a:solidFill>
              <a:latin typeface="Times New Roman" pitchFamily="18" charset="0"/>
              <a:cs typeface="Times New Roman" pitchFamily="18" charset="0"/>
            </a:endParaRPr>
          </a:p>
        </p:txBody>
      </p:sp>
      <p:sp>
        <p:nvSpPr>
          <p:cNvPr id="16" name="矩形: 圆角 6">
            <a:extLst>
              <a:ext uri="{FF2B5EF4-FFF2-40B4-BE49-F238E27FC236}">
                <a16:creationId xmlns:a16="http://schemas.microsoft.com/office/drawing/2014/main" id="{E0A98983-8840-40B0-92C9-48A9C8FF49FF}"/>
              </a:ext>
            </a:extLst>
          </p:cNvPr>
          <p:cNvSpPr/>
          <p:nvPr/>
        </p:nvSpPr>
        <p:spPr>
          <a:xfrm>
            <a:off x="4123397" y="6293960"/>
            <a:ext cx="3542971" cy="447857"/>
          </a:xfrm>
          <a:prstGeom prst="roundRect">
            <a:avLst>
              <a:gd name="adj" fmla="val 50000"/>
            </a:avLst>
          </a:prstGeom>
          <a:solidFill>
            <a:srgbClr val="F3D42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smtClean="0">
                <a:solidFill>
                  <a:schemeClr val="tx1"/>
                </a:solidFill>
                <a:latin typeface="Times New Roman" pitchFamily="18" charset="0"/>
                <a:cs typeface="Times New Roman" pitchFamily="18" charset="0"/>
              </a:rPr>
              <a:t>Dãy</a:t>
            </a:r>
            <a:r>
              <a:rPr lang="fr-FR" sz="2400" b="1" dirty="0" smtClean="0">
                <a:solidFill>
                  <a:schemeClr val="tx1"/>
                </a:solidFill>
                <a:latin typeface="Times New Roman" pitchFamily="18" charset="0"/>
                <a:cs typeface="Times New Roman" pitchFamily="18" charset="0"/>
              </a:rPr>
              <a:t> </a:t>
            </a:r>
            <a:r>
              <a:rPr lang="fr-FR" sz="2400" b="1" dirty="0" err="1" smtClean="0">
                <a:solidFill>
                  <a:schemeClr val="tx1"/>
                </a:solidFill>
                <a:latin typeface="Times New Roman" pitchFamily="18" charset="0"/>
                <a:cs typeface="Times New Roman" pitchFamily="18" charset="0"/>
              </a:rPr>
              <a:t>núi</a:t>
            </a:r>
            <a:r>
              <a:rPr lang="fr-FR" sz="2400" b="1" dirty="0" smtClean="0">
                <a:solidFill>
                  <a:schemeClr val="tx1"/>
                </a:solidFill>
                <a:latin typeface="Times New Roman" pitchFamily="18" charset="0"/>
                <a:cs typeface="Times New Roman" pitchFamily="18" charset="0"/>
              </a:rPr>
              <a:t> Hi-ma-</a:t>
            </a:r>
            <a:r>
              <a:rPr lang="fr-FR" sz="2400" b="1" dirty="0" err="1" smtClean="0">
                <a:solidFill>
                  <a:schemeClr val="tx1"/>
                </a:solidFill>
                <a:latin typeface="Times New Roman" pitchFamily="18" charset="0"/>
                <a:cs typeface="Times New Roman" pitchFamily="18" charset="0"/>
              </a:rPr>
              <a:t>lay</a:t>
            </a:r>
            <a:r>
              <a:rPr lang="fr-FR" sz="2400" b="1" dirty="0" smtClean="0">
                <a:solidFill>
                  <a:schemeClr val="tx1"/>
                </a:solidFill>
                <a:latin typeface="Times New Roman" pitchFamily="18" charset="0"/>
                <a:cs typeface="Times New Roman" pitchFamily="18" charset="0"/>
              </a:rPr>
              <a:t>-a</a:t>
            </a:r>
            <a:endParaRPr lang="en-US" sz="2400" b="1" dirty="0">
              <a:solidFill>
                <a:schemeClr val="tx1"/>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63351" y="1218877"/>
            <a:ext cx="4005395" cy="242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272653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637B6256-D657-4866-B265-8533F34C731F}"/>
              </a:ext>
            </a:extLst>
          </p:cNvPr>
          <p:cNvSpPr/>
          <p:nvPr/>
        </p:nvSpPr>
        <p:spPr>
          <a:xfrm>
            <a:off x="0" y="0"/>
            <a:ext cx="12192000" cy="6538586"/>
          </a:xfrm>
          <a:prstGeom prst="rect">
            <a:avLst/>
          </a:prstGeom>
          <a:blipFill dpi="0" rotWithShape="1">
            <a:blip r:embed="rId5">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文本框 25"/>
          <p:cNvSpPr txBox="1"/>
          <p:nvPr/>
        </p:nvSpPr>
        <p:spPr>
          <a:xfrm>
            <a:off x="3166549" y="847530"/>
            <a:ext cx="8669623" cy="3385514"/>
          </a:xfrm>
          <a:prstGeom prst="rect">
            <a:avLst/>
          </a:prstGeom>
          <a:noFill/>
        </p:spPr>
        <p:txBody>
          <a:bodyPr wrap="square" lIns="91412" tIns="45706" rIns="91412" bIns="45706" rtlCol="0">
            <a:spAutoFit/>
          </a:bodyPr>
          <a:lstStyle/>
          <a:p>
            <a:pPr algn="ctr" defTabSz="1218804"/>
            <a:r>
              <a:rPr lang="en-US" altLang="zh-CN" sz="5400" b="1" dirty="0" err="1" smtClean="0">
                <a:solidFill>
                  <a:schemeClr val="accent4">
                    <a:lumMod val="75000"/>
                  </a:schemeClr>
                </a:solidFill>
                <a:latin typeface="Times New Roman" pitchFamily="18" charset="0"/>
                <a:ea typeface="思源黑体" panose="020B0500000000000000" pitchFamily="34" charset="-122"/>
                <a:cs typeface="Times New Roman" pitchFamily="18" charset="0"/>
              </a:rPr>
              <a:t>Tiết</a:t>
            </a:r>
            <a:r>
              <a:rPr lang="en-US" altLang="zh-CN" sz="5400" b="1" dirty="0" smtClean="0">
                <a:solidFill>
                  <a:schemeClr val="accent4">
                    <a:lumMod val="75000"/>
                  </a:schemeClr>
                </a:solidFill>
                <a:latin typeface="Times New Roman" pitchFamily="18" charset="0"/>
                <a:ea typeface="思源黑体" panose="020B0500000000000000" pitchFamily="34" charset="-122"/>
                <a:cs typeface="Times New Roman" pitchFamily="18" charset="0"/>
              </a:rPr>
              <a:t> 11, 12, 13 – </a:t>
            </a:r>
            <a:r>
              <a:rPr lang="en-US" altLang="zh-CN" sz="5400" b="1" dirty="0" err="1" smtClean="0">
                <a:solidFill>
                  <a:schemeClr val="accent4">
                    <a:lumMod val="75000"/>
                  </a:schemeClr>
                </a:solidFill>
                <a:latin typeface="Times New Roman" pitchFamily="18" charset="0"/>
                <a:ea typeface="思源黑体" panose="020B0500000000000000" pitchFamily="34" charset="-122"/>
                <a:cs typeface="Times New Roman" pitchFamily="18" charset="0"/>
              </a:rPr>
              <a:t>Bài</a:t>
            </a:r>
            <a:r>
              <a:rPr lang="en-US" altLang="zh-CN" sz="5400" b="1" dirty="0" smtClean="0">
                <a:solidFill>
                  <a:schemeClr val="accent4">
                    <a:lumMod val="75000"/>
                  </a:schemeClr>
                </a:solidFill>
                <a:latin typeface="Times New Roman" pitchFamily="18" charset="0"/>
                <a:ea typeface="思源黑体" panose="020B0500000000000000" pitchFamily="34" charset="-122"/>
                <a:cs typeface="Times New Roman" pitchFamily="18" charset="0"/>
              </a:rPr>
              <a:t> 5:</a:t>
            </a:r>
          </a:p>
          <a:p>
            <a:pPr algn="ctr" defTabSz="1218804"/>
            <a:endParaRPr lang="en-US" altLang="zh-CN" sz="4000" b="1" dirty="0" smtClean="0">
              <a:solidFill>
                <a:srgbClr val="FF0000"/>
              </a:solidFill>
              <a:latin typeface="Times New Roman" pitchFamily="18" charset="0"/>
              <a:ea typeface="思源黑体" panose="020B0500000000000000" pitchFamily="34" charset="-122"/>
              <a:cs typeface="Times New Roman" pitchFamily="18" charset="0"/>
            </a:endParaRPr>
          </a:p>
          <a:p>
            <a:pPr algn="ctr" defTabSz="1218804"/>
            <a:r>
              <a:rPr lang="en-US" altLang="zh-CN" sz="6000" b="1" dirty="0" smtClean="0">
                <a:solidFill>
                  <a:srgbClr val="FF0000"/>
                </a:solidFill>
                <a:latin typeface="Times New Roman" pitchFamily="18" charset="0"/>
                <a:ea typeface="思源黑体" panose="020B0500000000000000" pitchFamily="34" charset="-122"/>
                <a:cs typeface="Times New Roman" pitchFamily="18" charset="0"/>
              </a:rPr>
              <a:t>ẤN ĐỘ TỪ THẾ KỈ IV ĐẾN GIỮA THẾ KỈ XIX</a:t>
            </a:r>
            <a:endParaRPr lang="zh-CN" altLang="en-US" sz="6000" b="1" dirty="0">
              <a:solidFill>
                <a:srgbClr val="FF0000"/>
              </a:solidFill>
              <a:latin typeface="Times New Roman" pitchFamily="18" charset="0"/>
              <a:ea typeface="思源黑体" panose="020B0500000000000000" pitchFamily="34" charset="-122"/>
              <a:cs typeface="Times New Roman" pitchFamily="18" charset="0"/>
            </a:endParaRPr>
          </a:p>
        </p:txBody>
      </p:sp>
      <p:grpSp>
        <p:nvGrpSpPr>
          <p:cNvPr id="24" name="PA_组合 185"/>
          <p:cNvGrpSpPr/>
          <p:nvPr>
            <p:custDataLst>
              <p:tags r:id="rId1"/>
            </p:custDataLst>
          </p:nvPr>
        </p:nvGrpSpPr>
        <p:grpSpPr>
          <a:xfrm flipH="1">
            <a:off x="992267" y="2708344"/>
            <a:ext cx="2264084" cy="3041540"/>
            <a:chOff x="6078538" y="1790701"/>
            <a:chExt cx="2744788" cy="3686175"/>
          </a:xfrm>
          <a:solidFill>
            <a:schemeClr val="tx1">
              <a:lumMod val="85000"/>
              <a:lumOff val="15000"/>
            </a:schemeClr>
          </a:solidFill>
        </p:grpSpPr>
        <p:sp>
          <p:nvSpPr>
            <p:cNvPr id="26" name="自由: 形状 186"/>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grpFill/>
            <a:ln>
              <a:noFill/>
            </a:ln>
          </p:spPr>
          <p:txBody>
            <a:bodyPr vert="horz" wrap="square" lIns="121882" tIns="60941" rIns="121882" bIns="60941" numCol="1" anchor="t" anchorCtr="0" compatLnSpc="1">
              <a:prstTxWarp prst="textNoShape">
                <a:avLst/>
              </a:prstTxWarp>
              <a:noAutofit/>
            </a:bodyPr>
            <a:lstStyle/>
            <a:p>
              <a:pPr defTabSz="1218804"/>
              <a:endParaRPr lang="zh-CN" altLang="en-US" sz="2399">
                <a:solidFill>
                  <a:prstClr val="black"/>
                </a:solidFill>
              </a:endParaRPr>
            </a:p>
          </p:txBody>
        </p:sp>
        <p:sp>
          <p:nvSpPr>
            <p:cNvPr id="27" name="自由: 形状 187"/>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121882" tIns="60941" rIns="121882" bIns="60941" numCol="1" anchor="t" anchorCtr="0" compatLnSpc="1">
              <a:prstTxWarp prst="textNoShape">
                <a:avLst/>
              </a:prstTxWarp>
              <a:noAutofit/>
            </a:bodyPr>
            <a:lstStyle/>
            <a:p>
              <a:pPr defTabSz="1218804"/>
              <a:endParaRPr lang="zh-CN" altLang="en-US" sz="2399">
                <a:solidFill>
                  <a:prstClr val="black"/>
                </a:solidFill>
              </a:endParaRPr>
            </a:p>
          </p:txBody>
        </p:sp>
        <p:grpSp>
          <p:nvGrpSpPr>
            <p:cNvPr id="28" name="组合 188"/>
            <p:cNvGrpSpPr/>
            <p:nvPr/>
          </p:nvGrpSpPr>
          <p:grpSpPr>
            <a:xfrm>
              <a:off x="6670676" y="1868488"/>
              <a:ext cx="2152650" cy="3608388"/>
              <a:chOff x="6670676" y="1868488"/>
              <a:chExt cx="2152650" cy="3608388"/>
            </a:xfrm>
            <a:grpFill/>
          </p:grpSpPr>
          <p:sp>
            <p:nvSpPr>
              <p:cNvPr id="31" name="chenying0907 5"/>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32" name="chenying0907 6"/>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33" name="自由: 形状 192"/>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121882" tIns="60941" rIns="121882" bIns="60941" numCol="1" anchor="t" anchorCtr="0" compatLnSpc="1">
                <a:prstTxWarp prst="textNoShape">
                  <a:avLst/>
                </a:prstTxWarp>
                <a:noAutofit/>
              </a:bodyPr>
              <a:lstStyle/>
              <a:p>
                <a:pPr defTabSz="1218804"/>
                <a:endParaRPr lang="zh-CN" altLang="en-US" sz="2399">
                  <a:solidFill>
                    <a:prstClr val="black"/>
                  </a:solidFill>
                </a:endParaRPr>
              </a:p>
            </p:txBody>
          </p:sp>
          <p:sp>
            <p:nvSpPr>
              <p:cNvPr id="34" name="chenying0907 12"/>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35" name="chenying0907 19"/>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36" name="chenying0907 127"/>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38" name="chenying0907 130"/>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39" name="Oval 132"/>
              <p:cNvSpPr>
                <a:spLocks noChangeArrowheads="1"/>
              </p:cNvSpPr>
              <p:nvPr/>
            </p:nvSpPr>
            <p:spPr bwMode="auto">
              <a:xfrm>
                <a:off x="8180388" y="2222501"/>
                <a:ext cx="93663" cy="9525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41" name="chenying0907 181"/>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42" name="chenying0907 182"/>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43" name="Oval 183"/>
              <p:cNvSpPr>
                <a:spLocks noChangeArrowheads="1"/>
              </p:cNvSpPr>
              <p:nvPr/>
            </p:nvSpPr>
            <p:spPr bwMode="auto">
              <a:xfrm>
                <a:off x="8180388" y="2222501"/>
                <a:ext cx="93663" cy="9525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grpSp>
        <p:sp>
          <p:nvSpPr>
            <p:cNvPr id="30" name="chenying0907 57"/>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grpFill/>
            <a:ln>
              <a:noFill/>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grpSp>
      <p:sp>
        <p:nvSpPr>
          <p:cNvPr id="44" name="PA_自由: 形状 201"/>
          <p:cNvSpPr/>
          <p:nvPr>
            <p:custDataLst>
              <p:tags r:id="rId2"/>
            </p:custDataLst>
          </p:nvPr>
        </p:nvSpPr>
        <p:spPr>
          <a:xfrm>
            <a:off x="58822" y="5588690"/>
            <a:ext cx="3433020" cy="670560"/>
          </a:xfrm>
          <a:custGeom>
            <a:avLst/>
            <a:gdLst>
              <a:gd name="connsiteX0" fmla="*/ 111760 w 3434080"/>
              <a:gd name="connsiteY0" fmla="*/ 355600 h 670560"/>
              <a:gd name="connsiteX1" fmla="*/ 162560 w 3434080"/>
              <a:gd name="connsiteY1" fmla="*/ 375920 h 670560"/>
              <a:gd name="connsiteX2" fmla="*/ 508000 w 3434080"/>
              <a:gd name="connsiteY2" fmla="*/ 355600 h 670560"/>
              <a:gd name="connsiteX3" fmla="*/ 589280 w 3434080"/>
              <a:gd name="connsiteY3" fmla="*/ 314960 h 670560"/>
              <a:gd name="connsiteX4" fmla="*/ 629920 w 3434080"/>
              <a:gd name="connsiteY4" fmla="*/ 304800 h 670560"/>
              <a:gd name="connsiteX5" fmla="*/ 660400 w 3434080"/>
              <a:gd name="connsiteY5" fmla="*/ 294640 h 670560"/>
              <a:gd name="connsiteX6" fmla="*/ 751840 w 3434080"/>
              <a:gd name="connsiteY6" fmla="*/ 274320 h 670560"/>
              <a:gd name="connsiteX7" fmla="*/ 863600 w 3434080"/>
              <a:gd name="connsiteY7" fmla="*/ 243840 h 670560"/>
              <a:gd name="connsiteX8" fmla="*/ 894080 w 3434080"/>
              <a:gd name="connsiteY8" fmla="*/ 223520 h 670560"/>
              <a:gd name="connsiteX9" fmla="*/ 955040 w 3434080"/>
              <a:gd name="connsiteY9" fmla="*/ 213360 h 670560"/>
              <a:gd name="connsiteX10" fmla="*/ 995680 w 3434080"/>
              <a:gd name="connsiteY10" fmla="*/ 203200 h 670560"/>
              <a:gd name="connsiteX11" fmla="*/ 1026160 w 3434080"/>
              <a:gd name="connsiteY11" fmla="*/ 172720 h 670560"/>
              <a:gd name="connsiteX12" fmla="*/ 1056640 w 3434080"/>
              <a:gd name="connsiteY12" fmla="*/ 162560 h 670560"/>
              <a:gd name="connsiteX13" fmla="*/ 1107440 w 3434080"/>
              <a:gd name="connsiteY13" fmla="*/ 142240 h 670560"/>
              <a:gd name="connsiteX14" fmla="*/ 1178560 w 3434080"/>
              <a:gd name="connsiteY14" fmla="*/ 152400 h 670560"/>
              <a:gd name="connsiteX15" fmla="*/ 1229360 w 3434080"/>
              <a:gd name="connsiteY15" fmla="*/ 162560 h 670560"/>
              <a:gd name="connsiteX16" fmla="*/ 1391920 w 3434080"/>
              <a:gd name="connsiteY16" fmla="*/ 152400 h 670560"/>
              <a:gd name="connsiteX17" fmla="*/ 1503680 w 3434080"/>
              <a:gd name="connsiteY17" fmla="*/ 132080 h 670560"/>
              <a:gd name="connsiteX18" fmla="*/ 1595120 w 3434080"/>
              <a:gd name="connsiteY18" fmla="*/ 101600 h 670560"/>
              <a:gd name="connsiteX19" fmla="*/ 1625600 w 3434080"/>
              <a:gd name="connsiteY19" fmla="*/ 91440 h 670560"/>
              <a:gd name="connsiteX20" fmla="*/ 1838960 w 3434080"/>
              <a:gd name="connsiteY20" fmla="*/ 81280 h 670560"/>
              <a:gd name="connsiteX21" fmla="*/ 1950720 w 3434080"/>
              <a:gd name="connsiteY21" fmla="*/ 71120 h 670560"/>
              <a:gd name="connsiteX22" fmla="*/ 2062480 w 3434080"/>
              <a:gd name="connsiteY22" fmla="*/ 50800 h 670560"/>
              <a:gd name="connsiteX23" fmla="*/ 2113280 w 3434080"/>
              <a:gd name="connsiteY23" fmla="*/ 40640 h 670560"/>
              <a:gd name="connsiteX24" fmla="*/ 2194560 w 3434080"/>
              <a:gd name="connsiteY24" fmla="*/ 30480 h 670560"/>
              <a:gd name="connsiteX25" fmla="*/ 2225040 w 3434080"/>
              <a:gd name="connsiteY25" fmla="*/ 20320 h 670560"/>
              <a:gd name="connsiteX26" fmla="*/ 2346960 w 3434080"/>
              <a:gd name="connsiteY26" fmla="*/ 0 h 670560"/>
              <a:gd name="connsiteX27" fmla="*/ 2458720 w 3434080"/>
              <a:gd name="connsiteY27" fmla="*/ 20320 h 670560"/>
              <a:gd name="connsiteX28" fmla="*/ 2519680 w 3434080"/>
              <a:gd name="connsiteY28" fmla="*/ 50800 h 670560"/>
              <a:gd name="connsiteX29" fmla="*/ 2651760 w 3434080"/>
              <a:gd name="connsiteY29" fmla="*/ 60960 h 670560"/>
              <a:gd name="connsiteX30" fmla="*/ 3261360 w 3434080"/>
              <a:gd name="connsiteY30" fmla="*/ 71120 h 670560"/>
              <a:gd name="connsiteX31" fmla="*/ 3291840 w 3434080"/>
              <a:gd name="connsiteY31" fmla="*/ 91440 h 670560"/>
              <a:gd name="connsiteX32" fmla="*/ 3383280 w 3434080"/>
              <a:gd name="connsiteY32" fmla="*/ 101600 h 670560"/>
              <a:gd name="connsiteX33" fmla="*/ 3434080 w 3434080"/>
              <a:gd name="connsiteY33" fmla="*/ 193040 h 670560"/>
              <a:gd name="connsiteX34" fmla="*/ 3200400 w 3434080"/>
              <a:gd name="connsiteY34" fmla="*/ 213360 h 670560"/>
              <a:gd name="connsiteX35" fmla="*/ 3048000 w 3434080"/>
              <a:gd name="connsiteY35" fmla="*/ 223520 h 670560"/>
              <a:gd name="connsiteX36" fmla="*/ 2844800 w 3434080"/>
              <a:gd name="connsiteY36" fmla="*/ 233680 h 670560"/>
              <a:gd name="connsiteX37" fmla="*/ 2743200 w 3434080"/>
              <a:gd name="connsiteY37" fmla="*/ 254000 h 670560"/>
              <a:gd name="connsiteX38" fmla="*/ 2661920 w 3434080"/>
              <a:gd name="connsiteY38" fmla="*/ 264160 h 670560"/>
              <a:gd name="connsiteX39" fmla="*/ 2519680 w 3434080"/>
              <a:gd name="connsiteY39" fmla="*/ 294640 h 670560"/>
              <a:gd name="connsiteX40" fmla="*/ 2458720 w 3434080"/>
              <a:gd name="connsiteY40" fmla="*/ 304800 h 670560"/>
              <a:gd name="connsiteX41" fmla="*/ 2346960 w 3434080"/>
              <a:gd name="connsiteY41" fmla="*/ 345440 h 670560"/>
              <a:gd name="connsiteX42" fmla="*/ 2296160 w 3434080"/>
              <a:gd name="connsiteY42" fmla="*/ 355600 h 670560"/>
              <a:gd name="connsiteX43" fmla="*/ 2245360 w 3434080"/>
              <a:gd name="connsiteY43" fmla="*/ 386080 h 670560"/>
              <a:gd name="connsiteX44" fmla="*/ 2164080 w 3434080"/>
              <a:gd name="connsiteY44" fmla="*/ 406400 h 670560"/>
              <a:gd name="connsiteX45" fmla="*/ 2133600 w 3434080"/>
              <a:gd name="connsiteY45" fmla="*/ 426720 h 670560"/>
              <a:gd name="connsiteX46" fmla="*/ 2072640 w 3434080"/>
              <a:gd name="connsiteY46" fmla="*/ 436880 h 670560"/>
              <a:gd name="connsiteX47" fmla="*/ 1971040 w 3434080"/>
              <a:gd name="connsiteY47" fmla="*/ 457200 h 670560"/>
              <a:gd name="connsiteX48" fmla="*/ 1899920 w 3434080"/>
              <a:gd name="connsiteY48" fmla="*/ 467360 h 670560"/>
              <a:gd name="connsiteX49" fmla="*/ 1696720 w 3434080"/>
              <a:gd name="connsiteY49" fmla="*/ 487680 h 670560"/>
              <a:gd name="connsiteX50" fmla="*/ 1605280 w 3434080"/>
              <a:gd name="connsiteY50" fmla="*/ 497840 h 670560"/>
              <a:gd name="connsiteX51" fmla="*/ 1564640 w 3434080"/>
              <a:gd name="connsiteY51" fmla="*/ 508000 h 670560"/>
              <a:gd name="connsiteX52" fmla="*/ 1422400 w 3434080"/>
              <a:gd name="connsiteY52" fmla="*/ 528320 h 670560"/>
              <a:gd name="connsiteX53" fmla="*/ 1229360 w 3434080"/>
              <a:gd name="connsiteY53" fmla="*/ 548640 h 670560"/>
              <a:gd name="connsiteX54" fmla="*/ 1158240 w 3434080"/>
              <a:gd name="connsiteY54" fmla="*/ 568960 h 670560"/>
              <a:gd name="connsiteX55" fmla="*/ 975360 w 3434080"/>
              <a:gd name="connsiteY55" fmla="*/ 589280 h 670560"/>
              <a:gd name="connsiteX56" fmla="*/ 873760 w 3434080"/>
              <a:gd name="connsiteY56" fmla="*/ 599440 h 670560"/>
              <a:gd name="connsiteX57" fmla="*/ 782320 w 3434080"/>
              <a:gd name="connsiteY57" fmla="*/ 629920 h 670560"/>
              <a:gd name="connsiteX58" fmla="*/ 640080 w 3434080"/>
              <a:gd name="connsiteY58" fmla="*/ 660400 h 670560"/>
              <a:gd name="connsiteX59" fmla="*/ 447040 w 3434080"/>
              <a:gd name="connsiteY59" fmla="*/ 670560 h 670560"/>
              <a:gd name="connsiteX60" fmla="*/ 152400 w 3434080"/>
              <a:gd name="connsiteY60" fmla="*/ 660400 h 670560"/>
              <a:gd name="connsiteX61" fmla="*/ 91440 w 3434080"/>
              <a:gd name="connsiteY61" fmla="*/ 629920 h 670560"/>
              <a:gd name="connsiteX62" fmla="*/ 60960 w 3434080"/>
              <a:gd name="connsiteY62" fmla="*/ 619760 h 670560"/>
              <a:gd name="connsiteX63" fmla="*/ 50800 w 3434080"/>
              <a:gd name="connsiteY63" fmla="*/ 589280 h 670560"/>
              <a:gd name="connsiteX64" fmla="*/ 30480 w 3434080"/>
              <a:gd name="connsiteY64" fmla="*/ 558800 h 670560"/>
              <a:gd name="connsiteX65" fmla="*/ 20320 w 3434080"/>
              <a:gd name="connsiteY65" fmla="*/ 518160 h 670560"/>
              <a:gd name="connsiteX66" fmla="*/ 0 w 3434080"/>
              <a:gd name="connsiteY66" fmla="*/ 436880 h 670560"/>
              <a:gd name="connsiteX67" fmla="*/ 152400 w 3434080"/>
              <a:gd name="connsiteY67" fmla="*/ 406400 h 6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434080" h="670560">
                <a:moveTo>
                  <a:pt x="111760" y="355600"/>
                </a:moveTo>
                <a:cubicBezTo>
                  <a:pt x="128693" y="362373"/>
                  <a:pt x="144330" y="375384"/>
                  <a:pt x="162560" y="375920"/>
                </a:cubicBezTo>
                <a:cubicBezTo>
                  <a:pt x="387590" y="382539"/>
                  <a:pt x="376101" y="381980"/>
                  <a:pt x="508000" y="355600"/>
                </a:cubicBezTo>
                <a:cubicBezTo>
                  <a:pt x="535093" y="342053"/>
                  <a:pt x="559893" y="322307"/>
                  <a:pt x="589280" y="314960"/>
                </a:cubicBezTo>
                <a:cubicBezTo>
                  <a:pt x="602827" y="311573"/>
                  <a:pt x="616494" y="308636"/>
                  <a:pt x="629920" y="304800"/>
                </a:cubicBezTo>
                <a:cubicBezTo>
                  <a:pt x="640218" y="301858"/>
                  <a:pt x="650010" y="297237"/>
                  <a:pt x="660400" y="294640"/>
                </a:cubicBezTo>
                <a:cubicBezTo>
                  <a:pt x="718407" y="280138"/>
                  <a:pt x="699691" y="289965"/>
                  <a:pt x="751840" y="274320"/>
                </a:cubicBezTo>
                <a:cubicBezTo>
                  <a:pt x="854963" y="243383"/>
                  <a:pt x="771012" y="262358"/>
                  <a:pt x="863600" y="243840"/>
                </a:cubicBezTo>
                <a:cubicBezTo>
                  <a:pt x="873760" y="237067"/>
                  <a:pt x="882496" y="227381"/>
                  <a:pt x="894080" y="223520"/>
                </a:cubicBezTo>
                <a:cubicBezTo>
                  <a:pt x="913623" y="217006"/>
                  <a:pt x="934840" y="217400"/>
                  <a:pt x="955040" y="213360"/>
                </a:cubicBezTo>
                <a:cubicBezTo>
                  <a:pt x="968732" y="210622"/>
                  <a:pt x="982133" y="206587"/>
                  <a:pt x="995680" y="203200"/>
                </a:cubicBezTo>
                <a:cubicBezTo>
                  <a:pt x="1005840" y="193040"/>
                  <a:pt x="1014205" y="180690"/>
                  <a:pt x="1026160" y="172720"/>
                </a:cubicBezTo>
                <a:cubicBezTo>
                  <a:pt x="1035071" y="166779"/>
                  <a:pt x="1046612" y="166320"/>
                  <a:pt x="1056640" y="162560"/>
                </a:cubicBezTo>
                <a:cubicBezTo>
                  <a:pt x="1073717" y="156156"/>
                  <a:pt x="1090507" y="149013"/>
                  <a:pt x="1107440" y="142240"/>
                </a:cubicBezTo>
                <a:cubicBezTo>
                  <a:pt x="1131147" y="145627"/>
                  <a:pt x="1154938" y="148463"/>
                  <a:pt x="1178560" y="152400"/>
                </a:cubicBezTo>
                <a:cubicBezTo>
                  <a:pt x="1195594" y="155239"/>
                  <a:pt x="1212091" y="162560"/>
                  <a:pt x="1229360" y="162560"/>
                </a:cubicBezTo>
                <a:cubicBezTo>
                  <a:pt x="1283652" y="162560"/>
                  <a:pt x="1337733" y="155787"/>
                  <a:pt x="1391920" y="152400"/>
                </a:cubicBezTo>
                <a:cubicBezTo>
                  <a:pt x="1457315" y="130602"/>
                  <a:pt x="1388796" y="151227"/>
                  <a:pt x="1503680" y="132080"/>
                </a:cubicBezTo>
                <a:cubicBezTo>
                  <a:pt x="1544538" y="125270"/>
                  <a:pt x="1554179" y="116953"/>
                  <a:pt x="1595120" y="101600"/>
                </a:cubicBezTo>
                <a:cubicBezTo>
                  <a:pt x="1605148" y="97840"/>
                  <a:pt x="1614927" y="92329"/>
                  <a:pt x="1625600" y="91440"/>
                </a:cubicBezTo>
                <a:cubicBezTo>
                  <a:pt x="1696555" y="85527"/>
                  <a:pt x="1767898" y="85721"/>
                  <a:pt x="1838960" y="81280"/>
                </a:cubicBezTo>
                <a:cubicBezTo>
                  <a:pt x="1876294" y="78947"/>
                  <a:pt x="1913467" y="74507"/>
                  <a:pt x="1950720" y="71120"/>
                </a:cubicBezTo>
                <a:cubicBezTo>
                  <a:pt x="2076204" y="46023"/>
                  <a:pt x="1919492" y="76798"/>
                  <a:pt x="2062480" y="50800"/>
                </a:cubicBezTo>
                <a:cubicBezTo>
                  <a:pt x="2079470" y="47711"/>
                  <a:pt x="2096212" y="43266"/>
                  <a:pt x="2113280" y="40640"/>
                </a:cubicBezTo>
                <a:cubicBezTo>
                  <a:pt x="2140267" y="36488"/>
                  <a:pt x="2167467" y="33867"/>
                  <a:pt x="2194560" y="30480"/>
                </a:cubicBezTo>
                <a:cubicBezTo>
                  <a:pt x="2204720" y="27093"/>
                  <a:pt x="2214476" y="22081"/>
                  <a:pt x="2225040" y="20320"/>
                </a:cubicBezTo>
                <a:cubicBezTo>
                  <a:pt x="2361152" y="-2365"/>
                  <a:pt x="2275503" y="23819"/>
                  <a:pt x="2346960" y="0"/>
                </a:cubicBezTo>
                <a:cubicBezTo>
                  <a:pt x="2374978" y="3502"/>
                  <a:pt x="2427396" y="4658"/>
                  <a:pt x="2458720" y="20320"/>
                </a:cubicBezTo>
                <a:cubicBezTo>
                  <a:pt x="2488973" y="35447"/>
                  <a:pt x="2485630" y="46544"/>
                  <a:pt x="2519680" y="50800"/>
                </a:cubicBezTo>
                <a:cubicBezTo>
                  <a:pt x="2563496" y="56277"/>
                  <a:pt x="2607620" y="59751"/>
                  <a:pt x="2651760" y="60960"/>
                </a:cubicBezTo>
                <a:cubicBezTo>
                  <a:pt x="2854912" y="66526"/>
                  <a:pt x="3058160" y="67733"/>
                  <a:pt x="3261360" y="71120"/>
                </a:cubicBezTo>
                <a:cubicBezTo>
                  <a:pt x="3271520" y="77893"/>
                  <a:pt x="3279994" y="88478"/>
                  <a:pt x="3291840" y="91440"/>
                </a:cubicBezTo>
                <a:cubicBezTo>
                  <a:pt x="3321592" y="98878"/>
                  <a:pt x="3356278" y="87061"/>
                  <a:pt x="3383280" y="101600"/>
                </a:cubicBezTo>
                <a:cubicBezTo>
                  <a:pt x="3411665" y="116884"/>
                  <a:pt x="3424176" y="163329"/>
                  <a:pt x="3434080" y="193040"/>
                </a:cubicBezTo>
                <a:cubicBezTo>
                  <a:pt x="3338389" y="224937"/>
                  <a:pt x="3419828" y="200821"/>
                  <a:pt x="3200400" y="213360"/>
                </a:cubicBezTo>
                <a:lnTo>
                  <a:pt x="3048000" y="223520"/>
                </a:lnTo>
                <a:lnTo>
                  <a:pt x="2844800" y="233680"/>
                </a:lnTo>
                <a:cubicBezTo>
                  <a:pt x="2810933" y="240453"/>
                  <a:pt x="2777471" y="249716"/>
                  <a:pt x="2743200" y="254000"/>
                </a:cubicBezTo>
                <a:cubicBezTo>
                  <a:pt x="2716107" y="257387"/>
                  <a:pt x="2688784" y="259276"/>
                  <a:pt x="2661920" y="264160"/>
                </a:cubicBezTo>
                <a:cubicBezTo>
                  <a:pt x="2614212" y="272834"/>
                  <a:pt x="2567228" y="285130"/>
                  <a:pt x="2519680" y="294640"/>
                </a:cubicBezTo>
                <a:cubicBezTo>
                  <a:pt x="2499480" y="298680"/>
                  <a:pt x="2478705" y="299804"/>
                  <a:pt x="2458720" y="304800"/>
                </a:cubicBezTo>
                <a:cubicBezTo>
                  <a:pt x="2344859" y="333265"/>
                  <a:pt x="2447959" y="315140"/>
                  <a:pt x="2346960" y="345440"/>
                </a:cubicBezTo>
                <a:cubicBezTo>
                  <a:pt x="2330420" y="350402"/>
                  <a:pt x="2313093" y="352213"/>
                  <a:pt x="2296160" y="355600"/>
                </a:cubicBezTo>
                <a:cubicBezTo>
                  <a:pt x="2279227" y="365760"/>
                  <a:pt x="2263695" y="378746"/>
                  <a:pt x="2245360" y="386080"/>
                </a:cubicBezTo>
                <a:cubicBezTo>
                  <a:pt x="2187394" y="409266"/>
                  <a:pt x="2208874" y="384003"/>
                  <a:pt x="2164080" y="406400"/>
                </a:cubicBezTo>
                <a:cubicBezTo>
                  <a:pt x="2153158" y="411861"/>
                  <a:pt x="2145184" y="422859"/>
                  <a:pt x="2133600" y="426720"/>
                </a:cubicBezTo>
                <a:cubicBezTo>
                  <a:pt x="2114057" y="433234"/>
                  <a:pt x="2092887" y="433084"/>
                  <a:pt x="2072640" y="436880"/>
                </a:cubicBezTo>
                <a:cubicBezTo>
                  <a:pt x="2038694" y="443245"/>
                  <a:pt x="2005230" y="452316"/>
                  <a:pt x="1971040" y="457200"/>
                </a:cubicBezTo>
                <a:cubicBezTo>
                  <a:pt x="1947333" y="460587"/>
                  <a:pt x="1923721" y="464715"/>
                  <a:pt x="1899920" y="467360"/>
                </a:cubicBezTo>
                <a:cubicBezTo>
                  <a:pt x="1832265" y="474877"/>
                  <a:pt x="1764375" y="480163"/>
                  <a:pt x="1696720" y="487680"/>
                </a:cubicBezTo>
                <a:lnTo>
                  <a:pt x="1605280" y="497840"/>
                </a:lnTo>
                <a:cubicBezTo>
                  <a:pt x="1591733" y="501227"/>
                  <a:pt x="1578332" y="505262"/>
                  <a:pt x="1564640" y="508000"/>
                </a:cubicBezTo>
                <a:cubicBezTo>
                  <a:pt x="1511100" y="518708"/>
                  <a:pt x="1478589" y="520828"/>
                  <a:pt x="1422400" y="528320"/>
                </a:cubicBezTo>
                <a:cubicBezTo>
                  <a:pt x="1289673" y="546017"/>
                  <a:pt x="1411309" y="533478"/>
                  <a:pt x="1229360" y="548640"/>
                </a:cubicBezTo>
                <a:cubicBezTo>
                  <a:pt x="1205653" y="555413"/>
                  <a:pt x="1182348" y="563794"/>
                  <a:pt x="1158240" y="568960"/>
                </a:cubicBezTo>
                <a:cubicBezTo>
                  <a:pt x="1111823" y="578907"/>
                  <a:pt x="1014538" y="585549"/>
                  <a:pt x="975360" y="589280"/>
                </a:cubicBezTo>
                <a:lnTo>
                  <a:pt x="873760" y="599440"/>
                </a:lnTo>
                <a:cubicBezTo>
                  <a:pt x="737313" y="633552"/>
                  <a:pt x="948109" y="578908"/>
                  <a:pt x="782320" y="629920"/>
                </a:cubicBezTo>
                <a:cubicBezTo>
                  <a:pt x="752384" y="639131"/>
                  <a:pt x="675972" y="657529"/>
                  <a:pt x="640080" y="660400"/>
                </a:cubicBezTo>
                <a:cubicBezTo>
                  <a:pt x="575849" y="665538"/>
                  <a:pt x="511387" y="667173"/>
                  <a:pt x="447040" y="670560"/>
                </a:cubicBezTo>
                <a:cubicBezTo>
                  <a:pt x="348827" y="667173"/>
                  <a:pt x="250480" y="666530"/>
                  <a:pt x="152400" y="660400"/>
                </a:cubicBezTo>
                <a:cubicBezTo>
                  <a:pt x="123214" y="658576"/>
                  <a:pt x="116147" y="642274"/>
                  <a:pt x="91440" y="629920"/>
                </a:cubicBezTo>
                <a:cubicBezTo>
                  <a:pt x="81861" y="625131"/>
                  <a:pt x="71120" y="623147"/>
                  <a:pt x="60960" y="619760"/>
                </a:cubicBezTo>
                <a:cubicBezTo>
                  <a:pt x="57573" y="609600"/>
                  <a:pt x="55589" y="598859"/>
                  <a:pt x="50800" y="589280"/>
                </a:cubicBezTo>
                <a:cubicBezTo>
                  <a:pt x="45339" y="578358"/>
                  <a:pt x="35290" y="570023"/>
                  <a:pt x="30480" y="558800"/>
                </a:cubicBezTo>
                <a:cubicBezTo>
                  <a:pt x="24979" y="545965"/>
                  <a:pt x="24156" y="531586"/>
                  <a:pt x="20320" y="518160"/>
                </a:cubicBezTo>
                <a:cubicBezTo>
                  <a:pt x="-508" y="445263"/>
                  <a:pt x="20656" y="540161"/>
                  <a:pt x="0" y="436880"/>
                </a:cubicBezTo>
                <a:cubicBezTo>
                  <a:pt x="25153" y="361420"/>
                  <a:pt x="-550" y="406400"/>
                  <a:pt x="152400" y="406400"/>
                </a:cubicBezTo>
              </a:path>
            </a:pathLst>
          </a:custGeom>
          <a:solidFill>
            <a:srgbClr val="F3D421"/>
          </a:solid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zh-CN" altLang="en-US" sz="2399">
              <a:solidFill>
                <a:prstClr val="white"/>
              </a:solidFill>
            </a:endParaRPr>
          </a:p>
        </p:txBody>
      </p:sp>
    </p:spTree>
    <p:extLst>
      <p:ext uri="{BB962C8B-B14F-4D97-AF65-F5344CB8AC3E}">
        <p14:creationId xmlns:p14="http://schemas.microsoft.com/office/powerpoint/2010/main" val="379735675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1000"/>
                                  </p:stCondLst>
                                  <p:iterate type="lt">
                                    <p:tmPct val="10000"/>
                                  </p:iterate>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
                                        </p:tgtEl>
                                        <p:attrNameLst>
                                          <p:attrName>ppt_y</p:attrName>
                                        </p:attrNameLst>
                                      </p:cBhvr>
                                      <p:tavLst>
                                        <p:tav tm="0">
                                          <p:val>
                                            <p:strVal val="#ppt_y"/>
                                          </p:val>
                                        </p:tav>
                                        <p:tav tm="100000">
                                          <p:val>
                                            <p:strVal val="#ppt_y"/>
                                          </p:val>
                                        </p:tav>
                                      </p:tavLst>
                                    </p:anim>
                                    <p:anim calcmode="lin" valueType="num">
                                      <p:cBhvr>
                                        <p:cTn id="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
                                        </p:tgtEl>
                                      </p:cBhvr>
                                    </p:animEffect>
                                  </p:childTnLst>
                                </p:cTn>
                              </p:par>
                              <p:par>
                                <p:cTn id="12" presetID="10" presetClass="entr" presetSubtype="0" fill="hold" nodeType="withEffect">
                                  <p:stCondLst>
                                    <p:cond delay="60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par>
                                <p:cTn id="15" presetID="10" presetClass="entr" presetSubtype="0" fill="hold" grpId="0" nodeType="withEffect">
                                  <p:stCondLst>
                                    <p:cond delay="90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enying0907 148"/>
          <p:cNvSpPr/>
          <p:nvPr/>
        </p:nvSpPr>
        <p:spPr>
          <a:xfrm>
            <a:off x="1227533" y="1741990"/>
            <a:ext cx="7729724" cy="151731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gn="just" defTabSz="1218804">
              <a:lnSpc>
                <a:spcPct val="130000"/>
              </a:lnSpc>
              <a:spcBef>
                <a:spcPct val="0"/>
              </a:spcBef>
            </a:pP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Trình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bày</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khái</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quát</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được</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sự</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ra</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đời</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tình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hình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chính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trị</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kinh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tế</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xã</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hội</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của</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Ấn</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Độ</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dưới</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thời</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các</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vương</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triều</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Gúp</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-ta,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Đê</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-li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và</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Mô-gôn</a:t>
            </a:r>
            <a:endParaRPr lang="zh-CN" altLang="en-US" sz="2400" dirty="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endParaRPr>
          </a:p>
        </p:txBody>
      </p:sp>
      <p:sp>
        <p:nvSpPr>
          <p:cNvPr id="7" name="chenying0907 148"/>
          <p:cNvSpPr/>
          <p:nvPr/>
        </p:nvSpPr>
        <p:spPr>
          <a:xfrm>
            <a:off x="1104715" y="3623522"/>
            <a:ext cx="8101324" cy="9892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defTabSz="1218804">
              <a:lnSpc>
                <a:spcPct val="130000"/>
              </a:lnSpc>
              <a:spcBef>
                <a:spcPct val="0"/>
              </a:spcBef>
            </a:pP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Giới</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thiệu</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và</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nhận</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xét</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được</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về</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một</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số</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thành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tựu</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văn</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hóa</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tiêu</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biểu</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của</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Ấn</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Độ</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từ</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thế</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kỉ</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IV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đến</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giữa</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thế</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kỉ</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 XIX.</a:t>
            </a:r>
            <a:endParaRPr lang="zh-CN" altLang="en-US" sz="2400" dirty="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endParaRPr>
          </a:p>
        </p:txBody>
      </p:sp>
      <p:grpSp>
        <p:nvGrpSpPr>
          <p:cNvPr id="4" name="Group 44"/>
          <p:cNvGrpSpPr/>
          <p:nvPr/>
        </p:nvGrpSpPr>
        <p:grpSpPr>
          <a:xfrm>
            <a:off x="216191" y="2047243"/>
            <a:ext cx="807118" cy="906808"/>
            <a:chOff x="0" y="0"/>
            <a:chExt cx="807366" cy="906807"/>
          </a:xfrm>
        </p:grpSpPr>
        <p:sp>
          <p:nvSpPr>
            <p:cNvPr id="12"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latin typeface="Times New Roman" pitchFamily="18" charset="0"/>
                <a:cs typeface="Times New Roman" pitchFamily="18" charset="0"/>
              </a:endParaRPr>
            </a:p>
          </p:txBody>
        </p:sp>
        <p:sp>
          <p:nvSpPr>
            <p:cNvPr id="13"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F3D421"/>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latin typeface="Times New Roman" pitchFamily="18" charset="0"/>
                <a:cs typeface="Times New Roman" pitchFamily="18" charset="0"/>
              </a:endParaRPr>
            </a:p>
          </p:txBody>
        </p:sp>
      </p:grpSp>
      <p:grpSp>
        <p:nvGrpSpPr>
          <p:cNvPr id="6" name="Group 44"/>
          <p:cNvGrpSpPr/>
          <p:nvPr/>
        </p:nvGrpSpPr>
        <p:grpSpPr>
          <a:xfrm>
            <a:off x="235163" y="3706000"/>
            <a:ext cx="807118" cy="906808"/>
            <a:chOff x="0" y="0"/>
            <a:chExt cx="807366" cy="906807"/>
          </a:xfrm>
        </p:grpSpPr>
        <p:sp>
          <p:nvSpPr>
            <p:cNvPr id="15"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latin typeface="Times New Roman" pitchFamily="18" charset="0"/>
                <a:cs typeface="Times New Roman" pitchFamily="18" charset="0"/>
              </a:endParaRPr>
            </a:p>
          </p:txBody>
        </p:sp>
        <p:sp>
          <p:nvSpPr>
            <p:cNvPr id="16"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F3BEB8"/>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latin typeface="Times New Roman" pitchFamily="18" charset="0"/>
                <a:cs typeface="Times New Roman" pitchFamily="18" charset="0"/>
              </a:endParaRPr>
            </a:p>
          </p:txBody>
        </p:sp>
      </p:grpSp>
      <p:grpSp>
        <p:nvGrpSpPr>
          <p:cNvPr id="17" name="Group 16"/>
          <p:cNvGrpSpPr/>
          <p:nvPr/>
        </p:nvGrpSpPr>
        <p:grpSpPr>
          <a:xfrm rot="1093380">
            <a:off x="8370960" y="3559734"/>
            <a:ext cx="3888448" cy="2542609"/>
            <a:chOff x="8107934" y="3134822"/>
            <a:chExt cx="3918108" cy="2667091"/>
          </a:xfrm>
        </p:grpSpPr>
        <p:grpSp>
          <p:nvGrpSpPr>
            <p:cNvPr id="8" name="Group 55"/>
            <p:cNvGrpSpPr/>
            <p:nvPr/>
          </p:nvGrpSpPr>
          <p:grpSpPr>
            <a:xfrm rot="2273417">
              <a:off x="9319594" y="3134822"/>
              <a:ext cx="2706448" cy="2667091"/>
              <a:chOff x="-1" y="0"/>
              <a:chExt cx="1149597" cy="1132531"/>
            </a:xfrm>
          </p:grpSpPr>
          <p:sp>
            <p:nvSpPr>
              <p:cNvPr id="22" name="chenying0907 50"/>
              <p:cNvSpPr/>
              <p:nvPr/>
            </p:nvSpPr>
            <p:spPr>
              <a:xfrm>
                <a:off x="495300" y="434412"/>
                <a:ext cx="274259" cy="326458"/>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F3D421"/>
              </a:solidFill>
              <a:ln w="28575" cap="flat">
                <a:solidFill>
                  <a:schemeClr val="tx1">
                    <a:lumMod val="95000"/>
                    <a:lumOff val="5000"/>
                  </a:schemeClr>
                </a:solidFill>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nvGrpSpPr>
              <p:cNvPr id="11" name="Group 54"/>
              <p:cNvGrpSpPr/>
              <p:nvPr/>
            </p:nvGrpSpPr>
            <p:grpSpPr>
              <a:xfrm>
                <a:off x="-1" y="0"/>
                <a:ext cx="1149597" cy="1132531"/>
                <a:chOff x="0" y="0"/>
                <a:chExt cx="1149595" cy="1132530"/>
              </a:xfrm>
            </p:grpSpPr>
            <p:sp>
              <p:nvSpPr>
                <p:cNvPr id="24" name="chenying0907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25" name="chenying0907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26" name="chenying0907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grpSp>
          <p:nvGrpSpPr>
            <p:cNvPr id="14" name="Group 58"/>
            <p:cNvGrpSpPr/>
            <p:nvPr/>
          </p:nvGrpSpPr>
          <p:grpSpPr>
            <a:xfrm rot="2273417">
              <a:off x="8107934" y="3796165"/>
              <a:ext cx="1890796" cy="1956698"/>
              <a:chOff x="0" y="0"/>
              <a:chExt cx="803139" cy="830875"/>
            </a:xfrm>
          </p:grpSpPr>
          <p:sp>
            <p:nvSpPr>
              <p:cNvPr id="20" name="chenying0907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solidFill>
                <a:srgbClr val="F3BEB8"/>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21" name="chenying0907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sp>
        <p:nvSpPr>
          <p:cNvPr id="18" name="TextBox 17"/>
          <p:cNvSpPr txBox="1"/>
          <p:nvPr/>
        </p:nvSpPr>
        <p:spPr>
          <a:xfrm>
            <a:off x="4917111" y="409938"/>
            <a:ext cx="2516779" cy="646331"/>
          </a:xfrm>
          <a:prstGeom prst="rect">
            <a:avLst/>
          </a:prstGeom>
          <a:noFill/>
        </p:spPr>
        <p:txBody>
          <a:bodyPr wrap="square" rtlCol="0">
            <a:spAutoFit/>
          </a:bodyPr>
          <a:lstStyle/>
          <a:p>
            <a:r>
              <a:rPr lang="en-US" sz="3600" b="1" dirty="0" smtClean="0">
                <a:solidFill>
                  <a:schemeClr val="accent1"/>
                </a:solidFill>
              </a:rPr>
              <a:t>MỤC TIÊU</a:t>
            </a:r>
            <a:endParaRPr lang="en-US" sz="3600" b="1" dirty="0">
              <a:solidFill>
                <a:schemeClr val="accent1"/>
              </a:solidFill>
            </a:endParaRPr>
          </a:p>
        </p:txBody>
      </p:sp>
    </p:spTree>
    <p:extLst>
      <p:ext uri="{BB962C8B-B14F-4D97-AF65-F5344CB8AC3E}">
        <p14:creationId xmlns:p14="http://schemas.microsoft.com/office/powerpoint/2010/main" val="302719261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185"/>
          <p:cNvGrpSpPr/>
          <p:nvPr>
            <p:custDataLst>
              <p:tags r:id="rId1"/>
            </p:custDataLst>
          </p:nvPr>
        </p:nvGrpSpPr>
        <p:grpSpPr>
          <a:xfrm flipH="1">
            <a:off x="1878032" y="2312761"/>
            <a:ext cx="2264084" cy="3041540"/>
            <a:chOff x="6078538" y="1790701"/>
            <a:chExt cx="2744788" cy="3686175"/>
          </a:xfrm>
          <a:solidFill>
            <a:schemeClr val="tx1">
              <a:lumMod val="85000"/>
              <a:lumOff val="15000"/>
            </a:schemeClr>
          </a:solidFill>
        </p:grpSpPr>
        <p:sp>
          <p:nvSpPr>
            <p:cNvPr id="187" name="自由: 形状 186"/>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grpFill/>
            <a:ln>
              <a:noFill/>
            </a:ln>
          </p:spPr>
          <p:txBody>
            <a:bodyPr vert="horz" wrap="square" lIns="121882" tIns="60941" rIns="121882" bIns="60941" numCol="1" anchor="t" anchorCtr="0" compatLnSpc="1">
              <a:prstTxWarp prst="textNoShape">
                <a:avLst/>
              </a:prstTxWarp>
              <a:noAutofit/>
            </a:bodyPr>
            <a:lstStyle/>
            <a:p>
              <a:pPr defTabSz="1218804"/>
              <a:endParaRPr lang="zh-CN" altLang="en-US" sz="2399">
                <a:solidFill>
                  <a:prstClr val="black"/>
                </a:solidFill>
              </a:endParaRPr>
            </a:p>
          </p:txBody>
        </p:sp>
        <p:sp>
          <p:nvSpPr>
            <p:cNvPr id="188" name="自由: 形状 187"/>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121882" tIns="60941" rIns="121882" bIns="60941" numCol="1" anchor="t" anchorCtr="0" compatLnSpc="1">
              <a:prstTxWarp prst="textNoShape">
                <a:avLst/>
              </a:prstTxWarp>
              <a:noAutofit/>
            </a:bodyPr>
            <a:lstStyle/>
            <a:p>
              <a:pPr defTabSz="1218804"/>
              <a:endParaRPr lang="zh-CN" altLang="en-US" sz="2399">
                <a:solidFill>
                  <a:prstClr val="black"/>
                </a:solidFill>
              </a:endParaRPr>
            </a:p>
          </p:txBody>
        </p:sp>
        <p:grpSp>
          <p:nvGrpSpPr>
            <p:cNvPr id="5" name="组合 188"/>
            <p:cNvGrpSpPr/>
            <p:nvPr/>
          </p:nvGrpSpPr>
          <p:grpSpPr>
            <a:xfrm>
              <a:off x="6670676" y="1868488"/>
              <a:ext cx="2152650" cy="3608388"/>
              <a:chOff x="6670676" y="1868488"/>
              <a:chExt cx="2152650" cy="3608388"/>
            </a:xfrm>
            <a:grpFill/>
          </p:grpSpPr>
          <p:sp>
            <p:nvSpPr>
              <p:cNvPr id="191" name="chenying0907 5"/>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192" name="chenying0907 6"/>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193" name="自由: 形状 192"/>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121882" tIns="60941" rIns="121882" bIns="60941" numCol="1" anchor="t" anchorCtr="0" compatLnSpc="1">
                <a:prstTxWarp prst="textNoShape">
                  <a:avLst/>
                </a:prstTxWarp>
                <a:noAutofit/>
              </a:bodyPr>
              <a:lstStyle/>
              <a:p>
                <a:pPr defTabSz="1218804"/>
                <a:endParaRPr lang="zh-CN" altLang="en-US" sz="2399">
                  <a:solidFill>
                    <a:prstClr val="black"/>
                  </a:solidFill>
                </a:endParaRPr>
              </a:p>
            </p:txBody>
          </p:sp>
          <p:sp>
            <p:nvSpPr>
              <p:cNvPr id="194" name="chenying0907 12"/>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195" name="chenying0907 19"/>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196" name="chenying0907 127"/>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197" name="chenying0907 130"/>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198" name="Oval 132"/>
              <p:cNvSpPr>
                <a:spLocks noChangeArrowheads="1"/>
              </p:cNvSpPr>
              <p:nvPr/>
            </p:nvSpPr>
            <p:spPr bwMode="auto">
              <a:xfrm>
                <a:off x="8180388" y="2222501"/>
                <a:ext cx="93663" cy="9525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199" name="chenying0907 181"/>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200" name="chenying0907 182"/>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sp>
            <p:nvSpPr>
              <p:cNvPr id="201" name="Oval 183"/>
              <p:cNvSpPr>
                <a:spLocks noChangeArrowheads="1"/>
              </p:cNvSpPr>
              <p:nvPr/>
            </p:nvSpPr>
            <p:spPr bwMode="auto">
              <a:xfrm>
                <a:off x="8180388" y="2222501"/>
                <a:ext cx="93663" cy="9525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grpSp>
        <p:sp>
          <p:nvSpPr>
            <p:cNvPr id="190" name="chenying0907 57"/>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grpFill/>
            <a:ln>
              <a:noFill/>
            </a:ln>
          </p:spPr>
          <p:txBody>
            <a:bodyPr vert="horz" wrap="square" lIns="121882" tIns="60941" rIns="121882" bIns="60941" numCol="1" anchor="t" anchorCtr="0" compatLnSpc="1">
              <a:prstTxWarp prst="textNoShape">
                <a:avLst/>
              </a:prstTxWarp>
            </a:bodyPr>
            <a:lstStyle/>
            <a:p>
              <a:pPr defTabSz="1218804"/>
              <a:endParaRPr lang="zh-CN" altLang="en-US" sz="2399">
                <a:solidFill>
                  <a:prstClr val="black"/>
                </a:solidFill>
              </a:endParaRPr>
            </a:p>
          </p:txBody>
        </p:sp>
      </p:grpSp>
      <p:sp>
        <p:nvSpPr>
          <p:cNvPr id="202" name="PA_自由: 形状 201"/>
          <p:cNvSpPr/>
          <p:nvPr>
            <p:custDataLst>
              <p:tags r:id="rId2"/>
            </p:custDataLst>
          </p:nvPr>
        </p:nvSpPr>
        <p:spPr>
          <a:xfrm>
            <a:off x="944587" y="5193107"/>
            <a:ext cx="3433020" cy="670560"/>
          </a:xfrm>
          <a:custGeom>
            <a:avLst/>
            <a:gdLst>
              <a:gd name="connsiteX0" fmla="*/ 111760 w 3434080"/>
              <a:gd name="connsiteY0" fmla="*/ 355600 h 670560"/>
              <a:gd name="connsiteX1" fmla="*/ 162560 w 3434080"/>
              <a:gd name="connsiteY1" fmla="*/ 375920 h 670560"/>
              <a:gd name="connsiteX2" fmla="*/ 508000 w 3434080"/>
              <a:gd name="connsiteY2" fmla="*/ 355600 h 670560"/>
              <a:gd name="connsiteX3" fmla="*/ 589280 w 3434080"/>
              <a:gd name="connsiteY3" fmla="*/ 314960 h 670560"/>
              <a:gd name="connsiteX4" fmla="*/ 629920 w 3434080"/>
              <a:gd name="connsiteY4" fmla="*/ 304800 h 670560"/>
              <a:gd name="connsiteX5" fmla="*/ 660400 w 3434080"/>
              <a:gd name="connsiteY5" fmla="*/ 294640 h 670560"/>
              <a:gd name="connsiteX6" fmla="*/ 751840 w 3434080"/>
              <a:gd name="connsiteY6" fmla="*/ 274320 h 670560"/>
              <a:gd name="connsiteX7" fmla="*/ 863600 w 3434080"/>
              <a:gd name="connsiteY7" fmla="*/ 243840 h 670560"/>
              <a:gd name="connsiteX8" fmla="*/ 894080 w 3434080"/>
              <a:gd name="connsiteY8" fmla="*/ 223520 h 670560"/>
              <a:gd name="connsiteX9" fmla="*/ 955040 w 3434080"/>
              <a:gd name="connsiteY9" fmla="*/ 213360 h 670560"/>
              <a:gd name="connsiteX10" fmla="*/ 995680 w 3434080"/>
              <a:gd name="connsiteY10" fmla="*/ 203200 h 670560"/>
              <a:gd name="connsiteX11" fmla="*/ 1026160 w 3434080"/>
              <a:gd name="connsiteY11" fmla="*/ 172720 h 670560"/>
              <a:gd name="connsiteX12" fmla="*/ 1056640 w 3434080"/>
              <a:gd name="connsiteY12" fmla="*/ 162560 h 670560"/>
              <a:gd name="connsiteX13" fmla="*/ 1107440 w 3434080"/>
              <a:gd name="connsiteY13" fmla="*/ 142240 h 670560"/>
              <a:gd name="connsiteX14" fmla="*/ 1178560 w 3434080"/>
              <a:gd name="connsiteY14" fmla="*/ 152400 h 670560"/>
              <a:gd name="connsiteX15" fmla="*/ 1229360 w 3434080"/>
              <a:gd name="connsiteY15" fmla="*/ 162560 h 670560"/>
              <a:gd name="connsiteX16" fmla="*/ 1391920 w 3434080"/>
              <a:gd name="connsiteY16" fmla="*/ 152400 h 670560"/>
              <a:gd name="connsiteX17" fmla="*/ 1503680 w 3434080"/>
              <a:gd name="connsiteY17" fmla="*/ 132080 h 670560"/>
              <a:gd name="connsiteX18" fmla="*/ 1595120 w 3434080"/>
              <a:gd name="connsiteY18" fmla="*/ 101600 h 670560"/>
              <a:gd name="connsiteX19" fmla="*/ 1625600 w 3434080"/>
              <a:gd name="connsiteY19" fmla="*/ 91440 h 670560"/>
              <a:gd name="connsiteX20" fmla="*/ 1838960 w 3434080"/>
              <a:gd name="connsiteY20" fmla="*/ 81280 h 670560"/>
              <a:gd name="connsiteX21" fmla="*/ 1950720 w 3434080"/>
              <a:gd name="connsiteY21" fmla="*/ 71120 h 670560"/>
              <a:gd name="connsiteX22" fmla="*/ 2062480 w 3434080"/>
              <a:gd name="connsiteY22" fmla="*/ 50800 h 670560"/>
              <a:gd name="connsiteX23" fmla="*/ 2113280 w 3434080"/>
              <a:gd name="connsiteY23" fmla="*/ 40640 h 670560"/>
              <a:gd name="connsiteX24" fmla="*/ 2194560 w 3434080"/>
              <a:gd name="connsiteY24" fmla="*/ 30480 h 670560"/>
              <a:gd name="connsiteX25" fmla="*/ 2225040 w 3434080"/>
              <a:gd name="connsiteY25" fmla="*/ 20320 h 670560"/>
              <a:gd name="connsiteX26" fmla="*/ 2346960 w 3434080"/>
              <a:gd name="connsiteY26" fmla="*/ 0 h 670560"/>
              <a:gd name="connsiteX27" fmla="*/ 2458720 w 3434080"/>
              <a:gd name="connsiteY27" fmla="*/ 20320 h 670560"/>
              <a:gd name="connsiteX28" fmla="*/ 2519680 w 3434080"/>
              <a:gd name="connsiteY28" fmla="*/ 50800 h 670560"/>
              <a:gd name="connsiteX29" fmla="*/ 2651760 w 3434080"/>
              <a:gd name="connsiteY29" fmla="*/ 60960 h 670560"/>
              <a:gd name="connsiteX30" fmla="*/ 3261360 w 3434080"/>
              <a:gd name="connsiteY30" fmla="*/ 71120 h 670560"/>
              <a:gd name="connsiteX31" fmla="*/ 3291840 w 3434080"/>
              <a:gd name="connsiteY31" fmla="*/ 91440 h 670560"/>
              <a:gd name="connsiteX32" fmla="*/ 3383280 w 3434080"/>
              <a:gd name="connsiteY32" fmla="*/ 101600 h 670560"/>
              <a:gd name="connsiteX33" fmla="*/ 3434080 w 3434080"/>
              <a:gd name="connsiteY33" fmla="*/ 193040 h 670560"/>
              <a:gd name="connsiteX34" fmla="*/ 3200400 w 3434080"/>
              <a:gd name="connsiteY34" fmla="*/ 213360 h 670560"/>
              <a:gd name="connsiteX35" fmla="*/ 3048000 w 3434080"/>
              <a:gd name="connsiteY35" fmla="*/ 223520 h 670560"/>
              <a:gd name="connsiteX36" fmla="*/ 2844800 w 3434080"/>
              <a:gd name="connsiteY36" fmla="*/ 233680 h 670560"/>
              <a:gd name="connsiteX37" fmla="*/ 2743200 w 3434080"/>
              <a:gd name="connsiteY37" fmla="*/ 254000 h 670560"/>
              <a:gd name="connsiteX38" fmla="*/ 2661920 w 3434080"/>
              <a:gd name="connsiteY38" fmla="*/ 264160 h 670560"/>
              <a:gd name="connsiteX39" fmla="*/ 2519680 w 3434080"/>
              <a:gd name="connsiteY39" fmla="*/ 294640 h 670560"/>
              <a:gd name="connsiteX40" fmla="*/ 2458720 w 3434080"/>
              <a:gd name="connsiteY40" fmla="*/ 304800 h 670560"/>
              <a:gd name="connsiteX41" fmla="*/ 2346960 w 3434080"/>
              <a:gd name="connsiteY41" fmla="*/ 345440 h 670560"/>
              <a:gd name="connsiteX42" fmla="*/ 2296160 w 3434080"/>
              <a:gd name="connsiteY42" fmla="*/ 355600 h 670560"/>
              <a:gd name="connsiteX43" fmla="*/ 2245360 w 3434080"/>
              <a:gd name="connsiteY43" fmla="*/ 386080 h 670560"/>
              <a:gd name="connsiteX44" fmla="*/ 2164080 w 3434080"/>
              <a:gd name="connsiteY44" fmla="*/ 406400 h 670560"/>
              <a:gd name="connsiteX45" fmla="*/ 2133600 w 3434080"/>
              <a:gd name="connsiteY45" fmla="*/ 426720 h 670560"/>
              <a:gd name="connsiteX46" fmla="*/ 2072640 w 3434080"/>
              <a:gd name="connsiteY46" fmla="*/ 436880 h 670560"/>
              <a:gd name="connsiteX47" fmla="*/ 1971040 w 3434080"/>
              <a:gd name="connsiteY47" fmla="*/ 457200 h 670560"/>
              <a:gd name="connsiteX48" fmla="*/ 1899920 w 3434080"/>
              <a:gd name="connsiteY48" fmla="*/ 467360 h 670560"/>
              <a:gd name="connsiteX49" fmla="*/ 1696720 w 3434080"/>
              <a:gd name="connsiteY49" fmla="*/ 487680 h 670560"/>
              <a:gd name="connsiteX50" fmla="*/ 1605280 w 3434080"/>
              <a:gd name="connsiteY50" fmla="*/ 497840 h 670560"/>
              <a:gd name="connsiteX51" fmla="*/ 1564640 w 3434080"/>
              <a:gd name="connsiteY51" fmla="*/ 508000 h 670560"/>
              <a:gd name="connsiteX52" fmla="*/ 1422400 w 3434080"/>
              <a:gd name="connsiteY52" fmla="*/ 528320 h 670560"/>
              <a:gd name="connsiteX53" fmla="*/ 1229360 w 3434080"/>
              <a:gd name="connsiteY53" fmla="*/ 548640 h 670560"/>
              <a:gd name="connsiteX54" fmla="*/ 1158240 w 3434080"/>
              <a:gd name="connsiteY54" fmla="*/ 568960 h 670560"/>
              <a:gd name="connsiteX55" fmla="*/ 975360 w 3434080"/>
              <a:gd name="connsiteY55" fmla="*/ 589280 h 670560"/>
              <a:gd name="connsiteX56" fmla="*/ 873760 w 3434080"/>
              <a:gd name="connsiteY56" fmla="*/ 599440 h 670560"/>
              <a:gd name="connsiteX57" fmla="*/ 782320 w 3434080"/>
              <a:gd name="connsiteY57" fmla="*/ 629920 h 670560"/>
              <a:gd name="connsiteX58" fmla="*/ 640080 w 3434080"/>
              <a:gd name="connsiteY58" fmla="*/ 660400 h 670560"/>
              <a:gd name="connsiteX59" fmla="*/ 447040 w 3434080"/>
              <a:gd name="connsiteY59" fmla="*/ 670560 h 670560"/>
              <a:gd name="connsiteX60" fmla="*/ 152400 w 3434080"/>
              <a:gd name="connsiteY60" fmla="*/ 660400 h 670560"/>
              <a:gd name="connsiteX61" fmla="*/ 91440 w 3434080"/>
              <a:gd name="connsiteY61" fmla="*/ 629920 h 670560"/>
              <a:gd name="connsiteX62" fmla="*/ 60960 w 3434080"/>
              <a:gd name="connsiteY62" fmla="*/ 619760 h 670560"/>
              <a:gd name="connsiteX63" fmla="*/ 50800 w 3434080"/>
              <a:gd name="connsiteY63" fmla="*/ 589280 h 670560"/>
              <a:gd name="connsiteX64" fmla="*/ 30480 w 3434080"/>
              <a:gd name="connsiteY64" fmla="*/ 558800 h 670560"/>
              <a:gd name="connsiteX65" fmla="*/ 20320 w 3434080"/>
              <a:gd name="connsiteY65" fmla="*/ 518160 h 670560"/>
              <a:gd name="connsiteX66" fmla="*/ 0 w 3434080"/>
              <a:gd name="connsiteY66" fmla="*/ 436880 h 670560"/>
              <a:gd name="connsiteX67" fmla="*/ 152400 w 3434080"/>
              <a:gd name="connsiteY67" fmla="*/ 406400 h 6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434080" h="670560">
                <a:moveTo>
                  <a:pt x="111760" y="355600"/>
                </a:moveTo>
                <a:cubicBezTo>
                  <a:pt x="128693" y="362373"/>
                  <a:pt x="144330" y="375384"/>
                  <a:pt x="162560" y="375920"/>
                </a:cubicBezTo>
                <a:cubicBezTo>
                  <a:pt x="387590" y="382539"/>
                  <a:pt x="376101" y="381980"/>
                  <a:pt x="508000" y="355600"/>
                </a:cubicBezTo>
                <a:cubicBezTo>
                  <a:pt x="535093" y="342053"/>
                  <a:pt x="559893" y="322307"/>
                  <a:pt x="589280" y="314960"/>
                </a:cubicBezTo>
                <a:cubicBezTo>
                  <a:pt x="602827" y="311573"/>
                  <a:pt x="616494" y="308636"/>
                  <a:pt x="629920" y="304800"/>
                </a:cubicBezTo>
                <a:cubicBezTo>
                  <a:pt x="640218" y="301858"/>
                  <a:pt x="650010" y="297237"/>
                  <a:pt x="660400" y="294640"/>
                </a:cubicBezTo>
                <a:cubicBezTo>
                  <a:pt x="718407" y="280138"/>
                  <a:pt x="699691" y="289965"/>
                  <a:pt x="751840" y="274320"/>
                </a:cubicBezTo>
                <a:cubicBezTo>
                  <a:pt x="854963" y="243383"/>
                  <a:pt x="771012" y="262358"/>
                  <a:pt x="863600" y="243840"/>
                </a:cubicBezTo>
                <a:cubicBezTo>
                  <a:pt x="873760" y="237067"/>
                  <a:pt x="882496" y="227381"/>
                  <a:pt x="894080" y="223520"/>
                </a:cubicBezTo>
                <a:cubicBezTo>
                  <a:pt x="913623" y="217006"/>
                  <a:pt x="934840" y="217400"/>
                  <a:pt x="955040" y="213360"/>
                </a:cubicBezTo>
                <a:cubicBezTo>
                  <a:pt x="968732" y="210622"/>
                  <a:pt x="982133" y="206587"/>
                  <a:pt x="995680" y="203200"/>
                </a:cubicBezTo>
                <a:cubicBezTo>
                  <a:pt x="1005840" y="193040"/>
                  <a:pt x="1014205" y="180690"/>
                  <a:pt x="1026160" y="172720"/>
                </a:cubicBezTo>
                <a:cubicBezTo>
                  <a:pt x="1035071" y="166779"/>
                  <a:pt x="1046612" y="166320"/>
                  <a:pt x="1056640" y="162560"/>
                </a:cubicBezTo>
                <a:cubicBezTo>
                  <a:pt x="1073717" y="156156"/>
                  <a:pt x="1090507" y="149013"/>
                  <a:pt x="1107440" y="142240"/>
                </a:cubicBezTo>
                <a:cubicBezTo>
                  <a:pt x="1131147" y="145627"/>
                  <a:pt x="1154938" y="148463"/>
                  <a:pt x="1178560" y="152400"/>
                </a:cubicBezTo>
                <a:cubicBezTo>
                  <a:pt x="1195594" y="155239"/>
                  <a:pt x="1212091" y="162560"/>
                  <a:pt x="1229360" y="162560"/>
                </a:cubicBezTo>
                <a:cubicBezTo>
                  <a:pt x="1283652" y="162560"/>
                  <a:pt x="1337733" y="155787"/>
                  <a:pt x="1391920" y="152400"/>
                </a:cubicBezTo>
                <a:cubicBezTo>
                  <a:pt x="1457315" y="130602"/>
                  <a:pt x="1388796" y="151227"/>
                  <a:pt x="1503680" y="132080"/>
                </a:cubicBezTo>
                <a:cubicBezTo>
                  <a:pt x="1544538" y="125270"/>
                  <a:pt x="1554179" y="116953"/>
                  <a:pt x="1595120" y="101600"/>
                </a:cubicBezTo>
                <a:cubicBezTo>
                  <a:pt x="1605148" y="97840"/>
                  <a:pt x="1614927" y="92329"/>
                  <a:pt x="1625600" y="91440"/>
                </a:cubicBezTo>
                <a:cubicBezTo>
                  <a:pt x="1696555" y="85527"/>
                  <a:pt x="1767898" y="85721"/>
                  <a:pt x="1838960" y="81280"/>
                </a:cubicBezTo>
                <a:cubicBezTo>
                  <a:pt x="1876294" y="78947"/>
                  <a:pt x="1913467" y="74507"/>
                  <a:pt x="1950720" y="71120"/>
                </a:cubicBezTo>
                <a:cubicBezTo>
                  <a:pt x="2076204" y="46023"/>
                  <a:pt x="1919492" y="76798"/>
                  <a:pt x="2062480" y="50800"/>
                </a:cubicBezTo>
                <a:cubicBezTo>
                  <a:pt x="2079470" y="47711"/>
                  <a:pt x="2096212" y="43266"/>
                  <a:pt x="2113280" y="40640"/>
                </a:cubicBezTo>
                <a:cubicBezTo>
                  <a:pt x="2140267" y="36488"/>
                  <a:pt x="2167467" y="33867"/>
                  <a:pt x="2194560" y="30480"/>
                </a:cubicBezTo>
                <a:cubicBezTo>
                  <a:pt x="2204720" y="27093"/>
                  <a:pt x="2214476" y="22081"/>
                  <a:pt x="2225040" y="20320"/>
                </a:cubicBezTo>
                <a:cubicBezTo>
                  <a:pt x="2361152" y="-2365"/>
                  <a:pt x="2275503" y="23819"/>
                  <a:pt x="2346960" y="0"/>
                </a:cubicBezTo>
                <a:cubicBezTo>
                  <a:pt x="2374978" y="3502"/>
                  <a:pt x="2427396" y="4658"/>
                  <a:pt x="2458720" y="20320"/>
                </a:cubicBezTo>
                <a:cubicBezTo>
                  <a:pt x="2488973" y="35447"/>
                  <a:pt x="2485630" y="46544"/>
                  <a:pt x="2519680" y="50800"/>
                </a:cubicBezTo>
                <a:cubicBezTo>
                  <a:pt x="2563496" y="56277"/>
                  <a:pt x="2607620" y="59751"/>
                  <a:pt x="2651760" y="60960"/>
                </a:cubicBezTo>
                <a:cubicBezTo>
                  <a:pt x="2854912" y="66526"/>
                  <a:pt x="3058160" y="67733"/>
                  <a:pt x="3261360" y="71120"/>
                </a:cubicBezTo>
                <a:cubicBezTo>
                  <a:pt x="3271520" y="77893"/>
                  <a:pt x="3279994" y="88478"/>
                  <a:pt x="3291840" y="91440"/>
                </a:cubicBezTo>
                <a:cubicBezTo>
                  <a:pt x="3321592" y="98878"/>
                  <a:pt x="3356278" y="87061"/>
                  <a:pt x="3383280" y="101600"/>
                </a:cubicBezTo>
                <a:cubicBezTo>
                  <a:pt x="3411665" y="116884"/>
                  <a:pt x="3424176" y="163329"/>
                  <a:pt x="3434080" y="193040"/>
                </a:cubicBezTo>
                <a:cubicBezTo>
                  <a:pt x="3338389" y="224937"/>
                  <a:pt x="3419828" y="200821"/>
                  <a:pt x="3200400" y="213360"/>
                </a:cubicBezTo>
                <a:lnTo>
                  <a:pt x="3048000" y="223520"/>
                </a:lnTo>
                <a:lnTo>
                  <a:pt x="2844800" y="233680"/>
                </a:lnTo>
                <a:cubicBezTo>
                  <a:pt x="2810933" y="240453"/>
                  <a:pt x="2777471" y="249716"/>
                  <a:pt x="2743200" y="254000"/>
                </a:cubicBezTo>
                <a:cubicBezTo>
                  <a:pt x="2716107" y="257387"/>
                  <a:pt x="2688784" y="259276"/>
                  <a:pt x="2661920" y="264160"/>
                </a:cubicBezTo>
                <a:cubicBezTo>
                  <a:pt x="2614212" y="272834"/>
                  <a:pt x="2567228" y="285130"/>
                  <a:pt x="2519680" y="294640"/>
                </a:cubicBezTo>
                <a:cubicBezTo>
                  <a:pt x="2499480" y="298680"/>
                  <a:pt x="2478705" y="299804"/>
                  <a:pt x="2458720" y="304800"/>
                </a:cubicBezTo>
                <a:cubicBezTo>
                  <a:pt x="2344859" y="333265"/>
                  <a:pt x="2447959" y="315140"/>
                  <a:pt x="2346960" y="345440"/>
                </a:cubicBezTo>
                <a:cubicBezTo>
                  <a:pt x="2330420" y="350402"/>
                  <a:pt x="2313093" y="352213"/>
                  <a:pt x="2296160" y="355600"/>
                </a:cubicBezTo>
                <a:cubicBezTo>
                  <a:pt x="2279227" y="365760"/>
                  <a:pt x="2263695" y="378746"/>
                  <a:pt x="2245360" y="386080"/>
                </a:cubicBezTo>
                <a:cubicBezTo>
                  <a:pt x="2187394" y="409266"/>
                  <a:pt x="2208874" y="384003"/>
                  <a:pt x="2164080" y="406400"/>
                </a:cubicBezTo>
                <a:cubicBezTo>
                  <a:pt x="2153158" y="411861"/>
                  <a:pt x="2145184" y="422859"/>
                  <a:pt x="2133600" y="426720"/>
                </a:cubicBezTo>
                <a:cubicBezTo>
                  <a:pt x="2114057" y="433234"/>
                  <a:pt x="2092887" y="433084"/>
                  <a:pt x="2072640" y="436880"/>
                </a:cubicBezTo>
                <a:cubicBezTo>
                  <a:pt x="2038694" y="443245"/>
                  <a:pt x="2005230" y="452316"/>
                  <a:pt x="1971040" y="457200"/>
                </a:cubicBezTo>
                <a:cubicBezTo>
                  <a:pt x="1947333" y="460587"/>
                  <a:pt x="1923721" y="464715"/>
                  <a:pt x="1899920" y="467360"/>
                </a:cubicBezTo>
                <a:cubicBezTo>
                  <a:pt x="1832265" y="474877"/>
                  <a:pt x="1764375" y="480163"/>
                  <a:pt x="1696720" y="487680"/>
                </a:cubicBezTo>
                <a:lnTo>
                  <a:pt x="1605280" y="497840"/>
                </a:lnTo>
                <a:cubicBezTo>
                  <a:pt x="1591733" y="501227"/>
                  <a:pt x="1578332" y="505262"/>
                  <a:pt x="1564640" y="508000"/>
                </a:cubicBezTo>
                <a:cubicBezTo>
                  <a:pt x="1511100" y="518708"/>
                  <a:pt x="1478589" y="520828"/>
                  <a:pt x="1422400" y="528320"/>
                </a:cubicBezTo>
                <a:cubicBezTo>
                  <a:pt x="1289673" y="546017"/>
                  <a:pt x="1411309" y="533478"/>
                  <a:pt x="1229360" y="548640"/>
                </a:cubicBezTo>
                <a:cubicBezTo>
                  <a:pt x="1205653" y="555413"/>
                  <a:pt x="1182348" y="563794"/>
                  <a:pt x="1158240" y="568960"/>
                </a:cubicBezTo>
                <a:cubicBezTo>
                  <a:pt x="1111823" y="578907"/>
                  <a:pt x="1014538" y="585549"/>
                  <a:pt x="975360" y="589280"/>
                </a:cubicBezTo>
                <a:lnTo>
                  <a:pt x="873760" y="599440"/>
                </a:lnTo>
                <a:cubicBezTo>
                  <a:pt x="737313" y="633552"/>
                  <a:pt x="948109" y="578908"/>
                  <a:pt x="782320" y="629920"/>
                </a:cubicBezTo>
                <a:cubicBezTo>
                  <a:pt x="752384" y="639131"/>
                  <a:pt x="675972" y="657529"/>
                  <a:pt x="640080" y="660400"/>
                </a:cubicBezTo>
                <a:cubicBezTo>
                  <a:pt x="575849" y="665538"/>
                  <a:pt x="511387" y="667173"/>
                  <a:pt x="447040" y="670560"/>
                </a:cubicBezTo>
                <a:cubicBezTo>
                  <a:pt x="348827" y="667173"/>
                  <a:pt x="250480" y="666530"/>
                  <a:pt x="152400" y="660400"/>
                </a:cubicBezTo>
                <a:cubicBezTo>
                  <a:pt x="123214" y="658576"/>
                  <a:pt x="116147" y="642274"/>
                  <a:pt x="91440" y="629920"/>
                </a:cubicBezTo>
                <a:cubicBezTo>
                  <a:pt x="81861" y="625131"/>
                  <a:pt x="71120" y="623147"/>
                  <a:pt x="60960" y="619760"/>
                </a:cubicBezTo>
                <a:cubicBezTo>
                  <a:pt x="57573" y="609600"/>
                  <a:pt x="55589" y="598859"/>
                  <a:pt x="50800" y="589280"/>
                </a:cubicBezTo>
                <a:cubicBezTo>
                  <a:pt x="45339" y="578358"/>
                  <a:pt x="35290" y="570023"/>
                  <a:pt x="30480" y="558800"/>
                </a:cubicBezTo>
                <a:cubicBezTo>
                  <a:pt x="24979" y="545965"/>
                  <a:pt x="24156" y="531586"/>
                  <a:pt x="20320" y="518160"/>
                </a:cubicBezTo>
                <a:cubicBezTo>
                  <a:pt x="-508" y="445263"/>
                  <a:pt x="20656" y="540161"/>
                  <a:pt x="0" y="436880"/>
                </a:cubicBezTo>
                <a:cubicBezTo>
                  <a:pt x="25153" y="361420"/>
                  <a:pt x="-550" y="406400"/>
                  <a:pt x="152400" y="406400"/>
                </a:cubicBezTo>
              </a:path>
            </a:pathLst>
          </a:custGeom>
          <a:solidFill>
            <a:srgbClr val="F3D421"/>
          </a:solid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zh-CN" altLang="en-US" sz="2399">
              <a:solidFill>
                <a:prstClr val="white"/>
              </a:solidFill>
            </a:endParaRPr>
          </a:p>
        </p:txBody>
      </p:sp>
      <p:grpSp>
        <p:nvGrpSpPr>
          <p:cNvPr id="2" name="组合 1"/>
          <p:cNvGrpSpPr/>
          <p:nvPr/>
        </p:nvGrpSpPr>
        <p:grpSpPr>
          <a:xfrm>
            <a:off x="4980182" y="1477414"/>
            <a:ext cx="6045231" cy="2036421"/>
            <a:chOff x="4771129" y="2054775"/>
            <a:chExt cx="6045231" cy="2036421"/>
          </a:xfrm>
        </p:grpSpPr>
        <p:sp>
          <p:nvSpPr>
            <p:cNvPr id="203" name="PA_矩形 202"/>
            <p:cNvSpPr/>
            <p:nvPr>
              <p:custDataLst>
                <p:tags r:id="rId5"/>
              </p:custDataLst>
            </p:nvPr>
          </p:nvSpPr>
          <p:spPr>
            <a:xfrm>
              <a:off x="4771129" y="2054775"/>
              <a:ext cx="6045231" cy="2036421"/>
            </a:xfrm>
            <a:prstGeom prst="rect">
              <a:avLst/>
            </a:prstGeom>
            <a:noFill/>
            <a:ln w="19050">
              <a:solidFill>
                <a:schemeClr val="tx1">
                  <a:lumMod val="85000"/>
                  <a:lumOff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just" defTabSz="1218804"/>
              <a:endParaRPr lang="zh-CN" altLang="en-US" sz="2400">
                <a:solidFill>
                  <a:prstClr val="white"/>
                </a:solidFill>
                <a:latin typeface="Times New Roman" pitchFamily="18" charset="0"/>
                <a:cs typeface="Times New Roman" pitchFamily="18" charset="0"/>
              </a:endParaRPr>
            </a:p>
          </p:txBody>
        </p:sp>
        <p:grpSp>
          <p:nvGrpSpPr>
            <p:cNvPr id="6" name="PA_组合 203"/>
            <p:cNvGrpSpPr/>
            <p:nvPr>
              <p:custDataLst>
                <p:tags r:id="rId6"/>
              </p:custDataLst>
            </p:nvPr>
          </p:nvGrpSpPr>
          <p:grpSpPr>
            <a:xfrm>
              <a:off x="4771129" y="2149948"/>
              <a:ext cx="5950668" cy="1833637"/>
              <a:chOff x="4565299" y="2738691"/>
              <a:chExt cx="5952502" cy="1833635"/>
            </a:xfrm>
          </p:grpSpPr>
          <p:sp>
            <p:nvSpPr>
              <p:cNvPr id="205" name="矩形 204"/>
              <p:cNvSpPr/>
              <p:nvPr/>
            </p:nvSpPr>
            <p:spPr>
              <a:xfrm>
                <a:off x="5236813" y="3087497"/>
                <a:ext cx="5018470" cy="1484829"/>
              </a:xfrm>
              <a:prstGeom prst="rect">
                <a:avLst/>
              </a:prstGeom>
            </p:spPr>
            <p:txBody>
              <a:bodyPr wrap="square">
                <a:spAutoFit/>
              </a:bodyPr>
              <a:lstStyle/>
              <a:p>
                <a:pPr marL="228600" indent="-228600" algn="just" defTabSz="1218804">
                  <a:lnSpc>
                    <a:spcPct val="130000"/>
                  </a:lnSpc>
                  <a:spcBef>
                    <a:spcPct val="0"/>
                  </a:spcBef>
                  <a:buAutoNum type="alphaLcParenR"/>
                </a:pP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Vương</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triều</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Gúp</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-ta</a:t>
                </a:r>
              </a:p>
              <a:p>
                <a:pPr marL="228600" indent="-228600" algn="just" defTabSz="1218804">
                  <a:lnSpc>
                    <a:spcPct val="130000"/>
                  </a:lnSpc>
                  <a:spcBef>
                    <a:spcPct val="0"/>
                  </a:spcBef>
                  <a:buAutoNum type="alphaLcParenR"/>
                </a:pP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Vương</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triều</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Hồi</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giáo</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Đê</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-li</a:t>
                </a:r>
              </a:p>
              <a:p>
                <a:pPr marL="228600" indent="-228600" algn="just" defTabSz="1218804">
                  <a:lnSpc>
                    <a:spcPct val="130000"/>
                  </a:lnSpc>
                  <a:spcBef>
                    <a:spcPct val="0"/>
                  </a:spcBef>
                  <a:buAutoNum type="alphaLcParenR"/>
                </a:pP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Vương</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triều</a:t>
                </a:r>
                <a:r>
                  <a:rPr lang="en-US" altLang="zh-CN" sz="2400" b="1" dirty="0"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 </a:t>
                </a:r>
                <a:r>
                  <a:rPr lang="en-US" altLang="zh-CN" sz="2400" b="1" dirty="0" err="1" smtClean="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rPr>
                  <a:t>Mô-gôn</a:t>
                </a:r>
                <a:endParaRPr lang="zh-CN" altLang="en-US" sz="2400" b="1" dirty="0">
                  <a:solidFill>
                    <a:schemeClr val="accent1"/>
                  </a:solidFill>
                  <a:latin typeface="Times New Roman" pitchFamily="18" charset="0"/>
                  <a:ea typeface="思源黑体" panose="020B0500000000000000" pitchFamily="34" charset="-122"/>
                  <a:cs typeface="Times New Roman" pitchFamily="18" charset="0"/>
                  <a:sym typeface="微软雅黑" pitchFamily="34" charset="-122"/>
                </a:endParaRPr>
              </a:p>
            </p:txBody>
          </p:sp>
          <p:sp>
            <p:nvSpPr>
              <p:cNvPr id="206" name="矩形 205"/>
              <p:cNvSpPr/>
              <p:nvPr/>
            </p:nvSpPr>
            <p:spPr>
              <a:xfrm>
                <a:off x="4565299" y="2738691"/>
                <a:ext cx="5952502" cy="461664"/>
              </a:xfrm>
              <a:prstGeom prst="rect">
                <a:avLst/>
              </a:prstGeom>
            </p:spPr>
            <p:txBody>
              <a:bodyPr wrap="none">
                <a:spAutoFit/>
              </a:bodyPr>
              <a:lstStyle/>
              <a:p>
                <a:pPr algn="just" defTabSz="1218804"/>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1.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Ấn</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Độ</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dưới</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thời</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các</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triều</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đại</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phong</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kiến</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endParaRPr lang="zh-CN" altLang="en-US" sz="24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grpSp>
      </p:grpSp>
      <p:grpSp>
        <p:nvGrpSpPr>
          <p:cNvPr id="43" name="组合 42"/>
          <p:cNvGrpSpPr/>
          <p:nvPr/>
        </p:nvGrpSpPr>
        <p:grpSpPr>
          <a:xfrm>
            <a:off x="5008801" y="3864353"/>
            <a:ext cx="6016612" cy="1120191"/>
            <a:chOff x="5090473" y="2054775"/>
            <a:chExt cx="5757400" cy="1120191"/>
          </a:xfrm>
        </p:grpSpPr>
        <p:sp>
          <p:nvSpPr>
            <p:cNvPr id="44" name="PA_矩形 202"/>
            <p:cNvSpPr/>
            <p:nvPr>
              <p:custDataLst>
                <p:tags r:id="rId4"/>
              </p:custDataLst>
            </p:nvPr>
          </p:nvSpPr>
          <p:spPr>
            <a:xfrm>
              <a:off x="5090473" y="2054775"/>
              <a:ext cx="5725887" cy="1120191"/>
            </a:xfrm>
            <a:prstGeom prst="rect">
              <a:avLst/>
            </a:prstGeom>
            <a:solidFill>
              <a:srgbClr val="CCE8F6"/>
            </a:solidFill>
            <a:ln w="19050">
              <a:solidFill>
                <a:schemeClr val="tx1">
                  <a:lumMod val="85000"/>
                  <a:lumOff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just" defTabSz="1218804"/>
              <a:endParaRPr lang="zh-CN" altLang="en-US" sz="2400">
                <a:solidFill>
                  <a:prstClr val="white"/>
                </a:solidFill>
                <a:latin typeface="Times New Roman" pitchFamily="18" charset="0"/>
                <a:cs typeface="Times New Roman" pitchFamily="18" charset="0"/>
              </a:endParaRPr>
            </a:p>
          </p:txBody>
        </p:sp>
        <p:sp>
          <p:nvSpPr>
            <p:cNvPr id="47" name="矩形 46"/>
            <p:cNvSpPr/>
            <p:nvPr/>
          </p:nvSpPr>
          <p:spPr>
            <a:xfrm>
              <a:off x="5136518" y="2261055"/>
              <a:ext cx="5711355" cy="830997"/>
            </a:xfrm>
            <a:prstGeom prst="rect">
              <a:avLst/>
            </a:prstGeom>
          </p:spPr>
          <p:txBody>
            <a:bodyPr wrap="square">
              <a:spAutoFit/>
            </a:bodyPr>
            <a:lstStyle/>
            <a:p>
              <a:pPr algn="just" defTabSz="1218804"/>
              <a:r>
                <a:rPr lang="en-US" altLang="zh-CN" sz="2400" b="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2. Thành tựu văn hóa tiêu biểu của Ấn Độ từ thế kỉ IV đến giữa thế kỉ XIX</a:t>
              </a:r>
              <a:endParaRPr lang="zh-CN" altLang="en-US" sz="24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grpSp>
      <p:grpSp>
        <p:nvGrpSpPr>
          <p:cNvPr id="48" name="组合 47"/>
          <p:cNvGrpSpPr/>
          <p:nvPr/>
        </p:nvGrpSpPr>
        <p:grpSpPr>
          <a:xfrm>
            <a:off x="5011381" y="5418144"/>
            <a:ext cx="6014034" cy="1120191"/>
            <a:chOff x="5090473" y="2054775"/>
            <a:chExt cx="5725887" cy="1120191"/>
          </a:xfrm>
        </p:grpSpPr>
        <p:sp>
          <p:nvSpPr>
            <p:cNvPr id="49" name="PA_矩形 202"/>
            <p:cNvSpPr/>
            <p:nvPr>
              <p:custDataLst>
                <p:tags r:id="rId3"/>
              </p:custDataLst>
            </p:nvPr>
          </p:nvSpPr>
          <p:spPr>
            <a:xfrm>
              <a:off x="5090473" y="2054775"/>
              <a:ext cx="5725887" cy="1120191"/>
            </a:xfrm>
            <a:prstGeom prst="rect">
              <a:avLst/>
            </a:prstGeom>
            <a:noFill/>
            <a:ln w="19050">
              <a:solidFill>
                <a:schemeClr val="tx1">
                  <a:lumMod val="85000"/>
                  <a:lumOff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just" defTabSz="1218804"/>
              <a:endParaRPr lang="zh-CN" altLang="en-US" sz="2400">
                <a:solidFill>
                  <a:prstClr val="white"/>
                </a:solidFill>
                <a:latin typeface="Times New Roman" pitchFamily="18" charset="0"/>
                <a:cs typeface="Times New Roman" pitchFamily="18" charset="0"/>
              </a:endParaRPr>
            </a:p>
          </p:txBody>
        </p:sp>
        <p:sp>
          <p:nvSpPr>
            <p:cNvPr id="52" name="矩形 51"/>
            <p:cNvSpPr/>
            <p:nvPr/>
          </p:nvSpPr>
          <p:spPr>
            <a:xfrm>
              <a:off x="5314862" y="2137689"/>
              <a:ext cx="3195789" cy="830997"/>
            </a:xfrm>
            <a:prstGeom prst="rect">
              <a:avLst/>
            </a:prstGeom>
          </p:spPr>
          <p:txBody>
            <a:bodyPr wrap="square">
              <a:spAutoFit/>
            </a:bodyPr>
            <a:lstStyle/>
            <a:p>
              <a:pPr algn="just" defTabSz="1218804"/>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Luyện</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tập</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Vận</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dụng</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p>
            <a:p>
              <a:pPr algn="just" defTabSz="1218804"/>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Kiểm</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tra</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15 </a:t>
              </a:r>
              <a:r>
                <a:rPr lang="en-US" altLang="zh-CN" sz="24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phút</a:t>
              </a:r>
              <a:r>
                <a:rPr lang="en-US" altLang="zh-CN" sz="24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a:t>
              </a:r>
              <a:endParaRPr lang="zh-CN" altLang="en-US" sz="24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grpSp>
      <p:sp>
        <p:nvSpPr>
          <p:cNvPr id="36" name="文本框 35">
            <a:extLst>
              <a:ext uri="{FF2B5EF4-FFF2-40B4-BE49-F238E27FC236}">
                <a16:creationId xmlns:a16="http://schemas.microsoft.com/office/drawing/2014/main" id="{1CDE7742-C5D8-4CC3-B6C5-3A3BD7F4BC5D}"/>
              </a:ext>
            </a:extLst>
          </p:cNvPr>
          <p:cNvSpPr txBox="1"/>
          <p:nvPr/>
        </p:nvSpPr>
        <p:spPr>
          <a:xfrm>
            <a:off x="4374092" y="479944"/>
            <a:ext cx="3409950" cy="461665"/>
          </a:xfrm>
          <a:prstGeom prst="rect">
            <a:avLst/>
          </a:prstGeom>
          <a:noFill/>
        </p:spPr>
        <p:txBody>
          <a:bodyPr wrap="square" rtlCol="0">
            <a:spAutoFit/>
          </a:bodyPr>
          <a:lstStyle/>
          <a:p>
            <a:pPr algn="ctr"/>
            <a:r>
              <a:rPr lang="en-US" altLang="zh-CN" sz="2400" b="1" smtClean="0">
                <a:latin typeface="Times New Roman" pitchFamily="18" charset="0"/>
                <a:ea typeface="思源黑体" panose="020B0500000000000000" pitchFamily="34" charset="-122"/>
                <a:cs typeface="Times New Roman" pitchFamily="18" charset="0"/>
              </a:rPr>
              <a:t>Nội dung</a:t>
            </a:r>
            <a:endParaRPr lang="zh-CN" altLang="en-US" sz="2400" b="1" dirty="0">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58135866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500"/>
                                        <p:tgtEl>
                                          <p:spTgt spid="20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circle(in)">
                                      <p:cBhvr>
                                        <p:cTn id="20" dur="20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circle(in)">
                                      <p:cBhvr>
                                        <p:cTn id="25" dur="2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637B6256-D657-4866-B265-8533F34C731F}"/>
              </a:ext>
            </a:extLst>
          </p:cNvPr>
          <p:cNvSpPr/>
          <p:nvPr/>
        </p:nvSpPr>
        <p:spPr>
          <a:xfrm>
            <a:off x="0" y="0"/>
            <a:ext cx="12192000" cy="6538586"/>
          </a:xfrm>
          <a:prstGeom prst="rect">
            <a:avLst/>
          </a:prstGeom>
          <a:blipFill dpi="0" rotWithShape="1">
            <a:blip r:embed="rId3">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矩形 8"/>
          <p:cNvSpPr/>
          <p:nvPr/>
        </p:nvSpPr>
        <p:spPr>
          <a:xfrm>
            <a:off x="0" y="3456520"/>
            <a:ext cx="12192000" cy="2916571"/>
          </a:xfrm>
          <a:custGeom>
            <a:avLst/>
            <a:gdLst>
              <a:gd name="connsiteX0" fmla="*/ 0 w 12096947"/>
              <a:gd name="connsiteY0" fmla="*/ 0 h 879114"/>
              <a:gd name="connsiteX1" fmla="*/ 12096947 w 12096947"/>
              <a:gd name="connsiteY1" fmla="*/ 0 h 879114"/>
              <a:gd name="connsiteX2" fmla="*/ 12096947 w 12096947"/>
              <a:gd name="connsiteY2" fmla="*/ 879114 h 879114"/>
              <a:gd name="connsiteX3" fmla="*/ 0 w 12096947"/>
              <a:gd name="connsiteY3" fmla="*/ 879114 h 879114"/>
              <a:gd name="connsiteX4" fmla="*/ 0 w 12096947"/>
              <a:gd name="connsiteY4" fmla="*/ 0 h 879114"/>
              <a:gd name="connsiteX0" fmla="*/ 0 w 12096947"/>
              <a:gd name="connsiteY0" fmla="*/ 267 h 879381"/>
              <a:gd name="connsiteX1" fmla="*/ 1592132 w 12096947"/>
              <a:gd name="connsiteY1" fmla="*/ 0 h 879381"/>
              <a:gd name="connsiteX2" fmla="*/ 12096947 w 12096947"/>
              <a:gd name="connsiteY2" fmla="*/ 267 h 879381"/>
              <a:gd name="connsiteX3" fmla="*/ 12096947 w 12096947"/>
              <a:gd name="connsiteY3" fmla="*/ 879381 h 879381"/>
              <a:gd name="connsiteX4" fmla="*/ 0 w 12096947"/>
              <a:gd name="connsiteY4" fmla="*/ 879381 h 879381"/>
              <a:gd name="connsiteX5" fmla="*/ 0 w 12096947"/>
              <a:gd name="connsiteY5" fmla="*/ 267 h 879381"/>
              <a:gd name="connsiteX0" fmla="*/ 0 w 12096947"/>
              <a:gd name="connsiteY0" fmla="*/ 267 h 879381"/>
              <a:gd name="connsiteX1" fmla="*/ 1592132 w 12096947"/>
              <a:gd name="connsiteY1" fmla="*/ 0 h 879381"/>
              <a:gd name="connsiteX2" fmla="*/ 5701553 w 12096947"/>
              <a:gd name="connsiteY2" fmla="*/ 1 h 879381"/>
              <a:gd name="connsiteX3" fmla="*/ 12096947 w 12096947"/>
              <a:gd name="connsiteY3" fmla="*/ 267 h 879381"/>
              <a:gd name="connsiteX4" fmla="*/ 12096947 w 12096947"/>
              <a:gd name="connsiteY4" fmla="*/ 879381 h 879381"/>
              <a:gd name="connsiteX5" fmla="*/ 0 w 12096947"/>
              <a:gd name="connsiteY5" fmla="*/ 879381 h 879381"/>
              <a:gd name="connsiteX6" fmla="*/ 0 w 12096947"/>
              <a:gd name="connsiteY6" fmla="*/ 267 h 879381"/>
              <a:gd name="connsiteX0" fmla="*/ 0 w 12096947"/>
              <a:gd name="connsiteY0" fmla="*/ 150873 h 1029987"/>
              <a:gd name="connsiteX1" fmla="*/ 1592132 w 12096947"/>
              <a:gd name="connsiteY1" fmla="*/ 150606 h 1029987"/>
              <a:gd name="connsiteX2" fmla="*/ 4270786 w 12096947"/>
              <a:gd name="connsiteY2" fmla="*/ 0 h 1029987"/>
              <a:gd name="connsiteX3" fmla="*/ 12096947 w 12096947"/>
              <a:gd name="connsiteY3" fmla="*/ 150873 h 1029987"/>
              <a:gd name="connsiteX4" fmla="*/ 12096947 w 12096947"/>
              <a:gd name="connsiteY4" fmla="*/ 1029987 h 1029987"/>
              <a:gd name="connsiteX5" fmla="*/ 0 w 12096947"/>
              <a:gd name="connsiteY5" fmla="*/ 1029987 h 1029987"/>
              <a:gd name="connsiteX6" fmla="*/ 0 w 12096947"/>
              <a:gd name="connsiteY6" fmla="*/ 150873 h 1029987"/>
              <a:gd name="connsiteX0" fmla="*/ 0 w 12096947"/>
              <a:gd name="connsiteY0" fmla="*/ 193904 h 1073018"/>
              <a:gd name="connsiteX1" fmla="*/ 1538344 w 12096947"/>
              <a:gd name="connsiteY1" fmla="*/ 0 h 1073018"/>
              <a:gd name="connsiteX2" fmla="*/ 4270786 w 12096947"/>
              <a:gd name="connsiteY2" fmla="*/ 43031 h 1073018"/>
              <a:gd name="connsiteX3" fmla="*/ 12096947 w 12096947"/>
              <a:gd name="connsiteY3" fmla="*/ 193904 h 1073018"/>
              <a:gd name="connsiteX4" fmla="*/ 12096947 w 12096947"/>
              <a:gd name="connsiteY4" fmla="*/ 1073018 h 1073018"/>
              <a:gd name="connsiteX5" fmla="*/ 0 w 12096947"/>
              <a:gd name="connsiteY5" fmla="*/ 1073018 h 1073018"/>
              <a:gd name="connsiteX6" fmla="*/ 0 w 12096947"/>
              <a:gd name="connsiteY6"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6906409 w 12096947"/>
              <a:gd name="connsiteY3" fmla="*/ 96819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230061 w 12096947"/>
              <a:gd name="connsiteY4" fmla="*/ 118335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7065 h 1076179"/>
              <a:gd name="connsiteX1" fmla="*/ 1538344 w 12096947"/>
              <a:gd name="connsiteY1" fmla="*/ 3161 h 1076179"/>
              <a:gd name="connsiteX2" fmla="*/ 4270786 w 12096947"/>
              <a:gd name="connsiteY2" fmla="*/ 46192 h 1076179"/>
              <a:gd name="connsiteX3" fmla="*/ 7100047 w 12096947"/>
              <a:gd name="connsiteY3" fmla="*/ 46192 h 1076179"/>
              <a:gd name="connsiteX4" fmla="*/ 9509759 w 12096947"/>
              <a:gd name="connsiteY4" fmla="*/ 218315 h 1076179"/>
              <a:gd name="connsiteX5" fmla="*/ 12096947 w 12096947"/>
              <a:gd name="connsiteY5" fmla="*/ 197065 h 1076179"/>
              <a:gd name="connsiteX6" fmla="*/ 12096947 w 12096947"/>
              <a:gd name="connsiteY6" fmla="*/ 1076179 h 1076179"/>
              <a:gd name="connsiteX7" fmla="*/ 0 w 12096947"/>
              <a:gd name="connsiteY7" fmla="*/ 1076179 h 1076179"/>
              <a:gd name="connsiteX8" fmla="*/ 0 w 12096947"/>
              <a:gd name="connsiteY8" fmla="*/ 197065 h 1076179"/>
              <a:gd name="connsiteX0" fmla="*/ 0 w 12096947"/>
              <a:gd name="connsiteY0" fmla="*/ 194336 h 1073450"/>
              <a:gd name="connsiteX1" fmla="*/ 1538344 w 12096947"/>
              <a:gd name="connsiteY1" fmla="*/ 432 h 1073450"/>
              <a:gd name="connsiteX2" fmla="*/ 4270786 w 12096947"/>
              <a:gd name="connsiteY2" fmla="*/ 43463 h 1073450"/>
              <a:gd name="connsiteX3" fmla="*/ 7100047 w 12096947"/>
              <a:gd name="connsiteY3" fmla="*/ 43463 h 1073450"/>
              <a:gd name="connsiteX4" fmla="*/ 9509759 w 12096947"/>
              <a:gd name="connsiteY4" fmla="*/ 215586 h 1073450"/>
              <a:gd name="connsiteX5" fmla="*/ 12096947 w 12096947"/>
              <a:gd name="connsiteY5" fmla="*/ 194336 h 1073450"/>
              <a:gd name="connsiteX6" fmla="*/ 12096947 w 12096947"/>
              <a:gd name="connsiteY6" fmla="*/ 1073450 h 1073450"/>
              <a:gd name="connsiteX7" fmla="*/ 0 w 12096947"/>
              <a:gd name="connsiteY7" fmla="*/ 1073450 h 1073450"/>
              <a:gd name="connsiteX8" fmla="*/ 0 w 12096947"/>
              <a:gd name="connsiteY8" fmla="*/ 194336 h 1073450"/>
              <a:gd name="connsiteX0" fmla="*/ 0 w 12096947"/>
              <a:gd name="connsiteY0" fmla="*/ 193946 h 1073060"/>
              <a:gd name="connsiteX1" fmla="*/ 1538344 w 12096947"/>
              <a:gd name="connsiteY1" fmla="*/ 42 h 1073060"/>
              <a:gd name="connsiteX2" fmla="*/ 4270786 w 12096947"/>
              <a:gd name="connsiteY2" fmla="*/ 43073 h 1073060"/>
              <a:gd name="connsiteX3" fmla="*/ 7100047 w 12096947"/>
              <a:gd name="connsiteY3" fmla="*/ 43073 h 1073060"/>
              <a:gd name="connsiteX4" fmla="*/ 9509759 w 12096947"/>
              <a:gd name="connsiteY4" fmla="*/ 215196 h 1073060"/>
              <a:gd name="connsiteX5" fmla="*/ 12096947 w 12096947"/>
              <a:gd name="connsiteY5" fmla="*/ 193946 h 1073060"/>
              <a:gd name="connsiteX6" fmla="*/ 12096947 w 12096947"/>
              <a:gd name="connsiteY6" fmla="*/ 1073060 h 1073060"/>
              <a:gd name="connsiteX7" fmla="*/ 0 w 12096947"/>
              <a:gd name="connsiteY7" fmla="*/ 1073060 h 1073060"/>
              <a:gd name="connsiteX8" fmla="*/ 0 w 12096947"/>
              <a:gd name="connsiteY8" fmla="*/ 193946 h 1073060"/>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202582 h 1081696"/>
              <a:gd name="connsiteX1" fmla="*/ 1613061 w 12096947"/>
              <a:gd name="connsiteY1" fmla="*/ 88526 h 1081696"/>
              <a:gd name="connsiteX2" fmla="*/ 4206743 w 12096947"/>
              <a:gd name="connsiteY2" fmla="*/ 101613 h 1081696"/>
              <a:gd name="connsiteX3" fmla="*/ 7100047 w 12096947"/>
              <a:gd name="connsiteY3" fmla="*/ 51709 h 1081696"/>
              <a:gd name="connsiteX4" fmla="*/ 9509759 w 12096947"/>
              <a:gd name="connsiteY4" fmla="*/ 223832 h 1081696"/>
              <a:gd name="connsiteX5" fmla="*/ 12096947 w 12096947"/>
              <a:gd name="connsiteY5" fmla="*/ 202582 h 1081696"/>
              <a:gd name="connsiteX6" fmla="*/ 12096947 w 12096947"/>
              <a:gd name="connsiteY6" fmla="*/ 1081696 h 1081696"/>
              <a:gd name="connsiteX7" fmla="*/ 0 w 12096947"/>
              <a:gd name="connsiteY7" fmla="*/ 1081696 h 1081696"/>
              <a:gd name="connsiteX8" fmla="*/ 0 w 12096947"/>
              <a:gd name="connsiteY8" fmla="*/ 202582 h 1081696"/>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63742 h 1042856"/>
              <a:gd name="connsiteX1" fmla="*/ 1613061 w 12096947"/>
              <a:gd name="connsiteY1" fmla="*/ 49686 h 1042856"/>
              <a:gd name="connsiteX2" fmla="*/ 4206743 w 12096947"/>
              <a:gd name="connsiteY2" fmla="*/ 62773 h 1042856"/>
              <a:gd name="connsiteX3" fmla="*/ 7100047 w 12096947"/>
              <a:gd name="connsiteY3" fmla="*/ 12869 h 1042856"/>
              <a:gd name="connsiteX4" fmla="*/ 9509759 w 12096947"/>
              <a:gd name="connsiteY4" fmla="*/ 184992 h 1042856"/>
              <a:gd name="connsiteX5" fmla="*/ 12096947 w 12096947"/>
              <a:gd name="connsiteY5" fmla="*/ 163742 h 1042856"/>
              <a:gd name="connsiteX6" fmla="*/ 12096947 w 12096947"/>
              <a:gd name="connsiteY6" fmla="*/ 1042856 h 1042856"/>
              <a:gd name="connsiteX7" fmla="*/ 0 w 12096947"/>
              <a:gd name="connsiteY7" fmla="*/ 1042856 h 1042856"/>
              <a:gd name="connsiteX8" fmla="*/ 0 w 12096947"/>
              <a:gd name="connsiteY8" fmla="*/ 163742 h 1042856"/>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524345 w 12096947"/>
              <a:gd name="connsiteY5" fmla="*/ 311943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1750499 w 12096947"/>
              <a:gd name="connsiteY8" fmla="*/ 1030352 h 1047984"/>
              <a:gd name="connsiteX9" fmla="*/ 0 w 12096947"/>
              <a:gd name="connsiteY9" fmla="*/ 1047984 h 1047984"/>
              <a:gd name="connsiteX10" fmla="*/ 0 w 12096947"/>
              <a:gd name="connsiteY10"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3714474 w 12096947"/>
              <a:gd name="connsiteY8" fmla="*/ 1030352 h 1047984"/>
              <a:gd name="connsiteX9" fmla="*/ 1750499 w 12096947"/>
              <a:gd name="connsiteY9" fmla="*/ 1030352 h 1047984"/>
              <a:gd name="connsiteX10" fmla="*/ 0 w 12096947"/>
              <a:gd name="connsiteY10" fmla="*/ 1047984 h 1047984"/>
              <a:gd name="connsiteX11" fmla="*/ 0 w 12096947"/>
              <a:gd name="connsiteY11" fmla="*/ 168870 h 1047984"/>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3607737 w 12096947"/>
              <a:gd name="connsiteY8" fmla="*/ 1141737 h 1141737"/>
              <a:gd name="connsiteX9" fmla="*/ 1750499 w 12096947"/>
              <a:gd name="connsiteY9" fmla="*/ 1030352 h 1141737"/>
              <a:gd name="connsiteX10" fmla="*/ 0 w 12096947"/>
              <a:gd name="connsiteY10" fmla="*/ 1047984 h 1141737"/>
              <a:gd name="connsiteX11" fmla="*/ 0 w 12096947"/>
              <a:gd name="connsiteY11"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799196 w 12096947"/>
              <a:gd name="connsiteY8" fmla="*/ 1104608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660437 w 12096947"/>
              <a:gd name="connsiteY8" fmla="*/ 943719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005600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059371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328882 w 12096947"/>
              <a:gd name="connsiteY8" fmla="*/ 1017974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342891 w 12096947"/>
              <a:gd name="connsiteY8" fmla="*/ 881838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791189 w 12096947"/>
              <a:gd name="connsiteY8" fmla="*/ 1055102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179078"/>
              <a:gd name="connsiteX1" fmla="*/ 1613061 w 12096947"/>
              <a:gd name="connsiteY1" fmla="*/ 54814 h 1179078"/>
              <a:gd name="connsiteX2" fmla="*/ 4206743 w 12096947"/>
              <a:gd name="connsiteY2" fmla="*/ 67901 h 1179078"/>
              <a:gd name="connsiteX3" fmla="*/ 7100047 w 12096947"/>
              <a:gd name="connsiteY3" fmla="*/ 17997 h 1179078"/>
              <a:gd name="connsiteX4" fmla="*/ 9509759 w 12096947"/>
              <a:gd name="connsiteY4" fmla="*/ 190120 h 1179078"/>
              <a:gd name="connsiteX5" fmla="*/ 10470975 w 12096947"/>
              <a:gd name="connsiteY5" fmla="*/ 371829 h 1179078"/>
              <a:gd name="connsiteX6" fmla="*/ 12086273 w 12096947"/>
              <a:gd name="connsiteY6" fmla="*/ 248717 h 1179078"/>
              <a:gd name="connsiteX7" fmla="*/ 12096947 w 12096947"/>
              <a:gd name="connsiteY7" fmla="*/ 849967 h 1179078"/>
              <a:gd name="connsiteX8" fmla="*/ 10545692 w 12096947"/>
              <a:gd name="connsiteY8" fmla="*/ 609566 h 1179078"/>
              <a:gd name="connsiteX9" fmla="*/ 9424946 w 12096947"/>
              <a:gd name="connsiteY9" fmla="*/ 1055102 h 1179078"/>
              <a:gd name="connsiteX10" fmla="*/ 8016007 w 12096947"/>
              <a:gd name="connsiteY10" fmla="*/ 634317 h 1179078"/>
              <a:gd name="connsiteX11" fmla="*/ 6585721 w 12096947"/>
              <a:gd name="connsiteY11" fmla="*/ 956096 h 1179078"/>
              <a:gd name="connsiteX12" fmla="*/ 5251499 w 12096947"/>
              <a:gd name="connsiteY12" fmla="*/ 659070 h 1179078"/>
              <a:gd name="connsiteX13" fmla="*/ 3511673 w 12096947"/>
              <a:gd name="connsiteY13" fmla="*/ 1178865 h 1179078"/>
              <a:gd name="connsiteX14" fmla="*/ 1793195 w 12096947"/>
              <a:gd name="connsiteY14" fmla="*/ 1067481 h 1179078"/>
              <a:gd name="connsiteX15" fmla="*/ 0 w 12096947"/>
              <a:gd name="connsiteY15" fmla="*/ 1047984 h 1179078"/>
              <a:gd name="connsiteX16" fmla="*/ 0 w 12096947"/>
              <a:gd name="connsiteY16" fmla="*/ 168870 h 1179078"/>
              <a:gd name="connsiteX0" fmla="*/ 0 w 12096947"/>
              <a:gd name="connsiteY0" fmla="*/ 168870 h 1120951"/>
              <a:gd name="connsiteX1" fmla="*/ 1613061 w 12096947"/>
              <a:gd name="connsiteY1" fmla="*/ 54814 h 1120951"/>
              <a:gd name="connsiteX2" fmla="*/ 4206743 w 12096947"/>
              <a:gd name="connsiteY2" fmla="*/ 67901 h 1120951"/>
              <a:gd name="connsiteX3" fmla="*/ 7100047 w 12096947"/>
              <a:gd name="connsiteY3" fmla="*/ 17997 h 1120951"/>
              <a:gd name="connsiteX4" fmla="*/ 9509759 w 12096947"/>
              <a:gd name="connsiteY4" fmla="*/ 190120 h 1120951"/>
              <a:gd name="connsiteX5" fmla="*/ 10470975 w 12096947"/>
              <a:gd name="connsiteY5" fmla="*/ 371829 h 1120951"/>
              <a:gd name="connsiteX6" fmla="*/ 12086273 w 12096947"/>
              <a:gd name="connsiteY6" fmla="*/ 248717 h 1120951"/>
              <a:gd name="connsiteX7" fmla="*/ 12096947 w 12096947"/>
              <a:gd name="connsiteY7" fmla="*/ 849967 h 1120951"/>
              <a:gd name="connsiteX8" fmla="*/ 10545692 w 12096947"/>
              <a:gd name="connsiteY8" fmla="*/ 609566 h 1120951"/>
              <a:gd name="connsiteX9" fmla="*/ 9424946 w 12096947"/>
              <a:gd name="connsiteY9" fmla="*/ 1055102 h 1120951"/>
              <a:gd name="connsiteX10" fmla="*/ 8016007 w 12096947"/>
              <a:gd name="connsiteY10" fmla="*/ 634317 h 1120951"/>
              <a:gd name="connsiteX11" fmla="*/ 6585721 w 12096947"/>
              <a:gd name="connsiteY11" fmla="*/ 956096 h 1120951"/>
              <a:gd name="connsiteX12" fmla="*/ 5251499 w 12096947"/>
              <a:gd name="connsiteY12" fmla="*/ 659070 h 1120951"/>
              <a:gd name="connsiteX13" fmla="*/ 3532276 w 12096947"/>
              <a:gd name="connsiteY13" fmla="*/ 1120707 h 1120951"/>
              <a:gd name="connsiteX14" fmla="*/ 1793195 w 12096947"/>
              <a:gd name="connsiteY14" fmla="*/ 1067481 h 1120951"/>
              <a:gd name="connsiteX15" fmla="*/ 0 w 12096947"/>
              <a:gd name="connsiteY15" fmla="*/ 1047984 h 1120951"/>
              <a:gd name="connsiteX16" fmla="*/ 0 w 12096947"/>
              <a:gd name="connsiteY16" fmla="*/ 168870 h 1120951"/>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634317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55994 w 12096947"/>
              <a:gd name="connsiteY8" fmla="*/ 725883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86273"/>
              <a:gd name="connsiteY0" fmla="*/ 168870 h 1127760"/>
              <a:gd name="connsiteX1" fmla="*/ 1613061 w 12086273"/>
              <a:gd name="connsiteY1" fmla="*/ 54814 h 1127760"/>
              <a:gd name="connsiteX2" fmla="*/ 4206743 w 12086273"/>
              <a:gd name="connsiteY2" fmla="*/ 67901 h 1127760"/>
              <a:gd name="connsiteX3" fmla="*/ 7100047 w 12086273"/>
              <a:gd name="connsiteY3" fmla="*/ 17997 h 1127760"/>
              <a:gd name="connsiteX4" fmla="*/ 9509759 w 12086273"/>
              <a:gd name="connsiteY4" fmla="*/ 190120 h 1127760"/>
              <a:gd name="connsiteX5" fmla="*/ 10470975 w 12086273"/>
              <a:gd name="connsiteY5" fmla="*/ 371829 h 1127760"/>
              <a:gd name="connsiteX6" fmla="*/ 12086273 w 12086273"/>
              <a:gd name="connsiteY6" fmla="*/ 248717 h 1127760"/>
              <a:gd name="connsiteX7" fmla="*/ 12066042 w 12086273"/>
              <a:gd name="connsiteY7" fmla="*/ 899817 h 1127760"/>
              <a:gd name="connsiteX8" fmla="*/ 10442677 w 12086273"/>
              <a:gd name="connsiteY8" fmla="*/ 750809 h 1127760"/>
              <a:gd name="connsiteX9" fmla="*/ 9424946 w 12086273"/>
              <a:gd name="connsiteY9" fmla="*/ 1055102 h 1127760"/>
              <a:gd name="connsiteX10" fmla="*/ 8016007 w 12086273"/>
              <a:gd name="connsiteY10" fmla="*/ 758943 h 1127760"/>
              <a:gd name="connsiteX11" fmla="*/ 6585721 w 12086273"/>
              <a:gd name="connsiteY11" fmla="*/ 956096 h 1127760"/>
              <a:gd name="connsiteX12" fmla="*/ 5251499 w 12086273"/>
              <a:gd name="connsiteY12" fmla="*/ 758770 h 1127760"/>
              <a:gd name="connsiteX13" fmla="*/ 3532276 w 12086273"/>
              <a:gd name="connsiteY13" fmla="*/ 1120707 h 1127760"/>
              <a:gd name="connsiteX14" fmla="*/ 1793195 w 12086273"/>
              <a:gd name="connsiteY14" fmla="*/ 1067481 h 1127760"/>
              <a:gd name="connsiteX15" fmla="*/ 0 w 12086273"/>
              <a:gd name="connsiteY15" fmla="*/ 1047984 h 1127760"/>
              <a:gd name="connsiteX16" fmla="*/ 0 w 12086273"/>
              <a:gd name="connsiteY16" fmla="*/ 168870 h 1127760"/>
              <a:gd name="connsiteX0" fmla="*/ 0 w 12086273"/>
              <a:gd name="connsiteY0" fmla="*/ 168870 h 1127760"/>
              <a:gd name="connsiteX1" fmla="*/ 4206743 w 12086273"/>
              <a:gd name="connsiteY1" fmla="*/ 67901 h 1127760"/>
              <a:gd name="connsiteX2" fmla="*/ 7100047 w 12086273"/>
              <a:gd name="connsiteY2" fmla="*/ 17997 h 1127760"/>
              <a:gd name="connsiteX3" fmla="*/ 9509759 w 12086273"/>
              <a:gd name="connsiteY3" fmla="*/ 190120 h 1127760"/>
              <a:gd name="connsiteX4" fmla="*/ 10470975 w 12086273"/>
              <a:gd name="connsiteY4" fmla="*/ 371829 h 1127760"/>
              <a:gd name="connsiteX5" fmla="*/ 12086273 w 12086273"/>
              <a:gd name="connsiteY5" fmla="*/ 248717 h 1127760"/>
              <a:gd name="connsiteX6" fmla="*/ 12066042 w 12086273"/>
              <a:gd name="connsiteY6" fmla="*/ 899817 h 1127760"/>
              <a:gd name="connsiteX7" fmla="*/ 10442677 w 12086273"/>
              <a:gd name="connsiteY7" fmla="*/ 750809 h 1127760"/>
              <a:gd name="connsiteX8" fmla="*/ 9424946 w 12086273"/>
              <a:gd name="connsiteY8" fmla="*/ 1055102 h 1127760"/>
              <a:gd name="connsiteX9" fmla="*/ 8016007 w 12086273"/>
              <a:gd name="connsiteY9" fmla="*/ 758943 h 1127760"/>
              <a:gd name="connsiteX10" fmla="*/ 6585721 w 12086273"/>
              <a:gd name="connsiteY10" fmla="*/ 956096 h 1127760"/>
              <a:gd name="connsiteX11" fmla="*/ 5251499 w 12086273"/>
              <a:gd name="connsiteY11" fmla="*/ 758770 h 1127760"/>
              <a:gd name="connsiteX12" fmla="*/ 3532276 w 12086273"/>
              <a:gd name="connsiteY12" fmla="*/ 1120707 h 1127760"/>
              <a:gd name="connsiteX13" fmla="*/ 1793195 w 12086273"/>
              <a:gd name="connsiteY13" fmla="*/ 1067481 h 1127760"/>
              <a:gd name="connsiteX14" fmla="*/ 0 w 12086273"/>
              <a:gd name="connsiteY14" fmla="*/ 1047984 h 1127760"/>
              <a:gd name="connsiteX15" fmla="*/ 0 w 12086273"/>
              <a:gd name="connsiteY15" fmla="*/ 168870 h 1127760"/>
              <a:gd name="connsiteX0" fmla="*/ 0 w 12086273"/>
              <a:gd name="connsiteY0" fmla="*/ 168870 h 1127760"/>
              <a:gd name="connsiteX1" fmla="*/ 7100047 w 12086273"/>
              <a:gd name="connsiteY1" fmla="*/ 17997 h 1127760"/>
              <a:gd name="connsiteX2" fmla="*/ 9509759 w 12086273"/>
              <a:gd name="connsiteY2" fmla="*/ 190120 h 1127760"/>
              <a:gd name="connsiteX3" fmla="*/ 10470975 w 12086273"/>
              <a:gd name="connsiteY3" fmla="*/ 371829 h 1127760"/>
              <a:gd name="connsiteX4" fmla="*/ 12086273 w 12086273"/>
              <a:gd name="connsiteY4" fmla="*/ 248717 h 1127760"/>
              <a:gd name="connsiteX5" fmla="*/ 12066042 w 12086273"/>
              <a:gd name="connsiteY5" fmla="*/ 899817 h 1127760"/>
              <a:gd name="connsiteX6" fmla="*/ 10442677 w 12086273"/>
              <a:gd name="connsiteY6" fmla="*/ 750809 h 1127760"/>
              <a:gd name="connsiteX7" fmla="*/ 9424946 w 12086273"/>
              <a:gd name="connsiteY7" fmla="*/ 1055102 h 1127760"/>
              <a:gd name="connsiteX8" fmla="*/ 8016007 w 12086273"/>
              <a:gd name="connsiteY8" fmla="*/ 758943 h 1127760"/>
              <a:gd name="connsiteX9" fmla="*/ 6585721 w 12086273"/>
              <a:gd name="connsiteY9" fmla="*/ 956096 h 1127760"/>
              <a:gd name="connsiteX10" fmla="*/ 5251499 w 12086273"/>
              <a:gd name="connsiteY10" fmla="*/ 758770 h 1127760"/>
              <a:gd name="connsiteX11" fmla="*/ 3532276 w 12086273"/>
              <a:gd name="connsiteY11" fmla="*/ 1120707 h 1127760"/>
              <a:gd name="connsiteX12" fmla="*/ 1793195 w 12086273"/>
              <a:gd name="connsiteY12" fmla="*/ 1067481 h 1127760"/>
              <a:gd name="connsiteX13" fmla="*/ 0 w 12086273"/>
              <a:gd name="connsiteY13" fmla="*/ 1047984 h 1127760"/>
              <a:gd name="connsiteX14" fmla="*/ 0 w 12086273"/>
              <a:gd name="connsiteY14" fmla="*/ 168870 h 1127760"/>
              <a:gd name="connsiteX0" fmla="*/ 51508 w 12086273"/>
              <a:gd name="connsiteY0" fmla="*/ 2727845 h 2727845"/>
              <a:gd name="connsiteX1" fmla="*/ 7100047 w 12086273"/>
              <a:gd name="connsiteY1" fmla="*/ 17997 h 2727845"/>
              <a:gd name="connsiteX2" fmla="*/ 9509759 w 12086273"/>
              <a:gd name="connsiteY2" fmla="*/ 190120 h 2727845"/>
              <a:gd name="connsiteX3" fmla="*/ 10470975 w 12086273"/>
              <a:gd name="connsiteY3" fmla="*/ 371829 h 2727845"/>
              <a:gd name="connsiteX4" fmla="*/ 12086273 w 12086273"/>
              <a:gd name="connsiteY4" fmla="*/ 248717 h 2727845"/>
              <a:gd name="connsiteX5" fmla="*/ 12066042 w 12086273"/>
              <a:gd name="connsiteY5" fmla="*/ 899817 h 2727845"/>
              <a:gd name="connsiteX6" fmla="*/ 10442677 w 12086273"/>
              <a:gd name="connsiteY6" fmla="*/ 750809 h 2727845"/>
              <a:gd name="connsiteX7" fmla="*/ 9424946 w 12086273"/>
              <a:gd name="connsiteY7" fmla="*/ 1055102 h 2727845"/>
              <a:gd name="connsiteX8" fmla="*/ 8016007 w 12086273"/>
              <a:gd name="connsiteY8" fmla="*/ 758943 h 2727845"/>
              <a:gd name="connsiteX9" fmla="*/ 6585721 w 12086273"/>
              <a:gd name="connsiteY9" fmla="*/ 956096 h 2727845"/>
              <a:gd name="connsiteX10" fmla="*/ 5251499 w 12086273"/>
              <a:gd name="connsiteY10" fmla="*/ 758770 h 2727845"/>
              <a:gd name="connsiteX11" fmla="*/ 3532276 w 12086273"/>
              <a:gd name="connsiteY11" fmla="*/ 1120707 h 2727845"/>
              <a:gd name="connsiteX12" fmla="*/ 1793195 w 12086273"/>
              <a:gd name="connsiteY12" fmla="*/ 1067481 h 2727845"/>
              <a:gd name="connsiteX13" fmla="*/ 0 w 12086273"/>
              <a:gd name="connsiteY13" fmla="*/ 1047984 h 2727845"/>
              <a:gd name="connsiteX14" fmla="*/ 51508 w 12086273"/>
              <a:gd name="connsiteY14" fmla="*/ 2727845 h 2727845"/>
              <a:gd name="connsiteX0" fmla="*/ 51508 w 12086273"/>
              <a:gd name="connsiteY0" fmla="*/ 2546880 h 2595407"/>
              <a:gd name="connsiteX1" fmla="*/ 7615127 w 12086273"/>
              <a:gd name="connsiteY1" fmla="*/ 2595408 h 2595407"/>
              <a:gd name="connsiteX2" fmla="*/ 9509759 w 12086273"/>
              <a:gd name="connsiteY2" fmla="*/ 9155 h 2595407"/>
              <a:gd name="connsiteX3" fmla="*/ 10470975 w 12086273"/>
              <a:gd name="connsiteY3" fmla="*/ 190864 h 2595407"/>
              <a:gd name="connsiteX4" fmla="*/ 12086273 w 12086273"/>
              <a:gd name="connsiteY4" fmla="*/ 67752 h 2595407"/>
              <a:gd name="connsiteX5" fmla="*/ 12066042 w 12086273"/>
              <a:gd name="connsiteY5" fmla="*/ 718852 h 2595407"/>
              <a:gd name="connsiteX6" fmla="*/ 10442677 w 12086273"/>
              <a:gd name="connsiteY6" fmla="*/ 569844 h 2595407"/>
              <a:gd name="connsiteX7" fmla="*/ 9424946 w 12086273"/>
              <a:gd name="connsiteY7" fmla="*/ 874137 h 2595407"/>
              <a:gd name="connsiteX8" fmla="*/ 8016007 w 12086273"/>
              <a:gd name="connsiteY8" fmla="*/ 577978 h 2595407"/>
              <a:gd name="connsiteX9" fmla="*/ 6585721 w 12086273"/>
              <a:gd name="connsiteY9" fmla="*/ 775131 h 2595407"/>
              <a:gd name="connsiteX10" fmla="*/ 5251499 w 12086273"/>
              <a:gd name="connsiteY10" fmla="*/ 577805 h 2595407"/>
              <a:gd name="connsiteX11" fmla="*/ 3532276 w 12086273"/>
              <a:gd name="connsiteY11" fmla="*/ 939742 h 2595407"/>
              <a:gd name="connsiteX12" fmla="*/ 1793195 w 12086273"/>
              <a:gd name="connsiteY12" fmla="*/ 886516 h 2595407"/>
              <a:gd name="connsiteX13" fmla="*/ 0 w 12086273"/>
              <a:gd name="connsiteY13" fmla="*/ 867019 h 2595407"/>
              <a:gd name="connsiteX14" fmla="*/ 51508 w 12086273"/>
              <a:gd name="connsiteY14" fmla="*/ 2546880 h 2595407"/>
              <a:gd name="connsiteX0" fmla="*/ 51508 w 12086273"/>
              <a:gd name="connsiteY0" fmla="*/ 2528069 h 3038426"/>
              <a:gd name="connsiteX1" fmla="*/ 7615127 w 12086273"/>
              <a:gd name="connsiteY1" fmla="*/ 2576597 h 3038426"/>
              <a:gd name="connsiteX2" fmla="*/ 10694445 w 12086273"/>
              <a:gd name="connsiteY2" fmla="*/ 2815187 h 3038426"/>
              <a:gd name="connsiteX3" fmla="*/ 10470975 w 12086273"/>
              <a:gd name="connsiteY3" fmla="*/ 172053 h 3038426"/>
              <a:gd name="connsiteX4" fmla="*/ 12086273 w 12086273"/>
              <a:gd name="connsiteY4" fmla="*/ 48941 h 3038426"/>
              <a:gd name="connsiteX5" fmla="*/ 12066042 w 12086273"/>
              <a:gd name="connsiteY5" fmla="*/ 700041 h 3038426"/>
              <a:gd name="connsiteX6" fmla="*/ 10442677 w 12086273"/>
              <a:gd name="connsiteY6" fmla="*/ 551033 h 3038426"/>
              <a:gd name="connsiteX7" fmla="*/ 9424946 w 12086273"/>
              <a:gd name="connsiteY7" fmla="*/ 855326 h 3038426"/>
              <a:gd name="connsiteX8" fmla="*/ 8016007 w 12086273"/>
              <a:gd name="connsiteY8" fmla="*/ 559167 h 3038426"/>
              <a:gd name="connsiteX9" fmla="*/ 6585721 w 12086273"/>
              <a:gd name="connsiteY9" fmla="*/ 756320 h 3038426"/>
              <a:gd name="connsiteX10" fmla="*/ 5251499 w 12086273"/>
              <a:gd name="connsiteY10" fmla="*/ 558994 h 3038426"/>
              <a:gd name="connsiteX11" fmla="*/ 3532276 w 12086273"/>
              <a:gd name="connsiteY11" fmla="*/ 920931 h 3038426"/>
              <a:gd name="connsiteX12" fmla="*/ 1793195 w 12086273"/>
              <a:gd name="connsiteY12" fmla="*/ 867705 h 3038426"/>
              <a:gd name="connsiteX13" fmla="*/ 0 w 12086273"/>
              <a:gd name="connsiteY13" fmla="*/ 848208 h 3038426"/>
              <a:gd name="connsiteX14" fmla="*/ 51508 w 12086273"/>
              <a:gd name="connsiteY14" fmla="*/ 2528069 h 3038426"/>
              <a:gd name="connsiteX0" fmla="*/ 51508 w 12086273"/>
              <a:gd name="connsiteY0" fmla="*/ 2485896 h 2996253"/>
              <a:gd name="connsiteX1" fmla="*/ 7615127 w 12086273"/>
              <a:gd name="connsiteY1" fmla="*/ 2534424 h 2996253"/>
              <a:gd name="connsiteX2" fmla="*/ 10694445 w 12086273"/>
              <a:gd name="connsiteY2" fmla="*/ 2773014 h 2996253"/>
              <a:gd name="connsiteX3" fmla="*/ 11727771 w 12086273"/>
              <a:gd name="connsiteY3" fmla="*/ 2655622 h 2996253"/>
              <a:gd name="connsiteX4" fmla="*/ 12086273 w 12086273"/>
              <a:gd name="connsiteY4" fmla="*/ 6768 h 2996253"/>
              <a:gd name="connsiteX5" fmla="*/ 12066042 w 12086273"/>
              <a:gd name="connsiteY5" fmla="*/ 657868 h 2996253"/>
              <a:gd name="connsiteX6" fmla="*/ 10442677 w 12086273"/>
              <a:gd name="connsiteY6" fmla="*/ 508860 h 2996253"/>
              <a:gd name="connsiteX7" fmla="*/ 9424946 w 12086273"/>
              <a:gd name="connsiteY7" fmla="*/ 813153 h 2996253"/>
              <a:gd name="connsiteX8" fmla="*/ 8016007 w 12086273"/>
              <a:gd name="connsiteY8" fmla="*/ 516994 h 2996253"/>
              <a:gd name="connsiteX9" fmla="*/ 6585721 w 12086273"/>
              <a:gd name="connsiteY9" fmla="*/ 714147 h 2996253"/>
              <a:gd name="connsiteX10" fmla="*/ 5251499 w 12086273"/>
              <a:gd name="connsiteY10" fmla="*/ 516821 h 2996253"/>
              <a:gd name="connsiteX11" fmla="*/ 3532276 w 12086273"/>
              <a:gd name="connsiteY11" fmla="*/ 878758 h 2996253"/>
              <a:gd name="connsiteX12" fmla="*/ 1793195 w 12086273"/>
              <a:gd name="connsiteY12" fmla="*/ 825532 h 2996253"/>
              <a:gd name="connsiteX13" fmla="*/ 0 w 12086273"/>
              <a:gd name="connsiteY13" fmla="*/ 806035 h 2996253"/>
              <a:gd name="connsiteX14" fmla="*/ 51508 w 12086273"/>
              <a:gd name="connsiteY14" fmla="*/ 2485896 h 2996253"/>
              <a:gd name="connsiteX0" fmla="*/ 51508 w 12136146"/>
              <a:gd name="connsiteY0" fmla="*/ 1977370 h 2487727"/>
              <a:gd name="connsiteX1" fmla="*/ 7615127 w 12136146"/>
              <a:gd name="connsiteY1" fmla="*/ 2025898 h 2487727"/>
              <a:gd name="connsiteX2" fmla="*/ 10694445 w 12136146"/>
              <a:gd name="connsiteY2" fmla="*/ 2264488 h 2487727"/>
              <a:gd name="connsiteX3" fmla="*/ 11727771 w 12136146"/>
              <a:gd name="connsiteY3" fmla="*/ 2147096 h 2487727"/>
              <a:gd name="connsiteX4" fmla="*/ 12066042 w 12136146"/>
              <a:gd name="connsiteY4" fmla="*/ 149342 h 2487727"/>
              <a:gd name="connsiteX5" fmla="*/ 10442677 w 12136146"/>
              <a:gd name="connsiteY5" fmla="*/ 334 h 2487727"/>
              <a:gd name="connsiteX6" fmla="*/ 9424946 w 12136146"/>
              <a:gd name="connsiteY6" fmla="*/ 304627 h 2487727"/>
              <a:gd name="connsiteX7" fmla="*/ 8016007 w 12136146"/>
              <a:gd name="connsiteY7" fmla="*/ 8468 h 2487727"/>
              <a:gd name="connsiteX8" fmla="*/ 6585721 w 12136146"/>
              <a:gd name="connsiteY8" fmla="*/ 205621 h 2487727"/>
              <a:gd name="connsiteX9" fmla="*/ 5251499 w 12136146"/>
              <a:gd name="connsiteY9" fmla="*/ 8295 h 2487727"/>
              <a:gd name="connsiteX10" fmla="*/ 3532276 w 12136146"/>
              <a:gd name="connsiteY10" fmla="*/ 370232 h 2487727"/>
              <a:gd name="connsiteX11" fmla="*/ 1793195 w 12136146"/>
              <a:gd name="connsiteY11" fmla="*/ 317006 h 2487727"/>
              <a:gd name="connsiteX12" fmla="*/ 0 w 12136146"/>
              <a:gd name="connsiteY12" fmla="*/ 297509 h 2487727"/>
              <a:gd name="connsiteX13" fmla="*/ 51508 w 12136146"/>
              <a:gd name="connsiteY13" fmla="*/ 1977370 h 2487727"/>
              <a:gd name="connsiteX0" fmla="*/ 51508 w 12222740"/>
              <a:gd name="connsiteY0" fmla="*/ 1977370 h 2487727"/>
              <a:gd name="connsiteX1" fmla="*/ 7615127 w 12222740"/>
              <a:gd name="connsiteY1" fmla="*/ 2025898 h 2487727"/>
              <a:gd name="connsiteX2" fmla="*/ 10694445 w 12222740"/>
              <a:gd name="connsiteY2" fmla="*/ 2264488 h 2487727"/>
              <a:gd name="connsiteX3" fmla="*/ 12047120 w 12222740"/>
              <a:gd name="connsiteY3" fmla="*/ 2064013 h 2487727"/>
              <a:gd name="connsiteX4" fmla="*/ 12066042 w 12222740"/>
              <a:gd name="connsiteY4" fmla="*/ 149342 h 2487727"/>
              <a:gd name="connsiteX5" fmla="*/ 10442677 w 12222740"/>
              <a:gd name="connsiteY5" fmla="*/ 334 h 2487727"/>
              <a:gd name="connsiteX6" fmla="*/ 9424946 w 12222740"/>
              <a:gd name="connsiteY6" fmla="*/ 304627 h 2487727"/>
              <a:gd name="connsiteX7" fmla="*/ 8016007 w 12222740"/>
              <a:gd name="connsiteY7" fmla="*/ 8468 h 2487727"/>
              <a:gd name="connsiteX8" fmla="*/ 6585721 w 12222740"/>
              <a:gd name="connsiteY8" fmla="*/ 205621 h 2487727"/>
              <a:gd name="connsiteX9" fmla="*/ 5251499 w 12222740"/>
              <a:gd name="connsiteY9" fmla="*/ 8295 h 2487727"/>
              <a:gd name="connsiteX10" fmla="*/ 3532276 w 12222740"/>
              <a:gd name="connsiteY10" fmla="*/ 370232 h 2487727"/>
              <a:gd name="connsiteX11" fmla="*/ 1793195 w 12222740"/>
              <a:gd name="connsiteY11" fmla="*/ 317006 h 2487727"/>
              <a:gd name="connsiteX12" fmla="*/ 0 w 12222740"/>
              <a:gd name="connsiteY12" fmla="*/ 297509 h 2487727"/>
              <a:gd name="connsiteX13" fmla="*/ 51508 w 12222740"/>
              <a:gd name="connsiteY13" fmla="*/ 1977370 h 2487727"/>
              <a:gd name="connsiteX0" fmla="*/ 51508 w 12222740"/>
              <a:gd name="connsiteY0" fmla="*/ 1977370 h 2196677"/>
              <a:gd name="connsiteX1" fmla="*/ 7615127 w 12222740"/>
              <a:gd name="connsiteY1" fmla="*/ 2025898 h 2196677"/>
              <a:gd name="connsiteX2" fmla="*/ 12047120 w 12222740"/>
              <a:gd name="connsiteY2" fmla="*/ 2064013 h 2196677"/>
              <a:gd name="connsiteX3" fmla="*/ 12066042 w 12222740"/>
              <a:gd name="connsiteY3" fmla="*/ 149342 h 2196677"/>
              <a:gd name="connsiteX4" fmla="*/ 10442677 w 12222740"/>
              <a:gd name="connsiteY4" fmla="*/ 334 h 2196677"/>
              <a:gd name="connsiteX5" fmla="*/ 9424946 w 12222740"/>
              <a:gd name="connsiteY5" fmla="*/ 304627 h 2196677"/>
              <a:gd name="connsiteX6" fmla="*/ 8016007 w 12222740"/>
              <a:gd name="connsiteY6" fmla="*/ 8468 h 2196677"/>
              <a:gd name="connsiteX7" fmla="*/ 6585721 w 12222740"/>
              <a:gd name="connsiteY7" fmla="*/ 205621 h 2196677"/>
              <a:gd name="connsiteX8" fmla="*/ 5251499 w 12222740"/>
              <a:gd name="connsiteY8" fmla="*/ 8295 h 2196677"/>
              <a:gd name="connsiteX9" fmla="*/ 3532276 w 12222740"/>
              <a:gd name="connsiteY9" fmla="*/ 370232 h 2196677"/>
              <a:gd name="connsiteX10" fmla="*/ 1793195 w 12222740"/>
              <a:gd name="connsiteY10" fmla="*/ 317006 h 2196677"/>
              <a:gd name="connsiteX11" fmla="*/ 0 w 12222740"/>
              <a:gd name="connsiteY11" fmla="*/ 297509 h 2196677"/>
              <a:gd name="connsiteX12" fmla="*/ 51508 w 12222740"/>
              <a:gd name="connsiteY12" fmla="*/ 1977370 h 2196677"/>
              <a:gd name="connsiteX0" fmla="*/ 51508 w 12222740"/>
              <a:gd name="connsiteY0" fmla="*/ 1977370 h 2250532"/>
              <a:gd name="connsiteX1" fmla="*/ 12047120 w 12222740"/>
              <a:gd name="connsiteY1" fmla="*/ 2064013 h 2250532"/>
              <a:gd name="connsiteX2" fmla="*/ 12066042 w 12222740"/>
              <a:gd name="connsiteY2" fmla="*/ 149342 h 2250532"/>
              <a:gd name="connsiteX3" fmla="*/ 10442677 w 12222740"/>
              <a:gd name="connsiteY3" fmla="*/ 334 h 2250532"/>
              <a:gd name="connsiteX4" fmla="*/ 9424946 w 12222740"/>
              <a:gd name="connsiteY4" fmla="*/ 304627 h 2250532"/>
              <a:gd name="connsiteX5" fmla="*/ 8016007 w 12222740"/>
              <a:gd name="connsiteY5" fmla="*/ 8468 h 2250532"/>
              <a:gd name="connsiteX6" fmla="*/ 6585721 w 12222740"/>
              <a:gd name="connsiteY6" fmla="*/ 205621 h 2250532"/>
              <a:gd name="connsiteX7" fmla="*/ 5251499 w 12222740"/>
              <a:gd name="connsiteY7" fmla="*/ 8295 h 2250532"/>
              <a:gd name="connsiteX8" fmla="*/ 3532276 w 12222740"/>
              <a:gd name="connsiteY8" fmla="*/ 370232 h 2250532"/>
              <a:gd name="connsiteX9" fmla="*/ 1793195 w 12222740"/>
              <a:gd name="connsiteY9" fmla="*/ 317006 h 2250532"/>
              <a:gd name="connsiteX10" fmla="*/ 0 w 12222740"/>
              <a:gd name="connsiteY10" fmla="*/ 297509 h 2250532"/>
              <a:gd name="connsiteX11" fmla="*/ 51508 w 12222740"/>
              <a:gd name="connsiteY11" fmla="*/ 1977370 h 2250532"/>
              <a:gd name="connsiteX0" fmla="*/ 0 w 12233041"/>
              <a:gd name="connsiteY0" fmla="*/ 2052145 h 2282917"/>
              <a:gd name="connsiteX1" fmla="*/ 12057421 w 12233041"/>
              <a:gd name="connsiteY1" fmla="*/ 2064013 h 2282917"/>
              <a:gd name="connsiteX2" fmla="*/ 12076343 w 12233041"/>
              <a:gd name="connsiteY2" fmla="*/ 149342 h 2282917"/>
              <a:gd name="connsiteX3" fmla="*/ 10452978 w 12233041"/>
              <a:gd name="connsiteY3" fmla="*/ 334 h 2282917"/>
              <a:gd name="connsiteX4" fmla="*/ 9435247 w 12233041"/>
              <a:gd name="connsiteY4" fmla="*/ 304627 h 2282917"/>
              <a:gd name="connsiteX5" fmla="*/ 8026308 w 12233041"/>
              <a:gd name="connsiteY5" fmla="*/ 8468 h 2282917"/>
              <a:gd name="connsiteX6" fmla="*/ 6596022 w 12233041"/>
              <a:gd name="connsiteY6" fmla="*/ 205621 h 2282917"/>
              <a:gd name="connsiteX7" fmla="*/ 5261800 w 12233041"/>
              <a:gd name="connsiteY7" fmla="*/ 8295 h 2282917"/>
              <a:gd name="connsiteX8" fmla="*/ 3542577 w 12233041"/>
              <a:gd name="connsiteY8" fmla="*/ 370232 h 2282917"/>
              <a:gd name="connsiteX9" fmla="*/ 1803496 w 12233041"/>
              <a:gd name="connsiteY9" fmla="*/ 317006 h 2282917"/>
              <a:gd name="connsiteX10" fmla="*/ 10301 w 12233041"/>
              <a:gd name="connsiteY10" fmla="*/ 297509 h 2282917"/>
              <a:gd name="connsiteX11" fmla="*/ 0 w 12233041"/>
              <a:gd name="connsiteY11" fmla="*/ 2052145 h 2282917"/>
              <a:gd name="connsiteX0" fmla="*/ 31822 w 12264863"/>
              <a:gd name="connsiteY0" fmla="*/ 2052145 h 2282917"/>
              <a:gd name="connsiteX1" fmla="*/ 12089243 w 12264863"/>
              <a:gd name="connsiteY1" fmla="*/ 2064013 h 2282917"/>
              <a:gd name="connsiteX2" fmla="*/ 12108165 w 12264863"/>
              <a:gd name="connsiteY2" fmla="*/ 149342 h 2282917"/>
              <a:gd name="connsiteX3" fmla="*/ 10484800 w 12264863"/>
              <a:gd name="connsiteY3" fmla="*/ 334 h 2282917"/>
              <a:gd name="connsiteX4" fmla="*/ 9467069 w 12264863"/>
              <a:gd name="connsiteY4" fmla="*/ 304627 h 2282917"/>
              <a:gd name="connsiteX5" fmla="*/ 8058130 w 12264863"/>
              <a:gd name="connsiteY5" fmla="*/ 8468 h 2282917"/>
              <a:gd name="connsiteX6" fmla="*/ 6627844 w 12264863"/>
              <a:gd name="connsiteY6" fmla="*/ 205621 h 2282917"/>
              <a:gd name="connsiteX7" fmla="*/ 5293622 w 12264863"/>
              <a:gd name="connsiteY7" fmla="*/ 8295 h 2282917"/>
              <a:gd name="connsiteX8" fmla="*/ 3574399 w 12264863"/>
              <a:gd name="connsiteY8" fmla="*/ 370232 h 2282917"/>
              <a:gd name="connsiteX9" fmla="*/ 1835318 w 12264863"/>
              <a:gd name="connsiteY9" fmla="*/ 317006 h 2282917"/>
              <a:gd name="connsiteX10" fmla="*/ 42123 w 12264863"/>
              <a:gd name="connsiteY10" fmla="*/ 297509 h 2282917"/>
              <a:gd name="connsiteX11" fmla="*/ 31822 w 12264863"/>
              <a:gd name="connsiteY11" fmla="*/ 2052145 h 2282917"/>
              <a:gd name="connsiteX0" fmla="*/ 69298 w 12302339"/>
              <a:gd name="connsiteY0" fmla="*/ 2052145 h 2282917"/>
              <a:gd name="connsiteX1" fmla="*/ 12126719 w 12302339"/>
              <a:gd name="connsiteY1" fmla="*/ 2064013 h 2282917"/>
              <a:gd name="connsiteX2" fmla="*/ 12145641 w 12302339"/>
              <a:gd name="connsiteY2" fmla="*/ 149342 h 2282917"/>
              <a:gd name="connsiteX3" fmla="*/ 10522276 w 12302339"/>
              <a:gd name="connsiteY3" fmla="*/ 334 h 2282917"/>
              <a:gd name="connsiteX4" fmla="*/ 9504545 w 12302339"/>
              <a:gd name="connsiteY4" fmla="*/ 304627 h 2282917"/>
              <a:gd name="connsiteX5" fmla="*/ 8095606 w 12302339"/>
              <a:gd name="connsiteY5" fmla="*/ 8468 h 2282917"/>
              <a:gd name="connsiteX6" fmla="*/ 6665320 w 12302339"/>
              <a:gd name="connsiteY6" fmla="*/ 205621 h 2282917"/>
              <a:gd name="connsiteX7" fmla="*/ 5331098 w 12302339"/>
              <a:gd name="connsiteY7" fmla="*/ 8295 h 2282917"/>
              <a:gd name="connsiteX8" fmla="*/ 3611875 w 12302339"/>
              <a:gd name="connsiteY8" fmla="*/ 370232 h 2282917"/>
              <a:gd name="connsiteX9" fmla="*/ 1872794 w 12302339"/>
              <a:gd name="connsiteY9" fmla="*/ 317006 h 2282917"/>
              <a:gd name="connsiteX10" fmla="*/ 79599 w 12302339"/>
              <a:gd name="connsiteY10" fmla="*/ 297509 h 2282917"/>
              <a:gd name="connsiteX11" fmla="*/ 69298 w 12302339"/>
              <a:gd name="connsiteY11" fmla="*/ 2052145 h 2282917"/>
              <a:gd name="connsiteX0" fmla="*/ 82108 w 12315149"/>
              <a:gd name="connsiteY0" fmla="*/ 2052145 h 2282917"/>
              <a:gd name="connsiteX1" fmla="*/ 12139529 w 12315149"/>
              <a:gd name="connsiteY1" fmla="*/ 2064013 h 2282917"/>
              <a:gd name="connsiteX2" fmla="*/ 12158451 w 12315149"/>
              <a:gd name="connsiteY2" fmla="*/ 149342 h 2282917"/>
              <a:gd name="connsiteX3" fmla="*/ 10535086 w 12315149"/>
              <a:gd name="connsiteY3" fmla="*/ 334 h 2282917"/>
              <a:gd name="connsiteX4" fmla="*/ 9517355 w 12315149"/>
              <a:gd name="connsiteY4" fmla="*/ 304627 h 2282917"/>
              <a:gd name="connsiteX5" fmla="*/ 8108416 w 12315149"/>
              <a:gd name="connsiteY5" fmla="*/ 8468 h 2282917"/>
              <a:gd name="connsiteX6" fmla="*/ 6678130 w 12315149"/>
              <a:gd name="connsiteY6" fmla="*/ 205621 h 2282917"/>
              <a:gd name="connsiteX7" fmla="*/ 5343908 w 12315149"/>
              <a:gd name="connsiteY7" fmla="*/ 8295 h 2282917"/>
              <a:gd name="connsiteX8" fmla="*/ 3624685 w 12315149"/>
              <a:gd name="connsiteY8" fmla="*/ 370232 h 2282917"/>
              <a:gd name="connsiteX9" fmla="*/ 1885604 w 12315149"/>
              <a:gd name="connsiteY9" fmla="*/ 317006 h 2282917"/>
              <a:gd name="connsiteX10" fmla="*/ 70550 w 12315149"/>
              <a:gd name="connsiteY10" fmla="*/ 200544 h 2282917"/>
              <a:gd name="connsiteX11" fmla="*/ 82108 w 12315149"/>
              <a:gd name="connsiteY11" fmla="*/ 2052145 h 2282917"/>
              <a:gd name="connsiteX0" fmla="*/ 82108 w 12315149"/>
              <a:gd name="connsiteY0" fmla="*/ 2052145 h 2282917"/>
              <a:gd name="connsiteX1" fmla="*/ 12139529 w 12315149"/>
              <a:gd name="connsiteY1" fmla="*/ 2064013 h 2282917"/>
              <a:gd name="connsiteX2" fmla="*/ 12158451 w 12315149"/>
              <a:gd name="connsiteY2" fmla="*/ 149342 h 2282917"/>
              <a:gd name="connsiteX3" fmla="*/ 10535086 w 12315149"/>
              <a:gd name="connsiteY3" fmla="*/ 334 h 2282917"/>
              <a:gd name="connsiteX4" fmla="*/ 9517355 w 12315149"/>
              <a:gd name="connsiteY4" fmla="*/ 304627 h 2282917"/>
              <a:gd name="connsiteX5" fmla="*/ 8108416 w 12315149"/>
              <a:gd name="connsiteY5" fmla="*/ 8468 h 2282917"/>
              <a:gd name="connsiteX6" fmla="*/ 6678130 w 12315149"/>
              <a:gd name="connsiteY6" fmla="*/ 205621 h 2282917"/>
              <a:gd name="connsiteX7" fmla="*/ 5343908 w 12315149"/>
              <a:gd name="connsiteY7" fmla="*/ 8295 h 2282917"/>
              <a:gd name="connsiteX8" fmla="*/ 3624685 w 12315149"/>
              <a:gd name="connsiteY8" fmla="*/ 370232 h 2282917"/>
              <a:gd name="connsiteX9" fmla="*/ 1885604 w 12315149"/>
              <a:gd name="connsiteY9" fmla="*/ 317006 h 2282917"/>
              <a:gd name="connsiteX10" fmla="*/ 70550 w 12315149"/>
              <a:gd name="connsiteY10" fmla="*/ 200544 h 2282917"/>
              <a:gd name="connsiteX11" fmla="*/ 82108 w 12315149"/>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3639004 w 12329468"/>
              <a:gd name="connsiteY8" fmla="*/ 370232 h 2282917"/>
              <a:gd name="connsiteX9" fmla="*/ 1899923 w 12329468"/>
              <a:gd name="connsiteY9" fmla="*/ 317006 h 2282917"/>
              <a:gd name="connsiteX10" fmla="*/ 63010 w 12329468"/>
              <a:gd name="connsiteY10" fmla="*/ 103580 h 2282917"/>
              <a:gd name="connsiteX11" fmla="*/ 96427 w 12329468"/>
              <a:gd name="connsiteY11" fmla="*/ 2052145 h 2282917"/>
              <a:gd name="connsiteX0" fmla="*/ 96427 w 12329468"/>
              <a:gd name="connsiteY0" fmla="*/ 2056133 h 2286905"/>
              <a:gd name="connsiteX1" fmla="*/ 12153848 w 12329468"/>
              <a:gd name="connsiteY1" fmla="*/ 2068001 h 2286905"/>
              <a:gd name="connsiteX2" fmla="*/ 12172770 w 12329468"/>
              <a:gd name="connsiteY2" fmla="*/ 153330 h 2286905"/>
              <a:gd name="connsiteX3" fmla="*/ 10549405 w 12329468"/>
              <a:gd name="connsiteY3" fmla="*/ 4322 h 2286905"/>
              <a:gd name="connsiteX4" fmla="*/ 9531674 w 12329468"/>
              <a:gd name="connsiteY4" fmla="*/ 308615 h 2286905"/>
              <a:gd name="connsiteX5" fmla="*/ 8122735 w 12329468"/>
              <a:gd name="connsiteY5" fmla="*/ 12456 h 2286905"/>
              <a:gd name="connsiteX6" fmla="*/ 6692449 w 12329468"/>
              <a:gd name="connsiteY6" fmla="*/ 209609 h 2286905"/>
              <a:gd name="connsiteX7" fmla="*/ 5358227 w 12329468"/>
              <a:gd name="connsiteY7" fmla="*/ 12283 h 2286905"/>
              <a:gd name="connsiteX8" fmla="*/ 3639004 w 12329468"/>
              <a:gd name="connsiteY8" fmla="*/ 374220 h 2286905"/>
              <a:gd name="connsiteX9" fmla="*/ 1834344 w 12329468"/>
              <a:gd name="connsiteY9" fmla="*/ 21285 h 2286905"/>
              <a:gd name="connsiteX10" fmla="*/ 63010 w 12329468"/>
              <a:gd name="connsiteY10" fmla="*/ 107568 h 2286905"/>
              <a:gd name="connsiteX11" fmla="*/ 96427 w 12329468"/>
              <a:gd name="connsiteY11" fmla="*/ 2056133 h 2286905"/>
              <a:gd name="connsiteX0" fmla="*/ 96427 w 12329468"/>
              <a:gd name="connsiteY0" fmla="*/ 2056133 h 2286905"/>
              <a:gd name="connsiteX1" fmla="*/ 12153848 w 12329468"/>
              <a:gd name="connsiteY1" fmla="*/ 2068001 h 2286905"/>
              <a:gd name="connsiteX2" fmla="*/ 12172770 w 12329468"/>
              <a:gd name="connsiteY2" fmla="*/ 153330 h 2286905"/>
              <a:gd name="connsiteX3" fmla="*/ 10549405 w 12329468"/>
              <a:gd name="connsiteY3" fmla="*/ 4322 h 2286905"/>
              <a:gd name="connsiteX4" fmla="*/ 9531674 w 12329468"/>
              <a:gd name="connsiteY4" fmla="*/ 308615 h 2286905"/>
              <a:gd name="connsiteX5" fmla="*/ 8122735 w 12329468"/>
              <a:gd name="connsiteY5" fmla="*/ 12456 h 2286905"/>
              <a:gd name="connsiteX6" fmla="*/ 6692449 w 12329468"/>
              <a:gd name="connsiteY6" fmla="*/ 209609 h 2286905"/>
              <a:gd name="connsiteX7" fmla="*/ 5358227 w 12329468"/>
              <a:gd name="connsiteY7" fmla="*/ 12283 h 2286905"/>
              <a:gd name="connsiteX8" fmla="*/ 3639004 w 12329468"/>
              <a:gd name="connsiteY8" fmla="*/ 374220 h 2286905"/>
              <a:gd name="connsiteX9" fmla="*/ 1834344 w 12329468"/>
              <a:gd name="connsiteY9" fmla="*/ 21285 h 2286905"/>
              <a:gd name="connsiteX10" fmla="*/ 63010 w 12329468"/>
              <a:gd name="connsiteY10" fmla="*/ 107568 h 2286905"/>
              <a:gd name="connsiteX11" fmla="*/ 96427 w 12329468"/>
              <a:gd name="connsiteY11" fmla="*/ 2056133 h 2286905"/>
              <a:gd name="connsiteX0" fmla="*/ 96427 w 12329468"/>
              <a:gd name="connsiteY0" fmla="*/ 2056133 h 2286905"/>
              <a:gd name="connsiteX1" fmla="*/ 12153848 w 12329468"/>
              <a:gd name="connsiteY1" fmla="*/ 2068001 h 2286905"/>
              <a:gd name="connsiteX2" fmla="*/ 12172770 w 12329468"/>
              <a:gd name="connsiteY2" fmla="*/ 153330 h 2286905"/>
              <a:gd name="connsiteX3" fmla="*/ 10549405 w 12329468"/>
              <a:gd name="connsiteY3" fmla="*/ 4322 h 2286905"/>
              <a:gd name="connsiteX4" fmla="*/ 9531674 w 12329468"/>
              <a:gd name="connsiteY4" fmla="*/ 308615 h 2286905"/>
              <a:gd name="connsiteX5" fmla="*/ 8122735 w 12329468"/>
              <a:gd name="connsiteY5" fmla="*/ 12456 h 2286905"/>
              <a:gd name="connsiteX6" fmla="*/ 6692449 w 12329468"/>
              <a:gd name="connsiteY6" fmla="*/ 209609 h 2286905"/>
              <a:gd name="connsiteX7" fmla="*/ 5358227 w 12329468"/>
              <a:gd name="connsiteY7" fmla="*/ 12283 h 2286905"/>
              <a:gd name="connsiteX8" fmla="*/ 3639004 w 12329468"/>
              <a:gd name="connsiteY8" fmla="*/ 374220 h 2286905"/>
              <a:gd name="connsiteX9" fmla="*/ 1834344 w 12329468"/>
              <a:gd name="connsiteY9" fmla="*/ 21285 h 2286905"/>
              <a:gd name="connsiteX10" fmla="*/ 63010 w 12329468"/>
              <a:gd name="connsiteY10" fmla="*/ 107568 h 2286905"/>
              <a:gd name="connsiteX11" fmla="*/ 96427 w 12329468"/>
              <a:gd name="connsiteY11" fmla="*/ 2056133 h 2286905"/>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3639004 w 12329468"/>
              <a:gd name="connsiteY8" fmla="*/ 370232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3639004 w 12329468"/>
              <a:gd name="connsiteY8" fmla="*/ 370232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73922 w 12329468"/>
              <a:gd name="connsiteY8" fmla="*/ 334973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73922 w 12329468"/>
              <a:gd name="connsiteY8" fmla="*/ 334973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73922 w 12329468"/>
              <a:gd name="connsiteY8" fmla="*/ 334973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95783 w 12329468"/>
              <a:gd name="connsiteY8" fmla="*/ 352604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549405 w 12329468"/>
              <a:gd name="connsiteY3" fmla="*/ 6397 h 2288980"/>
              <a:gd name="connsiteX4" fmla="*/ 9531674 w 12329468"/>
              <a:gd name="connsiteY4" fmla="*/ 310690 h 2288980"/>
              <a:gd name="connsiteX5" fmla="*/ 8122735 w 12329468"/>
              <a:gd name="connsiteY5" fmla="*/ 14531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549405 w 12329468"/>
              <a:gd name="connsiteY3" fmla="*/ 6397 h 2288980"/>
              <a:gd name="connsiteX4" fmla="*/ 9531674 w 12329468"/>
              <a:gd name="connsiteY4" fmla="*/ 310690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549405 w 12329468"/>
              <a:gd name="connsiteY3" fmla="*/ 6397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433306 w 12329468"/>
              <a:gd name="connsiteY4" fmla="*/ 20491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433306 w 12329468"/>
              <a:gd name="connsiteY4" fmla="*/ 20491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3887"/>
              <a:gd name="connsiteY0" fmla="*/ 2058208 h 2288980"/>
              <a:gd name="connsiteX1" fmla="*/ 12153848 w 12323887"/>
              <a:gd name="connsiteY1" fmla="*/ 2070076 h 2288980"/>
              <a:gd name="connsiteX2" fmla="*/ 12161841 w 12323887"/>
              <a:gd name="connsiteY2" fmla="*/ 252369 h 2288980"/>
              <a:gd name="connsiteX3" fmla="*/ 10614983 w 12323887"/>
              <a:gd name="connsiteY3" fmla="*/ 314921 h 2288980"/>
              <a:gd name="connsiteX4" fmla="*/ 9433306 w 12323887"/>
              <a:gd name="connsiteY4" fmla="*/ 204911 h 2288980"/>
              <a:gd name="connsiteX5" fmla="*/ 8439698 w 12323887"/>
              <a:gd name="connsiteY5" fmla="*/ 420019 h 2288980"/>
              <a:gd name="connsiteX6" fmla="*/ 6692449 w 12323887"/>
              <a:gd name="connsiteY6" fmla="*/ 211684 h 2288980"/>
              <a:gd name="connsiteX7" fmla="*/ 5358227 w 12323887"/>
              <a:gd name="connsiteY7" fmla="*/ 14358 h 2288980"/>
              <a:gd name="connsiteX8" fmla="*/ 2895783 w 12323887"/>
              <a:gd name="connsiteY8" fmla="*/ 358667 h 2288980"/>
              <a:gd name="connsiteX9" fmla="*/ 1834344 w 12323887"/>
              <a:gd name="connsiteY9" fmla="*/ 23360 h 2288980"/>
              <a:gd name="connsiteX10" fmla="*/ 63010 w 12323887"/>
              <a:gd name="connsiteY10" fmla="*/ 109643 h 2288980"/>
              <a:gd name="connsiteX11" fmla="*/ 96427 w 12323887"/>
              <a:gd name="connsiteY11" fmla="*/ 2058208 h 2288980"/>
              <a:gd name="connsiteX0" fmla="*/ 96427 w 12323887"/>
              <a:gd name="connsiteY0" fmla="*/ 2058208 h 2288980"/>
              <a:gd name="connsiteX1" fmla="*/ 12153848 w 12323887"/>
              <a:gd name="connsiteY1" fmla="*/ 2070076 h 2288980"/>
              <a:gd name="connsiteX2" fmla="*/ 12161841 w 12323887"/>
              <a:gd name="connsiteY2" fmla="*/ 252369 h 2288980"/>
              <a:gd name="connsiteX3" fmla="*/ 10614983 w 12323887"/>
              <a:gd name="connsiteY3" fmla="*/ 314921 h 2288980"/>
              <a:gd name="connsiteX4" fmla="*/ 9433306 w 12323887"/>
              <a:gd name="connsiteY4" fmla="*/ 204911 h 2288980"/>
              <a:gd name="connsiteX5" fmla="*/ 8439698 w 12323887"/>
              <a:gd name="connsiteY5" fmla="*/ 420019 h 2288980"/>
              <a:gd name="connsiteX6" fmla="*/ 6692449 w 12323887"/>
              <a:gd name="connsiteY6" fmla="*/ 211684 h 2288980"/>
              <a:gd name="connsiteX7" fmla="*/ 5358227 w 12323887"/>
              <a:gd name="connsiteY7" fmla="*/ 14358 h 2288980"/>
              <a:gd name="connsiteX8" fmla="*/ 2895783 w 12323887"/>
              <a:gd name="connsiteY8" fmla="*/ 358667 h 2288980"/>
              <a:gd name="connsiteX9" fmla="*/ 1834344 w 12323887"/>
              <a:gd name="connsiteY9" fmla="*/ 23360 h 2288980"/>
              <a:gd name="connsiteX10" fmla="*/ 63010 w 12323887"/>
              <a:gd name="connsiteY10" fmla="*/ 109643 h 2288980"/>
              <a:gd name="connsiteX11" fmla="*/ 96427 w 12323887"/>
              <a:gd name="connsiteY11" fmla="*/ 2058208 h 228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23887" h="2288980">
                <a:moveTo>
                  <a:pt x="96427" y="2058208"/>
                </a:moveTo>
                <a:cubicBezTo>
                  <a:pt x="2104280" y="2352625"/>
                  <a:pt x="10151426" y="2374747"/>
                  <a:pt x="12153848" y="2070076"/>
                </a:cubicBezTo>
                <a:cubicBezTo>
                  <a:pt x="12382447" y="1717552"/>
                  <a:pt x="12376023" y="610163"/>
                  <a:pt x="12161841" y="252369"/>
                </a:cubicBezTo>
                <a:cubicBezTo>
                  <a:pt x="11444513" y="65892"/>
                  <a:pt x="11257221" y="202874"/>
                  <a:pt x="10614983" y="314921"/>
                </a:cubicBezTo>
                <a:cubicBezTo>
                  <a:pt x="10114340" y="392562"/>
                  <a:pt x="9945647" y="204911"/>
                  <a:pt x="9433306" y="204911"/>
                </a:cubicBezTo>
                <a:cubicBezTo>
                  <a:pt x="8910290" y="213162"/>
                  <a:pt x="8939316" y="456018"/>
                  <a:pt x="8439698" y="420019"/>
                </a:cubicBezTo>
                <a:cubicBezTo>
                  <a:pt x="7920241" y="378767"/>
                  <a:pt x="7297297" y="203432"/>
                  <a:pt x="6692449" y="211684"/>
                </a:cubicBezTo>
                <a:cubicBezTo>
                  <a:pt x="6183666" y="211683"/>
                  <a:pt x="5916286" y="46900"/>
                  <a:pt x="5358227" y="14358"/>
                </a:cubicBezTo>
                <a:cubicBezTo>
                  <a:pt x="3520928" y="-85282"/>
                  <a:pt x="3540161" y="366573"/>
                  <a:pt x="2895783" y="358667"/>
                </a:cubicBezTo>
                <a:cubicBezTo>
                  <a:pt x="2488729" y="307458"/>
                  <a:pt x="2453423" y="123710"/>
                  <a:pt x="1834344" y="23360"/>
                </a:cubicBezTo>
                <a:cubicBezTo>
                  <a:pt x="1392932" y="-6024"/>
                  <a:pt x="366431" y="263076"/>
                  <a:pt x="63010" y="109643"/>
                </a:cubicBezTo>
                <a:cubicBezTo>
                  <a:pt x="-59044" y="652003"/>
                  <a:pt x="20781" y="1452069"/>
                  <a:pt x="96427" y="2058208"/>
                </a:cubicBezTo>
                <a:close/>
              </a:path>
            </a:pathLst>
          </a:custGeom>
          <a:solidFill>
            <a:srgbClr val="CCE8F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786663" y="885828"/>
            <a:ext cx="4601738" cy="4601738"/>
            <a:chOff x="3786663" y="885828"/>
            <a:chExt cx="4601738" cy="4601738"/>
          </a:xfrm>
        </p:grpSpPr>
        <p:sp>
          <p:nvSpPr>
            <p:cNvPr id="15" name="椭圆 14"/>
            <p:cNvSpPr/>
            <p:nvPr/>
          </p:nvSpPr>
          <p:spPr>
            <a:xfrm>
              <a:off x="3786663" y="885828"/>
              <a:ext cx="4601738" cy="4601738"/>
            </a:xfrm>
            <a:prstGeom prst="ellipse">
              <a:avLst/>
            </a:prstGeom>
            <a:solidFill>
              <a:schemeClr val="bg1"/>
            </a:solidFill>
            <a:ln w="28575">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236560" y="1335725"/>
              <a:ext cx="3701944" cy="3701944"/>
            </a:xfrm>
            <a:prstGeom prst="ellipse">
              <a:avLst/>
            </a:prstGeom>
            <a:solidFill>
              <a:srgbClr val="F3D4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110049" y="1209214"/>
              <a:ext cx="3954966" cy="3954966"/>
            </a:xfrm>
            <a:prstGeom prst="ellipse">
              <a:avLst/>
            </a:prstGeom>
            <a:noFill/>
            <a:ln w="28575" cap="rnd">
              <a:solidFill>
                <a:schemeClr val="tx1">
                  <a:lumMod val="95000"/>
                  <a:lumOff val="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8"/>
          <p:cNvSpPr/>
          <p:nvPr/>
        </p:nvSpPr>
        <p:spPr>
          <a:xfrm>
            <a:off x="-110836" y="4396787"/>
            <a:ext cx="12399818" cy="2568065"/>
          </a:xfrm>
          <a:custGeom>
            <a:avLst/>
            <a:gdLst>
              <a:gd name="connsiteX0" fmla="*/ 0 w 12096947"/>
              <a:gd name="connsiteY0" fmla="*/ 0 h 879114"/>
              <a:gd name="connsiteX1" fmla="*/ 12096947 w 12096947"/>
              <a:gd name="connsiteY1" fmla="*/ 0 h 879114"/>
              <a:gd name="connsiteX2" fmla="*/ 12096947 w 12096947"/>
              <a:gd name="connsiteY2" fmla="*/ 879114 h 879114"/>
              <a:gd name="connsiteX3" fmla="*/ 0 w 12096947"/>
              <a:gd name="connsiteY3" fmla="*/ 879114 h 879114"/>
              <a:gd name="connsiteX4" fmla="*/ 0 w 12096947"/>
              <a:gd name="connsiteY4" fmla="*/ 0 h 879114"/>
              <a:gd name="connsiteX0" fmla="*/ 0 w 12096947"/>
              <a:gd name="connsiteY0" fmla="*/ 267 h 879381"/>
              <a:gd name="connsiteX1" fmla="*/ 1592132 w 12096947"/>
              <a:gd name="connsiteY1" fmla="*/ 0 h 879381"/>
              <a:gd name="connsiteX2" fmla="*/ 12096947 w 12096947"/>
              <a:gd name="connsiteY2" fmla="*/ 267 h 879381"/>
              <a:gd name="connsiteX3" fmla="*/ 12096947 w 12096947"/>
              <a:gd name="connsiteY3" fmla="*/ 879381 h 879381"/>
              <a:gd name="connsiteX4" fmla="*/ 0 w 12096947"/>
              <a:gd name="connsiteY4" fmla="*/ 879381 h 879381"/>
              <a:gd name="connsiteX5" fmla="*/ 0 w 12096947"/>
              <a:gd name="connsiteY5" fmla="*/ 267 h 879381"/>
              <a:gd name="connsiteX0" fmla="*/ 0 w 12096947"/>
              <a:gd name="connsiteY0" fmla="*/ 267 h 879381"/>
              <a:gd name="connsiteX1" fmla="*/ 1592132 w 12096947"/>
              <a:gd name="connsiteY1" fmla="*/ 0 h 879381"/>
              <a:gd name="connsiteX2" fmla="*/ 5701553 w 12096947"/>
              <a:gd name="connsiteY2" fmla="*/ 1 h 879381"/>
              <a:gd name="connsiteX3" fmla="*/ 12096947 w 12096947"/>
              <a:gd name="connsiteY3" fmla="*/ 267 h 879381"/>
              <a:gd name="connsiteX4" fmla="*/ 12096947 w 12096947"/>
              <a:gd name="connsiteY4" fmla="*/ 879381 h 879381"/>
              <a:gd name="connsiteX5" fmla="*/ 0 w 12096947"/>
              <a:gd name="connsiteY5" fmla="*/ 879381 h 879381"/>
              <a:gd name="connsiteX6" fmla="*/ 0 w 12096947"/>
              <a:gd name="connsiteY6" fmla="*/ 267 h 879381"/>
              <a:gd name="connsiteX0" fmla="*/ 0 w 12096947"/>
              <a:gd name="connsiteY0" fmla="*/ 150873 h 1029987"/>
              <a:gd name="connsiteX1" fmla="*/ 1592132 w 12096947"/>
              <a:gd name="connsiteY1" fmla="*/ 150606 h 1029987"/>
              <a:gd name="connsiteX2" fmla="*/ 4270786 w 12096947"/>
              <a:gd name="connsiteY2" fmla="*/ 0 h 1029987"/>
              <a:gd name="connsiteX3" fmla="*/ 12096947 w 12096947"/>
              <a:gd name="connsiteY3" fmla="*/ 150873 h 1029987"/>
              <a:gd name="connsiteX4" fmla="*/ 12096947 w 12096947"/>
              <a:gd name="connsiteY4" fmla="*/ 1029987 h 1029987"/>
              <a:gd name="connsiteX5" fmla="*/ 0 w 12096947"/>
              <a:gd name="connsiteY5" fmla="*/ 1029987 h 1029987"/>
              <a:gd name="connsiteX6" fmla="*/ 0 w 12096947"/>
              <a:gd name="connsiteY6" fmla="*/ 150873 h 1029987"/>
              <a:gd name="connsiteX0" fmla="*/ 0 w 12096947"/>
              <a:gd name="connsiteY0" fmla="*/ 193904 h 1073018"/>
              <a:gd name="connsiteX1" fmla="*/ 1538344 w 12096947"/>
              <a:gd name="connsiteY1" fmla="*/ 0 h 1073018"/>
              <a:gd name="connsiteX2" fmla="*/ 4270786 w 12096947"/>
              <a:gd name="connsiteY2" fmla="*/ 43031 h 1073018"/>
              <a:gd name="connsiteX3" fmla="*/ 12096947 w 12096947"/>
              <a:gd name="connsiteY3" fmla="*/ 193904 h 1073018"/>
              <a:gd name="connsiteX4" fmla="*/ 12096947 w 12096947"/>
              <a:gd name="connsiteY4" fmla="*/ 1073018 h 1073018"/>
              <a:gd name="connsiteX5" fmla="*/ 0 w 12096947"/>
              <a:gd name="connsiteY5" fmla="*/ 1073018 h 1073018"/>
              <a:gd name="connsiteX6" fmla="*/ 0 w 12096947"/>
              <a:gd name="connsiteY6"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6906409 w 12096947"/>
              <a:gd name="connsiteY3" fmla="*/ 96819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230061 w 12096947"/>
              <a:gd name="connsiteY4" fmla="*/ 118335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7065 h 1076179"/>
              <a:gd name="connsiteX1" fmla="*/ 1538344 w 12096947"/>
              <a:gd name="connsiteY1" fmla="*/ 3161 h 1076179"/>
              <a:gd name="connsiteX2" fmla="*/ 4270786 w 12096947"/>
              <a:gd name="connsiteY2" fmla="*/ 46192 h 1076179"/>
              <a:gd name="connsiteX3" fmla="*/ 7100047 w 12096947"/>
              <a:gd name="connsiteY3" fmla="*/ 46192 h 1076179"/>
              <a:gd name="connsiteX4" fmla="*/ 9509759 w 12096947"/>
              <a:gd name="connsiteY4" fmla="*/ 218315 h 1076179"/>
              <a:gd name="connsiteX5" fmla="*/ 12096947 w 12096947"/>
              <a:gd name="connsiteY5" fmla="*/ 197065 h 1076179"/>
              <a:gd name="connsiteX6" fmla="*/ 12096947 w 12096947"/>
              <a:gd name="connsiteY6" fmla="*/ 1076179 h 1076179"/>
              <a:gd name="connsiteX7" fmla="*/ 0 w 12096947"/>
              <a:gd name="connsiteY7" fmla="*/ 1076179 h 1076179"/>
              <a:gd name="connsiteX8" fmla="*/ 0 w 12096947"/>
              <a:gd name="connsiteY8" fmla="*/ 197065 h 1076179"/>
              <a:gd name="connsiteX0" fmla="*/ 0 w 12096947"/>
              <a:gd name="connsiteY0" fmla="*/ 194336 h 1073450"/>
              <a:gd name="connsiteX1" fmla="*/ 1538344 w 12096947"/>
              <a:gd name="connsiteY1" fmla="*/ 432 h 1073450"/>
              <a:gd name="connsiteX2" fmla="*/ 4270786 w 12096947"/>
              <a:gd name="connsiteY2" fmla="*/ 43463 h 1073450"/>
              <a:gd name="connsiteX3" fmla="*/ 7100047 w 12096947"/>
              <a:gd name="connsiteY3" fmla="*/ 43463 h 1073450"/>
              <a:gd name="connsiteX4" fmla="*/ 9509759 w 12096947"/>
              <a:gd name="connsiteY4" fmla="*/ 215586 h 1073450"/>
              <a:gd name="connsiteX5" fmla="*/ 12096947 w 12096947"/>
              <a:gd name="connsiteY5" fmla="*/ 194336 h 1073450"/>
              <a:gd name="connsiteX6" fmla="*/ 12096947 w 12096947"/>
              <a:gd name="connsiteY6" fmla="*/ 1073450 h 1073450"/>
              <a:gd name="connsiteX7" fmla="*/ 0 w 12096947"/>
              <a:gd name="connsiteY7" fmla="*/ 1073450 h 1073450"/>
              <a:gd name="connsiteX8" fmla="*/ 0 w 12096947"/>
              <a:gd name="connsiteY8" fmla="*/ 194336 h 1073450"/>
              <a:gd name="connsiteX0" fmla="*/ 0 w 12096947"/>
              <a:gd name="connsiteY0" fmla="*/ 193946 h 1073060"/>
              <a:gd name="connsiteX1" fmla="*/ 1538344 w 12096947"/>
              <a:gd name="connsiteY1" fmla="*/ 42 h 1073060"/>
              <a:gd name="connsiteX2" fmla="*/ 4270786 w 12096947"/>
              <a:gd name="connsiteY2" fmla="*/ 43073 h 1073060"/>
              <a:gd name="connsiteX3" fmla="*/ 7100047 w 12096947"/>
              <a:gd name="connsiteY3" fmla="*/ 43073 h 1073060"/>
              <a:gd name="connsiteX4" fmla="*/ 9509759 w 12096947"/>
              <a:gd name="connsiteY4" fmla="*/ 215196 h 1073060"/>
              <a:gd name="connsiteX5" fmla="*/ 12096947 w 12096947"/>
              <a:gd name="connsiteY5" fmla="*/ 193946 h 1073060"/>
              <a:gd name="connsiteX6" fmla="*/ 12096947 w 12096947"/>
              <a:gd name="connsiteY6" fmla="*/ 1073060 h 1073060"/>
              <a:gd name="connsiteX7" fmla="*/ 0 w 12096947"/>
              <a:gd name="connsiteY7" fmla="*/ 1073060 h 1073060"/>
              <a:gd name="connsiteX8" fmla="*/ 0 w 12096947"/>
              <a:gd name="connsiteY8" fmla="*/ 193946 h 1073060"/>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202582 h 1081696"/>
              <a:gd name="connsiteX1" fmla="*/ 1613061 w 12096947"/>
              <a:gd name="connsiteY1" fmla="*/ 88526 h 1081696"/>
              <a:gd name="connsiteX2" fmla="*/ 4206743 w 12096947"/>
              <a:gd name="connsiteY2" fmla="*/ 101613 h 1081696"/>
              <a:gd name="connsiteX3" fmla="*/ 7100047 w 12096947"/>
              <a:gd name="connsiteY3" fmla="*/ 51709 h 1081696"/>
              <a:gd name="connsiteX4" fmla="*/ 9509759 w 12096947"/>
              <a:gd name="connsiteY4" fmla="*/ 223832 h 1081696"/>
              <a:gd name="connsiteX5" fmla="*/ 12096947 w 12096947"/>
              <a:gd name="connsiteY5" fmla="*/ 202582 h 1081696"/>
              <a:gd name="connsiteX6" fmla="*/ 12096947 w 12096947"/>
              <a:gd name="connsiteY6" fmla="*/ 1081696 h 1081696"/>
              <a:gd name="connsiteX7" fmla="*/ 0 w 12096947"/>
              <a:gd name="connsiteY7" fmla="*/ 1081696 h 1081696"/>
              <a:gd name="connsiteX8" fmla="*/ 0 w 12096947"/>
              <a:gd name="connsiteY8" fmla="*/ 202582 h 1081696"/>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63742 h 1042856"/>
              <a:gd name="connsiteX1" fmla="*/ 1613061 w 12096947"/>
              <a:gd name="connsiteY1" fmla="*/ 49686 h 1042856"/>
              <a:gd name="connsiteX2" fmla="*/ 4206743 w 12096947"/>
              <a:gd name="connsiteY2" fmla="*/ 62773 h 1042856"/>
              <a:gd name="connsiteX3" fmla="*/ 7100047 w 12096947"/>
              <a:gd name="connsiteY3" fmla="*/ 12869 h 1042856"/>
              <a:gd name="connsiteX4" fmla="*/ 9509759 w 12096947"/>
              <a:gd name="connsiteY4" fmla="*/ 184992 h 1042856"/>
              <a:gd name="connsiteX5" fmla="*/ 12096947 w 12096947"/>
              <a:gd name="connsiteY5" fmla="*/ 163742 h 1042856"/>
              <a:gd name="connsiteX6" fmla="*/ 12096947 w 12096947"/>
              <a:gd name="connsiteY6" fmla="*/ 1042856 h 1042856"/>
              <a:gd name="connsiteX7" fmla="*/ 0 w 12096947"/>
              <a:gd name="connsiteY7" fmla="*/ 1042856 h 1042856"/>
              <a:gd name="connsiteX8" fmla="*/ 0 w 12096947"/>
              <a:gd name="connsiteY8" fmla="*/ 163742 h 1042856"/>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524345 w 12096947"/>
              <a:gd name="connsiteY5" fmla="*/ 311943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1750499 w 12096947"/>
              <a:gd name="connsiteY8" fmla="*/ 1030352 h 1047984"/>
              <a:gd name="connsiteX9" fmla="*/ 0 w 12096947"/>
              <a:gd name="connsiteY9" fmla="*/ 1047984 h 1047984"/>
              <a:gd name="connsiteX10" fmla="*/ 0 w 12096947"/>
              <a:gd name="connsiteY10"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3714474 w 12096947"/>
              <a:gd name="connsiteY8" fmla="*/ 1030352 h 1047984"/>
              <a:gd name="connsiteX9" fmla="*/ 1750499 w 12096947"/>
              <a:gd name="connsiteY9" fmla="*/ 1030352 h 1047984"/>
              <a:gd name="connsiteX10" fmla="*/ 0 w 12096947"/>
              <a:gd name="connsiteY10" fmla="*/ 1047984 h 1047984"/>
              <a:gd name="connsiteX11" fmla="*/ 0 w 12096947"/>
              <a:gd name="connsiteY11" fmla="*/ 168870 h 1047984"/>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3607737 w 12096947"/>
              <a:gd name="connsiteY8" fmla="*/ 1141737 h 1141737"/>
              <a:gd name="connsiteX9" fmla="*/ 1750499 w 12096947"/>
              <a:gd name="connsiteY9" fmla="*/ 1030352 h 1141737"/>
              <a:gd name="connsiteX10" fmla="*/ 0 w 12096947"/>
              <a:gd name="connsiteY10" fmla="*/ 1047984 h 1141737"/>
              <a:gd name="connsiteX11" fmla="*/ 0 w 12096947"/>
              <a:gd name="connsiteY11"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799196 w 12096947"/>
              <a:gd name="connsiteY8" fmla="*/ 1104608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660437 w 12096947"/>
              <a:gd name="connsiteY8" fmla="*/ 943719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005600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059371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328882 w 12096947"/>
              <a:gd name="connsiteY8" fmla="*/ 1017974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342891 w 12096947"/>
              <a:gd name="connsiteY8" fmla="*/ 881838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791189 w 12096947"/>
              <a:gd name="connsiteY8" fmla="*/ 1055102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179078"/>
              <a:gd name="connsiteX1" fmla="*/ 1613061 w 12096947"/>
              <a:gd name="connsiteY1" fmla="*/ 54814 h 1179078"/>
              <a:gd name="connsiteX2" fmla="*/ 4206743 w 12096947"/>
              <a:gd name="connsiteY2" fmla="*/ 67901 h 1179078"/>
              <a:gd name="connsiteX3" fmla="*/ 7100047 w 12096947"/>
              <a:gd name="connsiteY3" fmla="*/ 17997 h 1179078"/>
              <a:gd name="connsiteX4" fmla="*/ 9509759 w 12096947"/>
              <a:gd name="connsiteY4" fmla="*/ 190120 h 1179078"/>
              <a:gd name="connsiteX5" fmla="*/ 10470975 w 12096947"/>
              <a:gd name="connsiteY5" fmla="*/ 371829 h 1179078"/>
              <a:gd name="connsiteX6" fmla="*/ 12086273 w 12096947"/>
              <a:gd name="connsiteY6" fmla="*/ 248717 h 1179078"/>
              <a:gd name="connsiteX7" fmla="*/ 12096947 w 12096947"/>
              <a:gd name="connsiteY7" fmla="*/ 849967 h 1179078"/>
              <a:gd name="connsiteX8" fmla="*/ 10545692 w 12096947"/>
              <a:gd name="connsiteY8" fmla="*/ 609566 h 1179078"/>
              <a:gd name="connsiteX9" fmla="*/ 9424946 w 12096947"/>
              <a:gd name="connsiteY9" fmla="*/ 1055102 h 1179078"/>
              <a:gd name="connsiteX10" fmla="*/ 8016007 w 12096947"/>
              <a:gd name="connsiteY10" fmla="*/ 634317 h 1179078"/>
              <a:gd name="connsiteX11" fmla="*/ 6585721 w 12096947"/>
              <a:gd name="connsiteY11" fmla="*/ 956096 h 1179078"/>
              <a:gd name="connsiteX12" fmla="*/ 5251499 w 12096947"/>
              <a:gd name="connsiteY12" fmla="*/ 659070 h 1179078"/>
              <a:gd name="connsiteX13" fmla="*/ 3511673 w 12096947"/>
              <a:gd name="connsiteY13" fmla="*/ 1178865 h 1179078"/>
              <a:gd name="connsiteX14" fmla="*/ 1793195 w 12096947"/>
              <a:gd name="connsiteY14" fmla="*/ 1067481 h 1179078"/>
              <a:gd name="connsiteX15" fmla="*/ 0 w 12096947"/>
              <a:gd name="connsiteY15" fmla="*/ 1047984 h 1179078"/>
              <a:gd name="connsiteX16" fmla="*/ 0 w 12096947"/>
              <a:gd name="connsiteY16" fmla="*/ 168870 h 1179078"/>
              <a:gd name="connsiteX0" fmla="*/ 0 w 12096947"/>
              <a:gd name="connsiteY0" fmla="*/ 168870 h 1120951"/>
              <a:gd name="connsiteX1" fmla="*/ 1613061 w 12096947"/>
              <a:gd name="connsiteY1" fmla="*/ 54814 h 1120951"/>
              <a:gd name="connsiteX2" fmla="*/ 4206743 w 12096947"/>
              <a:gd name="connsiteY2" fmla="*/ 67901 h 1120951"/>
              <a:gd name="connsiteX3" fmla="*/ 7100047 w 12096947"/>
              <a:gd name="connsiteY3" fmla="*/ 17997 h 1120951"/>
              <a:gd name="connsiteX4" fmla="*/ 9509759 w 12096947"/>
              <a:gd name="connsiteY4" fmla="*/ 190120 h 1120951"/>
              <a:gd name="connsiteX5" fmla="*/ 10470975 w 12096947"/>
              <a:gd name="connsiteY5" fmla="*/ 371829 h 1120951"/>
              <a:gd name="connsiteX6" fmla="*/ 12086273 w 12096947"/>
              <a:gd name="connsiteY6" fmla="*/ 248717 h 1120951"/>
              <a:gd name="connsiteX7" fmla="*/ 12096947 w 12096947"/>
              <a:gd name="connsiteY7" fmla="*/ 849967 h 1120951"/>
              <a:gd name="connsiteX8" fmla="*/ 10545692 w 12096947"/>
              <a:gd name="connsiteY8" fmla="*/ 609566 h 1120951"/>
              <a:gd name="connsiteX9" fmla="*/ 9424946 w 12096947"/>
              <a:gd name="connsiteY9" fmla="*/ 1055102 h 1120951"/>
              <a:gd name="connsiteX10" fmla="*/ 8016007 w 12096947"/>
              <a:gd name="connsiteY10" fmla="*/ 634317 h 1120951"/>
              <a:gd name="connsiteX11" fmla="*/ 6585721 w 12096947"/>
              <a:gd name="connsiteY11" fmla="*/ 956096 h 1120951"/>
              <a:gd name="connsiteX12" fmla="*/ 5251499 w 12096947"/>
              <a:gd name="connsiteY12" fmla="*/ 659070 h 1120951"/>
              <a:gd name="connsiteX13" fmla="*/ 3532276 w 12096947"/>
              <a:gd name="connsiteY13" fmla="*/ 1120707 h 1120951"/>
              <a:gd name="connsiteX14" fmla="*/ 1793195 w 12096947"/>
              <a:gd name="connsiteY14" fmla="*/ 1067481 h 1120951"/>
              <a:gd name="connsiteX15" fmla="*/ 0 w 12096947"/>
              <a:gd name="connsiteY15" fmla="*/ 1047984 h 1120951"/>
              <a:gd name="connsiteX16" fmla="*/ 0 w 12096947"/>
              <a:gd name="connsiteY16" fmla="*/ 168870 h 1120951"/>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634317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55994 w 12096947"/>
              <a:gd name="connsiteY8" fmla="*/ 725883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86273"/>
              <a:gd name="connsiteY0" fmla="*/ 168870 h 1127760"/>
              <a:gd name="connsiteX1" fmla="*/ 1613061 w 12086273"/>
              <a:gd name="connsiteY1" fmla="*/ 54814 h 1127760"/>
              <a:gd name="connsiteX2" fmla="*/ 4206743 w 12086273"/>
              <a:gd name="connsiteY2" fmla="*/ 67901 h 1127760"/>
              <a:gd name="connsiteX3" fmla="*/ 7100047 w 12086273"/>
              <a:gd name="connsiteY3" fmla="*/ 17997 h 1127760"/>
              <a:gd name="connsiteX4" fmla="*/ 9509759 w 12086273"/>
              <a:gd name="connsiteY4" fmla="*/ 190120 h 1127760"/>
              <a:gd name="connsiteX5" fmla="*/ 10470975 w 12086273"/>
              <a:gd name="connsiteY5" fmla="*/ 371829 h 1127760"/>
              <a:gd name="connsiteX6" fmla="*/ 12086273 w 12086273"/>
              <a:gd name="connsiteY6" fmla="*/ 248717 h 1127760"/>
              <a:gd name="connsiteX7" fmla="*/ 12066042 w 12086273"/>
              <a:gd name="connsiteY7" fmla="*/ 899817 h 1127760"/>
              <a:gd name="connsiteX8" fmla="*/ 10442677 w 12086273"/>
              <a:gd name="connsiteY8" fmla="*/ 750809 h 1127760"/>
              <a:gd name="connsiteX9" fmla="*/ 9424946 w 12086273"/>
              <a:gd name="connsiteY9" fmla="*/ 1055102 h 1127760"/>
              <a:gd name="connsiteX10" fmla="*/ 8016007 w 12086273"/>
              <a:gd name="connsiteY10" fmla="*/ 758943 h 1127760"/>
              <a:gd name="connsiteX11" fmla="*/ 6585721 w 12086273"/>
              <a:gd name="connsiteY11" fmla="*/ 956096 h 1127760"/>
              <a:gd name="connsiteX12" fmla="*/ 5251499 w 12086273"/>
              <a:gd name="connsiteY12" fmla="*/ 758770 h 1127760"/>
              <a:gd name="connsiteX13" fmla="*/ 3532276 w 12086273"/>
              <a:gd name="connsiteY13" fmla="*/ 1120707 h 1127760"/>
              <a:gd name="connsiteX14" fmla="*/ 1793195 w 12086273"/>
              <a:gd name="connsiteY14" fmla="*/ 1067481 h 1127760"/>
              <a:gd name="connsiteX15" fmla="*/ 0 w 12086273"/>
              <a:gd name="connsiteY15" fmla="*/ 1047984 h 1127760"/>
              <a:gd name="connsiteX16" fmla="*/ 0 w 12086273"/>
              <a:gd name="connsiteY16" fmla="*/ 168870 h 1127760"/>
              <a:gd name="connsiteX0" fmla="*/ 0 w 12086273"/>
              <a:gd name="connsiteY0" fmla="*/ 168870 h 1127760"/>
              <a:gd name="connsiteX1" fmla="*/ 4206743 w 12086273"/>
              <a:gd name="connsiteY1" fmla="*/ 67901 h 1127760"/>
              <a:gd name="connsiteX2" fmla="*/ 7100047 w 12086273"/>
              <a:gd name="connsiteY2" fmla="*/ 17997 h 1127760"/>
              <a:gd name="connsiteX3" fmla="*/ 9509759 w 12086273"/>
              <a:gd name="connsiteY3" fmla="*/ 190120 h 1127760"/>
              <a:gd name="connsiteX4" fmla="*/ 10470975 w 12086273"/>
              <a:gd name="connsiteY4" fmla="*/ 371829 h 1127760"/>
              <a:gd name="connsiteX5" fmla="*/ 12086273 w 12086273"/>
              <a:gd name="connsiteY5" fmla="*/ 248717 h 1127760"/>
              <a:gd name="connsiteX6" fmla="*/ 12066042 w 12086273"/>
              <a:gd name="connsiteY6" fmla="*/ 899817 h 1127760"/>
              <a:gd name="connsiteX7" fmla="*/ 10442677 w 12086273"/>
              <a:gd name="connsiteY7" fmla="*/ 750809 h 1127760"/>
              <a:gd name="connsiteX8" fmla="*/ 9424946 w 12086273"/>
              <a:gd name="connsiteY8" fmla="*/ 1055102 h 1127760"/>
              <a:gd name="connsiteX9" fmla="*/ 8016007 w 12086273"/>
              <a:gd name="connsiteY9" fmla="*/ 758943 h 1127760"/>
              <a:gd name="connsiteX10" fmla="*/ 6585721 w 12086273"/>
              <a:gd name="connsiteY10" fmla="*/ 956096 h 1127760"/>
              <a:gd name="connsiteX11" fmla="*/ 5251499 w 12086273"/>
              <a:gd name="connsiteY11" fmla="*/ 758770 h 1127760"/>
              <a:gd name="connsiteX12" fmla="*/ 3532276 w 12086273"/>
              <a:gd name="connsiteY12" fmla="*/ 1120707 h 1127760"/>
              <a:gd name="connsiteX13" fmla="*/ 1793195 w 12086273"/>
              <a:gd name="connsiteY13" fmla="*/ 1067481 h 1127760"/>
              <a:gd name="connsiteX14" fmla="*/ 0 w 12086273"/>
              <a:gd name="connsiteY14" fmla="*/ 1047984 h 1127760"/>
              <a:gd name="connsiteX15" fmla="*/ 0 w 12086273"/>
              <a:gd name="connsiteY15" fmla="*/ 168870 h 1127760"/>
              <a:gd name="connsiteX0" fmla="*/ 0 w 12086273"/>
              <a:gd name="connsiteY0" fmla="*/ 168870 h 1127760"/>
              <a:gd name="connsiteX1" fmla="*/ 7100047 w 12086273"/>
              <a:gd name="connsiteY1" fmla="*/ 17997 h 1127760"/>
              <a:gd name="connsiteX2" fmla="*/ 9509759 w 12086273"/>
              <a:gd name="connsiteY2" fmla="*/ 190120 h 1127760"/>
              <a:gd name="connsiteX3" fmla="*/ 10470975 w 12086273"/>
              <a:gd name="connsiteY3" fmla="*/ 371829 h 1127760"/>
              <a:gd name="connsiteX4" fmla="*/ 12086273 w 12086273"/>
              <a:gd name="connsiteY4" fmla="*/ 248717 h 1127760"/>
              <a:gd name="connsiteX5" fmla="*/ 12066042 w 12086273"/>
              <a:gd name="connsiteY5" fmla="*/ 899817 h 1127760"/>
              <a:gd name="connsiteX6" fmla="*/ 10442677 w 12086273"/>
              <a:gd name="connsiteY6" fmla="*/ 750809 h 1127760"/>
              <a:gd name="connsiteX7" fmla="*/ 9424946 w 12086273"/>
              <a:gd name="connsiteY7" fmla="*/ 1055102 h 1127760"/>
              <a:gd name="connsiteX8" fmla="*/ 8016007 w 12086273"/>
              <a:gd name="connsiteY8" fmla="*/ 758943 h 1127760"/>
              <a:gd name="connsiteX9" fmla="*/ 6585721 w 12086273"/>
              <a:gd name="connsiteY9" fmla="*/ 956096 h 1127760"/>
              <a:gd name="connsiteX10" fmla="*/ 5251499 w 12086273"/>
              <a:gd name="connsiteY10" fmla="*/ 758770 h 1127760"/>
              <a:gd name="connsiteX11" fmla="*/ 3532276 w 12086273"/>
              <a:gd name="connsiteY11" fmla="*/ 1120707 h 1127760"/>
              <a:gd name="connsiteX12" fmla="*/ 1793195 w 12086273"/>
              <a:gd name="connsiteY12" fmla="*/ 1067481 h 1127760"/>
              <a:gd name="connsiteX13" fmla="*/ 0 w 12086273"/>
              <a:gd name="connsiteY13" fmla="*/ 1047984 h 1127760"/>
              <a:gd name="connsiteX14" fmla="*/ 0 w 12086273"/>
              <a:gd name="connsiteY14" fmla="*/ 168870 h 1127760"/>
              <a:gd name="connsiteX0" fmla="*/ 51508 w 12086273"/>
              <a:gd name="connsiteY0" fmla="*/ 2727845 h 2727845"/>
              <a:gd name="connsiteX1" fmla="*/ 7100047 w 12086273"/>
              <a:gd name="connsiteY1" fmla="*/ 17997 h 2727845"/>
              <a:gd name="connsiteX2" fmla="*/ 9509759 w 12086273"/>
              <a:gd name="connsiteY2" fmla="*/ 190120 h 2727845"/>
              <a:gd name="connsiteX3" fmla="*/ 10470975 w 12086273"/>
              <a:gd name="connsiteY3" fmla="*/ 371829 h 2727845"/>
              <a:gd name="connsiteX4" fmla="*/ 12086273 w 12086273"/>
              <a:gd name="connsiteY4" fmla="*/ 248717 h 2727845"/>
              <a:gd name="connsiteX5" fmla="*/ 12066042 w 12086273"/>
              <a:gd name="connsiteY5" fmla="*/ 899817 h 2727845"/>
              <a:gd name="connsiteX6" fmla="*/ 10442677 w 12086273"/>
              <a:gd name="connsiteY6" fmla="*/ 750809 h 2727845"/>
              <a:gd name="connsiteX7" fmla="*/ 9424946 w 12086273"/>
              <a:gd name="connsiteY7" fmla="*/ 1055102 h 2727845"/>
              <a:gd name="connsiteX8" fmla="*/ 8016007 w 12086273"/>
              <a:gd name="connsiteY8" fmla="*/ 758943 h 2727845"/>
              <a:gd name="connsiteX9" fmla="*/ 6585721 w 12086273"/>
              <a:gd name="connsiteY9" fmla="*/ 956096 h 2727845"/>
              <a:gd name="connsiteX10" fmla="*/ 5251499 w 12086273"/>
              <a:gd name="connsiteY10" fmla="*/ 758770 h 2727845"/>
              <a:gd name="connsiteX11" fmla="*/ 3532276 w 12086273"/>
              <a:gd name="connsiteY11" fmla="*/ 1120707 h 2727845"/>
              <a:gd name="connsiteX12" fmla="*/ 1793195 w 12086273"/>
              <a:gd name="connsiteY12" fmla="*/ 1067481 h 2727845"/>
              <a:gd name="connsiteX13" fmla="*/ 0 w 12086273"/>
              <a:gd name="connsiteY13" fmla="*/ 1047984 h 2727845"/>
              <a:gd name="connsiteX14" fmla="*/ 51508 w 12086273"/>
              <a:gd name="connsiteY14" fmla="*/ 2727845 h 2727845"/>
              <a:gd name="connsiteX0" fmla="*/ 51508 w 12086273"/>
              <a:gd name="connsiteY0" fmla="*/ 2546880 h 2595407"/>
              <a:gd name="connsiteX1" fmla="*/ 7615127 w 12086273"/>
              <a:gd name="connsiteY1" fmla="*/ 2595408 h 2595407"/>
              <a:gd name="connsiteX2" fmla="*/ 9509759 w 12086273"/>
              <a:gd name="connsiteY2" fmla="*/ 9155 h 2595407"/>
              <a:gd name="connsiteX3" fmla="*/ 10470975 w 12086273"/>
              <a:gd name="connsiteY3" fmla="*/ 190864 h 2595407"/>
              <a:gd name="connsiteX4" fmla="*/ 12086273 w 12086273"/>
              <a:gd name="connsiteY4" fmla="*/ 67752 h 2595407"/>
              <a:gd name="connsiteX5" fmla="*/ 12066042 w 12086273"/>
              <a:gd name="connsiteY5" fmla="*/ 718852 h 2595407"/>
              <a:gd name="connsiteX6" fmla="*/ 10442677 w 12086273"/>
              <a:gd name="connsiteY6" fmla="*/ 569844 h 2595407"/>
              <a:gd name="connsiteX7" fmla="*/ 9424946 w 12086273"/>
              <a:gd name="connsiteY7" fmla="*/ 874137 h 2595407"/>
              <a:gd name="connsiteX8" fmla="*/ 8016007 w 12086273"/>
              <a:gd name="connsiteY8" fmla="*/ 577978 h 2595407"/>
              <a:gd name="connsiteX9" fmla="*/ 6585721 w 12086273"/>
              <a:gd name="connsiteY9" fmla="*/ 775131 h 2595407"/>
              <a:gd name="connsiteX10" fmla="*/ 5251499 w 12086273"/>
              <a:gd name="connsiteY10" fmla="*/ 577805 h 2595407"/>
              <a:gd name="connsiteX11" fmla="*/ 3532276 w 12086273"/>
              <a:gd name="connsiteY11" fmla="*/ 939742 h 2595407"/>
              <a:gd name="connsiteX12" fmla="*/ 1793195 w 12086273"/>
              <a:gd name="connsiteY12" fmla="*/ 886516 h 2595407"/>
              <a:gd name="connsiteX13" fmla="*/ 0 w 12086273"/>
              <a:gd name="connsiteY13" fmla="*/ 867019 h 2595407"/>
              <a:gd name="connsiteX14" fmla="*/ 51508 w 12086273"/>
              <a:gd name="connsiteY14" fmla="*/ 2546880 h 2595407"/>
              <a:gd name="connsiteX0" fmla="*/ 51508 w 12086273"/>
              <a:gd name="connsiteY0" fmla="*/ 2528069 h 3038426"/>
              <a:gd name="connsiteX1" fmla="*/ 7615127 w 12086273"/>
              <a:gd name="connsiteY1" fmla="*/ 2576597 h 3038426"/>
              <a:gd name="connsiteX2" fmla="*/ 10694445 w 12086273"/>
              <a:gd name="connsiteY2" fmla="*/ 2815187 h 3038426"/>
              <a:gd name="connsiteX3" fmla="*/ 10470975 w 12086273"/>
              <a:gd name="connsiteY3" fmla="*/ 172053 h 3038426"/>
              <a:gd name="connsiteX4" fmla="*/ 12086273 w 12086273"/>
              <a:gd name="connsiteY4" fmla="*/ 48941 h 3038426"/>
              <a:gd name="connsiteX5" fmla="*/ 12066042 w 12086273"/>
              <a:gd name="connsiteY5" fmla="*/ 700041 h 3038426"/>
              <a:gd name="connsiteX6" fmla="*/ 10442677 w 12086273"/>
              <a:gd name="connsiteY6" fmla="*/ 551033 h 3038426"/>
              <a:gd name="connsiteX7" fmla="*/ 9424946 w 12086273"/>
              <a:gd name="connsiteY7" fmla="*/ 855326 h 3038426"/>
              <a:gd name="connsiteX8" fmla="*/ 8016007 w 12086273"/>
              <a:gd name="connsiteY8" fmla="*/ 559167 h 3038426"/>
              <a:gd name="connsiteX9" fmla="*/ 6585721 w 12086273"/>
              <a:gd name="connsiteY9" fmla="*/ 756320 h 3038426"/>
              <a:gd name="connsiteX10" fmla="*/ 5251499 w 12086273"/>
              <a:gd name="connsiteY10" fmla="*/ 558994 h 3038426"/>
              <a:gd name="connsiteX11" fmla="*/ 3532276 w 12086273"/>
              <a:gd name="connsiteY11" fmla="*/ 920931 h 3038426"/>
              <a:gd name="connsiteX12" fmla="*/ 1793195 w 12086273"/>
              <a:gd name="connsiteY12" fmla="*/ 867705 h 3038426"/>
              <a:gd name="connsiteX13" fmla="*/ 0 w 12086273"/>
              <a:gd name="connsiteY13" fmla="*/ 848208 h 3038426"/>
              <a:gd name="connsiteX14" fmla="*/ 51508 w 12086273"/>
              <a:gd name="connsiteY14" fmla="*/ 2528069 h 3038426"/>
              <a:gd name="connsiteX0" fmla="*/ 51508 w 12086273"/>
              <a:gd name="connsiteY0" fmla="*/ 2485896 h 2996253"/>
              <a:gd name="connsiteX1" fmla="*/ 7615127 w 12086273"/>
              <a:gd name="connsiteY1" fmla="*/ 2534424 h 2996253"/>
              <a:gd name="connsiteX2" fmla="*/ 10694445 w 12086273"/>
              <a:gd name="connsiteY2" fmla="*/ 2773014 h 2996253"/>
              <a:gd name="connsiteX3" fmla="*/ 11727771 w 12086273"/>
              <a:gd name="connsiteY3" fmla="*/ 2655622 h 2996253"/>
              <a:gd name="connsiteX4" fmla="*/ 12086273 w 12086273"/>
              <a:gd name="connsiteY4" fmla="*/ 6768 h 2996253"/>
              <a:gd name="connsiteX5" fmla="*/ 12066042 w 12086273"/>
              <a:gd name="connsiteY5" fmla="*/ 657868 h 2996253"/>
              <a:gd name="connsiteX6" fmla="*/ 10442677 w 12086273"/>
              <a:gd name="connsiteY6" fmla="*/ 508860 h 2996253"/>
              <a:gd name="connsiteX7" fmla="*/ 9424946 w 12086273"/>
              <a:gd name="connsiteY7" fmla="*/ 813153 h 2996253"/>
              <a:gd name="connsiteX8" fmla="*/ 8016007 w 12086273"/>
              <a:gd name="connsiteY8" fmla="*/ 516994 h 2996253"/>
              <a:gd name="connsiteX9" fmla="*/ 6585721 w 12086273"/>
              <a:gd name="connsiteY9" fmla="*/ 714147 h 2996253"/>
              <a:gd name="connsiteX10" fmla="*/ 5251499 w 12086273"/>
              <a:gd name="connsiteY10" fmla="*/ 516821 h 2996253"/>
              <a:gd name="connsiteX11" fmla="*/ 3532276 w 12086273"/>
              <a:gd name="connsiteY11" fmla="*/ 878758 h 2996253"/>
              <a:gd name="connsiteX12" fmla="*/ 1793195 w 12086273"/>
              <a:gd name="connsiteY12" fmla="*/ 825532 h 2996253"/>
              <a:gd name="connsiteX13" fmla="*/ 0 w 12086273"/>
              <a:gd name="connsiteY13" fmla="*/ 806035 h 2996253"/>
              <a:gd name="connsiteX14" fmla="*/ 51508 w 12086273"/>
              <a:gd name="connsiteY14" fmla="*/ 2485896 h 2996253"/>
              <a:gd name="connsiteX0" fmla="*/ 51508 w 12136146"/>
              <a:gd name="connsiteY0" fmla="*/ 1977370 h 2487727"/>
              <a:gd name="connsiteX1" fmla="*/ 7615127 w 12136146"/>
              <a:gd name="connsiteY1" fmla="*/ 2025898 h 2487727"/>
              <a:gd name="connsiteX2" fmla="*/ 10694445 w 12136146"/>
              <a:gd name="connsiteY2" fmla="*/ 2264488 h 2487727"/>
              <a:gd name="connsiteX3" fmla="*/ 11727771 w 12136146"/>
              <a:gd name="connsiteY3" fmla="*/ 2147096 h 2487727"/>
              <a:gd name="connsiteX4" fmla="*/ 12066042 w 12136146"/>
              <a:gd name="connsiteY4" fmla="*/ 149342 h 2487727"/>
              <a:gd name="connsiteX5" fmla="*/ 10442677 w 12136146"/>
              <a:gd name="connsiteY5" fmla="*/ 334 h 2487727"/>
              <a:gd name="connsiteX6" fmla="*/ 9424946 w 12136146"/>
              <a:gd name="connsiteY6" fmla="*/ 304627 h 2487727"/>
              <a:gd name="connsiteX7" fmla="*/ 8016007 w 12136146"/>
              <a:gd name="connsiteY7" fmla="*/ 8468 h 2487727"/>
              <a:gd name="connsiteX8" fmla="*/ 6585721 w 12136146"/>
              <a:gd name="connsiteY8" fmla="*/ 205621 h 2487727"/>
              <a:gd name="connsiteX9" fmla="*/ 5251499 w 12136146"/>
              <a:gd name="connsiteY9" fmla="*/ 8295 h 2487727"/>
              <a:gd name="connsiteX10" fmla="*/ 3532276 w 12136146"/>
              <a:gd name="connsiteY10" fmla="*/ 370232 h 2487727"/>
              <a:gd name="connsiteX11" fmla="*/ 1793195 w 12136146"/>
              <a:gd name="connsiteY11" fmla="*/ 317006 h 2487727"/>
              <a:gd name="connsiteX12" fmla="*/ 0 w 12136146"/>
              <a:gd name="connsiteY12" fmla="*/ 297509 h 2487727"/>
              <a:gd name="connsiteX13" fmla="*/ 51508 w 12136146"/>
              <a:gd name="connsiteY13" fmla="*/ 1977370 h 2487727"/>
              <a:gd name="connsiteX0" fmla="*/ 51508 w 12222740"/>
              <a:gd name="connsiteY0" fmla="*/ 1977370 h 2487727"/>
              <a:gd name="connsiteX1" fmla="*/ 7615127 w 12222740"/>
              <a:gd name="connsiteY1" fmla="*/ 2025898 h 2487727"/>
              <a:gd name="connsiteX2" fmla="*/ 10694445 w 12222740"/>
              <a:gd name="connsiteY2" fmla="*/ 2264488 h 2487727"/>
              <a:gd name="connsiteX3" fmla="*/ 12047120 w 12222740"/>
              <a:gd name="connsiteY3" fmla="*/ 2064013 h 2487727"/>
              <a:gd name="connsiteX4" fmla="*/ 12066042 w 12222740"/>
              <a:gd name="connsiteY4" fmla="*/ 149342 h 2487727"/>
              <a:gd name="connsiteX5" fmla="*/ 10442677 w 12222740"/>
              <a:gd name="connsiteY5" fmla="*/ 334 h 2487727"/>
              <a:gd name="connsiteX6" fmla="*/ 9424946 w 12222740"/>
              <a:gd name="connsiteY6" fmla="*/ 304627 h 2487727"/>
              <a:gd name="connsiteX7" fmla="*/ 8016007 w 12222740"/>
              <a:gd name="connsiteY7" fmla="*/ 8468 h 2487727"/>
              <a:gd name="connsiteX8" fmla="*/ 6585721 w 12222740"/>
              <a:gd name="connsiteY8" fmla="*/ 205621 h 2487727"/>
              <a:gd name="connsiteX9" fmla="*/ 5251499 w 12222740"/>
              <a:gd name="connsiteY9" fmla="*/ 8295 h 2487727"/>
              <a:gd name="connsiteX10" fmla="*/ 3532276 w 12222740"/>
              <a:gd name="connsiteY10" fmla="*/ 370232 h 2487727"/>
              <a:gd name="connsiteX11" fmla="*/ 1793195 w 12222740"/>
              <a:gd name="connsiteY11" fmla="*/ 317006 h 2487727"/>
              <a:gd name="connsiteX12" fmla="*/ 0 w 12222740"/>
              <a:gd name="connsiteY12" fmla="*/ 297509 h 2487727"/>
              <a:gd name="connsiteX13" fmla="*/ 51508 w 12222740"/>
              <a:gd name="connsiteY13" fmla="*/ 1977370 h 2487727"/>
              <a:gd name="connsiteX0" fmla="*/ 51508 w 12222740"/>
              <a:gd name="connsiteY0" fmla="*/ 1977370 h 2196677"/>
              <a:gd name="connsiteX1" fmla="*/ 7615127 w 12222740"/>
              <a:gd name="connsiteY1" fmla="*/ 2025898 h 2196677"/>
              <a:gd name="connsiteX2" fmla="*/ 12047120 w 12222740"/>
              <a:gd name="connsiteY2" fmla="*/ 2064013 h 2196677"/>
              <a:gd name="connsiteX3" fmla="*/ 12066042 w 12222740"/>
              <a:gd name="connsiteY3" fmla="*/ 149342 h 2196677"/>
              <a:gd name="connsiteX4" fmla="*/ 10442677 w 12222740"/>
              <a:gd name="connsiteY4" fmla="*/ 334 h 2196677"/>
              <a:gd name="connsiteX5" fmla="*/ 9424946 w 12222740"/>
              <a:gd name="connsiteY5" fmla="*/ 304627 h 2196677"/>
              <a:gd name="connsiteX6" fmla="*/ 8016007 w 12222740"/>
              <a:gd name="connsiteY6" fmla="*/ 8468 h 2196677"/>
              <a:gd name="connsiteX7" fmla="*/ 6585721 w 12222740"/>
              <a:gd name="connsiteY7" fmla="*/ 205621 h 2196677"/>
              <a:gd name="connsiteX8" fmla="*/ 5251499 w 12222740"/>
              <a:gd name="connsiteY8" fmla="*/ 8295 h 2196677"/>
              <a:gd name="connsiteX9" fmla="*/ 3532276 w 12222740"/>
              <a:gd name="connsiteY9" fmla="*/ 370232 h 2196677"/>
              <a:gd name="connsiteX10" fmla="*/ 1793195 w 12222740"/>
              <a:gd name="connsiteY10" fmla="*/ 317006 h 2196677"/>
              <a:gd name="connsiteX11" fmla="*/ 0 w 12222740"/>
              <a:gd name="connsiteY11" fmla="*/ 297509 h 2196677"/>
              <a:gd name="connsiteX12" fmla="*/ 51508 w 12222740"/>
              <a:gd name="connsiteY12" fmla="*/ 1977370 h 2196677"/>
              <a:gd name="connsiteX0" fmla="*/ 51508 w 12222740"/>
              <a:gd name="connsiteY0" fmla="*/ 1977370 h 2250532"/>
              <a:gd name="connsiteX1" fmla="*/ 12047120 w 12222740"/>
              <a:gd name="connsiteY1" fmla="*/ 2064013 h 2250532"/>
              <a:gd name="connsiteX2" fmla="*/ 12066042 w 12222740"/>
              <a:gd name="connsiteY2" fmla="*/ 149342 h 2250532"/>
              <a:gd name="connsiteX3" fmla="*/ 10442677 w 12222740"/>
              <a:gd name="connsiteY3" fmla="*/ 334 h 2250532"/>
              <a:gd name="connsiteX4" fmla="*/ 9424946 w 12222740"/>
              <a:gd name="connsiteY4" fmla="*/ 304627 h 2250532"/>
              <a:gd name="connsiteX5" fmla="*/ 8016007 w 12222740"/>
              <a:gd name="connsiteY5" fmla="*/ 8468 h 2250532"/>
              <a:gd name="connsiteX6" fmla="*/ 6585721 w 12222740"/>
              <a:gd name="connsiteY6" fmla="*/ 205621 h 2250532"/>
              <a:gd name="connsiteX7" fmla="*/ 5251499 w 12222740"/>
              <a:gd name="connsiteY7" fmla="*/ 8295 h 2250532"/>
              <a:gd name="connsiteX8" fmla="*/ 3532276 w 12222740"/>
              <a:gd name="connsiteY8" fmla="*/ 370232 h 2250532"/>
              <a:gd name="connsiteX9" fmla="*/ 1793195 w 12222740"/>
              <a:gd name="connsiteY9" fmla="*/ 317006 h 2250532"/>
              <a:gd name="connsiteX10" fmla="*/ 0 w 12222740"/>
              <a:gd name="connsiteY10" fmla="*/ 297509 h 2250532"/>
              <a:gd name="connsiteX11" fmla="*/ 51508 w 12222740"/>
              <a:gd name="connsiteY11" fmla="*/ 1977370 h 2250532"/>
              <a:gd name="connsiteX0" fmla="*/ 0 w 12233041"/>
              <a:gd name="connsiteY0" fmla="*/ 2052145 h 2282917"/>
              <a:gd name="connsiteX1" fmla="*/ 12057421 w 12233041"/>
              <a:gd name="connsiteY1" fmla="*/ 2064013 h 2282917"/>
              <a:gd name="connsiteX2" fmla="*/ 12076343 w 12233041"/>
              <a:gd name="connsiteY2" fmla="*/ 149342 h 2282917"/>
              <a:gd name="connsiteX3" fmla="*/ 10452978 w 12233041"/>
              <a:gd name="connsiteY3" fmla="*/ 334 h 2282917"/>
              <a:gd name="connsiteX4" fmla="*/ 9435247 w 12233041"/>
              <a:gd name="connsiteY4" fmla="*/ 304627 h 2282917"/>
              <a:gd name="connsiteX5" fmla="*/ 8026308 w 12233041"/>
              <a:gd name="connsiteY5" fmla="*/ 8468 h 2282917"/>
              <a:gd name="connsiteX6" fmla="*/ 6596022 w 12233041"/>
              <a:gd name="connsiteY6" fmla="*/ 205621 h 2282917"/>
              <a:gd name="connsiteX7" fmla="*/ 5261800 w 12233041"/>
              <a:gd name="connsiteY7" fmla="*/ 8295 h 2282917"/>
              <a:gd name="connsiteX8" fmla="*/ 3542577 w 12233041"/>
              <a:gd name="connsiteY8" fmla="*/ 370232 h 2282917"/>
              <a:gd name="connsiteX9" fmla="*/ 1803496 w 12233041"/>
              <a:gd name="connsiteY9" fmla="*/ 317006 h 2282917"/>
              <a:gd name="connsiteX10" fmla="*/ 10301 w 12233041"/>
              <a:gd name="connsiteY10" fmla="*/ 297509 h 2282917"/>
              <a:gd name="connsiteX11" fmla="*/ 0 w 12233041"/>
              <a:gd name="connsiteY11" fmla="*/ 2052145 h 2282917"/>
              <a:gd name="connsiteX0" fmla="*/ 31822 w 12264863"/>
              <a:gd name="connsiteY0" fmla="*/ 2052145 h 2282917"/>
              <a:gd name="connsiteX1" fmla="*/ 12089243 w 12264863"/>
              <a:gd name="connsiteY1" fmla="*/ 2064013 h 2282917"/>
              <a:gd name="connsiteX2" fmla="*/ 12108165 w 12264863"/>
              <a:gd name="connsiteY2" fmla="*/ 149342 h 2282917"/>
              <a:gd name="connsiteX3" fmla="*/ 10484800 w 12264863"/>
              <a:gd name="connsiteY3" fmla="*/ 334 h 2282917"/>
              <a:gd name="connsiteX4" fmla="*/ 9467069 w 12264863"/>
              <a:gd name="connsiteY4" fmla="*/ 304627 h 2282917"/>
              <a:gd name="connsiteX5" fmla="*/ 8058130 w 12264863"/>
              <a:gd name="connsiteY5" fmla="*/ 8468 h 2282917"/>
              <a:gd name="connsiteX6" fmla="*/ 6627844 w 12264863"/>
              <a:gd name="connsiteY6" fmla="*/ 205621 h 2282917"/>
              <a:gd name="connsiteX7" fmla="*/ 5293622 w 12264863"/>
              <a:gd name="connsiteY7" fmla="*/ 8295 h 2282917"/>
              <a:gd name="connsiteX8" fmla="*/ 3574399 w 12264863"/>
              <a:gd name="connsiteY8" fmla="*/ 370232 h 2282917"/>
              <a:gd name="connsiteX9" fmla="*/ 1835318 w 12264863"/>
              <a:gd name="connsiteY9" fmla="*/ 317006 h 2282917"/>
              <a:gd name="connsiteX10" fmla="*/ 42123 w 12264863"/>
              <a:gd name="connsiteY10" fmla="*/ 297509 h 2282917"/>
              <a:gd name="connsiteX11" fmla="*/ 31822 w 12264863"/>
              <a:gd name="connsiteY11" fmla="*/ 2052145 h 2282917"/>
              <a:gd name="connsiteX0" fmla="*/ 69298 w 12302339"/>
              <a:gd name="connsiteY0" fmla="*/ 2052145 h 2282917"/>
              <a:gd name="connsiteX1" fmla="*/ 12126719 w 12302339"/>
              <a:gd name="connsiteY1" fmla="*/ 2064013 h 2282917"/>
              <a:gd name="connsiteX2" fmla="*/ 12145641 w 12302339"/>
              <a:gd name="connsiteY2" fmla="*/ 149342 h 2282917"/>
              <a:gd name="connsiteX3" fmla="*/ 10522276 w 12302339"/>
              <a:gd name="connsiteY3" fmla="*/ 334 h 2282917"/>
              <a:gd name="connsiteX4" fmla="*/ 9504545 w 12302339"/>
              <a:gd name="connsiteY4" fmla="*/ 304627 h 2282917"/>
              <a:gd name="connsiteX5" fmla="*/ 8095606 w 12302339"/>
              <a:gd name="connsiteY5" fmla="*/ 8468 h 2282917"/>
              <a:gd name="connsiteX6" fmla="*/ 6665320 w 12302339"/>
              <a:gd name="connsiteY6" fmla="*/ 205621 h 2282917"/>
              <a:gd name="connsiteX7" fmla="*/ 5331098 w 12302339"/>
              <a:gd name="connsiteY7" fmla="*/ 8295 h 2282917"/>
              <a:gd name="connsiteX8" fmla="*/ 3611875 w 12302339"/>
              <a:gd name="connsiteY8" fmla="*/ 370232 h 2282917"/>
              <a:gd name="connsiteX9" fmla="*/ 1872794 w 12302339"/>
              <a:gd name="connsiteY9" fmla="*/ 317006 h 2282917"/>
              <a:gd name="connsiteX10" fmla="*/ 79599 w 12302339"/>
              <a:gd name="connsiteY10" fmla="*/ 297509 h 2282917"/>
              <a:gd name="connsiteX11" fmla="*/ 69298 w 12302339"/>
              <a:gd name="connsiteY11" fmla="*/ 2052145 h 2282917"/>
              <a:gd name="connsiteX0" fmla="*/ 159612 w 12392653"/>
              <a:gd name="connsiteY0" fmla="*/ 2052145 h 2282917"/>
              <a:gd name="connsiteX1" fmla="*/ 12217033 w 12392653"/>
              <a:gd name="connsiteY1" fmla="*/ 2064013 h 2282917"/>
              <a:gd name="connsiteX2" fmla="*/ 12235955 w 12392653"/>
              <a:gd name="connsiteY2" fmla="*/ 149342 h 2282917"/>
              <a:gd name="connsiteX3" fmla="*/ 10612590 w 12392653"/>
              <a:gd name="connsiteY3" fmla="*/ 334 h 2282917"/>
              <a:gd name="connsiteX4" fmla="*/ 9594859 w 12392653"/>
              <a:gd name="connsiteY4" fmla="*/ 304627 h 2282917"/>
              <a:gd name="connsiteX5" fmla="*/ 8185920 w 12392653"/>
              <a:gd name="connsiteY5" fmla="*/ 8468 h 2282917"/>
              <a:gd name="connsiteX6" fmla="*/ 6755634 w 12392653"/>
              <a:gd name="connsiteY6" fmla="*/ 205621 h 2282917"/>
              <a:gd name="connsiteX7" fmla="*/ 5421412 w 12392653"/>
              <a:gd name="connsiteY7" fmla="*/ 8295 h 2282917"/>
              <a:gd name="connsiteX8" fmla="*/ 3702189 w 12392653"/>
              <a:gd name="connsiteY8" fmla="*/ 370232 h 2282917"/>
              <a:gd name="connsiteX9" fmla="*/ 1963108 w 12392653"/>
              <a:gd name="connsiteY9" fmla="*/ 317006 h 2282917"/>
              <a:gd name="connsiteX10" fmla="*/ 44125 w 12392653"/>
              <a:gd name="connsiteY10" fmla="*/ 297509 h 2282917"/>
              <a:gd name="connsiteX11" fmla="*/ 159612 w 12392653"/>
              <a:gd name="connsiteY11" fmla="*/ 2052145 h 228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92653" h="2282917">
                <a:moveTo>
                  <a:pt x="159612" y="2052145"/>
                </a:moveTo>
                <a:cubicBezTo>
                  <a:pt x="2167465" y="2346562"/>
                  <a:pt x="10214611" y="2368684"/>
                  <a:pt x="12217033" y="2064013"/>
                </a:cubicBezTo>
                <a:cubicBezTo>
                  <a:pt x="12445632" y="1711489"/>
                  <a:pt x="12450137" y="507136"/>
                  <a:pt x="12235955" y="149342"/>
                </a:cubicBezTo>
                <a:cubicBezTo>
                  <a:pt x="11409330" y="77459"/>
                  <a:pt x="11364126" y="-5934"/>
                  <a:pt x="10612590" y="334"/>
                </a:cubicBezTo>
                <a:cubicBezTo>
                  <a:pt x="10068228" y="25085"/>
                  <a:pt x="10107200" y="304627"/>
                  <a:pt x="9594859" y="304627"/>
                </a:cubicBezTo>
                <a:cubicBezTo>
                  <a:pt x="9071843" y="312878"/>
                  <a:pt x="8772977" y="62097"/>
                  <a:pt x="8185920" y="8468"/>
                </a:cubicBezTo>
                <a:cubicBezTo>
                  <a:pt x="7666463" y="-32784"/>
                  <a:pt x="7360482" y="197369"/>
                  <a:pt x="6755634" y="205621"/>
                </a:cubicBezTo>
                <a:cubicBezTo>
                  <a:pt x="6246851" y="205620"/>
                  <a:pt x="5979471" y="40837"/>
                  <a:pt x="5421412" y="8295"/>
                </a:cubicBezTo>
                <a:cubicBezTo>
                  <a:pt x="4403845" y="-29640"/>
                  <a:pt x="4324708" y="439843"/>
                  <a:pt x="3702189" y="370232"/>
                </a:cubicBezTo>
                <a:cubicBezTo>
                  <a:pt x="2540982" y="-24762"/>
                  <a:pt x="2582187" y="267501"/>
                  <a:pt x="1963108" y="317006"/>
                </a:cubicBezTo>
                <a:cubicBezTo>
                  <a:pt x="1379608" y="322883"/>
                  <a:pt x="456845" y="-104401"/>
                  <a:pt x="44125" y="297509"/>
                </a:cubicBezTo>
                <a:cubicBezTo>
                  <a:pt x="-77929" y="839869"/>
                  <a:pt x="83966" y="1446006"/>
                  <a:pt x="159612" y="2052145"/>
                </a:cubicBezTo>
                <a:close/>
              </a:path>
            </a:pathLst>
          </a:cu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5687422" y="2059863"/>
            <a:ext cx="800219" cy="1569660"/>
          </a:xfrm>
          <a:prstGeom prst="rect">
            <a:avLst/>
          </a:prstGeom>
          <a:noFill/>
        </p:spPr>
        <p:txBody>
          <a:bodyPr wrap="none" rtlCol="0">
            <a:spAutoFit/>
          </a:bodyPr>
          <a:lstStyle/>
          <a:p>
            <a:pPr algn="ctr"/>
            <a:r>
              <a:rPr lang="en-US" altLang="zh-CN" sz="9600" smtClean="0">
                <a:solidFill>
                  <a:schemeClr val="tx1">
                    <a:lumMod val="95000"/>
                    <a:lumOff val="5000"/>
                  </a:schemeClr>
                </a:solidFill>
                <a:effectLst>
                  <a:outerShdw blurRad="25400" dist="25400" dir="2700000" algn="tl">
                    <a:srgbClr val="000000">
                      <a:alpha val="20000"/>
                    </a:srgbClr>
                  </a:outerShdw>
                </a:effectLst>
                <a:latin typeface="Times New Roman" pitchFamily="18" charset="0"/>
                <a:ea typeface="思源黑体" panose="020B0500000000000000" pitchFamily="34" charset="-122"/>
                <a:cs typeface="Times New Roman" pitchFamily="18" charset="0"/>
              </a:rPr>
              <a:t>1</a:t>
            </a:r>
            <a:endParaRPr lang="zh-CN" altLang="en-US" sz="9600" dirty="0">
              <a:solidFill>
                <a:schemeClr val="tx1">
                  <a:lumMod val="95000"/>
                  <a:lumOff val="5000"/>
                </a:schemeClr>
              </a:solidFill>
              <a:effectLst>
                <a:outerShdw blurRad="25400" dist="25400" dir="2700000" algn="tl">
                  <a:srgbClr val="000000">
                    <a:alpha val="20000"/>
                  </a:srgbClr>
                </a:outerShdw>
              </a:effectLst>
              <a:latin typeface="Times New Roman" pitchFamily="18" charset="0"/>
              <a:ea typeface="思源黑体" panose="020B0500000000000000" pitchFamily="34" charset="-122"/>
              <a:cs typeface="Times New Roman" pitchFamily="18" charset="0"/>
            </a:endParaRPr>
          </a:p>
        </p:txBody>
      </p:sp>
      <p:sp>
        <p:nvSpPr>
          <p:cNvPr id="66" name="文本框 25"/>
          <p:cNvSpPr txBox="1"/>
          <p:nvPr/>
        </p:nvSpPr>
        <p:spPr>
          <a:xfrm>
            <a:off x="1531963" y="5312196"/>
            <a:ext cx="9284857" cy="707858"/>
          </a:xfrm>
          <a:prstGeom prst="rect">
            <a:avLst/>
          </a:prstGeom>
          <a:noFill/>
        </p:spPr>
        <p:txBody>
          <a:bodyPr wrap="none" lIns="91412" tIns="45706" rIns="91412" bIns="45706" rtlCol="0">
            <a:spAutoFit/>
          </a:bodyPr>
          <a:lstStyle/>
          <a:p>
            <a:pPr algn="ctr" defTabSz="1218804"/>
            <a:r>
              <a:rPr lang="en-US" altLang="zh-CN" sz="4000" b="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Ấn </a:t>
            </a:r>
            <a:r>
              <a:rPr lang="en-US" altLang="zh-CN" sz="4000" b="1">
                <a:solidFill>
                  <a:prstClr val="black">
                    <a:lumMod val="75000"/>
                    <a:lumOff val="25000"/>
                  </a:prstClr>
                </a:solidFill>
                <a:latin typeface="Times New Roman" pitchFamily="18" charset="0"/>
                <a:ea typeface="思源黑体" panose="020B0500000000000000" pitchFamily="34" charset="-122"/>
                <a:cs typeface="Times New Roman" pitchFamily="18" charset="0"/>
              </a:rPr>
              <a:t>Độ dưới thời các triều đại phong kiến </a:t>
            </a:r>
            <a:endParaRPr lang="zh-CN" altLang="en-US" sz="40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sp>
        <p:nvSpPr>
          <p:cNvPr id="29" name="椭圆 28"/>
          <p:cNvSpPr/>
          <p:nvPr/>
        </p:nvSpPr>
        <p:spPr>
          <a:xfrm>
            <a:off x="2162768" y="3882786"/>
            <a:ext cx="126695" cy="126695"/>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219200" y="1523363"/>
            <a:ext cx="80211" cy="80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1890865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26667">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14:bounceEnd="26667">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26667">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53" presetClass="entr" presetSubtype="16" fill="hold" grpId="0"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6" presetClass="entr" presetSubtype="0" fill="hold" grpId="0" nodeType="withEffect">
                                      <p:stCondLst>
                                        <p:cond delay="500"/>
                                      </p:stCondLst>
                                      <p:iterate type="lt">
                                        <p:tmPct val="10000"/>
                                      </p:iterate>
                                      <p:childTnLst>
                                        <p:set>
                                          <p:cBhvr>
                                            <p:cTn id="28" dur="1" fill="hold">
                                              <p:stCondLst>
                                                <p:cond delay="0"/>
                                              </p:stCondLst>
                                            </p:cTn>
                                            <p:tgtEl>
                                              <p:spTgt spid="37"/>
                                            </p:tgtEl>
                                            <p:attrNameLst>
                                              <p:attrName>style.visibility</p:attrName>
                                            </p:attrNameLst>
                                          </p:cBhvr>
                                          <p:to>
                                            <p:strVal val="visible"/>
                                          </p:to>
                                        </p:set>
                                        <p:anim by="(-#ppt_w*2)" calcmode="lin" valueType="num">
                                          <p:cBhvr rctx="PPT">
                                            <p:cTn id="29" dur="500" autoRev="1" fill="hold">
                                              <p:stCondLst>
                                                <p:cond delay="0"/>
                                              </p:stCondLst>
                                            </p:cTn>
                                            <p:tgtEl>
                                              <p:spTgt spid="37"/>
                                            </p:tgtEl>
                                            <p:attrNameLst>
                                              <p:attrName>ppt_w</p:attrName>
                                            </p:attrNameLst>
                                          </p:cBhvr>
                                        </p:anim>
                                        <p:anim by="(#ppt_w*0.50)" calcmode="lin" valueType="num">
                                          <p:cBhvr>
                                            <p:cTn id="30" dur="500" decel="50000" autoRev="1" fill="hold">
                                              <p:stCondLst>
                                                <p:cond delay="0"/>
                                              </p:stCondLst>
                                            </p:cTn>
                                            <p:tgtEl>
                                              <p:spTgt spid="37"/>
                                            </p:tgtEl>
                                            <p:attrNameLst>
                                              <p:attrName>ppt_x</p:attrName>
                                            </p:attrNameLst>
                                          </p:cBhvr>
                                        </p:anim>
                                        <p:anim from="(-#ppt_h/2)" to="(#ppt_y)" calcmode="lin" valueType="num">
                                          <p:cBhvr>
                                            <p:cTn id="31" dur="1000" fill="hold">
                                              <p:stCondLst>
                                                <p:cond delay="0"/>
                                              </p:stCondLst>
                                            </p:cTn>
                                            <p:tgtEl>
                                              <p:spTgt spid="37"/>
                                            </p:tgtEl>
                                            <p:attrNameLst>
                                              <p:attrName>ppt_y</p:attrName>
                                            </p:attrNameLst>
                                          </p:cBhvr>
                                        </p:anim>
                                        <p:animRot by="21600000">
                                          <p:cBhvr>
                                            <p:cTn id="32" dur="1000" fill="hold">
                                              <p:stCondLst>
                                                <p:cond delay="0"/>
                                              </p:stCondLst>
                                            </p:cTn>
                                            <p:tgtEl>
                                              <p:spTgt spid="37"/>
                                            </p:tgtEl>
                                            <p:attrNameLst>
                                              <p:attrName>r</p:attrName>
                                            </p:attrNameLst>
                                          </p:cBhvr>
                                        </p:animRot>
                                      </p:childTnLst>
                                    </p:cTn>
                                  </p:par>
                                  <p:par>
                                    <p:cTn id="33" presetID="41" presetClass="entr" presetSubtype="0" fill="hold" grpId="0" nodeType="withEffect">
                                      <p:stCondLst>
                                        <p:cond delay="1000"/>
                                      </p:stCondLst>
                                      <p:iterate type="lt">
                                        <p:tmPct val="10000"/>
                                      </p:iterate>
                                      <p:childTnLst>
                                        <p:set>
                                          <p:cBhvr>
                                            <p:cTn id="34" dur="1" fill="hold">
                                              <p:stCondLst>
                                                <p:cond delay="0"/>
                                              </p:stCondLst>
                                            </p:cTn>
                                            <p:tgtEl>
                                              <p:spTgt spid="66"/>
                                            </p:tgtEl>
                                            <p:attrNameLst>
                                              <p:attrName>style.visibility</p:attrName>
                                            </p:attrNameLst>
                                          </p:cBhvr>
                                          <p:to>
                                            <p:strVal val="visible"/>
                                          </p:to>
                                        </p:set>
                                        <p:anim calcmode="lin" valueType="num">
                                          <p:cBhvr>
                                            <p:cTn id="35"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6"/>
                                            </p:tgtEl>
                                            <p:attrNameLst>
                                              <p:attrName>ppt_y</p:attrName>
                                            </p:attrNameLst>
                                          </p:cBhvr>
                                          <p:tavLst>
                                            <p:tav tm="0">
                                              <p:val>
                                                <p:strVal val="#ppt_y"/>
                                              </p:val>
                                            </p:tav>
                                            <p:tav tm="100000">
                                              <p:val>
                                                <p:strVal val="#ppt_y"/>
                                              </p:val>
                                            </p:tav>
                                          </p:tavLst>
                                        </p:anim>
                                        <p:anim calcmode="lin" valueType="num">
                                          <p:cBhvr>
                                            <p:cTn id="37"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37" grpId="0"/>
          <p:bldP spid="66" grpId="0"/>
          <p:bldP spid="29"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53" presetClass="entr" presetSubtype="16" fill="hold" grpId="0"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6" presetClass="entr" presetSubtype="0" fill="hold" grpId="0" nodeType="withEffect">
                                      <p:stCondLst>
                                        <p:cond delay="500"/>
                                      </p:stCondLst>
                                      <p:iterate type="lt">
                                        <p:tmPct val="10000"/>
                                      </p:iterate>
                                      <p:childTnLst>
                                        <p:set>
                                          <p:cBhvr>
                                            <p:cTn id="28" dur="1" fill="hold">
                                              <p:stCondLst>
                                                <p:cond delay="0"/>
                                              </p:stCondLst>
                                            </p:cTn>
                                            <p:tgtEl>
                                              <p:spTgt spid="37"/>
                                            </p:tgtEl>
                                            <p:attrNameLst>
                                              <p:attrName>style.visibility</p:attrName>
                                            </p:attrNameLst>
                                          </p:cBhvr>
                                          <p:to>
                                            <p:strVal val="visible"/>
                                          </p:to>
                                        </p:set>
                                        <p:anim by="(-#ppt_w*2)" calcmode="lin" valueType="num">
                                          <p:cBhvr rctx="PPT">
                                            <p:cTn id="29" dur="500" autoRev="1" fill="hold">
                                              <p:stCondLst>
                                                <p:cond delay="0"/>
                                              </p:stCondLst>
                                            </p:cTn>
                                            <p:tgtEl>
                                              <p:spTgt spid="37"/>
                                            </p:tgtEl>
                                            <p:attrNameLst>
                                              <p:attrName>ppt_w</p:attrName>
                                            </p:attrNameLst>
                                          </p:cBhvr>
                                        </p:anim>
                                        <p:anim by="(#ppt_w*0.50)" calcmode="lin" valueType="num">
                                          <p:cBhvr>
                                            <p:cTn id="30" dur="500" decel="50000" autoRev="1" fill="hold">
                                              <p:stCondLst>
                                                <p:cond delay="0"/>
                                              </p:stCondLst>
                                            </p:cTn>
                                            <p:tgtEl>
                                              <p:spTgt spid="37"/>
                                            </p:tgtEl>
                                            <p:attrNameLst>
                                              <p:attrName>ppt_x</p:attrName>
                                            </p:attrNameLst>
                                          </p:cBhvr>
                                        </p:anim>
                                        <p:anim from="(-#ppt_h/2)" to="(#ppt_y)" calcmode="lin" valueType="num">
                                          <p:cBhvr>
                                            <p:cTn id="31" dur="1000" fill="hold">
                                              <p:stCondLst>
                                                <p:cond delay="0"/>
                                              </p:stCondLst>
                                            </p:cTn>
                                            <p:tgtEl>
                                              <p:spTgt spid="37"/>
                                            </p:tgtEl>
                                            <p:attrNameLst>
                                              <p:attrName>ppt_y</p:attrName>
                                            </p:attrNameLst>
                                          </p:cBhvr>
                                        </p:anim>
                                        <p:animRot by="21600000">
                                          <p:cBhvr>
                                            <p:cTn id="32" dur="1000" fill="hold">
                                              <p:stCondLst>
                                                <p:cond delay="0"/>
                                              </p:stCondLst>
                                            </p:cTn>
                                            <p:tgtEl>
                                              <p:spTgt spid="37"/>
                                            </p:tgtEl>
                                            <p:attrNameLst>
                                              <p:attrName>r</p:attrName>
                                            </p:attrNameLst>
                                          </p:cBhvr>
                                        </p:animRot>
                                      </p:childTnLst>
                                    </p:cTn>
                                  </p:par>
                                  <p:par>
                                    <p:cTn id="33" presetID="41" presetClass="entr" presetSubtype="0" fill="hold" grpId="0" nodeType="withEffect">
                                      <p:stCondLst>
                                        <p:cond delay="1000"/>
                                      </p:stCondLst>
                                      <p:iterate type="lt">
                                        <p:tmPct val="10000"/>
                                      </p:iterate>
                                      <p:childTnLst>
                                        <p:set>
                                          <p:cBhvr>
                                            <p:cTn id="34" dur="1" fill="hold">
                                              <p:stCondLst>
                                                <p:cond delay="0"/>
                                              </p:stCondLst>
                                            </p:cTn>
                                            <p:tgtEl>
                                              <p:spTgt spid="66"/>
                                            </p:tgtEl>
                                            <p:attrNameLst>
                                              <p:attrName>style.visibility</p:attrName>
                                            </p:attrNameLst>
                                          </p:cBhvr>
                                          <p:to>
                                            <p:strVal val="visible"/>
                                          </p:to>
                                        </p:set>
                                        <p:anim calcmode="lin" valueType="num">
                                          <p:cBhvr>
                                            <p:cTn id="35"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6"/>
                                            </p:tgtEl>
                                            <p:attrNameLst>
                                              <p:attrName>ppt_y</p:attrName>
                                            </p:attrNameLst>
                                          </p:cBhvr>
                                          <p:tavLst>
                                            <p:tav tm="0">
                                              <p:val>
                                                <p:strVal val="#ppt_y"/>
                                              </p:val>
                                            </p:tav>
                                            <p:tav tm="100000">
                                              <p:val>
                                                <p:strVal val="#ppt_y"/>
                                              </p:val>
                                            </p:tav>
                                          </p:tavLst>
                                        </p:anim>
                                        <p:anim calcmode="lin" valueType="num">
                                          <p:cBhvr>
                                            <p:cTn id="37"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37" grpId="0"/>
          <p:bldP spid="66" grpId="0"/>
          <p:bldP spid="29" grpId="0" animBg="1"/>
          <p:bldP spid="25"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a:extLst>
              <a:ext uri="{FF2B5EF4-FFF2-40B4-BE49-F238E27FC236}">
                <a16:creationId xmlns:a16="http://schemas.microsoft.com/office/drawing/2014/main" id="{00A8C412-8330-46E3-AC4D-4E5D9C320D6E}"/>
              </a:ext>
            </a:extLst>
          </p:cNvPr>
          <p:cNvSpPr txBox="1"/>
          <p:nvPr/>
        </p:nvSpPr>
        <p:spPr>
          <a:xfrm>
            <a:off x="6388397" y="1345202"/>
            <a:ext cx="4667215" cy="1133965"/>
          </a:xfrm>
          <a:prstGeom prst="rect">
            <a:avLst/>
          </a:prstGeom>
          <a:noFill/>
        </p:spPr>
        <p:txBody>
          <a:bodyPr wrap="square" rtlCol="0">
            <a:spAutoFit/>
          </a:bodyPr>
          <a:lstStyle/>
          <a:p>
            <a:pPr algn="just" defTabSz="914156">
              <a:lnSpc>
                <a:spcPct val="150000"/>
              </a:lnSpc>
            </a:pPr>
            <a:r>
              <a:rPr lang="fr-FR" sz="2400">
                <a:latin typeface="Times New Roman" pitchFamily="18" charset="0"/>
                <a:cs typeface="Times New Roman" pitchFamily="18" charset="0"/>
              </a:rPr>
              <a:t>Trình bày sự ra đời và tình hình chính trị thời Gúp-ta.</a:t>
            </a:r>
            <a:endParaRPr lang="zh-CN" altLang="en-US" sz="2400"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3" name="椭圆 2"/>
          <p:cNvSpPr/>
          <p:nvPr/>
        </p:nvSpPr>
        <p:spPr>
          <a:xfrm>
            <a:off x="5449838" y="1537806"/>
            <a:ext cx="647419" cy="647419"/>
          </a:xfrm>
          <a:prstGeom prst="ellipse">
            <a:avLst/>
          </a:prstGeom>
          <a:solidFill>
            <a:srgbClr val="F3D42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1 </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19" name="文本框 18">
            <a:extLst>
              <a:ext uri="{FF2B5EF4-FFF2-40B4-BE49-F238E27FC236}">
                <a16:creationId xmlns:a16="http://schemas.microsoft.com/office/drawing/2014/main" id="{00A8C412-8330-46E3-AC4D-4E5D9C320D6E}"/>
              </a:ext>
            </a:extLst>
          </p:cNvPr>
          <p:cNvSpPr txBox="1"/>
          <p:nvPr/>
        </p:nvSpPr>
        <p:spPr>
          <a:xfrm>
            <a:off x="6388397" y="2765788"/>
            <a:ext cx="4667215" cy="1133965"/>
          </a:xfrm>
          <a:prstGeom prst="rect">
            <a:avLst/>
          </a:prstGeom>
          <a:noFill/>
        </p:spPr>
        <p:txBody>
          <a:bodyPr wrap="square" rtlCol="0">
            <a:spAutoFit/>
          </a:bodyPr>
          <a:lstStyle/>
          <a:p>
            <a:pPr algn="just" defTabSz="914156">
              <a:lnSpc>
                <a:spcPct val="150000"/>
              </a:lnSpc>
            </a:pPr>
            <a:r>
              <a:rPr lang="fr-FR" sz="2400">
                <a:latin typeface="Times New Roman" pitchFamily="18" charset="0"/>
                <a:cs typeface="Times New Roman" pitchFamily="18" charset="0"/>
              </a:rPr>
              <a:t>Trình bày tình hình kinh tế Ấn Độ thời Gúp-ta.</a:t>
            </a:r>
            <a:endParaRPr lang="zh-CN" altLang="en-US" sz="2400"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20" name="椭圆 19"/>
          <p:cNvSpPr/>
          <p:nvPr/>
        </p:nvSpPr>
        <p:spPr>
          <a:xfrm>
            <a:off x="5449838" y="2958392"/>
            <a:ext cx="647419" cy="647419"/>
          </a:xfrm>
          <a:prstGeom prst="ellipse">
            <a:avLst/>
          </a:prstGeom>
          <a:solidFill>
            <a:srgbClr val="CCE8F6"/>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2</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21" name="文本框 20">
            <a:extLst>
              <a:ext uri="{FF2B5EF4-FFF2-40B4-BE49-F238E27FC236}">
                <a16:creationId xmlns:a16="http://schemas.microsoft.com/office/drawing/2014/main" id="{00A8C412-8330-46E3-AC4D-4E5D9C320D6E}"/>
              </a:ext>
            </a:extLst>
          </p:cNvPr>
          <p:cNvSpPr txBox="1"/>
          <p:nvPr/>
        </p:nvSpPr>
        <p:spPr>
          <a:xfrm>
            <a:off x="6388397" y="4186374"/>
            <a:ext cx="4667215" cy="1133965"/>
          </a:xfrm>
          <a:prstGeom prst="rect">
            <a:avLst/>
          </a:prstGeom>
          <a:noFill/>
        </p:spPr>
        <p:txBody>
          <a:bodyPr wrap="square" rtlCol="0">
            <a:spAutoFit/>
          </a:bodyPr>
          <a:lstStyle/>
          <a:p>
            <a:pPr algn="just" defTabSz="914156">
              <a:lnSpc>
                <a:spcPct val="150000"/>
              </a:lnSpc>
            </a:pPr>
            <a:r>
              <a:rPr lang="fr-FR" sz="2400">
                <a:latin typeface="Times New Roman" pitchFamily="18" charset="0"/>
                <a:cs typeface="Times New Roman" pitchFamily="18" charset="0"/>
              </a:rPr>
              <a:t>Trình bày tình hình xã hội Ấn Độ thời Gúp-ta.</a:t>
            </a:r>
            <a:endParaRPr lang="zh-CN" altLang="en-US" sz="2400"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22" name="椭圆 21"/>
          <p:cNvSpPr/>
          <p:nvPr/>
        </p:nvSpPr>
        <p:spPr>
          <a:xfrm>
            <a:off x="5449838" y="4378978"/>
            <a:ext cx="647419" cy="647419"/>
          </a:xfrm>
          <a:prstGeom prst="ellipse">
            <a:avLst/>
          </a:prstGeom>
          <a:solidFill>
            <a:srgbClr val="F3BEB8"/>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3</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16"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dirty="0" smtClean="0">
                <a:latin typeface="Times New Roman" pitchFamily="18" charset="0"/>
                <a:ea typeface="思源黑体" panose="020B0500000000000000" pitchFamily="34" charset="-122"/>
                <a:cs typeface="Times New Roman" pitchFamily="18" charset="0"/>
              </a:rPr>
              <a:t>a) </a:t>
            </a:r>
            <a:r>
              <a:rPr lang="en-US" altLang="zh-CN" sz="3200" b="1" dirty="0" err="1" smtClean="0">
                <a:latin typeface="Times New Roman" pitchFamily="18" charset="0"/>
                <a:ea typeface="思源黑体" panose="020B0500000000000000" pitchFamily="34" charset="-122"/>
                <a:cs typeface="Times New Roman" pitchFamily="18" charset="0"/>
              </a:rPr>
              <a:t>Vương</a:t>
            </a:r>
            <a:r>
              <a:rPr lang="en-US" altLang="zh-CN" sz="3200" b="1" dirty="0" smtClean="0">
                <a:latin typeface="Times New Roman" pitchFamily="18" charset="0"/>
                <a:ea typeface="思源黑体" panose="020B0500000000000000" pitchFamily="34" charset="-122"/>
                <a:cs typeface="Times New Roman" pitchFamily="18" charset="0"/>
              </a:rPr>
              <a:t> </a:t>
            </a:r>
            <a:r>
              <a:rPr lang="en-US" altLang="zh-CN" sz="3200" b="1" dirty="0" err="1" smtClean="0">
                <a:latin typeface="Times New Roman" pitchFamily="18" charset="0"/>
                <a:ea typeface="思源黑体" panose="020B0500000000000000" pitchFamily="34" charset="-122"/>
                <a:cs typeface="Times New Roman" pitchFamily="18" charset="0"/>
              </a:rPr>
              <a:t>triều</a:t>
            </a:r>
            <a:r>
              <a:rPr lang="en-US" altLang="zh-CN" sz="3200" b="1" dirty="0" smtClean="0">
                <a:latin typeface="Times New Roman" pitchFamily="18" charset="0"/>
                <a:ea typeface="思源黑体" panose="020B0500000000000000" pitchFamily="34" charset="-122"/>
                <a:cs typeface="Times New Roman" pitchFamily="18" charset="0"/>
              </a:rPr>
              <a:t> </a:t>
            </a:r>
            <a:r>
              <a:rPr lang="en-US" altLang="zh-CN" sz="3200" b="1" dirty="0" err="1" smtClean="0">
                <a:latin typeface="Times New Roman" pitchFamily="18" charset="0"/>
                <a:ea typeface="思源黑体" panose="020B0500000000000000" pitchFamily="34" charset="-122"/>
                <a:cs typeface="Times New Roman" pitchFamily="18" charset="0"/>
              </a:rPr>
              <a:t>Gúp</a:t>
            </a:r>
            <a:r>
              <a:rPr lang="en-US" altLang="zh-CN" sz="3200" b="1" dirty="0" smtClean="0">
                <a:latin typeface="Times New Roman" pitchFamily="18" charset="0"/>
                <a:ea typeface="思源黑体" panose="020B0500000000000000" pitchFamily="34" charset="-122"/>
                <a:cs typeface="Times New Roman" pitchFamily="18" charset="0"/>
              </a:rPr>
              <a:t>-ta</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2" name="Rectangle 1"/>
          <p:cNvSpPr/>
          <p:nvPr/>
        </p:nvSpPr>
        <p:spPr>
          <a:xfrm>
            <a:off x="6388397" y="5514552"/>
            <a:ext cx="4667215" cy="1200329"/>
          </a:xfrm>
          <a:prstGeom prst="rect">
            <a:avLst/>
          </a:prstGeom>
        </p:spPr>
        <p:txBody>
          <a:bodyPr wrap="square">
            <a:spAutoFit/>
          </a:bodyPr>
          <a:lstStyle/>
          <a:p>
            <a:pPr algn="just"/>
            <a:r>
              <a:rPr lang="fr-FR" sz="2400" dirty="0" err="1">
                <a:latin typeface="Times New Roman" pitchFamily="18" charset="0"/>
                <a:cs typeface="Times New Roman" pitchFamily="18" charset="0"/>
              </a:rPr>
              <a:t>Tư</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liệu</a:t>
            </a:r>
            <a:r>
              <a:rPr lang="fr-FR" sz="2400" dirty="0">
                <a:latin typeface="Times New Roman" pitchFamily="18" charset="0"/>
                <a:cs typeface="Times New Roman" pitchFamily="18" charset="0"/>
              </a:rPr>
              <a:t> </a:t>
            </a:r>
            <a:r>
              <a:rPr lang="fr-FR" sz="2400" dirty="0" smtClean="0">
                <a:latin typeface="Times New Roman" pitchFamily="18" charset="0"/>
                <a:cs typeface="Times New Roman" pitchFamily="18" charset="0"/>
              </a:rPr>
              <a:t>1 – SGK  </a:t>
            </a:r>
            <a:r>
              <a:rPr lang="fr-FR" sz="2400" dirty="0" err="1">
                <a:latin typeface="Times New Roman" pitchFamily="18" charset="0"/>
                <a:cs typeface="Times New Roman" pitchFamily="18" charset="0"/>
              </a:rPr>
              <a:t>cho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em</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biết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điều</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gì</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về</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Ấn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dưới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thời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Vương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triều</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Gúp-ta</a:t>
            </a:r>
            <a:r>
              <a:rPr lang="fr-FR" sz="2400"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pic>
        <p:nvPicPr>
          <p:cNvPr id="24" name="Picture 2" descr="Giáo Dục, Học Tập, Học Sinh, Kiến Thức, Học Nhóm, Tải hình PNG 187 -  Free.Vector6.com">
            <a:extLst>
              <a:ext uri="{FF2B5EF4-FFF2-40B4-BE49-F238E27FC236}">
                <a16:creationId xmlns:a16="http://schemas.microsoft.com/office/drawing/2014/main" id="{59F7AE7F-DA4B-4AF8-9615-B872BC0D0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45" y="1573794"/>
            <a:ext cx="4542382" cy="3157678"/>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21"/>
          <p:cNvSpPr/>
          <p:nvPr/>
        </p:nvSpPr>
        <p:spPr>
          <a:xfrm>
            <a:off x="5449837" y="5549333"/>
            <a:ext cx="647419" cy="647419"/>
          </a:xfrm>
          <a:prstGeom prst="ellipse">
            <a:avLst/>
          </a:prstGeom>
          <a:solidFill>
            <a:srgbClr val="F3BEB8"/>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4</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4" name="TextBox 3"/>
          <p:cNvSpPr txBox="1"/>
          <p:nvPr/>
        </p:nvSpPr>
        <p:spPr>
          <a:xfrm>
            <a:off x="265144" y="4764408"/>
            <a:ext cx="4668982" cy="584775"/>
          </a:xfrm>
          <a:prstGeom prst="rect">
            <a:avLst/>
          </a:prstGeom>
          <a:noFill/>
        </p:spPr>
        <p:txBody>
          <a:bodyPr wrap="square" rtlCol="0">
            <a:spAutoFit/>
          </a:bodyPr>
          <a:lstStyle/>
          <a:p>
            <a:r>
              <a:rPr lang="en-US" sz="3200" dirty="0" smtClean="0">
                <a:solidFill>
                  <a:schemeClr val="accent1"/>
                </a:solidFill>
                <a:latin typeface=".VnTifani HeavyH" panose="020B7200000000000000" pitchFamily="34" charset="0"/>
              </a:rPr>
              <a:t>TH¶O LUËN </a:t>
            </a:r>
            <a:r>
              <a:rPr lang="en-US" sz="3200" dirty="0" err="1" smtClean="0">
                <a:solidFill>
                  <a:schemeClr val="accent1"/>
                </a:solidFill>
                <a:latin typeface=".VnTifani HeavyH" panose="020B7200000000000000" pitchFamily="34" charset="0"/>
              </a:rPr>
              <a:t>NHãM</a:t>
            </a:r>
            <a:endParaRPr lang="en-US" sz="3200" dirty="0">
              <a:solidFill>
                <a:schemeClr val="accent1"/>
              </a:solidFill>
              <a:latin typeface=".VnTifani HeavyH" panose="020B7200000000000000" pitchFamily="34" charset="0"/>
            </a:endParaRPr>
          </a:p>
        </p:txBody>
      </p:sp>
    </p:spTree>
    <p:extLst>
      <p:ext uri="{BB962C8B-B14F-4D97-AF65-F5344CB8AC3E}">
        <p14:creationId xmlns:p14="http://schemas.microsoft.com/office/powerpoint/2010/main" val="326722435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heel(1)">
                                      <p:cBhvr>
                                        <p:cTn id="21" dur="2000"/>
                                        <p:tgtEl>
                                          <p:spTgt spid="20"/>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heel(1)">
                                      <p:cBhvr>
                                        <p:cTn id="24" dur="2000"/>
                                        <p:tgtEl>
                                          <p:spTgt spid="22"/>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p:cTn id="53" dur="500" fill="hold"/>
                                        <p:tgtEl>
                                          <p:spTgt spid="2"/>
                                        </p:tgtEl>
                                        <p:attrNameLst>
                                          <p:attrName>ppt_w</p:attrName>
                                        </p:attrNameLst>
                                      </p:cBhvr>
                                      <p:tavLst>
                                        <p:tav tm="0">
                                          <p:val>
                                            <p:fltVal val="0"/>
                                          </p:val>
                                        </p:tav>
                                        <p:tav tm="100000">
                                          <p:val>
                                            <p:strVal val="#ppt_w"/>
                                          </p:val>
                                        </p:tav>
                                      </p:tavLst>
                                    </p:anim>
                                    <p:anim calcmode="lin" valueType="num">
                                      <p:cBhvr>
                                        <p:cTn id="54" dur="500" fill="hold"/>
                                        <p:tgtEl>
                                          <p:spTgt spid="2"/>
                                        </p:tgtEl>
                                        <p:attrNameLst>
                                          <p:attrName>ppt_h</p:attrName>
                                        </p:attrNameLst>
                                      </p:cBhvr>
                                      <p:tavLst>
                                        <p:tav tm="0">
                                          <p:val>
                                            <p:fltVal val="0"/>
                                          </p:val>
                                        </p:tav>
                                        <p:tav tm="100000">
                                          <p:val>
                                            <p:strVal val="#ppt_h"/>
                                          </p:val>
                                        </p:tav>
                                      </p:tavLst>
                                    </p:anim>
                                    <p:animEffect transition="in" filter="fade">
                                      <p:cBhvr>
                                        <p:cTn id="5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animBg="1"/>
      <p:bldP spid="19" grpId="0"/>
      <p:bldP spid="20" grpId="0" animBg="1"/>
      <p:bldP spid="21" grpId="0"/>
      <p:bldP spid="22" grpId="0" animBg="1"/>
      <p:bldP spid="2" grpId="0"/>
      <p:bldP spid="12"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0"/>
            <a:ext cx="12192000" cy="2272276"/>
          </a:xfrm>
          <a:custGeom>
            <a:avLst/>
            <a:gdLst>
              <a:gd name="connsiteX0" fmla="*/ 0 w 12663055"/>
              <a:gd name="connsiteY0" fmla="*/ 0 h 2151929"/>
              <a:gd name="connsiteX1" fmla="*/ 12663055 w 12663055"/>
              <a:gd name="connsiteY1" fmla="*/ 0 h 2151929"/>
              <a:gd name="connsiteX2" fmla="*/ 12663055 w 12663055"/>
              <a:gd name="connsiteY2" fmla="*/ 2151929 h 2151929"/>
              <a:gd name="connsiteX3" fmla="*/ 0 w 12663055"/>
              <a:gd name="connsiteY3" fmla="*/ 2151929 h 2151929"/>
              <a:gd name="connsiteX4" fmla="*/ 0 w 12663055"/>
              <a:gd name="connsiteY4"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845127 w 12663055"/>
              <a:gd name="connsiteY3" fmla="*/ 2147455 h 2151929"/>
              <a:gd name="connsiteX4" fmla="*/ 0 w 12663055"/>
              <a:gd name="connsiteY4" fmla="*/ 2151929 h 2151929"/>
              <a:gd name="connsiteX5" fmla="*/ 0 w 12663055"/>
              <a:gd name="connsiteY5"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2022764 w 12663055"/>
              <a:gd name="connsiteY3" fmla="*/ 2133600 h 2151929"/>
              <a:gd name="connsiteX4" fmla="*/ 845127 w 12663055"/>
              <a:gd name="connsiteY4" fmla="*/ 2147455 h 2151929"/>
              <a:gd name="connsiteX5" fmla="*/ 0 w 12663055"/>
              <a:gd name="connsiteY5" fmla="*/ 2151929 h 2151929"/>
              <a:gd name="connsiteX6" fmla="*/ 0 w 12663055"/>
              <a:gd name="connsiteY6"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1953492 w 12663055"/>
              <a:gd name="connsiteY3" fmla="*/ 1870363 h 2151929"/>
              <a:gd name="connsiteX4" fmla="*/ 845127 w 12663055"/>
              <a:gd name="connsiteY4" fmla="*/ 2147455 h 2151929"/>
              <a:gd name="connsiteX5" fmla="*/ 0 w 12663055"/>
              <a:gd name="connsiteY5" fmla="*/ 2151929 h 2151929"/>
              <a:gd name="connsiteX6" fmla="*/ 0 w 12663055"/>
              <a:gd name="connsiteY6"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3283527 w 12663055"/>
              <a:gd name="connsiteY3" fmla="*/ 1925782 h 2151929"/>
              <a:gd name="connsiteX4" fmla="*/ 1953492 w 12663055"/>
              <a:gd name="connsiteY4" fmla="*/ 1870363 h 2151929"/>
              <a:gd name="connsiteX5" fmla="*/ 845127 w 12663055"/>
              <a:gd name="connsiteY5" fmla="*/ 2147455 h 2151929"/>
              <a:gd name="connsiteX6" fmla="*/ 0 w 12663055"/>
              <a:gd name="connsiteY6" fmla="*/ 2151929 h 2151929"/>
              <a:gd name="connsiteX7" fmla="*/ 0 w 12663055"/>
              <a:gd name="connsiteY7"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2937163 w 12663055"/>
              <a:gd name="connsiteY3" fmla="*/ 2078182 h 2151929"/>
              <a:gd name="connsiteX4" fmla="*/ 1953492 w 12663055"/>
              <a:gd name="connsiteY4" fmla="*/ 1870363 h 2151929"/>
              <a:gd name="connsiteX5" fmla="*/ 845127 w 12663055"/>
              <a:gd name="connsiteY5" fmla="*/ 2147455 h 2151929"/>
              <a:gd name="connsiteX6" fmla="*/ 0 w 12663055"/>
              <a:gd name="connsiteY6" fmla="*/ 2151929 h 2151929"/>
              <a:gd name="connsiteX7" fmla="*/ 0 w 12663055"/>
              <a:gd name="connsiteY7"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4031673 w 12663055"/>
              <a:gd name="connsiteY3" fmla="*/ 2064327 h 2151929"/>
              <a:gd name="connsiteX4" fmla="*/ 2937163 w 12663055"/>
              <a:gd name="connsiteY4" fmla="*/ 2078182 h 2151929"/>
              <a:gd name="connsiteX5" fmla="*/ 1953492 w 12663055"/>
              <a:gd name="connsiteY5" fmla="*/ 1870363 h 2151929"/>
              <a:gd name="connsiteX6" fmla="*/ 845127 w 12663055"/>
              <a:gd name="connsiteY6" fmla="*/ 2147455 h 2151929"/>
              <a:gd name="connsiteX7" fmla="*/ 0 w 12663055"/>
              <a:gd name="connsiteY7" fmla="*/ 2151929 h 2151929"/>
              <a:gd name="connsiteX8" fmla="*/ 0 w 12663055"/>
              <a:gd name="connsiteY8"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3948546 w 12663055"/>
              <a:gd name="connsiteY3" fmla="*/ 1773381 h 2151929"/>
              <a:gd name="connsiteX4" fmla="*/ 2937163 w 12663055"/>
              <a:gd name="connsiteY4" fmla="*/ 2078182 h 2151929"/>
              <a:gd name="connsiteX5" fmla="*/ 1953492 w 12663055"/>
              <a:gd name="connsiteY5" fmla="*/ 1870363 h 2151929"/>
              <a:gd name="connsiteX6" fmla="*/ 845127 w 12663055"/>
              <a:gd name="connsiteY6" fmla="*/ 2147455 h 2151929"/>
              <a:gd name="connsiteX7" fmla="*/ 0 w 12663055"/>
              <a:gd name="connsiteY7" fmla="*/ 2151929 h 2151929"/>
              <a:gd name="connsiteX8" fmla="*/ 0 w 12663055"/>
              <a:gd name="connsiteY8"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5874327 w 12663055"/>
              <a:gd name="connsiteY3" fmla="*/ 1856509 h 2151929"/>
              <a:gd name="connsiteX4" fmla="*/ 3948546 w 12663055"/>
              <a:gd name="connsiteY4" fmla="*/ 1773381 h 2151929"/>
              <a:gd name="connsiteX5" fmla="*/ 2937163 w 12663055"/>
              <a:gd name="connsiteY5" fmla="*/ 2078182 h 2151929"/>
              <a:gd name="connsiteX6" fmla="*/ 1953492 w 12663055"/>
              <a:gd name="connsiteY6" fmla="*/ 1870363 h 2151929"/>
              <a:gd name="connsiteX7" fmla="*/ 845127 w 12663055"/>
              <a:gd name="connsiteY7" fmla="*/ 2147455 h 2151929"/>
              <a:gd name="connsiteX8" fmla="*/ 0 w 12663055"/>
              <a:gd name="connsiteY8" fmla="*/ 2151929 h 2151929"/>
              <a:gd name="connsiteX9" fmla="*/ 0 w 12663055"/>
              <a:gd name="connsiteY9" fmla="*/ 0 h 2151929"/>
              <a:gd name="connsiteX0" fmla="*/ 0 w 12663055"/>
              <a:gd name="connsiteY0" fmla="*/ 0 h 2230581"/>
              <a:gd name="connsiteX1" fmla="*/ 12663055 w 12663055"/>
              <a:gd name="connsiteY1" fmla="*/ 0 h 2230581"/>
              <a:gd name="connsiteX2" fmla="*/ 12663055 w 12663055"/>
              <a:gd name="connsiteY2" fmla="*/ 2151929 h 2230581"/>
              <a:gd name="connsiteX3" fmla="*/ 5181599 w 12663055"/>
              <a:gd name="connsiteY3" fmla="*/ 2230581 h 2230581"/>
              <a:gd name="connsiteX4" fmla="*/ 3948546 w 12663055"/>
              <a:gd name="connsiteY4" fmla="*/ 1773381 h 2230581"/>
              <a:gd name="connsiteX5" fmla="*/ 2937163 w 12663055"/>
              <a:gd name="connsiteY5" fmla="*/ 2078182 h 2230581"/>
              <a:gd name="connsiteX6" fmla="*/ 1953492 w 12663055"/>
              <a:gd name="connsiteY6" fmla="*/ 1870363 h 2230581"/>
              <a:gd name="connsiteX7" fmla="*/ 845127 w 12663055"/>
              <a:gd name="connsiteY7" fmla="*/ 2147455 h 2230581"/>
              <a:gd name="connsiteX8" fmla="*/ 0 w 12663055"/>
              <a:gd name="connsiteY8" fmla="*/ 2151929 h 2230581"/>
              <a:gd name="connsiteX9" fmla="*/ 0 w 12663055"/>
              <a:gd name="connsiteY9" fmla="*/ 0 h 2230581"/>
              <a:gd name="connsiteX0" fmla="*/ 0 w 12663055"/>
              <a:gd name="connsiteY0" fmla="*/ 0 h 2230582"/>
              <a:gd name="connsiteX1" fmla="*/ 12663055 w 12663055"/>
              <a:gd name="connsiteY1" fmla="*/ 0 h 2230582"/>
              <a:gd name="connsiteX2" fmla="*/ 12663055 w 12663055"/>
              <a:gd name="connsiteY2" fmla="*/ 2151929 h 2230582"/>
              <a:gd name="connsiteX3" fmla="*/ 7315200 w 12663055"/>
              <a:gd name="connsiteY3" fmla="*/ 2230582 h 2230582"/>
              <a:gd name="connsiteX4" fmla="*/ 5181599 w 12663055"/>
              <a:gd name="connsiteY4" fmla="*/ 2230581 h 2230582"/>
              <a:gd name="connsiteX5" fmla="*/ 3948546 w 12663055"/>
              <a:gd name="connsiteY5" fmla="*/ 1773381 h 2230582"/>
              <a:gd name="connsiteX6" fmla="*/ 2937163 w 12663055"/>
              <a:gd name="connsiteY6" fmla="*/ 2078182 h 2230582"/>
              <a:gd name="connsiteX7" fmla="*/ 1953492 w 12663055"/>
              <a:gd name="connsiteY7" fmla="*/ 1870363 h 2230582"/>
              <a:gd name="connsiteX8" fmla="*/ 845127 w 12663055"/>
              <a:gd name="connsiteY8" fmla="*/ 2147455 h 2230582"/>
              <a:gd name="connsiteX9" fmla="*/ 0 w 12663055"/>
              <a:gd name="connsiteY9" fmla="*/ 2151929 h 2230582"/>
              <a:gd name="connsiteX10" fmla="*/ 0 w 12663055"/>
              <a:gd name="connsiteY10" fmla="*/ 0 h 2230582"/>
              <a:gd name="connsiteX0" fmla="*/ 0 w 12663055"/>
              <a:gd name="connsiteY0" fmla="*/ 0 h 2230581"/>
              <a:gd name="connsiteX1" fmla="*/ 12663055 w 12663055"/>
              <a:gd name="connsiteY1" fmla="*/ 0 h 2230581"/>
              <a:gd name="connsiteX2" fmla="*/ 12663055 w 12663055"/>
              <a:gd name="connsiteY2" fmla="*/ 2151929 h 2230581"/>
              <a:gd name="connsiteX3" fmla="*/ 6927272 w 12663055"/>
              <a:gd name="connsiteY3" fmla="*/ 1995055 h 2230581"/>
              <a:gd name="connsiteX4" fmla="*/ 5181599 w 12663055"/>
              <a:gd name="connsiteY4" fmla="*/ 2230581 h 2230581"/>
              <a:gd name="connsiteX5" fmla="*/ 3948546 w 12663055"/>
              <a:gd name="connsiteY5" fmla="*/ 1773381 h 2230581"/>
              <a:gd name="connsiteX6" fmla="*/ 2937163 w 12663055"/>
              <a:gd name="connsiteY6" fmla="*/ 2078182 h 2230581"/>
              <a:gd name="connsiteX7" fmla="*/ 1953492 w 12663055"/>
              <a:gd name="connsiteY7" fmla="*/ 1870363 h 2230581"/>
              <a:gd name="connsiteX8" fmla="*/ 845127 w 12663055"/>
              <a:gd name="connsiteY8" fmla="*/ 2147455 h 2230581"/>
              <a:gd name="connsiteX9" fmla="*/ 0 w 12663055"/>
              <a:gd name="connsiteY9" fmla="*/ 2151929 h 2230581"/>
              <a:gd name="connsiteX10" fmla="*/ 0 w 12663055"/>
              <a:gd name="connsiteY10" fmla="*/ 0 h 2230581"/>
              <a:gd name="connsiteX0" fmla="*/ 0 w 12663055"/>
              <a:gd name="connsiteY0" fmla="*/ 0 h 2230581"/>
              <a:gd name="connsiteX1" fmla="*/ 12663055 w 12663055"/>
              <a:gd name="connsiteY1" fmla="*/ 0 h 2230581"/>
              <a:gd name="connsiteX2" fmla="*/ 12663055 w 12663055"/>
              <a:gd name="connsiteY2" fmla="*/ 2151929 h 2230581"/>
              <a:gd name="connsiteX3" fmla="*/ 8215746 w 12663055"/>
              <a:gd name="connsiteY3" fmla="*/ 2008909 h 2230581"/>
              <a:gd name="connsiteX4" fmla="*/ 6927272 w 12663055"/>
              <a:gd name="connsiteY4" fmla="*/ 1995055 h 2230581"/>
              <a:gd name="connsiteX5" fmla="*/ 5181599 w 12663055"/>
              <a:gd name="connsiteY5" fmla="*/ 2230581 h 2230581"/>
              <a:gd name="connsiteX6" fmla="*/ 3948546 w 12663055"/>
              <a:gd name="connsiteY6" fmla="*/ 1773381 h 2230581"/>
              <a:gd name="connsiteX7" fmla="*/ 2937163 w 12663055"/>
              <a:gd name="connsiteY7" fmla="*/ 2078182 h 2230581"/>
              <a:gd name="connsiteX8" fmla="*/ 1953492 w 12663055"/>
              <a:gd name="connsiteY8" fmla="*/ 1870363 h 2230581"/>
              <a:gd name="connsiteX9" fmla="*/ 845127 w 12663055"/>
              <a:gd name="connsiteY9" fmla="*/ 2147455 h 2230581"/>
              <a:gd name="connsiteX10" fmla="*/ 0 w 12663055"/>
              <a:gd name="connsiteY10" fmla="*/ 2151929 h 2230581"/>
              <a:gd name="connsiteX11" fmla="*/ 0 w 12663055"/>
              <a:gd name="connsiteY11" fmla="*/ 0 h 2230581"/>
              <a:gd name="connsiteX0" fmla="*/ 0 w 12663055"/>
              <a:gd name="connsiteY0" fmla="*/ 0 h 2230582"/>
              <a:gd name="connsiteX1" fmla="*/ 12663055 w 12663055"/>
              <a:gd name="connsiteY1" fmla="*/ 0 h 2230582"/>
              <a:gd name="connsiteX2" fmla="*/ 12663055 w 12663055"/>
              <a:gd name="connsiteY2" fmla="*/ 2151929 h 2230582"/>
              <a:gd name="connsiteX3" fmla="*/ 8118764 w 12663055"/>
              <a:gd name="connsiteY3" fmla="*/ 2230582 h 2230582"/>
              <a:gd name="connsiteX4" fmla="*/ 6927272 w 12663055"/>
              <a:gd name="connsiteY4" fmla="*/ 1995055 h 2230582"/>
              <a:gd name="connsiteX5" fmla="*/ 5181599 w 12663055"/>
              <a:gd name="connsiteY5" fmla="*/ 2230581 h 2230582"/>
              <a:gd name="connsiteX6" fmla="*/ 3948546 w 12663055"/>
              <a:gd name="connsiteY6" fmla="*/ 1773381 h 2230582"/>
              <a:gd name="connsiteX7" fmla="*/ 2937163 w 12663055"/>
              <a:gd name="connsiteY7" fmla="*/ 2078182 h 2230582"/>
              <a:gd name="connsiteX8" fmla="*/ 1953492 w 12663055"/>
              <a:gd name="connsiteY8" fmla="*/ 1870363 h 2230582"/>
              <a:gd name="connsiteX9" fmla="*/ 845127 w 12663055"/>
              <a:gd name="connsiteY9" fmla="*/ 2147455 h 2230582"/>
              <a:gd name="connsiteX10" fmla="*/ 0 w 12663055"/>
              <a:gd name="connsiteY10" fmla="*/ 2151929 h 2230582"/>
              <a:gd name="connsiteX11" fmla="*/ 0 w 12663055"/>
              <a:gd name="connsiteY11"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9767455 w 12663055"/>
              <a:gd name="connsiteY3" fmla="*/ 2216726 h 2230582"/>
              <a:gd name="connsiteX4" fmla="*/ 8118764 w 12663055"/>
              <a:gd name="connsiteY4" fmla="*/ 2230582 h 2230582"/>
              <a:gd name="connsiteX5" fmla="*/ 6927272 w 12663055"/>
              <a:gd name="connsiteY5" fmla="*/ 1995055 h 2230582"/>
              <a:gd name="connsiteX6" fmla="*/ 5181599 w 12663055"/>
              <a:gd name="connsiteY6" fmla="*/ 2230581 h 2230582"/>
              <a:gd name="connsiteX7" fmla="*/ 3948546 w 12663055"/>
              <a:gd name="connsiteY7" fmla="*/ 1773381 h 2230582"/>
              <a:gd name="connsiteX8" fmla="*/ 2937163 w 12663055"/>
              <a:gd name="connsiteY8" fmla="*/ 2078182 h 2230582"/>
              <a:gd name="connsiteX9" fmla="*/ 1953492 w 12663055"/>
              <a:gd name="connsiteY9" fmla="*/ 1870363 h 2230582"/>
              <a:gd name="connsiteX10" fmla="*/ 845127 w 12663055"/>
              <a:gd name="connsiteY10" fmla="*/ 2147455 h 2230582"/>
              <a:gd name="connsiteX11" fmla="*/ 0 w 12663055"/>
              <a:gd name="connsiteY11" fmla="*/ 2151929 h 2230582"/>
              <a:gd name="connsiteX12" fmla="*/ 0 w 12663055"/>
              <a:gd name="connsiteY12"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9656619 w 12663055"/>
              <a:gd name="connsiteY3" fmla="*/ 1870362 h 2230582"/>
              <a:gd name="connsiteX4" fmla="*/ 8118764 w 12663055"/>
              <a:gd name="connsiteY4" fmla="*/ 2230582 h 2230582"/>
              <a:gd name="connsiteX5" fmla="*/ 6927272 w 12663055"/>
              <a:gd name="connsiteY5" fmla="*/ 1995055 h 2230582"/>
              <a:gd name="connsiteX6" fmla="*/ 5181599 w 12663055"/>
              <a:gd name="connsiteY6" fmla="*/ 2230581 h 2230582"/>
              <a:gd name="connsiteX7" fmla="*/ 3948546 w 12663055"/>
              <a:gd name="connsiteY7" fmla="*/ 1773381 h 2230582"/>
              <a:gd name="connsiteX8" fmla="*/ 2937163 w 12663055"/>
              <a:gd name="connsiteY8" fmla="*/ 2078182 h 2230582"/>
              <a:gd name="connsiteX9" fmla="*/ 1953492 w 12663055"/>
              <a:gd name="connsiteY9" fmla="*/ 1870363 h 2230582"/>
              <a:gd name="connsiteX10" fmla="*/ 845127 w 12663055"/>
              <a:gd name="connsiteY10" fmla="*/ 2147455 h 2230582"/>
              <a:gd name="connsiteX11" fmla="*/ 0 w 12663055"/>
              <a:gd name="connsiteY11" fmla="*/ 2151929 h 2230582"/>
              <a:gd name="connsiteX12" fmla="*/ 0 w 12663055"/>
              <a:gd name="connsiteY12"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10903527 w 12663055"/>
              <a:gd name="connsiteY3" fmla="*/ 2008908 h 2230582"/>
              <a:gd name="connsiteX4" fmla="*/ 9656619 w 12663055"/>
              <a:gd name="connsiteY4" fmla="*/ 1870362 h 2230582"/>
              <a:gd name="connsiteX5" fmla="*/ 8118764 w 12663055"/>
              <a:gd name="connsiteY5" fmla="*/ 2230582 h 2230582"/>
              <a:gd name="connsiteX6" fmla="*/ 6927272 w 12663055"/>
              <a:gd name="connsiteY6" fmla="*/ 1995055 h 2230582"/>
              <a:gd name="connsiteX7" fmla="*/ 5181599 w 12663055"/>
              <a:gd name="connsiteY7" fmla="*/ 2230581 h 2230582"/>
              <a:gd name="connsiteX8" fmla="*/ 3948546 w 12663055"/>
              <a:gd name="connsiteY8" fmla="*/ 1773381 h 2230582"/>
              <a:gd name="connsiteX9" fmla="*/ 2937163 w 12663055"/>
              <a:gd name="connsiteY9" fmla="*/ 2078182 h 2230582"/>
              <a:gd name="connsiteX10" fmla="*/ 1953492 w 12663055"/>
              <a:gd name="connsiteY10" fmla="*/ 1870363 h 2230582"/>
              <a:gd name="connsiteX11" fmla="*/ 845127 w 12663055"/>
              <a:gd name="connsiteY11" fmla="*/ 2147455 h 2230582"/>
              <a:gd name="connsiteX12" fmla="*/ 0 w 12663055"/>
              <a:gd name="connsiteY12" fmla="*/ 2151929 h 2230582"/>
              <a:gd name="connsiteX13" fmla="*/ 0 w 12663055"/>
              <a:gd name="connsiteY13" fmla="*/ 0 h 2230582"/>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64304"/>
              <a:gd name="connsiteX1" fmla="*/ 12663055 w 12663055"/>
              <a:gd name="connsiteY1" fmla="*/ 0 h 2364304"/>
              <a:gd name="connsiteX2" fmla="*/ 12663055 w 12663055"/>
              <a:gd name="connsiteY2" fmla="*/ 2151929 h 2364304"/>
              <a:gd name="connsiteX3" fmla="*/ 10778836 w 12663055"/>
              <a:gd name="connsiteY3" fmla="*/ 2272144 h 2364304"/>
              <a:gd name="connsiteX4" fmla="*/ 9656619 w 12663055"/>
              <a:gd name="connsiteY4" fmla="*/ 1870362 h 2364304"/>
              <a:gd name="connsiteX5" fmla="*/ 8118764 w 12663055"/>
              <a:gd name="connsiteY5" fmla="*/ 2230582 h 2364304"/>
              <a:gd name="connsiteX6" fmla="*/ 6927272 w 12663055"/>
              <a:gd name="connsiteY6" fmla="*/ 1995055 h 2364304"/>
              <a:gd name="connsiteX7" fmla="*/ 5181599 w 12663055"/>
              <a:gd name="connsiteY7" fmla="*/ 2230581 h 2364304"/>
              <a:gd name="connsiteX8" fmla="*/ 3948546 w 12663055"/>
              <a:gd name="connsiteY8" fmla="*/ 1773381 h 2364304"/>
              <a:gd name="connsiteX9" fmla="*/ 2937163 w 12663055"/>
              <a:gd name="connsiteY9" fmla="*/ 2078182 h 2364304"/>
              <a:gd name="connsiteX10" fmla="*/ 1953492 w 12663055"/>
              <a:gd name="connsiteY10" fmla="*/ 1870363 h 2364304"/>
              <a:gd name="connsiteX11" fmla="*/ 845127 w 12663055"/>
              <a:gd name="connsiteY11" fmla="*/ 2147455 h 2364304"/>
              <a:gd name="connsiteX12" fmla="*/ 0 w 12663055"/>
              <a:gd name="connsiteY12" fmla="*/ 2151929 h 2364304"/>
              <a:gd name="connsiteX13" fmla="*/ 0 w 12663055"/>
              <a:gd name="connsiteY13" fmla="*/ 0 h 2364304"/>
              <a:gd name="connsiteX0" fmla="*/ 0 w 12663055"/>
              <a:gd name="connsiteY0" fmla="*/ 0 h 2355645"/>
              <a:gd name="connsiteX1" fmla="*/ 12663055 w 12663055"/>
              <a:gd name="connsiteY1" fmla="*/ 0 h 2355645"/>
              <a:gd name="connsiteX2" fmla="*/ 12663055 w 12663055"/>
              <a:gd name="connsiteY2" fmla="*/ 2151929 h 2355645"/>
              <a:gd name="connsiteX3" fmla="*/ 10778836 w 12663055"/>
              <a:gd name="connsiteY3" fmla="*/ 2272144 h 2355645"/>
              <a:gd name="connsiteX4" fmla="*/ 9656619 w 12663055"/>
              <a:gd name="connsiteY4" fmla="*/ 1870362 h 2355645"/>
              <a:gd name="connsiteX5" fmla="*/ 8118764 w 12663055"/>
              <a:gd name="connsiteY5" fmla="*/ 2230582 h 2355645"/>
              <a:gd name="connsiteX6" fmla="*/ 6927272 w 12663055"/>
              <a:gd name="connsiteY6" fmla="*/ 1995055 h 2355645"/>
              <a:gd name="connsiteX7" fmla="*/ 5181599 w 12663055"/>
              <a:gd name="connsiteY7" fmla="*/ 2230581 h 2355645"/>
              <a:gd name="connsiteX8" fmla="*/ 3948546 w 12663055"/>
              <a:gd name="connsiteY8" fmla="*/ 1773381 h 2355645"/>
              <a:gd name="connsiteX9" fmla="*/ 2937163 w 12663055"/>
              <a:gd name="connsiteY9" fmla="*/ 2078182 h 2355645"/>
              <a:gd name="connsiteX10" fmla="*/ 1953492 w 12663055"/>
              <a:gd name="connsiteY10" fmla="*/ 1870363 h 2355645"/>
              <a:gd name="connsiteX11" fmla="*/ 845127 w 12663055"/>
              <a:gd name="connsiteY11" fmla="*/ 2147455 h 2355645"/>
              <a:gd name="connsiteX12" fmla="*/ 0 w 12663055"/>
              <a:gd name="connsiteY12" fmla="*/ 2151929 h 2355645"/>
              <a:gd name="connsiteX13" fmla="*/ 0 w 12663055"/>
              <a:gd name="connsiteY13" fmla="*/ 0 h 2355645"/>
              <a:gd name="connsiteX0" fmla="*/ 0 w 12663055"/>
              <a:gd name="connsiteY0" fmla="*/ 0 h 2272276"/>
              <a:gd name="connsiteX1" fmla="*/ 12663055 w 12663055"/>
              <a:gd name="connsiteY1" fmla="*/ 0 h 2272276"/>
              <a:gd name="connsiteX2" fmla="*/ 12663055 w 12663055"/>
              <a:gd name="connsiteY2" fmla="*/ 2151929 h 2272276"/>
              <a:gd name="connsiteX3" fmla="*/ 10778836 w 12663055"/>
              <a:gd name="connsiteY3" fmla="*/ 2272144 h 2272276"/>
              <a:gd name="connsiteX4" fmla="*/ 9656619 w 12663055"/>
              <a:gd name="connsiteY4" fmla="*/ 1870362 h 2272276"/>
              <a:gd name="connsiteX5" fmla="*/ 8118764 w 12663055"/>
              <a:gd name="connsiteY5" fmla="*/ 2230582 h 2272276"/>
              <a:gd name="connsiteX6" fmla="*/ 6927272 w 12663055"/>
              <a:gd name="connsiteY6" fmla="*/ 1995055 h 2272276"/>
              <a:gd name="connsiteX7" fmla="*/ 5181599 w 12663055"/>
              <a:gd name="connsiteY7" fmla="*/ 2230581 h 2272276"/>
              <a:gd name="connsiteX8" fmla="*/ 3948546 w 12663055"/>
              <a:gd name="connsiteY8" fmla="*/ 1773381 h 2272276"/>
              <a:gd name="connsiteX9" fmla="*/ 2937163 w 12663055"/>
              <a:gd name="connsiteY9" fmla="*/ 2078182 h 2272276"/>
              <a:gd name="connsiteX10" fmla="*/ 1953492 w 12663055"/>
              <a:gd name="connsiteY10" fmla="*/ 1870363 h 2272276"/>
              <a:gd name="connsiteX11" fmla="*/ 845127 w 12663055"/>
              <a:gd name="connsiteY11" fmla="*/ 2147455 h 2272276"/>
              <a:gd name="connsiteX12" fmla="*/ 0 w 12663055"/>
              <a:gd name="connsiteY12" fmla="*/ 2151929 h 2272276"/>
              <a:gd name="connsiteX13" fmla="*/ 0 w 12663055"/>
              <a:gd name="connsiteY13" fmla="*/ 0 h 227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63055" h="2272276">
                <a:moveTo>
                  <a:pt x="0" y="0"/>
                </a:moveTo>
                <a:lnTo>
                  <a:pt x="12663055" y="0"/>
                </a:lnTo>
                <a:lnTo>
                  <a:pt x="12663055" y="2151929"/>
                </a:lnTo>
                <a:cubicBezTo>
                  <a:pt x="11919528" y="1962583"/>
                  <a:pt x="11349181" y="2263654"/>
                  <a:pt x="10778836" y="2272144"/>
                </a:cubicBezTo>
                <a:cubicBezTo>
                  <a:pt x="10208491" y="2280634"/>
                  <a:pt x="10044546" y="1877289"/>
                  <a:pt x="9656619" y="1870362"/>
                </a:cubicBezTo>
                <a:cubicBezTo>
                  <a:pt x="9268692" y="1863435"/>
                  <a:pt x="8698346" y="2237509"/>
                  <a:pt x="8118764" y="2230582"/>
                </a:cubicBezTo>
                <a:cubicBezTo>
                  <a:pt x="7539182" y="2223655"/>
                  <a:pt x="7486072" y="2050474"/>
                  <a:pt x="6927272" y="1995055"/>
                </a:cubicBezTo>
                <a:cubicBezTo>
                  <a:pt x="6368472" y="1939636"/>
                  <a:pt x="5733471" y="2267527"/>
                  <a:pt x="5181599" y="2230581"/>
                </a:cubicBezTo>
                <a:cubicBezTo>
                  <a:pt x="4629727" y="2193635"/>
                  <a:pt x="4364183" y="1798781"/>
                  <a:pt x="3948546" y="1773381"/>
                </a:cubicBezTo>
                <a:cubicBezTo>
                  <a:pt x="3532909" y="1747981"/>
                  <a:pt x="3366654" y="2048163"/>
                  <a:pt x="2937163" y="2078182"/>
                </a:cubicBezTo>
                <a:cubicBezTo>
                  <a:pt x="2507672" y="2108201"/>
                  <a:pt x="2406073" y="1874980"/>
                  <a:pt x="1953492" y="1870363"/>
                </a:cubicBezTo>
                <a:cubicBezTo>
                  <a:pt x="1500911" y="1865746"/>
                  <a:pt x="1196109" y="2145964"/>
                  <a:pt x="845127" y="2147455"/>
                </a:cubicBezTo>
                <a:cubicBezTo>
                  <a:pt x="494145" y="2148946"/>
                  <a:pt x="226291" y="1901056"/>
                  <a:pt x="0" y="2151929"/>
                </a:cubicBezTo>
                <a:lnTo>
                  <a:pt x="0" y="0"/>
                </a:lnTo>
                <a:close/>
              </a:path>
            </a:pathLst>
          </a:custGeom>
          <a:solidFill>
            <a:srgbClr val="CCE8F6"/>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5034685C-F1ED-44D5-8883-7546112228AE}"/>
              </a:ext>
            </a:extLst>
          </p:cNvPr>
          <p:cNvSpPr txBox="1"/>
          <p:nvPr/>
        </p:nvSpPr>
        <p:spPr>
          <a:xfrm>
            <a:off x="2626289" y="3278642"/>
            <a:ext cx="8250977" cy="2492990"/>
          </a:xfrm>
          <a:prstGeom prst="rect">
            <a:avLst/>
          </a:prstGeom>
          <a:noFill/>
        </p:spPr>
        <p:txBody>
          <a:bodyPr wrap="square" rtlCol="0">
            <a:spAutoFit/>
          </a:bodyPr>
          <a:lstStyle/>
          <a:p>
            <a:pPr algn="just">
              <a:lnSpc>
                <a:spcPct val="130000"/>
              </a:lnSpc>
            </a:pPr>
            <a:r>
              <a:rPr lang="vi-VN" altLang="zh-CN" sz="2400" dirty="0">
                <a:latin typeface="+mj-lt"/>
                <a:ea typeface="思源黑体" panose="020B0500000000000000" pitchFamily="34" charset="-122"/>
              </a:rPr>
              <a:t>- Sự ra đời: Đầu thế kỉ IV, Sanđra Gúp-ta I lên ngôi và thống nhất đất nước, lập ra vương triều Gúp-ta. </a:t>
            </a:r>
          </a:p>
          <a:p>
            <a:pPr algn="just">
              <a:lnSpc>
                <a:spcPct val="130000"/>
              </a:lnSpc>
            </a:pPr>
            <a:r>
              <a:rPr lang="vi-VN" altLang="zh-CN" sz="2400" dirty="0">
                <a:latin typeface="+mj-lt"/>
                <a:ea typeface="思源黑体" panose="020B0500000000000000" pitchFamily="34" charset="-122"/>
              </a:rPr>
              <a:t>- Tình hình chính trị:</a:t>
            </a:r>
          </a:p>
          <a:p>
            <a:pPr algn="just">
              <a:lnSpc>
                <a:spcPct val="130000"/>
              </a:lnSpc>
            </a:pPr>
            <a:r>
              <a:rPr lang="vi-VN" altLang="zh-CN" sz="2400" dirty="0">
                <a:latin typeface="+mj-lt"/>
                <a:ea typeface="思源黑体" panose="020B0500000000000000" pitchFamily="34" charset="-122"/>
              </a:rPr>
              <a:t>+ Lãnh thổ Ấn Độ mở rộng khắp lưu vực sông Hằng. </a:t>
            </a:r>
          </a:p>
          <a:p>
            <a:pPr algn="just">
              <a:lnSpc>
                <a:spcPct val="130000"/>
              </a:lnSpc>
            </a:pPr>
            <a:r>
              <a:rPr lang="vi-VN" altLang="zh-CN" sz="2400" dirty="0">
                <a:latin typeface="+mj-lt"/>
                <a:ea typeface="思源黑体" panose="020B0500000000000000" pitchFamily="34" charset="-122"/>
              </a:rPr>
              <a:t>+ Đầu thế kỉ V, phần lớn bán đảo Ấn Độ đã được thống nhất.</a:t>
            </a:r>
          </a:p>
        </p:txBody>
      </p:sp>
      <p:grpSp>
        <p:nvGrpSpPr>
          <p:cNvPr id="18" name="组合 17"/>
          <p:cNvGrpSpPr/>
          <p:nvPr/>
        </p:nvGrpSpPr>
        <p:grpSpPr>
          <a:xfrm>
            <a:off x="1403928" y="2433148"/>
            <a:ext cx="1007108" cy="928788"/>
            <a:chOff x="1419425" y="3338528"/>
            <a:chExt cx="1007108" cy="928788"/>
          </a:xfrm>
        </p:grpSpPr>
        <p:grpSp>
          <p:nvGrpSpPr>
            <p:cNvPr id="12" name="组合 11"/>
            <p:cNvGrpSpPr/>
            <p:nvPr/>
          </p:nvGrpSpPr>
          <p:grpSpPr>
            <a:xfrm>
              <a:off x="1419425" y="3338528"/>
              <a:ext cx="1007108" cy="928788"/>
              <a:chOff x="109609" y="3585663"/>
              <a:chExt cx="1007108" cy="928788"/>
            </a:xfrm>
          </p:grpSpPr>
          <p:sp>
            <p:nvSpPr>
              <p:cNvPr id="41" name="圆角矩形 8"/>
              <p:cNvSpPr/>
              <p:nvPr/>
            </p:nvSpPr>
            <p:spPr>
              <a:xfrm>
                <a:off x="195433" y="3708604"/>
                <a:ext cx="921284" cy="805847"/>
              </a:xfrm>
              <a:custGeom>
                <a:avLst/>
                <a:gdLst>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118765 w 930875"/>
                  <a:gd name="connsiteY6" fmla="*/ 712573 h 712573"/>
                  <a:gd name="connsiteX7" fmla="*/ 0 w 930875"/>
                  <a:gd name="connsiteY7" fmla="*/ 593808 h 712573"/>
                  <a:gd name="connsiteX8" fmla="*/ 0 w 930875"/>
                  <a:gd name="connsiteY8"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118765 w 930875"/>
                  <a:gd name="connsiteY7" fmla="*/ 712573 h 712573"/>
                  <a:gd name="connsiteX8" fmla="*/ 0 w 930875"/>
                  <a:gd name="connsiteY8" fmla="*/ 593808 h 712573"/>
                  <a:gd name="connsiteX9" fmla="*/ 0 w 930875"/>
                  <a:gd name="connsiteY9"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374821 w 930875"/>
                  <a:gd name="connsiteY7" fmla="*/ 708454 h 712573"/>
                  <a:gd name="connsiteX8" fmla="*/ 118765 w 930875"/>
                  <a:gd name="connsiteY8" fmla="*/ 712573 h 712573"/>
                  <a:gd name="connsiteX9" fmla="*/ 0 w 930875"/>
                  <a:gd name="connsiteY9" fmla="*/ 593808 h 712573"/>
                  <a:gd name="connsiteX10" fmla="*/ 0 w 930875"/>
                  <a:gd name="connsiteY10"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560173 w 930875"/>
                  <a:gd name="connsiteY6" fmla="*/ 708454 h 712573"/>
                  <a:gd name="connsiteX7" fmla="*/ 473675 w 930875"/>
                  <a:gd name="connsiteY7" fmla="*/ 712573 h 712573"/>
                  <a:gd name="connsiteX8" fmla="*/ 374821 w 930875"/>
                  <a:gd name="connsiteY8" fmla="*/ 708454 h 712573"/>
                  <a:gd name="connsiteX9" fmla="*/ 118765 w 930875"/>
                  <a:gd name="connsiteY9" fmla="*/ 712573 h 712573"/>
                  <a:gd name="connsiteX10" fmla="*/ 0 w 930875"/>
                  <a:gd name="connsiteY10" fmla="*/ 593808 h 712573"/>
                  <a:gd name="connsiteX11" fmla="*/ 0 w 930875"/>
                  <a:gd name="connsiteY11" fmla="*/ 118765 h 712573"/>
                  <a:gd name="connsiteX0" fmla="*/ 0 w 930875"/>
                  <a:gd name="connsiteY0" fmla="*/ 118765 h 856736"/>
                  <a:gd name="connsiteX1" fmla="*/ 118765 w 930875"/>
                  <a:gd name="connsiteY1" fmla="*/ 0 h 856736"/>
                  <a:gd name="connsiteX2" fmla="*/ 812110 w 930875"/>
                  <a:gd name="connsiteY2" fmla="*/ 0 h 856736"/>
                  <a:gd name="connsiteX3" fmla="*/ 930875 w 930875"/>
                  <a:gd name="connsiteY3" fmla="*/ 118765 h 856736"/>
                  <a:gd name="connsiteX4" fmla="*/ 930875 w 930875"/>
                  <a:gd name="connsiteY4" fmla="*/ 593808 h 856736"/>
                  <a:gd name="connsiteX5" fmla="*/ 812110 w 930875"/>
                  <a:gd name="connsiteY5" fmla="*/ 712573 h 856736"/>
                  <a:gd name="connsiteX6" fmla="*/ 560173 w 930875"/>
                  <a:gd name="connsiteY6" fmla="*/ 708454 h 856736"/>
                  <a:gd name="connsiteX7" fmla="*/ 473675 w 930875"/>
                  <a:gd name="connsiteY7" fmla="*/ 856736 h 856736"/>
                  <a:gd name="connsiteX8" fmla="*/ 374821 w 930875"/>
                  <a:gd name="connsiteY8" fmla="*/ 708454 h 856736"/>
                  <a:gd name="connsiteX9" fmla="*/ 118765 w 930875"/>
                  <a:gd name="connsiteY9" fmla="*/ 712573 h 856736"/>
                  <a:gd name="connsiteX10" fmla="*/ 0 w 930875"/>
                  <a:gd name="connsiteY10" fmla="*/ 593808 h 856736"/>
                  <a:gd name="connsiteX11" fmla="*/ 0 w 930875"/>
                  <a:gd name="connsiteY11" fmla="*/ 118765 h 856736"/>
                  <a:gd name="connsiteX0" fmla="*/ 0 w 930875"/>
                  <a:gd name="connsiteY0" fmla="*/ 118765 h 864973"/>
                  <a:gd name="connsiteX1" fmla="*/ 118765 w 930875"/>
                  <a:gd name="connsiteY1" fmla="*/ 0 h 864973"/>
                  <a:gd name="connsiteX2" fmla="*/ 812110 w 930875"/>
                  <a:gd name="connsiteY2" fmla="*/ 0 h 864973"/>
                  <a:gd name="connsiteX3" fmla="*/ 930875 w 930875"/>
                  <a:gd name="connsiteY3" fmla="*/ 118765 h 864973"/>
                  <a:gd name="connsiteX4" fmla="*/ 930875 w 930875"/>
                  <a:gd name="connsiteY4" fmla="*/ 593808 h 864973"/>
                  <a:gd name="connsiteX5" fmla="*/ 812110 w 930875"/>
                  <a:gd name="connsiteY5" fmla="*/ 712573 h 864973"/>
                  <a:gd name="connsiteX6" fmla="*/ 560173 w 930875"/>
                  <a:gd name="connsiteY6" fmla="*/ 708454 h 864973"/>
                  <a:gd name="connsiteX7" fmla="*/ 465438 w 930875"/>
                  <a:gd name="connsiteY7" fmla="*/ 864973 h 864973"/>
                  <a:gd name="connsiteX8" fmla="*/ 374821 w 930875"/>
                  <a:gd name="connsiteY8" fmla="*/ 708454 h 864973"/>
                  <a:gd name="connsiteX9" fmla="*/ 118765 w 930875"/>
                  <a:gd name="connsiteY9" fmla="*/ 712573 h 864973"/>
                  <a:gd name="connsiteX10" fmla="*/ 0 w 930875"/>
                  <a:gd name="connsiteY10" fmla="*/ 593808 h 864973"/>
                  <a:gd name="connsiteX11" fmla="*/ 0 w 930875"/>
                  <a:gd name="connsiteY11" fmla="*/ 118765 h 8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0875" h="864973">
                    <a:moveTo>
                      <a:pt x="0" y="118765"/>
                    </a:moveTo>
                    <a:cubicBezTo>
                      <a:pt x="0" y="53173"/>
                      <a:pt x="53173" y="0"/>
                      <a:pt x="118765" y="0"/>
                    </a:cubicBezTo>
                    <a:lnTo>
                      <a:pt x="812110" y="0"/>
                    </a:lnTo>
                    <a:cubicBezTo>
                      <a:pt x="877702" y="0"/>
                      <a:pt x="930875" y="53173"/>
                      <a:pt x="930875" y="118765"/>
                    </a:cubicBezTo>
                    <a:lnTo>
                      <a:pt x="930875" y="593808"/>
                    </a:lnTo>
                    <a:cubicBezTo>
                      <a:pt x="930875" y="659400"/>
                      <a:pt x="877702" y="712573"/>
                      <a:pt x="812110" y="712573"/>
                    </a:cubicBezTo>
                    <a:lnTo>
                      <a:pt x="560173" y="708454"/>
                    </a:lnTo>
                    <a:lnTo>
                      <a:pt x="465438" y="864973"/>
                    </a:lnTo>
                    <a:lnTo>
                      <a:pt x="374821" y="708454"/>
                    </a:lnTo>
                    <a:lnTo>
                      <a:pt x="118765" y="712573"/>
                    </a:lnTo>
                    <a:cubicBezTo>
                      <a:pt x="53173" y="712573"/>
                      <a:pt x="0" y="659400"/>
                      <a:pt x="0" y="593808"/>
                    </a:cubicBezTo>
                    <a:lnTo>
                      <a:pt x="0" y="118765"/>
                    </a:lnTo>
                    <a:close/>
                  </a:path>
                </a:pathLst>
              </a:custGeom>
              <a:solidFill>
                <a:srgbClr val="F9970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8"/>
              <p:cNvSpPr/>
              <p:nvPr/>
            </p:nvSpPr>
            <p:spPr>
              <a:xfrm>
                <a:off x="159860" y="3668689"/>
                <a:ext cx="888863" cy="806699"/>
              </a:xfrm>
              <a:custGeom>
                <a:avLst/>
                <a:gdLst>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118765 w 930875"/>
                  <a:gd name="connsiteY6" fmla="*/ 712573 h 712573"/>
                  <a:gd name="connsiteX7" fmla="*/ 0 w 930875"/>
                  <a:gd name="connsiteY7" fmla="*/ 593808 h 712573"/>
                  <a:gd name="connsiteX8" fmla="*/ 0 w 930875"/>
                  <a:gd name="connsiteY8"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118765 w 930875"/>
                  <a:gd name="connsiteY7" fmla="*/ 712573 h 712573"/>
                  <a:gd name="connsiteX8" fmla="*/ 0 w 930875"/>
                  <a:gd name="connsiteY8" fmla="*/ 593808 h 712573"/>
                  <a:gd name="connsiteX9" fmla="*/ 0 w 930875"/>
                  <a:gd name="connsiteY9"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374821 w 930875"/>
                  <a:gd name="connsiteY7" fmla="*/ 708454 h 712573"/>
                  <a:gd name="connsiteX8" fmla="*/ 118765 w 930875"/>
                  <a:gd name="connsiteY8" fmla="*/ 712573 h 712573"/>
                  <a:gd name="connsiteX9" fmla="*/ 0 w 930875"/>
                  <a:gd name="connsiteY9" fmla="*/ 593808 h 712573"/>
                  <a:gd name="connsiteX10" fmla="*/ 0 w 930875"/>
                  <a:gd name="connsiteY10"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560173 w 930875"/>
                  <a:gd name="connsiteY6" fmla="*/ 708454 h 712573"/>
                  <a:gd name="connsiteX7" fmla="*/ 473675 w 930875"/>
                  <a:gd name="connsiteY7" fmla="*/ 712573 h 712573"/>
                  <a:gd name="connsiteX8" fmla="*/ 374821 w 930875"/>
                  <a:gd name="connsiteY8" fmla="*/ 708454 h 712573"/>
                  <a:gd name="connsiteX9" fmla="*/ 118765 w 930875"/>
                  <a:gd name="connsiteY9" fmla="*/ 712573 h 712573"/>
                  <a:gd name="connsiteX10" fmla="*/ 0 w 930875"/>
                  <a:gd name="connsiteY10" fmla="*/ 593808 h 712573"/>
                  <a:gd name="connsiteX11" fmla="*/ 0 w 930875"/>
                  <a:gd name="connsiteY11" fmla="*/ 118765 h 712573"/>
                  <a:gd name="connsiteX0" fmla="*/ 0 w 930875"/>
                  <a:gd name="connsiteY0" fmla="*/ 118765 h 856736"/>
                  <a:gd name="connsiteX1" fmla="*/ 118765 w 930875"/>
                  <a:gd name="connsiteY1" fmla="*/ 0 h 856736"/>
                  <a:gd name="connsiteX2" fmla="*/ 812110 w 930875"/>
                  <a:gd name="connsiteY2" fmla="*/ 0 h 856736"/>
                  <a:gd name="connsiteX3" fmla="*/ 930875 w 930875"/>
                  <a:gd name="connsiteY3" fmla="*/ 118765 h 856736"/>
                  <a:gd name="connsiteX4" fmla="*/ 930875 w 930875"/>
                  <a:gd name="connsiteY4" fmla="*/ 593808 h 856736"/>
                  <a:gd name="connsiteX5" fmla="*/ 812110 w 930875"/>
                  <a:gd name="connsiteY5" fmla="*/ 712573 h 856736"/>
                  <a:gd name="connsiteX6" fmla="*/ 560173 w 930875"/>
                  <a:gd name="connsiteY6" fmla="*/ 708454 h 856736"/>
                  <a:gd name="connsiteX7" fmla="*/ 473675 w 930875"/>
                  <a:gd name="connsiteY7" fmla="*/ 856736 h 856736"/>
                  <a:gd name="connsiteX8" fmla="*/ 374821 w 930875"/>
                  <a:gd name="connsiteY8" fmla="*/ 708454 h 856736"/>
                  <a:gd name="connsiteX9" fmla="*/ 118765 w 930875"/>
                  <a:gd name="connsiteY9" fmla="*/ 712573 h 856736"/>
                  <a:gd name="connsiteX10" fmla="*/ 0 w 930875"/>
                  <a:gd name="connsiteY10" fmla="*/ 593808 h 856736"/>
                  <a:gd name="connsiteX11" fmla="*/ 0 w 930875"/>
                  <a:gd name="connsiteY11" fmla="*/ 118765 h 856736"/>
                  <a:gd name="connsiteX0" fmla="*/ 0 w 930875"/>
                  <a:gd name="connsiteY0" fmla="*/ 118765 h 864973"/>
                  <a:gd name="connsiteX1" fmla="*/ 118765 w 930875"/>
                  <a:gd name="connsiteY1" fmla="*/ 0 h 864973"/>
                  <a:gd name="connsiteX2" fmla="*/ 812110 w 930875"/>
                  <a:gd name="connsiteY2" fmla="*/ 0 h 864973"/>
                  <a:gd name="connsiteX3" fmla="*/ 930875 w 930875"/>
                  <a:gd name="connsiteY3" fmla="*/ 118765 h 864973"/>
                  <a:gd name="connsiteX4" fmla="*/ 930875 w 930875"/>
                  <a:gd name="connsiteY4" fmla="*/ 593808 h 864973"/>
                  <a:gd name="connsiteX5" fmla="*/ 812110 w 930875"/>
                  <a:gd name="connsiteY5" fmla="*/ 712573 h 864973"/>
                  <a:gd name="connsiteX6" fmla="*/ 560173 w 930875"/>
                  <a:gd name="connsiteY6" fmla="*/ 708454 h 864973"/>
                  <a:gd name="connsiteX7" fmla="*/ 465438 w 930875"/>
                  <a:gd name="connsiteY7" fmla="*/ 864973 h 864973"/>
                  <a:gd name="connsiteX8" fmla="*/ 374821 w 930875"/>
                  <a:gd name="connsiteY8" fmla="*/ 708454 h 864973"/>
                  <a:gd name="connsiteX9" fmla="*/ 118765 w 930875"/>
                  <a:gd name="connsiteY9" fmla="*/ 712573 h 864973"/>
                  <a:gd name="connsiteX10" fmla="*/ 0 w 930875"/>
                  <a:gd name="connsiteY10" fmla="*/ 593808 h 864973"/>
                  <a:gd name="connsiteX11" fmla="*/ 0 w 930875"/>
                  <a:gd name="connsiteY11" fmla="*/ 118765 h 8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0875" h="864973">
                    <a:moveTo>
                      <a:pt x="0" y="118765"/>
                    </a:moveTo>
                    <a:cubicBezTo>
                      <a:pt x="0" y="53173"/>
                      <a:pt x="53173" y="0"/>
                      <a:pt x="118765" y="0"/>
                    </a:cubicBezTo>
                    <a:lnTo>
                      <a:pt x="812110" y="0"/>
                    </a:lnTo>
                    <a:cubicBezTo>
                      <a:pt x="877702" y="0"/>
                      <a:pt x="930875" y="53173"/>
                      <a:pt x="930875" y="118765"/>
                    </a:cubicBezTo>
                    <a:lnTo>
                      <a:pt x="930875" y="593808"/>
                    </a:lnTo>
                    <a:cubicBezTo>
                      <a:pt x="930875" y="659400"/>
                      <a:pt x="877702" y="712573"/>
                      <a:pt x="812110" y="712573"/>
                    </a:cubicBezTo>
                    <a:lnTo>
                      <a:pt x="560173" y="708454"/>
                    </a:lnTo>
                    <a:lnTo>
                      <a:pt x="465438" y="864973"/>
                    </a:lnTo>
                    <a:lnTo>
                      <a:pt x="374821" y="708454"/>
                    </a:lnTo>
                    <a:lnTo>
                      <a:pt x="118765" y="712573"/>
                    </a:lnTo>
                    <a:cubicBezTo>
                      <a:pt x="53173" y="712573"/>
                      <a:pt x="0" y="659400"/>
                      <a:pt x="0" y="593808"/>
                    </a:cubicBezTo>
                    <a:lnTo>
                      <a:pt x="0" y="118765"/>
                    </a:lnTo>
                    <a:close/>
                  </a:path>
                </a:pathLst>
              </a:custGeom>
              <a:solidFill>
                <a:srgbClr val="FFEF0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2"/>
              <a:srcRect/>
              <a:stretch>
                <a:fillRect/>
              </a:stretch>
            </p:blipFill>
            <p:spPr>
              <a:xfrm>
                <a:off x="109609" y="3585663"/>
                <a:ext cx="963251" cy="914479"/>
              </a:xfrm>
              <a:custGeom>
                <a:avLst/>
                <a:gdLst>
                  <a:gd name="connsiteX0" fmla="*/ 0 w 963251"/>
                  <a:gd name="connsiteY0" fmla="*/ 0 h 914479"/>
                  <a:gd name="connsiteX1" fmla="*/ 505279 w 963251"/>
                  <a:gd name="connsiteY1" fmla="*/ 0 h 914479"/>
                  <a:gd name="connsiteX2" fmla="*/ 505279 w 963251"/>
                  <a:gd name="connsiteY2" fmla="*/ 111460 h 914479"/>
                  <a:gd name="connsiteX3" fmla="*/ 609782 w 963251"/>
                  <a:gd name="connsiteY3" fmla="*/ 111460 h 914479"/>
                  <a:gd name="connsiteX4" fmla="*/ 609782 w 963251"/>
                  <a:gd name="connsiteY4" fmla="*/ 0 h 914479"/>
                  <a:gd name="connsiteX5" fmla="*/ 963251 w 963251"/>
                  <a:gd name="connsiteY5" fmla="*/ 0 h 914479"/>
                  <a:gd name="connsiteX6" fmla="*/ 963251 w 963251"/>
                  <a:gd name="connsiteY6" fmla="*/ 464703 h 914479"/>
                  <a:gd name="connsiteX7" fmla="*/ 840821 w 963251"/>
                  <a:gd name="connsiteY7" fmla="*/ 464703 h 914479"/>
                  <a:gd name="connsiteX8" fmla="*/ 840821 w 963251"/>
                  <a:gd name="connsiteY8" fmla="*/ 546029 h 914479"/>
                  <a:gd name="connsiteX9" fmla="*/ 963251 w 963251"/>
                  <a:gd name="connsiteY9" fmla="*/ 546029 h 914479"/>
                  <a:gd name="connsiteX10" fmla="*/ 963251 w 963251"/>
                  <a:gd name="connsiteY10" fmla="*/ 914479 h 914479"/>
                  <a:gd name="connsiteX11" fmla="*/ 0 w 963251"/>
                  <a:gd name="connsiteY11" fmla="*/ 914479 h 914479"/>
                  <a:gd name="connsiteX12" fmla="*/ 0 w 963251"/>
                  <a:gd name="connsiteY12" fmla="*/ 453507 h 914479"/>
                  <a:gd name="connsiteX13" fmla="*/ 187292 w 963251"/>
                  <a:gd name="connsiteY13" fmla="*/ 453507 h 914479"/>
                  <a:gd name="connsiteX14" fmla="*/ 187292 w 963251"/>
                  <a:gd name="connsiteY14" fmla="*/ 404205 h 914479"/>
                  <a:gd name="connsiteX15" fmla="*/ 0 w 963251"/>
                  <a:gd name="connsiteY15" fmla="*/ 404205 h 914479"/>
                  <a:gd name="connsiteX16" fmla="*/ 0 w 963251"/>
                  <a:gd name="connsiteY16" fmla="*/ 202663 h 914479"/>
                  <a:gd name="connsiteX17" fmla="*/ 187292 w 963251"/>
                  <a:gd name="connsiteY17" fmla="*/ 202663 h 914479"/>
                  <a:gd name="connsiteX18" fmla="*/ 187292 w 963251"/>
                  <a:gd name="connsiteY18" fmla="*/ 111460 h 914479"/>
                  <a:gd name="connsiteX19" fmla="*/ 0 w 963251"/>
                  <a:gd name="connsiteY19" fmla="*/ 111460 h 914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3251" h="914479">
                    <a:moveTo>
                      <a:pt x="0" y="0"/>
                    </a:moveTo>
                    <a:lnTo>
                      <a:pt x="505279" y="0"/>
                    </a:lnTo>
                    <a:lnTo>
                      <a:pt x="505279" y="111460"/>
                    </a:lnTo>
                    <a:lnTo>
                      <a:pt x="609782" y="111460"/>
                    </a:lnTo>
                    <a:lnTo>
                      <a:pt x="609782" y="0"/>
                    </a:lnTo>
                    <a:lnTo>
                      <a:pt x="963251" y="0"/>
                    </a:lnTo>
                    <a:lnTo>
                      <a:pt x="963251" y="464703"/>
                    </a:lnTo>
                    <a:lnTo>
                      <a:pt x="840821" y="464703"/>
                    </a:lnTo>
                    <a:lnTo>
                      <a:pt x="840821" y="546029"/>
                    </a:lnTo>
                    <a:lnTo>
                      <a:pt x="963251" y="546029"/>
                    </a:lnTo>
                    <a:lnTo>
                      <a:pt x="963251" y="914479"/>
                    </a:lnTo>
                    <a:lnTo>
                      <a:pt x="0" y="914479"/>
                    </a:lnTo>
                    <a:lnTo>
                      <a:pt x="0" y="453507"/>
                    </a:lnTo>
                    <a:lnTo>
                      <a:pt x="187292" y="453507"/>
                    </a:lnTo>
                    <a:lnTo>
                      <a:pt x="187292" y="404205"/>
                    </a:lnTo>
                    <a:lnTo>
                      <a:pt x="0" y="404205"/>
                    </a:lnTo>
                    <a:lnTo>
                      <a:pt x="0" y="202663"/>
                    </a:lnTo>
                    <a:lnTo>
                      <a:pt x="187292" y="202663"/>
                    </a:lnTo>
                    <a:lnTo>
                      <a:pt x="187292" y="111460"/>
                    </a:lnTo>
                    <a:lnTo>
                      <a:pt x="0" y="111460"/>
                    </a:lnTo>
                    <a:close/>
                  </a:path>
                </a:pathLst>
              </a:custGeom>
            </p:spPr>
          </p:pic>
        </p:grpSp>
        <p:sp>
          <p:nvSpPr>
            <p:cNvPr id="17" name="矩形 16"/>
            <p:cNvSpPr/>
            <p:nvPr/>
          </p:nvSpPr>
          <p:spPr>
            <a:xfrm>
              <a:off x="1736684" y="3441312"/>
              <a:ext cx="389850" cy="584775"/>
            </a:xfrm>
            <a:prstGeom prst="rect">
              <a:avLst/>
            </a:prstGeom>
          </p:spPr>
          <p:txBody>
            <a:bodyPr wrap="none">
              <a:spAutoFit/>
            </a:bodyPr>
            <a:lstStyle/>
            <a:p>
              <a:pPr algn="ctr"/>
              <a:r>
                <a:rPr lang="en-US" altLang="zh-CN" sz="3200" dirty="0" smtClean="0">
                  <a:latin typeface="Times New Roman" pitchFamily="18" charset="0"/>
                  <a:ea typeface="思源黑体" panose="020B0500000000000000" pitchFamily="34" charset="-122"/>
                  <a:cs typeface="Times New Roman" pitchFamily="18" charset="0"/>
                </a:rPr>
                <a:t>1</a:t>
              </a:r>
              <a:endParaRPr lang="zh-CN" altLang="en-US" sz="3200" dirty="0">
                <a:latin typeface="Times New Roman" pitchFamily="18" charset="0"/>
                <a:ea typeface="思源黑体" panose="020B0500000000000000" pitchFamily="34" charset="-122"/>
                <a:cs typeface="Times New Roman" pitchFamily="18" charset="0"/>
              </a:endParaRPr>
            </a:p>
          </p:txBody>
        </p:sp>
      </p:grpSp>
      <p:sp>
        <p:nvSpPr>
          <p:cNvPr id="2" name="文本框 1"/>
          <p:cNvSpPr txBox="1"/>
          <p:nvPr/>
        </p:nvSpPr>
        <p:spPr>
          <a:xfrm>
            <a:off x="887767" y="461639"/>
            <a:ext cx="2601157" cy="369332"/>
          </a:xfrm>
          <a:prstGeom prst="rect">
            <a:avLst/>
          </a:prstGeom>
          <a:noFill/>
        </p:spPr>
        <p:txBody>
          <a:bodyPr wrap="square" rtlCol="0">
            <a:spAutoFit/>
          </a:bodyPr>
          <a:lstStyle/>
          <a:p>
            <a:r>
              <a:rPr lang="en-US" altLang="zh-CN" dirty="0">
                <a:solidFill>
                  <a:srgbClr val="CCE8F6"/>
                </a:solidFill>
              </a:rPr>
              <a:t>https://www.ypppt.com/</a:t>
            </a:r>
            <a:endParaRPr lang="zh-CN" altLang="en-US" dirty="0">
              <a:solidFill>
                <a:srgbClr val="CCE8F6"/>
              </a:solidFill>
            </a:endParaRPr>
          </a:p>
        </p:txBody>
      </p:sp>
      <p:sp>
        <p:nvSpPr>
          <p:cNvPr id="50" name="文本框 15">
            <a:extLst>
              <a:ext uri="{FF2B5EF4-FFF2-40B4-BE49-F238E27FC236}">
                <a16:creationId xmlns:a16="http://schemas.microsoft.com/office/drawing/2014/main" id="{1CDE7742-C5D8-4CC3-B6C5-3A3BD7F4BC5D}"/>
              </a:ext>
            </a:extLst>
          </p:cNvPr>
          <p:cNvSpPr txBox="1"/>
          <p:nvPr/>
        </p:nvSpPr>
        <p:spPr>
          <a:xfrm>
            <a:off x="2396372" y="538583"/>
            <a:ext cx="7319573"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Báo cáo kết quả hoạt động nhóm</a:t>
            </a:r>
            <a:endParaRPr lang="zh-CN" altLang="en-US" sz="3200" b="1" dirty="0">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177782318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ircle(in)">
                                      <p:cBhvr>
                                        <p:cTn id="1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enying0907 109"/>
          <p:cNvSpPr/>
          <p:nvPr/>
        </p:nvSpPr>
        <p:spPr>
          <a:xfrm>
            <a:off x="1204619" y="1310641"/>
            <a:ext cx="439518" cy="478088"/>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solidFill>
            <a:srgbClr val="CCE8F6"/>
          </a:solidFill>
          <a:ln w="38100">
            <a:solidFill>
              <a:schemeClr val="tx1">
                <a:lumMod val="85000"/>
                <a:lumOff val="15000"/>
              </a:schemeClr>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4" name="chenying0907 148"/>
          <p:cNvSpPr/>
          <p:nvPr/>
        </p:nvSpPr>
        <p:spPr>
          <a:xfrm>
            <a:off x="1848441" y="1313162"/>
            <a:ext cx="9927923" cy="19974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gn="just" defTabSz="1218804">
              <a:lnSpc>
                <a:spcPct val="130000"/>
              </a:lnSpc>
              <a:spcBef>
                <a:spcPct val="0"/>
              </a:spcBef>
            </a:pPr>
            <a:r>
              <a:rPr lang="en-US" altLang="zh-CN" sz="2400" b="1" dirty="0" smtClean="0">
                <a:solidFill>
                  <a:srgbClr val="FF0000"/>
                </a:solidFill>
                <a:latin typeface="+mj-lt"/>
                <a:ea typeface="思源黑体" panose="020B0500000000000000" pitchFamily="34" charset="-122"/>
                <a:sym typeface="微软雅黑" pitchFamily="34" charset="-122"/>
              </a:rPr>
              <a:t>-</a:t>
            </a:r>
            <a:r>
              <a:rPr lang="vi-VN" altLang="zh-CN" sz="2400" b="1" dirty="0" smtClean="0">
                <a:solidFill>
                  <a:srgbClr val="FF0000"/>
                </a:solidFill>
                <a:latin typeface="+mj-lt"/>
                <a:ea typeface="思源黑体" panose="020B0500000000000000" pitchFamily="34" charset="-122"/>
                <a:sym typeface="微软雅黑" pitchFamily="34" charset="-122"/>
              </a:rPr>
              <a:t> </a:t>
            </a:r>
            <a:r>
              <a:rPr lang="vi-VN" altLang="zh-CN" sz="2400" b="1" dirty="0">
                <a:solidFill>
                  <a:srgbClr val="FF0000"/>
                </a:solidFill>
                <a:latin typeface="+mj-lt"/>
                <a:ea typeface="思源黑体" panose="020B0500000000000000" pitchFamily="34" charset="-122"/>
                <a:sym typeface="微软雅黑" pitchFamily="34" charset="-122"/>
              </a:rPr>
              <a:t>Chính trị:</a:t>
            </a:r>
          </a:p>
          <a:p>
            <a:pPr algn="just" defTabSz="1218804">
              <a:lnSpc>
                <a:spcPct val="130000"/>
              </a:lnSpc>
              <a:spcBef>
                <a:spcPct val="0"/>
              </a:spcBef>
            </a:pP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Đầu thế kỉ IV, San-đra Gúp-ta I lên ngôi, thống nhất được đất nước, lập ra Vương triều Gúp-ta. </a:t>
            </a:r>
          </a:p>
          <a:p>
            <a:pPr algn="just" defTabSz="1218804">
              <a:lnSpc>
                <a:spcPct val="130000"/>
              </a:lnSpc>
              <a:spcBef>
                <a:spcPct val="0"/>
              </a:spcBef>
            </a:pP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Lãnh thổ Ấn Độ được mở rộng hầu khắp lưu vực sông Hằng</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endParaRPr lang="vi-VN" altLang="zh-CN" sz="2400" dirty="0">
              <a:solidFill>
                <a:schemeClr val="tx1">
                  <a:lumMod val="85000"/>
                  <a:lumOff val="15000"/>
                </a:schemeClr>
              </a:solidFill>
              <a:latin typeface="+mj-lt"/>
              <a:ea typeface="思源黑体" panose="020B0500000000000000" pitchFamily="34" charset="-122"/>
              <a:sym typeface="微软雅黑" pitchFamily="34" charset="-122"/>
            </a:endParaRPr>
          </a:p>
        </p:txBody>
      </p:sp>
      <p:sp>
        <p:nvSpPr>
          <p:cNvPr id="23"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a) Vương triều Gúp-ta</a:t>
            </a:r>
            <a:endParaRPr lang="zh-CN" altLang="en-US" sz="3200" b="1" dirty="0">
              <a:latin typeface="Times New Roman" pitchFamily="18" charset="0"/>
              <a:ea typeface="思源黑体" panose="020B0500000000000000" pitchFamily="34" charset="-122"/>
              <a:cs typeface="Times New Roman" pitchFamily="18" charset="0"/>
            </a:endParaRPr>
          </a:p>
        </p:txBody>
      </p:sp>
      <p:grpSp>
        <p:nvGrpSpPr>
          <p:cNvPr id="37" name="组合 10"/>
          <p:cNvGrpSpPr/>
          <p:nvPr/>
        </p:nvGrpSpPr>
        <p:grpSpPr>
          <a:xfrm>
            <a:off x="263236" y="242474"/>
            <a:ext cx="796751" cy="802685"/>
            <a:chOff x="792304" y="1415439"/>
            <a:chExt cx="4759579" cy="5093556"/>
          </a:xfrm>
        </p:grpSpPr>
        <p:grpSp>
          <p:nvGrpSpPr>
            <p:cNvPr id="38" name="Group 44"/>
            <p:cNvGrpSpPr/>
            <p:nvPr/>
          </p:nvGrpSpPr>
          <p:grpSpPr>
            <a:xfrm>
              <a:off x="2931339" y="2100886"/>
              <a:ext cx="807118" cy="906808"/>
              <a:chOff x="0" y="0"/>
              <a:chExt cx="807366" cy="906807"/>
            </a:xfrm>
          </p:grpSpPr>
          <p:sp>
            <p:nvSpPr>
              <p:cNvPr id="55"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56"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39" name="组 47"/>
            <p:cNvGrpSpPr/>
            <p:nvPr/>
          </p:nvGrpSpPr>
          <p:grpSpPr>
            <a:xfrm>
              <a:off x="792304" y="1415439"/>
              <a:ext cx="4759579" cy="5093556"/>
              <a:chOff x="829100" y="2206816"/>
              <a:chExt cx="4556482" cy="4874704"/>
            </a:xfrm>
          </p:grpSpPr>
          <p:grpSp>
            <p:nvGrpSpPr>
              <p:cNvPr id="40" name="Group 32"/>
              <p:cNvGrpSpPr/>
              <p:nvPr/>
            </p:nvGrpSpPr>
            <p:grpSpPr>
              <a:xfrm rot="20904357">
                <a:off x="829100" y="2206816"/>
                <a:ext cx="4556482" cy="4874704"/>
                <a:chOff x="88900" y="0"/>
                <a:chExt cx="2639505" cy="2823847"/>
              </a:xfrm>
            </p:grpSpPr>
            <p:sp>
              <p:nvSpPr>
                <p:cNvPr id="53"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54"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41"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48"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49"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50"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51"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52"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57"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309436" y="51321"/>
            <a:ext cx="925908" cy="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38603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wipe(down)">
                                      <p:cBhvr>
                                        <p:cTn id="2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2272276"/>
          </a:xfrm>
          <a:custGeom>
            <a:avLst/>
            <a:gdLst>
              <a:gd name="connsiteX0" fmla="*/ 0 w 12663055"/>
              <a:gd name="connsiteY0" fmla="*/ 0 h 2151929"/>
              <a:gd name="connsiteX1" fmla="*/ 12663055 w 12663055"/>
              <a:gd name="connsiteY1" fmla="*/ 0 h 2151929"/>
              <a:gd name="connsiteX2" fmla="*/ 12663055 w 12663055"/>
              <a:gd name="connsiteY2" fmla="*/ 2151929 h 2151929"/>
              <a:gd name="connsiteX3" fmla="*/ 0 w 12663055"/>
              <a:gd name="connsiteY3" fmla="*/ 2151929 h 2151929"/>
              <a:gd name="connsiteX4" fmla="*/ 0 w 12663055"/>
              <a:gd name="connsiteY4"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845127 w 12663055"/>
              <a:gd name="connsiteY3" fmla="*/ 2147455 h 2151929"/>
              <a:gd name="connsiteX4" fmla="*/ 0 w 12663055"/>
              <a:gd name="connsiteY4" fmla="*/ 2151929 h 2151929"/>
              <a:gd name="connsiteX5" fmla="*/ 0 w 12663055"/>
              <a:gd name="connsiteY5"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2022764 w 12663055"/>
              <a:gd name="connsiteY3" fmla="*/ 2133600 h 2151929"/>
              <a:gd name="connsiteX4" fmla="*/ 845127 w 12663055"/>
              <a:gd name="connsiteY4" fmla="*/ 2147455 h 2151929"/>
              <a:gd name="connsiteX5" fmla="*/ 0 w 12663055"/>
              <a:gd name="connsiteY5" fmla="*/ 2151929 h 2151929"/>
              <a:gd name="connsiteX6" fmla="*/ 0 w 12663055"/>
              <a:gd name="connsiteY6"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1953492 w 12663055"/>
              <a:gd name="connsiteY3" fmla="*/ 1870363 h 2151929"/>
              <a:gd name="connsiteX4" fmla="*/ 845127 w 12663055"/>
              <a:gd name="connsiteY4" fmla="*/ 2147455 h 2151929"/>
              <a:gd name="connsiteX5" fmla="*/ 0 w 12663055"/>
              <a:gd name="connsiteY5" fmla="*/ 2151929 h 2151929"/>
              <a:gd name="connsiteX6" fmla="*/ 0 w 12663055"/>
              <a:gd name="connsiteY6"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3283527 w 12663055"/>
              <a:gd name="connsiteY3" fmla="*/ 1925782 h 2151929"/>
              <a:gd name="connsiteX4" fmla="*/ 1953492 w 12663055"/>
              <a:gd name="connsiteY4" fmla="*/ 1870363 h 2151929"/>
              <a:gd name="connsiteX5" fmla="*/ 845127 w 12663055"/>
              <a:gd name="connsiteY5" fmla="*/ 2147455 h 2151929"/>
              <a:gd name="connsiteX6" fmla="*/ 0 w 12663055"/>
              <a:gd name="connsiteY6" fmla="*/ 2151929 h 2151929"/>
              <a:gd name="connsiteX7" fmla="*/ 0 w 12663055"/>
              <a:gd name="connsiteY7"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2937163 w 12663055"/>
              <a:gd name="connsiteY3" fmla="*/ 2078182 h 2151929"/>
              <a:gd name="connsiteX4" fmla="*/ 1953492 w 12663055"/>
              <a:gd name="connsiteY4" fmla="*/ 1870363 h 2151929"/>
              <a:gd name="connsiteX5" fmla="*/ 845127 w 12663055"/>
              <a:gd name="connsiteY5" fmla="*/ 2147455 h 2151929"/>
              <a:gd name="connsiteX6" fmla="*/ 0 w 12663055"/>
              <a:gd name="connsiteY6" fmla="*/ 2151929 h 2151929"/>
              <a:gd name="connsiteX7" fmla="*/ 0 w 12663055"/>
              <a:gd name="connsiteY7"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4031673 w 12663055"/>
              <a:gd name="connsiteY3" fmla="*/ 2064327 h 2151929"/>
              <a:gd name="connsiteX4" fmla="*/ 2937163 w 12663055"/>
              <a:gd name="connsiteY4" fmla="*/ 2078182 h 2151929"/>
              <a:gd name="connsiteX5" fmla="*/ 1953492 w 12663055"/>
              <a:gd name="connsiteY5" fmla="*/ 1870363 h 2151929"/>
              <a:gd name="connsiteX6" fmla="*/ 845127 w 12663055"/>
              <a:gd name="connsiteY6" fmla="*/ 2147455 h 2151929"/>
              <a:gd name="connsiteX7" fmla="*/ 0 w 12663055"/>
              <a:gd name="connsiteY7" fmla="*/ 2151929 h 2151929"/>
              <a:gd name="connsiteX8" fmla="*/ 0 w 12663055"/>
              <a:gd name="connsiteY8"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3948546 w 12663055"/>
              <a:gd name="connsiteY3" fmla="*/ 1773381 h 2151929"/>
              <a:gd name="connsiteX4" fmla="*/ 2937163 w 12663055"/>
              <a:gd name="connsiteY4" fmla="*/ 2078182 h 2151929"/>
              <a:gd name="connsiteX5" fmla="*/ 1953492 w 12663055"/>
              <a:gd name="connsiteY5" fmla="*/ 1870363 h 2151929"/>
              <a:gd name="connsiteX6" fmla="*/ 845127 w 12663055"/>
              <a:gd name="connsiteY6" fmla="*/ 2147455 h 2151929"/>
              <a:gd name="connsiteX7" fmla="*/ 0 w 12663055"/>
              <a:gd name="connsiteY7" fmla="*/ 2151929 h 2151929"/>
              <a:gd name="connsiteX8" fmla="*/ 0 w 12663055"/>
              <a:gd name="connsiteY8"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5874327 w 12663055"/>
              <a:gd name="connsiteY3" fmla="*/ 1856509 h 2151929"/>
              <a:gd name="connsiteX4" fmla="*/ 3948546 w 12663055"/>
              <a:gd name="connsiteY4" fmla="*/ 1773381 h 2151929"/>
              <a:gd name="connsiteX5" fmla="*/ 2937163 w 12663055"/>
              <a:gd name="connsiteY5" fmla="*/ 2078182 h 2151929"/>
              <a:gd name="connsiteX6" fmla="*/ 1953492 w 12663055"/>
              <a:gd name="connsiteY6" fmla="*/ 1870363 h 2151929"/>
              <a:gd name="connsiteX7" fmla="*/ 845127 w 12663055"/>
              <a:gd name="connsiteY7" fmla="*/ 2147455 h 2151929"/>
              <a:gd name="connsiteX8" fmla="*/ 0 w 12663055"/>
              <a:gd name="connsiteY8" fmla="*/ 2151929 h 2151929"/>
              <a:gd name="connsiteX9" fmla="*/ 0 w 12663055"/>
              <a:gd name="connsiteY9" fmla="*/ 0 h 2151929"/>
              <a:gd name="connsiteX0" fmla="*/ 0 w 12663055"/>
              <a:gd name="connsiteY0" fmla="*/ 0 h 2230581"/>
              <a:gd name="connsiteX1" fmla="*/ 12663055 w 12663055"/>
              <a:gd name="connsiteY1" fmla="*/ 0 h 2230581"/>
              <a:gd name="connsiteX2" fmla="*/ 12663055 w 12663055"/>
              <a:gd name="connsiteY2" fmla="*/ 2151929 h 2230581"/>
              <a:gd name="connsiteX3" fmla="*/ 5181599 w 12663055"/>
              <a:gd name="connsiteY3" fmla="*/ 2230581 h 2230581"/>
              <a:gd name="connsiteX4" fmla="*/ 3948546 w 12663055"/>
              <a:gd name="connsiteY4" fmla="*/ 1773381 h 2230581"/>
              <a:gd name="connsiteX5" fmla="*/ 2937163 w 12663055"/>
              <a:gd name="connsiteY5" fmla="*/ 2078182 h 2230581"/>
              <a:gd name="connsiteX6" fmla="*/ 1953492 w 12663055"/>
              <a:gd name="connsiteY6" fmla="*/ 1870363 h 2230581"/>
              <a:gd name="connsiteX7" fmla="*/ 845127 w 12663055"/>
              <a:gd name="connsiteY7" fmla="*/ 2147455 h 2230581"/>
              <a:gd name="connsiteX8" fmla="*/ 0 w 12663055"/>
              <a:gd name="connsiteY8" fmla="*/ 2151929 h 2230581"/>
              <a:gd name="connsiteX9" fmla="*/ 0 w 12663055"/>
              <a:gd name="connsiteY9" fmla="*/ 0 h 2230581"/>
              <a:gd name="connsiteX0" fmla="*/ 0 w 12663055"/>
              <a:gd name="connsiteY0" fmla="*/ 0 h 2230582"/>
              <a:gd name="connsiteX1" fmla="*/ 12663055 w 12663055"/>
              <a:gd name="connsiteY1" fmla="*/ 0 h 2230582"/>
              <a:gd name="connsiteX2" fmla="*/ 12663055 w 12663055"/>
              <a:gd name="connsiteY2" fmla="*/ 2151929 h 2230582"/>
              <a:gd name="connsiteX3" fmla="*/ 7315200 w 12663055"/>
              <a:gd name="connsiteY3" fmla="*/ 2230582 h 2230582"/>
              <a:gd name="connsiteX4" fmla="*/ 5181599 w 12663055"/>
              <a:gd name="connsiteY4" fmla="*/ 2230581 h 2230582"/>
              <a:gd name="connsiteX5" fmla="*/ 3948546 w 12663055"/>
              <a:gd name="connsiteY5" fmla="*/ 1773381 h 2230582"/>
              <a:gd name="connsiteX6" fmla="*/ 2937163 w 12663055"/>
              <a:gd name="connsiteY6" fmla="*/ 2078182 h 2230582"/>
              <a:gd name="connsiteX7" fmla="*/ 1953492 w 12663055"/>
              <a:gd name="connsiteY7" fmla="*/ 1870363 h 2230582"/>
              <a:gd name="connsiteX8" fmla="*/ 845127 w 12663055"/>
              <a:gd name="connsiteY8" fmla="*/ 2147455 h 2230582"/>
              <a:gd name="connsiteX9" fmla="*/ 0 w 12663055"/>
              <a:gd name="connsiteY9" fmla="*/ 2151929 h 2230582"/>
              <a:gd name="connsiteX10" fmla="*/ 0 w 12663055"/>
              <a:gd name="connsiteY10" fmla="*/ 0 h 2230582"/>
              <a:gd name="connsiteX0" fmla="*/ 0 w 12663055"/>
              <a:gd name="connsiteY0" fmla="*/ 0 h 2230581"/>
              <a:gd name="connsiteX1" fmla="*/ 12663055 w 12663055"/>
              <a:gd name="connsiteY1" fmla="*/ 0 h 2230581"/>
              <a:gd name="connsiteX2" fmla="*/ 12663055 w 12663055"/>
              <a:gd name="connsiteY2" fmla="*/ 2151929 h 2230581"/>
              <a:gd name="connsiteX3" fmla="*/ 6927272 w 12663055"/>
              <a:gd name="connsiteY3" fmla="*/ 1995055 h 2230581"/>
              <a:gd name="connsiteX4" fmla="*/ 5181599 w 12663055"/>
              <a:gd name="connsiteY4" fmla="*/ 2230581 h 2230581"/>
              <a:gd name="connsiteX5" fmla="*/ 3948546 w 12663055"/>
              <a:gd name="connsiteY5" fmla="*/ 1773381 h 2230581"/>
              <a:gd name="connsiteX6" fmla="*/ 2937163 w 12663055"/>
              <a:gd name="connsiteY6" fmla="*/ 2078182 h 2230581"/>
              <a:gd name="connsiteX7" fmla="*/ 1953492 w 12663055"/>
              <a:gd name="connsiteY7" fmla="*/ 1870363 h 2230581"/>
              <a:gd name="connsiteX8" fmla="*/ 845127 w 12663055"/>
              <a:gd name="connsiteY8" fmla="*/ 2147455 h 2230581"/>
              <a:gd name="connsiteX9" fmla="*/ 0 w 12663055"/>
              <a:gd name="connsiteY9" fmla="*/ 2151929 h 2230581"/>
              <a:gd name="connsiteX10" fmla="*/ 0 w 12663055"/>
              <a:gd name="connsiteY10" fmla="*/ 0 h 2230581"/>
              <a:gd name="connsiteX0" fmla="*/ 0 w 12663055"/>
              <a:gd name="connsiteY0" fmla="*/ 0 h 2230581"/>
              <a:gd name="connsiteX1" fmla="*/ 12663055 w 12663055"/>
              <a:gd name="connsiteY1" fmla="*/ 0 h 2230581"/>
              <a:gd name="connsiteX2" fmla="*/ 12663055 w 12663055"/>
              <a:gd name="connsiteY2" fmla="*/ 2151929 h 2230581"/>
              <a:gd name="connsiteX3" fmla="*/ 8215746 w 12663055"/>
              <a:gd name="connsiteY3" fmla="*/ 2008909 h 2230581"/>
              <a:gd name="connsiteX4" fmla="*/ 6927272 w 12663055"/>
              <a:gd name="connsiteY4" fmla="*/ 1995055 h 2230581"/>
              <a:gd name="connsiteX5" fmla="*/ 5181599 w 12663055"/>
              <a:gd name="connsiteY5" fmla="*/ 2230581 h 2230581"/>
              <a:gd name="connsiteX6" fmla="*/ 3948546 w 12663055"/>
              <a:gd name="connsiteY6" fmla="*/ 1773381 h 2230581"/>
              <a:gd name="connsiteX7" fmla="*/ 2937163 w 12663055"/>
              <a:gd name="connsiteY7" fmla="*/ 2078182 h 2230581"/>
              <a:gd name="connsiteX8" fmla="*/ 1953492 w 12663055"/>
              <a:gd name="connsiteY8" fmla="*/ 1870363 h 2230581"/>
              <a:gd name="connsiteX9" fmla="*/ 845127 w 12663055"/>
              <a:gd name="connsiteY9" fmla="*/ 2147455 h 2230581"/>
              <a:gd name="connsiteX10" fmla="*/ 0 w 12663055"/>
              <a:gd name="connsiteY10" fmla="*/ 2151929 h 2230581"/>
              <a:gd name="connsiteX11" fmla="*/ 0 w 12663055"/>
              <a:gd name="connsiteY11" fmla="*/ 0 h 2230581"/>
              <a:gd name="connsiteX0" fmla="*/ 0 w 12663055"/>
              <a:gd name="connsiteY0" fmla="*/ 0 h 2230582"/>
              <a:gd name="connsiteX1" fmla="*/ 12663055 w 12663055"/>
              <a:gd name="connsiteY1" fmla="*/ 0 h 2230582"/>
              <a:gd name="connsiteX2" fmla="*/ 12663055 w 12663055"/>
              <a:gd name="connsiteY2" fmla="*/ 2151929 h 2230582"/>
              <a:gd name="connsiteX3" fmla="*/ 8118764 w 12663055"/>
              <a:gd name="connsiteY3" fmla="*/ 2230582 h 2230582"/>
              <a:gd name="connsiteX4" fmla="*/ 6927272 w 12663055"/>
              <a:gd name="connsiteY4" fmla="*/ 1995055 h 2230582"/>
              <a:gd name="connsiteX5" fmla="*/ 5181599 w 12663055"/>
              <a:gd name="connsiteY5" fmla="*/ 2230581 h 2230582"/>
              <a:gd name="connsiteX6" fmla="*/ 3948546 w 12663055"/>
              <a:gd name="connsiteY6" fmla="*/ 1773381 h 2230582"/>
              <a:gd name="connsiteX7" fmla="*/ 2937163 w 12663055"/>
              <a:gd name="connsiteY7" fmla="*/ 2078182 h 2230582"/>
              <a:gd name="connsiteX8" fmla="*/ 1953492 w 12663055"/>
              <a:gd name="connsiteY8" fmla="*/ 1870363 h 2230582"/>
              <a:gd name="connsiteX9" fmla="*/ 845127 w 12663055"/>
              <a:gd name="connsiteY9" fmla="*/ 2147455 h 2230582"/>
              <a:gd name="connsiteX10" fmla="*/ 0 w 12663055"/>
              <a:gd name="connsiteY10" fmla="*/ 2151929 h 2230582"/>
              <a:gd name="connsiteX11" fmla="*/ 0 w 12663055"/>
              <a:gd name="connsiteY11"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9767455 w 12663055"/>
              <a:gd name="connsiteY3" fmla="*/ 2216726 h 2230582"/>
              <a:gd name="connsiteX4" fmla="*/ 8118764 w 12663055"/>
              <a:gd name="connsiteY4" fmla="*/ 2230582 h 2230582"/>
              <a:gd name="connsiteX5" fmla="*/ 6927272 w 12663055"/>
              <a:gd name="connsiteY5" fmla="*/ 1995055 h 2230582"/>
              <a:gd name="connsiteX6" fmla="*/ 5181599 w 12663055"/>
              <a:gd name="connsiteY6" fmla="*/ 2230581 h 2230582"/>
              <a:gd name="connsiteX7" fmla="*/ 3948546 w 12663055"/>
              <a:gd name="connsiteY7" fmla="*/ 1773381 h 2230582"/>
              <a:gd name="connsiteX8" fmla="*/ 2937163 w 12663055"/>
              <a:gd name="connsiteY8" fmla="*/ 2078182 h 2230582"/>
              <a:gd name="connsiteX9" fmla="*/ 1953492 w 12663055"/>
              <a:gd name="connsiteY9" fmla="*/ 1870363 h 2230582"/>
              <a:gd name="connsiteX10" fmla="*/ 845127 w 12663055"/>
              <a:gd name="connsiteY10" fmla="*/ 2147455 h 2230582"/>
              <a:gd name="connsiteX11" fmla="*/ 0 w 12663055"/>
              <a:gd name="connsiteY11" fmla="*/ 2151929 h 2230582"/>
              <a:gd name="connsiteX12" fmla="*/ 0 w 12663055"/>
              <a:gd name="connsiteY12"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9656619 w 12663055"/>
              <a:gd name="connsiteY3" fmla="*/ 1870362 h 2230582"/>
              <a:gd name="connsiteX4" fmla="*/ 8118764 w 12663055"/>
              <a:gd name="connsiteY4" fmla="*/ 2230582 h 2230582"/>
              <a:gd name="connsiteX5" fmla="*/ 6927272 w 12663055"/>
              <a:gd name="connsiteY5" fmla="*/ 1995055 h 2230582"/>
              <a:gd name="connsiteX6" fmla="*/ 5181599 w 12663055"/>
              <a:gd name="connsiteY6" fmla="*/ 2230581 h 2230582"/>
              <a:gd name="connsiteX7" fmla="*/ 3948546 w 12663055"/>
              <a:gd name="connsiteY7" fmla="*/ 1773381 h 2230582"/>
              <a:gd name="connsiteX8" fmla="*/ 2937163 w 12663055"/>
              <a:gd name="connsiteY8" fmla="*/ 2078182 h 2230582"/>
              <a:gd name="connsiteX9" fmla="*/ 1953492 w 12663055"/>
              <a:gd name="connsiteY9" fmla="*/ 1870363 h 2230582"/>
              <a:gd name="connsiteX10" fmla="*/ 845127 w 12663055"/>
              <a:gd name="connsiteY10" fmla="*/ 2147455 h 2230582"/>
              <a:gd name="connsiteX11" fmla="*/ 0 w 12663055"/>
              <a:gd name="connsiteY11" fmla="*/ 2151929 h 2230582"/>
              <a:gd name="connsiteX12" fmla="*/ 0 w 12663055"/>
              <a:gd name="connsiteY12"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10903527 w 12663055"/>
              <a:gd name="connsiteY3" fmla="*/ 2008908 h 2230582"/>
              <a:gd name="connsiteX4" fmla="*/ 9656619 w 12663055"/>
              <a:gd name="connsiteY4" fmla="*/ 1870362 h 2230582"/>
              <a:gd name="connsiteX5" fmla="*/ 8118764 w 12663055"/>
              <a:gd name="connsiteY5" fmla="*/ 2230582 h 2230582"/>
              <a:gd name="connsiteX6" fmla="*/ 6927272 w 12663055"/>
              <a:gd name="connsiteY6" fmla="*/ 1995055 h 2230582"/>
              <a:gd name="connsiteX7" fmla="*/ 5181599 w 12663055"/>
              <a:gd name="connsiteY7" fmla="*/ 2230581 h 2230582"/>
              <a:gd name="connsiteX8" fmla="*/ 3948546 w 12663055"/>
              <a:gd name="connsiteY8" fmla="*/ 1773381 h 2230582"/>
              <a:gd name="connsiteX9" fmla="*/ 2937163 w 12663055"/>
              <a:gd name="connsiteY9" fmla="*/ 2078182 h 2230582"/>
              <a:gd name="connsiteX10" fmla="*/ 1953492 w 12663055"/>
              <a:gd name="connsiteY10" fmla="*/ 1870363 h 2230582"/>
              <a:gd name="connsiteX11" fmla="*/ 845127 w 12663055"/>
              <a:gd name="connsiteY11" fmla="*/ 2147455 h 2230582"/>
              <a:gd name="connsiteX12" fmla="*/ 0 w 12663055"/>
              <a:gd name="connsiteY12" fmla="*/ 2151929 h 2230582"/>
              <a:gd name="connsiteX13" fmla="*/ 0 w 12663055"/>
              <a:gd name="connsiteY13" fmla="*/ 0 h 2230582"/>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64304"/>
              <a:gd name="connsiteX1" fmla="*/ 12663055 w 12663055"/>
              <a:gd name="connsiteY1" fmla="*/ 0 h 2364304"/>
              <a:gd name="connsiteX2" fmla="*/ 12663055 w 12663055"/>
              <a:gd name="connsiteY2" fmla="*/ 2151929 h 2364304"/>
              <a:gd name="connsiteX3" fmla="*/ 10778836 w 12663055"/>
              <a:gd name="connsiteY3" fmla="*/ 2272144 h 2364304"/>
              <a:gd name="connsiteX4" fmla="*/ 9656619 w 12663055"/>
              <a:gd name="connsiteY4" fmla="*/ 1870362 h 2364304"/>
              <a:gd name="connsiteX5" fmla="*/ 8118764 w 12663055"/>
              <a:gd name="connsiteY5" fmla="*/ 2230582 h 2364304"/>
              <a:gd name="connsiteX6" fmla="*/ 6927272 w 12663055"/>
              <a:gd name="connsiteY6" fmla="*/ 1995055 h 2364304"/>
              <a:gd name="connsiteX7" fmla="*/ 5181599 w 12663055"/>
              <a:gd name="connsiteY7" fmla="*/ 2230581 h 2364304"/>
              <a:gd name="connsiteX8" fmla="*/ 3948546 w 12663055"/>
              <a:gd name="connsiteY8" fmla="*/ 1773381 h 2364304"/>
              <a:gd name="connsiteX9" fmla="*/ 2937163 w 12663055"/>
              <a:gd name="connsiteY9" fmla="*/ 2078182 h 2364304"/>
              <a:gd name="connsiteX10" fmla="*/ 1953492 w 12663055"/>
              <a:gd name="connsiteY10" fmla="*/ 1870363 h 2364304"/>
              <a:gd name="connsiteX11" fmla="*/ 845127 w 12663055"/>
              <a:gd name="connsiteY11" fmla="*/ 2147455 h 2364304"/>
              <a:gd name="connsiteX12" fmla="*/ 0 w 12663055"/>
              <a:gd name="connsiteY12" fmla="*/ 2151929 h 2364304"/>
              <a:gd name="connsiteX13" fmla="*/ 0 w 12663055"/>
              <a:gd name="connsiteY13" fmla="*/ 0 h 2364304"/>
              <a:gd name="connsiteX0" fmla="*/ 0 w 12663055"/>
              <a:gd name="connsiteY0" fmla="*/ 0 h 2355645"/>
              <a:gd name="connsiteX1" fmla="*/ 12663055 w 12663055"/>
              <a:gd name="connsiteY1" fmla="*/ 0 h 2355645"/>
              <a:gd name="connsiteX2" fmla="*/ 12663055 w 12663055"/>
              <a:gd name="connsiteY2" fmla="*/ 2151929 h 2355645"/>
              <a:gd name="connsiteX3" fmla="*/ 10778836 w 12663055"/>
              <a:gd name="connsiteY3" fmla="*/ 2272144 h 2355645"/>
              <a:gd name="connsiteX4" fmla="*/ 9656619 w 12663055"/>
              <a:gd name="connsiteY4" fmla="*/ 1870362 h 2355645"/>
              <a:gd name="connsiteX5" fmla="*/ 8118764 w 12663055"/>
              <a:gd name="connsiteY5" fmla="*/ 2230582 h 2355645"/>
              <a:gd name="connsiteX6" fmla="*/ 6927272 w 12663055"/>
              <a:gd name="connsiteY6" fmla="*/ 1995055 h 2355645"/>
              <a:gd name="connsiteX7" fmla="*/ 5181599 w 12663055"/>
              <a:gd name="connsiteY7" fmla="*/ 2230581 h 2355645"/>
              <a:gd name="connsiteX8" fmla="*/ 3948546 w 12663055"/>
              <a:gd name="connsiteY8" fmla="*/ 1773381 h 2355645"/>
              <a:gd name="connsiteX9" fmla="*/ 2937163 w 12663055"/>
              <a:gd name="connsiteY9" fmla="*/ 2078182 h 2355645"/>
              <a:gd name="connsiteX10" fmla="*/ 1953492 w 12663055"/>
              <a:gd name="connsiteY10" fmla="*/ 1870363 h 2355645"/>
              <a:gd name="connsiteX11" fmla="*/ 845127 w 12663055"/>
              <a:gd name="connsiteY11" fmla="*/ 2147455 h 2355645"/>
              <a:gd name="connsiteX12" fmla="*/ 0 w 12663055"/>
              <a:gd name="connsiteY12" fmla="*/ 2151929 h 2355645"/>
              <a:gd name="connsiteX13" fmla="*/ 0 w 12663055"/>
              <a:gd name="connsiteY13" fmla="*/ 0 h 2355645"/>
              <a:gd name="connsiteX0" fmla="*/ 0 w 12663055"/>
              <a:gd name="connsiteY0" fmla="*/ 0 h 2272276"/>
              <a:gd name="connsiteX1" fmla="*/ 12663055 w 12663055"/>
              <a:gd name="connsiteY1" fmla="*/ 0 h 2272276"/>
              <a:gd name="connsiteX2" fmla="*/ 12663055 w 12663055"/>
              <a:gd name="connsiteY2" fmla="*/ 2151929 h 2272276"/>
              <a:gd name="connsiteX3" fmla="*/ 10778836 w 12663055"/>
              <a:gd name="connsiteY3" fmla="*/ 2272144 h 2272276"/>
              <a:gd name="connsiteX4" fmla="*/ 9656619 w 12663055"/>
              <a:gd name="connsiteY4" fmla="*/ 1870362 h 2272276"/>
              <a:gd name="connsiteX5" fmla="*/ 8118764 w 12663055"/>
              <a:gd name="connsiteY5" fmla="*/ 2230582 h 2272276"/>
              <a:gd name="connsiteX6" fmla="*/ 6927272 w 12663055"/>
              <a:gd name="connsiteY6" fmla="*/ 1995055 h 2272276"/>
              <a:gd name="connsiteX7" fmla="*/ 5181599 w 12663055"/>
              <a:gd name="connsiteY7" fmla="*/ 2230581 h 2272276"/>
              <a:gd name="connsiteX8" fmla="*/ 3948546 w 12663055"/>
              <a:gd name="connsiteY8" fmla="*/ 1773381 h 2272276"/>
              <a:gd name="connsiteX9" fmla="*/ 2937163 w 12663055"/>
              <a:gd name="connsiteY9" fmla="*/ 2078182 h 2272276"/>
              <a:gd name="connsiteX10" fmla="*/ 1953492 w 12663055"/>
              <a:gd name="connsiteY10" fmla="*/ 1870363 h 2272276"/>
              <a:gd name="connsiteX11" fmla="*/ 845127 w 12663055"/>
              <a:gd name="connsiteY11" fmla="*/ 2147455 h 2272276"/>
              <a:gd name="connsiteX12" fmla="*/ 0 w 12663055"/>
              <a:gd name="connsiteY12" fmla="*/ 2151929 h 2272276"/>
              <a:gd name="connsiteX13" fmla="*/ 0 w 12663055"/>
              <a:gd name="connsiteY13" fmla="*/ 0 h 227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63055" h="2272276">
                <a:moveTo>
                  <a:pt x="0" y="0"/>
                </a:moveTo>
                <a:lnTo>
                  <a:pt x="12663055" y="0"/>
                </a:lnTo>
                <a:lnTo>
                  <a:pt x="12663055" y="2151929"/>
                </a:lnTo>
                <a:cubicBezTo>
                  <a:pt x="11919528" y="1962583"/>
                  <a:pt x="11349181" y="2263654"/>
                  <a:pt x="10778836" y="2272144"/>
                </a:cubicBezTo>
                <a:cubicBezTo>
                  <a:pt x="10208491" y="2280634"/>
                  <a:pt x="10044546" y="1877289"/>
                  <a:pt x="9656619" y="1870362"/>
                </a:cubicBezTo>
                <a:cubicBezTo>
                  <a:pt x="9268692" y="1863435"/>
                  <a:pt x="8698346" y="2237509"/>
                  <a:pt x="8118764" y="2230582"/>
                </a:cubicBezTo>
                <a:cubicBezTo>
                  <a:pt x="7539182" y="2223655"/>
                  <a:pt x="7486072" y="2050474"/>
                  <a:pt x="6927272" y="1995055"/>
                </a:cubicBezTo>
                <a:cubicBezTo>
                  <a:pt x="6368472" y="1939636"/>
                  <a:pt x="5733471" y="2267527"/>
                  <a:pt x="5181599" y="2230581"/>
                </a:cubicBezTo>
                <a:cubicBezTo>
                  <a:pt x="4629727" y="2193635"/>
                  <a:pt x="4364183" y="1798781"/>
                  <a:pt x="3948546" y="1773381"/>
                </a:cubicBezTo>
                <a:cubicBezTo>
                  <a:pt x="3532909" y="1747981"/>
                  <a:pt x="3366654" y="2048163"/>
                  <a:pt x="2937163" y="2078182"/>
                </a:cubicBezTo>
                <a:cubicBezTo>
                  <a:pt x="2507672" y="2108201"/>
                  <a:pt x="2406073" y="1874980"/>
                  <a:pt x="1953492" y="1870363"/>
                </a:cubicBezTo>
                <a:cubicBezTo>
                  <a:pt x="1500911" y="1865746"/>
                  <a:pt x="1196109" y="2145964"/>
                  <a:pt x="845127" y="2147455"/>
                </a:cubicBezTo>
                <a:cubicBezTo>
                  <a:pt x="494145" y="2148946"/>
                  <a:pt x="226291" y="1901056"/>
                  <a:pt x="0" y="2151929"/>
                </a:cubicBezTo>
                <a:lnTo>
                  <a:pt x="0" y="0"/>
                </a:lnTo>
                <a:close/>
              </a:path>
            </a:pathLst>
          </a:custGeom>
          <a:solidFill>
            <a:srgbClr val="CCE8F6"/>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5034685C-F1ED-44D5-8883-7546112228AE}"/>
              </a:ext>
            </a:extLst>
          </p:cNvPr>
          <p:cNvSpPr txBox="1"/>
          <p:nvPr/>
        </p:nvSpPr>
        <p:spPr>
          <a:xfrm>
            <a:off x="2626289" y="3278642"/>
            <a:ext cx="8250977" cy="2925224"/>
          </a:xfrm>
          <a:prstGeom prst="rect">
            <a:avLst/>
          </a:prstGeom>
          <a:noFill/>
        </p:spPr>
        <p:txBody>
          <a:bodyPr wrap="square" rtlCol="0">
            <a:spAutoFit/>
          </a:bodyPr>
          <a:lstStyle/>
          <a:p>
            <a:pPr algn="just">
              <a:lnSpc>
                <a:spcPct val="130000"/>
              </a:lnSpc>
            </a:pPr>
            <a:r>
              <a:rPr lang="vi-VN" altLang="zh-CN" sz="2400" dirty="0" smtClean="0">
                <a:latin typeface="+mj-lt"/>
                <a:ea typeface="思源黑体" panose="020B0500000000000000" pitchFamily="34" charset="-122"/>
              </a:rPr>
              <a:t>Tình </a:t>
            </a:r>
            <a:r>
              <a:rPr lang="vi-VN" altLang="zh-CN" sz="2400" dirty="0">
                <a:latin typeface="+mj-lt"/>
                <a:ea typeface="思源黑体" panose="020B0500000000000000" pitchFamily="34" charset="-122"/>
              </a:rPr>
              <a:t>hình kinh tế Ấn Độ thời </a:t>
            </a:r>
            <a:r>
              <a:rPr lang="vi-VN" altLang="zh-CN" sz="2400" dirty="0" smtClean="0">
                <a:latin typeface="+mj-lt"/>
                <a:ea typeface="思源黑体" panose="020B0500000000000000" pitchFamily="34" charset="-122"/>
              </a:rPr>
              <a:t>Gúp-ta</a:t>
            </a:r>
            <a:r>
              <a:rPr lang="en-US" altLang="zh-CN" sz="2400" dirty="0" smtClean="0">
                <a:latin typeface="+mj-lt"/>
                <a:ea typeface="思源黑体" panose="020B0500000000000000" pitchFamily="34" charset="-122"/>
              </a:rPr>
              <a:t>:</a:t>
            </a:r>
            <a:endParaRPr lang="vi-VN" altLang="zh-CN" sz="2400" dirty="0">
              <a:latin typeface="+mj-lt"/>
              <a:ea typeface="思源黑体" panose="020B0500000000000000" pitchFamily="34" charset="-122"/>
            </a:endParaRPr>
          </a:p>
          <a:p>
            <a:pPr algn="just">
              <a:lnSpc>
                <a:spcPct val="130000"/>
              </a:lnSpc>
            </a:pPr>
            <a:r>
              <a:rPr lang="vi-VN" altLang="zh-CN" sz="2400" dirty="0">
                <a:latin typeface="+mj-lt"/>
                <a:ea typeface="思源黑体" panose="020B0500000000000000" pitchFamily="34" charset="-122"/>
              </a:rPr>
              <a:t>+ Có những tiến bộ vượt bậc.</a:t>
            </a:r>
          </a:p>
          <a:p>
            <a:pPr algn="just">
              <a:lnSpc>
                <a:spcPct val="130000"/>
              </a:lnSpc>
            </a:pPr>
            <a:r>
              <a:rPr lang="vi-VN" altLang="zh-CN" sz="2400" dirty="0">
                <a:latin typeface="+mj-lt"/>
                <a:ea typeface="思源黑体" panose="020B0500000000000000" pitchFamily="34" charset="-122"/>
              </a:rPr>
              <a:t>+ Nông nghiệp: Công cụ bằng sắt được sử dụng rộng rãi, nhiều công trình thủy lợi được xây dựng.</a:t>
            </a:r>
          </a:p>
          <a:p>
            <a:pPr algn="just">
              <a:lnSpc>
                <a:spcPct val="130000"/>
              </a:lnSpc>
            </a:pPr>
            <a:r>
              <a:rPr lang="vi-VN" altLang="zh-CN" sz="2400" dirty="0">
                <a:latin typeface="+mj-lt"/>
                <a:ea typeface="思源黑体" panose="020B0500000000000000" pitchFamily="34" charset="-122"/>
              </a:rPr>
              <a:t>+ Thương nghiệp: Việc buôn bán được đẩy mạnh, Ấn Độ đã có quan hệ thương mại với nhiều nước Ả Rập và Đông Nam Á.</a:t>
            </a:r>
          </a:p>
        </p:txBody>
      </p:sp>
      <p:grpSp>
        <p:nvGrpSpPr>
          <p:cNvPr id="18" name="组合 17"/>
          <p:cNvGrpSpPr/>
          <p:nvPr/>
        </p:nvGrpSpPr>
        <p:grpSpPr>
          <a:xfrm>
            <a:off x="1403928" y="2433148"/>
            <a:ext cx="1007108" cy="928788"/>
            <a:chOff x="1419425" y="3338528"/>
            <a:chExt cx="1007108" cy="928788"/>
          </a:xfrm>
        </p:grpSpPr>
        <p:grpSp>
          <p:nvGrpSpPr>
            <p:cNvPr id="12" name="组合 11"/>
            <p:cNvGrpSpPr/>
            <p:nvPr/>
          </p:nvGrpSpPr>
          <p:grpSpPr>
            <a:xfrm>
              <a:off x="1419425" y="3338528"/>
              <a:ext cx="1007108" cy="928788"/>
              <a:chOff x="109609" y="3585663"/>
              <a:chExt cx="1007108" cy="928788"/>
            </a:xfrm>
          </p:grpSpPr>
          <p:sp>
            <p:nvSpPr>
              <p:cNvPr id="41" name="圆角矩形 8"/>
              <p:cNvSpPr/>
              <p:nvPr/>
            </p:nvSpPr>
            <p:spPr>
              <a:xfrm>
                <a:off x="195433" y="3708604"/>
                <a:ext cx="921284" cy="805847"/>
              </a:xfrm>
              <a:custGeom>
                <a:avLst/>
                <a:gdLst>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118765 w 930875"/>
                  <a:gd name="connsiteY6" fmla="*/ 712573 h 712573"/>
                  <a:gd name="connsiteX7" fmla="*/ 0 w 930875"/>
                  <a:gd name="connsiteY7" fmla="*/ 593808 h 712573"/>
                  <a:gd name="connsiteX8" fmla="*/ 0 w 930875"/>
                  <a:gd name="connsiteY8"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118765 w 930875"/>
                  <a:gd name="connsiteY7" fmla="*/ 712573 h 712573"/>
                  <a:gd name="connsiteX8" fmla="*/ 0 w 930875"/>
                  <a:gd name="connsiteY8" fmla="*/ 593808 h 712573"/>
                  <a:gd name="connsiteX9" fmla="*/ 0 w 930875"/>
                  <a:gd name="connsiteY9"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374821 w 930875"/>
                  <a:gd name="connsiteY7" fmla="*/ 708454 h 712573"/>
                  <a:gd name="connsiteX8" fmla="*/ 118765 w 930875"/>
                  <a:gd name="connsiteY8" fmla="*/ 712573 h 712573"/>
                  <a:gd name="connsiteX9" fmla="*/ 0 w 930875"/>
                  <a:gd name="connsiteY9" fmla="*/ 593808 h 712573"/>
                  <a:gd name="connsiteX10" fmla="*/ 0 w 930875"/>
                  <a:gd name="connsiteY10"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560173 w 930875"/>
                  <a:gd name="connsiteY6" fmla="*/ 708454 h 712573"/>
                  <a:gd name="connsiteX7" fmla="*/ 473675 w 930875"/>
                  <a:gd name="connsiteY7" fmla="*/ 712573 h 712573"/>
                  <a:gd name="connsiteX8" fmla="*/ 374821 w 930875"/>
                  <a:gd name="connsiteY8" fmla="*/ 708454 h 712573"/>
                  <a:gd name="connsiteX9" fmla="*/ 118765 w 930875"/>
                  <a:gd name="connsiteY9" fmla="*/ 712573 h 712573"/>
                  <a:gd name="connsiteX10" fmla="*/ 0 w 930875"/>
                  <a:gd name="connsiteY10" fmla="*/ 593808 h 712573"/>
                  <a:gd name="connsiteX11" fmla="*/ 0 w 930875"/>
                  <a:gd name="connsiteY11" fmla="*/ 118765 h 712573"/>
                  <a:gd name="connsiteX0" fmla="*/ 0 w 930875"/>
                  <a:gd name="connsiteY0" fmla="*/ 118765 h 856736"/>
                  <a:gd name="connsiteX1" fmla="*/ 118765 w 930875"/>
                  <a:gd name="connsiteY1" fmla="*/ 0 h 856736"/>
                  <a:gd name="connsiteX2" fmla="*/ 812110 w 930875"/>
                  <a:gd name="connsiteY2" fmla="*/ 0 h 856736"/>
                  <a:gd name="connsiteX3" fmla="*/ 930875 w 930875"/>
                  <a:gd name="connsiteY3" fmla="*/ 118765 h 856736"/>
                  <a:gd name="connsiteX4" fmla="*/ 930875 w 930875"/>
                  <a:gd name="connsiteY4" fmla="*/ 593808 h 856736"/>
                  <a:gd name="connsiteX5" fmla="*/ 812110 w 930875"/>
                  <a:gd name="connsiteY5" fmla="*/ 712573 h 856736"/>
                  <a:gd name="connsiteX6" fmla="*/ 560173 w 930875"/>
                  <a:gd name="connsiteY6" fmla="*/ 708454 h 856736"/>
                  <a:gd name="connsiteX7" fmla="*/ 473675 w 930875"/>
                  <a:gd name="connsiteY7" fmla="*/ 856736 h 856736"/>
                  <a:gd name="connsiteX8" fmla="*/ 374821 w 930875"/>
                  <a:gd name="connsiteY8" fmla="*/ 708454 h 856736"/>
                  <a:gd name="connsiteX9" fmla="*/ 118765 w 930875"/>
                  <a:gd name="connsiteY9" fmla="*/ 712573 h 856736"/>
                  <a:gd name="connsiteX10" fmla="*/ 0 w 930875"/>
                  <a:gd name="connsiteY10" fmla="*/ 593808 h 856736"/>
                  <a:gd name="connsiteX11" fmla="*/ 0 w 930875"/>
                  <a:gd name="connsiteY11" fmla="*/ 118765 h 856736"/>
                  <a:gd name="connsiteX0" fmla="*/ 0 w 930875"/>
                  <a:gd name="connsiteY0" fmla="*/ 118765 h 864973"/>
                  <a:gd name="connsiteX1" fmla="*/ 118765 w 930875"/>
                  <a:gd name="connsiteY1" fmla="*/ 0 h 864973"/>
                  <a:gd name="connsiteX2" fmla="*/ 812110 w 930875"/>
                  <a:gd name="connsiteY2" fmla="*/ 0 h 864973"/>
                  <a:gd name="connsiteX3" fmla="*/ 930875 w 930875"/>
                  <a:gd name="connsiteY3" fmla="*/ 118765 h 864973"/>
                  <a:gd name="connsiteX4" fmla="*/ 930875 w 930875"/>
                  <a:gd name="connsiteY4" fmla="*/ 593808 h 864973"/>
                  <a:gd name="connsiteX5" fmla="*/ 812110 w 930875"/>
                  <a:gd name="connsiteY5" fmla="*/ 712573 h 864973"/>
                  <a:gd name="connsiteX6" fmla="*/ 560173 w 930875"/>
                  <a:gd name="connsiteY6" fmla="*/ 708454 h 864973"/>
                  <a:gd name="connsiteX7" fmla="*/ 465438 w 930875"/>
                  <a:gd name="connsiteY7" fmla="*/ 864973 h 864973"/>
                  <a:gd name="connsiteX8" fmla="*/ 374821 w 930875"/>
                  <a:gd name="connsiteY8" fmla="*/ 708454 h 864973"/>
                  <a:gd name="connsiteX9" fmla="*/ 118765 w 930875"/>
                  <a:gd name="connsiteY9" fmla="*/ 712573 h 864973"/>
                  <a:gd name="connsiteX10" fmla="*/ 0 w 930875"/>
                  <a:gd name="connsiteY10" fmla="*/ 593808 h 864973"/>
                  <a:gd name="connsiteX11" fmla="*/ 0 w 930875"/>
                  <a:gd name="connsiteY11" fmla="*/ 118765 h 8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0875" h="864973">
                    <a:moveTo>
                      <a:pt x="0" y="118765"/>
                    </a:moveTo>
                    <a:cubicBezTo>
                      <a:pt x="0" y="53173"/>
                      <a:pt x="53173" y="0"/>
                      <a:pt x="118765" y="0"/>
                    </a:cubicBezTo>
                    <a:lnTo>
                      <a:pt x="812110" y="0"/>
                    </a:lnTo>
                    <a:cubicBezTo>
                      <a:pt x="877702" y="0"/>
                      <a:pt x="930875" y="53173"/>
                      <a:pt x="930875" y="118765"/>
                    </a:cubicBezTo>
                    <a:lnTo>
                      <a:pt x="930875" y="593808"/>
                    </a:lnTo>
                    <a:cubicBezTo>
                      <a:pt x="930875" y="659400"/>
                      <a:pt x="877702" y="712573"/>
                      <a:pt x="812110" y="712573"/>
                    </a:cubicBezTo>
                    <a:lnTo>
                      <a:pt x="560173" y="708454"/>
                    </a:lnTo>
                    <a:lnTo>
                      <a:pt x="465438" y="864973"/>
                    </a:lnTo>
                    <a:lnTo>
                      <a:pt x="374821" y="708454"/>
                    </a:lnTo>
                    <a:lnTo>
                      <a:pt x="118765" y="712573"/>
                    </a:lnTo>
                    <a:cubicBezTo>
                      <a:pt x="53173" y="712573"/>
                      <a:pt x="0" y="659400"/>
                      <a:pt x="0" y="593808"/>
                    </a:cubicBezTo>
                    <a:lnTo>
                      <a:pt x="0" y="118765"/>
                    </a:lnTo>
                    <a:close/>
                  </a:path>
                </a:pathLst>
              </a:custGeom>
              <a:solidFill>
                <a:srgbClr val="F9970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8"/>
              <p:cNvSpPr/>
              <p:nvPr/>
            </p:nvSpPr>
            <p:spPr>
              <a:xfrm>
                <a:off x="159860" y="3668689"/>
                <a:ext cx="888863" cy="806699"/>
              </a:xfrm>
              <a:custGeom>
                <a:avLst/>
                <a:gdLst>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118765 w 930875"/>
                  <a:gd name="connsiteY6" fmla="*/ 712573 h 712573"/>
                  <a:gd name="connsiteX7" fmla="*/ 0 w 930875"/>
                  <a:gd name="connsiteY7" fmla="*/ 593808 h 712573"/>
                  <a:gd name="connsiteX8" fmla="*/ 0 w 930875"/>
                  <a:gd name="connsiteY8"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118765 w 930875"/>
                  <a:gd name="connsiteY7" fmla="*/ 712573 h 712573"/>
                  <a:gd name="connsiteX8" fmla="*/ 0 w 930875"/>
                  <a:gd name="connsiteY8" fmla="*/ 593808 h 712573"/>
                  <a:gd name="connsiteX9" fmla="*/ 0 w 930875"/>
                  <a:gd name="connsiteY9"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374821 w 930875"/>
                  <a:gd name="connsiteY7" fmla="*/ 708454 h 712573"/>
                  <a:gd name="connsiteX8" fmla="*/ 118765 w 930875"/>
                  <a:gd name="connsiteY8" fmla="*/ 712573 h 712573"/>
                  <a:gd name="connsiteX9" fmla="*/ 0 w 930875"/>
                  <a:gd name="connsiteY9" fmla="*/ 593808 h 712573"/>
                  <a:gd name="connsiteX10" fmla="*/ 0 w 930875"/>
                  <a:gd name="connsiteY10"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560173 w 930875"/>
                  <a:gd name="connsiteY6" fmla="*/ 708454 h 712573"/>
                  <a:gd name="connsiteX7" fmla="*/ 473675 w 930875"/>
                  <a:gd name="connsiteY7" fmla="*/ 712573 h 712573"/>
                  <a:gd name="connsiteX8" fmla="*/ 374821 w 930875"/>
                  <a:gd name="connsiteY8" fmla="*/ 708454 h 712573"/>
                  <a:gd name="connsiteX9" fmla="*/ 118765 w 930875"/>
                  <a:gd name="connsiteY9" fmla="*/ 712573 h 712573"/>
                  <a:gd name="connsiteX10" fmla="*/ 0 w 930875"/>
                  <a:gd name="connsiteY10" fmla="*/ 593808 h 712573"/>
                  <a:gd name="connsiteX11" fmla="*/ 0 w 930875"/>
                  <a:gd name="connsiteY11" fmla="*/ 118765 h 712573"/>
                  <a:gd name="connsiteX0" fmla="*/ 0 w 930875"/>
                  <a:gd name="connsiteY0" fmla="*/ 118765 h 856736"/>
                  <a:gd name="connsiteX1" fmla="*/ 118765 w 930875"/>
                  <a:gd name="connsiteY1" fmla="*/ 0 h 856736"/>
                  <a:gd name="connsiteX2" fmla="*/ 812110 w 930875"/>
                  <a:gd name="connsiteY2" fmla="*/ 0 h 856736"/>
                  <a:gd name="connsiteX3" fmla="*/ 930875 w 930875"/>
                  <a:gd name="connsiteY3" fmla="*/ 118765 h 856736"/>
                  <a:gd name="connsiteX4" fmla="*/ 930875 w 930875"/>
                  <a:gd name="connsiteY4" fmla="*/ 593808 h 856736"/>
                  <a:gd name="connsiteX5" fmla="*/ 812110 w 930875"/>
                  <a:gd name="connsiteY5" fmla="*/ 712573 h 856736"/>
                  <a:gd name="connsiteX6" fmla="*/ 560173 w 930875"/>
                  <a:gd name="connsiteY6" fmla="*/ 708454 h 856736"/>
                  <a:gd name="connsiteX7" fmla="*/ 473675 w 930875"/>
                  <a:gd name="connsiteY7" fmla="*/ 856736 h 856736"/>
                  <a:gd name="connsiteX8" fmla="*/ 374821 w 930875"/>
                  <a:gd name="connsiteY8" fmla="*/ 708454 h 856736"/>
                  <a:gd name="connsiteX9" fmla="*/ 118765 w 930875"/>
                  <a:gd name="connsiteY9" fmla="*/ 712573 h 856736"/>
                  <a:gd name="connsiteX10" fmla="*/ 0 w 930875"/>
                  <a:gd name="connsiteY10" fmla="*/ 593808 h 856736"/>
                  <a:gd name="connsiteX11" fmla="*/ 0 w 930875"/>
                  <a:gd name="connsiteY11" fmla="*/ 118765 h 856736"/>
                  <a:gd name="connsiteX0" fmla="*/ 0 w 930875"/>
                  <a:gd name="connsiteY0" fmla="*/ 118765 h 864973"/>
                  <a:gd name="connsiteX1" fmla="*/ 118765 w 930875"/>
                  <a:gd name="connsiteY1" fmla="*/ 0 h 864973"/>
                  <a:gd name="connsiteX2" fmla="*/ 812110 w 930875"/>
                  <a:gd name="connsiteY2" fmla="*/ 0 h 864973"/>
                  <a:gd name="connsiteX3" fmla="*/ 930875 w 930875"/>
                  <a:gd name="connsiteY3" fmla="*/ 118765 h 864973"/>
                  <a:gd name="connsiteX4" fmla="*/ 930875 w 930875"/>
                  <a:gd name="connsiteY4" fmla="*/ 593808 h 864973"/>
                  <a:gd name="connsiteX5" fmla="*/ 812110 w 930875"/>
                  <a:gd name="connsiteY5" fmla="*/ 712573 h 864973"/>
                  <a:gd name="connsiteX6" fmla="*/ 560173 w 930875"/>
                  <a:gd name="connsiteY6" fmla="*/ 708454 h 864973"/>
                  <a:gd name="connsiteX7" fmla="*/ 465438 w 930875"/>
                  <a:gd name="connsiteY7" fmla="*/ 864973 h 864973"/>
                  <a:gd name="connsiteX8" fmla="*/ 374821 w 930875"/>
                  <a:gd name="connsiteY8" fmla="*/ 708454 h 864973"/>
                  <a:gd name="connsiteX9" fmla="*/ 118765 w 930875"/>
                  <a:gd name="connsiteY9" fmla="*/ 712573 h 864973"/>
                  <a:gd name="connsiteX10" fmla="*/ 0 w 930875"/>
                  <a:gd name="connsiteY10" fmla="*/ 593808 h 864973"/>
                  <a:gd name="connsiteX11" fmla="*/ 0 w 930875"/>
                  <a:gd name="connsiteY11" fmla="*/ 118765 h 8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0875" h="864973">
                    <a:moveTo>
                      <a:pt x="0" y="118765"/>
                    </a:moveTo>
                    <a:cubicBezTo>
                      <a:pt x="0" y="53173"/>
                      <a:pt x="53173" y="0"/>
                      <a:pt x="118765" y="0"/>
                    </a:cubicBezTo>
                    <a:lnTo>
                      <a:pt x="812110" y="0"/>
                    </a:lnTo>
                    <a:cubicBezTo>
                      <a:pt x="877702" y="0"/>
                      <a:pt x="930875" y="53173"/>
                      <a:pt x="930875" y="118765"/>
                    </a:cubicBezTo>
                    <a:lnTo>
                      <a:pt x="930875" y="593808"/>
                    </a:lnTo>
                    <a:cubicBezTo>
                      <a:pt x="930875" y="659400"/>
                      <a:pt x="877702" y="712573"/>
                      <a:pt x="812110" y="712573"/>
                    </a:cubicBezTo>
                    <a:lnTo>
                      <a:pt x="560173" y="708454"/>
                    </a:lnTo>
                    <a:lnTo>
                      <a:pt x="465438" y="864973"/>
                    </a:lnTo>
                    <a:lnTo>
                      <a:pt x="374821" y="708454"/>
                    </a:lnTo>
                    <a:lnTo>
                      <a:pt x="118765" y="712573"/>
                    </a:lnTo>
                    <a:cubicBezTo>
                      <a:pt x="53173" y="712573"/>
                      <a:pt x="0" y="659400"/>
                      <a:pt x="0" y="593808"/>
                    </a:cubicBezTo>
                    <a:lnTo>
                      <a:pt x="0" y="118765"/>
                    </a:lnTo>
                    <a:close/>
                  </a:path>
                </a:pathLst>
              </a:custGeom>
              <a:solidFill>
                <a:srgbClr val="FFEF0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2"/>
              <a:srcRect/>
              <a:stretch>
                <a:fillRect/>
              </a:stretch>
            </p:blipFill>
            <p:spPr>
              <a:xfrm>
                <a:off x="109609" y="3585663"/>
                <a:ext cx="963251" cy="914479"/>
              </a:xfrm>
              <a:custGeom>
                <a:avLst/>
                <a:gdLst>
                  <a:gd name="connsiteX0" fmla="*/ 0 w 963251"/>
                  <a:gd name="connsiteY0" fmla="*/ 0 h 914479"/>
                  <a:gd name="connsiteX1" fmla="*/ 505279 w 963251"/>
                  <a:gd name="connsiteY1" fmla="*/ 0 h 914479"/>
                  <a:gd name="connsiteX2" fmla="*/ 505279 w 963251"/>
                  <a:gd name="connsiteY2" fmla="*/ 111460 h 914479"/>
                  <a:gd name="connsiteX3" fmla="*/ 609782 w 963251"/>
                  <a:gd name="connsiteY3" fmla="*/ 111460 h 914479"/>
                  <a:gd name="connsiteX4" fmla="*/ 609782 w 963251"/>
                  <a:gd name="connsiteY4" fmla="*/ 0 h 914479"/>
                  <a:gd name="connsiteX5" fmla="*/ 963251 w 963251"/>
                  <a:gd name="connsiteY5" fmla="*/ 0 h 914479"/>
                  <a:gd name="connsiteX6" fmla="*/ 963251 w 963251"/>
                  <a:gd name="connsiteY6" fmla="*/ 464703 h 914479"/>
                  <a:gd name="connsiteX7" fmla="*/ 840821 w 963251"/>
                  <a:gd name="connsiteY7" fmla="*/ 464703 h 914479"/>
                  <a:gd name="connsiteX8" fmla="*/ 840821 w 963251"/>
                  <a:gd name="connsiteY8" fmla="*/ 546029 h 914479"/>
                  <a:gd name="connsiteX9" fmla="*/ 963251 w 963251"/>
                  <a:gd name="connsiteY9" fmla="*/ 546029 h 914479"/>
                  <a:gd name="connsiteX10" fmla="*/ 963251 w 963251"/>
                  <a:gd name="connsiteY10" fmla="*/ 914479 h 914479"/>
                  <a:gd name="connsiteX11" fmla="*/ 0 w 963251"/>
                  <a:gd name="connsiteY11" fmla="*/ 914479 h 914479"/>
                  <a:gd name="connsiteX12" fmla="*/ 0 w 963251"/>
                  <a:gd name="connsiteY12" fmla="*/ 453507 h 914479"/>
                  <a:gd name="connsiteX13" fmla="*/ 187292 w 963251"/>
                  <a:gd name="connsiteY13" fmla="*/ 453507 h 914479"/>
                  <a:gd name="connsiteX14" fmla="*/ 187292 w 963251"/>
                  <a:gd name="connsiteY14" fmla="*/ 404205 h 914479"/>
                  <a:gd name="connsiteX15" fmla="*/ 0 w 963251"/>
                  <a:gd name="connsiteY15" fmla="*/ 404205 h 914479"/>
                  <a:gd name="connsiteX16" fmla="*/ 0 w 963251"/>
                  <a:gd name="connsiteY16" fmla="*/ 202663 h 914479"/>
                  <a:gd name="connsiteX17" fmla="*/ 187292 w 963251"/>
                  <a:gd name="connsiteY17" fmla="*/ 202663 h 914479"/>
                  <a:gd name="connsiteX18" fmla="*/ 187292 w 963251"/>
                  <a:gd name="connsiteY18" fmla="*/ 111460 h 914479"/>
                  <a:gd name="connsiteX19" fmla="*/ 0 w 963251"/>
                  <a:gd name="connsiteY19" fmla="*/ 111460 h 914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3251" h="914479">
                    <a:moveTo>
                      <a:pt x="0" y="0"/>
                    </a:moveTo>
                    <a:lnTo>
                      <a:pt x="505279" y="0"/>
                    </a:lnTo>
                    <a:lnTo>
                      <a:pt x="505279" y="111460"/>
                    </a:lnTo>
                    <a:lnTo>
                      <a:pt x="609782" y="111460"/>
                    </a:lnTo>
                    <a:lnTo>
                      <a:pt x="609782" y="0"/>
                    </a:lnTo>
                    <a:lnTo>
                      <a:pt x="963251" y="0"/>
                    </a:lnTo>
                    <a:lnTo>
                      <a:pt x="963251" y="464703"/>
                    </a:lnTo>
                    <a:lnTo>
                      <a:pt x="840821" y="464703"/>
                    </a:lnTo>
                    <a:lnTo>
                      <a:pt x="840821" y="546029"/>
                    </a:lnTo>
                    <a:lnTo>
                      <a:pt x="963251" y="546029"/>
                    </a:lnTo>
                    <a:lnTo>
                      <a:pt x="963251" y="914479"/>
                    </a:lnTo>
                    <a:lnTo>
                      <a:pt x="0" y="914479"/>
                    </a:lnTo>
                    <a:lnTo>
                      <a:pt x="0" y="453507"/>
                    </a:lnTo>
                    <a:lnTo>
                      <a:pt x="187292" y="453507"/>
                    </a:lnTo>
                    <a:lnTo>
                      <a:pt x="187292" y="404205"/>
                    </a:lnTo>
                    <a:lnTo>
                      <a:pt x="0" y="404205"/>
                    </a:lnTo>
                    <a:lnTo>
                      <a:pt x="0" y="202663"/>
                    </a:lnTo>
                    <a:lnTo>
                      <a:pt x="187292" y="202663"/>
                    </a:lnTo>
                    <a:lnTo>
                      <a:pt x="187292" y="111460"/>
                    </a:lnTo>
                    <a:lnTo>
                      <a:pt x="0" y="111460"/>
                    </a:lnTo>
                    <a:close/>
                  </a:path>
                </a:pathLst>
              </a:custGeom>
            </p:spPr>
          </p:pic>
        </p:grpSp>
        <p:sp>
          <p:nvSpPr>
            <p:cNvPr id="17" name="矩形 16"/>
            <p:cNvSpPr/>
            <p:nvPr/>
          </p:nvSpPr>
          <p:spPr>
            <a:xfrm>
              <a:off x="1736685" y="3441312"/>
              <a:ext cx="389850" cy="584775"/>
            </a:xfrm>
            <a:prstGeom prst="rect">
              <a:avLst/>
            </a:prstGeom>
          </p:spPr>
          <p:txBody>
            <a:bodyPr wrap="none">
              <a:spAutoFit/>
            </a:bodyPr>
            <a:lstStyle/>
            <a:p>
              <a:pPr algn="ctr"/>
              <a:r>
                <a:rPr lang="en-US" altLang="zh-CN" sz="3200" dirty="0" smtClean="0">
                  <a:latin typeface="Times New Roman" pitchFamily="18" charset="0"/>
                  <a:ea typeface="思源黑体" panose="020B0500000000000000" pitchFamily="34" charset="-122"/>
                  <a:cs typeface="Times New Roman" pitchFamily="18" charset="0"/>
                </a:rPr>
                <a:t>2</a:t>
              </a:r>
              <a:endParaRPr lang="zh-CN" altLang="en-US" sz="3200" dirty="0">
                <a:latin typeface="Times New Roman" pitchFamily="18" charset="0"/>
                <a:ea typeface="思源黑体" panose="020B0500000000000000" pitchFamily="34" charset="-122"/>
                <a:cs typeface="Times New Roman" pitchFamily="18" charset="0"/>
              </a:endParaRPr>
            </a:p>
          </p:txBody>
        </p:sp>
      </p:grpSp>
      <p:sp>
        <p:nvSpPr>
          <p:cNvPr id="2" name="文本框 1"/>
          <p:cNvSpPr txBox="1"/>
          <p:nvPr/>
        </p:nvSpPr>
        <p:spPr>
          <a:xfrm>
            <a:off x="887767" y="461639"/>
            <a:ext cx="2601157" cy="369332"/>
          </a:xfrm>
          <a:prstGeom prst="rect">
            <a:avLst/>
          </a:prstGeom>
          <a:noFill/>
        </p:spPr>
        <p:txBody>
          <a:bodyPr wrap="square" rtlCol="0">
            <a:spAutoFit/>
          </a:bodyPr>
          <a:lstStyle/>
          <a:p>
            <a:r>
              <a:rPr lang="en-US" altLang="zh-CN" dirty="0">
                <a:solidFill>
                  <a:srgbClr val="CCE8F6"/>
                </a:solidFill>
              </a:rPr>
              <a:t>https://www.ypppt.com/</a:t>
            </a:r>
            <a:endParaRPr lang="zh-CN" altLang="en-US" dirty="0">
              <a:solidFill>
                <a:srgbClr val="CCE8F6"/>
              </a:solidFill>
            </a:endParaRPr>
          </a:p>
        </p:txBody>
      </p:sp>
    </p:spTree>
    <p:extLst>
      <p:ext uri="{BB962C8B-B14F-4D97-AF65-F5344CB8AC3E}">
        <p14:creationId xmlns:p14="http://schemas.microsoft.com/office/powerpoint/2010/main" val="332113800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enying0907 109"/>
          <p:cNvSpPr/>
          <p:nvPr/>
        </p:nvSpPr>
        <p:spPr>
          <a:xfrm>
            <a:off x="1204619" y="1310641"/>
            <a:ext cx="439518" cy="478088"/>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solidFill>
            <a:srgbClr val="CCE8F6"/>
          </a:solidFill>
          <a:ln w="38100">
            <a:solidFill>
              <a:schemeClr val="tx1">
                <a:lumMod val="85000"/>
                <a:lumOff val="15000"/>
              </a:schemeClr>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4" name="chenying0907 148"/>
          <p:cNvSpPr/>
          <p:nvPr/>
        </p:nvSpPr>
        <p:spPr>
          <a:xfrm>
            <a:off x="1848441" y="1313162"/>
            <a:ext cx="9927923" cy="19974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gn="just" defTabSz="1218804">
              <a:lnSpc>
                <a:spcPct val="130000"/>
              </a:lnSpc>
              <a:spcBef>
                <a:spcPct val="0"/>
              </a:spcBef>
            </a:pPr>
            <a:r>
              <a:rPr lang="en-US" altLang="zh-CN" sz="2400" b="1" dirty="0" smtClean="0">
                <a:solidFill>
                  <a:srgbClr val="FF0000"/>
                </a:solidFill>
                <a:latin typeface="+mj-lt"/>
                <a:ea typeface="思源黑体" panose="020B0500000000000000" pitchFamily="34" charset="-122"/>
                <a:sym typeface="微软雅黑" pitchFamily="34" charset="-122"/>
              </a:rPr>
              <a:t>-</a:t>
            </a:r>
            <a:r>
              <a:rPr lang="vi-VN" altLang="zh-CN" sz="2400" b="1" dirty="0" smtClean="0">
                <a:solidFill>
                  <a:srgbClr val="FF0000"/>
                </a:solidFill>
                <a:latin typeface="+mj-lt"/>
                <a:ea typeface="思源黑体" panose="020B0500000000000000" pitchFamily="34" charset="-122"/>
                <a:sym typeface="微软雅黑" pitchFamily="34" charset="-122"/>
              </a:rPr>
              <a:t> </a:t>
            </a:r>
            <a:r>
              <a:rPr lang="vi-VN" altLang="zh-CN" sz="2400" b="1" dirty="0">
                <a:solidFill>
                  <a:srgbClr val="FF0000"/>
                </a:solidFill>
                <a:latin typeface="+mj-lt"/>
                <a:ea typeface="思源黑体" panose="020B0500000000000000" pitchFamily="34" charset="-122"/>
                <a:sym typeface="微软雅黑" pitchFamily="34" charset="-122"/>
              </a:rPr>
              <a:t>Chính trị:</a:t>
            </a:r>
          </a:p>
          <a:p>
            <a:pPr algn="just" defTabSz="1218804">
              <a:lnSpc>
                <a:spcPct val="130000"/>
              </a:lnSpc>
              <a:spcBef>
                <a:spcPct val="0"/>
              </a:spcBef>
            </a:pP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Đầu thế kỉ IV, San-đra Gúp-ta I lên ngôi, thống nhất được đất nước, lập ra Vương triều Gúp-ta. </a:t>
            </a:r>
          </a:p>
          <a:p>
            <a:pPr algn="just" defTabSz="1218804">
              <a:lnSpc>
                <a:spcPct val="130000"/>
              </a:lnSpc>
              <a:spcBef>
                <a:spcPct val="0"/>
              </a:spcBef>
            </a:pP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Lãnh thổ Ấn Độ được mở rộng hầu khắp lưu vực sông Hằng</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endParaRPr lang="vi-VN" altLang="zh-CN" sz="2400" dirty="0">
              <a:solidFill>
                <a:schemeClr val="tx1">
                  <a:lumMod val="85000"/>
                  <a:lumOff val="15000"/>
                </a:schemeClr>
              </a:solidFill>
              <a:latin typeface="+mj-lt"/>
              <a:ea typeface="思源黑体" panose="020B0500000000000000" pitchFamily="34" charset="-122"/>
              <a:sym typeface="微软雅黑" pitchFamily="34" charset="-122"/>
            </a:endParaRPr>
          </a:p>
        </p:txBody>
      </p:sp>
      <p:sp>
        <p:nvSpPr>
          <p:cNvPr id="23"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a) Vương triều Gúp-ta</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19" name="chenying0907 109"/>
          <p:cNvSpPr/>
          <p:nvPr/>
        </p:nvSpPr>
        <p:spPr>
          <a:xfrm>
            <a:off x="1368181" y="3204537"/>
            <a:ext cx="364808" cy="480772"/>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solidFill>
            <a:srgbClr val="F3D421"/>
          </a:solidFill>
          <a:ln w="38100">
            <a:solidFill>
              <a:schemeClr val="tx1">
                <a:lumMod val="85000"/>
                <a:lumOff val="15000"/>
              </a:schemeClr>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20" name="chenying0907 148"/>
          <p:cNvSpPr/>
          <p:nvPr/>
        </p:nvSpPr>
        <p:spPr>
          <a:xfrm>
            <a:off x="1848441" y="3246102"/>
            <a:ext cx="9900862" cy="24775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gn="just" defTabSz="1218804">
              <a:lnSpc>
                <a:spcPct val="130000"/>
              </a:lnSpc>
              <a:spcBef>
                <a:spcPct val="0"/>
              </a:spcBef>
            </a:pPr>
            <a:r>
              <a:rPr lang="en-US" altLang="zh-CN" sz="2400" b="1" dirty="0" smtClean="0">
                <a:solidFill>
                  <a:srgbClr val="FF0000"/>
                </a:solidFill>
                <a:latin typeface="+mj-lt"/>
                <a:ea typeface="思源黑体" panose="020B0500000000000000" pitchFamily="34" charset="-122"/>
                <a:sym typeface="微软雅黑" pitchFamily="34" charset="-122"/>
              </a:rPr>
              <a:t>-</a:t>
            </a:r>
            <a:r>
              <a:rPr lang="vi-VN" altLang="zh-CN" sz="2400" b="1" dirty="0" smtClean="0">
                <a:solidFill>
                  <a:srgbClr val="FF0000"/>
                </a:solidFill>
                <a:latin typeface="+mj-lt"/>
                <a:ea typeface="思源黑体" panose="020B0500000000000000" pitchFamily="34" charset="-122"/>
                <a:sym typeface="微软雅黑" pitchFamily="34" charset="-122"/>
              </a:rPr>
              <a:t> </a:t>
            </a:r>
            <a:r>
              <a:rPr lang="vi-VN" altLang="zh-CN" sz="2400" b="1" dirty="0">
                <a:solidFill>
                  <a:srgbClr val="FF0000"/>
                </a:solidFill>
                <a:latin typeface="+mj-lt"/>
                <a:ea typeface="思源黑体" panose="020B0500000000000000" pitchFamily="34" charset="-122"/>
                <a:sym typeface="微软雅黑" pitchFamily="34" charset="-122"/>
              </a:rPr>
              <a:t>Kinh tế: </a:t>
            </a:r>
          </a:p>
          <a:p>
            <a:pPr algn="just" defTabSz="1218804">
              <a:lnSpc>
                <a:spcPct val="130000"/>
              </a:lnSpc>
              <a:spcBef>
                <a:spcPct val="0"/>
              </a:spcBef>
            </a:pPr>
            <a:r>
              <a:rPr lang="en-US" altLang="zh-CN" sz="2400" dirty="0" smtClean="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Nông nghiệp được chú trọng phát </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triển</a:t>
            </a: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en-US" altLang="zh-CN" sz="2400" dirty="0" err="1" smtClean="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xây</a:t>
            </a:r>
            <a:r>
              <a:rPr lang="en-US" altLang="zh-CN" sz="2400" dirty="0" smtClean="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 </a:t>
            </a:r>
            <a:r>
              <a:rPr lang="en-US" altLang="zh-CN" sz="2400" dirty="0" err="1" smtClean="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dựng</a:t>
            </a:r>
            <a:r>
              <a:rPr lang="en-US" altLang="zh-CN" sz="2400" dirty="0" smtClean="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 </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nhiều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công trình thủy lợi </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lớn,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sử dụng rộng </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rãi</a:t>
            </a: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công cụ bằng </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sắt,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a:t>
            </a:r>
          </a:p>
          <a:p>
            <a:pPr algn="just" defTabSz="1218804">
              <a:lnSpc>
                <a:spcPct val="130000"/>
              </a:lnSpc>
              <a:spcBef>
                <a:spcPct val="0"/>
              </a:spcBef>
            </a:pPr>
            <a:r>
              <a:rPr lang="vi-VN" altLang="zh-CN" sz="2400" dirty="0" smtClean="0">
                <a:latin typeface="+mj-lt"/>
                <a:ea typeface="思源黑体" panose="020B0500000000000000" pitchFamily="34" charset="-122"/>
              </a:rPr>
              <a:t>+ </a:t>
            </a:r>
            <a:r>
              <a:rPr lang="vi-VN" altLang="zh-CN" sz="2400" dirty="0">
                <a:latin typeface="+mj-lt"/>
                <a:ea typeface="思源黑体" panose="020B0500000000000000" pitchFamily="34" charset="-122"/>
              </a:rPr>
              <a:t>Thương nghiệp: </a:t>
            </a:r>
            <a:r>
              <a:rPr lang="en-US" altLang="zh-CN" sz="2400" dirty="0">
                <a:latin typeface="Times New Roman" panose="02020603050405020304" pitchFamily="18" charset="0"/>
                <a:ea typeface="思源黑体" panose="020B0500000000000000" pitchFamily="34" charset="-122"/>
                <a:cs typeface="Times New Roman" panose="02020603050405020304" pitchFamily="18" charset="0"/>
              </a:rPr>
              <a:t>B</a:t>
            </a:r>
            <a:r>
              <a:rPr lang="vi-VN" altLang="zh-CN" sz="2400" dirty="0" smtClean="0">
                <a:latin typeface="+mj-lt"/>
                <a:ea typeface="思源黑体" panose="020B0500000000000000" pitchFamily="34" charset="-122"/>
              </a:rPr>
              <a:t>uôn </a:t>
            </a:r>
            <a:r>
              <a:rPr lang="vi-VN" altLang="zh-CN" sz="2400" dirty="0">
                <a:latin typeface="+mj-lt"/>
                <a:ea typeface="思源黑体" panose="020B0500000000000000" pitchFamily="34" charset="-122"/>
              </a:rPr>
              <a:t>bán được đẩy mạnh, </a:t>
            </a:r>
            <a:r>
              <a:rPr lang="vi-VN" altLang="zh-CN" sz="2400" dirty="0" smtClean="0">
                <a:latin typeface="+mj-lt"/>
                <a:ea typeface="思源黑体" panose="020B0500000000000000" pitchFamily="34" charset="-122"/>
              </a:rPr>
              <a:t>có </a:t>
            </a:r>
            <a:r>
              <a:rPr lang="vi-VN" altLang="zh-CN" sz="2400" dirty="0">
                <a:latin typeface="+mj-lt"/>
                <a:ea typeface="思源黑体" panose="020B0500000000000000" pitchFamily="34" charset="-122"/>
              </a:rPr>
              <a:t>quan hệ </a:t>
            </a:r>
            <a:r>
              <a:rPr lang="en-US" altLang="zh-CN" sz="2400" dirty="0" err="1" smtClean="0">
                <a:latin typeface="Times New Roman" panose="02020603050405020304" pitchFamily="18" charset="0"/>
                <a:ea typeface="思源黑体" panose="020B0500000000000000" pitchFamily="34" charset="-122"/>
                <a:cs typeface="Times New Roman" panose="02020603050405020304" pitchFamily="18" charset="0"/>
              </a:rPr>
              <a:t>giao</a:t>
            </a:r>
            <a:r>
              <a:rPr lang="en-US" altLang="zh-CN" sz="2400" dirty="0" smtClean="0">
                <a:latin typeface="+mj-lt"/>
                <a:ea typeface="思源黑体" panose="020B0500000000000000" pitchFamily="34" charset="-122"/>
              </a:rPr>
              <a:t> </a:t>
            </a:r>
            <a:r>
              <a:rPr lang="vi-VN" altLang="zh-CN" sz="2400" dirty="0" smtClean="0">
                <a:latin typeface="+mj-lt"/>
                <a:ea typeface="思源黑体" panose="020B0500000000000000" pitchFamily="34" charset="-122"/>
              </a:rPr>
              <a:t>thương với </a:t>
            </a:r>
            <a:r>
              <a:rPr lang="vi-VN" altLang="zh-CN" sz="2400" dirty="0">
                <a:latin typeface="+mj-lt"/>
                <a:ea typeface="思源黑体" panose="020B0500000000000000" pitchFamily="34" charset="-122"/>
              </a:rPr>
              <a:t>nhiều nước</a:t>
            </a:r>
            <a:endParaRPr lang="vi-VN" altLang="zh-CN" sz="2400" dirty="0">
              <a:solidFill>
                <a:schemeClr val="tx1">
                  <a:lumMod val="85000"/>
                  <a:lumOff val="15000"/>
                </a:schemeClr>
              </a:solidFill>
              <a:latin typeface="+mj-lt"/>
              <a:ea typeface="思源黑体" panose="020B0500000000000000" pitchFamily="34" charset="-122"/>
              <a:sym typeface="微软雅黑" pitchFamily="34" charset="-122"/>
            </a:endParaRPr>
          </a:p>
        </p:txBody>
      </p:sp>
      <p:sp>
        <p:nvSpPr>
          <p:cNvPr id="5" name="Rectangle 4"/>
          <p:cNvSpPr/>
          <p:nvPr/>
        </p:nvSpPr>
        <p:spPr>
          <a:xfrm>
            <a:off x="3253414" y="3310608"/>
            <a:ext cx="3558988" cy="461665"/>
          </a:xfrm>
          <a:prstGeom prst="rect">
            <a:avLst/>
          </a:prstGeom>
        </p:spPr>
        <p:txBody>
          <a:bodyPr wrap="none">
            <a:spAutoFit/>
          </a:bodyPr>
          <a:lstStyle/>
          <a:p>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có những tiến bộ vượt bậc. </a:t>
            </a:r>
            <a:endParaRPr lang="en-US" sz="2400" dirty="0">
              <a:latin typeface="+mj-lt"/>
            </a:endParaRPr>
          </a:p>
        </p:txBody>
      </p:sp>
      <p:grpSp>
        <p:nvGrpSpPr>
          <p:cNvPr id="22" name="组合 10"/>
          <p:cNvGrpSpPr/>
          <p:nvPr/>
        </p:nvGrpSpPr>
        <p:grpSpPr>
          <a:xfrm>
            <a:off x="263236" y="242474"/>
            <a:ext cx="796751" cy="802685"/>
            <a:chOff x="792304" y="1415439"/>
            <a:chExt cx="4759579" cy="5093556"/>
          </a:xfrm>
        </p:grpSpPr>
        <p:grpSp>
          <p:nvGrpSpPr>
            <p:cNvPr id="26" name="Group 44"/>
            <p:cNvGrpSpPr/>
            <p:nvPr/>
          </p:nvGrpSpPr>
          <p:grpSpPr>
            <a:xfrm>
              <a:off x="2931339" y="2100886"/>
              <a:ext cx="807118" cy="906808"/>
              <a:chOff x="0" y="0"/>
              <a:chExt cx="807366" cy="906807"/>
            </a:xfrm>
          </p:grpSpPr>
          <p:sp>
            <p:nvSpPr>
              <p:cNvPr id="37"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38"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27" name="组 47"/>
            <p:cNvGrpSpPr/>
            <p:nvPr/>
          </p:nvGrpSpPr>
          <p:grpSpPr>
            <a:xfrm>
              <a:off x="792304" y="1415439"/>
              <a:ext cx="4759579" cy="5093556"/>
              <a:chOff x="829100" y="2206816"/>
              <a:chExt cx="4556482" cy="4874704"/>
            </a:xfrm>
          </p:grpSpPr>
          <p:grpSp>
            <p:nvGrpSpPr>
              <p:cNvPr id="28" name="Group 32"/>
              <p:cNvGrpSpPr/>
              <p:nvPr/>
            </p:nvGrpSpPr>
            <p:grpSpPr>
              <a:xfrm rot="20904357">
                <a:off x="829100" y="2206816"/>
                <a:ext cx="4556482" cy="4874704"/>
                <a:chOff x="88900" y="0"/>
                <a:chExt cx="2639505" cy="2823847"/>
              </a:xfrm>
            </p:grpSpPr>
            <p:sp>
              <p:nvSpPr>
                <p:cNvPr id="35"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36"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29"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0"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1"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2"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3"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4"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39"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309436" y="51321"/>
            <a:ext cx="925908" cy="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711328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wipe(down)">
                                      <p:cBhvr>
                                        <p:cTn id="12" dur="5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
                                            <p:txEl>
                                              <p:pRg st="1" end="1"/>
                                            </p:txEl>
                                          </p:spTgt>
                                        </p:tgtEl>
                                        <p:attrNameLst>
                                          <p:attrName>style.visibility</p:attrName>
                                        </p:attrNameLst>
                                      </p:cBhvr>
                                      <p:to>
                                        <p:strVal val="visible"/>
                                      </p:to>
                                    </p:set>
                                    <p:animEffect transition="in" filter="wipe(down)">
                                      <p:cBhvr>
                                        <p:cTn id="22" dur="500"/>
                                        <p:tgtEl>
                                          <p:spTgt spid="2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0">
                                            <p:txEl>
                                              <p:pRg st="2" end="2"/>
                                            </p:txEl>
                                          </p:spTgt>
                                        </p:tgtEl>
                                        <p:attrNameLst>
                                          <p:attrName>style.visibility</p:attrName>
                                        </p:attrNameLst>
                                      </p:cBhvr>
                                      <p:to>
                                        <p:strVal val="visible"/>
                                      </p:to>
                                    </p:set>
                                    <p:animEffect transition="in" filter="circle(in)">
                                      <p:cBhvr>
                                        <p:cTn id="27" dur="20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692" y="363195"/>
            <a:ext cx="1947382" cy="2867697"/>
            <a:chOff x="5239201" y="511146"/>
            <a:chExt cx="1395568" cy="2020112"/>
          </a:xfrm>
        </p:grpSpPr>
        <p:sp>
          <p:nvSpPr>
            <p:cNvPr id="44" name="Freeform 162"/>
            <p:cNvSpPr>
              <a:spLocks noEditPoints="1"/>
            </p:cNvSpPr>
            <p:nvPr/>
          </p:nvSpPr>
          <p:spPr bwMode="auto">
            <a:xfrm>
              <a:off x="5239201" y="2524819"/>
              <a:ext cx="197987" cy="6439"/>
            </a:xfrm>
            <a:custGeom>
              <a:avLst/>
              <a:gdLst>
                <a:gd name="T0" fmla="*/ 90 w 90"/>
                <a:gd name="T1" fmla="*/ 3 h 3"/>
                <a:gd name="T2" fmla="*/ 90 w 90"/>
                <a:gd name="T3" fmla="*/ 3 h 3"/>
                <a:gd name="T4" fmla="*/ 90 w 90"/>
                <a:gd name="T5" fmla="*/ 3 h 3"/>
                <a:gd name="T6" fmla="*/ 90 w 90"/>
                <a:gd name="T7" fmla="*/ 3 h 3"/>
                <a:gd name="T8" fmla="*/ 90 w 90"/>
                <a:gd name="T9" fmla="*/ 3 h 3"/>
                <a:gd name="T10" fmla="*/ 0 w 90"/>
                <a:gd name="T11" fmla="*/ 0 h 3"/>
                <a:gd name="T12" fmla="*/ 0 w 90"/>
                <a:gd name="T13" fmla="*/ 0 h 3"/>
                <a:gd name="T14" fmla="*/ 8 w 90"/>
                <a:gd name="T15" fmla="*/ 1 h 3"/>
                <a:gd name="T16" fmla="*/ 82 w 90"/>
                <a:gd name="T17" fmla="*/ 3 h 3"/>
                <a:gd name="T18" fmla="*/ 87 w 90"/>
                <a:gd name="T19" fmla="*/ 3 h 3"/>
                <a:gd name="T20" fmla="*/ 89 w 90"/>
                <a:gd name="T21" fmla="*/ 3 h 3"/>
                <a:gd name="T22" fmla="*/ 90 w 90"/>
                <a:gd name="T23" fmla="*/ 3 h 3"/>
                <a:gd name="T24" fmla="*/ 90 w 90"/>
                <a:gd name="T25" fmla="*/ 3 h 3"/>
                <a:gd name="T26" fmla="*/ 88 w 90"/>
                <a:gd name="T27" fmla="*/ 3 h 3"/>
                <a:gd name="T28" fmla="*/ 13 w 90"/>
                <a:gd name="T29" fmla="*/ 1 h 3"/>
                <a:gd name="T30" fmla="*/ 0 w 90"/>
                <a:gd name="T31" fmla="*/ 0 h 3"/>
                <a:gd name="T32" fmla="*/ 0 w 90"/>
                <a:gd name="T33" fmla="*/ 0 h 3"/>
                <a:gd name="T34" fmla="*/ 0 w 90"/>
                <a:gd name="T35" fmla="*/ 0 h 3"/>
                <a:gd name="T36" fmla="*/ 0 w 90"/>
                <a:gd name="T37" fmla="*/ 0 h 3"/>
                <a:gd name="T38" fmla="*/ 0 w 90"/>
                <a:gd name="T39" fmla="*/ 0 h 3"/>
                <a:gd name="T40" fmla="*/ 0 w 90"/>
                <a:gd name="T4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3">
                  <a:moveTo>
                    <a:pt x="90" y="3"/>
                  </a:moveTo>
                  <a:cubicBezTo>
                    <a:pt x="90" y="3"/>
                    <a:pt x="90" y="3"/>
                    <a:pt x="90" y="3"/>
                  </a:cubicBezTo>
                  <a:cubicBezTo>
                    <a:pt x="90" y="3"/>
                    <a:pt x="90" y="3"/>
                    <a:pt x="90" y="3"/>
                  </a:cubicBezTo>
                  <a:cubicBezTo>
                    <a:pt x="90" y="3"/>
                    <a:pt x="90" y="3"/>
                    <a:pt x="90" y="3"/>
                  </a:cubicBezTo>
                  <a:cubicBezTo>
                    <a:pt x="90" y="3"/>
                    <a:pt x="90" y="3"/>
                    <a:pt x="90" y="3"/>
                  </a:cubicBezTo>
                  <a:moveTo>
                    <a:pt x="0" y="0"/>
                  </a:moveTo>
                  <a:cubicBezTo>
                    <a:pt x="0" y="0"/>
                    <a:pt x="0" y="0"/>
                    <a:pt x="0" y="0"/>
                  </a:cubicBezTo>
                  <a:cubicBezTo>
                    <a:pt x="3" y="0"/>
                    <a:pt x="5" y="1"/>
                    <a:pt x="8" y="1"/>
                  </a:cubicBezTo>
                  <a:cubicBezTo>
                    <a:pt x="33" y="1"/>
                    <a:pt x="58" y="2"/>
                    <a:pt x="82" y="3"/>
                  </a:cubicBezTo>
                  <a:cubicBezTo>
                    <a:pt x="87" y="3"/>
                    <a:pt x="87" y="3"/>
                    <a:pt x="87" y="3"/>
                  </a:cubicBezTo>
                  <a:cubicBezTo>
                    <a:pt x="89" y="3"/>
                    <a:pt x="89" y="3"/>
                    <a:pt x="89" y="3"/>
                  </a:cubicBezTo>
                  <a:cubicBezTo>
                    <a:pt x="90" y="3"/>
                    <a:pt x="90" y="3"/>
                    <a:pt x="90" y="3"/>
                  </a:cubicBezTo>
                  <a:cubicBezTo>
                    <a:pt x="90" y="3"/>
                    <a:pt x="90" y="3"/>
                    <a:pt x="90" y="3"/>
                  </a:cubicBezTo>
                  <a:cubicBezTo>
                    <a:pt x="88" y="3"/>
                    <a:pt x="88" y="3"/>
                    <a:pt x="88" y="3"/>
                  </a:cubicBezTo>
                  <a:cubicBezTo>
                    <a:pt x="63" y="2"/>
                    <a:pt x="38" y="1"/>
                    <a:pt x="13" y="1"/>
                  </a:cubicBezTo>
                  <a:cubicBezTo>
                    <a:pt x="9" y="1"/>
                    <a:pt x="4" y="0"/>
                    <a:pt x="0" y="0"/>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D4D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 name="Freeform 298"/>
            <p:cNvSpPr>
              <a:spLocks/>
            </p:cNvSpPr>
            <p:nvPr/>
          </p:nvSpPr>
          <p:spPr bwMode="auto">
            <a:xfrm>
              <a:off x="6443220" y="1085791"/>
              <a:ext cx="191549" cy="183500"/>
            </a:xfrm>
            <a:custGeom>
              <a:avLst/>
              <a:gdLst>
                <a:gd name="T0" fmla="*/ 2 w 87"/>
                <a:gd name="T1" fmla="*/ 74 h 84"/>
                <a:gd name="T2" fmla="*/ 22 w 87"/>
                <a:gd name="T3" fmla="*/ 13 h 84"/>
                <a:gd name="T4" fmla="*/ 30 w 87"/>
                <a:gd name="T5" fmla="*/ 54 h 84"/>
                <a:gd name="T6" fmla="*/ 0 w 87"/>
                <a:gd name="T7" fmla="*/ 78 h 84"/>
              </a:gdLst>
              <a:ahLst/>
              <a:cxnLst>
                <a:cxn ang="0">
                  <a:pos x="T0" y="T1"/>
                </a:cxn>
                <a:cxn ang="0">
                  <a:pos x="T2" y="T3"/>
                </a:cxn>
                <a:cxn ang="0">
                  <a:pos x="T4" y="T5"/>
                </a:cxn>
                <a:cxn ang="0">
                  <a:pos x="T6" y="T7"/>
                </a:cxn>
              </a:cxnLst>
              <a:rect l="0" t="0" r="r" b="b"/>
              <a:pathLst>
                <a:path w="87" h="84">
                  <a:moveTo>
                    <a:pt x="2" y="74"/>
                  </a:moveTo>
                  <a:cubicBezTo>
                    <a:pt x="2" y="34"/>
                    <a:pt x="2" y="11"/>
                    <a:pt x="22" y="13"/>
                  </a:cubicBezTo>
                  <a:cubicBezTo>
                    <a:pt x="29" y="0"/>
                    <a:pt x="33" y="50"/>
                    <a:pt x="30" y="54"/>
                  </a:cubicBezTo>
                  <a:cubicBezTo>
                    <a:pt x="87" y="84"/>
                    <a:pt x="20" y="78"/>
                    <a:pt x="0" y="7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 name="Freeform 299"/>
            <p:cNvSpPr>
              <a:spLocks/>
            </p:cNvSpPr>
            <p:nvPr/>
          </p:nvSpPr>
          <p:spPr bwMode="auto">
            <a:xfrm>
              <a:off x="6425514" y="1105107"/>
              <a:ext cx="175452" cy="162575"/>
            </a:xfrm>
            <a:custGeom>
              <a:avLst/>
              <a:gdLst>
                <a:gd name="T0" fmla="*/ 15 w 80"/>
                <a:gd name="T1" fmla="*/ 64 h 74"/>
                <a:gd name="T2" fmla="*/ 27 w 80"/>
                <a:gd name="T3" fmla="*/ 5 h 74"/>
                <a:gd name="T4" fmla="*/ 35 w 80"/>
                <a:gd name="T5" fmla="*/ 3 h 74"/>
                <a:gd name="T6" fmla="*/ 30 w 80"/>
                <a:gd name="T7" fmla="*/ 5 h 74"/>
                <a:gd name="T8" fmla="*/ 32 w 80"/>
                <a:gd name="T9" fmla="*/ 9 h 74"/>
                <a:gd name="T10" fmla="*/ 34 w 80"/>
                <a:gd name="T11" fmla="*/ 23 h 74"/>
                <a:gd name="T12" fmla="*/ 33 w 80"/>
                <a:gd name="T13" fmla="*/ 45 h 74"/>
                <a:gd name="T14" fmla="*/ 33 w 80"/>
                <a:gd name="T15" fmla="*/ 46 h 74"/>
                <a:gd name="T16" fmla="*/ 47 w 80"/>
                <a:gd name="T17" fmla="*/ 68 h 74"/>
                <a:gd name="T18" fmla="*/ 11 w 80"/>
                <a:gd name="T19" fmla="*/ 67 h 74"/>
                <a:gd name="T20" fmla="*/ 5 w 80"/>
                <a:gd name="T21" fmla="*/ 71 h 74"/>
                <a:gd name="T22" fmla="*/ 61 w 80"/>
                <a:gd name="T23" fmla="*/ 55 h 74"/>
                <a:gd name="T24" fmla="*/ 49 w 80"/>
                <a:gd name="T25" fmla="*/ 47 h 74"/>
                <a:gd name="T26" fmla="*/ 43 w 80"/>
                <a:gd name="T27" fmla="*/ 39 h 74"/>
                <a:gd name="T28" fmla="*/ 42 w 80"/>
                <a:gd name="T29" fmla="*/ 13 h 74"/>
                <a:gd name="T30" fmla="*/ 36 w 80"/>
                <a:gd name="T31" fmla="*/ 0 h 74"/>
                <a:gd name="T32" fmla="*/ 26 w 80"/>
                <a:gd name="T33" fmla="*/ 5 h 74"/>
                <a:gd name="T34" fmla="*/ 33 w 80"/>
                <a:gd name="T35" fmla="*/ 2 h 74"/>
                <a:gd name="T36" fmla="*/ 6 w 80"/>
                <a:gd name="T37" fmla="*/ 66 h 74"/>
                <a:gd name="T38" fmla="*/ 15 w 80"/>
                <a:gd name="T39" fmla="*/ 6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74">
                  <a:moveTo>
                    <a:pt x="15" y="64"/>
                  </a:moveTo>
                  <a:cubicBezTo>
                    <a:pt x="15" y="55"/>
                    <a:pt x="10" y="5"/>
                    <a:pt x="27" y="5"/>
                  </a:cubicBezTo>
                  <a:cubicBezTo>
                    <a:pt x="29" y="6"/>
                    <a:pt x="34" y="5"/>
                    <a:pt x="35" y="3"/>
                  </a:cubicBezTo>
                  <a:cubicBezTo>
                    <a:pt x="30" y="2"/>
                    <a:pt x="29" y="3"/>
                    <a:pt x="30" y="5"/>
                  </a:cubicBezTo>
                  <a:cubicBezTo>
                    <a:pt x="31" y="6"/>
                    <a:pt x="31" y="8"/>
                    <a:pt x="32" y="9"/>
                  </a:cubicBezTo>
                  <a:cubicBezTo>
                    <a:pt x="33" y="14"/>
                    <a:pt x="33" y="18"/>
                    <a:pt x="34" y="23"/>
                  </a:cubicBezTo>
                  <a:cubicBezTo>
                    <a:pt x="34" y="29"/>
                    <a:pt x="37" y="40"/>
                    <a:pt x="33" y="45"/>
                  </a:cubicBezTo>
                  <a:cubicBezTo>
                    <a:pt x="33" y="46"/>
                    <a:pt x="33" y="46"/>
                    <a:pt x="33" y="46"/>
                  </a:cubicBezTo>
                  <a:cubicBezTo>
                    <a:pt x="40" y="50"/>
                    <a:pt x="69" y="65"/>
                    <a:pt x="47" y="68"/>
                  </a:cubicBezTo>
                  <a:cubicBezTo>
                    <a:pt x="35" y="69"/>
                    <a:pt x="23" y="67"/>
                    <a:pt x="11" y="67"/>
                  </a:cubicBezTo>
                  <a:cubicBezTo>
                    <a:pt x="9" y="67"/>
                    <a:pt x="1" y="71"/>
                    <a:pt x="5" y="71"/>
                  </a:cubicBezTo>
                  <a:cubicBezTo>
                    <a:pt x="12" y="71"/>
                    <a:pt x="80" y="74"/>
                    <a:pt x="61" y="55"/>
                  </a:cubicBezTo>
                  <a:cubicBezTo>
                    <a:pt x="57" y="52"/>
                    <a:pt x="53" y="50"/>
                    <a:pt x="49" y="47"/>
                  </a:cubicBezTo>
                  <a:cubicBezTo>
                    <a:pt x="44" y="44"/>
                    <a:pt x="42" y="45"/>
                    <a:pt x="43" y="39"/>
                  </a:cubicBezTo>
                  <a:cubicBezTo>
                    <a:pt x="44" y="31"/>
                    <a:pt x="43" y="22"/>
                    <a:pt x="42" y="13"/>
                  </a:cubicBezTo>
                  <a:cubicBezTo>
                    <a:pt x="41" y="10"/>
                    <a:pt x="41" y="0"/>
                    <a:pt x="36" y="0"/>
                  </a:cubicBezTo>
                  <a:cubicBezTo>
                    <a:pt x="32" y="0"/>
                    <a:pt x="28" y="1"/>
                    <a:pt x="26" y="5"/>
                  </a:cubicBezTo>
                  <a:cubicBezTo>
                    <a:pt x="28" y="4"/>
                    <a:pt x="31" y="3"/>
                    <a:pt x="33" y="2"/>
                  </a:cubicBezTo>
                  <a:cubicBezTo>
                    <a:pt x="0" y="1"/>
                    <a:pt x="6" y="44"/>
                    <a:pt x="6" y="66"/>
                  </a:cubicBezTo>
                  <a:cubicBezTo>
                    <a:pt x="6" y="68"/>
                    <a:pt x="15" y="67"/>
                    <a:pt x="15" y="6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7" name="Freeform 300"/>
            <p:cNvSpPr>
              <a:spLocks/>
            </p:cNvSpPr>
            <p:nvPr/>
          </p:nvSpPr>
          <p:spPr bwMode="auto">
            <a:xfrm>
              <a:off x="5979641" y="1018186"/>
              <a:ext cx="90140" cy="510259"/>
            </a:xfrm>
            <a:custGeom>
              <a:avLst/>
              <a:gdLst>
                <a:gd name="T0" fmla="*/ 27 w 41"/>
                <a:gd name="T1" fmla="*/ 6 h 233"/>
                <a:gd name="T2" fmla="*/ 0 w 41"/>
                <a:gd name="T3" fmla="*/ 230 h 233"/>
                <a:gd name="T4" fmla="*/ 14 w 41"/>
                <a:gd name="T5" fmla="*/ 226 h 233"/>
                <a:gd name="T6" fmla="*/ 40 w 41"/>
                <a:gd name="T7" fmla="*/ 4 h 233"/>
                <a:gd name="T8" fmla="*/ 27 w 41"/>
                <a:gd name="T9" fmla="*/ 6 h 233"/>
              </a:gdLst>
              <a:ahLst/>
              <a:cxnLst>
                <a:cxn ang="0">
                  <a:pos x="T0" y="T1"/>
                </a:cxn>
                <a:cxn ang="0">
                  <a:pos x="T2" y="T3"/>
                </a:cxn>
                <a:cxn ang="0">
                  <a:pos x="T4" y="T5"/>
                </a:cxn>
                <a:cxn ang="0">
                  <a:pos x="T6" y="T7"/>
                </a:cxn>
                <a:cxn ang="0">
                  <a:pos x="T8" y="T9"/>
                </a:cxn>
              </a:cxnLst>
              <a:rect l="0" t="0" r="r" b="b"/>
              <a:pathLst>
                <a:path w="41" h="233">
                  <a:moveTo>
                    <a:pt x="27" y="6"/>
                  </a:moveTo>
                  <a:cubicBezTo>
                    <a:pt x="6" y="79"/>
                    <a:pt x="0" y="154"/>
                    <a:pt x="0" y="230"/>
                  </a:cubicBezTo>
                  <a:cubicBezTo>
                    <a:pt x="0" y="233"/>
                    <a:pt x="14" y="231"/>
                    <a:pt x="14" y="226"/>
                  </a:cubicBezTo>
                  <a:cubicBezTo>
                    <a:pt x="14" y="151"/>
                    <a:pt x="19" y="77"/>
                    <a:pt x="40" y="4"/>
                  </a:cubicBezTo>
                  <a:cubicBezTo>
                    <a:pt x="41" y="0"/>
                    <a:pt x="28" y="2"/>
                    <a:pt x="27" y="6"/>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8" name="Freeform 301"/>
            <p:cNvSpPr>
              <a:spLocks/>
            </p:cNvSpPr>
            <p:nvPr/>
          </p:nvSpPr>
          <p:spPr bwMode="auto">
            <a:xfrm>
              <a:off x="6032759" y="1518787"/>
              <a:ext cx="321930" cy="848286"/>
            </a:xfrm>
            <a:custGeom>
              <a:avLst/>
              <a:gdLst>
                <a:gd name="T0" fmla="*/ 3 w 147"/>
                <a:gd name="T1" fmla="*/ 10 h 387"/>
                <a:gd name="T2" fmla="*/ 34 w 147"/>
                <a:gd name="T3" fmla="*/ 326 h 387"/>
                <a:gd name="T4" fmla="*/ 49 w 147"/>
                <a:gd name="T5" fmla="*/ 374 h 387"/>
                <a:gd name="T6" fmla="*/ 133 w 147"/>
                <a:gd name="T7" fmla="*/ 385 h 387"/>
                <a:gd name="T8" fmla="*/ 138 w 147"/>
                <a:gd name="T9" fmla="*/ 375 h 387"/>
                <a:gd name="T10" fmla="*/ 57 w 147"/>
                <a:gd name="T11" fmla="*/ 364 h 387"/>
                <a:gd name="T12" fmla="*/ 49 w 147"/>
                <a:gd name="T13" fmla="*/ 303 h 387"/>
                <a:gd name="T14" fmla="*/ 16 w 147"/>
                <a:gd name="T15" fmla="*/ 6 h 387"/>
                <a:gd name="T16" fmla="*/ 3 w 147"/>
                <a:gd name="T17" fmla="*/ 1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387">
                  <a:moveTo>
                    <a:pt x="3" y="10"/>
                  </a:moveTo>
                  <a:cubicBezTo>
                    <a:pt x="43" y="111"/>
                    <a:pt x="36" y="220"/>
                    <a:pt x="34" y="326"/>
                  </a:cubicBezTo>
                  <a:cubicBezTo>
                    <a:pt x="34" y="343"/>
                    <a:pt x="33" y="364"/>
                    <a:pt x="49" y="374"/>
                  </a:cubicBezTo>
                  <a:cubicBezTo>
                    <a:pt x="72" y="387"/>
                    <a:pt x="108" y="383"/>
                    <a:pt x="133" y="385"/>
                  </a:cubicBezTo>
                  <a:cubicBezTo>
                    <a:pt x="140" y="385"/>
                    <a:pt x="147" y="375"/>
                    <a:pt x="138" y="375"/>
                  </a:cubicBezTo>
                  <a:cubicBezTo>
                    <a:pt x="115" y="374"/>
                    <a:pt x="78" y="378"/>
                    <a:pt x="57" y="364"/>
                  </a:cubicBezTo>
                  <a:cubicBezTo>
                    <a:pt x="42" y="354"/>
                    <a:pt x="49" y="318"/>
                    <a:pt x="49" y="303"/>
                  </a:cubicBezTo>
                  <a:cubicBezTo>
                    <a:pt x="52" y="203"/>
                    <a:pt x="55" y="100"/>
                    <a:pt x="16" y="6"/>
                  </a:cubicBezTo>
                  <a:cubicBezTo>
                    <a:pt x="14" y="0"/>
                    <a:pt x="0" y="4"/>
                    <a:pt x="3" y="1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9" name="Freeform 302"/>
            <p:cNvSpPr>
              <a:spLocks/>
            </p:cNvSpPr>
            <p:nvPr/>
          </p:nvSpPr>
          <p:spPr bwMode="auto">
            <a:xfrm>
              <a:off x="5675416" y="1549371"/>
              <a:ext cx="318711" cy="846677"/>
            </a:xfrm>
            <a:custGeom>
              <a:avLst/>
              <a:gdLst>
                <a:gd name="T0" fmla="*/ 129 w 146"/>
                <a:gd name="T1" fmla="*/ 6 h 386"/>
                <a:gd name="T2" fmla="*/ 96 w 146"/>
                <a:gd name="T3" fmla="*/ 299 h 386"/>
                <a:gd name="T4" fmla="*/ 90 w 146"/>
                <a:gd name="T5" fmla="*/ 363 h 386"/>
                <a:gd name="T6" fmla="*/ 63 w 146"/>
                <a:gd name="T7" fmla="*/ 370 h 386"/>
                <a:gd name="T8" fmla="*/ 10 w 146"/>
                <a:gd name="T9" fmla="*/ 374 h 386"/>
                <a:gd name="T10" fmla="*/ 9 w 146"/>
                <a:gd name="T11" fmla="*/ 384 h 386"/>
                <a:gd name="T12" fmla="*/ 94 w 146"/>
                <a:gd name="T13" fmla="*/ 373 h 386"/>
                <a:gd name="T14" fmla="*/ 111 w 146"/>
                <a:gd name="T15" fmla="*/ 328 h 386"/>
                <a:gd name="T16" fmla="*/ 143 w 146"/>
                <a:gd name="T17" fmla="*/ 8 h 386"/>
                <a:gd name="T18" fmla="*/ 129 w 146"/>
                <a:gd name="T19" fmla="*/ 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386">
                  <a:moveTo>
                    <a:pt x="129" y="6"/>
                  </a:moveTo>
                  <a:cubicBezTo>
                    <a:pt x="92" y="99"/>
                    <a:pt x="94" y="200"/>
                    <a:pt x="96" y="299"/>
                  </a:cubicBezTo>
                  <a:cubicBezTo>
                    <a:pt x="97" y="314"/>
                    <a:pt x="104" y="350"/>
                    <a:pt x="90" y="363"/>
                  </a:cubicBezTo>
                  <a:cubicBezTo>
                    <a:pt x="83" y="369"/>
                    <a:pt x="71" y="369"/>
                    <a:pt x="63" y="370"/>
                  </a:cubicBezTo>
                  <a:cubicBezTo>
                    <a:pt x="45" y="372"/>
                    <a:pt x="28" y="373"/>
                    <a:pt x="10" y="374"/>
                  </a:cubicBezTo>
                  <a:cubicBezTo>
                    <a:pt x="2" y="374"/>
                    <a:pt x="0" y="385"/>
                    <a:pt x="9" y="384"/>
                  </a:cubicBezTo>
                  <a:cubicBezTo>
                    <a:pt x="36" y="383"/>
                    <a:pt x="69" y="386"/>
                    <a:pt x="94" y="373"/>
                  </a:cubicBezTo>
                  <a:cubicBezTo>
                    <a:pt x="111" y="365"/>
                    <a:pt x="111" y="345"/>
                    <a:pt x="111" y="328"/>
                  </a:cubicBezTo>
                  <a:cubicBezTo>
                    <a:pt x="111" y="220"/>
                    <a:pt x="101" y="111"/>
                    <a:pt x="143" y="8"/>
                  </a:cubicBezTo>
                  <a:cubicBezTo>
                    <a:pt x="146" y="1"/>
                    <a:pt x="132" y="0"/>
                    <a:pt x="129"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0" name="Freeform 303"/>
            <p:cNvSpPr>
              <a:spLocks/>
            </p:cNvSpPr>
            <p:nvPr/>
          </p:nvSpPr>
          <p:spPr bwMode="auto">
            <a:xfrm>
              <a:off x="6045636" y="1116375"/>
              <a:ext cx="445873" cy="334807"/>
            </a:xfrm>
            <a:custGeom>
              <a:avLst/>
              <a:gdLst>
                <a:gd name="T0" fmla="*/ 1 w 204"/>
                <a:gd name="T1" fmla="*/ 7 h 153"/>
                <a:gd name="T2" fmla="*/ 33 w 204"/>
                <a:gd name="T3" fmla="*/ 81 h 153"/>
                <a:gd name="T4" fmla="*/ 74 w 204"/>
                <a:gd name="T5" fmla="*/ 145 h 153"/>
                <a:gd name="T6" fmla="*/ 141 w 204"/>
                <a:gd name="T7" fmla="*/ 128 h 153"/>
                <a:gd name="T8" fmla="*/ 204 w 204"/>
                <a:gd name="T9" fmla="*/ 53 h 153"/>
                <a:gd name="T10" fmla="*/ 190 w 204"/>
                <a:gd name="T11" fmla="*/ 56 h 153"/>
                <a:gd name="T12" fmla="*/ 139 w 204"/>
                <a:gd name="T13" fmla="*/ 122 h 153"/>
                <a:gd name="T14" fmla="*/ 85 w 204"/>
                <a:gd name="T15" fmla="*/ 139 h 153"/>
                <a:gd name="T16" fmla="*/ 67 w 204"/>
                <a:gd name="T17" fmla="*/ 120 h 153"/>
                <a:gd name="T18" fmla="*/ 15 w 204"/>
                <a:gd name="T19" fmla="*/ 4 h 153"/>
                <a:gd name="T20" fmla="*/ 1 w 204"/>
                <a:gd name="T21" fmla="*/ 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4" h="153">
                  <a:moveTo>
                    <a:pt x="1" y="7"/>
                  </a:moveTo>
                  <a:cubicBezTo>
                    <a:pt x="17" y="28"/>
                    <a:pt x="24" y="57"/>
                    <a:pt x="33" y="81"/>
                  </a:cubicBezTo>
                  <a:cubicBezTo>
                    <a:pt x="41" y="101"/>
                    <a:pt x="52" y="136"/>
                    <a:pt x="74" y="145"/>
                  </a:cubicBezTo>
                  <a:cubicBezTo>
                    <a:pt x="94" y="153"/>
                    <a:pt x="124" y="137"/>
                    <a:pt x="141" y="128"/>
                  </a:cubicBezTo>
                  <a:cubicBezTo>
                    <a:pt x="168" y="112"/>
                    <a:pt x="197" y="85"/>
                    <a:pt x="204" y="53"/>
                  </a:cubicBezTo>
                  <a:cubicBezTo>
                    <a:pt x="204" y="50"/>
                    <a:pt x="191" y="52"/>
                    <a:pt x="190" y="56"/>
                  </a:cubicBezTo>
                  <a:cubicBezTo>
                    <a:pt x="184" y="84"/>
                    <a:pt x="161" y="106"/>
                    <a:pt x="139" y="122"/>
                  </a:cubicBezTo>
                  <a:cubicBezTo>
                    <a:pt x="126" y="131"/>
                    <a:pt x="102" y="146"/>
                    <a:pt x="85" y="139"/>
                  </a:cubicBezTo>
                  <a:cubicBezTo>
                    <a:pt x="77" y="136"/>
                    <a:pt x="72" y="127"/>
                    <a:pt x="67" y="120"/>
                  </a:cubicBezTo>
                  <a:cubicBezTo>
                    <a:pt x="45" y="84"/>
                    <a:pt x="40" y="37"/>
                    <a:pt x="15" y="4"/>
                  </a:cubicBezTo>
                  <a:cubicBezTo>
                    <a:pt x="12" y="0"/>
                    <a:pt x="0" y="6"/>
                    <a:pt x="1" y="7"/>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1" name="Freeform 304"/>
            <p:cNvSpPr>
              <a:spLocks/>
            </p:cNvSpPr>
            <p:nvPr/>
          </p:nvSpPr>
          <p:spPr bwMode="auto">
            <a:xfrm>
              <a:off x="5662539" y="511146"/>
              <a:ext cx="808045" cy="569817"/>
            </a:xfrm>
            <a:custGeom>
              <a:avLst/>
              <a:gdLst>
                <a:gd name="T0" fmla="*/ 103 w 369"/>
                <a:gd name="T1" fmla="*/ 203 h 260"/>
                <a:gd name="T2" fmla="*/ 216 w 369"/>
                <a:gd name="T3" fmla="*/ 41 h 260"/>
                <a:gd name="T4" fmla="*/ 103 w 369"/>
                <a:gd name="T5" fmla="*/ 206 h 260"/>
              </a:gdLst>
              <a:ahLst/>
              <a:cxnLst>
                <a:cxn ang="0">
                  <a:pos x="T0" y="T1"/>
                </a:cxn>
                <a:cxn ang="0">
                  <a:pos x="T2" y="T3"/>
                </a:cxn>
                <a:cxn ang="0">
                  <a:pos x="T4" y="T5"/>
                </a:cxn>
              </a:cxnLst>
              <a:rect l="0" t="0" r="r" b="b"/>
              <a:pathLst>
                <a:path w="369" h="260">
                  <a:moveTo>
                    <a:pt x="103" y="203"/>
                  </a:moveTo>
                  <a:cubicBezTo>
                    <a:pt x="225" y="260"/>
                    <a:pt x="369" y="110"/>
                    <a:pt x="216" y="41"/>
                  </a:cubicBezTo>
                  <a:cubicBezTo>
                    <a:pt x="122" y="0"/>
                    <a:pt x="0" y="143"/>
                    <a:pt x="103" y="20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2" name="Freeform 305"/>
            <p:cNvSpPr>
              <a:spLocks/>
            </p:cNvSpPr>
            <p:nvPr/>
          </p:nvSpPr>
          <p:spPr bwMode="auto">
            <a:xfrm>
              <a:off x="5749460" y="546558"/>
              <a:ext cx="556939" cy="468409"/>
            </a:xfrm>
            <a:custGeom>
              <a:avLst/>
              <a:gdLst>
                <a:gd name="T0" fmla="*/ 56 w 254"/>
                <a:gd name="T1" fmla="*/ 190 h 214"/>
                <a:gd name="T2" fmla="*/ 216 w 254"/>
                <a:gd name="T3" fmla="*/ 168 h 214"/>
                <a:gd name="T4" fmla="*/ 251 w 254"/>
                <a:gd name="T5" fmla="*/ 105 h 214"/>
                <a:gd name="T6" fmla="*/ 210 w 254"/>
                <a:gd name="T7" fmla="*/ 35 h 214"/>
                <a:gd name="T8" fmla="*/ 53 w 254"/>
                <a:gd name="T9" fmla="*/ 52 h 214"/>
                <a:gd name="T10" fmla="*/ 55 w 254"/>
                <a:gd name="T11" fmla="*/ 193 h 214"/>
                <a:gd name="T12" fmla="*/ 71 w 254"/>
                <a:gd name="T13" fmla="*/ 186 h 214"/>
                <a:gd name="T14" fmla="*/ 52 w 254"/>
                <a:gd name="T15" fmla="*/ 70 h 214"/>
                <a:gd name="T16" fmla="*/ 110 w 254"/>
                <a:gd name="T17" fmla="*/ 26 h 214"/>
                <a:gd name="T18" fmla="*/ 193 w 254"/>
                <a:gd name="T19" fmla="*/ 42 h 214"/>
                <a:gd name="T20" fmla="*/ 216 w 254"/>
                <a:gd name="T21" fmla="*/ 152 h 214"/>
                <a:gd name="T22" fmla="*/ 70 w 254"/>
                <a:gd name="T23" fmla="*/ 183 h 214"/>
                <a:gd name="T24" fmla="*/ 56 w 254"/>
                <a:gd name="T25" fmla="*/ 19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4">
                  <a:moveTo>
                    <a:pt x="56" y="190"/>
                  </a:moveTo>
                  <a:cubicBezTo>
                    <a:pt x="107" y="214"/>
                    <a:pt x="173" y="205"/>
                    <a:pt x="216" y="168"/>
                  </a:cubicBezTo>
                  <a:cubicBezTo>
                    <a:pt x="235" y="151"/>
                    <a:pt x="249" y="130"/>
                    <a:pt x="251" y="105"/>
                  </a:cubicBezTo>
                  <a:cubicBezTo>
                    <a:pt x="254" y="75"/>
                    <a:pt x="232" y="51"/>
                    <a:pt x="210" y="35"/>
                  </a:cubicBezTo>
                  <a:cubicBezTo>
                    <a:pt x="159" y="0"/>
                    <a:pt x="97" y="12"/>
                    <a:pt x="53" y="52"/>
                  </a:cubicBezTo>
                  <a:cubicBezTo>
                    <a:pt x="8" y="92"/>
                    <a:pt x="0" y="158"/>
                    <a:pt x="55" y="193"/>
                  </a:cubicBezTo>
                  <a:cubicBezTo>
                    <a:pt x="59" y="196"/>
                    <a:pt x="75" y="188"/>
                    <a:pt x="71" y="186"/>
                  </a:cubicBezTo>
                  <a:cubicBezTo>
                    <a:pt x="27" y="158"/>
                    <a:pt x="23" y="111"/>
                    <a:pt x="52" y="70"/>
                  </a:cubicBezTo>
                  <a:cubicBezTo>
                    <a:pt x="67" y="50"/>
                    <a:pt x="87" y="34"/>
                    <a:pt x="110" y="26"/>
                  </a:cubicBezTo>
                  <a:cubicBezTo>
                    <a:pt x="140" y="15"/>
                    <a:pt x="168" y="26"/>
                    <a:pt x="193" y="42"/>
                  </a:cubicBezTo>
                  <a:cubicBezTo>
                    <a:pt x="233" y="68"/>
                    <a:pt x="246" y="113"/>
                    <a:pt x="216" y="152"/>
                  </a:cubicBezTo>
                  <a:cubicBezTo>
                    <a:pt x="182" y="197"/>
                    <a:pt x="119" y="205"/>
                    <a:pt x="70" y="183"/>
                  </a:cubicBezTo>
                  <a:cubicBezTo>
                    <a:pt x="66" y="181"/>
                    <a:pt x="50" y="188"/>
                    <a:pt x="56" y="19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3" name="Freeform 306"/>
            <p:cNvSpPr>
              <a:spLocks/>
            </p:cNvSpPr>
            <p:nvPr/>
          </p:nvSpPr>
          <p:spPr bwMode="auto">
            <a:xfrm>
              <a:off x="5949057" y="852392"/>
              <a:ext cx="209255" cy="78873"/>
            </a:xfrm>
            <a:custGeom>
              <a:avLst/>
              <a:gdLst>
                <a:gd name="T0" fmla="*/ 4 w 96"/>
                <a:gd name="T1" fmla="*/ 15 h 36"/>
                <a:gd name="T2" fmla="*/ 93 w 96"/>
                <a:gd name="T3" fmla="*/ 5 h 36"/>
                <a:gd name="T4" fmla="*/ 85 w 96"/>
                <a:gd name="T5" fmla="*/ 3 h 36"/>
                <a:gd name="T6" fmla="*/ 11 w 96"/>
                <a:gd name="T7" fmla="*/ 10 h 36"/>
                <a:gd name="T8" fmla="*/ 4 w 96"/>
                <a:gd name="T9" fmla="*/ 15 h 36"/>
              </a:gdLst>
              <a:ahLst/>
              <a:cxnLst>
                <a:cxn ang="0">
                  <a:pos x="T0" y="T1"/>
                </a:cxn>
                <a:cxn ang="0">
                  <a:pos x="T2" y="T3"/>
                </a:cxn>
                <a:cxn ang="0">
                  <a:pos x="T4" y="T5"/>
                </a:cxn>
                <a:cxn ang="0">
                  <a:pos x="T6" y="T7"/>
                </a:cxn>
                <a:cxn ang="0">
                  <a:pos x="T8" y="T9"/>
                </a:cxn>
              </a:cxnLst>
              <a:rect l="0" t="0" r="r" b="b"/>
              <a:pathLst>
                <a:path w="96" h="36">
                  <a:moveTo>
                    <a:pt x="4" y="15"/>
                  </a:moveTo>
                  <a:cubicBezTo>
                    <a:pt x="35" y="32"/>
                    <a:pt x="69" y="36"/>
                    <a:pt x="93" y="5"/>
                  </a:cubicBezTo>
                  <a:cubicBezTo>
                    <a:pt x="96" y="1"/>
                    <a:pt x="88" y="0"/>
                    <a:pt x="85" y="3"/>
                  </a:cubicBezTo>
                  <a:cubicBezTo>
                    <a:pt x="65" y="29"/>
                    <a:pt x="37" y="24"/>
                    <a:pt x="11" y="10"/>
                  </a:cubicBezTo>
                  <a:cubicBezTo>
                    <a:pt x="8" y="8"/>
                    <a:pt x="0" y="12"/>
                    <a:pt x="4" y="1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4" name="Oval 307"/>
            <p:cNvSpPr>
              <a:spLocks noChangeArrowheads="1"/>
            </p:cNvSpPr>
            <p:nvPr/>
          </p:nvSpPr>
          <p:spPr bwMode="auto">
            <a:xfrm>
              <a:off x="6248452" y="684988"/>
              <a:ext cx="20925" cy="965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5" name="Freeform 308"/>
            <p:cNvSpPr>
              <a:spLocks/>
            </p:cNvSpPr>
            <p:nvPr/>
          </p:nvSpPr>
          <p:spPr bwMode="auto">
            <a:xfrm>
              <a:off x="6240404" y="673721"/>
              <a:ext cx="38632" cy="30583"/>
            </a:xfrm>
            <a:custGeom>
              <a:avLst/>
              <a:gdLst>
                <a:gd name="T0" fmla="*/ 0 w 18"/>
                <a:gd name="T1" fmla="*/ 7 h 14"/>
                <a:gd name="T2" fmla="*/ 5 w 18"/>
                <a:gd name="T3" fmla="*/ 14 h 14"/>
                <a:gd name="T4" fmla="*/ 9 w 18"/>
                <a:gd name="T5" fmla="*/ 14 h 14"/>
                <a:gd name="T6" fmla="*/ 9 w 18"/>
                <a:gd name="T7" fmla="*/ 14 h 14"/>
                <a:gd name="T8" fmla="*/ 9 w 18"/>
                <a:gd name="T9" fmla="*/ 11 h 14"/>
                <a:gd name="T10" fmla="*/ 9 w 18"/>
                <a:gd name="T11" fmla="*/ 14 h 14"/>
                <a:gd name="T12" fmla="*/ 14 w 18"/>
                <a:gd name="T13" fmla="*/ 13 h 14"/>
                <a:gd name="T14" fmla="*/ 18 w 18"/>
                <a:gd name="T15" fmla="*/ 7 h 14"/>
                <a:gd name="T16" fmla="*/ 14 w 18"/>
                <a:gd name="T17" fmla="*/ 7 h 14"/>
                <a:gd name="T18" fmla="*/ 18 w 18"/>
                <a:gd name="T19" fmla="*/ 7 h 14"/>
                <a:gd name="T20" fmla="*/ 18 w 18"/>
                <a:gd name="T21" fmla="*/ 8 h 14"/>
                <a:gd name="T22" fmla="*/ 18 w 18"/>
                <a:gd name="T23" fmla="*/ 7 h 14"/>
                <a:gd name="T24" fmla="*/ 13 w 18"/>
                <a:gd name="T25" fmla="*/ 1 h 14"/>
                <a:gd name="T26" fmla="*/ 9 w 18"/>
                <a:gd name="T27" fmla="*/ 0 h 14"/>
                <a:gd name="T28" fmla="*/ 9 w 18"/>
                <a:gd name="T29" fmla="*/ 0 h 14"/>
                <a:gd name="T30" fmla="*/ 1 w 18"/>
                <a:gd name="T31" fmla="*/ 4 h 14"/>
                <a:gd name="T32" fmla="*/ 0 w 18"/>
                <a:gd name="T33" fmla="*/ 7 h 14"/>
                <a:gd name="T34" fmla="*/ 9 w 18"/>
                <a:gd name="T35" fmla="*/ 7 h 14"/>
                <a:gd name="T36" fmla="*/ 8 w 18"/>
                <a:gd name="T37" fmla="*/ 9 h 14"/>
                <a:gd name="T38" fmla="*/ 6 w 18"/>
                <a:gd name="T39" fmla="*/ 7 h 14"/>
                <a:gd name="T40" fmla="*/ 7 w 18"/>
                <a:gd name="T41" fmla="*/ 8 h 14"/>
                <a:gd name="T42" fmla="*/ 8 w 18"/>
                <a:gd name="T43" fmla="*/ 9 h 14"/>
                <a:gd name="T44" fmla="*/ 8 w 18"/>
                <a:gd name="T45" fmla="*/ 9 h 14"/>
                <a:gd name="T46" fmla="*/ 8 w 18"/>
                <a:gd name="T47" fmla="*/ 9 h 14"/>
                <a:gd name="T48" fmla="*/ 8 w 18"/>
                <a:gd name="T49" fmla="*/ 9 h 14"/>
                <a:gd name="T50" fmla="*/ 9 w 18"/>
                <a:gd name="T51" fmla="*/ 9 h 14"/>
                <a:gd name="T52" fmla="*/ 9 w 18"/>
                <a:gd name="T53" fmla="*/ 9 h 14"/>
                <a:gd name="T54" fmla="*/ 9 w 18"/>
                <a:gd name="T55" fmla="*/ 9 h 14"/>
                <a:gd name="T56" fmla="*/ 9 w 18"/>
                <a:gd name="T57" fmla="*/ 6 h 14"/>
                <a:gd name="T58" fmla="*/ 9 w 18"/>
                <a:gd name="T59" fmla="*/ 9 h 14"/>
                <a:gd name="T60" fmla="*/ 11 w 18"/>
                <a:gd name="T61" fmla="*/ 8 h 14"/>
                <a:gd name="T62" fmla="*/ 10 w 18"/>
                <a:gd name="T63" fmla="*/ 9 h 14"/>
                <a:gd name="T64" fmla="*/ 10 w 18"/>
                <a:gd name="T65" fmla="*/ 9 h 14"/>
                <a:gd name="T66" fmla="*/ 9 w 18"/>
                <a:gd name="T67" fmla="*/ 7 h 14"/>
                <a:gd name="T68" fmla="*/ 12 w 18"/>
                <a:gd name="T69" fmla="*/ 7 h 14"/>
                <a:gd name="T70" fmla="*/ 13 w 18"/>
                <a:gd name="T71" fmla="*/ 7 h 14"/>
                <a:gd name="T72" fmla="*/ 9 w 18"/>
                <a:gd name="T73" fmla="*/ 7 h 14"/>
                <a:gd name="T74" fmla="*/ 12 w 18"/>
                <a:gd name="T75" fmla="*/ 7 h 14"/>
                <a:gd name="T76" fmla="*/ 9 w 18"/>
                <a:gd name="T77" fmla="*/ 7 h 14"/>
                <a:gd name="T78" fmla="*/ 10 w 18"/>
                <a:gd name="T79" fmla="*/ 6 h 14"/>
                <a:gd name="T80" fmla="*/ 10 w 18"/>
                <a:gd name="T81" fmla="*/ 5 h 14"/>
                <a:gd name="T82" fmla="*/ 11 w 18"/>
                <a:gd name="T83" fmla="*/ 7 h 14"/>
                <a:gd name="T84" fmla="*/ 10 w 18"/>
                <a:gd name="T85" fmla="*/ 5 h 14"/>
                <a:gd name="T86" fmla="*/ 10 w 18"/>
                <a:gd name="T87" fmla="*/ 5 h 14"/>
                <a:gd name="T88" fmla="*/ 10 w 18"/>
                <a:gd name="T89" fmla="*/ 5 h 14"/>
                <a:gd name="T90" fmla="*/ 9 w 18"/>
                <a:gd name="T91" fmla="*/ 10 h 14"/>
                <a:gd name="T92" fmla="*/ 9 w 18"/>
                <a:gd name="T93" fmla="*/ 5 h 14"/>
                <a:gd name="T94" fmla="*/ 9 w 18"/>
                <a:gd name="T95" fmla="*/ 8 h 14"/>
                <a:gd name="T96" fmla="*/ 9 w 18"/>
                <a:gd name="T97" fmla="*/ 5 h 14"/>
                <a:gd name="T98" fmla="*/ 9 w 18"/>
                <a:gd name="T99" fmla="*/ 5 h 14"/>
                <a:gd name="T100" fmla="*/ 7 w 18"/>
                <a:gd name="T101" fmla="*/ 6 h 14"/>
                <a:gd name="T102" fmla="*/ 8 w 18"/>
                <a:gd name="T103" fmla="*/ 5 h 14"/>
                <a:gd name="T104" fmla="*/ 8 w 18"/>
                <a:gd name="T105" fmla="*/ 6 h 14"/>
                <a:gd name="T106" fmla="*/ 9 w 18"/>
                <a:gd name="T107" fmla="*/ 7 h 14"/>
                <a:gd name="T108" fmla="*/ 6 w 18"/>
                <a:gd name="T109" fmla="*/ 7 h 14"/>
                <a:gd name="T110" fmla="*/ 9 w 18"/>
                <a:gd name="T11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 h="14">
                  <a:moveTo>
                    <a:pt x="4" y="7"/>
                  </a:moveTo>
                  <a:cubicBezTo>
                    <a:pt x="0" y="7"/>
                    <a:pt x="0" y="7"/>
                    <a:pt x="0" y="7"/>
                  </a:cubicBezTo>
                  <a:cubicBezTo>
                    <a:pt x="0" y="9"/>
                    <a:pt x="0" y="10"/>
                    <a:pt x="1" y="11"/>
                  </a:cubicBezTo>
                  <a:cubicBezTo>
                    <a:pt x="2" y="12"/>
                    <a:pt x="4" y="13"/>
                    <a:pt x="5" y="14"/>
                  </a:cubicBezTo>
                  <a:cubicBezTo>
                    <a:pt x="6" y="14"/>
                    <a:pt x="7" y="14"/>
                    <a:pt x="9" y="14"/>
                  </a:cubicBezTo>
                  <a:cubicBezTo>
                    <a:pt x="9" y="14"/>
                    <a:pt x="9" y="14"/>
                    <a:pt x="9" y="14"/>
                  </a:cubicBezTo>
                  <a:cubicBezTo>
                    <a:pt x="9" y="11"/>
                    <a:pt x="9" y="11"/>
                    <a:pt x="9" y="11"/>
                  </a:cubicBezTo>
                  <a:cubicBezTo>
                    <a:pt x="9" y="14"/>
                    <a:pt x="9" y="14"/>
                    <a:pt x="9" y="14"/>
                  </a:cubicBezTo>
                  <a:cubicBezTo>
                    <a:pt x="9" y="14"/>
                    <a:pt x="9" y="14"/>
                    <a:pt x="9" y="14"/>
                  </a:cubicBezTo>
                  <a:cubicBezTo>
                    <a:pt x="9" y="11"/>
                    <a:pt x="9" y="11"/>
                    <a:pt x="9" y="11"/>
                  </a:cubicBezTo>
                  <a:cubicBezTo>
                    <a:pt x="9" y="14"/>
                    <a:pt x="9" y="14"/>
                    <a:pt x="9" y="14"/>
                  </a:cubicBezTo>
                  <a:cubicBezTo>
                    <a:pt x="9" y="14"/>
                    <a:pt x="9" y="14"/>
                    <a:pt x="9" y="14"/>
                  </a:cubicBezTo>
                  <a:cubicBezTo>
                    <a:pt x="9" y="14"/>
                    <a:pt x="9" y="14"/>
                    <a:pt x="9" y="14"/>
                  </a:cubicBezTo>
                  <a:cubicBezTo>
                    <a:pt x="11" y="14"/>
                    <a:pt x="13" y="14"/>
                    <a:pt x="14" y="13"/>
                  </a:cubicBezTo>
                  <a:cubicBezTo>
                    <a:pt x="15" y="12"/>
                    <a:pt x="16" y="12"/>
                    <a:pt x="17" y="11"/>
                  </a:cubicBezTo>
                  <a:cubicBezTo>
                    <a:pt x="17" y="10"/>
                    <a:pt x="18" y="9"/>
                    <a:pt x="18" y="7"/>
                  </a:cubicBezTo>
                  <a:cubicBezTo>
                    <a:pt x="18" y="7"/>
                    <a:pt x="18" y="7"/>
                    <a:pt x="18" y="7"/>
                  </a:cubicBezTo>
                  <a:cubicBezTo>
                    <a:pt x="14" y="7"/>
                    <a:pt x="14" y="7"/>
                    <a:pt x="14" y="7"/>
                  </a:cubicBezTo>
                  <a:cubicBezTo>
                    <a:pt x="18" y="8"/>
                    <a:pt x="18" y="8"/>
                    <a:pt x="18" y="8"/>
                  </a:cubicBezTo>
                  <a:cubicBezTo>
                    <a:pt x="18" y="7"/>
                    <a:pt x="18" y="7"/>
                    <a:pt x="18" y="7"/>
                  </a:cubicBezTo>
                  <a:cubicBezTo>
                    <a:pt x="14" y="7"/>
                    <a:pt x="14" y="7"/>
                    <a:pt x="14" y="7"/>
                  </a:cubicBezTo>
                  <a:cubicBezTo>
                    <a:pt x="18" y="8"/>
                    <a:pt x="18" y="8"/>
                    <a:pt x="18" y="8"/>
                  </a:cubicBezTo>
                  <a:cubicBezTo>
                    <a:pt x="18" y="7"/>
                    <a:pt x="18" y="7"/>
                    <a:pt x="18" y="7"/>
                  </a:cubicBezTo>
                  <a:cubicBezTo>
                    <a:pt x="18" y="7"/>
                    <a:pt x="18" y="7"/>
                    <a:pt x="18" y="7"/>
                  </a:cubicBezTo>
                  <a:cubicBezTo>
                    <a:pt x="18" y="6"/>
                    <a:pt x="17" y="5"/>
                    <a:pt x="17" y="4"/>
                  </a:cubicBezTo>
                  <a:cubicBezTo>
                    <a:pt x="16" y="2"/>
                    <a:pt x="14" y="2"/>
                    <a:pt x="13" y="1"/>
                  </a:cubicBezTo>
                  <a:cubicBezTo>
                    <a:pt x="12" y="1"/>
                    <a:pt x="10" y="0"/>
                    <a:pt x="9" y="0"/>
                  </a:cubicBezTo>
                  <a:cubicBezTo>
                    <a:pt x="9" y="0"/>
                    <a:pt x="9" y="0"/>
                    <a:pt x="9" y="0"/>
                  </a:cubicBezTo>
                  <a:cubicBezTo>
                    <a:pt x="9" y="5"/>
                    <a:pt x="9" y="5"/>
                    <a:pt x="9" y="5"/>
                  </a:cubicBezTo>
                  <a:cubicBezTo>
                    <a:pt x="9" y="0"/>
                    <a:pt x="9" y="0"/>
                    <a:pt x="9" y="0"/>
                  </a:cubicBezTo>
                  <a:cubicBezTo>
                    <a:pt x="7" y="0"/>
                    <a:pt x="5" y="1"/>
                    <a:pt x="3" y="2"/>
                  </a:cubicBezTo>
                  <a:cubicBezTo>
                    <a:pt x="3" y="2"/>
                    <a:pt x="2" y="3"/>
                    <a:pt x="1" y="4"/>
                  </a:cubicBezTo>
                  <a:cubicBezTo>
                    <a:pt x="0" y="5"/>
                    <a:pt x="0" y="6"/>
                    <a:pt x="0" y="7"/>
                  </a:cubicBezTo>
                  <a:cubicBezTo>
                    <a:pt x="0" y="7"/>
                    <a:pt x="0" y="7"/>
                    <a:pt x="0" y="7"/>
                  </a:cubicBezTo>
                  <a:cubicBezTo>
                    <a:pt x="4" y="7"/>
                    <a:pt x="4" y="7"/>
                    <a:pt x="4" y="7"/>
                  </a:cubicBezTo>
                  <a:cubicBezTo>
                    <a:pt x="9" y="7"/>
                    <a:pt x="9" y="7"/>
                    <a:pt x="9" y="7"/>
                  </a:cubicBezTo>
                  <a:cubicBezTo>
                    <a:pt x="6" y="7"/>
                    <a:pt x="6" y="7"/>
                    <a:pt x="6" y="7"/>
                  </a:cubicBezTo>
                  <a:cubicBezTo>
                    <a:pt x="8" y="9"/>
                    <a:pt x="8" y="9"/>
                    <a:pt x="8" y="9"/>
                  </a:cubicBezTo>
                  <a:cubicBezTo>
                    <a:pt x="8" y="9"/>
                    <a:pt x="9" y="8"/>
                    <a:pt x="9" y="7"/>
                  </a:cubicBezTo>
                  <a:cubicBezTo>
                    <a:pt x="6" y="7"/>
                    <a:pt x="6" y="7"/>
                    <a:pt x="6" y="7"/>
                  </a:cubicBezTo>
                  <a:cubicBezTo>
                    <a:pt x="8" y="9"/>
                    <a:pt x="8" y="9"/>
                    <a:pt x="8" y="9"/>
                  </a:cubicBezTo>
                  <a:cubicBezTo>
                    <a:pt x="7" y="8"/>
                    <a:pt x="7" y="8"/>
                    <a:pt x="7" y="8"/>
                  </a:cubicBezTo>
                  <a:cubicBezTo>
                    <a:pt x="8" y="9"/>
                    <a:pt x="8" y="9"/>
                    <a:pt x="8" y="9"/>
                  </a:cubicBezTo>
                  <a:cubicBezTo>
                    <a:pt x="8" y="9"/>
                    <a:pt x="8" y="9"/>
                    <a:pt x="8" y="9"/>
                  </a:cubicBezTo>
                  <a:cubicBezTo>
                    <a:pt x="7" y="8"/>
                    <a:pt x="7" y="8"/>
                    <a:pt x="7" y="8"/>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9" y="9"/>
                  </a:cubicBezTo>
                  <a:cubicBezTo>
                    <a:pt x="9" y="9"/>
                    <a:pt x="9" y="9"/>
                    <a:pt x="9" y="9"/>
                  </a:cubicBezTo>
                  <a:cubicBezTo>
                    <a:pt x="9" y="9"/>
                    <a:pt x="9" y="9"/>
                    <a:pt x="9" y="9"/>
                  </a:cubicBezTo>
                  <a:cubicBezTo>
                    <a:pt x="9" y="6"/>
                    <a:pt x="9" y="6"/>
                    <a:pt x="9" y="6"/>
                  </a:cubicBezTo>
                  <a:cubicBezTo>
                    <a:pt x="9" y="9"/>
                    <a:pt x="9" y="9"/>
                    <a:pt x="9" y="9"/>
                  </a:cubicBezTo>
                  <a:cubicBezTo>
                    <a:pt x="9" y="9"/>
                    <a:pt x="9" y="9"/>
                    <a:pt x="9" y="9"/>
                  </a:cubicBezTo>
                  <a:cubicBezTo>
                    <a:pt x="9" y="6"/>
                    <a:pt x="9" y="6"/>
                    <a:pt x="9" y="6"/>
                  </a:cubicBezTo>
                  <a:cubicBezTo>
                    <a:pt x="9" y="9"/>
                    <a:pt x="9" y="9"/>
                    <a:pt x="9" y="9"/>
                  </a:cubicBezTo>
                  <a:cubicBezTo>
                    <a:pt x="9" y="9"/>
                    <a:pt x="9" y="9"/>
                    <a:pt x="9" y="9"/>
                  </a:cubicBezTo>
                  <a:cubicBezTo>
                    <a:pt x="10" y="9"/>
                    <a:pt x="10" y="9"/>
                    <a:pt x="10" y="9"/>
                  </a:cubicBezTo>
                  <a:cubicBezTo>
                    <a:pt x="11" y="8"/>
                    <a:pt x="11" y="8"/>
                    <a:pt x="11" y="8"/>
                  </a:cubicBezTo>
                  <a:cubicBezTo>
                    <a:pt x="10" y="9"/>
                    <a:pt x="10" y="9"/>
                    <a:pt x="10" y="9"/>
                  </a:cubicBezTo>
                  <a:cubicBezTo>
                    <a:pt x="10" y="9"/>
                    <a:pt x="10" y="9"/>
                    <a:pt x="10" y="9"/>
                  </a:cubicBezTo>
                  <a:cubicBezTo>
                    <a:pt x="11" y="8"/>
                    <a:pt x="11" y="8"/>
                    <a:pt x="11" y="8"/>
                  </a:cubicBezTo>
                  <a:cubicBezTo>
                    <a:pt x="10" y="9"/>
                    <a:pt x="10" y="9"/>
                    <a:pt x="10" y="9"/>
                  </a:cubicBezTo>
                  <a:cubicBezTo>
                    <a:pt x="12" y="7"/>
                    <a:pt x="12" y="7"/>
                    <a:pt x="12" y="7"/>
                  </a:cubicBezTo>
                  <a:cubicBezTo>
                    <a:pt x="9" y="7"/>
                    <a:pt x="9" y="7"/>
                    <a:pt x="9" y="7"/>
                  </a:cubicBezTo>
                  <a:cubicBezTo>
                    <a:pt x="9" y="8"/>
                    <a:pt x="9" y="9"/>
                    <a:pt x="10" y="9"/>
                  </a:cubicBezTo>
                  <a:cubicBezTo>
                    <a:pt x="12" y="7"/>
                    <a:pt x="12" y="7"/>
                    <a:pt x="12" y="7"/>
                  </a:cubicBezTo>
                  <a:cubicBezTo>
                    <a:pt x="9" y="7"/>
                    <a:pt x="9" y="7"/>
                    <a:pt x="9" y="7"/>
                  </a:cubicBezTo>
                  <a:cubicBezTo>
                    <a:pt x="13" y="7"/>
                    <a:pt x="13" y="7"/>
                    <a:pt x="13" y="7"/>
                  </a:cubicBezTo>
                  <a:cubicBezTo>
                    <a:pt x="9" y="7"/>
                    <a:pt x="9" y="7"/>
                    <a:pt x="9" y="7"/>
                  </a:cubicBezTo>
                  <a:cubicBezTo>
                    <a:pt x="9" y="7"/>
                    <a:pt x="9" y="7"/>
                    <a:pt x="9" y="7"/>
                  </a:cubicBezTo>
                  <a:cubicBezTo>
                    <a:pt x="9" y="7"/>
                    <a:pt x="9" y="7"/>
                    <a:pt x="9" y="7"/>
                  </a:cubicBezTo>
                  <a:cubicBezTo>
                    <a:pt x="12" y="7"/>
                    <a:pt x="12" y="7"/>
                    <a:pt x="12" y="7"/>
                  </a:cubicBezTo>
                  <a:cubicBezTo>
                    <a:pt x="10" y="6"/>
                    <a:pt x="10" y="6"/>
                    <a:pt x="10" y="6"/>
                  </a:cubicBezTo>
                  <a:cubicBezTo>
                    <a:pt x="9" y="6"/>
                    <a:pt x="9" y="7"/>
                    <a:pt x="9" y="7"/>
                  </a:cubicBezTo>
                  <a:cubicBezTo>
                    <a:pt x="12" y="7"/>
                    <a:pt x="12" y="7"/>
                    <a:pt x="12" y="7"/>
                  </a:cubicBezTo>
                  <a:cubicBezTo>
                    <a:pt x="10" y="6"/>
                    <a:pt x="10" y="6"/>
                    <a:pt x="10" y="6"/>
                  </a:cubicBezTo>
                  <a:cubicBezTo>
                    <a:pt x="11" y="7"/>
                    <a:pt x="11" y="7"/>
                    <a:pt x="11" y="7"/>
                  </a:cubicBezTo>
                  <a:cubicBezTo>
                    <a:pt x="10" y="5"/>
                    <a:pt x="10" y="5"/>
                    <a:pt x="10" y="5"/>
                  </a:cubicBezTo>
                  <a:cubicBezTo>
                    <a:pt x="10" y="6"/>
                    <a:pt x="10" y="6"/>
                    <a:pt x="10" y="6"/>
                  </a:cubicBezTo>
                  <a:cubicBezTo>
                    <a:pt x="11" y="7"/>
                    <a:pt x="11" y="7"/>
                    <a:pt x="11" y="7"/>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9" y="6"/>
                    <a:pt x="9" y="5"/>
                  </a:cubicBezTo>
                  <a:cubicBezTo>
                    <a:pt x="9" y="10"/>
                    <a:pt x="9" y="10"/>
                    <a:pt x="9" y="10"/>
                  </a:cubicBezTo>
                  <a:cubicBezTo>
                    <a:pt x="9" y="5"/>
                    <a:pt x="9" y="5"/>
                    <a:pt x="9" y="5"/>
                  </a:cubicBezTo>
                  <a:cubicBezTo>
                    <a:pt x="9" y="5"/>
                    <a:pt x="9" y="5"/>
                    <a:pt x="9" y="5"/>
                  </a:cubicBezTo>
                  <a:cubicBezTo>
                    <a:pt x="9" y="5"/>
                    <a:pt x="9" y="5"/>
                    <a:pt x="9" y="5"/>
                  </a:cubicBezTo>
                  <a:cubicBezTo>
                    <a:pt x="9" y="8"/>
                    <a:pt x="9" y="8"/>
                    <a:pt x="9" y="8"/>
                  </a:cubicBezTo>
                  <a:cubicBezTo>
                    <a:pt x="9" y="5"/>
                    <a:pt x="9" y="5"/>
                    <a:pt x="9" y="5"/>
                  </a:cubicBezTo>
                  <a:cubicBezTo>
                    <a:pt x="9" y="5"/>
                    <a:pt x="9" y="5"/>
                    <a:pt x="9" y="5"/>
                  </a:cubicBezTo>
                  <a:cubicBezTo>
                    <a:pt x="9" y="8"/>
                    <a:pt x="9" y="8"/>
                    <a:pt x="9" y="8"/>
                  </a:cubicBezTo>
                  <a:cubicBezTo>
                    <a:pt x="9" y="5"/>
                    <a:pt x="9" y="5"/>
                    <a:pt x="9" y="5"/>
                  </a:cubicBezTo>
                  <a:cubicBezTo>
                    <a:pt x="8" y="6"/>
                    <a:pt x="8" y="5"/>
                    <a:pt x="8" y="5"/>
                  </a:cubicBezTo>
                  <a:cubicBezTo>
                    <a:pt x="7" y="6"/>
                    <a:pt x="7" y="6"/>
                    <a:pt x="7" y="6"/>
                  </a:cubicBezTo>
                  <a:cubicBezTo>
                    <a:pt x="8" y="6"/>
                    <a:pt x="8" y="6"/>
                    <a:pt x="8" y="6"/>
                  </a:cubicBezTo>
                  <a:cubicBezTo>
                    <a:pt x="8" y="5"/>
                    <a:pt x="8" y="5"/>
                    <a:pt x="8" y="5"/>
                  </a:cubicBezTo>
                  <a:cubicBezTo>
                    <a:pt x="7" y="6"/>
                    <a:pt x="7" y="6"/>
                    <a:pt x="7" y="6"/>
                  </a:cubicBezTo>
                  <a:cubicBezTo>
                    <a:pt x="8" y="6"/>
                    <a:pt x="8" y="6"/>
                    <a:pt x="8" y="6"/>
                  </a:cubicBezTo>
                  <a:cubicBezTo>
                    <a:pt x="6" y="7"/>
                    <a:pt x="6" y="7"/>
                    <a:pt x="6" y="7"/>
                  </a:cubicBezTo>
                  <a:cubicBezTo>
                    <a:pt x="9" y="7"/>
                    <a:pt x="9" y="7"/>
                    <a:pt x="9" y="7"/>
                  </a:cubicBezTo>
                  <a:cubicBezTo>
                    <a:pt x="9" y="7"/>
                    <a:pt x="8" y="6"/>
                    <a:pt x="8" y="6"/>
                  </a:cubicBezTo>
                  <a:cubicBezTo>
                    <a:pt x="6" y="7"/>
                    <a:pt x="6" y="7"/>
                    <a:pt x="6" y="7"/>
                  </a:cubicBezTo>
                  <a:cubicBezTo>
                    <a:pt x="9" y="7"/>
                    <a:pt x="9" y="7"/>
                    <a:pt x="9" y="7"/>
                  </a:cubicBezTo>
                  <a:cubicBezTo>
                    <a:pt x="9" y="7"/>
                    <a:pt x="9" y="7"/>
                    <a:pt x="9" y="7"/>
                  </a:cubicBezTo>
                  <a:lnTo>
                    <a:pt x="4" y="7"/>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6" name="Freeform 309"/>
            <p:cNvSpPr>
              <a:spLocks/>
            </p:cNvSpPr>
            <p:nvPr/>
          </p:nvSpPr>
          <p:spPr bwMode="auto">
            <a:xfrm>
              <a:off x="6386882" y="1045550"/>
              <a:ext cx="35412" cy="41851"/>
            </a:xfrm>
            <a:custGeom>
              <a:avLst/>
              <a:gdLst>
                <a:gd name="T0" fmla="*/ 15 w 16"/>
                <a:gd name="T1" fmla="*/ 16 h 19"/>
                <a:gd name="T2" fmla="*/ 10 w 16"/>
                <a:gd name="T3" fmla="*/ 3 h 19"/>
                <a:gd name="T4" fmla="*/ 4 w 16"/>
                <a:gd name="T5" fmla="*/ 3 h 19"/>
                <a:gd name="T6" fmla="*/ 10 w 16"/>
                <a:gd name="T7" fmla="*/ 19 h 19"/>
                <a:gd name="T8" fmla="*/ 14 w 16"/>
                <a:gd name="T9" fmla="*/ 18 h 19"/>
                <a:gd name="T10" fmla="*/ 15 w 16"/>
                <a:gd name="T11" fmla="*/ 16 h 19"/>
              </a:gdLst>
              <a:ahLst/>
              <a:cxnLst>
                <a:cxn ang="0">
                  <a:pos x="T0" y="T1"/>
                </a:cxn>
                <a:cxn ang="0">
                  <a:pos x="T2" y="T3"/>
                </a:cxn>
                <a:cxn ang="0">
                  <a:pos x="T4" y="T5"/>
                </a:cxn>
                <a:cxn ang="0">
                  <a:pos x="T6" y="T7"/>
                </a:cxn>
                <a:cxn ang="0">
                  <a:pos x="T8" y="T9"/>
                </a:cxn>
                <a:cxn ang="0">
                  <a:pos x="T10" y="T11"/>
                </a:cxn>
              </a:cxnLst>
              <a:rect l="0" t="0" r="r" b="b"/>
              <a:pathLst>
                <a:path w="16" h="19">
                  <a:moveTo>
                    <a:pt x="15" y="16"/>
                  </a:moveTo>
                  <a:cubicBezTo>
                    <a:pt x="9" y="13"/>
                    <a:pt x="7" y="8"/>
                    <a:pt x="10" y="3"/>
                  </a:cubicBezTo>
                  <a:cubicBezTo>
                    <a:pt x="11" y="0"/>
                    <a:pt x="5" y="1"/>
                    <a:pt x="4" y="3"/>
                  </a:cubicBezTo>
                  <a:cubicBezTo>
                    <a:pt x="0" y="9"/>
                    <a:pt x="3" y="16"/>
                    <a:pt x="10" y="19"/>
                  </a:cubicBezTo>
                  <a:cubicBezTo>
                    <a:pt x="11" y="19"/>
                    <a:pt x="13" y="19"/>
                    <a:pt x="14" y="18"/>
                  </a:cubicBezTo>
                  <a:cubicBezTo>
                    <a:pt x="15" y="18"/>
                    <a:pt x="16" y="16"/>
                    <a:pt x="15" y="16"/>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7" name="Freeform 310"/>
            <p:cNvSpPr>
              <a:spLocks/>
            </p:cNvSpPr>
            <p:nvPr/>
          </p:nvSpPr>
          <p:spPr bwMode="auto">
            <a:xfrm>
              <a:off x="6399760" y="1039111"/>
              <a:ext cx="53118" cy="33803"/>
            </a:xfrm>
            <a:custGeom>
              <a:avLst/>
              <a:gdLst>
                <a:gd name="T0" fmla="*/ 22 w 24"/>
                <a:gd name="T1" fmla="*/ 0 h 15"/>
                <a:gd name="T2" fmla="*/ 13 w 24"/>
                <a:gd name="T3" fmla="*/ 4 h 15"/>
                <a:gd name="T4" fmla="*/ 12 w 24"/>
                <a:gd name="T5" fmla="*/ 5 h 15"/>
                <a:gd name="T6" fmla="*/ 14 w 24"/>
                <a:gd name="T7" fmla="*/ 7 h 15"/>
                <a:gd name="T8" fmla="*/ 16 w 24"/>
                <a:gd name="T9" fmla="*/ 5 h 15"/>
                <a:gd name="T10" fmla="*/ 8 w 24"/>
                <a:gd name="T11" fmla="*/ 4 h 15"/>
                <a:gd name="T12" fmla="*/ 5 w 24"/>
                <a:gd name="T13" fmla="*/ 6 h 15"/>
                <a:gd name="T14" fmla="*/ 9 w 24"/>
                <a:gd name="T15" fmla="*/ 10 h 15"/>
                <a:gd name="T16" fmla="*/ 12 w 24"/>
                <a:gd name="T17" fmla="*/ 9 h 15"/>
                <a:gd name="T18" fmla="*/ 3 w 24"/>
                <a:gd name="T19" fmla="*/ 7 h 15"/>
                <a:gd name="T20" fmla="*/ 1 w 24"/>
                <a:gd name="T21" fmla="*/ 8 h 15"/>
                <a:gd name="T22" fmla="*/ 6 w 24"/>
                <a:gd name="T23" fmla="*/ 14 h 15"/>
                <a:gd name="T24" fmla="*/ 9 w 24"/>
                <a:gd name="T25" fmla="*/ 14 h 15"/>
                <a:gd name="T26" fmla="*/ 12 w 24"/>
                <a:gd name="T27" fmla="*/ 9 h 15"/>
                <a:gd name="T28" fmla="*/ 9 w 24"/>
                <a:gd name="T29" fmla="*/ 9 h 15"/>
                <a:gd name="T30" fmla="*/ 7 w 24"/>
                <a:gd name="T31" fmla="*/ 13 h 15"/>
                <a:gd name="T32" fmla="*/ 10 w 24"/>
                <a:gd name="T33" fmla="*/ 13 h 15"/>
                <a:gd name="T34" fmla="*/ 17 w 24"/>
                <a:gd name="T35" fmla="*/ 8 h 15"/>
                <a:gd name="T36" fmla="*/ 15 w 24"/>
                <a:gd name="T37" fmla="*/ 7 h 15"/>
                <a:gd name="T38" fmla="*/ 7 w 24"/>
                <a:gd name="T39" fmla="*/ 13 h 15"/>
                <a:gd name="T40" fmla="*/ 10 w 24"/>
                <a:gd name="T41" fmla="*/ 13 h 15"/>
                <a:gd name="T42" fmla="*/ 12 w 24"/>
                <a:gd name="T43" fmla="*/ 9 h 15"/>
                <a:gd name="T44" fmla="*/ 9 w 24"/>
                <a:gd name="T45" fmla="*/ 9 h 15"/>
                <a:gd name="T46" fmla="*/ 6 w 24"/>
                <a:gd name="T47" fmla="*/ 14 h 15"/>
                <a:gd name="T48" fmla="*/ 9 w 24"/>
                <a:gd name="T49" fmla="*/ 13 h 15"/>
                <a:gd name="T50" fmla="*/ 4 w 24"/>
                <a:gd name="T51" fmla="*/ 7 h 15"/>
                <a:gd name="T52" fmla="*/ 1 w 24"/>
                <a:gd name="T53" fmla="*/ 8 h 15"/>
                <a:gd name="T54" fmla="*/ 9 w 24"/>
                <a:gd name="T55" fmla="*/ 10 h 15"/>
                <a:gd name="T56" fmla="*/ 12 w 24"/>
                <a:gd name="T57" fmla="*/ 9 h 15"/>
                <a:gd name="T58" fmla="*/ 8 w 24"/>
                <a:gd name="T59" fmla="*/ 5 h 15"/>
                <a:gd name="T60" fmla="*/ 6 w 24"/>
                <a:gd name="T61" fmla="*/ 6 h 15"/>
                <a:gd name="T62" fmla="*/ 14 w 24"/>
                <a:gd name="T63" fmla="*/ 7 h 15"/>
                <a:gd name="T64" fmla="*/ 16 w 24"/>
                <a:gd name="T65" fmla="*/ 6 h 15"/>
                <a:gd name="T66" fmla="*/ 15 w 24"/>
                <a:gd name="T67" fmla="*/ 4 h 15"/>
                <a:gd name="T68" fmla="*/ 14 w 24"/>
                <a:gd name="T69" fmla="*/ 5 h 15"/>
                <a:gd name="T70" fmla="*/ 23 w 24"/>
                <a:gd name="T71" fmla="*/ 1 h 15"/>
                <a:gd name="T72" fmla="*/ 22 w 24"/>
                <a:gd name="T7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15">
                  <a:moveTo>
                    <a:pt x="22" y="0"/>
                  </a:moveTo>
                  <a:cubicBezTo>
                    <a:pt x="19" y="1"/>
                    <a:pt x="16" y="3"/>
                    <a:pt x="13" y="4"/>
                  </a:cubicBezTo>
                  <a:cubicBezTo>
                    <a:pt x="13" y="4"/>
                    <a:pt x="12" y="5"/>
                    <a:pt x="12" y="5"/>
                  </a:cubicBezTo>
                  <a:cubicBezTo>
                    <a:pt x="13" y="6"/>
                    <a:pt x="13" y="6"/>
                    <a:pt x="14" y="7"/>
                  </a:cubicBezTo>
                  <a:cubicBezTo>
                    <a:pt x="14" y="6"/>
                    <a:pt x="15" y="6"/>
                    <a:pt x="16" y="5"/>
                  </a:cubicBezTo>
                  <a:cubicBezTo>
                    <a:pt x="13" y="5"/>
                    <a:pt x="11" y="5"/>
                    <a:pt x="8" y="4"/>
                  </a:cubicBezTo>
                  <a:cubicBezTo>
                    <a:pt x="7" y="4"/>
                    <a:pt x="5" y="5"/>
                    <a:pt x="5" y="6"/>
                  </a:cubicBezTo>
                  <a:cubicBezTo>
                    <a:pt x="7" y="7"/>
                    <a:pt x="8" y="9"/>
                    <a:pt x="9" y="10"/>
                  </a:cubicBezTo>
                  <a:cubicBezTo>
                    <a:pt x="10" y="9"/>
                    <a:pt x="11" y="9"/>
                    <a:pt x="12" y="9"/>
                  </a:cubicBezTo>
                  <a:cubicBezTo>
                    <a:pt x="9" y="7"/>
                    <a:pt x="6" y="8"/>
                    <a:pt x="3" y="7"/>
                  </a:cubicBezTo>
                  <a:cubicBezTo>
                    <a:pt x="3" y="7"/>
                    <a:pt x="0" y="7"/>
                    <a:pt x="1" y="8"/>
                  </a:cubicBezTo>
                  <a:cubicBezTo>
                    <a:pt x="2" y="10"/>
                    <a:pt x="4" y="12"/>
                    <a:pt x="6" y="14"/>
                  </a:cubicBezTo>
                  <a:cubicBezTo>
                    <a:pt x="7" y="15"/>
                    <a:pt x="9" y="15"/>
                    <a:pt x="9" y="14"/>
                  </a:cubicBezTo>
                  <a:cubicBezTo>
                    <a:pt x="10" y="12"/>
                    <a:pt x="11" y="11"/>
                    <a:pt x="12" y="9"/>
                  </a:cubicBezTo>
                  <a:cubicBezTo>
                    <a:pt x="13" y="8"/>
                    <a:pt x="10" y="9"/>
                    <a:pt x="9" y="9"/>
                  </a:cubicBezTo>
                  <a:cubicBezTo>
                    <a:pt x="8" y="11"/>
                    <a:pt x="8" y="12"/>
                    <a:pt x="7" y="13"/>
                  </a:cubicBezTo>
                  <a:cubicBezTo>
                    <a:pt x="7" y="14"/>
                    <a:pt x="9" y="14"/>
                    <a:pt x="10" y="13"/>
                  </a:cubicBezTo>
                  <a:cubicBezTo>
                    <a:pt x="12" y="12"/>
                    <a:pt x="15" y="10"/>
                    <a:pt x="17" y="8"/>
                  </a:cubicBezTo>
                  <a:cubicBezTo>
                    <a:pt x="19" y="7"/>
                    <a:pt x="16" y="7"/>
                    <a:pt x="15" y="7"/>
                  </a:cubicBezTo>
                  <a:cubicBezTo>
                    <a:pt x="12" y="9"/>
                    <a:pt x="10" y="11"/>
                    <a:pt x="7" y="13"/>
                  </a:cubicBezTo>
                  <a:cubicBezTo>
                    <a:pt x="8" y="13"/>
                    <a:pt x="9" y="13"/>
                    <a:pt x="10" y="13"/>
                  </a:cubicBezTo>
                  <a:cubicBezTo>
                    <a:pt x="11" y="12"/>
                    <a:pt x="11" y="10"/>
                    <a:pt x="12" y="9"/>
                  </a:cubicBezTo>
                  <a:cubicBezTo>
                    <a:pt x="11" y="9"/>
                    <a:pt x="10" y="9"/>
                    <a:pt x="9" y="9"/>
                  </a:cubicBezTo>
                  <a:cubicBezTo>
                    <a:pt x="8" y="11"/>
                    <a:pt x="7" y="12"/>
                    <a:pt x="6" y="14"/>
                  </a:cubicBezTo>
                  <a:cubicBezTo>
                    <a:pt x="7" y="14"/>
                    <a:pt x="8" y="13"/>
                    <a:pt x="9" y="13"/>
                  </a:cubicBezTo>
                  <a:cubicBezTo>
                    <a:pt x="7" y="11"/>
                    <a:pt x="5" y="10"/>
                    <a:pt x="4" y="7"/>
                  </a:cubicBezTo>
                  <a:cubicBezTo>
                    <a:pt x="3" y="7"/>
                    <a:pt x="2" y="8"/>
                    <a:pt x="1" y="8"/>
                  </a:cubicBezTo>
                  <a:cubicBezTo>
                    <a:pt x="4" y="9"/>
                    <a:pt x="7" y="9"/>
                    <a:pt x="9" y="10"/>
                  </a:cubicBezTo>
                  <a:cubicBezTo>
                    <a:pt x="10" y="10"/>
                    <a:pt x="13" y="9"/>
                    <a:pt x="12" y="9"/>
                  </a:cubicBezTo>
                  <a:cubicBezTo>
                    <a:pt x="10" y="8"/>
                    <a:pt x="9" y="6"/>
                    <a:pt x="8" y="5"/>
                  </a:cubicBezTo>
                  <a:cubicBezTo>
                    <a:pt x="7" y="5"/>
                    <a:pt x="6" y="5"/>
                    <a:pt x="6" y="6"/>
                  </a:cubicBezTo>
                  <a:cubicBezTo>
                    <a:pt x="8" y="7"/>
                    <a:pt x="11" y="6"/>
                    <a:pt x="14" y="7"/>
                  </a:cubicBezTo>
                  <a:cubicBezTo>
                    <a:pt x="15" y="7"/>
                    <a:pt x="17" y="6"/>
                    <a:pt x="16" y="6"/>
                  </a:cubicBezTo>
                  <a:cubicBezTo>
                    <a:pt x="16" y="5"/>
                    <a:pt x="16" y="5"/>
                    <a:pt x="15" y="4"/>
                  </a:cubicBezTo>
                  <a:cubicBezTo>
                    <a:pt x="15" y="4"/>
                    <a:pt x="15" y="5"/>
                    <a:pt x="14" y="5"/>
                  </a:cubicBezTo>
                  <a:cubicBezTo>
                    <a:pt x="17" y="4"/>
                    <a:pt x="19" y="2"/>
                    <a:pt x="23" y="1"/>
                  </a:cubicBezTo>
                  <a:cubicBezTo>
                    <a:pt x="24" y="1"/>
                    <a:pt x="24" y="0"/>
                    <a:pt x="22" y="0"/>
                  </a:cubicBezTo>
                  <a:close/>
                </a:path>
              </a:pathLst>
            </a:custGeom>
            <a:solidFill>
              <a:srgbClr val="E851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8" name="Freeform 311"/>
            <p:cNvSpPr>
              <a:spLocks/>
            </p:cNvSpPr>
            <p:nvPr/>
          </p:nvSpPr>
          <p:spPr bwMode="auto">
            <a:xfrm>
              <a:off x="5316465" y="1093839"/>
              <a:ext cx="1009251" cy="602010"/>
            </a:xfrm>
            <a:custGeom>
              <a:avLst/>
              <a:gdLst>
                <a:gd name="T0" fmla="*/ 461 w 461"/>
                <a:gd name="T1" fmla="*/ 44 h 275"/>
                <a:gd name="T2" fmla="*/ 429 w 461"/>
                <a:gd name="T3" fmla="*/ 2 h 275"/>
                <a:gd name="T4" fmla="*/ 427 w 461"/>
                <a:gd name="T5" fmla="*/ 0 h 275"/>
                <a:gd name="T6" fmla="*/ 80 w 461"/>
                <a:gd name="T7" fmla="*/ 190 h 275"/>
                <a:gd name="T8" fmla="*/ 8 w 461"/>
                <a:gd name="T9" fmla="*/ 224 h 275"/>
                <a:gd name="T10" fmla="*/ 12 w 461"/>
                <a:gd name="T11" fmla="*/ 257 h 275"/>
                <a:gd name="T12" fmla="*/ 42 w 461"/>
                <a:gd name="T13" fmla="*/ 270 h 275"/>
                <a:gd name="T14" fmla="*/ 113 w 461"/>
                <a:gd name="T15" fmla="*/ 236 h 275"/>
                <a:gd name="T16" fmla="*/ 460 w 461"/>
                <a:gd name="T17" fmla="*/ 45 h 275"/>
                <a:gd name="T18" fmla="*/ 461 w 461"/>
                <a:gd name="T19" fmla="*/ 44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1" h="275">
                  <a:moveTo>
                    <a:pt x="461" y="44"/>
                  </a:moveTo>
                  <a:cubicBezTo>
                    <a:pt x="443" y="30"/>
                    <a:pt x="433" y="23"/>
                    <a:pt x="429" y="2"/>
                  </a:cubicBezTo>
                  <a:cubicBezTo>
                    <a:pt x="427" y="0"/>
                    <a:pt x="427" y="0"/>
                    <a:pt x="427" y="0"/>
                  </a:cubicBezTo>
                  <a:cubicBezTo>
                    <a:pt x="323" y="76"/>
                    <a:pt x="193" y="126"/>
                    <a:pt x="80" y="190"/>
                  </a:cubicBezTo>
                  <a:cubicBezTo>
                    <a:pt x="58" y="202"/>
                    <a:pt x="32" y="215"/>
                    <a:pt x="8" y="224"/>
                  </a:cubicBezTo>
                  <a:cubicBezTo>
                    <a:pt x="8" y="224"/>
                    <a:pt x="0" y="238"/>
                    <a:pt x="12" y="257"/>
                  </a:cubicBezTo>
                  <a:cubicBezTo>
                    <a:pt x="24" y="275"/>
                    <a:pt x="42" y="270"/>
                    <a:pt x="42" y="270"/>
                  </a:cubicBezTo>
                  <a:cubicBezTo>
                    <a:pt x="65" y="261"/>
                    <a:pt x="91" y="248"/>
                    <a:pt x="113" y="236"/>
                  </a:cubicBezTo>
                  <a:cubicBezTo>
                    <a:pt x="226" y="172"/>
                    <a:pt x="356" y="121"/>
                    <a:pt x="460" y="45"/>
                  </a:cubicBezTo>
                  <a:cubicBezTo>
                    <a:pt x="461" y="44"/>
                    <a:pt x="461" y="44"/>
                    <a:pt x="461" y="44"/>
                  </a:cubicBezTo>
                </a:path>
              </a:pathLst>
            </a:custGeom>
            <a:solidFill>
              <a:srgbClr val="F3BE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9" name="Freeform 312"/>
            <p:cNvSpPr>
              <a:spLocks/>
            </p:cNvSpPr>
            <p:nvPr/>
          </p:nvSpPr>
          <p:spPr bwMode="auto">
            <a:xfrm>
              <a:off x="5311635" y="1087401"/>
              <a:ext cx="1026958" cy="630983"/>
            </a:xfrm>
            <a:custGeom>
              <a:avLst/>
              <a:gdLst>
                <a:gd name="T0" fmla="*/ 466 w 469"/>
                <a:gd name="T1" fmla="*/ 45 h 288"/>
                <a:gd name="T2" fmla="*/ 442 w 469"/>
                <a:gd name="T3" fmla="*/ 22 h 288"/>
                <a:gd name="T4" fmla="*/ 432 w 469"/>
                <a:gd name="T5" fmla="*/ 1 h 288"/>
                <a:gd name="T6" fmla="*/ 426 w 469"/>
                <a:gd name="T7" fmla="*/ 1 h 288"/>
                <a:gd name="T8" fmla="*/ 166 w 469"/>
                <a:gd name="T9" fmla="*/ 146 h 288"/>
                <a:gd name="T10" fmla="*/ 35 w 469"/>
                <a:gd name="T11" fmla="*/ 214 h 288"/>
                <a:gd name="T12" fmla="*/ 6 w 469"/>
                <a:gd name="T13" fmla="*/ 230 h 288"/>
                <a:gd name="T14" fmla="*/ 18 w 469"/>
                <a:gd name="T15" fmla="*/ 270 h 288"/>
                <a:gd name="T16" fmla="*/ 91 w 469"/>
                <a:gd name="T17" fmla="*/ 254 h 288"/>
                <a:gd name="T18" fmla="*/ 221 w 469"/>
                <a:gd name="T19" fmla="*/ 186 h 288"/>
                <a:gd name="T20" fmla="*/ 352 w 469"/>
                <a:gd name="T21" fmla="*/ 119 h 288"/>
                <a:gd name="T22" fmla="*/ 413 w 469"/>
                <a:gd name="T23" fmla="*/ 84 h 288"/>
                <a:gd name="T24" fmla="*/ 466 w 469"/>
                <a:gd name="T25" fmla="*/ 48 h 288"/>
                <a:gd name="T26" fmla="*/ 460 w 469"/>
                <a:gd name="T27" fmla="*/ 46 h 288"/>
                <a:gd name="T28" fmla="*/ 408 w 469"/>
                <a:gd name="T29" fmla="*/ 81 h 288"/>
                <a:gd name="T30" fmla="*/ 354 w 469"/>
                <a:gd name="T31" fmla="*/ 112 h 288"/>
                <a:gd name="T32" fmla="*/ 236 w 469"/>
                <a:gd name="T33" fmla="*/ 173 h 288"/>
                <a:gd name="T34" fmla="*/ 130 w 469"/>
                <a:gd name="T35" fmla="*/ 227 h 288"/>
                <a:gd name="T36" fmla="*/ 68 w 469"/>
                <a:gd name="T37" fmla="*/ 260 h 288"/>
                <a:gd name="T38" fmla="*/ 42 w 469"/>
                <a:gd name="T39" fmla="*/ 271 h 288"/>
                <a:gd name="T40" fmla="*/ 13 w 469"/>
                <a:gd name="T41" fmla="*/ 247 h 288"/>
                <a:gd name="T42" fmla="*/ 45 w 469"/>
                <a:gd name="T43" fmla="*/ 215 h 288"/>
                <a:gd name="T44" fmla="*/ 96 w 469"/>
                <a:gd name="T45" fmla="*/ 188 h 288"/>
                <a:gd name="T46" fmla="*/ 213 w 469"/>
                <a:gd name="T47" fmla="*/ 128 h 288"/>
                <a:gd name="T48" fmla="*/ 431 w 469"/>
                <a:gd name="T49" fmla="*/ 4 h 288"/>
                <a:gd name="T50" fmla="*/ 425 w 469"/>
                <a:gd name="T51" fmla="*/ 4 h 288"/>
                <a:gd name="T52" fmla="*/ 437 w 469"/>
                <a:gd name="T53" fmla="*/ 29 h 288"/>
                <a:gd name="T54" fmla="*/ 460 w 469"/>
                <a:gd name="T55" fmla="*/ 49 h 288"/>
                <a:gd name="T56" fmla="*/ 466 w 469"/>
                <a:gd name="T57" fmla="*/ 4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9" h="288">
                  <a:moveTo>
                    <a:pt x="466" y="45"/>
                  </a:moveTo>
                  <a:cubicBezTo>
                    <a:pt x="457" y="38"/>
                    <a:pt x="448" y="31"/>
                    <a:pt x="442" y="22"/>
                  </a:cubicBezTo>
                  <a:cubicBezTo>
                    <a:pt x="437" y="15"/>
                    <a:pt x="438" y="7"/>
                    <a:pt x="432" y="1"/>
                  </a:cubicBezTo>
                  <a:cubicBezTo>
                    <a:pt x="431" y="0"/>
                    <a:pt x="428" y="0"/>
                    <a:pt x="426" y="1"/>
                  </a:cubicBezTo>
                  <a:cubicBezTo>
                    <a:pt x="345" y="60"/>
                    <a:pt x="255" y="102"/>
                    <a:pt x="166" y="146"/>
                  </a:cubicBezTo>
                  <a:cubicBezTo>
                    <a:pt x="122" y="168"/>
                    <a:pt x="80" y="193"/>
                    <a:pt x="35" y="214"/>
                  </a:cubicBezTo>
                  <a:cubicBezTo>
                    <a:pt x="27" y="218"/>
                    <a:pt x="9" y="221"/>
                    <a:pt x="6" y="230"/>
                  </a:cubicBezTo>
                  <a:cubicBezTo>
                    <a:pt x="0" y="245"/>
                    <a:pt x="7" y="259"/>
                    <a:pt x="18" y="270"/>
                  </a:cubicBezTo>
                  <a:cubicBezTo>
                    <a:pt x="38" y="288"/>
                    <a:pt x="74" y="262"/>
                    <a:pt x="91" y="254"/>
                  </a:cubicBezTo>
                  <a:cubicBezTo>
                    <a:pt x="135" y="232"/>
                    <a:pt x="177" y="208"/>
                    <a:pt x="221" y="186"/>
                  </a:cubicBezTo>
                  <a:cubicBezTo>
                    <a:pt x="265" y="164"/>
                    <a:pt x="309" y="142"/>
                    <a:pt x="352" y="119"/>
                  </a:cubicBezTo>
                  <a:cubicBezTo>
                    <a:pt x="373" y="108"/>
                    <a:pt x="393" y="96"/>
                    <a:pt x="413" y="84"/>
                  </a:cubicBezTo>
                  <a:cubicBezTo>
                    <a:pt x="431" y="73"/>
                    <a:pt x="451" y="62"/>
                    <a:pt x="466" y="48"/>
                  </a:cubicBezTo>
                  <a:cubicBezTo>
                    <a:pt x="469" y="45"/>
                    <a:pt x="462" y="44"/>
                    <a:pt x="460" y="46"/>
                  </a:cubicBezTo>
                  <a:cubicBezTo>
                    <a:pt x="445" y="60"/>
                    <a:pt x="425" y="71"/>
                    <a:pt x="408" y="81"/>
                  </a:cubicBezTo>
                  <a:cubicBezTo>
                    <a:pt x="391" y="92"/>
                    <a:pt x="373" y="102"/>
                    <a:pt x="354" y="112"/>
                  </a:cubicBezTo>
                  <a:cubicBezTo>
                    <a:pt x="316" y="134"/>
                    <a:pt x="276" y="153"/>
                    <a:pt x="236" y="173"/>
                  </a:cubicBezTo>
                  <a:cubicBezTo>
                    <a:pt x="201" y="191"/>
                    <a:pt x="165" y="208"/>
                    <a:pt x="130" y="227"/>
                  </a:cubicBezTo>
                  <a:cubicBezTo>
                    <a:pt x="110" y="239"/>
                    <a:pt x="89" y="250"/>
                    <a:pt x="68" y="260"/>
                  </a:cubicBezTo>
                  <a:cubicBezTo>
                    <a:pt x="60" y="263"/>
                    <a:pt x="51" y="268"/>
                    <a:pt x="42" y="271"/>
                  </a:cubicBezTo>
                  <a:cubicBezTo>
                    <a:pt x="27" y="275"/>
                    <a:pt x="17" y="259"/>
                    <a:pt x="13" y="247"/>
                  </a:cubicBezTo>
                  <a:cubicBezTo>
                    <a:pt x="5" y="225"/>
                    <a:pt x="30" y="222"/>
                    <a:pt x="45" y="215"/>
                  </a:cubicBezTo>
                  <a:cubicBezTo>
                    <a:pt x="62" y="207"/>
                    <a:pt x="79" y="197"/>
                    <a:pt x="96" y="188"/>
                  </a:cubicBezTo>
                  <a:cubicBezTo>
                    <a:pt x="134" y="167"/>
                    <a:pt x="174" y="147"/>
                    <a:pt x="213" y="128"/>
                  </a:cubicBezTo>
                  <a:cubicBezTo>
                    <a:pt x="288" y="91"/>
                    <a:pt x="363" y="53"/>
                    <a:pt x="431" y="4"/>
                  </a:cubicBezTo>
                  <a:cubicBezTo>
                    <a:pt x="429" y="4"/>
                    <a:pt x="427" y="4"/>
                    <a:pt x="425" y="4"/>
                  </a:cubicBezTo>
                  <a:cubicBezTo>
                    <a:pt x="431" y="10"/>
                    <a:pt x="432" y="22"/>
                    <a:pt x="437" y="29"/>
                  </a:cubicBezTo>
                  <a:cubicBezTo>
                    <a:pt x="443" y="37"/>
                    <a:pt x="452" y="43"/>
                    <a:pt x="460" y="49"/>
                  </a:cubicBezTo>
                  <a:cubicBezTo>
                    <a:pt x="462" y="51"/>
                    <a:pt x="469" y="48"/>
                    <a:pt x="466" y="45"/>
                  </a:cubicBezTo>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0" name="Freeform 313"/>
            <p:cNvSpPr>
              <a:spLocks/>
            </p:cNvSpPr>
            <p:nvPr/>
          </p:nvSpPr>
          <p:spPr bwMode="auto">
            <a:xfrm>
              <a:off x="6245233" y="1027844"/>
              <a:ext cx="231790" cy="167404"/>
            </a:xfrm>
            <a:custGeom>
              <a:avLst/>
              <a:gdLst>
                <a:gd name="T0" fmla="*/ 4 w 106"/>
                <a:gd name="T1" fmla="*/ 31 h 76"/>
                <a:gd name="T2" fmla="*/ 91 w 106"/>
                <a:gd name="T3" fmla="*/ 8 h 76"/>
                <a:gd name="T4" fmla="*/ 85 w 106"/>
                <a:gd name="T5" fmla="*/ 16 h 76"/>
                <a:gd name="T6" fmla="*/ 65 w 106"/>
                <a:gd name="T7" fmla="*/ 36 h 76"/>
                <a:gd name="T8" fmla="*/ 34 w 106"/>
                <a:gd name="T9" fmla="*/ 73 h 76"/>
                <a:gd name="T10" fmla="*/ 39 w 106"/>
                <a:gd name="T11" fmla="*/ 74 h 76"/>
                <a:gd name="T12" fmla="*/ 104 w 106"/>
                <a:gd name="T13" fmla="*/ 3 h 76"/>
                <a:gd name="T14" fmla="*/ 101 w 106"/>
                <a:gd name="T15" fmla="*/ 0 h 76"/>
                <a:gd name="T16" fmla="*/ 4 w 106"/>
                <a:gd name="T17" fmla="*/ 27 h 76"/>
                <a:gd name="T18" fmla="*/ 4 w 106"/>
                <a:gd name="T19" fmla="*/ 3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6">
                  <a:moveTo>
                    <a:pt x="4" y="31"/>
                  </a:moveTo>
                  <a:cubicBezTo>
                    <a:pt x="34" y="29"/>
                    <a:pt x="62" y="18"/>
                    <a:pt x="91" y="8"/>
                  </a:cubicBezTo>
                  <a:cubicBezTo>
                    <a:pt x="101" y="4"/>
                    <a:pt x="87" y="14"/>
                    <a:pt x="85" y="16"/>
                  </a:cubicBezTo>
                  <a:cubicBezTo>
                    <a:pt x="78" y="22"/>
                    <a:pt x="72" y="29"/>
                    <a:pt x="65" y="36"/>
                  </a:cubicBezTo>
                  <a:cubicBezTo>
                    <a:pt x="54" y="48"/>
                    <a:pt x="44" y="60"/>
                    <a:pt x="34" y="73"/>
                  </a:cubicBezTo>
                  <a:cubicBezTo>
                    <a:pt x="32" y="76"/>
                    <a:pt x="38" y="75"/>
                    <a:pt x="39" y="74"/>
                  </a:cubicBezTo>
                  <a:cubicBezTo>
                    <a:pt x="59" y="48"/>
                    <a:pt x="81" y="25"/>
                    <a:pt x="104" y="3"/>
                  </a:cubicBezTo>
                  <a:cubicBezTo>
                    <a:pt x="106" y="1"/>
                    <a:pt x="103" y="0"/>
                    <a:pt x="101" y="0"/>
                  </a:cubicBezTo>
                  <a:cubicBezTo>
                    <a:pt x="69" y="11"/>
                    <a:pt x="38" y="25"/>
                    <a:pt x="4" y="27"/>
                  </a:cubicBezTo>
                  <a:cubicBezTo>
                    <a:pt x="1" y="27"/>
                    <a:pt x="0" y="31"/>
                    <a:pt x="4" y="3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1" name="Freeform 314"/>
            <p:cNvSpPr>
              <a:spLocks/>
            </p:cNvSpPr>
            <p:nvPr/>
          </p:nvSpPr>
          <p:spPr bwMode="auto">
            <a:xfrm>
              <a:off x="5863746" y="1364261"/>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2" name="Freeform 315"/>
            <p:cNvSpPr>
              <a:spLocks/>
            </p:cNvSpPr>
            <p:nvPr/>
          </p:nvSpPr>
          <p:spPr bwMode="auto">
            <a:xfrm>
              <a:off x="5680245" y="1452792"/>
              <a:ext cx="1610" cy="3219"/>
            </a:xfrm>
            <a:custGeom>
              <a:avLst/>
              <a:gdLst>
                <a:gd name="T0" fmla="*/ 1 w 1"/>
                <a:gd name="T1" fmla="*/ 0 h 2"/>
                <a:gd name="T2" fmla="*/ 0 w 1"/>
                <a:gd name="T3" fmla="*/ 2 h 2"/>
                <a:gd name="T4" fmla="*/ 1 w 1"/>
                <a:gd name="T5" fmla="*/ 2 h 2"/>
                <a:gd name="T6" fmla="*/ 1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2"/>
                  </a:lnTo>
                  <a:lnTo>
                    <a:pt x="1" y="2"/>
                  </a:lnTo>
                  <a:lnTo>
                    <a:pt x="1" y="2"/>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3" name="Freeform 316"/>
            <p:cNvSpPr>
              <a:spLocks/>
            </p:cNvSpPr>
            <p:nvPr/>
          </p:nvSpPr>
          <p:spPr bwMode="auto">
            <a:xfrm>
              <a:off x="5680245" y="1452792"/>
              <a:ext cx="1610" cy="3219"/>
            </a:xfrm>
            <a:custGeom>
              <a:avLst/>
              <a:gdLst>
                <a:gd name="T0" fmla="*/ 1 w 1"/>
                <a:gd name="T1" fmla="*/ 0 h 2"/>
                <a:gd name="T2" fmla="*/ 0 w 1"/>
                <a:gd name="T3" fmla="*/ 2 h 2"/>
                <a:gd name="T4" fmla="*/ 1 w 1"/>
                <a:gd name="T5" fmla="*/ 2 h 2"/>
                <a:gd name="T6" fmla="*/ 1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2"/>
                  </a:lnTo>
                  <a:lnTo>
                    <a:pt x="1" y="2"/>
                  </a:lnTo>
                  <a:lnTo>
                    <a:pt x="1"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4" name="Freeform 317"/>
            <p:cNvSpPr>
              <a:spLocks/>
            </p:cNvSpPr>
            <p:nvPr/>
          </p:nvSpPr>
          <p:spPr bwMode="auto">
            <a:xfrm>
              <a:off x="5680245" y="1456011"/>
              <a:ext cx="1610" cy="0"/>
            </a:xfrm>
            <a:custGeom>
              <a:avLst/>
              <a:gdLst>
                <a:gd name="T0" fmla="*/ 1 w 1"/>
                <a:gd name="T1" fmla="*/ 1 w 1"/>
                <a:gd name="T2" fmla="*/ 1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1" y="0"/>
                    <a:pt x="1" y="0"/>
                  </a:cubicBez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5" name="Freeform 318"/>
            <p:cNvSpPr>
              <a:spLocks/>
            </p:cNvSpPr>
            <p:nvPr/>
          </p:nvSpPr>
          <p:spPr bwMode="auto">
            <a:xfrm>
              <a:off x="5876623" y="1348164"/>
              <a:ext cx="4829" cy="1610"/>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6" name="Freeform 319"/>
            <p:cNvSpPr>
              <a:spLocks/>
            </p:cNvSpPr>
            <p:nvPr/>
          </p:nvSpPr>
          <p:spPr bwMode="auto">
            <a:xfrm>
              <a:off x="5876623" y="1348164"/>
              <a:ext cx="4829" cy="1610"/>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7" name="Freeform 320"/>
            <p:cNvSpPr>
              <a:spLocks/>
            </p:cNvSpPr>
            <p:nvPr/>
          </p:nvSpPr>
          <p:spPr bwMode="auto">
            <a:xfrm>
              <a:off x="5857307" y="135621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8" name="Freeform 321"/>
            <p:cNvSpPr>
              <a:spLocks/>
            </p:cNvSpPr>
            <p:nvPr/>
          </p:nvSpPr>
          <p:spPr bwMode="auto">
            <a:xfrm>
              <a:off x="5857307" y="1356213"/>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9" name="Freeform 322"/>
            <p:cNvSpPr>
              <a:spLocks/>
            </p:cNvSpPr>
            <p:nvPr/>
          </p:nvSpPr>
          <p:spPr bwMode="auto">
            <a:xfrm>
              <a:off x="6027930" y="12821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0" name="Freeform 323"/>
            <p:cNvSpPr>
              <a:spLocks/>
            </p:cNvSpPr>
            <p:nvPr/>
          </p:nvSpPr>
          <p:spPr bwMode="auto">
            <a:xfrm>
              <a:off x="6027930" y="1282169"/>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1" name="Freeform 324"/>
            <p:cNvSpPr>
              <a:spLocks/>
            </p:cNvSpPr>
            <p:nvPr/>
          </p:nvSpPr>
          <p:spPr bwMode="auto">
            <a:xfrm>
              <a:off x="6039198" y="1270901"/>
              <a:ext cx="3219" cy="3219"/>
            </a:xfrm>
            <a:custGeom>
              <a:avLst/>
              <a:gdLst>
                <a:gd name="T0" fmla="*/ 2 w 2"/>
                <a:gd name="T1" fmla="*/ 0 h 2"/>
                <a:gd name="T2" fmla="*/ 0 w 2"/>
                <a:gd name="T3" fmla="*/ 2 h 2"/>
                <a:gd name="T4" fmla="*/ 2 w 2"/>
                <a:gd name="T5" fmla="*/ 0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0" y="2"/>
                  </a:lnTo>
                  <a:lnTo>
                    <a:pt x="2" y="0"/>
                  </a:lnTo>
                  <a:lnTo>
                    <a:pt x="2" y="0"/>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2" name="Freeform 325"/>
            <p:cNvSpPr>
              <a:spLocks/>
            </p:cNvSpPr>
            <p:nvPr/>
          </p:nvSpPr>
          <p:spPr bwMode="auto">
            <a:xfrm>
              <a:off x="6039198" y="1270901"/>
              <a:ext cx="3219" cy="3219"/>
            </a:xfrm>
            <a:custGeom>
              <a:avLst/>
              <a:gdLst>
                <a:gd name="T0" fmla="*/ 2 w 2"/>
                <a:gd name="T1" fmla="*/ 0 h 2"/>
                <a:gd name="T2" fmla="*/ 0 w 2"/>
                <a:gd name="T3" fmla="*/ 2 h 2"/>
                <a:gd name="T4" fmla="*/ 2 w 2"/>
                <a:gd name="T5" fmla="*/ 0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0" y="2"/>
                  </a:lnTo>
                  <a:lnTo>
                    <a:pt x="2"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3" name="Freeform 326"/>
            <p:cNvSpPr>
              <a:spLocks/>
            </p:cNvSpPr>
            <p:nvPr/>
          </p:nvSpPr>
          <p:spPr bwMode="auto">
            <a:xfrm>
              <a:off x="6034369" y="1274120"/>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4" name="Freeform 327"/>
            <p:cNvSpPr>
              <a:spLocks/>
            </p:cNvSpPr>
            <p:nvPr/>
          </p:nvSpPr>
          <p:spPr bwMode="auto">
            <a:xfrm>
              <a:off x="6034369" y="1274120"/>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5" name="Freeform 328"/>
            <p:cNvSpPr>
              <a:spLocks/>
            </p:cNvSpPr>
            <p:nvPr/>
          </p:nvSpPr>
          <p:spPr bwMode="auto">
            <a:xfrm>
              <a:off x="6108413" y="121617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6" name="Freeform 329"/>
            <p:cNvSpPr>
              <a:spLocks/>
            </p:cNvSpPr>
            <p:nvPr/>
          </p:nvSpPr>
          <p:spPr bwMode="auto">
            <a:xfrm>
              <a:off x="6108413" y="121617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7" name="Freeform 330"/>
            <p:cNvSpPr>
              <a:spLocks/>
            </p:cNvSpPr>
            <p:nvPr/>
          </p:nvSpPr>
          <p:spPr bwMode="auto">
            <a:xfrm>
              <a:off x="6026320" y="1282169"/>
              <a:ext cx="1610" cy="3219"/>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1"/>
                    <a:pt x="0" y="1"/>
                  </a:cubicBez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8" name="Freeform 331"/>
            <p:cNvSpPr>
              <a:spLocks/>
            </p:cNvSpPr>
            <p:nvPr/>
          </p:nvSpPr>
          <p:spPr bwMode="auto">
            <a:xfrm>
              <a:off x="5863746" y="136587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9" name="Freeform 332"/>
            <p:cNvSpPr>
              <a:spLocks/>
            </p:cNvSpPr>
            <p:nvPr/>
          </p:nvSpPr>
          <p:spPr bwMode="auto">
            <a:xfrm>
              <a:off x="5863746" y="136587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0" name="Freeform 333"/>
            <p:cNvSpPr>
              <a:spLocks/>
            </p:cNvSpPr>
            <p:nvPr/>
          </p:nvSpPr>
          <p:spPr bwMode="auto">
            <a:xfrm>
              <a:off x="5887890" y="1346555"/>
              <a:ext cx="161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1" name="Freeform 334"/>
            <p:cNvSpPr>
              <a:spLocks/>
            </p:cNvSpPr>
            <p:nvPr/>
          </p:nvSpPr>
          <p:spPr bwMode="auto">
            <a:xfrm>
              <a:off x="5607811" y="1488204"/>
              <a:ext cx="6439" cy="3219"/>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0" y="1"/>
                    <a:pt x="0" y="1"/>
                    <a:pt x="0" y="1"/>
                  </a:cubicBezTo>
                  <a:cubicBezTo>
                    <a:pt x="2" y="1"/>
                    <a:pt x="3"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2" name="Freeform 335"/>
            <p:cNvSpPr>
              <a:spLocks noEditPoints="1"/>
            </p:cNvSpPr>
            <p:nvPr/>
          </p:nvSpPr>
          <p:spPr bwMode="auto">
            <a:xfrm>
              <a:off x="5607811" y="1295046"/>
              <a:ext cx="384707" cy="193158"/>
            </a:xfrm>
            <a:custGeom>
              <a:avLst/>
              <a:gdLst>
                <a:gd name="T0" fmla="*/ 94 w 176"/>
                <a:gd name="T1" fmla="*/ 41 h 88"/>
                <a:gd name="T2" fmla="*/ 102 w 176"/>
                <a:gd name="T3" fmla="*/ 36 h 88"/>
                <a:gd name="T4" fmla="*/ 155 w 176"/>
                <a:gd name="T5" fmla="*/ 9 h 88"/>
                <a:gd name="T6" fmla="*/ 169 w 176"/>
                <a:gd name="T7" fmla="*/ 6 h 88"/>
                <a:gd name="T8" fmla="*/ 170 w 176"/>
                <a:gd name="T9" fmla="*/ 2 h 88"/>
                <a:gd name="T10" fmla="*/ 169 w 176"/>
                <a:gd name="T11" fmla="*/ 1 h 88"/>
                <a:gd name="T12" fmla="*/ 157 w 176"/>
                <a:gd name="T13" fmla="*/ 6 h 88"/>
                <a:gd name="T14" fmla="*/ 150 w 176"/>
                <a:gd name="T15" fmla="*/ 9 h 88"/>
                <a:gd name="T16" fmla="*/ 145 w 176"/>
                <a:gd name="T17" fmla="*/ 14 h 88"/>
                <a:gd name="T18" fmla="*/ 143 w 176"/>
                <a:gd name="T19" fmla="*/ 14 h 88"/>
                <a:gd name="T20" fmla="*/ 147 w 176"/>
                <a:gd name="T21" fmla="*/ 12 h 88"/>
                <a:gd name="T22" fmla="*/ 155 w 176"/>
                <a:gd name="T23" fmla="*/ 9 h 88"/>
                <a:gd name="T24" fmla="*/ 152 w 176"/>
                <a:gd name="T25" fmla="*/ 13 h 88"/>
                <a:gd name="T26" fmla="*/ 140 w 176"/>
                <a:gd name="T27" fmla="*/ 16 h 88"/>
                <a:gd name="T28" fmla="*/ 133 w 176"/>
                <a:gd name="T29" fmla="*/ 20 h 88"/>
                <a:gd name="T30" fmla="*/ 132 w 176"/>
                <a:gd name="T31" fmla="*/ 19 h 88"/>
                <a:gd name="T32" fmla="*/ 128 w 176"/>
                <a:gd name="T33" fmla="*/ 22 h 88"/>
                <a:gd name="T34" fmla="*/ 129 w 176"/>
                <a:gd name="T35" fmla="*/ 22 h 88"/>
                <a:gd name="T36" fmla="*/ 123 w 176"/>
                <a:gd name="T37" fmla="*/ 26 h 88"/>
                <a:gd name="T38" fmla="*/ 118 w 176"/>
                <a:gd name="T39" fmla="*/ 28 h 88"/>
                <a:gd name="T40" fmla="*/ 114 w 176"/>
                <a:gd name="T41" fmla="*/ 30 h 88"/>
                <a:gd name="T42" fmla="*/ 118 w 176"/>
                <a:gd name="T43" fmla="*/ 26 h 88"/>
                <a:gd name="T44" fmla="*/ 115 w 176"/>
                <a:gd name="T45" fmla="*/ 29 h 88"/>
                <a:gd name="T46" fmla="*/ 112 w 176"/>
                <a:gd name="T47" fmla="*/ 30 h 88"/>
                <a:gd name="T48" fmla="*/ 107 w 176"/>
                <a:gd name="T49" fmla="*/ 34 h 88"/>
                <a:gd name="T50" fmla="*/ 104 w 176"/>
                <a:gd name="T51" fmla="*/ 36 h 88"/>
                <a:gd name="T52" fmla="*/ 91 w 176"/>
                <a:gd name="T53" fmla="*/ 42 h 88"/>
                <a:gd name="T54" fmla="*/ 90 w 176"/>
                <a:gd name="T55" fmla="*/ 41 h 88"/>
                <a:gd name="T56" fmla="*/ 75 w 176"/>
                <a:gd name="T57" fmla="*/ 51 h 88"/>
                <a:gd name="T58" fmla="*/ 69 w 176"/>
                <a:gd name="T59" fmla="*/ 53 h 88"/>
                <a:gd name="T60" fmla="*/ 67 w 176"/>
                <a:gd name="T61" fmla="*/ 54 h 88"/>
                <a:gd name="T62" fmla="*/ 57 w 176"/>
                <a:gd name="T63" fmla="*/ 58 h 88"/>
                <a:gd name="T64" fmla="*/ 53 w 176"/>
                <a:gd name="T65" fmla="*/ 62 h 88"/>
                <a:gd name="T66" fmla="*/ 45 w 176"/>
                <a:gd name="T67" fmla="*/ 65 h 88"/>
                <a:gd name="T68" fmla="*/ 42 w 176"/>
                <a:gd name="T69" fmla="*/ 67 h 88"/>
                <a:gd name="T70" fmla="*/ 27 w 176"/>
                <a:gd name="T71" fmla="*/ 74 h 88"/>
                <a:gd name="T72" fmla="*/ 6 w 176"/>
                <a:gd name="T73" fmla="*/ 85 h 88"/>
                <a:gd name="T74" fmla="*/ 2 w 176"/>
                <a:gd name="T75" fmla="*/ 87 h 88"/>
                <a:gd name="T76" fmla="*/ 2 w 176"/>
                <a:gd name="T77" fmla="*/ 88 h 88"/>
                <a:gd name="T78" fmla="*/ 33 w 176"/>
                <a:gd name="T79" fmla="*/ 72 h 88"/>
                <a:gd name="T80" fmla="*/ 35 w 176"/>
                <a:gd name="T81" fmla="*/ 72 h 88"/>
                <a:gd name="T82" fmla="*/ 49 w 176"/>
                <a:gd name="T83" fmla="*/ 66 h 88"/>
                <a:gd name="T84" fmla="*/ 51 w 176"/>
                <a:gd name="T85" fmla="*/ 65 h 88"/>
                <a:gd name="T86" fmla="*/ 77 w 176"/>
                <a:gd name="T87" fmla="*/ 52 h 88"/>
                <a:gd name="T88" fmla="*/ 87 w 176"/>
                <a:gd name="T89" fmla="*/ 47 h 88"/>
                <a:gd name="T90" fmla="*/ 102 w 176"/>
                <a:gd name="T91" fmla="*/ 41 h 88"/>
                <a:gd name="T92" fmla="*/ 118 w 176"/>
                <a:gd name="T93" fmla="*/ 31 h 88"/>
                <a:gd name="T94" fmla="*/ 123 w 176"/>
                <a:gd name="T95" fmla="*/ 28 h 88"/>
                <a:gd name="T96" fmla="*/ 124 w 176"/>
                <a:gd name="T97" fmla="*/ 29 h 88"/>
                <a:gd name="T98" fmla="*/ 135 w 176"/>
                <a:gd name="T99" fmla="*/ 23 h 88"/>
                <a:gd name="T100" fmla="*/ 142 w 176"/>
                <a:gd name="T101" fmla="*/ 19 h 88"/>
                <a:gd name="T102" fmla="*/ 159 w 176"/>
                <a:gd name="T103" fmla="*/ 10 h 88"/>
                <a:gd name="T104" fmla="*/ 169 w 176"/>
                <a:gd name="T105" fmla="*/ 6 h 88"/>
                <a:gd name="T106" fmla="*/ 175 w 176"/>
                <a:gd name="T107" fmla="*/ 1 h 88"/>
                <a:gd name="T108" fmla="*/ 170 w 176"/>
                <a:gd name="T109"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88">
                  <a:moveTo>
                    <a:pt x="94" y="41"/>
                  </a:moveTo>
                  <a:cubicBezTo>
                    <a:pt x="94" y="42"/>
                    <a:pt x="93" y="42"/>
                    <a:pt x="93" y="42"/>
                  </a:cubicBezTo>
                  <a:cubicBezTo>
                    <a:pt x="93" y="42"/>
                    <a:pt x="94" y="42"/>
                    <a:pt x="94" y="41"/>
                  </a:cubicBezTo>
                  <a:moveTo>
                    <a:pt x="102" y="36"/>
                  </a:moveTo>
                  <a:cubicBezTo>
                    <a:pt x="103" y="36"/>
                    <a:pt x="103" y="36"/>
                    <a:pt x="103" y="36"/>
                  </a:cubicBezTo>
                  <a:cubicBezTo>
                    <a:pt x="102" y="36"/>
                    <a:pt x="102" y="36"/>
                    <a:pt x="102" y="36"/>
                  </a:cubicBezTo>
                  <a:moveTo>
                    <a:pt x="155" y="9"/>
                  </a:moveTo>
                  <a:cubicBezTo>
                    <a:pt x="155" y="10"/>
                    <a:pt x="155" y="10"/>
                    <a:pt x="154" y="10"/>
                  </a:cubicBezTo>
                  <a:cubicBezTo>
                    <a:pt x="155" y="10"/>
                    <a:pt x="155" y="10"/>
                    <a:pt x="155" y="9"/>
                  </a:cubicBezTo>
                  <a:moveTo>
                    <a:pt x="169" y="6"/>
                  </a:moveTo>
                  <a:cubicBezTo>
                    <a:pt x="169" y="6"/>
                    <a:pt x="169" y="6"/>
                    <a:pt x="169" y="6"/>
                  </a:cubicBezTo>
                  <a:cubicBezTo>
                    <a:pt x="169" y="6"/>
                    <a:pt x="169" y="6"/>
                    <a:pt x="169" y="6"/>
                  </a:cubicBezTo>
                  <a:moveTo>
                    <a:pt x="173" y="0"/>
                  </a:moveTo>
                  <a:cubicBezTo>
                    <a:pt x="171" y="2"/>
                    <a:pt x="171" y="2"/>
                    <a:pt x="171" y="2"/>
                  </a:cubicBezTo>
                  <a:cubicBezTo>
                    <a:pt x="171" y="2"/>
                    <a:pt x="171" y="2"/>
                    <a:pt x="170" y="2"/>
                  </a:cubicBezTo>
                  <a:cubicBezTo>
                    <a:pt x="170" y="2"/>
                    <a:pt x="170" y="1"/>
                    <a:pt x="170" y="1"/>
                  </a:cubicBezTo>
                  <a:cubicBezTo>
                    <a:pt x="170" y="1"/>
                    <a:pt x="170" y="1"/>
                    <a:pt x="170" y="1"/>
                  </a:cubicBezTo>
                  <a:cubicBezTo>
                    <a:pt x="170" y="1"/>
                    <a:pt x="170" y="1"/>
                    <a:pt x="169" y="1"/>
                  </a:cubicBezTo>
                  <a:cubicBezTo>
                    <a:pt x="168" y="3"/>
                    <a:pt x="162" y="4"/>
                    <a:pt x="160" y="5"/>
                  </a:cubicBezTo>
                  <a:cubicBezTo>
                    <a:pt x="161" y="5"/>
                    <a:pt x="161" y="5"/>
                    <a:pt x="161" y="5"/>
                  </a:cubicBezTo>
                  <a:cubicBezTo>
                    <a:pt x="157" y="6"/>
                    <a:pt x="157" y="6"/>
                    <a:pt x="157" y="6"/>
                  </a:cubicBezTo>
                  <a:cubicBezTo>
                    <a:pt x="157" y="6"/>
                    <a:pt x="157" y="6"/>
                    <a:pt x="157" y="6"/>
                  </a:cubicBezTo>
                  <a:cubicBezTo>
                    <a:pt x="157" y="6"/>
                    <a:pt x="157" y="6"/>
                    <a:pt x="157" y="6"/>
                  </a:cubicBezTo>
                  <a:cubicBezTo>
                    <a:pt x="156" y="6"/>
                    <a:pt x="153" y="7"/>
                    <a:pt x="150" y="9"/>
                  </a:cubicBezTo>
                  <a:cubicBezTo>
                    <a:pt x="150" y="10"/>
                    <a:pt x="142" y="13"/>
                    <a:pt x="141" y="15"/>
                  </a:cubicBezTo>
                  <a:cubicBezTo>
                    <a:pt x="142" y="14"/>
                    <a:pt x="143" y="13"/>
                    <a:pt x="144" y="13"/>
                  </a:cubicBezTo>
                  <a:cubicBezTo>
                    <a:pt x="145" y="14"/>
                    <a:pt x="145" y="14"/>
                    <a:pt x="145" y="14"/>
                  </a:cubicBezTo>
                  <a:cubicBezTo>
                    <a:pt x="144" y="14"/>
                    <a:pt x="143" y="14"/>
                    <a:pt x="143" y="14"/>
                  </a:cubicBezTo>
                  <a:cubicBezTo>
                    <a:pt x="143" y="14"/>
                    <a:pt x="143" y="14"/>
                    <a:pt x="143" y="14"/>
                  </a:cubicBezTo>
                  <a:cubicBezTo>
                    <a:pt x="143" y="14"/>
                    <a:pt x="143" y="14"/>
                    <a:pt x="143" y="14"/>
                  </a:cubicBezTo>
                  <a:cubicBezTo>
                    <a:pt x="143" y="14"/>
                    <a:pt x="142" y="14"/>
                    <a:pt x="142" y="15"/>
                  </a:cubicBezTo>
                  <a:cubicBezTo>
                    <a:pt x="142" y="15"/>
                    <a:pt x="142" y="15"/>
                    <a:pt x="142" y="15"/>
                  </a:cubicBezTo>
                  <a:cubicBezTo>
                    <a:pt x="144" y="15"/>
                    <a:pt x="146" y="13"/>
                    <a:pt x="147" y="12"/>
                  </a:cubicBezTo>
                  <a:cubicBezTo>
                    <a:pt x="147" y="13"/>
                    <a:pt x="146" y="14"/>
                    <a:pt x="145" y="14"/>
                  </a:cubicBezTo>
                  <a:cubicBezTo>
                    <a:pt x="149" y="13"/>
                    <a:pt x="152" y="11"/>
                    <a:pt x="154" y="9"/>
                  </a:cubicBezTo>
                  <a:cubicBezTo>
                    <a:pt x="154" y="9"/>
                    <a:pt x="155" y="9"/>
                    <a:pt x="155" y="9"/>
                  </a:cubicBezTo>
                  <a:cubicBezTo>
                    <a:pt x="155" y="9"/>
                    <a:pt x="155" y="9"/>
                    <a:pt x="155" y="9"/>
                  </a:cubicBezTo>
                  <a:cubicBezTo>
                    <a:pt x="157" y="8"/>
                    <a:pt x="157" y="9"/>
                    <a:pt x="159" y="8"/>
                  </a:cubicBezTo>
                  <a:cubicBezTo>
                    <a:pt x="159" y="9"/>
                    <a:pt x="154" y="11"/>
                    <a:pt x="152" y="13"/>
                  </a:cubicBezTo>
                  <a:cubicBezTo>
                    <a:pt x="148" y="14"/>
                    <a:pt x="144" y="17"/>
                    <a:pt x="140" y="19"/>
                  </a:cubicBezTo>
                  <a:cubicBezTo>
                    <a:pt x="139" y="18"/>
                    <a:pt x="141" y="16"/>
                    <a:pt x="140" y="16"/>
                  </a:cubicBezTo>
                  <a:cubicBezTo>
                    <a:pt x="140" y="16"/>
                    <a:pt x="140" y="16"/>
                    <a:pt x="140" y="16"/>
                  </a:cubicBezTo>
                  <a:cubicBezTo>
                    <a:pt x="136" y="18"/>
                    <a:pt x="136" y="19"/>
                    <a:pt x="135" y="20"/>
                  </a:cubicBezTo>
                  <a:cubicBezTo>
                    <a:pt x="134" y="20"/>
                    <a:pt x="134" y="21"/>
                    <a:pt x="133" y="21"/>
                  </a:cubicBezTo>
                  <a:cubicBezTo>
                    <a:pt x="133" y="21"/>
                    <a:pt x="133" y="20"/>
                    <a:pt x="133" y="20"/>
                  </a:cubicBezTo>
                  <a:cubicBezTo>
                    <a:pt x="133" y="20"/>
                    <a:pt x="132" y="20"/>
                    <a:pt x="132" y="20"/>
                  </a:cubicBezTo>
                  <a:cubicBezTo>
                    <a:pt x="132" y="20"/>
                    <a:pt x="131" y="20"/>
                    <a:pt x="129" y="21"/>
                  </a:cubicBezTo>
                  <a:cubicBezTo>
                    <a:pt x="132" y="19"/>
                    <a:pt x="132" y="19"/>
                    <a:pt x="132" y="19"/>
                  </a:cubicBezTo>
                  <a:cubicBezTo>
                    <a:pt x="132" y="19"/>
                    <a:pt x="132" y="19"/>
                    <a:pt x="132" y="19"/>
                  </a:cubicBezTo>
                  <a:cubicBezTo>
                    <a:pt x="129" y="19"/>
                    <a:pt x="130" y="21"/>
                    <a:pt x="128" y="22"/>
                  </a:cubicBezTo>
                  <a:cubicBezTo>
                    <a:pt x="128" y="22"/>
                    <a:pt x="128" y="22"/>
                    <a:pt x="128" y="22"/>
                  </a:cubicBezTo>
                  <a:cubicBezTo>
                    <a:pt x="129" y="22"/>
                    <a:pt x="129" y="21"/>
                    <a:pt x="131" y="21"/>
                  </a:cubicBezTo>
                  <a:cubicBezTo>
                    <a:pt x="131" y="21"/>
                    <a:pt x="129" y="22"/>
                    <a:pt x="129" y="23"/>
                  </a:cubicBezTo>
                  <a:cubicBezTo>
                    <a:pt x="129" y="22"/>
                    <a:pt x="129" y="22"/>
                    <a:pt x="129" y="22"/>
                  </a:cubicBezTo>
                  <a:cubicBezTo>
                    <a:pt x="129" y="23"/>
                    <a:pt x="129" y="24"/>
                    <a:pt x="126" y="25"/>
                  </a:cubicBezTo>
                  <a:cubicBezTo>
                    <a:pt x="126" y="25"/>
                    <a:pt x="126" y="25"/>
                    <a:pt x="126" y="25"/>
                  </a:cubicBezTo>
                  <a:cubicBezTo>
                    <a:pt x="125" y="25"/>
                    <a:pt x="123" y="26"/>
                    <a:pt x="123" y="26"/>
                  </a:cubicBezTo>
                  <a:cubicBezTo>
                    <a:pt x="123" y="25"/>
                    <a:pt x="123" y="25"/>
                    <a:pt x="123" y="25"/>
                  </a:cubicBezTo>
                  <a:cubicBezTo>
                    <a:pt x="121" y="27"/>
                    <a:pt x="119" y="27"/>
                    <a:pt x="118" y="28"/>
                  </a:cubicBezTo>
                  <a:cubicBezTo>
                    <a:pt x="118" y="28"/>
                    <a:pt x="118" y="28"/>
                    <a:pt x="118" y="28"/>
                  </a:cubicBezTo>
                  <a:cubicBezTo>
                    <a:pt x="117" y="29"/>
                    <a:pt x="117" y="30"/>
                    <a:pt x="115" y="31"/>
                  </a:cubicBezTo>
                  <a:cubicBezTo>
                    <a:pt x="115" y="31"/>
                    <a:pt x="116" y="29"/>
                    <a:pt x="115" y="29"/>
                  </a:cubicBezTo>
                  <a:cubicBezTo>
                    <a:pt x="115" y="29"/>
                    <a:pt x="115" y="29"/>
                    <a:pt x="114" y="30"/>
                  </a:cubicBezTo>
                  <a:cubicBezTo>
                    <a:pt x="114" y="29"/>
                    <a:pt x="117" y="28"/>
                    <a:pt x="119" y="27"/>
                  </a:cubicBezTo>
                  <a:cubicBezTo>
                    <a:pt x="118" y="27"/>
                    <a:pt x="118" y="27"/>
                    <a:pt x="117" y="27"/>
                  </a:cubicBezTo>
                  <a:cubicBezTo>
                    <a:pt x="116" y="27"/>
                    <a:pt x="116" y="27"/>
                    <a:pt x="118" y="26"/>
                  </a:cubicBezTo>
                  <a:cubicBezTo>
                    <a:pt x="118" y="26"/>
                    <a:pt x="118" y="26"/>
                    <a:pt x="118" y="26"/>
                  </a:cubicBezTo>
                  <a:cubicBezTo>
                    <a:pt x="117" y="26"/>
                    <a:pt x="116" y="27"/>
                    <a:pt x="114" y="28"/>
                  </a:cubicBezTo>
                  <a:cubicBezTo>
                    <a:pt x="115" y="29"/>
                    <a:pt x="115" y="29"/>
                    <a:pt x="115" y="29"/>
                  </a:cubicBezTo>
                  <a:cubicBezTo>
                    <a:pt x="114" y="28"/>
                    <a:pt x="114" y="28"/>
                    <a:pt x="114" y="28"/>
                  </a:cubicBezTo>
                  <a:cubicBezTo>
                    <a:pt x="113" y="28"/>
                    <a:pt x="109" y="31"/>
                    <a:pt x="110" y="32"/>
                  </a:cubicBezTo>
                  <a:cubicBezTo>
                    <a:pt x="112" y="30"/>
                    <a:pt x="112" y="30"/>
                    <a:pt x="112" y="30"/>
                  </a:cubicBezTo>
                  <a:cubicBezTo>
                    <a:pt x="112" y="30"/>
                    <a:pt x="110" y="32"/>
                    <a:pt x="111" y="33"/>
                  </a:cubicBezTo>
                  <a:cubicBezTo>
                    <a:pt x="111" y="33"/>
                    <a:pt x="110" y="33"/>
                    <a:pt x="110" y="33"/>
                  </a:cubicBezTo>
                  <a:cubicBezTo>
                    <a:pt x="110" y="33"/>
                    <a:pt x="108" y="33"/>
                    <a:pt x="107" y="34"/>
                  </a:cubicBezTo>
                  <a:cubicBezTo>
                    <a:pt x="105" y="35"/>
                    <a:pt x="104" y="36"/>
                    <a:pt x="103" y="36"/>
                  </a:cubicBezTo>
                  <a:cubicBezTo>
                    <a:pt x="103" y="36"/>
                    <a:pt x="103" y="36"/>
                    <a:pt x="103" y="36"/>
                  </a:cubicBezTo>
                  <a:cubicBezTo>
                    <a:pt x="104" y="36"/>
                    <a:pt x="104" y="36"/>
                    <a:pt x="104" y="36"/>
                  </a:cubicBezTo>
                  <a:cubicBezTo>
                    <a:pt x="98" y="39"/>
                    <a:pt x="95" y="42"/>
                    <a:pt x="89" y="45"/>
                  </a:cubicBezTo>
                  <a:cubicBezTo>
                    <a:pt x="91" y="44"/>
                    <a:pt x="91" y="43"/>
                    <a:pt x="93" y="42"/>
                  </a:cubicBezTo>
                  <a:cubicBezTo>
                    <a:pt x="92" y="42"/>
                    <a:pt x="92" y="42"/>
                    <a:pt x="91" y="42"/>
                  </a:cubicBezTo>
                  <a:cubicBezTo>
                    <a:pt x="91" y="42"/>
                    <a:pt x="91" y="42"/>
                    <a:pt x="91" y="42"/>
                  </a:cubicBezTo>
                  <a:cubicBezTo>
                    <a:pt x="91" y="41"/>
                    <a:pt x="91" y="41"/>
                    <a:pt x="90" y="41"/>
                  </a:cubicBezTo>
                  <a:cubicBezTo>
                    <a:pt x="90" y="41"/>
                    <a:pt x="90" y="41"/>
                    <a:pt x="90" y="41"/>
                  </a:cubicBezTo>
                  <a:cubicBezTo>
                    <a:pt x="86" y="42"/>
                    <a:pt x="89" y="43"/>
                    <a:pt x="88" y="44"/>
                  </a:cubicBezTo>
                  <a:cubicBezTo>
                    <a:pt x="90" y="43"/>
                    <a:pt x="90" y="43"/>
                    <a:pt x="90" y="43"/>
                  </a:cubicBezTo>
                  <a:cubicBezTo>
                    <a:pt x="87" y="46"/>
                    <a:pt x="80" y="47"/>
                    <a:pt x="75" y="51"/>
                  </a:cubicBezTo>
                  <a:cubicBezTo>
                    <a:pt x="74" y="51"/>
                    <a:pt x="76" y="50"/>
                    <a:pt x="77" y="50"/>
                  </a:cubicBezTo>
                  <a:cubicBezTo>
                    <a:pt x="74" y="50"/>
                    <a:pt x="74" y="51"/>
                    <a:pt x="73" y="52"/>
                  </a:cubicBezTo>
                  <a:cubicBezTo>
                    <a:pt x="71" y="53"/>
                    <a:pt x="69" y="53"/>
                    <a:pt x="69" y="53"/>
                  </a:cubicBezTo>
                  <a:cubicBezTo>
                    <a:pt x="68" y="53"/>
                    <a:pt x="68" y="53"/>
                    <a:pt x="68" y="53"/>
                  </a:cubicBezTo>
                  <a:cubicBezTo>
                    <a:pt x="65" y="54"/>
                    <a:pt x="69" y="53"/>
                    <a:pt x="68" y="54"/>
                  </a:cubicBezTo>
                  <a:cubicBezTo>
                    <a:pt x="67" y="54"/>
                    <a:pt x="67" y="54"/>
                    <a:pt x="67" y="54"/>
                  </a:cubicBezTo>
                  <a:cubicBezTo>
                    <a:pt x="65" y="57"/>
                    <a:pt x="65" y="57"/>
                    <a:pt x="65" y="57"/>
                  </a:cubicBezTo>
                  <a:cubicBezTo>
                    <a:pt x="62" y="57"/>
                    <a:pt x="60" y="58"/>
                    <a:pt x="58" y="58"/>
                  </a:cubicBezTo>
                  <a:cubicBezTo>
                    <a:pt x="58" y="58"/>
                    <a:pt x="58" y="58"/>
                    <a:pt x="57" y="58"/>
                  </a:cubicBezTo>
                  <a:cubicBezTo>
                    <a:pt x="52" y="61"/>
                    <a:pt x="56" y="61"/>
                    <a:pt x="53" y="64"/>
                  </a:cubicBezTo>
                  <a:cubicBezTo>
                    <a:pt x="52" y="64"/>
                    <a:pt x="52" y="64"/>
                    <a:pt x="52" y="64"/>
                  </a:cubicBezTo>
                  <a:cubicBezTo>
                    <a:pt x="51" y="64"/>
                    <a:pt x="53" y="62"/>
                    <a:pt x="53" y="62"/>
                  </a:cubicBezTo>
                  <a:cubicBezTo>
                    <a:pt x="49" y="64"/>
                    <a:pt x="49" y="64"/>
                    <a:pt x="49" y="64"/>
                  </a:cubicBezTo>
                  <a:cubicBezTo>
                    <a:pt x="50" y="62"/>
                    <a:pt x="53" y="61"/>
                    <a:pt x="52" y="60"/>
                  </a:cubicBezTo>
                  <a:cubicBezTo>
                    <a:pt x="50" y="63"/>
                    <a:pt x="48" y="63"/>
                    <a:pt x="45" y="65"/>
                  </a:cubicBezTo>
                  <a:cubicBezTo>
                    <a:pt x="45" y="65"/>
                    <a:pt x="45" y="65"/>
                    <a:pt x="45" y="65"/>
                  </a:cubicBezTo>
                  <a:cubicBezTo>
                    <a:pt x="44" y="67"/>
                    <a:pt x="39" y="69"/>
                    <a:pt x="37" y="70"/>
                  </a:cubicBezTo>
                  <a:cubicBezTo>
                    <a:pt x="37" y="69"/>
                    <a:pt x="40" y="68"/>
                    <a:pt x="42" y="67"/>
                  </a:cubicBezTo>
                  <a:cubicBezTo>
                    <a:pt x="39" y="67"/>
                    <a:pt x="32" y="71"/>
                    <a:pt x="31" y="73"/>
                  </a:cubicBezTo>
                  <a:cubicBezTo>
                    <a:pt x="30" y="74"/>
                    <a:pt x="28" y="74"/>
                    <a:pt x="27" y="74"/>
                  </a:cubicBezTo>
                  <a:cubicBezTo>
                    <a:pt x="27" y="74"/>
                    <a:pt x="27" y="74"/>
                    <a:pt x="27" y="74"/>
                  </a:cubicBezTo>
                  <a:cubicBezTo>
                    <a:pt x="22" y="76"/>
                    <a:pt x="26" y="76"/>
                    <a:pt x="21" y="78"/>
                  </a:cubicBezTo>
                  <a:cubicBezTo>
                    <a:pt x="21" y="77"/>
                    <a:pt x="21" y="77"/>
                    <a:pt x="21" y="77"/>
                  </a:cubicBezTo>
                  <a:cubicBezTo>
                    <a:pt x="15" y="79"/>
                    <a:pt x="11" y="83"/>
                    <a:pt x="6" y="85"/>
                  </a:cubicBezTo>
                  <a:cubicBezTo>
                    <a:pt x="6" y="86"/>
                    <a:pt x="6" y="86"/>
                    <a:pt x="6" y="86"/>
                  </a:cubicBezTo>
                  <a:cubicBezTo>
                    <a:pt x="5" y="86"/>
                    <a:pt x="3" y="87"/>
                    <a:pt x="2" y="87"/>
                  </a:cubicBezTo>
                  <a:cubicBezTo>
                    <a:pt x="2" y="87"/>
                    <a:pt x="2" y="87"/>
                    <a:pt x="2" y="87"/>
                  </a:cubicBezTo>
                  <a:cubicBezTo>
                    <a:pt x="5" y="85"/>
                    <a:pt x="5" y="85"/>
                    <a:pt x="5" y="85"/>
                  </a:cubicBezTo>
                  <a:cubicBezTo>
                    <a:pt x="2" y="85"/>
                    <a:pt x="2" y="87"/>
                    <a:pt x="0" y="88"/>
                  </a:cubicBezTo>
                  <a:cubicBezTo>
                    <a:pt x="2" y="88"/>
                    <a:pt x="2" y="88"/>
                    <a:pt x="2" y="88"/>
                  </a:cubicBezTo>
                  <a:cubicBezTo>
                    <a:pt x="12" y="82"/>
                    <a:pt x="23" y="79"/>
                    <a:pt x="33" y="73"/>
                  </a:cubicBezTo>
                  <a:cubicBezTo>
                    <a:pt x="33" y="73"/>
                    <a:pt x="33" y="73"/>
                    <a:pt x="33" y="73"/>
                  </a:cubicBezTo>
                  <a:cubicBezTo>
                    <a:pt x="33" y="73"/>
                    <a:pt x="32" y="73"/>
                    <a:pt x="33" y="72"/>
                  </a:cubicBezTo>
                  <a:cubicBezTo>
                    <a:pt x="34" y="72"/>
                    <a:pt x="35" y="71"/>
                    <a:pt x="36" y="71"/>
                  </a:cubicBezTo>
                  <a:cubicBezTo>
                    <a:pt x="36" y="71"/>
                    <a:pt x="36" y="71"/>
                    <a:pt x="36" y="71"/>
                  </a:cubicBezTo>
                  <a:cubicBezTo>
                    <a:pt x="35" y="72"/>
                    <a:pt x="35" y="72"/>
                    <a:pt x="35" y="72"/>
                  </a:cubicBezTo>
                  <a:cubicBezTo>
                    <a:pt x="38" y="70"/>
                    <a:pt x="41" y="70"/>
                    <a:pt x="43" y="69"/>
                  </a:cubicBezTo>
                  <a:cubicBezTo>
                    <a:pt x="43" y="68"/>
                    <a:pt x="49" y="67"/>
                    <a:pt x="47" y="66"/>
                  </a:cubicBezTo>
                  <a:cubicBezTo>
                    <a:pt x="49" y="66"/>
                    <a:pt x="49" y="66"/>
                    <a:pt x="49" y="66"/>
                  </a:cubicBezTo>
                  <a:cubicBezTo>
                    <a:pt x="49" y="65"/>
                    <a:pt x="49" y="65"/>
                    <a:pt x="50" y="64"/>
                  </a:cubicBezTo>
                  <a:cubicBezTo>
                    <a:pt x="50" y="64"/>
                    <a:pt x="51" y="64"/>
                    <a:pt x="51" y="64"/>
                  </a:cubicBezTo>
                  <a:cubicBezTo>
                    <a:pt x="52" y="64"/>
                    <a:pt x="51" y="64"/>
                    <a:pt x="51" y="65"/>
                  </a:cubicBezTo>
                  <a:cubicBezTo>
                    <a:pt x="58" y="62"/>
                    <a:pt x="66" y="57"/>
                    <a:pt x="74" y="53"/>
                  </a:cubicBezTo>
                  <a:cubicBezTo>
                    <a:pt x="72" y="55"/>
                    <a:pt x="72" y="55"/>
                    <a:pt x="72" y="55"/>
                  </a:cubicBezTo>
                  <a:cubicBezTo>
                    <a:pt x="73" y="54"/>
                    <a:pt x="76" y="52"/>
                    <a:pt x="77" y="52"/>
                  </a:cubicBezTo>
                  <a:cubicBezTo>
                    <a:pt x="77" y="52"/>
                    <a:pt x="77" y="52"/>
                    <a:pt x="77" y="53"/>
                  </a:cubicBezTo>
                  <a:cubicBezTo>
                    <a:pt x="80" y="51"/>
                    <a:pt x="87" y="48"/>
                    <a:pt x="86" y="47"/>
                  </a:cubicBezTo>
                  <a:cubicBezTo>
                    <a:pt x="87" y="47"/>
                    <a:pt x="87" y="47"/>
                    <a:pt x="87" y="47"/>
                  </a:cubicBezTo>
                  <a:cubicBezTo>
                    <a:pt x="90" y="47"/>
                    <a:pt x="96" y="43"/>
                    <a:pt x="100" y="40"/>
                  </a:cubicBezTo>
                  <a:cubicBezTo>
                    <a:pt x="99" y="40"/>
                    <a:pt x="104" y="38"/>
                    <a:pt x="105" y="37"/>
                  </a:cubicBezTo>
                  <a:cubicBezTo>
                    <a:pt x="106" y="37"/>
                    <a:pt x="102" y="40"/>
                    <a:pt x="102" y="41"/>
                  </a:cubicBezTo>
                  <a:cubicBezTo>
                    <a:pt x="106" y="37"/>
                    <a:pt x="117" y="35"/>
                    <a:pt x="117" y="31"/>
                  </a:cubicBezTo>
                  <a:cubicBezTo>
                    <a:pt x="118" y="31"/>
                    <a:pt x="118" y="31"/>
                    <a:pt x="118" y="31"/>
                  </a:cubicBezTo>
                  <a:cubicBezTo>
                    <a:pt x="118" y="31"/>
                    <a:pt x="118" y="31"/>
                    <a:pt x="118" y="31"/>
                  </a:cubicBezTo>
                  <a:cubicBezTo>
                    <a:pt x="119" y="30"/>
                    <a:pt x="121" y="30"/>
                    <a:pt x="122" y="30"/>
                  </a:cubicBezTo>
                  <a:cubicBezTo>
                    <a:pt x="122" y="29"/>
                    <a:pt x="120" y="30"/>
                    <a:pt x="122" y="29"/>
                  </a:cubicBezTo>
                  <a:cubicBezTo>
                    <a:pt x="122" y="28"/>
                    <a:pt x="123" y="28"/>
                    <a:pt x="123" y="28"/>
                  </a:cubicBezTo>
                  <a:cubicBezTo>
                    <a:pt x="123" y="28"/>
                    <a:pt x="123" y="28"/>
                    <a:pt x="123" y="29"/>
                  </a:cubicBezTo>
                  <a:cubicBezTo>
                    <a:pt x="124" y="29"/>
                    <a:pt x="124" y="29"/>
                    <a:pt x="124" y="29"/>
                  </a:cubicBezTo>
                  <a:cubicBezTo>
                    <a:pt x="124" y="29"/>
                    <a:pt x="124" y="29"/>
                    <a:pt x="124" y="29"/>
                  </a:cubicBezTo>
                  <a:cubicBezTo>
                    <a:pt x="127" y="27"/>
                    <a:pt x="133" y="23"/>
                    <a:pt x="133" y="22"/>
                  </a:cubicBezTo>
                  <a:cubicBezTo>
                    <a:pt x="133" y="22"/>
                    <a:pt x="134" y="22"/>
                    <a:pt x="134" y="22"/>
                  </a:cubicBezTo>
                  <a:cubicBezTo>
                    <a:pt x="135" y="22"/>
                    <a:pt x="135" y="22"/>
                    <a:pt x="135" y="23"/>
                  </a:cubicBezTo>
                  <a:cubicBezTo>
                    <a:pt x="140" y="19"/>
                    <a:pt x="140" y="20"/>
                    <a:pt x="145" y="17"/>
                  </a:cubicBezTo>
                  <a:cubicBezTo>
                    <a:pt x="144" y="18"/>
                    <a:pt x="145" y="18"/>
                    <a:pt x="142" y="19"/>
                  </a:cubicBezTo>
                  <a:cubicBezTo>
                    <a:pt x="142" y="19"/>
                    <a:pt x="142" y="19"/>
                    <a:pt x="142" y="19"/>
                  </a:cubicBezTo>
                  <a:cubicBezTo>
                    <a:pt x="145" y="19"/>
                    <a:pt x="151" y="14"/>
                    <a:pt x="156" y="13"/>
                  </a:cubicBezTo>
                  <a:cubicBezTo>
                    <a:pt x="157" y="11"/>
                    <a:pt x="157" y="11"/>
                    <a:pt x="157" y="11"/>
                  </a:cubicBezTo>
                  <a:cubicBezTo>
                    <a:pt x="158" y="10"/>
                    <a:pt x="159" y="10"/>
                    <a:pt x="159" y="10"/>
                  </a:cubicBezTo>
                  <a:cubicBezTo>
                    <a:pt x="160" y="10"/>
                    <a:pt x="159" y="11"/>
                    <a:pt x="158" y="12"/>
                  </a:cubicBezTo>
                  <a:cubicBezTo>
                    <a:pt x="163" y="10"/>
                    <a:pt x="166" y="8"/>
                    <a:pt x="169" y="6"/>
                  </a:cubicBezTo>
                  <a:cubicBezTo>
                    <a:pt x="169" y="6"/>
                    <a:pt x="169" y="6"/>
                    <a:pt x="169" y="6"/>
                  </a:cubicBezTo>
                  <a:cubicBezTo>
                    <a:pt x="169" y="6"/>
                    <a:pt x="169" y="6"/>
                    <a:pt x="169" y="6"/>
                  </a:cubicBezTo>
                  <a:cubicBezTo>
                    <a:pt x="174" y="4"/>
                    <a:pt x="174" y="4"/>
                    <a:pt x="174" y="4"/>
                  </a:cubicBezTo>
                  <a:cubicBezTo>
                    <a:pt x="174" y="3"/>
                    <a:pt x="176" y="2"/>
                    <a:pt x="175" y="1"/>
                  </a:cubicBezTo>
                  <a:cubicBezTo>
                    <a:pt x="175" y="2"/>
                    <a:pt x="174" y="3"/>
                    <a:pt x="171" y="4"/>
                  </a:cubicBezTo>
                  <a:cubicBezTo>
                    <a:pt x="169" y="3"/>
                    <a:pt x="174" y="2"/>
                    <a:pt x="173" y="1"/>
                  </a:cubicBezTo>
                  <a:cubicBezTo>
                    <a:pt x="172" y="2"/>
                    <a:pt x="171" y="3"/>
                    <a:pt x="170" y="3"/>
                  </a:cubicBezTo>
                  <a:cubicBezTo>
                    <a:pt x="170" y="3"/>
                    <a:pt x="170" y="3"/>
                    <a:pt x="170" y="3"/>
                  </a:cubicBezTo>
                  <a:cubicBezTo>
                    <a:pt x="170" y="2"/>
                    <a:pt x="173" y="1"/>
                    <a:pt x="17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3" name="Rectangle 336"/>
            <p:cNvSpPr>
              <a:spLocks noChangeArrowheads="1"/>
            </p:cNvSpPr>
            <p:nvPr/>
          </p:nvSpPr>
          <p:spPr bwMode="auto">
            <a:xfrm>
              <a:off x="5990908" y="1298265"/>
              <a:ext cx="1610" cy="1610"/>
            </a:xfrm>
            <a:prstGeom prst="rect">
              <a:avLst/>
            </a:prstGeom>
            <a:solidFill>
              <a:srgbClr val="FBD9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4" name="Freeform 337"/>
            <p:cNvSpPr>
              <a:spLocks/>
            </p:cNvSpPr>
            <p:nvPr/>
          </p:nvSpPr>
          <p:spPr bwMode="auto">
            <a:xfrm>
              <a:off x="5990908" y="129826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5" name="Freeform 338"/>
            <p:cNvSpPr>
              <a:spLocks/>
            </p:cNvSpPr>
            <p:nvPr/>
          </p:nvSpPr>
          <p:spPr bwMode="auto">
            <a:xfrm>
              <a:off x="5883061" y="1343335"/>
              <a:ext cx="4829" cy="0"/>
            </a:xfrm>
            <a:custGeom>
              <a:avLst/>
              <a:gdLst>
                <a:gd name="T0" fmla="*/ 1 w 2"/>
                <a:gd name="T1" fmla="*/ 0 w 2"/>
                <a:gd name="T2" fmla="*/ 2 w 2"/>
                <a:gd name="T3" fmla="*/ 1 w 2"/>
              </a:gdLst>
              <a:ahLst/>
              <a:cxnLst>
                <a:cxn ang="0">
                  <a:pos x="T0" y="0"/>
                </a:cxn>
                <a:cxn ang="0">
                  <a:pos x="T1" y="0"/>
                </a:cxn>
                <a:cxn ang="0">
                  <a:pos x="T2" y="0"/>
                </a:cxn>
                <a:cxn ang="0">
                  <a:pos x="T3" y="0"/>
                </a:cxn>
              </a:cxnLst>
              <a:rect l="0" t="0" r="r" b="b"/>
              <a:pathLst>
                <a:path w="2">
                  <a:moveTo>
                    <a:pt x="1" y="0"/>
                  </a:moveTo>
                  <a:cubicBezTo>
                    <a:pt x="1" y="0"/>
                    <a:pt x="1" y="0"/>
                    <a:pt x="0" y="0"/>
                  </a:cubicBezTo>
                  <a:cubicBezTo>
                    <a:pt x="2" y="0"/>
                    <a:pt x="2" y="0"/>
                    <a:pt x="2" y="0"/>
                  </a:cubicBezTo>
                  <a:cubicBezTo>
                    <a:pt x="2"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6" name="Freeform 339"/>
            <p:cNvSpPr>
              <a:spLocks/>
            </p:cNvSpPr>
            <p:nvPr/>
          </p:nvSpPr>
          <p:spPr bwMode="auto">
            <a:xfrm>
              <a:off x="5990908" y="1134081"/>
              <a:ext cx="268812" cy="165794"/>
            </a:xfrm>
            <a:custGeom>
              <a:avLst/>
              <a:gdLst>
                <a:gd name="T0" fmla="*/ 119 w 123"/>
                <a:gd name="T1" fmla="*/ 1 h 76"/>
                <a:gd name="T2" fmla="*/ 114 w 123"/>
                <a:gd name="T3" fmla="*/ 6 h 76"/>
                <a:gd name="T4" fmla="*/ 115 w 123"/>
                <a:gd name="T5" fmla="*/ 4 h 76"/>
                <a:gd name="T6" fmla="*/ 116 w 123"/>
                <a:gd name="T7" fmla="*/ 3 h 76"/>
                <a:gd name="T8" fmla="*/ 103 w 123"/>
                <a:gd name="T9" fmla="*/ 11 h 76"/>
                <a:gd name="T10" fmla="*/ 80 w 123"/>
                <a:gd name="T11" fmla="*/ 24 h 76"/>
                <a:gd name="T12" fmla="*/ 78 w 123"/>
                <a:gd name="T13" fmla="*/ 27 h 76"/>
                <a:gd name="T14" fmla="*/ 78 w 123"/>
                <a:gd name="T15" fmla="*/ 28 h 76"/>
                <a:gd name="T16" fmla="*/ 79 w 123"/>
                <a:gd name="T17" fmla="*/ 28 h 76"/>
                <a:gd name="T18" fmla="*/ 70 w 123"/>
                <a:gd name="T19" fmla="*/ 35 h 76"/>
                <a:gd name="T20" fmla="*/ 61 w 123"/>
                <a:gd name="T21" fmla="*/ 40 h 76"/>
                <a:gd name="T22" fmla="*/ 64 w 123"/>
                <a:gd name="T23" fmla="*/ 38 h 76"/>
                <a:gd name="T24" fmla="*/ 54 w 123"/>
                <a:gd name="T25" fmla="*/ 41 h 76"/>
                <a:gd name="T26" fmla="*/ 54 w 123"/>
                <a:gd name="T27" fmla="*/ 39 h 76"/>
                <a:gd name="T28" fmla="*/ 54 w 123"/>
                <a:gd name="T29" fmla="*/ 40 h 76"/>
                <a:gd name="T30" fmla="*/ 53 w 123"/>
                <a:gd name="T31" fmla="*/ 40 h 76"/>
                <a:gd name="T32" fmla="*/ 53 w 123"/>
                <a:gd name="T33" fmla="*/ 39 h 76"/>
                <a:gd name="T34" fmla="*/ 47 w 123"/>
                <a:gd name="T35" fmla="*/ 47 h 76"/>
                <a:gd name="T36" fmla="*/ 43 w 123"/>
                <a:gd name="T37" fmla="*/ 48 h 76"/>
                <a:gd name="T38" fmla="*/ 36 w 123"/>
                <a:gd name="T39" fmla="*/ 49 h 76"/>
                <a:gd name="T40" fmla="*/ 19 w 123"/>
                <a:gd name="T41" fmla="*/ 61 h 76"/>
                <a:gd name="T42" fmla="*/ 8 w 123"/>
                <a:gd name="T43" fmla="*/ 70 h 76"/>
                <a:gd name="T44" fmla="*/ 0 w 123"/>
                <a:gd name="T45" fmla="*/ 72 h 76"/>
                <a:gd name="T46" fmla="*/ 0 w 123"/>
                <a:gd name="T47" fmla="*/ 75 h 76"/>
                <a:gd name="T48" fmla="*/ 2 w 123"/>
                <a:gd name="T49" fmla="*/ 75 h 76"/>
                <a:gd name="T50" fmla="*/ 3 w 123"/>
                <a:gd name="T51" fmla="*/ 75 h 76"/>
                <a:gd name="T52" fmla="*/ 5 w 123"/>
                <a:gd name="T53" fmla="*/ 75 h 76"/>
                <a:gd name="T54" fmla="*/ 10 w 123"/>
                <a:gd name="T55" fmla="*/ 72 h 76"/>
                <a:gd name="T56" fmla="*/ 17 w 123"/>
                <a:gd name="T57" fmla="*/ 68 h 76"/>
                <a:gd name="T58" fmla="*/ 19 w 123"/>
                <a:gd name="T59" fmla="*/ 65 h 76"/>
                <a:gd name="T60" fmla="*/ 21 w 123"/>
                <a:gd name="T61" fmla="*/ 61 h 76"/>
                <a:gd name="T62" fmla="*/ 24 w 123"/>
                <a:gd name="T63" fmla="*/ 63 h 76"/>
                <a:gd name="T64" fmla="*/ 24 w 123"/>
                <a:gd name="T65" fmla="*/ 64 h 76"/>
                <a:gd name="T66" fmla="*/ 28 w 123"/>
                <a:gd name="T67" fmla="*/ 59 h 76"/>
                <a:gd name="T68" fmla="*/ 39 w 123"/>
                <a:gd name="T69" fmla="*/ 53 h 76"/>
                <a:gd name="T70" fmla="*/ 37 w 123"/>
                <a:gd name="T71" fmla="*/ 54 h 76"/>
                <a:gd name="T72" fmla="*/ 31 w 123"/>
                <a:gd name="T73" fmla="*/ 60 h 76"/>
                <a:gd name="T74" fmla="*/ 33 w 123"/>
                <a:gd name="T75" fmla="*/ 58 h 76"/>
                <a:gd name="T76" fmla="*/ 29 w 123"/>
                <a:gd name="T77" fmla="*/ 62 h 76"/>
                <a:gd name="T78" fmla="*/ 58 w 123"/>
                <a:gd name="T79" fmla="*/ 44 h 76"/>
                <a:gd name="T80" fmla="*/ 123 w 123"/>
                <a:gd name="T8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76">
                  <a:moveTo>
                    <a:pt x="123" y="0"/>
                  </a:moveTo>
                  <a:cubicBezTo>
                    <a:pt x="122" y="0"/>
                    <a:pt x="120" y="1"/>
                    <a:pt x="119" y="1"/>
                  </a:cubicBezTo>
                  <a:cubicBezTo>
                    <a:pt x="119" y="1"/>
                    <a:pt x="119" y="1"/>
                    <a:pt x="119" y="1"/>
                  </a:cubicBezTo>
                  <a:cubicBezTo>
                    <a:pt x="118" y="2"/>
                    <a:pt x="116" y="4"/>
                    <a:pt x="114" y="6"/>
                  </a:cubicBezTo>
                  <a:cubicBezTo>
                    <a:pt x="113" y="5"/>
                    <a:pt x="116" y="4"/>
                    <a:pt x="116" y="4"/>
                  </a:cubicBezTo>
                  <a:cubicBezTo>
                    <a:pt x="116" y="4"/>
                    <a:pt x="115" y="4"/>
                    <a:pt x="115" y="4"/>
                  </a:cubicBezTo>
                  <a:cubicBezTo>
                    <a:pt x="115" y="4"/>
                    <a:pt x="115" y="4"/>
                    <a:pt x="115" y="4"/>
                  </a:cubicBezTo>
                  <a:cubicBezTo>
                    <a:pt x="115" y="4"/>
                    <a:pt x="115" y="3"/>
                    <a:pt x="116" y="3"/>
                  </a:cubicBezTo>
                  <a:cubicBezTo>
                    <a:pt x="112" y="4"/>
                    <a:pt x="106" y="8"/>
                    <a:pt x="104" y="11"/>
                  </a:cubicBezTo>
                  <a:cubicBezTo>
                    <a:pt x="104" y="11"/>
                    <a:pt x="104" y="11"/>
                    <a:pt x="103" y="11"/>
                  </a:cubicBezTo>
                  <a:cubicBezTo>
                    <a:pt x="102" y="11"/>
                    <a:pt x="106" y="9"/>
                    <a:pt x="107" y="7"/>
                  </a:cubicBezTo>
                  <a:cubicBezTo>
                    <a:pt x="97" y="13"/>
                    <a:pt x="90" y="18"/>
                    <a:pt x="80" y="24"/>
                  </a:cubicBezTo>
                  <a:cubicBezTo>
                    <a:pt x="81" y="25"/>
                    <a:pt x="80" y="25"/>
                    <a:pt x="79" y="27"/>
                  </a:cubicBezTo>
                  <a:cubicBezTo>
                    <a:pt x="78" y="27"/>
                    <a:pt x="78" y="27"/>
                    <a:pt x="78" y="27"/>
                  </a:cubicBezTo>
                  <a:cubicBezTo>
                    <a:pt x="78" y="27"/>
                    <a:pt x="78" y="27"/>
                    <a:pt x="78" y="27"/>
                  </a:cubicBezTo>
                  <a:cubicBezTo>
                    <a:pt x="78" y="27"/>
                    <a:pt x="78" y="27"/>
                    <a:pt x="78" y="28"/>
                  </a:cubicBezTo>
                  <a:cubicBezTo>
                    <a:pt x="78" y="28"/>
                    <a:pt x="78" y="28"/>
                    <a:pt x="78" y="28"/>
                  </a:cubicBezTo>
                  <a:cubicBezTo>
                    <a:pt x="79" y="28"/>
                    <a:pt x="79" y="28"/>
                    <a:pt x="79" y="28"/>
                  </a:cubicBezTo>
                  <a:cubicBezTo>
                    <a:pt x="73" y="30"/>
                    <a:pt x="74" y="33"/>
                    <a:pt x="70" y="36"/>
                  </a:cubicBezTo>
                  <a:cubicBezTo>
                    <a:pt x="70" y="35"/>
                    <a:pt x="70" y="35"/>
                    <a:pt x="70" y="35"/>
                  </a:cubicBezTo>
                  <a:cubicBezTo>
                    <a:pt x="67" y="37"/>
                    <a:pt x="66" y="38"/>
                    <a:pt x="63" y="40"/>
                  </a:cubicBezTo>
                  <a:cubicBezTo>
                    <a:pt x="62" y="40"/>
                    <a:pt x="61" y="40"/>
                    <a:pt x="61" y="40"/>
                  </a:cubicBezTo>
                  <a:cubicBezTo>
                    <a:pt x="60" y="40"/>
                    <a:pt x="67" y="37"/>
                    <a:pt x="65" y="36"/>
                  </a:cubicBezTo>
                  <a:cubicBezTo>
                    <a:pt x="64" y="38"/>
                    <a:pt x="64" y="38"/>
                    <a:pt x="64" y="38"/>
                  </a:cubicBezTo>
                  <a:cubicBezTo>
                    <a:pt x="64" y="37"/>
                    <a:pt x="65" y="35"/>
                    <a:pt x="66" y="34"/>
                  </a:cubicBezTo>
                  <a:cubicBezTo>
                    <a:pt x="62" y="37"/>
                    <a:pt x="59" y="37"/>
                    <a:pt x="54" y="41"/>
                  </a:cubicBezTo>
                  <a:cubicBezTo>
                    <a:pt x="54" y="40"/>
                    <a:pt x="58" y="37"/>
                    <a:pt x="60" y="36"/>
                  </a:cubicBezTo>
                  <a:cubicBezTo>
                    <a:pt x="58" y="37"/>
                    <a:pt x="55" y="39"/>
                    <a:pt x="54" y="39"/>
                  </a:cubicBezTo>
                  <a:cubicBezTo>
                    <a:pt x="54" y="39"/>
                    <a:pt x="54" y="39"/>
                    <a:pt x="54" y="39"/>
                  </a:cubicBezTo>
                  <a:cubicBezTo>
                    <a:pt x="54" y="40"/>
                    <a:pt x="54" y="40"/>
                    <a:pt x="54" y="40"/>
                  </a:cubicBezTo>
                  <a:cubicBezTo>
                    <a:pt x="54" y="41"/>
                    <a:pt x="53" y="41"/>
                    <a:pt x="53" y="41"/>
                  </a:cubicBezTo>
                  <a:cubicBezTo>
                    <a:pt x="53" y="41"/>
                    <a:pt x="53" y="40"/>
                    <a:pt x="53" y="40"/>
                  </a:cubicBezTo>
                  <a:cubicBezTo>
                    <a:pt x="53" y="39"/>
                    <a:pt x="53" y="39"/>
                    <a:pt x="53" y="39"/>
                  </a:cubicBezTo>
                  <a:cubicBezTo>
                    <a:pt x="53" y="39"/>
                    <a:pt x="53" y="39"/>
                    <a:pt x="53" y="39"/>
                  </a:cubicBezTo>
                  <a:cubicBezTo>
                    <a:pt x="45" y="44"/>
                    <a:pt x="54" y="42"/>
                    <a:pt x="47" y="47"/>
                  </a:cubicBezTo>
                  <a:cubicBezTo>
                    <a:pt x="47" y="47"/>
                    <a:pt x="47" y="47"/>
                    <a:pt x="47" y="47"/>
                  </a:cubicBezTo>
                  <a:cubicBezTo>
                    <a:pt x="46" y="47"/>
                    <a:pt x="44" y="49"/>
                    <a:pt x="42" y="50"/>
                  </a:cubicBezTo>
                  <a:cubicBezTo>
                    <a:pt x="44" y="48"/>
                    <a:pt x="43" y="48"/>
                    <a:pt x="43" y="48"/>
                  </a:cubicBezTo>
                  <a:cubicBezTo>
                    <a:pt x="41" y="51"/>
                    <a:pt x="39" y="49"/>
                    <a:pt x="35" y="52"/>
                  </a:cubicBezTo>
                  <a:cubicBezTo>
                    <a:pt x="34" y="52"/>
                    <a:pt x="36" y="50"/>
                    <a:pt x="36" y="49"/>
                  </a:cubicBezTo>
                  <a:cubicBezTo>
                    <a:pt x="34" y="51"/>
                    <a:pt x="30" y="54"/>
                    <a:pt x="30" y="55"/>
                  </a:cubicBezTo>
                  <a:cubicBezTo>
                    <a:pt x="25" y="58"/>
                    <a:pt x="22" y="59"/>
                    <a:pt x="19" y="61"/>
                  </a:cubicBezTo>
                  <a:cubicBezTo>
                    <a:pt x="22" y="59"/>
                    <a:pt x="19" y="60"/>
                    <a:pt x="21" y="57"/>
                  </a:cubicBezTo>
                  <a:cubicBezTo>
                    <a:pt x="19" y="60"/>
                    <a:pt x="12" y="66"/>
                    <a:pt x="8" y="70"/>
                  </a:cubicBezTo>
                  <a:cubicBezTo>
                    <a:pt x="7" y="69"/>
                    <a:pt x="6" y="69"/>
                    <a:pt x="6" y="68"/>
                  </a:cubicBezTo>
                  <a:cubicBezTo>
                    <a:pt x="1" y="70"/>
                    <a:pt x="5" y="70"/>
                    <a:pt x="0" y="72"/>
                  </a:cubicBezTo>
                  <a:cubicBezTo>
                    <a:pt x="3" y="71"/>
                    <a:pt x="3" y="71"/>
                    <a:pt x="3" y="71"/>
                  </a:cubicBezTo>
                  <a:cubicBezTo>
                    <a:pt x="0" y="73"/>
                    <a:pt x="1" y="74"/>
                    <a:pt x="0" y="75"/>
                  </a:cubicBezTo>
                  <a:cubicBezTo>
                    <a:pt x="6" y="72"/>
                    <a:pt x="6" y="72"/>
                    <a:pt x="6" y="72"/>
                  </a:cubicBezTo>
                  <a:cubicBezTo>
                    <a:pt x="7" y="72"/>
                    <a:pt x="3" y="74"/>
                    <a:pt x="2" y="75"/>
                  </a:cubicBezTo>
                  <a:cubicBezTo>
                    <a:pt x="1" y="76"/>
                    <a:pt x="1" y="76"/>
                    <a:pt x="2" y="76"/>
                  </a:cubicBezTo>
                  <a:cubicBezTo>
                    <a:pt x="2" y="76"/>
                    <a:pt x="3" y="75"/>
                    <a:pt x="3" y="75"/>
                  </a:cubicBezTo>
                  <a:cubicBezTo>
                    <a:pt x="4" y="75"/>
                    <a:pt x="5" y="75"/>
                    <a:pt x="5" y="75"/>
                  </a:cubicBezTo>
                  <a:cubicBezTo>
                    <a:pt x="5" y="75"/>
                    <a:pt x="5" y="75"/>
                    <a:pt x="5" y="75"/>
                  </a:cubicBezTo>
                  <a:cubicBezTo>
                    <a:pt x="6" y="74"/>
                    <a:pt x="8" y="73"/>
                    <a:pt x="10" y="72"/>
                  </a:cubicBezTo>
                  <a:cubicBezTo>
                    <a:pt x="10" y="72"/>
                    <a:pt x="10" y="72"/>
                    <a:pt x="10" y="72"/>
                  </a:cubicBezTo>
                  <a:cubicBezTo>
                    <a:pt x="13" y="71"/>
                    <a:pt x="14" y="69"/>
                    <a:pt x="17" y="68"/>
                  </a:cubicBezTo>
                  <a:cubicBezTo>
                    <a:pt x="17" y="68"/>
                    <a:pt x="17" y="68"/>
                    <a:pt x="17" y="68"/>
                  </a:cubicBezTo>
                  <a:cubicBezTo>
                    <a:pt x="18" y="67"/>
                    <a:pt x="18" y="66"/>
                    <a:pt x="20" y="65"/>
                  </a:cubicBezTo>
                  <a:cubicBezTo>
                    <a:pt x="19" y="65"/>
                    <a:pt x="19" y="65"/>
                    <a:pt x="19" y="65"/>
                  </a:cubicBezTo>
                  <a:cubicBezTo>
                    <a:pt x="20" y="64"/>
                    <a:pt x="24" y="60"/>
                    <a:pt x="22" y="60"/>
                  </a:cubicBezTo>
                  <a:cubicBezTo>
                    <a:pt x="22" y="60"/>
                    <a:pt x="22" y="61"/>
                    <a:pt x="21" y="61"/>
                  </a:cubicBezTo>
                  <a:cubicBezTo>
                    <a:pt x="28" y="58"/>
                    <a:pt x="28" y="58"/>
                    <a:pt x="28" y="58"/>
                  </a:cubicBezTo>
                  <a:cubicBezTo>
                    <a:pt x="28" y="59"/>
                    <a:pt x="27" y="61"/>
                    <a:pt x="24" y="63"/>
                  </a:cubicBezTo>
                  <a:cubicBezTo>
                    <a:pt x="24" y="63"/>
                    <a:pt x="24" y="63"/>
                    <a:pt x="24" y="63"/>
                  </a:cubicBezTo>
                  <a:cubicBezTo>
                    <a:pt x="24" y="64"/>
                    <a:pt x="24" y="64"/>
                    <a:pt x="24" y="64"/>
                  </a:cubicBezTo>
                  <a:cubicBezTo>
                    <a:pt x="27" y="63"/>
                    <a:pt x="31" y="59"/>
                    <a:pt x="29" y="59"/>
                  </a:cubicBezTo>
                  <a:cubicBezTo>
                    <a:pt x="29" y="59"/>
                    <a:pt x="29" y="59"/>
                    <a:pt x="28" y="59"/>
                  </a:cubicBezTo>
                  <a:cubicBezTo>
                    <a:pt x="30" y="55"/>
                    <a:pt x="38" y="54"/>
                    <a:pt x="42" y="50"/>
                  </a:cubicBezTo>
                  <a:cubicBezTo>
                    <a:pt x="42" y="50"/>
                    <a:pt x="40" y="52"/>
                    <a:pt x="39" y="53"/>
                  </a:cubicBezTo>
                  <a:cubicBezTo>
                    <a:pt x="38" y="54"/>
                    <a:pt x="38" y="54"/>
                    <a:pt x="37" y="54"/>
                  </a:cubicBezTo>
                  <a:cubicBezTo>
                    <a:pt x="37" y="54"/>
                    <a:pt x="37" y="54"/>
                    <a:pt x="37" y="54"/>
                  </a:cubicBezTo>
                  <a:cubicBezTo>
                    <a:pt x="31" y="58"/>
                    <a:pt x="39" y="56"/>
                    <a:pt x="32" y="59"/>
                  </a:cubicBezTo>
                  <a:cubicBezTo>
                    <a:pt x="32" y="59"/>
                    <a:pt x="32" y="60"/>
                    <a:pt x="31" y="60"/>
                  </a:cubicBezTo>
                  <a:cubicBezTo>
                    <a:pt x="31" y="60"/>
                    <a:pt x="32" y="59"/>
                    <a:pt x="32" y="59"/>
                  </a:cubicBezTo>
                  <a:cubicBezTo>
                    <a:pt x="32" y="58"/>
                    <a:pt x="33" y="58"/>
                    <a:pt x="33" y="58"/>
                  </a:cubicBezTo>
                  <a:cubicBezTo>
                    <a:pt x="32" y="58"/>
                    <a:pt x="32" y="58"/>
                    <a:pt x="31" y="59"/>
                  </a:cubicBezTo>
                  <a:cubicBezTo>
                    <a:pt x="29" y="62"/>
                    <a:pt x="29" y="62"/>
                    <a:pt x="29" y="62"/>
                  </a:cubicBezTo>
                  <a:cubicBezTo>
                    <a:pt x="31" y="61"/>
                    <a:pt x="34" y="59"/>
                    <a:pt x="36" y="57"/>
                  </a:cubicBezTo>
                  <a:cubicBezTo>
                    <a:pt x="48" y="48"/>
                    <a:pt x="58" y="44"/>
                    <a:pt x="58" y="44"/>
                  </a:cubicBezTo>
                  <a:cubicBezTo>
                    <a:pt x="77" y="33"/>
                    <a:pt x="96" y="20"/>
                    <a:pt x="114" y="8"/>
                  </a:cubicBezTo>
                  <a:cubicBezTo>
                    <a:pt x="120" y="4"/>
                    <a:pt x="122" y="3"/>
                    <a:pt x="123" y="0"/>
                  </a:cubicBezTo>
                  <a:cubicBezTo>
                    <a:pt x="123" y="0"/>
                    <a:pt x="123" y="0"/>
                    <a:pt x="12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7" name="Freeform 340"/>
            <p:cNvSpPr>
              <a:spLocks/>
            </p:cNvSpPr>
            <p:nvPr/>
          </p:nvSpPr>
          <p:spPr bwMode="auto">
            <a:xfrm>
              <a:off x="6259720" y="11340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8" name="Freeform 341"/>
            <p:cNvSpPr>
              <a:spLocks/>
            </p:cNvSpPr>
            <p:nvPr/>
          </p:nvSpPr>
          <p:spPr bwMode="auto">
            <a:xfrm>
              <a:off x="6251672" y="11356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9" name="Freeform 342"/>
            <p:cNvSpPr>
              <a:spLocks/>
            </p:cNvSpPr>
            <p:nvPr/>
          </p:nvSpPr>
          <p:spPr bwMode="auto">
            <a:xfrm>
              <a:off x="5918474" y="1325629"/>
              <a:ext cx="6439" cy="4829"/>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1" y="1"/>
                    <a:pt x="2" y="1"/>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0" name="Freeform 343"/>
            <p:cNvSpPr>
              <a:spLocks/>
            </p:cNvSpPr>
            <p:nvPr/>
          </p:nvSpPr>
          <p:spPr bwMode="auto">
            <a:xfrm>
              <a:off x="5950667" y="130631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1" name="Freeform 344"/>
            <p:cNvSpPr>
              <a:spLocks/>
            </p:cNvSpPr>
            <p:nvPr/>
          </p:nvSpPr>
          <p:spPr bwMode="auto">
            <a:xfrm>
              <a:off x="5950667" y="130631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2" name="Freeform 345"/>
            <p:cNvSpPr>
              <a:spLocks/>
            </p:cNvSpPr>
            <p:nvPr/>
          </p:nvSpPr>
          <p:spPr bwMode="auto">
            <a:xfrm>
              <a:off x="5950667" y="1304704"/>
              <a:ext cx="6439" cy="1610"/>
            </a:xfrm>
            <a:custGeom>
              <a:avLst/>
              <a:gdLst>
                <a:gd name="T0" fmla="*/ 2 w 3"/>
                <a:gd name="T1" fmla="*/ 0 h 1"/>
                <a:gd name="T2" fmla="*/ 1 w 3"/>
                <a:gd name="T3" fmla="*/ 0 h 1"/>
                <a:gd name="T4" fmla="*/ 0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2" y="0"/>
                    <a:pt x="2" y="0"/>
                    <a:pt x="1" y="0"/>
                  </a:cubicBezTo>
                  <a:cubicBezTo>
                    <a:pt x="2" y="0"/>
                    <a:pt x="1" y="1"/>
                    <a:pt x="0" y="1"/>
                  </a:cubicBezTo>
                  <a:cubicBezTo>
                    <a:pt x="1" y="1"/>
                    <a:pt x="3"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3" name="Freeform 346"/>
            <p:cNvSpPr>
              <a:spLocks/>
            </p:cNvSpPr>
            <p:nvPr/>
          </p:nvSpPr>
          <p:spPr bwMode="auto">
            <a:xfrm>
              <a:off x="5385679" y="1591222"/>
              <a:ext cx="9658" cy="4829"/>
            </a:xfrm>
            <a:custGeom>
              <a:avLst/>
              <a:gdLst>
                <a:gd name="T0" fmla="*/ 4 w 4"/>
                <a:gd name="T1" fmla="*/ 0 h 2"/>
                <a:gd name="T2" fmla="*/ 2 w 4"/>
                <a:gd name="T3" fmla="*/ 0 h 2"/>
                <a:gd name="T4" fmla="*/ 1 w 4"/>
                <a:gd name="T5" fmla="*/ 2 h 2"/>
                <a:gd name="T6" fmla="*/ 1 w 4"/>
                <a:gd name="T7" fmla="*/ 2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2" y="0"/>
                    <a:pt x="2" y="0"/>
                    <a:pt x="2" y="0"/>
                  </a:cubicBezTo>
                  <a:cubicBezTo>
                    <a:pt x="2" y="1"/>
                    <a:pt x="0" y="2"/>
                    <a:pt x="1" y="2"/>
                  </a:cubicBezTo>
                  <a:cubicBezTo>
                    <a:pt x="1" y="2"/>
                    <a:pt x="1" y="2"/>
                    <a:pt x="1"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4" name="Freeform 347"/>
            <p:cNvSpPr>
              <a:spLocks/>
            </p:cNvSpPr>
            <p:nvPr/>
          </p:nvSpPr>
          <p:spPr bwMode="auto">
            <a:xfrm>
              <a:off x="5406605" y="1578345"/>
              <a:ext cx="8048" cy="8048"/>
            </a:xfrm>
            <a:custGeom>
              <a:avLst/>
              <a:gdLst>
                <a:gd name="T0" fmla="*/ 4 w 4"/>
                <a:gd name="T1" fmla="*/ 0 h 4"/>
                <a:gd name="T2" fmla="*/ 0 w 4"/>
                <a:gd name="T3" fmla="*/ 4 h 4"/>
                <a:gd name="T4" fmla="*/ 3 w 4"/>
                <a:gd name="T5" fmla="*/ 3 h 4"/>
                <a:gd name="T6" fmla="*/ 4 w 4"/>
                <a:gd name="T7" fmla="*/ 0 h 4"/>
              </a:gdLst>
              <a:ahLst/>
              <a:cxnLst>
                <a:cxn ang="0">
                  <a:pos x="T0" y="T1"/>
                </a:cxn>
                <a:cxn ang="0">
                  <a:pos x="T2" y="T3"/>
                </a:cxn>
                <a:cxn ang="0">
                  <a:pos x="T4" y="T5"/>
                </a:cxn>
                <a:cxn ang="0">
                  <a:pos x="T6" y="T7"/>
                </a:cxn>
              </a:cxnLst>
              <a:rect l="0" t="0" r="r" b="b"/>
              <a:pathLst>
                <a:path w="4" h="4">
                  <a:moveTo>
                    <a:pt x="4" y="0"/>
                  </a:moveTo>
                  <a:cubicBezTo>
                    <a:pt x="1" y="2"/>
                    <a:pt x="3" y="2"/>
                    <a:pt x="0" y="4"/>
                  </a:cubicBezTo>
                  <a:cubicBezTo>
                    <a:pt x="3" y="3"/>
                    <a:pt x="3" y="3"/>
                    <a:pt x="3" y="3"/>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5" name="Freeform 348"/>
            <p:cNvSpPr>
              <a:spLocks/>
            </p:cNvSpPr>
            <p:nvPr/>
          </p:nvSpPr>
          <p:spPr bwMode="auto">
            <a:xfrm>
              <a:off x="5422701" y="1578345"/>
              <a:ext cx="3219"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6" name="Freeform 349"/>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7" name="Freeform 350"/>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8" name="Freeform 351"/>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9" name="Freeform 352"/>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0" name="Freeform 353"/>
            <p:cNvSpPr>
              <a:spLocks/>
            </p:cNvSpPr>
            <p:nvPr/>
          </p:nvSpPr>
          <p:spPr bwMode="auto">
            <a:xfrm>
              <a:off x="5432359" y="1565467"/>
              <a:ext cx="19316" cy="8048"/>
            </a:xfrm>
            <a:custGeom>
              <a:avLst/>
              <a:gdLst>
                <a:gd name="T0" fmla="*/ 9 w 9"/>
                <a:gd name="T1" fmla="*/ 0 h 4"/>
                <a:gd name="T2" fmla="*/ 3 w 9"/>
                <a:gd name="T3" fmla="*/ 3 h 4"/>
                <a:gd name="T4" fmla="*/ 4 w 9"/>
                <a:gd name="T5" fmla="*/ 2 h 4"/>
                <a:gd name="T6" fmla="*/ 0 w 9"/>
                <a:gd name="T7" fmla="*/ 4 h 4"/>
                <a:gd name="T8" fmla="*/ 1 w 9"/>
                <a:gd name="T9" fmla="*/ 4 h 4"/>
                <a:gd name="T10" fmla="*/ 6 w 9"/>
                <a:gd name="T11" fmla="*/ 2 h 4"/>
                <a:gd name="T12" fmla="*/ 6 w 9"/>
                <a:gd name="T13" fmla="*/ 2 h 4"/>
                <a:gd name="T14" fmla="*/ 7 w 9"/>
                <a:gd name="T15" fmla="*/ 1 h 4"/>
                <a:gd name="T16" fmla="*/ 7 w 9"/>
                <a:gd name="T17" fmla="*/ 1 h 4"/>
                <a:gd name="T18" fmla="*/ 8 w 9"/>
                <a:gd name="T19" fmla="*/ 1 h 4"/>
                <a:gd name="T20" fmla="*/ 8 w 9"/>
                <a:gd name="T21" fmla="*/ 1 h 4"/>
                <a:gd name="T22" fmla="*/ 8 w 9"/>
                <a:gd name="T23" fmla="*/ 1 h 4"/>
                <a:gd name="T24" fmla="*/ 9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9" y="0"/>
                  </a:moveTo>
                  <a:cubicBezTo>
                    <a:pt x="5" y="1"/>
                    <a:pt x="6" y="2"/>
                    <a:pt x="3" y="3"/>
                  </a:cubicBezTo>
                  <a:cubicBezTo>
                    <a:pt x="4" y="2"/>
                    <a:pt x="5" y="2"/>
                    <a:pt x="4" y="2"/>
                  </a:cubicBezTo>
                  <a:cubicBezTo>
                    <a:pt x="4" y="2"/>
                    <a:pt x="1" y="4"/>
                    <a:pt x="0" y="4"/>
                  </a:cubicBezTo>
                  <a:cubicBezTo>
                    <a:pt x="0" y="4"/>
                    <a:pt x="1" y="4"/>
                    <a:pt x="1" y="4"/>
                  </a:cubicBezTo>
                  <a:cubicBezTo>
                    <a:pt x="2" y="4"/>
                    <a:pt x="4" y="3"/>
                    <a:pt x="6" y="2"/>
                  </a:cubicBezTo>
                  <a:cubicBezTo>
                    <a:pt x="6" y="2"/>
                    <a:pt x="6" y="2"/>
                    <a:pt x="6" y="2"/>
                  </a:cubicBezTo>
                  <a:cubicBezTo>
                    <a:pt x="7" y="1"/>
                    <a:pt x="7" y="1"/>
                    <a:pt x="7" y="1"/>
                  </a:cubicBezTo>
                  <a:cubicBezTo>
                    <a:pt x="7" y="1"/>
                    <a:pt x="7" y="1"/>
                    <a:pt x="7" y="1"/>
                  </a:cubicBezTo>
                  <a:cubicBezTo>
                    <a:pt x="7" y="1"/>
                    <a:pt x="8" y="1"/>
                    <a:pt x="8" y="1"/>
                  </a:cubicBezTo>
                  <a:cubicBezTo>
                    <a:pt x="8" y="1"/>
                    <a:pt x="8" y="1"/>
                    <a:pt x="8" y="1"/>
                  </a:cubicBezTo>
                  <a:cubicBezTo>
                    <a:pt x="8" y="1"/>
                    <a:pt x="8" y="1"/>
                    <a:pt x="8" y="1"/>
                  </a:cubicBezTo>
                  <a:cubicBezTo>
                    <a:pt x="7" y="1"/>
                    <a:pt x="9" y="0"/>
                    <a:pt x="9"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1" name="Freeform 354"/>
            <p:cNvSpPr>
              <a:spLocks/>
            </p:cNvSpPr>
            <p:nvPr/>
          </p:nvSpPr>
          <p:spPr bwMode="auto">
            <a:xfrm>
              <a:off x="5456504" y="1546151"/>
              <a:ext cx="30583" cy="14487"/>
            </a:xfrm>
            <a:custGeom>
              <a:avLst/>
              <a:gdLst>
                <a:gd name="T0" fmla="*/ 13 w 14"/>
                <a:gd name="T1" fmla="*/ 0 h 7"/>
                <a:gd name="T2" fmla="*/ 12 w 14"/>
                <a:gd name="T3" fmla="*/ 0 h 7"/>
                <a:gd name="T4" fmla="*/ 10 w 14"/>
                <a:gd name="T5" fmla="*/ 3 h 7"/>
                <a:gd name="T6" fmla="*/ 10 w 14"/>
                <a:gd name="T7" fmla="*/ 3 h 7"/>
                <a:gd name="T8" fmla="*/ 8 w 14"/>
                <a:gd name="T9" fmla="*/ 3 h 7"/>
                <a:gd name="T10" fmla="*/ 6 w 14"/>
                <a:gd name="T11" fmla="*/ 4 h 7"/>
                <a:gd name="T12" fmla="*/ 6 w 14"/>
                <a:gd name="T13" fmla="*/ 4 h 7"/>
                <a:gd name="T14" fmla="*/ 3 w 14"/>
                <a:gd name="T15" fmla="*/ 6 h 7"/>
                <a:gd name="T16" fmla="*/ 0 w 14"/>
                <a:gd name="T17" fmla="*/ 7 h 7"/>
                <a:gd name="T18" fmla="*/ 10 w 14"/>
                <a:gd name="T19" fmla="*/ 3 h 7"/>
                <a:gd name="T20" fmla="*/ 8 w 14"/>
                <a:gd name="T21" fmla="*/ 4 h 7"/>
                <a:gd name="T22" fmla="*/ 12 w 14"/>
                <a:gd name="T23" fmla="*/ 3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3"/>
                    <a:pt x="10" y="3"/>
                    <a:pt x="10" y="3"/>
                  </a:cubicBezTo>
                  <a:cubicBezTo>
                    <a:pt x="10" y="3"/>
                    <a:pt x="10" y="3"/>
                    <a:pt x="10" y="3"/>
                  </a:cubicBezTo>
                  <a:cubicBezTo>
                    <a:pt x="10" y="3"/>
                    <a:pt x="9" y="3"/>
                    <a:pt x="8" y="3"/>
                  </a:cubicBezTo>
                  <a:cubicBezTo>
                    <a:pt x="7" y="3"/>
                    <a:pt x="7" y="4"/>
                    <a:pt x="6" y="4"/>
                  </a:cubicBezTo>
                  <a:cubicBezTo>
                    <a:pt x="6" y="4"/>
                    <a:pt x="6" y="4"/>
                    <a:pt x="6" y="4"/>
                  </a:cubicBezTo>
                  <a:cubicBezTo>
                    <a:pt x="4" y="4"/>
                    <a:pt x="4" y="5"/>
                    <a:pt x="3" y="6"/>
                  </a:cubicBezTo>
                  <a:cubicBezTo>
                    <a:pt x="2" y="6"/>
                    <a:pt x="1" y="6"/>
                    <a:pt x="0" y="7"/>
                  </a:cubicBezTo>
                  <a:cubicBezTo>
                    <a:pt x="6" y="5"/>
                    <a:pt x="5" y="6"/>
                    <a:pt x="10" y="3"/>
                  </a:cubicBezTo>
                  <a:cubicBezTo>
                    <a:pt x="10" y="4"/>
                    <a:pt x="9" y="4"/>
                    <a:pt x="8" y="4"/>
                  </a:cubicBezTo>
                  <a:cubicBezTo>
                    <a:pt x="12" y="3"/>
                    <a:pt x="12" y="3"/>
                    <a:pt x="12" y="3"/>
                  </a:cubicBezTo>
                  <a:cubicBezTo>
                    <a:pt x="12" y="2"/>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2" name="Freeform 355"/>
            <p:cNvSpPr>
              <a:spLocks/>
            </p:cNvSpPr>
            <p:nvPr/>
          </p:nvSpPr>
          <p:spPr bwMode="auto">
            <a:xfrm>
              <a:off x="5487087" y="1541323"/>
              <a:ext cx="12877" cy="6439"/>
            </a:xfrm>
            <a:custGeom>
              <a:avLst/>
              <a:gdLst>
                <a:gd name="T0" fmla="*/ 6 w 6"/>
                <a:gd name="T1" fmla="*/ 0 h 3"/>
                <a:gd name="T2" fmla="*/ 4 w 6"/>
                <a:gd name="T3" fmla="*/ 1 h 3"/>
                <a:gd name="T4" fmla="*/ 3 w 6"/>
                <a:gd name="T5" fmla="*/ 1 h 3"/>
                <a:gd name="T6" fmla="*/ 1 w 6"/>
                <a:gd name="T7" fmla="*/ 3 h 3"/>
                <a:gd name="T8" fmla="*/ 1 w 6"/>
                <a:gd name="T9" fmla="*/ 3 h 3"/>
                <a:gd name="T10" fmla="*/ 6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6" y="0"/>
                  </a:moveTo>
                  <a:cubicBezTo>
                    <a:pt x="5" y="0"/>
                    <a:pt x="4" y="1"/>
                    <a:pt x="4" y="1"/>
                  </a:cubicBezTo>
                  <a:cubicBezTo>
                    <a:pt x="3" y="1"/>
                    <a:pt x="3" y="1"/>
                    <a:pt x="3" y="1"/>
                  </a:cubicBezTo>
                  <a:cubicBezTo>
                    <a:pt x="1" y="2"/>
                    <a:pt x="0" y="3"/>
                    <a:pt x="1" y="3"/>
                  </a:cubicBezTo>
                  <a:cubicBezTo>
                    <a:pt x="1" y="3"/>
                    <a:pt x="1" y="3"/>
                    <a:pt x="1" y="3"/>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3" name="Freeform 356"/>
            <p:cNvSpPr>
              <a:spLocks/>
            </p:cNvSpPr>
            <p:nvPr/>
          </p:nvSpPr>
          <p:spPr bwMode="auto">
            <a:xfrm>
              <a:off x="5501574" y="1534884"/>
              <a:ext cx="11268" cy="3219"/>
            </a:xfrm>
            <a:custGeom>
              <a:avLst/>
              <a:gdLst>
                <a:gd name="T0" fmla="*/ 5 w 5"/>
                <a:gd name="T1" fmla="*/ 0 h 2"/>
                <a:gd name="T2" fmla="*/ 3 w 5"/>
                <a:gd name="T3" fmla="*/ 1 h 2"/>
                <a:gd name="T4" fmla="*/ 3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0"/>
                    <a:pt x="3" y="1"/>
                    <a:pt x="3" y="1"/>
                  </a:cubicBezTo>
                  <a:cubicBezTo>
                    <a:pt x="3" y="1"/>
                    <a:pt x="3" y="1"/>
                    <a:pt x="3" y="1"/>
                  </a:cubicBezTo>
                  <a:cubicBezTo>
                    <a:pt x="2" y="1"/>
                    <a:pt x="2" y="1"/>
                    <a:pt x="2" y="1"/>
                  </a:cubicBezTo>
                  <a:cubicBezTo>
                    <a:pt x="2" y="1"/>
                    <a:pt x="1" y="1"/>
                    <a:pt x="0" y="2"/>
                  </a:cubicBezTo>
                  <a:cubicBezTo>
                    <a:pt x="1" y="1"/>
                    <a:pt x="4"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4" name="Freeform 357"/>
            <p:cNvSpPr>
              <a:spLocks/>
            </p:cNvSpPr>
            <p:nvPr/>
          </p:nvSpPr>
          <p:spPr bwMode="auto">
            <a:xfrm>
              <a:off x="5517671" y="1517178"/>
              <a:ext cx="25754" cy="14487"/>
            </a:xfrm>
            <a:custGeom>
              <a:avLst/>
              <a:gdLst>
                <a:gd name="T0" fmla="*/ 11 w 12"/>
                <a:gd name="T1" fmla="*/ 0 h 7"/>
                <a:gd name="T2" fmla="*/ 5 w 12"/>
                <a:gd name="T3" fmla="*/ 4 h 7"/>
                <a:gd name="T4" fmla="*/ 0 w 12"/>
                <a:gd name="T5" fmla="*/ 7 h 7"/>
                <a:gd name="T6" fmla="*/ 12 w 12"/>
                <a:gd name="T7" fmla="*/ 1 h 7"/>
                <a:gd name="T8" fmla="*/ 7 w 12"/>
                <a:gd name="T9" fmla="*/ 3 h 7"/>
                <a:gd name="T10" fmla="*/ 11 w 12"/>
                <a:gd name="T11" fmla="*/ 0 h 7"/>
              </a:gdLst>
              <a:ahLst/>
              <a:cxnLst>
                <a:cxn ang="0">
                  <a:pos x="T0" y="T1"/>
                </a:cxn>
                <a:cxn ang="0">
                  <a:pos x="T2" y="T3"/>
                </a:cxn>
                <a:cxn ang="0">
                  <a:pos x="T4" y="T5"/>
                </a:cxn>
                <a:cxn ang="0">
                  <a:pos x="T6" y="T7"/>
                </a:cxn>
                <a:cxn ang="0">
                  <a:pos x="T8" y="T9"/>
                </a:cxn>
                <a:cxn ang="0">
                  <a:pos x="T10" y="T11"/>
                </a:cxn>
              </a:cxnLst>
              <a:rect l="0" t="0" r="r" b="b"/>
              <a:pathLst>
                <a:path w="12" h="7">
                  <a:moveTo>
                    <a:pt x="11" y="0"/>
                  </a:moveTo>
                  <a:cubicBezTo>
                    <a:pt x="6" y="2"/>
                    <a:pt x="8" y="2"/>
                    <a:pt x="5" y="4"/>
                  </a:cubicBezTo>
                  <a:cubicBezTo>
                    <a:pt x="3" y="5"/>
                    <a:pt x="2" y="6"/>
                    <a:pt x="0" y="7"/>
                  </a:cubicBezTo>
                  <a:cubicBezTo>
                    <a:pt x="7" y="3"/>
                    <a:pt x="8" y="5"/>
                    <a:pt x="12" y="1"/>
                  </a:cubicBezTo>
                  <a:cubicBezTo>
                    <a:pt x="7" y="3"/>
                    <a:pt x="7" y="3"/>
                    <a:pt x="7" y="3"/>
                  </a:cubicBezTo>
                  <a:cubicBezTo>
                    <a:pt x="5" y="2"/>
                    <a:pt x="9" y="1"/>
                    <a:pt x="1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5" name="Freeform 358"/>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6" name="Freeform 359"/>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7" name="Freeform 360"/>
            <p:cNvSpPr>
              <a:spLocks noEditPoints="1"/>
            </p:cNvSpPr>
            <p:nvPr/>
          </p:nvSpPr>
          <p:spPr bwMode="auto">
            <a:xfrm>
              <a:off x="5543425" y="1486594"/>
              <a:ext cx="61167" cy="35412"/>
            </a:xfrm>
            <a:custGeom>
              <a:avLst/>
              <a:gdLst>
                <a:gd name="T0" fmla="*/ 1 w 28"/>
                <a:gd name="T1" fmla="*/ 15 h 16"/>
                <a:gd name="T2" fmla="*/ 0 w 28"/>
                <a:gd name="T3" fmla="*/ 16 h 16"/>
                <a:gd name="T4" fmla="*/ 1 w 28"/>
                <a:gd name="T5" fmla="*/ 15 h 16"/>
                <a:gd name="T6" fmla="*/ 4 w 28"/>
                <a:gd name="T7" fmla="*/ 12 h 16"/>
                <a:gd name="T8" fmla="*/ 4 w 28"/>
                <a:gd name="T9" fmla="*/ 12 h 16"/>
                <a:gd name="T10" fmla="*/ 4 w 28"/>
                <a:gd name="T11" fmla="*/ 12 h 16"/>
                <a:gd name="T12" fmla="*/ 28 w 28"/>
                <a:gd name="T13" fmla="*/ 0 h 16"/>
                <a:gd name="T14" fmla="*/ 24 w 28"/>
                <a:gd name="T15" fmla="*/ 3 h 16"/>
                <a:gd name="T16" fmla="*/ 25 w 28"/>
                <a:gd name="T17" fmla="*/ 1 h 16"/>
                <a:gd name="T18" fmla="*/ 23 w 28"/>
                <a:gd name="T19" fmla="*/ 3 h 16"/>
                <a:gd name="T20" fmla="*/ 21 w 28"/>
                <a:gd name="T21" fmla="*/ 4 h 16"/>
                <a:gd name="T22" fmla="*/ 21 w 28"/>
                <a:gd name="T23" fmla="*/ 4 h 16"/>
                <a:gd name="T24" fmla="*/ 16 w 28"/>
                <a:gd name="T25" fmla="*/ 8 h 16"/>
                <a:gd name="T26" fmla="*/ 16 w 28"/>
                <a:gd name="T27" fmla="*/ 8 h 16"/>
                <a:gd name="T28" fmla="*/ 15 w 28"/>
                <a:gd name="T29" fmla="*/ 7 h 16"/>
                <a:gd name="T30" fmla="*/ 15 w 28"/>
                <a:gd name="T31" fmla="*/ 7 h 16"/>
                <a:gd name="T32" fmla="*/ 13 w 28"/>
                <a:gd name="T33" fmla="*/ 8 h 16"/>
                <a:gd name="T34" fmla="*/ 8 w 28"/>
                <a:gd name="T35" fmla="*/ 11 h 16"/>
                <a:gd name="T36" fmla="*/ 4 w 28"/>
                <a:gd name="T37" fmla="*/ 12 h 16"/>
                <a:gd name="T38" fmla="*/ 4 w 28"/>
                <a:gd name="T39" fmla="*/ 12 h 16"/>
                <a:gd name="T40" fmla="*/ 1 w 28"/>
                <a:gd name="T41" fmla="*/ 15 h 16"/>
                <a:gd name="T42" fmla="*/ 5 w 28"/>
                <a:gd name="T43" fmla="*/ 13 h 16"/>
                <a:gd name="T44" fmla="*/ 7 w 28"/>
                <a:gd name="T45" fmla="*/ 13 h 16"/>
                <a:gd name="T46" fmla="*/ 13 w 28"/>
                <a:gd name="T47" fmla="*/ 10 h 16"/>
                <a:gd name="T48" fmla="*/ 13 w 28"/>
                <a:gd name="T49" fmla="*/ 10 h 16"/>
                <a:gd name="T50" fmla="*/ 22 w 28"/>
                <a:gd name="T51" fmla="*/ 5 h 16"/>
                <a:gd name="T52" fmla="*/ 22 w 28"/>
                <a:gd name="T53" fmla="*/ 6 h 16"/>
                <a:gd name="T54" fmla="*/ 25 w 28"/>
                <a:gd name="T55" fmla="*/ 4 h 16"/>
                <a:gd name="T56" fmla="*/ 25 w 28"/>
                <a:gd name="T57" fmla="*/ 4 h 16"/>
                <a:gd name="T58" fmla="*/ 28 w 28"/>
                <a:gd name="T5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6">
                  <a:moveTo>
                    <a:pt x="1" y="15"/>
                  </a:moveTo>
                  <a:cubicBezTo>
                    <a:pt x="0" y="16"/>
                    <a:pt x="0" y="16"/>
                    <a:pt x="0" y="16"/>
                  </a:cubicBezTo>
                  <a:cubicBezTo>
                    <a:pt x="1" y="16"/>
                    <a:pt x="1" y="16"/>
                    <a:pt x="1" y="15"/>
                  </a:cubicBezTo>
                  <a:moveTo>
                    <a:pt x="4" y="12"/>
                  </a:moveTo>
                  <a:cubicBezTo>
                    <a:pt x="4" y="12"/>
                    <a:pt x="4" y="12"/>
                    <a:pt x="4" y="12"/>
                  </a:cubicBezTo>
                  <a:cubicBezTo>
                    <a:pt x="4" y="12"/>
                    <a:pt x="4" y="12"/>
                    <a:pt x="4" y="12"/>
                  </a:cubicBezTo>
                  <a:moveTo>
                    <a:pt x="28" y="0"/>
                  </a:moveTo>
                  <a:cubicBezTo>
                    <a:pt x="25" y="1"/>
                    <a:pt x="27" y="2"/>
                    <a:pt x="24" y="3"/>
                  </a:cubicBezTo>
                  <a:cubicBezTo>
                    <a:pt x="25" y="1"/>
                    <a:pt x="25" y="1"/>
                    <a:pt x="25" y="1"/>
                  </a:cubicBezTo>
                  <a:cubicBezTo>
                    <a:pt x="24" y="2"/>
                    <a:pt x="23" y="3"/>
                    <a:pt x="23" y="3"/>
                  </a:cubicBezTo>
                  <a:cubicBezTo>
                    <a:pt x="22" y="4"/>
                    <a:pt x="22" y="4"/>
                    <a:pt x="21" y="4"/>
                  </a:cubicBezTo>
                  <a:cubicBezTo>
                    <a:pt x="21" y="4"/>
                    <a:pt x="21" y="4"/>
                    <a:pt x="21" y="4"/>
                  </a:cubicBezTo>
                  <a:cubicBezTo>
                    <a:pt x="19" y="5"/>
                    <a:pt x="20" y="6"/>
                    <a:pt x="16" y="8"/>
                  </a:cubicBezTo>
                  <a:cubicBezTo>
                    <a:pt x="16" y="8"/>
                    <a:pt x="16" y="8"/>
                    <a:pt x="16" y="8"/>
                  </a:cubicBezTo>
                  <a:cubicBezTo>
                    <a:pt x="15" y="8"/>
                    <a:pt x="15" y="8"/>
                    <a:pt x="15" y="7"/>
                  </a:cubicBezTo>
                  <a:cubicBezTo>
                    <a:pt x="15" y="7"/>
                    <a:pt x="15" y="7"/>
                    <a:pt x="15" y="7"/>
                  </a:cubicBezTo>
                  <a:cubicBezTo>
                    <a:pt x="15" y="7"/>
                    <a:pt x="14" y="7"/>
                    <a:pt x="13" y="8"/>
                  </a:cubicBezTo>
                  <a:cubicBezTo>
                    <a:pt x="16" y="8"/>
                    <a:pt x="9" y="10"/>
                    <a:pt x="8" y="11"/>
                  </a:cubicBezTo>
                  <a:cubicBezTo>
                    <a:pt x="7" y="12"/>
                    <a:pt x="5" y="12"/>
                    <a:pt x="4" y="12"/>
                  </a:cubicBezTo>
                  <a:cubicBezTo>
                    <a:pt x="4" y="12"/>
                    <a:pt x="4" y="12"/>
                    <a:pt x="4" y="12"/>
                  </a:cubicBezTo>
                  <a:cubicBezTo>
                    <a:pt x="4" y="13"/>
                    <a:pt x="3" y="14"/>
                    <a:pt x="1" y="15"/>
                  </a:cubicBezTo>
                  <a:cubicBezTo>
                    <a:pt x="5" y="13"/>
                    <a:pt x="5" y="13"/>
                    <a:pt x="5" y="13"/>
                  </a:cubicBezTo>
                  <a:cubicBezTo>
                    <a:pt x="7" y="13"/>
                    <a:pt x="7" y="13"/>
                    <a:pt x="7" y="13"/>
                  </a:cubicBezTo>
                  <a:cubicBezTo>
                    <a:pt x="9" y="12"/>
                    <a:pt x="11" y="11"/>
                    <a:pt x="13" y="10"/>
                  </a:cubicBezTo>
                  <a:cubicBezTo>
                    <a:pt x="13" y="10"/>
                    <a:pt x="13" y="10"/>
                    <a:pt x="13" y="10"/>
                  </a:cubicBezTo>
                  <a:cubicBezTo>
                    <a:pt x="17" y="10"/>
                    <a:pt x="19" y="6"/>
                    <a:pt x="22" y="5"/>
                  </a:cubicBezTo>
                  <a:cubicBezTo>
                    <a:pt x="22" y="5"/>
                    <a:pt x="22" y="5"/>
                    <a:pt x="22" y="6"/>
                  </a:cubicBezTo>
                  <a:cubicBezTo>
                    <a:pt x="25" y="4"/>
                    <a:pt x="25" y="4"/>
                    <a:pt x="25" y="4"/>
                  </a:cubicBezTo>
                  <a:cubicBezTo>
                    <a:pt x="25" y="4"/>
                    <a:pt x="25" y="4"/>
                    <a:pt x="25" y="4"/>
                  </a:cubicBezTo>
                  <a:cubicBezTo>
                    <a:pt x="24" y="3"/>
                    <a:pt x="27" y="2"/>
                    <a:pt x="2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8" name="Freeform 361"/>
            <p:cNvSpPr>
              <a:spLocks/>
            </p:cNvSpPr>
            <p:nvPr/>
          </p:nvSpPr>
          <p:spPr bwMode="auto">
            <a:xfrm>
              <a:off x="5598153" y="1486594"/>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09" name="Freeform 362"/>
            <p:cNvSpPr>
              <a:spLocks/>
            </p:cNvSpPr>
            <p:nvPr/>
          </p:nvSpPr>
          <p:spPr bwMode="auto">
            <a:xfrm>
              <a:off x="5598153" y="1486594"/>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0" name="Freeform 363"/>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1" name="Freeform 364"/>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2" name="Freeform 365"/>
            <p:cNvSpPr>
              <a:spLocks/>
            </p:cNvSpPr>
            <p:nvPr/>
          </p:nvSpPr>
          <p:spPr bwMode="auto">
            <a:xfrm>
              <a:off x="5602982" y="1481765"/>
              <a:ext cx="1610" cy="1610"/>
            </a:xfrm>
            <a:custGeom>
              <a:avLst/>
              <a:gdLst>
                <a:gd name="T0" fmla="*/ 1 w 1"/>
                <a:gd name="T1" fmla="*/ 0 h 1"/>
                <a:gd name="T2" fmla="*/ 0 w 1"/>
                <a:gd name="T3" fmla="*/ 1 h 1"/>
                <a:gd name="T4" fmla="*/ 0 w 1"/>
                <a:gd name="T5" fmla="*/ 1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1"/>
                    <a:pt x="0" y="1"/>
                    <a:pt x="0" y="1"/>
                  </a:cubicBezTo>
                  <a:cubicBezTo>
                    <a:pt x="0" y="1"/>
                    <a:pt x="0" y="1"/>
                    <a:pt x="0" y="1"/>
                  </a:cubicBez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3" name="Freeform 366"/>
            <p:cNvSpPr>
              <a:spLocks/>
            </p:cNvSpPr>
            <p:nvPr/>
          </p:nvSpPr>
          <p:spPr bwMode="auto">
            <a:xfrm>
              <a:off x="5609421" y="1480156"/>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4" name="Freeform 367"/>
            <p:cNvSpPr>
              <a:spLocks/>
            </p:cNvSpPr>
            <p:nvPr/>
          </p:nvSpPr>
          <p:spPr bwMode="auto">
            <a:xfrm>
              <a:off x="5609421" y="1480156"/>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5" name="Freeform 368"/>
            <p:cNvSpPr>
              <a:spLocks/>
            </p:cNvSpPr>
            <p:nvPr/>
          </p:nvSpPr>
          <p:spPr bwMode="auto">
            <a:xfrm>
              <a:off x="5744631" y="1414160"/>
              <a:ext cx="9658" cy="4829"/>
            </a:xfrm>
            <a:custGeom>
              <a:avLst/>
              <a:gdLst>
                <a:gd name="T0" fmla="*/ 2 w 4"/>
                <a:gd name="T1" fmla="*/ 0 h 2"/>
                <a:gd name="T2" fmla="*/ 1 w 4"/>
                <a:gd name="T3" fmla="*/ 2 h 2"/>
                <a:gd name="T4" fmla="*/ 2 w 4"/>
                <a:gd name="T5" fmla="*/ 0 h 2"/>
              </a:gdLst>
              <a:ahLst/>
              <a:cxnLst>
                <a:cxn ang="0">
                  <a:pos x="T0" y="T1"/>
                </a:cxn>
                <a:cxn ang="0">
                  <a:pos x="T2" y="T3"/>
                </a:cxn>
                <a:cxn ang="0">
                  <a:pos x="T4" y="T5"/>
                </a:cxn>
              </a:cxnLst>
              <a:rect l="0" t="0" r="r" b="b"/>
              <a:pathLst>
                <a:path w="4" h="2">
                  <a:moveTo>
                    <a:pt x="2" y="0"/>
                  </a:moveTo>
                  <a:cubicBezTo>
                    <a:pt x="0" y="1"/>
                    <a:pt x="1" y="1"/>
                    <a:pt x="1" y="2"/>
                  </a:cubicBezTo>
                  <a:cubicBezTo>
                    <a:pt x="4" y="1"/>
                    <a:pt x="0" y="1"/>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6" name="Freeform 369"/>
            <p:cNvSpPr>
              <a:spLocks/>
            </p:cNvSpPr>
            <p:nvPr/>
          </p:nvSpPr>
          <p:spPr bwMode="auto">
            <a:xfrm>
              <a:off x="5821895" y="1367480"/>
              <a:ext cx="16097" cy="9658"/>
            </a:xfrm>
            <a:custGeom>
              <a:avLst/>
              <a:gdLst>
                <a:gd name="T0" fmla="*/ 7 w 7"/>
                <a:gd name="T1" fmla="*/ 0 h 4"/>
                <a:gd name="T2" fmla="*/ 0 w 7"/>
                <a:gd name="T3" fmla="*/ 4 h 4"/>
                <a:gd name="T4" fmla="*/ 7 w 7"/>
                <a:gd name="T5" fmla="*/ 0 h 4"/>
              </a:gdLst>
              <a:ahLst/>
              <a:cxnLst>
                <a:cxn ang="0">
                  <a:pos x="T0" y="T1"/>
                </a:cxn>
                <a:cxn ang="0">
                  <a:pos x="T2" y="T3"/>
                </a:cxn>
                <a:cxn ang="0">
                  <a:pos x="T4" y="T5"/>
                </a:cxn>
              </a:cxnLst>
              <a:rect l="0" t="0" r="r" b="b"/>
              <a:pathLst>
                <a:path w="7" h="4">
                  <a:moveTo>
                    <a:pt x="7" y="0"/>
                  </a:moveTo>
                  <a:cubicBezTo>
                    <a:pt x="4" y="1"/>
                    <a:pt x="3" y="2"/>
                    <a:pt x="0" y="4"/>
                  </a:cubicBezTo>
                  <a:cubicBezTo>
                    <a:pt x="3" y="3"/>
                    <a:pt x="5" y="1"/>
                    <a:pt x="7"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7" name="Freeform 370"/>
            <p:cNvSpPr>
              <a:spLocks/>
            </p:cNvSpPr>
            <p:nvPr/>
          </p:nvSpPr>
          <p:spPr bwMode="auto">
            <a:xfrm>
              <a:off x="5868575" y="1343335"/>
              <a:ext cx="8048" cy="6439"/>
            </a:xfrm>
            <a:custGeom>
              <a:avLst/>
              <a:gdLst>
                <a:gd name="T0" fmla="*/ 1 w 4"/>
                <a:gd name="T1" fmla="*/ 0 h 3"/>
                <a:gd name="T2" fmla="*/ 1 w 4"/>
                <a:gd name="T3" fmla="*/ 1 h 3"/>
                <a:gd name="T4" fmla="*/ 2 w 4"/>
                <a:gd name="T5" fmla="*/ 0 h 3"/>
                <a:gd name="T6" fmla="*/ 0 w 4"/>
                <a:gd name="T7" fmla="*/ 3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1" y="0"/>
                    <a:pt x="1" y="1"/>
                    <a:pt x="1" y="1"/>
                  </a:cubicBezTo>
                  <a:cubicBezTo>
                    <a:pt x="1" y="1"/>
                    <a:pt x="1" y="1"/>
                    <a:pt x="2" y="0"/>
                  </a:cubicBezTo>
                  <a:cubicBezTo>
                    <a:pt x="0" y="3"/>
                    <a:pt x="0" y="3"/>
                    <a:pt x="0" y="3"/>
                  </a:cubicBezTo>
                  <a:cubicBezTo>
                    <a:pt x="4" y="2"/>
                    <a:pt x="2"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8" name="Freeform 371"/>
            <p:cNvSpPr>
              <a:spLocks/>
            </p:cNvSpPr>
            <p:nvPr/>
          </p:nvSpPr>
          <p:spPr bwMode="auto">
            <a:xfrm>
              <a:off x="5905597" y="1322410"/>
              <a:ext cx="9658" cy="8048"/>
            </a:xfrm>
            <a:custGeom>
              <a:avLst/>
              <a:gdLst>
                <a:gd name="T0" fmla="*/ 4 w 5"/>
                <a:gd name="T1" fmla="*/ 0 h 4"/>
                <a:gd name="T2" fmla="*/ 1 w 5"/>
                <a:gd name="T3" fmla="*/ 2 h 4"/>
                <a:gd name="T4" fmla="*/ 2 w 5"/>
                <a:gd name="T5" fmla="*/ 1 h 4"/>
                <a:gd name="T6" fmla="*/ 0 w 5"/>
                <a:gd name="T7" fmla="*/ 4 h 4"/>
                <a:gd name="T8" fmla="*/ 4 w 5"/>
                <a:gd name="T9" fmla="*/ 0 h 4"/>
              </a:gdLst>
              <a:ahLst/>
              <a:cxnLst>
                <a:cxn ang="0">
                  <a:pos x="T0" y="T1"/>
                </a:cxn>
                <a:cxn ang="0">
                  <a:pos x="T2" y="T3"/>
                </a:cxn>
                <a:cxn ang="0">
                  <a:pos x="T4" y="T5"/>
                </a:cxn>
                <a:cxn ang="0">
                  <a:pos x="T6" y="T7"/>
                </a:cxn>
                <a:cxn ang="0">
                  <a:pos x="T8" y="T9"/>
                </a:cxn>
              </a:cxnLst>
              <a:rect l="0" t="0" r="r" b="b"/>
              <a:pathLst>
                <a:path w="5" h="4">
                  <a:moveTo>
                    <a:pt x="4" y="0"/>
                  </a:moveTo>
                  <a:cubicBezTo>
                    <a:pt x="1" y="2"/>
                    <a:pt x="1" y="2"/>
                    <a:pt x="1" y="2"/>
                  </a:cubicBezTo>
                  <a:cubicBezTo>
                    <a:pt x="2" y="1"/>
                    <a:pt x="2" y="1"/>
                    <a:pt x="2" y="1"/>
                  </a:cubicBezTo>
                  <a:cubicBezTo>
                    <a:pt x="2" y="2"/>
                    <a:pt x="1" y="3"/>
                    <a:pt x="0" y="4"/>
                  </a:cubicBezTo>
                  <a:cubicBezTo>
                    <a:pt x="3" y="2"/>
                    <a:pt x="5" y="1"/>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19" name="Freeform 372"/>
            <p:cNvSpPr>
              <a:spLocks/>
            </p:cNvSpPr>
            <p:nvPr/>
          </p:nvSpPr>
          <p:spPr bwMode="auto">
            <a:xfrm>
              <a:off x="5900768" y="1333678"/>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20" name="Freeform 373"/>
            <p:cNvSpPr>
              <a:spLocks/>
            </p:cNvSpPr>
            <p:nvPr/>
          </p:nvSpPr>
          <p:spPr bwMode="auto">
            <a:xfrm>
              <a:off x="5902377" y="1330458"/>
              <a:ext cx="3219" cy="3219"/>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1"/>
                    <a:pt x="1" y="1"/>
                    <a:pt x="1"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21" name="Freeform 374"/>
            <p:cNvSpPr>
              <a:spLocks/>
            </p:cNvSpPr>
            <p:nvPr/>
          </p:nvSpPr>
          <p:spPr bwMode="auto">
            <a:xfrm>
              <a:off x="5918474" y="1312752"/>
              <a:ext cx="12877" cy="6439"/>
            </a:xfrm>
            <a:custGeom>
              <a:avLst/>
              <a:gdLst>
                <a:gd name="T0" fmla="*/ 6 w 6"/>
                <a:gd name="T1" fmla="*/ 0 h 3"/>
                <a:gd name="T2" fmla="*/ 3 w 6"/>
                <a:gd name="T3" fmla="*/ 1 h 3"/>
                <a:gd name="T4" fmla="*/ 0 w 6"/>
                <a:gd name="T5" fmla="*/ 3 h 3"/>
                <a:gd name="T6" fmla="*/ 6 w 6"/>
                <a:gd name="T7" fmla="*/ 0 h 3"/>
              </a:gdLst>
              <a:ahLst/>
              <a:cxnLst>
                <a:cxn ang="0">
                  <a:pos x="T0" y="T1"/>
                </a:cxn>
                <a:cxn ang="0">
                  <a:pos x="T2" y="T3"/>
                </a:cxn>
                <a:cxn ang="0">
                  <a:pos x="T4" y="T5"/>
                </a:cxn>
                <a:cxn ang="0">
                  <a:pos x="T6" y="T7"/>
                </a:cxn>
              </a:cxnLst>
              <a:rect l="0" t="0" r="r" b="b"/>
              <a:pathLst>
                <a:path w="6" h="3">
                  <a:moveTo>
                    <a:pt x="6" y="0"/>
                  </a:moveTo>
                  <a:cubicBezTo>
                    <a:pt x="3" y="1"/>
                    <a:pt x="3" y="1"/>
                    <a:pt x="3" y="1"/>
                  </a:cubicBezTo>
                  <a:cubicBezTo>
                    <a:pt x="3" y="2"/>
                    <a:pt x="1" y="2"/>
                    <a:pt x="0" y="3"/>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62" name="Freeform 375"/>
            <p:cNvSpPr>
              <a:spLocks noEditPoints="1"/>
            </p:cNvSpPr>
            <p:nvPr/>
          </p:nvSpPr>
          <p:spPr bwMode="auto">
            <a:xfrm>
              <a:off x="5981250" y="1275730"/>
              <a:ext cx="22535" cy="16097"/>
            </a:xfrm>
            <a:custGeom>
              <a:avLst/>
              <a:gdLst>
                <a:gd name="T0" fmla="*/ 10 w 10"/>
                <a:gd name="T1" fmla="*/ 1 h 7"/>
                <a:gd name="T2" fmla="*/ 10 w 10"/>
                <a:gd name="T3" fmla="*/ 1 h 7"/>
                <a:gd name="T4" fmla="*/ 10 w 10"/>
                <a:gd name="T5" fmla="*/ 1 h 7"/>
                <a:gd name="T6" fmla="*/ 10 w 10"/>
                <a:gd name="T7" fmla="*/ 1 h 7"/>
                <a:gd name="T8" fmla="*/ 10 w 10"/>
                <a:gd name="T9" fmla="*/ 1 h 7"/>
                <a:gd name="T10" fmla="*/ 10 w 10"/>
                <a:gd name="T11" fmla="*/ 0 h 7"/>
                <a:gd name="T12" fmla="*/ 8 w 10"/>
                <a:gd name="T13" fmla="*/ 1 h 7"/>
                <a:gd name="T14" fmla="*/ 0 w 10"/>
                <a:gd name="T15" fmla="*/ 6 h 7"/>
                <a:gd name="T16" fmla="*/ 1 w 10"/>
                <a:gd name="T17" fmla="*/ 7 h 7"/>
                <a:gd name="T18" fmla="*/ 10 w 10"/>
                <a:gd name="T19" fmla="*/ 1 h 7"/>
                <a:gd name="T20" fmla="*/ 10 w 10"/>
                <a:gd name="T21" fmla="*/ 1 h 7"/>
                <a:gd name="T22" fmla="*/ 10 w 10"/>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7">
                  <a:moveTo>
                    <a:pt x="10" y="1"/>
                  </a:moveTo>
                  <a:cubicBezTo>
                    <a:pt x="10" y="1"/>
                    <a:pt x="10" y="1"/>
                    <a:pt x="10" y="1"/>
                  </a:cubicBezTo>
                  <a:cubicBezTo>
                    <a:pt x="10" y="1"/>
                    <a:pt x="10" y="1"/>
                    <a:pt x="10" y="1"/>
                  </a:cubicBezTo>
                  <a:cubicBezTo>
                    <a:pt x="10" y="1"/>
                    <a:pt x="10" y="1"/>
                    <a:pt x="10" y="1"/>
                  </a:cubicBezTo>
                  <a:cubicBezTo>
                    <a:pt x="10" y="1"/>
                    <a:pt x="10" y="1"/>
                    <a:pt x="10" y="1"/>
                  </a:cubicBezTo>
                  <a:moveTo>
                    <a:pt x="10" y="0"/>
                  </a:moveTo>
                  <a:cubicBezTo>
                    <a:pt x="10" y="0"/>
                    <a:pt x="9" y="0"/>
                    <a:pt x="8" y="1"/>
                  </a:cubicBezTo>
                  <a:cubicBezTo>
                    <a:pt x="7" y="2"/>
                    <a:pt x="2" y="5"/>
                    <a:pt x="0" y="6"/>
                  </a:cubicBezTo>
                  <a:cubicBezTo>
                    <a:pt x="1" y="7"/>
                    <a:pt x="1" y="7"/>
                    <a:pt x="1" y="7"/>
                  </a:cubicBezTo>
                  <a:cubicBezTo>
                    <a:pt x="4" y="5"/>
                    <a:pt x="7" y="1"/>
                    <a:pt x="10" y="1"/>
                  </a:cubicBezTo>
                  <a:cubicBezTo>
                    <a:pt x="9" y="1"/>
                    <a:pt x="10" y="1"/>
                    <a:pt x="10" y="1"/>
                  </a:cubicBezTo>
                  <a:cubicBezTo>
                    <a:pt x="10" y="0"/>
                    <a:pt x="10" y="0"/>
                    <a:pt x="1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63" name="Freeform 376"/>
            <p:cNvSpPr>
              <a:spLocks/>
            </p:cNvSpPr>
            <p:nvPr/>
          </p:nvSpPr>
          <p:spPr bwMode="auto">
            <a:xfrm>
              <a:off x="6008614" y="1274120"/>
              <a:ext cx="8048" cy="3219"/>
            </a:xfrm>
            <a:custGeom>
              <a:avLst/>
              <a:gdLst>
                <a:gd name="T0" fmla="*/ 3 w 4"/>
                <a:gd name="T1" fmla="*/ 0 h 2"/>
                <a:gd name="T2" fmla="*/ 3 w 4"/>
                <a:gd name="T3" fmla="*/ 0 h 2"/>
                <a:gd name="T4" fmla="*/ 2 w 4"/>
                <a:gd name="T5" fmla="*/ 1 h 2"/>
                <a:gd name="T6" fmla="*/ 2 w 4"/>
                <a:gd name="T7" fmla="*/ 1 h 2"/>
                <a:gd name="T8" fmla="*/ 2 w 4"/>
                <a:gd name="T9" fmla="*/ 1 h 2"/>
                <a:gd name="T10" fmla="*/ 1 w 4"/>
                <a:gd name="T11" fmla="*/ 2 h 2"/>
                <a:gd name="T12" fmla="*/ 1 w 4"/>
                <a:gd name="T13" fmla="*/ 2 h 2"/>
                <a:gd name="T14" fmla="*/ 2 w 4"/>
                <a:gd name="T15" fmla="*/ 2 h 2"/>
                <a:gd name="T16" fmla="*/ 3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3" y="0"/>
                  </a:moveTo>
                  <a:cubicBezTo>
                    <a:pt x="3" y="0"/>
                    <a:pt x="3" y="0"/>
                    <a:pt x="3" y="0"/>
                  </a:cubicBezTo>
                  <a:cubicBezTo>
                    <a:pt x="3" y="1"/>
                    <a:pt x="3" y="1"/>
                    <a:pt x="2" y="1"/>
                  </a:cubicBezTo>
                  <a:cubicBezTo>
                    <a:pt x="2" y="1"/>
                    <a:pt x="2" y="1"/>
                    <a:pt x="2" y="1"/>
                  </a:cubicBezTo>
                  <a:cubicBezTo>
                    <a:pt x="2" y="1"/>
                    <a:pt x="2" y="1"/>
                    <a:pt x="2" y="1"/>
                  </a:cubicBezTo>
                  <a:cubicBezTo>
                    <a:pt x="1" y="1"/>
                    <a:pt x="1" y="1"/>
                    <a:pt x="1" y="2"/>
                  </a:cubicBezTo>
                  <a:cubicBezTo>
                    <a:pt x="0" y="2"/>
                    <a:pt x="1" y="2"/>
                    <a:pt x="1" y="2"/>
                  </a:cubicBezTo>
                  <a:cubicBezTo>
                    <a:pt x="1" y="2"/>
                    <a:pt x="1" y="2"/>
                    <a:pt x="2" y="2"/>
                  </a:cubicBezTo>
                  <a:cubicBezTo>
                    <a:pt x="3" y="1"/>
                    <a:pt x="4"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64" name="Freeform 377"/>
            <p:cNvSpPr>
              <a:spLocks/>
            </p:cNvSpPr>
            <p:nvPr/>
          </p:nvSpPr>
          <p:spPr bwMode="auto">
            <a:xfrm>
              <a:off x="6039198" y="1251585"/>
              <a:ext cx="8048" cy="9658"/>
            </a:xfrm>
            <a:custGeom>
              <a:avLst/>
              <a:gdLst>
                <a:gd name="T0" fmla="*/ 4 w 4"/>
                <a:gd name="T1" fmla="*/ 0 h 4"/>
                <a:gd name="T2" fmla="*/ 2 w 4"/>
                <a:gd name="T3" fmla="*/ 3 h 4"/>
                <a:gd name="T4" fmla="*/ 2 w 4"/>
                <a:gd name="T5" fmla="*/ 3 h 4"/>
                <a:gd name="T6" fmla="*/ 1 w 4"/>
                <a:gd name="T7" fmla="*/ 4 h 4"/>
                <a:gd name="T8" fmla="*/ 1 w 4"/>
                <a:gd name="T9" fmla="*/ 4 h 4"/>
                <a:gd name="T10" fmla="*/ 4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4" y="0"/>
                  </a:moveTo>
                  <a:cubicBezTo>
                    <a:pt x="2" y="1"/>
                    <a:pt x="0" y="3"/>
                    <a:pt x="2" y="3"/>
                  </a:cubicBezTo>
                  <a:cubicBezTo>
                    <a:pt x="2" y="3"/>
                    <a:pt x="2" y="3"/>
                    <a:pt x="2" y="3"/>
                  </a:cubicBezTo>
                  <a:cubicBezTo>
                    <a:pt x="2" y="4"/>
                    <a:pt x="1" y="4"/>
                    <a:pt x="1" y="4"/>
                  </a:cubicBezTo>
                  <a:cubicBezTo>
                    <a:pt x="1" y="4"/>
                    <a:pt x="1" y="4"/>
                    <a:pt x="1" y="4"/>
                  </a:cubicBezTo>
                  <a:cubicBezTo>
                    <a:pt x="4" y="2"/>
                    <a:pt x="3" y="2"/>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65" name="Freeform 378"/>
            <p:cNvSpPr>
              <a:spLocks/>
            </p:cNvSpPr>
            <p:nvPr/>
          </p:nvSpPr>
          <p:spPr bwMode="auto">
            <a:xfrm>
              <a:off x="6093926" y="1243537"/>
              <a:ext cx="8048" cy="1610"/>
            </a:xfrm>
            <a:custGeom>
              <a:avLst/>
              <a:gdLst>
                <a:gd name="T0" fmla="*/ 3 w 4"/>
                <a:gd name="T1" fmla="*/ 0 h 1"/>
                <a:gd name="T2" fmla="*/ 0 w 4"/>
                <a:gd name="T3" fmla="*/ 1 h 1"/>
                <a:gd name="T4" fmla="*/ 4 w 4"/>
                <a:gd name="T5" fmla="*/ 0 h 1"/>
                <a:gd name="T6" fmla="*/ 3 w 4"/>
                <a:gd name="T7" fmla="*/ 0 h 1"/>
              </a:gdLst>
              <a:ahLst/>
              <a:cxnLst>
                <a:cxn ang="0">
                  <a:pos x="T0" y="T1"/>
                </a:cxn>
                <a:cxn ang="0">
                  <a:pos x="T2" y="T3"/>
                </a:cxn>
                <a:cxn ang="0">
                  <a:pos x="T4" y="T5"/>
                </a:cxn>
                <a:cxn ang="0">
                  <a:pos x="T6" y="T7"/>
                </a:cxn>
              </a:cxnLst>
              <a:rect l="0" t="0" r="r" b="b"/>
              <a:pathLst>
                <a:path w="4" h="1">
                  <a:moveTo>
                    <a:pt x="3" y="0"/>
                  </a:moveTo>
                  <a:cubicBezTo>
                    <a:pt x="2" y="0"/>
                    <a:pt x="1" y="1"/>
                    <a:pt x="0" y="1"/>
                  </a:cubicBezTo>
                  <a:cubicBezTo>
                    <a:pt x="1" y="1"/>
                    <a:pt x="2" y="0"/>
                    <a:pt x="4" y="0"/>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66" name="Freeform 379"/>
            <p:cNvSpPr>
              <a:spLocks/>
            </p:cNvSpPr>
            <p:nvPr/>
          </p:nvSpPr>
          <p:spPr bwMode="auto">
            <a:xfrm>
              <a:off x="6093926" y="1230660"/>
              <a:ext cx="1610" cy="3219"/>
            </a:xfrm>
            <a:custGeom>
              <a:avLst/>
              <a:gdLst>
                <a:gd name="T0" fmla="*/ 1 w 1"/>
                <a:gd name="T1" fmla="*/ 0 h 2"/>
                <a:gd name="T2" fmla="*/ 0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0"/>
                  </a:lnTo>
                  <a:lnTo>
                    <a:pt x="0" y="2"/>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67" name="Freeform 380"/>
            <p:cNvSpPr>
              <a:spLocks/>
            </p:cNvSpPr>
            <p:nvPr/>
          </p:nvSpPr>
          <p:spPr bwMode="auto">
            <a:xfrm>
              <a:off x="6093926" y="1230660"/>
              <a:ext cx="1610" cy="3219"/>
            </a:xfrm>
            <a:custGeom>
              <a:avLst/>
              <a:gdLst>
                <a:gd name="T0" fmla="*/ 1 w 1"/>
                <a:gd name="T1" fmla="*/ 0 h 2"/>
                <a:gd name="T2" fmla="*/ 0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0"/>
                  </a:lnTo>
                  <a:lnTo>
                    <a:pt x="0"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68" name="Freeform 381"/>
            <p:cNvSpPr>
              <a:spLocks/>
            </p:cNvSpPr>
            <p:nvPr/>
          </p:nvSpPr>
          <p:spPr bwMode="auto">
            <a:xfrm>
              <a:off x="6127728" y="1201686"/>
              <a:ext cx="9658" cy="4829"/>
            </a:xfrm>
            <a:custGeom>
              <a:avLst/>
              <a:gdLst>
                <a:gd name="T0" fmla="*/ 6 w 6"/>
                <a:gd name="T1" fmla="*/ 0 h 3"/>
                <a:gd name="T2" fmla="*/ 0 w 6"/>
                <a:gd name="T3" fmla="*/ 3 h 3"/>
                <a:gd name="T4" fmla="*/ 3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0" y="3"/>
                  </a:lnTo>
                  <a:lnTo>
                    <a:pt x="3" y="3"/>
                  </a:lnTo>
                  <a:lnTo>
                    <a:pt x="6"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69" name="Freeform 382"/>
            <p:cNvSpPr>
              <a:spLocks/>
            </p:cNvSpPr>
            <p:nvPr/>
          </p:nvSpPr>
          <p:spPr bwMode="auto">
            <a:xfrm>
              <a:off x="6127728" y="1201686"/>
              <a:ext cx="9658" cy="4829"/>
            </a:xfrm>
            <a:custGeom>
              <a:avLst/>
              <a:gdLst>
                <a:gd name="T0" fmla="*/ 6 w 6"/>
                <a:gd name="T1" fmla="*/ 0 h 3"/>
                <a:gd name="T2" fmla="*/ 0 w 6"/>
                <a:gd name="T3" fmla="*/ 3 h 3"/>
                <a:gd name="T4" fmla="*/ 3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0" y="3"/>
                  </a:lnTo>
                  <a:lnTo>
                    <a:pt x="3" y="3"/>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0" name="Freeform 383"/>
            <p:cNvSpPr>
              <a:spLocks/>
            </p:cNvSpPr>
            <p:nvPr/>
          </p:nvSpPr>
          <p:spPr bwMode="auto">
            <a:xfrm>
              <a:off x="6138996" y="1200076"/>
              <a:ext cx="6439" cy="1610"/>
            </a:xfrm>
            <a:custGeom>
              <a:avLst/>
              <a:gdLst>
                <a:gd name="T0" fmla="*/ 3 w 3"/>
                <a:gd name="T1" fmla="*/ 0 h 1"/>
                <a:gd name="T2" fmla="*/ 2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0"/>
                    <a:pt x="2" y="0"/>
                    <a:pt x="2" y="0"/>
                  </a:cubicBezTo>
                  <a:cubicBezTo>
                    <a:pt x="0" y="0"/>
                    <a:pt x="1" y="1"/>
                    <a:pt x="0" y="1"/>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1" name="Freeform 384"/>
            <p:cNvSpPr>
              <a:spLocks/>
            </p:cNvSpPr>
            <p:nvPr/>
          </p:nvSpPr>
          <p:spPr bwMode="auto">
            <a:xfrm>
              <a:off x="6151873" y="1190419"/>
              <a:ext cx="6439" cy="4829"/>
            </a:xfrm>
            <a:custGeom>
              <a:avLst/>
              <a:gdLst>
                <a:gd name="T0" fmla="*/ 4 w 4"/>
                <a:gd name="T1" fmla="*/ 0 h 3"/>
                <a:gd name="T2" fmla="*/ 3 w 4"/>
                <a:gd name="T3" fmla="*/ 0 h 3"/>
                <a:gd name="T4" fmla="*/ 0 w 4"/>
                <a:gd name="T5" fmla="*/ 3 h 3"/>
                <a:gd name="T6" fmla="*/ 4 w 4"/>
                <a:gd name="T7" fmla="*/ 0 h 3"/>
              </a:gdLst>
              <a:ahLst/>
              <a:cxnLst>
                <a:cxn ang="0">
                  <a:pos x="T0" y="T1"/>
                </a:cxn>
                <a:cxn ang="0">
                  <a:pos x="T2" y="T3"/>
                </a:cxn>
                <a:cxn ang="0">
                  <a:pos x="T4" y="T5"/>
                </a:cxn>
                <a:cxn ang="0">
                  <a:pos x="T6" y="T7"/>
                </a:cxn>
              </a:cxnLst>
              <a:rect l="0" t="0" r="r" b="b"/>
              <a:pathLst>
                <a:path w="4" h="3">
                  <a:moveTo>
                    <a:pt x="4" y="0"/>
                  </a:moveTo>
                  <a:lnTo>
                    <a:pt x="3" y="0"/>
                  </a:lnTo>
                  <a:lnTo>
                    <a:pt x="0"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2" name="Freeform 385"/>
            <p:cNvSpPr>
              <a:spLocks/>
            </p:cNvSpPr>
            <p:nvPr/>
          </p:nvSpPr>
          <p:spPr bwMode="auto">
            <a:xfrm>
              <a:off x="6151873" y="1190419"/>
              <a:ext cx="6439" cy="4829"/>
            </a:xfrm>
            <a:custGeom>
              <a:avLst/>
              <a:gdLst>
                <a:gd name="T0" fmla="*/ 4 w 4"/>
                <a:gd name="T1" fmla="*/ 0 h 3"/>
                <a:gd name="T2" fmla="*/ 3 w 4"/>
                <a:gd name="T3" fmla="*/ 0 h 3"/>
                <a:gd name="T4" fmla="*/ 0 w 4"/>
                <a:gd name="T5" fmla="*/ 3 h 3"/>
                <a:gd name="T6" fmla="*/ 4 w 4"/>
                <a:gd name="T7" fmla="*/ 0 h 3"/>
              </a:gdLst>
              <a:ahLst/>
              <a:cxnLst>
                <a:cxn ang="0">
                  <a:pos x="T0" y="T1"/>
                </a:cxn>
                <a:cxn ang="0">
                  <a:pos x="T2" y="T3"/>
                </a:cxn>
                <a:cxn ang="0">
                  <a:pos x="T4" y="T5"/>
                </a:cxn>
                <a:cxn ang="0">
                  <a:pos x="T6" y="T7"/>
                </a:cxn>
              </a:cxnLst>
              <a:rect l="0" t="0" r="r" b="b"/>
              <a:pathLst>
                <a:path w="4" h="3">
                  <a:moveTo>
                    <a:pt x="4" y="0"/>
                  </a:moveTo>
                  <a:lnTo>
                    <a:pt x="3" y="0"/>
                  </a:lnTo>
                  <a:lnTo>
                    <a:pt x="0"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3" name="Freeform 386"/>
            <p:cNvSpPr>
              <a:spLocks/>
            </p:cNvSpPr>
            <p:nvPr/>
          </p:nvSpPr>
          <p:spPr bwMode="auto">
            <a:xfrm>
              <a:off x="6261330" y="1130861"/>
              <a:ext cx="8048" cy="4829"/>
            </a:xfrm>
            <a:custGeom>
              <a:avLst/>
              <a:gdLst>
                <a:gd name="T0" fmla="*/ 3 w 3"/>
                <a:gd name="T1" fmla="*/ 0 h 2"/>
                <a:gd name="T2" fmla="*/ 0 w 3"/>
                <a:gd name="T3" fmla="*/ 2 h 2"/>
                <a:gd name="T4" fmla="*/ 1 w 3"/>
                <a:gd name="T5" fmla="*/ 2 h 2"/>
                <a:gd name="T6" fmla="*/ 3 w 3"/>
                <a:gd name="T7" fmla="*/ 1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3" y="0"/>
                    <a:pt x="1" y="1"/>
                    <a:pt x="0" y="2"/>
                  </a:cubicBezTo>
                  <a:cubicBezTo>
                    <a:pt x="0" y="2"/>
                    <a:pt x="0" y="2"/>
                    <a:pt x="1" y="2"/>
                  </a:cubicBezTo>
                  <a:cubicBezTo>
                    <a:pt x="1" y="2"/>
                    <a:pt x="3" y="1"/>
                    <a:pt x="3" y="1"/>
                  </a:cubicBezTo>
                  <a:cubicBezTo>
                    <a:pt x="3" y="0"/>
                    <a:pt x="3" y="0"/>
                    <a:pt x="3"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4" name="Freeform 387"/>
            <p:cNvSpPr>
              <a:spLocks/>
            </p:cNvSpPr>
            <p:nvPr/>
          </p:nvSpPr>
          <p:spPr bwMode="auto">
            <a:xfrm>
              <a:off x="5894329" y="1394844"/>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5" name="Freeform 388"/>
            <p:cNvSpPr>
              <a:spLocks/>
            </p:cNvSpPr>
            <p:nvPr/>
          </p:nvSpPr>
          <p:spPr bwMode="auto">
            <a:xfrm>
              <a:off x="5710829" y="1486594"/>
              <a:ext cx="161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lnTo>
                    <a:pt x="0" y="0"/>
                  </a:lnTo>
                  <a:lnTo>
                    <a:pt x="0" y="0"/>
                  </a:lnTo>
                  <a:lnTo>
                    <a:pt x="0" y="0"/>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6" name="Freeform 389"/>
            <p:cNvSpPr>
              <a:spLocks/>
            </p:cNvSpPr>
            <p:nvPr/>
          </p:nvSpPr>
          <p:spPr bwMode="auto">
            <a:xfrm>
              <a:off x="5710829" y="1486594"/>
              <a:ext cx="161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lnTo>
                    <a:pt x="0" y="0"/>
                  </a:lnTo>
                  <a:lnTo>
                    <a:pt x="0" y="0"/>
                  </a:lnTo>
                  <a:lnTo>
                    <a:pt x="0"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7" name="Freeform 390"/>
            <p:cNvSpPr>
              <a:spLocks/>
            </p:cNvSpPr>
            <p:nvPr/>
          </p:nvSpPr>
          <p:spPr bwMode="auto">
            <a:xfrm>
              <a:off x="5710829" y="1486594"/>
              <a:ext cx="1610" cy="1610"/>
            </a:xfrm>
            <a:custGeom>
              <a:avLst/>
              <a:gdLst>
                <a:gd name="T0" fmla="*/ 1 w 1"/>
                <a:gd name="T1" fmla="*/ 0 h 1"/>
                <a:gd name="T2" fmla="*/ 0 w 1"/>
                <a:gd name="T3" fmla="*/ 0 h 1"/>
                <a:gd name="T4" fmla="*/ 0 w 1"/>
                <a:gd name="T5" fmla="*/ 0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0" y="0"/>
                  </a:cubicBezTo>
                  <a:cubicBezTo>
                    <a:pt x="0" y="0"/>
                    <a:pt x="0" y="0"/>
                    <a:pt x="0" y="0"/>
                  </a:cubicBez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8" name="Freeform 391"/>
            <p:cNvSpPr>
              <a:spLocks/>
            </p:cNvSpPr>
            <p:nvPr/>
          </p:nvSpPr>
          <p:spPr bwMode="auto">
            <a:xfrm>
              <a:off x="5907206" y="1378748"/>
              <a:ext cx="4829" cy="4829"/>
            </a:xfrm>
            <a:custGeom>
              <a:avLst/>
              <a:gdLst>
                <a:gd name="T0" fmla="*/ 3 w 3"/>
                <a:gd name="T1" fmla="*/ 0 h 3"/>
                <a:gd name="T2" fmla="*/ 0 w 3"/>
                <a:gd name="T3" fmla="*/ 3 h 3"/>
                <a:gd name="T4" fmla="*/ 3 w 3"/>
                <a:gd name="T5" fmla="*/ 0 h 3"/>
              </a:gdLst>
              <a:ahLst/>
              <a:cxnLst>
                <a:cxn ang="0">
                  <a:pos x="T0" y="T1"/>
                </a:cxn>
                <a:cxn ang="0">
                  <a:pos x="T2" y="T3"/>
                </a:cxn>
                <a:cxn ang="0">
                  <a:pos x="T4" y="T5"/>
                </a:cxn>
              </a:cxnLst>
              <a:rect l="0" t="0" r="r" b="b"/>
              <a:pathLst>
                <a:path w="3" h="3">
                  <a:moveTo>
                    <a:pt x="3" y="0"/>
                  </a:moveTo>
                  <a:lnTo>
                    <a:pt x="0" y="3"/>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79" name="Freeform 392"/>
            <p:cNvSpPr>
              <a:spLocks/>
            </p:cNvSpPr>
            <p:nvPr/>
          </p:nvSpPr>
          <p:spPr bwMode="auto">
            <a:xfrm>
              <a:off x="5907206" y="1378748"/>
              <a:ext cx="4829" cy="4829"/>
            </a:xfrm>
            <a:custGeom>
              <a:avLst/>
              <a:gdLst>
                <a:gd name="T0" fmla="*/ 3 w 3"/>
                <a:gd name="T1" fmla="*/ 0 h 3"/>
                <a:gd name="T2" fmla="*/ 0 w 3"/>
                <a:gd name="T3" fmla="*/ 3 h 3"/>
                <a:gd name="T4" fmla="*/ 3 w 3"/>
                <a:gd name="T5" fmla="*/ 0 h 3"/>
              </a:gdLst>
              <a:ahLst/>
              <a:cxnLst>
                <a:cxn ang="0">
                  <a:pos x="T0" y="T1"/>
                </a:cxn>
                <a:cxn ang="0">
                  <a:pos x="T2" y="T3"/>
                </a:cxn>
                <a:cxn ang="0">
                  <a:pos x="T4" y="T5"/>
                </a:cxn>
              </a:cxnLst>
              <a:rect l="0" t="0" r="r" b="b"/>
              <a:pathLst>
                <a:path w="3" h="3">
                  <a:moveTo>
                    <a:pt x="3" y="0"/>
                  </a:move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0" name="Freeform 393"/>
            <p:cNvSpPr>
              <a:spLocks/>
            </p:cNvSpPr>
            <p:nvPr/>
          </p:nvSpPr>
          <p:spPr bwMode="auto">
            <a:xfrm>
              <a:off x="5884671" y="1388406"/>
              <a:ext cx="3219"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1" name="Freeform 394"/>
            <p:cNvSpPr>
              <a:spLocks/>
            </p:cNvSpPr>
            <p:nvPr/>
          </p:nvSpPr>
          <p:spPr bwMode="auto">
            <a:xfrm>
              <a:off x="5884671" y="1388406"/>
              <a:ext cx="3219"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2" name="Freeform 395"/>
            <p:cNvSpPr>
              <a:spLocks/>
            </p:cNvSpPr>
            <p:nvPr/>
          </p:nvSpPr>
          <p:spPr bwMode="auto">
            <a:xfrm>
              <a:off x="6058513" y="1312752"/>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3" name="Freeform 396"/>
            <p:cNvSpPr>
              <a:spLocks/>
            </p:cNvSpPr>
            <p:nvPr/>
          </p:nvSpPr>
          <p:spPr bwMode="auto">
            <a:xfrm>
              <a:off x="6058513" y="1312752"/>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4" name="Freeform 397"/>
            <p:cNvSpPr>
              <a:spLocks/>
            </p:cNvSpPr>
            <p:nvPr/>
          </p:nvSpPr>
          <p:spPr bwMode="auto">
            <a:xfrm>
              <a:off x="6069781" y="1304704"/>
              <a:ext cx="3219" cy="0"/>
            </a:xfrm>
            <a:custGeom>
              <a:avLst/>
              <a:gdLst>
                <a:gd name="T0" fmla="*/ 2 w 2"/>
                <a:gd name="T1" fmla="*/ 0 w 2"/>
                <a:gd name="T2" fmla="*/ 2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2" y="0"/>
                  </a:lnTo>
                  <a:lnTo>
                    <a:pt x="2" y="0"/>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5" name="Freeform 398"/>
            <p:cNvSpPr>
              <a:spLocks/>
            </p:cNvSpPr>
            <p:nvPr/>
          </p:nvSpPr>
          <p:spPr bwMode="auto">
            <a:xfrm>
              <a:off x="6069781" y="1304704"/>
              <a:ext cx="3219" cy="0"/>
            </a:xfrm>
            <a:custGeom>
              <a:avLst/>
              <a:gdLst>
                <a:gd name="T0" fmla="*/ 2 w 2"/>
                <a:gd name="T1" fmla="*/ 0 w 2"/>
                <a:gd name="T2" fmla="*/ 2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2"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6" name="Freeform 399"/>
            <p:cNvSpPr>
              <a:spLocks/>
            </p:cNvSpPr>
            <p:nvPr/>
          </p:nvSpPr>
          <p:spPr bwMode="auto">
            <a:xfrm>
              <a:off x="6064952" y="1306313"/>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7" name="Freeform 400"/>
            <p:cNvSpPr>
              <a:spLocks/>
            </p:cNvSpPr>
            <p:nvPr/>
          </p:nvSpPr>
          <p:spPr bwMode="auto">
            <a:xfrm>
              <a:off x="6064952" y="1306313"/>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8" name="Freeform 401"/>
            <p:cNvSpPr>
              <a:spLocks/>
            </p:cNvSpPr>
            <p:nvPr/>
          </p:nvSpPr>
          <p:spPr bwMode="auto">
            <a:xfrm>
              <a:off x="6138996" y="124997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89" name="Freeform 402"/>
            <p:cNvSpPr>
              <a:spLocks/>
            </p:cNvSpPr>
            <p:nvPr/>
          </p:nvSpPr>
          <p:spPr bwMode="auto">
            <a:xfrm>
              <a:off x="6138996" y="1249976"/>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0" name="Freeform 403"/>
            <p:cNvSpPr>
              <a:spLocks/>
            </p:cNvSpPr>
            <p:nvPr/>
          </p:nvSpPr>
          <p:spPr bwMode="auto">
            <a:xfrm>
              <a:off x="6056904" y="1315971"/>
              <a:ext cx="1610"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1" name="Freeform 404"/>
            <p:cNvSpPr>
              <a:spLocks/>
            </p:cNvSpPr>
            <p:nvPr/>
          </p:nvSpPr>
          <p:spPr bwMode="auto">
            <a:xfrm>
              <a:off x="5894329" y="1396454"/>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2" name="Freeform 405"/>
            <p:cNvSpPr>
              <a:spLocks/>
            </p:cNvSpPr>
            <p:nvPr/>
          </p:nvSpPr>
          <p:spPr bwMode="auto">
            <a:xfrm>
              <a:off x="5894329" y="1396454"/>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3" name="Freeform 407"/>
            <p:cNvSpPr>
              <a:spLocks/>
            </p:cNvSpPr>
            <p:nvPr/>
          </p:nvSpPr>
          <p:spPr bwMode="auto">
            <a:xfrm>
              <a:off x="5918474" y="1377138"/>
              <a:ext cx="1610"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4" name="Freeform 408"/>
            <p:cNvSpPr>
              <a:spLocks/>
            </p:cNvSpPr>
            <p:nvPr/>
          </p:nvSpPr>
          <p:spPr bwMode="auto">
            <a:xfrm>
              <a:off x="5638395" y="1522007"/>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0"/>
                    <a:pt x="2"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5" name="Freeform 409"/>
            <p:cNvSpPr>
              <a:spLocks noEditPoints="1"/>
            </p:cNvSpPr>
            <p:nvPr/>
          </p:nvSpPr>
          <p:spPr bwMode="auto">
            <a:xfrm>
              <a:off x="5635176" y="1328849"/>
              <a:ext cx="387926" cy="193158"/>
            </a:xfrm>
            <a:custGeom>
              <a:avLst/>
              <a:gdLst>
                <a:gd name="T0" fmla="*/ 95 w 177"/>
                <a:gd name="T1" fmla="*/ 41 h 88"/>
                <a:gd name="T2" fmla="*/ 103 w 177"/>
                <a:gd name="T3" fmla="*/ 36 h 88"/>
                <a:gd name="T4" fmla="*/ 156 w 177"/>
                <a:gd name="T5" fmla="*/ 9 h 88"/>
                <a:gd name="T6" fmla="*/ 170 w 177"/>
                <a:gd name="T7" fmla="*/ 6 h 88"/>
                <a:gd name="T8" fmla="*/ 171 w 177"/>
                <a:gd name="T9" fmla="*/ 1 h 88"/>
                <a:gd name="T10" fmla="*/ 170 w 177"/>
                <a:gd name="T11" fmla="*/ 0 h 88"/>
                <a:gd name="T12" fmla="*/ 158 w 177"/>
                <a:gd name="T13" fmla="*/ 5 h 88"/>
                <a:gd name="T14" fmla="*/ 151 w 177"/>
                <a:gd name="T15" fmla="*/ 8 h 88"/>
                <a:gd name="T16" fmla="*/ 145 w 177"/>
                <a:gd name="T17" fmla="*/ 13 h 88"/>
                <a:gd name="T18" fmla="*/ 144 w 177"/>
                <a:gd name="T19" fmla="*/ 14 h 88"/>
                <a:gd name="T20" fmla="*/ 148 w 177"/>
                <a:gd name="T21" fmla="*/ 12 h 88"/>
                <a:gd name="T22" fmla="*/ 155 w 177"/>
                <a:gd name="T23" fmla="*/ 8 h 88"/>
                <a:gd name="T24" fmla="*/ 152 w 177"/>
                <a:gd name="T25" fmla="*/ 12 h 88"/>
                <a:gd name="T26" fmla="*/ 141 w 177"/>
                <a:gd name="T27" fmla="*/ 16 h 88"/>
                <a:gd name="T28" fmla="*/ 134 w 177"/>
                <a:gd name="T29" fmla="*/ 20 h 88"/>
                <a:gd name="T30" fmla="*/ 132 w 177"/>
                <a:gd name="T31" fmla="*/ 19 h 88"/>
                <a:gd name="T32" fmla="*/ 129 w 177"/>
                <a:gd name="T33" fmla="*/ 21 h 88"/>
                <a:gd name="T34" fmla="*/ 130 w 177"/>
                <a:gd name="T35" fmla="*/ 22 h 88"/>
                <a:gd name="T36" fmla="*/ 125 w 177"/>
                <a:gd name="T37" fmla="*/ 25 h 88"/>
                <a:gd name="T38" fmla="*/ 119 w 177"/>
                <a:gd name="T39" fmla="*/ 28 h 88"/>
                <a:gd name="T40" fmla="*/ 116 w 177"/>
                <a:gd name="T41" fmla="*/ 29 h 88"/>
                <a:gd name="T42" fmla="*/ 118 w 177"/>
                <a:gd name="T43" fmla="*/ 27 h 88"/>
                <a:gd name="T44" fmla="*/ 115 w 177"/>
                <a:gd name="T45" fmla="*/ 27 h 88"/>
                <a:gd name="T46" fmla="*/ 110 w 177"/>
                <a:gd name="T47" fmla="*/ 31 h 88"/>
                <a:gd name="T48" fmla="*/ 111 w 177"/>
                <a:gd name="T49" fmla="*/ 32 h 88"/>
                <a:gd name="T50" fmla="*/ 103 w 177"/>
                <a:gd name="T51" fmla="*/ 36 h 88"/>
                <a:gd name="T52" fmla="*/ 94 w 177"/>
                <a:gd name="T53" fmla="*/ 41 h 88"/>
                <a:gd name="T54" fmla="*/ 91 w 177"/>
                <a:gd name="T55" fmla="*/ 40 h 88"/>
                <a:gd name="T56" fmla="*/ 91 w 177"/>
                <a:gd name="T57" fmla="*/ 42 h 88"/>
                <a:gd name="T58" fmla="*/ 74 w 177"/>
                <a:gd name="T59" fmla="*/ 51 h 88"/>
                <a:gd name="T60" fmla="*/ 68 w 177"/>
                <a:gd name="T61" fmla="*/ 53 h 88"/>
                <a:gd name="T62" fmla="*/ 59 w 177"/>
                <a:gd name="T63" fmla="*/ 58 h 88"/>
                <a:gd name="T64" fmla="*/ 52 w 177"/>
                <a:gd name="T65" fmla="*/ 63 h 88"/>
                <a:gd name="T66" fmla="*/ 53 w 177"/>
                <a:gd name="T67" fmla="*/ 60 h 88"/>
                <a:gd name="T68" fmla="*/ 38 w 177"/>
                <a:gd name="T69" fmla="*/ 69 h 88"/>
                <a:gd name="T70" fmla="*/ 28 w 177"/>
                <a:gd name="T71" fmla="*/ 74 h 88"/>
                <a:gd name="T72" fmla="*/ 22 w 177"/>
                <a:gd name="T73" fmla="*/ 77 h 88"/>
                <a:gd name="T74" fmla="*/ 3 w 177"/>
                <a:gd name="T75" fmla="*/ 86 h 88"/>
                <a:gd name="T76" fmla="*/ 0 w 177"/>
                <a:gd name="T77" fmla="*/ 87 h 88"/>
                <a:gd name="T78" fmla="*/ 34 w 177"/>
                <a:gd name="T79" fmla="*/ 72 h 88"/>
                <a:gd name="T80" fmla="*/ 37 w 177"/>
                <a:gd name="T81" fmla="*/ 71 h 88"/>
                <a:gd name="T82" fmla="*/ 48 w 177"/>
                <a:gd name="T83" fmla="*/ 66 h 88"/>
                <a:gd name="T84" fmla="*/ 52 w 177"/>
                <a:gd name="T85" fmla="*/ 63 h 88"/>
                <a:gd name="T86" fmla="*/ 73 w 177"/>
                <a:gd name="T87" fmla="*/ 54 h 88"/>
                <a:gd name="T88" fmla="*/ 87 w 177"/>
                <a:gd name="T89" fmla="*/ 46 h 88"/>
                <a:gd name="T90" fmla="*/ 106 w 177"/>
                <a:gd name="T91" fmla="*/ 36 h 88"/>
                <a:gd name="T92" fmla="*/ 119 w 177"/>
                <a:gd name="T93" fmla="*/ 30 h 88"/>
                <a:gd name="T94" fmla="*/ 123 w 177"/>
                <a:gd name="T95" fmla="*/ 28 h 88"/>
                <a:gd name="T96" fmla="*/ 125 w 177"/>
                <a:gd name="T97" fmla="*/ 28 h 88"/>
                <a:gd name="T98" fmla="*/ 135 w 177"/>
                <a:gd name="T99" fmla="*/ 21 h 88"/>
                <a:gd name="T100" fmla="*/ 143 w 177"/>
                <a:gd name="T101" fmla="*/ 19 h 88"/>
                <a:gd name="T102" fmla="*/ 158 w 177"/>
                <a:gd name="T103" fmla="*/ 10 h 88"/>
                <a:gd name="T104" fmla="*/ 170 w 177"/>
                <a:gd name="T105" fmla="*/ 5 h 88"/>
                <a:gd name="T106" fmla="*/ 175 w 177"/>
                <a:gd name="T107" fmla="*/ 3 h 88"/>
                <a:gd name="T108" fmla="*/ 174 w 177"/>
                <a:gd name="T109" fmla="*/ 1 h 88"/>
                <a:gd name="T110" fmla="*/ 174 w 177"/>
                <a:gd name="T11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 h="88">
                  <a:moveTo>
                    <a:pt x="95" y="41"/>
                  </a:moveTo>
                  <a:cubicBezTo>
                    <a:pt x="94" y="41"/>
                    <a:pt x="94" y="41"/>
                    <a:pt x="94" y="41"/>
                  </a:cubicBezTo>
                  <a:cubicBezTo>
                    <a:pt x="94" y="41"/>
                    <a:pt x="94" y="41"/>
                    <a:pt x="95" y="41"/>
                  </a:cubicBezTo>
                  <a:moveTo>
                    <a:pt x="103" y="36"/>
                  </a:moveTo>
                  <a:cubicBezTo>
                    <a:pt x="103" y="36"/>
                    <a:pt x="103" y="36"/>
                    <a:pt x="103" y="36"/>
                  </a:cubicBezTo>
                  <a:cubicBezTo>
                    <a:pt x="103" y="36"/>
                    <a:pt x="103" y="36"/>
                    <a:pt x="103" y="36"/>
                  </a:cubicBezTo>
                  <a:moveTo>
                    <a:pt x="156" y="9"/>
                  </a:moveTo>
                  <a:cubicBezTo>
                    <a:pt x="156" y="9"/>
                    <a:pt x="155" y="9"/>
                    <a:pt x="155" y="9"/>
                  </a:cubicBezTo>
                  <a:cubicBezTo>
                    <a:pt x="155" y="9"/>
                    <a:pt x="156" y="9"/>
                    <a:pt x="156" y="9"/>
                  </a:cubicBezTo>
                  <a:moveTo>
                    <a:pt x="170" y="6"/>
                  </a:moveTo>
                  <a:cubicBezTo>
                    <a:pt x="170" y="6"/>
                    <a:pt x="170" y="6"/>
                    <a:pt x="170" y="6"/>
                  </a:cubicBezTo>
                  <a:cubicBezTo>
                    <a:pt x="170" y="6"/>
                    <a:pt x="170" y="6"/>
                    <a:pt x="170" y="6"/>
                  </a:cubicBezTo>
                  <a:moveTo>
                    <a:pt x="174" y="0"/>
                  </a:moveTo>
                  <a:cubicBezTo>
                    <a:pt x="172" y="1"/>
                    <a:pt x="172" y="1"/>
                    <a:pt x="172" y="1"/>
                  </a:cubicBezTo>
                  <a:cubicBezTo>
                    <a:pt x="171" y="1"/>
                    <a:pt x="171" y="1"/>
                    <a:pt x="171" y="1"/>
                  </a:cubicBezTo>
                  <a:cubicBezTo>
                    <a:pt x="171" y="1"/>
                    <a:pt x="171" y="1"/>
                    <a:pt x="171" y="1"/>
                  </a:cubicBezTo>
                  <a:cubicBezTo>
                    <a:pt x="171" y="0"/>
                    <a:pt x="171" y="0"/>
                    <a:pt x="171" y="0"/>
                  </a:cubicBezTo>
                  <a:cubicBezTo>
                    <a:pt x="171" y="0"/>
                    <a:pt x="170" y="0"/>
                    <a:pt x="170" y="0"/>
                  </a:cubicBezTo>
                  <a:cubicBezTo>
                    <a:pt x="169" y="3"/>
                    <a:pt x="163" y="3"/>
                    <a:pt x="161" y="5"/>
                  </a:cubicBezTo>
                  <a:cubicBezTo>
                    <a:pt x="162" y="4"/>
                    <a:pt x="162" y="4"/>
                    <a:pt x="162" y="4"/>
                  </a:cubicBezTo>
                  <a:cubicBezTo>
                    <a:pt x="158" y="5"/>
                    <a:pt x="158" y="5"/>
                    <a:pt x="158" y="5"/>
                  </a:cubicBezTo>
                  <a:cubicBezTo>
                    <a:pt x="158" y="5"/>
                    <a:pt x="158" y="5"/>
                    <a:pt x="158" y="5"/>
                  </a:cubicBezTo>
                  <a:cubicBezTo>
                    <a:pt x="158" y="6"/>
                    <a:pt x="158" y="6"/>
                    <a:pt x="158" y="6"/>
                  </a:cubicBezTo>
                  <a:cubicBezTo>
                    <a:pt x="157" y="6"/>
                    <a:pt x="154" y="7"/>
                    <a:pt x="151" y="8"/>
                  </a:cubicBezTo>
                  <a:cubicBezTo>
                    <a:pt x="150" y="9"/>
                    <a:pt x="142" y="13"/>
                    <a:pt x="142" y="14"/>
                  </a:cubicBezTo>
                  <a:cubicBezTo>
                    <a:pt x="143" y="13"/>
                    <a:pt x="144" y="13"/>
                    <a:pt x="145" y="12"/>
                  </a:cubicBezTo>
                  <a:cubicBezTo>
                    <a:pt x="145" y="13"/>
                    <a:pt x="145" y="13"/>
                    <a:pt x="145" y="13"/>
                  </a:cubicBezTo>
                  <a:cubicBezTo>
                    <a:pt x="145" y="14"/>
                    <a:pt x="144" y="14"/>
                    <a:pt x="144" y="14"/>
                  </a:cubicBezTo>
                  <a:cubicBezTo>
                    <a:pt x="144" y="14"/>
                    <a:pt x="144" y="14"/>
                    <a:pt x="144" y="14"/>
                  </a:cubicBezTo>
                  <a:cubicBezTo>
                    <a:pt x="144" y="14"/>
                    <a:pt x="144" y="14"/>
                    <a:pt x="144" y="14"/>
                  </a:cubicBezTo>
                  <a:cubicBezTo>
                    <a:pt x="144" y="14"/>
                    <a:pt x="143" y="14"/>
                    <a:pt x="143" y="14"/>
                  </a:cubicBezTo>
                  <a:cubicBezTo>
                    <a:pt x="143" y="15"/>
                    <a:pt x="143" y="15"/>
                    <a:pt x="143" y="15"/>
                  </a:cubicBezTo>
                  <a:cubicBezTo>
                    <a:pt x="144" y="15"/>
                    <a:pt x="146" y="13"/>
                    <a:pt x="148" y="12"/>
                  </a:cubicBezTo>
                  <a:cubicBezTo>
                    <a:pt x="148" y="12"/>
                    <a:pt x="147" y="13"/>
                    <a:pt x="146" y="14"/>
                  </a:cubicBezTo>
                  <a:cubicBezTo>
                    <a:pt x="149" y="12"/>
                    <a:pt x="153" y="11"/>
                    <a:pt x="155" y="8"/>
                  </a:cubicBezTo>
                  <a:cubicBezTo>
                    <a:pt x="155" y="8"/>
                    <a:pt x="155" y="8"/>
                    <a:pt x="155" y="8"/>
                  </a:cubicBezTo>
                  <a:cubicBezTo>
                    <a:pt x="156" y="8"/>
                    <a:pt x="156" y="9"/>
                    <a:pt x="156" y="9"/>
                  </a:cubicBezTo>
                  <a:cubicBezTo>
                    <a:pt x="158" y="7"/>
                    <a:pt x="158" y="9"/>
                    <a:pt x="159" y="7"/>
                  </a:cubicBezTo>
                  <a:cubicBezTo>
                    <a:pt x="159" y="9"/>
                    <a:pt x="154" y="11"/>
                    <a:pt x="152" y="12"/>
                  </a:cubicBezTo>
                  <a:cubicBezTo>
                    <a:pt x="149" y="13"/>
                    <a:pt x="145" y="16"/>
                    <a:pt x="141" y="18"/>
                  </a:cubicBezTo>
                  <a:cubicBezTo>
                    <a:pt x="140" y="18"/>
                    <a:pt x="142" y="16"/>
                    <a:pt x="141" y="16"/>
                  </a:cubicBezTo>
                  <a:cubicBezTo>
                    <a:pt x="141" y="16"/>
                    <a:pt x="141" y="16"/>
                    <a:pt x="141" y="16"/>
                  </a:cubicBezTo>
                  <a:cubicBezTo>
                    <a:pt x="137" y="17"/>
                    <a:pt x="137" y="18"/>
                    <a:pt x="135" y="20"/>
                  </a:cubicBezTo>
                  <a:cubicBezTo>
                    <a:pt x="135" y="20"/>
                    <a:pt x="135" y="20"/>
                    <a:pt x="134" y="20"/>
                  </a:cubicBezTo>
                  <a:cubicBezTo>
                    <a:pt x="134" y="20"/>
                    <a:pt x="134" y="20"/>
                    <a:pt x="134" y="20"/>
                  </a:cubicBezTo>
                  <a:cubicBezTo>
                    <a:pt x="133" y="20"/>
                    <a:pt x="133" y="20"/>
                    <a:pt x="133" y="20"/>
                  </a:cubicBezTo>
                  <a:cubicBezTo>
                    <a:pt x="132" y="20"/>
                    <a:pt x="132" y="20"/>
                    <a:pt x="130" y="21"/>
                  </a:cubicBezTo>
                  <a:cubicBezTo>
                    <a:pt x="132" y="19"/>
                    <a:pt x="132" y="19"/>
                    <a:pt x="132" y="19"/>
                  </a:cubicBezTo>
                  <a:cubicBezTo>
                    <a:pt x="132" y="19"/>
                    <a:pt x="132" y="19"/>
                    <a:pt x="132" y="19"/>
                  </a:cubicBezTo>
                  <a:cubicBezTo>
                    <a:pt x="129" y="19"/>
                    <a:pt x="130" y="20"/>
                    <a:pt x="128" y="21"/>
                  </a:cubicBezTo>
                  <a:cubicBezTo>
                    <a:pt x="129" y="21"/>
                    <a:pt x="129" y="21"/>
                    <a:pt x="129" y="21"/>
                  </a:cubicBezTo>
                  <a:cubicBezTo>
                    <a:pt x="130" y="21"/>
                    <a:pt x="130" y="21"/>
                    <a:pt x="131" y="20"/>
                  </a:cubicBezTo>
                  <a:cubicBezTo>
                    <a:pt x="132" y="21"/>
                    <a:pt x="130" y="22"/>
                    <a:pt x="130" y="22"/>
                  </a:cubicBezTo>
                  <a:cubicBezTo>
                    <a:pt x="130" y="22"/>
                    <a:pt x="130" y="22"/>
                    <a:pt x="130" y="22"/>
                  </a:cubicBezTo>
                  <a:cubicBezTo>
                    <a:pt x="130" y="23"/>
                    <a:pt x="130" y="24"/>
                    <a:pt x="127" y="25"/>
                  </a:cubicBezTo>
                  <a:cubicBezTo>
                    <a:pt x="127" y="24"/>
                    <a:pt x="127" y="24"/>
                    <a:pt x="127" y="24"/>
                  </a:cubicBezTo>
                  <a:cubicBezTo>
                    <a:pt x="127" y="24"/>
                    <a:pt x="126" y="24"/>
                    <a:pt x="125" y="25"/>
                  </a:cubicBezTo>
                  <a:cubicBezTo>
                    <a:pt x="125" y="25"/>
                    <a:pt x="124" y="25"/>
                    <a:pt x="124" y="25"/>
                  </a:cubicBezTo>
                  <a:cubicBezTo>
                    <a:pt x="124" y="25"/>
                    <a:pt x="124" y="25"/>
                    <a:pt x="124" y="25"/>
                  </a:cubicBezTo>
                  <a:cubicBezTo>
                    <a:pt x="122" y="26"/>
                    <a:pt x="120" y="27"/>
                    <a:pt x="119" y="28"/>
                  </a:cubicBezTo>
                  <a:cubicBezTo>
                    <a:pt x="119" y="27"/>
                    <a:pt x="119" y="27"/>
                    <a:pt x="119" y="27"/>
                  </a:cubicBezTo>
                  <a:cubicBezTo>
                    <a:pt x="118" y="29"/>
                    <a:pt x="118" y="30"/>
                    <a:pt x="115" y="31"/>
                  </a:cubicBezTo>
                  <a:cubicBezTo>
                    <a:pt x="116" y="30"/>
                    <a:pt x="117" y="29"/>
                    <a:pt x="116" y="29"/>
                  </a:cubicBezTo>
                  <a:cubicBezTo>
                    <a:pt x="116" y="29"/>
                    <a:pt x="116" y="29"/>
                    <a:pt x="115" y="29"/>
                  </a:cubicBezTo>
                  <a:cubicBezTo>
                    <a:pt x="115" y="28"/>
                    <a:pt x="118" y="27"/>
                    <a:pt x="120" y="26"/>
                  </a:cubicBezTo>
                  <a:cubicBezTo>
                    <a:pt x="119" y="27"/>
                    <a:pt x="119" y="27"/>
                    <a:pt x="118" y="27"/>
                  </a:cubicBezTo>
                  <a:cubicBezTo>
                    <a:pt x="117" y="27"/>
                    <a:pt x="117" y="26"/>
                    <a:pt x="119" y="25"/>
                  </a:cubicBezTo>
                  <a:cubicBezTo>
                    <a:pt x="119" y="25"/>
                    <a:pt x="119" y="25"/>
                    <a:pt x="119" y="25"/>
                  </a:cubicBezTo>
                  <a:cubicBezTo>
                    <a:pt x="118" y="25"/>
                    <a:pt x="117" y="27"/>
                    <a:pt x="115" y="27"/>
                  </a:cubicBezTo>
                  <a:cubicBezTo>
                    <a:pt x="115" y="28"/>
                    <a:pt x="115" y="28"/>
                    <a:pt x="115" y="28"/>
                  </a:cubicBezTo>
                  <a:cubicBezTo>
                    <a:pt x="115" y="28"/>
                    <a:pt x="115" y="28"/>
                    <a:pt x="115" y="28"/>
                  </a:cubicBezTo>
                  <a:cubicBezTo>
                    <a:pt x="114" y="28"/>
                    <a:pt x="110" y="31"/>
                    <a:pt x="110" y="31"/>
                  </a:cubicBezTo>
                  <a:cubicBezTo>
                    <a:pt x="113" y="29"/>
                    <a:pt x="113" y="29"/>
                    <a:pt x="113" y="29"/>
                  </a:cubicBezTo>
                  <a:cubicBezTo>
                    <a:pt x="113" y="30"/>
                    <a:pt x="111" y="32"/>
                    <a:pt x="111" y="32"/>
                  </a:cubicBezTo>
                  <a:cubicBezTo>
                    <a:pt x="111" y="32"/>
                    <a:pt x="111" y="32"/>
                    <a:pt x="111" y="32"/>
                  </a:cubicBezTo>
                  <a:cubicBezTo>
                    <a:pt x="110" y="32"/>
                    <a:pt x="109" y="33"/>
                    <a:pt x="107" y="34"/>
                  </a:cubicBezTo>
                  <a:cubicBezTo>
                    <a:pt x="106" y="35"/>
                    <a:pt x="104" y="36"/>
                    <a:pt x="104" y="36"/>
                  </a:cubicBezTo>
                  <a:cubicBezTo>
                    <a:pt x="104" y="36"/>
                    <a:pt x="104" y="36"/>
                    <a:pt x="103" y="36"/>
                  </a:cubicBezTo>
                  <a:cubicBezTo>
                    <a:pt x="105" y="36"/>
                    <a:pt x="105" y="36"/>
                    <a:pt x="105" y="36"/>
                  </a:cubicBezTo>
                  <a:cubicBezTo>
                    <a:pt x="99" y="38"/>
                    <a:pt x="95" y="42"/>
                    <a:pt x="90" y="45"/>
                  </a:cubicBezTo>
                  <a:cubicBezTo>
                    <a:pt x="92" y="44"/>
                    <a:pt x="91" y="42"/>
                    <a:pt x="94" y="41"/>
                  </a:cubicBezTo>
                  <a:cubicBezTo>
                    <a:pt x="93" y="42"/>
                    <a:pt x="92" y="42"/>
                    <a:pt x="92" y="42"/>
                  </a:cubicBezTo>
                  <a:cubicBezTo>
                    <a:pt x="92" y="42"/>
                    <a:pt x="92" y="41"/>
                    <a:pt x="92" y="41"/>
                  </a:cubicBezTo>
                  <a:cubicBezTo>
                    <a:pt x="92" y="41"/>
                    <a:pt x="92" y="40"/>
                    <a:pt x="91" y="40"/>
                  </a:cubicBezTo>
                  <a:cubicBezTo>
                    <a:pt x="91" y="40"/>
                    <a:pt x="91" y="40"/>
                    <a:pt x="91" y="40"/>
                  </a:cubicBezTo>
                  <a:cubicBezTo>
                    <a:pt x="87" y="42"/>
                    <a:pt x="89" y="43"/>
                    <a:pt x="88" y="44"/>
                  </a:cubicBezTo>
                  <a:cubicBezTo>
                    <a:pt x="91" y="42"/>
                    <a:pt x="91" y="42"/>
                    <a:pt x="91" y="42"/>
                  </a:cubicBezTo>
                  <a:cubicBezTo>
                    <a:pt x="88" y="45"/>
                    <a:pt x="81" y="47"/>
                    <a:pt x="76" y="50"/>
                  </a:cubicBezTo>
                  <a:cubicBezTo>
                    <a:pt x="75" y="50"/>
                    <a:pt x="77" y="50"/>
                    <a:pt x="77" y="49"/>
                  </a:cubicBezTo>
                  <a:cubicBezTo>
                    <a:pt x="75" y="50"/>
                    <a:pt x="75" y="50"/>
                    <a:pt x="74" y="51"/>
                  </a:cubicBezTo>
                  <a:cubicBezTo>
                    <a:pt x="72" y="52"/>
                    <a:pt x="70" y="53"/>
                    <a:pt x="69" y="53"/>
                  </a:cubicBezTo>
                  <a:cubicBezTo>
                    <a:pt x="69" y="53"/>
                    <a:pt x="69" y="53"/>
                    <a:pt x="69" y="52"/>
                  </a:cubicBezTo>
                  <a:cubicBezTo>
                    <a:pt x="66" y="53"/>
                    <a:pt x="70" y="52"/>
                    <a:pt x="68" y="53"/>
                  </a:cubicBezTo>
                  <a:cubicBezTo>
                    <a:pt x="68" y="53"/>
                    <a:pt x="68" y="53"/>
                    <a:pt x="68" y="53"/>
                  </a:cubicBezTo>
                  <a:cubicBezTo>
                    <a:pt x="65" y="56"/>
                    <a:pt x="65" y="56"/>
                    <a:pt x="65" y="56"/>
                  </a:cubicBezTo>
                  <a:cubicBezTo>
                    <a:pt x="63" y="57"/>
                    <a:pt x="61" y="58"/>
                    <a:pt x="59" y="58"/>
                  </a:cubicBezTo>
                  <a:cubicBezTo>
                    <a:pt x="59" y="58"/>
                    <a:pt x="58" y="58"/>
                    <a:pt x="58" y="57"/>
                  </a:cubicBezTo>
                  <a:cubicBezTo>
                    <a:pt x="53" y="60"/>
                    <a:pt x="57" y="61"/>
                    <a:pt x="53" y="63"/>
                  </a:cubicBezTo>
                  <a:cubicBezTo>
                    <a:pt x="53" y="63"/>
                    <a:pt x="53" y="63"/>
                    <a:pt x="52" y="63"/>
                  </a:cubicBezTo>
                  <a:cubicBezTo>
                    <a:pt x="52" y="63"/>
                    <a:pt x="53" y="62"/>
                    <a:pt x="53" y="62"/>
                  </a:cubicBezTo>
                  <a:cubicBezTo>
                    <a:pt x="50" y="63"/>
                    <a:pt x="50" y="63"/>
                    <a:pt x="50" y="63"/>
                  </a:cubicBezTo>
                  <a:cubicBezTo>
                    <a:pt x="51" y="62"/>
                    <a:pt x="54" y="61"/>
                    <a:pt x="53" y="60"/>
                  </a:cubicBezTo>
                  <a:cubicBezTo>
                    <a:pt x="51" y="62"/>
                    <a:pt x="49" y="62"/>
                    <a:pt x="45" y="65"/>
                  </a:cubicBezTo>
                  <a:cubicBezTo>
                    <a:pt x="46" y="65"/>
                    <a:pt x="46" y="65"/>
                    <a:pt x="46" y="65"/>
                  </a:cubicBezTo>
                  <a:cubicBezTo>
                    <a:pt x="44" y="67"/>
                    <a:pt x="40" y="68"/>
                    <a:pt x="38" y="69"/>
                  </a:cubicBezTo>
                  <a:cubicBezTo>
                    <a:pt x="38" y="68"/>
                    <a:pt x="41" y="67"/>
                    <a:pt x="43" y="66"/>
                  </a:cubicBezTo>
                  <a:cubicBezTo>
                    <a:pt x="40" y="67"/>
                    <a:pt x="33" y="71"/>
                    <a:pt x="31" y="73"/>
                  </a:cubicBezTo>
                  <a:cubicBezTo>
                    <a:pt x="30" y="73"/>
                    <a:pt x="29" y="74"/>
                    <a:pt x="28" y="74"/>
                  </a:cubicBezTo>
                  <a:cubicBezTo>
                    <a:pt x="28" y="74"/>
                    <a:pt x="28" y="74"/>
                    <a:pt x="28" y="73"/>
                  </a:cubicBezTo>
                  <a:cubicBezTo>
                    <a:pt x="23" y="76"/>
                    <a:pt x="27" y="76"/>
                    <a:pt x="22" y="78"/>
                  </a:cubicBezTo>
                  <a:cubicBezTo>
                    <a:pt x="22" y="77"/>
                    <a:pt x="22" y="77"/>
                    <a:pt x="22" y="77"/>
                  </a:cubicBezTo>
                  <a:cubicBezTo>
                    <a:pt x="16" y="78"/>
                    <a:pt x="12" y="83"/>
                    <a:pt x="7" y="84"/>
                  </a:cubicBezTo>
                  <a:cubicBezTo>
                    <a:pt x="7" y="85"/>
                    <a:pt x="7" y="85"/>
                    <a:pt x="7" y="85"/>
                  </a:cubicBezTo>
                  <a:cubicBezTo>
                    <a:pt x="6" y="85"/>
                    <a:pt x="4" y="86"/>
                    <a:pt x="3" y="86"/>
                  </a:cubicBezTo>
                  <a:cubicBezTo>
                    <a:pt x="3" y="86"/>
                    <a:pt x="3" y="86"/>
                    <a:pt x="3" y="86"/>
                  </a:cubicBezTo>
                  <a:cubicBezTo>
                    <a:pt x="5" y="85"/>
                    <a:pt x="5" y="85"/>
                    <a:pt x="5" y="85"/>
                  </a:cubicBezTo>
                  <a:cubicBezTo>
                    <a:pt x="3" y="85"/>
                    <a:pt x="3" y="87"/>
                    <a:pt x="0" y="87"/>
                  </a:cubicBezTo>
                  <a:cubicBezTo>
                    <a:pt x="3" y="88"/>
                    <a:pt x="3" y="88"/>
                    <a:pt x="3" y="88"/>
                  </a:cubicBezTo>
                  <a:cubicBezTo>
                    <a:pt x="13" y="82"/>
                    <a:pt x="24" y="78"/>
                    <a:pt x="34" y="72"/>
                  </a:cubicBezTo>
                  <a:cubicBezTo>
                    <a:pt x="34" y="72"/>
                    <a:pt x="34" y="72"/>
                    <a:pt x="34" y="72"/>
                  </a:cubicBezTo>
                  <a:cubicBezTo>
                    <a:pt x="33" y="72"/>
                    <a:pt x="33" y="72"/>
                    <a:pt x="33" y="72"/>
                  </a:cubicBezTo>
                  <a:cubicBezTo>
                    <a:pt x="34" y="72"/>
                    <a:pt x="36" y="71"/>
                    <a:pt x="36" y="71"/>
                  </a:cubicBezTo>
                  <a:cubicBezTo>
                    <a:pt x="37" y="71"/>
                    <a:pt x="37" y="71"/>
                    <a:pt x="37" y="71"/>
                  </a:cubicBezTo>
                  <a:cubicBezTo>
                    <a:pt x="36" y="71"/>
                    <a:pt x="36" y="71"/>
                    <a:pt x="36" y="71"/>
                  </a:cubicBezTo>
                  <a:cubicBezTo>
                    <a:pt x="39" y="70"/>
                    <a:pt x="42" y="70"/>
                    <a:pt x="44" y="69"/>
                  </a:cubicBezTo>
                  <a:cubicBezTo>
                    <a:pt x="44" y="68"/>
                    <a:pt x="49" y="66"/>
                    <a:pt x="48" y="66"/>
                  </a:cubicBezTo>
                  <a:cubicBezTo>
                    <a:pt x="50" y="66"/>
                    <a:pt x="50" y="66"/>
                    <a:pt x="50" y="66"/>
                  </a:cubicBezTo>
                  <a:cubicBezTo>
                    <a:pt x="50" y="65"/>
                    <a:pt x="50" y="64"/>
                    <a:pt x="51" y="64"/>
                  </a:cubicBezTo>
                  <a:cubicBezTo>
                    <a:pt x="51" y="63"/>
                    <a:pt x="52" y="63"/>
                    <a:pt x="52" y="63"/>
                  </a:cubicBezTo>
                  <a:cubicBezTo>
                    <a:pt x="52" y="63"/>
                    <a:pt x="52" y="64"/>
                    <a:pt x="51" y="64"/>
                  </a:cubicBezTo>
                  <a:cubicBezTo>
                    <a:pt x="59" y="61"/>
                    <a:pt x="67" y="57"/>
                    <a:pt x="74" y="53"/>
                  </a:cubicBezTo>
                  <a:cubicBezTo>
                    <a:pt x="73" y="54"/>
                    <a:pt x="73" y="54"/>
                    <a:pt x="73" y="54"/>
                  </a:cubicBezTo>
                  <a:cubicBezTo>
                    <a:pt x="74" y="54"/>
                    <a:pt x="77" y="52"/>
                    <a:pt x="78" y="52"/>
                  </a:cubicBezTo>
                  <a:cubicBezTo>
                    <a:pt x="78" y="52"/>
                    <a:pt x="78" y="52"/>
                    <a:pt x="78" y="52"/>
                  </a:cubicBezTo>
                  <a:cubicBezTo>
                    <a:pt x="81" y="50"/>
                    <a:pt x="88" y="48"/>
                    <a:pt x="87" y="46"/>
                  </a:cubicBezTo>
                  <a:cubicBezTo>
                    <a:pt x="87" y="46"/>
                    <a:pt x="87" y="46"/>
                    <a:pt x="88" y="46"/>
                  </a:cubicBezTo>
                  <a:cubicBezTo>
                    <a:pt x="91" y="46"/>
                    <a:pt x="96" y="43"/>
                    <a:pt x="101" y="40"/>
                  </a:cubicBezTo>
                  <a:cubicBezTo>
                    <a:pt x="100" y="39"/>
                    <a:pt x="105" y="38"/>
                    <a:pt x="106" y="36"/>
                  </a:cubicBezTo>
                  <a:cubicBezTo>
                    <a:pt x="107" y="37"/>
                    <a:pt x="102" y="39"/>
                    <a:pt x="103" y="40"/>
                  </a:cubicBezTo>
                  <a:cubicBezTo>
                    <a:pt x="107" y="36"/>
                    <a:pt x="117" y="34"/>
                    <a:pt x="118" y="30"/>
                  </a:cubicBezTo>
                  <a:cubicBezTo>
                    <a:pt x="119" y="30"/>
                    <a:pt x="119" y="30"/>
                    <a:pt x="119" y="30"/>
                  </a:cubicBezTo>
                  <a:cubicBezTo>
                    <a:pt x="119" y="30"/>
                    <a:pt x="119" y="30"/>
                    <a:pt x="119" y="30"/>
                  </a:cubicBezTo>
                  <a:cubicBezTo>
                    <a:pt x="120" y="30"/>
                    <a:pt x="121" y="30"/>
                    <a:pt x="122" y="29"/>
                  </a:cubicBezTo>
                  <a:cubicBezTo>
                    <a:pt x="123" y="29"/>
                    <a:pt x="121" y="29"/>
                    <a:pt x="123" y="28"/>
                  </a:cubicBezTo>
                  <a:cubicBezTo>
                    <a:pt x="123" y="28"/>
                    <a:pt x="124" y="28"/>
                    <a:pt x="124" y="28"/>
                  </a:cubicBezTo>
                  <a:cubicBezTo>
                    <a:pt x="124" y="28"/>
                    <a:pt x="124" y="28"/>
                    <a:pt x="124" y="28"/>
                  </a:cubicBezTo>
                  <a:cubicBezTo>
                    <a:pt x="124" y="28"/>
                    <a:pt x="125" y="28"/>
                    <a:pt x="125" y="28"/>
                  </a:cubicBezTo>
                  <a:cubicBezTo>
                    <a:pt x="125" y="28"/>
                    <a:pt x="125" y="28"/>
                    <a:pt x="125" y="28"/>
                  </a:cubicBezTo>
                  <a:cubicBezTo>
                    <a:pt x="128" y="26"/>
                    <a:pt x="134" y="23"/>
                    <a:pt x="134" y="22"/>
                  </a:cubicBezTo>
                  <a:cubicBezTo>
                    <a:pt x="134" y="21"/>
                    <a:pt x="135" y="21"/>
                    <a:pt x="135" y="21"/>
                  </a:cubicBezTo>
                  <a:cubicBezTo>
                    <a:pt x="136" y="21"/>
                    <a:pt x="136" y="22"/>
                    <a:pt x="135" y="22"/>
                  </a:cubicBezTo>
                  <a:cubicBezTo>
                    <a:pt x="140" y="19"/>
                    <a:pt x="141" y="19"/>
                    <a:pt x="146" y="16"/>
                  </a:cubicBezTo>
                  <a:cubicBezTo>
                    <a:pt x="145" y="17"/>
                    <a:pt x="146" y="18"/>
                    <a:pt x="143" y="19"/>
                  </a:cubicBezTo>
                  <a:cubicBezTo>
                    <a:pt x="143" y="19"/>
                    <a:pt x="143" y="19"/>
                    <a:pt x="143" y="19"/>
                  </a:cubicBezTo>
                  <a:cubicBezTo>
                    <a:pt x="146" y="19"/>
                    <a:pt x="152" y="14"/>
                    <a:pt x="156" y="12"/>
                  </a:cubicBezTo>
                  <a:cubicBezTo>
                    <a:pt x="158" y="10"/>
                    <a:pt x="158" y="10"/>
                    <a:pt x="158" y="10"/>
                  </a:cubicBezTo>
                  <a:cubicBezTo>
                    <a:pt x="159" y="10"/>
                    <a:pt x="160" y="10"/>
                    <a:pt x="160" y="10"/>
                  </a:cubicBezTo>
                  <a:cubicBezTo>
                    <a:pt x="161" y="10"/>
                    <a:pt x="160" y="10"/>
                    <a:pt x="159" y="11"/>
                  </a:cubicBezTo>
                  <a:cubicBezTo>
                    <a:pt x="164" y="9"/>
                    <a:pt x="166" y="7"/>
                    <a:pt x="170" y="5"/>
                  </a:cubicBezTo>
                  <a:cubicBezTo>
                    <a:pt x="170" y="5"/>
                    <a:pt x="170" y="5"/>
                    <a:pt x="170" y="5"/>
                  </a:cubicBezTo>
                  <a:cubicBezTo>
                    <a:pt x="170" y="5"/>
                    <a:pt x="170" y="5"/>
                    <a:pt x="170" y="6"/>
                  </a:cubicBezTo>
                  <a:cubicBezTo>
                    <a:pt x="175" y="3"/>
                    <a:pt x="175" y="3"/>
                    <a:pt x="175" y="3"/>
                  </a:cubicBezTo>
                  <a:cubicBezTo>
                    <a:pt x="175" y="2"/>
                    <a:pt x="177" y="1"/>
                    <a:pt x="176" y="1"/>
                  </a:cubicBezTo>
                  <a:cubicBezTo>
                    <a:pt x="176" y="2"/>
                    <a:pt x="175" y="2"/>
                    <a:pt x="172" y="4"/>
                  </a:cubicBezTo>
                  <a:cubicBezTo>
                    <a:pt x="170" y="3"/>
                    <a:pt x="175" y="2"/>
                    <a:pt x="174" y="1"/>
                  </a:cubicBezTo>
                  <a:cubicBezTo>
                    <a:pt x="173" y="2"/>
                    <a:pt x="172" y="3"/>
                    <a:pt x="171" y="3"/>
                  </a:cubicBezTo>
                  <a:cubicBezTo>
                    <a:pt x="171" y="3"/>
                    <a:pt x="171" y="3"/>
                    <a:pt x="170" y="3"/>
                  </a:cubicBezTo>
                  <a:cubicBezTo>
                    <a:pt x="171" y="1"/>
                    <a:pt x="174" y="1"/>
                    <a:pt x="17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6" name="Rectangle 410"/>
            <p:cNvSpPr>
              <a:spLocks noChangeArrowheads="1"/>
            </p:cNvSpPr>
            <p:nvPr/>
          </p:nvSpPr>
          <p:spPr bwMode="auto">
            <a:xfrm>
              <a:off x="6021492" y="1328849"/>
              <a:ext cx="1610" cy="1610"/>
            </a:xfrm>
            <a:prstGeom prst="rect">
              <a:avLst/>
            </a:prstGeom>
            <a:solidFill>
              <a:srgbClr val="FBD9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7" name="Freeform 411"/>
            <p:cNvSpPr>
              <a:spLocks/>
            </p:cNvSpPr>
            <p:nvPr/>
          </p:nvSpPr>
          <p:spPr bwMode="auto">
            <a:xfrm>
              <a:off x="6021492" y="1328849"/>
              <a:ext cx="0" cy="161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lnTo>
                    <a:pt x="0" y="1"/>
                  </a:ln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8" name="Freeform 412"/>
            <p:cNvSpPr>
              <a:spLocks/>
            </p:cNvSpPr>
            <p:nvPr/>
          </p:nvSpPr>
          <p:spPr bwMode="auto">
            <a:xfrm>
              <a:off x="5913645" y="1373919"/>
              <a:ext cx="1610"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199" name="Freeform 413"/>
            <p:cNvSpPr>
              <a:spLocks/>
            </p:cNvSpPr>
            <p:nvPr/>
          </p:nvSpPr>
          <p:spPr bwMode="auto">
            <a:xfrm>
              <a:off x="6021492" y="1166274"/>
              <a:ext cx="263983" cy="164184"/>
            </a:xfrm>
            <a:custGeom>
              <a:avLst/>
              <a:gdLst>
                <a:gd name="T0" fmla="*/ 119 w 121"/>
                <a:gd name="T1" fmla="*/ 1 h 75"/>
                <a:gd name="T2" fmla="*/ 114 w 121"/>
                <a:gd name="T3" fmla="*/ 5 h 75"/>
                <a:gd name="T4" fmla="*/ 115 w 121"/>
                <a:gd name="T5" fmla="*/ 4 h 75"/>
                <a:gd name="T6" fmla="*/ 116 w 121"/>
                <a:gd name="T7" fmla="*/ 2 h 75"/>
                <a:gd name="T8" fmla="*/ 103 w 121"/>
                <a:gd name="T9" fmla="*/ 11 h 75"/>
                <a:gd name="T10" fmla="*/ 80 w 121"/>
                <a:gd name="T11" fmla="*/ 23 h 75"/>
                <a:gd name="T12" fmla="*/ 78 w 121"/>
                <a:gd name="T13" fmla="*/ 27 h 75"/>
                <a:gd name="T14" fmla="*/ 78 w 121"/>
                <a:gd name="T15" fmla="*/ 27 h 75"/>
                <a:gd name="T16" fmla="*/ 79 w 121"/>
                <a:gd name="T17" fmla="*/ 27 h 75"/>
                <a:gd name="T18" fmla="*/ 70 w 121"/>
                <a:gd name="T19" fmla="*/ 35 h 75"/>
                <a:gd name="T20" fmla="*/ 61 w 121"/>
                <a:gd name="T21" fmla="*/ 40 h 75"/>
                <a:gd name="T22" fmla="*/ 64 w 121"/>
                <a:gd name="T23" fmla="*/ 37 h 75"/>
                <a:gd name="T24" fmla="*/ 53 w 121"/>
                <a:gd name="T25" fmla="*/ 41 h 75"/>
                <a:gd name="T26" fmla="*/ 54 w 121"/>
                <a:gd name="T27" fmla="*/ 38 h 75"/>
                <a:gd name="T28" fmla="*/ 54 w 121"/>
                <a:gd name="T29" fmla="*/ 39 h 75"/>
                <a:gd name="T30" fmla="*/ 53 w 121"/>
                <a:gd name="T31" fmla="*/ 39 h 75"/>
                <a:gd name="T32" fmla="*/ 53 w 121"/>
                <a:gd name="T33" fmla="*/ 38 h 75"/>
                <a:gd name="T34" fmla="*/ 47 w 121"/>
                <a:gd name="T35" fmla="*/ 46 h 75"/>
                <a:gd name="T36" fmla="*/ 42 w 121"/>
                <a:gd name="T37" fmla="*/ 47 h 75"/>
                <a:gd name="T38" fmla="*/ 36 w 121"/>
                <a:gd name="T39" fmla="*/ 49 h 75"/>
                <a:gd name="T40" fmla="*/ 19 w 121"/>
                <a:gd name="T41" fmla="*/ 60 h 75"/>
                <a:gd name="T42" fmla="*/ 8 w 121"/>
                <a:gd name="T43" fmla="*/ 69 h 75"/>
                <a:gd name="T44" fmla="*/ 0 w 121"/>
                <a:gd name="T45" fmla="*/ 72 h 75"/>
                <a:gd name="T46" fmla="*/ 0 w 121"/>
                <a:gd name="T47" fmla="*/ 74 h 75"/>
                <a:gd name="T48" fmla="*/ 2 w 121"/>
                <a:gd name="T49" fmla="*/ 75 h 75"/>
                <a:gd name="T50" fmla="*/ 3 w 121"/>
                <a:gd name="T51" fmla="*/ 75 h 75"/>
                <a:gd name="T52" fmla="*/ 5 w 121"/>
                <a:gd name="T53" fmla="*/ 74 h 75"/>
                <a:gd name="T54" fmla="*/ 10 w 121"/>
                <a:gd name="T55" fmla="*/ 71 h 75"/>
                <a:gd name="T56" fmla="*/ 17 w 121"/>
                <a:gd name="T57" fmla="*/ 67 h 75"/>
                <a:gd name="T58" fmla="*/ 19 w 121"/>
                <a:gd name="T59" fmla="*/ 65 h 75"/>
                <a:gd name="T60" fmla="*/ 21 w 121"/>
                <a:gd name="T61" fmla="*/ 60 h 75"/>
                <a:gd name="T62" fmla="*/ 24 w 121"/>
                <a:gd name="T63" fmla="*/ 63 h 75"/>
                <a:gd name="T64" fmla="*/ 23 w 121"/>
                <a:gd name="T65" fmla="*/ 63 h 75"/>
                <a:gd name="T66" fmla="*/ 28 w 121"/>
                <a:gd name="T67" fmla="*/ 59 h 75"/>
                <a:gd name="T68" fmla="*/ 39 w 121"/>
                <a:gd name="T69" fmla="*/ 53 h 75"/>
                <a:gd name="T70" fmla="*/ 36 w 121"/>
                <a:gd name="T71" fmla="*/ 54 h 75"/>
                <a:gd name="T72" fmla="*/ 31 w 121"/>
                <a:gd name="T73" fmla="*/ 59 h 75"/>
                <a:gd name="T74" fmla="*/ 32 w 121"/>
                <a:gd name="T75" fmla="*/ 57 h 75"/>
                <a:gd name="T76" fmla="*/ 28 w 121"/>
                <a:gd name="T77" fmla="*/ 62 h 75"/>
                <a:gd name="T78" fmla="*/ 58 w 121"/>
                <a:gd name="T79" fmla="*/ 43 h 75"/>
                <a:gd name="T80" fmla="*/ 121 w 121"/>
                <a:gd name="T81" fmla="*/ 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1" h="75">
                  <a:moveTo>
                    <a:pt x="120" y="0"/>
                  </a:moveTo>
                  <a:cubicBezTo>
                    <a:pt x="119" y="1"/>
                    <a:pt x="119" y="1"/>
                    <a:pt x="119" y="1"/>
                  </a:cubicBezTo>
                  <a:cubicBezTo>
                    <a:pt x="119" y="1"/>
                    <a:pt x="119" y="1"/>
                    <a:pt x="119" y="1"/>
                  </a:cubicBezTo>
                  <a:cubicBezTo>
                    <a:pt x="118" y="2"/>
                    <a:pt x="116" y="4"/>
                    <a:pt x="114" y="5"/>
                  </a:cubicBezTo>
                  <a:cubicBezTo>
                    <a:pt x="113" y="5"/>
                    <a:pt x="116" y="3"/>
                    <a:pt x="115" y="3"/>
                  </a:cubicBezTo>
                  <a:cubicBezTo>
                    <a:pt x="115" y="3"/>
                    <a:pt x="115" y="3"/>
                    <a:pt x="115" y="4"/>
                  </a:cubicBezTo>
                  <a:cubicBezTo>
                    <a:pt x="115" y="4"/>
                    <a:pt x="115" y="4"/>
                    <a:pt x="115" y="4"/>
                  </a:cubicBezTo>
                  <a:cubicBezTo>
                    <a:pt x="115" y="3"/>
                    <a:pt x="115" y="3"/>
                    <a:pt x="116" y="2"/>
                  </a:cubicBezTo>
                  <a:cubicBezTo>
                    <a:pt x="112" y="3"/>
                    <a:pt x="106" y="8"/>
                    <a:pt x="104" y="11"/>
                  </a:cubicBezTo>
                  <a:cubicBezTo>
                    <a:pt x="104" y="11"/>
                    <a:pt x="103" y="11"/>
                    <a:pt x="103" y="11"/>
                  </a:cubicBezTo>
                  <a:cubicBezTo>
                    <a:pt x="102" y="11"/>
                    <a:pt x="106" y="8"/>
                    <a:pt x="106" y="7"/>
                  </a:cubicBezTo>
                  <a:cubicBezTo>
                    <a:pt x="96" y="13"/>
                    <a:pt x="90" y="17"/>
                    <a:pt x="80" y="23"/>
                  </a:cubicBezTo>
                  <a:cubicBezTo>
                    <a:pt x="81" y="25"/>
                    <a:pt x="80" y="25"/>
                    <a:pt x="79" y="26"/>
                  </a:cubicBezTo>
                  <a:cubicBezTo>
                    <a:pt x="78" y="27"/>
                    <a:pt x="78" y="27"/>
                    <a:pt x="78" y="27"/>
                  </a:cubicBezTo>
                  <a:cubicBezTo>
                    <a:pt x="78" y="27"/>
                    <a:pt x="78" y="27"/>
                    <a:pt x="78" y="27"/>
                  </a:cubicBezTo>
                  <a:cubicBezTo>
                    <a:pt x="78" y="27"/>
                    <a:pt x="78" y="27"/>
                    <a:pt x="78" y="27"/>
                  </a:cubicBezTo>
                  <a:cubicBezTo>
                    <a:pt x="78" y="27"/>
                    <a:pt x="78" y="27"/>
                    <a:pt x="78" y="27"/>
                  </a:cubicBezTo>
                  <a:cubicBezTo>
                    <a:pt x="78" y="27"/>
                    <a:pt x="79" y="27"/>
                    <a:pt x="79" y="27"/>
                  </a:cubicBezTo>
                  <a:cubicBezTo>
                    <a:pt x="73" y="30"/>
                    <a:pt x="73" y="33"/>
                    <a:pt x="70" y="36"/>
                  </a:cubicBezTo>
                  <a:cubicBezTo>
                    <a:pt x="70" y="35"/>
                    <a:pt x="70" y="35"/>
                    <a:pt x="70" y="35"/>
                  </a:cubicBezTo>
                  <a:cubicBezTo>
                    <a:pt x="66" y="37"/>
                    <a:pt x="65" y="38"/>
                    <a:pt x="63" y="40"/>
                  </a:cubicBezTo>
                  <a:cubicBezTo>
                    <a:pt x="62" y="40"/>
                    <a:pt x="61" y="40"/>
                    <a:pt x="61" y="40"/>
                  </a:cubicBezTo>
                  <a:cubicBezTo>
                    <a:pt x="60" y="40"/>
                    <a:pt x="67" y="37"/>
                    <a:pt x="65" y="36"/>
                  </a:cubicBezTo>
                  <a:cubicBezTo>
                    <a:pt x="64" y="37"/>
                    <a:pt x="64" y="37"/>
                    <a:pt x="64" y="37"/>
                  </a:cubicBezTo>
                  <a:cubicBezTo>
                    <a:pt x="64" y="36"/>
                    <a:pt x="64" y="34"/>
                    <a:pt x="66" y="33"/>
                  </a:cubicBezTo>
                  <a:cubicBezTo>
                    <a:pt x="61" y="37"/>
                    <a:pt x="58" y="37"/>
                    <a:pt x="53" y="41"/>
                  </a:cubicBezTo>
                  <a:cubicBezTo>
                    <a:pt x="54" y="40"/>
                    <a:pt x="58" y="36"/>
                    <a:pt x="60" y="35"/>
                  </a:cubicBezTo>
                  <a:cubicBezTo>
                    <a:pt x="58" y="36"/>
                    <a:pt x="55" y="38"/>
                    <a:pt x="54" y="38"/>
                  </a:cubicBezTo>
                  <a:cubicBezTo>
                    <a:pt x="54" y="38"/>
                    <a:pt x="54" y="38"/>
                    <a:pt x="54" y="38"/>
                  </a:cubicBezTo>
                  <a:cubicBezTo>
                    <a:pt x="54" y="39"/>
                    <a:pt x="54" y="39"/>
                    <a:pt x="54" y="39"/>
                  </a:cubicBezTo>
                  <a:cubicBezTo>
                    <a:pt x="53" y="40"/>
                    <a:pt x="53" y="40"/>
                    <a:pt x="53" y="40"/>
                  </a:cubicBezTo>
                  <a:cubicBezTo>
                    <a:pt x="53" y="40"/>
                    <a:pt x="53" y="40"/>
                    <a:pt x="53" y="39"/>
                  </a:cubicBezTo>
                  <a:cubicBezTo>
                    <a:pt x="53" y="39"/>
                    <a:pt x="53" y="38"/>
                    <a:pt x="53" y="38"/>
                  </a:cubicBezTo>
                  <a:cubicBezTo>
                    <a:pt x="53" y="38"/>
                    <a:pt x="53" y="38"/>
                    <a:pt x="53" y="38"/>
                  </a:cubicBezTo>
                  <a:cubicBezTo>
                    <a:pt x="45" y="43"/>
                    <a:pt x="53" y="42"/>
                    <a:pt x="47" y="46"/>
                  </a:cubicBezTo>
                  <a:cubicBezTo>
                    <a:pt x="47" y="46"/>
                    <a:pt x="47" y="46"/>
                    <a:pt x="47" y="46"/>
                  </a:cubicBezTo>
                  <a:cubicBezTo>
                    <a:pt x="45" y="46"/>
                    <a:pt x="44" y="48"/>
                    <a:pt x="42" y="49"/>
                  </a:cubicBezTo>
                  <a:cubicBezTo>
                    <a:pt x="44" y="48"/>
                    <a:pt x="43" y="47"/>
                    <a:pt x="42" y="47"/>
                  </a:cubicBezTo>
                  <a:cubicBezTo>
                    <a:pt x="41" y="50"/>
                    <a:pt x="39" y="49"/>
                    <a:pt x="34" y="52"/>
                  </a:cubicBezTo>
                  <a:cubicBezTo>
                    <a:pt x="34" y="51"/>
                    <a:pt x="36" y="50"/>
                    <a:pt x="36" y="49"/>
                  </a:cubicBezTo>
                  <a:cubicBezTo>
                    <a:pt x="34" y="51"/>
                    <a:pt x="30" y="54"/>
                    <a:pt x="30" y="55"/>
                  </a:cubicBezTo>
                  <a:cubicBezTo>
                    <a:pt x="25" y="57"/>
                    <a:pt x="22" y="59"/>
                    <a:pt x="19" y="60"/>
                  </a:cubicBezTo>
                  <a:cubicBezTo>
                    <a:pt x="22" y="58"/>
                    <a:pt x="19" y="59"/>
                    <a:pt x="21" y="57"/>
                  </a:cubicBezTo>
                  <a:cubicBezTo>
                    <a:pt x="19" y="60"/>
                    <a:pt x="12" y="65"/>
                    <a:pt x="8" y="69"/>
                  </a:cubicBezTo>
                  <a:cubicBezTo>
                    <a:pt x="7" y="69"/>
                    <a:pt x="6" y="69"/>
                    <a:pt x="6" y="67"/>
                  </a:cubicBezTo>
                  <a:cubicBezTo>
                    <a:pt x="0" y="70"/>
                    <a:pt x="5" y="69"/>
                    <a:pt x="0" y="72"/>
                  </a:cubicBezTo>
                  <a:cubicBezTo>
                    <a:pt x="2" y="71"/>
                    <a:pt x="2" y="71"/>
                    <a:pt x="2" y="71"/>
                  </a:cubicBezTo>
                  <a:cubicBezTo>
                    <a:pt x="0" y="72"/>
                    <a:pt x="1" y="73"/>
                    <a:pt x="0" y="74"/>
                  </a:cubicBezTo>
                  <a:cubicBezTo>
                    <a:pt x="6" y="71"/>
                    <a:pt x="6" y="71"/>
                    <a:pt x="6" y="71"/>
                  </a:cubicBezTo>
                  <a:cubicBezTo>
                    <a:pt x="7" y="72"/>
                    <a:pt x="3" y="74"/>
                    <a:pt x="2" y="75"/>
                  </a:cubicBezTo>
                  <a:cubicBezTo>
                    <a:pt x="1" y="75"/>
                    <a:pt x="1" y="75"/>
                    <a:pt x="2" y="75"/>
                  </a:cubicBezTo>
                  <a:cubicBezTo>
                    <a:pt x="2" y="75"/>
                    <a:pt x="3" y="75"/>
                    <a:pt x="3" y="75"/>
                  </a:cubicBezTo>
                  <a:cubicBezTo>
                    <a:pt x="4" y="74"/>
                    <a:pt x="4" y="74"/>
                    <a:pt x="5" y="74"/>
                  </a:cubicBezTo>
                  <a:cubicBezTo>
                    <a:pt x="5" y="74"/>
                    <a:pt x="5" y="74"/>
                    <a:pt x="5" y="74"/>
                  </a:cubicBezTo>
                  <a:cubicBezTo>
                    <a:pt x="6" y="73"/>
                    <a:pt x="8" y="72"/>
                    <a:pt x="9" y="71"/>
                  </a:cubicBezTo>
                  <a:cubicBezTo>
                    <a:pt x="10" y="71"/>
                    <a:pt x="10" y="71"/>
                    <a:pt x="10" y="71"/>
                  </a:cubicBezTo>
                  <a:cubicBezTo>
                    <a:pt x="13" y="70"/>
                    <a:pt x="14" y="68"/>
                    <a:pt x="17" y="67"/>
                  </a:cubicBezTo>
                  <a:cubicBezTo>
                    <a:pt x="17" y="67"/>
                    <a:pt x="17" y="67"/>
                    <a:pt x="17" y="67"/>
                  </a:cubicBezTo>
                  <a:cubicBezTo>
                    <a:pt x="18" y="66"/>
                    <a:pt x="18" y="65"/>
                    <a:pt x="20" y="64"/>
                  </a:cubicBezTo>
                  <a:cubicBezTo>
                    <a:pt x="19" y="65"/>
                    <a:pt x="19" y="65"/>
                    <a:pt x="19" y="65"/>
                  </a:cubicBezTo>
                  <a:cubicBezTo>
                    <a:pt x="20" y="63"/>
                    <a:pt x="24" y="60"/>
                    <a:pt x="22" y="60"/>
                  </a:cubicBezTo>
                  <a:cubicBezTo>
                    <a:pt x="22" y="60"/>
                    <a:pt x="22" y="60"/>
                    <a:pt x="21" y="60"/>
                  </a:cubicBezTo>
                  <a:cubicBezTo>
                    <a:pt x="28" y="57"/>
                    <a:pt x="28" y="57"/>
                    <a:pt x="28" y="57"/>
                  </a:cubicBezTo>
                  <a:cubicBezTo>
                    <a:pt x="28" y="58"/>
                    <a:pt x="27" y="61"/>
                    <a:pt x="24" y="63"/>
                  </a:cubicBezTo>
                  <a:cubicBezTo>
                    <a:pt x="24" y="63"/>
                    <a:pt x="24" y="63"/>
                    <a:pt x="24" y="63"/>
                  </a:cubicBezTo>
                  <a:cubicBezTo>
                    <a:pt x="23" y="63"/>
                    <a:pt x="23" y="63"/>
                    <a:pt x="23" y="63"/>
                  </a:cubicBezTo>
                  <a:cubicBezTo>
                    <a:pt x="26" y="63"/>
                    <a:pt x="31" y="59"/>
                    <a:pt x="28" y="59"/>
                  </a:cubicBezTo>
                  <a:cubicBezTo>
                    <a:pt x="28" y="59"/>
                    <a:pt x="28" y="59"/>
                    <a:pt x="28" y="59"/>
                  </a:cubicBezTo>
                  <a:cubicBezTo>
                    <a:pt x="30" y="55"/>
                    <a:pt x="38" y="53"/>
                    <a:pt x="42" y="49"/>
                  </a:cubicBezTo>
                  <a:cubicBezTo>
                    <a:pt x="42" y="50"/>
                    <a:pt x="40" y="52"/>
                    <a:pt x="39" y="53"/>
                  </a:cubicBezTo>
                  <a:cubicBezTo>
                    <a:pt x="38" y="53"/>
                    <a:pt x="37" y="54"/>
                    <a:pt x="37" y="54"/>
                  </a:cubicBezTo>
                  <a:cubicBezTo>
                    <a:pt x="37" y="54"/>
                    <a:pt x="37" y="54"/>
                    <a:pt x="36" y="54"/>
                  </a:cubicBezTo>
                  <a:cubicBezTo>
                    <a:pt x="31" y="57"/>
                    <a:pt x="39" y="55"/>
                    <a:pt x="32" y="59"/>
                  </a:cubicBezTo>
                  <a:cubicBezTo>
                    <a:pt x="32" y="59"/>
                    <a:pt x="31" y="59"/>
                    <a:pt x="31" y="59"/>
                  </a:cubicBezTo>
                  <a:cubicBezTo>
                    <a:pt x="31" y="59"/>
                    <a:pt x="31" y="59"/>
                    <a:pt x="32" y="58"/>
                  </a:cubicBezTo>
                  <a:cubicBezTo>
                    <a:pt x="32" y="58"/>
                    <a:pt x="33" y="57"/>
                    <a:pt x="32" y="57"/>
                  </a:cubicBezTo>
                  <a:cubicBezTo>
                    <a:pt x="32" y="57"/>
                    <a:pt x="32" y="57"/>
                    <a:pt x="31" y="58"/>
                  </a:cubicBezTo>
                  <a:cubicBezTo>
                    <a:pt x="28" y="62"/>
                    <a:pt x="28" y="62"/>
                    <a:pt x="28" y="62"/>
                  </a:cubicBezTo>
                  <a:cubicBezTo>
                    <a:pt x="31" y="60"/>
                    <a:pt x="34" y="58"/>
                    <a:pt x="36" y="57"/>
                  </a:cubicBezTo>
                  <a:cubicBezTo>
                    <a:pt x="48" y="48"/>
                    <a:pt x="58" y="43"/>
                    <a:pt x="58" y="43"/>
                  </a:cubicBezTo>
                  <a:cubicBezTo>
                    <a:pt x="77" y="32"/>
                    <a:pt x="96" y="20"/>
                    <a:pt x="114" y="8"/>
                  </a:cubicBezTo>
                  <a:cubicBezTo>
                    <a:pt x="118" y="5"/>
                    <a:pt x="120" y="3"/>
                    <a:pt x="121" y="2"/>
                  </a:cubicBezTo>
                  <a:cubicBezTo>
                    <a:pt x="121" y="1"/>
                    <a:pt x="120" y="1"/>
                    <a:pt x="12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0" name="Freeform 414"/>
            <p:cNvSpPr>
              <a:spLocks/>
            </p:cNvSpPr>
            <p:nvPr/>
          </p:nvSpPr>
          <p:spPr bwMode="auto">
            <a:xfrm>
              <a:off x="6283865" y="1164664"/>
              <a:ext cx="6439" cy="6439"/>
            </a:xfrm>
            <a:custGeom>
              <a:avLst/>
              <a:gdLst>
                <a:gd name="T0" fmla="*/ 3 w 3"/>
                <a:gd name="T1" fmla="*/ 0 h 3"/>
                <a:gd name="T2" fmla="*/ 0 w 3"/>
                <a:gd name="T3" fmla="*/ 1 h 3"/>
                <a:gd name="T4" fmla="*/ 1 w 3"/>
                <a:gd name="T5" fmla="*/ 3 h 3"/>
                <a:gd name="T6" fmla="*/ 3 w 3"/>
                <a:gd name="T7" fmla="*/ 0 h 3"/>
              </a:gdLst>
              <a:ahLst/>
              <a:cxnLst>
                <a:cxn ang="0">
                  <a:pos x="T0" y="T1"/>
                </a:cxn>
                <a:cxn ang="0">
                  <a:pos x="T2" y="T3"/>
                </a:cxn>
                <a:cxn ang="0">
                  <a:pos x="T4" y="T5"/>
                </a:cxn>
                <a:cxn ang="0">
                  <a:pos x="T6" y="T7"/>
                </a:cxn>
              </a:cxnLst>
              <a:rect l="0" t="0" r="r" b="b"/>
              <a:pathLst>
                <a:path w="3" h="3">
                  <a:moveTo>
                    <a:pt x="3" y="0"/>
                  </a:moveTo>
                  <a:cubicBezTo>
                    <a:pt x="2" y="0"/>
                    <a:pt x="1" y="1"/>
                    <a:pt x="0" y="1"/>
                  </a:cubicBezTo>
                  <a:cubicBezTo>
                    <a:pt x="0" y="2"/>
                    <a:pt x="1" y="2"/>
                    <a:pt x="1" y="3"/>
                  </a:cubicBezTo>
                  <a:cubicBezTo>
                    <a:pt x="2" y="2"/>
                    <a:pt x="2" y="1"/>
                    <a:pt x="3"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1" name="Freeform 415"/>
            <p:cNvSpPr>
              <a:spLocks/>
            </p:cNvSpPr>
            <p:nvPr/>
          </p:nvSpPr>
          <p:spPr bwMode="auto">
            <a:xfrm>
              <a:off x="6282255" y="1166274"/>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2" name="Freeform 416"/>
            <p:cNvSpPr>
              <a:spLocks/>
            </p:cNvSpPr>
            <p:nvPr/>
          </p:nvSpPr>
          <p:spPr bwMode="auto">
            <a:xfrm>
              <a:off x="5949058" y="1359432"/>
              <a:ext cx="6439" cy="1610"/>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1" y="1"/>
                    <a:pt x="2"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3" name="Freeform 417"/>
            <p:cNvSpPr>
              <a:spLocks/>
            </p:cNvSpPr>
            <p:nvPr/>
          </p:nvSpPr>
          <p:spPr bwMode="auto">
            <a:xfrm>
              <a:off x="5981251" y="13401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4" name="Freeform 418"/>
            <p:cNvSpPr>
              <a:spLocks/>
            </p:cNvSpPr>
            <p:nvPr/>
          </p:nvSpPr>
          <p:spPr bwMode="auto">
            <a:xfrm>
              <a:off x="5981251" y="1340116"/>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5" name="Freeform 419"/>
            <p:cNvSpPr>
              <a:spLocks/>
            </p:cNvSpPr>
            <p:nvPr/>
          </p:nvSpPr>
          <p:spPr bwMode="auto">
            <a:xfrm>
              <a:off x="5981251" y="1335287"/>
              <a:ext cx="6439" cy="4829"/>
            </a:xfrm>
            <a:custGeom>
              <a:avLst/>
              <a:gdLst>
                <a:gd name="T0" fmla="*/ 2 w 3"/>
                <a:gd name="T1" fmla="*/ 0 h 2"/>
                <a:gd name="T2" fmla="*/ 1 w 3"/>
                <a:gd name="T3" fmla="*/ 0 h 2"/>
                <a:gd name="T4" fmla="*/ 0 w 3"/>
                <a:gd name="T5" fmla="*/ 2 h 2"/>
                <a:gd name="T6" fmla="*/ 2 w 3"/>
                <a:gd name="T7" fmla="*/ 0 h 2"/>
              </a:gdLst>
              <a:ahLst/>
              <a:cxnLst>
                <a:cxn ang="0">
                  <a:pos x="T0" y="T1"/>
                </a:cxn>
                <a:cxn ang="0">
                  <a:pos x="T2" y="T3"/>
                </a:cxn>
                <a:cxn ang="0">
                  <a:pos x="T4" y="T5"/>
                </a:cxn>
                <a:cxn ang="0">
                  <a:pos x="T6" y="T7"/>
                </a:cxn>
              </a:cxnLst>
              <a:rect l="0" t="0" r="r" b="b"/>
              <a:pathLst>
                <a:path w="3" h="2">
                  <a:moveTo>
                    <a:pt x="2" y="0"/>
                  </a:moveTo>
                  <a:cubicBezTo>
                    <a:pt x="2" y="0"/>
                    <a:pt x="2" y="0"/>
                    <a:pt x="1" y="0"/>
                  </a:cubicBezTo>
                  <a:cubicBezTo>
                    <a:pt x="2" y="0"/>
                    <a:pt x="1" y="1"/>
                    <a:pt x="0" y="2"/>
                  </a:cubicBezTo>
                  <a:cubicBezTo>
                    <a:pt x="1" y="1"/>
                    <a:pt x="3"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6" name="Freeform 420"/>
            <p:cNvSpPr>
              <a:spLocks/>
            </p:cNvSpPr>
            <p:nvPr/>
          </p:nvSpPr>
          <p:spPr bwMode="auto">
            <a:xfrm>
              <a:off x="5416263" y="1625024"/>
              <a:ext cx="6439" cy="3219"/>
            </a:xfrm>
            <a:custGeom>
              <a:avLst/>
              <a:gdLst>
                <a:gd name="T0" fmla="*/ 3 w 3"/>
                <a:gd name="T1" fmla="*/ 0 h 2"/>
                <a:gd name="T2" fmla="*/ 2 w 3"/>
                <a:gd name="T3" fmla="*/ 0 h 2"/>
                <a:gd name="T4" fmla="*/ 0 w 3"/>
                <a:gd name="T5" fmla="*/ 2 h 2"/>
                <a:gd name="T6" fmla="*/ 1 w 3"/>
                <a:gd name="T7" fmla="*/ 2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2" y="0"/>
                    <a:pt x="2" y="0"/>
                  </a:cubicBezTo>
                  <a:cubicBezTo>
                    <a:pt x="2" y="0"/>
                    <a:pt x="0" y="2"/>
                    <a:pt x="0" y="2"/>
                  </a:cubicBezTo>
                  <a:cubicBezTo>
                    <a:pt x="1" y="2"/>
                    <a:pt x="1" y="2"/>
                    <a:pt x="1" y="2"/>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7" name="Freeform 421"/>
            <p:cNvSpPr>
              <a:spLocks/>
            </p:cNvSpPr>
            <p:nvPr/>
          </p:nvSpPr>
          <p:spPr bwMode="auto">
            <a:xfrm>
              <a:off x="5437188" y="1610537"/>
              <a:ext cx="8048" cy="6439"/>
            </a:xfrm>
            <a:custGeom>
              <a:avLst/>
              <a:gdLst>
                <a:gd name="T0" fmla="*/ 4 w 4"/>
                <a:gd name="T1" fmla="*/ 0 h 3"/>
                <a:gd name="T2" fmla="*/ 0 w 4"/>
                <a:gd name="T3" fmla="*/ 3 h 3"/>
                <a:gd name="T4" fmla="*/ 3 w 4"/>
                <a:gd name="T5" fmla="*/ 2 h 3"/>
                <a:gd name="T6" fmla="*/ 4 w 4"/>
                <a:gd name="T7" fmla="*/ 0 h 3"/>
              </a:gdLst>
              <a:ahLst/>
              <a:cxnLst>
                <a:cxn ang="0">
                  <a:pos x="T0" y="T1"/>
                </a:cxn>
                <a:cxn ang="0">
                  <a:pos x="T2" y="T3"/>
                </a:cxn>
                <a:cxn ang="0">
                  <a:pos x="T4" y="T5"/>
                </a:cxn>
                <a:cxn ang="0">
                  <a:pos x="T6" y="T7"/>
                </a:cxn>
              </a:cxnLst>
              <a:rect l="0" t="0" r="r" b="b"/>
              <a:pathLst>
                <a:path w="4" h="3">
                  <a:moveTo>
                    <a:pt x="4" y="0"/>
                  </a:moveTo>
                  <a:cubicBezTo>
                    <a:pt x="1" y="2"/>
                    <a:pt x="3" y="2"/>
                    <a:pt x="0" y="3"/>
                  </a:cubicBezTo>
                  <a:cubicBezTo>
                    <a:pt x="3" y="2"/>
                    <a:pt x="3" y="2"/>
                    <a:pt x="3"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8" name="Freeform 422"/>
            <p:cNvSpPr>
              <a:spLocks/>
            </p:cNvSpPr>
            <p:nvPr/>
          </p:nvSpPr>
          <p:spPr bwMode="auto">
            <a:xfrm>
              <a:off x="5453285" y="1610537"/>
              <a:ext cx="321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09" name="Freeform 423"/>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10" name="Freeform 424"/>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11" name="Freeform 425"/>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14" name="Freeform 426"/>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15" name="Freeform 427"/>
            <p:cNvSpPr>
              <a:spLocks/>
            </p:cNvSpPr>
            <p:nvPr/>
          </p:nvSpPr>
          <p:spPr bwMode="auto">
            <a:xfrm>
              <a:off x="5462943" y="1596051"/>
              <a:ext cx="17706" cy="8048"/>
            </a:xfrm>
            <a:custGeom>
              <a:avLst/>
              <a:gdLst>
                <a:gd name="T0" fmla="*/ 8 w 8"/>
                <a:gd name="T1" fmla="*/ 0 h 4"/>
                <a:gd name="T2" fmla="*/ 3 w 8"/>
                <a:gd name="T3" fmla="*/ 4 h 4"/>
                <a:gd name="T4" fmla="*/ 4 w 8"/>
                <a:gd name="T5" fmla="*/ 2 h 4"/>
                <a:gd name="T6" fmla="*/ 0 w 8"/>
                <a:gd name="T7" fmla="*/ 4 h 4"/>
                <a:gd name="T8" fmla="*/ 1 w 8"/>
                <a:gd name="T9" fmla="*/ 4 h 4"/>
                <a:gd name="T10" fmla="*/ 6 w 8"/>
                <a:gd name="T11" fmla="*/ 3 h 4"/>
                <a:gd name="T12" fmla="*/ 6 w 8"/>
                <a:gd name="T13" fmla="*/ 2 h 4"/>
                <a:gd name="T14" fmla="*/ 7 w 8"/>
                <a:gd name="T15" fmla="*/ 2 h 4"/>
                <a:gd name="T16" fmla="*/ 7 w 8"/>
                <a:gd name="T17" fmla="*/ 2 h 4"/>
                <a:gd name="T18" fmla="*/ 7 w 8"/>
                <a:gd name="T19" fmla="*/ 2 h 4"/>
                <a:gd name="T20" fmla="*/ 8 w 8"/>
                <a:gd name="T21" fmla="*/ 2 h 4"/>
                <a:gd name="T22" fmla="*/ 8 w 8"/>
                <a:gd name="T23" fmla="*/ 2 h 4"/>
                <a:gd name="T24" fmla="*/ 8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8" y="0"/>
                  </a:moveTo>
                  <a:cubicBezTo>
                    <a:pt x="5" y="1"/>
                    <a:pt x="6" y="3"/>
                    <a:pt x="3" y="4"/>
                  </a:cubicBezTo>
                  <a:cubicBezTo>
                    <a:pt x="4" y="3"/>
                    <a:pt x="4" y="2"/>
                    <a:pt x="4" y="2"/>
                  </a:cubicBezTo>
                  <a:cubicBezTo>
                    <a:pt x="4" y="2"/>
                    <a:pt x="1" y="4"/>
                    <a:pt x="0" y="4"/>
                  </a:cubicBezTo>
                  <a:cubicBezTo>
                    <a:pt x="0" y="4"/>
                    <a:pt x="0" y="4"/>
                    <a:pt x="1" y="4"/>
                  </a:cubicBezTo>
                  <a:cubicBezTo>
                    <a:pt x="2" y="4"/>
                    <a:pt x="4" y="4"/>
                    <a:pt x="6" y="3"/>
                  </a:cubicBezTo>
                  <a:cubicBezTo>
                    <a:pt x="6" y="2"/>
                    <a:pt x="6" y="2"/>
                    <a:pt x="6" y="2"/>
                  </a:cubicBezTo>
                  <a:cubicBezTo>
                    <a:pt x="6" y="2"/>
                    <a:pt x="7" y="2"/>
                    <a:pt x="7" y="2"/>
                  </a:cubicBezTo>
                  <a:cubicBezTo>
                    <a:pt x="7" y="2"/>
                    <a:pt x="7" y="2"/>
                    <a:pt x="7" y="2"/>
                  </a:cubicBezTo>
                  <a:cubicBezTo>
                    <a:pt x="7" y="2"/>
                    <a:pt x="7" y="2"/>
                    <a:pt x="7" y="2"/>
                  </a:cubicBezTo>
                  <a:cubicBezTo>
                    <a:pt x="8" y="2"/>
                    <a:pt x="8" y="2"/>
                    <a:pt x="8" y="2"/>
                  </a:cubicBezTo>
                  <a:cubicBezTo>
                    <a:pt x="8" y="2"/>
                    <a:pt x="8" y="2"/>
                    <a:pt x="8" y="2"/>
                  </a:cubicBezTo>
                  <a:cubicBezTo>
                    <a:pt x="7" y="2"/>
                    <a:pt x="8" y="1"/>
                    <a:pt x="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16" name="Freeform 428"/>
            <p:cNvSpPr>
              <a:spLocks/>
            </p:cNvSpPr>
            <p:nvPr/>
          </p:nvSpPr>
          <p:spPr bwMode="auto">
            <a:xfrm>
              <a:off x="5487088" y="1578344"/>
              <a:ext cx="30583" cy="14487"/>
            </a:xfrm>
            <a:custGeom>
              <a:avLst/>
              <a:gdLst>
                <a:gd name="T0" fmla="*/ 13 w 14"/>
                <a:gd name="T1" fmla="*/ 0 h 7"/>
                <a:gd name="T2" fmla="*/ 12 w 14"/>
                <a:gd name="T3" fmla="*/ 0 h 7"/>
                <a:gd name="T4" fmla="*/ 10 w 14"/>
                <a:gd name="T5" fmla="*/ 2 h 7"/>
                <a:gd name="T6" fmla="*/ 10 w 14"/>
                <a:gd name="T7" fmla="*/ 2 h 7"/>
                <a:gd name="T8" fmla="*/ 8 w 14"/>
                <a:gd name="T9" fmla="*/ 3 h 7"/>
                <a:gd name="T10" fmla="*/ 6 w 14"/>
                <a:gd name="T11" fmla="*/ 3 h 7"/>
                <a:gd name="T12" fmla="*/ 5 w 14"/>
                <a:gd name="T13" fmla="*/ 3 h 7"/>
                <a:gd name="T14" fmla="*/ 3 w 14"/>
                <a:gd name="T15" fmla="*/ 5 h 7"/>
                <a:gd name="T16" fmla="*/ 0 w 14"/>
                <a:gd name="T17" fmla="*/ 7 h 7"/>
                <a:gd name="T18" fmla="*/ 9 w 14"/>
                <a:gd name="T19" fmla="*/ 3 h 7"/>
                <a:gd name="T20" fmla="*/ 8 w 14"/>
                <a:gd name="T21" fmla="*/ 4 h 7"/>
                <a:gd name="T22" fmla="*/ 12 w 14"/>
                <a:gd name="T23" fmla="*/ 2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2"/>
                    <a:pt x="10" y="2"/>
                    <a:pt x="10" y="2"/>
                  </a:cubicBezTo>
                  <a:cubicBezTo>
                    <a:pt x="10" y="2"/>
                    <a:pt x="10" y="2"/>
                    <a:pt x="10" y="2"/>
                  </a:cubicBezTo>
                  <a:cubicBezTo>
                    <a:pt x="10" y="2"/>
                    <a:pt x="9" y="2"/>
                    <a:pt x="8" y="3"/>
                  </a:cubicBezTo>
                  <a:cubicBezTo>
                    <a:pt x="7" y="3"/>
                    <a:pt x="6" y="3"/>
                    <a:pt x="6" y="3"/>
                  </a:cubicBezTo>
                  <a:cubicBezTo>
                    <a:pt x="6" y="3"/>
                    <a:pt x="5" y="3"/>
                    <a:pt x="5" y="3"/>
                  </a:cubicBezTo>
                  <a:cubicBezTo>
                    <a:pt x="4" y="4"/>
                    <a:pt x="4" y="4"/>
                    <a:pt x="3" y="5"/>
                  </a:cubicBezTo>
                  <a:cubicBezTo>
                    <a:pt x="2" y="5"/>
                    <a:pt x="1" y="5"/>
                    <a:pt x="0" y="7"/>
                  </a:cubicBezTo>
                  <a:cubicBezTo>
                    <a:pt x="6" y="4"/>
                    <a:pt x="4" y="5"/>
                    <a:pt x="9" y="3"/>
                  </a:cubicBezTo>
                  <a:cubicBezTo>
                    <a:pt x="9" y="3"/>
                    <a:pt x="9" y="3"/>
                    <a:pt x="8" y="4"/>
                  </a:cubicBezTo>
                  <a:cubicBezTo>
                    <a:pt x="12" y="2"/>
                    <a:pt x="12" y="2"/>
                    <a:pt x="12" y="2"/>
                  </a:cubicBezTo>
                  <a:cubicBezTo>
                    <a:pt x="11" y="1"/>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17" name="Freeform 429"/>
            <p:cNvSpPr>
              <a:spLocks/>
            </p:cNvSpPr>
            <p:nvPr/>
          </p:nvSpPr>
          <p:spPr bwMode="auto">
            <a:xfrm>
              <a:off x="5517671" y="1571906"/>
              <a:ext cx="12877" cy="8048"/>
            </a:xfrm>
            <a:custGeom>
              <a:avLst/>
              <a:gdLst>
                <a:gd name="T0" fmla="*/ 6 w 6"/>
                <a:gd name="T1" fmla="*/ 0 h 4"/>
                <a:gd name="T2" fmla="*/ 3 w 6"/>
                <a:gd name="T3" fmla="*/ 2 h 4"/>
                <a:gd name="T4" fmla="*/ 3 w 6"/>
                <a:gd name="T5" fmla="*/ 1 h 4"/>
                <a:gd name="T6" fmla="*/ 1 w 6"/>
                <a:gd name="T7" fmla="*/ 4 h 4"/>
                <a:gd name="T8" fmla="*/ 1 w 6"/>
                <a:gd name="T9" fmla="*/ 4 h 4"/>
                <a:gd name="T10" fmla="*/ 6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6" y="0"/>
                  </a:moveTo>
                  <a:cubicBezTo>
                    <a:pt x="5" y="1"/>
                    <a:pt x="4" y="2"/>
                    <a:pt x="3" y="2"/>
                  </a:cubicBezTo>
                  <a:cubicBezTo>
                    <a:pt x="3" y="2"/>
                    <a:pt x="3" y="1"/>
                    <a:pt x="3" y="1"/>
                  </a:cubicBezTo>
                  <a:cubicBezTo>
                    <a:pt x="1" y="2"/>
                    <a:pt x="0" y="4"/>
                    <a:pt x="1" y="4"/>
                  </a:cubicBezTo>
                  <a:cubicBezTo>
                    <a:pt x="1" y="4"/>
                    <a:pt x="1" y="4"/>
                    <a:pt x="1" y="4"/>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18" name="Freeform 430"/>
            <p:cNvSpPr>
              <a:spLocks/>
            </p:cNvSpPr>
            <p:nvPr/>
          </p:nvSpPr>
          <p:spPr bwMode="auto">
            <a:xfrm>
              <a:off x="5532158" y="1565467"/>
              <a:ext cx="11268" cy="4829"/>
            </a:xfrm>
            <a:custGeom>
              <a:avLst/>
              <a:gdLst>
                <a:gd name="T0" fmla="*/ 5 w 5"/>
                <a:gd name="T1" fmla="*/ 0 h 2"/>
                <a:gd name="T2" fmla="*/ 3 w 5"/>
                <a:gd name="T3" fmla="*/ 1 h 2"/>
                <a:gd name="T4" fmla="*/ 2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1"/>
                    <a:pt x="3" y="1"/>
                    <a:pt x="3" y="1"/>
                  </a:cubicBezTo>
                  <a:cubicBezTo>
                    <a:pt x="3" y="1"/>
                    <a:pt x="2" y="1"/>
                    <a:pt x="2" y="1"/>
                  </a:cubicBezTo>
                  <a:cubicBezTo>
                    <a:pt x="2" y="1"/>
                    <a:pt x="2" y="1"/>
                    <a:pt x="2" y="1"/>
                  </a:cubicBezTo>
                  <a:cubicBezTo>
                    <a:pt x="2" y="1"/>
                    <a:pt x="1" y="1"/>
                    <a:pt x="0" y="2"/>
                  </a:cubicBezTo>
                  <a:cubicBezTo>
                    <a:pt x="1" y="2"/>
                    <a:pt x="3"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19" name="Freeform 431"/>
            <p:cNvSpPr>
              <a:spLocks/>
            </p:cNvSpPr>
            <p:nvPr/>
          </p:nvSpPr>
          <p:spPr bwMode="auto">
            <a:xfrm>
              <a:off x="5548254" y="1547761"/>
              <a:ext cx="25754" cy="17706"/>
            </a:xfrm>
            <a:custGeom>
              <a:avLst/>
              <a:gdLst>
                <a:gd name="T0" fmla="*/ 10 w 12"/>
                <a:gd name="T1" fmla="*/ 0 h 8"/>
                <a:gd name="T2" fmla="*/ 5 w 12"/>
                <a:gd name="T3" fmla="*/ 4 h 8"/>
                <a:gd name="T4" fmla="*/ 0 w 12"/>
                <a:gd name="T5" fmla="*/ 8 h 8"/>
                <a:gd name="T6" fmla="*/ 12 w 12"/>
                <a:gd name="T7" fmla="*/ 1 h 8"/>
                <a:gd name="T8" fmla="*/ 7 w 12"/>
                <a:gd name="T9" fmla="*/ 3 h 8"/>
                <a:gd name="T10" fmla="*/ 1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10" y="0"/>
                  </a:moveTo>
                  <a:cubicBezTo>
                    <a:pt x="6" y="2"/>
                    <a:pt x="7" y="2"/>
                    <a:pt x="5" y="4"/>
                  </a:cubicBezTo>
                  <a:cubicBezTo>
                    <a:pt x="3" y="5"/>
                    <a:pt x="2" y="7"/>
                    <a:pt x="0" y="8"/>
                  </a:cubicBezTo>
                  <a:cubicBezTo>
                    <a:pt x="6" y="3"/>
                    <a:pt x="8" y="6"/>
                    <a:pt x="12" y="1"/>
                  </a:cubicBezTo>
                  <a:cubicBezTo>
                    <a:pt x="7" y="3"/>
                    <a:pt x="7" y="3"/>
                    <a:pt x="7" y="3"/>
                  </a:cubicBezTo>
                  <a:cubicBezTo>
                    <a:pt x="5" y="3"/>
                    <a:pt x="9" y="2"/>
                    <a:pt x="1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0" name="Freeform 432"/>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1" name="Freeform 433"/>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2" name="Freeform 434"/>
            <p:cNvSpPr>
              <a:spLocks noEditPoints="1"/>
            </p:cNvSpPr>
            <p:nvPr/>
          </p:nvSpPr>
          <p:spPr bwMode="auto">
            <a:xfrm>
              <a:off x="5574009" y="1518787"/>
              <a:ext cx="61167" cy="35412"/>
            </a:xfrm>
            <a:custGeom>
              <a:avLst/>
              <a:gdLst>
                <a:gd name="T0" fmla="*/ 1 w 28"/>
                <a:gd name="T1" fmla="*/ 15 h 16"/>
                <a:gd name="T2" fmla="*/ 0 w 28"/>
                <a:gd name="T3" fmla="*/ 16 h 16"/>
                <a:gd name="T4" fmla="*/ 1 w 28"/>
                <a:gd name="T5" fmla="*/ 15 h 16"/>
                <a:gd name="T6" fmla="*/ 4 w 28"/>
                <a:gd name="T7" fmla="*/ 11 h 16"/>
                <a:gd name="T8" fmla="*/ 4 w 28"/>
                <a:gd name="T9" fmla="*/ 12 h 16"/>
                <a:gd name="T10" fmla="*/ 4 w 28"/>
                <a:gd name="T11" fmla="*/ 11 h 16"/>
                <a:gd name="T12" fmla="*/ 28 w 28"/>
                <a:gd name="T13" fmla="*/ 0 h 16"/>
                <a:gd name="T14" fmla="*/ 24 w 28"/>
                <a:gd name="T15" fmla="*/ 2 h 16"/>
                <a:gd name="T16" fmla="*/ 25 w 28"/>
                <a:gd name="T17" fmla="*/ 0 h 16"/>
                <a:gd name="T18" fmla="*/ 23 w 28"/>
                <a:gd name="T19" fmla="*/ 3 h 16"/>
                <a:gd name="T20" fmla="*/ 21 w 28"/>
                <a:gd name="T21" fmla="*/ 3 h 16"/>
                <a:gd name="T22" fmla="*/ 21 w 28"/>
                <a:gd name="T23" fmla="*/ 3 h 16"/>
                <a:gd name="T24" fmla="*/ 16 w 28"/>
                <a:gd name="T25" fmla="*/ 7 h 16"/>
                <a:gd name="T26" fmla="*/ 15 w 28"/>
                <a:gd name="T27" fmla="*/ 7 h 16"/>
                <a:gd name="T28" fmla="*/ 15 w 28"/>
                <a:gd name="T29" fmla="*/ 7 h 16"/>
                <a:gd name="T30" fmla="*/ 15 w 28"/>
                <a:gd name="T31" fmla="*/ 7 h 16"/>
                <a:gd name="T32" fmla="*/ 13 w 28"/>
                <a:gd name="T33" fmla="*/ 8 h 16"/>
                <a:gd name="T34" fmla="*/ 8 w 28"/>
                <a:gd name="T35" fmla="*/ 11 h 16"/>
                <a:gd name="T36" fmla="*/ 4 w 28"/>
                <a:gd name="T37" fmla="*/ 12 h 16"/>
                <a:gd name="T38" fmla="*/ 4 w 28"/>
                <a:gd name="T39" fmla="*/ 12 h 16"/>
                <a:gd name="T40" fmla="*/ 1 w 28"/>
                <a:gd name="T41" fmla="*/ 15 h 16"/>
                <a:gd name="T42" fmla="*/ 4 w 28"/>
                <a:gd name="T43" fmla="*/ 13 h 16"/>
                <a:gd name="T44" fmla="*/ 7 w 28"/>
                <a:gd name="T45" fmla="*/ 13 h 16"/>
                <a:gd name="T46" fmla="*/ 13 w 28"/>
                <a:gd name="T47" fmla="*/ 9 h 16"/>
                <a:gd name="T48" fmla="*/ 13 w 28"/>
                <a:gd name="T49" fmla="*/ 9 h 16"/>
                <a:gd name="T50" fmla="*/ 22 w 28"/>
                <a:gd name="T51" fmla="*/ 4 h 16"/>
                <a:gd name="T52" fmla="*/ 22 w 28"/>
                <a:gd name="T53" fmla="*/ 5 h 16"/>
                <a:gd name="T54" fmla="*/ 25 w 28"/>
                <a:gd name="T55" fmla="*/ 3 h 16"/>
                <a:gd name="T56" fmla="*/ 25 w 28"/>
                <a:gd name="T57" fmla="*/ 4 h 16"/>
                <a:gd name="T58" fmla="*/ 28 w 28"/>
                <a:gd name="T5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6">
                  <a:moveTo>
                    <a:pt x="1" y="15"/>
                  </a:moveTo>
                  <a:cubicBezTo>
                    <a:pt x="0" y="16"/>
                    <a:pt x="0" y="16"/>
                    <a:pt x="0" y="16"/>
                  </a:cubicBezTo>
                  <a:cubicBezTo>
                    <a:pt x="0" y="15"/>
                    <a:pt x="1" y="15"/>
                    <a:pt x="1" y="15"/>
                  </a:cubicBezTo>
                  <a:moveTo>
                    <a:pt x="4" y="11"/>
                  </a:moveTo>
                  <a:cubicBezTo>
                    <a:pt x="3" y="12"/>
                    <a:pt x="3" y="12"/>
                    <a:pt x="4" y="12"/>
                  </a:cubicBezTo>
                  <a:cubicBezTo>
                    <a:pt x="4" y="12"/>
                    <a:pt x="4" y="12"/>
                    <a:pt x="4" y="11"/>
                  </a:cubicBezTo>
                  <a:moveTo>
                    <a:pt x="28" y="0"/>
                  </a:moveTo>
                  <a:cubicBezTo>
                    <a:pt x="25" y="1"/>
                    <a:pt x="27" y="2"/>
                    <a:pt x="24" y="2"/>
                  </a:cubicBezTo>
                  <a:cubicBezTo>
                    <a:pt x="25" y="0"/>
                    <a:pt x="25" y="0"/>
                    <a:pt x="25" y="0"/>
                  </a:cubicBezTo>
                  <a:cubicBezTo>
                    <a:pt x="24" y="1"/>
                    <a:pt x="23" y="2"/>
                    <a:pt x="23" y="3"/>
                  </a:cubicBezTo>
                  <a:cubicBezTo>
                    <a:pt x="22" y="3"/>
                    <a:pt x="22" y="3"/>
                    <a:pt x="21" y="3"/>
                  </a:cubicBezTo>
                  <a:cubicBezTo>
                    <a:pt x="21" y="3"/>
                    <a:pt x="21" y="3"/>
                    <a:pt x="21" y="3"/>
                  </a:cubicBezTo>
                  <a:cubicBezTo>
                    <a:pt x="19" y="5"/>
                    <a:pt x="19" y="6"/>
                    <a:pt x="16" y="7"/>
                  </a:cubicBezTo>
                  <a:cubicBezTo>
                    <a:pt x="16" y="7"/>
                    <a:pt x="15" y="7"/>
                    <a:pt x="15" y="7"/>
                  </a:cubicBezTo>
                  <a:cubicBezTo>
                    <a:pt x="15" y="7"/>
                    <a:pt x="15" y="7"/>
                    <a:pt x="15" y="7"/>
                  </a:cubicBezTo>
                  <a:cubicBezTo>
                    <a:pt x="15" y="7"/>
                    <a:pt x="15" y="7"/>
                    <a:pt x="15" y="7"/>
                  </a:cubicBezTo>
                  <a:cubicBezTo>
                    <a:pt x="15" y="7"/>
                    <a:pt x="14" y="7"/>
                    <a:pt x="13" y="8"/>
                  </a:cubicBezTo>
                  <a:cubicBezTo>
                    <a:pt x="16" y="8"/>
                    <a:pt x="9" y="9"/>
                    <a:pt x="8" y="11"/>
                  </a:cubicBezTo>
                  <a:cubicBezTo>
                    <a:pt x="6" y="12"/>
                    <a:pt x="5" y="12"/>
                    <a:pt x="4" y="12"/>
                  </a:cubicBezTo>
                  <a:cubicBezTo>
                    <a:pt x="4" y="12"/>
                    <a:pt x="4" y="12"/>
                    <a:pt x="4" y="12"/>
                  </a:cubicBezTo>
                  <a:cubicBezTo>
                    <a:pt x="4" y="13"/>
                    <a:pt x="2" y="14"/>
                    <a:pt x="1" y="15"/>
                  </a:cubicBezTo>
                  <a:cubicBezTo>
                    <a:pt x="4" y="13"/>
                    <a:pt x="4" y="13"/>
                    <a:pt x="4" y="13"/>
                  </a:cubicBezTo>
                  <a:cubicBezTo>
                    <a:pt x="7" y="13"/>
                    <a:pt x="7" y="13"/>
                    <a:pt x="7" y="13"/>
                  </a:cubicBezTo>
                  <a:cubicBezTo>
                    <a:pt x="9" y="11"/>
                    <a:pt x="11" y="10"/>
                    <a:pt x="13" y="9"/>
                  </a:cubicBezTo>
                  <a:cubicBezTo>
                    <a:pt x="13" y="9"/>
                    <a:pt x="13" y="9"/>
                    <a:pt x="13" y="9"/>
                  </a:cubicBezTo>
                  <a:cubicBezTo>
                    <a:pt x="17" y="9"/>
                    <a:pt x="19" y="6"/>
                    <a:pt x="22" y="4"/>
                  </a:cubicBezTo>
                  <a:cubicBezTo>
                    <a:pt x="22" y="5"/>
                    <a:pt x="22" y="5"/>
                    <a:pt x="22" y="5"/>
                  </a:cubicBezTo>
                  <a:cubicBezTo>
                    <a:pt x="25" y="3"/>
                    <a:pt x="25" y="3"/>
                    <a:pt x="25" y="3"/>
                  </a:cubicBezTo>
                  <a:cubicBezTo>
                    <a:pt x="25" y="4"/>
                    <a:pt x="25" y="4"/>
                    <a:pt x="25" y="4"/>
                  </a:cubicBezTo>
                  <a:cubicBezTo>
                    <a:pt x="24" y="3"/>
                    <a:pt x="27" y="1"/>
                    <a:pt x="2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3" name="Freeform 435"/>
            <p:cNvSpPr>
              <a:spLocks/>
            </p:cNvSpPr>
            <p:nvPr/>
          </p:nvSpPr>
          <p:spPr bwMode="auto">
            <a:xfrm>
              <a:off x="5628737" y="1517178"/>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4" name="Freeform 436"/>
            <p:cNvSpPr>
              <a:spLocks/>
            </p:cNvSpPr>
            <p:nvPr/>
          </p:nvSpPr>
          <p:spPr bwMode="auto">
            <a:xfrm>
              <a:off x="5628737" y="1517178"/>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5" name="Rectangle 437"/>
            <p:cNvSpPr>
              <a:spLocks noChangeArrowheads="1"/>
            </p:cNvSpPr>
            <p:nvPr/>
          </p:nvSpPr>
          <p:spPr bwMode="auto">
            <a:xfrm>
              <a:off x="5580447" y="1542932"/>
              <a:ext cx="3219" cy="1610"/>
            </a:xfrm>
            <a:prstGeom prst="rect">
              <a:avLst/>
            </a:prstGeom>
            <a:solidFill>
              <a:srgbClr val="FBD9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6" name="Freeform 438"/>
            <p:cNvSpPr>
              <a:spLocks/>
            </p:cNvSpPr>
            <p:nvPr/>
          </p:nvSpPr>
          <p:spPr bwMode="auto">
            <a:xfrm>
              <a:off x="5580447" y="1542932"/>
              <a:ext cx="3219" cy="0"/>
            </a:xfrm>
            <a:custGeom>
              <a:avLst/>
              <a:gdLst>
                <a:gd name="T0" fmla="*/ 2 w 2"/>
                <a:gd name="T1" fmla="*/ 0 w 2"/>
                <a:gd name="T2" fmla="*/ 0 w 2"/>
                <a:gd name="T3" fmla="*/ 2 w 2"/>
              </a:gdLst>
              <a:ahLst/>
              <a:cxnLst>
                <a:cxn ang="0">
                  <a:pos x="T0" y="0"/>
                </a:cxn>
                <a:cxn ang="0">
                  <a:pos x="T1" y="0"/>
                </a:cxn>
                <a:cxn ang="0">
                  <a:pos x="T2" y="0"/>
                </a:cxn>
                <a:cxn ang="0">
                  <a:pos x="T3" y="0"/>
                </a:cxn>
              </a:cxnLst>
              <a:rect l="0" t="0" r="r" b="b"/>
              <a:pathLst>
                <a:path w="2">
                  <a:moveTo>
                    <a:pt x="2" y="0"/>
                  </a:moveTo>
                  <a:lnTo>
                    <a:pt x="0" y="0"/>
                  </a:ln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7" name="Freeform 439"/>
            <p:cNvSpPr>
              <a:spLocks/>
            </p:cNvSpPr>
            <p:nvPr/>
          </p:nvSpPr>
          <p:spPr bwMode="auto">
            <a:xfrm>
              <a:off x="5631956" y="1512349"/>
              <a:ext cx="3219" cy="4829"/>
            </a:xfrm>
            <a:custGeom>
              <a:avLst/>
              <a:gdLst>
                <a:gd name="T0" fmla="*/ 2 w 2"/>
                <a:gd name="T1" fmla="*/ 0 h 2"/>
                <a:gd name="T2" fmla="*/ 1 w 2"/>
                <a:gd name="T3" fmla="*/ 1 h 2"/>
                <a:gd name="T4" fmla="*/ 1 w 2"/>
                <a:gd name="T5" fmla="*/ 2 h 2"/>
                <a:gd name="T6" fmla="*/ 1 w 2"/>
                <a:gd name="T7" fmla="*/ 1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1" y="1"/>
                    <a:pt x="1" y="1"/>
                    <a:pt x="1" y="1"/>
                  </a:cubicBezTo>
                  <a:cubicBezTo>
                    <a:pt x="1" y="1"/>
                    <a:pt x="0" y="2"/>
                    <a:pt x="1" y="2"/>
                  </a:cubicBezTo>
                  <a:cubicBezTo>
                    <a:pt x="1" y="2"/>
                    <a:pt x="1" y="2"/>
                    <a:pt x="1" y="1"/>
                  </a:cubicBezTo>
                  <a:cubicBezTo>
                    <a:pt x="2" y="0"/>
                    <a:pt x="2"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8" name="Freeform 440"/>
            <p:cNvSpPr>
              <a:spLocks/>
            </p:cNvSpPr>
            <p:nvPr/>
          </p:nvSpPr>
          <p:spPr bwMode="auto">
            <a:xfrm>
              <a:off x="5640004" y="1510739"/>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29" name="Freeform 441"/>
            <p:cNvSpPr>
              <a:spLocks/>
            </p:cNvSpPr>
            <p:nvPr/>
          </p:nvSpPr>
          <p:spPr bwMode="auto">
            <a:xfrm>
              <a:off x="5640004" y="1510739"/>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0" name="Freeform 442"/>
            <p:cNvSpPr>
              <a:spLocks/>
            </p:cNvSpPr>
            <p:nvPr/>
          </p:nvSpPr>
          <p:spPr bwMode="auto">
            <a:xfrm>
              <a:off x="5775215" y="1444743"/>
              <a:ext cx="9658" cy="4829"/>
            </a:xfrm>
            <a:custGeom>
              <a:avLst/>
              <a:gdLst>
                <a:gd name="T0" fmla="*/ 2 w 4"/>
                <a:gd name="T1" fmla="*/ 0 h 2"/>
                <a:gd name="T2" fmla="*/ 1 w 4"/>
                <a:gd name="T3" fmla="*/ 2 h 2"/>
                <a:gd name="T4" fmla="*/ 2 w 4"/>
                <a:gd name="T5" fmla="*/ 0 h 2"/>
              </a:gdLst>
              <a:ahLst/>
              <a:cxnLst>
                <a:cxn ang="0">
                  <a:pos x="T0" y="T1"/>
                </a:cxn>
                <a:cxn ang="0">
                  <a:pos x="T2" y="T3"/>
                </a:cxn>
                <a:cxn ang="0">
                  <a:pos x="T4" y="T5"/>
                </a:cxn>
              </a:cxnLst>
              <a:rect l="0" t="0" r="r" b="b"/>
              <a:pathLst>
                <a:path w="4" h="2">
                  <a:moveTo>
                    <a:pt x="2" y="0"/>
                  </a:moveTo>
                  <a:cubicBezTo>
                    <a:pt x="0" y="1"/>
                    <a:pt x="1" y="2"/>
                    <a:pt x="1" y="2"/>
                  </a:cubicBezTo>
                  <a:cubicBezTo>
                    <a:pt x="4" y="1"/>
                    <a:pt x="0" y="2"/>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1" name="Freeform 443"/>
            <p:cNvSpPr>
              <a:spLocks/>
            </p:cNvSpPr>
            <p:nvPr/>
          </p:nvSpPr>
          <p:spPr bwMode="auto">
            <a:xfrm>
              <a:off x="5852478" y="1401283"/>
              <a:ext cx="16097" cy="6439"/>
            </a:xfrm>
            <a:custGeom>
              <a:avLst/>
              <a:gdLst>
                <a:gd name="T0" fmla="*/ 7 w 7"/>
                <a:gd name="T1" fmla="*/ 0 h 3"/>
                <a:gd name="T2" fmla="*/ 0 w 7"/>
                <a:gd name="T3" fmla="*/ 3 h 3"/>
                <a:gd name="T4" fmla="*/ 7 w 7"/>
                <a:gd name="T5" fmla="*/ 0 h 3"/>
              </a:gdLst>
              <a:ahLst/>
              <a:cxnLst>
                <a:cxn ang="0">
                  <a:pos x="T0" y="T1"/>
                </a:cxn>
                <a:cxn ang="0">
                  <a:pos x="T2" y="T3"/>
                </a:cxn>
                <a:cxn ang="0">
                  <a:pos x="T4" y="T5"/>
                </a:cxn>
              </a:cxnLst>
              <a:rect l="0" t="0" r="r" b="b"/>
              <a:pathLst>
                <a:path w="7" h="3">
                  <a:moveTo>
                    <a:pt x="7" y="0"/>
                  </a:moveTo>
                  <a:cubicBezTo>
                    <a:pt x="4" y="0"/>
                    <a:pt x="3" y="2"/>
                    <a:pt x="0" y="3"/>
                  </a:cubicBezTo>
                  <a:cubicBezTo>
                    <a:pt x="2" y="2"/>
                    <a:pt x="5" y="1"/>
                    <a:pt x="7"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2" name="Freeform 444"/>
            <p:cNvSpPr>
              <a:spLocks/>
            </p:cNvSpPr>
            <p:nvPr/>
          </p:nvSpPr>
          <p:spPr bwMode="auto">
            <a:xfrm>
              <a:off x="5899158" y="1373919"/>
              <a:ext cx="6439" cy="6439"/>
            </a:xfrm>
            <a:custGeom>
              <a:avLst/>
              <a:gdLst>
                <a:gd name="T0" fmla="*/ 1 w 3"/>
                <a:gd name="T1" fmla="*/ 0 h 3"/>
                <a:gd name="T2" fmla="*/ 1 w 3"/>
                <a:gd name="T3" fmla="*/ 1 h 3"/>
                <a:gd name="T4" fmla="*/ 1 w 3"/>
                <a:gd name="T5" fmla="*/ 1 h 3"/>
                <a:gd name="T6" fmla="*/ 0 w 3"/>
                <a:gd name="T7" fmla="*/ 3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1" y="1"/>
                    <a:pt x="1" y="1"/>
                    <a:pt x="1" y="1"/>
                  </a:cubicBezTo>
                  <a:cubicBezTo>
                    <a:pt x="1" y="1"/>
                    <a:pt x="1" y="1"/>
                    <a:pt x="1" y="1"/>
                  </a:cubicBezTo>
                  <a:cubicBezTo>
                    <a:pt x="0" y="3"/>
                    <a:pt x="0" y="3"/>
                    <a:pt x="0" y="3"/>
                  </a:cubicBezTo>
                  <a:cubicBezTo>
                    <a:pt x="3" y="2"/>
                    <a:pt x="2" y="1"/>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3" name="Freeform 445"/>
            <p:cNvSpPr>
              <a:spLocks/>
            </p:cNvSpPr>
            <p:nvPr/>
          </p:nvSpPr>
          <p:spPr bwMode="auto">
            <a:xfrm>
              <a:off x="5936180" y="1352993"/>
              <a:ext cx="8048" cy="8048"/>
            </a:xfrm>
            <a:custGeom>
              <a:avLst/>
              <a:gdLst>
                <a:gd name="T0" fmla="*/ 3 w 4"/>
                <a:gd name="T1" fmla="*/ 0 h 4"/>
                <a:gd name="T2" fmla="*/ 1 w 4"/>
                <a:gd name="T3" fmla="*/ 2 h 4"/>
                <a:gd name="T4" fmla="*/ 2 w 4"/>
                <a:gd name="T5" fmla="*/ 2 h 4"/>
                <a:gd name="T6" fmla="*/ 0 w 4"/>
                <a:gd name="T7" fmla="*/ 4 h 4"/>
                <a:gd name="T8" fmla="*/ 3 w 4"/>
                <a:gd name="T9" fmla="*/ 0 h 4"/>
              </a:gdLst>
              <a:ahLst/>
              <a:cxnLst>
                <a:cxn ang="0">
                  <a:pos x="T0" y="T1"/>
                </a:cxn>
                <a:cxn ang="0">
                  <a:pos x="T2" y="T3"/>
                </a:cxn>
                <a:cxn ang="0">
                  <a:pos x="T4" y="T5"/>
                </a:cxn>
                <a:cxn ang="0">
                  <a:pos x="T6" y="T7"/>
                </a:cxn>
                <a:cxn ang="0">
                  <a:pos x="T8" y="T9"/>
                </a:cxn>
              </a:cxnLst>
              <a:rect l="0" t="0" r="r" b="b"/>
              <a:pathLst>
                <a:path w="4" h="4">
                  <a:moveTo>
                    <a:pt x="3" y="0"/>
                  </a:moveTo>
                  <a:cubicBezTo>
                    <a:pt x="1" y="2"/>
                    <a:pt x="1" y="2"/>
                    <a:pt x="1" y="2"/>
                  </a:cubicBezTo>
                  <a:cubicBezTo>
                    <a:pt x="2" y="2"/>
                    <a:pt x="2" y="2"/>
                    <a:pt x="2" y="2"/>
                  </a:cubicBezTo>
                  <a:cubicBezTo>
                    <a:pt x="2" y="3"/>
                    <a:pt x="1" y="3"/>
                    <a:pt x="0" y="4"/>
                  </a:cubicBezTo>
                  <a:cubicBezTo>
                    <a:pt x="2" y="3"/>
                    <a:pt x="4" y="1"/>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4" name="Freeform 446"/>
            <p:cNvSpPr>
              <a:spLocks/>
            </p:cNvSpPr>
            <p:nvPr/>
          </p:nvSpPr>
          <p:spPr bwMode="auto">
            <a:xfrm>
              <a:off x="5931351" y="1364261"/>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5" name="Freeform 447"/>
            <p:cNvSpPr>
              <a:spLocks/>
            </p:cNvSpPr>
            <p:nvPr/>
          </p:nvSpPr>
          <p:spPr bwMode="auto">
            <a:xfrm>
              <a:off x="5932961" y="1361042"/>
              <a:ext cx="3219" cy="3219"/>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1"/>
                    <a:pt x="0" y="1"/>
                    <a:pt x="1"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6" name="Freeform 448"/>
            <p:cNvSpPr>
              <a:spLocks/>
            </p:cNvSpPr>
            <p:nvPr/>
          </p:nvSpPr>
          <p:spPr bwMode="auto">
            <a:xfrm>
              <a:off x="5949058" y="1346555"/>
              <a:ext cx="11268" cy="6439"/>
            </a:xfrm>
            <a:custGeom>
              <a:avLst/>
              <a:gdLst>
                <a:gd name="T0" fmla="*/ 5 w 5"/>
                <a:gd name="T1" fmla="*/ 0 h 3"/>
                <a:gd name="T2" fmla="*/ 3 w 5"/>
                <a:gd name="T3" fmla="*/ 1 h 3"/>
                <a:gd name="T4" fmla="*/ 0 w 5"/>
                <a:gd name="T5" fmla="*/ 3 h 3"/>
                <a:gd name="T6" fmla="*/ 5 w 5"/>
                <a:gd name="T7" fmla="*/ 0 h 3"/>
              </a:gdLst>
              <a:ahLst/>
              <a:cxnLst>
                <a:cxn ang="0">
                  <a:pos x="T0" y="T1"/>
                </a:cxn>
                <a:cxn ang="0">
                  <a:pos x="T2" y="T3"/>
                </a:cxn>
                <a:cxn ang="0">
                  <a:pos x="T4" y="T5"/>
                </a:cxn>
                <a:cxn ang="0">
                  <a:pos x="T6" y="T7"/>
                </a:cxn>
              </a:cxnLst>
              <a:rect l="0" t="0" r="r" b="b"/>
              <a:pathLst>
                <a:path w="5" h="3">
                  <a:moveTo>
                    <a:pt x="5" y="0"/>
                  </a:moveTo>
                  <a:cubicBezTo>
                    <a:pt x="3" y="1"/>
                    <a:pt x="3" y="1"/>
                    <a:pt x="3" y="1"/>
                  </a:cubicBezTo>
                  <a:cubicBezTo>
                    <a:pt x="3" y="2"/>
                    <a:pt x="0" y="1"/>
                    <a:pt x="0" y="3"/>
                  </a:cubicBezTo>
                  <a:cubicBezTo>
                    <a:pt x="5" y="0"/>
                    <a:pt x="5" y="0"/>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7" name="Freeform 449"/>
            <p:cNvSpPr>
              <a:spLocks noEditPoints="1"/>
            </p:cNvSpPr>
            <p:nvPr/>
          </p:nvSpPr>
          <p:spPr bwMode="auto">
            <a:xfrm>
              <a:off x="6010224" y="1309533"/>
              <a:ext cx="24145" cy="12877"/>
            </a:xfrm>
            <a:custGeom>
              <a:avLst/>
              <a:gdLst>
                <a:gd name="T0" fmla="*/ 11 w 11"/>
                <a:gd name="T1" fmla="*/ 1 h 6"/>
                <a:gd name="T2" fmla="*/ 10 w 11"/>
                <a:gd name="T3" fmla="*/ 1 h 6"/>
                <a:gd name="T4" fmla="*/ 11 w 11"/>
                <a:gd name="T5" fmla="*/ 1 h 6"/>
                <a:gd name="T6" fmla="*/ 11 w 11"/>
                <a:gd name="T7" fmla="*/ 1 h 6"/>
                <a:gd name="T8" fmla="*/ 11 w 11"/>
                <a:gd name="T9" fmla="*/ 1 h 6"/>
                <a:gd name="T10" fmla="*/ 11 w 11"/>
                <a:gd name="T11" fmla="*/ 0 h 6"/>
                <a:gd name="T12" fmla="*/ 9 w 11"/>
                <a:gd name="T13" fmla="*/ 0 h 6"/>
                <a:gd name="T14" fmla="*/ 0 w 11"/>
                <a:gd name="T15" fmla="*/ 6 h 6"/>
                <a:gd name="T16" fmla="*/ 1 w 11"/>
                <a:gd name="T17" fmla="*/ 6 h 6"/>
                <a:gd name="T18" fmla="*/ 10 w 11"/>
                <a:gd name="T19" fmla="*/ 1 h 6"/>
                <a:gd name="T20" fmla="*/ 11 w 11"/>
                <a:gd name="T21" fmla="*/ 0 h 6"/>
                <a:gd name="T22" fmla="*/ 11 w 11"/>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6">
                  <a:moveTo>
                    <a:pt x="11" y="1"/>
                  </a:moveTo>
                  <a:cubicBezTo>
                    <a:pt x="11" y="1"/>
                    <a:pt x="11" y="1"/>
                    <a:pt x="10" y="1"/>
                  </a:cubicBezTo>
                  <a:cubicBezTo>
                    <a:pt x="11" y="1"/>
                    <a:pt x="11" y="1"/>
                    <a:pt x="11" y="1"/>
                  </a:cubicBezTo>
                  <a:cubicBezTo>
                    <a:pt x="11" y="1"/>
                    <a:pt x="11" y="1"/>
                    <a:pt x="11" y="1"/>
                  </a:cubicBezTo>
                  <a:cubicBezTo>
                    <a:pt x="11" y="1"/>
                    <a:pt x="11" y="1"/>
                    <a:pt x="11" y="1"/>
                  </a:cubicBezTo>
                  <a:moveTo>
                    <a:pt x="11" y="0"/>
                  </a:moveTo>
                  <a:cubicBezTo>
                    <a:pt x="11" y="0"/>
                    <a:pt x="10" y="0"/>
                    <a:pt x="9" y="0"/>
                  </a:cubicBezTo>
                  <a:cubicBezTo>
                    <a:pt x="8" y="2"/>
                    <a:pt x="3" y="5"/>
                    <a:pt x="0" y="6"/>
                  </a:cubicBezTo>
                  <a:cubicBezTo>
                    <a:pt x="1" y="6"/>
                    <a:pt x="1" y="6"/>
                    <a:pt x="1" y="6"/>
                  </a:cubicBezTo>
                  <a:cubicBezTo>
                    <a:pt x="5" y="5"/>
                    <a:pt x="8" y="1"/>
                    <a:pt x="10" y="1"/>
                  </a:cubicBezTo>
                  <a:cubicBezTo>
                    <a:pt x="10" y="1"/>
                    <a:pt x="10" y="0"/>
                    <a:pt x="11" y="0"/>
                  </a:cubicBezTo>
                  <a:cubicBezTo>
                    <a:pt x="11" y="0"/>
                    <a:pt x="11" y="0"/>
                    <a:pt x="1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8" name="Freeform 450"/>
            <p:cNvSpPr>
              <a:spLocks/>
            </p:cNvSpPr>
            <p:nvPr/>
          </p:nvSpPr>
          <p:spPr bwMode="auto">
            <a:xfrm>
              <a:off x="6039198" y="1306313"/>
              <a:ext cx="8048" cy="3219"/>
            </a:xfrm>
            <a:custGeom>
              <a:avLst/>
              <a:gdLst>
                <a:gd name="T0" fmla="*/ 3 w 4"/>
                <a:gd name="T1" fmla="*/ 0 h 1"/>
                <a:gd name="T2" fmla="*/ 3 w 4"/>
                <a:gd name="T3" fmla="*/ 0 h 1"/>
                <a:gd name="T4" fmla="*/ 2 w 4"/>
                <a:gd name="T5" fmla="*/ 1 h 1"/>
                <a:gd name="T6" fmla="*/ 2 w 4"/>
                <a:gd name="T7" fmla="*/ 1 h 1"/>
                <a:gd name="T8" fmla="*/ 2 w 4"/>
                <a:gd name="T9" fmla="*/ 1 h 1"/>
                <a:gd name="T10" fmla="*/ 1 w 4"/>
                <a:gd name="T11" fmla="*/ 1 h 1"/>
                <a:gd name="T12" fmla="*/ 1 w 4"/>
                <a:gd name="T13" fmla="*/ 1 h 1"/>
                <a:gd name="T14" fmla="*/ 2 w 4"/>
                <a:gd name="T15" fmla="*/ 1 h 1"/>
                <a:gd name="T16" fmla="*/ 3 w 4"/>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3" y="0"/>
                  </a:moveTo>
                  <a:cubicBezTo>
                    <a:pt x="3" y="0"/>
                    <a:pt x="3" y="0"/>
                    <a:pt x="3" y="0"/>
                  </a:cubicBezTo>
                  <a:cubicBezTo>
                    <a:pt x="3" y="0"/>
                    <a:pt x="3" y="1"/>
                    <a:pt x="2" y="1"/>
                  </a:cubicBezTo>
                  <a:cubicBezTo>
                    <a:pt x="2" y="1"/>
                    <a:pt x="2" y="1"/>
                    <a:pt x="2" y="1"/>
                  </a:cubicBezTo>
                  <a:cubicBezTo>
                    <a:pt x="2" y="1"/>
                    <a:pt x="2" y="1"/>
                    <a:pt x="2" y="1"/>
                  </a:cubicBezTo>
                  <a:cubicBezTo>
                    <a:pt x="1" y="1"/>
                    <a:pt x="1" y="1"/>
                    <a:pt x="1" y="1"/>
                  </a:cubicBezTo>
                  <a:cubicBezTo>
                    <a:pt x="0" y="1"/>
                    <a:pt x="0" y="1"/>
                    <a:pt x="1" y="1"/>
                  </a:cubicBezTo>
                  <a:cubicBezTo>
                    <a:pt x="1" y="1"/>
                    <a:pt x="1" y="1"/>
                    <a:pt x="2" y="1"/>
                  </a:cubicBezTo>
                  <a:cubicBezTo>
                    <a:pt x="3" y="1"/>
                    <a:pt x="4"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39" name="Freeform 451"/>
            <p:cNvSpPr>
              <a:spLocks/>
            </p:cNvSpPr>
            <p:nvPr/>
          </p:nvSpPr>
          <p:spPr bwMode="auto">
            <a:xfrm>
              <a:off x="6069781" y="1285388"/>
              <a:ext cx="8048" cy="8048"/>
            </a:xfrm>
            <a:custGeom>
              <a:avLst/>
              <a:gdLst>
                <a:gd name="T0" fmla="*/ 4 w 4"/>
                <a:gd name="T1" fmla="*/ 0 h 4"/>
                <a:gd name="T2" fmla="*/ 2 w 4"/>
                <a:gd name="T3" fmla="*/ 3 h 4"/>
                <a:gd name="T4" fmla="*/ 2 w 4"/>
                <a:gd name="T5" fmla="*/ 3 h 4"/>
                <a:gd name="T6" fmla="*/ 1 w 4"/>
                <a:gd name="T7" fmla="*/ 4 h 4"/>
                <a:gd name="T8" fmla="*/ 1 w 4"/>
                <a:gd name="T9" fmla="*/ 3 h 4"/>
                <a:gd name="T10" fmla="*/ 4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4" y="0"/>
                  </a:moveTo>
                  <a:cubicBezTo>
                    <a:pt x="2" y="1"/>
                    <a:pt x="0" y="3"/>
                    <a:pt x="2" y="3"/>
                  </a:cubicBezTo>
                  <a:cubicBezTo>
                    <a:pt x="2" y="3"/>
                    <a:pt x="2" y="3"/>
                    <a:pt x="2" y="3"/>
                  </a:cubicBezTo>
                  <a:cubicBezTo>
                    <a:pt x="1" y="3"/>
                    <a:pt x="0" y="4"/>
                    <a:pt x="1" y="4"/>
                  </a:cubicBezTo>
                  <a:cubicBezTo>
                    <a:pt x="1" y="4"/>
                    <a:pt x="1" y="4"/>
                    <a:pt x="1" y="3"/>
                  </a:cubicBezTo>
                  <a:cubicBezTo>
                    <a:pt x="4" y="2"/>
                    <a:pt x="3" y="1"/>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0" name="Freeform 452"/>
            <p:cNvSpPr>
              <a:spLocks/>
            </p:cNvSpPr>
            <p:nvPr/>
          </p:nvSpPr>
          <p:spPr bwMode="auto">
            <a:xfrm>
              <a:off x="6124509" y="1274120"/>
              <a:ext cx="6439" cy="3219"/>
            </a:xfrm>
            <a:custGeom>
              <a:avLst/>
              <a:gdLst>
                <a:gd name="T0" fmla="*/ 3 w 3"/>
                <a:gd name="T1" fmla="*/ 0 h 2"/>
                <a:gd name="T2" fmla="*/ 0 w 3"/>
                <a:gd name="T3" fmla="*/ 2 h 2"/>
                <a:gd name="T4" fmla="*/ 3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0" y="1"/>
                    <a:pt x="0" y="2"/>
                  </a:cubicBezTo>
                  <a:cubicBezTo>
                    <a:pt x="1" y="1"/>
                    <a:pt x="2" y="1"/>
                    <a:pt x="3" y="0"/>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1" name="Freeform 453"/>
            <p:cNvSpPr>
              <a:spLocks/>
            </p:cNvSpPr>
            <p:nvPr/>
          </p:nvSpPr>
          <p:spPr bwMode="auto">
            <a:xfrm>
              <a:off x="6121290" y="1261243"/>
              <a:ext cx="4829" cy="3219"/>
            </a:xfrm>
            <a:custGeom>
              <a:avLst/>
              <a:gdLst>
                <a:gd name="T0" fmla="*/ 3 w 3"/>
                <a:gd name="T1" fmla="*/ 0 h 2"/>
                <a:gd name="T2" fmla="*/ 2 w 3"/>
                <a:gd name="T3" fmla="*/ 1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2" y="1"/>
                  </a:lnTo>
                  <a:lnTo>
                    <a:pt x="0" y="2"/>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2" name="Freeform 454"/>
            <p:cNvSpPr>
              <a:spLocks/>
            </p:cNvSpPr>
            <p:nvPr/>
          </p:nvSpPr>
          <p:spPr bwMode="auto">
            <a:xfrm>
              <a:off x="6121290" y="1261243"/>
              <a:ext cx="4829" cy="3219"/>
            </a:xfrm>
            <a:custGeom>
              <a:avLst/>
              <a:gdLst>
                <a:gd name="T0" fmla="*/ 3 w 3"/>
                <a:gd name="T1" fmla="*/ 0 h 2"/>
                <a:gd name="T2" fmla="*/ 2 w 3"/>
                <a:gd name="T3" fmla="*/ 1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2" y="1"/>
                  </a:lnTo>
                  <a:lnTo>
                    <a:pt x="0"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3" name="Freeform 455"/>
            <p:cNvSpPr>
              <a:spLocks/>
            </p:cNvSpPr>
            <p:nvPr/>
          </p:nvSpPr>
          <p:spPr bwMode="auto">
            <a:xfrm>
              <a:off x="6158312" y="1233879"/>
              <a:ext cx="8048" cy="4829"/>
            </a:xfrm>
            <a:custGeom>
              <a:avLst/>
              <a:gdLst>
                <a:gd name="T0" fmla="*/ 5 w 5"/>
                <a:gd name="T1" fmla="*/ 0 h 3"/>
                <a:gd name="T2" fmla="*/ 0 w 5"/>
                <a:gd name="T3" fmla="*/ 3 h 3"/>
                <a:gd name="T4" fmla="*/ 3 w 5"/>
                <a:gd name="T5" fmla="*/ 3 h 3"/>
                <a:gd name="T6" fmla="*/ 5 w 5"/>
                <a:gd name="T7" fmla="*/ 0 h 3"/>
              </a:gdLst>
              <a:ahLst/>
              <a:cxnLst>
                <a:cxn ang="0">
                  <a:pos x="T0" y="T1"/>
                </a:cxn>
                <a:cxn ang="0">
                  <a:pos x="T2" y="T3"/>
                </a:cxn>
                <a:cxn ang="0">
                  <a:pos x="T4" y="T5"/>
                </a:cxn>
                <a:cxn ang="0">
                  <a:pos x="T6" y="T7"/>
                </a:cxn>
              </a:cxnLst>
              <a:rect l="0" t="0" r="r" b="b"/>
              <a:pathLst>
                <a:path w="5" h="3">
                  <a:moveTo>
                    <a:pt x="5" y="0"/>
                  </a:moveTo>
                  <a:lnTo>
                    <a:pt x="0" y="3"/>
                  </a:lnTo>
                  <a:lnTo>
                    <a:pt x="3" y="3"/>
                  </a:lnTo>
                  <a:lnTo>
                    <a:pt x="5"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4" name="Freeform 456"/>
            <p:cNvSpPr>
              <a:spLocks/>
            </p:cNvSpPr>
            <p:nvPr/>
          </p:nvSpPr>
          <p:spPr bwMode="auto">
            <a:xfrm>
              <a:off x="6158312" y="1233879"/>
              <a:ext cx="8048" cy="4829"/>
            </a:xfrm>
            <a:custGeom>
              <a:avLst/>
              <a:gdLst>
                <a:gd name="T0" fmla="*/ 5 w 5"/>
                <a:gd name="T1" fmla="*/ 0 h 3"/>
                <a:gd name="T2" fmla="*/ 0 w 5"/>
                <a:gd name="T3" fmla="*/ 3 h 3"/>
                <a:gd name="T4" fmla="*/ 3 w 5"/>
                <a:gd name="T5" fmla="*/ 3 h 3"/>
                <a:gd name="T6" fmla="*/ 5 w 5"/>
                <a:gd name="T7" fmla="*/ 0 h 3"/>
              </a:gdLst>
              <a:ahLst/>
              <a:cxnLst>
                <a:cxn ang="0">
                  <a:pos x="T0" y="T1"/>
                </a:cxn>
                <a:cxn ang="0">
                  <a:pos x="T2" y="T3"/>
                </a:cxn>
                <a:cxn ang="0">
                  <a:pos x="T4" y="T5"/>
                </a:cxn>
                <a:cxn ang="0">
                  <a:pos x="T6" y="T7"/>
                </a:cxn>
              </a:cxnLst>
              <a:rect l="0" t="0" r="r" b="b"/>
              <a:pathLst>
                <a:path w="5" h="3">
                  <a:moveTo>
                    <a:pt x="5" y="0"/>
                  </a:moveTo>
                  <a:lnTo>
                    <a:pt x="0" y="3"/>
                  </a:lnTo>
                  <a:lnTo>
                    <a:pt x="3" y="3"/>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5" name="Freeform 457"/>
            <p:cNvSpPr>
              <a:spLocks/>
            </p:cNvSpPr>
            <p:nvPr/>
          </p:nvSpPr>
          <p:spPr bwMode="auto">
            <a:xfrm>
              <a:off x="6169580" y="1230660"/>
              <a:ext cx="6439" cy="3219"/>
            </a:xfrm>
            <a:custGeom>
              <a:avLst/>
              <a:gdLst>
                <a:gd name="T0" fmla="*/ 3 w 3"/>
                <a:gd name="T1" fmla="*/ 0 h 2"/>
                <a:gd name="T2" fmla="*/ 2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2" y="0"/>
                    <a:pt x="2" y="0"/>
                  </a:cubicBezTo>
                  <a:cubicBezTo>
                    <a:pt x="0" y="1"/>
                    <a:pt x="1" y="1"/>
                    <a:pt x="0" y="2"/>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6" name="Freeform 458"/>
            <p:cNvSpPr>
              <a:spLocks/>
            </p:cNvSpPr>
            <p:nvPr/>
          </p:nvSpPr>
          <p:spPr bwMode="auto">
            <a:xfrm>
              <a:off x="6180847" y="1222612"/>
              <a:ext cx="9658" cy="4829"/>
            </a:xfrm>
            <a:custGeom>
              <a:avLst/>
              <a:gdLst>
                <a:gd name="T0" fmla="*/ 6 w 6"/>
                <a:gd name="T1" fmla="*/ 0 h 3"/>
                <a:gd name="T2" fmla="*/ 4 w 6"/>
                <a:gd name="T3" fmla="*/ 0 h 3"/>
                <a:gd name="T4" fmla="*/ 0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4" y="0"/>
                  </a:lnTo>
                  <a:lnTo>
                    <a:pt x="0" y="3"/>
                  </a:lnTo>
                  <a:lnTo>
                    <a:pt x="6"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7" name="Freeform 459"/>
            <p:cNvSpPr>
              <a:spLocks/>
            </p:cNvSpPr>
            <p:nvPr/>
          </p:nvSpPr>
          <p:spPr bwMode="auto">
            <a:xfrm>
              <a:off x="6180847" y="1222612"/>
              <a:ext cx="9658" cy="4829"/>
            </a:xfrm>
            <a:custGeom>
              <a:avLst/>
              <a:gdLst>
                <a:gd name="T0" fmla="*/ 6 w 6"/>
                <a:gd name="T1" fmla="*/ 0 h 3"/>
                <a:gd name="T2" fmla="*/ 4 w 6"/>
                <a:gd name="T3" fmla="*/ 0 h 3"/>
                <a:gd name="T4" fmla="*/ 0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4" y="0"/>
                  </a:lnTo>
                  <a:lnTo>
                    <a:pt x="0" y="3"/>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8" name="Freeform 460"/>
            <p:cNvSpPr>
              <a:spLocks/>
            </p:cNvSpPr>
            <p:nvPr/>
          </p:nvSpPr>
          <p:spPr bwMode="auto">
            <a:xfrm>
              <a:off x="6291913" y="1164664"/>
              <a:ext cx="8048" cy="3219"/>
            </a:xfrm>
            <a:custGeom>
              <a:avLst/>
              <a:gdLst>
                <a:gd name="T0" fmla="*/ 3 w 3"/>
                <a:gd name="T1" fmla="*/ 0 h 2"/>
                <a:gd name="T2" fmla="*/ 0 w 3"/>
                <a:gd name="T3" fmla="*/ 1 h 2"/>
                <a:gd name="T4" fmla="*/ 0 w 3"/>
                <a:gd name="T5" fmla="*/ 2 h 2"/>
                <a:gd name="T6" fmla="*/ 3 w 3"/>
                <a:gd name="T7" fmla="*/ 0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1" y="0"/>
                    <a:pt x="0" y="1"/>
                  </a:cubicBezTo>
                  <a:cubicBezTo>
                    <a:pt x="0" y="2"/>
                    <a:pt x="0" y="2"/>
                    <a:pt x="0" y="2"/>
                  </a:cubicBezTo>
                  <a:cubicBezTo>
                    <a:pt x="1" y="2"/>
                    <a:pt x="3" y="0"/>
                    <a:pt x="3" y="0"/>
                  </a:cubicBezTo>
                  <a:cubicBezTo>
                    <a:pt x="3" y="0"/>
                    <a:pt x="3" y="0"/>
                    <a:pt x="3"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49" name="Freeform 461"/>
            <p:cNvSpPr>
              <a:spLocks/>
            </p:cNvSpPr>
            <p:nvPr/>
          </p:nvSpPr>
          <p:spPr bwMode="auto">
            <a:xfrm>
              <a:off x="5953886" y="870098"/>
              <a:ext cx="98189" cy="90140"/>
            </a:xfrm>
            <a:custGeom>
              <a:avLst/>
              <a:gdLst>
                <a:gd name="T0" fmla="*/ 0 w 45"/>
                <a:gd name="T1" fmla="*/ 8 h 41"/>
                <a:gd name="T2" fmla="*/ 9 w 45"/>
                <a:gd name="T3" fmla="*/ 34 h 41"/>
                <a:gd name="T4" fmla="*/ 36 w 45"/>
                <a:gd name="T5" fmla="*/ 34 h 41"/>
                <a:gd name="T6" fmla="*/ 30 w 45"/>
                <a:gd name="T7" fmla="*/ 26 h 41"/>
                <a:gd name="T8" fmla="*/ 19 w 45"/>
                <a:gd name="T9" fmla="*/ 24 h 41"/>
                <a:gd name="T10" fmla="*/ 14 w 45"/>
                <a:gd name="T11" fmla="*/ 7 h 41"/>
                <a:gd name="T12" fmla="*/ 0 w 45"/>
                <a:gd name="T13" fmla="*/ 8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0" y="8"/>
                  </a:moveTo>
                  <a:cubicBezTo>
                    <a:pt x="1" y="17"/>
                    <a:pt x="2" y="28"/>
                    <a:pt x="9" y="34"/>
                  </a:cubicBezTo>
                  <a:cubicBezTo>
                    <a:pt x="17" y="41"/>
                    <a:pt x="28" y="39"/>
                    <a:pt x="36" y="34"/>
                  </a:cubicBezTo>
                  <a:cubicBezTo>
                    <a:pt x="45" y="30"/>
                    <a:pt x="37" y="22"/>
                    <a:pt x="30" y="26"/>
                  </a:cubicBezTo>
                  <a:cubicBezTo>
                    <a:pt x="25" y="28"/>
                    <a:pt x="22" y="29"/>
                    <a:pt x="19" y="24"/>
                  </a:cubicBezTo>
                  <a:cubicBezTo>
                    <a:pt x="15" y="20"/>
                    <a:pt x="15" y="13"/>
                    <a:pt x="14" y="7"/>
                  </a:cubicBezTo>
                  <a:cubicBezTo>
                    <a:pt x="14" y="0"/>
                    <a:pt x="0" y="2"/>
                    <a:pt x="0"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50" name="Freeform 462"/>
            <p:cNvSpPr>
              <a:spLocks/>
            </p:cNvSpPr>
            <p:nvPr/>
          </p:nvSpPr>
          <p:spPr bwMode="auto">
            <a:xfrm>
              <a:off x="5609421" y="1245147"/>
              <a:ext cx="289737" cy="231790"/>
            </a:xfrm>
            <a:custGeom>
              <a:avLst/>
              <a:gdLst>
                <a:gd name="T0" fmla="*/ 24 w 132"/>
                <a:gd name="T1" fmla="*/ 3 h 106"/>
                <a:gd name="T2" fmla="*/ 2 w 132"/>
                <a:gd name="T3" fmla="*/ 36 h 106"/>
                <a:gd name="T4" fmla="*/ 26 w 132"/>
                <a:gd name="T5" fmla="*/ 71 h 106"/>
                <a:gd name="T6" fmla="*/ 115 w 132"/>
                <a:gd name="T7" fmla="*/ 105 h 106"/>
                <a:gd name="T8" fmla="*/ 124 w 132"/>
                <a:gd name="T9" fmla="*/ 98 h 106"/>
                <a:gd name="T10" fmla="*/ 56 w 132"/>
                <a:gd name="T11" fmla="*/ 76 h 106"/>
                <a:gd name="T12" fmla="*/ 24 w 132"/>
                <a:gd name="T13" fmla="*/ 53 h 106"/>
                <a:gd name="T14" fmla="*/ 16 w 132"/>
                <a:gd name="T15" fmla="*/ 36 h 106"/>
                <a:gd name="T16" fmla="*/ 33 w 132"/>
                <a:gd name="T17" fmla="*/ 8 h 106"/>
                <a:gd name="T18" fmla="*/ 24 w 132"/>
                <a:gd name="T19" fmla="*/ 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06">
                  <a:moveTo>
                    <a:pt x="24" y="3"/>
                  </a:moveTo>
                  <a:cubicBezTo>
                    <a:pt x="12" y="12"/>
                    <a:pt x="0" y="20"/>
                    <a:pt x="2" y="36"/>
                  </a:cubicBezTo>
                  <a:cubicBezTo>
                    <a:pt x="3" y="51"/>
                    <a:pt x="13" y="62"/>
                    <a:pt x="26" y="71"/>
                  </a:cubicBezTo>
                  <a:cubicBezTo>
                    <a:pt x="51" y="90"/>
                    <a:pt x="85" y="99"/>
                    <a:pt x="115" y="105"/>
                  </a:cubicBezTo>
                  <a:cubicBezTo>
                    <a:pt x="120" y="106"/>
                    <a:pt x="132" y="99"/>
                    <a:pt x="124" y="98"/>
                  </a:cubicBezTo>
                  <a:cubicBezTo>
                    <a:pt x="100" y="93"/>
                    <a:pt x="77" y="86"/>
                    <a:pt x="56" y="76"/>
                  </a:cubicBezTo>
                  <a:cubicBezTo>
                    <a:pt x="44" y="70"/>
                    <a:pt x="33" y="63"/>
                    <a:pt x="24" y="53"/>
                  </a:cubicBezTo>
                  <a:cubicBezTo>
                    <a:pt x="20" y="48"/>
                    <a:pt x="17" y="42"/>
                    <a:pt x="16" y="36"/>
                  </a:cubicBezTo>
                  <a:cubicBezTo>
                    <a:pt x="13" y="22"/>
                    <a:pt x="22" y="15"/>
                    <a:pt x="33" y="8"/>
                  </a:cubicBezTo>
                  <a:cubicBezTo>
                    <a:pt x="41" y="3"/>
                    <a:pt x="29" y="0"/>
                    <a:pt x="24" y="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51" name="Freeform 463"/>
            <p:cNvSpPr>
              <a:spLocks/>
            </p:cNvSpPr>
            <p:nvPr/>
          </p:nvSpPr>
          <p:spPr bwMode="auto">
            <a:xfrm>
              <a:off x="5646443" y="1106717"/>
              <a:ext cx="368610" cy="162575"/>
            </a:xfrm>
            <a:custGeom>
              <a:avLst/>
              <a:gdLst>
                <a:gd name="T0" fmla="*/ 158 w 168"/>
                <a:gd name="T1" fmla="*/ 2 h 74"/>
                <a:gd name="T2" fmla="*/ 91 w 168"/>
                <a:gd name="T3" fmla="*/ 30 h 74"/>
                <a:gd name="T4" fmla="*/ 9 w 168"/>
                <a:gd name="T5" fmla="*/ 66 h 74"/>
                <a:gd name="T6" fmla="*/ 14 w 168"/>
                <a:gd name="T7" fmla="*/ 72 h 74"/>
                <a:gd name="T8" fmla="*/ 92 w 168"/>
                <a:gd name="T9" fmla="*/ 38 h 74"/>
                <a:gd name="T10" fmla="*/ 160 w 168"/>
                <a:gd name="T11" fmla="*/ 10 h 74"/>
                <a:gd name="T12" fmla="*/ 158 w 168"/>
                <a:gd name="T13" fmla="*/ 2 h 74"/>
              </a:gdLst>
              <a:ahLst/>
              <a:cxnLst>
                <a:cxn ang="0">
                  <a:pos x="T0" y="T1"/>
                </a:cxn>
                <a:cxn ang="0">
                  <a:pos x="T2" y="T3"/>
                </a:cxn>
                <a:cxn ang="0">
                  <a:pos x="T4" y="T5"/>
                </a:cxn>
                <a:cxn ang="0">
                  <a:pos x="T6" y="T7"/>
                </a:cxn>
                <a:cxn ang="0">
                  <a:pos x="T8" y="T9"/>
                </a:cxn>
                <a:cxn ang="0">
                  <a:pos x="T10" y="T11"/>
                </a:cxn>
                <a:cxn ang="0">
                  <a:pos x="T12" y="T13"/>
                </a:cxn>
              </a:cxnLst>
              <a:rect l="0" t="0" r="r" b="b"/>
              <a:pathLst>
                <a:path w="168" h="74">
                  <a:moveTo>
                    <a:pt x="158" y="2"/>
                  </a:moveTo>
                  <a:cubicBezTo>
                    <a:pt x="135" y="8"/>
                    <a:pt x="113" y="21"/>
                    <a:pt x="91" y="30"/>
                  </a:cubicBezTo>
                  <a:cubicBezTo>
                    <a:pt x="63" y="42"/>
                    <a:pt x="36" y="54"/>
                    <a:pt x="9" y="66"/>
                  </a:cubicBezTo>
                  <a:cubicBezTo>
                    <a:pt x="0" y="69"/>
                    <a:pt x="8" y="74"/>
                    <a:pt x="14" y="72"/>
                  </a:cubicBezTo>
                  <a:cubicBezTo>
                    <a:pt x="40" y="61"/>
                    <a:pt x="66" y="49"/>
                    <a:pt x="92" y="38"/>
                  </a:cubicBezTo>
                  <a:cubicBezTo>
                    <a:pt x="114" y="29"/>
                    <a:pt x="137" y="16"/>
                    <a:pt x="160" y="10"/>
                  </a:cubicBezTo>
                  <a:cubicBezTo>
                    <a:pt x="168" y="8"/>
                    <a:pt x="166" y="0"/>
                    <a:pt x="158" y="2"/>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52" name="Freeform 464"/>
            <p:cNvSpPr>
              <a:spLocks/>
            </p:cNvSpPr>
            <p:nvPr/>
          </p:nvSpPr>
          <p:spPr bwMode="auto">
            <a:xfrm>
              <a:off x="5829943" y="1380357"/>
              <a:ext cx="149698" cy="136820"/>
            </a:xfrm>
            <a:custGeom>
              <a:avLst/>
              <a:gdLst>
                <a:gd name="T0" fmla="*/ 28 w 68"/>
                <a:gd name="T1" fmla="*/ 29 h 62"/>
                <a:gd name="T2" fmla="*/ 30 w 68"/>
                <a:gd name="T3" fmla="*/ 55 h 62"/>
                <a:gd name="T4" fmla="*/ 28 w 68"/>
                <a:gd name="T5" fmla="*/ 33 h 62"/>
              </a:gdLst>
              <a:ahLst/>
              <a:cxnLst>
                <a:cxn ang="0">
                  <a:pos x="T0" y="T1"/>
                </a:cxn>
                <a:cxn ang="0">
                  <a:pos x="T2" y="T3"/>
                </a:cxn>
                <a:cxn ang="0">
                  <a:pos x="T4" y="T5"/>
                </a:cxn>
              </a:cxnLst>
              <a:rect l="0" t="0" r="r" b="b"/>
              <a:pathLst>
                <a:path w="68" h="62">
                  <a:moveTo>
                    <a:pt x="28" y="29"/>
                  </a:moveTo>
                  <a:cubicBezTo>
                    <a:pt x="54" y="0"/>
                    <a:pt x="68" y="47"/>
                    <a:pt x="30" y="55"/>
                  </a:cubicBezTo>
                  <a:cubicBezTo>
                    <a:pt x="0" y="62"/>
                    <a:pt x="0" y="26"/>
                    <a:pt x="28" y="33"/>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53" name="Freeform 465"/>
            <p:cNvSpPr>
              <a:spLocks/>
            </p:cNvSpPr>
            <p:nvPr/>
          </p:nvSpPr>
          <p:spPr bwMode="auto">
            <a:xfrm>
              <a:off x="5828334" y="1401283"/>
              <a:ext cx="141649" cy="111066"/>
            </a:xfrm>
            <a:custGeom>
              <a:avLst/>
              <a:gdLst>
                <a:gd name="T0" fmla="*/ 34 w 65"/>
                <a:gd name="T1" fmla="*/ 20 h 51"/>
                <a:gd name="T2" fmla="*/ 40 w 65"/>
                <a:gd name="T3" fmla="*/ 14 h 51"/>
                <a:gd name="T4" fmla="*/ 42 w 65"/>
                <a:gd name="T5" fmla="*/ 14 h 51"/>
                <a:gd name="T6" fmla="*/ 47 w 65"/>
                <a:gd name="T7" fmla="*/ 19 h 51"/>
                <a:gd name="T8" fmla="*/ 40 w 65"/>
                <a:gd name="T9" fmla="*/ 40 h 51"/>
                <a:gd name="T10" fmla="*/ 16 w 65"/>
                <a:gd name="T11" fmla="*/ 38 h 51"/>
                <a:gd name="T12" fmla="*/ 15 w 65"/>
                <a:gd name="T13" fmla="*/ 29 h 51"/>
                <a:gd name="T14" fmla="*/ 24 w 65"/>
                <a:gd name="T15" fmla="*/ 27 h 51"/>
                <a:gd name="T16" fmla="*/ 32 w 65"/>
                <a:gd name="T17" fmla="*/ 25 h 51"/>
                <a:gd name="T18" fmla="*/ 34 w 65"/>
                <a:gd name="T19" fmla="*/ 22 h 51"/>
                <a:gd name="T20" fmla="*/ 3 w 65"/>
                <a:gd name="T21" fmla="*/ 38 h 51"/>
                <a:gd name="T22" fmla="*/ 15 w 65"/>
                <a:gd name="T23" fmla="*/ 49 h 51"/>
                <a:gd name="T24" fmla="*/ 44 w 65"/>
                <a:gd name="T25" fmla="*/ 44 h 51"/>
                <a:gd name="T26" fmla="*/ 59 w 65"/>
                <a:gd name="T27" fmla="*/ 14 h 51"/>
                <a:gd name="T28" fmla="*/ 23 w 65"/>
                <a:gd name="T29" fmla="*/ 20 h 51"/>
                <a:gd name="T30" fmla="*/ 26 w 65"/>
                <a:gd name="T31" fmla="*/ 23 h 51"/>
                <a:gd name="T32" fmla="*/ 34 w 65"/>
                <a:gd name="T33" fmla="*/ 2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51">
                  <a:moveTo>
                    <a:pt x="34" y="20"/>
                  </a:moveTo>
                  <a:cubicBezTo>
                    <a:pt x="36" y="18"/>
                    <a:pt x="38" y="16"/>
                    <a:pt x="40" y="14"/>
                  </a:cubicBezTo>
                  <a:cubicBezTo>
                    <a:pt x="42" y="13"/>
                    <a:pt x="41" y="14"/>
                    <a:pt x="42" y="14"/>
                  </a:cubicBezTo>
                  <a:cubicBezTo>
                    <a:pt x="44" y="14"/>
                    <a:pt x="46" y="17"/>
                    <a:pt x="47" y="19"/>
                  </a:cubicBezTo>
                  <a:cubicBezTo>
                    <a:pt x="51" y="27"/>
                    <a:pt x="46" y="35"/>
                    <a:pt x="40" y="40"/>
                  </a:cubicBezTo>
                  <a:cubicBezTo>
                    <a:pt x="33" y="45"/>
                    <a:pt x="21" y="47"/>
                    <a:pt x="16" y="38"/>
                  </a:cubicBezTo>
                  <a:cubicBezTo>
                    <a:pt x="14" y="35"/>
                    <a:pt x="14" y="32"/>
                    <a:pt x="15" y="29"/>
                  </a:cubicBezTo>
                  <a:cubicBezTo>
                    <a:pt x="17" y="25"/>
                    <a:pt x="20" y="26"/>
                    <a:pt x="24" y="27"/>
                  </a:cubicBezTo>
                  <a:cubicBezTo>
                    <a:pt x="27" y="27"/>
                    <a:pt x="30" y="26"/>
                    <a:pt x="32" y="25"/>
                  </a:cubicBezTo>
                  <a:cubicBezTo>
                    <a:pt x="33" y="25"/>
                    <a:pt x="36" y="22"/>
                    <a:pt x="34" y="22"/>
                  </a:cubicBezTo>
                  <a:cubicBezTo>
                    <a:pt x="22" y="19"/>
                    <a:pt x="0" y="22"/>
                    <a:pt x="3" y="38"/>
                  </a:cubicBezTo>
                  <a:cubicBezTo>
                    <a:pt x="4" y="44"/>
                    <a:pt x="9" y="48"/>
                    <a:pt x="15" y="49"/>
                  </a:cubicBezTo>
                  <a:cubicBezTo>
                    <a:pt x="25" y="51"/>
                    <a:pt x="35" y="48"/>
                    <a:pt x="44" y="44"/>
                  </a:cubicBezTo>
                  <a:cubicBezTo>
                    <a:pt x="55" y="39"/>
                    <a:pt x="65" y="26"/>
                    <a:pt x="59" y="14"/>
                  </a:cubicBezTo>
                  <a:cubicBezTo>
                    <a:pt x="51" y="0"/>
                    <a:pt x="30" y="13"/>
                    <a:pt x="23" y="20"/>
                  </a:cubicBezTo>
                  <a:cubicBezTo>
                    <a:pt x="21" y="22"/>
                    <a:pt x="25" y="23"/>
                    <a:pt x="26" y="23"/>
                  </a:cubicBezTo>
                  <a:cubicBezTo>
                    <a:pt x="29" y="23"/>
                    <a:pt x="32" y="22"/>
                    <a:pt x="34" y="2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54" name="Freeform 1193"/>
            <p:cNvSpPr>
              <a:spLocks/>
            </p:cNvSpPr>
            <p:nvPr/>
          </p:nvSpPr>
          <p:spPr bwMode="auto">
            <a:xfrm>
              <a:off x="5887890" y="723620"/>
              <a:ext cx="85312" cy="64386"/>
            </a:xfrm>
            <a:custGeom>
              <a:avLst/>
              <a:gdLst>
                <a:gd name="T0" fmla="*/ 20 w 39"/>
                <a:gd name="T1" fmla="*/ 23 h 29"/>
                <a:gd name="T2" fmla="*/ 32 w 39"/>
                <a:gd name="T3" fmla="*/ 5 h 29"/>
                <a:gd name="T4" fmla="*/ 34 w 39"/>
                <a:gd name="T5" fmla="*/ 1 h 29"/>
                <a:gd name="T6" fmla="*/ 21 w 39"/>
                <a:gd name="T7" fmla="*/ 3 h 29"/>
                <a:gd name="T8" fmla="*/ 9 w 39"/>
                <a:gd name="T9" fmla="*/ 11 h 29"/>
                <a:gd name="T10" fmla="*/ 2 w 39"/>
                <a:gd name="T11" fmla="*/ 26 h 29"/>
                <a:gd name="T12" fmla="*/ 9 w 39"/>
                <a:gd name="T13" fmla="*/ 27 h 29"/>
                <a:gd name="T14" fmla="*/ 20 w 39"/>
                <a:gd name="T15" fmla="*/ 23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9">
                  <a:moveTo>
                    <a:pt x="20" y="23"/>
                  </a:moveTo>
                  <a:cubicBezTo>
                    <a:pt x="22" y="16"/>
                    <a:pt x="26" y="9"/>
                    <a:pt x="32" y="5"/>
                  </a:cubicBezTo>
                  <a:cubicBezTo>
                    <a:pt x="33" y="5"/>
                    <a:pt x="39" y="2"/>
                    <a:pt x="34" y="1"/>
                  </a:cubicBezTo>
                  <a:cubicBezTo>
                    <a:pt x="30" y="0"/>
                    <a:pt x="25" y="1"/>
                    <a:pt x="21" y="3"/>
                  </a:cubicBezTo>
                  <a:cubicBezTo>
                    <a:pt x="17" y="5"/>
                    <a:pt x="13" y="8"/>
                    <a:pt x="9" y="11"/>
                  </a:cubicBezTo>
                  <a:cubicBezTo>
                    <a:pt x="5" y="16"/>
                    <a:pt x="3" y="21"/>
                    <a:pt x="2" y="26"/>
                  </a:cubicBezTo>
                  <a:cubicBezTo>
                    <a:pt x="0" y="29"/>
                    <a:pt x="8" y="28"/>
                    <a:pt x="9" y="27"/>
                  </a:cubicBezTo>
                  <a:cubicBezTo>
                    <a:pt x="12" y="27"/>
                    <a:pt x="19" y="26"/>
                    <a:pt x="20" y="2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55" name="Freeform 1194"/>
            <p:cNvSpPr>
              <a:spLocks/>
            </p:cNvSpPr>
            <p:nvPr/>
          </p:nvSpPr>
          <p:spPr bwMode="auto">
            <a:xfrm>
              <a:off x="6016662" y="684988"/>
              <a:ext cx="165794" cy="61167"/>
            </a:xfrm>
            <a:custGeom>
              <a:avLst/>
              <a:gdLst>
                <a:gd name="T0" fmla="*/ 20 w 76"/>
                <a:gd name="T1" fmla="*/ 20 h 28"/>
                <a:gd name="T2" fmla="*/ 52 w 76"/>
                <a:gd name="T3" fmla="*/ 24 h 28"/>
                <a:gd name="T4" fmla="*/ 67 w 76"/>
                <a:gd name="T5" fmla="*/ 13 h 28"/>
                <a:gd name="T6" fmla="*/ 12 w 76"/>
                <a:gd name="T7" fmla="*/ 9 h 28"/>
                <a:gd name="T8" fmla="*/ 20 w 76"/>
                <a:gd name="T9" fmla="*/ 20 h 28"/>
              </a:gdLst>
              <a:ahLst/>
              <a:cxnLst>
                <a:cxn ang="0">
                  <a:pos x="T0" y="T1"/>
                </a:cxn>
                <a:cxn ang="0">
                  <a:pos x="T2" y="T3"/>
                </a:cxn>
                <a:cxn ang="0">
                  <a:pos x="T4" y="T5"/>
                </a:cxn>
                <a:cxn ang="0">
                  <a:pos x="T6" y="T7"/>
                </a:cxn>
                <a:cxn ang="0">
                  <a:pos x="T8" y="T9"/>
                </a:cxn>
              </a:cxnLst>
              <a:rect l="0" t="0" r="r" b="b"/>
              <a:pathLst>
                <a:path w="76" h="28">
                  <a:moveTo>
                    <a:pt x="20" y="20"/>
                  </a:moveTo>
                  <a:cubicBezTo>
                    <a:pt x="31" y="14"/>
                    <a:pt x="42" y="17"/>
                    <a:pt x="52" y="24"/>
                  </a:cubicBezTo>
                  <a:cubicBezTo>
                    <a:pt x="59" y="28"/>
                    <a:pt x="76" y="19"/>
                    <a:pt x="67" y="13"/>
                  </a:cubicBezTo>
                  <a:cubicBezTo>
                    <a:pt x="50" y="2"/>
                    <a:pt x="30" y="0"/>
                    <a:pt x="12" y="9"/>
                  </a:cubicBezTo>
                  <a:cubicBezTo>
                    <a:pt x="0" y="14"/>
                    <a:pt x="10" y="24"/>
                    <a:pt x="20" y="2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gr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360" y="1715924"/>
            <a:ext cx="7693594" cy="4977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9" name="文本框 17">
            <a:extLst>
              <a:ext uri="{FF2B5EF4-FFF2-40B4-BE49-F238E27FC236}">
                <a16:creationId xmlns:a16="http://schemas.microsoft.com/office/drawing/2014/main" id="{00A8C412-8330-46E3-AC4D-4E5D9C320D6E}"/>
              </a:ext>
            </a:extLst>
          </p:cNvPr>
          <p:cNvSpPr txBox="1"/>
          <p:nvPr/>
        </p:nvSpPr>
        <p:spPr>
          <a:xfrm>
            <a:off x="8099752" y="1530169"/>
            <a:ext cx="3983065" cy="4524315"/>
          </a:xfrm>
          <a:prstGeom prst="rect">
            <a:avLst/>
          </a:prstGeom>
          <a:noFill/>
        </p:spPr>
        <p:txBody>
          <a:bodyPr wrap="square" rtlCol="0">
            <a:spAutoFit/>
          </a:bodyPr>
          <a:lstStyle/>
          <a:p>
            <a:pPr algn="just" defTabSz="914156">
              <a:lnSpc>
                <a:spcPct val="150000"/>
              </a:lnSpc>
            </a:pPr>
            <a:r>
              <a:rPr lang="vi-VN" sz="2400" dirty="0">
                <a:latin typeface="Times New Roman" pitchFamily="18" charset="0"/>
                <a:cs typeface="Times New Roman" pitchFamily="18" charset="0"/>
              </a:rPr>
              <a:t>Cột sắt không gỉ được đúc vào thế kỉ V dưới thời Vương triều Gúp-ta, chống chịu được gỉ sắt đến tận ngày nay dù trong điều kiện thời tiết khắc nghiệt. Đây là minh chứng cho sự phát triển của kĩ nghệ đồ sắt tinh xảo của thợ thủ công Ấn Độ.</a:t>
            </a:r>
            <a:endParaRPr lang="zh-CN" altLang="en-US" sz="2400"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261"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316305392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nodeType="afterEffect" p14:presetBounceEnd="3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8000">
                                          <p:cBhvr additive="base">
                                            <p:cTn id="7" dur="750" fill="hold"/>
                                            <p:tgtEl>
                                              <p:spTgt spid="2"/>
                                            </p:tgtEl>
                                            <p:attrNameLst>
                                              <p:attrName>ppt_x</p:attrName>
                                            </p:attrNameLst>
                                          </p:cBhvr>
                                          <p:tavLst>
                                            <p:tav tm="0">
                                              <p:val>
                                                <p:strVal val="#ppt_x"/>
                                              </p:val>
                                            </p:tav>
                                            <p:tav tm="100000">
                                              <p:val>
                                                <p:strVal val="#ppt_x"/>
                                              </p:val>
                                            </p:tav>
                                          </p:tavLst>
                                        </p:anim>
                                        <p:anim calcmode="lin" valueType="num" p14:bounceEnd="38000">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circle(in)">
                                          <p:cBhvr>
                                            <p:cTn id="13" dur="20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59"/>
                                            </p:tgtEl>
                                            <p:attrNameLst>
                                              <p:attrName>style.visibility</p:attrName>
                                            </p:attrNameLst>
                                          </p:cBhvr>
                                          <p:to>
                                            <p:strVal val="visible"/>
                                          </p:to>
                                        </p:set>
                                        <p:animEffect transition="in" filter="circle(in)">
                                          <p:cBhvr>
                                            <p:cTn id="18" dur="2000"/>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circle(in)">
                                          <p:cBhvr>
                                            <p:cTn id="13" dur="20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59"/>
                                            </p:tgtEl>
                                            <p:attrNameLst>
                                              <p:attrName>style.visibility</p:attrName>
                                            </p:attrNameLst>
                                          </p:cBhvr>
                                          <p:to>
                                            <p:strVal val="visible"/>
                                          </p:to>
                                        </p:set>
                                        <p:animEffect transition="in" filter="circle(in)">
                                          <p:cBhvr>
                                            <p:cTn id="18" dur="2000"/>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49382" y="0"/>
            <a:ext cx="12663055" cy="2272276"/>
          </a:xfrm>
          <a:custGeom>
            <a:avLst/>
            <a:gdLst>
              <a:gd name="connsiteX0" fmla="*/ 0 w 12663055"/>
              <a:gd name="connsiteY0" fmla="*/ 0 h 2151929"/>
              <a:gd name="connsiteX1" fmla="*/ 12663055 w 12663055"/>
              <a:gd name="connsiteY1" fmla="*/ 0 h 2151929"/>
              <a:gd name="connsiteX2" fmla="*/ 12663055 w 12663055"/>
              <a:gd name="connsiteY2" fmla="*/ 2151929 h 2151929"/>
              <a:gd name="connsiteX3" fmla="*/ 0 w 12663055"/>
              <a:gd name="connsiteY3" fmla="*/ 2151929 h 2151929"/>
              <a:gd name="connsiteX4" fmla="*/ 0 w 12663055"/>
              <a:gd name="connsiteY4"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845127 w 12663055"/>
              <a:gd name="connsiteY3" fmla="*/ 2147455 h 2151929"/>
              <a:gd name="connsiteX4" fmla="*/ 0 w 12663055"/>
              <a:gd name="connsiteY4" fmla="*/ 2151929 h 2151929"/>
              <a:gd name="connsiteX5" fmla="*/ 0 w 12663055"/>
              <a:gd name="connsiteY5"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2022764 w 12663055"/>
              <a:gd name="connsiteY3" fmla="*/ 2133600 h 2151929"/>
              <a:gd name="connsiteX4" fmla="*/ 845127 w 12663055"/>
              <a:gd name="connsiteY4" fmla="*/ 2147455 h 2151929"/>
              <a:gd name="connsiteX5" fmla="*/ 0 w 12663055"/>
              <a:gd name="connsiteY5" fmla="*/ 2151929 h 2151929"/>
              <a:gd name="connsiteX6" fmla="*/ 0 w 12663055"/>
              <a:gd name="connsiteY6"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1953492 w 12663055"/>
              <a:gd name="connsiteY3" fmla="*/ 1870363 h 2151929"/>
              <a:gd name="connsiteX4" fmla="*/ 845127 w 12663055"/>
              <a:gd name="connsiteY4" fmla="*/ 2147455 h 2151929"/>
              <a:gd name="connsiteX5" fmla="*/ 0 w 12663055"/>
              <a:gd name="connsiteY5" fmla="*/ 2151929 h 2151929"/>
              <a:gd name="connsiteX6" fmla="*/ 0 w 12663055"/>
              <a:gd name="connsiteY6"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3283527 w 12663055"/>
              <a:gd name="connsiteY3" fmla="*/ 1925782 h 2151929"/>
              <a:gd name="connsiteX4" fmla="*/ 1953492 w 12663055"/>
              <a:gd name="connsiteY4" fmla="*/ 1870363 h 2151929"/>
              <a:gd name="connsiteX5" fmla="*/ 845127 w 12663055"/>
              <a:gd name="connsiteY5" fmla="*/ 2147455 h 2151929"/>
              <a:gd name="connsiteX6" fmla="*/ 0 w 12663055"/>
              <a:gd name="connsiteY6" fmla="*/ 2151929 h 2151929"/>
              <a:gd name="connsiteX7" fmla="*/ 0 w 12663055"/>
              <a:gd name="connsiteY7"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2937163 w 12663055"/>
              <a:gd name="connsiteY3" fmla="*/ 2078182 h 2151929"/>
              <a:gd name="connsiteX4" fmla="*/ 1953492 w 12663055"/>
              <a:gd name="connsiteY4" fmla="*/ 1870363 h 2151929"/>
              <a:gd name="connsiteX5" fmla="*/ 845127 w 12663055"/>
              <a:gd name="connsiteY5" fmla="*/ 2147455 h 2151929"/>
              <a:gd name="connsiteX6" fmla="*/ 0 w 12663055"/>
              <a:gd name="connsiteY6" fmla="*/ 2151929 h 2151929"/>
              <a:gd name="connsiteX7" fmla="*/ 0 w 12663055"/>
              <a:gd name="connsiteY7"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4031673 w 12663055"/>
              <a:gd name="connsiteY3" fmla="*/ 2064327 h 2151929"/>
              <a:gd name="connsiteX4" fmla="*/ 2937163 w 12663055"/>
              <a:gd name="connsiteY4" fmla="*/ 2078182 h 2151929"/>
              <a:gd name="connsiteX5" fmla="*/ 1953492 w 12663055"/>
              <a:gd name="connsiteY5" fmla="*/ 1870363 h 2151929"/>
              <a:gd name="connsiteX6" fmla="*/ 845127 w 12663055"/>
              <a:gd name="connsiteY6" fmla="*/ 2147455 h 2151929"/>
              <a:gd name="connsiteX7" fmla="*/ 0 w 12663055"/>
              <a:gd name="connsiteY7" fmla="*/ 2151929 h 2151929"/>
              <a:gd name="connsiteX8" fmla="*/ 0 w 12663055"/>
              <a:gd name="connsiteY8"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3948546 w 12663055"/>
              <a:gd name="connsiteY3" fmla="*/ 1773381 h 2151929"/>
              <a:gd name="connsiteX4" fmla="*/ 2937163 w 12663055"/>
              <a:gd name="connsiteY4" fmla="*/ 2078182 h 2151929"/>
              <a:gd name="connsiteX5" fmla="*/ 1953492 w 12663055"/>
              <a:gd name="connsiteY5" fmla="*/ 1870363 h 2151929"/>
              <a:gd name="connsiteX6" fmla="*/ 845127 w 12663055"/>
              <a:gd name="connsiteY6" fmla="*/ 2147455 h 2151929"/>
              <a:gd name="connsiteX7" fmla="*/ 0 w 12663055"/>
              <a:gd name="connsiteY7" fmla="*/ 2151929 h 2151929"/>
              <a:gd name="connsiteX8" fmla="*/ 0 w 12663055"/>
              <a:gd name="connsiteY8"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5874327 w 12663055"/>
              <a:gd name="connsiteY3" fmla="*/ 1856509 h 2151929"/>
              <a:gd name="connsiteX4" fmla="*/ 3948546 w 12663055"/>
              <a:gd name="connsiteY4" fmla="*/ 1773381 h 2151929"/>
              <a:gd name="connsiteX5" fmla="*/ 2937163 w 12663055"/>
              <a:gd name="connsiteY5" fmla="*/ 2078182 h 2151929"/>
              <a:gd name="connsiteX6" fmla="*/ 1953492 w 12663055"/>
              <a:gd name="connsiteY6" fmla="*/ 1870363 h 2151929"/>
              <a:gd name="connsiteX7" fmla="*/ 845127 w 12663055"/>
              <a:gd name="connsiteY7" fmla="*/ 2147455 h 2151929"/>
              <a:gd name="connsiteX8" fmla="*/ 0 w 12663055"/>
              <a:gd name="connsiteY8" fmla="*/ 2151929 h 2151929"/>
              <a:gd name="connsiteX9" fmla="*/ 0 w 12663055"/>
              <a:gd name="connsiteY9" fmla="*/ 0 h 2151929"/>
              <a:gd name="connsiteX0" fmla="*/ 0 w 12663055"/>
              <a:gd name="connsiteY0" fmla="*/ 0 h 2230581"/>
              <a:gd name="connsiteX1" fmla="*/ 12663055 w 12663055"/>
              <a:gd name="connsiteY1" fmla="*/ 0 h 2230581"/>
              <a:gd name="connsiteX2" fmla="*/ 12663055 w 12663055"/>
              <a:gd name="connsiteY2" fmla="*/ 2151929 h 2230581"/>
              <a:gd name="connsiteX3" fmla="*/ 5181599 w 12663055"/>
              <a:gd name="connsiteY3" fmla="*/ 2230581 h 2230581"/>
              <a:gd name="connsiteX4" fmla="*/ 3948546 w 12663055"/>
              <a:gd name="connsiteY4" fmla="*/ 1773381 h 2230581"/>
              <a:gd name="connsiteX5" fmla="*/ 2937163 w 12663055"/>
              <a:gd name="connsiteY5" fmla="*/ 2078182 h 2230581"/>
              <a:gd name="connsiteX6" fmla="*/ 1953492 w 12663055"/>
              <a:gd name="connsiteY6" fmla="*/ 1870363 h 2230581"/>
              <a:gd name="connsiteX7" fmla="*/ 845127 w 12663055"/>
              <a:gd name="connsiteY7" fmla="*/ 2147455 h 2230581"/>
              <a:gd name="connsiteX8" fmla="*/ 0 w 12663055"/>
              <a:gd name="connsiteY8" fmla="*/ 2151929 h 2230581"/>
              <a:gd name="connsiteX9" fmla="*/ 0 w 12663055"/>
              <a:gd name="connsiteY9" fmla="*/ 0 h 2230581"/>
              <a:gd name="connsiteX0" fmla="*/ 0 w 12663055"/>
              <a:gd name="connsiteY0" fmla="*/ 0 h 2230582"/>
              <a:gd name="connsiteX1" fmla="*/ 12663055 w 12663055"/>
              <a:gd name="connsiteY1" fmla="*/ 0 h 2230582"/>
              <a:gd name="connsiteX2" fmla="*/ 12663055 w 12663055"/>
              <a:gd name="connsiteY2" fmla="*/ 2151929 h 2230582"/>
              <a:gd name="connsiteX3" fmla="*/ 7315200 w 12663055"/>
              <a:gd name="connsiteY3" fmla="*/ 2230582 h 2230582"/>
              <a:gd name="connsiteX4" fmla="*/ 5181599 w 12663055"/>
              <a:gd name="connsiteY4" fmla="*/ 2230581 h 2230582"/>
              <a:gd name="connsiteX5" fmla="*/ 3948546 w 12663055"/>
              <a:gd name="connsiteY5" fmla="*/ 1773381 h 2230582"/>
              <a:gd name="connsiteX6" fmla="*/ 2937163 w 12663055"/>
              <a:gd name="connsiteY6" fmla="*/ 2078182 h 2230582"/>
              <a:gd name="connsiteX7" fmla="*/ 1953492 w 12663055"/>
              <a:gd name="connsiteY7" fmla="*/ 1870363 h 2230582"/>
              <a:gd name="connsiteX8" fmla="*/ 845127 w 12663055"/>
              <a:gd name="connsiteY8" fmla="*/ 2147455 h 2230582"/>
              <a:gd name="connsiteX9" fmla="*/ 0 w 12663055"/>
              <a:gd name="connsiteY9" fmla="*/ 2151929 h 2230582"/>
              <a:gd name="connsiteX10" fmla="*/ 0 w 12663055"/>
              <a:gd name="connsiteY10" fmla="*/ 0 h 2230582"/>
              <a:gd name="connsiteX0" fmla="*/ 0 w 12663055"/>
              <a:gd name="connsiteY0" fmla="*/ 0 h 2230581"/>
              <a:gd name="connsiteX1" fmla="*/ 12663055 w 12663055"/>
              <a:gd name="connsiteY1" fmla="*/ 0 h 2230581"/>
              <a:gd name="connsiteX2" fmla="*/ 12663055 w 12663055"/>
              <a:gd name="connsiteY2" fmla="*/ 2151929 h 2230581"/>
              <a:gd name="connsiteX3" fmla="*/ 6927272 w 12663055"/>
              <a:gd name="connsiteY3" fmla="*/ 1995055 h 2230581"/>
              <a:gd name="connsiteX4" fmla="*/ 5181599 w 12663055"/>
              <a:gd name="connsiteY4" fmla="*/ 2230581 h 2230581"/>
              <a:gd name="connsiteX5" fmla="*/ 3948546 w 12663055"/>
              <a:gd name="connsiteY5" fmla="*/ 1773381 h 2230581"/>
              <a:gd name="connsiteX6" fmla="*/ 2937163 w 12663055"/>
              <a:gd name="connsiteY6" fmla="*/ 2078182 h 2230581"/>
              <a:gd name="connsiteX7" fmla="*/ 1953492 w 12663055"/>
              <a:gd name="connsiteY7" fmla="*/ 1870363 h 2230581"/>
              <a:gd name="connsiteX8" fmla="*/ 845127 w 12663055"/>
              <a:gd name="connsiteY8" fmla="*/ 2147455 h 2230581"/>
              <a:gd name="connsiteX9" fmla="*/ 0 w 12663055"/>
              <a:gd name="connsiteY9" fmla="*/ 2151929 h 2230581"/>
              <a:gd name="connsiteX10" fmla="*/ 0 w 12663055"/>
              <a:gd name="connsiteY10" fmla="*/ 0 h 2230581"/>
              <a:gd name="connsiteX0" fmla="*/ 0 w 12663055"/>
              <a:gd name="connsiteY0" fmla="*/ 0 h 2230581"/>
              <a:gd name="connsiteX1" fmla="*/ 12663055 w 12663055"/>
              <a:gd name="connsiteY1" fmla="*/ 0 h 2230581"/>
              <a:gd name="connsiteX2" fmla="*/ 12663055 w 12663055"/>
              <a:gd name="connsiteY2" fmla="*/ 2151929 h 2230581"/>
              <a:gd name="connsiteX3" fmla="*/ 8215746 w 12663055"/>
              <a:gd name="connsiteY3" fmla="*/ 2008909 h 2230581"/>
              <a:gd name="connsiteX4" fmla="*/ 6927272 w 12663055"/>
              <a:gd name="connsiteY4" fmla="*/ 1995055 h 2230581"/>
              <a:gd name="connsiteX5" fmla="*/ 5181599 w 12663055"/>
              <a:gd name="connsiteY5" fmla="*/ 2230581 h 2230581"/>
              <a:gd name="connsiteX6" fmla="*/ 3948546 w 12663055"/>
              <a:gd name="connsiteY6" fmla="*/ 1773381 h 2230581"/>
              <a:gd name="connsiteX7" fmla="*/ 2937163 w 12663055"/>
              <a:gd name="connsiteY7" fmla="*/ 2078182 h 2230581"/>
              <a:gd name="connsiteX8" fmla="*/ 1953492 w 12663055"/>
              <a:gd name="connsiteY8" fmla="*/ 1870363 h 2230581"/>
              <a:gd name="connsiteX9" fmla="*/ 845127 w 12663055"/>
              <a:gd name="connsiteY9" fmla="*/ 2147455 h 2230581"/>
              <a:gd name="connsiteX10" fmla="*/ 0 w 12663055"/>
              <a:gd name="connsiteY10" fmla="*/ 2151929 h 2230581"/>
              <a:gd name="connsiteX11" fmla="*/ 0 w 12663055"/>
              <a:gd name="connsiteY11" fmla="*/ 0 h 2230581"/>
              <a:gd name="connsiteX0" fmla="*/ 0 w 12663055"/>
              <a:gd name="connsiteY0" fmla="*/ 0 h 2230582"/>
              <a:gd name="connsiteX1" fmla="*/ 12663055 w 12663055"/>
              <a:gd name="connsiteY1" fmla="*/ 0 h 2230582"/>
              <a:gd name="connsiteX2" fmla="*/ 12663055 w 12663055"/>
              <a:gd name="connsiteY2" fmla="*/ 2151929 h 2230582"/>
              <a:gd name="connsiteX3" fmla="*/ 8118764 w 12663055"/>
              <a:gd name="connsiteY3" fmla="*/ 2230582 h 2230582"/>
              <a:gd name="connsiteX4" fmla="*/ 6927272 w 12663055"/>
              <a:gd name="connsiteY4" fmla="*/ 1995055 h 2230582"/>
              <a:gd name="connsiteX5" fmla="*/ 5181599 w 12663055"/>
              <a:gd name="connsiteY5" fmla="*/ 2230581 h 2230582"/>
              <a:gd name="connsiteX6" fmla="*/ 3948546 w 12663055"/>
              <a:gd name="connsiteY6" fmla="*/ 1773381 h 2230582"/>
              <a:gd name="connsiteX7" fmla="*/ 2937163 w 12663055"/>
              <a:gd name="connsiteY7" fmla="*/ 2078182 h 2230582"/>
              <a:gd name="connsiteX8" fmla="*/ 1953492 w 12663055"/>
              <a:gd name="connsiteY8" fmla="*/ 1870363 h 2230582"/>
              <a:gd name="connsiteX9" fmla="*/ 845127 w 12663055"/>
              <a:gd name="connsiteY9" fmla="*/ 2147455 h 2230582"/>
              <a:gd name="connsiteX10" fmla="*/ 0 w 12663055"/>
              <a:gd name="connsiteY10" fmla="*/ 2151929 h 2230582"/>
              <a:gd name="connsiteX11" fmla="*/ 0 w 12663055"/>
              <a:gd name="connsiteY11"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9767455 w 12663055"/>
              <a:gd name="connsiteY3" fmla="*/ 2216726 h 2230582"/>
              <a:gd name="connsiteX4" fmla="*/ 8118764 w 12663055"/>
              <a:gd name="connsiteY4" fmla="*/ 2230582 h 2230582"/>
              <a:gd name="connsiteX5" fmla="*/ 6927272 w 12663055"/>
              <a:gd name="connsiteY5" fmla="*/ 1995055 h 2230582"/>
              <a:gd name="connsiteX6" fmla="*/ 5181599 w 12663055"/>
              <a:gd name="connsiteY6" fmla="*/ 2230581 h 2230582"/>
              <a:gd name="connsiteX7" fmla="*/ 3948546 w 12663055"/>
              <a:gd name="connsiteY7" fmla="*/ 1773381 h 2230582"/>
              <a:gd name="connsiteX8" fmla="*/ 2937163 w 12663055"/>
              <a:gd name="connsiteY8" fmla="*/ 2078182 h 2230582"/>
              <a:gd name="connsiteX9" fmla="*/ 1953492 w 12663055"/>
              <a:gd name="connsiteY9" fmla="*/ 1870363 h 2230582"/>
              <a:gd name="connsiteX10" fmla="*/ 845127 w 12663055"/>
              <a:gd name="connsiteY10" fmla="*/ 2147455 h 2230582"/>
              <a:gd name="connsiteX11" fmla="*/ 0 w 12663055"/>
              <a:gd name="connsiteY11" fmla="*/ 2151929 h 2230582"/>
              <a:gd name="connsiteX12" fmla="*/ 0 w 12663055"/>
              <a:gd name="connsiteY12"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9656619 w 12663055"/>
              <a:gd name="connsiteY3" fmla="*/ 1870362 h 2230582"/>
              <a:gd name="connsiteX4" fmla="*/ 8118764 w 12663055"/>
              <a:gd name="connsiteY4" fmla="*/ 2230582 h 2230582"/>
              <a:gd name="connsiteX5" fmla="*/ 6927272 w 12663055"/>
              <a:gd name="connsiteY5" fmla="*/ 1995055 h 2230582"/>
              <a:gd name="connsiteX6" fmla="*/ 5181599 w 12663055"/>
              <a:gd name="connsiteY6" fmla="*/ 2230581 h 2230582"/>
              <a:gd name="connsiteX7" fmla="*/ 3948546 w 12663055"/>
              <a:gd name="connsiteY7" fmla="*/ 1773381 h 2230582"/>
              <a:gd name="connsiteX8" fmla="*/ 2937163 w 12663055"/>
              <a:gd name="connsiteY8" fmla="*/ 2078182 h 2230582"/>
              <a:gd name="connsiteX9" fmla="*/ 1953492 w 12663055"/>
              <a:gd name="connsiteY9" fmla="*/ 1870363 h 2230582"/>
              <a:gd name="connsiteX10" fmla="*/ 845127 w 12663055"/>
              <a:gd name="connsiteY10" fmla="*/ 2147455 h 2230582"/>
              <a:gd name="connsiteX11" fmla="*/ 0 w 12663055"/>
              <a:gd name="connsiteY11" fmla="*/ 2151929 h 2230582"/>
              <a:gd name="connsiteX12" fmla="*/ 0 w 12663055"/>
              <a:gd name="connsiteY12"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10903527 w 12663055"/>
              <a:gd name="connsiteY3" fmla="*/ 2008908 h 2230582"/>
              <a:gd name="connsiteX4" fmla="*/ 9656619 w 12663055"/>
              <a:gd name="connsiteY4" fmla="*/ 1870362 h 2230582"/>
              <a:gd name="connsiteX5" fmla="*/ 8118764 w 12663055"/>
              <a:gd name="connsiteY5" fmla="*/ 2230582 h 2230582"/>
              <a:gd name="connsiteX6" fmla="*/ 6927272 w 12663055"/>
              <a:gd name="connsiteY6" fmla="*/ 1995055 h 2230582"/>
              <a:gd name="connsiteX7" fmla="*/ 5181599 w 12663055"/>
              <a:gd name="connsiteY7" fmla="*/ 2230581 h 2230582"/>
              <a:gd name="connsiteX8" fmla="*/ 3948546 w 12663055"/>
              <a:gd name="connsiteY8" fmla="*/ 1773381 h 2230582"/>
              <a:gd name="connsiteX9" fmla="*/ 2937163 w 12663055"/>
              <a:gd name="connsiteY9" fmla="*/ 2078182 h 2230582"/>
              <a:gd name="connsiteX10" fmla="*/ 1953492 w 12663055"/>
              <a:gd name="connsiteY10" fmla="*/ 1870363 h 2230582"/>
              <a:gd name="connsiteX11" fmla="*/ 845127 w 12663055"/>
              <a:gd name="connsiteY11" fmla="*/ 2147455 h 2230582"/>
              <a:gd name="connsiteX12" fmla="*/ 0 w 12663055"/>
              <a:gd name="connsiteY12" fmla="*/ 2151929 h 2230582"/>
              <a:gd name="connsiteX13" fmla="*/ 0 w 12663055"/>
              <a:gd name="connsiteY13" fmla="*/ 0 h 2230582"/>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64304"/>
              <a:gd name="connsiteX1" fmla="*/ 12663055 w 12663055"/>
              <a:gd name="connsiteY1" fmla="*/ 0 h 2364304"/>
              <a:gd name="connsiteX2" fmla="*/ 12663055 w 12663055"/>
              <a:gd name="connsiteY2" fmla="*/ 2151929 h 2364304"/>
              <a:gd name="connsiteX3" fmla="*/ 10778836 w 12663055"/>
              <a:gd name="connsiteY3" fmla="*/ 2272144 h 2364304"/>
              <a:gd name="connsiteX4" fmla="*/ 9656619 w 12663055"/>
              <a:gd name="connsiteY4" fmla="*/ 1870362 h 2364304"/>
              <a:gd name="connsiteX5" fmla="*/ 8118764 w 12663055"/>
              <a:gd name="connsiteY5" fmla="*/ 2230582 h 2364304"/>
              <a:gd name="connsiteX6" fmla="*/ 6927272 w 12663055"/>
              <a:gd name="connsiteY6" fmla="*/ 1995055 h 2364304"/>
              <a:gd name="connsiteX7" fmla="*/ 5181599 w 12663055"/>
              <a:gd name="connsiteY7" fmla="*/ 2230581 h 2364304"/>
              <a:gd name="connsiteX8" fmla="*/ 3948546 w 12663055"/>
              <a:gd name="connsiteY8" fmla="*/ 1773381 h 2364304"/>
              <a:gd name="connsiteX9" fmla="*/ 2937163 w 12663055"/>
              <a:gd name="connsiteY9" fmla="*/ 2078182 h 2364304"/>
              <a:gd name="connsiteX10" fmla="*/ 1953492 w 12663055"/>
              <a:gd name="connsiteY10" fmla="*/ 1870363 h 2364304"/>
              <a:gd name="connsiteX11" fmla="*/ 845127 w 12663055"/>
              <a:gd name="connsiteY11" fmla="*/ 2147455 h 2364304"/>
              <a:gd name="connsiteX12" fmla="*/ 0 w 12663055"/>
              <a:gd name="connsiteY12" fmla="*/ 2151929 h 2364304"/>
              <a:gd name="connsiteX13" fmla="*/ 0 w 12663055"/>
              <a:gd name="connsiteY13" fmla="*/ 0 h 2364304"/>
              <a:gd name="connsiteX0" fmla="*/ 0 w 12663055"/>
              <a:gd name="connsiteY0" fmla="*/ 0 h 2355645"/>
              <a:gd name="connsiteX1" fmla="*/ 12663055 w 12663055"/>
              <a:gd name="connsiteY1" fmla="*/ 0 h 2355645"/>
              <a:gd name="connsiteX2" fmla="*/ 12663055 w 12663055"/>
              <a:gd name="connsiteY2" fmla="*/ 2151929 h 2355645"/>
              <a:gd name="connsiteX3" fmla="*/ 10778836 w 12663055"/>
              <a:gd name="connsiteY3" fmla="*/ 2272144 h 2355645"/>
              <a:gd name="connsiteX4" fmla="*/ 9656619 w 12663055"/>
              <a:gd name="connsiteY4" fmla="*/ 1870362 h 2355645"/>
              <a:gd name="connsiteX5" fmla="*/ 8118764 w 12663055"/>
              <a:gd name="connsiteY5" fmla="*/ 2230582 h 2355645"/>
              <a:gd name="connsiteX6" fmla="*/ 6927272 w 12663055"/>
              <a:gd name="connsiteY6" fmla="*/ 1995055 h 2355645"/>
              <a:gd name="connsiteX7" fmla="*/ 5181599 w 12663055"/>
              <a:gd name="connsiteY7" fmla="*/ 2230581 h 2355645"/>
              <a:gd name="connsiteX8" fmla="*/ 3948546 w 12663055"/>
              <a:gd name="connsiteY8" fmla="*/ 1773381 h 2355645"/>
              <a:gd name="connsiteX9" fmla="*/ 2937163 w 12663055"/>
              <a:gd name="connsiteY9" fmla="*/ 2078182 h 2355645"/>
              <a:gd name="connsiteX10" fmla="*/ 1953492 w 12663055"/>
              <a:gd name="connsiteY10" fmla="*/ 1870363 h 2355645"/>
              <a:gd name="connsiteX11" fmla="*/ 845127 w 12663055"/>
              <a:gd name="connsiteY11" fmla="*/ 2147455 h 2355645"/>
              <a:gd name="connsiteX12" fmla="*/ 0 w 12663055"/>
              <a:gd name="connsiteY12" fmla="*/ 2151929 h 2355645"/>
              <a:gd name="connsiteX13" fmla="*/ 0 w 12663055"/>
              <a:gd name="connsiteY13" fmla="*/ 0 h 2355645"/>
              <a:gd name="connsiteX0" fmla="*/ 0 w 12663055"/>
              <a:gd name="connsiteY0" fmla="*/ 0 h 2272276"/>
              <a:gd name="connsiteX1" fmla="*/ 12663055 w 12663055"/>
              <a:gd name="connsiteY1" fmla="*/ 0 h 2272276"/>
              <a:gd name="connsiteX2" fmla="*/ 12663055 w 12663055"/>
              <a:gd name="connsiteY2" fmla="*/ 2151929 h 2272276"/>
              <a:gd name="connsiteX3" fmla="*/ 10778836 w 12663055"/>
              <a:gd name="connsiteY3" fmla="*/ 2272144 h 2272276"/>
              <a:gd name="connsiteX4" fmla="*/ 9656619 w 12663055"/>
              <a:gd name="connsiteY4" fmla="*/ 1870362 h 2272276"/>
              <a:gd name="connsiteX5" fmla="*/ 8118764 w 12663055"/>
              <a:gd name="connsiteY5" fmla="*/ 2230582 h 2272276"/>
              <a:gd name="connsiteX6" fmla="*/ 6927272 w 12663055"/>
              <a:gd name="connsiteY6" fmla="*/ 1995055 h 2272276"/>
              <a:gd name="connsiteX7" fmla="*/ 5181599 w 12663055"/>
              <a:gd name="connsiteY7" fmla="*/ 2230581 h 2272276"/>
              <a:gd name="connsiteX8" fmla="*/ 3948546 w 12663055"/>
              <a:gd name="connsiteY8" fmla="*/ 1773381 h 2272276"/>
              <a:gd name="connsiteX9" fmla="*/ 2937163 w 12663055"/>
              <a:gd name="connsiteY9" fmla="*/ 2078182 h 2272276"/>
              <a:gd name="connsiteX10" fmla="*/ 1953492 w 12663055"/>
              <a:gd name="connsiteY10" fmla="*/ 1870363 h 2272276"/>
              <a:gd name="connsiteX11" fmla="*/ 845127 w 12663055"/>
              <a:gd name="connsiteY11" fmla="*/ 2147455 h 2272276"/>
              <a:gd name="connsiteX12" fmla="*/ 0 w 12663055"/>
              <a:gd name="connsiteY12" fmla="*/ 2151929 h 2272276"/>
              <a:gd name="connsiteX13" fmla="*/ 0 w 12663055"/>
              <a:gd name="connsiteY13" fmla="*/ 0 h 227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63055" h="2272276">
                <a:moveTo>
                  <a:pt x="0" y="0"/>
                </a:moveTo>
                <a:lnTo>
                  <a:pt x="12663055" y="0"/>
                </a:lnTo>
                <a:lnTo>
                  <a:pt x="12663055" y="2151929"/>
                </a:lnTo>
                <a:cubicBezTo>
                  <a:pt x="11919528" y="1962583"/>
                  <a:pt x="11349181" y="2263654"/>
                  <a:pt x="10778836" y="2272144"/>
                </a:cubicBezTo>
                <a:cubicBezTo>
                  <a:pt x="10208491" y="2280634"/>
                  <a:pt x="10044546" y="1877289"/>
                  <a:pt x="9656619" y="1870362"/>
                </a:cubicBezTo>
                <a:cubicBezTo>
                  <a:pt x="9268692" y="1863435"/>
                  <a:pt x="8698346" y="2237509"/>
                  <a:pt x="8118764" y="2230582"/>
                </a:cubicBezTo>
                <a:cubicBezTo>
                  <a:pt x="7539182" y="2223655"/>
                  <a:pt x="7486072" y="2050474"/>
                  <a:pt x="6927272" y="1995055"/>
                </a:cubicBezTo>
                <a:cubicBezTo>
                  <a:pt x="6368472" y="1939636"/>
                  <a:pt x="5733471" y="2267527"/>
                  <a:pt x="5181599" y="2230581"/>
                </a:cubicBezTo>
                <a:cubicBezTo>
                  <a:pt x="4629727" y="2193635"/>
                  <a:pt x="4364183" y="1798781"/>
                  <a:pt x="3948546" y="1773381"/>
                </a:cubicBezTo>
                <a:cubicBezTo>
                  <a:pt x="3532909" y="1747981"/>
                  <a:pt x="3366654" y="2048163"/>
                  <a:pt x="2937163" y="2078182"/>
                </a:cubicBezTo>
                <a:cubicBezTo>
                  <a:pt x="2507672" y="2108201"/>
                  <a:pt x="2406073" y="1874980"/>
                  <a:pt x="1953492" y="1870363"/>
                </a:cubicBezTo>
                <a:cubicBezTo>
                  <a:pt x="1500911" y="1865746"/>
                  <a:pt x="1196109" y="2145964"/>
                  <a:pt x="845127" y="2147455"/>
                </a:cubicBezTo>
                <a:cubicBezTo>
                  <a:pt x="494145" y="2148946"/>
                  <a:pt x="226291" y="1901056"/>
                  <a:pt x="0" y="2151929"/>
                </a:cubicBezTo>
                <a:lnTo>
                  <a:pt x="0" y="0"/>
                </a:lnTo>
                <a:close/>
              </a:path>
            </a:pathLst>
          </a:custGeom>
          <a:solidFill>
            <a:srgbClr val="CCE8F6"/>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5034685C-F1ED-44D5-8883-7546112228AE}"/>
              </a:ext>
            </a:extLst>
          </p:cNvPr>
          <p:cNvSpPr txBox="1"/>
          <p:nvPr/>
        </p:nvSpPr>
        <p:spPr>
          <a:xfrm>
            <a:off x="2626289" y="3278642"/>
            <a:ext cx="8250977" cy="1532727"/>
          </a:xfrm>
          <a:prstGeom prst="rect">
            <a:avLst/>
          </a:prstGeom>
          <a:noFill/>
        </p:spPr>
        <p:txBody>
          <a:bodyPr wrap="square" rtlCol="0">
            <a:spAutoFit/>
          </a:bodyPr>
          <a:lstStyle/>
          <a:p>
            <a:pPr>
              <a:lnSpc>
                <a:spcPct val="130000"/>
              </a:lnSpc>
            </a:pPr>
            <a:r>
              <a:rPr lang="vi-VN" altLang="zh-CN" sz="2400" dirty="0" smtClean="0">
                <a:latin typeface="+mj-lt"/>
                <a:ea typeface="思源黑体" panose="020B0500000000000000" pitchFamily="34" charset="-122"/>
              </a:rPr>
              <a:t>Tình </a:t>
            </a:r>
            <a:r>
              <a:rPr lang="vi-VN" altLang="zh-CN" sz="2400" dirty="0">
                <a:latin typeface="+mj-lt"/>
                <a:ea typeface="思源黑体" panose="020B0500000000000000" pitchFamily="34" charset="-122"/>
              </a:rPr>
              <a:t>hình xã hội Ấn Độ thời Gúp-ta.</a:t>
            </a:r>
          </a:p>
          <a:p>
            <a:pPr>
              <a:lnSpc>
                <a:spcPct val="130000"/>
              </a:lnSpc>
            </a:pPr>
            <a:r>
              <a:rPr lang="vi-VN" altLang="zh-CN" sz="2400" dirty="0" smtClean="0">
                <a:latin typeface="+mj-lt"/>
                <a:ea typeface="思源黑体" panose="020B0500000000000000" pitchFamily="34" charset="-122"/>
              </a:rPr>
              <a:t> </a:t>
            </a:r>
            <a:r>
              <a:rPr lang="vi-VN" altLang="zh-CN" sz="2400" dirty="0">
                <a:latin typeface="+mj-lt"/>
                <a:ea typeface="思源黑体" panose="020B0500000000000000" pitchFamily="34" charset="-122"/>
              </a:rPr>
              <a:t>Đời sống nhân dân được ổn định và sung túc hơn tất cả các thời kỳ trước đó.</a:t>
            </a:r>
          </a:p>
        </p:txBody>
      </p:sp>
      <p:grpSp>
        <p:nvGrpSpPr>
          <p:cNvPr id="18" name="组合 17"/>
          <p:cNvGrpSpPr/>
          <p:nvPr/>
        </p:nvGrpSpPr>
        <p:grpSpPr>
          <a:xfrm>
            <a:off x="1403928" y="2433148"/>
            <a:ext cx="1007108" cy="928788"/>
            <a:chOff x="1419425" y="3338528"/>
            <a:chExt cx="1007108" cy="928788"/>
          </a:xfrm>
        </p:grpSpPr>
        <p:grpSp>
          <p:nvGrpSpPr>
            <p:cNvPr id="12" name="组合 11"/>
            <p:cNvGrpSpPr/>
            <p:nvPr/>
          </p:nvGrpSpPr>
          <p:grpSpPr>
            <a:xfrm>
              <a:off x="1419425" y="3338528"/>
              <a:ext cx="1007108" cy="928788"/>
              <a:chOff x="109609" y="3585663"/>
              <a:chExt cx="1007108" cy="928788"/>
            </a:xfrm>
          </p:grpSpPr>
          <p:sp>
            <p:nvSpPr>
              <p:cNvPr id="41" name="圆角矩形 8"/>
              <p:cNvSpPr/>
              <p:nvPr/>
            </p:nvSpPr>
            <p:spPr>
              <a:xfrm>
                <a:off x="195433" y="3708604"/>
                <a:ext cx="921284" cy="805847"/>
              </a:xfrm>
              <a:custGeom>
                <a:avLst/>
                <a:gdLst>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118765 w 930875"/>
                  <a:gd name="connsiteY6" fmla="*/ 712573 h 712573"/>
                  <a:gd name="connsiteX7" fmla="*/ 0 w 930875"/>
                  <a:gd name="connsiteY7" fmla="*/ 593808 h 712573"/>
                  <a:gd name="connsiteX8" fmla="*/ 0 w 930875"/>
                  <a:gd name="connsiteY8"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118765 w 930875"/>
                  <a:gd name="connsiteY7" fmla="*/ 712573 h 712573"/>
                  <a:gd name="connsiteX8" fmla="*/ 0 w 930875"/>
                  <a:gd name="connsiteY8" fmla="*/ 593808 h 712573"/>
                  <a:gd name="connsiteX9" fmla="*/ 0 w 930875"/>
                  <a:gd name="connsiteY9"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374821 w 930875"/>
                  <a:gd name="connsiteY7" fmla="*/ 708454 h 712573"/>
                  <a:gd name="connsiteX8" fmla="*/ 118765 w 930875"/>
                  <a:gd name="connsiteY8" fmla="*/ 712573 h 712573"/>
                  <a:gd name="connsiteX9" fmla="*/ 0 w 930875"/>
                  <a:gd name="connsiteY9" fmla="*/ 593808 h 712573"/>
                  <a:gd name="connsiteX10" fmla="*/ 0 w 930875"/>
                  <a:gd name="connsiteY10"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560173 w 930875"/>
                  <a:gd name="connsiteY6" fmla="*/ 708454 h 712573"/>
                  <a:gd name="connsiteX7" fmla="*/ 473675 w 930875"/>
                  <a:gd name="connsiteY7" fmla="*/ 712573 h 712573"/>
                  <a:gd name="connsiteX8" fmla="*/ 374821 w 930875"/>
                  <a:gd name="connsiteY8" fmla="*/ 708454 h 712573"/>
                  <a:gd name="connsiteX9" fmla="*/ 118765 w 930875"/>
                  <a:gd name="connsiteY9" fmla="*/ 712573 h 712573"/>
                  <a:gd name="connsiteX10" fmla="*/ 0 w 930875"/>
                  <a:gd name="connsiteY10" fmla="*/ 593808 h 712573"/>
                  <a:gd name="connsiteX11" fmla="*/ 0 w 930875"/>
                  <a:gd name="connsiteY11" fmla="*/ 118765 h 712573"/>
                  <a:gd name="connsiteX0" fmla="*/ 0 w 930875"/>
                  <a:gd name="connsiteY0" fmla="*/ 118765 h 856736"/>
                  <a:gd name="connsiteX1" fmla="*/ 118765 w 930875"/>
                  <a:gd name="connsiteY1" fmla="*/ 0 h 856736"/>
                  <a:gd name="connsiteX2" fmla="*/ 812110 w 930875"/>
                  <a:gd name="connsiteY2" fmla="*/ 0 h 856736"/>
                  <a:gd name="connsiteX3" fmla="*/ 930875 w 930875"/>
                  <a:gd name="connsiteY3" fmla="*/ 118765 h 856736"/>
                  <a:gd name="connsiteX4" fmla="*/ 930875 w 930875"/>
                  <a:gd name="connsiteY4" fmla="*/ 593808 h 856736"/>
                  <a:gd name="connsiteX5" fmla="*/ 812110 w 930875"/>
                  <a:gd name="connsiteY5" fmla="*/ 712573 h 856736"/>
                  <a:gd name="connsiteX6" fmla="*/ 560173 w 930875"/>
                  <a:gd name="connsiteY6" fmla="*/ 708454 h 856736"/>
                  <a:gd name="connsiteX7" fmla="*/ 473675 w 930875"/>
                  <a:gd name="connsiteY7" fmla="*/ 856736 h 856736"/>
                  <a:gd name="connsiteX8" fmla="*/ 374821 w 930875"/>
                  <a:gd name="connsiteY8" fmla="*/ 708454 h 856736"/>
                  <a:gd name="connsiteX9" fmla="*/ 118765 w 930875"/>
                  <a:gd name="connsiteY9" fmla="*/ 712573 h 856736"/>
                  <a:gd name="connsiteX10" fmla="*/ 0 w 930875"/>
                  <a:gd name="connsiteY10" fmla="*/ 593808 h 856736"/>
                  <a:gd name="connsiteX11" fmla="*/ 0 w 930875"/>
                  <a:gd name="connsiteY11" fmla="*/ 118765 h 856736"/>
                  <a:gd name="connsiteX0" fmla="*/ 0 w 930875"/>
                  <a:gd name="connsiteY0" fmla="*/ 118765 h 864973"/>
                  <a:gd name="connsiteX1" fmla="*/ 118765 w 930875"/>
                  <a:gd name="connsiteY1" fmla="*/ 0 h 864973"/>
                  <a:gd name="connsiteX2" fmla="*/ 812110 w 930875"/>
                  <a:gd name="connsiteY2" fmla="*/ 0 h 864973"/>
                  <a:gd name="connsiteX3" fmla="*/ 930875 w 930875"/>
                  <a:gd name="connsiteY3" fmla="*/ 118765 h 864973"/>
                  <a:gd name="connsiteX4" fmla="*/ 930875 w 930875"/>
                  <a:gd name="connsiteY4" fmla="*/ 593808 h 864973"/>
                  <a:gd name="connsiteX5" fmla="*/ 812110 w 930875"/>
                  <a:gd name="connsiteY5" fmla="*/ 712573 h 864973"/>
                  <a:gd name="connsiteX6" fmla="*/ 560173 w 930875"/>
                  <a:gd name="connsiteY6" fmla="*/ 708454 h 864973"/>
                  <a:gd name="connsiteX7" fmla="*/ 465438 w 930875"/>
                  <a:gd name="connsiteY7" fmla="*/ 864973 h 864973"/>
                  <a:gd name="connsiteX8" fmla="*/ 374821 w 930875"/>
                  <a:gd name="connsiteY8" fmla="*/ 708454 h 864973"/>
                  <a:gd name="connsiteX9" fmla="*/ 118765 w 930875"/>
                  <a:gd name="connsiteY9" fmla="*/ 712573 h 864973"/>
                  <a:gd name="connsiteX10" fmla="*/ 0 w 930875"/>
                  <a:gd name="connsiteY10" fmla="*/ 593808 h 864973"/>
                  <a:gd name="connsiteX11" fmla="*/ 0 w 930875"/>
                  <a:gd name="connsiteY11" fmla="*/ 118765 h 8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0875" h="864973">
                    <a:moveTo>
                      <a:pt x="0" y="118765"/>
                    </a:moveTo>
                    <a:cubicBezTo>
                      <a:pt x="0" y="53173"/>
                      <a:pt x="53173" y="0"/>
                      <a:pt x="118765" y="0"/>
                    </a:cubicBezTo>
                    <a:lnTo>
                      <a:pt x="812110" y="0"/>
                    </a:lnTo>
                    <a:cubicBezTo>
                      <a:pt x="877702" y="0"/>
                      <a:pt x="930875" y="53173"/>
                      <a:pt x="930875" y="118765"/>
                    </a:cubicBezTo>
                    <a:lnTo>
                      <a:pt x="930875" y="593808"/>
                    </a:lnTo>
                    <a:cubicBezTo>
                      <a:pt x="930875" y="659400"/>
                      <a:pt x="877702" y="712573"/>
                      <a:pt x="812110" y="712573"/>
                    </a:cubicBezTo>
                    <a:lnTo>
                      <a:pt x="560173" y="708454"/>
                    </a:lnTo>
                    <a:lnTo>
                      <a:pt x="465438" y="864973"/>
                    </a:lnTo>
                    <a:lnTo>
                      <a:pt x="374821" y="708454"/>
                    </a:lnTo>
                    <a:lnTo>
                      <a:pt x="118765" y="712573"/>
                    </a:lnTo>
                    <a:cubicBezTo>
                      <a:pt x="53173" y="712573"/>
                      <a:pt x="0" y="659400"/>
                      <a:pt x="0" y="593808"/>
                    </a:cubicBezTo>
                    <a:lnTo>
                      <a:pt x="0" y="118765"/>
                    </a:lnTo>
                    <a:close/>
                  </a:path>
                </a:pathLst>
              </a:custGeom>
              <a:solidFill>
                <a:srgbClr val="F9970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8"/>
              <p:cNvSpPr/>
              <p:nvPr/>
            </p:nvSpPr>
            <p:spPr>
              <a:xfrm>
                <a:off x="159860" y="3668689"/>
                <a:ext cx="888863" cy="806699"/>
              </a:xfrm>
              <a:custGeom>
                <a:avLst/>
                <a:gdLst>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118765 w 930875"/>
                  <a:gd name="connsiteY6" fmla="*/ 712573 h 712573"/>
                  <a:gd name="connsiteX7" fmla="*/ 0 w 930875"/>
                  <a:gd name="connsiteY7" fmla="*/ 593808 h 712573"/>
                  <a:gd name="connsiteX8" fmla="*/ 0 w 930875"/>
                  <a:gd name="connsiteY8"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118765 w 930875"/>
                  <a:gd name="connsiteY7" fmla="*/ 712573 h 712573"/>
                  <a:gd name="connsiteX8" fmla="*/ 0 w 930875"/>
                  <a:gd name="connsiteY8" fmla="*/ 593808 h 712573"/>
                  <a:gd name="connsiteX9" fmla="*/ 0 w 930875"/>
                  <a:gd name="connsiteY9"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374821 w 930875"/>
                  <a:gd name="connsiteY7" fmla="*/ 708454 h 712573"/>
                  <a:gd name="connsiteX8" fmla="*/ 118765 w 930875"/>
                  <a:gd name="connsiteY8" fmla="*/ 712573 h 712573"/>
                  <a:gd name="connsiteX9" fmla="*/ 0 w 930875"/>
                  <a:gd name="connsiteY9" fmla="*/ 593808 h 712573"/>
                  <a:gd name="connsiteX10" fmla="*/ 0 w 930875"/>
                  <a:gd name="connsiteY10"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560173 w 930875"/>
                  <a:gd name="connsiteY6" fmla="*/ 708454 h 712573"/>
                  <a:gd name="connsiteX7" fmla="*/ 473675 w 930875"/>
                  <a:gd name="connsiteY7" fmla="*/ 712573 h 712573"/>
                  <a:gd name="connsiteX8" fmla="*/ 374821 w 930875"/>
                  <a:gd name="connsiteY8" fmla="*/ 708454 h 712573"/>
                  <a:gd name="connsiteX9" fmla="*/ 118765 w 930875"/>
                  <a:gd name="connsiteY9" fmla="*/ 712573 h 712573"/>
                  <a:gd name="connsiteX10" fmla="*/ 0 w 930875"/>
                  <a:gd name="connsiteY10" fmla="*/ 593808 h 712573"/>
                  <a:gd name="connsiteX11" fmla="*/ 0 w 930875"/>
                  <a:gd name="connsiteY11" fmla="*/ 118765 h 712573"/>
                  <a:gd name="connsiteX0" fmla="*/ 0 w 930875"/>
                  <a:gd name="connsiteY0" fmla="*/ 118765 h 856736"/>
                  <a:gd name="connsiteX1" fmla="*/ 118765 w 930875"/>
                  <a:gd name="connsiteY1" fmla="*/ 0 h 856736"/>
                  <a:gd name="connsiteX2" fmla="*/ 812110 w 930875"/>
                  <a:gd name="connsiteY2" fmla="*/ 0 h 856736"/>
                  <a:gd name="connsiteX3" fmla="*/ 930875 w 930875"/>
                  <a:gd name="connsiteY3" fmla="*/ 118765 h 856736"/>
                  <a:gd name="connsiteX4" fmla="*/ 930875 w 930875"/>
                  <a:gd name="connsiteY4" fmla="*/ 593808 h 856736"/>
                  <a:gd name="connsiteX5" fmla="*/ 812110 w 930875"/>
                  <a:gd name="connsiteY5" fmla="*/ 712573 h 856736"/>
                  <a:gd name="connsiteX6" fmla="*/ 560173 w 930875"/>
                  <a:gd name="connsiteY6" fmla="*/ 708454 h 856736"/>
                  <a:gd name="connsiteX7" fmla="*/ 473675 w 930875"/>
                  <a:gd name="connsiteY7" fmla="*/ 856736 h 856736"/>
                  <a:gd name="connsiteX8" fmla="*/ 374821 w 930875"/>
                  <a:gd name="connsiteY8" fmla="*/ 708454 h 856736"/>
                  <a:gd name="connsiteX9" fmla="*/ 118765 w 930875"/>
                  <a:gd name="connsiteY9" fmla="*/ 712573 h 856736"/>
                  <a:gd name="connsiteX10" fmla="*/ 0 w 930875"/>
                  <a:gd name="connsiteY10" fmla="*/ 593808 h 856736"/>
                  <a:gd name="connsiteX11" fmla="*/ 0 w 930875"/>
                  <a:gd name="connsiteY11" fmla="*/ 118765 h 856736"/>
                  <a:gd name="connsiteX0" fmla="*/ 0 w 930875"/>
                  <a:gd name="connsiteY0" fmla="*/ 118765 h 864973"/>
                  <a:gd name="connsiteX1" fmla="*/ 118765 w 930875"/>
                  <a:gd name="connsiteY1" fmla="*/ 0 h 864973"/>
                  <a:gd name="connsiteX2" fmla="*/ 812110 w 930875"/>
                  <a:gd name="connsiteY2" fmla="*/ 0 h 864973"/>
                  <a:gd name="connsiteX3" fmla="*/ 930875 w 930875"/>
                  <a:gd name="connsiteY3" fmla="*/ 118765 h 864973"/>
                  <a:gd name="connsiteX4" fmla="*/ 930875 w 930875"/>
                  <a:gd name="connsiteY4" fmla="*/ 593808 h 864973"/>
                  <a:gd name="connsiteX5" fmla="*/ 812110 w 930875"/>
                  <a:gd name="connsiteY5" fmla="*/ 712573 h 864973"/>
                  <a:gd name="connsiteX6" fmla="*/ 560173 w 930875"/>
                  <a:gd name="connsiteY6" fmla="*/ 708454 h 864973"/>
                  <a:gd name="connsiteX7" fmla="*/ 465438 w 930875"/>
                  <a:gd name="connsiteY7" fmla="*/ 864973 h 864973"/>
                  <a:gd name="connsiteX8" fmla="*/ 374821 w 930875"/>
                  <a:gd name="connsiteY8" fmla="*/ 708454 h 864973"/>
                  <a:gd name="connsiteX9" fmla="*/ 118765 w 930875"/>
                  <a:gd name="connsiteY9" fmla="*/ 712573 h 864973"/>
                  <a:gd name="connsiteX10" fmla="*/ 0 w 930875"/>
                  <a:gd name="connsiteY10" fmla="*/ 593808 h 864973"/>
                  <a:gd name="connsiteX11" fmla="*/ 0 w 930875"/>
                  <a:gd name="connsiteY11" fmla="*/ 118765 h 8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0875" h="864973">
                    <a:moveTo>
                      <a:pt x="0" y="118765"/>
                    </a:moveTo>
                    <a:cubicBezTo>
                      <a:pt x="0" y="53173"/>
                      <a:pt x="53173" y="0"/>
                      <a:pt x="118765" y="0"/>
                    </a:cubicBezTo>
                    <a:lnTo>
                      <a:pt x="812110" y="0"/>
                    </a:lnTo>
                    <a:cubicBezTo>
                      <a:pt x="877702" y="0"/>
                      <a:pt x="930875" y="53173"/>
                      <a:pt x="930875" y="118765"/>
                    </a:cubicBezTo>
                    <a:lnTo>
                      <a:pt x="930875" y="593808"/>
                    </a:lnTo>
                    <a:cubicBezTo>
                      <a:pt x="930875" y="659400"/>
                      <a:pt x="877702" y="712573"/>
                      <a:pt x="812110" y="712573"/>
                    </a:cubicBezTo>
                    <a:lnTo>
                      <a:pt x="560173" y="708454"/>
                    </a:lnTo>
                    <a:lnTo>
                      <a:pt x="465438" y="864973"/>
                    </a:lnTo>
                    <a:lnTo>
                      <a:pt x="374821" y="708454"/>
                    </a:lnTo>
                    <a:lnTo>
                      <a:pt x="118765" y="712573"/>
                    </a:lnTo>
                    <a:cubicBezTo>
                      <a:pt x="53173" y="712573"/>
                      <a:pt x="0" y="659400"/>
                      <a:pt x="0" y="593808"/>
                    </a:cubicBezTo>
                    <a:lnTo>
                      <a:pt x="0" y="118765"/>
                    </a:lnTo>
                    <a:close/>
                  </a:path>
                </a:pathLst>
              </a:custGeom>
              <a:solidFill>
                <a:srgbClr val="FFEF0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2"/>
              <a:srcRect/>
              <a:stretch>
                <a:fillRect/>
              </a:stretch>
            </p:blipFill>
            <p:spPr>
              <a:xfrm>
                <a:off x="109609" y="3585663"/>
                <a:ext cx="963251" cy="914479"/>
              </a:xfrm>
              <a:custGeom>
                <a:avLst/>
                <a:gdLst>
                  <a:gd name="connsiteX0" fmla="*/ 0 w 963251"/>
                  <a:gd name="connsiteY0" fmla="*/ 0 h 914479"/>
                  <a:gd name="connsiteX1" fmla="*/ 505279 w 963251"/>
                  <a:gd name="connsiteY1" fmla="*/ 0 h 914479"/>
                  <a:gd name="connsiteX2" fmla="*/ 505279 w 963251"/>
                  <a:gd name="connsiteY2" fmla="*/ 111460 h 914479"/>
                  <a:gd name="connsiteX3" fmla="*/ 609782 w 963251"/>
                  <a:gd name="connsiteY3" fmla="*/ 111460 h 914479"/>
                  <a:gd name="connsiteX4" fmla="*/ 609782 w 963251"/>
                  <a:gd name="connsiteY4" fmla="*/ 0 h 914479"/>
                  <a:gd name="connsiteX5" fmla="*/ 963251 w 963251"/>
                  <a:gd name="connsiteY5" fmla="*/ 0 h 914479"/>
                  <a:gd name="connsiteX6" fmla="*/ 963251 w 963251"/>
                  <a:gd name="connsiteY6" fmla="*/ 464703 h 914479"/>
                  <a:gd name="connsiteX7" fmla="*/ 840821 w 963251"/>
                  <a:gd name="connsiteY7" fmla="*/ 464703 h 914479"/>
                  <a:gd name="connsiteX8" fmla="*/ 840821 w 963251"/>
                  <a:gd name="connsiteY8" fmla="*/ 546029 h 914479"/>
                  <a:gd name="connsiteX9" fmla="*/ 963251 w 963251"/>
                  <a:gd name="connsiteY9" fmla="*/ 546029 h 914479"/>
                  <a:gd name="connsiteX10" fmla="*/ 963251 w 963251"/>
                  <a:gd name="connsiteY10" fmla="*/ 914479 h 914479"/>
                  <a:gd name="connsiteX11" fmla="*/ 0 w 963251"/>
                  <a:gd name="connsiteY11" fmla="*/ 914479 h 914479"/>
                  <a:gd name="connsiteX12" fmla="*/ 0 w 963251"/>
                  <a:gd name="connsiteY12" fmla="*/ 453507 h 914479"/>
                  <a:gd name="connsiteX13" fmla="*/ 187292 w 963251"/>
                  <a:gd name="connsiteY13" fmla="*/ 453507 h 914479"/>
                  <a:gd name="connsiteX14" fmla="*/ 187292 w 963251"/>
                  <a:gd name="connsiteY14" fmla="*/ 404205 h 914479"/>
                  <a:gd name="connsiteX15" fmla="*/ 0 w 963251"/>
                  <a:gd name="connsiteY15" fmla="*/ 404205 h 914479"/>
                  <a:gd name="connsiteX16" fmla="*/ 0 w 963251"/>
                  <a:gd name="connsiteY16" fmla="*/ 202663 h 914479"/>
                  <a:gd name="connsiteX17" fmla="*/ 187292 w 963251"/>
                  <a:gd name="connsiteY17" fmla="*/ 202663 h 914479"/>
                  <a:gd name="connsiteX18" fmla="*/ 187292 w 963251"/>
                  <a:gd name="connsiteY18" fmla="*/ 111460 h 914479"/>
                  <a:gd name="connsiteX19" fmla="*/ 0 w 963251"/>
                  <a:gd name="connsiteY19" fmla="*/ 111460 h 914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3251" h="914479">
                    <a:moveTo>
                      <a:pt x="0" y="0"/>
                    </a:moveTo>
                    <a:lnTo>
                      <a:pt x="505279" y="0"/>
                    </a:lnTo>
                    <a:lnTo>
                      <a:pt x="505279" y="111460"/>
                    </a:lnTo>
                    <a:lnTo>
                      <a:pt x="609782" y="111460"/>
                    </a:lnTo>
                    <a:lnTo>
                      <a:pt x="609782" y="0"/>
                    </a:lnTo>
                    <a:lnTo>
                      <a:pt x="963251" y="0"/>
                    </a:lnTo>
                    <a:lnTo>
                      <a:pt x="963251" y="464703"/>
                    </a:lnTo>
                    <a:lnTo>
                      <a:pt x="840821" y="464703"/>
                    </a:lnTo>
                    <a:lnTo>
                      <a:pt x="840821" y="546029"/>
                    </a:lnTo>
                    <a:lnTo>
                      <a:pt x="963251" y="546029"/>
                    </a:lnTo>
                    <a:lnTo>
                      <a:pt x="963251" y="914479"/>
                    </a:lnTo>
                    <a:lnTo>
                      <a:pt x="0" y="914479"/>
                    </a:lnTo>
                    <a:lnTo>
                      <a:pt x="0" y="453507"/>
                    </a:lnTo>
                    <a:lnTo>
                      <a:pt x="187292" y="453507"/>
                    </a:lnTo>
                    <a:lnTo>
                      <a:pt x="187292" y="404205"/>
                    </a:lnTo>
                    <a:lnTo>
                      <a:pt x="0" y="404205"/>
                    </a:lnTo>
                    <a:lnTo>
                      <a:pt x="0" y="202663"/>
                    </a:lnTo>
                    <a:lnTo>
                      <a:pt x="187292" y="202663"/>
                    </a:lnTo>
                    <a:lnTo>
                      <a:pt x="187292" y="111460"/>
                    </a:lnTo>
                    <a:lnTo>
                      <a:pt x="0" y="111460"/>
                    </a:lnTo>
                    <a:close/>
                  </a:path>
                </a:pathLst>
              </a:custGeom>
            </p:spPr>
          </p:pic>
        </p:grpSp>
        <p:sp>
          <p:nvSpPr>
            <p:cNvPr id="17" name="矩形 16"/>
            <p:cNvSpPr/>
            <p:nvPr/>
          </p:nvSpPr>
          <p:spPr>
            <a:xfrm>
              <a:off x="1736686" y="3441312"/>
              <a:ext cx="389850" cy="584775"/>
            </a:xfrm>
            <a:prstGeom prst="rect">
              <a:avLst/>
            </a:prstGeom>
          </p:spPr>
          <p:txBody>
            <a:bodyPr wrap="none">
              <a:spAutoFit/>
            </a:bodyPr>
            <a:lstStyle/>
            <a:p>
              <a:pPr algn="ctr"/>
              <a:r>
                <a:rPr lang="en-US" altLang="zh-CN" sz="3200" dirty="0" smtClean="0">
                  <a:latin typeface="Times New Roman" pitchFamily="18" charset="0"/>
                  <a:ea typeface="思源黑体" panose="020B0500000000000000" pitchFamily="34" charset="-122"/>
                  <a:cs typeface="Times New Roman" pitchFamily="18" charset="0"/>
                </a:rPr>
                <a:t>3</a:t>
              </a:r>
              <a:endParaRPr lang="zh-CN" altLang="en-US" sz="3200" dirty="0">
                <a:latin typeface="Times New Roman" pitchFamily="18" charset="0"/>
                <a:ea typeface="思源黑体" panose="020B0500000000000000" pitchFamily="34" charset="-122"/>
                <a:cs typeface="Times New Roman" pitchFamily="18" charset="0"/>
              </a:endParaRPr>
            </a:p>
          </p:txBody>
        </p:sp>
      </p:grpSp>
      <p:sp>
        <p:nvSpPr>
          <p:cNvPr id="2" name="文本框 1"/>
          <p:cNvSpPr txBox="1"/>
          <p:nvPr/>
        </p:nvSpPr>
        <p:spPr>
          <a:xfrm>
            <a:off x="887767" y="461639"/>
            <a:ext cx="2601157" cy="369332"/>
          </a:xfrm>
          <a:prstGeom prst="rect">
            <a:avLst/>
          </a:prstGeom>
          <a:noFill/>
        </p:spPr>
        <p:txBody>
          <a:bodyPr wrap="square" rtlCol="0">
            <a:spAutoFit/>
          </a:bodyPr>
          <a:lstStyle/>
          <a:p>
            <a:r>
              <a:rPr lang="en-US" altLang="zh-CN" dirty="0">
                <a:solidFill>
                  <a:srgbClr val="CCE8F6"/>
                </a:solidFill>
              </a:rPr>
              <a:t>https://www.ypppt.com/</a:t>
            </a:r>
            <a:endParaRPr lang="zh-CN" altLang="en-US" dirty="0">
              <a:solidFill>
                <a:srgbClr val="CCE8F6"/>
              </a:solidFill>
            </a:endParaRPr>
          </a:p>
        </p:txBody>
      </p:sp>
    </p:spTree>
    <p:extLst>
      <p:ext uri="{BB962C8B-B14F-4D97-AF65-F5344CB8AC3E}">
        <p14:creationId xmlns:p14="http://schemas.microsoft.com/office/powerpoint/2010/main" val="293417129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enying0907 109"/>
          <p:cNvSpPr/>
          <p:nvPr/>
        </p:nvSpPr>
        <p:spPr>
          <a:xfrm>
            <a:off x="1204619" y="1310641"/>
            <a:ext cx="439518" cy="478088"/>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solidFill>
            <a:srgbClr val="CCE8F6"/>
          </a:solidFill>
          <a:ln w="38100">
            <a:solidFill>
              <a:schemeClr val="tx1">
                <a:lumMod val="85000"/>
                <a:lumOff val="15000"/>
              </a:schemeClr>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4" name="chenying0907 148"/>
          <p:cNvSpPr/>
          <p:nvPr/>
        </p:nvSpPr>
        <p:spPr>
          <a:xfrm>
            <a:off x="1848441" y="1313162"/>
            <a:ext cx="9927923" cy="199744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gn="just" defTabSz="1218804">
              <a:lnSpc>
                <a:spcPct val="130000"/>
              </a:lnSpc>
              <a:spcBef>
                <a:spcPct val="0"/>
              </a:spcBef>
            </a:pPr>
            <a:r>
              <a:rPr lang="en-US" altLang="zh-CN" sz="2400" b="1" dirty="0" smtClean="0">
                <a:solidFill>
                  <a:srgbClr val="FF0000"/>
                </a:solidFill>
                <a:latin typeface="+mj-lt"/>
                <a:ea typeface="思源黑体" panose="020B0500000000000000" pitchFamily="34" charset="-122"/>
                <a:sym typeface="微软雅黑" pitchFamily="34" charset="-122"/>
              </a:rPr>
              <a:t>-</a:t>
            </a:r>
            <a:r>
              <a:rPr lang="vi-VN" altLang="zh-CN" sz="2400" b="1" dirty="0" smtClean="0">
                <a:solidFill>
                  <a:srgbClr val="FF0000"/>
                </a:solidFill>
                <a:latin typeface="+mj-lt"/>
                <a:ea typeface="思源黑体" panose="020B0500000000000000" pitchFamily="34" charset="-122"/>
                <a:sym typeface="微软雅黑" pitchFamily="34" charset="-122"/>
              </a:rPr>
              <a:t> </a:t>
            </a:r>
            <a:r>
              <a:rPr lang="vi-VN" altLang="zh-CN" sz="2400" b="1" dirty="0">
                <a:solidFill>
                  <a:srgbClr val="FF0000"/>
                </a:solidFill>
                <a:latin typeface="+mj-lt"/>
                <a:ea typeface="思源黑体" panose="020B0500000000000000" pitchFamily="34" charset="-122"/>
                <a:sym typeface="微软雅黑" pitchFamily="34" charset="-122"/>
              </a:rPr>
              <a:t>Chính trị:</a:t>
            </a:r>
          </a:p>
          <a:p>
            <a:pPr algn="just" defTabSz="1218804">
              <a:lnSpc>
                <a:spcPct val="130000"/>
              </a:lnSpc>
              <a:spcBef>
                <a:spcPct val="0"/>
              </a:spcBef>
            </a:pP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Đầu thế kỉ IV, San-đra Gúp-ta I lên ngôi, thống nhất được đất nước, lập ra Vương triều Gúp-ta. </a:t>
            </a:r>
          </a:p>
          <a:p>
            <a:pPr algn="just" defTabSz="1218804">
              <a:lnSpc>
                <a:spcPct val="130000"/>
              </a:lnSpc>
              <a:spcBef>
                <a:spcPct val="0"/>
              </a:spcBef>
            </a:pP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Lãnh thổ Ấn Độ được mở rộng hầu khắp lưu vực sông Hằng</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endParaRPr lang="vi-VN" altLang="zh-CN" sz="2400" dirty="0">
              <a:solidFill>
                <a:schemeClr val="tx1">
                  <a:lumMod val="85000"/>
                  <a:lumOff val="15000"/>
                </a:schemeClr>
              </a:solidFill>
              <a:latin typeface="+mj-lt"/>
              <a:ea typeface="思源黑体" panose="020B0500000000000000" pitchFamily="34" charset="-122"/>
              <a:sym typeface="微软雅黑" pitchFamily="34" charset="-122"/>
            </a:endParaRPr>
          </a:p>
        </p:txBody>
      </p:sp>
      <p:sp>
        <p:nvSpPr>
          <p:cNvPr id="23"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dirty="0" smtClean="0">
                <a:latin typeface="Times New Roman" pitchFamily="18" charset="0"/>
                <a:ea typeface="思源黑体" panose="020B0500000000000000" pitchFamily="34" charset="-122"/>
                <a:cs typeface="Times New Roman" pitchFamily="18" charset="0"/>
              </a:rPr>
              <a:t>a) </a:t>
            </a:r>
            <a:r>
              <a:rPr lang="en-US" altLang="zh-CN" sz="3200" b="1" dirty="0" err="1" smtClean="0">
                <a:latin typeface="Times New Roman" pitchFamily="18" charset="0"/>
                <a:ea typeface="思源黑体" panose="020B0500000000000000" pitchFamily="34" charset="-122"/>
                <a:cs typeface="Times New Roman" pitchFamily="18" charset="0"/>
              </a:rPr>
              <a:t>Vương</a:t>
            </a:r>
            <a:r>
              <a:rPr lang="en-US" altLang="zh-CN" sz="3200" b="1" dirty="0" smtClean="0">
                <a:latin typeface="Times New Roman" pitchFamily="18" charset="0"/>
                <a:ea typeface="思源黑体" panose="020B0500000000000000" pitchFamily="34" charset="-122"/>
                <a:cs typeface="Times New Roman" pitchFamily="18" charset="0"/>
              </a:rPr>
              <a:t> </a:t>
            </a:r>
            <a:r>
              <a:rPr lang="en-US" altLang="zh-CN" sz="3200" b="1" dirty="0" err="1" smtClean="0">
                <a:latin typeface="Times New Roman" pitchFamily="18" charset="0"/>
                <a:ea typeface="思源黑体" panose="020B0500000000000000" pitchFamily="34" charset="-122"/>
                <a:cs typeface="Times New Roman" pitchFamily="18" charset="0"/>
              </a:rPr>
              <a:t>triều</a:t>
            </a:r>
            <a:r>
              <a:rPr lang="en-US" altLang="zh-CN" sz="3200" b="1" dirty="0" smtClean="0">
                <a:latin typeface="Times New Roman" pitchFamily="18" charset="0"/>
                <a:ea typeface="思源黑体" panose="020B0500000000000000" pitchFamily="34" charset="-122"/>
                <a:cs typeface="Times New Roman" pitchFamily="18" charset="0"/>
              </a:rPr>
              <a:t> </a:t>
            </a:r>
            <a:r>
              <a:rPr lang="en-US" altLang="zh-CN" sz="3200" b="1" dirty="0" err="1" smtClean="0">
                <a:latin typeface="Times New Roman" pitchFamily="18" charset="0"/>
                <a:ea typeface="思源黑体" panose="020B0500000000000000" pitchFamily="34" charset="-122"/>
                <a:cs typeface="Times New Roman" pitchFamily="18" charset="0"/>
              </a:rPr>
              <a:t>Gúp</a:t>
            </a:r>
            <a:r>
              <a:rPr lang="en-US" altLang="zh-CN" sz="3200" b="1" dirty="0" smtClean="0">
                <a:latin typeface="Times New Roman" pitchFamily="18" charset="0"/>
                <a:ea typeface="思源黑体" panose="020B0500000000000000" pitchFamily="34" charset="-122"/>
                <a:cs typeface="Times New Roman" pitchFamily="18" charset="0"/>
              </a:rPr>
              <a:t>-ta</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19" name="chenying0907 109"/>
          <p:cNvSpPr/>
          <p:nvPr/>
        </p:nvSpPr>
        <p:spPr>
          <a:xfrm>
            <a:off x="1368181" y="3204537"/>
            <a:ext cx="364808" cy="480772"/>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solidFill>
            <a:srgbClr val="F3D421"/>
          </a:solidFill>
          <a:ln w="38100">
            <a:solidFill>
              <a:schemeClr val="tx1">
                <a:lumMod val="85000"/>
                <a:lumOff val="15000"/>
              </a:schemeClr>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20" name="chenying0907 148"/>
          <p:cNvSpPr/>
          <p:nvPr/>
        </p:nvSpPr>
        <p:spPr>
          <a:xfrm>
            <a:off x="1848441" y="3246102"/>
            <a:ext cx="9900862" cy="24775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gn="just" defTabSz="1218804">
              <a:lnSpc>
                <a:spcPct val="130000"/>
              </a:lnSpc>
              <a:spcBef>
                <a:spcPct val="0"/>
              </a:spcBef>
            </a:pPr>
            <a:r>
              <a:rPr lang="en-US" altLang="zh-CN" sz="2400" b="1" dirty="0" smtClean="0">
                <a:solidFill>
                  <a:srgbClr val="FF0000"/>
                </a:solidFill>
                <a:latin typeface="+mj-lt"/>
                <a:ea typeface="思源黑体" panose="020B0500000000000000" pitchFamily="34" charset="-122"/>
                <a:sym typeface="微软雅黑" pitchFamily="34" charset="-122"/>
              </a:rPr>
              <a:t>-</a:t>
            </a:r>
            <a:r>
              <a:rPr lang="vi-VN" altLang="zh-CN" sz="2400" b="1" dirty="0" smtClean="0">
                <a:solidFill>
                  <a:srgbClr val="FF0000"/>
                </a:solidFill>
                <a:latin typeface="+mj-lt"/>
                <a:ea typeface="思源黑体" panose="020B0500000000000000" pitchFamily="34" charset="-122"/>
                <a:sym typeface="微软雅黑" pitchFamily="34" charset="-122"/>
              </a:rPr>
              <a:t> </a:t>
            </a:r>
            <a:r>
              <a:rPr lang="vi-VN" altLang="zh-CN" sz="2400" b="1" dirty="0">
                <a:solidFill>
                  <a:srgbClr val="FF0000"/>
                </a:solidFill>
                <a:latin typeface="+mj-lt"/>
                <a:ea typeface="思源黑体" panose="020B0500000000000000" pitchFamily="34" charset="-122"/>
                <a:sym typeface="微软雅黑" pitchFamily="34" charset="-122"/>
              </a:rPr>
              <a:t>Kinh tế: </a:t>
            </a:r>
          </a:p>
          <a:p>
            <a:pPr algn="just" defTabSz="1218804">
              <a:lnSpc>
                <a:spcPct val="130000"/>
              </a:lnSpc>
              <a:spcBef>
                <a:spcPct val="0"/>
              </a:spcBef>
            </a:pP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Nông nghiệp được chú trọng phát </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triển</a:t>
            </a:r>
            <a:r>
              <a:rPr lang="en-US"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 </a:t>
            </a:r>
            <a:r>
              <a:rPr lang="en-US" altLang="zh-CN" sz="2400" dirty="0" err="1" smtClean="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xây</a:t>
            </a:r>
            <a:r>
              <a:rPr lang="en-US" altLang="zh-CN" sz="2400" dirty="0" smtClean="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 </a:t>
            </a:r>
            <a:r>
              <a:rPr lang="en-US" altLang="zh-CN" sz="2400" dirty="0" err="1" smtClean="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dựng</a:t>
            </a:r>
            <a:r>
              <a:rPr lang="en-US" altLang="zh-CN" sz="2400" dirty="0" smtClean="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 </a:t>
            </a:r>
            <a:r>
              <a:rPr lang="vi-VN" altLang="zh-CN" sz="2400" dirty="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nhiều công trình thủy lợi lớn, sử dụng rộng rãi</a:t>
            </a:r>
            <a:r>
              <a:rPr lang="en-US" altLang="zh-CN" sz="2400" dirty="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 </a:t>
            </a:r>
            <a:r>
              <a:rPr lang="vi-VN" altLang="zh-CN" sz="2400" dirty="0">
                <a:solidFill>
                  <a:schemeClr val="tx1">
                    <a:lumMod val="85000"/>
                    <a:lumOff val="15000"/>
                  </a:schemeClr>
                </a:solidFill>
                <a:latin typeface="Times New Roman" panose="02020603050405020304" pitchFamily="18" charset="0"/>
                <a:ea typeface="思源黑体" panose="020B0500000000000000" pitchFamily="34" charset="-122"/>
                <a:cs typeface="Times New Roman" panose="02020603050405020304" pitchFamily="18" charset="0"/>
                <a:sym typeface="微软雅黑" pitchFamily="34" charset="-122"/>
              </a:rPr>
              <a:t>công cụ bằng sắt, …</a:t>
            </a:r>
          </a:p>
          <a:p>
            <a:pPr algn="just" defTabSz="1218804">
              <a:lnSpc>
                <a:spcPct val="130000"/>
              </a:lnSpc>
              <a:spcBef>
                <a:spcPct val="0"/>
              </a:spcBef>
            </a:pPr>
            <a:r>
              <a:rPr lang="vi-VN" altLang="zh-CN" sz="2400" dirty="0">
                <a:latin typeface="Times New Roman" panose="02020603050405020304" pitchFamily="18" charset="0"/>
                <a:ea typeface="思源黑体" panose="020B0500000000000000" pitchFamily="34" charset="-122"/>
                <a:cs typeface="Times New Roman" panose="02020603050405020304" pitchFamily="18" charset="0"/>
              </a:rPr>
              <a:t>+ Thương nghiệp: </a:t>
            </a:r>
            <a:r>
              <a:rPr lang="en-US" altLang="zh-CN" sz="2400" dirty="0">
                <a:latin typeface="Times New Roman" panose="02020603050405020304" pitchFamily="18" charset="0"/>
                <a:ea typeface="思源黑体" panose="020B0500000000000000" pitchFamily="34" charset="-122"/>
                <a:cs typeface="Times New Roman" panose="02020603050405020304" pitchFamily="18" charset="0"/>
              </a:rPr>
              <a:t>B</a:t>
            </a:r>
            <a:r>
              <a:rPr lang="vi-VN" altLang="zh-CN" sz="2400" dirty="0">
                <a:latin typeface="Times New Roman" panose="02020603050405020304" pitchFamily="18" charset="0"/>
                <a:ea typeface="思源黑体" panose="020B0500000000000000" pitchFamily="34" charset="-122"/>
                <a:cs typeface="Times New Roman" panose="02020603050405020304" pitchFamily="18" charset="0"/>
              </a:rPr>
              <a:t>uôn bán được đẩy </a:t>
            </a:r>
            <a:r>
              <a:rPr lang="vi-VN" altLang="zh-CN" sz="2400" dirty="0" smtClean="0">
                <a:latin typeface="Times New Roman" panose="02020603050405020304" pitchFamily="18" charset="0"/>
                <a:ea typeface="思源黑体" panose="020B0500000000000000" pitchFamily="34" charset="-122"/>
                <a:cs typeface="Times New Roman" panose="02020603050405020304" pitchFamily="18" charset="0"/>
              </a:rPr>
              <a:t>mạnh</a:t>
            </a:r>
            <a:r>
              <a:rPr lang="vi-VN" altLang="zh-CN" sz="2400" dirty="0" smtClean="0">
                <a:latin typeface="+mj-lt"/>
                <a:ea typeface="思源黑体" panose="020B0500000000000000" pitchFamily="34" charset="-122"/>
              </a:rPr>
              <a:t>, có </a:t>
            </a:r>
            <a:r>
              <a:rPr lang="vi-VN" altLang="zh-CN" sz="2400" dirty="0">
                <a:latin typeface="+mj-lt"/>
                <a:ea typeface="思源黑体" panose="020B0500000000000000" pitchFamily="34" charset="-122"/>
              </a:rPr>
              <a:t>quan hệ </a:t>
            </a:r>
            <a:r>
              <a:rPr lang="en-US" altLang="zh-CN" sz="2400" dirty="0" err="1" smtClean="0">
                <a:latin typeface="Times New Roman" panose="02020603050405020304" pitchFamily="18" charset="0"/>
                <a:ea typeface="思源黑体" panose="020B0500000000000000" pitchFamily="34" charset="-122"/>
                <a:cs typeface="Times New Roman" panose="02020603050405020304" pitchFamily="18" charset="0"/>
              </a:rPr>
              <a:t>giao</a:t>
            </a:r>
            <a:r>
              <a:rPr lang="en-US" altLang="zh-CN" sz="2400" dirty="0" smtClean="0">
                <a:latin typeface="+mj-lt"/>
                <a:ea typeface="思源黑体" panose="020B0500000000000000" pitchFamily="34" charset="-122"/>
              </a:rPr>
              <a:t> </a:t>
            </a:r>
            <a:r>
              <a:rPr lang="vi-VN" altLang="zh-CN" sz="2400" dirty="0" smtClean="0">
                <a:latin typeface="+mj-lt"/>
                <a:ea typeface="思源黑体" panose="020B0500000000000000" pitchFamily="34" charset="-122"/>
              </a:rPr>
              <a:t>thương với </a:t>
            </a:r>
            <a:r>
              <a:rPr lang="vi-VN" altLang="zh-CN" sz="2400" dirty="0">
                <a:latin typeface="+mj-lt"/>
                <a:ea typeface="思源黑体" panose="020B0500000000000000" pitchFamily="34" charset="-122"/>
              </a:rPr>
              <a:t>nhiều nước</a:t>
            </a:r>
            <a:endParaRPr lang="vi-VN" altLang="zh-CN" sz="2400" dirty="0">
              <a:solidFill>
                <a:schemeClr val="tx1">
                  <a:lumMod val="85000"/>
                  <a:lumOff val="15000"/>
                </a:schemeClr>
              </a:solidFill>
              <a:latin typeface="+mj-lt"/>
              <a:ea typeface="思源黑体" panose="020B0500000000000000" pitchFamily="34" charset="-122"/>
              <a:sym typeface="微软雅黑" pitchFamily="34" charset="-122"/>
            </a:endParaRPr>
          </a:p>
        </p:txBody>
      </p:sp>
      <p:sp>
        <p:nvSpPr>
          <p:cNvPr id="5" name="Rectangle 4"/>
          <p:cNvSpPr/>
          <p:nvPr/>
        </p:nvSpPr>
        <p:spPr>
          <a:xfrm>
            <a:off x="3253414" y="3310608"/>
            <a:ext cx="3558988" cy="461665"/>
          </a:xfrm>
          <a:prstGeom prst="rect">
            <a:avLst/>
          </a:prstGeom>
        </p:spPr>
        <p:txBody>
          <a:bodyPr wrap="none">
            <a:spAutoFit/>
          </a:bodyPr>
          <a:lstStyle/>
          <a:p>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có những tiến bộ vượt bậc. </a:t>
            </a:r>
            <a:endParaRPr lang="en-US" sz="2400" dirty="0">
              <a:latin typeface="+mj-lt"/>
            </a:endParaRPr>
          </a:p>
        </p:txBody>
      </p:sp>
      <p:sp>
        <p:nvSpPr>
          <p:cNvPr id="22" name="chenying0907 109"/>
          <p:cNvSpPr/>
          <p:nvPr/>
        </p:nvSpPr>
        <p:spPr>
          <a:xfrm>
            <a:off x="1256869" y="5588975"/>
            <a:ext cx="424022" cy="519355"/>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solidFill>
            <a:srgbClr val="F3BEB8"/>
          </a:solidFill>
          <a:ln w="38100">
            <a:solidFill>
              <a:schemeClr val="tx1">
                <a:lumMod val="85000"/>
                <a:lumOff val="15000"/>
              </a:schemeClr>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26" name="chenying0907 148"/>
          <p:cNvSpPr/>
          <p:nvPr/>
        </p:nvSpPr>
        <p:spPr>
          <a:xfrm>
            <a:off x="1849356" y="5662198"/>
            <a:ext cx="9927007" cy="103718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8088" tIns="38088" rIns="38088" bIns="38088" numCol="1" anchor="ctr">
            <a:spAutoFit/>
          </a:bodyPr>
          <a:lstStyle/>
          <a:p>
            <a:pPr algn="just" defTabSz="1218804">
              <a:lnSpc>
                <a:spcPct val="130000"/>
              </a:lnSpc>
              <a:spcBef>
                <a:spcPct val="0"/>
              </a:spcBef>
            </a:pPr>
            <a:r>
              <a:rPr lang="en-US" altLang="zh-CN" sz="2400" b="1" dirty="0" smtClean="0">
                <a:solidFill>
                  <a:srgbClr val="FF0000"/>
                </a:solidFill>
                <a:latin typeface="+mj-lt"/>
                <a:ea typeface="思源黑体" panose="020B0500000000000000" pitchFamily="34" charset="-122"/>
                <a:sym typeface="微软雅黑" pitchFamily="34" charset="-122"/>
              </a:rPr>
              <a:t>-</a:t>
            </a:r>
            <a:r>
              <a:rPr lang="vi-VN" altLang="zh-CN" sz="2400" b="1" dirty="0" smtClean="0">
                <a:solidFill>
                  <a:srgbClr val="FF0000"/>
                </a:solidFill>
                <a:latin typeface="+mj-lt"/>
                <a:ea typeface="思源黑体" panose="020B0500000000000000" pitchFamily="34" charset="-122"/>
                <a:sym typeface="微软雅黑" pitchFamily="34" charset="-122"/>
              </a:rPr>
              <a:t> </a:t>
            </a:r>
            <a:r>
              <a:rPr lang="vi-VN" altLang="zh-CN" sz="2400" b="1" dirty="0">
                <a:solidFill>
                  <a:srgbClr val="FF0000"/>
                </a:solidFill>
                <a:latin typeface="+mj-lt"/>
                <a:ea typeface="思源黑体" panose="020B0500000000000000" pitchFamily="34" charset="-122"/>
                <a:sym typeface="微软雅黑" pitchFamily="34" charset="-122"/>
              </a:rPr>
              <a:t>Xã </a:t>
            </a:r>
            <a:r>
              <a:rPr lang="vi-VN" altLang="zh-CN" sz="2400" b="1" dirty="0" smtClean="0">
                <a:solidFill>
                  <a:srgbClr val="FF0000"/>
                </a:solidFill>
                <a:latin typeface="+mj-lt"/>
                <a:ea typeface="思源黑体" panose="020B0500000000000000" pitchFamily="34" charset="-122"/>
                <a:sym typeface="微软雅黑" pitchFamily="34" charset="-122"/>
              </a:rPr>
              <a:t>hội:</a:t>
            </a:r>
            <a:r>
              <a:rPr lang="en-US" altLang="zh-CN" sz="2400" b="1" dirty="0" smtClean="0">
                <a:solidFill>
                  <a:srgbClr val="FF0000"/>
                </a:solidFill>
                <a:latin typeface="+mj-lt"/>
                <a:ea typeface="思源黑体" panose="020B0500000000000000" pitchFamily="34" charset="-122"/>
                <a:sym typeface="微软雅黑" pitchFamily="34" charset="-122"/>
              </a:rPr>
              <a:t> </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Đời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sống nhân dân được ổn định, sung </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túc</a:t>
            </a:r>
            <a:r>
              <a:rPr lang="en-US" altLang="zh-CN" sz="2400" dirty="0">
                <a:solidFill>
                  <a:schemeClr val="tx1">
                    <a:lumMod val="85000"/>
                    <a:lumOff val="15000"/>
                  </a:schemeClr>
                </a:solidFill>
                <a:latin typeface="+mj-lt"/>
                <a:ea typeface="思源黑体" panose="020B0500000000000000" pitchFamily="34" charset="-122"/>
                <a:sym typeface="微软雅黑" pitchFamily="34" charset="-122"/>
              </a:rPr>
              <a:t> </a:t>
            </a:r>
            <a:r>
              <a:rPr lang="en-US" altLang="zh-CN" sz="2400" dirty="0" smtClean="0">
                <a:solidFill>
                  <a:schemeClr val="tx1">
                    <a:lumMod val="85000"/>
                    <a:lumOff val="15000"/>
                  </a:schemeClr>
                </a:solidFill>
                <a:latin typeface="Times New Roman"/>
                <a:ea typeface="思源黑体" panose="020B0500000000000000" pitchFamily="34" charset="-122"/>
                <a:cs typeface="Times New Roman"/>
                <a:sym typeface="微软雅黑" pitchFamily="34" charset="-122"/>
              </a:rPr>
              <a:t>→ </a:t>
            </a:r>
            <a:r>
              <a:rPr lang="en-US" altLang="zh-CN" sz="2400" dirty="0">
                <a:solidFill>
                  <a:schemeClr val="tx1">
                    <a:lumMod val="85000"/>
                    <a:lumOff val="15000"/>
                  </a:schemeClr>
                </a:solidFill>
                <a:latin typeface="Times New Roman" pitchFamily="18" charset="0"/>
                <a:ea typeface="思源黑体" panose="020B0500000000000000" pitchFamily="34" charset="-122"/>
                <a:cs typeface="Times New Roman" pitchFamily="18" charset="0"/>
                <a:sym typeface="微软雅黑" pitchFamily="34" charset="-122"/>
              </a:rPr>
              <a:t>T</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hời </a:t>
            </a:r>
            <a:r>
              <a:rPr lang="vi-VN" altLang="zh-CN" sz="2400" dirty="0">
                <a:solidFill>
                  <a:schemeClr val="tx1">
                    <a:lumMod val="85000"/>
                    <a:lumOff val="15000"/>
                  </a:schemeClr>
                </a:solidFill>
                <a:latin typeface="+mj-lt"/>
                <a:ea typeface="思源黑体" panose="020B0500000000000000" pitchFamily="34" charset="-122"/>
                <a:sym typeface="微软雅黑" pitchFamily="34" charset="-122"/>
              </a:rPr>
              <a:t>kì này được gọi là thời hoàng kim</a:t>
            </a:r>
            <a:r>
              <a:rPr lang="vi-VN" altLang="zh-CN" sz="2400" dirty="0" smtClean="0">
                <a:solidFill>
                  <a:schemeClr val="tx1">
                    <a:lumMod val="85000"/>
                    <a:lumOff val="15000"/>
                  </a:schemeClr>
                </a:solidFill>
                <a:latin typeface="+mj-lt"/>
                <a:ea typeface="思源黑体" panose="020B0500000000000000" pitchFamily="34" charset="-122"/>
                <a:sym typeface="微软雅黑" pitchFamily="34" charset="-122"/>
              </a:rPr>
              <a:t>.</a:t>
            </a:r>
            <a:endParaRPr lang="vi-VN" altLang="zh-CN" sz="2400" dirty="0">
              <a:solidFill>
                <a:schemeClr val="tx1">
                  <a:lumMod val="85000"/>
                  <a:lumOff val="15000"/>
                </a:schemeClr>
              </a:solidFill>
              <a:latin typeface="+mj-lt"/>
              <a:ea typeface="思源黑体" panose="020B0500000000000000" pitchFamily="34" charset="-122"/>
              <a:sym typeface="微软雅黑" pitchFamily="34" charset="-122"/>
            </a:endParaRPr>
          </a:p>
        </p:txBody>
      </p:sp>
      <p:grpSp>
        <p:nvGrpSpPr>
          <p:cNvPr id="27" name="组合 10"/>
          <p:cNvGrpSpPr/>
          <p:nvPr/>
        </p:nvGrpSpPr>
        <p:grpSpPr>
          <a:xfrm>
            <a:off x="163221" y="193782"/>
            <a:ext cx="796751" cy="802685"/>
            <a:chOff x="792304" y="1415439"/>
            <a:chExt cx="4759579" cy="5093556"/>
          </a:xfrm>
        </p:grpSpPr>
        <p:grpSp>
          <p:nvGrpSpPr>
            <p:cNvPr id="28" name="Group 44"/>
            <p:cNvGrpSpPr/>
            <p:nvPr/>
          </p:nvGrpSpPr>
          <p:grpSpPr>
            <a:xfrm>
              <a:off x="2931339" y="2100886"/>
              <a:ext cx="807118" cy="906808"/>
              <a:chOff x="0" y="0"/>
              <a:chExt cx="807366" cy="906807"/>
            </a:xfrm>
          </p:grpSpPr>
          <p:sp>
            <p:nvSpPr>
              <p:cNvPr id="39"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40"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29" name="组 47"/>
            <p:cNvGrpSpPr/>
            <p:nvPr/>
          </p:nvGrpSpPr>
          <p:grpSpPr>
            <a:xfrm>
              <a:off x="792304" y="1415439"/>
              <a:ext cx="4759579" cy="5093556"/>
              <a:chOff x="829100" y="2206816"/>
              <a:chExt cx="4556482" cy="4874704"/>
            </a:xfrm>
          </p:grpSpPr>
          <p:grpSp>
            <p:nvGrpSpPr>
              <p:cNvPr id="30" name="Group 32"/>
              <p:cNvGrpSpPr/>
              <p:nvPr/>
            </p:nvGrpSpPr>
            <p:grpSpPr>
              <a:xfrm rot="20904357">
                <a:off x="829100" y="2206816"/>
                <a:ext cx="4556482" cy="4874704"/>
                <a:chOff x="88900" y="0"/>
                <a:chExt cx="2639505" cy="2823847"/>
              </a:xfrm>
            </p:grpSpPr>
            <p:sp>
              <p:nvSpPr>
                <p:cNvPr id="37"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38"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31"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2"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3"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4"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5"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36"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41"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70158" y="50468"/>
            <a:ext cx="925908" cy="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331625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9459"/>
            <a:ext cx="12192000" cy="2272276"/>
          </a:xfrm>
          <a:custGeom>
            <a:avLst/>
            <a:gdLst>
              <a:gd name="connsiteX0" fmla="*/ 0 w 12663055"/>
              <a:gd name="connsiteY0" fmla="*/ 0 h 2151929"/>
              <a:gd name="connsiteX1" fmla="*/ 12663055 w 12663055"/>
              <a:gd name="connsiteY1" fmla="*/ 0 h 2151929"/>
              <a:gd name="connsiteX2" fmla="*/ 12663055 w 12663055"/>
              <a:gd name="connsiteY2" fmla="*/ 2151929 h 2151929"/>
              <a:gd name="connsiteX3" fmla="*/ 0 w 12663055"/>
              <a:gd name="connsiteY3" fmla="*/ 2151929 h 2151929"/>
              <a:gd name="connsiteX4" fmla="*/ 0 w 12663055"/>
              <a:gd name="connsiteY4"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845127 w 12663055"/>
              <a:gd name="connsiteY3" fmla="*/ 2147455 h 2151929"/>
              <a:gd name="connsiteX4" fmla="*/ 0 w 12663055"/>
              <a:gd name="connsiteY4" fmla="*/ 2151929 h 2151929"/>
              <a:gd name="connsiteX5" fmla="*/ 0 w 12663055"/>
              <a:gd name="connsiteY5"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2022764 w 12663055"/>
              <a:gd name="connsiteY3" fmla="*/ 2133600 h 2151929"/>
              <a:gd name="connsiteX4" fmla="*/ 845127 w 12663055"/>
              <a:gd name="connsiteY4" fmla="*/ 2147455 h 2151929"/>
              <a:gd name="connsiteX5" fmla="*/ 0 w 12663055"/>
              <a:gd name="connsiteY5" fmla="*/ 2151929 h 2151929"/>
              <a:gd name="connsiteX6" fmla="*/ 0 w 12663055"/>
              <a:gd name="connsiteY6"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1953492 w 12663055"/>
              <a:gd name="connsiteY3" fmla="*/ 1870363 h 2151929"/>
              <a:gd name="connsiteX4" fmla="*/ 845127 w 12663055"/>
              <a:gd name="connsiteY4" fmla="*/ 2147455 h 2151929"/>
              <a:gd name="connsiteX5" fmla="*/ 0 w 12663055"/>
              <a:gd name="connsiteY5" fmla="*/ 2151929 h 2151929"/>
              <a:gd name="connsiteX6" fmla="*/ 0 w 12663055"/>
              <a:gd name="connsiteY6"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3283527 w 12663055"/>
              <a:gd name="connsiteY3" fmla="*/ 1925782 h 2151929"/>
              <a:gd name="connsiteX4" fmla="*/ 1953492 w 12663055"/>
              <a:gd name="connsiteY4" fmla="*/ 1870363 h 2151929"/>
              <a:gd name="connsiteX5" fmla="*/ 845127 w 12663055"/>
              <a:gd name="connsiteY5" fmla="*/ 2147455 h 2151929"/>
              <a:gd name="connsiteX6" fmla="*/ 0 w 12663055"/>
              <a:gd name="connsiteY6" fmla="*/ 2151929 h 2151929"/>
              <a:gd name="connsiteX7" fmla="*/ 0 w 12663055"/>
              <a:gd name="connsiteY7"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2937163 w 12663055"/>
              <a:gd name="connsiteY3" fmla="*/ 2078182 h 2151929"/>
              <a:gd name="connsiteX4" fmla="*/ 1953492 w 12663055"/>
              <a:gd name="connsiteY4" fmla="*/ 1870363 h 2151929"/>
              <a:gd name="connsiteX5" fmla="*/ 845127 w 12663055"/>
              <a:gd name="connsiteY5" fmla="*/ 2147455 h 2151929"/>
              <a:gd name="connsiteX6" fmla="*/ 0 w 12663055"/>
              <a:gd name="connsiteY6" fmla="*/ 2151929 h 2151929"/>
              <a:gd name="connsiteX7" fmla="*/ 0 w 12663055"/>
              <a:gd name="connsiteY7"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4031673 w 12663055"/>
              <a:gd name="connsiteY3" fmla="*/ 2064327 h 2151929"/>
              <a:gd name="connsiteX4" fmla="*/ 2937163 w 12663055"/>
              <a:gd name="connsiteY4" fmla="*/ 2078182 h 2151929"/>
              <a:gd name="connsiteX5" fmla="*/ 1953492 w 12663055"/>
              <a:gd name="connsiteY5" fmla="*/ 1870363 h 2151929"/>
              <a:gd name="connsiteX6" fmla="*/ 845127 w 12663055"/>
              <a:gd name="connsiteY6" fmla="*/ 2147455 h 2151929"/>
              <a:gd name="connsiteX7" fmla="*/ 0 w 12663055"/>
              <a:gd name="connsiteY7" fmla="*/ 2151929 h 2151929"/>
              <a:gd name="connsiteX8" fmla="*/ 0 w 12663055"/>
              <a:gd name="connsiteY8"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3948546 w 12663055"/>
              <a:gd name="connsiteY3" fmla="*/ 1773381 h 2151929"/>
              <a:gd name="connsiteX4" fmla="*/ 2937163 w 12663055"/>
              <a:gd name="connsiteY4" fmla="*/ 2078182 h 2151929"/>
              <a:gd name="connsiteX5" fmla="*/ 1953492 w 12663055"/>
              <a:gd name="connsiteY5" fmla="*/ 1870363 h 2151929"/>
              <a:gd name="connsiteX6" fmla="*/ 845127 w 12663055"/>
              <a:gd name="connsiteY6" fmla="*/ 2147455 h 2151929"/>
              <a:gd name="connsiteX7" fmla="*/ 0 w 12663055"/>
              <a:gd name="connsiteY7" fmla="*/ 2151929 h 2151929"/>
              <a:gd name="connsiteX8" fmla="*/ 0 w 12663055"/>
              <a:gd name="connsiteY8" fmla="*/ 0 h 2151929"/>
              <a:gd name="connsiteX0" fmla="*/ 0 w 12663055"/>
              <a:gd name="connsiteY0" fmla="*/ 0 h 2151929"/>
              <a:gd name="connsiteX1" fmla="*/ 12663055 w 12663055"/>
              <a:gd name="connsiteY1" fmla="*/ 0 h 2151929"/>
              <a:gd name="connsiteX2" fmla="*/ 12663055 w 12663055"/>
              <a:gd name="connsiteY2" fmla="*/ 2151929 h 2151929"/>
              <a:gd name="connsiteX3" fmla="*/ 5874327 w 12663055"/>
              <a:gd name="connsiteY3" fmla="*/ 1856509 h 2151929"/>
              <a:gd name="connsiteX4" fmla="*/ 3948546 w 12663055"/>
              <a:gd name="connsiteY4" fmla="*/ 1773381 h 2151929"/>
              <a:gd name="connsiteX5" fmla="*/ 2937163 w 12663055"/>
              <a:gd name="connsiteY5" fmla="*/ 2078182 h 2151929"/>
              <a:gd name="connsiteX6" fmla="*/ 1953492 w 12663055"/>
              <a:gd name="connsiteY6" fmla="*/ 1870363 h 2151929"/>
              <a:gd name="connsiteX7" fmla="*/ 845127 w 12663055"/>
              <a:gd name="connsiteY7" fmla="*/ 2147455 h 2151929"/>
              <a:gd name="connsiteX8" fmla="*/ 0 w 12663055"/>
              <a:gd name="connsiteY8" fmla="*/ 2151929 h 2151929"/>
              <a:gd name="connsiteX9" fmla="*/ 0 w 12663055"/>
              <a:gd name="connsiteY9" fmla="*/ 0 h 2151929"/>
              <a:gd name="connsiteX0" fmla="*/ 0 w 12663055"/>
              <a:gd name="connsiteY0" fmla="*/ 0 h 2230581"/>
              <a:gd name="connsiteX1" fmla="*/ 12663055 w 12663055"/>
              <a:gd name="connsiteY1" fmla="*/ 0 h 2230581"/>
              <a:gd name="connsiteX2" fmla="*/ 12663055 w 12663055"/>
              <a:gd name="connsiteY2" fmla="*/ 2151929 h 2230581"/>
              <a:gd name="connsiteX3" fmla="*/ 5181599 w 12663055"/>
              <a:gd name="connsiteY3" fmla="*/ 2230581 h 2230581"/>
              <a:gd name="connsiteX4" fmla="*/ 3948546 w 12663055"/>
              <a:gd name="connsiteY4" fmla="*/ 1773381 h 2230581"/>
              <a:gd name="connsiteX5" fmla="*/ 2937163 w 12663055"/>
              <a:gd name="connsiteY5" fmla="*/ 2078182 h 2230581"/>
              <a:gd name="connsiteX6" fmla="*/ 1953492 w 12663055"/>
              <a:gd name="connsiteY6" fmla="*/ 1870363 h 2230581"/>
              <a:gd name="connsiteX7" fmla="*/ 845127 w 12663055"/>
              <a:gd name="connsiteY7" fmla="*/ 2147455 h 2230581"/>
              <a:gd name="connsiteX8" fmla="*/ 0 w 12663055"/>
              <a:gd name="connsiteY8" fmla="*/ 2151929 h 2230581"/>
              <a:gd name="connsiteX9" fmla="*/ 0 w 12663055"/>
              <a:gd name="connsiteY9" fmla="*/ 0 h 2230581"/>
              <a:gd name="connsiteX0" fmla="*/ 0 w 12663055"/>
              <a:gd name="connsiteY0" fmla="*/ 0 h 2230582"/>
              <a:gd name="connsiteX1" fmla="*/ 12663055 w 12663055"/>
              <a:gd name="connsiteY1" fmla="*/ 0 h 2230582"/>
              <a:gd name="connsiteX2" fmla="*/ 12663055 w 12663055"/>
              <a:gd name="connsiteY2" fmla="*/ 2151929 h 2230582"/>
              <a:gd name="connsiteX3" fmla="*/ 7315200 w 12663055"/>
              <a:gd name="connsiteY3" fmla="*/ 2230582 h 2230582"/>
              <a:gd name="connsiteX4" fmla="*/ 5181599 w 12663055"/>
              <a:gd name="connsiteY4" fmla="*/ 2230581 h 2230582"/>
              <a:gd name="connsiteX5" fmla="*/ 3948546 w 12663055"/>
              <a:gd name="connsiteY5" fmla="*/ 1773381 h 2230582"/>
              <a:gd name="connsiteX6" fmla="*/ 2937163 w 12663055"/>
              <a:gd name="connsiteY6" fmla="*/ 2078182 h 2230582"/>
              <a:gd name="connsiteX7" fmla="*/ 1953492 w 12663055"/>
              <a:gd name="connsiteY7" fmla="*/ 1870363 h 2230582"/>
              <a:gd name="connsiteX8" fmla="*/ 845127 w 12663055"/>
              <a:gd name="connsiteY8" fmla="*/ 2147455 h 2230582"/>
              <a:gd name="connsiteX9" fmla="*/ 0 w 12663055"/>
              <a:gd name="connsiteY9" fmla="*/ 2151929 h 2230582"/>
              <a:gd name="connsiteX10" fmla="*/ 0 w 12663055"/>
              <a:gd name="connsiteY10" fmla="*/ 0 h 2230582"/>
              <a:gd name="connsiteX0" fmla="*/ 0 w 12663055"/>
              <a:gd name="connsiteY0" fmla="*/ 0 h 2230581"/>
              <a:gd name="connsiteX1" fmla="*/ 12663055 w 12663055"/>
              <a:gd name="connsiteY1" fmla="*/ 0 h 2230581"/>
              <a:gd name="connsiteX2" fmla="*/ 12663055 w 12663055"/>
              <a:gd name="connsiteY2" fmla="*/ 2151929 h 2230581"/>
              <a:gd name="connsiteX3" fmla="*/ 6927272 w 12663055"/>
              <a:gd name="connsiteY3" fmla="*/ 1995055 h 2230581"/>
              <a:gd name="connsiteX4" fmla="*/ 5181599 w 12663055"/>
              <a:gd name="connsiteY4" fmla="*/ 2230581 h 2230581"/>
              <a:gd name="connsiteX5" fmla="*/ 3948546 w 12663055"/>
              <a:gd name="connsiteY5" fmla="*/ 1773381 h 2230581"/>
              <a:gd name="connsiteX6" fmla="*/ 2937163 w 12663055"/>
              <a:gd name="connsiteY6" fmla="*/ 2078182 h 2230581"/>
              <a:gd name="connsiteX7" fmla="*/ 1953492 w 12663055"/>
              <a:gd name="connsiteY7" fmla="*/ 1870363 h 2230581"/>
              <a:gd name="connsiteX8" fmla="*/ 845127 w 12663055"/>
              <a:gd name="connsiteY8" fmla="*/ 2147455 h 2230581"/>
              <a:gd name="connsiteX9" fmla="*/ 0 w 12663055"/>
              <a:gd name="connsiteY9" fmla="*/ 2151929 h 2230581"/>
              <a:gd name="connsiteX10" fmla="*/ 0 w 12663055"/>
              <a:gd name="connsiteY10" fmla="*/ 0 h 2230581"/>
              <a:gd name="connsiteX0" fmla="*/ 0 w 12663055"/>
              <a:gd name="connsiteY0" fmla="*/ 0 h 2230581"/>
              <a:gd name="connsiteX1" fmla="*/ 12663055 w 12663055"/>
              <a:gd name="connsiteY1" fmla="*/ 0 h 2230581"/>
              <a:gd name="connsiteX2" fmla="*/ 12663055 w 12663055"/>
              <a:gd name="connsiteY2" fmla="*/ 2151929 h 2230581"/>
              <a:gd name="connsiteX3" fmla="*/ 8215746 w 12663055"/>
              <a:gd name="connsiteY3" fmla="*/ 2008909 h 2230581"/>
              <a:gd name="connsiteX4" fmla="*/ 6927272 w 12663055"/>
              <a:gd name="connsiteY4" fmla="*/ 1995055 h 2230581"/>
              <a:gd name="connsiteX5" fmla="*/ 5181599 w 12663055"/>
              <a:gd name="connsiteY5" fmla="*/ 2230581 h 2230581"/>
              <a:gd name="connsiteX6" fmla="*/ 3948546 w 12663055"/>
              <a:gd name="connsiteY6" fmla="*/ 1773381 h 2230581"/>
              <a:gd name="connsiteX7" fmla="*/ 2937163 w 12663055"/>
              <a:gd name="connsiteY7" fmla="*/ 2078182 h 2230581"/>
              <a:gd name="connsiteX8" fmla="*/ 1953492 w 12663055"/>
              <a:gd name="connsiteY8" fmla="*/ 1870363 h 2230581"/>
              <a:gd name="connsiteX9" fmla="*/ 845127 w 12663055"/>
              <a:gd name="connsiteY9" fmla="*/ 2147455 h 2230581"/>
              <a:gd name="connsiteX10" fmla="*/ 0 w 12663055"/>
              <a:gd name="connsiteY10" fmla="*/ 2151929 h 2230581"/>
              <a:gd name="connsiteX11" fmla="*/ 0 w 12663055"/>
              <a:gd name="connsiteY11" fmla="*/ 0 h 2230581"/>
              <a:gd name="connsiteX0" fmla="*/ 0 w 12663055"/>
              <a:gd name="connsiteY0" fmla="*/ 0 h 2230582"/>
              <a:gd name="connsiteX1" fmla="*/ 12663055 w 12663055"/>
              <a:gd name="connsiteY1" fmla="*/ 0 h 2230582"/>
              <a:gd name="connsiteX2" fmla="*/ 12663055 w 12663055"/>
              <a:gd name="connsiteY2" fmla="*/ 2151929 h 2230582"/>
              <a:gd name="connsiteX3" fmla="*/ 8118764 w 12663055"/>
              <a:gd name="connsiteY3" fmla="*/ 2230582 h 2230582"/>
              <a:gd name="connsiteX4" fmla="*/ 6927272 w 12663055"/>
              <a:gd name="connsiteY4" fmla="*/ 1995055 h 2230582"/>
              <a:gd name="connsiteX5" fmla="*/ 5181599 w 12663055"/>
              <a:gd name="connsiteY5" fmla="*/ 2230581 h 2230582"/>
              <a:gd name="connsiteX6" fmla="*/ 3948546 w 12663055"/>
              <a:gd name="connsiteY6" fmla="*/ 1773381 h 2230582"/>
              <a:gd name="connsiteX7" fmla="*/ 2937163 w 12663055"/>
              <a:gd name="connsiteY7" fmla="*/ 2078182 h 2230582"/>
              <a:gd name="connsiteX8" fmla="*/ 1953492 w 12663055"/>
              <a:gd name="connsiteY8" fmla="*/ 1870363 h 2230582"/>
              <a:gd name="connsiteX9" fmla="*/ 845127 w 12663055"/>
              <a:gd name="connsiteY9" fmla="*/ 2147455 h 2230582"/>
              <a:gd name="connsiteX10" fmla="*/ 0 w 12663055"/>
              <a:gd name="connsiteY10" fmla="*/ 2151929 h 2230582"/>
              <a:gd name="connsiteX11" fmla="*/ 0 w 12663055"/>
              <a:gd name="connsiteY11"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9767455 w 12663055"/>
              <a:gd name="connsiteY3" fmla="*/ 2216726 h 2230582"/>
              <a:gd name="connsiteX4" fmla="*/ 8118764 w 12663055"/>
              <a:gd name="connsiteY4" fmla="*/ 2230582 h 2230582"/>
              <a:gd name="connsiteX5" fmla="*/ 6927272 w 12663055"/>
              <a:gd name="connsiteY5" fmla="*/ 1995055 h 2230582"/>
              <a:gd name="connsiteX6" fmla="*/ 5181599 w 12663055"/>
              <a:gd name="connsiteY6" fmla="*/ 2230581 h 2230582"/>
              <a:gd name="connsiteX7" fmla="*/ 3948546 w 12663055"/>
              <a:gd name="connsiteY7" fmla="*/ 1773381 h 2230582"/>
              <a:gd name="connsiteX8" fmla="*/ 2937163 w 12663055"/>
              <a:gd name="connsiteY8" fmla="*/ 2078182 h 2230582"/>
              <a:gd name="connsiteX9" fmla="*/ 1953492 w 12663055"/>
              <a:gd name="connsiteY9" fmla="*/ 1870363 h 2230582"/>
              <a:gd name="connsiteX10" fmla="*/ 845127 w 12663055"/>
              <a:gd name="connsiteY10" fmla="*/ 2147455 h 2230582"/>
              <a:gd name="connsiteX11" fmla="*/ 0 w 12663055"/>
              <a:gd name="connsiteY11" fmla="*/ 2151929 h 2230582"/>
              <a:gd name="connsiteX12" fmla="*/ 0 w 12663055"/>
              <a:gd name="connsiteY12"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9656619 w 12663055"/>
              <a:gd name="connsiteY3" fmla="*/ 1870362 h 2230582"/>
              <a:gd name="connsiteX4" fmla="*/ 8118764 w 12663055"/>
              <a:gd name="connsiteY4" fmla="*/ 2230582 h 2230582"/>
              <a:gd name="connsiteX5" fmla="*/ 6927272 w 12663055"/>
              <a:gd name="connsiteY5" fmla="*/ 1995055 h 2230582"/>
              <a:gd name="connsiteX6" fmla="*/ 5181599 w 12663055"/>
              <a:gd name="connsiteY6" fmla="*/ 2230581 h 2230582"/>
              <a:gd name="connsiteX7" fmla="*/ 3948546 w 12663055"/>
              <a:gd name="connsiteY7" fmla="*/ 1773381 h 2230582"/>
              <a:gd name="connsiteX8" fmla="*/ 2937163 w 12663055"/>
              <a:gd name="connsiteY8" fmla="*/ 2078182 h 2230582"/>
              <a:gd name="connsiteX9" fmla="*/ 1953492 w 12663055"/>
              <a:gd name="connsiteY9" fmla="*/ 1870363 h 2230582"/>
              <a:gd name="connsiteX10" fmla="*/ 845127 w 12663055"/>
              <a:gd name="connsiteY10" fmla="*/ 2147455 h 2230582"/>
              <a:gd name="connsiteX11" fmla="*/ 0 w 12663055"/>
              <a:gd name="connsiteY11" fmla="*/ 2151929 h 2230582"/>
              <a:gd name="connsiteX12" fmla="*/ 0 w 12663055"/>
              <a:gd name="connsiteY12" fmla="*/ 0 h 2230582"/>
              <a:gd name="connsiteX0" fmla="*/ 0 w 12663055"/>
              <a:gd name="connsiteY0" fmla="*/ 0 h 2230582"/>
              <a:gd name="connsiteX1" fmla="*/ 12663055 w 12663055"/>
              <a:gd name="connsiteY1" fmla="*/ 0 h 2230582"/>
              <a:gd name="connsiteX2" fmla="*/ 12663055 w 12663055"/>
              <a:gd name="connsiteY2" fmla="*/ 2151929 h 2230582"/>
              <a:gd name="connsiteX3" fmla="*/ 10903527 w 12663055"/>
              <a:gd name="connsiteY3" fmla="*/ 2008908 h 2230582"/>
              <a:gd name="connsiteX4" fmla="*/ 9656619 w 12663055"/>
              <a:gd name="connsiteY4" fmla="*/ 1870362 h 2230582"/>
              <a:gd name="connsiteX5" fmla="*/ 8118764 w 12663055"/>
              <a:gd name="connsiteY5" fmla="*/ 2230582 h 2230582"/>
              <a:gd name="connsiteX6" fmla="*/ 6927272 w 12663055"/>
              <a:gd name="connsiteY6" fmla="*/ 1995055 h 2230582"/>
              <a:gd name="connsiteX7" fmla="*/ 5181599 w 12663055"/>
              <a:gd name="connsiteY7" fmla="*/ 2230581 h 2230582"/>
              <a:gd name="connsiteX8" fmla="*/ 3948546 w 12663055"/>
              <a:gd name="connsiteY8" fmla="*/ 1773381 h 2230582"/>
              <a:gd name="connsiteX9" fmla="*/ 2937163 w 12663055"/>
              <a:gd name="connsiteY9" fmla="*/ 2078182 h 2230582"/>
              <a:gd name="connsiteX10" fmla="*/ 1953492 w 12663055"/>
              <a:gd name="connsiteY10" fmla="*/ 1870363 h 2230582"/>
              <a:gd name="connsiteX11" fmla="*/ 845127 w 12663055"/>
              <a:gd name="connsiteY11" fmla="*/ 2147455 h 2230582"/>
              <a:gd name="connsiteX12" fmla="*/ 0 w 12663055"/>
              <a:gd name="connsiteY12" fmla="*/ 2151929 h 2230582"/>
              <a:gd name="connsiteX13" fmla="*/ 0 w 12663055"/>
              <a:gd name="connsiteY13" fmla="*/ 0 h 2230582"/>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272144"/>
              <a:gd name="connsiteX1" fmla="*/ 12663055 w 12663055"/>
              <a:gd name="connsiteY1" fmla="*/ 0 h 2272144"/>
              <a:gd name="connsiteX2" fmla="*/ 12663055 w 12663055"/>
              <a:gd name="connsiteY2" fmla="*/ 2151929 h 2272144"/>
              <a:gd name="connsiteX3" fmla="*/ 10778836 w 12663055"/>
              <a:gd name="connsiteY3" fmla="*/ 2272144 h 2272144"/>
              <a:gd name="connsiteX4" fmla="*/ 9656619 w 12663055"/>
              <a:gd name="connsiteY4" fmla="*/ 1870362 h 2272144"/>
              <a:gd name="connsiteX5" fmla="*/ 8118764 w 12663055"/>
              <a:gd name="connsiteY5" fmla="*/ 2230582 h 2272144"/>
              <a:gd name="connsiteX6" fmla="*/ 6927272 w 12663055"/>
              <a:gd name="connsiteY6" fmla="*/ 1995055 h 2272144"/>
              <a:gd name="connsiteX7" fmla="*/ 5181599 w 12663055"/>
              <a:gd name="connsiteY7" fmla="*/ 2230581 h 2272144"/>
              <a:gd name="connsiteX8" fmla="*/ 3948546 w 12663055"/>
              <a:gd name="connsiteY8" fmla="*/ 1773381 h 2272144"/>
              <a:gd name="connsiteX9" fmla="*/ 2937163 w 12663055"/>
              <a:gd name="connsiteY9" fmla="*/ 2078182 h 2272144"/>
              <a:gd name="connsiteX10" fmla="*/ 1953492 w 12663055"/>
              <a:gd name="connsiteY10" fmla="*/ 1870363 h 2272144"/>
              <a:gd name="connsiteX11" fmla="*/ 845127 w 12663055"/>
              <a:gd name="connsiteY11" fmla="*/ 2147455 h 2272144"/>
              <a:gd name="connsiteX12" fmla="*/ 0 w 12663055"/>
              <a:gd name="connsiteY12" fmla="*/ 2151929 h 2272144"/>
              <a:gd name="connsiteX13" fmla="*/ 0 w 12663055"/>
              <a:gd name="connsiteY13" fmla="*/ 0 h 2272144"/>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73378"/>
              <a:gd name="connsiteX1" fmla="*/ 12663055 w 12663055"/>
              <a:gd name="connsiteY1" fmla="*/ 0 h 2373378"/>
              <a:gd name="connsiteX2" fmla="*/ 12663055 w 12663055"/>
              <a:gd name="connsiteY2" fmla="*/ 2151929 h 2373378"/>
              <a:gd name="connsiteX3" fmla="*/ 10778836 w 12663055"/>
              <a:gd name="connsiteY3" fmla="*/ 2272144 h 2373378"/>
              <a:gd name="connsiteX4" fmla="*/ 9656619 w 12663055"/>
              <a:gd name="connsiteY4" fmla="*/ 1870362 h 2373378"/>
              <a:gd name="connsiteX5" fmla="*/ 8118764 w 12663055"/>
              <a:gd name="connsiteY5" fmla="*/ 2230582 h 2373378"/>
              <a:gd name="connsiteX6" fmla="*/ 6927272 w 12663055"/>
              <a:gd name="connsiteY6" fmla="*/ 1995055 h 2373378"/>
              <a:gd name="connsiteX7" fmla="*/ 5181599 w 12663055"/>
              <a:gd name="connsiteY7" fmla="*/ 2230581 h 2373378"/>
              <a:gd name="connsiteX8" fmla="*/ 3948546 w 12663055"/>
              <a:gd name="connsiteY8" fmla="*/ 1773381 h 2373378"/>
              <a:gd name="connsiteX9" fmla="*/ 2937163 w 12663055"/>
              <a:gd name="connsiteY9" fmla="*/ 2078182 h 2373378"/>
              <a:gd name="connsiteX10" fmla="*/ 1953492 w 12663055"/>
              <a:gd name="connsiteY10" fmla="*/ 1870363 h 2373378"/>
              <a:gd name="connsiteX11" fmla="*/ 845127 w 12663055"/>
              <a:gd name="connsiteY11" fmla="*/ 2147455 h 2373378"/>
              <a:gd name="connsiteX12" fmla="*/ 0 w 12663055"/>
              <a:gd name="connsiteY12" fmla="*/ 2151929 h 2373378"/>
              <a:gd name="connsiteX13" fmla="*/ 0 w 12663055"/>
              <a:gd name="connsiteY13" fmla="*/ 0 h 2373378"/>
              <a:gd name="connsiteX0" fmla="*/ 0 w 12663055"/>
              <a:gd name="connsiteY0" fmla="*/ 0 h 2364304"/>
              <a:gd name="connsiteX1" fmla="*/ 12663055 w 12663055"/>
              <a:gd name="connsiteY1" fmla="*/ 0 h 2364304"/>
              <a:gd name="connsiteX2" fmla="*/ 12663055 w 12663055"/>
              <a:gd name="connsiteY2" fmla="*/ 2151929 h 2364304"/>
              <a:gd name="connsiteX3" fmla="*/ 10778836 w 12663055"/>
              <a:gd name="connsiteY3" fmla="*/ 2272144 h 2364304"/>
              <a:gd name="connsiteX4" fmla="*/ 9656619 w 12663055"/>
              <a:gd name="connsiteY4" fmla="*/ 1870362 h 2364304"/>
              <a:gd name="connsiteX5" fmla="*/ 8118764 w 12663055"/>
              <a:gd name="connsiteY5" fmla="*/ 2230582 h 2364304"/>
              <a:gd name="connsiteX6" fmla="*/ 6927272 w 12663055"/>
              <a:gd name="connsiteY6" fmla="*/ 1995055 h 2364304"/>
              <a:gd name="connsiteX7" fmla="*/ 5181599 w 12663055"/>
              <a:gd name="connsiteY7" fmla="*/ 2230581 h 2364304"/>
              <a:gd name="connsiteX8" fmla="*/ 3948546 w 12663055"/>
              <a:gd name="connsiteY8" fmla="*/ 1773381 h 2364304"/>
              <a:gd name="connsiteX9" fmla="*/ 2937163 w 12663055"/>
              <a:gd name="connsiteY9" fmla="*/ 2078182 h 2364304"/>
              <a:gd name="connsiteX10" fmla="*/ 1953492 w 12663055"/>
              <a:gd name="connsiteY10" fmla="*/ 1870363 h 2364304"/>
              <a:gd name="connsiteX11" fmla="*/ 845127 w 12663055"/>
              <a:gd name="connsiteY11" fmla="*/ 2147455 h 2364304"/>
              <a:gd name="connsiteX12" fmla="*/ 0 w 12663055"/>
              <a:gd name="connsiteY12" fmla="*/ 2151929 h 2364304"/>
              <a:gd name="connsiteX13" fmla="*/ 0 w 12663055"/>
              <a:gd name="connsiteY13" fmla="*/ 0 h 2364304"/>
              <a:gd name="connsiteX0" fmla="*/ 0 w 12663055"/>
              <a:gd name="connsiteY0" fmla="*/ 0 h 2355645"/>
              <a:gd name="connsiteX1" fmla="*/ 12663055 w 12663055"/>
              <a:gd name="connsiteY1" fmla="*/ 0 h 2355645"/>
              <a:gd name="connsiteX2" fmla="*/ 12663055 w 12663055"/>
              <a:gd name="connsiteY2" fmla="*/ 2151929 h 2355645"/>
              <a:gd name="connsiteX3" fmla="*/ 10778836 w 12663055"/>
              <a:gd name="connsiteY3" fmla="*/ 2272144 h 2355645"/>
              <a:gd name="connsiteX4" fmla="*/ 9656619 w 12663055"/>
              <a:gd name="connsiteY4" fmla="*/ 1870362 h 2355645"/>
              <a:gd name="connsiteX5" fmla="*/ 8118764 w 12663055"/>
              <a:gd name="connsiteY5" fmla="*/ 2230582 h 2355645"/>
              <a:gd name="connsiteX6" fmla="*/ 6927272 w 12663055"/>
              <a:gd name="connsiteY6" fmla="*/ 1995055 h 2355645"/>
              <a:gd name="connsiteX7" fmla="*/ 5181599 w 12663055"/>
              <a:gd name="connsiteY7" fmla="*/ 2230581 h 2355645"/>
              <a:gd name="connsiteX8" fmla="*/ 3948546 w 12663055"/>
              <a:gd name="connsiteY8" fmla="*/ 1773381 h 2355645"/>
              <a:gd name="connsiteX9" fmla="*/ 2937163 w 12663055"/>
              <a:gd name="connsiteY9" fmla="*/ 2078182 h 2355645"/>
              <a:gd name="connsiteX10" fmla="*/ 1953492 w 12663055"/>
              <a:gd name="connsiteY10" fmla="*/ 1870363 h 2355645"/>
              <a:gd name="connsiteX11" fmla="*/ 845127 w 12663055"/>
              <a:gd name="connsiteY11" fmla="*/ 2147455 h 2355645"/>
              <a:gd name="connsiteX12" fmla="*/ 0 w 12663055"/>
              <a:gd name="connsiteY12" fmla="*/ 2151929 h 2355645"/>
              <a:gd name="connsiteX13" fmla="*/ 0 w 12663055"/>
              <a:gd name="connsiteY13" fmla="*/ 0 h 2355645"/>
              <a:gd name="connsiteX0" fmla="*/ 0 w 12663055"/>
              <a:gd name="connsiteY0" fmla="*/ 0 h 2272276"/>
              <a:gd name="connsiteX1" fmla="*/ 12663055 w 12663055"/>
              <a:gd name="connsiteY1" fmla="*/ 0 h 2272276"/>
              <a:gd name="connsiteX2" fmla="*/ 12663055 w 12663055"/>
              <a:gd name="connsiteY2" fmla="*/ 2151929 h 2272276"/>
              <a:gd name="connsiteX3" fmla="*/ 10778836 w 12663055"/>
              <a:gd name="connsiteY3" fmla="*/ 2272144 h 2272276"/>
              <a:gd name="connsiteX4" fmla="*/ 9656619 w 12663055"/>
              <a:gd name="connsiteY4" fmla="*/ 1870362 h 2272276"/>
              <a:gd name="connsiteX5" fmla="*/ 8118764 w 12663055"/>
              <a:gd name="connsiteY5" fmla="*/ 2230582 h 2272276"/>
              <a:gd name="connsiteX6" fmla="*/ 6927272 w 12663055"/>
              <a:gd name="connsiteY6" fmla="*/ 1995055 h 2272276"/>
              <a:gd name="connsiteX7" fmla="*/ 5181599 w 12663055"/>
              <a:gd name="connsiteY7" fmla="*/ 2230581 h 2272276"/>
              <a:gd name="connsiteX8" fmla="*/ 3948546 w 12663055"/>
              <a:gd name="connsiteY8" fmla="*/ 1773381 h 2272276"/>
              <a:gd name="connsiteX9" fmla="*/ 2937163 w 12663055"/>
              <a:gd name="connsiteY9" fmla="*/ 2078182 h 2272276"/>
              <a:gd name="connsiteX10" fmla="*/ 1953492 w 12663055"/>
              <a:gd name="connsiteY10" fmla="*/ 1870363 h 2272276"/>
              <a:gd name="connsiteX11" fmla="*/ 845127 w 12663055"/>
              <a:gd name="connsiteY11" fmla="*/ 2147455 h 2272276"/>
              <a:gd name="connsiteX12" fmla="*/ 0 w 12663055"/>
              <a:gd name="connsiteY12" fmla="*/ 2151929 h 2272276"/>
              <a:gd name="connsiteX13" fmla="*/ 0 w 12663055"/>
              <a:gd name="connsiteY13" fmla="*/ 0 h 227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663055" h="2272276">
                <a:moveTo>
                  <a:pt x="0" y="0"/>
                </a:moveTo>
                <a:lnTo>
                  <a:pt x="12663055" y="0"/>
                </a:lnTo>
                <a:lnTo>
                  <a:pt x="12663055" y="2151929"/>
                </a:lnTo>
                <a:cubicBezTo>
                  <a:pt x="11919528" y="1962583"/>
                  <a:pt x="11349181" y="2263654"/>
                  <a:pt x="10778836" y="2272144"/>
                </a:cubicBezTo>
                <a:cubicBezTo>
                  <a:pt x="10208491" y="2280634"/>
                  <a:pt x="10044546" y="1877289"/>
                  <a:pt x="9656619" y="1870362"/>
                </a:cubicBezTo>
                <a:cubicBezTo>
                  <a:pt x="9268692" y="1863435"/>
                  <a:pt x="8698346" y="2237509"/>
                  <a:pt x="8118764" y="2230582"/>
                </a:cubicBezTo>
                <a:cubicBezTo>
                  <a:pt x="7539182" y="2223655"/>
                  <a:pt x="7486072" y="2050474"/>
                  <a:pt x="6927272" y="1995055"/>
                </a:cubicBezTo>
                <a:cubicBezTo>
                  <a:pt x="6368472" y="1939636"/>
                  <a:pt x="5733471" y="2267527"/>
                  <a:pt x="5181599" y="2230581"/>
                </a:cubicBezTo>
                <a:cubicBezTo>
                  <a:pt x="4629727" y="2193635"/>
                  <a:pt x="4364183" y="1798781"/>
                  <a:pt x="3948546" y="1773381"/>
                </a:cubicBezTo>
                <a:cubicBezTo>
                  <a:pt x="3532909" y="1747981"/>
                  <a:pt x="3366654" y="2048163"/>
                  <a:pt x="2937163" y="2078182"/>
                </a:cubicBezTo>
                <a:cubicBezTo>
                  <a:pt x="2507672" y="2108201"/>
                  <a:pt x="2406073" y="1874980"/>
                  <a:pt x="1953492" y="1870363"/>
                </a:cubicBezTo>
                <a:cubicBezTo>
                  <a:pt x="1500911" y="1865746"/>
                  <a:pt x="1196109" y="2145964"/>
                  <a:pt x="845127" y="2147455"/>
                </a:cubicBezTo>
                <a:cubicBezTo>
                  <a:pt x="494145" y="2148946"/>
                  <a:pt x="226291" y="1901056"/>
                  <a:pt x="0" y="2151929"/>
                </a:cubicBezTo>
                <a:lnTo>
                  <a:pt x="0" y="0"/>
                </a:lnTo>
                <a:close/>
              </a:path>
            </a:pathLst>
          </a:custGeom>
          <a:solidFill>
            <a:srgbClr val="CCE8F6"/>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5034685C-F1ED-44D5-8883-7546112228AE}"/>
              </a:ext>
            </a:extLst>
          </p:cNvPr>
          <p:cNvSpPr txBox="1"/>
          <p:nvPr/>
        </p:nvSpPr>
        <p:spPr>
          <a:xfrm>
            <a:off x="247397" y="2271642"/>
            <a:ext cx="11731880" cy="1532727"/>
          </a:xfrm>
          <a:prstGeom prst="rect">
            <a:avLst/>
          </a:prstGeom>
          <a:noFill/>
        </p:spPr>
        <p:txBody>
          <a:bodyPr wrap="square" rtlCol="0">
            <a:spAutoFit/>
          </a:bodyPr>
          <a:lstStyle/>
          <a:p>
            <a:pPr algn="just">
              <a:lnSpc>
                <a:spcPct val="130000"/>
              </a:lnSpc>
            </a:pPr>
            <a:r>
              <a:rPr lang="vi-VN" altLang="zh-CN" sz="2400" dirty="0">
                <a:latin typeface="+mj-lt"/>
                <a:ea typeface="思源黑体" panose="020B0500000000000000" pitchFamily="34" charset="-122"/>
              </a:rPr>
              <a:t>Các từ/cụm từ mô tả đất nước Ấn Độ là sự khoan hà của pháp luật, đời sống sung túc, tự do của dân chúng, vẻ nguy nga, tráng lệ của thành phố, lâu đài, lập các nhà an dưỡng, bệnh xá, … Các từ/cụm từ đó cho thấy thời kì này được gọi là thời kì hoàng kim của lịch sử Ấn Độ.</a:t>
            </a:r>
          </a:p>
        </p:txBody>
      </p:sp>
      <p:grpSp>
        <p:nvGrpSpPr>
          <p:cNvPr id="18" name="组合 17"/>
          <p:cNvGrpSpPr/>
          <p:nvPr/>
        </p:nvGrpSpPr>
        <p:grpSpPr>
          <a:xfrm>
            <a:off x="190016" y="103645"/>
            <a:ext cx="1485428" cy="914479"/>
            <a:chOff x="903264" y="4184022"/>
            <a:chExt cx="1485428" cy="914479"/>
          </a:xfrm>
        </p:grpSpPr>
        <p:grpSp>
          <p:nvGrpSpPr>
            <p:cNvPr id="12" name="组合 11"/>
            <p:cNvGrpSpPr/>
            <p:nvPr/>
          </p:nvGrpSpPr>
          <p:grpSpPr>
            <a:xfrm>
              <a:off x="903264" y="4184022"/>
              <a:ext cx="1485428" cy="914479"/>
              <a:chOff x="-406552" y="4431157"/>
              <a:chExt cx="1485428" cy="914479"/>
            </a:xfrm>
          </p:grpSpPr>
          <p:sp>
            <p:nvSpPr>
              <p:cNvPr id="41" name="圆角矩形 8"/>
              <p:cNvSpPr/>
              <p:nvPr/>
            </p:nvSpPr>
            <p:spPr>
              <a:xfrm>
                <a:off x="-124480" y="4485472"/>
                <a:ext cx="921284" cy="805847"/>
              </a:xfrm>
              <a:custGeom>
                <a:avLst/>
                <a:gdLst>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118765 w 930875"/>
                  <a:gd name="connsiteY6" fmla="*/ 712573 h 712573"/>
                  <a:gd name="connsiteX7" fmla="*/ 0 w 930875"/>
                  <a:gd name="connsiteY7" fmla="*/ 593808 h 712573"/>
                  <a:gd name="connsiteX8" fmla="*/ 0 w 930875"/>
                  <a:gd name="connsiteY8"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118765 w 930875"/>
                  <a:gd name="connsiteY7" fmla="*/ 712573 h 712573"/>
                  <a:gd name="connsiteX8" fmla="*/ 0 w 930875"/>
                  <a:gd name="connsiteY8" fmla="*/ 593808 h 712573"/>
                  <a:gd name="connsiteX9" fmla="*/ 0 w 930875"/>
                  <a:gd name="connsiteY9"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374821 w 930875"/>
                  <a:gd name="connsiteY7" fmla="*/ 708454 h 712573"/>
                  <a:gd name="connsiteX8" fmla="*/ 118765 w 930875"/>
                  <a:gd name="connsiteY8" fmla="*/ 712573 h 712573"/>
                  <a:gd name="connsiteX9" fmla="*/ 0 w 930875"/>
                  <a:gd name="connsiteY9" fmla="*/ 593808 h 712573"/>
                  <a:gd name="connsiteX10" fmla="*/ 0 w 930875"/>
                  <a:gd name="connsiteY10"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560173 w 930875"/>
                  <a:gd name="connsiteY6" fmla="*/ 708454 h 712573"/>
                  <a:gd name="connsiteX7" fmla="*/ 473675 w 930875"/>
                  <a:gd name="connsiteY7" fmla="*/ 712573 h 712573"/>
                  <a:gd name="connsiteX8" fmla="*/ 374821 w 930875"/>
                  <a:gd name="connsiteY8" fmla="*/ 708454 h 712573"/>
                  <a:gd name="connsiteX9" fmla="*/ 118765 w 930875"/>
                  <a:gd name="connsiteY9" fmla="*/ 712573 h 712573"/>
                  <a:gd name="connsiteX10" fmla="*/ 0 w 930875"/>
                  <a:gd name="connsiteY10" fmla="*/ 593808 h 712573"/>
                  <a:gd name="connsiteX11" fmla="*/ 0 w 930875"/>
                  <a:gd name="connsiteY11" fmla="*/ 118765 h 712573"/>
                  <a:gd name="connsiteX0" fmla="*/ 0 w 930875"/>
                  <a:gd name="connsiteY0" fmla="*/ 118765 h 856736"/>
                  <a:gd name="connsiteX1" fmla="*/ 118765 w 930875"/>
                  <a:gd name="connsiteY1" fmla="*/ 0 h 856736"/>
                  <a:gd name="connsiteX2" fmla="*/ 812110 w 930875"/>
                  <a:gd name="connsiteY2" fmla="*/ 0 h 856736"/>
                  <a:gd name="connsiteX3" fmla="*/ 930875 w 930875"/>
                  <a:gd name="connsiteY3" fmla="*/ 118765 h 856736"/>
                  <a:gd name="connsiteX4" fmla="*/ 930875 w 930875"/>
                  <a:gd name="connsiteY4" fmla="*/ 593808 h 856736"/>
                  <a:gd name="connsiteX5" fmla="*/ 812110 w 930875"/>
                  <a:gd name="connsiteY5" fmla="*/ 712573 h 856736"/>
                  <a:gd name="connsiteX6" fmla="*/ 560173 w 930875"/>
                  <a:gd name="connsiteY6" fmla="*/ 708454 h 856736"/>
                  <a:gd name="connsiteX7" fmla="*/ 473675 w 930875"/>
                  <a:gd name="connsiteY7" fmla="*/ 856736 h 856736"/>
                  <a:gd name="connsiteX8" fmla="*/ 374821 w 930875"/>
                  <a:gd name="connsiteY8" fmla="*/ 708454 h 856736"/>
                  <a:gd name="connsiteX9" fmla="*/ 118765 w 930875"/>
                  <a:gd name="connsiteY9" fmla="*/ 712573 h 856736"/>
                  <a:gd name="connsiteX10" fmla="*/ 0 w 930875"/>
                  <a:gd name="connsiteY10" fmla="*/ 593808 h 856736"/>
                  <a:gd name="connsiteX11" fmla="*/ 0 w 930875"/>
                  <a:gd name="connsiteY11" fmla="*/ 118765 h 856736"/>
                  <a:gd name="connsiteX0" fmla="*/ 0 w 930875"/>
                  <a:gd name="connsiteY0" fmla="*/ 118765 h 864973"/>
                  <a:gd name="connsiteX1" fmla="*/ 118765 w 930875"/>
                  <a:gd name="connsiteY1" fmla="*/ 0 h 864973"/>
                  <a:gd name="connsiteX2" fmla="*/ 812110 w 930875"/>
                  <a:gd name="connsiteY2" fmla="*/ 0 h 864973"/>
                  <a:gd name="connsiteX3" fmla="*/ 930875 w 930875"/>
                  <a:gd name="connsiteY3" fmla="*/ 118765 h 864973"/>
                  <a:gd name="connsiteX4" fmla="*/ 930875 w 930875"/>
                  <a:gd name="connsiteY4" fmla="*/ 593808 h 864973"/>
                  <a:gd name="connsiteX5" fmla="*/ 812110 w 930875"/>
                  <a:gd name="connsiteY5" fmla="*/ 712573 h 864973"/>
                  <a:gd name="connsiteX6" fmla="*/ 560173 w 930875"/>
                  <a:gd name="connsiteY6" fmla="*/ 708454 h 864973"/>
                  <a:gd name="connsiteX7" fmla="*/ 465438 w 930875"/>
                  <a:gd name="connsiteY7" fmla="*/ 864973 h 864973"/>
                  <a:gd name="connsiteX8" fmla="*/ 374821 w 930875"/>
                  <a:gd name="connsiteY8" fmla="*/ 708454 h 864973"/>
                  <a:gd name="connsiteX9" fmla="*/ 118765 w 930875"/>
                  <a:gd name="connsiteY9" fmla="*/ 712573 h 864973"/>
                  <a:gd name="connsiteX10" fmla="*/ 0 w 930875"/>
                  <a:gd name="connsiteY10" fmla="*/ 593808 h 864973"/>
                  <a:gd name="connsiteX11" fmla="*/ 0 w 930875"/>
                  <a:gd name="connsiteY11" fmla="*/ 118765 h 8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0875" h="864973">
                    <a:moveTo>
                      <a:pt x="0" y="118765"/>
                    </a:moveTo>
                    <a:cubicBezTo>
                      <a:pt x="0" y="53173"/>
                      <a:pt x="53173" y="0"/>
                      <a:pt x="118765" y="0"/>
                    </a:cubicBezTo>
                    <a:lnTo>
                      <a:pt x="812110" y="0"/>
                    </a:lnTo>
                    <a:cubicBezTo>
                      <a:pt x="877702" y="0"/>
                      <a:pt x="930875" y="53173"/>
                      <a:pt x="930875" y="118765"/>
                    </a:cubicBezTo>
                    <a:lnTo>
                      <a:pt x="930875" y="593808"/>
                    </a:lnTo>
                    <a:cubicBezTo>
                      <a:pt x="930875" y="659400"/>
                      <a:pt x="877702" y="712573"/>
                      <a:pt x="812110" y="712573"/>
                    </a:cubicBezTo>
                    <a:lnTo>
                      <a:pt x="560173" y="708454"/>
                    </a:lnTo>
                    <a:lnTo>
                      <a:pt x="465438" y="864973"/>
                    </a:lnTo>
                    <a:lnTo>
                      <a:pt x="374821" y="708454"/>
                    </a:lnTo>
                    <a:lnTo>
                      <a:pt x="118765" y="712573"/>
                    </a:lnTo>
                    <a:cubicBezTo>
                      <a:pt x="53173" y="712573"/>
                      <a:pt x="0" y="659400"/>
                      <a:pt x="0" y="593808"/>
                    </a:cubicBezTo>
                    <a:lnTo>
                      <a:pt x="0" y="118765"/>
                    </a:lnTo>
                    <a:close/>
                  </a:path>
                </a:pathLst>
              </a:custGeom>
              <a:solidFill>
                <a:srgbClr val="F9970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8"/>
              <p:cNvSpPr/>
              <p:nvPr/>
            </p:nvSpPr>
            <p:spPr>
              <a:xfrm>
                <a:off x="-406552" y="4475388"/>
                <a:ext cx="1485428" cy="806699"/>
              </a:xfrm>
              <a:custGeom>
                <a:avLst/>
                <a:gdLst>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118765 w 930875"/>
                  <a:gd name="connsiteY6" fmla="*/ 712573 h 712573"/>
                  <a:gd name="connsiteX7" fmla="*/ 0 w 930875"/>
                  <a:gd name="connsiteY7" fmla="*/ 593808 h 712573"/>
                  <a:gd name="connsiteX8" fmla="*/ 0 w 930875"/>
                  <a:gd name="connsiteY8"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118765 w 930875"/>
                  <a:gd name="connsiteY7" fmla="*/ 712573 h 712573"/>
                  <a:gd name="connsiteX8" fmla="*/ 0 w 930875"/>
                  <a:gd name="connsiteY8" fmla="*/ 593808 h 712573"/>
                  <a:gd name="connsiteX9" fmla="*/ 0 w 930875"/>
                  <a:gd name="connsiteY9"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473675 w 930875"/>
                  <a:gd name="connsiteY6" fmla="*/ 712573 h 712573"/>
                  <a:gd name="connsiteX7" fmla="*/ 374821 w 930875"/>
                  <a:gd name="connsiteY7" fmla="*/ 708454 h 712573"/>
                  <a:gd name="connsiteX8" fmla="*/ 118765 w 930875"/>
                  <a:gd name="connsiteY8" fmla="*/ 712573 h 712573"/>
                  <a:gd name="connsiteX9" fmla="*/ 0 w 930875"/>
                  <a:gd name="connsiteY9" fmla="*/ 593808 h 712573"/>
                  <a:gd name="connsiteX10" fmla="*/ 0 w 930875"/>
                  <a:gd name="connsiteY10" fmla="*/ 118765 h 712573"/>
                  <a:gd name="connsiteX0" fmla="*/ 0 w 930875"/>
                  <a:gd name="connsiteY0" fmla="*/ 118765 h 712573"/>
                  <a:gd name="connsiteX1" fmla="*/ 118765 w 930875"/>
                  <a:gd name="connsiteY1" fmla="*/ 0 h 712573"/>
                  <a:gd name="connsiteX2" fmla="*/ 812110 w 930875"/>
                  <a:gd name="connsiteY2" fmla="*/ 0 h 712573"/>
                  <a:gd name="connsiteX3" fmla="*/ 930875 w 930875"/>
                  <a:gd name="connsiteY3" fmla="*/ 118765 h 712573"/>
                  <a:gd name="connsiteX4" fmla="*/ 930875 w 930875"/>
                  <a:gd name="connsiteY4" fmla="*/ 593808 h 712573"/>
                  <a:gd name="connsiteX5" fmla="*/ 812110 w 930875"/>
                  <a:gd name="connsiteY5" fmla="*/ 712573 h 712573"/>
                  <a:gd name="connsiteX6" fmla="*/ 560173 w 930875"/>
                  <a:gd name="connsiteY6" fmla="*/ 708454 h 712573"/>
                  <a:gd name="connsiteX7" fmla="*/ 473675 w 930875"/>
                  <a:gd name="connsiteY7" fmla="*/ 712573 h 712573"/>
                  <a:gd name="connsiteX8" fmla="*/ 374821 w 930875"/>
                  <a:gd name="connsiteY8" fmla="*/ 708454 h 712573"/>
                  <a:gd name="connsiteX9" fmla="*/ 118765 w 930875"/>
                  <a:gd name="connsiteY9" fmla="*/ 712573 h 712573"/>
                  <a:gd name="connsiteX10" fmla="*/ 0 w 930875"/>
                  <a:gd name="connsiteY10" fmla="*/ 593808 h 712573"/>
                  <a:gd name="connsiteX11" fmla="*/ 0 w 930875"/>
                  <a:gd name="connsiteY11" fmla="*/ 118765 h 712573"/>
                  <a:gd name="connsiteX0" fmla="*/ 0 w 930875"/>
                  <a:gd name="connsiteY0" fmla="*/ 118765 h 856736"/>
                  <a:gd name="connsiteX1" fmla="*/ 118765 w 930875"/>
                  <a:gd name="connsiteY1" fmla="*/ 0 h 856736"/>
                  <a:gd name="connsiteX2" fmla="*/ 812110 w 930875"/>
                  <a:gd name="connsiteY2" fmla="*/ 0 h 856736"/>
                  <a:gd name="connsiteX3" fmla="*/ 930875 w 930875"/>
                  <a:gd name="connsiteY3" fmla="*/ 118765 h 856736"/>
                  <a:gd name="connsiteX4" fmla="*/ 930875 w 930875"/>
                  <a:gd name="connsiteY4" fmla="*/ 593808 h 856736"/>
                  <a:gd name="connsiteX5" fmla="*/ 812110 w 930875"/>
                  <a:gd name="connsiteY5" fmla="*/ 712573 h 856736"/>
                  <a:gd name="connsiteX6" fmla="*/ 560173 w 930875"/>
                  <a:gd name="connsiteY6" fmla="*/ 708454 h 856736"/>
                  <a:gd name="connsiteX7" fmla="*/ 473675 w 930875"/>
                  <a:gd name="connsiteY7" fmla="*/ 856736 h 856736"/>
                  <a:gd name="connsiteX8" fmla="*/ 374821 w 930875"/>
                  <a:gd name="connsiteY8" fmla="*/ 708454 h 856736"/>
                  <a:gd name="connsiteX9" fmla="*/ 118765 w 930875"/>
                  <a:gd name="connsiteY9" fmla="*/ 712573 h 856736"/>
                  <a:gd name="connsiteX10" fmla="*/ 0 w 930875"/>
                  <a:gd name="connsiteY10" fmla="*/ 593808 h 856736"/>
                  <a:gd name="connsiteX11" fmla="*/ 0 w 930875"/>
                  <a:gd name="connsiteY11" fmla="*/ 118765 h 856736"/>
                  <a:gd name="connsiteX0" fmla="*/ 0 w 930875"/>
                  <a:gd name="connsiteY0" fmla="*/ 118765 h 864973"/>
                  <a:gd name="connsiteX1" fmla="*/ 118765 w 930875"/>
                  <a:gd name="connsiteY1" fmla="*/ 0 h 864973"/>
                  <a:gd name="connsiteX2" fmla="*/ 812110 w 930875"/>
                  <a:gd name="connsiteY2" fmla="*/ 0 h 864973"/>
                  <a:gd name="connsiteX3" fmla="*/ 930875 w 930875"/>
                  <a:gd name="connsiteY3" fmla="*/ 118765 h 864973"/>
                  <a:gd name="connsiteX4" fmla="*/ 930875 w 930875"/>
                  <a:gd name="connsiteY4" fmla="*/ 593808 h 864973"/>
                  <a:gd name="connsiteX5" fmla="*/ 812110 w 930875"/>
                  <a:gd name="connsiteY5" fmla="*/ 712573 h 864973"/>
                  <a:gd name="connsiteX6" fmla="*/ 560173 w 930875"/>
                  <a:gd name="connsiteY6" fmla="*/ 708454 h 864973"/>
                  <a:gd name="connsiteX7" fmla="*/ 465438 w 930875"/>
                  <a:gd name="connsiteY7" fmla="*/ 864973 h 864973"/>
                  <a:gd name="connsiteX8" fmla="*/ 374821 w 930875"/>
                  <a:gd name="connsiteY8" fmla="*/ 708454 h 864973"/>
                  <a:gd name="connsiteX9" fmla="*/ 118765 w 930875"/>
                  <a:gd name="connsiteY9" fmla="*/ 712573 h 864973"/>
                  <a:gd name="connsiteX10" fmla="*/ 0 w 930875"/>
                  <a:gd name="connsiteY10" fmla="*/ 593808 h 864973"/>
                  <a:gd name="connsiteX11" fmla="*/ 0 w 930875"/>
                  <a:gd name="connsiteY11" fmla="*/ 118765 h 86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0875" h="864973">
                    <a:moveTo>
                      <a:pt x="0" y="118765"/>
                    </a:moveTo>
                    <a:cubicBezTo>
                      <a:pt x="0" y="53173"/>
                      <a:pt x="53173" y="0"/>
                      <a:pt x="118765" y="0"/>
                    </a:cubicBezTo>
                    <a:lnTo>
                      <a:pt x="812110" y="0"/>
                    </a:lnTo>
                    <a:cubicBezTo>
                      <a:pt x="877702" y="0"/>
                      <a:pt x="930875" y="53173"/>
                      <a:pt x="930875" y="118765"/>
                    </a:cubicBezTo>
                    <a:lnTo>
                      <a:pt x="930875" y="593808"/>
                    </a:lnTo>
                    <a:cubicBezTo>
                      <a:pt x="930875" y="659400"/>
                      <a:pt x="877702" y="712573"/>
                      <a:pt x="812110" y="712573"/>
                    </a:cubicBezTo>
                    <a:lnTo>
                      <a:pt x="560173" y="708454"/>
                    </a:lnTo>
                    <a:lnTo>
                      <a:pt x="465438" y="864973"/>
                    </a:lnTo>
                    <a:lnTo>
                      <a:pt x="374821" y="708454"/>
                    </a:lnTo>
                    <a:lnTo>
                      <a:pt x="118765" y="712573"/>
                    </a:lnTo>
                    <a:cubicBezTo>
                      <a:pt x="53173" y="712573"/>
                      <a:pt x="0" y="659400"/>
                      <a:pt x="0" y="593808"/>
                    </a:cubicBezTo>
                    <a:lnTo>
                      <a:pt x="0" y="118765"/>
                    </a:lnTo>
                    <a:close/>
                  </a:path>
                </a:pathLst>
              </a:custGeom>
              <a:solidFill>
                <a:srgbClr val="FFEF0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2"/>
              <a:srcRect/>
              <a:stretch>
                <a:fillRect/>
              </a:stretch>
            </p:blipFill>
            <p:spPr>
              <a:xfrm>
                <a:off x="-346042" y="4431157"/>
                <a:ext cx="1366568" cy="914479"/>
              </a:xfrm>
              <a:custGeom>
                <a:avLst/>
                <a:gdLst>
                  <a:gd name="connsiteX0" fmla="*/ 0 w 963251"/>
                  <a:gd name="connsiteY0" fmla="*/ 0 h 914479"/>
                  <a:gd name="connsiteX1" fmla="*/ 505279 w 963251"/>
                  <a:gd name="connsiteY1" fmla="*/ 0 h 914479"/>
                  <a:gd name="connsiteX2" fmla="*/ 505279 w 963251"/>
                  <a:gd name="connsiteY2" fmla="*/ 111460 h 914479"/>
                  <a:gd name="connsiteX3" fmla="*/ 609782 w 963251"/>
                  <a:gd name="connsiteY3" fmla="*/ 111460 h 914479"/>
                  <a:gd name="connsiteX4" fmla="*/ 609782 w 963251"/>
                  <a:gd name="connsiteY4" fmla="*/ 0 h 914479"/>
                  <a:gd name="connsiteX5" fmla="*/ 963251 w 963251"/>
                  <a:gd name="connsiteY5" fmla="*/ 0 h 914479"/>
                  <a:gd name="connsiteX6" fmla="*/ 963251 w 963251"/>
                  <a:gd name="connsiteY6" fmla="*/ 464703 h 914479"/>
                  <a:gd name="connsiteX7" fmla="*/ 840821 w 963251"/>
                  <a:gd name="connsiteY7" fmla="*/ 464703 h 914479"/>
                  <a:gd name="connsiteX8" fmla="*/ 840821 w 963251"/>
                  <a:gd name="connsiteY8" fmla="*/ 546029 h 914479"/>
                  <a:gd name="connsiteX9" fmla="*/ 963251 w 963251"/>
                  <a:gd name="connsiteY9" fmla="*/ 546029 h 914479"/>
                  <a:gd name="connsiteX10" fmla="*/ 963251 w 963251"/>
                  <a:gd name="connsiteY10" fmla="*/ 914479 h 914479"/>
                  <a:gd name="connsiteX11" fmla="*/ 0 w 963251"/>
                  <a:gd name="connsiteY11" fmla="*/ 914479 h 914479"/>
                  <a:gd name="connsiteX12" fmla="*/ 0 w 963251"/>
                  <a:gd name="connsiteY12" fmla="*/ 453507 h 914479"/>
                  <a:gd name="connsiteX13" fmla="*/ 187292 w 963251"/>
                  <a:gd name="connsiteY13" fmla="*/ 453507 h 914479"/>
                  <a:gd name="connsiteX14" fmla="*/ 187292 w 963251"/>
                  <a:gd name="connsiteY14" fmla="*/ 404205 h 914479"/>
                  <a:gd name="connsiteX15" fmla="*/ 0 w 963251"/>
                  <a:gd name="connsiteY15" fmla="*/ 404205 h 914479"/>
                  <a:gd name="connsiteX16" fmla="*/ 0 w 963251"/>
                  <a:gd name="connsiteY16" fmla="*/ 202663 h 914479"/>
                  <a:gd name="connsiteX17" fmla="*/ 187292 w 963251"/>
                  <a:gd name="connsiteY17" fmla="*/ 202663 h 914479"/>
                  <a:gd name="connsiteX18" fmla="*/ 187292 w 963251"/>
                  <a:gd name="connsiteY18" fmla="*/ 111460 h 914479"/>
                  <a:gd name="connsiteX19" fmla="*/ 0 w 963251"/>
                  <a:gd name="connsiteY19" fmla="*/ 111460 h 914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63251" h="914479">
                    <a:moveTo>
                      <a:pt x="0" y="0"/>
                    </a:moveTo>
                    <a:lnTo>
                      <a:pt x="505279" y="0"/>
                    </a:lnTo>
                    <a:lnTo>
                      <a:pt x="505279" y="111460"/>
                    </a:lnTo>
                    <a:lnTo>
                      <a:pt x="609782" y="111460"/>
                    </a:lnTo>
                    <a:lnTo>
                      <a:pt x="609782" y="0"/>
                    </a:lnTo>
                    <a:lnTo>
                      <a:pt x="963251" y="0"/>
                    </a:lnTo>
                    <a:lnTo>
                      <a:pt x="963251" y="464703"/>
                    </a:lnTo>
                    <a:lnTo>
                      <a:pt x="840821" y="464703"/>
                    </a:lnTo>
                    <a:lnTo>
                      <a:pt x="840821" y="546029"/>
                    </a:lnTo>
                    <a:lnTo>
                      <a:pt x="963251" y="546029"/>
                    </a:lnTo>
                    <a:lnTo>
                      <a:pt x="963251" y="914479"/>
                    </a:lnTo>
                    <a:lnTo>
                      <a:pt x="0" y="914479"/>
                    </a:lnTo>
                    <a:lnTo>
                      <a:pt x="0" y="453507"/>
                    </a:lnTo>
                    <a:lnTo>
                      <a:pt x="187292" y="453507"/>
                    </a:lnTo>
                    <a:lnTo>
                      <a:pt x="187292" y="404205"/>
                    </a:lnTo>
                    <a:lnTo>
                      <a:pt x="0" y="404205"/>
                    </a:lnTo>
                    <a:lnTo>
                      <a:pt x="0" y="202663"/>
                    </a:lnTo>
                    <a:lnTo>
                      <a:pt x="187292" y="202663"/>
                    </a:lnTo>
                    <a:lnTo>
                      <a:pt x="187292" y="111460"/>
                    </a:lnTo>
                    <a:lnTo>
                      <a:pt x="0" y="111460"/>
                    </a:lnTo>
                    <a:close/>
                  </a:path>
                </a:pathLst>
              </a:custGeom>
            </p:spPr>
          </p:pic>
        </p:grpSp>
        <p:sp>
          <p:nvSpPr>
            <p:cNvPr id="17" name="矩形 16"/>
            <p:cNvSpPr/>
            <p:nvPr/>
          </p:nvSpPr>
          <p:spPr>
            <a:xfrm>
              <a:off x="960010" y="4347071"/>
              <a:ext cx="1370332" cy="461665"/>
            </a:xfrm>
            <a:prstGeom prst="rect">
              <a:avLst/>
            </a:prstGeom>
          </p:spPr>
          <p:txBody>
            <a:bodyPr wrap="square">
              <a:spAutoFit/>
            </a:bodyPr>
            <a:lstStyle/>
            <a:p>
              <a:pPr algn="ctr"/>
              <a:r>
                <a:rPr lang="en-US" altLang="zh-CN" sz="2400" dirty="0" smtClean="0">
                  <a:latin typeface="Times New Roman" pitchFamily="18" charset="0"/>
                  <a:ea typeface="思源黑体" panose="020B0500000000000000" pitchFamily="34" charset="-122"/>
                  <a:cs typeface="Times New Roman" pitchFamily="18" charset="0"/>
                </a:rPr>
                <a:t>4</a:t>
              </a:r>
              <a:endParaRPr lang="zh-CN" altLang="en-US" sz="2400" dirty="0">
                <a:latin typeface="Times New Roman" pitchFamily="18" charset="0"/>
                <a:ea typeface="思源黑体" panose="020B0500000000000000" pitchFamily="34" charset="-122"/>
                <a:cs typeface="Times New Roman" pitchFamily="18" charset="0"/>
              </a:endParaRPr>
            </a:p>
          </p:txBody>
        </p: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5459" y="29459"/>
            <a:ext cx="10326541" cy="1810003"/>
          </a:xfrm>
          <a:prstGeom prst="rect">
            <a:avLst/>
          </a:prstGeom>
        </p:spPr>
      </p:pic>
      <p:sp>
        <p:nvSpPr>
          <p:cNvPr id="5" name="Rectangle 4"/>
          <p:cNvSpPr/>
          <p:nvPr/>
        </p:nvSpPr>
        <p:spPr>
          <a:xfrm>
            <a:off x="247397" y="4012492"/>
            <a:ext cx="11697205" cy="2677656"/>
          </a:xfrm>
          <a:prstGeom prst="rect">
            <a:avLst/>
          </a:prstGeom>
          <a:solidFill>
            <a:schemeClr val="tx2">
              <a:lumMod val="20000"/>
              <a:lumOff val="80000"/>
            </a:schemeClr>
          </a:solidFill>
        </p:spPr>
        <p:txBody>
          <a:bodyPr wrap="square">
            <a:spAutoFit/>
          </a:bodyPr>
          <a:lstStyle/>
          <a:p>
            <a:pPr algn="just"/>
            <a:r>
              <a:rPr lang="en-US" sz="2400" i="1" dirty="0" smtClean="0">
                <a:solidFill>
                  <a:srgbClr val="000000"/>
                </a:solidFill>
                <a:latin typeface="+mj-lt"/>
              </a:rPr>
              <a:t>- </a:t>
            </a:r>
            <a:r>
              <a:rPr lang="vi-VN" sz="2400" i="1" dirty="0" smtClean="0">
                <a:solidFill>
                  <a:srgbClr val="000000"/>
                </a:solidFill>
                <a:latin typeface="+mj-lt"/>
              </a:rPr>
              <a:t>Tư </a:t>
            </a:r>
            <a:r>
              <a:rPr lang="vi-VN" sz="2400" i="1" dirty="0">
                <a:solidFill>
                  <a:srgbClr val="000000"/>
                </a:solidFill>
                <a:latin typeface="+mj-lt"/>
              </a:rPr>
              <a:t>liệu 1 </a:t>
            </a:r>
            <a:r>
              <a:rPr lang="vi-VN" sz="2400" dirty="0">
                <a:solidFill>
                  <a:srgbClr val="000000"/>
                </a:solidFill>
                <a:latin typeface="+mj-lt"/>
              </a:rPr>
              <a:t>được trích trong cuốn </a:t>
            </a:r>
            <a:r>
              <a:rPr lang="vi-VN" sz="2400" i="1" dirty="0">
                <a:solidFill>
                  <a:srgbClr val="000000"/>
                </a:solidFill>
                <a:latin typeface="+mj-lt"/>
              </a:rPr>
              <a:t>Phật quốc kí </a:t>
            </a:r>
            <a:r>
              <a:rPr lang="vi-VN" sz="2400" dirty="0">
                <a:solidFill>
                  <a:srgbClr val="000000"/>
                </a:solidFill>
                <a:latin typeface="+mj-lt"/>
              </a:rPr>
              <a:t>của nhà sư Pháp Hiển - một cao </a:t>
            </a:r>
            <a:r>
              <a:rPr lang="vi-VN" sz="2400" dirty="0" smtClean="0">
                <a:solidFill>
                  <a:srgbClr val="000000"/>
                </a:solidFill>
                <a:latin typeface="+mj-lt"/>
              </a:rPr>
              <a:t>t</a:t>
            </a:r>
            <a:r>
              <a:rPr lang="en-US" sz="2400" dirty="0">
                <a:solidFill>
                  <a:srgbClr val="000000"/>
                </a:solidFill>
                <a:latin typeface="+mj-lt"/>
              </a:rPr>
              <a:t>ă</a:t>
            </a:r>
            <a:r>
              <a:rPr lang="vi-VN" sz="2400" dirty="0" smtClean="0">
                <a:solidFill>
                  <a:srgbClr val="000000"/>
                </a:solidFill>
                <a:latin typeface="+mj-lt"/>
              </a:rPr>
              <a:t>ng</a:t>
            </a:r>
            <a:r>
              <a:rPr lang="en-US" sz="2400" dirty="0" smtClean="0">
                <a:solidFill>
                  <a:srgbClr val="000000"/>
                </a:solidFill>
                <a:latin typeface="+mj-lt"/>
              </a:rPr>
              <a:t> </a:t>
            </a:r>
            <a:r>
              <a:rPr lang="vi-VN" sz="2400" dirty="0" smtClean="0">
                <a:solidFill>
                  <a:srgbClr val="000000"/>
                </a:solidFill>
                <a:latin typeface="+mj-lt"/>
              </a:rPr>
              <a:t>Trung </a:t>
            </a:r>
            <a:r>
              <a:rPr lang="vi-VN" sz="2400" dirty="0">
                <a:solidFill>
                  <a:srgbClr val="000000"/>
                </a:solidFill>
                <a:latin typeface="+mj-lt"/>
              </a:rPr>
              <a:t>Quốc từng đến Ấn Độ trong 16 năm (từ năm 399 đến năm 414). Với hơn 14 </a:t>
            </a:r>
            <a:r>
              <a:rPr lang="vi-VN" sz="2400" dirty="0" smtClean="0">
                <a:solidFill>
                  <a:srgbClr val="000000"/>
                </a:solidFill>
                <a:latin typeface="+mj-lt"/>
              </a:rPr>
              <a:t>nghìn</a:t>
            </a:r>
            <a:r>
              <a:rPr lang="en-US" sz="2400" dirty="0" smtClean="0">
                <a:solidFill>
                  <a:srgbClr val="000000"/>
                </a:solidFill>
                <a:latin typeface="+mj-lt"/>
              </a:rPr>
              <a:t> </a:t>
            </a:r>
            <a:r>
              <a:rPr lang="vi-VN" sz="2400" dirty="0" smtClean="0">
                <a:solidFill>
                  <a:srgbClr val="000000"/>
                </a:solidFill>
                <a:latin typeface="+mj-lt"/>
              </a:rPr>
              <a:t>chữ </a:t>
            </a:r>
            <a:r>
              <a:rPr lang="vi-VN" sz="2400" dirty="0">
                <a:solidFill>
                  <a:srgbClr val="000000"/>
                </a:solidFill>
                <a:latin typeface="+mj-lt"/>
              </a:rPr>
              <a:t>Hán, cuốn sách đã tường thuật chi tiết phong tục tập quán, phong cảnh của nhiều </a:t>
            </a:r>
            <a:r>
              <a:rPr lang="vi-VN" sz="2400" dirty="0" smtClean="0">
                <a:solidFill>
                  <a:srgbClr val="000000"/>
                </a:solidFill>
                <a:latin typeface="+mj-lt"/>
              </a:rPr>
              <a:t>vùng</a:t>
            </a:r>
            <a:r>
              <a:rPr lang="en-US" sz="2400" dirty="0" smtClean="0">
                <a:solidFill>
                  <a:srgbClr val="000000"/>
                </a:solidFill>
                <a:latin typeface="+mj-lt"/>
              </a:rPr>
              <a:t> </a:t>
            </a:r>
            <a:r>
              <a:rPr lang="vi-VN" sz="2400" dirty="0" smtClean="0">
                <a:solidFill>
                  <a:srgbClr val="000000"/>
                </a:solidFill>
                <a:latin typeface="+mj-lt"/>
              </a:rPr>
              <a:t>Ấn </a:t>
            </a:r>
            <a:r>
              <a:rPr lang="vi-VN" sz="2400" dirty="0">
                <a:solidFill>
                  <a:srgbClr val="000000"/>
                </a:solidFill>
                <a:latin typeface="+mj-lt"/>
              </a:rPr>
              <a:t>Độ vào cuối thế kỉ </a:t>
            </a:r>
            <a:r>
              <a:rPr lang="vi-VN" sz="2400" dirty="0" smtClean="0">
                <a:solidFill>
                  <a:srgbClr val="000000"/>
                </a:solidFill>
                <a:latin typeface="+mj-lt"/>
              </a:rPr>
              <a:t>IV </a:t>
            </a:r>
            <a:r>
              <a:rPr lang="vi-VN" sz="2400" dirty="0">
                <a:solidFill>
                  <a:srgbClr val="000000"/>
                </a:solidFill>
                <a:latin typeface="+mj-lt"/>
              </a:rPr>
              <a:t>- đầu thế kỉ </a:t>
            </a:r>
            <a:r>
              <a:rPr lang="vi-VN" sz="2400" dirty="0" smtClean="0">
                <a:solidFill>
                  <a:srgbClr val="000000"/>
                </a:solidFill>
                <a:latin typeface="+mj-lt"/>
              </a:rPr>
              <a:t>V</a:t>
            </a:r>
            <a:r>
              <a:rPr lang="vi-VN" sz="2400" dirty="0">
                <a:solidFill>
                  <a:srgbClr val="000000"/>
                </a:solidFill>
                <a:latin typeface="+mj-lt"/>
              </a:rPr>
              <a:t>, được dịch ra nhiều thứ tiếng như: </a:t>
            </a:r>
            <a:r>
              <a:rPr lang="vi-VN" sz="2400" dirty="0" smtClean="0">
                <a:solidFill>
                  <a:srgbClr val="000000"/>
                </a:solidFill>
                <a:latin typeface="+mj-lt"/>
              </a:rPr>
              <a:t>Đức,</a:t>
            </a:r>
            <a:r>
              <a:rPr lang="en-US" sz="2400" dirty="0" smtClean="0">
                <a:solidFill>
                  <a:srgbClr val="000000"/>
                </a:solidFill>
                <a:latin typeface="+mj-lt"/>
              </a:rPr>
              <a:t> </a:t>
            </a:r>
            <a:r>
              <a:rPr lang="vi-VN" sz="2400" dirty="0" smtClean="0">
                <a:solidFill>
                  <a:srgbClr val="000000"/>
                </a:solidFill>
                <a:latin typeface="+mj-lt"/>
              </a:rPr>
              <a:t>Pháp</a:t>
            </a:r>
            <a:r>
              <a:rPr lang="vi-VN" sz="2400" dirty="0">
                <a:solidFill>
                  <a:srgbClr val="000000"/>
                </a:solidFill>
                <a:latin typeface="+mj-lt"/>
              </a:rPr>
              <a:t>, Nhật, Hàn Quốc</a:t>
            </a:r>
            <a:r>
              <a:rPr lang="vi-VN" sz="2400" dirty="0" smtClean="0">
                <a:solidFill>
                  <a:srgbClr val="000000"/>
                </a:solidFill>
                <a:latin typeface="+mj-lt"/>
              </a:rPr>
              <a:t>,...</a:t>
            </a:r>
            <a:endParaRPr lang="en-US" sz="2400" dirty="0" smtClean="0">
              <a:solidFill>
                <a:srgbClr val="000000"/>
              </a:solidFill>
              <a:latin typeface="+mj-lt"/>
            </a:endParaRPr>
          </a:p>
          <a:p>
            <a:pPr algn="just"/>
            <a:r>
              <a:rPr lang="en-US" sz="2400" dirty="0" smtClean="0">
                <a:solidFill>
                  <a:srgbClr val="000000"/>
                </a:solidFill>
                <a:latin typeface="+mj-lt"/>
              </a:rPr>
              <a:t>- </a:t>
            </a:r>
            <a:r>
              <a:rPr lang="vi-VN" sz="2400" dirty="0" smtClean="0">
                <a:solidFill>
                  <a:srgbClr val="000000"/>
                </a:solidFill>
                <a:latin typeface="+mj-lt"/>
              </a:rPr>
              <a:t>Nội </a:t>
            </a:r>
            <a:r>
              <a:rPr lang="vi-VN" sz="2400" dirty="0">
                <a:solidFill>
                  <a:srgbClr val="000000"/>
                </a:solidFill>
                <a:latin typeface="+mj-lt"/>
              </a:rPr>
              <a:t>dung đoạn tư liệu ca ngợi đức độ và sự khoan hoà của pháp luật, đời sống sung </a:t>
            </a:r>
            <a:r>
              <a:rPr lang="vi-VN" sz="2400" dirty="0" smtClean="0">
                <a:solidFill>
                  <a:srgbClr val="000000"/>
                </a:solidFill>
                <a:latin typeface="+mj-lt"/>
              </a:rPr>
              <a:t>túc</a:t>
            </a:r>
            <a:r>
              <a:rPr lang="en-US" sz="2400" dirty="0" smtClean="0">
                <a:solidFill>
                  <a:srgbClr val="000000"/>
                </a:solidFill>
                <a:latin typeface="+mj-lt"/>
              </a:rPr>
              <a:t> </a:t>
            </a:r>
            <a:r>
              <a:rPr lang="vi-VN" sz="2400" dirty="0" smtClean="0">
                <a:solidFill>
                  <a:srgbClr val="000000"/>
                </a:solidFill>
                <a:latin typeface="+mj-lt"/>
              </a:rPr>
              <a:t>và </a:t>
            </a:r>
            <a:r>
              <a:rPr lang="vi-VN" sz="2400" dirty="0">
                <a:solidFill>
                  <a:srgbClr val="000000"/>
                </a:solidFill>
                <a:latin typeface="+mj-lt"/>
              </a:rPr>
              <a:t>tự do của dân chúng, ca tụng vẻ nguy nga, tráng lệ của thành phố và các lâu đài,... </a:t>
            </a:r>
            <a:r>
              <a:rPr lang="vi-VN" sz="2400" dirty="0" smtClean="0">
                <a:solidFill>
                  <a:srgbClr val="000000"/>
                </a:solidFill>
                <a:latin typeface="+mj-lt"/>
              </a:rPr>
              <a:t>sự</a:t>
            </a:r>
            <a:r>
              <a:rPr lang="en-US" sz="2400" dirty="0" smtClean="0">
                <a:solidFill>
                  <a:srgbClr val="000000"/>
                </a:solidFill>
                <a:latin typeface="+mj-lt"/>
              </a:rPr>
              <a:t> </a:t>
            </a:r>
            <a:r>
              <a:rPr lang="vi-VN" sz="2400" dirty="0" smtClean="0">
                <a:solidFill>
                  <a:srgbClr val="000000"/>
                </a:solidFill>
                <a:latin typeface="+mj-lt"/>
              </a:rPr>
              <a:t>quan </a:t>
            </a:r>
            <a:r>
              <a:rPr lang="vi-VN" sz="2400" dirty="0">
                <a:solidFill>
                  <a:srgbClr val="000000"/>
                </a:solidFill>
                <a:latin typeface="+mj-lt"/>
              </a:rPr>
              <a:t>tâm của nhà vua đổi với dân chúng qua việc lập các nhà an dưỡng, bệnh xá</a:t>
            </a:r>
            <a:r>
              <a:rPr lang="vi-VN" sz="2400" dirty="0" smtClean="0">
                <a:solidFill>
                  <a:srgbClr val="000000"/>
                </a:solidFill>
                <a:latin typeface="+mj-lt"/>
              </a:rPr>
              <a:t>,...</a:t>
            </a:r>
            <a:endParaRPr lang="en-US" sz="2400" dirty="0">
              <a:latin typeface="+mj-lt"/>
            </a:endParaRPr>
          </a:p>
        </p:txBody>
      </p:sp>
    </p:spTree>
    <p:extLst>
      <p:ext uri="{BB962C8B-B14F-4D97-AF65-F5344CB8AC3E}">
        <p14:creationId xmlns:p14="http://schemas.microsoft.com/office/powerpoint/2010/main" val="190307703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Oval 113"/>
          <p:cNvSpPr/>
          <p:nvPr/>
        </p:nvSpPr>
        <p:spPr>
          <a:xfrm>
            <a:off x="7386944" y="4040357"/>
            <a:ext cx="112534" cy="11256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id-ID" sz="2400">
              <a:solidFill>
                <a:srgbClr val="605448"/>
              </a:solidFill>
              <a:latin typeface="Times New Roman" pitchFamily="18" charset="0"/>
              <a:ea typeface="华文细黑" pitchFamily="2" charset="-122"/>
              <a:cs typeface="Times New Roman" pitchFamily="18" charset="0"/>
            </a:endParaRPr>
          </a:p>
        </p:txBody>
      </p:sp>
      <p:sp>
        <p:nvSpPr>
          <p:cNvPr id="155" name="Oval 118"/>
          <p:cNvSpPr/>
          <p:nvPr/>
        </p:nvSpPr>
        <p:spPr>
          <a:xfrm>
            <a:off x="6902068" y="4612635"/>
            <a:ext cx="439286" cy="4394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id-ID" sz="2400">
              <a:solidFill>
                <a:srgbClr val="605448"/>
              </a:solidFill>
              <a:latin typeface="Times New Roman" pitchFamily="18" charset="0"/>
              <a:ea typeface="华文细黑" pitchFamily="2" charset="-122"/>
              <a:cs typeface="Times New Roman" pitchFamily="18" charset="0"/>
            </a:endParaRPr>
          </a:p>
        </p:txBody>
      </p:sp>
      <p:sp>
        <p:nvSpPr>
          <p:cNvPr id="220" name="文本框 15">
            <a:extLst>
              <a:ext uri="{FF2B5EF4-FFF2-40B4-BE49-F238E27FC236}">
                <a16:creationId xmlns:a16="http://schemas.microsoft.com/office/drawing/2014/main" id="{1CDE7742-C5D8-4CC3-B6C5-3A3BD7F4BC5D}"/>
              </a:ext>
            </a:extLst>
          </p:cNvPr>
          <p:cNvSpPr txBox="1"/>
          <p:nvPr/>
        </p:nvSpPr>
        <p:spPr>
          <a:xfrm>
            <a:off x="3588327" y="376972"/>
            <a:ext cx="5153890" cy="553998"/>
          </a:xfrm>
          <a:prstGeom prst="rect">
            <a:avLst/>
          </a:prstGeom>
          <a:noFill/>
        </p:spPr>
        <p:txBody>
          <a:bodyPr wrap="square" rtlCol="0">
            <a:spAutoFit/>
          </a:bodyPr>
          <a:lstStyle/>
          <a:p>
            <a:pPr algn="ctr"/>
            <a:r>
              <a:rPr lang="en-US" altLang="zh-CN" sz="3000" b="1" dirty="0">
                <a:latin typeface="Times New Roman" pitchFamily="18" charset="0"/>
                <a:ea typeface="思源黑体" panose="020B0500000000000000" pitchFamily="34" charset="-122"/>
                <a:cs typeface="Times New Roman" pitchFamily="18" charset="0"/>
              </a:rPr>
              <a:t>b</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Vương</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triều</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Hồi</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giáo</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Đê</a:t>
            </a:r>
            <a:r>
              <a:rPr lang="en-US" altLang="zh-CN" sz="3000" b="1" dirty="0" smtClean="0">
                <a:latin typeface="Times New Roman" pitchFamily="18" charset="0"/>
                <a:ea typeface="思源黑体" panose="020B0500000000000000" pitchFamily="34" charset="-122"/>
                <a:cs typeface="Times New Roman" pitchFamily="18" charset="0"/>
              </a:rPr>
              <a:t>-li</a:t>
            </a:r>
            <a:endParaRPr lang="zh-CN" altLang="en-US" sz="3000" b="1" dirty="0">
              <a:latin typeface="Times New Roman" pitchFamily="18" charset="0"/>
              <a:ea typeface="思源黑体" panose="020B0500000000000000" pitchFamily="34" charset="-122"/>
              <a:cs typeface="Times New Roman" pitchFamily="18" charset="0"/>
            </a:endParaRPr>
          </a:p>
        </p:txBody>
      </p:sp>
      <p:sp>
        <p:nvSpPr>
          <p:cNvPr id="22" name="Rounded Rectangular Callout 1">
            <a:extLst>
              <a:ext uri="{FF2B5EF4-FFF2-40B4-BE49-F238E27FC236}">
                <a16:creationId xmlns:a16="http://schemas.microsoft.com/office/drawing/2014/main" id="{BD8D2335-23BD-4B59-BF65-5C47F1AADD36}"/>
              </a:ext>
            </a:extLst>
          </p:cNvPr>
          <p:cNvSpPr>
            <a:spLocks noChangeArrowheads="1"/>
          </p:cNvSpPr>
          <p:nvPr/>
        </p:nvSpPr>
        <p:spPr bwMode="auto">
          <a:xfrm>
            <a:off x="3274605" y="1365620"/>
            <a:ext cx="7694212" cy="993775"/>
          </a:xfrm>
          <a:prstGeom prst="wedgeRoundRectCallout">
            <a:avLst>
              <a:gd name="adj1" fmla="val -20833"/>
              <a:gd name="adj2" fmla="val 103676"/>
              <a:gd name="adj3" fmla="val 16667"/>
            </a:avLst>
          </a:prstGeom>
          <a:solidFill>
            <a:srgbClr val="FFFF00"/>
          </a:solidFill>
          <a:ln w="9525" algn="ctr">
            <a:solidFill>
              <a:schemeClr val="tx1"/>
            </a:solidFill>
            <a:round/>
            <a:headEnd/>
            <a:tailEnd/>
          </a:ln>
        </p:spPr>
        <p:txBody>
          <a:bodyPr/>
          <a:lstStyle>
            <a:lvl1pPr>
              <a:spcBef>
                <a:spcPct val="20000"/>
              </a:spcBef>
              <a:buChar char="•"/>
              <a:defRPr sz="3200">
                <a:solidFill>
                  <a:schemeClr val="tx1"/>
                </a:solidFill>
                <a:latin typeface="Arial Unicode MS" panose="020B0604020202020204" pitchFamily="34" charset="-128"/>
              </a:defRPr>
            </a:lvl1pPr>
            <a:lvl2pPr marL="742950" indent="-285750">
              <a:spcBef>
                <a:spcPct val="20000"/>
              </a:spcBef>
              <a:buChar char="–"/>
              <a:defRPr sz="2800">
                <a:solidFill>
                  <a:schemeClr val="tx1"/>
                </a:solidFill>
                <a:latin typeface="Arial Unicode MS" panose="020B0604020202020204" pitchFamily="34" charset="-128"/>
              </a:defRPr>
            </a:lvl2pPr>
            <a:lvl3pPr marL="1143000" indent="-228600">
              <a:spcBef>
                <a:spcPct val="20000"/>
              </a:spcBef>
              <a:buChar char="•"/>
              <a:defRPr sz="2400">
                <a:solidFill>
                  <a:schemeClr val="tx1"/>
                </a:solidFill>
                <a:latin typeface="Arial Unicode MS" panose="020B0604020202020204" pitchFamily="34" charset="-128"/>
              </a:defRPr>
            </a:lvl3pPr>
            <a:lvl4pPr marL="1600200" indent="-228600">
              <a:spcBef>
                <a:spcPct val="20000"/>
              </a:spcBef>
              <a:buChar char="–"/>
              <a:defRPr sz="2000">
                <a:solidFill>
                  <a:schemeClr val="tx1"/>
                </a:solidFill>
                <a:latin typeface="Arial Unicode MS" panose="020B0604020202020204" pitchFamily="34" charset="-128"/>
              </a:defRPr>
            </a:lvl4pPr>
            <a:lvl5pPr marL="2057400" indent="-228600">
              <a:spcBef>
                <a:spcPct val="20000"/>
              </a:spcBef>
              <a:buChar char="»"/>
              <a:defRPr sz="2000">
                <a:solidFill>
                  <a:schemeClr val="tx1"/>
                </a:solidFill>
                <a:latin typeface="Arial Unicode MS" panose="020B0604020202020204" pitchFamily="34" charset="-128"/>
              </a:defRPr>
            </a:lvl5pPr>
            <a:lvl6pPr marL="2514600" indent="-228600" eaLnBrk="0" fontAlgn="base" hangingPunct="0">
              <a:spcBef>
                <a:spcPct val="20000"/>
              </a:spcBef>
              <a:spcAft>
                <a:spcPct val="0"/>
              </a:spcAft>
              <a:buChar char="»"/>
              <a:defRPr sz="2000">
                <a:solidFill>
                  <a:schemeClr val="tx1"/>
                </a:solidFill>
                <a:latin typeface="Arial Unicode MS" panose="020B0604020202020204" pitchFamily="34" charset="-128"/>
              </a:defRPr>
            </a:lvl6pPr>
            <a:lvl7pPr marL="2971800" indent="-228600" eaLnBrk="0" fontAlgn="base" hangingPunct="0">
              <a:spcBef>
                <a:spcPct val="20000"/>
              </a:spcBef>
              <a:spcAft>
                <a:spcPct val="0"/>
              </a:spcAft>
              <a:buChar char="»"/>
              <a:defRPr sz="2000">
                <a:solidFill>
                  <a:schemeClr val="tx1"/>
                </a:solidFill>
                <a:latin typeface="Arial Unicode MS" panose="020B0604020202020204" pitchFamily="34" charset="-128"/>
              </a:defRPr>
            </a:lvl7pPr>
            <a:lvl8pPr marL="3429000" indent="-228600" eaLnBrk="0" fontAlgn="base" hangingPunct="0">
              <a:spcBef>
                <a:spcPct val="20000"/>
              </a:spcBef>
              <a:spcAft>
                <a:spcPct val="0"/>
              </a:spcAft>
              <a:buChar char="»"/>
              <a:defRPr sz="2000">
                <a:solidFill>
                  <a:schemeClr val="tx1"/>
                </a:solidFill>
                <a:latin typeface="Arial Unicode MS" panose="020B0604020202020204" pitchFamily="34" charset="-128"/>
              </a:defRPr>
            </a:lvl8pPr>
            <a:lvl9pPr marL="3886200" indent="-228600" eaLnBrk="0" fontAlgn="base" hangingPunct="0">
              <a:spcBef>
                <a:spcPct val="20000"/>
              </a:spcBef>
              <a:spcAft>
                <a:spcPct val="0"/>
              </a:spcAft>
              <a:buChar char="»"/>
              <a:defRPr sz="2000">
                <a:solidFill>
                  <a:schemeClr val="tx1"/>
                </a:solidFill>
                <a:latin typeface="Arial Unicode MS" panose="020B0604020202020204" pitchFamily="34" charset="-128"/>
              </a:defRPr>
            </a:lvl9pPr>
          </a:lstStyle>
          <a:p>
            <a:pPr algn="ctr" eaLnBrk="1" hangingPunct="1">
              <a:spcBef>
                <a:spcPct val="0"/>
              </a:spcBef>
              <a:buFontTx/>
              <a:buNone/>
            </a:pPr>
            <a:r>
              <a:rPr lang="en-US" altLang="vi-VN" sz="2400" b="1" dirty="0" err="1" smtClean="0">
                <a:solidFill>
                  <a:srgbClr val="FF0000"/>
                </a:solidFill>
                <a:latin typeface="Times New Roman" panose="02020603050405020304" pitchFamily="18" charset="0"/>
              </a:rPr>
              <a:t>Các</a:t>
            </a:r>
            <a:r>
              <a:rPr lang="en-US" altLang="vi-VN" sz="2400" b="1" dirty="0" smtClean="0">
                <a:solidFill>
                  <a:srgbClr val="FF0000"/>
                </a:solidFill>
                <a:latin typeface="Times New Roman" panose="02020603050405020304" pitchFamily="18" charset="0"/>
              </a:rPr>
              <a:t> </a:t>
            </a:r>
            <a:r>
              <a:rPr lang="en-US" altLang="vi-VN" sz="2400" b="1" dirty="0" err="1" smtClean="0">
                <a:solidFill>
                  <a:srgbClr val="FF0000"/>
                </a:solidFill>
                <a:latin typeface="Times New Roman" panose="02020603050405020304" pitchFamily="18" charset="0"/>
              </a:rPr>
              <a:t>nhóm</a:t>
            </a:r>
            <a:r>
              <a:rPr lang="en-US" altLang="vi-VN" sz="2400" b="1" dirty="0" smtClean="0">
                <a:solidFill>
                  <a:srgbClr val="FF0000"/>
                </a:solidFill>
                <a:latin typeface="Times New Roman" panose="02020603050405020304" pitchFamily="18" charset="0"/>
              </a:rPr>
              <a:t> </a:t>
            </a:r>
            <a:r>
              <a:rPr lang="en-US" altLang="vi-VN" sz="2400" b="1" dirty="0" err="1" smtClean="0">
                <a:solidFill>
                  <a:srgbClr val="FF0000"/>
                </a:solidFill>
                <a:latin typeface="Times New Roman" panose="02020603050405020304" pitchFamily="18" charset="0"/>
              </a:rPr>
              <a:t>bàn</a:t>
            </a:r>
            <a:r>
              <a:rPr lang="en-US" altLang="vi-VN" sz="2400" b="1" dirty="0" smtClean="0">
                <a:solidFill>
                  <a:srgbClr val="FF0000"/>
                </a:solidFill>
                <a:latin typeface="Times New Roman" panose="02020603050405020304" pitchFamily="18" charset="0"/>
              </a:rPr>
              <a:t> </a:t>
            </a:r>
            <a:r>
              <a:rPr lang="en-US" altLang="vi-VN" sz="2400" b="1" dirty="0" err="1" smtClean="0">
                <a:solidFill>
                  <a:srgbClr val="FF0000"/>
                </a:solidFill>
                <a:latin typeface="Times New Roman" panose="02020603050405020304" pitchFamily="18" charset="0"/>
              </a:rPr>
              <a:t>đọc</a:t>
            </a:r>
            <a:r>
              <a:rPr lang="en-US" altLang="vi-VN" sz="2400" b="1" dirty="0" smtClean="0">
                <a:solidFill>
                  <a:srgbClr val="FF0000"/>
                </a:solidFill>
                <a:latin typeface="Times New Roman" panose="02020603050405020304" pitchFamily="18" charset="0"/>
              </a:rPr>
              <a:t> </a:t>
            </a:r>
            <a:r>
              <a:rPr lang="en-US" altLang="vi-VN" sz="2400" b="1" dirty="0" err="1" smtClean="0">
                <a:solidFill>
                  <a:srgbClr val="FF0000"/>
                </a:solidFill>
                <a:latin typeface="Times New Roman" panose="02020603050405020304" pitchFamily="18" charset="0"/>
              </a:rPr>
              <a:t>phần</a:t>
            </a:r>
            <a:r>
              <a:rPr lang="en-US" altLang="vi-VN" sz="2400" b="1" dirty="0" smtClean="0">
                <a:solidFill>
                  <a:srgbClr val="FF0000"/>
                </a:solidFill>
                <a:latin typeface="Times New Roman" panose="02020603050405020304" pitchFamily="18" charset="0"/>
              </a:rPr>
              <a:t> b </a:t>
            </a:r>
            <a:r>
              <a:rPr lang="en-US" altLang="vi-VN" sz="2400" b="1" dirty="0" err="1" smtClean="0">
                <a:solidFill>
                  <a:srgbClr val="FF0000"/>
                </a:solidFill>
                <a:latin typeface="Times New Roman" panose="02020603050405020304" pitchFamily="18" charset="0"/>
              </a:rPr>
              <a:t>và</a:t>
            </a:r>
            <a:r>
              <a:rPr lang="en-US" altLang="vi-VN" sz="2400" b="1" dirty="0" smtClean="0">
                <a:solidFill>
                  <a:srgbClr val="FF0000"/>
                </a:solidFill>
                <a:latin typeface="Times New Roman" panose="02020603050405020304" pitchFamily="18" charset="0"/>
              </a:rPr>
              <a:t> </a:t>
            </a:r>
            <a:r>
              <a:rPr lang="en-US" altLang="vi-VN" sz="2400" b="1" dirty="0" err="1">
                <a:solidFill>
                  <a:srgbClr val="FF0000"/>
                </a:solidFill>
                <a:latin typeface="Times New Roman" panose="02020603050405020304" pitchFamily="18" charset="0"/>
              </a:rPr>
              <a:t>hoàn</a:t>
            </a:r>
            <a:r>
              <a:rPr lang="en-US" altLang="vi-VN" sz="2400" b="1" dirty="0">
                <a:solidFill>
                  <a:srgbClr val="FF0000"/>
                </a:solidFill>
                <a:latin typeface="Times New Roman" panose="02020603050405020304" pitchFamily="18" charset="0"/>
              </a:rPr>
              <a:t> </a:t>
            </a:r>
            <a:r>
              <a:rPr lang="en-US" altLang="vi-VN" sz="2400" b="1" dirty="0" err="1">
                <a:solidFill>
                  <a:srgbClr val="FF0000"/>
                </a:solidFill>
                <a:latin typeface="Times New Roman" panose="02020603050405020304" pitchFamily="18" charset="0"/>
              </a:rPr>
              <a:t>thành</a:t>
            </a:r>
            <a:r>
              <a:rPr lang="en-US" altLang="vi-VN" sz="2400" b="1" dirty="0">
                <a:solidFill>
                  <a:srgbClr val="FF0000"/>
                </a:solidFill>
                <a:latin typeface="Times New Roman" panose="02020603050405020304" pitchFamily="18" charset="0"/>
              </a:rPr>
              <a:t> </a:t>
            </a:r>
            <a:r>
              <a:rPr lang="en-US" altLang="vi-VN" sz="2400" b="1" dirty="0" err="1">
                <a:solidFill>
                  <a:srgbClr val="FF0000"/>
                </a:solidFill>
                <a:latin typeface="Times New Roman" panose="02020603050405020304" pitchFamily="18" charset="0"/>
              </a:rPr>
              <a:t>phiếu</a:t>
            </a:r>
            <a:r>
              <a:rPr lang="en-US" altLang="vi-VN" sz="2400" b="1" dirty="0">
                <a:solidFill>
                  <a:srgbClr val="FF0000"/>
                </a:solidFill>
                <a:latin typeface="Times New Roman" panose="02020603050405020304" pitchFamily="18" charset="0"/>
              </a:rPr>
              <a:t> </a:t>
            </a:r>
            <a:r>
              <a:rPr lang="en-US" altLang="vi-VN" sz="2400" b="1" dirty="0" err="1">
                <a:solidFill>
                  <a:srgbClr val="FF0000"/>
                </a:solidFill>
                <a:latin typeface="Times New Roman" panose="02020603050405020304" pitchFamily="18" charset="0"/>
              </a:rPr>
              <a:t>học</a:t>
            </a:r>
            <a:r>
              <a:rPr lang="en-US" altLang="vi-VN" sz="2400" b="1" dirty="0">
                <a:solidFill>
                  <a:srgbClr val="FF0000"/>
                </a:solidFill>
                <a:latin typeface="Times New Roman" panose="02020603050405020304" pitchFamily="18" charset="0"/>
              </a:rPr>
              <a:t> </a:t>
            </a:r>
            <a:r>
              <a:rPr lang="en-US" altLang="vi-VN" sz="2400" b="1" dirty="0" err="1">
                <a:solidFill>
                  <a:srgbClr val="FF0000"/>
                </a:solidFill>
                <a:latin typeface="Times New Roman" panose="02020603050405020304" pitchFamily="18" charset="0"/>
              </a:rPr>
              <a:t>tập</a:t>
            </a:r>
            <a:r>
              <a:rPr lang="en-US" altLang="vi-VN" sz="2400" b="1" dirty="0">
                <a:solidFill>
                  <a:srgbClr val="FF0000"/>
                </a:solidFill>
                <a:latin typeface="Times New Roman" panose="02020603050405020304" pitchFamily="18" charset="0"/>
              </a:rPr>
              <a:t> </a:t>
            </a:r>
            <a:r>
              <a:rPr lang="en-US" altLang="vi-VN" sz="2400" b="1" dirty="0" err="1">
                <a:solidFill>
                  <a:srgbClr val="FF0000"/>
                </a:solidFill>
                <a:latin typeface="Times New Roman" panose="02020603050405020304" pitchFamily="18" charset="0"/>
              </a:rPr>
              <a:t>theo</a:t>
            </a:r>
            <a:r>
              <a:rPr lang="en-US" altLang="vi-VN" sz="2400" b="1" dirty="0">
                <a:solidFill>
                  <a:srgbClr val="FF0000"/>
                </a:solidFill>
                <a:latin typeface="Times New Roman" panose="02020603050405020304" pitchFamily="18" charset="0"/>
              </a:rPr>
              <a:t> </a:t>
            </a:r>
            <a:r>
              <a:rPr lang="en-US" altLang="vi-VN" sz="2400" b="1" dirty="0" err="1">
                <a:solidFill>
                  <a:srgbClr val="FF0000"/>
                </a:solidFill>
                <a:latin typeface="Times New Roman" panose="02020603050405020304" pitchFamily="18" charset="0"/>
              </a:rPr>
              <a:t>kỹ</a:t>
            </a:r>
            <a:r>
              <a:rPr lang="en-US" altLang="vi-VN" sz="2400" b="1" dirty="0">
                <a:solidFill>
                  <a:srgbClr val="FF0000"/>
                </a:solidFill>
                <a:latin typeface="Times New Roman" panose="02020603050405020304" pitchFamily="18" charset="0"/>
              </a:rPr>
              <a:t> </a:t>
            </a:r>
            <a:r>
              <a:rPr lang="en-US" altLang="vi-VN" sz="2400" b="1" dirty="0" err="1">
                <a:solidFill>
                  <a:srgbClr val="FF0000"/>
                </a:solidFill>
                <a:latin typeface="Times New Roman" panose="02020603050405020304" pitchFamily="18" charset="0"/>
              </a:rPr>
              <a:t>thuật</a:t>
            </a:r>
            <a:r>
              <a:rPr lang="en-US" altLang="vi-VN" sz="2400" b="1" dirty="0">
                <a:solidFill>
                  <a:srgbClr val="FF0000"/>
                </a:solidFill>
                <a:latin typeface="Times New Roman" panose="02020603050405020304" pitchFamily="18" charset="0"/>
              </a:rPr>
              <a:t> </a:t>
            </a:r>
            <a:r>
              <a:rPr lang="en-US" altLang="vi-VN" sz="2400" b="1" dirty="0" smtClean="0">
                <a:solidFill>
                  <a:srgbClr val="FF0000"/>
                </a:solidFill>
                <a:latin typeface="Times New Roman" panose="02020603050405020304" pitchFamily="18" charset="0"/>
              </a:rPr>
              <a:t>4W&amp;1H</a:t>
            </a:r>
            <a:endParaRPr lang="en-US" altLang="vi-VN" sz="2400" b="1" dirty="0">
              <a:solidFill>
                <a:srgbClr val="FF0000"/>
              </a:solidFill>
              <a:latin typeface="Times New Roman" panose="02020603050405020304" pitchFamily="18" charset="0"/>
            </a:endParaRPr>
          </a:p>
        </p:txBody>
      </p:sp>
      <p:sp>
        <p:nvSpPr>
          <p:cNvPr id="23" name="Rectangle 22"/>
          <p:cNvSpPr/>
          <p:nvPr/>
        </p:nvSpPr>
        <p:spPr>
          <a:xfrm>
            <a:off x="1302327" y="3006785"/>
            <a:ext cx="10543309" cy="3323987"/>
          </a:xfrm>
          <a:prstGeom prst="rect">
            <a:avLst/>
          </a:prstGeom>
        </p:spPr>
        <p:txBody>
          <a:bodyPr wrap="square">
            <a:spAutoFit/>
          </a:bodyPr>
          <a:lstStyle/>
          <a:p>
            <a:pPr algn="just">
              <a:lnSpc>
                <a:spcPct val="150000"/>
              </a:lnSpc>
              <a:spcAft>
                <a:spcPts val="0"/>
              </a:spcAft>
              <a:tabLst>
                <a:tab pos="76200" algn="l"/>
                <a:tab pos="457200" algn="l"/>
              </a:tabLst>
            </a:pPr>
            <a:r>
              <a:rPr lang="en-US" sz="2800" b="1" dirty="0">
                <a:solidFill>
                  <a:srgbClr val="FF0000"/>
                </a:solidFill>
                <a:latin typeface="Times New Roman" panose="02020603050405020304" pitchFamily="18" charset="0"/>
                <a:ea typeface="Times New Roman" panose="02020603050405020304" pitchFamily="18" charset="0"/>
              </a:rPr>
              <a:t>+ When: </a:t>
            </a:r>
            <a:r>
              <a:rPr lang="en-US" sz="2800" dirty="0" err="1">
                <a:latin typeface="Times New Roman" panose="02020603050405020304" pitchFamily="18" charset="0"/>
                <a:ea typeface="Times New Roman" panose="02020603050405020304" pitchFamily="18" charset="0"/>
              </a:rPr>
              <a:t>Vương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triều</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Hồi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giáo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Đê</a:t>
            </a:r>
            <a:r>
              <a:rPr lang="en-US" sz="2800" dirty="0">
                <a:latin typeface="Times New Roman" panose="02020603050405020304" pitchFamily="18" charset="0"/>
                <a:ea typeface="Times New Roman" panose="02020603050405020304" pitchFamily="18" charset="0"/>
              </a:rPr>
              <a:t>-li </a:t>
            </a:r>
            <a:r>
              <a:rPr lang="en-US" sz="2800" dirty="0" err="1">
                <a:latin typeface="Times New Roman" panose="02020603050405020304" pitchFamily="18" charset="0"/>
                <a:ea typeface="Times New Roman" panose="02020603050405020304" pitchFamily="18" charset="0"/>
              </a:rPr>
              <a:t>được</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thành</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lập</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khi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nào</a:t>
            </a:r>
            <a:r>
              <a:rPr lang="en-US" sz="2800" dirty="0">
                <a:latin typeface="Times New Roman" panose="02020603050405020304" pitchFamily="18" charset="0"/>
                <a:ea typeface="Times New Roman" panose="02020603050405020304" pitchFamily="18" charset="0"/>
              </a:rPr>
              <a:t>?</a:t>
            </a:r>
          </a:p>
          <a:p>
            <a:pPr algn="just">
              <a:lnSpc>
                <a:spcPct val="150000"/>
              </a:lnSpc>
              <a:spcAft>
                <a:spcPts val="0"/>
              </a:spcAft>
              <a:tabLst>
                <a:tab pos="76200" algn="l"/>
                <a:tab pos="457200" algn="l"/>
              </a:tabLst>
            </a:pPr>
            <a:r>
              <a:rPr lang="en-US" sz="2800" b="1" dirty="0">
                <a:solidFill>
                  <a:srgbClr val="FF0000"/>
                </a:solidFill>
                <a:latin typeface="Times New Roman" panose="02020603050405020304" pitchFamily="18" charset="0"/>
                <a:ea typeface="Times New Roman" panose="02020603050405020304" pitchFamily="18" charset="0"/>
              </a:rPr>
              <a:t>+ Who: </a:t>
            </a:r>
            <a:r>
              <a:rPr lang="en-US" sz="2800" dirty="0">
                <a:latin typeface="Times New Roman" panose="02020603050405020304" pitchFamily="18" charset="0"/>
                <a:ea typeface="Times New Roman" panose="02020603050405020304" pitchFamily="18" charset="0"/>
              </a:rPr>
              <a:t>Ai </a:t>
            </a:r>
            <a:r>
              <a:rPr lang="en-US" sz="2800" dirty="0" err="1">
                <a:latin typeface="Times New Roman" panose="02020603050405020304" pitchFamily="18" charset="0"/>
                <a:ea typeface="Times New Roman" panose="02020603050405020304" pitchFamily="18" charset="0"/>
              </a:rPr>
              <a:t>là</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người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có</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quyền</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lực</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cao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nhất</a:t>
            </a:r>
            <a:r>
              <a:rPr lang="en-US" sz="2800" dirty="0">
                <a:latin typeface="Times New Roman" panose="02020603050405020304" pitchFamily="18" charset="0"/>
                <a:ea typeface="Times New Roman" panose="02020603050405020304" pitchFamily="18" charset="0"/>
              </a:rPr>
              <a:t>?</a:t>
            </a:r>
          </a:p>
          <a:p>
            <a:pPr algn="just">
              <a:lnSpc>
                <a:spcPct val="150000"/>
              </a:lnSpc>
              <a:spcAft>
                <a:spcPts val="0"/>
              </a:spcAft>
              <a:tabLst>
                <a:tab pos="76200" algn="l"/>
                <a:tab pos="457200" algn="l"/>
              </a:tabLst>
            </a:pPr>
            <a:r>
              <a:rPr lang="en-US" sz="2800" b="1" dirty="0">
                <a:solidFill>
                  <a:srgbClr val="FF0000"/>
                </a:solidFill>
                <a:latin typeface="Times New Roman" panose="02020603050405020304" pitchFamily="18" charset="0"/>
                <a:ea typeface="Times New Roman" panose="02020603050405020304" pitchFamily="18" charset="0"/>
              </a:rPr>
              <a:t>+ What: </a:t>
            </a:r>
            <a:r>
              <a:rPr lang="en-US" sz="2800" dirty="0" err="1">
                <a:latin typeface="Times New Roman" panose="02020603050405020304" pitchFamily="18" charset="0"/>
                <a:ea typeface="Times New Roman" panose="02020603050405020304" pitchFamily="18" charset="0"/>
              </a:rPr>
              <a:t>Trong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nông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nghiệp</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nghề</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nào</a:t>
            </a:r>
            <a:r>
              <a:rPr lang="en-US" sz="2800" dirty="0">
                <a:latin typeface="Times New Roman" panose="02020603050405020304" pitchFamily="18" charset="0"/>
                <a:ea typeface="Times New Roman" panose="02020603050405020304" pitchFamily="18" charset="0"/>
              </a:rPr>
              <a:t> </a:t>
            </a:r>
            <a:r>
              <a:rPr lang="en-US" sz="2800" dirty="0" err="1" smtClean="0">
                <a:latin typeface="Times New Roman" panose="02020603050405020304" pitchFamily="18" charset="0"/>
                <a:ea typeface="Times New Roman" panose="02020603050405020304" pitchFamily="18" charset="0"/>
              </a:rPr>
              <a:t>giữ</a:t>
            </a:r>
            <a:r>
              <a:rPr lang="en-US" sz="2800" dirty="0" smtClean="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vai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trò</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quan</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trọng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nhất</a:t>
            </a:r>
            <a:r>
              <a:rPr lang="en-US" sz="2800" dirty="0">
                <a:latin typeface="Times New Roman" panose="02020603050405020304" pitchFamily="18" charset="0"/>
                <a:ea typeface="Times New Roman" panose="02020603050405020304" pitchFamily="18" charset="0"/>
              </a:rPr>
              <a:t>?</a:t>
            </a:r>
          </a:p>
          <a:p>
            <a:pPr algn="just">
              <a:lnSpc>
                <a:spcPct val="150000"/>
              </a:lnSpc>
              <a:spcAft>
                <a:spcPts val="0"/>
              </a:spcAft>
              <a:tabLst>
                <a:tab pos="76200" algn="l"/>
                <a:tab pos="457200" algn="l"/>
              </a:tabLst>
            </a:pPr>
            <a:r>
              <a:rPr lang="en-US" sz="2800" b="1" dirty="0">
                <a:solidFill>
                  <a:srgbClr val="FF0000"/>
                </a:solidFill>
                <a:latin typeface="Times New Roman" panose="02020603050405020304" pitchFamily="18" charset="0"/>
                <a:ea typeface="Times New Roman" panose="02020603050405020304" pitchFamily="18" charset="0"/>
              </a:rPr>
              <a:t>+ How: </a:t>
            </a:r>
            <a:r>
              <a:rPr lang="en-US" sz="2800" dirty="0" err="1">
                <a:latin typeface="Times New Roman" panose="02020603050405020304" pitchFamily="18" charset="0"/>
                <a:ea typeface="Times New Roman" panose="02020603050405020304" pitchFamily="18" charset="0"/>
              </a:rPr>
              <a:t>Thủ</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công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nghiệp</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và</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thương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nghiệp</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như</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thế</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nào</a:t>
            </a:r>
            <a:r>
              <a:rPr lang="en-US" sz="2800" dirty="0">
                <a:latin typeface="Times New Roman" panose="02020603050405020304" pitchFamily="18" charset="0"/>
                <a:ea typeface="Times New Roman" panose="02020603050405020304" pitchFamily="18" charset="0"/>
              </a:rPr>
              <a:t>?</a:t>
            </a:r>
          </a:p>
          <a:p>
            <a:pPr algn="just">
              <a:lnSpc>
                <a:spcPct val="150000"/>
              </a:lnSpc>
              <a:spcAft>
                <a:spcPts val="0"/>
              </a:spcAft>
              <a:tabLst>
                <a:tab pos="76200" algn="l"/>
                <a:tab pos="457200" algn="l"/>
              </a:tabLst>
            </a:pPr>
            <a:r>
              <a:rPr lang="en-US" sz="2800" b="1" dirty="0">
                <a:solidFill>
                  <a:srgbClr val="FF0000"/>
                </a:solidFill>
                <a:latin typeface="Times New Roman" panose="02020603050405020304" pitchFamily="18" charset="0"/>
                <a:ea typeface="Times New Roman" panose="02020603050405020304" pitchFamily="18" charset="0"/>
              </a:rPr>
              <a:t>+ Where:  </a:t>
            </a:r>
            <a:r>
              <a:rPr lang="en-US" sz="2800" dirty="0" err="1">
                <a:latin typeface="Times New Roman" panose="02020603050405020304" pitchFamily="18" charset="0"/>
                <a:ea typeface="Times New Roman" panose="02020603050405020304" pitchFamily="18" charset="0"/>
              </a:rPr>
              <a:t>Xã</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hội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của</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vương</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triều</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Hồi</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giáo</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Đê</a:t>
            </a:r>
            <a:r>
              <a:rPr lang="en-US" sz="2800" dirty="0">
                <a:latin typeface="Times New Roman" panose="02020603050405020304" pitchFamily="18" charset="0"/>
                <a:ea typeface="Times New Roman" panose="02020603050405020304" pitchFamily="18" charset="0"/>
              </a:rPr>
              <a:t>-li </a:t>
            </a:r>
            <a:r>
              <a:rPr lang="en-US" sz="2800" dirty="0" err="1">
                <a:latin typeface="Times New Roman" panose="02020603050405020304" pitchFamily="18" charset="0"/>
                <a:ea typeface="Times New Roman" panose="02020603050405020304" pitchFamily="18" charset="0"/>
              </a:rPr>
              <a:t>có</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đặc</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điểm</a:t>
            </a:r>
            <a:r>
              <a:rPr lang="en-US" sz="2800" dirty="0">
                <a:latin typeface="Times New Roman" panose="02020603050405020304" pitchFamily="18" charset="0"/>
                <a:ea typeface="Times New Roman" panose="02020603050405020304" pitchFamily="18" charset="0"/>
              </a:rPr>
              <a:t> </a:t>
            </a:r>
            <a:r>
              <a:rPr lang="en-US" sz="2800" dirty="0" err="1">
                <a:latin typeface="Times New Roman" panose="02020603050405020304" pitchFamily="18" charset="0"/>
                <a:ea typeface="Times New Roman" panose="02020603050405020304" pitchFamily="18" charset="0"/>
              </a:rPr>
              <a:t>gì</a:t>
            </a:r>
            <a:r>
              <a:rPr lang="en-US" sz="2800" dirty="0">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p:txBody>
      </p:sp>
      <p:pic>
        <p:nvPicPr>
          <p:cNvPr id="24" name="Picture 2" descr="Hình ảnh Học Thảo Luận Viết Bài Tập Về Nhà Làm Bài Toán, Bé, Phiên, Dễ  Thương miễn phí tải tập tin PNG PSDComment và Vector">
            <a:extLst>
              <a:ext uri="{FF2B5EF4-FFF2-40B4-BE49-F238E27FC236}">
                <a16:creationId xmlns:a16="http://schemas.microsoft.com/office/drawing/2014/main" id="{91C2434F-1323-1C40-87BE-EEF3CDF152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0419" y="1278396"/>
            <a:ext cx="1572006" cy="1498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05128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fade">
                                      <p:cBhvr>
                                        <p:cTn id="7" dur="500"/>
                                        <p:tgtEl>
                                          <p:spTgt spid="2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p:bldP spid="22" grpId="0" animBg="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FAE3AD-1333-44FF-95E1-BCA37854DEF7}"/>
              </a:ext>
            </a:extLst>
          </p:cNvPr>
          <p:cNvGraphicFramePr>
            <a:graphicFrameLocks noGrp="1"/>
          </p:cNvGraphicFramePr>
          <p:nvPr>
            <p:extLst>
              <p:ext uri="{D42A27DB-BD31-4B8C-83A1-F6EECF244321}">
                <p14:modId xmlns:p14="http://schemas.microsoft.com/office/powerpoint/2010/main" val="2785272030"/>
              </p:ext>
            </p:extLst>
          </p:nvPr>
        </p:nvGraphicFramePr>
        <p:xfrm>
          <a:off x="442453" y="1312408"/>
          <a:ext cx="11139948" cy="5177173"/>
        </p:xfrm>
        <a:graphic>
          <a:graphicData uri="http://schemas.openxmlformats.org/drawingml/2006/table">
            <a:tbl>
              <a:tblPr firstRow="1" firstCol="1" bandRow="1"/>
              <a:tblGrid>
                <a:gridCol w="4908020">
                  <a:extLst>
                    <a:ext uri="{9D8B030D-6E8A-4147-A177-3AD203B41FA5}">
                      <a16:colId xmlns:a16="http://schemas.microsoft.com/office/drawing/2014/main" val="2781591556"/>
                    </a:ext>
                  </a:extLst>
                </a:gridCol>
                <a:gridCol w="6231928">
                  <a:extLst>
                    <a:ext uri="{9D8B030D-6E8A-4147-A177-3AD203B41FA5}">
                      <a16:colId xmlns:a16="http://schemas.microsoft.com/office/drawing/2014/main" val="1322828149"/>
                    </a:ext>
                  </a:extLst>
                </a:gridCol>
              </a:tblGrid>
              <a:tr h="390507">
                <a:tc>
                  <a:txBody>
                    <a:bodyPr/>
                    <a:lstStyle/>
                    <a:p>
                      <a:pPr marL="0" marR="0" algn="ctr">
                        <a:lnSpc>
                          <a:spcPct val="107000"/>
                        </a:lnSpc>
                        <a:spcBef>
                          <a:spcPts val="0"/>
                        </a:spcBef>
                        <a:spcAft>
                          <a:spcPts val="0"/>
                        </a:spcAft>
                      </a:pP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Yêu</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cầu</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marR="0" algn="ctr">
                        <a:lnSpc>
                          <a:spcPct val="107000"/>
                        </a:lnSpc>
                        <a:spcBef>
                          <a:spcPts val="0"/>
                        </a:spcBef>
                        <a:spcAft>
                          <a:spcPts val="0"/>
                        </a:spcAft>
                      </a:pP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Sản</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phẩm</a:t>
                      </a:r>
                      <a:endParaRPr lang="en-US" sz="280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361754890"/>
                  </a:ext>
                </a:extLst>
              </a:tr>
              <a:tr h="863391">
                <a:tc>
                  <a:txBody>
                    <a:bodyPr/>
                    <a:lstStyle/>
                    <a:p>
                      <a:pPr algn="just">
                        <a:lnSpc>
                          <a:spcPct val="100000"/>
                        </a:lnSpc>
                        <a:spcAft>
                          <a:spcPts val="0"/>
                        </a:spcAft>
                        <a:tabLst>
                          <a:tab pos="76200" algn="l"/>
                          <a:tab pos="457200" algn="l"/>
                        </a:tabLst>
                      </a:pPr>
                      <a:r>
                        <a:rPr lang="en-US" sz="2400" b="1" dirty="0" smtClean="0">
                          <a:solidFill>
                            <a:srgbClr val="FF0000"/>
                          </a:solidFill>
                          <a:latin typeface="Times New Roman" panose="02020603050405020304" pitchFamily="18" charset="0"/>
                          <a:ea typeface="Times New Roman" panose="02020603050405020304" pitchFamily="18" charset="0"/>
                        </a:rPr>
                        <a:t>When: </a:t>
                      </a:r>
                      <a:r>
                        <a:rPr lang="en-US" sz="2400" dirty="0" err="1" smtClean="0">
                          <a:latin typeface="Times New Roman" panose="02020603050405020304" pitchFamily="18" charset="0"/>
                          <a:ea typeface="Times New Roman" panose="02020603050405020304" pitchFamily="18" charset="0"/>
                        </a:rPr>
                        <a:t>Vương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triều</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Hồi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giáo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Đê</a:t>
                      </a:r>
                      <a:r>
                        <a:rPr lang="en-US" sz="2400" dirty="0" smtClean="0">
                          <a:latin typeface="Times New Roman" panose="02020603050405020304" pitchFamily="18" charset="0"/>
                          <a:ea typeface="Times New Roman" panose="02020603050405020304" pitchFamily="18" charset="0"/>
                        </a:rPr>
                        <a:t>-li </a:t>
                      </a:r>
                      <a:r>
                        <a:rPr lang="en-US" sz="2400" dirty="0" err="1" smtClean="0">
                          <a:latin typeface="Times New Roman" panose="02020603050405020304" pitchFamily="18" charset="0"/>
                          <a:ea typeface="Times New Roman" panose="02020603050405020304" pitchFamily="18" charset="0"/>
                        </a:rPr>
                        <a:t>được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thành</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lập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khi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81401143"/>
                  </a:ext>
                </a:extLst>
              </a:tr>
              <a:tr h="897604">
                <a:tc>
                  <a:txBody>
                    <a:bodyPr/>
                    <a:lstStyle/>
                    <a:p>
                      <a:pPr algn="just">
                        <a:lnSpc>
                          <a:spcPct val="100000"/>
                        </a:lnSpc>
                        <a:spcAft>
                          <a:spcPts val="0"/>
                        </a:spcAft>
                        <a:tabLst>
                          <a:tab pos="76200" algn="l"/>
                          <a:tab pos="457200" algn="l"/>
                        </a:tabLst>
                      </a:pPr>
                      <a:r>
                        <a:rPr lang="en-US" sz="2400" b="1" dirty="0" smtClean="0">
                          <a:solidFill>
                            <a:srgbClr val="FF0000"/>
                          </a:solidFill>
                          <a:latin typeface="Times New Roman" panose="02020603050405020304" pitchFamily="18" charset="0"/>
                          <a:ea typeface="Times New Roman" panose="02020603050405020304" pitchFamily="18" charset="0"/>
                        </a:rPr>
                        <a:t>Who: </a:t>
                      </a:r>
                      <a:r>
                        <a:rPr lang="en-US" sz="2400" dirty="0" smtClean="0">
                          <a:latin typeface="Times New Roman" panose="02020603050405020304" pitchFamily="18" charset="0"/>
                          <a:ea typeface="Times New Roman" panose="02020603050405020304" pitchFamily="18" charset="0"/>
                        </a:rPr>
                        <a:t>Ai </a:t>
                      </a:r>
                      <a:r>
                        <a:rPr lang="en-US" sz="2400" dirty="0" err="1" smtClean="0">
                          <a:latin typeface="Times New Roman" panose="02020603050405020304" pitchFamily="18" charset="0"/>
                          <a:ea typeface="Times New Roman" panose="02020603050405020304" pitchFamily="18" charset="0"/>
                        </a:rPr>
                        <a:t>là</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người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có</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quyền</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lực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cao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nhất</a:t>
                      </a:r>
                      <a:r>
                        <a:rPr lang="en-US" sz="2400" dirty="0" smtClean="0">
                          <a:latin typeface="Times New Roman" panose="02020603050405020304" pitchFamily="18" charset="0"/>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spcBef>
                          <a:spcPts val="375"/>
                        </a:spcBef>
                        <a:spcAft>
                          <a:spcPts val="375"/>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31980"/>
                  </a:ext>
                </a:extLst>
              </a:tr>
              <a:tr h="931196">
                <a:tc>
                  <a:txBody>
                    <a:bodyPr/>
                    <a:lstStyle/>
                    <a:p>
                      <a:pPr marL="0" marR="0" indent="0" algn="just" defTabSz="91440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What: </a:t>
                      </a:r>
                      <a:r>
                        <a:rPr lang="en-US" sz="2400" dirty="0" err="1" smtClean="0">
                          <a:latin typeface="Times New Roman" panose="02020603050405020304" pitchFamily="18" charset="0"/>
                          <a:ea typeface="Times New Roman" panose="02020603050405020304" pitchFamily="18" charset="0"/>
                        </a:rPr>
                        <a:t>Trong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nông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nghề</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giữ</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vai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trò</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quan</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trọng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nhất</a:t>
                      </a:r>
                      <a:r>
                        <a:rPr lang="en-US" sz="2400" dirty="0" smtClean="0">
                          <a:latin typeface="Times New Roman" panose="02020603050405020304" pitchFamily="18" charset="0"/>
                          <a:ea typeface="Times New Roman" panose="02020603050405020304" pitchFamily="18" charset="0"/>
                        </a:rPr>
                        <a:t>?</a:t>
                      </a: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80881776"/>
                  </a:ext>
                </a:extLst>
              </a:tr>
              <a:tr h="928254">
                <a:tc>
                  <a:txBody>
                    <a:bodyPr/>
                    <a:lstStyle/>
                    <a:p>
                      <a:pPr marL="0" marR="0" indent="0" algn="just" defTabSz="60963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How: </a:t>
                      </a:r>
                      <a:r>
                        <a:rPr lang="en-US" sz="2400" dirty="0" err="1" smtClean="0">
                          <a:latin typeface="Times New Roman" panose="02020603050405020304" pitchFamily="18" charset="0"/>
                          <a:ea typeface="Times New Roman" panose="02020603050405020304" pitchFamily="18" charset="0"/>
                        </a:rPr>
                        <a:t>Thủ</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công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và</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như</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thế</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a:t>
                      </a: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1008370"/>
                  </a:ext>
                </a:extLst>
              </a:tr>
              <a:tr h="1100163">
                <a:tc>
                  <a:txBody>
                    <a:bodyPr/>
                    <a:lstStyle/>
                    <a:p>
                      <a:pPr marL="0" marR="0" indent="0" algn="just" defTabSz="60963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Where:</a:t>
                      </a:r>
                      <a:r>
                        <a:rPr lang="en-US" sz="2400" b="1" baseline="0" dirty="0" smtClean="0">
                          <a:solidFill>
                            <a:srgbClr val="FF0000"/>
                          </a:solidFill>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Xã</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hội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của</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triều</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Hồi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giáo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Đê</a:t>
                      </a:r>
                      <a:r>
                        <a:rPr lang="en-US" sz="2400" dirty="0" smtClean="0">
                          <a:latin typeface="Times New Roman" panose="02020603050405020304" pitchFamily="18" charset="0"/>
                          <a:ea typeface="Times New Roman" panose="02020603050405020304" pitchFamily="18" charset="0"/>
                        </a:rPr>
                        <a:t>-li </a:t>
                      </a:r>
                      <a:r>
                        <a:rPr lang="en-US" sz="2400" dirty="0" err="1" smtClean="0">
                          <a:latin typeface="Times New Roman" panose="02020603050405020304" pitchFamily="18" charset="0"/>
                          <a:ea typeface="Times New Roman" panose="02020603050405020304" pitchFamily="18" charset="0"/>
                        </a:rPr>
                        <a:t>có</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đặc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điểm</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gì</a:t>
                      </a:r>
                      <a:r>
                        <a:rPr lang="en-US" sz="2400" dirty="0" smtClean="0">
                          <a:latin typeface="Times New Roman" panose="02020603050405020304" pitchFamily="18" charset="0"/>
                          <a:ea typeface="Times New Roman" panose="02020603050405020304" pitchFamily="18" charset="0"/>
                        </a:rPr>
                        <a:t>?</a:t>
                      </a:r>
                      <a:endParaRPr lang="en-US" sz="2400" dirty="0" smtClean="0">
                        <a:effectLst/>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18249359"/>
                  </a:ext>
                </a:extLst>
              </a:tr>
            </a:tbl>
          </a:graphicData>
        </a:graphic>
      </p:graphicFrame>
      <p:sp>
        <p:nvSpPr>
          <p:cNvPr id="3" name="TextBox 2">
            <a:extLst>
              <a:ext uri="{FF2B5EF4-FFF2-40B4-BE49-F238E27FC236}">
                <a16:creationId xmlns:a16="http://schemas.microsoft.com/office/drawing/2014/main" id="{85D9A376-C3A7-49E1-B1CD-DEAB47FD0FD1}"/>
              </a:ext>
            </a:extLst>
          </p:cNvPr>
          <p:cNvSpPr txBox="1"/>
          <p:nvPr/>
        </p:nvSpPr>
        <p:spPr>
          <a:xfrm>
            <a:off x="3882104" y="371525"/>
            <a:ext cx="4200939" cy="52322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kumimoji="0" lang="en-US" sz="2800" b="1" i="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PHIẾU HỌC </a:t>
            </a:r>
            <a:r>
              <a:rPr kumimoji="0" lang="en-US" sz="2800" b="1" i="1" u="none" strike="noStrike" kern="1200" cap="none" spc="0" normalizeH="0" baseline="0" noProof="0" dirty="0" smtClean="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TẬP</a:t>
            </a:r>
            <a:endParaRPr lang="en-US" dirty="0">
              <a:solidFill>
                <a:schemeClr val="tx1">
                  <a:lumMod val="95000"/>
                  <a:lumOff val="5000"/>
                </a:schemeClr>
              </a:solidFill>
            </a:endParaRPr>
          </a:p>
        </p:txBody>
      </p:sp>
      <p:pic>
        <p:nvPicPr>
          <p:cNvPr id="5" name="Picture 11">
            <a:extLst>
              <a:ext uri="{FF2B5EF4-FFF2-40B4-BE49-F238E27FC236}">
                <a16:creationId xmlns:a16="http://schemas.microsoft.com/office/drawing/2014/main" id="{87411D84-84CB-4D8F-BA85-EC464E36B8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380136">
            <a:off x="11275944" y="5771738"/>
            <a:ext cx="950515" cy="1161740"/>
          </a:xfrm>
          <a:prstGeom prst="rect">
            <a:avLst/>
          </a:prstGeom>
        </p:spPr>
      </p:pic>
      <p:pic>
        <p:nvPicPr>
          <p:cNvPr id="7" name="Picture 10">
            <a:extLst>
              <a:ext uri="{FF2B5EF4-FFF2-40B4-BE49-F238E27FC236}">
                <a16:creationId xmlns:a16="http://schemas.microsoft.com/office/drawing/2014/main" id="{5F49145B-B562-4863-8393-874E632DDC0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rot="-1324339">
            <a:off x="-90507" y="-187999"/>
            <a:ext cx="870343" cy="1063753"/>
          </a:xfrm>
          <a:prstGeom prst="rect">
            <a:avLst/>
          </a:prstGeom>
        </p:spPr>
      </p:pic>
      <p:sp>
        <p:nvSpPr>
          <p:cNvPr id="4" name="Rectangle 3"/>
          <p:cNvSpPr/>
          <p:nvPr/>
        </p:nvSpPr>
        <p:spPr>
          <a:xfrm>
            <a:off x="5465190" y="1786299"/>
            <a:ext cx="5961088" cy="830997"/>
          </a:xfrm>
          <a:prstGeom prst="rect">
            <a:avLst/>
          </a:prstGeom>
        </p:spPr>
        <p:txBody>
          <a:bodyPr wrap="square">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Vương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triều</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hồi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Đê</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-li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lập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năm</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1206.</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25630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5">
            <a:extLst>
              <a:ext uri="{FF2B5EF4-FFF2-40B4-BE49-F238E27FC236}">
                <a16:creationId xmlns:a16="http://schemas.microsoft.com/office/drawing/2014/main" id="{1CDE7742-C5D8-4CC3-B6C5-3A3BD7F4BC5D}"/>
              </a:ext>
            </a:extLst>
          </p:cNvPr>
          <p:cNvSpPr txBox="1"/>
          <p:nvPr/>
        </p:nvSpPr>
        <p:spPr>
          <a:xfrm>
            <a:off x="3546763" y="460294"/>
            <a:ext cx="5004751" cy="553998"/>
          </a:xfrm>
          <a:prstGeom prst="rect">
            <a:avLst/>
          </a:prstGeom>
          <a:noFill/>
        </p:spPr>
        <p:txBody>
          <a:bodyPr wrap="square" rtlCol="0">
            <a:spAutoFit/>
          </a:bodyPr>
          <a:lstStyle/>
          <a:p>
            <a:pPr algn="ctr"/>
            <a:r>
              <a:rPr lang="en-US" altLang="zh-CN" sz="3000" b="1" dirty="0">
                <a:latin typeface="Times New Roman" pitchFamily="18" charset="0"/>
                <a:ea typeface="思源黑体" panose="020B0500000000000000" pitchFamily="34" charset="-122"/>
                <a:cs typeface="Times New Roman" pitchFamily="18" charset="0"/>
              </a:rPr>
              <a:t>b</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Vương</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triều</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Hồi</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giáo</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Đê</a:t>
            </a:r>
            <a:r>
              <a:rPr lang="en-US" altLang="zh-CN" sz="3000" b="1" dirty="0" smtClean="0">
                <a:latin typeface="Times New Roman" pitchFamily="18" charset="0"/>
                <a:ea typeface="思源黑体" panose="020B0500000000000000" pitchFamily="34" charset="-122"/>
                <a:cs typeface="Times New Roman" pitchFamily="18" charset="0"/>
              </a:rPr>
              <a:t>-li</a:t>
            </a:r>
            <a:endParaRPr lang="zh-CN" altLang="en-US" sz="3000" b="1" dirty="0">
              <a:latin typeface="Times New Roman" pitchFamily="18" charset="0"/>
              <a:ea typeface="思源黑体" panose="020B0500000000000000" pitchFamily="34" charset="-122"/>
              <a:cs typeface="Times New Roman" pitchFamily="18" charset="0"/>
            </a:endParaRPr>
          </a:p>
        </p:txBody>
      </p:sp>
      <p:sp>
        <p:nvSpPr>
          <p:cNvPr id="6" name="Rectangle 5"/>
          <p:cNvSpPr/>
          <p:nvPr/>
        </p:nvSpPr>
        <p:spPr>
          <a:xfrm>
            <a:off x="643522" y="1245277"/>
            <a:ext cx="11262480" cy="572464"/>
          </a:xfrm>
          <a:prstGeom prst="rect">
            <a:avLst/>
          </a:prstGeom>
        </p:spPr>
        <p:txBody>
          <a:bodyPr wrap="square">
            <a:spAutoFit/>
          </a:bodyPr>
          <a:lstStyle/>
          <a:p>
            <a:pPr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Sự</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thành</a:t>
            </a:r>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lập</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fr-FR" sz="2400" dirty="0" err="1" smtClean="0">
                <a:latin typeface="Times New Roman" pitchFamily="18" charset="0"/>
                <a:cs typeface="Times New Roman" pitchFamily="18" charset="0"/>
              </a:rPr>
              <a:t>Vương</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triều</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Hồi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giáo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Đê</a:t>
            </a:r>
            <a:r>
              <a:rPr lang="fr-FR" sz="2400" dirty="0">
                <a:latin typeface="Times New Roman" pitchFamily="18" charset="0"/>
                <a:cs typeface="Times New Roman" pitchFamily="18" charset="0"/>
              </a:rPr>
              <a:t>-li </a:t>
            </a:r>
            <a:r>
              <a:rPr lang="fr-FR" sz="2400" dirty="0" err="1" smtClean="0">
                <a:latin typeface="Times New Roman" pitchFamily="18" charset="0"/>
                <a:cs typeface="Times New Roman" pitchFamily="18" charset="0"/>
              </a:rPr>
              <a:t>thành</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lập</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năm</a:t>
            </a:r>
            <a:r>
              <a:rPr lang="fr-FR" sz="2400" dirty="0" smtClean="0">
                <a:latin typeface="Times New Roman" pitchFamily="18" charset="0"/>
                <a:cs typeface="Times New Roman" pitchFamily="18" charset="0"/>
              </a:rPr>
              <a:t> 1206.</a:t>
            </a:r>
            <a:endParaRPr lang="en-US" sz="2400" dirty="0">
              <a:latin typeface="Times New Roman" pitchFamily="18" charset="0"/>
              <a:cs typeface="Times New Roman" pitchFamily="18" charset="0"/>
            </a:endParaRPr>
          </a:p>
        </p:txBody>
      </p:sp>
      <p:sp>
        <p:nvSpPr>
          <p:cNvPr id="28" name="chenying0907 30"/>
          <p:cNvSpPr>
            <a:spLocks noEditPoints="1"/>
          </p:cNvSpPr>
          <p:nvPr/>
        </p:nvSpPr>
        <p:spPr bwMode="auto">
          <a:xfrm>
            <a:off x="165611" y="1343689"/>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grpSp>
        <p:nvGrpSpPr>
          <p:cNvPr id="35" name="组合 10"/>
          <p:cNvGrpSpPr/>
          <p:nvPr/>
        </p:nvGrpSpPr>
        <p:grpSpPr>
          <a:xfrm>
            <a:off x="163221" y="193782"/>
            <a:ext cx="796751" cy="802685"/>
            <a:chOff x="792304" y="1415439"/>
            <a:chExt cx="4759579" cy="5093556"/>
          </a:xfrm>
        </p:grpSpPr>
        <p:grpSp>
          <p:nvGrpSpPr>
            <p:cNvPr id="36" name="Group 44"/>
            <p:cNvGrpSpPr/>
            <p:nvPr/>
          </p:nvGrpSpPr>
          <p:grpSpPr>
            <a:xfrm>
              <a:off x="2931339" y="2100886"/>
              <a:ext cx="807118" cy="906808"/>
              <a:chOff x="0" y="0"/>
              <a:chExt cx="807366" cy="906807"/>
            </a:xfrm>
          </p:grpSpPr>
          <p:sp>
            <p:nvSpPr>
              <p:cNvPr id="53"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54"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37" name="组 47"/>
            <p:cNvGrpSpPr/>
            <p:nvPr/>
          </p:nvGrpSpPr>
          <p:grpSpPr>
            <a:xfrm>
              <a:off x="792304" y="1415439"/>
              <a:ext cx="4759579" cy="5093556"/>
              <a:chOff x="829100" y="2206816"/>
              <a:chExt cx="4556482" cy="4874704"/>
            </a:xfrm>
          </p:grpSpPr>
          <p:grpSp>
            <p:nvGrpSpPr>
              <p:cNvPr id="38" name="Group 32"/>
              <p:cNvGrpSpPr/>
              <p:nvPr/>
            </p:nvGrpSpPr>
            <p:grpSpPr>
              <a:xfrm rot="20904357">
                <a:off x="829100" y="2206816"/>
                <a:ext cx="4556482" cy="4874704"/>
                <a:chOff x="88900" y="0"/>
                <a:chExt cx="2639505" cy="2823847"/>
              </a:xfrm>
            </p:grpSpPr>
            <p:sp>
              <p:nvSpPr>
                <p:cNvPr id="51"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52"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39"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40"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41"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48"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49"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50"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55"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70158" y="50468"/>
            <a:ext cx="925908" cy="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515732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16"/>
          <p:cNvSpPr txBox="1">
            <a:spLocks noChangeArrowheads="1"/>
          </p:cNvSpPr>
          <p:nvPr/>
        </p:nvSpPr>
        <p:spPr bwMode="auto">
          <a:xfrm>
            <a:off x="5624945" y="3222272"/>
            <a:ext cx="6184090" cy="345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just" defTabSz="1218804">
              <a:lnSpc>
                <a:spcPct val="130000"/>
              </a:lnSpc>
              <a:buNone/>
            </a:pPr>
            <a:r>
              <a:rPr lang="vi-VN" altLang="zh-CN" sz="2400" b="1" dirty="0">
                <a:latin typeface="Times New Roman" pitchFamily="18" charset="0"/>
                <a:ea typeface="思源黑体" panose="020B0500000000000000" pitchFamily="34" charset="-122"/>
                <a:cs typeface="Times New Roman" pitchFamily="18" charset="0"/>
              </a:rPr>
              <a:t>Hồi giáo ra đời vào thế kỉ VII tại bán đảo Ả Rập và chỉ tôn thờ Đấng Tối cao – Thánh A-la. Từ cuối thế kỉ XII, người gốc Thổ Nhĩ Kỳ đã xâm nhập và chiếm miền Bắc Ấn Độ, đây là tộc người theo đạo Hồi nên họ đã lập và lấy tên là Vương quốc Hồi giáo Đê-li, vị vua đầu tiên của triều đại này là A-y-bac.</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0138"/>
            <a:ext cx="5312435" cy="48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5" name="7-Point Star 4"/>
          <p:cNvSpPr/>
          <p:nvPr/>
        </p:nvSpPr>
        <p:spPr>
          <a:xfrm>
            <a:off x="7500270" y="809429"/>
            <a:ext cx="4539329" cy="2341418"/>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smtClean="0">
                <a:solidFill>
                  <a:srgbClr val="FF0000"/>
                </a:solidFill>
              </a:rPr>
              <a:t>V</a:t>
            </a:r>
            <a:r>
              <a:rPr lang="en-US" sz="2400" b="1" dirty="0">
                <a:solidFill>
                  <a:srgbClr val="FF0000"/>
                </a:solidFill>
              </a:rPr>
              <a:t>ì</a:t>
            </a:r>
            <a:r>
              <a:rPr lang="vi-VN" sz="2400" b="1" dirty="0" smtClean="0">
                <a:solidFill>
                  <a:srgbClr val="FF0000"/>
                </a:solidFill>
              </a:rPr>
              <a:t> </a:t>
            </a:r>
            <a:r>
              <a:rPr lang="vi-VN" sz="2400" b="1" i="1" dirty="0">
                <a:solidFill>
                  <a:srgbClr val="FF0000"/>
                </a:solidFill>
              </a:rPr>
              <a:t>sao gọi là Vương triều Hồi giáo Đê-li</a:t>
            </a:r>
            <a:r>
              <a:rPr lang="vi-VN" sz="2400" b="1" i="1" dirty="0" smtClean="0">
                <a:solidFill>
                  <a:srgbClr val="FF0000"/>
                </a:solidFill>
              </a:rPr>
              <a:t>?</a:t>
            </a:r>
            <a:endParaRPr lang="en-US" sz="2400" b="1" dirty="0">
              <a:solidFill>
                <a:srgbClr val="FF0000"/>
              </a:solidFill>
            </a:endParaRPr>
          </a:p>
        </p:txBody>
      </p:sp>
    </p:spTree>
    <p:extLst>
      <p:ext uri="{BB962C8B-B14F-4D97-AF65-F5344CB8AC3E}">
        <p14:creationId xmlns:p14="http://schemas.microsoft.com/office/powerpoint/2010/main" val="394148207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FAE3AD-1333-44FF-95E1-BCA37854DEF7}"/>
              </a:ext>
            </a:extLst>
          </p:cNvPr>
          <p:cNvGraphicFramePr>
            <a:graphicFrameLocks noGrp="1"/>
          </p:cNvGraphicFramePr>
          <p:nvPr>
            <p:extLst/>
          </p:nvPr>
        </p:nvGraphicFramePr>
        <p:xfrm>
          <a:off x="442453" y="1312408"/>
          <a:ext cx="11139948" cy="5177173"/>
        </p:xfrm>
        <a:graphic>
          <a:graphicData uri="http://schemas.openxmlformats.org/drawingml/2006/table">
            <a:tbl>
              <a:tblPr firstRow="1" firstCol="1" bandRow="1"/>
              <a:tblGrid>
                <a:gridCol w="4908020">
                  <a:extLst>
                    <a:ext uri="{9D8B030D-6E8A-4147-A177-3AD203B41FA5}">
                      <a16:colId xmlns:a16="http://schemas.microsoft.com/office/drawing/2014/main" val="2781591556"/>
                    </a:ext>
                  </a:extLst>
                </a:gridCol>
                <a:gridCol w="6231928">
                  <a:extLst>
                    <a:ext uri="{9D8B030D-6E8A-4147-A177-3AD203B41FA5}">
                      <a16:colId xmlns:a16="http://schemas.microsoft.com/office/drawing/2014/main" val="1322828149"/>
                    </a:ext>
                  </a:extLst>
                </a:gridCol>
              </a:tblGrid>
              <a:tr h="390507">
                <a:tc>
                  <a:txBody>
                    <a:bodyPr/>
                    <a:lstStyle/>
                    <a:p>
                      <a:pPr marL="0" marR="0" algn="ctr">
                        <a:lnSpc>
                          <a:spcPct val="107000"/>
                        </a:lnSpc>
                        <a:spcBef>
                          <a:spcPts val="0"/>
                        </a:spcBef>
                        <a:spcAft>
                          <a:spcPts val="0"/>
                        </a:spcAft>
                      </a:pP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Yêu</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cầu</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marR="0" algn="ctr">
                        <a:lnSpc>
                          <a:spcPct val="107000"/>
                        </a:lnSpc>
                        <a:spcBef>
                          <a:spcPts val="0"/>
                        </a:spcBef>
                        <a:spcAft>
                          <a:spcPts val="0"/>
                        </a:spcAft>
                      </a:pP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Sản</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phẩm</a:t>
                      </a:r>
                      <a:endParaRPr lang="en-US" sz="280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361754890"/>
                  </a:ext>
                </a:extLst>
              </a:tr>
              <a:tr h="863391">
                <a:tc>
                  <a:txBody>
                    <a:bodyPr/>
                    <a:lstStyle/>
                    <a:p>
                      <a:pPr algn="just">
                        <a:lnSpc>
                          <a:spcPct val="100000"/>
                        </a:lnSpc>
                        <a:spcAft>
                          <a:spcPts val="0"/>
                        </a:spcAft>
                        <a:tabLst>
                          <a:tab pos="76200" algn="l"/>
                          <a:tab pos="457200" algn="l"/>
                        </a:tabLst>
                      </a:pPr>
                      <a:r>
                        <a:rPr lang="en-US" sz="2400" b="1" dirty="0" smtClean="0">
                          <a:solidFill>
                            <a:srgbClr val="FF0000"/>
                          </a:solidFill>
                          <a:latin typeface="Times New Roman" panose="02020603050405020304" pitchFamily="18" charset="0"/>
                          <a:ea typeface="Times New Roman" panose="02020603050405020304" pitchFamily="18" charset="0"/>
                        </a:rPr>
                        <a:t>When: </a:t>
                      </a:r>
                      <a:r>
                        <a:rPr lang="en-US" sz="2400" dirty="0" err="1" smtClean="0">
                          <a:latin typeface="Times New Roman" panose="02020603050405020304" pitchFamily="18" charset="0"/>
                          <a:ea typeface="Times New Roman" panose="02020603050405020304" pitchFamily="18" charset="0"/>
                        </a:rPr>
                        <a:t>Vương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triều</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Hồi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giáo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Đê</a:t>
                      </a:r>
                      <a:r>
                        <a:rPr lang="en-US" sz="2400" dirty="0" smtClean="0">
                          <a:latin typeface="Times New Roman" panose="02020603050405020304" pitchFamily="18" charset="0"/>
                          <a:ea typeface="Times New Roman" panose="02020603050405020304" pitchFamily="18" charset="0"/>
                        </a:rPr>
                        <a:t>-li </a:t>
                      </a:r>
                      <a:r>
                        <a:rPr lang="en-US" sz="2400" dirty="0" err="1" smtClean="0">
                          <a:latin typeface="Times New Roman" panose="02020603050405020304" pitchFamily="18" charset="0"/>
                          <a:ea typeface="Times New Roman" panose="02020603050405020304" pitchFamily="18" charset="0"/>
                        </a:rPr>
                        <a:t>được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thành</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lập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khi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81401143"/>
                  </a:ext>
                </a:extLst>
              </a:tr>
              <a:tr h="897604">
                <a:tc>
                  <a:txBody>
                    <a:bodyPr/>
                    <a:lstStyle/>
                    <a:p>
                      <a:pPr algn="just">
                        <a:lnSpc>
                          <a:spcPct val="100000"/>
                        </a:lnSpc>
                        <a:spcAft>
                          <a:spcPts val="0"/>
                        </a:spcAft>
                        <a:tabLst>
                          <a:tab pos="76200" algn="l"/>
                          <a:tab pos="457200" algn="l"/>
                        </a:tabLst>
                      </a:pPr>
                      <a:r>
                        <a:rPr lang="en-US" sz="2400" b="1" dirty="0" smtClean="0">
                          <a:solidFill>
                            <a:srgbClr val="FF0000"/>
                          </a:solidFill>
                          <a:latin typeface="Times New Roman" panose="02020603050405020304" pitchFamily="18" charset="0"/>
                          <a:ea typeface="Times New Roman" panose="02020603050405020304" pitchFamily="18" charset="0"/>
                        </a:rPr>
                        <a:t>Who: </a:t>
                      </a:r>
                      <a:r>
                        <a:rPr lang="en-US" sz="2400" dirty="0" smtClean="0">
                          <a:latin typeface="Times New Roman" panose="02020603050405020304" pitchFamily="18" charset="0"/>
                          <a:ea typeface="Times New Roman" panose="02020603050405020304" pitchFamily="18" charset="0"/>
                        </a:rPr>
                        <a:t>Ai </a:t>
                      </a:r>
                      <a:r>
                        <a:rPr lang="en-US" sz="2400" dirty="0" err="1" smtClean="0">
                          <a:latin typeface="Times New Roman" panose="02020603050405020304" pitchFamily="18" charset="0"/>
                          <a:ea typeface="Times New Roman" panose="02020603050405020304" pitchFamily="18" charset="0"/>
                        </a:rPr>
                        <a:t>là</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người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có</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quyền</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lực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cao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nhất</a:t>
                      </a:r>
                      <a:r>
                        <a:rPr lang="en-US" sz="2400" dirty="0" smtClean="0">
                          <a:latin typeface="Times New Roman" panose="02020603050405020304" pitchFamily="18" charset="0"/>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spcBef>
                          <a:spcPts val="375"/>
                        </a:spcBef>
                        <a:spcAft>
                          <a:spcPts val="375"/>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31980"/>
                  </a:ext>
                </a:extLst>
              </a:tr>
              <a:tr h="931196">
                <a:tc>
                  <a:txBody>
                    <a:bodyPr/>
                    <a:lstStyle/>
                    <a:p>
                      <a:pPr marL="0" marR="0" indent="0" algn="just" defTabSz="91440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What: </a:t>
                      </a:r>
                      <a:r>
                        <a:rPr lang="en-US" sz="2400" dirty="0" err="1" smtClean="0">
                          <a:latin typeface="Times New Roman" panose="02020603050405020304" pitchFamily="18" charset="0"/>
                          <a:ea typeface="Times New Roman" panose="02020603050405020304" pitchFamily="18" charset="0"/>
                        </a:rPr>
                        <a:t>Trong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nông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nghề</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giữ</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vai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trò</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quan</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trọng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nhất</a:t>
                      </a:r>
                      <a:r>
                        <a:rPr lang="en-US" sz="2400" dirty="0" smtClean="0">
                          <a:latin typeface="Times New Roman" panose="02020603050405020304" pitchFamily="18" charset="0"/>
                          <a:ea typeface="Times New Roman" panose="02020603050405020304" pitchFamily="18" charset="0"/>
                        </a:rPr>
                        <a:t>?</a:t>
                      </a: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80881776"/>
                  </a:ext>
                </a:extLst>
              </a:tr>
              <a:tr h="928254">
                <a:tc>
                  <a:txBody>
                    <a:bodyPr/>
                    <a:lstStyle/>
                    <a:p>
                      <a:pPr marL="0" marR="0" indent="0" algn="just" defTabSz="60963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How: </a:t>
                      </a:r>
                      <a:r>
                        <a:rPr lang="en-US" sz="2400" dirty="0" err="1" smtClean="0">
                          <a:latin typeface="Times New Roman" panose="02020603050405020304" pitchFamily="18" charset="0"/>
                          <a:ea typeface="Times New Roman" panose="02020603050405020304" pitchFamily="18" charset="0"/>
                        </a:rPr>
                        <a:t>Thủ</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công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và</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như</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thế</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a:t>
                      </a: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1008370"/>
                  </a:ext>
                </a:extLst>
              </a:tr>
              <a:tr h="1100163">
                <a:tc>
                  <a:txBody>
                    <a:bodyPr/>
                    <a:lstStyle/>
                    <a:p>
                      <a:pPr marL="0" marR="0" indent="0" algn="just" defTabSz="60963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Where:</a:t>
                      </a:r>
                      <a:r>
                        <a:rPr lang="en-US" sz="2400" b="1" baseline="0" dirty="0" smtClean="0">
                          <a:solidFill>
                            <a:srgbClr val="FF0000"/>
                          </a:solidFill>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Xã</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hội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của</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triều</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Hồi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giáo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Đê</a:t>
                      </a:r>
                      <a:r>
                        <a:rPr lang="en-US" sz="2400" dirty="0" smtClean="0">
                          <a:latin typeface="Times New Roman" panose="02020603050405020304" pitchFamily="18" charset="0"/>
                          <a:ea typeface="Times New Roman" panose="02020603050405020304" pitchFamily="18" charset="0"/>
                        </a:rPr>
                        <a:t>-li </a:t>
                      </a:r>
                      <a:r>
                        <a:rPr lang="en-US" sz="2400" dirty="0" err="1" smtClean="0">
                          <a:latin typeface="Times New Roman" panose="02020603050405020304" pitchFamily="18" charset="0"/>
                          <a:ea typeface="Times New Roman" panose="02020603050405020304" pitchFamily="18" charset="0"/>
                        </a:rPr>
                        <a:t>có</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đặc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điểm</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gì</a:t>
                      </a:r>
                      <a:r>
                        <a:rPr lang="en-US" sz="2400" dirty="0" smtClean="0">
                          <a:latin typeface="Times New Roman" panose="02020603050405020304" pitchFamily="18" charset="0"/>
                          <a:ea typeface="Times New Roman" panose="02020603050405020304" pitchFamily="18" charset="0"/>
                        </a:rPr>
                        <a:t>?</a:t>
                      </a:r>
                      <a:endParaRPr lang="en-US" sz="2400" dirty="0" smtClean="0">
                        <a:effectLst/>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18249359"/>
                  </a:ext>
                </a:extLst>
              </a:tr>
            </a:tbl>
          </a:graphicData>
        </a:graphic>
      </p:graphicFrame>
      <p:sp>
        <p:nvSpPr>
          <p:cNvPr id="3" name="TextBox 2">
            <a:extLst>
              <a:ext uri="{FF2B5EF4-FFF2-40B4-BE49-F238E27FC236}">
                <a16:creationId xmlns:a16="http://schemas.microsoft.com/office/drawing/2014/main" id="{85D9A376-C3A7-49E1-B1CD-DEAB47FD0FD1}"/>
              </a:ext>
            </a:extLst>
          </p:cNvPr>
          <p:cNvSpPr txBox="1"/>
          <p:nvPr/>
        </p:nvSpPr>
        <p:spPr>
          <a:xfrm>
            <a:off x="3882104" y="371525"/>
            <a:ext cx="4200939" cy="52322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kumimoji="0" lang="en-US" sz="2800" b="1" i="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PHIẾU HỌC </a:t>
            </a:r>
            <a:r>
              <a:rPr kumimoji="0" lang="en-US" sz="2800" b="1" i="1" u="none" strike="noStrike" kern="1200" cap="none" spc="0" normalizeH="0" baseline="0" noProof="0" dirty="0" smtClean="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TẬP</a:t>
            </a:r>
            <a:endParaRPr lang="en-US" dirty="0">
              <a:solidFill>
                <a:schemeClr val="tx1">
                  <a:lumMod val="95000"/>
                  <a:lumOff val="5000"/>
                </a:schemeClr>
              </a:solidFill>
            </a:endParaRPr>
          </a:p>
        </p:txBody>
      </p:sp>
      <p:pic>
        <p:nvPicPr>
          <p:cNvPr id="5" name="Picture 11">
            <a:extLst>
              <a:ext uri="{FF2B5EF4-FFF2-40B4-BE49-F238E27FC236}">
                <a16:creationId xmlns:a16="http://schemas.microsoft.com/office/drawing/2014/main" id="{87411D84-84CB-4D8F-BA85-EC464E36B8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380136">
            <a:off x="11275944" y="5771738"/>
            <a:ext cx="950515" cy="1161740"/>
          </a:xfrm>
          <a:prstGeom prst="rect">
            <a:avLst/>
          </a:prstGeom>
        </p:spPr>
      </p:pic>
      <p:pic>
        <p:nvPicPr>
          <p:cNvPr id="7" name="Picture 10">
            <a:extLst>
              <a:ext uri="{FF2B5EF4-FFF2-40B4-BE49-F238E27FC236}">
                <a16:creationId xmlns:a16="http://schemas.microsoft.com/office/drawing/2014/main" id="{5F49145B-B562-4863-8393-874E632DDC0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rot="-1324339">
            <a:off x="-90507" y="-187999"/>
            <a:ext cx="870343" cy="1063753"/>
          </a:xfrm>
          <a:prstGeom prst="rect">
            <a:avLst/>
          </a:prstGeom>
        </p:spPr>
      </p:pic>
      <p:sp>
        <p:nvSpPr>
          <p:cNvPr id="4" name="Rectangle 3"/>
          <p:cNvSpPr/>
          <p:nvPr/>
        </p:nvSpPr>
        <p:spPr>
          <a:xfrm>
            <a:off x="5465190" y="1786299"/>
            <a:ext cx="5961088" cy="830997"/>
          </a:xfrm>
          <a:prstGeom prst="rect">
            <a:avLst/>
          </a:prstGeom>
        </p:spPr>
        <p:txBody>
          <a:bodyPr wrap="square">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Vương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triều</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Hồi</a:t>
            </a:r>
            <a:r>
              <a:rPr lang="en-US" sz="2400" b="1" dirty="0"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Đê</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-li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lập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năm</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1206.</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Rectangle 7"/>
          <p:cNvSpPr/>
          <p:nvPr/>
        </p:nvSpPr>
        <p:spPr>
          <a:xfrm>
            <a:off x="5465190" y="2683006"/>
            <a:ext cx="4867615" cy="461665"/>
          </a:xfrm>
          <a:prstGeom prst="rect">
            <a:avLst/>
          </a:prstGeom>
        </p:spPr>
        <p:txBody>
          <a:bodyPr wrap="none">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Vua</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lực</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53394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5">
            <a:extLst>
              <a:ext uri="{FF2B5EF4-FFF2-40B4-BE49-F238E27FC236}">
                <a16:creationId xmlns:a16="http://schemas.microsoft.com/office/drawing/2014/main" id="{1CDE7742-C5D8-4CC3-B6C5-3A3BD7F4BC5D}"/>
              </a:ext>
            </a:extLst>
          </p:cNvPr>
          <p:cNvSpPr txBox="1"/>
          <p:nvPr/>
        </p:nvSpPr>
        <p:spPr>
          <a:xfrm>
            <a:off x="3546763" y="460294"/>
            <a:ext cx="5004751" cy="553998"/>
          </a:xfrm>
          <a:prstGeom prst="rect">
            <a:avLst/>
          </a:prstGeom>
          <a:noFill/>
        </p:spPr>
        <p:txBody>
          <a:bodyPr wrap="square" rtlCol="0">
            <a:spAutoFit/>
          </a:bodyPr>
          <a:lstStyle/>
          <a:p>
            <a:pPr algn="ctr"/>
            <a:r>
              <a:rPr lang="en-US" altLang="zh-CN" sz="3000" b="1" dirty="0">
                <a:latin typeface="Times New Roman" pitchFamily="18" charset="0"/>
                <a:ea typeface="思源黑体" panose="020B0500000000000000" pitchFamily="34" charset="-122"/>
                <a:cs typeface="Times New Roman" pitchFamily="18" charset="0"/>
              </a:rPr>
              <a:t>b</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Vương</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triều</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Hồi</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giáo</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Đê</a:t>
            </a:r>
            <a:r>
              <a:rPr lang="en-US" altLang="zh-CN" sz="3000" b="1" dirty="0" smtClean="0">
                <a:latin typeface="Times New Roman" pitchFamily="18" charset="0"/>
                <a:ea typeface="思源黑体" panose="020B0500000000000000" pitchFamily="34" charset="-122"/>
                <a:cs typeface="Times New Roman" pitchFamily="18" charset="0"/>
              </a:rPr>
              <a:t>-li</a:t>
            </a:r>
            <a:endParaRPr lang="zh-CN" altLang="en-US" sz="3000" b="1" dirty="0">
              <a:latin typeface="Times New Roman" pitchFamily="18" charset="0"/>
              <a:ea typeface="思源黑体" panose="020B0500000000000000" pitchFamily="34" charset="-122"/>
              <a:cs typeface="Times New Roman" pitchFamily="18" charset="0"/>
            </a:endParaRPr>
          </a:p>
        </p:txBody>
      </p:sp>
      <p:sp>
        <p:nvSpPr>
          <p:cNvPr id="6" name="Rectangle 5"/>
          <p:cNvSpPr/>
          <p:nvPr/>
        </p:nvSpPr>
        <p:spPr>
          <a:xfrm>
            <a:off x="643522" y="1245277"/>
            <a:ext cx="11262480" cy="524567"/>
          </a:xfrm>
          <a:prstGeom prst="rect">
            <a:avLst/>
          </a:prstGeom>
        </p:spPr>
        <p:txBody>
          <a:bodyPr wrap="square">
            <a:spAutoFit/>
          </a:bodyPr>
          <a:lstStyle/>
          <a:p>
            <a:pPr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Sự</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thành</a:t>
            </a:r>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lập</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fr-FR" sz="2400" dirty="0" err="1">
                <a:latin typeface="Times New Roman" pitchFamily="18" charset="0"/>
                <a:cs typeface="Times New Roman" pitchFamily="18" charset="0"/>
              </a:rPr>
              <a:t>Vương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triều</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Hồi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giáo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Đê</a:t>
            </a:r>
            <a:r>
              <a:rPr lang="fr-FR" sz="2400" dirty="0">
                <a:latin typeface="Times New Roman" pitchFamily="18" charset="0"/>
                <a:cs typeface="Times New Roman" pitchFamily="18" charset="0"/>
              </a:rPr>
              <a:t>-li </a:t>
            </a:r>
            <a:r>
              <a:rPr lang="fr-FR" sz="2400" dirty="0" err="1">
                <a:latin typeface="Times New Roman" pitchFamily="18" charset="0"/>
                <a:cs typeface="Times New Roman" pitchFamily="18" charset="0"/>
              </a:rPr>
              <a:t>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lập</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năm</a:t>
            </a:r>
            <a:r>
              <a:rPr lang="fr-FR" sz="2400" dirty="0">
                <a:latin typeface="Times New Roman" pitchFamily="18" charset="0"/>
                <a:cs typeface="Times New Roman" pitchFamily="18" charset="0"/>
              </a:rPr>
              <a:t> 1206</a:t>
            </a:r>
            <a:r>
              <a:rPr lang="fr-FR"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7" name="Rectangle 6"/>
          <p:cNvSpPr/>
          <p:nvPr/>
        </p:nvSpPr>
        <p:spPr>
          <a:xfrm>
            <a:off x="670921" y="1976643"/>
            <a:ext cx="11435781" cy="2012859"/>
          </a:xfrm>
          <a:prstGeom prst="rect">
            <a:avLst/>
          </a:prstGeom>
        </p:spPr>
        <p:txBody>
          <a:bodyPr wrap="square">
            <a:spAutoFit/>
          </a:bodyPr>
          <a:lstStyle/>
          <a:p>
            <a:pPr algn="just"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Chính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trị</a:t>
            </a:r>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p>
          <a:p>
            <a:pPr algn="just" defTabSz="1218804">
              <a:lnSpc>
                <a:spcPct val="130000"/>
              </a:lnSpc>
            </a:pPr>
            <a:r>
              <a:rPr lang="fr-FR" sz="2400" dirty="0" smtClean="0">
                <a:latin typeface="Times New Roman" pitchFamily="18" charset="0"/>
                <a:cs typeface="Times New Roman" pitchFamily="18" charset="0"/>
              </a:rPr>
              <a:t>        + </a:t>
            </a:r>
            <a:r>
              <a:rPr lang="fr-FR" sz="2400" dirty="0" err="1" smtClean="0">
                <a:latin typeface="Times New Roman" pitchFamily="18" charset="0"/>
                <a:cs typeface="Times New Roman" pitchFamily="18" charset="0"/>
              </a:rPr>
              <a:t>Vua</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có</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quyền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lực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cao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nhất</a:t>
            </a:r>
            <a:r>
              <a:rPr lang="fr-FR" sz="2400" dirty="0">
                <a:latin typeface="Times New Roman" pitchFamily="18" charset="0"/>
                <a:cs typeface="Times New Roman" pitchFamily="18" charset="0"/>
              </a:rPr>
              <a:t>.</a:t>
            </a:r>
          </a:p>
          <a:p>
            <a:pPr algn="just" defTabSz="1218804">
              <a:lnSpc>
                <a:spcPct val="130000"/>
              </a:lnSpc>
            </a:pPr>
            <a:r>
              <a:rPr lang="en-US" sz="2400" dirty="0" smtClean="0">
                <a:latin typeface="Times New Roman" pitchFamily="18" charset="0"/>
                <a:cs typeface="Times New Roman" pitchFamily="18" charset="0"/>
              </a:rPr>
              <a:t>        + </a:t>
            </a:r>
            <a:r>
              <a:rPr lang="vi-VN" sz="2400" dirty="0" smtClean="0">
                <a:latin typeface="Times New Roman" pitchFamily="18" charset="0"/>
                <a:cs typeface="Times New Roman" pitchFamily="18" charset="0"/>
              </a:rPr>
              <a:t>Chia </a:t>
            </a:r>
            <a:r>
              <a:rPr lang="vi-VN" sz="2400" dirty="0">
                <a:latin typeface="Times New Roman" pitchFamily="18" charset="0"/>
                <a:cs typeface="Times New Roman" pitchFamily="18" charset="0"/>
              </a:rPr>
              <a:t>Ấn Độ thành nhiều khu vực hành </a:t>
            </a:r>
            <a:r>
              <a:rPr lang="vi-VN" sz="2400" dirty="0" smtClean="0">
                <a:latin typeface="Times New Roman" pitchFamily="18" charset="0"/>
                <a:cs typeface="Times New Roman" pitchFamily="18" charset="0"/>
              </a:rPr>
              <a:t>chính, </a:t>
            </a:r>
            <a:r>
              <a:rPr lang="vi-VN" sz="2400" dirty="0">
                <a:latin typeface="Times New Roman" pitchFamily="18" charset="0"/>
                <a:cs typeface="Times New Roman" pitchFamily="18" charset="0"/>
              </a:rPr>
              <a:t>do tướng lĩnh Hồi giáo cai quản</a:t>
            </a:r>
            <a:r>
              <a:rPr lang="fr-FR" sz="2400" dirty="0">
                <a:latin typeface="Times New Roman" pitchFamily="18" charset="0"/>
                <a:cs typeface="Times New Roman" pitchFamily="18" charset="0"/>
              </a:rPr>
              <a:t>.</a:t>
            </a:r>
          </a:p>
          <a:p>
            <a:pPr algn="just" defTabSz="1218804">
              <a:lnSpc>
                <a:spcPct val="130000"/>
              </a:lnSpc>
            </a:pP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Tiến</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xâm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chiếm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tiểu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quốc</a:t>
            </a:r>
            <a:r>
              <a:rPr lang="en-US" sz="2400" dirty="0">
                <a:latin typeface="Times New Roman" pitchFamily="18" charset="0"/>
                <a:cs typeface="Times New Roman" pitchFamily="18" charset="0"/>
              </a:rPr>
              <a:t> ở Nam </a:t>
            </a:r>
            <a:r>
              <a:rPr lang="en-US" sz="2400" dirty="0" err="1">
                <a:latin typeface="Times New Roman" pitchFamily="18" charset="0"/>
                <a:cs typeface="Times New Roman" pitchFamily="18" charset="0"/>
              </a:rPr>
              <a:t>Ấn</a:t>
            </a:r>
            <a:r>
              <a:rPr lang="en-US" sz="2400" dirty="0">
                <a:latin typeface="Times New Roman" pitchFamily="18" charset="0"/>
                <a:cs typeface="Times New Roman" pitchFamily="18" charset="0"/>
              </a:rPr>
              <a:t>.</a:t>
            </a:r>
          </a:p>
        </p:txBody>
      </p:sp>
      <p:sp>
        <p:nvSpPr>
          <p:cNvPr id="28" name="chenying0907 30"/>
          <p:cNvSpPr>
            <a:spLocks noEditPoints="1"/>
          </p:cNvSpPr>
          <p:nvPr/>
        </p:nvSpPr>
        <p:spPr bwMode="auto">
          <a:xfrm>
            <a:off x="165611" y="1343689"/>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sp>
        <p:nvSpPr>
          <p:cNvPr id="29" name="chenying0907 30"/>
          <p:cNvSpPr>
            <a:spLocks noEditPoints="1"/>
          </p:cNvSpPr>
          <p:nvPr/>
        </p:nvSpPr>
        <p:spPr bwMode="auto">
          <a:xfrm>
            <a:off x="165611" y="2060965"/>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grpSp>
        <p:nvGrpSpPr>
          <p:cNvPr id="55" name="组合 10"/>
          <p:cNvGrpSpPr/>
          <p:nvPr/>
        </p:nvGrpSpPr>
        <p:grpSpPr>
          <a:xfrm>
            <a:off x="272545" y="327099"/>
            <a:ext cx="796751" cy="802685"/>
            <a:chOff x="792304" y="1415439"/>
            <a:chExt cx="4759579" cy="5093556"/>
          </a:xfrm>
        </p:grpSpPr>
        <p:grpSp>
          <p:nvGrpSpPr>
            <p:cNvPr id="56" name="Group 44"/>
            <p:cNvGrpSpPr/>
            <p:nvPr/>
          </p:nvGrpSpPr>
          <p:grpSpPr>
            <a:xfrm>
              <a:off x="2931339" y="2100886"/>
              <a:ext cx="807118" cy="906808"/>
              <a:chOff x="0" y="0"/>
              <a:chExt cx="807366" cy="906807"/>
            </a:xfrm>
          </p:grpSpPr>
          <p:sp>
            <p:nvSpPr>
              <p:cNvPr id="67"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8"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57" name="组 47"/>
            <p:cNvGrpSpPr/>
            <p:nvPr/>
          </p:nvGrpSpPr>
          <p:grpSpPr>
            <a:xfrm>
              <a:off x="792304" y="1415439"/>
              <a:ext cx="4759579" cy="5093556"/>
              <a:chOff x="829100" y="2206816"/>
              <a:chExt cx="4556482" cy="4874704"/>
            </a:xfrm>
          </p:grpSpPr>
          <p:grpSp>
            <p:nvGrpSpPr>
              <p:cNvPr id="58" name="Group 32"/>
              <p:cNvGrpSpPr/>
              <p:nvPr/>
            </p:nvGrpSpPr>
            <p:grpSpPr>
              <a:xfrm rot="20904357">
                <a:off x="829100" y="2206816"/>
                <a:ext cx="4556482" cy="4874704"/>
                <a:chOff x="88900" y="0"/>
                <a:chExt cx="2639505" cy="2823847"/>
              </a:xfrm>
            </p:grpSpPr>
            <p:sp>
              <p:nvSpPr>
                <p:cNvPr id="65"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6"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59"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0"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1"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2"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3"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4"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69"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58471" y="48825"/>
            <a:ext cx="925908" cy="773094"/>
          </a:xfrm>
          <a:prstGeom prst="rect">
            <a:avLst/>
          </a:prstGeom>
          <a:noFill/>
          <a:ln>
            <a:noFill/>
          </a:ln>
          <a:extLst/>
        </p:spPr>
      </p:pic>
    </p:spTree>
    <p:extLst>
      <p:ext uri="{BB962C8B-B14F-4D97-AF65-F5344CB8AC3E}">
        <p14:creationId xmlns:p14="http://schemas.microsoft.com/office/powerpoint/2010/main" val="155570073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circle(in)">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circle(in)">
                                      <p:cBhvr>
                                        <p:cTn id="17" dur="20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circle(in)">
                                      <p:cBhvr>
                                        <p:cTn id="22" dur="20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circle(in)">
                                      <p:cBhvr>
                                        <p:cTn id="27"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6"/>
          <p:cNvSpPr txBox="1">
            <a:spLocks noChangeArrowheads="1"/>
          </p:cNvSpPr>
          <p:nvPr/>
        </p:nvSpPr>
        <p:spPr bwMode="auto">
          <a:xfrm>
            <a:off x="1233054" y="5145513"/>
            <a:ext cx="9552423"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just" defTabSz="1218804">
              <a:lnSpc>
                <a:spcPct val="130000"/>
              </a:lnSpc>
              <a:buNone/>
            </a:pPr>
            <a:r>
              <a:rPr lang="en-US" sz="3200" b="1" dirty="0" err="1" smtClean="0"/>
              <a:t>Thể</a:t>
            </a:r>
            <a:r>
              <a:rPr lang="en-US" sz="3200" b="1" dirty="0" smtClean="0"/>
              <a:t> </a:t>
            </a:r>
            <a:r>
              <a:rPr lang="en-US" sz="3200" b="1" dirty="0" err="1" smtClean="0"/>
              <a:t>hiện</a:t>
            </a:r>
            <a:r>
              <a:rPr lang="en-US" sz="3200" b="1" dirty="0" smtClean="0"/>
              <a:t> </a:t>
            </a:r>
            <a:r>
              <a:rPr lang="en-US" sz="3200" b="1" dirty="0" err="1" smtClean="0"/>
              <a:t>sự</a:t>
            </a:r>
            <a:r>
              <a:rPr lang="en-US" sz="3200" b="1" dirty="0" smtClean="0"/>
              <a:t> </a:t>
            </a:r>
            <a:r>
              <a:rPr lang="en-US" sz="3200" b="1" dirty="0" err="1"/>
              <a:t>phân</a:t>
            </a:r>
            <a:r>
              <a:rPr lang="en-US" sz="3200" b="1" dirty="0"/>
              <a:t> </a:t>
            </a:r>
            <a:r>
              <a:rPr lang="en-US" sz="3200" b="1" dirty="0" err="1"/>
              <a:t>biệt</a:t>
            </a:r>
            <a:r>
              <a:rPr lang="en-US" sz="3200" b="1" dirty="0"/>
              <a:t> </a:t>
            </a:r>
            <a:r>
              <a:rPr lang="en-US" sz="3200" b="1" dirty="0" err="1"/>
              <a:t>chủng</a:t>
            </a:r>
            <a:r>
              <a:rPr lang="en-US" sz="3200" b="1" dirty="0"/>
              <a:t> </a:t>
            </a:r>
            <a:r>
              <a:rPr lang="en-US" sz="3200" b="1" dirty="0" err="1"/>
              <a:t>tộc</a:t>
            </a:r>
            <a:r>
              <a:rPr lang="en-US" sz="3200" b="1" dirty="0"/>
              <a:t> </a:t>
            </a:r>
            <a:r>
              <a:rPr lang="en-US" sz="3200" b="1" dirty="0" err="1" smtClean="0"/>
              <a:t>và</a:t>
            </a:r>
            <a:r>
              <a:rPr lang="en-US" sz="3200" b="1" dirty="0"/>
              <a:t> </a:t>
            </a:r>
            <a:r>
              <a:rPr lang="en-US" sz="3200" b="1" dirty="0" err="1" smtClean="0"/>
              <a:t>tôn</a:t>
            </a:r>
            <a:r>
              <a:rPr lang="en-US" sz="3200" b="1" dirty="0" smtClean="0"/>
              <a:t> </a:t>
            </a:r>
            <a:r>
              <a:rPr lang="en-US" sz="3200" b="1" dirty="0" err="1" smtClean="0"/>
              <a:t>giáo</a:t>
            </a:r>
            <a:r>
              <a:rPr lang="en-US" sz="3200" b="1" dirty="0" smtClean="0"/>
              <a:t> </a:t>
            </a:r>
            <a:r>
              <a:rPr lang="en-US" sz="3200" b="1" dirty="0" err="1" smtClean="0"/>
              <a:t>sâu</a:t>
            </a:r>
            <a:r>
              <a:rPr lang="en-US" sz="3200" b="1" dirty="0" smtClean="0"/>
              <a:t> </a:t>
            </a:r>
            <a:r>
              <a:rPr lang="en-US" sz="3200" b="1" dirty="0" err="1" smtClean="0"/>
              <a:t>sắc</a:t>
            </a:r>
            <a:endParaRPr lang="vi-VN" altLang="zh-CN" sz="3200" b="1" dirty="0">
              <a:solidFill>
                <a:prstClr val="black">
                  <a:lumMod val="50000"/>
                  <a:lumOff val="50000"/>
                </a:prstClr>
              </a:solidFill>
              <a:latin typeface="Times New Roman" pitchFamily="18" charset="0"/>
              <a:ea typeface="思源黑体" panose="020B0500000000000000" pitchFamily="34" charset="-122"/>
              <a:cs typeface="Times New Roman" pitchFamily="18" charset="0"/>
            </a:endParaRPr>
          </a:p>
        </p:txBody>
      </p:sp>
      <p:sp>
        <p:nvSpPr>
          <p:cNvPr id="3" name="Cloud Callout 2"/>
          <p:cNvSpPr/>
          <p:nvPr/>
        </p:nvSpPr>
        <p:spPr>
          <a:xfrm>
            <a:off x="914399" y="1108364"/>
            <a:ext cx="8991601" cy="3044559"/>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i="1" dirty="0">
                <a:latin typeface="+mj-lt"/>
              </a:rPr>
              <a:t>Các nhà vua đã thực hiện chính sách chia</a:t>
            </a:r>
            <a:r>
              <a:rPr lang="vi-VN" sz="2400" b="1" dirty="0">
                <a:latin typeface="+mj-lt"/>
              </a:rPr>
              <a:t/>
            </a:r>
            <a:br>
              <a:rPr lang="vi-VN" sz="2400" b="1" dirty="0">
                <a:latin typeface="+mj-lt"/>
              </a:rPr>
            </a:br>
            <a:r>
              <a:rPr lang="en-US" sz="2400" b="1" i="1" dirty="0" smtClean="0">
                <a:latin typeface="+mj-lt"/>
              </a:rPr>
              <a:t>Ấ</a:t>
            </a:r>
            <a:r>
              <a:rPr lang="vi-VN" sz="2400" b="1" i="1" dirty="0" smtClean="0">
                <a:latin typeface="+mj-lt"/>
              </a:rPr>
              <a:t>n </a:t>
            </a:r>
            <a:r>
              <a:rPr lang="en-US" sz="2400" b="1" i="1" dirty="0">
                <a:latin typeface="+mj-lt"/>
              </a:rPr>
              <a:t>Đ</a:t>
            </a:r>
            <a:r>
              <a:rPr lang="vi-VN" sz="2400" b="1" i="1" dirty="0" smtClean="0">
                <a:latin typeface="+mj-lt"/>
              </a:rPr>
              <a:t>ộ </a:t>
            </a:r>
            <a:r>
              <a:rPr lang="vi-VN" sz="2400" b="1" i="1" dirty="0">
                <a:latin typeface="+mj-lt"/>
              </a:rPr>
              <a:t>thành nhiều khu vực hành chính và cử tướng lĩnh Hồi giáo cai quản, còn tín đồ </a:t>
            </a:r>
            <a:r>
              <a:rPr lang="vi-VN" sz="2400" b="1" i="1" dirty="0" smtClean="0">
                <a:latin typeface="+mj-lt"/>
              </a:rPr>
              <a:t>Hin-đu</a:t>
            </a:r>
            <a:r>
              <a:rPr lang="en-US" sz="2400" b="1" dirty="0">
                <a:latin typeface="+mj-lt"/>
              </a:rPr>
              <a:t> </a:t>
            </a:r>
            <a:r>
              <a:rPr lang="vi-VN" sz="2400" b="1" i="1" dirty="0" smtClean="0">
                <a:latin typeface="+mj-lt"/>
              </a:rPr>
              <a:t>giáo </a:t>
            </a:r>
            <a:r>
              <a:rPr lang="vi-VN" sz="2400" b="1" i="1" dirty="0">
                <a:latin typeface="+mj-lt"/>
              </a:rPr>
              <a:t>chỉ được giữ các chức vụ không quan trọng,... qua đó thể hiện </a:t>
            </a:r>
            <a:r>
              <a:rPr lang="vi-VN" sz="2400" b="1" i="1" dirty="0" smtClean="0">
                <a:latin typeface="+mj-lt"/>
              </a:rPr>
              <a:t>điều</a:t>
            </a:r>
            <a:r>
              <a:rPr lang="en-US" sz="2400" b="1" i="1" dirty="0" smtClean="0">
                <a:latin typeface="+mj-lt"/>
              </a:rPr>
              <a:t> </a:t>
            </a:r>
            <a:r>
              <a:rPr lang="vi-VN" sz="2400" b="1" i="1" dirty="0" smtClean="0">
                <a:latin typeface="+mj-lt"/>
              </a:rPr>
              <a:t>gì?</a:t>
            </a:r>
            <a:endParaRPr lang="en-US" sz="2400" b="1" dirty="0">
              <a:latin typeface="+mj-lt"/>
            </a:endParaRPr>
          </a:p>
        </p:txBody>
      </p:sp>
    </p:spTree>
    <p:extLst>
      <p:ext uri="{BB962C8B-B14F-4D97-AF65-F5344CB8AC3E}">
        <p14:creationId xmlns:p14="http://schemas.microsoft.com/office/powerpoint/2010/main" val="122987937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down)">
                                      <p:cBhvr>
                                        <p:cTn id="14"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FAE3AD-1333-44FF-95E1-BCA37854DEF7}"/>
              </a:ext>
            </a:extLst>
          </p:cNvPr>
          <p:cNvGraphicFramePr>
            <a:graphicFrameLocks noGrp="1"/>
          </p:cNvGraphicFramePr>
          <p:nvPr>
            <p:extLst/>
          </p:nvPr>
        </p:nvGraphicFramePr>
        <p:xfrm>
          <a:off x="442453" y="1312408"/>
          <a:ext cx="11139948" cy="5177173"/>
        </p:xfrm>
        <a:graphic>
          <a:graphicData uri="http://schemas.openxmlformats.org/drawingml/2006/table">
            <a:tbl>
              <a:tblPr firstRow="1" firstCol="1" bandRow="1"/>
              <a:tblGrid>
                <a:gridCol w="4908020">
                  <a:extLst>
                    <a:ext uri="{9D8B030D-6E8A-4147-A177-3AD203B41FA5}">
                      <a16:colId xmlns:a16="http://schemas.microsoft.com/office/drawing/2014/main" val="2781591556"/>
                    </a:ext>
                  </a:extLst>
                </a:gridCol>
                <a:gridCol w="6231928">
                  <a:extLst>
                    <a:ext uri="{9D8B030D-6E8A-4147-A177-3AD203B41FA5}">
                      <a16:colId xmlns:a16="http://schemas.microsoft.com/office/drawing/2014/main" val="1322828149"/>
                    </a:ext>
                  </a:extLst>
                </a:gridCol>
              </a:tblGrid>
              <a:tr h="390507">
                <a:tc>
                  <a:txBody>
                    <a:bodyPr/>
                    <a:lstStyle/>
                    <a:p>
                      <a:pPr marL="0" marR="0" algn="ctr">
                        <a:lnSpc>
                          <a:spcPct val="107000"/>
                        </a:lnSpc>
                        <a:spcBef>
                          <a:spcPts val="0"/>
                        </a:spcBef>
                        <a:spcAft>
                          <a:spcPts val="0"/>
                        </a:spcAft>
                      </a:pP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Yêu</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cầu</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marR="0" algn="ctr">
                        <a:lnSpc>
                          <a:spcPct val="107000"/>
                        </a:lnSpc>
                        <a:spcBef>
                          <a:spcPts val="0"/>
                        </a:spcBef>
                        <a:spcAft>
                          <a:spcPts val="0"/>
                        </a:spcAft>
                      </a:pP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Sản</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phẩm</a:t>
                      </a:r>
                      <a:endParaRPr lang="en-US" sz="280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361754890"/>
                  </a:ext>
                </a:extLst>
              </a:tr>
              <a:tr h="863391">
                <a:tc>
                  <a:txBody>
                    <a:bodyPr/>
                    <a:lstStyle/>
                    <a:p>
                      <a:pPr algn="just">
                        <a:lnSpc>
                          <a:spcPct val="100000"/>
                        </a:lnSpc>
                        <a:spcAft>
                          <a:spcPts val="0"/>
                        </a:spcAft>
                        <a:tabLst>
                          <a:tab pos="76200" algn="l"/>
                          <a:tab pos="457200" algn="l"/>
                        </a:tabLst>
                      </a:pPr>
                      <a:r>
                        <a:rPr lang="en-US" sz="2400" b="1" dirty="0" smtClean="0">
                          <a:solidFill>
                            <a:srgbClr val="FF0000"/>
                          </a:solidFill>
                          <a:latin typeface="Times New Roman" panose="02020603050405020304" pitchFamily="18" charset="0"/>
                          <a:ea typeface="Times New Roman" panose="02020603050405020304" pitchFamily="18" charset="0"/>
                        </a:rPr>
                        <a:t>When: </a:t>
                      </a:r>
                      <a:r>
                        <a:rPr lang="en-US" sz="2400" dirty="0" err="1" smtClean="0">
                          <a:latin typeface="Times New Roman" panose="02020603050405020304" pitchFamily="18" charset="0"/>
                          <a:ea typeface="Times New Roman" panose="02020603050405020304" pitchFamily="18" charset="0"/>
                        </a:rPr>
                        <a:t>Vương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triều</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Hồi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giáo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Đê</a:t>
                      </a:r>
                      <a:r>
                        <a:rPr lang="en-US" sz="2400" dirty="0" smtClean="0">
                          <a:latin typeface="Times New Roman" panose="02020603050405020304" pitchFamily="18" charset="0"/>
                          <a:ea typeface="Times New Roman" panose="02020603050405020304" pitchFamily="18" charset="0"/>
                        </a:rPr>
                        <a:t>-li </a:t>
                      </a:r>
                      <a:r>
                        <a:rPr lang="en-US" sz="2400" dirty="0" err="1" smtClean="0">
                          <a:latin typeface="Times New Roman" panose="02020603050405020304" pitchFamily="18" charset="0"/>
                          <a:ea typeface="Times New Roman" panose="02020603050405020304" pitchFamily="18" charset="0"/>
                        </a:rPr>
                        <a:t>được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thành</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lập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khi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81401143"/>
                  </a:ext>
                </a:extLst>
              </a:tr>
              <a:tr h="897604">
                <a:tc>
                  <a:txBody>
                    <a:bodyPr/>
                    <a:lstStyle/>
                    <a:p>
                      <a:pPr algn="just">
                        <a:lnSpc>
                          <a:spcPct val="100000"/>
                        </a:lnSpc>
                        <a:spcAft>
                          <a:spcPts val="0"/>
                        </a:spcAft>
                        <a:tabLst>
                          <a:tab pos="76200" algn="l"/>
                          <a:tab pos="457200" algn="l"/>
                        </a:tabLst>
                      </a:pPr>
                      <a:r>
                        <a:rPr lang="en-US" sz="2400" b="1" dirty="0" smtClean="0">
                          <a:solidFill>
                            <a:srgbClr val="FF0000"/>
                          </a:solidFill>
                          <a:latin typeface="Times New Roman" panose="02020603050405020304" pitchFamily="18" charset="0"/>
                          <a:ea typeface="Times New Roman" panose="02020603050405020304" pitchFamily="18" charset="0"/>
                        </a:rPr>
                        <a:t>Who: </a:t>
                      </a:r>
                      <a:r>
                        <a:rPr lang="en-US" sz="2400" dirty="0" smtClean="0">
                          <a:latin typeface="Times New Roman" panose="02020603050405020304" pitchFamily="18" charset="0"/>
                          <a:ea typeface="Times New Roman" panose="02020603050405020304" pitchFamily="18" charset="0"/>
                        </a:rPr>
                        <a:t>Ai </a:t>
                      </a:r>
                      <a:r>
                        <a:rPr lang="en-US" sz="2400" dirty="0" err="1" smtClean="0">
                          <a:latin typeface="Times New Roman" panose="02020603050405020304" pitchFamily="18" charset="0"/>
                          <a:ea typeface="Times New Roman" panose="02020603050405020304" pitchFamily="18" charset="0"/>
                        </a:rPr>
                        <a:t>là</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người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có</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quyền</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lực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cao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nhất</a:t>
                      </a:r>
                      <a:r>
                        <a:rPr lang="en-US" sz="2400" dirty="0" smtClean="0">
                          <a:latin typeface="Times New Roman" panose="02020603050405020304" pitchFamily="18" charset="0"/>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spcBef>
                          <a:spcPts val="375"/>
                        </a:spcBef>
                        <a:spcAft>
                          <a:spcPts val="375"/>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31980"/>
                  </a:ext>
                </a:extLst>
              </a:tr>
              <a:tr h="931196">
                <a:tc>
                  <a:txBody>
                    <a:bodyPr/>
                    <a:lstStyle/>
                    <a:p>
                      <a:pPr marL="0" marR="0" indent="0" algn="just" defTabSz="91440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What: </a:t>
                      </a:r>
                      <a:r>
                        <a:rPr lang="en-US" sz="2400" dirty="0" err="1" smtClean="0">
                          <a:latin typeface="Times New Roman" panose="02020603050405020304" pitchFamily="18" charset="0"/>
                          <a:ea typeface="Times New Roman" panose="02020603050405020304" pitchFamily="18" charset="0"/>
                        </a:rPr>
                        <a:t>Trong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nông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nghề</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giữ</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vai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trò</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quan</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trọng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nhất</a:t>
                      </a:r>
                      <a:r>
                        <a:rPr lang="en-US" sz="2400" dirty="0" smtClean="0">
                          <a:latin typeface="Times New Roman" panose="02020603050405020304" pitchFamily="18" charset="0"/>
                          <a:ea typeface="Times New Roman" panose="02020603050405020304" pitchFamily="18" charset="0"/>
                        </a:rPr>
                        <a:t>?</a:t>
                      </a: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80881776"/>
                  </a:ext>
                </a:extLst>
              </a:tr>
              <a:tr h="928254">
                <a:tc>
                  <a:txBody>
                    <a:bodyPr/>
                    <a:lstStyle/>
                    <a:p>
                      <a:pPr marL="0" marR="0" indent="0" algn="just" defTabSz="60963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How: </a:t>
                      </a:r>
                      <a:r>
                        <a:rPr lang="en-US" sz="2400" dirty="0" err="1" smtClean="0">
                          <a:latin typeface="Times New Roman" panose="02020603050405020304" pitchFamily="18" charset="0"/>
                          <a:ea typeface="Times New Roman" panose="02020603050405020304" pitchFamily="18" charset="0"/>
                        </a:rPr>
                        <a:t>Thủ</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công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và</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như</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thế</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a:t>
                      </a: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1008370"/>
                  </a:ext>
                </a:extLst>
              </a:tr>
              <a:tr h="1100163">
                <a:tc>
                  <a:txBody>
                    <a:bodyPr/>
                    <a:lstStyle/>
                    <a:p>
                      <a:pPr marL="0" marR="0" indent="0" algn="just" defTabSz="60963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Where:</a:t>
                      </a:r>
                      <a:r>
                        <a:rPr lang="en-US" sz="2400" b="1" baseline="0" dirty="0" smtClean="0">
                          <a:solidFill>
                            <a:srgbClr val="FF0000"/>
                          </a:solidFill>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Xã</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hội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của</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triều</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Hồi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giáo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Đê</a:t>
                      </a:r>
                      <a:r>
                        <a:rPr lang="en-US" sz="2400" dirty="0" smtClean="0">
                          <a:latin typeface="Times New Roman" panose="02020603050405020304" pitchFamily="18" charset="0"/>
                          <a:ea typeface="Times New Roman" panose="02020603050405020304" pitchFamily="18" charset="0"/>
                        </a:rPr>
                        <a:t>-li </a:t>
                      </a:r>
                      <a:r>
                        <a:rPr lang="en-US" sz="2400" dirty="0" err="1" smtClean="0">
                          <a:latin typeface="Times New Roman" panose="02020603050405020304" pitchFamily="18" charset="0"/>
                          <a:ea typeface="Times New Roman" panose="02020603050405020304" pitchFamily="18" charset="0"/>
                        </a:rPr>
                        <a:t>có</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đặc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điểm</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gì</a:t>
                      </a:r>
                      <a:r>
                        <a:rPr lang="en-US" sz="2400" dirty="0" smtClean="0">
                          <a:latin typeface="Times New Roman" panose="02020603050405020304" pitchFamily="18" charset="0"/>
                          <a:ea typeface="Times New Roman" panose="02020603050405020304" pitchFamily="18" charset="0"/>
                        </a:rPr>
                        <a:t>?</a:t>
                      </a:r>
                      <a:endParaRPr lang="en-US" sz="2400" dirty="0" smtClean="0">
                        <a:effectLst/>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18249359"/>
                  </a:ext>
                </a:extLst>
              </a:tr>
            </a:tbl>
          </a:graphicData>
        </a:graphic>
      </p:graphicFrame>
      <p:sp>
        <p:nvSpPr>
          <p:cNvPr id="3" name="TextBox 2">
            <a:extLst>
              <a:ext uri="{FF2B5EF4-FFF2-40B4-BE49-F238E27FC236}">
                <a16:creationId xmlns:a16="http://schemas.microsoft.com/office/drawing/2014/main" id="{85D9A376-C3A7-49E1-B1CD-DEAB47FD0FD1}"/>
              </a:ext>
            </a:extLst>
          </p:cNvPr>
          <p:cNvSpPr txBox="1"/>
          <p:nvPr/>
        </p:nvSpPr>
        <p:spPr>
          <a:xfrm>
            <a:off x="3882104" y="371525"/>
            <a:ext cx="4200939" cy="52322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kumimoji="0" lang="en-US" sz="2800" b="1" i="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PHIẾU HỌC </a:t>
            </a:r>
            <a:r>
              <a:rPr kumimoji="0" lang="en-US" sz="2800" b="1" i="1" u="none" strike="noStrike" kern="1200" cap="none" spc="0" normalizeH="0" baseline="0" noProof="0" dirty="0" smtClean="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TẬP</a:t>
            </a:r>
            <a:endParaRPr lang="en-US" dirty="0">
              <a:solidFill>
                <a:schemeClr val="tx1">
                  <a:lumMod val="95000"/>
                  <a:lumOff val="5000"/>
                </a:schemeClr>
              </a:solidFill>
            </a:endParaRPr>
          </a:p>
        </p:txBody>
      </p:sp>
      <p:pic>
        <p:nvPicPr>
          <p:cNvPr id="5" name="Picture 11">
            <a:extLst>
              <a:ext uri="{FF2B5EF4-FFF2-40B4-BE49-F238E27FC236}">
                <a16:creationId xmlns:a16="http://schemas.microsoft.com/office/drawing/2014/main" id="{87411D84-84CB-4D8F-BA85-EC464E36B8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380136">
            <a:off x="11275944" y="5771738"/>
            <a:ext cx="950515" cy="1161740"/>
          </a:xfrm>
          <a:prstGeom prst="rect">
            <a:avLst/>
          </a:prstGeom>
        </p:spPr>
      </p:pic>
      <p:pic>
        <p:nvPicPr>
          <p:cNvPr id="7" name="Picture 10">
            <a:extLst>
              <a:ext uri="{FF2B5EF4-FFF2-40B4-BE49-F238E27FC236}">
                <a16:creationId xmlns:a16="http://schemas.microsoft.com/office/drawing/2014/main" id="{5F49145B-B562-4863-8393-874E632DDC0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rot="-1324339">
            <a:off x="-90507" y="-187999"/>
            <a:ext cx="870343" cy="1063753"/>
          </a:xfrm>
          <a:prstGeom prst="rect">
            <a:avLst/>
          </a:prstGeom>
        </p:spPr>
      </p:pic>
      <p:sp>
        <p:nvSpPr>
          <p:cNvPr id="4" name="Rectangle 3"/>
          <p:cNvSpPr/>
          <p:nvPr/>
        </p:nvSpPr>
        <p:spPr>
          <a:xfrm>
            <a:off x="5465190" y="1786299"/>
            <a:ext cx="5961088" cy="830997"/>
          </a:xfrm>
          <a:prstGeom prst="rect">
            <a:avLst/>
          </a:prstGeom>
        </p:spPr>
        <p:txBody>
          <a:bodyPr wrap="square">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Vương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triều</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hồi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Đê</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-li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lập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năm</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1206.</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Rectangle 7"/>
          <p:cNvSpPr/>
          <p:nvPr/>
        </p:nvSpPr>
        <p:spPr>
          <a:xfrm>
            <a:off x="5465190" y="2683006"/>
            <a:ext cx="4867615" cy="461665"/>
          </a:xfrm>
          <a:prstGeom prst="rect">
            <a:avLst/>
          </a:prstGeom>
        </p:spPr>
        <p:txBody>
          <a:bodyPr wrap="none">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Vua</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lực</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Rectangle 8"/>
          <p:cNvSpPr/>
          <p:nvPr/>
        </p:nvSpPr>
        <p:spPr>
          <a:xfrm>
            <a:off x="5465190" y="3537907"/>
            <a:ext cx="6096000" cy="830997"/>
          </a:xfrm>
          <a:prstGeom prst="rect">
            <a:avLst/>
          </a:prstGeom>
        </p:spPr>
        <p:txBody>
          <a:bodyPr>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nông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nghề</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trồng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lúa</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giữ</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vai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trò</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2400" b="1" dirty="0"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Rectangle 9"/>
          <p:cNvSpPr/>
          <p:nvPr/>
        </p:nvSpPr>
        <p:spPr>
          <a:xfrm>
            <a:off x="5465190" y="4466369"/>
            <a:ext cx="6096000" cy="830997"/>
          </a:xfrm>
          <a:prstGeom prst="rect">
            <a:avLst/>
          </a:prstGeom>
        </p:spPr>
        <p:txBody>
          <a:bodyPr wrap="square">
            <a:spAutoFit/>
          </a:bodyPr>
          <a:lstStyle/>
          <a:p>
            <a:pPr algn="just"/>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Thủ</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thương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phát</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triển</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ra</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đời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rgbClr val="66006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3364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5">
            <a:extLst>
              <a:ext uri="{FF2B5EF4-FFF2-40B4-BE49-F238E27FC236}">
                <a16:creationId xmlns:a16="http://schemas.microsoft.com/office/drawing/2014/main" id="{1CDE7742-C5D8-4CC3-B6C5-3A3BD7F4BC5D}"/>
              </a:ext>
            </a:extLst>
          </p:cNvPr>
          <p:cNvSpPr txBox="1"/>
          <p:nvPr/>
        </p:nvSpPr>
        <p:spPr>
          <a:xfrm>
            <a:off x="3546763" y="460294"/>
            <a:ext cx="5004751" cy="553998"/>
          </a:xfrm>
          <a:prstGeom prst="rect">
            <a:avLst/>
          </a:prstGeom>
          <a:noFill/>
        </p:spPr>
        <p:txBody>
          <a:bodyPr wrap="square" rtlCol="0">
            <a:spAutoFit/>
          </a:bodyPr>
          <a:lstStyle/>
          <a:p>
            <a:pPr algn="ctr"/>
            <a:r>
              <a:rPr lang="en-US" altLang="zh-CN" sz="3000" b="1" dirty="0">
                <a:latin typeface="Times New Roman" pitchFamily="18" charset="0"/>
                <a:ea typeface="思源黑体" panose="020B0500000000000000" pitchFamily="34" charset="-122"/>
                <a:cs typeface="Times New Roman" pitchFamily="18" charset="0"/>
              </a:rPr>
              <a:t>b</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Vương</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triều</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Hồi</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giáo</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Đê</a:t>
            </a:r>
            <a:r>
              <a:rPr lang="en-US" altLang="zh-CN" sz="3000" b="1" dirty="0" smtClean="0">
                <a:latin typeface="Times New Roman" pitchFamily="18" charset="0"/>
                <a:ea typeface="思源黑体" panose="020B0500000000000000" pitchFamily="34" charset="-122"/>
                <a:cs typeface="Times New Roman" pitchFamily="18" charset="0"/>
              </a:rPr>
              <a:t>-li</a:t>
            </a:r>
            <a:endParaRPr lang="zh-CN" altLang="en-US" sz="3000" b="1" dirty="0">
              <a:latin typeface="Times New Roman" pitchFamily="18" charset="0"/>
              <a:ea typeface="思源黑体" panose="020B0500000000000000" pitchFamily="34" charset="-122"/>
              <a:cs typeface="Times New Roman" pitchFamily="18" charset="0"/>
            </a:endParaRPr>
          </a:p>
        </p:txBody>
      </p:sp>
      <p:sp>
        <p:nvSpPr>
          <p:cNvPr id="6" name="Rectangle 5"/>
          <p:cNvSpPr/>
          <p:nvPr/>
        </p:nvSpPr>
        <p:spPr>
          <a:xfrm>
            <a:off x="643522" y="1245277"/>
            <a:ext cx="11262480" cy="524567"/>
          </a:xfrm>
          <a:prstGeom prst="rect">
            <a:avLst/>
          </a:prstGeom>
        </p:spPr>
        <p:txBody>
          <a:bodyPr wrap="square">
            <a:spAutoFit/>
          </a:bodyPr>
          <a:lstStyle/>
          <a:p>
            <a:pPr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Sự</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thành</a:t>
            </a:r>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lập</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fr-FR" sz="2400" dirty="0" err="1">
                <a:latin typeface="Times New Roman" pitchFamily="18" charset="0"/>
                <a:cs typeface="Times New Roman" pitchFamily="18" charset="0"/>
              </a:rPr>
              <a:t>Vương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triều</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Hồi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giáo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Đê</a:t>
            </a:r>
            <a:r>
              <a:rPr lang="fr-FR" sz="2400" dirty="0">
                <a:latin typeface="Times New Roman" pitchFamily="18" charset="0"/>
                <a:cs typeface="Times New Roman" pitchFamily="18" charset="0"/>
              </a:rPr>
              <a:t>-li </a:t>
            </a:r>
            <a:r>
              <a:rPr lang="fr-FR" sz="2400" dirty="0" err="1">
                <a:latin typeface="Times New Roman" pitchFamily="18" charset="0"/>
                <a:cs typeface="Times New Roman" pitchFamily="18" charset="0"/>
              </a:rPr>
              <a:t>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lập</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năm</a:t>
            </a:r>
            <a:r>
              <a:rPr lang="fr-FR" sz="2400" dirty="0">
                <a:latin typeface="Times New Roman" pitchFamily="18" charset="0"/>
                <a:cs typeface="Times New Roman" pitchFamily="18" charset="0"/>
              </a:rPr>
              <a:t> 1206</a:t>
            </a:r>
            <a:r>
              <a:rPr lang="fr-FR"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7" name="Rectangle 6"/>
          <p:cNvSpPr/>
          <p:nvPr/>
        </p:nvSpPr>
        <p:spPr>
          <a:xfrm>
            <a:off x="710088" y="1868256"/>
            <a:ext cx="10789185" cy="2012859"/>
          </a:xfrm>
          <a:prstGeom prst="rect">
            <a:avLst/>
          </a:prstGeom>
        </p:spPr>
        <p:txBody>
          <a:bodyPr wrap="square">
            <a:spAutoFit/>
          </a:bodyPr>
          <a:lstStyle/>
          <a:p>
            <a:pPr algn="just"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Chính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trị</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p>
          <a:p>
            <a:pPr algn="just">
              <a:lnSpc>
                <a:spcPct val="130000"/>
              </a:lnSpc>
              <a:tabLst>
                <a:tab pos="360000" algn="l"/>
              </a:tabLst>
            </a:pPr>
            <a:r>
              <a:rPr lang="fr-FR" sz="2400" dirty="0" smtClean="0">
                <a:latin typeface="Times New Roman" pitchFamily="18" charset="0"/>
                <a:cs typeface="Times New Roman" pitchFamily="18" charset="0"/>
              </a:rPr>
              <a:t>		+ </a:t>
            </a:r>
            <a:r>
              <a:rPr lang="fr-FR" sz="2400" dirty="0" err="1" smtClean="0">
                <a:latin typeface="Times New Roman" pitchFamily="18" charset="0"/>
                <a:cs typeface="Times New Roman" pitchFamily="18" charset="0"/>
              </a:rPr>
              <a:t>Vua</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có</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quyền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lực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cao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nhất</a:t>
            </a:r>
            <a:r>
              <a:rPr lang="fr-FR" sz="2400" dirty="0">
                <a:latin typeface="Times New Roman" pitchFamily="18" charset="0"/>
                <a:cs typeface="Times New Roman" pitchFamily="18" charset="0"/>
              </a:rPr>
              <a:t>.</a:t>
            </a:r>
          </a:p>
          <a:p>
            <a:pPr algn="just">
              <a:lnSpc>
                <a:spcPct val="130000"/>
              </a:lnSpc>
              <a:tabLst>
                <a:tab pos="360000" algn="l"/>
              </a:tabLst>
            </a:pPr>
            <a:r>
              <a:rPr lang="en-US" sz="2400" dirty="0" smtClean="0">
                <a:latin typeface="Times New Roman" pitchFamily="18" charset="0"/>
                <a:cs typeface="Times New Roman" pitchFamily="18" charset="0"/>
              </a:rPr>
              <a:t>   		+ </a:t>
            </a:r>
            <a:r>
              <a:rPr lang="vi-VN" sz="2400" dirty="0" smtClean="0">
                <a:latin typeface="Times New Roman" pitchFamily="18" charset="0"/>
                <a:cs typeface="Times New Roman" pitchFamily="18" charset="0"/>
              </a:rPr>
              <a:t>Chia </a:t>
            </a:r>
            <a:r>
              <a:rPr lang="vi-VN" sz="2400" dirty="0">
                <a:latin typeface="Times New Roman" pitchFamily="18" charset="0"/>
                <a:cs typeface="Times New Roman" pitchFamily="18" charset="0"/>
              </a:rPr>
              <a:t>Ấn Độ thành nhiều khu vực hành </a:t>
            </a:r>
            <a:r>
              <a:rPr lang="vi-VN" sz="2400" dirty="0" smtClean="0">
                <a:latin typeface="Times New Roman" pitchFamily="18" charset="0"/>
                <a:cs typeface="Times New Roman" pitchFamily="18" charset="0"/>
              </a:rPr>
              <a:t>chính, </a:t>
            </a:r>
            <a:r>
              <a:rPr lang="vi-VN" sz="2400" dirty="0">
                <a:latin typeface="Times New Roman" pitchFamily="18" charset="0"/>
                <a:cs typeface="Times New Roman" pitchFamily="18" charset="0"/>
              </a:rPr>
              <a:t>do tướng lĩnh Hồi giáo cai quản</a:t>
            </a:r>
            <a:r>
              <a:rPr lang="fr-FR" sz="2400" dirty="0">
                <a:latin typeface="Times New Roman" pitchFamily="18" charset="0"/>
                <a:cs typeface="Times New Roman" pitchFamily="18" charset="0"/>
              </a:rPr>
              <a:t>.</a:t>
            </a:r>
          </a:p>
          <a:p>
            <a:pPr algn="just">
              <a:lnSpc>
                <a:spcPct val="130000"/>
              </a:lnSpc>
              <a:tabLst>
                <a:tab pos="360000" algn="l"/>
              </a:tabLst>
            </a:pP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Tiến</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xâm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chiếm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tiểu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quốc</a:t>
            </a:r>
            <a:r>
              <a:rPr lang="en-US" sz="2400" dirty="0">
                <a:latin typeface="Times New Roman" pitchFamily="18" charset="0"/>
                <a:cs typeface="Times New Roman" pitchFamily="18" charset="0"/>
              </a:rPr>
              <a:t> ở Nam </a:t>
            </a:r>
            <a:r>
              <a:rPr lang="en-US" sz="2400" dirty="0" err="1">
                <a:latin typeface="Times New Roman" pitchFamily="18" charset="0"/>
                <a:cs typeface="Times New Roman" pitchFamily="18" charset="0"/>
              </a:rPr>
              <a:t>Ấn</a:t>
            </a:r>
            <a:r>
              <a:rPr lang="en-US" sz="2400" dirty="0">
                <a:latin typeface="Times New Roman" pitchFamily="18" charset="0"/>
                <a:cs typeface="Times New Roman" pitchFamily="18" charset="0"/>
              </a:rPr>
              <a:t>.</a:t>
            </a:r>
          </a:p>
        </p:txBody>
      </p:sp>
      <p:sp>
        <p:nvSpPr>
          <p:cNvPr id="23" name="文本框 16"/>
          <p:cNvSpPr txBox="1">
            <a:spLocks noChangeArrowheads="1"/>
          </p:cNvSpPr>
          <p:nvPr/>
        </p:nvSpPr>
        <p:spPr bwMode="auto">
          <a:xfrm>
            <a:off x="733843" y="4674775"/>
            <a:ext cx="9657065"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just" defTabSz="1218804">
              <a:lnSpc>
                <a:spcPct val="130000"/>
              </a:lnSpc>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 </a:t>
            </a:r>
            <a:r>
              <a:rPr lang="vi-VN" sz="2400" dirty="0" smtClean="0">
                <a:latin typeface="Times New Roman" pitchFamily="18" charset="0"/>
                <a:cs typeface="Times New Roman" pitchFamily="18" charset="0"/>
              </a:rPr>
              <a:t>Thủ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công</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thương</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phát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triển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nhiều</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thành</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thị</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ra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đời</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26" name="文本框 157"/>
          <p:cNvSpPr txBox="1"/>
          <p:nvPr/>
        </p:nvSpPr>
        <p:spPr>
          <a:xfrm>
            <a:off x="733844" y="3730265"/>
            <a:ext cx="1437306" cy="572464"/>
          </a:xfrm>
          <a:prstGeom prst="rect">
            <a:avLst/>
          </a:prstGeom>
          <a:noFill/>
        </p:spPr>
        <p:txBody>
          <a:bodyPr wrap="square" rtlCol="0">
            <a:spAutoFit/>
          </a:bodyPr>
          <a:lstStyle/>
          <a:p>
            <a:pPr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Kinh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tế</a:t>
            </a:r>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p>
        </p:txBody>
      </p:sp>
      <p:sp>
        <p:nvSpPr>
          <p:cNvPr id="28" name="chenying0907 30"/>
          <p:cNvSpPr>
            <a:spLocks noEditPoints="1"/>
          </p:cNvSpPr>
          <p:nvPr/>
        </p:nvSpPr>
        <p:spPr bwMode="auto">
          <a:xfrm>
            <a:off x="165611" y="1343689"/>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sp>
        <p:nvSpPr>
          <p:cNvPr id="29" name="chenying0907 30"/>
          <p:cNvSpPr>
            <a:spLocks noEditPoints="1"/>
          </p:cNvSpPr>
          <p:nvPr/>
        </p:nvSpPr>
        <p:spPr bwMode="auto">
          <a:xfrm>
            <a:off x="204778" y="1952578"/>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sp>
        <p:nvSpPr>
          <p:cNvPr id="30" name="chenying0907 30"/>
          <p:cNvSpPr>
            <a:spLocks noEditPoints="1"/>
          </p:cNvSpPr>
          <p:nvPr/>
        </p:nvSpPr>
        <p:spPr bwMode="auto">
          <a:xfrm>
            <a:off x="248381" y="3828386"/>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sp>
        <p:nvSpPr>
          <p:cNvPr id="4" name="Rectangle 3"/>
          <p:cNvSpPr/>
          <p:nvPr/>
        </p:nvSpPr>
        <p:spPr>
          <a:xfrm>
            <a:off x="733844" y="4230239"/>
            <a:ext cx="6187912" cy="461665"/>
          </a:xfrm>
          <a:prstGeom prst="rect">
            <a:avLst/>
          </a:prstGeom>
        </p:spPr>
        <p:txBody>
          <a:bodyPr wrap="none">
            <a:spAutoFit/>
          </a:bodyPr>
          <a:lstStyle/>
          <a:p>
            <a:r>
              <a:rPr lang="en-US" sz="2400" dirty="0" smtClean="0">
                <a:latin typeface="Times New Roman" pitchFamily="18" charset="0"/>
                <a:cs typeface="Times New Roman" pitchFamily="18" charset="0"/>
              </a:rPr>
              <a:t>	+ </a:t>
            </a:r>
            <a:r>
              <a:rPr lang="vi-VN" sz="2400" dirty="0">
                <a:latin typeface="Times New Roman" pitchFamily="18" charset="0"/>
                <a:cs typeface="Times New Roman" pitchFamily="18" charset="0"/>
              </a:rPr>
              <a:t>Nghề nông trồng lúa giữ vai trò quan trọng</a:t>
            </a:r>
            <a:endParaRPr lang="en-US" sz="2400" dirty="0"/>
          </a:p>
        </p:txBody>
      </p:sp>
      <p:grpSp>
        <p:nvGrpSpPr>
          <p:cNvPr id="55" name="组合 10"/>
          <p:cNvGrpSpPr/>
          <p:nvPr/>
        </p:nvGrpSpPr>
        <p:grpSpPr>
          <a:xfrm>
            <a:off x="163221" y="193782"/>
            <a:ext cx="796751" cy="802685"/>
            <a:chOff x="792304" y="1415439"/>
            <a:chExt cx="4759579" cy="5093556"/>
          </a:xfrm>
        </p:grpSpPr>
        <p:grpSp>
          <p:nvGrpSpPr>
            <p:cNvPr id="56" name="Group 44"/>
            <p:cNvGrpSpPr/>
            <p:nvPr/>
          </p:nvGrpSpPr>
          <p:grpSpPr>
            <a:xfrm>
              <a:off x="2931339" y="2100886"/>
              <a:ext cx="807118" cy="906808"/>
              <a:chOff x="0" y="0"/>
              <a:chExt cx="807366" cy="906807"/>
            </a:xfrm>
          </p:grpSpPr>
          <p:sp>
            <p:nvSpPr>
              <p:cNvPr id="67"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8"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57" name="组 47"/>
            <p:cNvGrpSpPr/>
            <p:nvPr/>
          </p:nvGrpSpPr>
          <p:grpSpPr>
            <a:xfrm>
              <a:off x="792304" y="1415439"/>
              <a:ext cx="4759579" cy="5093556"/>
              <a:chOff x="829100" y="2206816"/>
              <a:chExt cx="4556482" cy="4874704"/>
            </a:xfrm>
          </p:grpSpPr>
          <p:grpSp>
            <p:nvGrpSpPr>
              <p:cNvPr id="58" name="Group 32"/>
              <p:cNvGrpSpPr/>
              <p:nvPr/>
            </p:nvGrpSpPr>
            <p:grpSpPr>
              <a:xfrm rot="20904357">
                <a:off x="829100" y="2206816"/>
                <a:ext cx="4556482" cy="4874704"/>
                <a:chOff x="88900" y="0"/>
                <a:chExt cx="2639505" cy="2823847"/>
              </a:xfrm>
            </p:grpSpPr>
            <p:sp>
              <p:nvSpPr>
                <p:cNvPr id="65"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6"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59"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0"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1"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2"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3"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4"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69"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70158" y="50468"/>
            <a:ext cx="925908" cy="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60799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circle(in)">
                                      <p:cBhvr>
                                        <p:cTn id="12" dur="2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P spid="30" grpId="0" animBg="1"/>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Oval 113"/>
          <p:cNvSpPr/>
          <p:nvPr/>
        </p:nvSpPr>
        <p:spPr>
          <a:xfrm>
            <a:off x="7386944" y="4040357"/>
            <a:ext cx="112534" cy="11256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id-ID" sz="2400">
              <a:solidFill>
                <a:srgbClr val="605448"/>
              </a:solidFill>
              <a:latin typeface="Times New Roman" pitchFamily="18" charset="0"/>
              <a:ea typeface="华文细黑" pitchFamily="2" charset="-122"/>
              <a:cs typeface="Times New Roman" pitchFamily="18" charset="0"/>
            </a:endParaRPr>
          </a:p>
        </p:txBody>
      </p:sp>
      <p:sp>
        <p:nvSpPr>
          <p:cNvPr id="155" name="Oval 118"/>
          <p:cNvSpPr/>
          <p:nvPr/>
        </p:nvSpPr>
        <p:spPr>
          <a:xfrm>
            <a:off x="6902068" y="4612635"/>
            <a:ext cx="439286" cy="4394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id-ID" sz="2400">
              <a:solidFill>
                <a:srgbClr val="605448"/>
              </a:solidFill>
              <a:latin typeface="Times New Roman" pitchFamily="18" charset="0"/>
              <a:ea typeface="华文细黑" pitchFamily="2" charset="-122"/>
              <a:cs typeface="Times New Roman" pitchFamily="18" charset="0"/>
            </a:endParaRPr>
          </a:p>
        </p:txBody>
      </p:sp>
      <p:sp>
        <p:nvSpPr>
          <p:cNvPr id="23" name="文本框 16"/>
          <p:cNvSpPr txBox="1">
            <a:spLocks noChangeArrowheads="1"/>
          </p:cNvSpPr>
          <p:nvPr/>
        </p:nvSpPr>
        <p:spPr bwMode="auto">
          <a:xfrm>
            <a:off x="4114801" y="4009207"/>
            <a:ext cx="7906110" cy="233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just" defTabSz="1218804">
              <a:lnSpc>
                <a:spcPct val="130000"/>
              </a:lnSpc>
              <a:buNone/>
            </a:pPr>
            <a:r>
              <a:rPr lang="en-US" b="1" dirty="0" err="1">
                <a:latin typeface="Times New Roman" panose="02020603050405020304" pitchFamily="18" charset="0"/>
                <a:cs typeface="Times New Roman" panose="02020603050405020304" pitchFamily="18" charset="0"/>
              </a:rPr>
              <a:t>N</a:t>
            </a:r>
            <a:r>
              <a:rPr lang="en-US" b="1" dirty="0" err="1" smtClean="0">
                <a:latin typeface="Times New Roman" panose="02020603050405020304" pitchFamily="18" charset="0"/>
                <a:cs typeface="Times New Roman" panose="02020603050405020304" pitchFamily="18" charset="0"/>
              </a:rPr>
              <a:t>hững</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cụm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nói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về</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phát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triển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của</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nông</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nghiệp</a:t>
            </a:r>
            <a:r>
              <a:rPr lang="en-US" b="1" dirty="0" smtClean="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en-US" b="1" i="1" dirty="0" err="1" smtClean="0">
                <a:solidFill>
                  <a:srgbClr val="FF0000"/>
                </a:solidFill>
                <a:latin typeface="Times New Roman" panose="02020603050405020304" pitchFamily="18" charset="0"/>
                <a:cs typeface="Times New Roman" panose="02020603050405020304" pitchFamily="18" charset="0"/>
              </a:rPr>
              <a:t>các</a:t>
            </a:r>
            <a:r>
              <a:rPr lang="en-US" b="1" i="1" dirty="0" smtClean="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vùng</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trở</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nên</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phồn</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thịnh</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ruộng</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đồng</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nối</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a:solidFill>
                  <a:srgbClr val="FF0000"/>
                </a:solidFill>
                <a:latin typeface="Times New Roman" panose="02020603050405020304" pitchFamily="18" charset="0"/>
                <a:cs typeface="Times New Roman" panose="02020603050405020304" pitchFamily="18" charset="0"/>
              </a:rPr>
              <a:t>ruộng</a:t>
            </a:r>
            <a:r>
              <a:rPr lang="en-US" b="1" i="1" dirty="0">
                <a:solidFill>
                  <a:srgbClr val="FF0000"/>
                </a:solidFill>
                <a:latin typeface="Times New Roman" panose="02020603050405020304" pitchFamily="18" charset="0"/>
                <a:cs typeface="Times New Roman" panose="02020603050405020304" pitchFamily="18" charset="0"/>
              </a:rPr>
              <a:t> </a:t>
            </a:r>
            <a:r>
              <a:rPr lang="en-US" b="1" i="1" dirty="0" err="1" smtClean="0">
                <a:solidFill>
                  <a:srgbClr val="FF0000"/>
                </a:solidFill>
                <a:latin typeface="Times New Roman" panose="02020603050405020304" pitchFamily="18" charset="0"/>
                <a:cs typeface="Times New Roman" panose="02020603050405020304" pitchFamily="18" charset="0"/>
              </a:rPr>
              <a:t>đổng</a:t>
            </a:r>
            <a:r>
              <a:rPr lang="en-US" b="1" i="1" dirty="0" smtClean="0">
                <a:solidFill>
                  <a:srgbClr val="FF0000"/>
                </a:solidFill>
                <a:latin typeface="Times New Roman" panose="02020603050405020304" pitchFamily="18" charset="0"/>
                <a:cs typeface="Times New Roman" panose="02020603050405020304" pitchFamily="18" charset="0"/>
              </a:rPr>
              <a:t>…</a:t>
            </a:r>
            <a:r>
              <a:rPr lang="en-US" b="1" i="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Đó</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là</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những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biểu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hiện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của</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sự</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phát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triển</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kinh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tế</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Đê</a:t>
            </a:r>
            <a:r>
              <a:rPr lang="en-US" b="1" dirty="0">
                <a:latin typeface="Times New Roman" panose="02020603050405020304" pitchFamily="18" charset="0"/>
                <a:cs typeface="Times New Roman" panose="02020603050405020304" pitchFamily="18" charset="0"/>
              </a:rPr>
              <a:t>-li</a:t>
            </a:r>
            <a:r>
              <a:rPr lang="en-US" b="1" dirty="0" smtClean="0">
                <a:latin typeface="Times New Roman" panose="02020603050405020304" pitchFamily="18" charset="0"/>
                <a:cs typeface="Times New Roman" panose="02020603050405020304" pitchFamily="18" charset="0"/>
              </a:rPr>
              <a:t>.</a:t>
            </a:r>
            <a:endParaRPr lang="vi-VN" altLang="zh-CN" b="1" dirty="0">
              <a:solidFill>
                <a:prstClr val="black">
                  <a:lumMod val="50000"/>
                  <a:lumOff val="50000"/>
                </a:prstClr>
              </a:solidFill>
              <a:latin typeface="Times New Roman" pitchFamily="18" charset="0"/>
              <a:ea typeface="思源黑体" panose="020B0500000000000000" pitchFamily="34" charset="-122"/>
              <a:cs typeface="Times New Roman"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66404"/>
            <a:ext cx="11443854" cy="1805277"/>
          </a:xfrm>
          <a:prstGeom prst="rect">
            <a:avLst/>
          </a:prstGeom>
        </p:spPr>
      </p:pic>
      <p:sp>
        <p:nvSpPr>
          <p:cNvPr id="3" name="Cloud Callout 2"/>
          <p:cNvSpPr/>
          <p:nvPr/>
        </p:nvSpPr>
        <p:spPr>
          <a:xfrm>
            <a:off x="167980" y="2114367"/>
            <a:ext cx="4655127" cy="2305282"/>
          </a:xfrm>
          <a:prstGeom prst="cloudCallou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Đ</a:t>
            </a:r>
            <a:r>
              <a:rPr lang="vi-VN" sz="2400" b="1" dirty="0" smtClean="0"/>
              <a:t>ọc </a:t>
            </a:r>
            <a:r>
              <a:rPr lang="vi-VN" sz="2400" b="1" dirty="0"/>
              <a:t>tư liệu và tìm ra những cụm từ nói về sự phát triển của nông </a:t>
            </a:r>
            <a:r>
              <a:rPr lang="vi-VN" sz="2400" b="1" dirty="0" smtClean="0"/>
              <a:t>nghiệp</a:t>
            </a:r>
            <a:endParaRPr lang="en-US" sz="2400" b="1" dirty="0"/>
          </a:p>
        </p:txBody>
      </p:sp>
    </p:spTree>
    <p:extLst>
      <p:ext uri="{BB962C8B-B14F-4D97-AF65-F5344CB8AC3E}">
        <p14:creationId xmlns:p14="http://schemas.microsoft.com/office/powerpoint/2010/main" val="211128865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in)">
                                      <p:cBhvr>
                                        <p:cTn id="12"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FAE3AD-1333-44FF-95E1-BCA37854DEF7}"/>
              </a:ext>
            </a:extLst>
          </p:cNvPr>
          <p:cNvGraphicFramePr>
            <a:graphicFrameLocks noGrp="1"/>
          </p:cNvGraphicFramePr>
          <p:nvPr>
            <p:extLst/>
          </p:nvPr>
        </p:nvGraphicFramePr>
        <p:xfrm>
          <a:off x="442453" y="1312408"/>
          <a:ext cx="11139948" cy="5177173"/>
        </p:xfrm>
        <a:graphic>
          <a:graphicData uri="http://schemas.openxmlformats.org/drawingml/2006/table">
            <a:tbl>
              <a:tblPr firstRow="1" firstCol="1" bandRow="1"/>
              <a:tblGrid>
                <a:gridCol w="4908020">
                  <a:extLst>
                    <a:ext uri="{9D8B030D-6E8A-4147-A177-3AD203B41FA5}">
                      <a16:colId xmlns:a16="http://schemas.microsoft.com/office/drawing/2014/main" val="2781591556"/>
                    </a:ext>
                  </a:extLst>
                </a:gridCol>
                <a:gridCol w="6231928">
                  <a:extLst>
                    <a:ext uri="{9D8B030D-6E8A-4147-A177-3AD203B41FA5}">
                      <a16:colId xmlns:a16="http://schemas.microsoft.com/office/drawing/2014/main" val="1322828149"/>
                    </a:ext>
                  </a:extLst>
                </a:gridCol>
              </a:tblGrid>
              <a:tr h="390507">
                <a:tc>
                  <a:txBody>
                    <a:bodyPr/>
                    <a:lstStyle/>
                    <a:p>
                      <a:pPr marL="0" marR="0" algn="ctr">
                        <a:lnSpc>
                          <a:spcPct val="107000"/>
                        </a:lnSpc>
                        <a:spcBef>
                          <a:spcPts val="0"/>
                        </a:spcBef>
                        <a:spcAft>
                          <a:spcPts val="0"/>
                        </a:spcAft>
                      </a:pP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Yêu</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cầu</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a:txBody>
                    <a:bodyPr/>
                    <a:lstStyle/>
                    <a:p>
                      <a:pPr marL="0" marR="0" algn="ctr">
                        <a:lnSpc>
                          <a:spcPct val="107000"/>
                        </a:lnSpc>
                        <a:spcBef>
                          <a:spcPts val="0"/>
                        </a:spcBef>
                        <a:spcAft>
                          <a:spcPts val="0"/>
                        </a:spcAft>
                      </a:pP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Sản</a:t>
                      </a:r>
                      <a:r>
                        <a:rPr lang="en-US" sz="2800" b="1"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i="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phẩm</a:t>
                      </a:r>
                      <a:endParaRPr lang="en-US" sz="2800" i="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361754890"/>
                  </a:ext>
                </a:extLst>
              </a:tr>
              <a:tr h="863391">
                <a:tc>
                  <a:txBody>
                    <a:bodyPr/>
                    <a:lstStyle/>
                    <a:p>
                      <a:pPr algn="just">
                        <a:lnSpc>
                          <a:spcPct val="100000"/>
                        </a:lnSpc>
                        <a:spcAft>
                          <a:spcPts val="0"/>
                        </a:spcAft>
                        <a:tabLst>
                          <a:tab pos="76200" algn="l"/>
                          <a:tab pos="457200" algn="l"/>
                        </a:tabLst>
                      </a:pPr>
                      <a:r>
                        <a:rPr lang="en-US" sz="2400" b="1" dirty="0" smtClean="0">
                          <a:solidFill>
                            <a:srgbClr val="FF0000"/>
                          </a:solidFill>
                          <a:latin typeface="Times New Roman" panose="02020603050405020304" pitchFamily="18" charset="0"/>
                          <a:ea typeface="Times New Roman" panose="02020603050405020304" pitchFamily="18" charset="0"/>
                        </a:rPr>
                        <a:t>When: </a:t>
                      </a:r>
                      <a:r>
                        <a:rPr lang="en-US" sz="2400" dirty="0" err="1" smtClean="0">
                          <a:latin typeface="Times New Roman" panose="02020603050405020304" pitchFamily="18" charset="0"/>
                          <a:ea typeface="Times New Roman" panose="02020603050405020304" pitchFamily="18" charset="0"/>
                        </a:rPr>
                        <a:t>Vương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triều</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Hồi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giáo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Đê</a:t>
                      </a:r>
                      <a:r>
                        <a:rPr lang="en-US" sz="2400" dirty="0" smtClean="0">
                          <a:latin typeface="Times New Roman" panose="02020603050405020304" pitchFamily="18" charset="0"/>
                          <a:ea typeface="Times New Roman" panose="02020603050405020304" pitchFamily="18" charset="0"/>
                        </a:rPr>
                        <a:t>-li </a:t>
                      </a:r>
                      <a:r>
                        <a:rPr lang="en-US" sz="2400" dirty="0" err="1" smtClean="0">
                          <a:latin typeface="Times New Roman" panose="02020603050405020304" pitchFamily="18" charset="0"/>
                          <a:ea typeface="Times New Roman" panose="02020603050405020304" pitchFamily="18" charset="0"/>
                        </a:rPr>
                        <a:t>được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thành</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lập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khi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81401143"/>
                  </a:ext>
                </a:extLst>
              </a:tr>
              <a:tr h="897604">
                <a:tc>
                  <a:txBody>
                    <a:bodyPr/>
                    <a:lstStyle/>
                    <a:p>
                      <a:pPr algn="just">
                        <a:lnSpc>
                          <a:spcPct val="100000"/>
                        </a:lnSpc>
                        <a:spcAft>
                          <a:spcPts val="0"/>
                        </a:spcAft>
                        <a:tabLst>
                          <a:tab pos="76200" algn="l"/>
                          <a:tab pos="457200" algn="l"/>
                        </a:tabLst>
                      </a:pPr>
                      <a:r>
                        <a:rPr lang="en-US" sz="2400" b="1" dirty="0" smtClean="0">
                          <a:solidFill>
                            <a:srgbClr val="FF0000"/>
                          </a:solidFill>
                          <a:latin typeface="Times New Roman" panose="02020603050405020304" pitchFamily="18" charset="0"/>
                          <a:ea typeface="Times New Roman" panose="02020603050405020304" pitchFamily="18" charset="0"/>
                        </a:rPr>
                        <a:t>Who: </a:t>
                      </a:r>
                      <a:r>
                        <a:rPr lang="en-US" sz="2400" dirty="0" smtClean="0">
                          <a:latin typeface="Times New Roman" panose="02020603050405020304" pitchFamily="18" charset="0"/>
                          <a:ea typeface="Times New Roman" panose="02020603050405020304" pitchFamily="18" charset="0"/>
                        </a:rPr>
                        <a:t>Ai </a:t>
                      </a:r>
                      <a:r>
                        <a:rPr lang="en-US" sz="2400" dirty="0" err="1" smtClean="0">
                          <a:latin typeface="Times New Roman" panose="02020603050405020304" pitchFamily="18" charset="0"/>
                          <a:ea typeface="Times New Roman" panose="02020603050405020304" pitchFamily="18" charset="0"/>
                        </a:rPr>
                        <a:t>là</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người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có</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quyền</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lực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cao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nhất</a:t>
                      </a:r>
                      <a:r>
                        <a:rPr lang="en-US" sz="2400" dirty="0" smtClean="0">
                          <a:latin typeface="Times New Roman" panose="02020603050405020304" pitchFamily="18" charset="0"/>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spcBef>
                          <a:spcPts val="375"/>
                        </a:spcBef>
                        <a:spcAft>
                          <a:spcPts val="375"/>
                        </a:spcAft>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6031980"/>
                  </a:ext>
                </a:extLst>
              </a:tr>
              <a:tr h="931196">
                <a:tc>
                  <a:txBody>
                    <a:bodyPr/>
                    <a:lstStyle/>
                    <a:p>
                      <a:pPr marL="0" marR="0" indent="0" algn="just" defTabSz="91440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What: </a:t>
                      </a:r>
                      <a:r>
                        <a:rPr lang="en-US" sz="2400" dirty="0" err="1" smtClean="0">
                          <a:latin typeface="Times New Roman" panose="02020603050405020304" pitchFamily="18" charset="0"/>
                          <a:ea typeface="Times New Roman" panose="02020603050405020304" pitchFamily="18" charset="0"/>
                        </a:rPr>
                        <a:t>Trong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nông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nghề</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giữ</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vai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trò</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quan</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trọng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nhất</a:t>
                      </a:r>
                      <a:r>
                        <a:rPr lang="en-US" sz="2400" dirty="0" smtClean="0">
                          <a:latin typeface="Times New Roman" panose="02020603050405020304" pitchFamily="18" charset="0"/>
                          <a:ea typeface="Times New Roman" panose="02020603050405020304" pitchFamily="18" charset="0"/>
                        </a:rPr>
                        <a:t>?</a:t>
                      </a: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r>
                        <a:rPr lang="en-US"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80881776"/>
                  </a:ext>
                </a:extLst>
              </a:tr>
              <a:tr h="928254">
                <a:tc>
                  <a:txBody>
                    <a:bodyPr/>
                    <a:lstStyle/>
                    <a:p>
                      <a:pPr marL="0" marR="0" indent="0" algn="just" defTabSz="60963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How: </a:t>
                      </a:r>
                      <a:r>
                        <a:rPr lang="en-US" sz="2400" dirty="0" err="1" smtClean="0">
                          <a:latin typeface="Times New Roman" panose="02020603050405020304" pitchFamily="18" charset="0"/>
                          <a:ea typeface="Times New Roman" panose="02020603050405020304" pitchFamily="18" charset="0"/>
                        </a:rPr>
                        <a:t>Thủ</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công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và</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nghiệp</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như</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thế</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nào</a:t>
                      </a:r>
                      <a:r>
                        <a:rPr lang="en-US" sz="2400" dirty="0" smtClean="0">
                          <a:latin typeface="Times New Roman" panose="02020603050405020304" pitchFamily="18" charset="0"/>
                          <a:ea typeface="Times New Roman" panose="02020603050405020304" pitchFamily="18" charset="0"/>
                        </a:rPr>
                        <a:t>?</a:t>
                      </a: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1008370"/>
                  </a:ext>
                </a:extLst>
              </a:tr>
              <a:tr h="1100163">
                <a:tc>
                  <a:txBody>
                    <a:bodyPr/>
                    <a:lstStyle/>
                    <a:p>
                      <a:pPr marL="0" marR="0" indent="0" algn="just" defTabSz="609630" rtl="0" eaLnBrk="1" fontAlgn="auto" latinLnBrk="0" hangingPunct="1">
                        <a:lnSpc>
                          <a:spcPct val="100000"/>
                        </a:lnSpc>
                        <a:spcBef>
                          <a:spcPts val="0"/>
                        </a:spcBef>
                        <a:spcAft>
                          <a:spcPts val="0"/>
                        </a:spcAft>
                        <a:buClrTx/>
                        <a:buSzTx/>
                        <a:buFontTx/>
                        <a:buNone/>
                        <a:tabLst>
                          <a:tab pos="76200" algn="l"/>
                        </a:tabLst>
                        <a:defRPr/>
                      </a:pPr>
                      <a:r>
                        <a:rPr lang="en-US" sz="2400" b="1" dirty="0" smtClean="0">
                          <a:solidFill>
                            <a:srgbClr val="FF0000"/>
                          </a:solidFill>
                          <a:latin typeface="Times New Roman" panose="02020603050405020304" pitchFamily="18" charset="0"/>
                          <a:ea typeface="Times New Roman" panose="02020603050405020304" pitchFamily="18" charset="0"/>
                        </a:rPr>
                        <a:t>Where:</a:t>
                      </a:r>
                      <a:r>
                        <a:rPr lang="en-US" sz="2400" b="1" baseline="0" dirty="0" smtClean="0">
                          <a:solidFill>
                            <a:srgbClr val="FF0000"/>
                          </a:solidFill>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Xã</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hội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của</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vương</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triều</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Hồi</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giáo</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Đê</a:t>
                      </a:r>
                      <a:r>
                        <a:rPr lang="en-US" sz="2400" dirty="0" smtClean="0">
                          <a:latin typeface="Times New Roman" panose="02020603050405020304" pitchFamily="18" charset="0"/>
                          <a:ea typeface="Times New Roman" panose="02020603050405020304" pitchFamily="18" charset="0"/>
                        </a:rPr>
                        <a:t>-li </a:t>
                      </a:r>
                      <a:r>
                        <a:rPr lang="en-US" sz="2400" dirty="0" err="1" smtClean="0">
                          <a:latin typeface="Times New Roman" panose="02020603050405020304" pitchFamily="18" charset="0"/>
                          <a:ea typeface="Times New Roman" panose="02020603050405020304" pitchFamily="18" charset="0"/>
                        </a:rPr>
                        <a:t>có</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đặc</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điểm</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gì</a:t>
                      </a:r>
                      <a:r>
                        <a:rPr lang="en-US" sz="2400" dirty="0" smtClean="0">
                          <a:latin typeface="Times New Roman" panose="02020603050405020304" pitchFamily="18" charset="0"/>
                          <a:ea typeface="Times New Roman" panose="02020603050405020304" pitchFamily="18" charset="0"/>
                        </a:rPr>
                        <a:t>?</a:t>
                      </a:r>
                      <a:endParaRPr lang="en-US" sz="2400" dirty="0" smtClean="0">
                        <a:effectLst/>
                        <a:latin typeface="Times New Roman" panose="02020603050405020304" pitchFamily="18" charset="0"/>
                        <a:ea typeface="Times New Roman" panose="02020603050405020304" pitchFamily="18" charset="0"/>
                      </a:endParaRPr>
                    </a:p>
                  </a:txBody>
                  <a:tcPr marL="24667" marR="246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07000"/>
                        </a:lnSpc>
                        <a:spcBef>
                          <a:spcPts val="0"/>
                        </a:spcBef>
                        <a:spcAft>
                          <a:spcPts val="0"/>
                        </a:spcAft>
                      </a:pP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4667" marR="246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18249359"/>
                  </a:ext>
                </a:extLst>
              </a:tr>
            </a:tbl>
          </a:graphicData>
        </a:graphic>
      </p:graphicFrame>
      <p:sp>
        <p:nvSpPr>
          <p:cNvPr id="3" name="TextBox 2">
            <a:extLst>
              <a:ext uri="{FF2B5EF4-FFF2-40B4-BE49-F238E27FC236}">
                <a16:creationId xmlns:a16="http://schemas.microsoft.com/office/drawing/2014/main" id="{85D9A376-C3A7-49E1-B1CD-DEAB47FD0FD1}"/>
              </a:ext>
            </a:extLst>
          </p:cNvPr>
          <p:cNvSpPr txBox="1"/>
          <p:nvPr/>
        </p:nvSpPr>
        <p:spPr>
          <a:xfrm>
            <a:off x="3882104" y="371525"/>
            <a:ext cx="4200939" cy="52322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kumimoji="0" lang="en-US" sz="2800" b="1" i="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PHIẾU HỌC </a:t>
            </a:r>
            <a:r>
              <a:rPr kumimoji="0" lang="en-US" sz="2800" b="1" i="1" u="none" strike="noStrike" kern="1200" cap="none" spc="0" normalizeH="0" baseline="0" noProof="0" dirty="0" smtClean="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TẬP</a:t>
            </a:r>
            <a:endParaRPr lang="en-US" dirty="0">
              <a:solidFill>
                <a:schemeClr val="tx1">
                  <a:lumMod val="95000"/>
                  <a:lumOff val="5000"/>
                </a:schemeClr>
              </a:solidFill>
            </a:endParaRPr>
          </a:p>
        </p:txBody>
      </p:sp>
      <p:pic>
        <p:nvPicPr>
          <p:cNvPr id="5" name="Picture 11">
            <a:extLst>
              <a:ext uri="{FF2B5EF4-FFF2-40B4-BE49-F238E27FC236}">
                <a16:creationId xmlns:a16="http://schemas.microsoft.com/office/drawing/2014/main" id="{87411D84-84CB-4D8F-BA85-EC464E36B8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rot="1380136">
            <a:off x="11275944" y="5771738"/>
            <a:ext cx="950515" cy="1161740"/>
          </a:xfrm>
          <a:prstGeom prst="rect">
            <a:avLst/>
          </a:prstGeom>
        </p:spPr>
      </p:pic>
      <p:pic>
        <p:nvPicPr>
          <p:cNvPr id="7" name="Picture 10">
            <a:extLst>
              <a:ext uri="{FF2B5EF4-FFF2-40B4-BE49-F238E27FC236}">
                <a16:creationId xmlns:a16="http://schemas.microsoft.com/office/drawing/2014/main" id="{5F49145B-B562-4863-8393-874E632DDC0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a:stretch>
            <a:fillRect/>
          </a:stretch>
        </p:blipFill>
        <p:spPr>
          <a:xfrm rot="-1324339">
            <a:off x="-90507" y="-187999"/>
            <a:ext cx="870343" cy="1063753"/>
          </a:xfrm>
          <a:prstGeom prst="rect">
            <a:avLst/>
          </a:prstGeom>
        </p:spPr>
      </p:pic>
      <p:sp>
        <p:nvSpPr>
          <p:cNvPr id="4" name="Rectangle 3"/>
          <p:cNvSpPr/>
          <p:nvPr/>
        </p:nvSpPr>
        <p:spPr>
          <a:xfrm>
            <a:off x="5465190" y="1786299"/>
            <a:ext cx="5961088" cy="830997"/>
          </a:xfrm>
          <a:prstGeom prst="rect">
            <a:avLst/>
          </a:prstGeom>
        </p:spPr>
        <p:txBody>
          <a:bodyPr wrap="square">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Vương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triều</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hồi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Đê</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-li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lập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vào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năm</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1206.</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Rectangle 7"/>
          <p:cNvSpPr/>
          <p:nvPr/>
        </p:nvSpPr>
        <p:spPr>
          <a:xfrm>
            <a:off x="5465190" y="2683006"/>
            <a:ext cx="4867615" cy="461665"/>
          </a:xfrm>
          <a:prstGeom prst="rect">
            <a:avLst/>
          </a:prstGeom>
        </p:spPr>
        <p:txBody>
          <a:bodyPr wrap="none">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Vua</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lực</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Rectangle 8"/>
          <p:cNvSpPr/>
          <p:nvPr/>
        </p:nvSpPr>
        <p:spPr>
          <a:xfrm>
            <a:off x="5465190" y="3537907"/>
            <a:ext cx="6096000" cy="830997"/>
          </a:xfrm>
          <a:prstGeom prst="rect">
            <a:avLst/>
          </a:prstGeom>
        </p:spPr>
        <p:txBody>
          <a:bodyPr>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Trong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nông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nghề</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trồng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lúa</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giữ</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vai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trò</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2400" b="1" dirty="0"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Rectangle 9"/>
          <p:cNvSpPr/>
          <p:nvPr/>
        </p:nvSpPr>
        <p:spPr>
          <a:xfrm>
            <a:off x="5465190" y="4466369"/>
            <a:ext cx="6096000" cy="830997"/>
          </a:xfrm>
          <a:prstGeom prst="rect">
            <a:avLst/>
          </a:prstGeom>
        </p:spPr>
        <p:txBody>
          <a:bodyPr wrap="square">
            <a:spAutoFit/>
          </a:bodyPr>
          <a:lstStyle/>
          <a:p>
            <a:pPr algn="just"/>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Thủ</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thương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phát</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triển</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thị</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ra</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đời</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rgbClr val="660066"/>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5465190" y="5477975"/>
            <a:ext cx="5961088" cy="830997"/>
          </a:xfrm>
          <a:prstGeom prst="rect">
            <a:avLst/>
          </a:prstGeom>
        </p:spPr>
        <p:txBody>
          <a:bodyPr wrap="square">
            <a:spAutoFit/>
          </a:bodyPr>
          <a:lstStyle/>
          <a:p>
            <a:pPr algn="just">
              <a:spcAft>
                <a:spcPts val="0"/>
              </a:spcAft>
              <a:tabLst>
                <a:tab pos="76200" algn="l"/>
                <a:tab pos="457200" algn="l"/>
              </a:tabLst>
            </a:pP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Mâu</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thuẫn</a:t>
            </a:r>
            <a:r>
              <a:rPr lang="en-US" sz="2400" b="1" dirty="0" smtClean="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dân</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tộc</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gay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gắt</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làm</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bùng</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nổ</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cuộc</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đấu</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err="1">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tranh</a:t>
            </a:r>
            <a:r>
              <a:rPr lang="en-US" sz="2400" b="1" dirty="0">
                <a:solidFill>
                  <a:srgbClr val="660066"/>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solidFill>
                <a:srgbClr val="660066"/>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2757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5">
            <a:extLst>
              <a:ext uri="{FF2B5EF4-FFF2-40B4-BE49-F238E27FC236}">
                <a16:creationId xmlns:a16="http://schemas.microsoft.com/office/drawing/2014/main" id="{1CDE7742-C5D8-4CC3-B6C5-3A3BD7F4BC5D}"/>
              </a:ext>
            </a:extLst>
          </p:cNvPr>
          <p:cNvSpPr txBox="1"/>
          <p:nvPr/>
        </p:nvSpPr>
        <p:spPr>
          <a:xfrm>
            <a:off x="3546763" y="460294"/>
            <a:ext cx="5004751" cy="553998"/>
          </a:xfrm>
          <a:prstGeom prst="rect">
            <a:avLst/>
          </a:prstGeom>
          <a:noFill/>
        </p:spPr>
        <p:txBody>
          <a:bodyPr wrap="square" rtlCol="0">
            <a:spAutoFit/>
          </a:bodyPr>
          <a:lstStyle/>
          <a:p>
            <a:pPr algn="ctr"/>
            <a:r>
              <a:rPr lang="en-US" altLang="zh-CN" sz="3000" b="1" dirty="0">
                <a:latin typeface="Times New Roman" pitchFamily="18" charset="0"/>
                <a:ea typeface="思源黑体" panose="020B0500000000000000" pitchFamily="34" charset="-122"/>
                <a:cs typeface="Times New Roman" pitchFamily="18" charset="0"/>
              </a:rPr>
              <a:t>b</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Vương</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triều</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Hồi</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giáo</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Đê</a:t>
            </a:r>
            <a:r>
              <a:rPr lang="en-US" altLang="zh-CN" sz="3000" b="1" dirty="0" smtClean="0">
                <a:latin typeface="Times New Roman" pitchFamily="18" charset="0"/>
                <a:ea typeface="思源黑体" panose="020B0500000000000000" pitchFamily="34" charset="-122"/>
                <a:cs typeface="Times New Roman" pitchFamily="18" charset="0"/>
              </a:rPr>
              <a:t>-li</a:t>
            </a:r>
            <a:endParaRPr lang="zh-CN" altLang="en-US" sz="3000" b="1" dirty="0">
              <a:latin typeface="Times New Roman" pitchFamily="18" charset="0"/>
              <a:ea typeface="思源黑体" panose="020B0500000000000000" pitchFamily="34" charset="-122"/>
              <a:cs typeface="Times New Roman" pitchFamily="18" charset="0"/>
            </a:endParaRPr>
          </a:p>
        </p:txBody>
      </p:sp>
      <p:sp>
        <p:nvSpPr>
          <p:cNvPr id="6" name="Rectangle 5"/>
          <p:cNvSpPr/>
          <p:nvPr/>
        </p:nvSpPr>
        <p:spPr>
          <a:xfrm>
            <a:off x="643522" y="1245277"/>
            <a:ext cx="11262480" cy="524567"/>
          </a:xfrm>
          <a:prstGeom prst="rect">
            <a:avLst/>
          </a:prstGeom>
        </p:spPr>
        <p:txBody>
          <a:bodyPr wrap="square">
            <a:spAutoFit/>
          </a:bodyPr>
          <a:lstStyle/>
          <a:p>
            <a:pPr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Sự</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thành</a:t>
            </a:r>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lập</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fr-FR" sz="2400" dirty="0" err="1">
                <a:latin typeface="Times New Roman" pitchFamily="18" charset="0"/>
                <a:cs typeface="Times New Roman" pitchFamily="18" charset="0"/>
              </a:rPr>
              <a:t>Vương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triều</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Hồi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giáo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Đê</a:t>
            </a:r>
            <a:r>
              <a:rPr lang="fr-FR" sz="2400" dirty="0">
                <a:latin typeface="Times New Roman" pitchFamily="18" charset="0"/>
                <a:cs typeface="Times New Roman" pitchFamily="18" charset="0"/>
              </a:rPr>
              <a:t>-li </a:t>
            </a:r>
            <a:r>
              <a:rPr lang="fr-FR" sz="2400" dirty="0" err="1">
                <a:latin typeface="Times New Roman" pitchFamily="18" charset="0"/>
                <a:cs typeface="Times New Roman" pitchFamily="18" charset="0"/>
              </a:rPr>
              <a:t>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lập</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năm</a:t>
            </a:r>
            <a:r>
              <a:rPr lang="fr-FR" sz="2400" dirty="0">
                <a:latin typeface="Times New Roman" pitchFamily="18" charset="0"/>
                <a:cs typeface="Times New Roman" pitchFamily="18" charset="0"/>
              </a:rPr>
              <a:t> 1206.</a:t>
            </a:r>
            <a:endParaRPr lang="en-US" sz="2400" dirty="0">
              <a:latin typeface="Times New Roman" pitchFamily="18" charset="0"/>
              <a:cs typeface="Times New Roman" pitchFamily="18" charset="0"/>
            </a:endParaRPr>
          </a:p>
        </p:txBody>
      </p:sp>
      <p:sp>
        <p:nvSpPr>
          <p:cNvPr id="7" name="Rectangle 6"/>
          <p:cNvSpPr/>
          <p:nvPr/>
        </p:nvSpPr>
        <p:spPr>
          <a:xfrm>
            <a:off x="670922" y="1796528"/>
            <a:ext cx="11235080" cy="2012859"/>
          </a:xfrm>
          <a:prstGeom prst="rect">
            <a:avLst/>
          </a:prstGeom>
        </p:spPr>
        <p:txBody>
          <a:bodyPr wrap="square">
            <a:spAutoFit/>
          </a:bodyPr>
          <a:lstStyle/>
          <a:p>
            <a:pPr algn="just"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Chính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trị</a:t>
            </a:r>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p>
          <a:p>
            <a:pPr algn="just" defTabSz="1218804">
              <a:lnSpc>
                <a:spcPct val="130000"/>
              </a:lnSpc>
            </a:pPr>
            <a:r>
              <a:rPr lang="fr-FR" sz="2400" dirty="0" smtClean="0">
                <a:latin typeface="Times New Roman" pitchFamily="18" charset="0"/>
                <a:cs typeface="Times New Roman" pitchFamily="18" charset="0"/>
              </a:rPr>
              <a:t>        + </a:t>
            </a:r>
            <a:r>
              <a:rPr lang="fr-FR" sz="2400" dirty="0" err="1" smtClean="0">
                <a:latin typeface="Times New Roman" pitchFamily="18" charset="0"/>
                <a:cs typeface="Times New Roman" pitchFamily="18" charset="0"/>
              </a:rPr>
              <a:t>Vua</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có</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quyền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lực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cao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nhất</a:t>
            </a:r>
            <a:r>
              <a:rPr lang="fr-FR" sz="2400" dirty="0">
                <a:latin typeface="Times New Roman" pitchFamily="18" charset="0"/>
                <a:cs typeface="Times New Roman" pitchFamily="18" charset="0"/>
              </a:rPr>
              <a:t>.</a:t>
            </a:r>
          </a:p>
          <a:p>
            <a:pPr algn="just" defTabSz="1218804">
              <a:lnSpc>
                <a:spcPct val="130000"/>
              </a:lnSpc>
            </a:pPr>
            <a:r>
              <a:rPr lang="en-US" sz="2400" dirty="0" smtClean="0">
                <a:latin typeface="Times New Roman" pitchFamily="18" charset="0"/>
                <a:cs typeface="Times New Roman" pitchFamily="18" charset="0"/>
              </a:rPr>
              <a:t>        + </a:t>
            </a:r>
            <a:r>
              <a:rPr lang="vi-VN" sz="2400" dirty="0" smtClean="0">
                <a:latin typeface="Times New Roman" pitchFamily="18" charset="0"/>
                <a:cs typeface="Times New Roman" pitchFamily="18" charset="0"/>
              </a:rPr>
              <a:t>Chia </a:t>
            </a:r>
            <a:r>
              <a:rPr lang="vi-VN" sz="2400" dirty="0">
                <a:latin typeface="Times New Roman" pitchFamily="18" charset="0"/>
                <a:cs typeface="Times New Roman" pitchFamily="18" charset="0"/>
              </a:rPr>
              <a:t>Ấn Độ thành nhiều khu vực hành </a:t>
            </a:r>
            <a:r>
              <a:rPr lang="vi-VN" sz="2400" dirty="0" smtClean="0">
                <a:latin typeface="Times New Roman" pitchFamily="18" charset="0"/>
                <a:cs typeface="Times New Roman" pitchFamily="18" charset="0"/>
              </a:rPr>
              <a:t>chính, </a:t>
            </a:r>
            <a:r>
              <a:rPr lang="vi-VN" sz="2400" dirty="0">
                <a:latin typeface="Times New Roman" pitchFamily="18" charset="0"/>
                <a:cs typeface="Times New Roman" pitchFamily="18" charset="0"/>
              </a:rPr>
              <a:t>do tướng lĩnh Hồi giáo cai quản</a:t>
            </a:r>
            <a:r>
              <a:rPr lang="fr-FR" sz="2400" dirty="0">
                <a:latin typeface="Times New Roman" pitchFamily="18" charset="0"/>
                <a:cs typeface="Times New Roman" pitchFamily="18" charset="0"/>
              </a:rPr>
              <a:t>.</a:t>
            </a:r>
          </a:p>
          <a:p>
            <a:pPr algn="just" defTabSz="1218804">
              <a:lnSpc>
                <a:spcPct val="130000"/>
              </a:lnSpc>
            </a:pP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Tiến</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xâm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chiếm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tiểu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quốc</a:t>
            </a:r>
            <a:r>
              <a:rPr lang="en-US" sz="2400" dirty="0">
                <a:latin typeface="Times New Roman" pitchFamily="18" charset="0"/>
                <a:cs typeface="Times New Roman" pitchFamily="18" charset="0"/>
              </a:rPr>
              <a:t> ở Nam </a:t>
            </a:r>
            <a:r>
              <a:rPr lang="en-US" sz="2400" dirty="0" err="1">
                <a:latin typeface="Times New Roman" pitchFamily="18" charset="0"/>
                <a:cs typeface="Times New Roman" pitchFamily="18" charset="0"/>
              </a:rPr>
              <a:t>Ấn</a:t>
            </a:r>
            <a:r>
              <a:rPr lang="en-US" sz="2400" dirty="0">
                <a:latin typeface="Times New Roman" pitchFamily="18" charset="0"/>
                <a:cs typeface="Times New Roman" pitchFamily="18" charset="0"/>
              </a:rPr>
              <a:t>.</a:t>
            </a:r>
          </a:p>
        </p:txBody>
      </p:sp>
      <p:sp>
        <p:nvSpPr>
          <p:cNvPr id="23" name="文本框 16"/>
          <p:cNvSpPr txBox="1">
            <a:spLocks noChangeArrowheads="1"/>
          </p:cNvSpPr>
          <p:nvPr/>
        </p:nvSpPr>
        <p:spPr bwMode="auto">
          <a:xfrm>
            <a:off x="683617" y="4515663"/>
            <a:ext cx="11135322" cy="52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just" defTabSz="1218804">
              <a:lnSpc>
                <a:spcPct val="130000"/>
              </a:lnSpc>
              <a:buNone/>
            </a:pPr>
            <a:r>
              <a:rPr lang="en-US" sz="2400" dirty="0" smtClean="0">
                <a:latin typeface="Times New Roman" pitchFamily="18" charset="0"/>
                <a:cs typeface="Times New Roman" pitchFamily="18" charset="0"/>
              </a:rPr>
              <a:t>        + </a:t>
            </a:r>
            <a:r>
              <a:rPr lang="vi-VN" sz="2400" dirty="0" smtClean="0">
                <a:latin typeface="Times New Roman" pitchFamily="18" charset="0"/>
                <a:cs typeface="Times New Roman" pitchFamily="18" charset="0"/>
              </a:rPr>
              <a:t>Thủ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công</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và</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thương</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nghiệp</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phát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triển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nhiều</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thành</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thị</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ra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đời</a:t>
            </a: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26" name="文本框 157"/>
          <p:cNvSpPr txBox="1"/>
          <p:nvPr/>
        </p:nvSpPr>
        <p:spPr>
          <a:xfrm>
            <a:off x="694677" y="3658537"/>
            <a:ext cx="1437306" cy="572464"/>
          </a:xfrm>
          <a:prstGeom prst="rect">
            <a:avLst/>
          </a:prstGeom>
          <a:noFill/>
        </p:spPr>
        <p:txBody>
          <a:bodyPr wrap="square" rtlCol="0">
            <a:spAutoFit/>
          </a:bodyPr>
          <a:lstStyle/>
          <a:p>
            <a:pPr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Kinh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tế</a:t>
            </a:r>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p>
        </p:txBody>
      </p:sp>
      <p:sp>
        <p:nvSpPr>
          <p:cNvPr id="28" name="chenying0907 30"/>
          <p:cNvSpPr>
            <a:spLocks noEditPoints="1"/>
          </p:cNvSpPr>
          <p:nvPr/>
        </p:nvSpPr>
        <p:spPr bwMode="auto">
          <a:xfrm>
            <a:off x="165611" y="1343689"/>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sp>
        <p:nvSpPr>
          <p:cNvPr id="29" name="chenying0907 30"/>
          <p:cNvSpPr>
            <a:spLocks noEditPoints="1"/>
          </p:cNvSpPr>
          <p:nvPr/>
        </p:nvSpPr>
        <p:spPr bwMode="auto">
          <a:xfrm>
            <a:off x="165611" y="1880850"/>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sp>
        <p:nvSpPr>
          <p:cNvPr id="30" name="chenying0907 30"/>
          <p:cNvSpPr>
            <a:spLocks noEditPoints="1"/>
          </p:cNvSpPr>
          <p:nvPr/>
        </p:nvSpPr>
        <p:spPr bwMode="auto">
          <a:xfrm>
            <a:off x="209214" y="3756658"/>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sp>
        <p:nvSpPr>
          <p:cNvPr id="4" name="Rectangle 3"/>
          <p:cNvSpPr/>
          <p:nvPr/>
        </p:nvSpPr>
        <p:spPr>
          <a:xfrm>
            <a:off x="677291" y="4148298"/>
            <a:ext cx="6341801" cy="461665"/>
          </a:xfrm>
          <a:prstGeom prst="rect">
            <a:avLst/>
          </a:prstGeom>
        </p:spPr>
        <p:txBody>
          <a:bodyPr wrap="none">
            <a:spAutoFit/>
          </a:bodyPr>
          <a:lstStyle/>
          <a:p>
            <a:r>
              <a:rPr lang="en-US" sz="2400" dirty="0" smtClean="0">
                <a:latin typeface="Times New Roman" pitchFamily="18" charset="0"/>
                <a:cs typeface="Times New Roman" pitchFamily="18" charset="0"/>
              </a:rPr>
              <a:t>        + </a:t>
            </a:r>
            <a:r>
              <a:rPr lang="vi-VN" sz="2400" dirty="0">
                <a:latin typeface="Times New Roman" pitchFamily="18" charset="0"/>
                <a:cs typeface="Times New Roman" pitchFamily="18" charset="0"/>
              </a:rPr>
              <a:t>Nghề nông trồng lúa giữ vai trò quan trọng</a:t>
            </a:r>
            <a:endParaRPr lang="en-US" sz="2400" dirty="0"/>
          </a:p>
        </p:txBody>
      </p:sp>
      <p:sp>
        <p:nvSpPr>
          <p:cNvPr id="31" name="文本框 16"/>
          <p:cNvSpPr txBox="1">
            <a:spLocks noChangeArrowheads="1"/>
          </p:cNvSpPr>
          <p:nvPr/>
        </p:nvSpPr>
        <p:spPr bwMode="auto">
          <a:xfrm>
            <a:off x="1925699" y="5165219"/>
            <a:ext cx="979327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just" defTabSz="1218804">
              <a:lnSpc>
                <a:spcPct val="130000"/>
              </a:lnSpc>
              <a:buNone/>
            </a:pPr>
            <a:r>
              <a:rPr lang="vi-VN" sz="2400" dirty="0">
                <a:latin typeface="Times New Roman" pitchFamily="18" charset="0"/>
                <a:cs typeface="Times New Roman" pitchFamily="18" charset="0"/>
              </a:rPr>
              <a:t>Mâu thuẫn dân tộc gay gắt → bùng nổ các cuộc đấu </a:t>
            </a:r>
            <a:r>
              <a:rPr lang="vi-VN" sz="2400" dirty="0" smtClean="0">
                <a:latin typeface="Times New Roman" pitchFamily="18" charset="0"/>
                <a:cs typeface="Times New Roman" pitchFamily="18" charset="0"/>
              </a:rPr>
              <a:t>tranh.</a:t>
            </a:r>
            <a:endParaRPr lang="vi-VN" sz="2400" dirty="0">
              <a:latin typeface="Times New Roman" pitchFamily="18" charset="0"/>
              <a:cs typeface="Times New Roman" pitchFamily="18" charset="0"/>
            </a:endParaRPr>
          </a:p>
        </p:txBody>
      </p:sp>
      <p:sp>
        <p:nvSpPr>
          <p:cNvPr id="32" name="文本框 157"/>
          <p:cNvSpPr txBox="1"/>
          <p:nvPr/>
        </p:nvSpPr>
        <p:spPr>
          <a:xfrm>
            <a:off x="630776" y="5165219"/>
            <a:ext cx="1438495" cy="572464"/>
          </a:xfrm>
          <a:prstGeom prst="rect">
            <a:avLst/>
          </a:prstGeom>
          <a:noFill/>
        </p:spPr>
        <p:txBody>
          <a:bodyPr wrap="square" rtlCol="0">
            <a:spAutoFit/>
          </a:bodyPr>
          <a:lstStyle/>
          <a:p>
            <a:pPr algn="just" defTabSz="1218804">
              <a:lnSpc>
                <a:spcPct val="130000"/>
              </a:lnSpc>
            </a:pP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Xã</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a:solidFill>
                  <a:schemeClr val="tx1">
                    <a:lumMod val="85000"/>
                    <a:lumOff val="15000"/>
                  </a:schemeClr>
                </a:solidFill>
                <a:latin typeface="Times New Roman" pitchFamily="18" charset="0"/>
                <a:ea typeface="思源黑体" panose="020B0500000000000000" pitchFamily="34" charset="-122"/>
                <a:cs typeface="Times New Roman" pitchFamily="18" charset="0"/>
              </a:rPr>
              <a:t>hội</a:t>
            </a:r>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p>
        </p:txBody>
      </p:sp>
      <p:sp>
        <p:nvSpPr>
          <p:cNvPr id="33" name="chenying0907 30"/>
          <p:cNvSpPr>
            <a:spLocks noEditPoints="1"/>
          </p:cNvSpPr>
          <p:nvPr/>
        </p:nvSpPr>
        <p:spPr bwMode="auto">
          <a:xfrm>
            <a:off x="209214" y="5250525"/>
            <a:ext cx="477911" cy="40185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85000"/>
              <a:lumOff val="15000"/>
            </a:schemeClr>
          </a:solidFill>
          <a:ln>
            <a:noFill/>
          </a:ln>
        </p:spPr>
        <p:txBody>
          <a:bodyPr vert="horz" wrap="square" lIns="121882" tIns="60941" rIns="121882" bIns="60941" numCol="1" anchor="t" anchorCtr="0" compatLnSpc="1"/>
          <a:lstStyle/>
          <a:p>
            <a:pPr defTabSz="1218804">
              <a:lnSpc>
                <a:spcPct val="130000"/>
              </a:lnSpc>
            </a:pPr>
            <a:endParaRPr lang="zh-CN" altLang="en-US" sz="2400" dirty="0">
              <a:solidFill>
                <a:srgbClr val="605448"/>
              </a:solidFill>
              <a:latin typeface="Times New Roman" pitchFamily="18" charset="0"/>
              <a:ea typeface="思源黑体" panose="020B0500000000000000" pitchFamily="34" charset="-122"/>
              <a:cs typeface="Times New Roman" pitchFamily="18" charset="0"/>
            </a:endParaRPr>
          </a:p>
        </p:txBody>
      </p:sp>
      <p:grpSp>
        <p:nvGrpSpPr>
          <p:cNvPr id="55" name="组合 10"/>
          <p:cNvGrpSpPr/>
          <p:nvPr/>
        </p:nvGrpSpPr>
        <p:grpSpPr>
          <a:xfrm>
            <a:off x="163221" y="193782"/>
            <a:ext cx="796751" cy="802685"/>
            <a:chOff x="792304" y="1415439"/>
            <a:chExt cx="4759579" cy="5093556"/>
          </a:xfrm>
        </p:grpSpPr>
        <p:grpSp>
          <p:nvGrpSpPr>
            <p:cNvPr id="56" name="Group 44"/>
            <p:cNvGrpSpPr/>
            <p:nvPr/>
          </p:nvGrpSpPr>
          <p:grpSpPr>
            <a:xfrm>
              <a:off x="2931339" y="2100886"/>
              <a:ext cx="807118" cy="906808"/>
              <a:chOff x="0" y="0"/>
              <a:chExt cx="807366" cy="906807"/>
            </a:xfrm>
          </p:grpSpPr>
          <p:sp>
            <p:nvSpPr>
              <p:cNvPr id="67"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8"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57" name="组 47"/>
            <p:cNvGrpSpPr/>
            <p:nvPr/>
          </p:nvGrpSpPr>
          <p:grpSpPr>
            <a:xfrm>
              <a:off x="792304" y="1415439"/>
              <a:ext cx="4759579" cy="5093556"/>
              <a:chOff x="829100" y="2206816"/>
              <a:chExt cx="4556482" cy="4874704"/>
            </a:xfrm>
          </p:grpSpPr>
          <p:grpSp>
            <p:nvGrpSpPr>
              <p:cNvPr id="58" name="Group 32"/>
              <p:cNvGrpSpPr/>
              <p:nvPr/>
            </p:nvGrpSpPr>
            <p:grpSpPr>
              <a:xfrm rot="20904357">
                <a:off x="829100" y="2206816"/>
                <a:ext cx="4556482" cy="4874704"/>
                <a:chOff x="88900" y="0"/>
                <a:chExt cx="2639505" cy="2823847"/>
              </a:xfrm>
            </p:grpSpPr>
            <p:sp>
              <p:nvSpPr>
                <p:cNvPr id="65"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6"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59"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0"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1"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2"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3"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4"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69"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70158" y="50468"/>
            <a:ext cx="925908" cy="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65176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1">
                                            <p:txEl>
                                              <p:pRg st="0" end="0"/>
                                            </p:txEl>
                                          </p:spTgt>
                                        </p:tgtEl>
                                        <p:attrNameLst>
                                          <p:attrName>style.visibility</p:attrName>
                                        </p:attrNameLst>
                                      </p:cBhvr>
                                      <p:to>
                                        <p:strVal val="visible"/>
                                      </p:to>
                                    </p:set>
                                    <p:anim calcmode="lin" valueType="num">
                                      <p:cBhvr additive="base">
                                        <p:cTn id="17"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41559" y="0"/>
            <a:ext cx="7245928" cy="3906982"/>
          </a:xfrm>
          <a:prstGeom prst="cloudCallo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latin typeface="+mj-lt"/>
              </a:rPr>
              <a:t>Vỉ </a:t>
            </a:r>
            <a:r>
              <a:rPr lang="vi-VN" sz="2400" b="1" i="1" dirty="0">
                <a:latin typeface="+mj-lt"/>
              </a:rPr>
              <a:t>sao kinh tế </a:t>
            </a:r>
            <a:r>
              <a:rPr lang="en-US" sz="2400" b="1" i="1" dirty="0" smtClean="0">
                <a:latin typeface="Times New Roman" panose="02020603050405020304" pitchFamily="18" charset="0"/>
                <a:cs typeface="Times New Roman" panose="02020603050405020304" pitchFamily="18" charset="0"/>
              </a:rPr>
              <a:t>Ấ</a:t>
            </a:r>
            <a:r>
              <a:rPr lang="vi-VN" sz="2400" b="1" i="1" dirty="0" smtClean="0">
                <a:latin typeface="+mj-lt"/>
              </a:rPr>
              <a:t>n </a:t>
            </a:r>
            <a:r>
              <a:rPr lang="vi-VN" sz="2400" b="1" i="1" dirty="0">
                <a:latin typeface="+mj-lt"/>
              </a:rPr>
              <a:t>Độ thời Vương triều Hồi giáo Đê-li khá phát triển, các ông vua đã cố </a:t>
            </a:r>
            <a:r>
              <a:rPr lang="vi-VN" sz="2400" b="1" i="1" dirty="0" smtClean="0">
                <a:latin typeface="+mj-lt"/>
              </a:rPr>
              <a:t>gắng</a:t>
            </a:r>
            <a:r>
              <a:rPr lang="en-US" sz="2400" b="1" dirty="0">
                <a:latin typeface="+mj-lt"/>
              </a:rPr>
              <a:t> </a:t>
            </a:r>
            <a:r>
              <a:rPr lang="vi-VN" sz="2400" b="1" i="1" dirty="0" smtClean="0">
                <a:latin typeface="+mj-lt"/>
              </a:rPr>
              <a:t>thực </a:t>
            </a:r>
            <a:r>
              <a:rPr lang="vi-VN" sz="2400" b="1" i="1" dirty="0">
                <a:latin typeface="+mj-lt"/>
              </a:rPr>
              <a:t>thi nhiều chính sách mềm mỏng để giữ yên và phát triển đất nước mà mâu thuẫn dân </a:t>
            </a:r>
            <a:r>
              <a:rPr lang="vi-VN" sz="2400" b="1" i="1" dirty="0" smtClean="0">
                <a:latin typeface="+mj-lt"/>
              </a:rPr>
              <a:t>tộc</a:t>
            </a:r>
            <a:r>
              <a:rPr lang="en-US" sz="2400" b="1" dirty="0">
                <a:latin typeface="+mj-lt"/>
              </a:rPr>
              <a:t> </a:t>
            </a:r>
            <a:r>
              <a:rPr lang="vi-VN" sz="2400" b="1" i="1" dirty="0" smtClean="0">
                <a:latin typeface="+mj-lt"/>
              </a:rPr>
              <a:t>trong </a:t>
            </a:r>
            <a:r>
              <a:rPr lang="vi-VN" sz="2400" b="1" i="1" dirty="0">
                <a:latin typeface="+mj-lt"/>
              </a:rPr>
              <a:t>thời kì này vẫn diễn ra gay gắt? Điêu đó đã </a:t>
            </a:r>
            <a:r>
              <a:rPr lang="vi-VN" sz="2400" b="1" i="1" dirty="0" smtClean="0">
                <a:latin typeface="+mj-lt"/>
              </a:rPr>
              <a:t>dẫn</a:t>
            </a:r>
            <a:r>
              <a:rPr lang="en-US" sz="2400" b="1" i="1" dirty="0" smtClean="0">
                <a:latin typeface="+mj-lt"/>
              </a:rPr>
              <a:t> </a:t>
            </a:r>
            <a:r>
              <a:rPr lang="vi-VN" sz="2400" b="1" i="1" dirty="0" smtClean="0">
                <a:latin typeface="+mj-lt"/>
              </a:rPr>
              <a:t>đến </a:t>
            </a:r>
            <a:r>
              <a:rPr lang="vi-VN" sz="2400" b="1" i="1" dirty="0">
                <a:latin typeface="+mj-lt"/>
              </a:rPr>
              <a:t>hậu quả gì</a:t>
            </a:r>
            <a:r>
              <a:rPr lang="vi-VN" sz="2400" b="1" i="1" dirty="0" smtClean="0">
                <a:latin typeface="+mj-lt"/>
              </a:rPr>
              <a:t>?</a:t>
            </a:r>
            <a:endParaRPr lang="en-US" sz="2400" b="1" dirty="0">
              <a:latin typeface="+mj-lt"/>
            </a:endParaRPr>
          </a:p>
        </p:txBody>
      </p:sp>
      <p:sp>
        <p:nvSpPr>
          <p:cNvPr id="3" name="Rectangle 2"/>
          <p:cNvSpPr/>
          <p:nvPr/>
        </p:nvSpPr>
        <p:spPr>
          <a:xfrm>
            <a:off x="5126180" y="3566371"/>
            <a:ext cx="6830291" cy="3046988"/>
          </a:xfrm>
          <a:prstGeom prst="rect">
            <a:avLst/>
          </a:prstGeom>
          <a:solidFill>
            <a:schemeClr val="bg1"/>
          </a:solidFill>
        </p:spPr>
        <p:txBody>
          <a:bodyPr wrap="square">
            <a:spAutoFit/>
          </a:bodyPr>
          <a:lstStyle/>
          <a:p>
            <a:pPr algn="just"/>
            <a:r>
              <a:rPr lang="vi-VN" sz="2400" b="1" dirty="0">
                <a:solidFill>
                  <a:srgbClr val="002060"/>
                </a:solidFill>
              </a:rPr>
              <a:t>Do sự phân biệt sắc </a:t>
            </a:r>
            <a:r>
              <a:rPr lang="vi-VN" sz="2400" b="1" dirty="0" smtClean="0">
                <a:solidFill>
                  <a:srgbClr val="002060"/>
                </a:solidFill>
              </a:rPr>
              <a:t>tộc</a:t>
            </a:r>
            <a:r>
              <a:rPr lang="en-US" sz="2400" b="1" dirty="0" smtClean="0">
                <a:solidFill>
                  <a:srgbClr val="002060"/>
                </a:solidFill>
              </a:rPr>
              <a:t> </a:t>
            </a:r>
            <a:r>
              <a:rPr lang="vi-VN" sz="2400" b="1" dirty="0" smtClean="0">
                <a:solidFill>
                  <a:srgbClr val="002060"/>
                </a:solidFill>
              </a:rPr>
              <a:t>và </a:t>
            </a:r>
            <a:r>
              <a:rPr lang="vi-VN" sz="2400" b="1" dirty="0">
                <a:solidFill>
                  <a:srgbClr val="002060"/>
                </a:solidFill>
              </a:rPr>
              <a:t>tôn giáo sâu sắc đã làm cho </a:t>
            </a:r>
            <a:r>
              <a:rPr lang="vi-VN" sz="2400" b="1" dirty="0" smtClean="0">
                <a:solidFill>
                  <a:srgbClr val="002060"/>
                </a:solidFill>
              </a:rPr>
              <a:t>m</a:t>
            </a:r>
            <a:r>
              <a:rPr lang="en-US" sz="2400" b="1" dirty="0">
                <a:solidFill>
                  <a:srgbClr val="002060"/>
                </a:solidFill>
              </a:rPr>
              <a:t>â</a:t>
            </a:r>
            <a:r>
              <a:rPr lang="vi-VN" sz="2400" b="1" dirty="0" smtClean="0">
                <a:solidFill>
                  <a:srgbClr val="002060"/>
                </a:solidFill>
              </a:rPr>
              <a:t>u </a:t>
            </a:r>
            <a:r>
              <a:rPr lang="vi-VN" sz="2400" b="1" dirty="0">
                <a:solidFill>
                  <a:srgbClr val="002060"/>
                </a:solidFill>
              </a:rPr>
              <a:t>thuẫn dân tộc diễn ra gay gắt, từ đó các cuộc đấu </a:t>
            </a:r>
            <a:r>
              <a:rPr lang="vi-VN" sz="2400" b="1" dirty="0" smtClean="0">
                <a:solidFill>
                  <a:srgbClr val="002060"/>
                </a:solidFill>
              </a:rPr>
              <a:t>tranh</a:t>
            </a:r>
            <a:r>
              <a:rPr lang="en-US" sz="2400" b="1" dirty="0" smtClean="0">
                <a:solidFill>
                  <a:srgbClr val="002060"/>
                </a:solidFill>
              </a:rPr>
              <a:t> </a:t>
            </a:r>
            <a:r>
              <a:rPr lang="vi-VN" sz="2400" b="1" dirty="0" smtClean="0">
                <a:solidFill>
                  <a:srgbClr val="002060"/>
                </a:solidFill>
              </a:rPr>
              <a:t>của </a:t>
            </a:r>
            <a:r>
              <a:rPr lang="vi-VN" sz="2400" b="1" dirty="0">
                <a:solidFill>
                  <a:srgbClr val="002060"/>
                </a:solidFill>
              </a:rPr>
              <a:t>nhân dân diễn ra mạnh mẽ. Mặt khác, sự tranh giành quyền lực trong triều đình và </a:t>
            </a:r>
            <a:r>
              <a:rPr lang="vi-VN" sz="2400" b="1" dirty="0" smtClean="0">
                <a:solidFill>
                  <a:srgbClr val="002060"/>
                </a:solidFill>
              </a:rPr>
              <a:t>các</a:t>
            </a:r>
            <a:r>
              <a:rPr lang="en-US" sz="2400" b="1" dirty="0" smtClean="0">
                <a:solidFill>
                  <a:srgbClr val="002060"/>
                </a:solidFill>
              </a:rPr>
              <a:t> </a:t>
            </a:r>
            <a:r>
              <a:rPr lang="vi-VN" sz="2400" b="1" dirty="0" smtClean="0">
                <a:solidFill>
                  <a:srgbClr val="002060"/>
                </a:solidFill>
              </a:rPr>
              <a:t>cuộc </a:t>
            </a:r>
            <a:r>
              <a:rPr lang="vi-VN" sz="2400" b="1" dirty="0">
                <a:solidFill>
                  <a:srgbClr val="002060"/>
                </a:solidFill>
              </a:rPr>
              <a:t>tấn công liên tục của người Hổi giáo gốc Mông Cổ ở Ấn Độ đã </a:t>
            </a:r>
            <a:r>
              <a:rPr lang="vi-VN" sz="2400" b="1" dirty="0" smtClean="0">
                <a:solidFill>
                  <a:srgbClr val="002060"/>
                </a:solidFill>
              </a:rPr>
              <a:t>làm</a:t>
            </a:r>
            <a:r>
              <a:rPr lang="en-US" sz="2400" b="1" dirty="0" smtClean="0">
                <a:solidFill>
                  <a:srgbClr val="002060"/>
                </a:solidFill>
              </a:rPr>
              <a:t> </a:t>
            </a:r>
            <a:r>
              <a:rPr lang="vi-VN" sz="2400" b="1" dirty="0" smtClean="0">
                <a:solidFill>
                  <a:srgbClr val="002060"/>
                </a:solidFill>
              </a:rPr>
              <a:t>cho </a:t>
            </a:r>
            <a:r>
              <a:rPr lang="vi-VN" sz="2400" b="1" dirty="0">
                <a:solidFill>
                  <a:srgbClr val="002060"/>
                </a:solidFill>
              </a:rPr>
              <a:t>Vương </a:t>
            </a:r>
            <a:r>
              <a:rPr lang="vi-VN" sz="2400" b="1" dirty="0" smtClean="0">
                <a:solidFill>
                  <a:srgbClr val="002060"/>
                </a:solidFill>
              </a:rPr>
              <a:t>triều</a:t>
            </a:r>
            <a:r>
              <a:rPr lang="en-US" sz="2400" b="1" dirty="0" smtClean="0">
                <a:solidFill>
                  <a:srgbClr val="002060"/>
                </a:solidFill>
              </a:rPr>
              <a:t> </a:t>
            </a:r>
            <a:r>
              <a:rPr lang="vi-VN" sz="2400" b="1" dirty="0" smtClean="0">
                <a:solidFill>
                  <a:srgbClr val="002060"/>
                </a:solidFill>
              </a:rPr>
              <a:t>Đê-li </a:t>
            </a:r>
            <a:r>
              <a:rPr lang="vi-VN" sz="2400" b="1" dirty="0">
                <a:solidFill>
                  <a:srgbClr val="002060"/>
                </a:solidFill>
              </a:rPr>
              <a:t>suy yếu và chấm dứt vào năm </a:t>
            </a:r>
            <a:r>
              <a:rPr lang="vi-VN" sz="2400" b="1" dirty="0" smtClean="0">
                <a:solidFill>
                  <a:srgbClr val="002060"/>
                </a:solidFill>
              </a:rPr>
              <a:t>1526</a:t>
            </a:r>
            <a:r>
              <a:rPr lang="en-US" sz="2400" b="1" dirty="0" smtClean="0">
                <a:solidFill>
                  <a:srgbClr val="002060"/>
                </a:solidFill>
              </a:rPr>
              <a:t>.</a:t>
            </a:r>
            <a:endParaRPr lang="en-US" sz="2400" b="1" dirty="0">
              <a:solidFill>
                <a:srgbClr val="002060"/>
              </a:solidFill>
            </a:endParaRPr>
          </a:p>
        </p:txBody>
      </p:sp>
    </p:spTree>
    <p:extLst>
      <p:ext uri="{BB962C8B-B14F-4D97-AF65-F5344CB8AC3E}">
        <p14:creationId xmlns:p14="http://schemas.microsoft.com/office/powerpoint/2010/main" val="59641127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90"/>
          <p:cNvGrpSpPr/>
          <p:nvPr/>
        </p:nvGrpSpPr>
        <p:grpSpPr>
          <a:xfrm>
            <a:off x="4894945" y="1306386"/>
            <a:ext cx="4359892" cy="3667395"/>
            <a:chOff x="5856866" y="2769088"/>
            <a:chExt cx="1800000" cy="1800000"/>
          </a:xfrm>
        </p:grpSpPr>
        <p:sp>
          <p:nvSpPr>
            <p:cNvPr id="92" name="椭圆 91"/>
            <p:cNvSpPr/>
            <p:nvPr/>
          </p:nvSpPr>
          <p:spPr>
            <a:xfrm>
              <a:off x="5856866" y="2769088"/>
              <a:ext cx="1800000" cy="1800000"/>
            </a:xfrm>
            <a:prstGeom prst="ellipse">
              <a:avLst/>
            </a:prstGeom>
            <a:solidFill>
              <a:srgbClr val="F3D4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93" name="椭圆 92"/>
            <p:cNvSpPr/>
            <p:nvPr/>
          </p:nvSpPr>
          <p:spPr>
            <a:xfrm>
              <a:off x="5996321" y="2908544"/>
              <a:ext cx="1521088" cy="1521088"/>
            </a:xfrm>
            <a:prstGeom prst="ellipse">
              <a:avLst/>
            </a:prstGeom>
            <a:solidFill>
              <a:srgbClr val="E6E6E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108" name="椭圆 107"/>
          <p:cNvSpPr/>
          <p:nvPr/>
        </p:nvSpPr>
        <p:spPr>
          <a:xfrm>
            <a:off x="5232728" y="1545437"/>
            <a:ext cx="3709881" cy="3144210"/>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r>
              <a:rPr lang="vi-VN" sz="2400" b="1" i="1" dirty="0">
                <a:solidFill>
                  <a:schemeClr val="accent1">
                    <a:lumMod val="75000"/>
                  </a:schemeClr>
                </a:solidFill>
              </a:rPr>
              <a:t>Trình bày sự ra đời, tình hình </a:t>
            </a:r>
            <a:r>
              <a:rPr lang="vi-VN" sz="2400" b="1" i="1" dirty="0" smtClean="0">
                <a:solidFill>
                  <a:schemeClr val="accent1">
                    <a:lumMod val="75000"/>
                  </a:schemeClr>
                </a:solidFill>
              </a:rPr>
              <a:t>chính</a:t>
            </a:r>
            <a:r>
              <a:rPr lang="en-US" sz="2400" b="1" dirty="0">
                <a:solidFill>
                  <a:schemeClr val="accent1">
                    <a:lumMod val="75000"/>
                  </a:schemeClr>
                </a:solidFill>
              </a:rPr>
              <a:t> </a:t>
            </a:r>
            <a:r>
              <a:rPr lang="vi-VN" sz="2400" b="1" i="1" dirty="0" smtClean="0">
                <a:solidFill>
                  <a:schemeClr val="accent1">
                    <a:lumMod val="75000"/>
                  </a:schemeClr>
                </a:solidFill>
              </a:rPr>
              <a:t>trị</a:t>
            </a:r>
            <a:r>
              <a:rPr lang="vi-VN" sz="2400" b="1" i="1" dirty="0">
                <a:solidFill>
                  <a:schemeClr val="accent1">
                    <a:lumMod val="75000"/>
                  </a:schemeClr>
                </a:solidFill>
              </a:rPr>
              <a:t>, kinh tế và xã hội </a:t>
            </a:r>
            <a:r>
              <a:rPr lang="en-US" sz="2400" b="1" i="1" dirty="0" smtClean="0">
                <a:solidFill>
                  <a:schemeClr val="accent1">
                    <a:lumMod val="75000"/>
                  </a:schemeClr>
                </a:solidFill>
              </a:rPr>
              <a:t>Ấ</a:t>
            </a:r>
            <a:r>
              <a:rPr lang="vi-VN" sz="2400" b="1" i="1" dirty="0" smtClean="0">
                <a:solidFill>
                  <a:schemeClr val="accent1">
                    <a:lumMod val="75000"/>
                  </a:schemeClr>
                </a:solidFill>
              </a:rPr>
              <a:t>n </a:t>
            </a:r>
            <a:r>
              <a:rPr lang="vi-VN" sz="2400" b="1" i="1" dirty="0">
                <a:solidFill>
                  <a:schemeClr val="accent1">
                    <a:lumMod val="75000"/>
                  </a:schemeClr>
                </a:solidFill>
              </a:rPr>
              <a:t>Độ thời Vương triều </a:t>
            </a:r>
            <a:r>
              <a:rPr lang="vi-VN" sz="2400" b="1" i="1" dirty="0" smtClean="0">
                <a:solidFill>
                  <a:schemeClr val="accent1">
                    <a:lumMod val="75000"/>
                  </a:schemeClr>
                </a:solidFill>
              </a:rPr>
              <a:t>Mô-gôn</a:t>
            </a:r>
            <a:r>
              <a:rPr lang="en-US" sz="2400" b="1" i="1" dirty="0" smtClean="0">
                <a:solidFill>
                  <a:schemeClr val="accent1">
                    <a:lumMod val="75000"/>
                  </a:schemeClr>
                </a:solidFill>
              </a:rPr>
              <a:t>?</a:t>
            </a:r>
            <a:endParaRPr lang="zh-CN" altLang="en-US" sz="2400" b="1" dirty="0">
              <a:solidFill>
                <a:schemeClr val="accent1">
                  <a:lumMod val="75000"/>
                </a:schemeClr>
              </a:solidFill>
              <a:latin typeface="Times New Roman" pitchFamily="18" charset="0"/>
              <a:cs typeface="Times New Roman" pitchFamily="18" charset="0"/>
            </a:endParaRPr>
          </a:p>
        </p:txBody>
      </p:sp>
      <p:sp>
        <p:nvSpPr>
          <p:cNvPr id="35" name="文本框 15">
            <a:extLst>
              <a:ext uri="{FF2B5EF4-FFF2-40B4-BE49-F238E27FC236}">
                <a16:creationId xmlns:a16="http://schemas.microsoft.com/office/drawing/2014/main" id="{1CDE7742-C5D8-4CC3-B6C5-3A3BD7F4BC5D}"/>
              </a:ext>
            </a:extLst>
          </p:cNvPr>
          <p:cNvSpPr txBox="1"/>
          <p:nvPr/>
        </p:nvSpPr>
        <p:spPr>
          <a:xfrm>
            <a:off x="3324621" y="478114"/>
            <a:ext cx="5545272" cy="553998"/>
          </a:xfrm>
          <a:prstGeom prst="rect">
            <a:avLst/>
          </a:prstGeom>
          <a:noFill/>
        </p:spPr>
        <p:txBody>
          <a:bodyPr wrap="square" rtlCol="0">
            <a:spAutoFit/>
          </a:bodyPr>
          <a:lstStyle/>
          <a:p>
            <a:pPr algn="ctr"/>
            <a:r>
              <a:rPr lang="en-US" altLang="zh-CN" sz="3000" b="1" dirty="0">
                <a:latin typeface="Times New Roman" pitchFamily="18" charset="0"/>
                <a:ea typeface="思源黑体" panose="020B0500000000000000" pitchFamily="34" charset="-122"/>
                <a:cs typeface="Times New Roman" pitchFamily="18" charset="0"/>
              </a:rPr>
              <a:t>c</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Vương</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triều</a:t>
            </a:r>
            <a:r>
              <a:rPr lang="en-US" altLang="zh-CN" sz="3000" b="1" dirty="0" smtClean="0">
                <a:latin typeface="Times New Roman" pitchFamily="18" charset="0"/>
                <a:ea typeface="思源黑体" panose="020B0500000000000000" pitchFamily="34" charset="-122"/>
                <a:cs typeface="Times New Roman" pitchFamily="18" charset="0"/>
              </a:rPr>
              <a:t> </a:t>
            </a:r>
            <a:r>
              <a:rPr lang="en-US" altLang="zh-CN" sz="3000" b="1" dirty="0" err="1" smtClean="0">
                <a:latin typeface="Times New Roman" pitchFamily="18" charset="0"/>
                <a:ea typeface="思源黑体" panose="020B0500000000000000" pitchFamily="34" charset="-122"/>
                <a:cs typeface="Times New Roman" pitchFamily="18" charset="0"/>
              </a:rPr>
              <a:t>Mô-gôn</a:t>
            </a:r>
            <a:endParaRPr lang="zh-CN" altLang="en-US" sz="3000" b="1" dirty="0">
              <a:latin typeface="Times New Roman" pitchFamily="18" charset="0"/>
              <a:ea typeface="思源黑体" panose="020B0500000000000000" pitchFamily="34" charset="-122"/>
              <a:cs typeface="Times New Roman" pitchFamily="18" charset="0"/>
            </a:endParaRPr>
          </a:p>
        </p:txBody>
      </p:sp>
      <p:pic>
        <p:nvPicPr>
          <p:cNvPr id="8" name="Content Placeholder 4">
            <a:extLst>
              <a:ext uri="{FF2B5EF4-FFF2-40B4-BE49-F238E27FC236}">
                <a16:creationId xmlns:a16="http://schemas.microsoft.com/office/drawing/2014/main" id="{898A5183-7AFD-884E-9DFB-3424FF0DE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5247" y="2887253"/>
            <a:ext cx="2658747" cy="2569325"/>
          </a:xfrm>
          <a:prstGeom prst="rect">
            <a:avLst/>
          </a:prstGeom>
        </p:spPr>
      </p:pic>
    </p:spTree>
    <p:extLst>
      <p:ext uri="{BB962C8B-B14F-4D97-AF65-F5344CB8AC3E}">
        <p14:creationId xmlns:p14="http://schemas.microsoft.com/office/powerpoint/2010/main" val="110982899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fade">
                                      <p:cBhvr>
                                        <p:cTn id="10" dur="500"/>
                                        <p:tgtEl>
                                          <p:spTgt spid="108"/>
                                        </p:tgtEl>
                                      </p:cBhvr>
                                    </p:animEffect>
                                  </p:childTnLst>
                                </p:cTn>
                              </p:par>
                              <p:par>
                                <p:cTn id="11" presetID="5"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heckerboard(across)">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90"/>
          <p:cNvGrpSpPr/>
          <p:nvPr/>
        </p:nvGrpSpPr>
        <p:grpSpPr>
          <a:xfrm>
            <a:off x="267527" y="1306387"/>
            <a:ext cx="1942702" cy="1943302"/>
            <a:chOff x="5856866" y="2769088"/>
            <a:chExt cx="1800000" cy="1800000"/>
          </a:xfrm>
        </p:grpSpPr>
        <p:sp>
          <p:nvSpPr>
            <p:cNvPr id="92" name="椭圆 91"/>
            <p:cNvSpPr/>
            <p:nvPr/>
          </p:nvSpPr>
          <p:spPr>
            <a:xfrm>
              <a:off x="5856866" y="2769088"/>
              <a:ext cx="1800000" cy="1800000"/>
            </a:xfrm>
            <a:prstGeom prst="ellipse">
              <a:avLst/>
            </a:prstGeom>
            <a:solidFill>
              <a:srgbClr val="F3D4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93" name="椭圆 92"/>
            <p:cNvSpPr/>
            <p:nvPr/>
          </p:nvSpPr>
          <p:spPr>
            <a:xfrm>
              <a:off x="5996321" y="2908544"/>
              <a:ext cx="1521088" cy="1521088"/>
            </a:xfrm>
            <a:prstGeom prst="ellipse">
              <a:avLst/>
            </a:prstGeom>
            <a:solidFill>
              <a:srgbClr val="E6E6E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108" name="椭圆 107"/>
          <p:cNvSpPr/>
          <p:nvPr/>
        </p:nvSpPr>
        <p:spPr>
          <a:xfrm>
            <a:off x="409926" y="1460338"/>
            <a:ext cx="1657904" cy="1658417"/>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127" name="文本框 126"/>
          <p:cNvSpPr txBox="1"/>
          <p:nvPr/>
        </p:nvSpPr>
        <p:spPr>
          <a:xfrm>
            <a:off x="626499" y="1968103"/>
            <a:ext cx="1251656" cy="830968"/>
          </a:xfrm>
          <a:prstGeom prst="rect">
            <a:avLst/>
          </a:prstGeom>
          <a:noFill/>
        </p:spPr>
        <p:txBody>
          <a:bodyPr wrap="square" lIns="91412" tIns="45706" rIns="91412" bIns="45706" rtlCol="0">
            <a:spAutoFit/>
          </a:bodyPr>
          <a:lstStyle/>
          <a:p>
            <a:pPr algn="ctr" defTabSz="1218804"/>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Chính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trị</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49" name="TextBox 3"/>
          <p:cNvSpPr txBox="1"/>
          <p:nvPr/>
        </p:nvSpPr>
        <p:spPr>
          <a:xfrm>
            <a:off x="2418690" y="1511685"/>
            <a:ext cx="9545369" cy="1754302"/>
          </a:xfrm>
          <a:prstGeom prst="rect">
            <a:avLst/>
          </a:prstGeom>
          <a:noFill/>
        </p:spPr>
        <p:txBody>
          <a:bodyPr wrap="square" lIns="91415" tIns="45708" rIns="91415" bIns="45708" rtlCol="0">
            <a:spAutoFit/>
          </a:bodyPr>
          <a:lstStyle/>
          <a:p>
            <a:pPr algn="just">
              <a:lnSpc>
                <a:spcPct val="150000"/>
              </a:lnSpc>
            </a:pP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Cải</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cách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bộ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máy</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chính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từ</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trung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ương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đến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địa</a:t>
            </a: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phương</a:t>
            </a:r>
            <a:r>
              <a:rPr lang="fr-FR"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50000"/>
              </a:lnSpc>
            </a:pP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Thực</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hiện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chuyên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vua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trực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tiếp</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bổ</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nhiệm</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quan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lại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cấp</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50000"/>
              </a:lnSpc>
            </a:pP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Tiến</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sửa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đổi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luật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pháp</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35" name="文本框 15">
            <a:extLst>
              <a:ext uri="{FF2B5EF4-FFF2-40B4-BE49-F238E27FC236}">
                <a16:creationId xmlns:a16="http://schemas.microsoft.com/office/drawing/2014/main" id="{1CDE7742-C5D8-4CC3-B6C5-3A3BD7F4BC5D}"/>
              </a:ext>
            </a:extLst>
          </p:cNvPr>
          <p:cNvSpPr txBox="1"/>
          <p:nvPr/>
        </p:nvSpPr>
        <p:spPr>
          <a:xfrm>
            <a:off x="3324621" y="478114"/>
            <a:ext cx="5545272" cy="553998"/>
          </a:xfrm>
          <a:prstGeom prst="rect">
            <a:avLst/>
          </a:prstGeom>
          <a:noFill/>
        </p:spPr>
        <p:txBody>
          <a:bodyPr wrap="square" rtlCol="0">
            <a:spAutoFit/>
          </a:bodyPr>
          <a:lstStyle/>
          <a:p>
            <a:pPr algn="ctr"/>
            <a:r>
              <a:rPr lang="en-US" altLang="zh-CN" sz="3000" b="1">
                <a:latin typeface="Times New Roman" pitchFamily="18" charset="0"/>
                <a:ea typeface="思源黑体" panose="020B0500000000000000" pitchFamily="34" charset="-122"/>
                <a:cs typeface="Times New Roman" pitchFamily="18" charset="0"/>
              </a:rPr>
              <a:t>c</a:t>
            </a:r>
            <a:r>
              <a:rPr lang="en-US" altLang="zh-CN" sz="3000" b="1" smtClean="0">
                <a:latin typeface="Times New Roman" pitchFamily="18" charset="0"/>
                <a:ea typeface="思源黑体" panose="020B0500000000000000" pitchFamily="34" charset="-122"/>
                <a:cs typeface="Times New Roman" pitchFamily="18" charset="0"/>
              </a:rPr>
              <a:t>) Vương triều Mô-gôn</a:t>
            </a:r>
            <a:endParaRPr lang="zh-CN" altLang="en-US" sz="3000" b="1" dirty="0">
              <a:latin typeface="Times New Roman" pitchFamily="18" charset="0"/>
              <a:ea typeface="思源黑体" panose="020B0500000000000000" pitchFamily="34" charset="-122"/>
              <a:cs typeface="Times New Roman" pitchFamily="18" charset="0"/>
            </a:endParaRPr>
          </a:p>
        </p:txBody>
      </p:sp>
      <p:grpSp>
        <p:nvGrpSpPr>
          <p:cNvPr id="32" name="组合 10"/>
          <p:cNvGrpSpPr/>
          <p:nvPr/>
        </p:nvGrpSpPr>
        <p:grpSpPr>
          <a:xfrm>
            <a:off x="163221" y="193782"/>
            <a:ext cx="796751" cy="802685"/>
            <a:chOff x="792304" y="1415439"/>
            <a:chExt cx="4759579" cy="5093556"/>
          </a:xfrm>
        </p:grpSpPr>
        <p:grpSp>
          <p:nvGrpSpPr>
            <p:cNvPr id="33" name="Group 44"/>
            <p:cNvGrpSpPr/>
            <p:nvPr/>
          </p:nvGrpSpPr>
          <p:grpSpPr>
            <a:xfrm>
              <a:off x="2931339" y="2100886"/>
              <a:ext cx="807118" cy="906808"/>
              <a:chOff x="0" y="0"/>
              <a:chExt cx="807366" cy="906807"/>
            </a:xfrm>
          </p:grpSpPr>
          <p:sp>
            <p:nvSpPr>
              <p:cNvPr id="64"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5"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34" name="组 47"/>
            <p:cNvGrpSpPr/>
            <p:nvPr/>
          </p:nvGrpSpPr>
          <p:grpSpPr>
            <a:xfrm>
              <a:off x="792304" y="1415439"/>
              <a:ext cx="4759579" cy="5093556"/>
              <a:chOff x="829100" y="2206816"/>
              <a:chExt cx="4556482" cy="4874704"/>
            </a:xfrm>
          </p:grpSpPr>
          <p:grpSp>
            <p:nvGrpSpPr>
              <p:cNvPr id="36" name="Group 32"/>
              <p:cNvGrpSpPr/>
              <p:nvPr/>
            </p:nvGrpSpPr>
            <p:grpSpPr>
              <a:xfrm rot="20904357">
                <a:off x="829100" y="2206816"/>
                <a:ext cx="4556482" cy="4874704"/>
                <a:chOff x="88900" y="0"/>
                <a:chExt cx="2639505" cy="2823847"/>
              </a:xfrm>
            </p:grpSpPr>
            <p:sp>
              <p:nvSpPr>
                <p:cNvPr id="59"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3"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46"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48"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55"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56"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57"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58"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66"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70158" y="50468"/>
            <a:ext cx="925908" cy="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Straight Arrow Connector 24"/>
          <p:cNvCxnSpPr/>
          <p:nvPr/>
        </p:nvCxnSpPr>
        <p:spPr>
          <a:xfrm flipV="1">
            <a:off x="2195052" y="1934897"/>
            <a:ext cx="336048" cy="47656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p:cNvCxnSpPr/>
          <p:nvPr/>
        </p:nvCxnSpPr>
        <p:spPr>
          <a:xfrm>
            <a:off x="2184508" y="2401139"/>
            <a:ext cx="358021" cy="1237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7" name="Straight Arrow Connector 26"/>
          <p:cNvCxnSpPr/>
          <p:nvPr/>
        </p:nvCxnSpPr>
        <p:spPr>
          <a:xfrm>
            <a:off x="2196238" y="2411917"/>
            <a:ext cx="315152" cy="47912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17379245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108"/>
                                        </p:tgtEl>
                                        <p:attrNameLst>
                                          <p:attrName>style.visibility</p:attrName>
                                        </p:attrNameLst>
                                      </p:cBhvr>
                                      <p:to>
                                        <p:strVal val="visible"/>
                                      </p:to>
                                    </p:set>
                                    <p:animEffect transition="in" filter="fade">
                                      <p:cBhvr>
                                        <p:cTn id="10" dur="500"/>
                                        <p:tgtEl>
                                          <p:spTgt spid="108"/>
                                        </p:tgtEl>
                                      </p:cBhvr>
                                    </p:animEffect>
                                  </p:childTnLst>
                                </p:cTn>
                              </p:par>
                              <p:par>
                                <p:cTn id="11" presetID="10" presetClass="entr" presetSubtype="0" fill="hold" grpId="0" nodeType="withEffect">
                                  <p:stCondLst>
                                    <p:cond delay="4200"/>
                                  </p:stCondLst>
                                  <p:childTnLst>
                                    <p:set>
                                      <p:cBhvr>
                                        <p:cTn id="12" dur="1" fill="hold">
                                          <p:stCondLst>
                                            <p:cond delay="0"/>
                                          </p:stCondLst>
                                        </p:cTn>
                                        <p:tgtEl>
                                          <p:spTgt spid="127"/>
                                        </p:tgtEl>
                                        <p:attrNameLst>
                                          <p:attrName>style.visibility</p:attrName>
                                        </p:attrNameLst>
                                      </p:cBhvr>
                                      <p:to>
                                        <p:strVal val="visible"/>
                                      </p:to>
                                    </p:set>
                                    <p:animEffect transition="in" filter="fade">
                                      <p:cBhvr>
                                        <p:cTn id="13" dur="500"/>
                                        <p:tgtEl>
                                          <p:spTgt spid="12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9">
                                            <p:txEl>
                                              <p:pRg st="0" end="0"/>
                                            </p:txEl>
                                          </p:spTgt>
                                        </p:tgtEl>
                                        <p:attrNameLst>
                                          <p:attrName>style.visibility</p:attrName>
                                        </p:attrNameLst>
                                      </p:cBhvr>
                                      <p:to>
                                        <p:strVal val="visible"/>
                                      </p:to>
                                    </p:set>
                                    <p:anim calcmode="lin" valueType="num">
                                      <p:cBhvr additive="base">
                                        <p:cTn id="22"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ppt_x"/>
                                          </p:val>
                                        </p:tav>
                                        <p:tav tm="100000">
                                          <p:val>
                                            <p:strVal val="#ppt_x"/>
                                          </p:val>
                                        </p:tav>
                                      </p:tavLst>
                                    </p:anim>
                                    <p:anim calcmode="lin" valueType="num">
                                      <p:cBhvr additive="base">
                                        <p:cTn id="29" dur="500" fill="hold"/>
                                        <p:tgtEl>
                                          <p:spTgt spid="2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49">
                                            <p:txEl>
                                              <p:pRg st="1" end="1"/>
                                            </p:txEl>
                                          </p:spTgt>
                                        </p:tgtEl>
                                        <p:attrNameLst>
                                          <p:attrName>style.visibility</p:attrName>
                                        </p:attrNameLst>
                                      </p:cBhvr>
                                      <p:to>
                                        <p:strVal val="visible"/>
                                      </p:to>
                                    </p:set>
                                    <p:anim calcmode="lin" valueType="num">
                                      <p:cBhvr additive="base">
                                        <p:cTn id="32" dur="500" fill="hold"/>
                                        <p:tgtEl>
                                          <p:spTgt spid="49">
                                            <p:txEl>
                                              <p:pRg st="1" end="1"/>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49">
                                            <p:txEl>
                                              <p:pRg st="2" end="2"/>
                                            </p:txEl>
                                          </p:spTgt>
                                        </p:tgtEl>
                                        <p:attrNameLst>
                                          <p:attrName>style.visibility</p:attrName>
                                        </p:attrNameLst>
                                      </p:cBhvr>
                                      <p:to>
                                        <p:strVal val="visible"/>
                                      </p:to>
                                    </p:set>
                                    <p:anim calcmode="lin" valueType="num">
                                      <p:cBhvr additive="base">
                                        <p:cTn id="42" dur="500" fill="hold"/>
                                        <p:tgtEl>
                                          <p:spTgt spid="49">
                                            <p:txEl>
                                              <p:pRg st="2" end="2"/>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4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hạm vi của Đế quốc Mogul vào thế kỷ XVI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2345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97382" y="6359237"/>
            <a:ext cx="6373091" cy="400110"/>
          </a:xfrm>
          <a:prstGeom prst="rect">
            <a:avLst/>
          </a:prstGeom>
          <a:noFill/>
        </p:spPr>
        <p:txBody>
          <a:bodyPr wrap="square" rtlCol="0">
            <a:spAutoFit/>
          </a:bodyPr>
          <a:lstStyle/>
          <a:p>
            <a:r>
              <a:rPr lang="en-US" sz="2000" b="1" i="1" dirty="0" err="1" smtClean="0">
                <a:solidFill>
                  <a:srgbClr val="0070C0"/>
                </a:solidFill>
              </a:rPr>
              <a:t>Phạm</a:t>
            </a:r>
            <a:r>
              <a:rPr lang="en-US" sz="2000" b="1" i="1" dirty="0" smtClean="0">
                <a:solidFill>
                  <a:srgbClr val="0070C0"/>
                </a:solidFill>
              </a:rPr>
              <a:t> vi </a:t>
            </a:r>
            <a:r>
              <a:rPr lang="en-US" sz="2000" b="1" i="1" dirty="0" err="1" smtClean="0">
                <a:solidFill>
                  <a:srgbClr val="0070C0"/>
                </a:solidFill>
              </a:rPr>
              <a:t>của</a:t>
            </a:r>
            <a:r>
              <a:rPr lang="en-US" sz="2000" b="1" i="1" dirty="0" smtClean="0">
                <a:solidFill>
                  <a:srgbClr val="0070C0"/>
                </a:solidFill>
              </a:rPr>
              <a:t> </a:t>
            </a:r>
            <a:r>
              <a:rPr lang="en-US" sz="2000" b="1" i="1" dirty="0" err="1" smtClean="0">
                <a:solidFill>
                  <a:srgbClr val="0070C0"/>
                </a:solidFill>
              </a:rPr>
              <a:t>đế</a:t>
            </a:r>
            <a:r>
              <a:rPr lang="en-US" sz="2000" b="1" i="1" dirty="0" smtClean="0">
                <a:solidFill>
                  <a:srgbClr val="0070C0"/>
                </a:solidFill>
              </a:rPr>
              <a:t> </a:t>
            </a:r>
            <a:r>
              <a:rPr lang="en-US" sz="2000" b="1" i="1" dirty="0" err="1" smtClean="0">
                <a:solidFill>
                  <a:srgbClr val="0070C0"/>
                </a:solidFill>
              </a:rPr>
              <a:t>quốc</a:t>
            </a:r>
            <a:r>
              <a:rPr lang="en-US" sz="2000" b="1" i="1" dirty="0" smtClean="0">
                <a:solidFill>
                  <a:srgbClr val="0070C0"/>
                </a:solidFill>
              </a:rPr>
              <a:t> </a:t>
            </a:r>
            <a:r>
              <a:rPr lang="en-US" sz="2000" b="1" i="1" dirty="0" err="1" smtClean="0">
                <a:solidFill>
                  <a:srgbClr val="0070C0"/>
                </a:solidFill>
              </a:rPr>
              <a:t>Mô-gôn</a:t>
            </a:r>
            <a:r>
              <a:rPr lang="en-US" sz="2000" b="1" i="1" dirty="0" smtClean="0">
                <a:solidFill>
                  <a:srgbClr val="0070C0"/>
                </a:solidFill>
              </a:rPr>
              <a:t> </a:t>
            </a:r>
            <a:r>
              <a:rPr lang="en-US" sz="2000" b="1" i="1" dirty="0" err="1" smtClean="0">
                <a:solidFill>
                  <a:srgbClr val="0070C0"/>
                </a:solidFill>
              </a:rPr>
              <a:t>vào</a:t>
            </a:r>
            <a:r>
              <a:rPr lang="en-US" sz="2000" b="1" i="1" dirty="0" smtClean="0">
                <a:solidFill>
                  <a:srgbClr val="0070C0"/>
                </a:solidFill>
              </a:rPr>
              <a:t> </a:t>
            </a:r>
            <a:r>
              <a:rPr lang="en-US" sz="2000" b="1" i="1" dirty="0" err="1" smtClean="0">
                <a:solidFill>
                  <a:srgbClr val="0070C0"/>
                </a:solidFill>
              </a:rPr>
              <a:t>thế</a:t>
            </a:r>
            <a:r>
              <a:rPr lang="en-US" sz="2000" b="1" i="1" dirty="0" smtClean="0">
                <a:solidFill>
                  <a:srgbClr val="0070C0"/>
                </a:solidFill>
              </a:rPr>
              <a:t> </a:t>
            </a:r>
            <a:r>
              <a:rPr lang="en-US" sz="2000" b="1" i="1" dirty="0" err="1" smtClean="0">
                <a:solidFill>
                  <a:srgbClr val="0070C0"/>
                </a:solidFill>
              </a:rPr>
              <a:t>kỉ</a:t>
            </a:r>
            <a:r>
              <a:rPr lang="en-US" sz="2000" b="1" i="1" dirty="0" smtClean="0">
                <a:solidFill>
                  <a:srgbClr val="0070C0"/>
                </a:solidFill>
              </a:rPr>
              <a:t> XVII</a:t>
            </a:r>
            <a:endParaRPr lang="en-US" sz="2000" b="1" i="1" dirty="0">
              <a:solidFill>
                <a:srgbClr val="0070C0"/>
              </a:solidFill>
            </a:endParaRPr>
          </a:p>
        </p:txBody>
      </p:sp>
    </p:spTree>
    <p:extLst>
      <p:ext uri="{BB962C8B-B14F-4D97-AF65-F5344CB8AC3E}">
        <p14:creationId xmlns:p14="http://schemas.microsoft.com/office/powerpoint/2010/main" val="40044962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90"/>
          <p:cNvGrpSpPr/>
          <p:nvPr/>
        </p:nvGrpSpPr>
        <p:grpSpPr>
          <a:xfrm>
            <a:off x="473735" y="1190578"/>
            <a:ext cx="1694878" cy="1525309"/>
            <a:chOff x="5856866" y="2769088"/>
            <a:chExt cx="1800000" cy="1800000"/>
          </a:xfrm>
        </p:grpSpPr>
        <p:sp>
          <p:nvSpPr>
            <p:cNvPr id="92" name="椭圆 91"/>
            <p:cNvSpPr/>
            <p:nvPr/>
          </p:nvSpPr>
          <p:spPr>
            <a:xfrm>
              <a:off x="5856866" y="2769088"/>
              <a:ext cx="1800000" cy="1800000"/>
            </a:xfrm>
            <a:prstGeom prst="ellipse">
              <a:avLst/>
            </a:prstGeom>
            <a:solidFill>
              <a:srgbClr val="F3D4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93" name="椭圆 92"/>
            <p:cNvSpPr/>
            <p:nvPr/>
          </p:nvSpPr>
          <p:spPr>
            <a:xfrm>
              <a:off x="5996321" y="2908544"/>
              <a:ext cx="1521088" cy="1521088"/>
            </a:xfrm>
            <a:prstGeom prst="ellipse">
              <a:avLst/>
            </a:prstGeom>
            <a:solidFill>
              <a:srgbClr val="E6E6E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108" name="椭圆 107"/>
          <p:cNvSpPr/>
          <p:nvPr/>
        </p:nvSpPr>
        <p:spPr>
          <a:xfrm>
            <a:off x="584058" y="1289097"/>
            <a:ext cx="1446411" cy="1301701"/>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127" name="文本框 126"/>
          <p:cNvSpPr txBox="1"/>
          <p:nvPr/>
        </p:nvSpPr>
        <p:spPr>
          <a:xfrm>
            <a:off x="642830" y="1545458"/>
            <a:ext cx="1251656" cy="830968"/>
          </a:xfrm>
          <a:prstGeom prst="rect">
            <a:avLst/>
          </a:prstGeom>
          <a:noFill/>
        </p:spPr>
        <p:txBody>
          <a:bodyPr wrap="square" lIns="91412" tIns="45706" rIns="91412" bIns="45706" rtlCol="0">
            <a:spAutoFit/>
          </a:bodyPr>
          <a:lstStyle/>
          <a:p>
            <a:pPr algn="ctr" defTabSz="1218804"/>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Chính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trị</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49" name="TextBox 3"/>
          <p:cNvSpPr txBox="1"/>
          <p:nvPr/>
        </p:nvSpPr>
        <p:spPr>
          <a:xfrm>
            <a:off x="2418690" y="1267124"/>
            <a:ext cx="9545369" cy="1532703"/>
          </a:xfrm>
          <a:prstGeom prst="rect">
            <a:avLst/>
          </a:prstGeom>
          <a:noFill/>
        </p:spPr>
        <p:txBody>
          <a:bodyPr wrap="square" lIns="91415" tIns="45708" rIns="91415" bIns="45708" rtlCol="0">
            <a:spAutoFit/>
          </a:bodyPr>
          <a:lstStyle/>
          <a:p>
            <a:pPr algn="just">
              <a:lnSpc>
                <a:spcPct val="130000"/>
              </a:lnSpc>
            </a:pP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Cải</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cách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bộ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máy</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chính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từ</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trung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ương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đến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địa</a:t>
            </a: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phương</a:t>
            </a:r>
            <a:r>
              <a:rPr lang="fr-FR"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30000"/>
              </a:lnSpc>
            </a:pP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Thực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hiện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chuyên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vua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trực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tiếp</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bổ</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nhiệm</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quan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lại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cấp</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30000"/>
              </a:lnSpc>
            </a:pP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Tiến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sửa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đổi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luật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pháp</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35" name="文本框 15">
            <a:extLst>
              <a:ext uri="{FF2B5EF4-FFF2-40B4-BE49-F238E27FC236}">
                <a16:creationId xmlns:a16="http://schemas.microsoft.com/office/drawing/2014/main" id="{1CDE7742-C5D8-4CC3-B6C5-3A3BD7F4BC5D}"/>
              </a:ext>
            </a:extLst>
          </p:cNvPr>
          <p:cNvSpPr txBox="1"/>
          <p:nvPr/>
        </p:nvSpPr>
        <p:spPr>
          <a:xfrm>
            <a:off x="3324621" y="478114"/>
            <a:ext cx="5545272" cy="553998"/>
          </a:xfrm>
          <a:prstGeom prst="rect">
            <a:avLst/>
          </a:prstGeom>
          <a:noFill/>
        </p:spPr>
        <p:txBody>
          <a:bodyPr wrap="square" rtlCol="0">
            <a:spAutoFit/>
          </a:bodyPr>
          <a:lstStyle/>
          <a:p>
            <a:pPr algn="ctr"/>
            <a:r>
              <a:rPr lang="en-US" altLang="zh-CN" sz="3000" b="1">
                <a:latin typeface="Times New Roman" pitchFamily="18" charset="0"/>
                <a:ea typeface="思源黑体" panose="020B0500000000000000" pitchFamily="34" charset="-122"/>
                <a:cs typeface="Times New Roman" pitchFamily="18" charset="0"/>
              </a:rPr>
              <a:t>c</a:t>
            </a:r>
            <a:r>
              <a:rPr lang="en-US" altLang="zh-CN" sz="3000" b="1" smtClean="0">
                <a:latin typeface="Times New Roman" pitchFamily="18" charset="0"/>
                <a:ea typeface="思源黑体" panose="020B0500000000000000" pitchFamily="34" charset="-122"/>
                <a:cs typeface="Times New Roman" pitchFamily="18" charset="0"/>
              </a:rPr>
              <a:t>) Vương triều Mô-gôn</a:t>
            </a:r>
            <a:endParaRPr lang="zh-CN" altLang="en-US" sz="3000" b="1" dirty="0">
              <a:latin typeface="Times New Roman" pitchFamily="18" charset="0"/>
              <a:ea typeface="思源黑体" panose="020B0500000000000000" pitchFamily="34" charset="-122"/>
              <a:cs typeface="Times New Roman" pitchFamily="18" charset="0"/>
            </a:endParaRPr>
          </a:p>
        </p:txBody>
      </p:sp>
      <p:grpSp>
        <p:nvGrpSpPr>
          <p:cNvPr id="24" name="组合 111"/>
          <p:cNvGrpSpPr/>
          <p:nvPr/>
        </p:nvGrpSpPr>
        <p:grpSpPr>
          <a:xfrm>
            <a:off x="443325" y="2980060"/>
            <a:ext cx="1631068" cy="1690256"/>
            <a:chOff x="5802098" y="2064364"/>
            <a:chExt cx="2590448" cy="2749603"/>
          </a:xfrm>
        </p:grpSpPr>
        <p:grpSp>
          <p:nvGrpSpPr>
            <p:cNvPr id="25" name="组合 113"/>
            <p:cNvGrpSpPr/>
            <p:nvPr/>
          </p:nvGrpSpPr>
          <p:grpSpPr>
            <a:xfrm>
              <a:off x="5802098" y="2064364"/>
              <a:ext cx="2590448" cy="2590449"/>
              <a:chOff x="5856865" y="2769088"/>
              <a:chExt cx="1799999" cy="1800000"/>
            </a:xfrm>
          </p:grpSpPr>
          <p:sp>
            <p:nvSpPr>
              <p:cNvPr id="27" name="椭圆 117"/>
              <p:cNvSpPr/>
              <p:nvPr/>
            </p:nvSpPr>
            <p:spPr>
              <a:xfrm>
                <a:off x="5856865" y="2769088"/>
                <a:ext cx="1799999" cy="1800000"/>
              </a:xfrm>
              <a:prstGeom prst="ellipse">
                <a:avLst/>
              </a:prstGeom>
              <a:solidFill>
                <a:srgbClr val="F3BEB8"/>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28" name="椭圆 118"/>
              <p:cNvSpPr/>
              <p:nvPr/>
            </p:nvSpPr>
            <p:spPr>
              <a:xfrm>
                <a:off x="5996320" y="2946525"/>
                <a:ext cx="1521088" cy="1521088"/>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26" name="等腰三角形 115"/>
            <p:cNvSpPr/>
            <p:nvPr/>
          </p:nvSpPr>
          <p:spPr>
            <a:xfrm rot="4077603">
              <a:off x="5583338" y="3282994"/>
              <a:ext cx="2600055" cy="46189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29" name="椭圆 119"/>
          <p:cNvSpPr/>
          <p:nvPr/>
        </p:nvSpPr>
        <p:spPr>
          <a:xfrm>
            <a:off x="572470" y="3136578"/>
            <a:ext cx="1378332" cy="1345673"/>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30" name="文本框 127"/>
          <p:cNvSpPr txBox="1"/>
          <p:nvPr/>
        </p:nvSpPr>
        <p:spPr>
          <a:xfrm>
            <a:off x="754218" y="3512615"/>
            <a:ext cx="1040589" cy="830968"/>
          </a:xfrm>
          <a:prstGeom prst="rect">
            <a:avLst/>
          </a:prstGeom>
          <a:noFill/>
        </p:spPr>
        <p:txBody>
          <a:bodyPr wrap="square" lIns="91412" tIns="45706" rIns="91412" bIns="45706" rtlCol="0">
            <a:spAutoFit/>
          </a:bodyPr>
          <a:lstStyle/>
          <a:p>
            <a:pPr algn="ctr" defTabSz="1218804"/>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Kinh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tế</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31" name="TextBox 3"/>
          <p:cNvSpPr txBox="1"/>
          <p:nvPr/>
        </p:nvSpPr>
        <p:spPr>
          <a:xfrm>
            <a:off x="2459785" y="2821099"/>
            <a:ext cx="9545839" cy="2012834"/>
          </a:xfrm>
          <a:prstGeom prst="rect">
            <a:avLst/>
          </a:prstGeom>
          <a:noFill/>
        </p:spPr>
        <p:txBody>
          <a:bodyPr wrap="square" lIns="91415" tIns="45708" rIns="91415" bIns="45708" rtlCol="0">
            <a:spAutoFit/>
          </a:bodyPr>
          <a:lstStyle/>
          <a:p>
            <a:pPr algn="just">
              <a:lnSpc>
                <a:spcPct val="130000"/>
              </a:lnSpc>
            </a:pP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Thi</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chính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sách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như</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lại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ruộng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đất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định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mức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thuế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hợp</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lí</a:t>
            </a:r>
            <a:r>
              <a:rPr lang="fr-FR" sz="2400"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algn="just">
              <a:lnSpc>
                <a:spcPct val="130000"/>
              </a:lnSpc>
            </a:pP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N</a:t>
            </a:r>
            <a:r>
              <a:rPr lang="fr-FR" sz="2400" dirty="0" err="1" smtClean="0">
                <a:latin typeface="Times New Roman" pitchFamily="18" charset="0"/>
                <a:cs typeface="Times New Roman" pitchFamily="18" charset="0"/>
              </a:rPr>
              <a:t>ông</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nghiệp</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ngoài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cây</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lương</a:t>
            </a: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thực</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đã</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có</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thêm</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nhiều</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loại</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cây</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mới</a:t>
            </a:r>
            <a:r>
              <a:rPr lang="fr-FR"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30000"/>
              </a:lnSpc>
            </a:pP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nghề</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thủ</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công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truyền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thống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và</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một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số</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nghề</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khác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khá</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phát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triển</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30000"/>
              </a:lnSpc>
            </a:pPr>
            <a:r>
              <a:rPr lang="fr-FR" sz="2400" dirty="0" err="1">
                <a:latin typeface="Times New Roman" pitchFamily="18" charset="0"/>
                <a:cs typeface="Times New Roman" pitchFamily="18" charset="0"/>
              </a:rPr>
              <a:t>T</a:t>
            </a:r>
            <a:r>
              <a:rPr lang="fr-FR" sz="2400" dirty="0" err="1" smtClean="0">
                <a:latin typeface="Times New Roman" pitchFamily="18" charset="0"/>
                <a:cs typeface="Times New Roman" pitchFamily="18" charset="0"/>
              </a:rPr>
              <a:t>ại</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phố</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hải</a:t>
            </a: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cảng</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thương</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mại</a:t>
            </a:r>
            <a:r>
              <a:rPr lang="fr-FR" sz="2400" dirty="0">
                <a:latin typeface="Times New Roman" pitchFamily="18" charset="0"/>
                <a:cs typeface="Times New Roman" pitchFamily="18" charset="0"/>
              </a:rPr>
              <a:t> là </a:t>
            </a:r>
            <a:r>
              <a:rPr lang="fr-FR" sz="2400" dirty="0" err="1">
                <a:latin typeface="Times New Roman" pitchFamily="18" charset="0"/>
                <a:cs typeface="Times New Roman" pitchFamily="18" charset="0"/>
              </a:rPr>
              <a:t>hoạt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kinh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chính</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grpSp>
        <p:nvGrpSpPr>
          <p:cNvPr id="32" name="组合 19"/>
          <p:cNvGrpSpPr/>
          <p:nvPr/>
        </p:nvGrpSpPr>
        <p:grpSpPr>
          <a:xfrm>
            <a:off x="341261" y="4856579"/>
            <a:ext cx="1609541" cy="1599634"/>
            <a:chOff x="4716421" y="2094226"/>
            <a:chExt cx="1748237" cy="1855645"/>
          </a:xfrm>
        </p:grpSpPr>
        <p:grpSp>
          <p:nvGrpSpPr>
            <p:cNvPr id="33" name="组合 18"/>
            <p:cNvGrpSpPr/>
            <p:nvPr/>
          </p:nvGrpSpPr>
          <p:grpSpPr>
            <a:xfrm>
              <a:off x="4716421" y="2094226"/>
              <a:ext cx="1748237" cy="1855645"/>
              <a:chOff x="5802097" y="2064365"/>
              <a:chExt cx="2590450" cy="2749601"/>
            </a:xfrm>
          </p:grpSpPr>
          <p:grpSp>
            <p:nvGrpSpPr>
              <p:cNvPr id="36" name="组合 1"/>
              <p:cNvGrpSpPr/>
              <p:nvPr/>
            </p:nvGrpSpPr>
            <p:grpSpPr>
              <a:xfrm>
                <a:off x="5802097" y="2064365"/>
                <a:ext cx="2590450" cy="2590449"/>
                <a:chOff x="5856867" y="2769089"/>
                <a:chExt cx="1800001" cy="1800000"/>
              </a:xfrm>
            </p:grpSpPr>
            <p:sp>
              <p:nvSpPr>
                <p:cNvPr id="48" name="椭圆 60"/>
                <p:cNvSpPr/>
                <p:nvPr/>
              </p:nvSpPr>
              <p:spPr>
                <a:xfrm>
                  <a:off x="5856867" y="2769089"/>
                  <a:ext cx="1800001" cy="1800000"/>
                </a:xfrm>
                <a:prstGeom prst="ellipse">
                  <a:avLst/>
                </a:prstGeom>
                <a:solidFill>
                  <a:srgbClr val="CCE8F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55" name="椭圆 61"/>
                <p:cNvSpPr/>
                <p:nvPr/>
              </p:nvSpPr>
              <p:spPr>
                <a:xfrm>
                  <a:off x="5996321" y="2908544"/>
                  <a:ext cx="1521088" cy="1521088"/>
                </a:xfrm>
                <a:prstGeom prst="ellipse">
                  <a:avLst/>
                </a:prstGeom>
                <a:solidFill>
                  <a:schemeClr val="bg1"/>
                </a:solidFill>
                <a:ln>
                  <a:solidFill>
                    <a:srgbClr val="4A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46" name="等腰三角形 15"/>
              <p:cNvSpPr/>
              <p:nvPr/>
            </p:nvSpPr>
            <p:spPr>
              <a:xfrm rot="4077603">
                <a:off x="5583339" y="3282993"/>
                <a:ext cx="2600055" cy="46189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34" name="椭圆 59"/>
            <p:cNvSpPr/>
            <p:nvPr/>
          </p:nvSpPr>
          <p:spPr>
            <a:xfrm>
              <a:off x="4851867" y="2229671"/>
              <a:ext cx="1477346" cy="1477346"/>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56" name="文本框 125"/>
          <p:cNvSpPr txBox="1"/>
          <p:nvPr/>
        </p:nvSpPr>
        <p:spPr>
          <a:xfrm>
            <a:off x="454527" y="5370735"/>
            <a:ext cx="1319521" cy="461637"/>
          </a:xfrm>
          <a:prstGeom prst="rect">
            <a:avLst/>
          </a:prstGeom>
          <a:noFill/>
        </p:spPr>
        <p:txBody>
          <a:bodyPr wrap="square" lIns="91412" tIns="45706" rIns="91412" bIns="45706" rtlCol="0">
            <a:spAutoFit/>
          </a:bodyPr>
          <a:lstStyle/>
          <a:p>
            <a:pPr algn="ctr" defTabSz="1218804"/>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Xã</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hội</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57" name="TextBox 3"/>
          <p:cNvSpPr txBox="1"/>
          <p:nvPr/>
        </p:nvSpPr>
        <p:spPr>
          <a:xfrm>
            <a:off x="2459785" y="4826193"/>
            <a:ext cx="9294661" cy="1200304"/>
          </a:xfrm>
          <a:prstGeom prst="rect">
            <a:avLst/>
          </a:prstGeom>
          <a:noFill/>
        </p:spPr>
        <p:txBody>
          <a:bodyPr wrap="square" lIns="91415" tIns="45708" rIns="91415" bIns="45708" rtlCol="0">
            <a:spAutoFit/>
          </a:bodyPr>
          <a:lstStyle/>
          <a:p>
            <a:pPr algn="just" defTabSz="914156">
              <a:lnSpc>
                <a:spcPct val="150000"/>
              </a:lnSpc>
            </a:pPr>
            <a:r>
              <a:rPr lang="vi-VN" altLang="zh-CN" sz="2400" dirty="0" smtClean="0">
                <a:latin typeface="Times New Roman" pitchFamily="18" charset="0"/>
                <a:ea typeface="思源黑体" panose="020B0500000000000000" pitchFamily="34" charset="-122"/>
                <a:cs typeface="Times New Roman" pitchFamily="18" charset="0"/>
              </a:rPr>
              <a:t> </a:t>
            </a:r>
            <a:r>
              <a:rPr lang="vi-VN" altLang="zh-CN" sz="2400" dirty="0">
                <a:latin typeface="Times New Roman" pitchFamily="18" charset="0"/>
                <a:ea typeface="思源黑体" panose="020B0500000000000000" pitchFamily="34" charset="-122"/>
                <a:cs typeface="Times New Roman" pitchFamily="18" charset="0"/>
              </a:rPr>
              <a:t>Xây dựng khối hòa hợp dân </a:t>
            </a:r>
            <a:r>
              <a:rPr lang="vi-VN" altLang="zh-CN" sz="2400" dirty="0" smtClean="0">
                <a:latin typeface="Times New Roman" pitchFamily="18" charset="0"/>
                <a:ea typeface="思源黑体" panose="020B0500000000000000" pitchFamily="34" charset="-122"/>
                <a:cs typeface="Times New Roman" pitchFamily="18" charset="0"/>
              </a:rPr>
              <a:t>tộc.</a:t>
            </a:r>
            <a:endParaRPr lang="en-US" altLang="zh-CN" sz="2400" dirty="0">
              <a:latin typeface="Times New Roman" pitchFamily="18" charset="0"/>
              <a:ea typeface="思源黑体" panose="020B0500000000000000" pitchFamily="34" charset="-122"/>
              <a:cs typeface="Times New Roman" pitchFamily="18" charset="0"/>
            </a:endParaRPr>
          </a:p>
          <a:p>
            <a:pPr algn="just" defTabSz="914156">
              <a:lnSpc>
                <a:spcPct val="150000"/>
              </a:lnSpc>
            </a:pPr>
            <a:r>
              <a:rPr lang="vi-VN" altLang="zh-CN" sz="2400" dirty="0" smtClean="0">
                <a:latin typeface="Times New Roman" pitchFamily="18" charset="0"/>
                <a:ea typeface="思源黑体" panose="020B0500000000000000" pitchFamily="34" charset="-122"/>
                <a:cs typeface="Times New Roman" pitchFamily="18" charset="0"/>
              </a:rPr>
              <a:t> </a:t>
            </a:r>
            <a:r>
              <a:rPr lang="vi-VN" altLang="zh-CN" sz="2400" dirty="0">
                <a:latin typeface="Times New Roman" pitchFamily="18" charset="0"/>
                <a:ea typeface="思源黑体" panose="020B0500000000000000" pitchFamily="34" charset="-122"/>
                <a:cs typeface="Times New Roman" pitchFamily="18" charset="0"/>
              </a:rPr>
              <a:t>Khuyến khích </a:t>
            </a:r>
            <a:r>
              <a:rPr lang="vi-VN" altLang="zh-CN" sz="2400" dirty="0" smtClean="0">
                <a:latin typeface="Times New Roman" pitchFamily="18" charset="0"/>
                <a:ea typeface="思源黑体" panose="020B0500000000000000" pitchFamily="34" charset="-122"/>
                <a:cs typeface="Times New Roman" pitchFamily="18" charset="0"/>
              </a:rPr>
              <a:t>sáng </a:t>
            </a:r>
            <a:r>
              <a:rPr lang="vi-VN" altLang="zh-CN" sz="2400" dirty="0">
                <a:latin typeface="Times New Roman" pitchFamily="18" charset="0"/>
                <a:ea typeface="思源黑体" panose="020B0500000000000000" pitchFamily="34" charset="-122"/>
                <a:cs typeface="Times New Roman" pitchFamily="18" charset="0"/>
              </a:rPr>
              <a:t>tạo văn hóa, nghệ thuật.</a:t>
            </a:r>
          </a:p>
        </p:txBody>
      </p:sp>
      <p:grpSp>
        <p:nvGrpSpPr>
          <p:cNvPr id="58" name="组合 10"/>
          <p:cNvGrpSpPr/>
          <p:nvPr/>
        </p:nvGrpSpPr>
        <p:grpSpPr>
          <a:xfrm>
            <a:off x="163221" y="193782"/>
            <a:ext cx="796751" cy="802685"/>
            <a:chOff x="792304" y="1415439"/>
            <a:chExt cx="4759579" cy="5093556"/>
          </a:xfrm>
        </p:grpSpPr>
        <p:grpSp>
          <p:nvGrpSpPr>
            <p:cNvPr id="59" name="Group 44"/>
            <p:cNvGrpSpPr/>
            <p:nvPr/>
          </p:nvGrpSpPr>
          <p:grpSpPr>
            <a:xfrm>
              <a:off x="2931339" y="2100886"/>
              <a:ext cx="807118" cy="906808"/>
              <a:chOff x="0" y="0"/>
              <a:chExt cx="807366" cy="906807"/>
            </a:xfrm>
          </p:grpSpPr>
          <p:sp>
            <p:nvSpPr>
              <p:cNvPr id="70"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71"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60" name="组 47"/>
            <p:cNvGrpSpPr/>
            <p:nvPr/>
          </p:nvGrpSpPr>
          <p:grpSpPr>
            <a:xfrm>
              <a:off x="792304" y="1415439"/>
              <a:ext cx="4759579" cy="5093556"/>
              <a:chOff x="829100" y="2206816"/>
              <a:chExt cx="4556482" cy="4874704"/>
            </a:xfrm>
          </p:grpSpPr>
          <p:grpSp>
            <p:nvGrpSpPr>
              <p:cNvPr id="61" name="Group 32"/>
              <p:cNvGrpSpPr/>
              <p:nvPr/>
            </p:nvGrpSpPr>
            <p:grpSpPr>
              <a:xfrm rot="20904357">
                <a:off x="829100" y="2206816"/>
                <a:ext cx="4556482" cy="4874704"/>
                <a:chOff x="88900" y="0"/>
                <a:chExt cx="2639505" cy="2823847"/>
              </a:xfrm>
            </p:grpSpPr>
            <p:sp>
              <p:nvSpPr>
                <p:cNvPr id="68"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9"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62"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3"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4"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5"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6"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7"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72"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70158" y="50468"/>
            <a:ext cx="925908" cy="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V="1">
            <a:off x="2179157" y="1658008"/>
            <a:ext cx="336048" cy="47656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p:cNvCxnSpPr/>
          <p:nvPr/>
        </p:nvCxnSpPr>
        <p:spPr>
          <a:xfrm>
            <a:off x="2168613" y="2124250"/>
            <a:ext cx="358021" cy="1237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4" name="Straight Arrow Connector 43"/>
          <p:cNvCxnSpPr/>
          <p:nvPr/>
        </p:nvCxnSpPr>
        <p:spPr>
          <a:xfrm flipV="1">
            <a:off x="2116896" y="3145469"/>
            <a:ext cx="409738" cy="5019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5" name="Straight Arrow Connector 44"/>
          <p:cNvCxnSpPr/>
          <p:nvPr/>
        </p:nvCxnSpPr>
        <p:spPr>
          <a:xfrm>
            <a:off x="2179157" y="2126291"/>
            <a:ext cx="315152" cy="39589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7" name="Straight Arrow Connector 46"/>
          <p:cNvCxnSpPr>
            <a:stCxn id="27" idx="6"/>
          </p:cNvCxnSpPr>
          <p:nvPr/>
        </p:nvCxnSpPr>
        <p:spPr>
          <a:xfrm flipV="1">
            <a:off x="2074393" y="3630967"/>
            <a:ext cx="440812" cy="1453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0" name="Straight Arrow Connector 49"/>
          <p:cNvCxnSpPr>
            <a:stCxn id="27" idx="6"/>
          </p:cNvCxnSpPr>
          <p:nvPr/>
        </p:nvCxnSpPr>
        <p:spPr>
          <a:xfrm>
            <a:off x="2074393" y="3776270"/>
            <a:ext cx="440812" cy="2834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1" name="Straight Arrow Connector 50"/>
          <p:cNvCxnSpPr>
            <a:stCxn id="27" idx="6"/>
          </p:cNvCxnSpPr>
          <p:nvPr/>
        </p:nvCxnSpPr>
        <p:spPr>
          <a:xfrm>
            <a:off x="2074393" y="3776270"/>
            <a:ext cx="419916" cy="79621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2" name="Straight Arrow Connector 51"/>
          <p:cNvCxnSpPr>
            <a:stCxn id="48" idx="6"/>
          </p:cNvCxnSpPr>
          <p:nvPr/>
        </p:nvCxnSpPr>
        <p:spPr>
          <a:xfrm>
            <a:off x="1950802" y="5610101"/>
            <a:ext cx="575832" cy="1389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3" name="Straight Arrow Connector 52"/>
          <p:cNvCxnSpPr>
            <a:stCxn id="48" idx="6"/>
          </p:cNvCxnSpPr>
          <p:nvPr/>
        </p:nvCxnSpPr>
        <p:spPr>
          <a:xfrm flipV="1">
            <a:off x="1950802" y="5241159"/>
            <a:ext cx="575832" cy="36894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3783603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1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27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450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circle(in)">
                                      <p:cBhvr>
                                        <p:cTn id="18" dur="2000"/>
                                        <p:tgtEl>
                                          <p:spTgt spid="44"/>
                                        </p:tgtEl>
                                      </p:cBhvr>
                                    </p:animEffect>
                                  </p:childTnLst>
                                </p:cTn>
                              </p:par>
                              <p:par>
                                <p:cTn id="19" presetID="42" presetClass="entr" presetSubtype="0" fill="hold" nodeType="withEffect">
                                  <p:stCondLst>
                                    <p:cond delay="0"/>
                                  </p:stCondLst>
                                  <p:childTnLst>
                                    <p:set>
                                      <p:cBhvr>
                                        <p:cTn id="20" dur="1" fill="hold">
                                          <p:stCondLst>
                                            <p:cond delay="0"/>
                                          </p:stCondLst>
                                        </p:cTn>
                                        <p:tgtEl>
                                          <p:spTgt spid="31">
                                            <p:txEl>
                                              <p:pRg st="0" end="0"/>
                                            </p:txEl>
                                          </p:spTgt>
                                        </p:tgtEl>
                                        <p:attrNameLst>
                                          <p:attrName>style.visibility</p:attrName>
                                        </p:attrNameLst>
                                      </p:cBhvr>
                                      <p:to>
                                        <p:strVal val="visible"/>
                                      </p:to>
                                    </p:set>
                                    <p:animEffect transition="in" filter="fade">
                                      <p:cBhvr>
                                        <p:cTn id="21" dur="1000"/>
                                        <p:tgtEl>
                                          <p:spTgt spid="31">
                                            <p:txEl>
                                              <p:pRg st="0" end="0"/>
                                            </p:txEl>
                                          </p:spTgt>
                                        </p:tgtEl>
                                      </p:cBhvr>
                                    </p:animEffect>
                                    <p:anim calcmode="lin" valueType="num">
                                      <p:cBhvr>
                                        <p:cTn id="22"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circle(in)">
                                      <p:cBhvr>
                                        <p:cTn id="28" dur="2000"/>
                                        <p:tgtEl>
                                          <p:spTgt spid="47"/>
                                        </p:tgtEl>
                                      </p:cBhvr>
                                    </p:animEffect>
                                  </p:childTnLst>
                                </p:cTn>
                              </p:par>
                              <p:par>
                                <p:cTn id="29" presetID="16" presetClass="entr" presetSubtype="21" fill="hold" nodeType="withEffect">
                                  <p:stCondLst>
                                    <p:cond delay="0"/>
                                  </p:stCondLst>
                                  <p:childTnLst>
                                    <p:set>
                                      <p:cBhvr>
                                        <p:cTn id="30" dur="1" fill="hold">
                                          <p:stCondLst>
                                            <p:cond delay="0"/>
                                          </p:stCondLst>
                                        </p:cTn>
                                        <p:tgtEl>
                                          <p:spTgt spid="31">
                                            <p:txEl>
                                              <p:pRg st="1" end="1"/>
                                            </p:txEl>
                                          </p:spTgt>
                                        </p:tgtEl>
                                        <p:attrNameLst>
                                          <p:attrName>style.visibility</p:attrName>
                                        </p:attrNameLst>
                                      </p:cBhvr>
                                      <p:to>
                                        <p:strVal val="visible"/>
                                      </p:to>
                                    </p:set>
                                    <p:animEffect transition="in" filter="barn(inVertical)">
                                      <p:cBhvr>
                                        <p:cTn id="31" dur="500"/>
                                        <p:tgtEl>
                                          <p:spTgt spid="31">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circle(in)">
                                      <p:cBhvr>
                                        <p:cTn id="36" dur="2000"/>
                                        <p:tgtEl>
                                          <p:spTgt spid="50"/>
                                        </p:tgtEl>
                                      </p:cBhvr>
                                    </p:animEffect>
                                  </p:childTnLst>
                                </p:cTn>
                              </p:par>
                              <p:par>
                                <p:cTn id="37" presetID="16" presetClass="entr" presetSubtype="21" fill="hold" nodeType="withEffect">
                                  <p:stCondLst>
                                    <p:cond delay="0"/>
                                  </p:stCondLst>
                                  <p:childTnLst>
                                    <p:set>
                                      <p:cBhvr>
                                        <p:cTn id="38" dur="1" fill="hold">
                                          <p:stCondLst>
                                            <p:cond delay="0"/>
                                          </p:stCondLst>
                                        </p:cTn>
                                        <p:tgtEl>
                                          <p:spTgt spid="31">
                                            <p:txEl>
                                              <p:pRg st="2" end="2"/>
                                            </p:txEl>
                                          </p:spTgt>
                                        </p:tgtEl>
                                        <p:attrNameLst>
                                          <p:attrName>style.visibility</p:attrName>
                                        </p:attrNameLst>
                                      </p:cBhvr>
                                      <p:to>
                                        <p:strVal val="visible"/>
                                      </p:to>
                                    </p:set>
                                    <p:animEffect transition="in" filter="barn(inVertical)">
                                      <p:cBhvr>
                                        <p:cTn id="39" dur="500"/>
                                        <p:tgtEl>
                                          <p:spTgt spid="31">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circle(in)">
                                      <p:cBhvr>
                                        <p:cTn id="44" dur="2000"/>
                                        <p:tgtEl>
                                          <p:spTgt spid="51"/>
                                        </p:tgtEl>
                                      </p:cBhvr>
                                    </p:animEffect>
                                  </p:childTnLst>
                                </p:cTn>
                              </p:par>
                              <p:par>
                                <p:cTn id="45" presetID="16" presetClass="entr" presetSubtype="21" fill="hold" nodeType="withEffect">
                                  <p:stCondLst>
                                    <p:cond delay="0"/>
                                  </p:stCondLst>
                                  <p:childTnLst>
                                    <p:set>
                                      <p:cBhvr>
                                        <p:cTn id="46" dur="1" fill="hold">
                                          <p:stCondLst>
                                            <p:cond delay="0"/>
                                          </p:stCondLst>
                                        </p:cTn>
                                        <p:tgtEl>
                                          <p:spTgt spid="31">
                                            <p:txEl>
                                              <p:pRg st="3" end="3"/>
                                            </p:txEl>
                                          </p:spTgt>
                                        </p:tgtEl>
                                        <p:attrNameLst>
                                          <p:attrName>style.visibility</p:attrName>
                                        </p:attrNameLst>
                                      </p:cBhvr>
                                      <p:to>
                                        <p:strVal val="visible"/>
                                      </p:to>
                                    </p:set>
                                    <p:animEffect transition="in" filter="barn(inVertical)">
                                      <p:cBhvr>
                                        <p:cTn id="47" dur="500"/>
                                        <p:tgtEl>
                                          <p:spTgt spid="3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10" presetClass="entr" presetSubtype="0" fill="hold" grpId="0" nodeType="withEffect">
                                  <p:stCondLst>
                                    <p:cond delay="39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childTnLst>
                          </p:cTn>
                        </p:par>
                      </p:childTnLst>
                    </p:cTn>
                  </p:par>
                  <p:par>
                    <p:cTn id="56" fill="hold">
                      <p:stCondLst>
                        <p:cond delay="indefinite"/>
                      </p:stCondLst>
                      <p:childTnLst>
                        <p:par>
                          <p:cTn id="57" fill="hold">
                            <p:stCondLst>
                              <p:cond delay="0"/>
                            </p:stCondLst>
                            <p:childTnLst>
                              <p:par>
                                <p:cTn id="58" presetID="6" presetClass="entr" presetSubtype="16" fill="hold" nodeType="click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circle(in)">
                                      <p:cBhvr>
                                        <p:cTn id="60" dur="2000"/>
                                        <p:tgtEl>
                                          <p:spTgt spid="53"/>
                                        </p:tgtEl>
                                      </p:cBhvr>
                                    </p:animEffect>
                                  </p:childTnLst>
                                </p:cTn>
                              </p:par>
                              <p:par>
                                <p:cTn id="61" presetID="16" presetClass="entr" presetSubtype="21" fill="hold" nodeType="withEffect">
                                  <p:stCondLst>
                                    <p:cond delay="0"/>
                                  </p:stCondLst>
                                  <p:childTnLst>
                                    <p:set>
                                      <p:cBhvr>
                                        <p:cTn id="62" dur="1" fill="hold">
                                          <p:stCondLst>
                                            <p:cond delay="0"/>
                                          </p:stCondLst>
                                        </p:cTn>
                                        <p:tgtEl>
                                          <p:spTgt spid="57">
                                            <p:txEl>
                                              <p:pRg st="0" end="0"/>
                                            </p:txEl>
                                          </p:spTgt>
                                        </p:tgtEl>
                                        <p:attrNameLst>
                                          <p:attrName>style.visibility</p:attrName>
                                        </p:attrNameLst>
                                      </p:cBhvr>
                                      <p:to>
                                        <p:strVal val="visible"/>
                                      </p:to>
                                    </p:set>
                                    <p:animEffect transition="in" filter="barn(inVertical)">
                                      <p:cBhvr>
                                        <p:cTn id="63" dur="500"/>
                                        <p:tgtEl>
                                          <p:spTgt spid="57">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16" fill="hold" nodeType="click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circle(in)">
                                      <p:cBhvr>
                                        <p:cTn id="68" dur="2000"/>
                                        <p:tgtEl>
                                          <p:spTgt spid="52"/>
                                        </p:tgtEl>
                                      </p:cBhvr>
                                    </p:animEffect>
                                  </p:childTnLst>
                                </p:cTn>
                              </p:par>
                              <p:par>
                                <p:cTn id="69" presetID="16" presetClass="entr" presetSubtype="21" fill="hold" nodeType="withEffect">
                                  <p:stCondLst>
                                    <p:cond delay="0"/>
                                  </p:stCondLst>
                                  <p:childTnLst>
                                    <p:set>
                                      <p:cBhvr>
                                        <p:cTn id="70" dur="1" fill="hold">
                                          <p:stCondLst>
                                            <p:cond delay="0"/>
                                          </p:stCondLst>
                                        </p:cTn>
                                        <p:tgtEl>
                                          <p:spTgt spid="57">
                                            <p:txEl>
                                              <p:pRg st="1" end="1"/>
                                            </p:txEl>
                                          </p:spTgt>
                                        </p:tgtEl>
                                        <p:attrNameLst>
                                          <p:attrName>style.visibility</p:attrName>
                                        </p:attrNameLst>
                                      </p:cBhvr>
                                      <p:to>
                                        <p:strVal val="visible"/>
                                      </p:to>
                                    </p:set>
                                    <p:animEffect transition="in" filter="barn(inVertical)">
                                      <p:cBhvr>
                                        <p:cTn id="71" dur="500"/>
                                        <p:tgtEl>
                                          <p:spTgt spid="5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5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Point Star 1"/>
          <p:cNvSpPr/>
          <p:nvPr/>
        </p:nvSpPr>
        <p:spPr>
          <a:xfrm>
            <a:off x="254833" y="119921"/>
            <a:ext cx="4856814" cy="3882452"/>
          </a:xfrm>
          <a:prstGeom prst="star7">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a:t>Điểm</a:t>
            </a:r>
            <a:r>
              <a:rPr lang="fr-FR" sz="2400" b="1" dirty="0"/>
              <a:t> </a:t>
            </a:r>
            <a:r>
              <a:rPr lang="fr-FR" sz="2400" b="1" dirty="0" err="1"/>
              <a:t>khác</a:t>
            </a:r>
            <a:r>
              <a:rPr lang="fr-FR" sz="2400" b="1" dirty="0"/>
              <a:t> </a:t>
            </a:r>
            <a:r>
              <a:rPr lang="fr-FR" sz="2400" b="1" dirty="0" err="1"/>
              <a:t>biệt</a:t>
            </a:r>
            <a:r>
              <a:rPr lang="fr-FR" sz="2400" b="1" dirty="0"/>
              <a:t> </a:t>
            </a:r>
            <a:r>
              <a:rPr lang="fr-FR" sz="2400" b="1" dirty="0" err="1"/>
              <a:t>của</a:t>
            </a:r>
            <a:r>
              <a:rPr lang="fr-FR" sz="2400" b="1" dirty="0"/>
              <a:t> </a:t>
            </a:r>
            <a:r>
              <a:rPr lang="fr-FR" sz="2400" b="1" dirty="0" err="1"/>
              <a:t>các</a:t>
            </a:r>
            <a:r>
              <a:rPr lang="fr-FR" sz="2400" b="1" dirty="0"/>
              <a:t> </a:t>
            </a:r>
            <a:r>
              <a:rPr lang="fr-FR" sz="2400" b="1" dirty="0" err="1"/>
              <a:t>vị</a:t>
            </a:r>
            <a:r>
              <a:rPr lang="fr-FR" sz="2400" b="1" dirty="0"/>
              <a:t> </a:t>
            </a:r>
            <a:r>
              <a:rPr lang="fr-FR" sz="2400" b="1" dirty="0" err="1"/>
              <a:t>vua</a:t>
            </a:r>
            <a:r>
              <a:rPr lang="fr-FR" sz="2400" b="1" dirty="0"/>
              <a:t> </a:t>
            </a:r>
            <a:r>
              <a:rPr lang="fr-FR" sz="2400" b="1" dirty="0" err="1"/>
              <a:t>thời</a:t>
            </a:r>
            <a:r>
              <a:rPr lang="fr-FR" sz="2400" b="1" dirty="0"/>
              <a:t> </a:t>
            </a:r>
            <a:r>
              <a:rPr lang="fr-FR" sz="2400" b="1" dirty="0" err="1"/>
              <a:t>Mô-gôn</a:t>
            </a:r>
            <a:r>
              <a:rPr lang="fr-FR" sz="2400" b="1" dirty="0"/>
              <a:t> </a:t>
            </a:r>
            <a:r>
              <a:rPr lang="fr-FR" sz="2400" b="1" dirty="0" err="1"/>
              <a:t>với</a:t>
            </a:r>
            <a:r>
              <a:rPr lang="fr-FR" sz="2400" b="1" dirty="0"/>
              <a:t> </a:t>
            </a:r>
            <a:r>
              <a:rPr lang="fr-FR" sz="2400" b="1" dirty="0" err="1"/>
              <a:t>các</a:t>
            </a:r>
            <a:r>
              <a:rPr lang="fr-FR" sz="2400" b="1" dirty="0"/>
              <a:t> </a:t>
            </a:r>
            <a:r>
              <a:rPr lang="fr-FR" sz="2400" b="1" dirty="0" err="1"/>
              <a:t>vị</a:t>
            </a:r>
            <a:r>
              <a:rPr lang="fr-FR" sz="2400" b="1" dirty="0"/>
              <a:t> </a:t>
            </a:r>
            <a:r>
              <a:rPr lang="fr-FR" sz="2400" b="1" dirty="0" err="1"/>
              <a:t>vua</a:t>
            </a:r>
            <a:r>
              <a:rPr lang="fr-FR" sz="2400" b="1" dirty="0"/>
              <a:t> </a:t>
            </a:r>
            <a:r>
              <a:rPr lang="fr-FR" sz="2400" b="1" dirty="0" err="1"/>
              <a:t>Vương</a:t>
            </a:r>
            <a:r>
              <a:rPr lang="fr-FR" sz="2400" b="1" dirty="0"/>
              <a:t> </a:t>
            </a:r>
            <a:r>
              <a:rPr lang="fr-FR" sz="2400" b="1" dirty="0" err="1"/>
              <a:t>triều</a:t>
            </a:r>
            <a:r>
              <a:rPr lang="fr-FR" sz="2400" b="1" dirty="0"/>
              <a:t> </a:t>
            </a:r>
            <a:r>
              <a:rPr lang="fr-FR" sz="2400" b="1" dirty="0" err="1"/>
              <a:t>Hồi</a:t>
            </a:r>
            <a:r>
              <a:rPr lang="fr-FR" sz="2400" b="1" dirty="0"/>
              <a:t> </a:t>
            </a:r>
            <a:r>
              <a:rPr lang="fr-FR" sz="2400" b="1" dirty="0" err="1"/>
              <a:t>giáo</a:t>
            </a:r>
            <a:r>
              <a:rPr lang="fr-FR" sz="2400" b="1" dirty="0"/>
              <a:t> </a:t>
            </a:r>
            <a:r>
              <a:rPr lang="fr-FR" sz="2400" b="1" dirty="0" err="1"/>
              <a:t>Đê</a:t>
            </a:r>
            <a:r>
              <a:rPr lang="fr-FR" sz="2400" b="1" dirty="0"/>
              <a:t>-li là </a:t>
            </a:r>
            <a:r>
              <a:rPr lang="fr-FR" sz="2400" b="1" dirty="0" err="1"/>
              <a:t>gì</a:t>
            </a:r>
            <a:r>
              <a:rPr lang="fr-FR" sz="2400" b="1" dirty="0"/>
              <a:t>?</a:t>
            </a:r>
            <a:endParaRPr lang="en-US" sz="2400" b="1" dirty="0"/>
          </a:p>
        </p:txBody>
      </p:sp>
      <p:sp>
        <p:nvSpPr>
          <p:cNvPr id="3" name="Rectangle 2"/>
          <p:cNvSpPr/>
          <p:nvPr/>
        </p:nvSpPr>
        <p:spPr>
          <a:xfrm>
            <a:off x="5461416" y="2788092"/>
            <a:ext cx="6096000" cy="3785652"/>
          </a:xfrm>
          <a:prstGeom prst="rect">
            <a:avLst/>
          </a:prstGeom>
          <a:solidFill>
            <a:srgbClr val="F3BEB8"/>
          </a:solidFill>
        </p:spPr>
        <p:txBody>
          <a:bodyPr>
            <a:spAutoFit/>
          </a:bodyPr>
          <a:lstStyle/>
          <a:p>
            <a:pPr algn="just">
              <a:spcAft>
                <a:spcPts val="0"/>
              </a:spcAft>
              <a:tabLst>
                <a:tab pos="457200" algn="l"/>
              </a:tabLst>
            </a:pPr>
            <a:r>
              <a:rPr lang="fr-FR" sz="2400" b="1" dirty="0" err="1">
                <a:latin typeface="Times New Roman" panose="02020603050405020304" pitchFamily="18" charset="0"/>
                <a:ea typeface="Calibri" panose="020F0502020204030204" pitchFamily="34" charset="0"/>
              </a:rPr>
              <a:t>Nếu</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như</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người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Thổ</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Nhĩ</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Kì</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mang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theo</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Hồi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giáo</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vào</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Ấn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Độ</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và</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lập</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nên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Vương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triều</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Hồi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giáo</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Đê</a:t>
            </a:r>
            <a:r>
              <a:rPr lang="fr-FR" sz="2400" b="1" dirty="0">
                <a:latin typeface="Times New Roman" panose="02020603050405020304" pitchFamily="18" charset="0"/>
                <a:ea typeface="Calibri" panose="020F0502020204030204" pitchFamily="34" charset="0"/>
              </a:rPr>
              <a:t>-li, </a:t>
            </a:r>
            <a:r>
              <a:rPr lang="fr-FR" sz="2400" b="1" dirty="0" err="1">
                <a:latin typeface="Times New Roman" panose="02020603050405020304" pitchFamily="18" charset="0"/>
                <a:ea typeface="Calibri" panose="020F0502020204030204" pitchFamily="34" charset="0"/>
              </a:rPr>
              <a:t>thực</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hiện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chính</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sách</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phân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biệt</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tôn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giáo</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thì</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người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Hồi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giáo</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gốc</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Mông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Cổ</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lại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chủ</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trương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dung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hòa</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tôn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giáo</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tự</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hòa</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mình</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với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tầng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lớp</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thống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trị</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người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Ấn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Độ</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tuy</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vẫn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giữ</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địa</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vị</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chủ</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chốt</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trong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triều</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đình</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và</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tầng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lớp</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thống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trị</a:t>
            </a:r>
            <a:r>
              <a:rPr lang="fr-FR" sz="2400" b="1" dirty="0">
                <a:latin typeface="Times New Roman" panose="02020603050405020304" pitchFamily="18" charset="0"/>
                <a:ea typeface="Calibri" panose="020F0502020204030204" pitchFamily="34" charset="0"/>
              </a:rPr>
              <a:t>. Do </a:t>
            </a:r>
            <a:r>
              <a:rPr lang="fr-FR" sz="2400" b="1" dirty="0" err="1">
                <a:latin typeface="Times New Roman" panose="02020603050405020304" pitchFamily="18" charset="0"/>
                <a:ea typeface="Calibri" panose="020F0502020204030204" pitchFamily="34" charset="0"/>
              </a:rPr>
              <a:t>vậy</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trong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tầng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lớp</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thống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trị</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không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còn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phân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biệt</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đâu</a:t>
            </a:r>
            <a:r>
              <a:rPr lang="fr-FR" sz="2400" b="1" dirty="0">
                <a:latin typeface="Times New Roman" panose="02020603050405020304" pitchFamily="18" charset="0"/>
                <a:ea typeface="Calibri" panose="020F0502020204030204" pitchFamily="34" charset="0"/>
              </a:rPr>
              <a:t> là </a:t>
            </a:r>
            <a:r>
              <a:rPr lang="fr-FR" sz="2400" b="1" dirty="0" err="1">
                <a:latin typeface="Times New Roman" panose="02020603050405020304" pitchFamily="18" charset="0"/>
                <a:ea typeface="Calibri" panose="020F0502020204030204" pitchFamily="34" charset="0"/>
              </a:rPr>
              <a:t>người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gốc</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Ấn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Độ</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với</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gốc</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Mông</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Cổ</a:t>
            </a:r>
            <a:r>
              <a:rPr lang="fr-FR" sz="2400" b="1" dirty="0">
                <a:latin typeface="Times New Roman" panose="02020603050405020304" pitchFamily="18" charset="0"/>
                <a:ea typeface="Calibri" panose="020F0502020204030204" pitchFamily="34" charset="0"/>
              </a:rPr>
              <a:t>.</a:t>
            </a:r>
            <a:endParaRPr lang="en-US"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933138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90"/>
          <p:cNvGrpSpPr/>
          <p:nvPr/>
        </p:nvGrpSpPr>
        <p:grpSpPr>
          <a:xfrm>
            <a:off x="473735" y="1190578"/>
            <a:ext cx="1694878" cy="1525309"/>
            <a:chOff x="5856866" y="2769088"/>
            <a:chExt cx="1800000" cy="1800000"/>
          </a:xfrm>
        </p:grpSpPr>
        <p:sp>
          <p:nvSpPr>
            <p:cNvPr id="92" name="椭圆 91"/>
            <p:cNvSpPr/>
            <p:nvPr/>
          </p:nvSpPr>
          <p:spPr>
            <a:xfrm>
              <a:off x="5856866" y="2769088"/>
              <a:ext cx="1800000" cy="1800000"/>
            </a:xfrm>
            <a:prstGeom prst="ellipse">
              <a:avLst/>
            </a:prstGeom>
            <a:solidFill>
              <a:srgbClr val="F3D4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93" name="椭圆 92"/>
            <p:cNvSpPr/>
            <p:nvPr/>
          </p:nvSpPr>
          <p:spPr>
            <a:xfrm>
              <a:off x="5996321" y="2908544"/>
              <a:ext cx="1521088" cy="1521088"/>
            </a:xfrm>
            <a:prstGeom prst="ellipse">
              <a:avLst/>
            </a:prstGeom>
            <a:solidFill>
              <a:srgbClr val="E6E6E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108" name="椭圆 107"/>
          <p:cNvSpPr/>
          <p:nvPr/>
        </p:nvSpPr>
        <p:spPr>
          <a:xfrm>
            <a:off x="584058" y="1289097"/>
            <a:ext cx="1446411" cy="1301701"/>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127" name="文本框 126"/>
          <p:cNvSpPr txBox="1"/>
          <p:nvPr/>
        </p:nvSpPr>
        <p:spPr>
          <a:xfrm>
            <a:off x="642830" y="1545458"/>
            <a:ext cx="1251656" cy="830968"/>
          </a:xfrm>
          <a:prstGeom prst="rect">
            <a:avLst/>
          </a:prstGeom>
          <a:noFill/>
        </p:spPr>
        <p:txBody>
          <a:bodyPr wrap="square" lIns="91412" tIns="45706" rIns="91412" bIns="45706" rtlCol="0">
            <a:spAutoFit/>
          </a:bodyPr>
          <a:lstStyle/>
          <a:p>
            <a:pPr algn="ctr" defTabSz="1218804"/>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Chính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trị</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49" name="TextBox 3"/>
          <p:cNvSpPr txBox="1"/>
          <p:nvPr/>
        </p:nvSpPr>
        <p:spPr>
          <a:xfrm>
            <a:off x="2418690" y="1267124"/>
            <a:ext cx="9545369" cy="1532703"/>
          </a:xfrm>
          <a:prstGeom prst="rect">
            <a:avLst/>
          </a:prstGeom>
          <a:noFill/>
        </p:spPr>
        <p:txBody>
          <a:bodyPr wrap="square" lIns="91415" tIns="45708" rIns="91415" bIns="45708" rtlCol="0">
            <a:spAutoFit/>
          </a:bodyPr>
          <a:lstStyle/>
          <a:p>
            <a:pPr algn="just">
              <a:lnSpc>
                <a:spcPct val="130000"/>
              </a:lnSpc>
            </a:pP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Cải</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cách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bộ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máy</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chính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từ</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trung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ương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đến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địa</a:t>
            </a: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phương</a:t>
            </a:r>
            <a:r>
              <a:rPr lang="fr-FR"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30000"/>
              </a:lnSpc>
            </a:pP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Thực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hiện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chuyên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vua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trực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tiếp</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bổ</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nhiệm</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quan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lại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cấp</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30000"/>
              </a:lnSpc>
            </a:pP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Tiến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sửa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đổi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luật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pháp</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35" name="文本框 15">
            <a:extLst>
              <a:ext uri="{FF2B5EF4-FFF2-40B4-BE49-F238E27FC236}">
                <a16:creationId xmlns:a16="http://schemas.microsoft.com/office/drawing/2014/main" id="{1CDE7742-C5D8-4CC3-B6C5-3A3BD7F4BC5D}"/>
              </a:ext>
            </a:extLst>
          </p:cNvPr>
          <p:cNvSpPr txBox="1"/>
          <p:nvPr/>
        </p:nvSpPr>
        <p:spPr>
          <a:xfrm>
            <a:off x="3324621" y="478114"/>
            <a:ext cx="5545272" cy="553998"/>
          </a:xfrm>
          <a:prstGeom prst="rect">
            <a:avLst/>
          </a:prstGeom>
          <a:noFill/>
        </p:spPr>
        <p:txBody>
          <a:bodyPr wrap="square" rtlCol="0">
            <a:spAutoFit/>
          </a:bodyPr>
          <a:lstStyle/>
          <a:p>
            <a:pPr algn="ctr"/>
            <a:r>
              <a:rPr lang="en-US" altLang="zh-CN" sz="3000" b="1">
                <a:latin typeface="Times New Roman" pitchFamily="18" charset="0"/>
                <a:ea typeface="思源黑体" panose="020B0500000000000000" pitchFamily="34" charset="-122"/>
                <a:cs typeface="Times New Roman" pitchFamily="18" charset="0"/>
              </a:rPr>
              <a:t>c</a:t>
            </a:r>
            <a:r>
              <a:rPr lang="en-US" altLang="zh-CN" sz="3000" b="1" smtClean="0">
                <a:latin typeface="Times New Roman" pitchFamily="18" charset="0"/>
                <a:ea typeface="思源黑体" panose="020B0500000000000000" pitchFamily="34" charset="-122"/>
                <a:cs typeface="Times New Roman" pitchFamily="18" charset="0"/>
              </a:rPr>
              <a:t>) Vương triều Mô-gôn</a:t>
            </a:r>
            <a:endParaRPr lang="zh-CN" altLang="en-US" sz="3000" b="1" dirty="0">
              <a:latin typeface="Times New Roman" pitchFamily="18" charset="0"/>
              <a:ea typeface="思源黑体" panose="020B0500000000000000" pitchFamily="34" charset="-122"/>
              <a:cs typeface="Times New Roman" pitchFamily="18" charset="0"/>
            </a:endParaRPr>
          </a:p>
        </p:txBody>
      </p:sp>
      <p:grpSp>
        <p:nvGrpSpPr>
          <p:cNvPr id="24" name="组合 111"/>
          <p:cNvGrpSpPr/>
          <p:nvPr/>
        </p:nvGrpSpPr>
        <p:grpSpPr>
          <a:xfrm>
            <a:off x="443325" y="2980060"/>
            <a:ext cx="1631068" cy="1690256"/>
            <a:chOff x="5802098" y="2064364"/>
            <a:chExt cx="2590448" cy="2749603"/>
          </a:xfrm>
        </p:grpSpPr>
        <p:grpSp>
          <p:nvGrpSpPr>
            <p:cNvPr id="25" name="组合 113"/>
            <p:cNvGrpSpPr/>
            <p:nvPr/>
          </p:nvGrpSpPr>
          <p:grpSpPr>
            <a:xfrm>
              <a:off x="5802098" y="2064364"/>
              <a:ext cx="2590448" cy="2590449"/>
              <a:chOff x="5856865" y="2769088"/>
              <a:chExt cx="1799999" cy="1800000"/>
            </a:xfrm>
          </p:grpSpPr>
          <p:sp>
            <p:nvSpPr>
              <p:cNvPr id="27" name="椭圆 117"/>
              <p:cNvSpPr/>
              <p:nvPr/>
            </p:nvSpPr>
            <p:spPr>
              <a:xfrm>
                <a:off x="5856865" y="2769088"/>
                <a:ext cx="1799999" cy="1800000"/>
              </a:xfrm>
              <a:prstGeom prst="ellipse">
                <a:avLst/>
              </a:prstGeom>
              <a:solidFill>
                <a:srgbClr val="F3BEB8"/>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28" name="椭圆 118"/>
              <p:cNvSpPr/>
              <p:nvPr/>
            </p:nvSpPr>
            <p:spPr>
              <a:xfrm>
                <a:off x="5996320" y="2946525"/>
                <a:ext cx="1521088" cy="1521088"/>
              </a:xfrm>
              <a:prstGeom prst="ellipse">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26" name="等腰三角形 115"/>
            <p:cNvSpPr/>
            <p:nvPr/>
          </p:nvSpPr>
          <p:spPr>
            <a:xfrm rot="4077603">
              <a:off x="5583338" y="3282994"/>
              <a:ext cx="2600055" cy="46189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29" name="椭圆 119"/>
          <p:cNvSpPr/>
          <p:nvPr/>
        </p:nvSpPr>
        <p:spPr>
          <a:xfrm>
            <a:off x="572470" y="3136578"/>
            <a:ext cx="1378332" cy="1345673"/>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30" name="文本框 127"/>
          <p:cNvSpPr txBox="1"/>
          <p:nvPr/>
        </p:nvSpPr>
        <p:spPr>
          <a:xfrm>
            <a:off x="754218" y="3512615"/>
            <a:ext cx="1040589" cy="830968"/>
          </a:xfrm>
          <a:prstGeom prst="rect">
            <a:avLst/>
          </a:prstGeom>
          <a:noFill/>
        </p:spPr>
        <p:txBody>
          <a:bodyPr wrap="square" lIns="91412" tIns="45706" rIns="91412" bIns="45706" rtlCol="0">
            <a:spAutoFit/>
          </a:bodyPr>
          <a:lstStyle/>
          <a:p>
            <a:pPr algn="ctr" defTabSz="1218804"/>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Kinh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tế</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31" name="TextBox 3"/>
          <p:cNvSpPr txBox="1"/>
          <p:nvPr/>
        </p:nvSpPr>
        <p:spPr>
          <a:xfrm>
            <a:off x="2459785" y="2821099"/>
            <a:ext cx="9545839" cy="2012834"/>
          </a:xfrm>
          <a:prstGeom prst="rect">
            <a:avLst/>
          </a:prstGeom>
          <a:noFill/>
        </p:spPr>
        <p:txBody>
          <a:bodyPr wrap="square" lIns="91415" tIns="45708" rIns="91415" bIns="45708" rtlCol="0">
            <a:spAutoFit/>
          </a:bodyPr>
          <a:lstStyle/>
          <a:p>
            <a:pPr algn="just">
              <a:lnSpc>
                <a:spcPct val="130000"/>
              </a:lnSpc>
            </a:pP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Thi</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chính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sách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như</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lại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ruộng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đất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định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mức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thuế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hợp</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lí</a:t>
            </a:r>
            <a:r>
              <a:rPr lang="fr-FR" sz="2400"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algn="just">
              <a:lnSpc>
                <a:spcPct val="130000"/>
              </a:lnSpc>
            </a:pP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N</a:t>
            </a:r>
            <a:r>
              <a:rPr lang="fr-FR" sz="2400" dirty="0" err="1" smtClean="0">
                <a:latin typeface="Times New Roman" pitchFamily="18" charset="0"/>
                <a:cs typeface="Times New Roman" pitchFamily="18" charset="0"/>
              </a:rPr>
              <a:t>ông</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nghiệp</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ngoài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cây</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lương</a:t>
            </a: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thực</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đã</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có</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thêm</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nhiều</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loại</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cây</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mới</a:t>
            </a:r>
            <a:r>
              <a:rPr lang="fr-FR"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30000"/>
              </a:lnSpc>
            </a:pP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nghề</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thủ</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công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truyền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thống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và</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một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số</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nghề</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khác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khá</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phát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triển</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algn="just">
              <a:lnSpc>
                <a:spcPct val="130000"/>
              </a:lnSpc>
            </a:pPr>
            <a:r>
              <a:rPr lang="fr-FR" sz="2400" dirty="0" err="1">
                <a:latin typeface="Times New Roman" pitchFamily="18" charset="0"/>
                <a:cs typeface="Times New Roman" pitchFamily="18" charset="0"/>
              </a:rPr>
              <a:t>T</a:t>
            </a:r>
            <a:r>
              <a:rPr lang="fr-FR" sz="2400" dirty="0" err="1" smtClean="0">
                <a:latin typeface="Times New Roman" pitchFamily="18" charset="0"/>
                <a:cs typeface="Times New Roman" pitchFamily="18" charset="0"/>
              </a:rPr>
              <a:t>ại</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thành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phố</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hải</a:t>
            </a:r>
            <a:r>
              <a:rPr lang="fr-FR" sz="2400" dirty="0">
                <a:latin typeface="Times New Roman" pitchFamily="18" charset="0"/>
                <a:cs typeface="Times New Roman" pitchFamily="18" charset="0"/>
              </a:rPr>
              <a:t> </a:t>
            </a:r>
            <a:r>
              <a:rPr lang="fr-FR" sz="2400" dirty="0" err="1" smtClean="0">
                <a:latin typeface="Times New Roman" pitchFamily="18" charset="0"/>
                <a:cs typeface="Times New Roman" pitchFamily="18" charset="0"/>
              </a:rPr>
              <a:t>cảng</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thương</a:t>
            </a:r>
            <a:r>
              <a:rPr lang="fr-FR" sz="2400" dirty="0" smtClean="0">
                <a:latin typeface="Times New Roman" pitchFamily="18" charset="0"/>
                <a:cs typeface="Times New Roman" pitchFamily="18" charset="0"/>
              </a:rPr>
              <a:t> </a:t>
            </a:r>
            <a:r>
              <a:rPr lang="fr-FR" sz="2400" dirty="0" err="1">
                <a:latin typeface="Times New Roman" pitchFamily="18" charset="0"/>
                <a:cs typeface="Times New Roman" pitchFamily="18" charset="0"/>
              </a:rPr>
              <a:t>mại</a:t>
            </a:r>
            <a:r>
              <a:rPr lang="fr-FR" sz="2400" dirty="0">
                <a:latin typeface="Times New Roman" pitchFamily="18" charset="0"/>
                <a:cs typeface="Times New Roman" pitchFamily="18" charset="0"/>
              </a:rPr>
              <a:t> là </a:t>
            </a:r>
            <a:r>
              <a:rPr lang="fr-FR" sz="2400" dirty="0" err="1">
                <a:latin typeface="Times New Roman" pitchFamily="18" charset="0"/>
                <a:cs typeface="Times New Roman" pitchFamily="18" charset="0"/>
              </a:rPr>
              <a:t>hoạt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kinh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chính</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grpSp>
        <p:nvGrpSpPr>
          <p:cNvPr id="32" name="组合 19"/>
          <p:cNvGrpSpPr/>
          <p:nvPr/>
        </p:nvGrpSpPr>
        <p:grpSpPr>
          <a:xfrm>
            <a:off x="341261" y="4856579"/>
            <a:ext cx="1609541" cy="1599634"/>
            <a:chOff x="4716421" y="2094226"/>
            <a:chExt cx="1748237" cy="1855645"/>
          </a:xfrm>
        </p:grpSpPr>
        <p:grpSp>
          <p:nvGrpSpPr>
            <p:cNvPr id="33" name="组合 18"/>
            <p:cNvGrpSpPr/>
            <p:nvPr/>
          </p:nvGrpSpPr>
          <p:grpSpPr>
            <a:xfrm>
              <a:off x="4716421" y="2094226"/>
              <a:ext cx="1748237" cy="1855645"/>
              <a:chOff x="5802097" y="2064365"/>
              <a:chExt cx="2590450" cy="2749601"/>
            </a:xfrm>
          </p:grpSpPr>
          <p:grpSp>
            <p:nvGrpSpPr>
              <p:cNvPr id="36" name="组合 1"/>
              <p:cNvGrpSpPr/>
              <p:nvPr/>
            </p:nvGrpSpPr>
            <p:grpSpPr>
              <a:xfrm>
                <a:off x="5802097" y="2064365"/>
                <a:ext cx="2590450" cy="2590449"/>
                <a:chOff x="5856867" y="2769089"/>
                <a:chExt cx="1800001" cy="1800000"/>
              </a:xfrm>
            </p:grpSpPr>
            <p:sp>
              <p:nvSpPr>
                <p:cNvPr id="48" name="椭圆 60"/>
                <p:cNvSpPr/>
                <p:nvPr/>
              </p:nvSpPr>
              <p:spPr>
                <a:xfrm>
                  <a:off x="5856867" y="2769089"/>
                  <a:ext cx="1800001" cy="1800000"/>
                </a:xfrm>
                <a:prstGeom prst="ellipse">
                  <a:avLst/>
                </a:prstGeom>
                <a:solidFill>
                  <a:srgbClr val="CCE8F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sp>
              <p:nvSpPr>
                <p:cNvPr id="55" name="椭圆 61"/>
                <p:cNvSpPr/>
                <p:nvPr/>
              </p:nvSpPr>
              <p:spPr>
                <a:xfrm>
                  <a:off x="5996321" y="2908544"/>
                  <a:ext cx="1521088" cy="1521088"/>
                </a:xfrm>
                <a:prstGeom prst="ellipse">
                  <a:avLst/>
                </a:prstGeom>
                <a:solidFill>
                  <a:schemeClr val="bg1"/>
                </a:solidFill>
                <a:ln>
                  <a:solidFill>
                    <a:srgbClr val="4A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46" name="等腰三角形 15"/>
              <p:cNvSpPr/>
              <p:nvPr/>
            </p:nvSpPr>
            <p:spPr>
              <a:xfrm rot="4077603">
                <a:off x="5583339" y="3282993"/>
                <a:ext cx="2600055" cy="46189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34" name="椭圆 59"/>
            <p:cNvSpPr/>
            <p:nvPr/>
          </p:nvSpPr>
          <p:spPr>
            <a:xfrm>
              <a:off x="4851867" y="2229671"/>
              <a:ext cx="1477346" cy="1477346"/>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endParaRPr lang="zh-CN" altLang="en-US" sz="2400">
                <a:solidFill>
                  <a:prstClr val="white"/>
                </a:solidFill>
                <a:latin typeface="Times New Roman" pitchFamily="18" charset="0"/>
                <a:cs typeface="Times New Roman" pitchFamily="18" charset="0"/>
              </a:endParaRPr>
            </a:p>
          </p:txBody>
        </p:sp>
      </p:grpSp>
      <p:sp>
        <p:nvSpPr>
          <p:cNvPr id="56" name="文本框 125"/>
          <p:cNvSpPr txBox="1"/>
          <p:nvPr/>
        </p:nvSpPr>
        <p:spPr>
          <a:xfrm>
            <a:off x="454527" y="5370735"/>
            <a:ext cx="1319521" cy="461637"/>
          </a:xfrm>
          <a:prstGeom prst="rect">
            <a:avLst/>
          </a:prstGeom>
          <a:noFill/>
        </p:spPr>
        <p:txBody>
          <a:bodyPr wrap="square" lIns="91412" tIns="45706" rIns="91412" bIns="45706" rtlCol="0">
            <a:spAutoFit/>
          </a:bodyPr>
          <a:lstStyle/>
          <a:p>
            <a:pPr algn="ctr" defTabSz="1218804"/>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Xã</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hội</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57" name="TextBox 3"/>
          <p:cNvSpPr txBox="1"/>
          <p:nvPr/>
        </p:nvSpPr>
        <p:spPr>
          <a:xfrm>
            <a:off x="2459785" y="4826193"/>
            <a:ext cx="9294661" cy="1200304"/>
          </a:xfrm>
          <a:prstGeom prst="rect">
            <a:avLst/>
          </a:prstGeom>
          <a:noFill/>
        </p:spPr>
        <p:txBody>
          <a:bodyPr wrap="square" lIns="91415" tIns="45708" rIns="91415" bIns="45708" rtlCol="0">
            <a:spAutoFit/>
          </a:bodyPr>
          <a:lstStyle/>
          <a:p>
            <a:pPr algn="just" defTabSz="914156">
              <a:lnSpc>
                <a:spcPct val="150000"/>
              </a:lnSpc>
            </a:pPr>
            <a:r>
              <a:rPr lang="vi-VN" altLang="zh-CN" sz="2400" dirty="0" smtClean="0">
                <a:latin typeface="Times New Roman" pitchFamily="18" charset="0"/>
                <a:ea typeface="思源黑体" panose="020B0500000000000000" pitchFamily="34" charset="-122"/>
                <a:cs typeface="Times New Roman" pitchFamily="18" charset="0"/>
              </a:rPr>
              <a:t> </a:t>
            </a:r>
            <a:r>
              <a:rPr lang="vi-VN" altLang="zh-CN" sz="2400" dirty="0">
                <a:latin typeface="Times New Roman" pitchFamily="18" charset="0"/>
                <a:ea typeface="思源黑体" panose="020B0500000000000000" pitchFamily="34" charset="-122"/>
                <a:cs typeface="Times New Roman" pitchFamily="18" charset="0"/>
              </a:rPr>
              <a:t>Xây dựng khối hòa hợp dân </a:t>
            </a:r>
            <a:r>
              <a:rPr lang="vi-VN" altLang="zh-CN" sz="2400" dirty="0" smtClean="0">
                <a:latin typeface="Times New Roman" pitchFamily="18" charset="0"/>
                <a:ea typeface="思源黑体" panose="020B0500000000000000" pitchFamily="34" charset="-122"/>
                <a:cs typeface="Times New Roman" pitchFamily="18" charset="0"/>
              </a:rPr>
              <a:t>tộc.</a:t>
            </a:r>
            <a:endParaRPr lang="en-US" altLang="zh-CN" sz="2400" dirty="0">
              <a:latin typeface="Times New Roman" pitchFamily="18" charset="0"/>
              <a:ea typeface="思源黑体" panose="020B0500000000000000" pitchFamily="34" charset="-122"/>
              <a:cs typeface="Times New Roman" pitchFamily="18" charset="0"/>
            </a:endParaRPr>
          </a:p>
          <a:p>
            <a:pPr algn="just" defTabSz="914156">
              <a:lnSpc>
                <a:spcPct val="150000"/>
              </a:lnSpc>
            </a:pPr>
            <a:r>
              <a:rPr lang="vi-VN" altLang="zh-CN" sz="2400" dirty="0" smtClean="0">
                <a:latin typeface="Times New Roman" pitchFamily="18" charset="0"/>
                <a:ea typeface="思源黑体" panose="020B0500000000000000" pitchFamily="34" charset="-122"/>
                <a:cs typeface="Times New Roman" pitchFamily="18" charset="0"/>
              </a:rPr>
              <a:t> </a:t>
            </a:r>
            <a:r>
              <a:rPr lang="vi-VN" altLang="zh-CN" sz="2400" dirty="0">
                <a:latin typeface="Times New Roman" pitchFamily="18" charset="0"/>
                <a:ea typeface="思源黑体" panose="020B0500000000000000" pitchFamily="34" charset="-122"/>
                <a:cs typeface="Times New Roman" pitchFamily="18" charset="0"/>
              </a:rPr>
              <a:t>Khuyến khích </a:t>
            </a:r>
            <a:r>
              <a:rPr lang="vi-VN" altLang="zh-CN" sz="2400" dirty="0" smtClean="0">
                <a:latin typeface="Times New Roman" pitchFamily="18" charset="0"/>
                <a:ea typeface="思源黑体" panose="020B0500000000000000" pitchFamily="34" charset="-122"/>
                <a:cs typeface="Times New Roman" pitchFamily="18" charset="0"/>
              </a:rPr>
              <a:t>sáng </a:t>
            </a:r>
            <a:r>
              <a:rPr lang="vi-VN" altLang="zh-CN" sz="2400" dirty="0">
                <a:latin typeface="Times New Roman" pitchFamily="18" charset="0"/>
                <a:ea typeface="思源黑体" panose="020B0500000000000000" pitchFamily="34" charset="-122"/>
                <a:cs typeface="Times New Roman" pitchFamily="18" charset="0"/>
              </a:rPr>
              <a:t>tạo văn hóa, nghệ thuật.</a:t>
            </a:r>
          </a:p>
        </p:txBody>
      </p:sp>
      <p:grpSp>
        <p:nvGrpSpPr>
          <p:cNvPr id="58" name="组合 10"/>
          <p:cNvGrpSpPr/>
          <p:nvPr/>
        </p:nvGrpSpPr>
        <p:grpSpPr>
          <a:xfrm>
            <a:off x="163221" y="193782"/>
            <a:ext cx="796751" cy="802685"/>
            <a:chOff x="792304" y="1415439"/>
            <a:chExt cx="4759579" cy="5093556"/>
          </a:xfrm>
        </p:grpSpPr>
        <p:grpSp>
          <p:nvGrpSpPr>
            <p:cNvPr id="59" name="Group 44"/>
            <p:cNvGrpSpPr/>
            <p:nvPr/>
          </p:nvGrpSpPr>
          <p:grpSpPr>
            <a:xfrm>
              <a:off x="2931339" y="2100886"/>
              <a:ext cx="807118" cy="906808"/>
              <a:chOff x="0" y="0"/>
              <a:chExt cx="807366" cy="906807"/>
            </a:xfrm>
          </p:grpSpPr>
          <p:sp>
            <p:nvSpPr>
              <p:cNvPr id="70"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71"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rgbClr val="CCE8F6"/>
              </a:solid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grpSp>
          <p:nvGrpSpPr>
            <p:cNvPr id="60" name="组 47"/>
            <p:cNvGrpSpPr/>
            <p:nvPr/>
          </p:nvGrpSpPr>
          <p:grpSpPr>
            <a:xfrm>
              <a:off x="792304" y="1415439"/>
              <a:ext cx="4759579" cy="5093556"/>
              <a:chOff x="829100" y="2206816"/>
              <a:chExt cx="4556482" cy="4874704"/>
            </a:xfrm>
          </p:grpSpPr>
          <p:grpSp>
            <p:nvGrpSpPr>
              <p:cNvPr id="61" name="Group 32"/>
              <p:cNvGrpSpPr/>
              <p:nvPr/>
            </p:nvGrpSpPr>
            <p:grpSpPr>
              <a:xfrm rot="20904357">
                <a:off x="829100" y="2206816"/>
                <a:ext cx="4556482" cy="4874704"/>
                <a:chOff x="88900" y="0"/>
                <a:chExt cx="2639505" cy="2823847"/>
              </a:xfrm>
            </p:grpSpPr>
            <p:sp>
              <p:nvSpPr>
                <p:cNvPr id="68"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sp>
              <p:nvSpPr>
                <p:cNvPr id="69"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solidFill>
                      <a:srgbClr val="FFFFFF"/>
                    </a:solidFill>
                    <a:effectLst>
                      <a:outerShdw blurRad="38100" dist="12700" dir="5400000">
                        <a:srgbClr val="000000">
                          <a:alpha val="50000"/>
                        </a:srgbClr>
                      </a:outerShdw>
                    </a:effectLst>
                  </a:endParaRPr>
                </a:p>
              </p:txBody>
            </p:sp>
          </p:grpSp>
          <p:sp>
            <p:nvSpPr>
              <p:cNvPr id="62"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3"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4"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5"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6"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sp>
            <p:nvSpPr>
              <p:cNvPr id="67"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tx1">
                    <a:lumMod val="85000"/>
                    <a:lumOff val="15000"/>
                  </a:schemeClr>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endParaRPr>
              </a:p>
            </p:txBody>
          </p:sp>
        </p:grpSp>
      </p:grpSp>
      <p:pic>
        <p:nvPicPr>
          <p:cNvPr id="72" name="Picture 17" descr="viet3"/>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70158" y="50468"/>
            <a:ext cx="925908" cy="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flipV="1">
            <a:off x="2179157" y="1658008"/>
            <a:ext cx="336048" cy="47656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p:cNvCxnSpPr/>
          <p:nvPr/>
        </p:nvCxnSpPr>
        <p:spPr>
          <a:xfrm>
            <a:off x="2168613" y="2124250"/>
            <a:ext cx="358021" cy="1237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4" name="Straight Arrow Connector 43"/>
          <p:cNvCxnSpPr/>
          <p:nvPr/>
        </p:nvCxnSpPr>
        <p:spPr>
          <a:xfrm flipV="1">
            <a:off x="2116896" y="3145469"/>
            <a:ext cx="409738" cy="5019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5" name="Straight Arrow Connector 44"/>
          <p:cNvCxnSpPr/>
          <p:nvPr/>
        </p:nvCxnSpPr>
        <p:spPr>
          <a:xfrm>
            <a:off x="2179157" y="2126291"/>
            <a:ext cx="315152" cy="39589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7" name="Straight Arrow Connector 46"/>
          <p:cNvCxnSpPr>
            <a:stCxn id="27" idx="6"/>
          </p:cNvCxnSpPr>
          <p:nvPr/>
        </p:nvCxnSpPr>
        <p:spPr>
          <a:xfrm flipV="1">
            <a:off x="2074393" y="3630967"/>
            <a:ext cx="440812" cy="1453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0" name="Straight Arrow Connector 49"/>
          <p:cNvCxnSpPr>
            <a:stCxn id="27" idx="6"/>
          </p:cNvCxnSpPr>
          <p:nvPr/>
        </p:nvCxnSpPr>
        <p:spPr>
          <a:xfrm>
            <a:off x="2074393" y="3776270"/>
            <a:ext cx="440812" cy="28343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1" name="Straight Arrow Connector 50"/>
          <p:cNvCxnSpPr>
            <a:stCxn id="27" idx="6"/>
          </p:cNvCxnSpPr>
          <p:nvPr/>
        </p:nvCxnSpPr>
        <p:spPr>
          <a:xfrm>
            <a:off x="2074393" y="3776270"/>
            <a:ext cx="419916" cy="79621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2" name="Straight Arrow Connector 51"/>
          <p:cNvCxnSpPr>
            <a:stCxn id="48" idx="6"/>
          </p:cNvCxnSpPr>
          <p:nvPr/>
        </p:nvCxnSpPr>
        <p:spPr>
          <a:xfrm>
            <a:off x="1950802" y="5610101"/>
            <a:ext cx="575832" cy="1389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53" name="Straight Arrow Connector 52"/>
          <p:cNvCxnSpPr>
            <a:stCxn id="48" idx="6"/>
          </p:cNvCxnSpPr>
          <p:nvPr/>
        </p:nvCxnSpPr>
        <p:spPr>
          <a:xfrm flipV="1">
            <a:off x="1950802" y="5241159"/>
            <a:ext cx="575832" cy="36894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3" name="Rectangle 22"/>
          <p:cNvSpPr/>
          <p:nvPr/>
        </p:nvSpPr>
        <p:spPr>
          <a:xfrm>
            <a:off x="1915020" y="6012721"/>
            <a:ext cx="10137960" cy="830997"/>
          </a:xfrm>
          <a:prstGeom prst="rect">
            <a:avLst/>
          </a:prstGeom>
        </p:spPr>
        <p:txBody>
          <a:bodyPr wrap="square">
            <a:spAutoFit/>
          </a:bodyPr>
          <a:lstStyle/>
          <a:p>
            <a:r>
              <a:rPr lang="vi-VN" sz="2400" b="1" dirty="0" smtClean="0">
                <a:solidFill>
                  <a:srgbClr val="FF0000"/>
                </a:solidFill>
                <a:latin typeface="+mj-lt"/>
                <a:sym typeface="Symbol" panose="05050102010706020507" pitchFamily="18" charset="2"/>
              </a:rPr>
              <a:t></a:t>
            </a:r>
            <a:r>
              <a:rPr lang="en-US" sz="2400" b="1" dirty="0" smtClean="0">
                <a:solidFill>
                  <a:srgbClr val="FF0000"/>
                </a:solidFill>
                <a:latin typeface="+mj-lt"/>
                <a:sym typeface="Symbol" panose="05050102010706020507" pitchFamily="18" charset="2"/>
              </a:rPr>
              <a:t> </a:t>
            </a:r>
            <a:r>
              <a:rPr lang="vi-VN" sz="2400" b="1" dirty="0" smtClean="0">
                <a:solidFill>
                  <a:srgbClr val="FF0000"/>
                </a:solidFill>
                <a:latin typeface="+mj-lt"/>
              </a:rPr>
              <a:t>Đây </a:t>
            </a:r>
            <a:r>
              <a:rPr lang="vi-VN" sz="2400" b="1" dirty="0">
                <a:solidFill>
                  <a:srgbClr val="FF0000"/>
                </a:solidFill>
                <a:latin typeface="+mj-lt"/>
              </a:rPr>
              <a:t>là giai </a:t>
            </a:r>
            <a:r>
              <a:rPr lang="vi-VN" sz="2400" b="1" dirty="0" smtClean="0">
                <a:solidFill>
                  <a:srgbClr val="FF0000"/>
                </a:solidFill>
                <a:latin typeface="+mj-lt"/>
              </a:rPr>
              <a:t>đoạn</a:t>
            </a:r>
            <a:r>
              <a:rPr lang="en-US" sz="2400" b="1" dirty="0" smtClean="0">
                <a:solidFill>
                  <a:srgbClr val="FF0000"/>
                </a:solidFill>
                <a:latin typeface="+mj-lt"/>
              </a:rPr>
              <a:t> </a:t>
            </a:r>
            <a:r>
              <a:rPr lang="vi-VN" sz="2400" b="1" dirty="0" smtClean="0">
                <a:solidFill>
                  <a:srgbClr val="FF0000"/>
                </a:solidFill>
                <a:latin typeface="+mj-lt"/>
              </a:rPr>
              <a:t>đất </a:t>
            </a:r>
            <a:r>
              <a:rPr lang="vi-VN" sz="2400" b="1" dirty="0">
                <a:solidFill>
                  <a:srgbClr val="FF0000"/>
                </a:solidFill>
                <a:latin typeface="+mj-lt"/>
              </a:rPr>
              <a:t>nước thống nhất và thịnh vượng nhất trong lịch sử phong kiến Ấn </a:t>
            </a:r>
            <a:r>
              <a:rPr lang="vi-VN" sz="2400" b="1" dirty="0" smtClean="0">
                <a:solidFill>
                  <a:srgbClr val="FF0000"/>
                </a:solidFill>
                <a:latin typeface="+mj-lt"/>
              </a:rPr>
              <a:t>Độ</a:t>
            </a:r>
            <a:endParaRPr lang="en-US" sz="2400" b="1" dirty="0">
              <a:solidFill>
                <a:srgbClr val="FF0000"/>
              </a:solidFill>
              <a:latin typeface="+mj-lt"/>
            </a:endParaRPr>
          </a:p>
        </p:txBody>
      </p:sp>
    </p:spTree>
    <p:extLst>
      <p:ext uri="{BB962C8B-B14F-4D97-AF65-F5344CB8AC3E}">
        <p14:creationId xmlns:p14="http://schemas.microsoft.com/office/powerpoint/2010/main" val="267320294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Picture 212"/>
          <p:cNvPicPr/>
          <p:nvPr/>
        </p:nvPicPr>
        <p:blipFill>
          <a:blip r:embed="rId3"/>
          <a:stretch>
            <a:fillRect/>
          </a:stretch>
        </p:blipFill>
        <p:spPr>
          <a:xfrm>
            <a:off x="290945" y="0"/>
            <a:ext cx="4516582" cy="5048449"/>
          </a:xfrm>
          <a:prstGeom prst="rect">
            <a:avLst/>
          </a:prstGeom>
        </p:spPr>
      </p:pic>
      <p:sp>
        <p:nvSpPr>
          <p:cNvPr id="258"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259" name="文本框 16"/>
          <p:cNvSpPr txBox="1">
            <a:spLocks noChangeArrowheads="1"/>
          </p:cNvSpPr>
          <p:nvPr/>
        </p:nvSpPr>
        <p:spPr bwMode="auto">
          <a:xfrm>
            <a:off x="290945" y="5048449"/>
            <a:ext cx="4516582" cy="1708160"/>
          </a:xfrm>
          <a:prstGeom prst="rect">
            <a:avLst/>
          </a:prstGeom>
          <a:solidFill>
            <a:srgbClr val="DDDDDD"/>
          </a:solidFill>
          <a:ln>
            <a:noFill/>
          </a:ln>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just" defTabSz="1218804">
              <a:lnSpc>
                <a:spcPct val="100000"/>
              </a:lnSpc>
              <a:spcBef>
                <a:spcPts val="0"/>
              </a:spcBef>
              <a:buNone/>
            </a:pPr>
            <a:r>
              <a:rPr lang="vi-VN" altLang="zh-CN" sz="2100" dirty="0">
                <a:latin typeface="Times New Roman" pitchFamily="18" charset="0"/>
                <a:ea typeface="思源黑体" panose="020B0500000000000000" pitchFamily="34" charset="-122"/>
                <a:cs typeface="Times New Roman" pitchFamily="18" charset="0"/>
              </a:rPr>
              <a:t>Vua A-cơ-ba là vị vua thứ ba của Vương triều Mô-gôn trong lịch sử Ấn Độ. Ông trị vì từ năm 1556 đến năm 1605 và được đánh giá là vị vua kiệt xuất của lịch sử Ấn Độ thời phong kiến.</a:t>
            </a:r>
          </a:p>
        </p:txBody>
      </p:sp>
      <p:sp>
        <p:nvSpPr>
          <p:cNvPr id="3" name="Rectangle 2"/>
          <p:cNvSpPr/>
          <p:nvPr/>
        </p:nvSpPr>
        <p:spPr>
          <a:xfrm>
            <a:off x="5347855" y="1171478"/>
            <a:ext cx="6664036" cy="5262979"/>
          </a:xfrm>
          <a:prstGeom prst="rect">
            <a:avLst/>
          </a:prstGeom>
          <a:solidFill>
            <a:schemeClr val="accent3">
              <a:lumMod val="60000"/>
              <a:lumOff val="40000"/>
            </a:schemeClr>
          </a:solidFill>
        </p:spPr>
        <p:txBody>
          <a:bodyPr wrap="square">
            <a:spAutoFit/>
          </a:bodyPr>
          <a:lstStyle/>
          <a:p>
            <a:pPr algn="just"/>
            <a:r>
              <a:rPr lang="vi-VN" sz="2400" dirty="0">
                <a:solidFill>
                  <a:srgbClr val="000000"/>
                </a:solidFill>
                <a:latin typeface="+mj-lt"/>
              </a:rPr>
              <a:t>• Cả nước chia thành 15 tỉnh do các tổng đốc đứng đầu; cho đo đạc, phân loại </a:t>
            </a:r>
            <a:r>
              <a:rPr lang="vi-VN" sz="2400" dirty="0" smtClean="0">
                <a:solidFill>
                  <a:srgbClr val="000000"/>
                </a:solidFill>
                <a:latin typeface="+mj-lt"/>
              </a:rPr>
              <a:t>ruộng</a:t>
            </a:r>
            <a:r>
              <a:rPr lang="en-US" sz="2400" dirty="0" smtClean="0">
                <a:solidFill>
                  <a:srgbClr val="000000"/>
                </a:solidFill>
                <a:latin typeface="+mj-lt"/>
              </a:rPr>
              <a:t> </a:t>
            </a:r>
            <a:r>
              <a:rPr lang="vi-VN" sz="2400" dirty="0" smtClean="0">
                <a:solidFill>
                  <a:srgbClr val="000000"/>
                </a:solidFill>
                <a:latin typeface="+mj-lt"/>
              </a:rPr>
              <a:t>đất</a:t>
            </a:r>
            <a:r>
              <a:rPr lang="vi-VN" sz="2400" dirty="0">
                <a:solidFill>
                  <a:srgbClr val="000000"/>
                </a:solidFill>
                <a:latin typeface="+mj-lt"/>
              </a:rPr>
              <a:t>, phong cấp ruộng đất cho quý tộc, quan lại và định mức thuế thống nhất đối </a:t>
            </a:r>
            <a:r>
              <a:rPr lang="vi-VN" sz="2400" dirty="0" smtClean="0">
                <a:solidFill>
                  <a:srgbClr val="000000"/>
                </a:solidFill>
                <a:latin typeface="+mj-lt"/>
              </a:rPr>
              <a:t>với</a:t>
            </a:r>
            <a:r>
              <a:rPr lang="en-US" sz="2400" dirty="0" smtClean="0">
                <a:solidFill>
                  <a:srgbClr val="000000"/>
                </a:solidFill>
                <a:latin typeface="+mj-lt"/>
              </a:rPr>
              <a:t> </a:t>
            </a:r>
            <a:r>
              <a:rPr lang="vi-VN" sz="2400" dirty="0" smtClean="0">
                <a:solidFill>
                  <a:srgbClr val="000000"/>
                </a:solidFill>
                <a:latin typeface="+mj-lt"/>
              </a:rPr>
              <a:t>nông</a:t>
            </a:r>
            <a:r>
              <a:rPr lang="en-US" sz="2400" dirty="0" smtClean="0">
                <a:solidFill>
                  <a:srgbClr val="000000"/>
                </a:solidFill>
                <a:latin typeface="+mj-lt"/>
              </a:rPr>
              <a:t> </a:t>
            </a:r>
            <a:r>
              <a:rPr lang="vi-VN" sz="2400" dirty="0" smtClean="0">
                <a:solidFill>
                  <a:srgbClr val="000000"/>
                </a:solidFill>
                <a:latin typeface="+mj-lt"/>
              </a:rPr>
              <a:t>dân </a:t>
            </a:r>
            <a:r>
              <a:rPr lang="vi-VN" sz="2400" dirty="0">
                <a:solidFill>
                  <a:srgbClr val="000000"/>
                </a:solidFill>
                <a:latin typeface="+mj-lt"/>
              </a:rPr>
              <a:t>cho mỗi loại ruộng.</a:t>
            </a:r>
            <a:br>
              <a:rPr lang="vi-VN" sz="2400" dirty="0">
                <a:solidFill>
                  <a:srgbClr val="000000"/>
                </a:solidFill>
                <a:latin typeface="+mj-lt"/>
              </a:rPr>
            </a:br>
            <a:r>
              <a:rPr lang="vi-VN" sz="2400" dirty="0">
                <a:solidFill>
                  <a:srgbClr val="000000"/>
                </a:solidFill>
                <a:latin typeface="+mj-lt"/>
              </a:rPr>
              <a:t>• Về tôn giáo, thực hiện đoàn kết, xoá bỏ kì thị, A-cơ-ba đề ra nguyên tắc “một đức vua </a:t>
            </a:r>
            <a:r>
              <a:rPr lang="vi-VN" sz="2400" dirty="0" smtClean="0">
                <a:solidFill>
                  <a:srgbClr val="000000"/>
                </a:solidFill>
                <a:latin typeface="+mj-lt"/>
              </a:rPr>
              <a:t>thì</a:t>
            </a:r>
            <a:r>
              <a:rPr lang="en-US" sz="2400" dirty="0" smtClean="0">
                <a:solidFill>
                  <a:srgbClr val="000000"/>
                </a:solidFill>
                <a:latin typeface="+mj-lt"/>
              </a:rPr>
              <a:t> </a:t>
            </a:r>
            <a:r>
              <a:rPr lang="vi-VN" sz="2400" dirty="0" smtClean="0">
                <a:solidFill>
                  <a:srgbClr val="000000"/>
                </a:solidFill>
                <a:latin typeface="+mj-lt"/>
              </a:rPr>
              <a:t>chỉ </a:t>
            </a:r>
            <a:r>
              <a:rPr lang="vi-VN" sz="2400" dirty="0">
                <a:solidFill>
                  <a:srgbClr val="000000"/>
                </a:solidFill>
                <a:latin typeface="+mj-lt"/>
              </a:rPr>
              <a:t>một tôn giáo”, thủ tiêu đặc quyền Hồi giáo, khôi phục kinh tế, phát triển văn hoá</a:t>
            </a:r>
            <a:r>
              <a:rPr lang="vi-VN" sz="2400" dirty="0" smtClean="0">
                <a:solidFill>
                  <a:srgbClr val="000000"/>
                </a:solidFill>
                <a:latin typeface="+mj-lt"/>
              </a:rPr>
              <a:t>.</a:t>
            </a:r>
            <a:endParaRPr lang="en-US" sz="2400" dirty="0" smtClean="0">
              <a:solidFill>
                <a:srgbClr val="000000"/>
              </a:solidFill>
              <a:latin typeface="+mj-lt"/>
            </a:endParaRPr>
          </a:p>
          <a:p>
            <a:pPr algn="just"/>
            <a:endParaRPr lang="en-US" sz="2400" dirty="0" smtClean="0">
              <a:solidFill>
                <a:srgbClr val="000000"/>
              </a:solidFill>
              <a:latin typeface="+mj-lt"/>
            </a:endParaRPr>
          </a:p>
          <a:p>
            <a:pPr algn="just"/>
            <a:r>
              <a:rPr lang="vi-VN" sz="2400" dirty="0" smtClean="0">
                <a:solidFill>
                  <a:srgbClr val="000000"/>
                </a:solidFill>
                <a:latin typeface="+mj-lt"/>
              </a:rPr>
              <a:t>Những </a:t>
            </a:r>
            <a:r>
              <a:rPr lang="vi-VN" sz="2400" dirty="0">
                <a:solidFill>
                  <a:srgbClr val="000000"/>
                </a:solidFill>
                <a:latin typeface="+mj-lt"/>
              </a:rPr>
              <a:t>chính sách này của A-cơ-ba lúc đầu có làm cho đời sống nông dân dễ </a:t>
            </a:r>
            <a:r>
              <a:rPr lang="vi-VN" sz="2400" dirty="0" smtClean="0">
                <a:solidFill>
                  <a:srgbClr val="000000"/>
                </a:solidFill>
                <a:latin typeface="+mj-lt"/>
              </a:rPr>
              <a:t>chịu</a:t>
            </a:r>
            <a:r>
              <a:rPr lang="en-US" sz="2400" dirty="0" smtClean="0">
                <a:solidFill>
                  <a:srgbClr val="000000"/>
                </a:solidFill>
                <a:latin typeface="+mj-lt"/>
              </a:rPr>
              <a:t> </a:t>
            </a:r>
            <a:r>
              <a:rPr lang="vi-VN" sz="2400" dirty="0" smtClean="0">
                <a:solidFill>
                  <a:srgbClr val="000000"/>
                </a:solidFill>
                <a:latin typeface="+mj-lt"/>
              </a:rPr>
              <a:t>hơn</a:t>
            </a:r>
            <a:r>
              <a:rPr lang="vi-VN" sz="2400" dirty="0">
                <a:solidFill>
                  <a:srgbClr val="000000"/>
                </a:solidFill>
                <a:latin typeface="+mj-lt"/>
              </a:rPr>
              <a:t>, thúc đẩy sự phát triển của nông nghiệp và thủ công nghiệp, thương nghiệp, củng cố </a:t>
            </a:r>
            <a:r>
              <a:rPr lang="vi-VN" sz="2400" dirty="0" smtClean="0">
                <a:solidFill>
                  <a:srgbClr val="000000"/>
                </a:solidFill>
                <a:latin typeface="+mj-lt"/>
              </a:rPr>
              <a:t>sự</a:t>
            </a:r>
            <a:r>
              <a:rPr lang="en-US" sz="2400" dirty="0" smtClean="0">
                <a:solidFill>
                  <a:srgbClr val="000000"/>
                </a:solidFill>
                <a:latin typeface="+mj-lt"/>
              </a:rPr>
              <a:t> </a:t>
            </a:r>
            <a:r>
              <a:rPr lang="vi-VN" sz="2400" dirty="0" smtClean="0">
                <a:solidFill>
                  <a:srgbClr val="000000"/>
                </a:solidFill>
                <a:latin typeface="+mj-lt"/>
              </a:rPr>
              <a:t>thống </a:t>
            </a:r>
            <a:r>
              <a:rPr lang="vi-VN" sz="2400" dirty="0">
                <a:solidFill>
                  <a:srgbClr val="000000"/>
                </a:solidFill>
                <a:latin typeface="+mj-lt"/>
              </a:rPr>
              <a:t>nhất và tăng cường bộ máy trung ương tập </a:t>
            </a:r>
            <a:r>
              <a:rPr lang="vi-VN" sz="2400" dirty="0" smtClean="0">
                <a:solidFill>
                  <a:srgbClr val="000000"/>
                </a:solidFill>
                <a:latin typeface="+mj-lt"/>
              </a:rPr>
              <a:t>quyền</a:t>
            </a:r>
            <a:r>
              <a:rPr lang="en-US" sz="2400" dirty="0" smtClean="0">
                <a:solidFill>
                  <a:srgbClr val="000000"/>
                </a:solidFill>
                <a:latin typeface="+mj-lt"/>
              </a:rPr>
              <a:t>.</a:t>
            </a:r>
            <a:endParaRPr lang="en-US" sz="2400" dirty="0">
              <a:latin typeface="+mj-lt"/>
            </a:endParaRPr>
          </a:p>
        </p:txBody>
      </p:sp>
    </p:spTree>
    <p:extLst>
      <p:ext uri="{BB962C8B-B14F-4D97-AF65-F5344CB8AC3E}">
        <p14:creationId xmlns:p14="http://schemas.microsoft.com/office/powerpoint/2010/main" val="227488464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3"/>
                                        </p:tgtEl>
                                        <p:attrNameLst>
                                          <p:attrName>style.visibility</p:attrName>
                                        </p:attrNameLst>
                                      </p:cBhvr>
                                      <p:to>
                                        <p:strVal val="visible"/>
                                      </p:to>
                                    </p:set>
                                    <p:animEffect transition="in" filter="barn(inVertical)">
                                      <p:cBhvr>
                                        <p:cTn id="7" dur="500"/>
                                        <p:tgtEl>
                                          <p:spTgt spid="2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9"/>
                                        </p:tgtEl>
                                        <p:attrNameLst>
                                          <p:attrName>style.visibility</p:attrName>
                                        </p:attrNameLst>
                                      </p:cBhvr>
                                      <p:to>
                                        <p:strVal val="visible"/>
                                      </p:to>
                                    </p:set>
                                    <p:animEffect transition="in" filter="barn(inVertical)">
                                      <p:cBhvr>
                                        <p:cTn id="12" dur="500"/>
                                        <p:tgtEl>
                                          <p:spTgt spid="25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259" name="文本框 16"/>
          <p:cNvSpPr txBox="1">
            <a:spLocks noChangeArrowheads="1"/>
          </p:cNvSpPr>
          <p:nvPr/>
        </p:nvSpPr>
        <p:spPr bwMode="auto">
          <a:xfrm>
            <a:off x="2191405" y="5994292"/>
            <a:ext cx="7166330" cy="52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1218804">
              <a:lnSpc>
                <a:spcPct val="130000"/>
              </a:lnSpc>
              <a:buNone/>
            </a:pPr>
            <a:r>
              <a:rPr lang="en-US" altLang="zh-CN" sz="2400" dirty="0" err="1" smtClean="0">
                <a:latin typeface="Times New Roman" pitchFamily="18" charset="0"/>
                <a:ea typeface="思源黑体" panose="020B0500000000000000" pitchFamily="34" charset="-122"/>
                <a:cs typeface="Times New Roman" pitchFamily="18" charset="0"/>
              </a:rPr>
              <a:t>Lăng</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Hoàng</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đế</a:t>
            </a:r>
            <a:r>
              <a:rPr lang="en-US" altLang="zh-CN" sz="2400" dirty="0" smtClean="0">
                <a:latin typeface="Times New Roman" pitchFamily="18" charset="0"/>
                <a:ea typeface="思源黑体" panose="020B0500000000000000" pitchFamily="34" charset="-122"/>
                <a:cs typeface="Times New Roman" pitchFamily="18" charset="0"/>
              </a:rPr>
              <a:t> A-</a:t>
            </a:r>
            <a:r>
              <a:rPr lang="en-US" altLang="zh-CN" sz="2400" dirty="0" err="1" smtClean="0">
                <a:latin typeface="Times New Roman" pitchFamily="18" charset="0"/>
                <a:ea typeface="思源黑体" panose="020B0500000000000000" pitchFamily="34" charset="-122"/>
                <a:cs typeface="Times New Roman" pitchFamily="18" charset="0"/>
              </a:rPr>
              <a:t>cơ</a:t>
            </a:r>
            <a:r>
              <a:rPr lang="en-US" altLang="zh-CN" sz="2400" dirty="0" smtClean="0">
                <a:latin typeface="Times New Roman" pitchFamily="18" charset="0"/>
                <a:ea typeface="思源黑体" panose="020B0500000000000000" pitchFamily="34" charset="-122"/>
                <a:cs typeface="Times New Roman" pitchFamily="18" charset="0"/>
              </a:rPr>
              <a:t>-</a:t>
            </a:r>
            <a:r>
              <a:rPr lang="en-US" altLang="zh-CN" sz="2400" dirty="0" err="1" smtClean="0">
                <a:latin typeface="Times New Roman" pitchFamily="18" charset="0"/>
                <a:ea typeface="思源黑体" panose="020B0500000000000000" pitchFamily="34" charset="-122"/>
                <a:cs typeface="Times New Roman" pitchFamily="18" charset="0"/>
              </a:rPr>
              <a:t>ba</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được</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xây</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dựng</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năm</a:t>
            </a:r>
            <a:r>
              <a:rPr lang="en-US" altLang="zh-CN" sz="2400" dirty="0" smtClean="0">
                <a:latin typeface="Times New Roman" pitchFamily="18" charset="0"/>
                <a:ea typeface="思源黑体" panose="020B0500000000000000" pitchFamily="34" charset="-122"/>
                <a:cs typeface="Times New Roman" pitchFamily="18" charset="0"/>
              </a:rPr>
              <a:t> 1569</a:t>
            </a:r>
            <a:endParaRPr lang="vi-VN" altLang="zh-CN" sz="2400" dirty="0">
              <a:latin typeface="Times New Roman" pitchFamily="18" charset="0"/>
              <a:ea typeface="思源黑体" panose="020B0500000000000000" pitchFamily="34" charset="-122"/>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5323" y="1385455"/>
            <a:ext cx="7936204" cy="460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634414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9"/>
                                        </p:tgtEl>
                                        <p:attrNameLst>
                                          <p:attrName>style.visibility</p:attrName>
                                        </p:attrNameLst>
                                      </p:cBhvr>
                                      <p:to>
                                        <p:strVal val="visible"/>
                                      </p:to>
                                    </p:set>
                                    <p:animEffect transition="in" filter="barn(inVertical)">
                                      <p:cBhvr>
                                        <p:cTn id="10" dur="500"/>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a:extLst>
              <a:ext uri="{FF2B5EF4-FFF2-40B4-BE49-F238E27FC236}">
                <a16:creationId xmlns:a16="http://schemas.microsoft.com/office/drawing/2014/main" id="{1CDE7742-C5D8-4CC3-B6C5-3A3BD7F4BC5D}"/>
              </a:ext>
            </a:extLst>
          </p:cNvPr>
          <p:cNvSpPr txBox="1"/>
          <p:nvPr/>
        </p:nvSpPr>
        <p:spPr>
          <a:xfrm>
            <a:off x="3944204" y="370761"/>
            <a:ext cx="4044555"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Hoạt động cá nhân</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7" name="Cloud Callout 6"/>
          <p:cNvSpPr/>
          <p:nvPr/>
        </p:nvSpPr>
        <p:spPr>
          <a:xfrm>
            <a:off x="436728" y="1296537"/>
            <a:ext cx="4176215" cy="2497213"/>
          </a:xfrm>
          <a:prstGeom prst="cloudCallout">
            <a:avLst>
              <a:gd name="adj1" fmla="val 48695"/>
              <a:gd name="adj2" fmla="val 66531"/>
            </a:avLst>
          </a:prstGeom>
          <a:solidFill>
            <a:srgbClr val="D1ED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tx1"/>
                </a:solidFill>
                <a:latin typeface="+mj-lt"/>
              </a:rPr>
              <a:t>Tại sao Vương triều Mô-gôn đạt được đỉnh cao những cuối cùng vẫn sụp đổ?</a:t>
            </a:r>
            <a:endParaRPr lang="en-US" sz="2400" b="1" dirty="0">
              <a:solidFill>
                <a:schemeClr val="tx1"/>
              </a:solidFill>
              <a:latin typeface="+mj-lt"/>
            </a:endParaRPr>
          </a:p>
        </p:txBody>
      </p:sp>
      <p:grpSp>
        <p:nvGrpSpPr>
          <p:cNvPr id="22" name="组合 1"/>
          <p:cNvGrpSpPr/>
          <p:nvPr/>
        </p:nvGrpSpPr>
        <p:grpSpPr>
          <a:xfrm>
            <a:off x="4500175" y="4268645"/>
            <a:ext cx="2575163" cy="2459081"/>
            <a:chOff x="7439772" y="1002275"/>
            <a:chExt cx="4422638" cy="5210025"/>
          </a:xfrm>
        </p:grpSpPr>
        <p:grpSp>
          <p:nvGrpSpPr>
            <p:cNvPr id="23" name="组合 25"/>
            <p:cNvGrpSpPr/>
            <p:nvPr/>
          </p:nvGrpSpPr>
          <p:grpSpPr>
            <a:xfrm>
              <a:off x="7439772" y="1002275"/>
              <a:ext cx="4422638" cy="5210025"/>
              <a:chOff x="3214260" y="12154"/>
              <a:chExt cx="2359748" cy="2779867"/>
            </a:xfrm>
          </p:grpSpPr>
          <p:sp>
            <p:nvSpPr>
              <p:cNvPr id="75" name="Freeform 161"/>
              <p:cNvSpPr>
                <a:spLocks noEditPoints="1"/>
              </p:cNvSpPr>
              <p:nvPr/>
            </p:nvSpPr>
            <p:spPr bwMode="auto">
              <a:xfrm>
                <a:off x="3214260" y="2478139"/>
                <a:ext cx="2224538" cy="267202"/>
              </a:xfrm>
              <a:custGeom>
                <a:avLst/>
                <a:gdLst>
                  <a:gd name="T0" fmla="*/ 145 w 1016"/>
                  <a:gd name="T1" fmla="*/ 117 h 122"/>
                  <a:gd name="T2" fmla="*/ 278 w 1016"/>
                  <a:gd name="T3" fmla="*/ 117 h 122"/>
                  <a:gd name="T4" fmla="*/ 846 w 1016"/>
                  <a:gd name="T5" fmla="*/ 118 h 122"/>
                  <a:gd name="T6" fmla="*/ 125 w 1016"/>
                  <a:gd name="T7" fmla="*/ 113 h 122"/>
                  <a:gd name="T8" fmla="*/ 105 w 1016"/>
                  <a:gd name="T9" fmla="*/ 113 h 122"/>
                  <a:gd name="T10" fmla="*/ 168 w 1016"/>
                  <a:gd name="T11" fmla="*/ 117 h 122"/>
                  <a:gd name="T12" fmla="*/ 277 w 1016"/>
                  <a:gd name="T13" fmla="*/ 113 h 122"/>
                  <a:gd name="T14" fmla="*/ 286 w 1016"/>
                  <a:gd name="T15" fmla="*/ 113 h 122"/>
                  <a:gd name="T16" fmla="*/ 942 w 1016"/>
                  <a:gd name="T17" fmla="*/ 111 h 122"/>
                  <a:gd name="T18" fmla="*/ 944 w 1016"/>
                  <a:gd name="T19" fmla="*/ 111 h 122"/>
                  <a:gd name="T20" fmla="*/ 37 w 1016"/>
                  <a:gd name="T21" fmla="*/ 114 h 122"/>
                  <a:gd name="T22" fmla="*/ 787 w 1016"/>
                  <a:gd name="T23" fmla="*/ 104 h 122"/>
                  <a:gd name="T24" fmla="*/ 743 w 1016"/>
                  <a:gd name="T25" fmla="*/ 104 h 122"/>
                  <a:gd name="T26" fmla="*/ 318 w 1016"/>
                  <a:gd name="T27" fmla="*/ 112 h 122"/>
                  <a:gd name="T28" fmla="*/ 723 w 1016"/>
                  <a:gd name="T29" fmla="*/ 105 h 122"/>
                  <a:gd name="T30" fmla="*/ 689 w 1016"/>
                  <a:gd name="T31" fmla="*/ 104 h 122"/>
                  <a:gd name="T32" fmla="*/ 278 w 1016"/>
                  <a:gd name="T33" fmla="*/ 102 h 122"/>
                  <a:gd name="T34" fmla="*/ 145 w 1016"/>
                  <a:gd name="T35" fmla="*/ 100 h 122"/>
                  <a:gd name="T36" fmla="*/ 125 w 1016"/>
                  <a:gd name="T37" fmla="*/ 100 h 122"/>
                  <a:gd name="T38" fmla="*/ 37 w 1016"/>
                  <a:gd name="T39" fmla="*/ 114 h 122"/>
                  <a:gd name="T40" fmla="*/ 37 w 1016"/>
                  <a:gd name="T41" fmla="*/ 106 h 122"/>
                  <a:gd name="T42" fmla="*/ 105 w 1016"/>
                  <a:gd name="T43" fmla="*/ 113 h 122"/>
                  <a:gd name="T44" fmla="*/ 125 w 1016"/>
                  <a:gd name="T45" fmla="*/ 100 h 122"/>
                  <a:gd name="T46" fmla="*/ 37 w 1016"/>
                  <a:gd name="T47" fmla="*/ 101 h 122"/>
                  <a:gd name="T48" fmla="*/ 38 w 1016"/>
                  <a:gd name="T49" fmla="*/ 93 h 122"/>
                  <a:gd name="T50" fmla="*/ 115 w 1016"/>
                  <a:gd name="T51" fmla="*/ 88 h 122"/>
                  <a:gd name="T52" fmla="*/ 38 w 1016"/>
                  <a:gd name="T53" fmla="*/ 87 h 122"/>
                  <a:gd name="T54" fmla="*/ 927 w 1016"/>
                  <a:gd name="T55" fmla="*/ 92 h 122"/>
                  <a:gd name="T56" fmla="*/ 895 w 1016"/>
                  <a:gd name="T57" fmla="*/ 91 h 122"/>
                  <a:gd name="T58" fmla="*/ 870 w 1016"/>
                  <a:gd name="T59" fmla="*/ 101 h 122"/>
                  <a:gd name="T60" fmla="*/ 895 w 1016"/>
                  <a:gd name="T61" fmla="*/ 91 h 122"/>
                  <a:gd name="T62" fmla="*/ 927 w 1016"/>
                  <a:gd name="T63" fmla="*/ 84 h 122"/>
                  <a:gd name="T64" fmla="*/ 926 w 1016"/>
                  <a:gd name="T65" fmla="*/ 76 h 122"/>
                  <a:gd name="T66" fmla="*/ 37 w 1016"/>
                  <a:gd name="T67" fmla="*/ 93 h 122"/>
                  <a:gd name="T68" fmla="*/ 941 w 1016"/>
                  <a:gd name="T69" fmla="*/ 62 h 122"/>
                  <a:gd name="T70" fmla="*/ 928 w 1016"/>
                  <a:gd name="T71" fmla="*/ 65 h 122"/>
                  <a:gd name="T72" fmla="*/ 927 w 1016"/>
                  <a:gd name="T73" fmla="*/ 76 h 122"/>
                  <a:gd name="T74" fmla="*/ 943 w 1016"/>
                  <a:gd name="T75" fmla="*/ 96 h 122"/>
                  <a:gd name="T76" fmla="*/ 1016 w 1016"/>
                  <a:gd name="T77" fmla="*/ 39 h 122"/>
                  <a:gd name="T78" fmla="*/ 36 w 1016"/>
                  <a:gd name="T79" fmla="*/ 29 h 122"/>
                  <a:gd name="T80" fmla="*/ 39 w 1016"/>
                  <a:gd name="T81" fmla="*/ 29 h 122"/>
                  <a:gd name="T82" fmla="*/ 124 w 1016"/>
                  <a:gd name="T83" fmla="*/ 25 h 122"/>
                  <a:gd name="T84" fmla="*/ 1016 w 1016"/>
                  <a:gd name="T85" fmla="*/ 24 h 122"/>
                  <a:gd name="T86" fmla="*/ 924 w 1016"/>
                  <a:gd name="T87" fmla="*/ 8 h 122"/>
                  <a:gd name="T88" fmla="*/ 918 w 1016"/>
                  <a:gd name="T89" fmla="*/ 9 h 122"/>
                  <a:gd name="T90" fmla="*/ 725 w 1016"/>
                  <a:gd name="T91" fmla="*/ 18 h 122"/>
                  <a:gd name="T92" fmla="*/ 707 w 1016"/>
                  <a:gd name="T93" fmla="*/ 20 h 122"/>
                  <a:gd name="T94" fmla="*/ 51 w 1016"/>
                  <a:gd name="T95" fmla="*/ 11 h 122"/>
                  <a:gd name="T96" fmla="*/ 9 w 1016"/>
                  <a:gd name="T97" fmla="*/ 36 h 122"/>
                  <a:gd name="T98" fmla="*/ 12 w 1016"/>
                  <a:gd name="T99" fmla="*/ 93 h 122"/>
                  <a:gd name="T100" fmla="*/ 19 w 1016"/>
                  <a:gd name="T101" fmla="*/ 93 h 122"/>
                  <a:gd name="T102" fmla="*/ 20 w 1016"/>
                  <a:gd name="T103" fmla="*/ 73 h 122"/>
                  <a:gd name="T104" fmla="*/ 10 w 1016"/>
                  <a:gd name="T105" fmla="*/ 34 h 122"/>
                  <a:gd name="T106" fmla="*/ 37 w 1016"/>
                  <a:gd name="T107" fmla="*/ 33 h 122"/>
                  <a:gd name="T108" fmla="*/ 37 w 1016"/>
                  <a:gd name="T109" fmla="*/ 29 h 122"/>
                  <a:gd name="T110" fmla="*/ 304 w 1016"/>
                  <a:gd name="T111" fmla="*/ 23 h 122"/>
                  <a:gd name="T112" fmla="*/ 924 w 1016"/>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6" h="122">
                    <a:moveTo>
                      <a:pt x="145" y="117"/>
                    </a:moveTo>
                    <a:cubicBezTo>
                      <a:pt x="145" y="118"/>
                      <a:pt x="145" y="119"/>
                      <a:pt x="145" y="120"/>
                    </a:cubicBezTo>
                    <a:cubicBezTo>
                      <a:pt x="145" y="120"/>
                      <a:pt x="145" y="120"/>
                      <a:pt x="145" y="120"/>
                    </a:cubicBezTo>
                    <a:cubicBezTo>
                      <a:pt x="145" y="120"/>
                      <a:pt x="145" y="120"/>
                      <a:pt x="145" y="120"/>
                    </a:cubicBezTo>
                    <a:cubicBezTo>
                      <a:pt x="145" y="120"/>
                      <a:pt x="145" y="120"/>
                      <a:pt x="145" y="120"/>
                    </a:cubicBezTo>
                    <a:cubicBezTo>
                      <a:pt x="145" y="120"/>
                      <a:pt x="145" y="120"/>
                      <a:pt x="145" y="120"/>
                    </a:cubicBezTo>
                    <a:cubicBezTo>
                      <a:pt x="145" y="119"/>
                      <a:pt x="145" y="118"/>
                      <a:pt x="145" y="117"/>
                    </a:cubicBezTo>
                    <a:cubicBezTo>
                      <a:pt x="145" y="117"/>
                      <a:pt x="145" y="117"/>
                      <a:pt x="145" y="117"/>
                    </a:cubicBezTo>
                    <a:moveTo>
                      <a:pt x="278" y="115"/>
                    </a:moveTo>
                    <a:cubicBezTo>
                      <a:pt x="277" y="115"/>
                      <a:pt x="278" y="116"/>
                      <a:pt x="278" y="117"/>
                    </a:cubicBezTo>
                    <a:cubicBezTo>
                      <a:pt x="278" y="117"/>
                      <a:pt x="278" y="117"/>
                      <a:pt x="278" y="117"/>
                    </a:cubicBezTo>
                    <a:cubicBezTo>
                      <a:pt x="278" y="117"/>
                      <a:pt x="278" y="117"/>
                      <a:pt x="278" y="117"/>
                    </a:cubicBezTo>
                    <a:cubicBezTo>
                      <a:pt x="278" y="117"/>
                      <a:pt x="278" y="117"/>
                      <a:pt x="278" y="117"/>
                    </a:cubicBezTo>
                    <a:cubicBezTo>
                      <a:pt x="278" y="117"/>
                      <a:pt x="278" y="117"/>
                      <a:pt x="278" y="117"/>
                    </a:cubicBezTo>
                    <a:cubicBezTo>
                      <a:pt x="278" y="117"/>
                      <a:pt x="278" y="117"/>
                      <a:pt x="278" y="117"/>
                    </a:cubicBezTo>
                    <a:cubicBezTo>
                      <a:pt x="278" y="117"/>
                      <a:pt x="278" y="117"/>
                      <a:pt x="278" y="117"/>
                    </a:cubicBezTo>
                    <a:cubicBezTo>
                      <a:pt x="278" y="115"/>
                      <a:pt x="278" y="115"/>
                      <a:pt x="278" y="115"/>
                    </a:cubicBezTo>
                    <a:moveTo>
                      <a:pt x="869" y="114"/>
                    </a:moveTo>
                    <a:cubicBezTo>
                      <a:pt x="843" y="115"/>
                      <a:pt x="821" y="116"/>
                      <a:pt x="791" y="117"/>
                    </a:cubicBezTo>
                    <a:cubicBezTo>
                      <a:pt x="786" y="118"/>
                      <a:pt x="771" y="119"/>
                      <a:pt x="758" y="119"/>
                    </a:cubicBezTo>
                    <a:cubicBezTo>
                      <a:pt x="788" y="119"/>
                      <a:pt x="815" y="119"/>
                      <a:pt x="846" y="118"/>
                    </a:cubicBezTo>
                    <a:cubicBezTo>
                      <a:pt x="853" y="118"/>
                      <a:pt x="861" y="118"/>
                      <a:pt x="869" y="118"/>
                    </a:cubicBezTo>
                    <a:cubicBezTo>
                      <a:pt x="869" y="118"/>
                      <a:pt x="869" y="118"/>
                      <a:pt x="869" y="118"/>
                    </a:cubicBezTo>
                    <a:cubicBezTo>
                      <a:pt x="869" y="118"/>
                      <a:pt x="869" y="118"/>
                      <a:pt x="869" y="118"/>
                    </a:cubicBezTo>
                    <a:cubicBezTo>
                      <a:pt x="869" y="118"/>
                      <a:pt x="869" y="116"/>
                      <a:pt x="869" y="114"/>
                    </a:cubicBezTo>
                    <a:moveTo>
                      <a:pt x="145" y="113"/>
                    </a:moveTo>
                    <a:cubicBezTo>
                      <a:pt x="138" y="113"/>
                      <a:pt x="132" y="113"/>
                      <a:pt x="127" y="113"/>
                    </a:cubicBezTo>
                    <a:cubicBezTo>
                      <a:pt x="126" y="113"/>
                      <a:pt x="125" y="113"/>
                      <a:pt x="125" y="113"/>
                    </a:cubicBezTo>
                    <a:cubicBezTo>
                      <a:pt x="125" y="114"/>
                      <a:pt x="125" y="114"/>
                      <a:pt x="125" y="115"/>
                    </a:cubicBezTo>
                    <a:cubicBezTo>
                      <a:pt x="125" y="116"/>
                      <a:pt x="125" y="117"/>
                      <a:pt x="125" y="117"/>
                    </a:cubicBezTo>
                    <a:cubicBezTo>
                      <a:pt x="125" y="117"/>
                      <a:pt x="125" y="117"/>
                      <a:pt x="125" y="117"/>
                    </a:cubicBezTo>
                    <a:cubicBezTo>
                      <a:pt x="127" y="117"/>
                      <a:pt x="127" y="117"/>
                      <a:pt x="127" y="117"/>
                    </a:cubicBezTo>
                    <a:cubicBezTo>
                      <a:pt x="133" y="117"/>
                      <a:pt x="139" y="117"/>
                      <a:pt x="145" y="117"/>
                    </a:cubicBezTo>
                    <a:cubicBezTo>
                      <a:pt x="145" y="116"/>
                      <a:pt x="145" y="115"/>
                      <a:pt x="145" y="113"/>
                    </a:cubicBezTo>
                    <a:moveTo>
                      <a:pt x="105" y="113"/>
                    </a:moveTo>
                    <a:cubicBezTo>
                      <a:pt x="104" y="113"/>
                      <a:pt x="103" y="113"/>
                      <a:pt x="101" y="113"/>
                    </a:cubicBezTo>
                    <a:cubicBezTo>
                      <a:pt x="103" y="113"/>
                      <a:pt x="104" y="113"/>
                      <a:pt x="105" y="113"/>
                    </a:cubicBezTo>
                    <a:cubicBezTo>
                      <a:pt x="105" y="113"/>
                      <a:pt x="105" y="113"/>
                      <a:pt x="105" y="113"/>
                    </a:cubicBezTo>
                    <a:moveTo>
                      <a:pt x="277" y="113"/>
                    </a:moveTo>
                    <a:cubicBezTo>
                      <a:pt x="230" y="113"/>
                      <a:pt x="179" y="113"/>
                      <a:pt x="145" y="113"/>
                    </a:cubicBezTo>
                    <a:cubicBezTo>
                      <a:pt x="145" y="115"/>
                      <a:pt x="145" y="116"/>
                      <a:pt x="145" y="117"/>
                    </a:cubicBezTo>
                    <a:cubicBezTo>
                      <a:pt x="153" y="117"/>
                      <a:pt x="161" y="117"/>
                      <a:pt x="168" y="117"/>
                    </a:cubicBezTo>
                    <a:cubicBezTo>
                      <a:pt x="171" y="117"/>
                      <a:pt x="174" y="117"/>
                      <a:pt x="176" y="117"/>
                    </a:cubicBezTo>
                    <a:cubicBezTo>
                      <a:pt x="202" y="117"/>
                      <a:pt x="228" y="117"/>
                      <a:pt x="253" y="117"/>
                    </a:cubicBezTo>
                    <a:cubicBezTo>
                      <a:pt x="262" y="117"/>
                      <a:pt x="270" y="117"/>
                      <a:pt x="278" y="117"/>
                    </a:cubicBezTo>
                    <a:cubicBezTo>
                      <a:pt x="277" y="116"/>
                      <a:pt x="277" y="115"/>
                      <a:pt x="277" y="113"/>
                    </a:cubicBezTo>
                    <a:cubicBezTo>
                      <a:pt x="277" y="113"/>
                      <a:pt x="277" y="113"/>
                      <a:pt x="277" y="113"/>
                    </a:cubicBezTo>
                    <a:cubicBezTo>
                      <a:pt x="277" y="115"/>
                      <a:pt x="277" y="116"/>
                      <a:pt x="277" y="116"/>
                    </a:cubicBezTo>
                    <a:cubicBezTo>
                      <a:pt x="277" y="116"/>
                      <a:pt x="277" y="114"/>
                      <a:pt x="277" y="113"/>
                    </a:cubicBezTo>
                    <a:moveTo>
                      <a:pt x="318" y="112"/>
                    </a:moveTo>
                    <a:cubicBezTo>
                      <a:pt x="305" y="112"/>
                      <a:pt x="292" y="112"/>
                      <a:pt x="278" y="112"/>
                    </a:cubicBezTo>
                    <a:cubicBezTo>
                      <a:pt x="278" y="113"/>
                      <a:pt x="278" y="113"/>
                      <a:pt x="278" y="113"/>
                    </a:cubicBezTo>
                    <a:cubicBezTo>
                      <a:pt x="278" y="113"/>
                      <a:pt x="278" y="113"/>
                      <a:pt x="278" y="113"/>
                    </a:cubicBezTo>
                    <a:cubicBezTo>
                      <a:pt x="278" y="113"/>
                      <a:pt x="278" y="113"/>
                      <a:pt x="278" y="113"/>
                    </a:cubicBezTo>
                    <a:cubicBezTo>
                      <a:pt x="280" y="113"/>
                      <a:pt x="280" y="113"/>
                      <a:pt x="280" y="113"/>
                    </a:cubicBezTo>
                    <a:cubicBezTo>
                      <a:pt x="286" y="113"/>
                      <a:pt x="286" y="113"/>
                      <a:pt x="286" y="113"/>
                    </a:cubicBezTo>
                    <a:cubicBezTo>
                      <a:pt x="299" y="113"/>
                      <a:pt x="299" y="113"/>
                      <a:pt x="299" y="113"/>
                    </a:cubicBezTo>
                    <a:cubicBezTo>
                      <a:pt x="318" y="112"/>
                      <a:pt x="318" y="112"/>
                      <a:pt x="318" y="112"/>
                    </a:cubicBezTo>
                    <a:moveTo>
                      <a:pt x="942" y="111"/>
                    </a:moveTo>
                    <a:cubicBezTo>
                      <a:pt x="940" y="111"/>
                      <a:pt x="940" y="111"/>
                      <a:pt x="940" y="111"/>
                    </a:cubicBezTo>
                    <a:cubicBezTo>
                      <a:pt x="940" y="111"/>
                      <a:pt x="940" y="111"/>
                      <a:pt x="940" y="111"/>
                    </a:cubicBezTo>
                    <a:cubicBezTo>
                      <a:pt x="941" y="111"/>
                      <a:pt x="941" y="111"/>
                      <a:pt x="941" y="111"/>
                    </a:cubicBezTo>
                    <a:cubicBezTo>
                      <a:pt x="942" y="111"/>
                      <a:pt x="942" y="111"/>
                      <a:pt x="942" y="111"/>
                    </a:cubicBezTo>
                    <a:cubicBezTo>
                      <a:pt x="942" y="111"/>
                      <a:pt x="942" y="111"/>
                      <a:pt x="942" y="111"/>
                    </a:cubicBezTo>
                    <a:cubicBezTo>
                      <a:pt x="942" y="111"/>
                      <a:pt x="942" y="111"/>
                      <a:pt x="942" y="111"/>
                    </a:cubicBezTo>
                    <a:cubicBezTo>
                      <a:pt x="942" y="111"/>
                      <a:pt x="942" y="111"/>
                      <a:pt x="942" y="111"/>
                    </a:cubicBezTo>
                    <a:moveTo>
                      <a:pt x="944" y="111"/>
                    </a:moveTo>
                    <a:cubicBezTo>
                      <a:pt x="944" y="111"/>
                      <a:pt x="944" y="111"/>
                      <a:pt x="944" y="111"/>
                    </a:cubicBezTo>
                    <a:cubicBezTo>
                      <a:pt x="944" y="112"/>
                      <a:pt x="944" y="113"/>
                      <a:pt x="944" y="113"/>
                    </a:cubicBezTo>
                    <a:cubicBezTo>
                      <a:pt x="944" y="113"/>
                      <a:pt x="944" y="112"/>
                      <a:pt x="944" y="111"/>
                    </a:cubicBezTo>
                    <a:moveTo>
                      <a:pt x="37" y="106"/>
                    </a:moveTo>
                    <a:cubicBezTo>
                      <a:pt x="37" y="107"/>
                      <a:pt x="37" y="107"/>
                      <a:pt x="37" y="107"/>
                    </a:cubicBezTo>
                    <a:cubicBezTo>
                      <a:pt x="37" y="107"/>
                      <a:pt x="37" y="107"/>
                      <a:pt x="37" y="107"/>
                    </a:cubicBezTo>
                    <a:cubicBezTo>
                      <a:pt x="37" y="107"/>
                      <a:pt x="37" y="108"/>
                      <a:pt x="37" y="109"/>
                    </a:cubicBezTo>
                    <a:cubicBezTo>
                      <a:pt x="37" y="111"/>
                      <a:pt x="37" y="112"/>
                      <a:pt x="37" y="114"/>
                    </a:cubicBezTo>
                    <a:cubicBezTo>
                      <a:pt x="38" y="114"/>
                      <a:pt x="38" y="114"/>
                      <a:pt x="38" y="114"/>
                    </a:cubicBezTo>
                    <a:cubicBezTo>
                      <a:pt x="37" y="114"/>
                      <a:pt x="37" y="114"/>
                      <a:pt x="37" y="114"/>
                    </a:cubicBezTo>
                    <a:cubicBezTo>
                      <a:pt x="37" y="114"/>
                      <a:pt x="37" y="114"/>
                      <a:pt x="37" y="114"/>
                    </a:cubicBezTo>
                    <a:cubicBezTo>
                      <a:pt x="37" y="108"/>
                      <a:pt x="37" y="106"/>
                      <a:pt x="37" y="106"/>
                    </a:cubicBezTo>
                    <a:moveTo>
                      <a:pt x="784" y="104"/>
                    </a:moveTo>
                    <a:cubicBezTo>
                      <a:pt x="770" y="105"/>
                      <a:pt x="757" y="105"/>
                      <a:pt x="743" y="105"/>
                    </a:cubicBezTo>
                    <a:cubicBezTo>
                      <a:pt x="743" y="107"/>
                      <a:pt x="743" y="108"/>
                      <a:pt x="743" y="109"/>
                    </a:cubicBezTo>
                    <a:cubicBezTo>
                      <a:pt x="767" y="108"/>
                      <a:pt x="792" y="107"/>
                      <a:pt x="817" y="105"/>
                    </a:cubicBezTo>
                    <a:cubicBezTo>
                      <a:pt x="807" y="105"/>
                      <a:pt x="797" y="104"/>
                      <a:pt x="787" y="104"/>
                    </a:cubicBezTo>
                    <a:cubicBezTo>
                      <a:pt x="786" y="104"/>
                      <a:pt x="785" y="104"/>
                      <a:pt x="784" y="104"/>
                    </a:cubicBezTo>
                    <a:moveTo>
                      <a:pt x="743" y="104"/>
                    </a:moveTo>
                    <a:cubicBezTo>
                      <a:pt x="743" y="104"/>
                      <a:pt x="743" y="105"/>
                      <a:pt x="743" y="105"/>
                    </a:cubicBezTo>
                    <a:cubicBezTo>
                      <a:pt x="757" y="105"/>
                      <a:pt x="770" y="105"/>
                      <a:pt x="784" y="104"/>
                    </a:cubicBezTo>
                    <a:cubicBezTo>
                      <a:pt x="771" y="104"/>
                      <a:pt x="757" y="104"/>
                      <a:pt x="743" y="104"/>
                    </a:cubicBezTo>
                    <a:moveTo>
                      <a:pt x="743" y="104"/>
                    </a:moveTo>
                    <a:cubicBezTo>
                      <a:pt x="743" y="104"/>
                      <a:pt x="743" y="104"/>
                      <a:pt x="743" y="104"/>
                    </a:cubicBezTo>
                    <a:cubicBezTo>
                      <a:pt x="743" y="105"/>
                      <a:pt x="743" y="105"/>
                      <a:pt x="743" y="105"/>
                    </a:cubicBezTo>
                    <a:cubicBezTo>
                      <a:pt x="743" y="105"/>
                      <a:pt x="743" y="105"/>
                      <a:pt x="743" y="104"/>
                    </a:cubicBezTo>
                    <a:cubicBezTo>
                      <a:pt x="743" y="104"/>
                      <a:pt x="743" y="104"/>
                      <a:pt x="743" y="104"/>
                    </a:cubicBezTo>
                    <a:moveTo>
                      <a:pt x="278" y="102"/>
                    </a:moveTo>
                    <a:cubicBezTo>
                      <a:pt x="278" y="105"/>
                      <a:pt x="278" y="107"/>
                      <a:pt x="278" y="110"/>
                    </a:cubicBezTo>
                    <a:cubicBezTo>
                      <a:pt x="278" y="111"/>
                      <a:pt x="278" y="112"/>
                      <a:pt x="278" y="112"/>
                    </a:cubicBezTo>
                    <a:cubicBezTo>
                      <a:pt x="292" y="112"/>
                      <a:pt x="305" y="112"/>
                      <a:pt x="318" y="112"/>
                    </a:cubicBezTo>
                    <a:cubicBezTo>
                      <a:pt x="325" y="112"/>
                      <a:pt x="325" y="112"/>
                      <a:pt x="325" y="112"/>
                    </a:cubicBezTo>
                    <a:cubicBezTo>
                      <a:pt x="359" y="111"/>
                      <a:pt x="392" y="110"/>
                      <a:pt x="425" y="110"/>
                    </a:cubicBezTo>
                    <a:cubicBezTo>
                      <a:pt x="481" y="109"/>
                      <a:pt x="535" y="108"/>
                      <a:pt x="589" y="108"/>
                    </a:cubicBezTo>
                    <a:cubicBezTo>
                      <a:pt x="596" y="108"/>
                      <a:pt x="604" y="108"/>
                      <a:pt x="612" y="108"/>
                    </a:cubicBezTo>
                    <a:cubicBezTo>
                      <a:pt x="586" y="108"/>
                      <a:pt x="601" y="108"/>
                      <a:pt x="637" y="107"/>
                    </a:cubicBezTo>
                    <a:cubicBezTo>
                      <a:pt x="655" y="107"/>
                      <a:pt x="678" y="106"/>
                      <a:pt x="703" y="105"/>
                    </a:cubicBezTo>
                    <a:cubicBezTo>
                      <a:pt x="723" y="105"/>
                      <a:pt x="723" y="105"/>
                      <a:pt x="723" y="105"/>
                    </a:cubicBezTo>
                    <a:cubicBezTo>
                      <a:pt x="733" y="105"/>
                      <a:pt x="733" y="105"/>
                      <a:pt x="733" y="105"/>
                    </a:cubicBezTo>
                    <a:cubicBezTo>
                      <a:pt x="738" y="104"/>
                      <a:pt x="738" y="104"/>
                      <a:pt x="738" y="104"/>
                    </a:cubicBezTo>
                    <a:cubicBezTo>
                      <a:pt x="741" y="104"/>
                      <a:pt x="741" y="104"/>
                      <a:pt x="741" y="104"/>
                    </a:cubicBezTo>
                    <a:cubicBezTo>
                      <a:pt x="742" y="104"/>
                      <a:pt x="742" y="104"/>
                      <a:pt x="742" y="104"/>
                    </a:cubicBezTo>
                    <a:cubicBezTo>
                      <a:pt x="743" y="104"/>
                      <a:pt x="743" y="104"/>
                      <a:pt x="743" y="104"/>
                    </a:cubicBezTo>
                    <a:cubicBezTo>
                      <a:pt x="743" y="104"/>
                      <a:pt x="743" y="104"/>
                      <a:pt x="743" y="104"/>
                    </a:cubicBezTo>
                    <a:cubicBezTo>
                      <a:pt x="725" y="104"/>
                      <a:pt x="707" y="104"/>
                      <a:pt x="689" y="104"/>
                    </a:cubicBezTo>
                    <a:cubicBezTo>
                      <a:pt x="680" y="104"/>
                      <a:pt x="671" y="104"/>
                      <a:pt x="662" y="104"/>
                    </a:cubicBezTo>
                    <a:cubicBezTo>
                      <a:pt x="652" y="104"/>
                      <a:pt x="641" y="104"/>
                      <a:pt x="630" y="104"/>
                    </a:cubicBezTo>
                    <a:cubicBezTo>
                      <a:pt x="630" y="104"/>
                      <a:pt x="629" y="104"/>
                      <a:pt x="629" y="104"/>
                    </a:cubicBezTo>
                    <a:cubicBezTo>
                      <a:pt x="591" y="105"/>
                      <a:pt x="554" y="105"/>
                      <a:pt x="518" y="105"/>
                    </a:cubicBezTo>
                    <a:cubicBezTo>
                      <a:pt x="473" y="105"/>
                      <a:pt x="430" y="104"/>
                      <a:pt x="392" y="103"/>
                    </a:cubicBezTo>
                    <a:cubicBezTo>
                      <a:pt x="392" y="103"/>
                      <a:pt x="345" y="103"/>
                      <a:pt x="280" y="102"/>
                    </a:cubicBezTo>
                    <a:cubicBezTo>
                      <a:pt x="279" y="102"/>
                      <a:pt x="278" y="102"/>
                      <a:pt x="278" y="102"/>
                    </a:cubicBezTo>
                    <a:moveTo>
                      <a:pt x="145" y="100"/>
                    </a:moveTo>
                    <a:cubicBezTo>
                      <a:pt x="145" y="105"/>
                      <a:pt x="145" y="109"/>
                      <a:pt x="145" y="113"/>
                    </a:cubicBezTo>
                    <a:cubicBezTo>
                      <a:pt x="179" y="113"/>
                      <a:pt x="230" y="113"/>
                      <a:pt x="277" y="113"/>
                    </a:cubicBezTo>
                    <a:cubicBezTo>
                      <a:pt x="277" y="111"/>
                      <a:pt x="277" y="110"/>
                      <a:pt x="277" y="108"/>
                    </a:cubicBezTo>
                    <a:cubicBezTo>
                      <a:pt x="277" y="106"/>
                      <a:pt x="277" y="103"/>
                      <a:pt x="277" y="102"/>
                    </a:cubicBezTo>
                    <a:cubicBezTo>
                      <a:pt x="245" y="102"/>
                      <a:pt x="208" y="101"/>
                      <a:pt x="169" y="101"/>
                    </a:cubicBezTo>
                    <a:cubicBezTo>
                      <a:pt x="145" y="100"/>
                      <a:pt x="145" y="100"/>
                      <a:pt x="145" y="100"/>
                    </a:cubicBezTo>
                    <a:moveTo>
                      <a:pt x="125" y="100"/>
                    </a:moveTo>
                    <a:cubicBezTo>
                      <a:pt x="125" y="105"/>
                      <a:pt x="125" y="109"/>
                      <a:pt x="125" y="113"/>
                    </a:cubicBezTo>
                    <a:cubicBezTo>
                      <a:pt x="125" y="113"/>
                      <a:pt x="126" y="113"/>
                      <a:pt x="127" y="113"/>
                    </a:cubicBezTo>
                    <a:cubicBezTo>
                      <a:pt x="132" y="113"/>
                      <a:pt x="138" y="113"/>
                      <a:pt x="145" y="113"/>
                    </a:cubicBezTo>
                    <a:cubicBezTo>
                      <a:pt x="145" y="108"/>
                      <a:pt x="145" y="104"/>
                      <a:pt x="145" y="100"/>
                    </a:cubicBezTo>
                    <a:cubicBezTo>
                      <a:pt x="140" y="100"/>
                      <a:pt x="140" y="100"/>
                      <a:pt x="140" y="100"/>
                    </a:cubicBezTo>
                    <a:cubicBezTo>
                      <a:pt x="125" y="100"/>
                      <a:pt x="125" y="100"/>
                      <a:pt x="125" y="100"/>
                    </a:cubicBezTo>
                    <a:moveTo>
                      <a:pt x="38" y="93"/>
                    </a:moveTo>
                    <a:cubicBezTo>
                      <a:pt x="38" y="94"/>
                      <a:pt x="38" y="95"/>
                      <a:pt x="38" y="95"/>
                    </a:cubicBezTo>
                    <a:cubicBezTo>
                      <a:pt x="38" y="95"/>
                      <a:pt x="38" y="94"/>
                      <a:pt x="38" y="93"/>
                    </a:cubicBezTo>
                    <a:cubicBezTo>
                      <a:pt x="38" y="93"/>
                      <a:pt x="38" y="93"/>
                      <a:pt x="38" y="93"/>
                    </a:cubicBezTo>
                    <a:moveTo>
                      <a:pt x="37" y="93"/>
                    </a:moveTo>
                    <a:cubicBezTo>
                      <a:pt x="37" y="107"/>
                      <a:pt x="37" y="115"/>
                      <a:pt x="37" y="119"/>
                    </a:cubicBezTo>
                    <a:cubicBezTo>
                      <a:pt x="37" y="118"/>
                      <a:pt x="37" y="116"/>
                      <a:pt x="37" y="114"/>
                    </a:cubicBezTo>
                    <a:cubicBezTo>
                      <a:pt x="37" y="110"/>
                      <a:pt x="37" y="106"/>
                      <a:pt x="37" y="106"/>
                    </a:cubicBezTo>
                    <a:cubicBezTo>
                      <a:pt x="37" y="106"/>
                      <a:pt x="37" y="107"/>
                      <a:pt x="37" y="109"/>
                    </a:cubicBezTo>
                    <a:cubicBezTo>
                      <a:pt x="37" y="108"/>
                      <a:pt x="37" y="107"/>
                      <a:pt x="37" y="107"/>
                    </a:cubicBezTo>
                    <a:cubicBezTo>
                      <a:pt x="37" y="107"/>
                      <a:pt x="37" y="107"/>
                      <a:pt x="37" y="107"/>
                    </a:cubicBezTo>
                    <a:cubicBezTo>
                      <a:pt x="37" y="107"/>
                      <a:pt x="37" y="107"/>
                      <a:pt x="37" y="107"/>
                    </a:cubicBezTo>
                    <a:cubicBezTo>
                      <a:pt x="37" y="107"/>
                      <a:pt x="37" y="107"/>
                      <a:pt x="37" y="107"/>
                    </a:cubicBezTo>
                    <a:cubicBezTo>
                      <a:pt x="37" y="106"/>
                      <a:pt x="37" y="106"/>
                      <a:pt x="37" y="106"/>
                    </a:cubicBezTo>
                    <a:cubicBezTo>
                      <a:pt x="37" y="106"/>
                      <a:pt x="37" y="108"/>
                      <a:pt x="37" y="114"/>
                    </a:cubicBezTo>
                    <a:cubicBezTo>
                      <a:pt x="37" y="114"/>
                      <a:pt x="37" y="114"/>
                      <a:pt x="37" y="114"/>
                    </a:cubicBezTo>
                    <a:cubicBezTo>
                      <a:pt x="38" y="114"/>
                      <a:pt x="38" y="114"/>
                      <a:pt x="38" y="114"/>
                    </a:cubicBezTo>
                    <a:cubicBezTo>
                      <a:pt x="41" y="114"/>
                      <a:pt x="41" y="114"/>
                      <a:pt x="41" y="114"/>
                    </a:cubicBezTo>
                    <a:cubicBezTo>
                      <a:pt x="50" y="114"/>
                      <a:pt x="50" y="114"/>
                      <a:pt x="50" y="114"/>
                    </a:cubicBezTo>
                    <a:cubicBezTo>
                      <a:pt x="68" y="114"/>
                      <a:pt x="85" y="113"/>
                      <a:pt x="101" y="113"/>
                    </a:cubicBezTo>
                    <a:cubicBezTo>
                      <a:pt x="103" y="113"/>
                      <a:pt x="104" y="113"/>
                      <a:pt x="105" y="113"/>
                    </a:cubicBezTo>
                    <a:cubicBezTo>
                      <a:pt x="105" y="113"/>
                      <a:pt x="105" y="113"/>
                      <a:pt x="105" y="113"/>
                    </a:cubicBezTo>
                    <a:cubicBezTo>
                      <a:pt x="106" y="113"/>
                      <a:pt x="108" y="113"/>
                      <a:pt x="110" y="113"/>
                    </a:cubicBezTo>
                    <a:cubicBezTo>
                      <a:pt x="115" y="113"/>
                      <a:pt x="120" y="113"/>
                      <a:pt x="125" y="113"/>
                    </a:cubicBezTo>
                    <a:cubicBezTo>
                      <a:pt x="125" y="110"/>
                      <a:pt x="125" y="105"/>
                      <a:pt x="125" y="100"/>
                    </a:cubicBezTo>
                    <a:cubicBezTo>
                      <a:pt x="125" y="100"/>
                      <a:pt x="125" y="100"/>
                      <a:pt x="125" y="100"/>
                    </a:cubicBezTo>
                    <a:cubicBezTo>
                      <a:pt x="125" y="101"/>
                      <a:pt x="125" y="101"/>
                      <a:pt x="125" y="101"/>
                    </a:cubicBezTo>
                    <a:cubicBezTo>
                      <a:pt x="125" y="101"/>
                      <a:pt x="125" y="101"/>
                      <a:pt x="125" y="100"/>
                    </a:cubicBezTo>
                    <a:cubicBezTo>
                      <a:pt x="116" y="100"/>
                      <a:pt x="107" y="100"/>
                      <a:pt x="97" y="100"/>
                    </a:cubicBezTo>
                    <a:cubicBezTo>
                      <a:pt x="82" y="100"/>
                      <a:pt x="66" y="101"/>
                      <a:pt x="49" y="101"/>
                    </a:cubicBezTo>
                    <a:cubicBezTo>
                      <a:pt x="43" y="101"/>
                      <a:pt x="43" y="101"/>
                      <a:pt x="43" y="101"/>
                    </a:cubicBezTo>
                    <a:cubicBezTo>
                      <a:pt x="40" y="101"/>
                      <a:pt x="40" y="101"/>
                      <a:pt x="40" y="101"/>
                    </a:cubicBezTo>
                    <a:cubicBezTo>
                      <a:pt x="38" y="101"/>
                      <a:pt x="38" y="101"/>
                      <a:pt x="38" y="101"/>
                    </a:cubicBezTo>
                    <a:cubicBezTo>
                      <a:pt x="38" y="101"/>
                      <a:pt x="38" y="101"/>
                      <a:pt x="38" y="101"/>
                    </a:cubicBezTo>
                    <a:cubicBezTo>
                      <a:pt x="37" y="101"/>
                      <a:pt x="37" y="101"/>
                      <a:pt x="37" y="101"/>
                    </a:cubicBezTo>
                    <a:cubicBezTo>
                      <a:pt x="37" y="102"/>
                      <a:pt x="37" y="102"/>
                      <a:pt x="37" y="102"/>
                    </a:cubicBezTo>
                    <a:cubicBezTo>
                      <a:pt x="37" y="102"/>
                      <a:pt x="37" y="98"/>
                      <a:pt x="37" y="93"/>
                    </a:cubicBezTo>
                    <a:cubicBezTo>
                      <a:pt x="37" y="93"/>
                      <a:pt x="37" y="93"/>
                      <a:pt x="37" y="93"/>
                    </a:cubicBezTo>
                    <a:moveTo>
                      <a:pt x="38" y="87"/>
                    </a:moveTo>
                    <a:cubicBezTo>
                      <a:pt x="38" y="88"/>
                      <a:pt x="38" y="88"/>
                      <a:pt x="38" y="88"/>
                    </a:cubicBezTo>
                    <a:cubicBezTo>
                      <a:pt x="38" y="90"/>
                      <a:pt x="38" y="92"/>
                      <a:pt x="38" y="93"/>
                    </a:cubicBezTo>
                    <a:cubicBezTo>
                      <a:pt x="38" y="93"/>
                      <a:pt x="38" y="93"/>
                      <a:pt x="38" y="93"/>
                    </a:cubicBezTo>
                    <a:cubicBezTo>
                      <a:pt x="38" y="92"/>
                      <a:pt x="38" y="90"/>
                      <a:pt x="38" y="88"/>
                    </a:cubicBezTo>
                    <a:cubicBezTo>
                      <a:pt x="38" y="88"/>
                      <a:pt x="38" y="88"/>
                      <a:pt x="38" y="88"/>
                    </a:cubicBezTo>
                    <a:cubicBezTo>
                      <a:pt x="40" y="88"/>
                      <a:pt x="40" y="88"/>
                      <a:pt x="40" y="88"/>
                    </a:cubicBezTo>
                    <a:cubicBezTo>
                      <a:pt x="65" y="88"/>
                      <a:pt x="90" y="88"/>
                      <a:pt x="117" y="89"/>
                    </a:cubicBezTo>
                    <a:cubicBezTo>
                      <a:pt x="120" y="89"/>
                      <a:pt x="122" y="89"/>
                      <a:pt x="125" y="89"/>
                    </a:cubicBezTo>
                    <a:cubicBezTo>
                      <a:pt x="125" y="88"/>
                      <a:pt x="125" y="88"/>
                      <a:pt x="125" y="88"/>
                    </a:cubicBezTo>
                    <a:cubicBezTo>
                      <a:pt x="121" y="88"/>
                      <a:pt x="118" y="88"/>
                      <a:pt x="115" y="88"/>
                    </a:cubicBezTo>
                    <a:cubicBezTo>
                      <a:pt x="92" y="88"/>
                      <a:pt x="68" y="88"/>
                      <a:pt x="44" y="88"/>
                    </a:cubicBezTo>
                    <a:cubicBezTo>
                      <a:pt x="40" y="87"/>
                      <a:pt x="40" y="87"/>
                      <a:pt x="40" y="87"/>
                    </a:cubicBezTo>
                    <a:cubicBezTo>
                      <a:pt x="39" y="87"/>
                      <a:pt x="39" y="87"/>
                      <a:pt x="39" y="87"/>
                    </a:cubicBezTo>
                    <a:cubicBezTo>
                      <a:pt x="39" y="87"/>
                      <a:pt x="39" y="87"/>
                      <a:pt x="39" y="87"/>
                    </a:cubicBezTo>
                    <a:cubicBezTo>
                      <a:pt x="39" y="88"/>
                      <a:pt x="39" y="88"/>
                      <a:pt x="39" y="88"/>
                    </a:cubicBezTo>
                    <a:cubicBezTo>
                      <a:pt x="39" y="88"/>
                      <a:pt x="39" y="88"/>
                      <a:pt x="39" y="87"/>
                    </a:cubicBezTo>
                    <a:cubicBezTo>
                      <a:pt x="38" y="87"/>
                      <a:pt x="38" y="87"/>
                      <a:pt x="38" y="87"/>
                    </a:cubicBezTo>
                    <a:cubicBezTo>
                      <a:pt x="38" y="87"/>
                      <a:pt x="38" y="87"/>
                      <a:pt x="38" y="87"/>
                    </a:cubicBezTo>
                    <a:cubicBezTo>
                      <a:pt x="38" y="87"/>
                      <a:pt x="38" y="87"/>
                      <a:pt x="38" y="87"/>
                    </a:cubicBezTo>
                    <a:moveTo>
                      <a:pt x="927" y="84"/>
                    </a:moveTo>
                    <a:cubicBezTo>
                      <a:pt x="927" y="84"/>
                      <a:pt x="927" y="84"/>
                      <a:pt x="927" y="84"/>
                    </a:cubicBezTo>
                    <a:cubicBezTo>
                      <a:pt x="927" y="84"/>
                      <a:pt x="927" y="84"/>
                      <a:pt x="927" y="84"/>
                    </a:cubicBezTo>
                    <a:cubicBezTo>
                      <a:pt x="927" y="84"/>
                      <a:pt x="927" y="86"/>
                      <a:pt x="927" y="92"/>
                    </a:cubicBezTo>
                    <a:cubicBezTo>
                      <a:pt x="927" y="92"/>
                      <a:pt x="927" y="92"/>
                      <a:pt x="927" y="92"/>
                    </a:cubicBezTo>
                    <a:cubicBezTo>
                      <a:pt x="927" y="92"/>
                      <a:pt x="927" y="92"/>
                      <a:pt x="927" y="92"/>
                    </a:cubicBezTo>
                    <a:cubicBezTo>
                      <a:pt x="927" y="92"/>
                      <a:pt x="927" y="92"/>
                      <a:pt x="927" y="92"/>
                    </a:cubicBezTo>
                    <a:cubicBezTo>
                      <a:pt x="927" y="92"/>
                      <a:pt x="927" y="92"/>
                      <a:pt x="927" y="92"/>
                    </a:cubicBezTo>
                    <a:cubicBezTo>
                      <a:pt x="926" y="92"/>
                      <a:pt x="926" y="92"/>
                      <a:pt x="926" y="92"/>
                    </a:cubicBezTo>
                    <a:cubicBezTo>
                      <a:pt x="926" y="92"/>
                      <a:pt x="926" y="92"/>
                      <a:pt x="926" y="92"/>
                    </a:cubicBezTo>
                    <a:cubicBezTo>
                      <a:pt x="926" y="92"/>
                      <a:pt x="926" y="92"/>
                      <a:pt x="926" y="92"/>
                    </a:cubicBezTo>
                    <a:cubicBezTo>
                      <a:pt x="915" y="91"/>
                      <a:pt x="905" y="91"/>
                      <a:pt x="895" y="91"/>
                    </a:cubicBezTo>
                    <a:cubicBezTo>
                      <a:pt x="884" y="90"/>
                      <a:pt x="873" y="90"/>
                      <a:pt x="863" y="90"/>
                    </a:cubicBezTo>
                    <a:cubicBezTo>
                      <a:pt x="863" y="92"/>
                      <a:pt x="863" y="94"/>
                      <a:pt x="863" y="96"/>
                    </a:cubicBezTo>
                    <a:cubicBezTo>
                      <a:pt x="868" y="96"/>
                      <a:pt x="868" y="96"/>
                      <a:pt x="868" y="96"/>
                    </a:cubicBezTo>
                    <a:cubicBezTo>
                      <a:pt x="869" y="96"/>
                      <a:pt x="869" y="96"/>
                      <a:pt x="869" y="96"/>
                    </a:cubicBezTo>
                    <a:cubicBezTo>
                      <a:pt x="869" y="96"/>
                      <a:pt x="869" y="96"/>
                      <a:pt x="869" y="96"/>
                    </a:cubicBezTo>
                    <a:cubicBezTo>
                      <a:pt x="869" y="96"/>
                      <a:pt x="869" y="95"/>
                      <a:pt x="869" y="95"/>
                    </a:cubicBezTo>
                    <a:cubicBezTo>
                      <a:pt x="869" y="95"/>
                      <a:pt x="869" y="98"/>
                      <a:pt x="870" y="101"/>
                    </a:cubicBezTo>
                    <a:cubicBezTo>
                      <a:pt x="879" y="101"/>
                      <a:pt x="888" y="100"/>
                      <a:pt x="898" y="99"/>
                    </a:cubicBezTo>
                    <a:cubicBezTo>
                      <a:pt x="927" y="97"/>
                      <a:pt x="927" y="97"/>
                      <a:pt x="927" y="97"/>
                    </a:cubicBezTo>
                    <a:cubicBezTo>
                      <a:pt x="927" y="84"/>
                      <a:pt x="927" y="84"/>
                      <a:pt x="927" y="84"/>
                    </a:cubicBezTo>
                    <a:moveTo>
                      <a:pt x="863" y="73"/>
                    </a:moveTo>
                    <a:cubicBezTo>
                      <a:pt x="863" y="74"/>
                      <a:pt x="863" y="75"/>
                      <a:pt x="863" y="75"/>
                    </a:cubicBezTo>
                    <a:cubicBezTo>
                      <a:pt x="863" y="80"/>
                      <a:pt x="863" y="85"/>
                      <a:pt x="863" y="90"/>
                    </a:cubicBezTo>
                    <a:cubicBezTo>
                      <a:pt x="873" y="90"/>
                      <a:pt x="884" y="90"/>
                      <a:pt x="895" y="91"/>
                    </a:cubicBezTo>
                    <a:cubicBezTo>
                      <a:pt x="905" y="91"/>
                      <a:pt x="915" y="91"/>
                      <a:pt x="926" y="92"/>
                    </a:cubicBezTo>
                    <a:cubicBezTo>
                      <a:pt x="926" y="92"/>
                      <a:pt x="926" y="92"/>
                      <a:pt x="926" y="92"/>
                    </a:cubicBezTo>
                    <a:cubicBezTo>
                      <a:pt x="926" y="92"/>
                      <a:pt x="926" y="92"/>
                      <a:pt x="926" y="92"/>
                    </a:cubicBezTo>
                    <a:cubicBezTo>
                      <a:pt x="927" y="92"/>
                      <a:pt x="927" y="92"/>
                      <a:pt x="927" y="92"/>
                    </a:cubicBezTo>
                    <a:cubicBezTo>
                      <a:pt x="927" y="92"/>
                      <a:pt x="927" y="92"/>
                      <a:pt x="927" y="92"/>
                    </a:cubicBezTo>
                    <a:cubicBezTo>
                      <a:pt x="927" y="86"/>
                      <a:pt x="927" y="84"/>
                      <a:pt x="927" y="84"/>
                    </a:cubicBezTo>
                    <a:cubicBezTo>
                      <a:pt x="927" y="84"/>
                      <a:pt x="927" y="84"/>
                      <a:pt x="927" y="84"/>
                    </a:cubicBezTo>
                    <a:cubicBezTo>
                      <a:pt x="927" y="84"/>
                      <a:pt x="927" y="84"/>
                      <a:pt x="927" y="84"/>
                    </a:cubicBezTo>
                    <a:cubicBezTo>
                      <a:pt x="927" y="84"/>
                      <a:pt x="927" y="84"/>
                      <a:pt x="927" y="84"/>
                    </a:cubicBezTo>
                    <a:cubicBezTo>
                      <a:pt x="927" y="84"/>
                      <a:pt x="927" y="84"/>
                      <a:pt x="927" y="84"/>
                    </a:cubicBezTo>
                    <a:cubicBezTo>
                      <a:pt x="927" y="97"/>
                      <a:pt x="927" y="97"/>
                      <a:pt x="927" y="97"/>
                    </a:cubicBezTo>
                    <a:cubicBezTo>
                      <a:pt x="927" y="97"/>
                      <a:pt x="927" y="97"/>
                      <a:pt x="927" y="97"/>
                    </a:cubicBezTo>
                    <a:cubicBezTo>
                      <a:pt x="927" y="94"/>
                      <a:pt x="927" y="87"/>
                      <a:pt x="927" y="76"/>
                    </a:cubicBezTo>
                    <a:cubicBezTo>
                      <a:pt x="926" y="76"/>
                      <a:pt x="926" y="76"/>
                      <a:pt x="926" y="76"/>
                    </a:cubicBezTo>
                    <a:cubicBezTo>
                      <a:pt x="924" y="76"/>
                      <a:pt x="924" y="76"/>
                      <a:pt x="924" y="76"/>
                    </a:cubicBezTo>
                    <a:cubicBezTo>
                      <a:pt x="921" y="75"/>
                      <a:pt x="921" y="75"/>
                      <a:pt x="921" y="75"/>
                    </a:cubicBezTo>
                    <a:cubicBezTo>
                      <a:pt x="914" y="75"/>
                      <a:pt x="914" y="75"/>
                      <a:pt x="914" y="75"/>
                    </a:cubicBezTo>
                    <a:cubicBezTo>
                      <a:pt x="899" y="75"/>
                      <a:pt x="899" y="75"/>
                      <a:pt x="899" y="75"/>
                    </a:cubicBezTo>
                    <a:cubicBezTo>
                      <a:pt x="887" y="74"/>
                      <a:pt x="875" y="74"/>
                      <a:pt x="863" y="73"/>
                    </a:cubicBezTo>
                    <a:moveTo>
                      <a:pt x="37" y="73"/>
                    </a:moveTo>
                    <a:cubicBezTo>
                      <a:pt x="37" y="81"/>
                      <a:pt x="37" y="87"/>
                      <a:pt x="37" y="93"/>
                    </a:cubicBezTo>
                    <a:cubicBezTo>
                      <a:pt x="37" y="93"/>
                      <a:pt x="37" y="93"/>
                      <a:pt x="37" y="93"/>
                    </a:cubicBezTo>
                    <a:cubicBezTo>
                      <a:pt x="37" y="88"/>
                      <a:pt x="37" y="81"/>
                      <a:pt x="37" y="73"/>
                    </a:cubicBezTo>
                    <a:cubicBezTo>
                      <a:pt x="37" y="73"/>
                      <a:pt x="37" y="73"/>
                      <a:pt x="37" y="73"/>
                    </a:cubicBezTo>
                    <a:moveTo>
                      <a:pt x="942" y="55"/>
                    </a:moveTo>
                    <a:cubicBezTo>
                      <a:pt x="942" y="55"/>
                      <a:pt x="942" y="55"/>
                      <a:pt x="942" y="55"/>
                    </a:cubicBezTo>
                    <a:cubicBezTo>
                      <a:pt x="942" y="56"/>
                      <a:pt x="942" y="58"/>
                      <a:pt x="942" y="62"/>
                    </a:cubicBezTo>
                    <a:cubicBezTo>
                      <a:pt x="941" y="62"/>
                      <a:pt x="941" y="62"/>
                      <a:pt x="941" y="62"/>
                    </a:cubicBezTo>
                    <a:cubicBezTo>
                      <a:pt x="938" y="62"/>
                      <a:pt x="938" y="62"/>
                      <a:pt x="938" y="62"/>
                    </a:cubicBezTo>
                    <a:cubicBezTo>
                      <a:pt x="928" y="62"/>
                      <a:pt x="928" y="62"/>
                      <a:pt x="928" y="62"/>
                    </a:cubicBezTo>
                    <a:cubicBezTo>
                      <a:pt x="928" y="62"/>
                      <a:pt x="928" y="62"/>
                      <a:pt x="928" y="62"/>
                    </a:cubicBezTo>
                    <a:cubicBezTo>
                      <a:pt x="928" y="63"/>
                      <a:pt x="928" y="64"/>
                      <a:pt x="928" y="65"/>
                    </a:cubicBezTo>
                    <a:cubicBezTo>
                      <a:pt x="928" y="65"/>
                      <a:pt x="928" y="65"/>
                      <a:pt x="928" y="65"/>
                    </a:cubicBezTo>
                    <a:cubicBezTo>
                      <a:pt x="928" y="69"/>
                      <a:pt x="928" y="71"/>
                      <a:pt x="928" y="71"/>
                    </a:cubicBezTo>
                    <a:cubicBezTo>
                      <a:pt x="928" y="71"/>
                      <a:pt x="928" y="69"/>
                      <a:pt x="928" y="65"/>
                    </a:cubicBezTo>
                    <a:cubicBezTo>
                      <a:pt x="928" y="65"/>
                      <a:pt x="928" y="65"/>
                      <a:pt x="928" y="65"/>
                    </a:cubicBezTo>
                    <a:cubicBezTo>
                      <a:pt x="927" y="65"/>
                      <a:pt x="927" y="65"/>
                      <a:pt x="927" y="65"/>
                    </a:cubicBezTo>
                    <a:cubicBezTo>
                      <a:pt x="928" y="77"/>
                      <a:pt x="928" y="81"/>
                      <a:pt x="928" y="81"/>
                    </a:cubicBezTo>
                    <a:cubicBezTo>
                      <a:pt x="928" y="81"/>
                      <a:pt x="928" y="78"/>
                      <a:pt x="928" y="76"/>
                    </a:cubicBezTo>
                    <a:cubicBezTo>
                      <a:pt x="928" y="73"/>
                      <a:pt x="928" y="71"/>
                      <a:pt x="928" y="71"/>
                    </a:cubicBezTo>
                    <a:cubicBezTo>
                      <a:pt x="928" y="71"/>
                      <a:pt x="928" y="72"/>
                      <a:pt x="928" y="76"/>
                    </a:cubicBezTo>
                    <a:cubicBezTo>
                      <a:pt x="927" y="76"/>
                      <a:pt x="927" y="76"/>
                      <a:pt x="927" y="76"/>
                    </a:cubicBezTo>
                    <a:cubicBezTo>
                      <a:pt x="927" y="76"/>
                      <a:pt x="927" y="76"/>
                      <a:pt x="927" y="76"/>
                    </a:cubicBezTo>
                    <a:cubicBezTo>
                      <a:pt x="927" y="76"/>
                      <a:pt x="927" y="76"/>
                      <a:pt x="927" y="76"/>
                    </a:cubicBezTo>
                    <a:cubicBezTo>
                      <a:pt x="927" y="87"/>
                      <a:pt x="927" y="94"/>
                      <a:pt x="927" y="97"/>
                    </a:cubicBezTo>
                    <a:cubicBezTo>
                      <a:pt x="937" y="96"/>
                      <a:pt x="937" y="96"/>
                      <a:pt x="937" y="96"/>
                    </a:cubicBezTo>
                    <a:cubicBezTo>
                      <a:pt x="942" y="96"/>
                      <a:pt x="942" y="96"/>
                      <a:pt x="942" y="96"/>
                    </a:cubicBezTo>
                    <a:cubicBezTo>
                      <a:pt x="943" y="96"/>
                      <a:pt x="943" y="96"/>
                      <a:pt x="943" y="96"/>
                    </a:cubicBezTo>
                    <a:cubicBezTo>
                      <a:pt x="943" y="96"/>
                      <a:pt x="943" y="96"/>
                      <a:pt x="943" y="96"/>
                    </a:cubicBezTo>
                    <a:cubicBezTo>
                      <a:pt x="943" y="96"/>
                      <a:pt x="943" y="96"/>
                      <a:pt x="943" y="96"/>
                    </a:cubicBezTo>
                    <a:cubicBezTo>
                      <a:pt x="943" y="96"/>
                      <a:pt x="943" y="86"/>
                      <a:pt x="943" y="75"/>
                    </a:cubicBezTo>
                    <a:cubicBezTo>
                      <a:pt x="942" y="66"/>
                      <a:pt x="942" y="58"/>
                      <a:pt x="942" y="55"/>
                    </a:cubicBezTo>
                    <a:moveTo>
                      <a:pt x="1016" y="39"/>
                    </a:moveTo>
                    <a:cubicBezTo>
                      <a:pt x="1016" y="39"/>
                      <a:pt x="1016" y="39"/>
                      <a:pt x="1016" y="39"/>
                    </a:cubicBezTo>
                    <a:cubicBezTo>
                      <a:pt x="1016" y="43"/>
                      <a:pt x="1016" y="46"/>
                      <a:pt x="1016" y="49"/>
                    </a:cubicBezTo>
                    <a:cubicBezTo>
                      <a:pt x="1016" y="49"/>
                      <a:pt x="1016" y="44"/>
                      <a:pt x="1016" y="39"/>
                    </a:cubicBezTo>
                    <a:moveTo>
                      <a:pt x="10" y="35"/>
                    </a:moveTo>
                    <a:cubicBezTo>
                      <a:pt x="10" y="37"/>
                      <a:pt x="10" y="37"/>
                      <a:pt x="10" y="37"/>
                    </a:cubicBezTo>
                    <a:cubicBezTo>
                      <a:pt x="10" y="37"/>
                      <a:pt x="10" y="37"/>
                      <a:pt x="10" y="35"/>
                    </a:cubicBezTo>
                    <a:cubicBezTo>
                      <a:pt x="10" y="35"/>
                      <a:pt x="10" y="35"/>
                      <a:pt x="10" y="35"/>
                    </a:cubicBezTo>
                    <a:moveTo>
                      <a:pt x="37" y="29"/>
                    </a:moveTo>
                    <a:cubicBezTo>
                      <a:pt x="37" y="29"/>
                      <a:pt x="37" y="29"/>
                      <a:pt x="37" y="29"/>
                    </a:cubicBezTo>
                    <a:cubicBezTo>
                      <a:pt x="36" y="29"/>
                      <a:pt x="36" y="29"/>
                      <a:pt x="36" y="29"/>
                    </a:cubicBezTo>
                    <a:cubicBezTo>
                      <a:pt x="36" y="30"/>
                      <a:pt x="37" y="31"/>
                      <a:pt x="37" y="33"/>
                    </a:cubicBezTo>
                    <a:cubicBezTo>
                      <a:pt x="37" y="32"/>
                      <a:pt x="37" y="32"/>
                      <a:pt x="37" y="32"/>
                    </a:cubicBezTo>
                    <a:cubicBezTo>
                      <a:pt x="37" y="30"/>
                      <a:pt x="37" y="29"/>
                      <a:pt x="37" y="29"/>
                    </a:cubicBezTo>
                    <a:moveTo>
                      <a:pt x="124" y="25"/>
                    </a:moveTo>
                    <a:cubicBezTo>
                      <a:pt x="117" y="26"/>
                      <a:pt x="109" y="26"/>
                      <a:pt x="102" y="26"/>
                    </a:cubicBezTo>
                    <a:cubicBezTo>
                      <a:pt x="87" y="27"/>
                      <a:pt x="72" y="27"/>
                      <a:pt x="59" y="28"/>
                    </a:cubicBezTo>
                    <a:cubicBezTo>
                      <a:pt x="52" y="28"/>
                      <a:pt x="45" y="28"/>
                      <a:pt x="39" y="29"/>
                    </a:cubicBezTo>
                    <a:cubicBezTo>
                      <a:pt x="37" y="29"/>
                      <a:pt x="37" y="29"/>
                      <a:pt x="37" y="29"/>
                    </a:cubicBezTo>
                    <a:cubicBezTo>
                      <a:pt x="37" y="29"/>
                      <a:pt x="37" y="30"/>
                      <a:pt x="37" y="32"/>
                    </a:cubicBezTo>
                    <a:cubicBezTo>
                      <a:pt x="37" y="32"/>
                      <a:pt x="37" y="32"/>
                      <a:pt x="37" y="32"/>
                    </a:cubicBezTo>
                    <a:cubicBezTo>
                      <a:pt x="39" y="32"/>
                      <a:pt x="41" y="32"/>
                      <a:pt x="42" y="32"/>
                    </a:cubicBezTo>
                    <a:cubicBezTo>
                      <a:pt x="63" y="31"/>
                      <a:pt x="89" y="30"/>
                      <a:pt x="110" y="29"/>
                    </a:cubicBezTo>
                    <a:cubicBezTo>
                      <a:pt x="115" y="29"/>
                      <a:pt x="120" y="28"/>
                      <a:pt x="124" y="28"/>
                    </a:cubicBezTo>
                    <a:cubicBezTo>
                      <a:pt x="124" y="27"/>
                      <a:pt x="124" y="26"/>
                      <a:pt x="124" y="25"/>
                    </a:cubicBezTo>
                    <a:moveTo>
                      <a:pt x="1015" y="22"/>
                    </a:moveTo>
                    <a:cubicBezTo>
                      <a:pt x="1015" y="22"/>
                      <a:pt x="1015" y="22"/>
                      <a:pt x="1015" y="24"/>
                    </a:cubicBezTo>
                    <a:cubicBezTo>
                      <a:pt x="1015" y="24"/>
                      <a:pt x="1015" y="24"/>
                      <a:pt x="1015" y="24"/>
                    </a:cubicBezTo>
                    <a:cubicBezTo>
                      <a:pt x="1015" y="23"/>
                      <a:pt x="1015" y="22"/>
                      <a:pt x="1015" y="22"/>
                    </a:cubicBezTo>
                    <a:moveTo>
                      <a:pt x="1016" y="19"/>
                    </a:moveTo>
                    <a:cubicBezTo>
                      <a:pt x="1016" y="19"/>
                      <a:pt x="1016" y="21"/>
                      <a:pt x="1016" y="24"/>
                    </a:cubicBezTo>
                    <a:cubicBezTo>
                      <a:pt x="1016" y="24"/>
                      <a:pt x="1016" y="24"/>
                      <a:pt x="1016" y="24"/>
                    </a:cubicBezTo>
                    <a:cubicBezTo>
                      <a:pt x="1016" y="24"/>
                      <a:pt x="1016" y="24"/>
                      <a:pt x="1016" y="24"/>
                    </a:cubicBezTo>
                    <a:cubicBezTo>
                      <a:pt x="1016" y="21"/>
                      <a:pt x="1016" y="19"/>
                      <a:pt x="1016" y="19"/>
                    </a:cubicBezTo>
                    <a:moveTo>
                      <a:pt x="902" y="10"/>
                    </a:moveTo>
                    <a:cubicBezTo>
                      <a:pt x="887" y="11"/>
                      <a:pt x="887" y="11"/>
                      <a:pt x="887" y="11"/>
                    </a:cubicBezTo>
                    <a:cubicBezTo>
                      <a:pt x="889" y="11"/>
                      <a:pt x="891" y="11"/>
                      <a:pt x="893" y="11"/>
                    </a:cubicBezTo>
                    <a:cubicBezTo>
                      <a:pt x="902" y="10"/>
                      <a:pt x="902" y="10"/>
                      <a:pt x="902" y="10"/>
                    </a:cubicBezTo>
                    <a:moveTo>
                      <a:pt x="924" y="8"/>
                    </a:moveTo>
                    <a:cubicBezTo>
                      <a:pt x="924" y="8"/>
                      <a:pt x="924" y="8"/>
                      <a:pt x="924" y="8"/>
                    </a:cubicBezTo>
                    <a:cubicBezTo>
                      <a:pt x="924" y="12"/>
                      <a:pt x="924" y="16"/>
                      <a:pt x="924" y="16"/>
                    </a:cubicBezTo>
                    <a:cubicBezTo>
                      <a:pt x="924" y="16"/>
                      <a:pt x="924" y="14"/>
                      <a:pt x="924" y="8"/>
                    </a:cubicBezTo>
                    <a:cubicBezTo>
                      <a:pt x="924" y="8"/>
                      <a:pt x="924" y="8"/>
                      <a:pt x="924" y="8"/>
                    </a:cubicBezTo>
                    <a:cubicBezTo>
                      <a:pt x="924" y="8"/>
                      <a:pt x="924" y="8"/>
                      <a:pt x="924" y="8"/>
                    </a:cubicBezTo>
                    <a:cubicBezTo>
                      <a:pt x="922" y="8"/>
                      <a:pt x="922" y="8"/>
                      <a:pt x="922" y="8"/>
                    </a:cubicBezTo>
                    <a:cubicBezTo>
                      <a:pt x="918" y="9"/>
                      <a:pt x="918" y="9"/>
                      <a:pt x="918" y="9"/>
                    </a:cubicBezTo>
                    <a:cubicBezTo>
                      <a:pt x="910" y="9"/>
                      <a:pt x="910" y="9"/>
                      <a:pt x="910" y="9"/>
                    </a:cubicBezTo>
                    <a:cubicBezTo>
                      <a:pt x="902" y="10"/>
                      <a:pt x="902" y="10"/>
                      <a:pt x="902" y="10"/>
                    </a:cubicBezTo>
                    <a:cubicBezTo>
                      <a:pt x="893" y="11"/>
                      <a:pt x="893" y="11"/>
                      <a:pt x="893" y="11"/>
                    </a:cubicBezTo>
                    <a:cubicBezTo>
                      <a:pt x="891" y="11"/>
                      <a:pt x="889" y="11"/>
                      <a:pt x="887" y="11"/>
                    </a:cubicBezTo>
                    <a:cubicBezTo>
                      <a:pt x="879" y="12"/>
                      <a:pt x="879" y="12"/>
                      <a:pt x="879" y="12"/>
                    </a:cubicBezTo>
                    <a:cubicBezTo>
                      <a:pt x="836" y="15"/>
                      <a:pt x="792" y="17"/>
                      <a:pt x="745" y="18"/>
                    </a:cubicBezTo>
                    <a:cubicBezTo>
                      <a:pt x="741" y="18"/>
                      <a:pt x="734" y="18"/>
                      <a:pt x="725" y="18"/>
                    </a:cubicBezTo>
                    <a:cubicBezTo>
                      <a:pt x="703" y="19"/>
                      <a:pt x="684" y="19"/>
                      <a:pt x="673" y="20"/>
                    </a:cubicBezTo>
                    <a:cubicBezTo>
                      <a:pt x="638" y="20"/>
                      <a:pt x="603" y="20"/>
                      <a:pt x="568" y="20"/>
                    </a:cubicBezTo>
                    <a:cubicBezTo>
                      <a:pt x="568" y="20"/>
                      <a:pt x="442" y="21"/>
                      <a:pt x="304" y="23"/>
                    </a:cubicBezTo>
                    <a:cubicBezTo>
                      <a:pt x="243" y="23"/>
                      <a:pt x="180" y="24"/>
                      <a:pt x="124" y="25"/>
                    </a:cubicBezTo>
                    <a:cubicBezTo>
                      <a:pt x="124" y="26"/>
                      <a:pt x="124" y="27"/>
                      <a:pt x="124" y="28"/>
                    </a:cubicBezTo>
                    <a:cubicBezTo>
                      <a:pt x="286" y="22"/>
                      <a:pt x="438" y="21"/>
                      <a:pt x="604" y="21"/>
                    </a:cubicBezTo>
                    <a:cubicBezTo>
                      <a:pt x="633" y="20"/>
                      <a:pt x="687" y="20"/>
                      <a:pt x="707" y="20"/>
                    </a:cubicBezTo>
                    <a:cubicBezTo>
                      <a:pt x="728" y="19"/>
                      <a:pt x="756" y="19"/>
                      <a:pt x="784" y="19"/>
                    </a:cubicBezTo>
                    <a:cubicBezTo>
                      <a:pt x="832" y="20"/>
                      <a:pt x="879" y="20"/>
                      <a:pt x="925" y="21"/>
                    </a:cubicBezTo>
                    <a:cubicBezTo>
                      <a:pt x="924" y="16"/>
                      <a:pt x="924" y="11"/>
                      <a:pt x="924" y="8"/>
                    </a:cubicBezTo>
                    <a:moveTo>
                      <a:pt x="288" y="5"/>
                    </a:moveTo>
                    <a:cubicBezTo>
                      <a:pt x="261" y="5"/>
                      <a:pt x="230" y="5"/>
                      <a:pt x="197" y="5"/>
                    </a:cubicBezTo>
                    <a:cubicBezTo>
                      <a:pt x="164" y="6"/>
                      <a:pt x="132" y="7"/>
                      <a:pt x="99" y="9"/>
                    </a:cubicBezTo>
                    <a:cubicBezTo>
                      <a:pt x="83" y="10"/>
                      <a:pt x="67" y="10"/>
                      <a:pt x="51" y="11"/>
                    </a:cubicBezTo>
                    <a:cubicBezTo>
                      <a:pt x="28" y="13"/>
                      <a:pt x="28" y="13"/>
                      <a:pt x="28" y="13"/>
                    </a:cubicBezTo>
                    <a:cubicBezTo>
                      <a:pt x="16" y="14"/>
                      <a:pt x="16" y="14"/>
                      <a:pt x="16" y="14"/>
                    </a:cubicBezTo>
                    <a:cubicBezTo>
                      <a:pt x="10" y="14"/>
                      <a:pt x="10" y="14"/>
                      <a:pt x="10" y="14"/>
                    </a:cubicBezTo>
                    <a:cubicBezTo>
                      <a:pt x="9" y="14"/>
                      <a:pt x="9" y="14"/>
                      <a:pt x="9" y="14"/>
                    </a:cubicBezTo>
                    <a:cubicBezTo>
                      <a:pt x="9" y="21"/>
                      <a:pt x="9" y="28"/>
                      <a:pt x="9" y="35"/>
                    </a:cubicBezTo>
                    <a:cubicBezTo>
                      <a:pt x="3" y="35"/>
                      <a:pt x="0" y="36"/>
                      <a:pt x="4" y="36"/>
                    </a:cubicBezTo>
                    <a:cubicBezTo>
                      <a:pt x="6" y="36"/>
                      <a:pt x="8" y="36"/>
                      <a:pt x="9" y="36"/>
                    </a:cubicBezTo>
                    <a:cubicBezTo>
                      <a:pt x="10" y="87"/>
                      <a:pt x="10" y="100"/>
                      <a:pt x="10" y="100"/>
                    </a:cubicBezTo>
                    <a:cubicBezTo>
                      <a:pt x="10" y="100"/>
                      <a:pt x="10" y="96"/>
                      <a:pt x="10" y="93"/>
                    </a:cubicBezTo>
                    <a:cubicBezTo>
                      <a:pt x="10" y="89"/>
                      <a:pt x="10" y="86"/>
                      <a:pt x="10" y="86"/>
                    </a:cubicBezTo>
                    <a:cubicBezTo>
                      <a:pt x="10" y="86"/>
                      <a:pt x="10" y="88"/>
                      <a:pt x="10" y="93"/>
                    </a:cubicBezTo>
                    <a:cubicBezTo>
                      <a:pt x="11" y="93"/>
                      <a:pt x="11" y="93"/>
                      <a:pt x="11" y="93"/>
                    </a:cubicBezTo>
                    <a:cubicBezTo>
                      <a:pt x="11" y="93"/>
                      <a:pt x="11" y="93"/>
                      <a:pt x="11" y="93"/>
                    </a:cubicBezTo>
                    <a:cubicBezTo>
                      <a:pt x="12" y="93"/>
                      <a:pt x="12" y="93"/>
                      <a:pt x="12" y="93"/>
                    </a:cubicBezTo>
                    <a:cubicBezTo>
                      <a:pt x="15" y="93"/>
                      <a:pt x="15" y="93"/>
                      <a:pt x="15" y="93"/>
                    </a:cubicBezTo>
                    <a:cubicBezTo>
                      <a:pt x="23" y="93"/>
                      <a:pt x="30" y="93"/>
                      <a:pt x="37" y="93"/>
                    </a:cubicBezTo>
                    <a:cubicBezTo>
                      <a:pt x="37" y="115"/>
                      <a:pt x="37" y="122"/>
                      <a:pt x="37" y="122"/>
                    </a:cubicBezTo>
                    <a:cubicBezTo>
                      <a:pt x="37" y="122"/>
                      <a:pt x="37" y="121"/>
                      <a:pt x="37" y="119"/>
                    </a:cubicBezTo>
                    <a:cubicBezTo>
                      <a:pt x="37" y="115"/>
                      <a:pt x="37" y="107"/>
                      <a:pt x="37" y="93"/>
                    </a:cubicBezTo>
                    <a:cubicBezTo>
                      <a:pt x="28" y="93"/>
                      <a:pt x="22" y="93"/>
                      <a:pt x="19" y="93"/>
                    </a:cubicBezTo>
                    <a:cubicBezTo>
                      <a:pt x="19" y="93"/>
                      <a:pt x="19" y="93"/>
                      <a:pt x="19" y="93"/>
                    </a:cubicBezTo>
                    <a:cubicBezTo>
                      <a:pt x="18" y="93"/>
                      <a:pt x="17" y="93"/>
                      <a:pt x="17" y="93"/>
                    </a:cubicBezTo>
                    <a:cubicBezTo>
                      <a:pt x="17" y="93"/>
                      <a:pt x="18" y="93"/>
                      <a:pt x="19" y="93"/>
                    </a:cubicBezTo>
                    <a:cubicBezTo>
                      <a:pt x="19" y="93"/>
                      <a:pt x="19" y="93"/>
                      <a:pt x="19" y="93"/>
                    </a:cubicBezTo>
                    <a:cubicBezTo>
                      <a:pt x="22" y="93"/>
                      <a:pt x="28" y="93"/>
                      <a:pt x="37" y="93"/>
                    </a:cubicBezTo>
                    <a:cubicBezTo>
                      <a:pt x="37" y="87"/>
                      <a:pt x="37" y="81"/>
                      <a:pt x="37" y="73"/>
                    </a:cubicBezTo>
                    <a:cubicBezTo>
                      <a:pt x="35" y="73"/>
                      <a:pt x="34" y="73"/>
                      <a:pt x="33" y="73"/>
                    </a:cubicBezTo>
                    <a:cubicBezTo>
                      <a:pt x="20" y="73"/>
                      <a:pt x="20" y="73"/>
                      <a:pt x="20" y="73"/>
                    </a:cubicBezTo>
                    <a:cubicBezTo>
                      <a:pt x="14" y="73"/>
                      <a:pt x="14" y="73"/>
                      <a:pt x="14" y="73"/>
                    </a:cubicBezTo>
                    <a:cubicBezTo>
                      <a:pt x="11" y="73"/>
                      <a:pt x="11" y="73"/>
                      <a:pt x="11" y="73"/>
                    </a:cubicBezTo>
                    <a:cubicBezTo>
                      <a:pt x="10" y="52"/>
                      <a:pt x="10" y="41"/>
                      <a:pt x="10" y="35"/>
                    </a:cubicBezTo>
                    <a:cubicBezTo>
                      <a:pt x="10" y="35"/>
                      <a:pt x="10" y="35"/>
                      <a:pt x="9" y="35"/>
                    </a:cubicBezTo>
                    <a:cubicBezTo>
                      <a:pt x="6" y="35"/>
                      <a:pt x="7" y="35"/>
                      <a:pt x="10" y="35"/>
                    </a:cubicBezTo>
                    <a:cubicBezTo>
                      <a:pt x="10" y="31"/>
                      <a:pt x="10" y="30"/>
                      <a:pt x="10" y="30"/>
                    </a:cubicBezTo>
                    <a:cubicBezTo>
                      <a:pt x="10" y="30"/>
                      <a:pt x="10" y="32"/>
                      <a:pt x="10" y="34"/>
                    </a:cubicBezTo>
                    <a:cubicBezTo>
                      <a:pt x="10" y="34"/>
                      <a:pt x="10" y="34"/>
                      <a:pt x="10" y="35"/>
                    </a:cubicBezTo>
                    <a:cubicBezTo>
                      <a:pt x="10" y="35"/>
                      <a:pt x="10" y="35"/>
                      <a:pt x="10" y="35"/>
                    </a:cubicBezTo>
                    <a:cubicBezTo>
                      <a:pt x="10" y="34"/>
                      <a:pt x="10" y="34"/>
                      <a:pt x="10" y="34"/>
                    </a:cubicBezTo>
                    <a:cubicBezTo>
                      <a:pt x="11" y="34"/>
                      <a:pt x="11" y="34"/>
                      <a:pt x="11" y="34"/>
                    </a:cubicBezTo>
                    <a:cubicBezTo>
                      <a:pt x="12" y="34"/>
                      <a:pt x="12" y="34"/>
                      <a:pt x="12" y="34"/>
                    </a:cubicBezTo>
                    <a:cubicBezTo>
                      <a:pt x="13" y="34"/>
                      <a:pt x="13" y="34"/>
                      <a:pt x="13" y="34"/>
                    </a:cubicBezTo>
                    <a:cubicBezTo>
                      <a:pt x="37" y="33"/>
                      <a:pt x="37" y="33"/>
                      <a:pt x="37" y="33"/>
                    </a:cubicBezTo>
                    <a:cubicBezTo>
                      <a:pt x="37" y="31"/>
                      <a:pt x="36" y="30"/>
                      <a:pt x="36" y="29"/>
                    </a:cubicBezTo>
                    <a:cubicBezTo>
                      <a:pt x="36" y="29"/>
                      <a:pt x="36" y="29"/>
                      <a:pt x="36" y="29"/>
                    </a:cubicBezTo>
                    <a:cubicBezTo>
                      <a:pt x="36" y="29"/>
                      <a:pt x="36" y="29"/>
                      <a:pt x="36" y="29"/>
                    </a:cubicBezTo>
                    <a:cubicBezTo>
                      <a:pt x="37" y="29"/>
                      <a:pt x="37" y="29"/>
                      <a:pt x="37" y="29"/>
                    </a:cubicBezTo>
                    <a:cubicBezTo>
                      <a:pt x="37" y="29"/>
                      <a:pt x="37" y="29"/>
                      <a:pt x="37" y="29"/>
                    </a:cubicBezTo>
                    <a:cubicBezTo>
                      <a:pt x="37" y="29"/>
                      <a:pt x="37" y="28"/>
                      <a:pt x="37" y="28"/>
                    </a:cubicBezTo>
                    <a:cubicBezTo>
                      <a:pt x="37" y="28"/>
                      <a:pt x="37" y="29"/>
                      <a:pt x="37" y="29"/>
                    </a:cubicBezTo>
                    <a:cubicBezTo>
                      <a:pt x="39" y="29"/>
                      <a:pt x="39" y="29"/>
                      <a:pt x="39" y="29"/>
                    </a:cubicBezTo>
                    <a:cubicBezTo>
                      <a:pt x="45" y="28"/>
                      <a:pt x="52" y="28"/>
                      <a:pt x="59" y="28"/>
                    </a:cubicBezTo>
                    <a:cubicBezTo>
                      <a:pt x="72" y="27"/>
                      <a:pt x="87" y="27"/>
                      <a:pt x="102" y="26"/>
                    </a:cubicBezTo>
                    <a:cubicBezTo>
                      <a:pt x="109" y="26"/>
                      <a:pt x="117" y="26"/>
                      <a:pt x="124" y="25"/>
                    </a:cubicBezTo>
                    <a:cubicBezTo>
                      <a:pt x="124" y="21"/>
                      <a:pt x="124" y="18"/>
                      <a:pt x="124" y="18"/>
                    </a:cubicBezTo>
                    <a:cubicBezTo>
                      <a:pt x="124" y="18"/>
                      <a:pt x="124" y="20"/>
                      <a:pt x="124" y="25"/>
                    </a:cubicBezTo>
                    <a:cubicBezTo>
                      <a:pt x="180" y="24"/>
                      <a:pt x="243" y="23"/>
                      <a:pt x="304" y="23"/>
                    </a:cubicBezTo>
                    <a:cubicBezTo>
                      <a:pt x="442" y="21"/>
                      <a:pt x="568" y="20"/>
                      <a:pt x="568" y="20"/>
                    </a:cubicBezTo>
                    <a:cubicBezTo>
                      <a:pt x="603" y="20"/>
                      <a:pt x="638" y="20"/>
                      <a:pt x="673" y="20"/>
                    </a:cubicBezTo>
                    <a:cubicBezTo>
                      <a:pt x="684" y="19"/>
                      <a:pt x="703" y="19"/>
                      <a:pt x="725" y="18"/>
                    </a:cubicBezTo>
                    <a:cubicBezTo>
                      <a:pt x="697" y="19"/>
                      <a:pt x="650" y="20"/>
                      <a:pt x="614" y="20"/>
                    </a:cubicBezTo>
                    <a:cubicBezTo>
                      <a:pt x="603" y="19"/>
                      <a:pt x="591" y="19"/>
                      <a:pt x="580" y="18"/>
                    </a:cubicBezTo>
                    <a:cubicBezTo>
                      <a:pt x="503" y="13"/>
                      <a:pt x="441" y="5"/>
                      <a:pt x="288" y="5"/>
                    </a:cubicBezTo>
                    <a:moveTo>
                      <a:pt x="924" y="0"/>
                    </a:moveTo>
                    <a:cubicBezTo>
                      <a:pt x="924" y="0"/>
                      <a:pt x="924" y="4"/>
                      <a:pt x="924" y="8"/>
                    </a:cubicBezTo>
                    <a:cubicBezTo>
                      <a:pt x="924" y="8"/>
                      <a:pt x="924" y="8"/>
                      <a:pt x="924" y="8"/>
                    </a:cubicBezTo>
                    <a:cubicBezTo>
                      <a:pt x="924" y="8"/>
                      <a:pt x="924" y="8"/>
                      <a:pt x="924" y="8"/>
                    </a:cubicBezTo>
                    <a:cubicBezTo>
                      <a:pt x="924" y="3"/>
                      <a:pt x="924" y="0"/>
                      <a:pt x="924" y="0"/>
                    </a:cubicBezTo>
                  </a:path>
                </a:pathLst>
              </a:custGeom>
              <a:solidFill>
                <a:srgbClr val="EC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76" name="Freeform 162"/>
              <p:cNvSpPr>
                <a:spLocks noEditPoints="1"/>
              </p:cNvSpPr>
              <p:nvPr/>
            </p:nvSpPr>
            <p:spPr bwMode="auto">
              <a:xfrm>
                <a:off x="5239201" y="2524819"/>
                <a:ext cx="197987" cy="6439"/>
              </a:xfrm>
              <a:custGeom>
                <a:avLst/>
                <a:gdLst>
                  <a:gd name="T0" fmla="*/ 90 w 90"/>
                  <a:gd name="T1" fmla="*/ 3 h 3"/>
                  <a:gd name="T2" fmla="*/ 90 w 90"/>
                  <a:gd name="T3" fmla="*/ 3 h 3"/>
                  <a:gd name="T4" fmla="*/ 90 w 90"/>
                  <a:gd name="T5" fmla="*/ 3 h 3"/>
                  <a:gd name="T6" fmla="*/ 90 w 90"/>
                  <a:gd name="T7" fmla="*/ 3 h 3"/>
                  <a:gd name="T8" fmla="*/ 90 w 90"/>
                  <a:gd name="T9" fmla="*/ 3 h 3"/>
                  <a:gd name="T10" fmla="*/ 0 w 90"/>
                  <a:gd name="T11" fmla="*/ 0 h 3"/>
                  <a:gd name="T12" fmla="*/ 0 w 90"/>
                  <a:gd name="T13" fmla="*/ 0 h 3"/>
                  <a:gd name="T14" fmla="*/ 8 w 90"/>
                  <a:gd name="T15" fmla="*/ 1 h 3"/>
                  <a:gd name="T16" fmla="*/ 82 w 90"/>
                  <a:gd name="T17" fmla="*/ 3 h 3"/>
                  <a:gd name="T18" fmla="*/ 87 w 90"/>
                  <a:gd name="T19" fmla="*/ 3 h 3"/>
                  <a:gd name="T20" fmla="*/ 89 w 90"/>
                  <a:gd name="T21" fmla="*/ 3 h 3"/>
                  <a:gd name="T22" fmla="*/ 90 w 90"/>
                  <a:gd name="T23" fmla="*/ 3 h 3"/>
                  <a:gd name="T24" fmla="*/ 90 w 90"/>
                  <a:gd name="T25" fmla="*/ 3 h 3"/>
                  <a:gd name="T26" fmla="*/ 88 w 90"/>
                  <a:gd name="T27" fmla="*/ 3 h 3"/>
                  <a:gd name="T28" fmla="*/ 13 w 90"/>
                  <a:gd name="T29" fmla="*/ 1 h 3"/>
                  <a:gd name="T30" fmla="*/ 0 w 90"/>
                  <a:gd name="T31" fmla="*/ 0 h 3"/>
                  <a:gd name="T32" fmla="*/ 0 w 90"/>
                  <a:gd name="T33" fmla="*/ 0 h 3"/>
                  <a:gd name="T34" fmla="*/ 0 w 90"/>
                  <a:gd name="T35" fmla="*/ 0 h 3"/>
                  <a:gd name="T36" fmla="*/ 0 w 90"/>
                  <a:gd name="T37" fmla="*/ 0 h 3"/>
                  <a:gd name="T38" fmla="*/ 0 w 90"/>
                  <a:gd name="T39" fmla="*/ 0 h 3"/>
                  <a:gd name="T40" fmla="*/ 0 w 90"/>
                  <a:gd name="T4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3">
                    <a:moveTo>
                      <a:pt x="90" y="3"/>
                    </a:moveTo>
                    <a:cubicBezTo>
                      <a:pt x="90" y="3"/>
                      <a:pt x="90" y="3"/>
                      <a:pt x="90" y="3"/>
                    </a:cubicBezTo>
                    <a:cubicBezTo>
                      <a:pt x="90" y="3"/>
                      <a:pt x="90" y="3"/>
                      <a:pt x="90" y="3"/>
                    </a:cubicBezTo>
                    <a:cubicBezTo>
                      <a:pt x="90" y="3"/>
                      <a:pt x="90" y="3"/>
                      <a:pt x="90" y="3"/>
                    </a:cubicBezTo>
                    <a:cubicBezTo>
                      <a:pt x="90" y="3"/>
                      <a:pt x="90" y="3"/>
                      <a:pt x="90" y="3"/>
                    </a:cubicBezTo>
                    <a:moveTo>
                      <a:pt x="0" y="0"/>
                    </a:moveTo>
                    <a:cubicBezTo>
                      <a:pt x="0" y="0"/>
                      <a:pt x="0" y="0"/>
                      <a:pt x="0" y="0"/>
                    </a:cubicBezTo>
                    <a:cubicBezTo>
                      <a:pt x="3" y="0"/>
                      <a:pt x="5" y="1"/>
                      <a:pt x="8" y="1"/>
                    </a:cubicBezTo>
                    <a:cubicBezTo>
                      <a:pt x="33" y="1"/>
                      <a:pt x="58" y="2"/>
                      <a:pt x="82" y="3"/>
                    </a:cubicBezTo>
                    <a:cubicBezTo>
                      <a:pt x="87" y="3"/>
                      <a:pt x="87" y="3"/>
                      <a:pt x="87" y="3"/>
                    </a:cubicBezTo>
                    <a:cubicBezTo>
                      <a:pt x="89" y="3"/>
                      <a:pt x="89" y="3"/>
                      <a:pt x="89" y="3"/>
                    </a:cubicBezTo>
                    <a:cubicBezTo>
                      <a:pt x="90" y="3"/>
                      <a:pt x="90" y="3"/>
                      <a:pt x="90" y="3"/>
                    </a:cubicBezTo>
                    <a:cubicBezTo>
                      <a:pt x="90" y="3"/>
                      <a:pt x="90" y="3"/>
                      <a:pt x="90" y="3"/>
                    </a:cubicBezTo>
                    <a:cubicBezTo>
                      <a:pt x="88" y="3"/>
                      <a:pt x="88" y="3"/>
                      <a:pt x="88" y="3"/>
                    </a:cubicBezTo>
                    <a:cubicBezTo>
                      <a:pt x="63" y="2"/>
                      <a:pt x="38" y="1"/>
                      <a:pt x="13" y="1"/>
                    </a:cubicBezTo>
                    <a:cubicBezTo>
                      <a:pt x="9" y="1"/>
                      <a:pt x="4" y="0"/>
                      <a:pt x="0" y="0"/>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D4D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77" name="Freeform 163"/>
              <p:cNvSpPr>
                <a:spLocks noEditPoints="1"/>
              </p:cNvSpPr>
              <p:nvPr/>
            </p:nvSpPr>
            <p:spPr bwMode="auto">
              <a:xfrm>
                <a:off x="3306010" y="2519990"/>
                <a:ext cx="2131178" cy="28974"/>
              </a:xfrm>
              <a:custGeom>
                <a:avLst/>
                <a:gdLst>
                  <a:gd name="T0" fmla="*/ 82 w 973"/>
                  <a:gd name="T1" fmla="*/ 9 h 13"/>
                  <a:gd name="T2" fmla="*/ 68 w 973"/>
                  <a:gd name="T3" fmla="*/ 10 h 13"/>
                  <a:gd name="T4" fmla="*/ 0 w 973"/>
                  <a:gd name="T5" fmla="*/ 13 h 13"/>
                  <a:gd name="T6" fmla="*/ 82 w 973"/>
                  <a:gd name="T7" fmla="*/ 10 h 13"/>
                  <a:gd name="T8" fmla="*/ 82 w 973"/>
                  <a:gd name="T9" fmla="*/ 9 h 13"/>
                  <a:gd name="T10" fmla="*/ 82 w 973"/>
                  <a:gd name="T11" fmla="*/ 10 h 13"/>
                  <a:gd name="T12" fmla="*/ 82 w 973"/>
                  <a:gd name="T13" fmla="*/ 10 h 13"/>
                  <a:gd name="T14" fmla="*/ 82 w 973"/>
                  <a:gd name="T15" fmla="*/ 9 h 13"/>
                  <a:gd name="T16" fmla="*/ 883 w 973"/>
                  <a:gd name="T17" fmla="*/ 2 h 13"/>
                  <a:gd name="T18" fmla="*/ 883 w 973"/>
                  <a:gd name="T19" fmla="*/ 5 h 13"/>
                  <a:gd name="T20" fmla="*/ 884 w 973"/>
                  <a:gd name="T21" fmla="*/ 5 h 13"/>
                  <a:gd name="T22" fmla="*/ 884 w 973"/>
                  <a:gd name="T23" fmla="*/ 7 h 13"/>
                  <a:gd name="T24" fmla="*/ 923 w 973"/>
                  <a:gd name="T25" fmla="*/ 9 h 13"/>
                  <a:gd name="T26" fmla="*/ 941 w 973"/>
                  <a:gd name="T27" fmla="*/ 9 h 13"/>
                  <a:gd name="T28" fmla="*/ 958 w 973"/>
                  <a:gd name="T29" fmla="*/ 9 h 13"/>
                  <a:gd name="T30" fmla="*/ 971 w 973"/>
                  <a:gd name="T31" fmla="*/ 9 h 13"/>
                  <a:gd name="T32" fmla="*/ 972 w 973"/>
                  <a:gd name="T33" fmla="*/ 9 h 13"/>
                  <a:gd name="T34" fmla="*/ 972 w 973"/>
                  <a:gd name="T35" fmla="*/ 9 h 13"/>
                  <a:gd name="T36" fmla="*/ 973 w 973"/>
                  <a:gd name="T37" fmla="*/ 9 h 13"/>
                  <a:gd name="T38" fmla="*/ 973 w 973"/>
                  <a:gd name="T39" fmla="*/ 9 h 13"/>
                  <a:gd name="T40" fmla="*/ 973 w 973"/>
                  <a:gd name="T41" fmla="*/ 5 h 13"/>
                  <a:gd name="T42" fmla="*/ 973 w 973"/>
                  <a:gd name="T43" fmla="*/ 5 h 13"/>
                  <a:gd name="T44" fmla="*/ 973 w 973"/>
                  <a:gd name="T45" fmla="*/ 5 h 13"/>
                  <a:gd name="T46" fmla="*/ 973 w 973"/>
                  <a:gd name="T47" fmla="*/ 5 h 13"/>
                  <a:gd name="T48" fmla="*/ 973 w 973"/>
                  <a:gd name="T49" fmla="*/ 5 h 13"/>
                  <a:gd name="T50" fmla="*/ 972 w 973"/>
                  <a:gd name="T51" fmla="*/ 5 h 13"/>
                  <a:gd name="T52" fmla="*/ 970 w 973"/>
                  <a:gd name="T53" fmla="*/ 5 h 13"/>
                  <a:gd name="T54" fmla="*/ 965 w 973"/>
                  <a:gd name="T55" fmla="*/ 5 h 13"/>
                  <a:gd name="T56" fmla="*/ 891 w 973"/>
                  <a:gd name="T57" fmla="*/ 3 h 13"/>
                  <a:gd name="T58" fmla="*/ 883 w 973"/>
                  <a:gd name="T59" fmla="*/ 2 h 13"/>
                  <a:gd name="T60" fmla="*/ 742 w 973"/>
                  <a:gd name="T61" fmla="*/ 0 h 13"/>
                  <a:gd name="T62" fmla="*/ 665 w 973"/>
                  <a:gd name="T63" fmla="*/ 1 h 13"/>
                  <a:gd name="T64" fmla="*/ 562 w 973"/>
                  <a:gd name="T65" fmla="*/ 2 h 13"/>
                  <a:gd name="T66" fmla="*/ 82 w 973"/>
                  <a:gd name="T67" fmla="*/ 9 h 13"/>
                  <a:gd name="T68" fmla="*/ 82 w 973"/>
                  <a:gd name="T69" fmla="*/ 10 h 13"/>
                  <a:gd name="T70" fmla="*/ 208 w 973"/>
                  <a:gd name="T71" fmla="*/ 7 h 13"/>
                  <a:gd name="T72" fmla="*/ 237 w 973"/>
                  <a:gd name="T73" fmla="*/ 7 h 13"/>
                  <a:gd name="T74" fmla="*/ 273 w 973"/>
                  <a:gd name="T75" fmla="*/ 7 h 13"/>
                  <a:gd name="T76" fmla="*/ 448 w 973"/>
                  <a:gd name="T77" fmla="*/ 8 h 13"/>
                  <a:gd name="T78" fmla="*/ 640 w 973"/>
                  <a:gd name="T79" fmla="*/ 4 h 13"/>
                  <a:gd name="T80" fmla="*/ 643 w 973"/>
                  <a:gd name="T81" fmla="*/ 4 h 13"/>
                  <a:gd name="T82" fmla="*/ 649 w 973"/>
                  <a:gd name="T83" fmla="*/ 4 h 13"/>
                  <a:gd name="T84" fmla="*/ 657 w 973"/>
                  <a:gd name="T85" fmla="*/ 4 h 13"/>
                  <a:gd name="T86" fmla="*/ 864 w 973"/>
                  <a:gd name="T87" fmla="*/ 7 h 13"/>
                  <a:gd name="T88" fmla="*/ 883 w 973"/>
                  <a:gd name="T89" fmla="*/ 5 h 13"/>
                  <a:gd name="T90" fmla="*/ 883 w 973"/>
                  <a:gd name="T91" fmla="*/ 2 h 13"/>
                  <a:gd name="T92" fmla="*/ 883 w 973"/>
                  <a:gd name="T93" fmla="*/ 2 h 13"/>
                  <a:gd name="T94" fmla="*/ 883 w 973"/>
                  <a:gd name="T95" fmla="*/ 2 h 13"/>
                  <a:gd name="T96" fmla="*/ 742 w 973"/>
                  <a:gd name="T9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3" h="13">
                    <a:moveTo>
                      <a:pt x="82" y="9"/>
                    </a:moveTo>
                    <a:cubicBezTo>
                      <a:pt x="78" y="9"/>
                      <a:pt x="73" y="10"/>
                      <a:pt x="68" y="10"/>
                    </a:cubicBezTo>
                    <a:cubicBezTo>
                      <a:pt x="47" y="11"/>
                      <a:pt x="21" y="12"/>
                      <a:pt x="0" y="13"/>
                    </a:cubicBezTo>
                    <a:cubicBezTo>
                      <a:pt x="30" y="12"/>
                      <a:pt x="57" y="10"/>
                      <a:pt x="82" y="10"/>
                    </a:cubicBezTo>
                    <a:cubicBezTo>
                      <a:pt x="82" y="9"/>
                      <a:pt x="82" y="9"/>
                      <a:pt x="82" y="9"/>
                    </a:cubicBezTo>
                    <a:cubicBezTo>
                      <a:pt x="82" y="9"/>
                      <a:pt x="82" y="9"/>
                      <a:pt x="82" y="10"/>
                    </a:cubicBezTo>
                    <a:cubicBezTo>
                      <a:pt x="82" y="10"/>
                      <a:pt x="82" y="10"/>
                      <a:pt x="82" y="10"/>
                    </a:cubicBezTo>
                    <a:cubicBezTo>
                      <a:pt x="82" y="9"/>
                      <a:pt x="82" y="9"/>
                      <a:pt x="82" y="9"/>
                    </a:cubicBezTo>
                    <a:moveTo>
                      <a:pt x="883" y="2"/>
                    </a:moveTo>
                    <a:cubicBezTo>
                      <a:pt x="883" y="3"/>
                      <a:pt x="883" y="4"/>
                      <a:pt x="883" y="5"/>
                    </a:cubicBezTo>
                    <a:cubicBezTo>
                      <a:pt x="883" y="5"/>
                      <a:pt x="884" y="5"/>
                      <a:pt x="884" y="5"/>
                    </a:cubicBezTo>
                    <a:cubicBezTo>
                      <a:pt x="884" y="6"/>
                      <a:pt x="884" y="7"/>
                      <a:pt x="884" y="7"/>
                    </a:cubicBezTo>
                    <a:cubicBezTo>
                      <a:pt x="897" y="8"/>
                      <a:pt x="910" y="8"/>
                      <a:pt x="923" y="9"/>
                    </a:cubicBezTo>
                    <a:cubicBezTo>
                      <a:pt x="929" y="9"/>
                      <a:pt x="935" y="9"/>
                      <a:pt x="941" y="9"/>
                    </a:cubicBezTo>
                    <a:cubicBezTo>
                      <a:pt x="947" y="9"/>
                      <a:pt x="952" y="9"/>
                      <a:pt x="958" y="9"/>
                    </a:cubicBezTo>
                    <a:cubicBezTo>
                      <a:pt x="971" y="9"/>
                      <a:pt x="971" y="9"/>
                      <a:pt x="971" y="9"/>
                    </a:cubicBezTo>
                    <a:cubicBezTo>
                      <a:pt x="972" y="9"/>
                      <a:pt x="972" y="9"/>
                      <a:pt x="972" y="9"/>
                    </a:cubicBezTo>
                    <a:cubicBezTo>
                      <a:pt x="972" y="9"/>
                      <a:pt x="972" y="9"/>
                      <a:pt x="972" y="9"/>
                    </a:cubicBezTo>
                    <a:cubicBezTo>
                      <a:pt x="973" y="9"/>
                      <a:pt x="973" y="9"/>
                      <a:pt x="973" y="9"/>
                    </a:cubicBezTo>
                    <a:cubicBezTo>
                      <a:pt x="973" y="9"/>
                      <a:pt x="973" y="9"/>
                      <a:pt x="973" y="9"/>
                    </a:cubicBezTo>
                    <a:cubicBezTo>
                      <a:pt x="973" y="7"/>
                      <a:pt x="973" y="6"/>
                      <a:pt x="973" y="5"/>
                    </a:cubicBezTo>
                    <a:cubicBezTo>
                      <a:pt x="973" y="5"/>
                      <a:pt x="973" y="5"/>
                      <a:pt x="973" y="5"/>
                    </a:cubicBezTo>
                    <a:cubicBezTo>
                      <a:pt x="973" y="5"/>
                      <a:pt x="973" y="5"/>
                      <a:pt x="973" y="5"/>
                    </a:cubicBezTo>
                    <a:cubicBezTo>
                      <a:pt x="973" y="5"/>
                      <a:pt x="973" y="5"/>
                      <a:pt x="973" y="5"/>
                    </a:cubicBezTo>
                    <a:cubicBezTo>
                      <a:pt x="973" y="5"/>
                      <a:pt x="973" y="5"/>
                      <a:pt x="973" y="5"/>
                    </a:cubicBezTo>
                    <a:cubicBezTo>
                      <a:pt x="972" y="5"/>
                      <a:pt x="972" y="5"/>
                      <a:pt x="972" y="5"/>
                    </a:cubicBezTo>
                    <a:cubicBezTo>
                      <a:pt x="970" y="5"/>
                      <a:pt x="970" y="5"/>
                      <a:pt x="970" y="5"/>
                    </a:cubicBezTo>
                    <a:cubicBezTo>
                      <a:pt x="965" y="5"/>
                      <a:pt x="965" y="5"/>
                      <a:pt x="965" y="5"/>
                    </a:cubicBezTo>
                    <a:cubicBezTo>
                      <a:pt x="941" y="4"/>
                      <a:pt x="916" y="3"/>
                      <a:pt x="891" y="3"/>
                    </a:cubicBezTo>
                    <a:cubicBezTo>
                      <a:pt x="888" y="3"/>
                      <a:pt x="886" y="2"/>
                      <a:pt x="883" y="2"/>
                    </a:cubicBezTo>
                    <a:moveTo>
                      <a:pt x="742" y="0"/>
                    </a:moveTo>
                    <a:cubicBezTo>
                      <a:pt x="714" y="0"/>
                      <a:pt x="686" y="0"/>
                      <a:pt x="665" y="1"/>
                    </a:cubicBezTo>
                    <a:cubicBezTo>
                      <a:pt x="645" y="1"/>
                      <a:pt x="591" y="1"/>
                      <a:pt x="562" y="2"/>
                    </a:cubicBezTo>
                    <a:cubicBezTo>
                      <a:pt x="396" y="2"/>
                      <a:pt x="244" y="3"/>
                      <a:pt x="82" y="9"/>
                    </a:cubicBezTo>
                    <a:cubicBezTo>
                      <a:pt x="82" y="9"/>
                      <a:pt x="82" y="9"/>
                      <a:pt x="82" y="10"/>
                    </a:cubicBezTo>
                    <a:cubicBezTo>
                      <a:pt x="137" y="8"/>
                      <a:pt x="181" y="7"/>
                      <a:pt x="208" y="7"/>
                    </a:cubicBezTo>
                    <a:cubicBezTo>
                      <a:pt x="222" y="7"/>
                      <a:pt x="231" y="7"/>
                      <a:pt x="237" y="7"/>
                    </a:cubicBezTo>
                    <a:cubicBezTo>
                      <a:pt x="237" y="7"/>
                      <a:pt x="250" y="7"/>
                      <a:pt x="273" y="7"/>
                    </a:cubicBezTo>
                    <a:cubicBezTo>
                      <a:pt x="310" y="7"/>
                      <a:pt x="375" y="7"/>
                      <a:pt x="448" y="8"/>
                    </a:cubicBezTo>
                    <a:cubicBezTo>
                      <a:pt x="511" y="6"/>
                      <a:pt x="588" y="5"/>
                      <a:pt x="640" y="4"/>
                    </a:cubicBezTo>
                    <a:cubicBezTo>
                      <a:pt x="640" y="4"/>
                      <a:pt x="641" y="4"/>
                      <a:pt x="643" y="4"/>
                    </a:cubicBezTo>
                    <a:cubicBezTo>
                      <a:pt x="645" y="4"/>
                      <a:pt x="647" y="4"/>
                      <a:pt x="649" y="4"/>
                    </a:cubicBezTo>
                    <a:cubicBezTo>
                      <a:pt x="651" y="4"/>
                      <a:pt x="654" y="4"/>
                      <a:pt x="657" y="4"/>
                    </a:cubicBezTo>
                    <a:cubicBezTo>
                      <a:pt x="689" y="4"/>
                      <a:pt x="764" y="5"/>
                      <a:pt x="864" y="7"/>
                    </a:cubicBezTo>
                    <a:cubicBezTo>
                      <a:pt x="870" y="6"/>
                      <a:pt x="876" y="6"/>
                      <a:pt x="883" y="5"/>
                    </a:cubicBezTo>
                    <a:cubicBezTo>
                      <a:pt x="883" y="4"/>
                      <a:pt x="883" y="3"/>
                      <a:pt x="883" y="2"/>
                    </a:cubicBezTo>
                    <a:cubicBezTo>
                      <a:pt x="883" y="2"/>
                      <a:pt x="883" y="2"/>
                      <a:pt x="883" y="2"/>
                    </a:cubicBezTo>
                    <a:cubicBezTo>
                      <a:pt x="883" y="2"/>
                      <a:pt x="883" y="2"/>
                      <a:pt x="883" y="2"/>
                    </a:cubicBezTo>
                    <a:cubicBezTo>
                      <a:pt x="837" y="1"/>
                      <a:pt x="790" y="1"/>
                      <a:pt x="742" y="0"/>
                    </a:cubicBezTo>
                  </a:path>
                </a:pathLst>
              </a:custGeom>
              <a:solidFill>
                <a:srgbClr val="D2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78" name="Freeform 164"/>
              <p:cNvSpPr>
                <a:spLocks noEditPoints="1"/>
              </p:cNvSpPr>
              <p:nvPr/>
            </p:nvSpPr>
            <p:spPr bwMode="auto">
              <a:xfrm>
                <a:off x="5276223" y="2531258"/>
                <a:ext cx="162575" cy="67605"/>
              </a:xfrm>
              <a:custGeom>
                <a:avLst/>
                <a:gdLst>
                  <a:gd name="T0" fmla="*/ 74 w 74"/>
                  <a:gd name="T1" fmla="*/ 25 h 31"/>
                  <a:gd name="T2" fmla="*/ 73 w 74"/>
                  <a:gd name="T3" fmla="*/ 25 h 31"/>
                  <a:gd name="T4" fmla="*/ 73 w 74"/>
                  <a:gd name="T5" fmla="*/ 25 h 31"/>
                  <a:gd name="T6" fmla="*/ 64 w 74"/>
                  <a:gd name="T7" fmla="*/ 25 h 31"/>
                  <a:gd name="T8" fmla="*/ 45 w 74"/>
                  <a:gd name="T9" fmla="*/ 26 h 31"/>
                  <a:gd name="T10" fmla="*/ 9 w 74"/>
                  <a:gd name="T11" fmla="*/ 27 h 31"/>
                  <a:gd name="T12" fmla="*/ 0 w 74"/>
                  <a:gd name="T13" fmla="*/ 28 h 31"/>
                  <a:gd name="T14" fmla="*/ 0 w 74"/>
                  <a:gd name="T15" fmla="*/ 28 h 31"/>
                  <a:gd name="T16" fmla="*/ 4 w 74"/>
                  <a:gd name="T17" fmla="*/ 28 h 31"/>
                  <a:gd name="T18" fmla="*/ 40 w 74"/>
                  <a:gd name="T19" fmla="*/ 26 h 31"/>
                  <a:gd name="T20" fmla="*/ 59 w 74"/>
                  <a:gd name="T21" fmla="*/ 26 h 31"/>
                  <a:gd name="T22" fmla="*/ 68 w 74"/>
                  <a:gd name="T23" fmla="*/ 25 h 31"/>
                  <a:gd name="T24" fmla="*/ 72 w 74"/>
                  <a:gd name="T25" fmla="*/ 25 h 31"/>
                  <a:gd name="T26" fmla="*/ 74 w 74"/>
                  <a:gd name="T27" fmla="*/ 25 h 31"/>
                  <a:gd name="T28" fmla="*/ 74 w 74"/>
                  <a:gd name="T29" fmla="*/ 25 h 31"/>
                  <a:gd name="T30" fmla="*/ 74 w 74"/>
                  <a:gd name="T31" fmla="*/ 31 h 31"/>
                  <a:gd name="T32" fmla="*/ 74 w 74"/>
                  <a:gd name="T33" fmla="*/ 25 h 31"/>
                  <a:gd name="T34" fmla="*/ 74 w 74"/>
                  <a:gd name="T35" fmla="*/ 25 h 31"/>
                  <a:gd name="T36" fmla="*/ 74 w 74"/>
                  <a:gd name="T37" fmla="*/ 25 h 31"/>
                  <a:gd name="T38" fmla="*/ 73 w 74"/>
                  <a:gd name="T39" fmla="*/ 0 h 31"/>
                  <a:gd name="T40" fmla="*/ 73 w 74"/>
                  <a:gd name="T41" fmla="*/ 0 h 31"/>
                  <a:gd name="T42" fmla="*/ 74 w 74"/>
                  <a:gd name="T43" fmla="*/ 0 h 31"/>
                  <a:gd name="T44" fmla="*/ 74 w 74"/>
                  <a:gd name="T45" fmla="*/ 0 h 31"/>
                  <a:gd name="T46" fmla="*/ 74 w 74"/>
                  <a:gd name="T47" fmla="*/ 0 h 31"/>
                  <a:gd name="T48" fmla="*/ 73 w 74"/>
                  <a:gd name="T49" fmla="*/ 0 h 31"/>
                  <a:gd name="T50" fmla="*/ 73 w 74"/>
                  <a:gd name="T51" fmla="*/ 0 h 31"/>
                  <a:gd name="T52" fmla="*/ 73 w 74"/>
                  <a:gd name="T53" fmla="*/ 0 h 31"/>
                  <a:gd name="T54" fmla="*/ 74 w 74"/>
                  <a:gd name="T55" fmla="*/ 0 h 31"/>
                  <a:gd name="T56" fmla="*/ 74 w 74"/>
                  <a:gd name="T57" fmla="*/ 0 h 31"/>
                  <a:gd name="T58" fmla="*/ 74 w 74"/>
                  <a:gd name="T59" fmla="*/ 10 h 31"/>
                  <a:gd name="T60" fmla="*/ 74 w 74"/>
                  <a:gd name="T61" fmla="*/ 15 h 31"/>
                  <a:gd name="T62" fmla="*/ 74 w 7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31">
                    <a:moveTo>
                      <a:pt x="74" y="25"/>
                    </a:moveTo>
                    <a:cubicBezTo>
                      <a:pt x="73" y="25"/>
                      <a:pt x="73" y="25"/>
                      <a:pt x="73" y="25"/>
                    </a:cubicBezTo>
                    <a:cubicBezTo>
                      <a:pt x="73" y="25"/>
                      <a:pt x="73" y="25"/>
                      <a:pt x="73" y="25"/>
                    </a:cubicBezTo>
                    <a:cubicBezTo>
                      <a:pt x="64" y="25"/>
                      <a:pt x="64" y="25"/>
                      <a:pt x="64" y="25"/>
                    </a:cubicBezTo>
                    <a:cubicBezTo>
                      <a:pt x="45" y="26"/>
                      <a:pt x="45" y="26"/>
                      <a:pt x="45" y="26"/>
                    </a:cubicBezTo>
                    <a:cubicBezTo>
                      <a:pt x="9" y="27"/>
                      <a:pt x="9" y="27"/>
                      <a:pt x="9" y="27"/>
                    </a:cubicBezTo>
                    <a:cubicBezTo>
                      <a:pt x="6" y="27"/>
                      <a:pt x="3" y="27"/>
                      <a:pt x="0" y="28"/>
                    </a:cubicBezTo>
                    <a:cubicBezTo>
                      <a:pt x="0" y="28"/>
                      <a:pt x="0" y="28"/>
                      <a:pt x="0" y="28"/>
                    </a:cubicBezTo>
                    <a:cubicBezTo>
                      <a:pt x="2" y="28"/>
                      <a:pt x="3" y="28"/>
                      <a:pt x="4" y="28"/>
                    </a:cubicBezTo>
                    <a:cubicBezTo>
                      <a:pt x="16" y="27"/>
                      <a:pt x="28" y="27"/>
                      <a:pt x="40" y="26"/>
                    </a:cubicBezTo>
                    <a:cubicBezTo>
                      <a:pt x="59" y="26"/>
                      <a:pt x="59" y="26"/>
                      <a:pt x="59" y="26"/>
                    </a:cubicBezTo>
                    <a:cubicBezTo>
                      <a:pt x="68" y="25"/>
                      <a:pt x="68" y="25"/>
                      <a:pt x="68" y="25"/>
                    </a:cubicBezTo>
                    <a:cubicBezTo>
                      <a:pt x="72" y="25"/>
                      <a:pt x="72" y="25"/>
                      <a:pt x="72" y="25"/>
                    </a:cubicBezTo>
                    <a:cubicBezTo>
                      <a:pt x="74" y="25"/>
                      <a:pt x="74" y="25"/>
                      <a:pt x="74" y="25"/>
                    </a:cubicBezTo>
                    <a:cubicBezTo>
                      <a:pt x="74" y="25"/>
                      <a:pt x="74" y="25"/>
                      <a:pt x="74" y="25"/>
                    </a:cubicBezTo>
                    <a:cubicBezTo>
                      <a:pt x="74" y="29"/>
                      <a:pt x="74" y="31"/>
                      <a:pt x="74" y="31"/>
                    </a:cubicBezTo>
                    <a:cubicBezTo>
                      <a:pt x="74" y="31"/>
                      <a:pt x="74" y="28"/>
                      <a:pt x="74" y="25"/>
                    </a:cubicBezTo>
                    <a:cubicBezTo>
                      <a:pt x="74" y="25"/>
                      <a:pt x="74" y="25"/>
                      <a:pt x="74" y="25"/>
                    </a:cubicBezTo>
                    <a:cubicBezTo>
                      <a:pt x="74" y="25"/>
                      <a:pt x="74" y="25"/>
                      <a:pt x="74" y="25"/>
                    </a:cubicBezTo>
                    <a:moveTo>
                      <a:pt x="73" y="0"/>
                    </a:moveTo>
                    <a:cubicBezTo>
                      <a:pt x="73" y="0"/>
                      <a:pt x="73" y="0"/>
                      <a:pt x="73" y="0"/>
                    </a:cubicBezTo>
                    <a:cubicBezTo>
                      <a:pt x="74" y="0"/>
                      <a:pt x="74" y="0"/>
                      <a:pt x="74" y="0"/>
                    </a:cubicBezTo>
                    <a:cubicBezTo>
                      <a:pt x="74" y="0"/>
                      <a:pt x="74" y="0"/>
                      <a:pt x="74" y="0"/>
                    </a:cubicBezTo>
                    <a:cubicBezTo>
                      <a:pt x="74" y="0"/>
                      <a:pt x="74" y="0"/>
                      <a:pt x="74" y="0"/>
                    </a:cubicBezTo>
                    <a:cubicBezTo>
                      <a:pt x="73" y="0"/>
                      <a:pt x="73" y="0"/>
                      <a:pt x="73" y="0"/>
                    </a:cubicBezTo>
                    <a:cubicBezTo>
                      <a:pt x="73" y="0"/>
                      <a:pt x="73" y="0"/>
                      <a:pt x="73" y="0"/>
                    </a:cubicBezTo>
                    <a:cubicBezTo>
                      <a:pt x="73" y="0"/>
                      <a:pt x="73" y="0"/>
                      <a:pt x="73" y="0"/>
                    </a:cubicBezTo>
                    <a:moveTo>
                      <a:pt x="74" y="0"/>
                    </a:moveTo>
                    <a:cubicBezTo>
                      <a:pt x="74" y="0"/>
                      <a:pt x="74" y="0"/>
                      <a:pt x="74" y="0"/>
                    </a:cubicBezTo>
                    <a:cubicBezTo>
                      <a:pt x="74" y="3"/>
                      <a:pt x="74" y="7"/>
                      <a:pt x="74" y="10"/>
                    </a:cubicBezTo>
                    <a:cubicBezTo>
                      <a:pt x="74" y="12"/>
                      <a:pt x="74" y="13"/>
                      <a:pt x="74" y="15"/>
                    </a:cubicBezTo>
                    <a:cubicBezTo>
                      <a:pt x="74" y="7"/>
                      <a:pt x="74" y="0"/>
                      <a:pt x="74" y="0"/>
                    </a:cubicBezTo>
                  </a:path>
                </a:pathLst>
              </a:custGeom>
              <a:solidFill>
                <a:srgbClr val="D4D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79" name="Freeform 165"/>
              <p:cNvSpPr>
                <a:spLocks noEditPoints="1"/>
              </p:cNvSpPr>
              <p:nvPr/>
            </p:nvSpPr>
            <p:spPr bwMode="auto">
              <a:xfrm>
                <a:off x="3227137" y="2531258"/>
                <a:ext cx="2211661" cy="140040"/>
              </a:xfrm>
              <a:custGeom>
                <a:avLst/>
                <a:gdLst>
                  <a:gd name="T0" fmla="*/ 33 w 1010"/>
                  <a:gd name="T1" fmla="*/ 63 h 64"/>
                  <a:gd name="T2" fmla="*/ 33 w 1010"/>
                  <a:gd name="T3" fmla="*/ 64 h 64"/>
                  <a:gd name="T4" fmla="*/ 33 w 1010"/>
                  <a:gd name="T5" fmla="*/ 63 h 64"/>
                  <a:gd name="T6" fmla="*/ 33 w 1010"/>
                  <a:gd name="T7" fmla="*/ 63 h 64"/>
                  <a:gd name="T8" fmla="*/ 161 w 1010"/>
                  <a:gd name="T9" fmla="*/ 28 h 64"/>
                  <a:gd name="T10" fmla="*/ 128 w 1010"/>
                  <a:gd name="T11" fmla="*/ 29 h 64"/>
                  <a:gd name="T12" fmla="*/ 135 w 1010"/>
                  <a:gd name="T13" fmla="*/ 29 h 64"/>
                  <a:gd name="T14" fmla="*/ 161 w 1010"/>
                  <a:gd name="T15" fmla="*/ 28 h 64"/>
                  <a:gd name="T16" fmla="*/ 4 w 1010"/>
                  <a:gd name="T17" fmla="*/ 11 h 64"/>
                  <a:gd name="T18" fmla="*/ 3 w 1010"/>
                  <a:gd name="T19" fmla="*/ 11 h 64"/>
                  <a:gd name="T20" fmla="*/ 4 w 1010"/>
                  <a:gd name="T21" fmla="*/ 11 h 64"/>
                  <a:gd name="T22" fmla="*/ 4 w 1010"/>
                  <a:gd name="T23" fmla="*/ 11 h 64"/>
                  <a:gd name="T24" fmla="*/ 4 w 1010"/>
                  <a:gd name="T25" fmla="*/ 11 h 64"/>
                  <a:gd name="T26" fmla="*/ 4 w 1010"/>
                  <a:gd name="T27" fmla="*/ 11 h 64"/>
                  <a:gd name="T28" fmla="*/ 4 w 1010"/>
                  <a:gd name="T29" fmla="*/ 11 h 64"/>
                  <a:gd name="T30" fmla="*/ 4 w 1010"/>
                  <a:gd name="T31" fmla="*/ 11 h 64"/>
                  <a:gd name="T32" fmla="*/ 4 w 1010"/>
                  <a:gd name="T33" fmla="*/ 11 h 64"/>
                  <a:gd name="T34" fmla="*/ 1010 w 1010"/>
                  <a:gd name="T35" fmla="*/ 0 h 64"/>
                  <a:gd name="T36" fmla="*/ 1010 w 1010"/>
                  <a:gd name="T37" fmla="*/ 0 h 64"/>
                  <a:gd name="T38" fmla="*/ 1010 w 1010"/>
                  <a:gd name="T39" fmla="*/ 0 h 64"/>
                  <a:gd name="T40" fmla="*/ 1010 w 1010"/>
                  <a:gd name="T41" fmla="*/ 0 h 64"/>
                  <a:gd name="T42" fmla="*/ 1010 w 1010"/>
                  <a:gd name="T43" fmla="*/ 0 h 64"/>
                  <a:gd name="T44" fmla="*/ 1009 w 1010"/>
                  <a:gd name="T45" fmla="*/ 0 h 64"/>
                  <a:gd name="T46" fmla="*/ 1009 w 1010"/>
                  <a:gd name="T47" fmla="*/ 5 h 64"/>
                  <a:gd name="T48" fmla="*/ 1009 w 1010"/>
                  <a:gd name="T49" fmla="*/ 5 h 64"/>
                  <a:gd name="T50" fmla="*/ 1009 w 1010"/>
                  <a:gd name="T51" fmla="*/ 7 h 64"/>
                  <a:gd name="T52" fmla="*/ 1009 w 1010"/>
                  <a:gd name="T53" fmla="*/ 5 h 64"/>
                  <a:gd name="T54" fmla="*/ 1009 w 1010"/>
                  <a:gd name="T55" fmla="*/ 4 h 64"/>
                  <a:gd name="T56" fmla="*/ 1010 w 1010"/>
                  <a:gd name="T57" fmla="*/ 20 h 64"/>
                  <a:gd name="T58" fmla="*/ 1009 w 1010"/>
                  <a:gd name="T59" fmla="*/ 20 h 64"/>
                  <a:gd name="T60" fmla="*/ 1009 w 1010"/>
                  <a:gd name="T61" fmla="*/ 22 h 64"/>
                  <a:gd name="T62" fmla="*/ 1009 w 1010"/>
                  <a:gd name="T63" fmla="*/ 21 h 64"/>
                  <a:gd name="T64" fmla="*/ 1007 w 1010"/>
                  <a:gd name="T65" fmla="*/ 21 h 64"/>
                  <a:gd name="T66" fmla="*/ 1004 w 1010"/>
                  <a:gd name="T67" fmla="*/ 21 h 64"/>
                  <a:gd name="T68" fmla="*/ 997 w 1010"/>
                  <a:gd name="T69" fmla="*/ 21 h 64"/>
                  <a:gd name="T70" fmla="*/ 994 w 1010"/>
                  <a:gd name="T71" fmla="*/ 21 h 64"/>
                  <a:gd name="T72" fmla="*/ 936 w 1010"/>
                  <a:gd name="T73" fmla="*/ 23 h 64"/>
                  <a:gd name="T74" fmla="*/ 936 w 1010"/>
                  <a:gd name="T75" fmla="*/ 28 h 64"/>
                  <a:gd name="T76" fmla="*/ 945 w 1010"/>
                  <a:gd name="T77" fmla="*/ 27 h 64"/>
                  <a:gd name="T78" fmla="*/ 981 w 1010"/>
                  <a:gd name="T79" fmla="*/ 26 h 64"/>
                  <a:gd name="T80" fmla="*/ 1000 w 1010"/>
                  <a:gd name="T81" fmla="*/ 25 h 64"/>
                  <a:gd name="T82" fmla="*/ 1009 w 1010"/>
                  <a:gd name="T83" fmla="*/ 25 h 64"/>
                  <a:gd name="T84" fmla="*/ 1009 w 1010"/>
                  <a:gd name="T85" fmla="*/ 25 h 64"/>
                  <a:gd name="T86" fmla="*/ 1010 w 1010"/>
                  <a:gd name="T87" fmla="*/ 25 h 64"/>
                  <a:gd name="T88" fmla="*/ 1010 w 1010"/>
                  <a:gd name="T89" fmla="*/ 25 h 64"/>
                  <a:gd name="T90" fmla="*/ 1010 w 1010"/>
                  <a:gd name="T91" fmla="*/ 25 h 64"/>
                  <a:gd name="T92" fmla="*/ 1010 w 1010"/>
                  <a:gd name="T93" fmla="*/ 15 h 64"/>
                  <a:gd name="T94" fmla="*/ 1010 w 1010"/>
                  <a:gd name="T95" fmla="*/ 15 h 64"/>
                  <a:gd name="T96" fmla="*/ 1010 w 1010"/>
                  <a:gd name="T97" fmla="*/ 10 h 64"/>
                  <a:gd name="T98" fmla="*/ 1010 w 1010"/>
                  <a:gd name="T9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0" h="64">
                    <a:moveTo>
                      <a:pt x="33" y="63"/>
                    </a:moveTo>
                    <a:cubicBezTo>
                      <a:pt x="33" y="64"/>
                      <a:pt x="33" y="64"/>
                      <a:pt x="33" y="64"/>
                    </a:cubicBezTo>
                    <a:cubicBezTo>
                      <a:pt x="33" y="64"/>
                      <a:pt x="33" y="64"/>
                      <a:pt x="33" y="63"/>
                    </a:cubicBezTo>
                    <a:cubicBezTo>
                      <a:pt x="33" y="63"/>
                      <a:pt x="33" y="63"/>
                      <a:pt x="33" y="63"/>
                    </a:cubicBezTo>
                    <a:moveTo>
                      <a:pt x="161" y="28"/>
                    </a:moveTo>
                    <a:cubicBezTo>
                      <a:pt x="150" y="28"/>
                      <a:pt x="139" y="28"/>
                      <a:pt x="128" y="29"/>
                    </a:cubicBezTo>
                    <a:cubicBezTo>
                      <a:pt x="130" y="29"/>
                      <a:pt x="133" y="29"/>
                      <a:pt x="135" y="29"/>
                    </a:cubicBezTo>
                    <a:cubicBezTo>
                      <a:pt x="144" y="28"/>
                      <a:pt x="152" y="28"/>
                      <a:pt x="161" y="28"/>
                    </a:cubicBezTo>
                    <a:moveTo>
                      <a:pt x="4" y="11"/>
                    </a:moveTo>
                    <a:cubicBezTo>
                      <a:pt x="1" y="11"/>
                      <a:pt x="0" y="11"/>
                      <a:pt x="3" y="11"/>
                    </a:cubicBezTo>
                    <a:cubicBezTo>
                      <a:pt x="4" y="11"/>
                      <a:pt x="4" y="11"/>
                      <a:pt x="4" y="11"/>
                    </a:cubicBezTo>
                    <a:cubicBezTo>
                      <a:pt x="4" y="11"/>
                      <a:pt x="4" y="11"/>
                      <a:pt x="4" y="11"/>
                    </a:cubicBezTo>
                    <a:moveTo>
                      <a:pt x="4" y="11"/>
                    </a:moveTo>
                    <a:cubicBezTo>
                      <a:pt x="4" y="11"/>
                      <a:pt x="4" y="11"/>
                      <a:pt x="4" y="11"/>
                    </a:cubicBezTo>
                    <a:cubicBezTo>
                      <a:pt x="4" y="11"/>
                      <a:pt x="4" y="11"/>
                      <a:pt x="4" y="11"/>
                    </a:cubicBezTo>
                    <a:cubicBezTo>
                      <a:pt x="4" y="11"/>
                      <a:pt x="4" y="11"/>
                      <a:pt x="4" y="11"/>
                    </a:cubicBezTo>
                    <a:cubicBezTo>
                      <a:pt x="4" y="11"/>
                      <a:pt x="4" y="11"/>
                      <a:pt x="4" y="11"/>
                    </a:cubicBezTo>
                    <a:moveTo>
                      <a:pt x="1010" y="0"/>
                    </a:moveTo>
                    <a:cubicBezTo>
                      <a:pt x="1010" y="0"/>
                      <a:pt x="1010" y="0"/>
                      <a:pt x="1010" y="0"/>
                    </a:cubicBezTo>
                    <a:cubicBezTo>
                      <a:pt x="1010" y="0"/>
                      <a:pt x="1010" y="0"/>
                      <a:pt x="1010" y="0"/>
                    </a:cubicBezTo>
                    <a:cubicBezTo>
                      <a:pt x="1010" y="0"/>
                      <a:pt x="1010" y="0"/>
                      <a:pt x="1010" y="0"/>
                    </a:cubicBezTo>
                    <a:cubicBezTo>
                      <a:pt x="1010" y="0"/>
                      <a:pt x="1010" y="0"/>
                      <a:pt x="1010" y="0"/>
                    </a:cubicBezTo>
                    <a:cubicBezTo>
                      <a:pt x="1009" y="0"/>
                      <a:pt x="1009" y="0"/>
                      <a:pt x="1009" y="0"/>
                    </a:cubicBezTo>
                    <a:cubicBezTo>
                      <a:pt x="1009" y="1"/>
                      <a:pt x="1009" y="3"/>
                      <a:pt x="1009" y="5"/>
                    </a:cubicBezTo>
                    <a:cubicBezTo>
                      <a:pt x="1009" y="5"/>
                      <a:pt x="1009" y="5"/>
                      <a:pt x="1009" y="5"/>
                    </a:cubicBezTo>
                    <a:cubicBezTo>
                      <a:pt x="1009" y="6"/>
                      <a:pt x="1009" y="7"/>
                      <a:pt x="1009" y="7"/>
                    </a:cubicBezTo>
                    <a:cubicBezTo>
                      <a:pt x="1009" y="7"/>
                      <a:pt x="1009" y="6"/>
                      <a:pt x="1009" y="5"/>
                    </a:cubicBezTo>
                    <a:cubicBezTo>
                      <a:pt x="1009" y="5"/>
                      <a:pt x="1009" y="4"/>
                      <a:pt x="1009" y="4"/>
                    </a:cubicBezTo>
                    <a:cubicBezTo>
                      <a:pt x="1009" y="4"/>
                      <a:pt x="1009" y="7"/>
                      <a:pt x="1010" y="20"/>
                    </a:cubicBezTo>
                    <a:cubicBezTo>
                      <a:pt x="1009" y="20"/>
                      <a:pt x="1009" y="20"/>
                      <a:pt x="1009" y="20"/>
                    </a:cubicBezTo>
                    <a:cubicBezTo>
                      <a:pt x="1009" y="21"/>
                      <a:pt x="1009" y="22"/>
                      <a:pt x="1009" y="22"/>
                    </a:cubicBezTo>
                    <a:cubicBezTo>
                      <a:pt x="1009" y="22"/>
                      <a:pt x="1009" y="22"/>
                      <a:pt x="1009" y="21"/>
                    </a:cubicBezTo>
                    <a:cubicBezTo>
                      <a:pt x="1007" y="21"/>
                      <a:pt x="1007" y="21"/>
                      <a:pt x="1007" y="21"/>
                    </a:cubicBezTo>
                    <a:cubicBezTo>
                      <a:pt x="1004" y="21"/>
                      <a:pt x="1004" y="21"/>
                      <a:pt x="1004" y="21"/>
                    </a:cubicBezTo>
                    <a:cubicBezTo>
                      <a:pt x="997" y="21"/>
                      <a:pt x="997" y="21"/>
                      <a:pt x="997" y="21"/>
                    </a:cubicBezTo>
                    <a:cubicBezTo>
                      <a:pt x="996" y="21"/>
                      <a:pt x="995" y="21"/>
                      <a:pt x="994" y="21"/>
                    </a:cubicBezTo>
                    <a:cubicBezTo>
                      <a:pt x="975" y="21"/>
                      <a:pt x="956" y="22"/>
                      <a:pt x="936" y="23"/>
                    </a:cubicBezTo>
                    <a:cubicBezTo>
                      <a:pt x="936" y="24"/>
                      <a:pt x="936" y="26"/>
                      <a:pt x="936" y="28"/>
                    </a:cubicBezTo>
                    <a:cubicBezTo>
                      <a:pt x="939" y="27"/>
                      <a:pt x="942" y="27"/>
                      <a:pt x="945" y="27"/>
                    </a:cubicBezTo>
                    <a:cubicBezTo>
                      <a:pt x="981" y="26"/>
                      <a:pt x="981" y="26"/>
                      <a:pt x="981" y="26"/>
                    </a:cubicBezTo>
                    <a:cubicBezTo>
                      <a:pt x="1000" y="25"/>
                      <a:pt x="1000" y="25"/>
                      <a:pt x="1000" y="25"/>
                    </a:cubicBezTo>
                    <a:cubicBezTo>
                      <a:pt x="1009" y="25"/>
                      <a:pt x="1009" y="25"/>
                      <a:pt x="1009" y="25"/>
                    </a:cubicBezTo>
                    <a:cubicBezTo>
                      <a:pt x="1009" y="25"/>
                      <a:pt x="1009" y="25"/>
                      <a:pt x="1009" y="25"/>
                    </a:cubicBezTo>
                    <a:cubicBezTo>
                      <a:pt x="1010" y="25"/>
                      <a:pt x="1010" y="25"/>
                      <a:pt x="1010" y="25"/>
                    </a:cubicBezTo>
                    <a:cubicBezTo>
                      <a:pt x="1010" y="25"/>
                      <a:pt x="1010" y="25"/>
                      <a:pt x="1010" y="25"/>
                    </a:cubicBezTo>
                    <a:cubicBezTo>
                      <a:pt x="1010" y="25"/>
                      <a:pt x="1010" y="25"/>
                      <a:pt x="1010" y="25"/>
                    </a:cubicBezTo>
                    <a:cubicBezTo>
                      <a:pt x="1010" y="22"/>
                      <a:pt x="1010" y="19"/>
                      <a:pt x="1010" y="15"/>
                    </a:cubicBezTo>
                    <a:cubicBezTo>
                      <a:pt x="1010" y="15"/>
                      <a:pt x="1010" y="15"/>
                      <a:pt x="1010" y="15"/>
                    </a:cubicBezTo>
                    <a:cubicBezTo>
                      <a:pt x="1010" y="13"/>
                      <a:pt x="1010" y="12"/>
                      <a:pt x="1010" y="10"/>
                    </a:cubicBezTo>
                    <a:cubicBezTo>
                      <a:pt x="1010" y="7"/>
                      <a:pt x="1010" y="3"/>
                      <a:pt x="1010" y="0"/>
                    </a:cubicBezTo>
                  </a:path>
                </a:pathLst>
              </a:custGeom>
              <a:solidFill>
                <a:srgbClr val="D2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0" name="Freeform 166"/>
              <p:cNvSpPr>
                <a:spLocks noEditPoints="1"/>
              </p:cNvSpPr>
              <p:nvPr/>
            </p:nvSpPr>
            <p:spPr bwMode="auto">
              <a:xfrm>
                <a:off x="3235185" y="2529648"/>
                <a:ext cx="2203612" cy="141649"/>
              </a:xfrm>
              <a:custGeom>
                <a:avLst/>
                <a:gdLst>
                  <a:gd name="T0" fmla="*/ 853 w 1006"/>
                  <a:gd name="T1" fmla="*/ 62 h 65"/>
                  <a:gd name="T2" fmla="*/ 852 w 1006"/>
                  <a:gd name="T3" fmla="*/ 50 h 65"/>
                  <a:gd name="T4" fmla="*/ 802 w 1006"/>
                  <a:gd name="T5" fmla="*/ 49 h 65"/>
                  <a:gd name="T6" fmla="*/ 917 w 1006"/>
                  <a:gd name="T7" fmla="*/ 42 h 65"/>
                  <a:gd name="T8" fmla="*/ 918 w 1006"/>
                  <a:gd name="T9" fmla="*/ 42 h 65"/>
                  <a:gd name="T10" fmla="*/ 852 w 1006"/>
                  <a:gd name="T11" fmla="*/ 40 h 65"/>
                  <a:gd name="T12" fmla="*/ 899 w 1006"/>
                  <a:gd name="T13" fmla="*/ 39 h 65"/>
                  <a:gd name="T14" fmla="*/ 911 w 1006"/>
                  <a:gd name="T15" fmla="*/ 41 h 65"/>
                  <a:gd name="T16" fmla="*/ 917 w 1006"/>
                  <a:gd name="T17" fmla="*/ 39 h 65"/>
                  <a:gd name="T18" fmla="*/ 917 w 1006"/>
                  <a:gd name="T19" fmla="*/ 42 h 65"/>
                  <a:gd name="T20" fmla="*/ 918 w 1006"/>
                  <a:gd name="T21" fmla="*/ 42 h 65"/>
                  <a:gd name="T22" fmla="*/ 94 w 1006"/>
                  <a:gd name="T23" fmla="*/ 30 h 65"/>
                  <a:gd name="T24" fmla="*/ 29 w 1006"/>
                  <a:gd name="T25" fmla="*/ 32 h 65"/>
                  <a:gd name="T26" fmla="*/ 28 w 1006"/>
                  <a:gd name="T27" fmla="*/ 52 h 65"/>
                  <a:gd name="T28" fmla="*/ 28 w 1006"/>
                  <a:gd name="T29" fmla="*/ 64 h 65"/>
                  <a:gd name="T30" fmla="*/ 30 w 1006"/>
                  <a:gd name="T31" fmla="*/ 64 h 65"/>
                  <a:gd name="T32" fmla="*/ 114 w 1006"/>
                  <a:gd name="T33" fmla="*/ 61 h 65"/>
                  <a:gd name="T34" fmla="*/ 114 w 1006"/>
                  <a:gd name="T35" fmla="*/ 54 h 65"/>
                  <a:gd name="T36" fmla="*/ 256 w 1006"/>
                  <a:gd name="T37" fmla="*/ 29 h 65"/>
                  <a:gd name="T38" fmla="*/ 124 w 1006"/>
                  <a:gd name="T39" fmla="*/ 30 h 65"/>
                  <a:gd name="T40" fmla="*/ 115 w 1006"/>
                  <a:gd name="T41" fmla="*/ 39 h 65"/>
                  <a:gd name="T42" fmla="*/ 118 w 1006"/>
                  <a:gd name="T43" fmla="*/ 39 h 65"/>
                  <a:gd name="T44" fmla="*/ 379 w 1006"/>
                  <a:gd name="T45" fmla="*/ 46 h 65"/>
                  <a:gd name="T46" fmla="*/ 402 w 1006"/>
                  <a:gd name="T47" fmla="*/ 40 h 65"/>
                  <a:gd name="T48" fmla="*/ 256 w 1006"/>
                  <a:gd name="T49" fmla="*/ 29 h 65"/>
                  <a:gd name="T50" fmla="*/ 817 w 1006"/>
                  <a:gd name="T51" fmla="*/ 20 h 65"/>
                  <a:gd name="T52" fmla="*/ 851 w 1006"/>
                  <a:gd name="T53" fmla="*/ 21 h 65"/>
                  <a:gd name="T54" fmla="*/ 903 w 1006"/>
                  <a:gd name="T55" fmla="*/ 22 h 65"/>
                  <a:gd name="T56" fmla="*/ 915 w 1006"/>
                  <a:gd name="T57" fmla="*/ 12 h 65"/>
                  <a:gd name="T58" fmla="*/ 27 w 1006"/>
                  <a:gd name="T59" fmla="*/ 9 h 65"/>
                  <a:gd name="T60" fmla="*/ 27 w 1006"/>
                  <a:gd name="T61" fmla="*/ 42 h 65"/>
                  <a:gd name="T62" fmla="*/ 0 w 1006"/>
                  <a:gd name="T63" fmla="*/ 12 h 65"/>
                  <a:gd name="T64" fmla="*/ 23 w 1006"/>
                  <a:gd name="T65" fmla="*/ 50 h 65"/>
                  <a:gd name="T66" fmla="*/ 2 w 1006"/>
                  <a:gd name="T67" fmla="*/ 11 h 65"/>
                  <a:gd name="T68" fmla="*/ 0 w 1006"/>
                  <a:gd name="T69" fmla="*/ 12 h 65"/>
                  <a:gd name="T70" fmla="*/ 0 w 1006"/>
                  <a:gd name="T71" fmla="*/ 11 h 65"/>
                  <a:gd name="T72" fmla="*/ 27 w 1006"/>
                  <a:gd name="T73" fmla="*/ 9 h 65"/>
                  <a:gd name="T74" fmla="*/ 28 w 1006"/>
                  <a:gd name="T75" fmla="*/ 19 h 65"/>
                  <a:gd name="T76" fmla="*/ 114 w 1006"/>
                  <a:gd name="T77" fmla="*/ 6 h 65"/>
                  <a:gd name="T78" fmla="*/ 114 w 1006"/>
                  <a:gd name="T79" fmla="*/ 15 h 65"/>
                  <a:gd name="T80" fmla="*/ 1005 w 1006"/>
                  <a:gd name="T81" fmla="*/ 1 h 65"/>
                  <a:gd name="T82" fmla="*/ 1004 w 1006"/>
                  <a:gd name="T83" fmla="*/ 5 h 65"/>
                  <a:gd name="T84" fmla="*/ 955 w 1006"/>
                  <a:gd name="T85" fmla="*/ 5 h 65"/>
                  <a:gd name="T86" fmla="*/ 917 w 1006"/>
                  <a:gd name="T87" fmla="*/ 12 h 65"/>
                  <a:gd name="T88" fmla="*/ 931 w 1006"/>
                  <a:gd name="T89" fmla="*/ 23 h 65"/>
                  <a:gd name="T90" fmla="*/ 932 w 1006"/>
                  <a:gd name="T91" fmla="*/ 24 h 65"/>
                  <a:gd name="T92" fmla="*/ 1003 w 1006"/>
                  <a:gd name="T93" fmla="*/ 22 h 65"/>
                  <a:gd name="T94" fmla="*/ 1006 w 1006"/>
                  <a:gd name="T95" fmla="*/ 21 h 65"/>
                  <a:gd name="T96" fmla="*/ 1005 w 1006"/>
                  <a:gd name="T97" fmla="*/ 6 h 65"/>
                  <a:gd name="T98" fmla="*/ 1005 w 1006"/>
                  <a:gd name="T99" fmla="*/ 1 h 65"/>
                  <a:gd name="T100" fmla="*/ 269 w 1006"/>
                  <a:gd name="T101" fmla="*/ 3 h 65"/>
                  <a:gd name="T102" fmla="*/ 115 w 1006"/>
                  <a:gd name="T103" fmla="*/ 14 h 65"/>
                  <a:gd name="T104" fmla="*/ 662 w 1006"/>
                  <a:gd name="T105" fmla="*/ 11 h 65"/>
                  <a:gd name="T106" fmla="*/ 896 w 1006"/>
                  <a:gd name="T107" fmla="*/ 3 h 65"/>
                  <a:gd name="T108" fmla="*/ 672 w 1006"/>
                  <a:gd name="T10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6" h="65">
                    <a:moveTo>
                      <a:pt x="852" y="50"/>
                    </a:moveTo>
                    <a:cubicBezTo>
                      <a:pt x="852" y="55"/>
                      <a:pt x="852" y="59"/>
                      <a:pt x="852" y="62"/>
                    </a:cubicBezTo>
                    <a:cubicBezTo>
                      <a:pt x="852" y="62"/>
                      <a:pt x="852" y="62"/>
                      <a:pt x="852" y="62"/>
                    </a:cubicBezTo>
                    <a:cubicBezTo>
                      <a:pt x="853" y="62"/>
                      <a:pt x="853" y="62"/>
                      <a:pt x="853" y="62"/>
                    </a:cubicBezTo>
                    <a:cubicBezTo>
                      <a:pt x="853" y="62"/>
                      <a:pt x="853" y="62"/>
                      <a:pt x="853" y="62"/>
                    </a:cubicBezTo>
                    <a:cubicBezTo>
                      <a:pt x="853" y="63"/>
                      <a:pt x="853" y="63"/>
                      <a:pt x="853" y="63"/>
                    </a:cubicBezTo>
                    <a:cubicBezTo>
                      <a:pt x="853" y="63"/>
                      <a:pt x="853" y="57"/>
                      <a:pt x="853" y="50"/>
                    </a:cubicBezTo>
                    <a:cubicBezTo>
                      <a:pt x="852" y="50"/>
                      <a:pt x="852" y="50"/>
                      <a:pt x="852" y="50"/>
                    </a:cubicBezTo>
                    <a:moveTo>
                      <a:pt x="802" y="49"/>
                    </a:moveTo>
                    <a:cubicBezTo>
                      <a:pt x="799" y="49"/>
                      <a:pt x="795" y="50"/>
                      <a:pt x="790" y="51"/>
                    </a:cubicBezTo>
                    <a:cubicBezTo>
                      <a:pt x="833" y="50"/>
                      <a:pt x="833" y="50"/>
                      <a:pt x="833" y="50"/>
                    </a:cubicBezTo>
                    <a:cubicBezTo>
                      <a:pt x="823" y="49"/>
                      <a:pt x="813" y="49"/>
                      <a:pt x="802" y="49"/>
                    </a:cubicBezTo>
                    <a:moveTo>
                      <a:pt x="852" y="46"/>
                    </a:moveTo>
                    <a:cubicBezTo>
                      <a:pt x="852" y="47"/>
                      <a:pt x="852" y="48"/>
                      <a:pt x="852" y="49"/>
                    </a:cubicBezTo>
                    <a:cubicBezTo>
                      <a:pt x="852" y="49"/>
                      <a:pt x="852" y="48"/>
                      <a:pt x="852" y="46"/>
                    </a:cubicBezTo>
                    <a:moveTo>
                      <a:pt x="917" y="42"/>
                    </a:moveTo>
                    <a:cubicBezTo>
                      <a:pt x="917" y="42"/>
                      <a:pt x="917" y="42"/>
                      <a:pt x="917" y="42"/>
                    </a:cubicBezTo>
                    <a:cubicBezTo>
                      <a:pt x="918" y="42"/>
                      <a:pt x="918" y="42"/>
                      <a:pt x="918" y="42"/>
                    </a:cubicBezTo>
                    <a:cubicBezTo>
                      <a:pt x="918" y="42"/>
                      <a:pt x="918" y="42"/>
                      <a:pt x="918" y="42"/>
                    </a:cubicBezTo>
                    <a:cubicBezTo>
                      <a:pt x="918" y="42"/>
                      <a:pt x="918" y="42"/>
                      <a:pt x="918" y="42"/>
                    </a:cubicBezTo>
                    <a:cubicBezTo>
                      <a:pt x="917" y="42"/>
                      <a:pt x="917" y="42"/>
                      <a:pt x="917" y="42"/>
                    </a:cubicBezTo>
                    <a:moveTo>
                      <a:pt x="853" y="40"/>
                    </a:moveTo>
                    <a:cubicBezTo>
                      <a:pt x="852" y="40"/>
                      <a:pt x="852" y="40"/>
                      <a:pt x="852" y="40"/>
                    </a:cubicBezTo>
                    <a:cubicBezTo>
                      <a:pt x="852" y="40"/>
                      <a:pt x="852" y="40"/>
                      <a:pt x="852" y="40"/>
                    </a:cubicBezTo>
                    <a:cubicBezTo>
                      <a:pt x="852" y="40"/>
                      <a:pt x="852" y="40"/>
                      <a:pt x="853" y="40"/>
                    </a:cubicBezTo>
                    <a:cubicBezTo>
                      <a:pt x="853" y="40"/>
                      <a:pt x="853" y="40"/>
                      <a:pt x="853" y="40"/>
                    </a:cubicBezTo>
                    <a:moveTo>
                      <a:pt x="916" y="39"/>
                    </a:moveTo>
                    <a:cubicBezTo>
                      <a:pt x="899" y="39"/>
                      <a:pt x="899" y="39"/>
                      <a:pt x="899" y="39"/>
                    </a:cubicBezTo>
                    <a:cubicBezTo>
                      <a:pt x="883" y="39"/>
                      <a:pt x="868" y="40"/>
                      <a:pt x="853" y="40"/>
                    </a:cubicBezTo>
                    <a:cubicBezTo>
                      <a:pt x="853" y="40"/>
                      <a:pt x="853" y="40"/>
                      <a:pt x="853" y="40"/>
                    </a:cubicBezTo>
                    <a:cubicBezTo>
                      <a:pt x="867" y="41"/>
                      <a:pt x="881" y="41"/>
                      <a:pt x="896" y="41"/>
                    </a:cubicBezTo>
                    <a:cubicBezTo>
                      <a:pt x="911" y="41"/>
                      <a:pt x="911" y="41"/>
                      <a:pt x="911" y="41"/>
                    </a:cubicBezTo>
                    <a:cubicBezTo>
                      <a:pt x="915" y="42"/>
                      <a:pt x="915" y="42"/>
                      <a:pt x="915" y="42"/>
                    </a:cubicBezTo>
                    <a:cubicBezTo>
                      <a:pt x="916" y="42"/>
                      <a:pt x="916" y="42"/>
                      <a:pt x="916" y="42"/>
                    </a:cubicBezTo>
                    <a:cubicBezTo>
                      <a:pt x="916" y="41"/>
                      <a:pt x="916" y="40"/>
                      <a:pt x="916" y="39"/>
                    </a:cubicBezTo>
                    <a:moveTo>
                      <a:pt x="917" y="39"/>
                    </a:moveTo>
                    <a:cubicBezTo>
                      <a:pt x="916" y="39"/>
                      <a:pt x="916" y="39"/>
                      <a:pt x="916" y="39"/>
                    </a:cubicBezTo>
                    <a:cubicBezTo>
                      <a:pt x="916" y="40"/>
                      <a:pt x="916" y="41"/>
                      <a:pt x="916" y="42"/>
                    </a:cubicBezTo>
                    <a:cubicBezTo>
                      <a:pt x="917" y="42"/>
                      <a:pt x="917" y="42"/>
                      <a:pt x="917" y="42"/>
                    </a:cubicBezTo>
                    <a:cubicBezTo>
                      <a:pt x="917" y="42"/>
                      <a:pt x="917" y="42"/>
                      <a:pt x="917" y="42"/>
                    </a:cubicBezTo>
                    <a:cubicBezTo>
                      <a:pt x="917" y="41"/>
                      <a:pt x="917" y="40"/>
                      <a:pt x="917" y="39"/>
                    </a:cubicBezTo>
                    <a:moveTo>
                      <a:pt x="918" y="39"/>
                    </a:moveTo>
                    <a:cubicBezTo>
                      <a:pt x="918" y="39"/>
                      <a:pt x="918" y="39"/>
                      <a:pt x="918" y="39"/>
                    </a:cubicBezTo>
                    <a:cubicBezTo>
                      <a:pt x="918" y="40"/>
                      <a:pt x="918" y="41"/>
                      <a:pt x="918" y="42"/>
                    </a:cubicBezTo>
                    <a:cubicBezTo>
                      <a:pt x="918" y="42"/>
                      <a:pt x="918" y="42"/>
                      <a:pt x="918" y="42"/>
                    </a:cubicBezTo>
                    <a:cubicBezTo>
                      <a:pt x="918" y="41"/>
                      <a:pt x="918" y="40"/>
                      <a:pt x="918" y="39"/>
                    </a:cubicBezTo>
                    <a:moveTo>
                      <a:pt x="114" y="30"/>
                    </a:moveTo>
                    <a:cubicBezTo>
                      <a:pt x="108" y="30"/>
                      <a:pt x="101" y="30"/>
                      <a:pt x="94" y="30"/>
                    </a:cubicBezTo>
                    <a:cubicBezTo>
                      <a:pt x="83" y="30"/>
                      <a:pt x="72" y="31"/>
                      <a:pt x="60" y="31"/>
                    </a:cubicBezTo>
                    <a:cubicBezTo>
                      <a:pt x="43" y="31"/>
                      <a:pt x="43" y="31"/>
                      <a:pt x="43" y="31"/>
                    </a:cubicBezTo>
                    <a:cubicBezTo>
                      <a:pt x="34" y="32"/>
                      <a:pt x="34" y="32"/>
                      <a:pt x="34" y="32"/>
                    </a:cubicBezTo>
                    <a:cubicBezTo>
                      <a:pt x="29" y="32"/>
                      <a:pt x="29" y="32"/>
                      <a:pt x="29" y="32"/>
                    </a:cubicBezTo>
                    <a:cubicBezTo>
                      <a:pt x="28" y="32"/>
                      <a:pt x="28" y="32"/>
                      <a:pt x="28" y="32"/>
                    </a:cubicBezTo>
                    <a:cubicBezTo>
                      <a:pt x="27" y="32"/>
                      <a:pt x="27" y="32"/>
                      <a:pt x="27" y="32"/>
                    </a:cubicBezTo>
                    <a:cubicBezTo>
                      <a:pt x="27" y="31"/>
                      <a:pt x="27" y="31"/>
                      <a:pt x="27" y="31"/>
                    </a:cubicBezTo>
                    <a:cubicBezTo>
                      <a:pt x="27" y="31"/>
                      <a:pt x="27" y="42"/>
                      <a:pt x="28" y="52"/>
                    </a:cubicBezTo>
                    <a:cubicBezTo>
                      <a:pt x="28" y="56"/>
                      <a:pt x="28" y="61"/>
                      <a:pt x="28" y="65"/>
                    </a:cubicBezTo>
                    <a:cubicBezTo>
                      <a:pt x="28" y="65"/>
                      <a:pt x="28" y="65"/>
                      <a:pt x="28" y="64"/>
                    </a:cubicBezTo>
                    <a:cubicBezTo>
                      <a:pt x="28" y="64"/>
                      <a:pt x="28" y="64"/>
                      <a:pt x="28" y="64"/>
                    </a:cubicBezTo>
                    <a:cubicBezTo>
                      <a:pt x="28" y="64"/>
                      <a:pt x="28" y="64"/>
                      <a:pt x="28" y="64"/>
                    </a:cubicBezTo>
                    <a:cubicBezTo>
                      <a:pt x="29" y="64"/>
                      <a:pt x="29" y="64"/>
                      <a:pt x="29" y="64"/>
                    </a:cubicBezTo>
                    <a:cubicBezTo>
                      <a:pt x="29" y="64"/>
                      <a:pt x="29" y="64"/>
                      <a:pt x="29" y="64"/>
                    </a:cubicBezTo>
                    <a:cubicBezTo>
                      <a:pt x="29" y="64"/>
                      <a:pt x="29" y="64"/>
                      <a:pt x="29" y="64"/>
                    </a:cubicBezTo>
                    <a:cubicBezTo>
                      <a:pt x="30" y="64"/>
                      <a:pt x="30" y="64"/>
                      <a:pt x="30" y="64"/>
                    </a:cubicBezTo>
                    <a:cubicBezTo>
                      <a:pt x="34" y="65"/>
                      <a:pt x="34" y="65"/>
                      <a:pt x="34" y="65"/>
                    </a:cubicBezTo>
                    <a:cubicBezTo>
                      <a:pt x="58" y="65"/>
                      <a:pt x="82" y="65"/>
                      <a:pt x="105" y="65"/>
                    </a:cubicBezTo>
                    <a:cubicBezTo>
                      <a:pt x="108" y="65"/>
                      <a:pt x="111" y="65"/>
                      <a:pt x="115" y="65"/>
                    </a:cubicBezTo>
                    <a:cubicBezTo>
                      <a:pt x="114" y="64"/>
                      <a:pt x="114" y="62"/>
                      <a:pt x="114" y="61"/>
                    </a:cubicBezTo>
                    <a:cubicBezTo>
                      <a:pt x="114" y="61"/>
                      <a:pt x="114" y="61"/>
                      <a:pt x="114" y="61"/>
                    </a:cubicBezTo>
                    <a:cubicBezTo>
                      <a:pt x="114" y="61"/>
                      <a:pt x="114" y="61"/>
                      <a:pt x="114" y="61"/>
                    </a:cubicBezTo>
                    <a:cubicBezTo>
                      <a:pt x="114" y="61"/>
                      <a:pt x="114" y="59"/>
                      <a:pt x="114" y="57"/>
                    </a:cubicBezTo>
                    <a:cubicBezTo>
                      <a:pt x="114" y="56"/>
                      <a:pt x="114" y="55"/>
                      <a:pt x="114" y="54"/>
                    </a:cubicBezTo>
                    <a:cubicBezTo>
                      <a:pt x="114" y="54"/>
                      <a:pt x="114" y="54"/>
                      <a:pt x="114" y="54"/>
                    </a:cubicBezTo>
                    <a:cubicBezTo>
                      <a:pt x="114" y="46"/>
                      <a:pt x="114" y="39"/>
                      <a:pt x="114" y="34"/>
                    </a:cubicBezTo>
                    <a:cubicBezTo>
                      <a:pt x="114" y="33"/>
                      <a:pt x="114" y="31"/>
                      <a:pt x="114" y="30"/>
                    </a:cubicBezTo>
                    <a:moveTo>
                      <a:pt x="256" y="29"/>
                    </a:moveTo>
                    <a:cubicBezTo>
                      <a:pt x="242" y="29"/>
                      <a:pt x="226" y="29"/>
                      <a:pt x="206" y="29"/>
                    </a:cubicBezTo>
                    <a:cubicBezTo>
                      <a:pt x="191" y="29"/>
                      <a:pt x="175" y="29"/>
                      <a:pt x="157" y="29"/>
                    </a:cubicBezTo>
                    <a:cubicBezTo>
                      <a:pt x="148" y="29"/>
                      <a:pt x="140" y="29"/>
                      <a:pt x="131" y="30"/>
                    </a:cubicBezTo>
                    <a:cubicBezTo>
                      <a:pt x="129" y="30"/>
                      <a:pt x="126" y="30"/>
                      <a:pt x="124" y="30"/>
                    </a:cubicBezTo>
                    <a:cubicBezTo>
                      <a:pt x="121" y="30"/>
                      <a:pt x="118" y="30"/>
                      <a:pt x="114" y="30"/>
                    </a:cubicBezTo>
                    <a:cubicBezTo>
                      <a:pt x="114" y="30"/>
                      <a:pt x="114" y="30"/>
                      <a:pt x="114" y="30"/>
                    </a:cubicBezTo>
                    <a:cubicBezTo>
                      <a:pt x="114" y="30"/>
                      <a:pt x="114" y="30"/>
                      <a:pt x="114" y="30"/>
                    </a:cubicBezTo>
                    <a:cubicBezTo>
                      <a:pt x="114" y="30"/>
                      <a:pt x="114" y="33"/>
                      <a:pt x="115" y="39"/>
                    </a:cubicBezTo>
                    <a:cubicBezTo>
                      <a:pt x="115" y="39"/>
                      <a:pt x="115" y="39"/>
                      <a:pt x="115" y="39"/>
                    </a:cubicBezTo>
                    <a:cubicBezTo>
                      <a:pt x="115" y="39"/>
                      <a:pt x="115" y="39"/>
                      <a:pt x="115" y="39"/>
                    </a:cubicBezTo>
                    <a:cubicBezTo>
                      <a:pt x="116" y="39"/>
                      <a:pt x="116" y="39"/>
                      <a:pt x="116" y="39"/>
                    </a:cubicBezTo>
                    <a:cubicBezTo>
                      <a:pt x="118" y="39"/>
                      <a:pt x="118" y="39"/>
                      <a:pt x="118" y="39"/>
                    </a:cubicBezTo>
                    <a:cubicBezTo>
                      <a:pt x="122" y="39"/>
                      <a:pt x="122" y="39"/>
                      <a:pt x="122" y="39"/>
                    </a:cubicBezTo>
                    <a:cubicBezTo>
                      <a:pt x="129" y="39"/>
                      <a:pt x="129" y="39"/>
                      <a:pt x="129" y="39"/>
                    </a:cubicBezTo>
                    <a:cubicBezTo>
                      <a:pt x="149" y="39"/>
                      <a:pt x="170" y="40"/>
                      <a:pt x="189" y="40"/>
                    </a:cubicBezTo>
                    <a:cubicBezTo>
                      <a:pt x="268" y="42"/>
                      <a:pt x="341" y="44"/>
                      <a:pt x="379" y="46"/>
                    </a:cubicBezTo>
                    <a:cubicBezTo>
                      <a:pt x="379" y="46"/>
                      <a:pt x="379" y="46"/>
                      <a:pt x="379" y="46"/>
                    </a:cubicBezTo>
                    <a:cubicBezTo>
                      <a:pt x="381" y="46"/>
                      <a:pt x="382" y="46"/>
                      <a:pt x="384" y="46"/>
                    </a:cubicBezTo>
                    <a:cubicBezTo>
                      <a:pt x="407" y="45"/>
                      <a:pt x="432" y="44"/>
                      <a:pt x="456" y="43"/>
                    </a:cubicBezTo>
                    <a:cubicBezTo>
                      <a:pt x="420" y="43"/>
                      <a:pt x="392" y="41"/>
                      <a:pt x="402" y="40"/>
                    </a:cubicBezTo>
                    <a:cubicBezTo>
                      <a:pt x="416" y="36"/>
                      <a:pt x="321" y="34"/>
                      <a:pt x="287" y="31"/>
                    </a:cubicBezTo>
                    <a:cubicBezTo>
                      <a:pt x="283" y="30"/>
                      <a:pt x="292" y="29"/>
                      <a:pt x="296" y="29"/>
                    </a:cubicBezTo>
                    <a:cubicBezTo>
                      <a:pt x="294" y="29"/>
                      <a:pt x="292" y="29"/>
                      <a:pt x="290" y="29"/>
                    </a:cubicBezTo>
                    <a:cubicBezTo>
                      <a:pt x="282" y="29"/>
                      <a:pt x="271" y="29"/>
                      <a:pt x="256" y="29"/>
                    </a:cubicBezTo>
                    <a:moveTo>
                      <a:pt x="915" y="12"/>
                    </a:moveTo>
                    <a:cubicBezTo>
                      <a:pt x="909" y="13"/>
                      <a:pt x="909" y="13"/>
                      <a:pt x="909" y="13"/>
                    </a:cubicBezTo>
                    <a:cubicBezTo>
                      <a:pt x="899" y="14"/>
                      <a:pt x="888" y="15"/>
                      <a:pt x="878" y="16"/>
                    </a:cubicBezTo>
                    <a:cubicBezTo>
                      <a:pt x="858" y="18"/>
                      <a:pt x="838" y="19"/>
                      <a:pt x="817" y="20"/>
                    </a:cubicBezTo>
                    <a:cubicBezTo>
                      <a:pt x="815" y="21"/>
                      <a:pt x="812" y="21"/>
                      <a:pt x="809" y="21"/>
                    </a:cubicBezTo>
                    <a:cubicBezTo>
                      <a:pt x="824" y="21"/>
                      <a:pt x="838" y="21"/>
                      <a:pt x="851" y="21"/>
                    </a:cubicBezTo>
                    <a:cubicBezTo>
                      <a:pt x="851" y="19"/>
                      <a:pt x="851" y="19"/>
                      <a:pt x="851" y="19"/>
                    </a:cubicBezTo>
                    <a:cubicBezTo>
                      <a:pt x="851" y="19"/>
                      <a:pt x="851" y="20"/>
                      <a:pt x="851" y="21"/>
                    </a:cubicBezTo>
                    <a:cubicBezTo>
                      <a:pt x="852" y="21"/>
                      <a:pt x="852" y="21"/>
                      <a:pt x="852" y="21"/>
                    </a:cubicBezTo>
                    <a:cubicBezTo>
                      <a:pt x="852" y="21"/>
                      <a:pt x="852" y="21"/>
                      <a:pt x="852" y="21"/>
                    </a:cubicBezTo>
                    <a:cubicBezTo>
                      <a:pt x="852" y="21"/>
                      <a:pt x="852" y="21"/>
                      <a:pt x="853" y="21"/>
                    </a:cubicBezTo>
                    <a:cubicBezTo>
                      <a:pt x="870" y="22"/>
                      <a:pt x="887" y="22"/>
                      <a:pt x="903" y="22"/>
                    </a:cubicBezTo>
                    <a:cubicBezTo>
                      <a:pt x="916" y="22"/>
                      <a:pt x="916" y="22"/>
                      <a:pt x="916" y="22"/>
                    </a:cubicBezTo>
                    <a:cubicBezTo>
                      <a:pt x="915" y="19"/>
                      <a:pt x="915" y="16"/>
                      <a:pt x="915" y="12"/>
                    </a:cubicBezTo>
                    <a:moveTo>
                      <a:pt x="916" y="12"/>
                    </a:moveTo>
                    <a:cubicBezTo>
                      <a:pt x="915" y="12"/>
                      <a:pt x="915" y="12"/>
                      <a:pt x="915" y="12"/>
                    </a:cubicBezTo>
                    <a:cubicBezTo>
                      <a:pt x="915" y="16"/>
                      <a:pt x="915" y="19"/>
                      <a:pt x="916" y="22"/>
                    </a:cubicBezTo>
                    <a:cubicBezTo>
                      <a:pt x="917" y="22"/>
                      <a:pt x="917" y="22"/>
                      <a:pt x="917" y="22"/>
                    </a:cubicBezTo>
                    <a:cubicBezTo>
                      <a:pt x="917" y="19"/>
                      <a:pt x="917" y="16"/>
                      <a:pt x="916" y="12"/>
                    </a:cubicBezTo>
                    <a:moveTo>
                      <a:pt x="27" y="9"/>
                    </a:moveTo>
                    <a:cubicBezTo>
                      <a:pt x="27" y="10"/>
                      <a:pt x="27" y="10"/>
                      <a:pt x="27" y="10"/>
                    </a:cubicBezTo>
                    <a:cubicBezTo>
                      <a:pt x="27" y="26"/>
                      <a:pt x="27" y="39"/>
                      <a:pt x="27" y="50"/>
                    </a:cubicBezTo>
                    <a:cubicBezTo>
                      <a:pt x="27" y="50"/>
                      <a:pt x="27" y="50"/>
                      <a:pt x="27" y="50"/>
                    </a:cubicBezTo>
                    <a:cubicBezTo>
                      <a:pt x="27" y="48"/>
                      <a:pt x="27" y="45"/>
                      <a:pt x="27" y="42"/>
                    </a:cubicBezTo>
                    <a:cubicBezTo>
                      <a:pt x="27" y="29"/>
                      <a:pt x="27" y="16"/>
                      <a:pt x="27" y="9"/>
                    </a:cubicBezTo>
                    <a:moveTo>
                      <a:pt x="0" y="7"/>
                    </a:moveTo>
                    <a:cubicBezTo>
                      <a:pt x="0" y="7"/>
                      <a:pt x="0" y="8"/>
                      <a:pt x="0" y="12"/>
                    </a:cubicBezTo>
                    <a:cubicBezTo>
                      <a:pt x="0" y="12"/>
                      <a:pt x="0" y="12"/>
                      <a:pt x="0" y="12"/>
                    </a:cubicBezTo>
                    <a:cubicBezTo>
                      <a:pt x="0" y="18"/>
                      <a:pt x="0" y="29"/>
                      <a:pt x="1" y="50"/>
                    </a:cubicBezTo>
                    <a:cubicBezTo>
                      <a:pt x="4" y="50"/>
                      <a:pt x="4" y="50"/>
                      <a:pt x="4" y="50"/>
                    </a:cubicBezTo>
                    <a:cubicBezTo>
                      <a:pt x="10" y="50"/>
                      <a:pt x="10" y="50"/>
                      <a:pt x="10" y="50"/>
                    </a:cubicBezTo>
                    <a:cubicBezTo>
                      <a:pt x="23" y="50"/>
                      <a:pt x="23" y="50"/>
                      <a:pt x="23" y="50"/>
                    </a:cubicBezTo>
                    <a:cubicBezTo>
                      <a:pt x="24" y="50"/>
                      <a:pt x="25" y="50"/>
                      <a:pt x="27" y="50"/>
                    </a:cubicBezTo>
                    <a:cubicBezTo>
                      <a:pt x="27" y="39"/>
                      <a:pt x="27" y="26"/>
                      <a:pt x="27" y="10"/>
                    </a:cubicBezTo>
                    <a:cubicBezTo>
                      <a:pt x="3" y="11"/>
                      <a:pt x="3" y="11"/>
                      <a:pt x="3" y="11"/>
                    </a:cubicBezTo>
                    <a:cubicBezTo>
                      <a:pt x="2" y="11"/>
                      <a:pt x="2" y="11"/>
                      <a:pt x="2" y="11"/>
                    </a:cubicBezTo>
                    <a:cubicBezTo>
                      <a:pt x="1" y="11"/>
                      <a:pt x="1" y="11"/>
                      <a:pt x="1" y="11"/>
                    </a:cubicBezTo>
                    <a:cubicBezTo>
                      <a:pt x="0" y="11"/>
                      <a:pt x="0" y="11"/>
                      <a:pt x="0" y="11"/>
                    </a:cubicBezTo>
                    <a:cubicBezTo>
                      <a:pt x="0" y="11"/>
                      <a:pt x="0" y="11"/>
                      <a:pt x="0" y="12"/>
                    </a:cubicBezTo>
                    <a:cubicBezTo>
                      <a:pt x="0" y="12"/>
                      <a:pt x="0" y="12"/>
                      <a:pt x="0" y="12"/>
                    </a:cubicBezTo>
                    <a:cubicBezTo>
                      <a:pt x="0" y="14"/>
                      <a:pt x="0" y="14"/>
                      <a:pt x="0" y="14"/>
                    </a:cubicBezTo>
                    <a:cubicBezTo>
                      <a:pt x="0" y="14"/>
                      <a:pt x="0" y="14"/>
                      <a:pt x="0" y="12"/>
                    </a:cubicBezTo>
                    <a:cubicBezTo>
                      <a:pt x="0" y="12"/>
                      <a:pt x="0" y="12"/>
                      <a:pt x="0" y="12"/>
                    </a:cubicBezTo>
                    <a:cubicBezTo>
                      <a:pt x="0" y="11"/>
                      <a:pt x="0" y="11"/>
                      <a:pt x="0" y="11"/>
                    </a:cubicBezTo>
                    <a:cubicBezTo>
                      <a:pt x="0" y="9"/>
                      <a:pt x="0" y="7"/>
                      <a:pt x="0" y="7"/>
                    </a:cubicBezTo>
                    <a:moveTo>
                      <a:pt x="114" y="6"/>
                    </a:moveTo>
                    <a:cubicBezTo>
                      <a:pt x="89" y="6"/>
                      <a:pt x="62" y="8"/>
                      <a:pt x="32" y="9"/>
                    </a:cubicBezTo>
                    <a:cubicBezTo>
                      <a:pt x="31" y="9"/>
                      <a:pt x="29" y="9"/>
                      <a:pt x="27" y="9"/>
                    </a:cubicBezTo>
                    <a:cubicBezTo>
                      <a:pt x="27" y="9"/>
                      <a:pt x="27" y="9"/>
                      <a:pt x="27" y="9"/>
                    </a:cubicBezTo>
                    <a:cubicBezTo>
                      <a:pt x="27" y="12"/>
                      <a:pt x="27" y="15"/>
                      <a:pt x="27" y="19"/>
                    </a:cubicBezTo>
                    <a:cubicBezTo>
                      <a:pt x="27" y="19"/>
                      <a:pt x="27" y="19"/>
                      <a:pt x="27" y="19"/>
                    </a:cubicBezTo>
                    <a:cubicBezTo>
                      <a:pt x="28" y="19"/>
                      <a:pt x="28" y="19"/>
                      <a:pt x="28" y="19"/>
                    </a:cubicBezTo>
                    <a:cubicBezTo>
                      <a:pt x="41" y="18"/>
                      <a:pt x="41" y="18"/>
                      <a:pt x="41" y="18"/>
                    </a:cubicBezTo>
                    <a:cubicBezTo>
                      <a:pt x="50" y="17"/>
                      <a:pt x="60" y="17"/>
                      <a:pt x="69" y="16"/>
                    </a:cubicBezTo>
                    <a:cubicBezTo>
                      <a:pt x="70" y="16"/>
                      <a:pt x="86" y="15"/>
                      <a:pt x="114" y="15"/>
                    </a:cubicBezTo>
                    <a:cubicBezTo>
                      <a:pt x="114" y="10"/>
                      <a:pt x="114" y="6"/>
                      <a:pt x="114" y="6"/>
                    </a:cubicBezTo>
                    <a:moveTo>
                      <a:pt x="114" y="6"/>
                    </a:moveTo>
                    <a:cubicBezTo>
                      <a:pt x="114" y="6"/>
                      <a:pt x="114" y="6"/>
                      <a:pt x="114" y="6"/>
                    </a:cubicBezTo>
                    <a:cubicBezTo>
                      <a:pt x="114" y="6"/>
                      <a:pt x="114" y="9"/>
                      <a:pt x="114" y="15"/>
                    </a:cubicBezTo>
                    <a:cubicBezTo>
                      <a:pt x="114" y="15"/>
                      <a:pt x="114" y="15"/>
                      <a:pt x="114" y="15"/>
                    </a:cubicBezTo>
                    <a:cubicBezTo>
                      <a:pt x="114" y="11"/>
                      <a:pt x="114" y="8"/>
                      <a:pt x="114" y="6"/>
                    </a:cubicBezTo>
                    <a:moveTo>
                      <a:pt x="1005" y="1"/>
                    </a:moveTo>
                    <a:cubicBezTo>
                      <a:pt x="1005" y="1"/>
                      <a:pt x="1005" y="1"/>
                      <a:pt x="1005" y="1"/>
                    </a:cubicBezTo>
                    <a:cubicBezTo>
                      <a:pt x="1005" y="1"/>
                      <a:pt x="1005" y="1"/>
                      <a:pt x="1005" y="1"/>
                    </a:cubicBezTo>
                    <a:cubicBezTo>
                      <a:pt x="1005" y="2"/>
                      <a:pt x="1005" y="3"/>
                      <a:pt x="1005" y="5"/>
                    </a:cubicBezTo>
                    <a:cubicBezTo>
                      <a:pt x="1005" y="5"/>
                      <a:pt x="1005" y="5"/>
                      <a:pt x="1005" y="5"/>
                    </a:cubicBezTo>
                    <a:cubicBezTo>
                      <a:pt x="1004" y="5"/>
                      <a:pt x="1004" y="5"/>
                      <a:pt x="1004" y="5"/>
                    </a:cubicBezTo>
                    <a:cubicBezTo>
                      <a:pt x="1004" y="5"/>
                      <a:pt x="1004" y="5"/>
                      <a:pt x="1004" y="5"/>
                    </a:cubicBezTo>
                    <a:cubicBezTo>
                      <a:pt x="1003" y="5"/>
                      <a:pt x="1003" y="5"/>
                      <a:pt x="1003" y="5"/>
                    </a:cubicBezTo>
                    <a:cubicBezTo>
                      <a:pt x="990" y="5"/>
                      <a:pt x="990" y="5"/>
                      <a:pt x="990" y="5"/>
                    </a:cubicBezTo>
                    <a:cubicBezTo>
                      <a:pt x="984" y="5"/>
                      <a:pt x="979" y="5"/>
                      <a:pt x="973" y="5"/>
                    </a:cubicBezTo>
                    <a:cubicBezTo>
                      <a:pt x="967" y="5"/>
                      <a:pt x="961" y="5"/>
                      <a:pt x="955" y="5"/>
                    </a:cubicBezTo>
                    <a:cubicBezTo>
                      <a:pt x="942" y="4"/>
                      <a:pt x="929" y="4"/>
                      <a:pt x="916" y="3"/>
                    </a:cubicBezTo>
                    <a:cubicBezTo>
                      <a:pt x="916" y="6"/>
                      <a:pt x="916" y="9"/>
                      <a:pt x="916" y="12"/>
                    </a:cubicBezTo>
                    <a:cubicBezTo>
                      <a:pt x="917" y="12"/>
                      <a:pt x="917" y="12"/>
                      <a:pt x="917" y="12"/>
                    </a:cubicBezTo>
                    <a:cubicBezTo>
                      <a:pt x="917" y="12"/>
                      <a:pt x="917" y="12"/>
                      <a:pt x="917" y="12"/>
                    </a:cubicBezTo>
                    <a:cubicBezTo>
                      <a:pt x="917" y="12"/>
                      <a:pt x="917" y="12"/>
                      <a:pt x="917" y="12"/>
                    </a:cubicBezTo>
                    <a:cubicBezTo>
                      <a:pt x="917" y="12"/>
                      <a:pt x="917" y="16"/>
                      <a:pt x="918" y="22"/>
                    </a:cubicBezTo>
                    <a:cubicBezTo>
                      <a:pt x="925" y="23"/>
                      <a:pt x="925" y="23"/>
                      <a:pt x="925" y="23"/>
                    </a:cubicBezTo>
                    <a:cubicBezTo>
                      <a:pt x="931" y="23"/>
                      <a:pt x="931" y="23"/>
                      <a:pt x="931" y="23"/>
                    </a:cubicBezTo>
                    <a:cubicBezTo>
                      <a:pt x="932" y="23"/>
                      <a:pt x="932" y="23"/>
                      <a:pt x="932" y="23"/>
                    </a:cubicBezTo>
                    <a:cubicBezTo>
                      <a:pt x="932" y="23"/>
                      <a:pt x="932" y="23"/>
                      <a:pt x="932" y="23"/>
                    </a:cubicBezTo>
                    <a:cubicBezTo>
                      <a:pt x="932" y="12"/>
                      <a:pt x="932" y="8"/>
                      <a:pt x="932" y="8"/>
                    </a:cubicBezTo>
                    <a:cubicBezTo>
                      <a:pt x="932" y="8"/>
                      <a:pt x="932" y="15"/>
                      <a:pt x="932" y="24"/>
                    </a:cubicBezTo>
                    <a:cubicBezTo>
                      <a:pt x="952" y="23"/>
                      <a:pt x="971" y="22"/>
                      <a:pt x="990" y="22"/>
                    </a:cubicBezTo>
                    <a:cubicBezTo>
                      <a:pt x="991" y="22"/>
                      <a:pt x="992" y="22"/>
                      <a:pt x="993" y="22"/>
                    </a:cubicBezTo>
                    <a:cubicBezTo>
                      <a:pt x="1000" y="22"/>
                      <a:pt x="1000" y="22"/>
                      <a:pt x="1000" y="22"/>
                    </a:cubicBezTo>
                    <a:cubicBezTo>
                      <a:pt x="1003" y="22"/>
                      <a:pt x="1003" y="22"/>
                      <a:pt x="1003" y="22"/>
                    </a:cubicBezTo>
                    <a:cubicBezTo>
                      <a:pt x="1005" y="22"/>
                      <a:pt x="1005" y="22"/>
                      <a:pt x="1005" y="22"/>
                    </a:cubicBezTo>
                    <a:cubicBezTo>
                      <a:pt x="1005" y="23"/>
                      <a:pt x="1005" y="23"/>
                      <a:pt x="1005" y="23"/>
                    </a:cubicBezTo>
                    <a:cubicBezTo>
                      <a:pt x="1005" y="23"/>
                      <a:pt x="1005" y="22"/>
                      <a:pt x="1005" y="21"/>
                    </a:cubicBezTo>
                    <a:cubicBezTo>
                      <a:pt x="1006" y="21"/>
                      <a:pt x="1006" y="21"/>
                      <a:pt x="1006" y="21"/>
                    </a:cubicBezTo>
                    <a:cubicBezTo>
                      <a:pt x="1005" y="8"/>
                      <a:pt x="1005" y="5"/>
                      <a:pt x="1005" y="5"/>
                    </a:cubicBezTo>
                    <a:cubicBezTo>
                      <a:pt x="1005" y="5"/>
                      <a:pt x="1005" y="6"/>
                      <a:pt x="1005" y="6"/>
                    </a:cubicBezTo>
                    <a:cubicBezTo>
                      <a:pt x="1005" y="7"/>
                      <a:pt x="1005" y="8"/>
                      <a:pt x="1005" y="8"/>
                    </a:cubicBezTo>
                    <a:cubicBezTo>
                      <a:pt x="1005" y="8"/>
                      <a:pt x="1005" y="7"/>
                      <a:pt x="1005" y="6"/>
                    </a:cubicBezTo>
                    <a:cubicBezTo>
                      <a:pt x="1005" y="6"/>
                      <a:pt x="1005" y="6"/>
                      <a:pt x="1005" y="6"/>
                    </a:cubicBezTo>
                    <a:cubicBezTo>
                      <a:pt x="1005" y="4"/>
                      <a:pt x="1005" y="2"/>
                      <a:pt x="1005" y="1"/>
                    </a:cubicBezTo>
                    <a:cubicBezTo>
                      <a:pt x="1005" y="1"/>
                      <a:pt x="1005" y="1"/>
                      <a:pt x="1005" y="1"/>
                    </a:cubicBezTo>
                    <a:cubicBezTo>
                      <a:pt x="1005" y="1"/>
                      <a:pt x="1005" y="1"/>
                      <a:pt x="1005" y="1"/>
                    </a:cubicBezTo>
                    <a:moveTo>
                      <a:pt x="672" y="0"/>
                    </a:moveTo>
                    <a:cubicBezTo>
                      <a:pt x="620" y="1"/>
                      <a:pt x="543" y="2"/>
                      <a:pt x="480" y="4"/>
                    </a:cubicBezTo>
                    <a:cubicBezTo>
                      <a:pt x="407" y="3"/>
                      <a:pt x="342" y="3"/>
                      <a:pt x="305" y="3"/>
                    </a:cubicBezTo>
                    <a:cubicBezTo>
                      <a:pt x="282" y="3"/>
                      <a:pt x="269" y="3"/>
                      <a:pt x="269" y="3"/>
                    </a:cubicBezTo>
                    <a:cubicBezTo>
                      <a:pt x="263" y="3"/>
                      <a:pt x="254" y="3"/>
                      <a:pt x="240" y="3"/>
                    </a:cubicBezTo>
                    <a:cubicBezTo>
                      <a:pt x="213" y="3"/>
                      <a:pt x="169" y="4"/>
                      <a:pt x="114" y="6"/>
                    </a:cubicBezTo>
                    <a:cubicBezTo>
                      <a:pt x="114" y="8"/>
                      <a:pt x="114" y="11"/>
                      <a:pt x="114" y="14"/>
                    </a:cubicBezTo>
                    <a:cubicBezTo>
                      <a:pt x="115" y="14"/>
                      <a:pt x="115" y="14"/>
                      <a:pt x="115" y="14"/>
                    </a:cubicBezTo>
                    <a:cubicBezTo>
                      <a:pt x="115" y="14"/>
                      <a:pt x="115" y="14"/>
                      <a:pt x="115" y="14"/>
                    </a:cubicBezTo>
                    <a:cubicBezTo>
                      <a:pt x="121" y="14"/>
                      <a:pt x="126" y="14"/>
                      <a:pt x="131" y="14"/>
                    </a:cubicBezTo>
                    <a:cubicBezTo>
                      <a:pt x="226" y="12"/>
                      <a:pt x="413" y="10"/>
                      <a:pt x="556" y="10"/>
                    </a:cubicBezTo>
                    <a:cubicBezTo>
                      <a:pt x="596" y="10"/>
                      <a:pt x="632" y="10"/>
                      <a:pt x="662" y="11"/>
                    </a:cubicBezTo>
                    <a:cubicBezTo>
                      <a:pt x="662" y="11"/>
                      <a:pt x="694" y="11"/>
                      <a:pt x="746" y="10"/>
                    </a:cubicBezTo>
                    <a:cubicBezTo>
                      <a:pt x="771" y="9"/>
                      <a:pt x="802" y="8"/>
                      <a:pt x="836" y="7"/>
                    </a:cubicBezTo>
                    <a:cubicBezTo>
                      <a:pt x="853" y="6"/>
                      <a:pt x="870" y="5"/>
                      <a:pt x="888" y="3"/>
                    </a:cubicBezTo>
                    <a:cubicBezTo>
                      <a:pt x="891" y="3"/>
                      <a:pt x="893" y="3"/>
                      <a:pt x="896" y="3"/>
                    </a:cubicBezTo>
                    <a:cubicBezTo>
                      <a:pt x="796" y="1"/>
                      <a:pt x="721" y="0"/>
                      <a:pt x="689" y="0"/>
                    </a:cubicBezTo>
                    <a:cubicBezTo>
                      <a:pt x="686" y="0"/>
                      <a:pt x="683" y="0"/>
                      <a:pt x="681" y="0"/>
                    </a:cubicBezTo>
                    <a:cubicBezTo>
                      <a:pt x="679" y="0"/>
                      <a:pt x="677" y="0"/>
                      <a:pt x="675" y="0"/>
                    </a:cubicBezTo>
                    <a:cubicBezTo>
                      <a:pt x="673" y="0"/>
                      <a:pt x="672" y="0"/>
                      <a:pt x="672" y="0"/>
                    </a:cubicBezTo>
                  </a:path>
                </a:pathLst>
              </a:custGeom>
              <a:solidFill>
                <a:srgbClr val="D8D9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1" name="Freeform 167"/>
              <p:cNvSpPr>
                <a:spLocks noEditPoints="1"/>
              </p:cNvSpPr>
              <p:nvPr/>
            </p:nvSpPr>
            <p:spPr bwMode="auto">
              <a:xfrm>
                <a:off x="3294742" y="2531258"/>
                <a:ext cx="1950897" cy="177062"/>
              </a:xfrm>
              <a:custGeom>
                <a:avLst/>
                <a:gdLst>
                  <a:gd name="T0" fmla="*/ 481 w 891"/>
                  <a:gd name="T1" fmla="*/ 81 h 81"/>
                  <a:gd name="T2" fmla="*/ 241 w 891"/>
                  <a:gd name="T3" fmla="*/ 77 h 81"/>
                  <a:gd name="T4" fmla="*/ 108 w 891"/>
                  <a:gd name="T5" fmla="*/ 69 h 81"/>
                  <a:gd name="T6" fmla="*/ 108 w 891"/>
                  <a:gd name="T7" fmla="*/ 69 h 81"/>
                  <a:gd name="T8" fmla="*/ 1 w 891"/>
                  <a:gd name="T9" fmla="*/ 77 h 81"/>
                  <a:gd name="T10" fmla="*/ 88 w 891"/>
                  <a:gd name="T11" fmla="*/ 76 h 81"/>
                  <a:gd name="T12" fmla="*/ 65 w 891"/>
                  <a:gd name="T13" fmla="*/ 69 h 81"/>
                  <a:gd name="T14" fmla="*/ 706 w 891"/>
                  <a:gd name="T15" fmla="*/ 63 h 81"/>
                  <a:gd name="T16" fmla="*/ 826 w 891"/>
                  <a:gd name="T17" fmla="*/ 66 h 81"/>
                  <a:gd name="T18" fmla="*/ 223 w 891"/>
                  <a:gd name="T19" fmla="*/ 68 h 81"/>
                  <a:gd name="T20" fmla="*/ 240 w 891"/>
                  <a:gd name="T21" fmla="*/ 77 h 81"/>
                  <a:gd name="T22" fmla="*/ 240 w 891"/>
                  <a:gd name="T23" fmla="*/ 70 h 81"/>
                  <a:gd name="T24" fmla="*/ 241 w 891"/>
                  <a:gd name="T25" fmla="*/ 69 h 81"/>
                  <a:gd name="T26" fmla="*/ 378 w 891"/>
                  <a:gd name="T27" fmla="*/ 69 h 81"/>
                  <a:gd name="T28" fmla="*/ 530 w 891"/>
                  <a:gd name="T29" fmla="*/ 63 h 81"/>
                  <a:gd name="T30" fmla="*/ 559 w 891"/>
                  <a:gd name="T31" fmla="*/ 58 h 81"/>
                  <a:gd name="T32" fmla="*/ 889 w 891"/>
                  <a:gd name="T33" fmla="*/ 41 h 81"/>
                  <a:gd name="T34" fmla="*/ 891 w 891"/>
                  <a:gd name="T35" fmla="*/ 47 h 81"/>
                  <a:gd name="T36" fmla="*/ 890 w 891"/>
                  <a:gd name="T37" fmla="*/ 41 h 81"/>
                  <a:gd name="T38" fmla="*/ 826 w 891"/>
                  <a:gd name="T39" fmla="*/ 62 h 81"/>
                  <a:gd name="T40" fmla="*/ 763 w 891"/>
                  <a:gd name="T41" fmla="*/ 50 h 81"/>
                  <a:gd name="T42" fmla="*/ 825 w 891"/>
                  <a:gd name="T43" fmla="*/ 45 h 81"/>
                  <a:gd name="T44" fmla="*/ 825 w 891"/>
                  <a:gd name="T45" fmla="*/ 39 h 81"/>
                  <a:gd name="T46" fmla="*/ 479 w 891"/>
                  <a:gd name="T47" fmla="*/ 43 h 81"/>
                  <a:gd name="T48" fmla="*/ 649 w 891"/>
                  <a:gd name="T49" fmla="*/ 52 h 81"/>
                  <a:gd name="T50" fmla="*/ 706 w 891"/>
                  <a:gd name="T51" fmla="*/ 54 h 81"/>
                  <a:gd name="T52" fmla="*/ 706 w 891"/>
                  <a:gd name="T53" fmla="*/ 63 h 81"/>
                  <a:gd name="T54" fmla="*/ 826 w 891"/>
                  <a:gd name="T55" fmla="*/ 49 h 81"/>
                  <a:gd name="T56" fmla="*/ 889 w 891"/>
                  <a:gd name="T57" fmla="*/ 52 h 81"/>
                  <a:gd name="T58" fmla="*/ 869 w 891"/>
                  <a:gd name="T59" fmla="*/ 40 h 81"/>
                  <a:gd name="T60" fmla="*/ 890 w 891"/>
                  <a:gd name="T61" fmla="*/ 41 h 81"/>
                  <a:gd name="T62" fmla="*/ 891 w 891"/>
                  <a:gd name="T63" fmla="*/ 38 h 81"/>
                  <a:gd name="T64" fmla="*/ 87 w 891"/>
                  <a:gd name="T65" fmla="*/ 60 h 81"/>
                  <a:gd name="T66" fmla="*/ 80 w 891"/>
                  <a:gd name="T67" fmla="*/ 65 h 81"/>
                  <a:gd name="T68" fmla="*/ 65 w 891"/>
                  <a:gd name="T69" fmla="*/ 69 h 81"/>
                  <a:gd name="T70" fmla="*/ 87 w 891"/>
                  <a:gd name="T71" fmla="*/ 29 h 81"/>
                  <a:gd name="T72" fmla="*/ 107 w 891"/>
                  <a:gd name="T73" fmla="*/ 53 h 81"/>
                  <a:gd name="T74" fmla="*/ 107 w 891"/>
                  <a:gd name="T75" fmla="*/ 47 h 81"/>
                  <a:gd name="T76" fmla="*/ 107 w 891"/>
                  <a:gd name="T77" fmla="*/ 42 h 81"/>
                  <a:gd name="T78" fmla="*/ 162 w 891"/>
                  <a:gd name="T79" fmla="*/ 39 h 81"/>
                  <a:gd name="T80" fmla="*/ 88 w 891"/>
                  <a:gd name="T81" fmla="*/ 38 h 81"/>
                  <a:gd name="T82" fmla="*/ 825 w 891"/>
                  <a:gd name="T83" fmla="*/ 20 h 81"/>
                  <a:gd name="T84" fmla="*/ 97 w 891"/>
                  <a:gd name="T85" fmla="*/ 29 h 81"/>
                  <a:gd name="T86" fmla="*/ 269 w 891"/>
                  <a:gd name="T87" fmla="*/ 28 h 81"/>
                  <a:gd name="T88" fmla="*/ 91 w 891"/>
                  <a:gd name="T89" fmla="*/ 21 h 81"/>
                  <a:gd name="T90" fmla="*/ 87 w 891"/>
                  <a:gd name="T91" fmla="*/ 20 h 81"/>
                  <a:gd name="T92" fmla="*/ 87 w 891"/>
                  <a:gd name="T93" fmla="*/ 14 h 81"/>
                  <a:gd name="T94" fmla="*/ 890 w 891"/>
                  <a:gd name="T95" fmla="*/ 11 h 81"/>
                  <a:gd name="T96" fmla="*/ 890 w 891"/>
                  <a:gd name="T97" fmla="*/ 11 h 81"/>
                  <a:gd name="T98" fmla="*/ 0 w 891"/>
                  <a:gd name="T99" fmla="*/ 49 h 81"/>
                  <a:gd name="T100" fmla="*/ 0 w 891"/>
                  <a:gd name="T101" fmla="*/ 30 h 81"/>
                  <a:gd name="T102" fmla="*/ 16 w 891"/>
                  <a:gd name="T103" fmla="*/ 30 h 81"/>
                  <a:gd name="T104" fmla="*/ 42 w 891"/>
                  <a:gd name="T105" fmla="*/ 15 h 81"/>
                  <a:gd name="T106" fmla="*/ 0 w 891"/>
                  <a:gd name="T107" fmla="*/ 8 h 81"/>
                  <a:gd name="T108" fmla="*/ 0 w 891"/>
                  <a:gd name="T109" fmla="*/ 4 h 81"/>
                  <a:gd name="T110" fmla="*/ 719 w 891"/>
                  <a:gd name="T111" fmla="*/ 9 h 81"/>
                  <a:gd name="T112" fmla="*/ 559 w 891"/>
                  <a:gd name="T113" fmla="*/ 18 h 81"/>
                  <a:gd name="T114" fmla="*/ 882 w 891"/>
                  <a:gd name="T115" fmla="*/ 12 h 81"/>
                  <a:gd name="T116" fmla="*/ 888 w 891"/>
                  <a:gd name="T117" fmla="*/ 1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1" h="81">
                    <a:moveTo>
                      <a:pt x="241" y="77"/>
                    </a:moveTo>
                    <a:cubicBezTo>
                      <a:pt x="241" y="78"/>
                      <a:pt x="241" y="78"/>
                      <a:pt x="241" y="78"/>
                    </a:cubicBezTo>
                    <a:cubicBezTo>
                      <a:pt x="241" y="78"/>
                      <a:pt x="242" y="78"/>
                      <a:pt x="243" y="78"/>
                    </a:cubicBezTo>
                    <a:cubicBezTo>
                      <a:pt x="308" y="79"/>
                      <a:pt x="355" y="79"/>
                      <a:pt x="355" y="79"/>
                    </a:cubicBezTo>
                    <a:cubicBezTo>
                      <a:pt x="393" y="80"/>
                      <a:pt x="436" y="81"/>
                      <a:pt x="481" y="81"/>
                    </a:cubicBezTo>
                    <a:cubicBezTo>
                      <a:pt x="517" y="81"/>
                      <a:pt x="554" y="81"/>
                      <a:pt x="592" y="80"/>
                    </a:cubicBezTo>
                    <a:cubicBezTo>
                      <a:pt x="497" y="80"/>
                      <a:pt x="398" y="78"/>
                      <a:pt x="299" y="78"/>
                    </a:cubicBezTo>
                    <a:cubicBezTo>
                      <a:pt x="280" y="78"/>
                      <a:pt x="262" y="77"/>
                      <a:pt x="245" y="77"/>
                    </a:cubicBezTo>
                    <a:cubicBezTo>
                      <a:pt x="241" y="77"/>
                      <a:pt x="241" y="77"/>
                      <a:pt x="241" y="77"/>
                    </a:cubicBezTo>
                    <a:cubicBezTo>
                      <a:pt x="241" y="77"/>
                      <a:pt x="241" y="77"/>
                      <a:pt x="241" y="77"/>
                    </a:cubicBezTo>
                    <a:moveTo>
                      <a:pt x="241" y="74"/>
                    </a:moveTo>
                    <a:cubicBezTo>
                      <a:pt x="241" y="74"/>
                      <a:pt x="241" y="74"/>
                      <a:pt x="241" y="74"/>
                    </a:cubicBezTo>
                    <a:cubicBezTo>
                      <a:pt x="241" y="74"/>
                      <a:pt x="241" y="74"/>
                      <a:pt x="241" y="74"/>
                    </a:cubicBezTo>
                    <a:cubicBezTo>
                      <a:pt x="241" y="74"/>
                      <a:pt x="241" y="74"/>
                      <a:pt x="241" y="74"/>
                    </a:cubicBezTo>
                    <a:moveTo>
                      <a:pt x="108" y="69"/>
                    </a:moveTo>
                    <a:cubicBezTo>
                      <a:pt x="101" y="69"/>
                      <a:pt x="94" y="69"/>
                      <a:pt x="88" y="69"/>
                    </a:cubicBezTo>
                    <a:cubicBezTo>
                      <a:pt x="88" y="71"/>
                      <a:pt x="88" y="74"/>
                      <a:pt x="88" y="76"/>
                    </a:cubicBezTo>
                    <a:cubicBezTo>
                      <a:pt x="103" y="76"/>
                      <a:pt x="103" y="76"/>
                      <a:pt x="103" y="76"/>
                    </a:cubicBezTo>
                    <a:cubicBezTo>
                      <a:pt x="108" y="76"/>
                      <a:pt x="108" y="76"/>
                      <a:pt x="108" y="76"/>
                    </a:cubicBezTo>
                    <a:cubicBezTo>
                      <a:pt x="108" y="74"/>
                      <a:pt x="108" y="71"/>
                      <a:pt x="108" y="69"/>
                    </a:cubicBezTo>
                    <a:moveTo>
                      <a:pt x="0" y="69"/>
                    </a:moveTo>
                    <a:cubicBezTo>
                      <a:pt x="0" y="74"/>
                      <a:pt x="0" y="78"/>
                      <a:pt x="0" y="78"/>
                    </a:cubicBezTo>
                    <a:cubicBezTo>
                      <a:pt x="0" y="78"/>
                      <a:pt x="0" y="78"/>
                      <a:pt x="0" y="77"/>
                    </a:cubicBezTo>
                    <a:cubicBezTo>
                      <a:pt x="1" y="77"/>
                      <a:pt x="1" y="77"/>
                      <a:pt x="1" y="77"/>
                    </a:cubicBezTo>
                    <a:cubicBezTo>
                      <a:pt x="1" y="77"/>
                      <a:pt x="1" y="77"/>
                      <a:pt x="1" y="77"/>
                    </a:cubicBezTo>
                    <a:cubicBezTo>
                      <a:pt x="3" y="77"/>
                      <a:pt x="3" y="77"/>
                      <a:pt x="3" y="77"/>
                    </a:cubicBezTo>
                    <a:cubicBezTo>
                      <a:pt x="6" y="77"/>
                      <a:pt x="6" y="77"/>
                      <a:pt x="6" y="77"/>
                    </a:cubicBezTo>
                    <a:cubicBezTo>
                      <a:pt x="12" y="77"/>
                      <a:pt x="12" y="77"/>
                      <a:pt x="12" y="77"/>
                    </a:cubicBezTo>
                    <a:cubicBezTo>
                      <a:pt x="29" y="77"/>
                      <a:pt x="45" y="76"/>
                      <a:pt x="60" y="76"/>
                    </a:cubicBezTo>
                    <a:cubicBezTo>
                      <a:pt x="70" y="76"/>
                      <a:pt x="79" y="76"/>
                      <a:pt x="88" y="76"/>
                    </a:cubicBezTo>
                    <a:cubicBezTo>
                      <a:pt x="88" y="77"/>
                      <a:pt x="88" y="77"/>
                      <a:pt x="88" y="77"/>
                    </a:cubicBezTo>
                    <a:cubicBezTo>
                      <a:pt x="88" y="77"/>
                      <a:pt x="88" y="77"/>
                      <a:pt x="88" y="76"/>
                    </a:cubicBezTo>
                    <a:cubicBezTo>
                      <a:pt x="88" y="76"/>
                      <a:pt x="88" y="76"/>
                      <a:pt x="88" y="76"/>
                    </a:cubicBezTo>
                    <a:cubicBezTo>
                      <a:pt x="88" y="74"/>
                      <a:pt x="88" y="72"/>
                      <a:pt x="88" y="69"/>
                    </a:cubicBezTo>
                    <a:cubicBezTo>
                      <a:pt x="80" y="69"/>
                      <a:pt x="72" y="69"/>
                      <a:pt x="65" y="69"/>
                    </a:cubicBezTo>
                    <a:cubicBezTo>
                      <a:pt x="37" y="69"/>
                      <a:pt x="16" y="69"/>
                      <a:pt x="1" y="69"/>
                    </a:cubicBezTo>
                    <a:cubicBezTo>
                      <a:pt x="1" y="70"/>
                      <a:pt x="1" y="71"/>
                      <a:pt x="1" y="71"/>
                    </a:cubicBezTo>
                    <a:cubicBezTo>
                      <a:pt x="1" y="71"/>
                      <a:pt x="1" y="70"/>
                      <a:pt x="1" y="69"/>
                    </a:cubicBezTo>
                    <a:cubicBezTo>
                      <a:pt x="1" y="69"/>
                      <a:pt x="0" y="69"/>
                      <a:pt x="0" y="69"/>
                    </a:cubicBezTo>
                    <a:moveTo>
                      <a:pt x="706" y="63"/>
                    </a:moveTo>
                    <a:cubicBezTo>
                      <a:pt x="706" y="65"/>
                      <a:pt x="706" y="67"/>
                      <a:pt x="706" y="68"/>
                    </a:cubicBezTo>
                    <a:cubicBezTo>
                      <a:pt x="729" y="69"/>
                      <a:pt x="751" y="69"/>
                      <a:pt x="773" y="70"/>
                    </a:cubicBezTo>
                    <a:cubicBezTo>
                      <a:pt x="820" y="71"/>
                      <a:pt x="820" y="71"/>
                      <a:pt x="820" y="71"/>
                    </a:cubicBezTo>
                    <a:cubicBezTo>
                      <a:pt x="826" y="72"/>
                      <a:pt x="826" y="72"/>
                      <a:pt x="826" y="72"/>
                    </a:cubicBezTo>
                    <a:cubicBezTo>
                      <a:pt x="826" y="70"/>
                      <a:pt x="826" y="68"/>
                      <a:pt x="826" y="66"/>
                    </a:cubicBezTo>
                    <a:cubicBezTo>
                      <a:pt x="818" y="65"/>
                      <a:pt x="811" y="65"/>
                      <a:pt x="804" y="65"/>
                    </a:cubicBezTo>
                    <a:cubicBezTo>
                      <a:pt x="773" y="64"/>
                      <a:pt x="753" y="64"/>
                      <a:pt x="753" y="64"/>
                    </a:cubicBezTo>
                    <a:cubicBezTo>
                      <a:pt x="737" y="63"/>
                      <a:pt x="722" y="63"/>
                      <a:pt x="706" y="63"/>
                    </a:cubicBezTo>
                    <a:moveTo>
                      <a:pt x="530" y="63"/>
                    </a:moveTo>
                    <a:cubicBezTo>
                      <a:pt x="417" y="64"/>
                      <a:pt x="311" y="67"/>
                      <a:pt x="223" y="68"/>
                    </a:cubicBezTo>
                    <a:cubicBezTo>
                      <a:pt x="180" y="68"/>
                      <a:pt x="141" y="69"/>
                      <a:pt x="108" y="69"/>
                    </a:cubicBezTo>
                    <a:cubicBezTo>
                      <a:pt x="108" y="72"/>
                      <a:pt x="108" y="74"/>
                      <a:pt x="108" y="76"/>
                    </a:cubicBezTo>
                    <a:cubicBezTo>
                      <a:pt x="132" y="77"/>
                      <a:pt x="132" y="77"/>
                      <a:pt x="132" y="77"/>
                    </a:cubicBezTo>
                    <a:cubicBezTo>
                      <a:pt x="171" y="77"/>
                      <a:pt x="208" y="78"/>
                      <a:pt x="240" y="78"/>
                    </a:cubicBezTo>
                    <a:cubicBezTo>
                      <a:pt x="240" y="77"/>
                      <a:pt x="240" y="77"/>
                      <a:pt x="240" y="77"/>
                    </a:cubicBezTo>
                    <a:cubicBezTo>
                      <a:pt x="240" y="77"/>
                      <a:pt x="240" y="77"/>
                      <a:pt x="240" y="77"/>
                    </a:cubicBezTo>
                    <a:cubicBezTo>
                      <a:pt x="240" y="77"/>
                      <a:pt x="240" y="77"/>
                      <a:pt x="240" y="77"/>
                    </a:cubicBezTo>
                    <a:cubicBezTo>
                      <a:pt x="240" y="76"/>
                      <a:pt x="240" y="75"/>
                      <a:pt x="240" y="74"/>
                    </a:cubicBezTo>
                    <a:cubicBezTo>
                      <a:pt x="240" y="74"/>
                      <a:pt x="240" y="74"/>
                      <a:pt x="240" y="74"/>
                    </a:cubicBezTo>
                    <a:cubicBezTo>
                      <a:pt x="240" y="71"/>
                      <a:pt x="240" y="70"/>
                      <a:pt x="240" y="70"/>
                    </a:cubicBezTo>
                    <a:cubicBezTo>
                      <a:pt x="240" y="70"/>
                      <a:pt x="240" y="71"/>
                      <a:pt x="240" y="72"/>
                    </a:cubicBezTo>
                    <a:cubicBezTo>
                      <a:pt x="240" y="70"/>
                      <a:pt x="240" y="68"/>
                      <a:pt x="240" y="68"/>
                    </a:cubicBezTo>
                    <a:cubicBezTo>
                      <a:pt x="240" y="68"/>
                      <a:pt x="240" y="69"/>
                      <a:pt x="240" y="69"/>
                    </a:cubicBezTo>
                    <a:cubicBezTo>
                      <a:pt x="241" y="69"/>
                      <a:pt x="241" y="69"/>
                      <a:pt x="241" y="69"/>
                    </a:cubicBezTo>
                    <a:cubicBezTo>
                      <a:pt x="241" y="69"/>
                      <a:pt x="241" y="69"/>
                      <a:pt x="241" y="69"/>
                    </a:cubicBezTo>
                    <a:cubicBezTo>
                      <a:pt x="243" y="69"/>
                      <a:pt x="243" y="69"/>
                      <a:pt x="243" y="69"/>
                    </a:cubicBezTo>
                    <a:cubicBezTo>
                      <a:pt x="249" y="69"/>
                      <a:pt x="249" y="69"/>
                      <a:pt x="249" y="69"/>
                    </a:cubicBezTo>
                    <a:cubicBezTo>
                      <a:pt x="259" y="69"/>
                      <a:pt x="269" y="69"/>
                      <a:pt x="279" y="69"/>
                    </a:cubicBezTo>
                    <a:cubicBezTo>
                      <a:pt x="283" y="69"/>
                      <a:pt x="287" y="69"/>
                      <a:pt x="291" y="69"/>
                    </a:cubicBezTo>
                    <a:cubicBezTo>
                      <a:pt x="320" y="69"/>
                      <a:pt x="349" y="69"/>
                      <a:pt x="378" y="69"/>
                    </a:cubicBezTo>
                    <a:cubicBezTo>
                      <a:pt x="400" y="69"/>
                      <a:pt x="422" y="69"/>
                      <a:pt x="444" y="69"/>
                    </a:cubicBezTo>
                    <a:cubicBezTo>
                      <a:pt x="447" y="69"/>
                      <a:pt x="450" y="69"/>
                      <a:pt x="453" y="69"/>
                    </a:cubicBezTo>
                    <a:cubicBezTo>
                      <a:pt x="451" y="69"/>
                      <a:pt x="450" y="69"/>
                      <a:pt x="449" y="69"/>
                    </a:cubicBezTo>
                    <a:cubicBezTo>
                      <a:pt x="451" y="68"/>
                      <a:pt x="445" y="67"/>
                      <a:pt x="455" y="67"/>
                    </a:cubicBezTo>
                    <a:cubicBezTo>
                      <a:pt x="500" y="66"/>
                      <a:pt x="518" y="64"/>
                      <a:pt x="530" y="63"/>
                    </a:cubicBezTo>
                    <a:moveTo>
                      <a:pt x="107" y="53"/>
                    </a:moveTo>
                    <a:cubicBezTo>
                      <a:pt x="108" y="59"/>
                      <a:pt x="108" y="64"/>
                      <a:pt x="108" y="69"/>
                    </a:cubicBezTo>
                    <a:cubicBezTo>
                      <a:pt x="141" y="69"/>
                      <a:pt x="180" y="68"/>
                      <a:pt x="223" y="68"/>
                    </a:cubicBezTo>
                    <a:cubicBezTo>
                      <a:pt x="311" y="67"/>
                      <a:pt x="417" y="64"/>
                      <a:pt x="530" y="63"/>
                    </a:cubicBezTo>
                    <a:cubicBezTo>
                      <a:pt x="540" y="61"/>
                      <a:pt x="546" y="60"/>
                      <a:pt x="559" y="58"/>
                    </a:cubicBezTo>
                    <a:cubicBezTo>
                      <a:pt x="550" y="58"/>
                      <a:pt x="258" y="57"/>
                      <a:pt x="147" y="54"/>
                    </a:cubicBezTo>
                    <a:cubicBezTo>
                      <a:pt x="116" y="54"/>
                      <a:pt x="116" y="54"/>
                      <a:pt x="116" y="54"/>
                    </a:cubicBezTo>
                    <a:cubicBezTo>
                      <a:pt x="108" y="53"/>
                      <a:pt x="108" y="53"/>
                      <a:pt x="108" y="53"/>
                    </a:cubicBezTo>
                    <a:cubicBezTo>
                      <a:pt x="107" y="53"/>
                      <a:pt x="107" y="53"/>
                      <a:pt x="107" y="53"/>
                    </a:cubicBezTo>
                    <a:moveTo>
                      <a:pt x="889" y="41"/>
                    </a:moveTo>
                    <a:cubicBezTo>
                      <a:pt x="889" y="45"/>
                      <a:pt x="890" y="48"/>
                      <a:pt x="890" y="52"/>
                    </a:cubicBezTo>
                    <a:cubicBezTo>
                      <a:pt x="890" y="52"/>
                      <a:pt x="890" y="52"/>
                      <a:pt x="890" y="52"/>
                    </a:cubicBezTo>
                    <a:cubicBezTo>
                      <a:pt x="890" y="52"/>
                      <a:pt x="890" y="52"/>
                      <a:pt x="890" y="52"/>
                    </a:cubicBezTo>
                    <a:cubicBezTo>
                      <a:pt x="891" y="52"/>
                      <a:pt x="891" y="52"/>
                      <a:pt x="891" y="52"/>
                    </a:cubicBezTo>
                    <a:cubicBezTo>
                      <a:pt x="891" y="48"/>
                      <a:pt x="891" y="47"/>
                      <a:pt x="891" y="47"/>
                    </a:cubicBezTo>
                    <a:cubicBezTo>
                      <a:pt x="891" y="47"/>
                      <a:pt x="891" y="49"/>
                      <a:pt x="891" y="52"/>
                    </a:cubicBezTo>
                    <a:cubicBezTo>
                      <a:pt x="891" y="54"/>
                      <a:pt x="891" y="57"/>
                      <a:pt x="891" y="57"/>
                    </a:cubicBezTo>
                    <a:cubicBezTo>
                      <a:pt x="891" y="57"/>
                      <a:pt x="891" y="53"/>
                      <a:pt x="890" y="41"/>
                    </a:cubicBezTo>
                    <a:cubicBezTo>
                      <a:pt x="890" y="41"/>
                      <a:pt x="890" y="41"/>
                      <a:pt x="890" y="41"/>
                    </a:cubicBezTo>
                    <a:cubicBezTo>
                      <a:pt x="890" y="41"/>
                      <a:pt x="890" y="41"/>
                      <a:pt x="890" y="41"/>
                    </a:cubicBezTo>
                    <a:cubicBezTo>
                      <a:pt x="889" y="41"/>
                      <a:pt x="889" y="41"/>
                      <a:pt x="889" y="41"/>
                    </a:cubicBezTo>
                    <a:moveTo>
                      <a:pt x="825" y="61"/>
                    </a:moveTo>
                    <a:cubicBezTo>
                      <a:pt x="825" y="58"/>
                      <a:pt x="825" y="54"/>
                      <a:pt x="825" y="49"/>
                    </a:cubicBezTo>
                    <a:cubicBezTo>
                      <a:pt x="825" y="49"/>
                      <a:pt x="825" y="49"/>
                      <a:pt x="826" y="49"/>
                    </a:cubicBezTo>
                    <a:cubicBezTo>
                      <a:pt x="826" y="56"/>
                      <a:pt x="826" y="62"/>
                      <a:pt x="826" y="62"/>
                    </a:cubicBezTo>
                    <a:cubicBezTo>
                      <a:pt x="826" y="62"/>
                      <a:pt x="826" y="62"/>
                      <a:pt x="826" y="61"/>
                    </a:cubicBezTo>
                    <a:cubicBezTo>
                      <a:pt x="826" y="61"/>
                      <a:pt x="826" y="61"/>
                      <a:pt x="826" y="61"/>
                    </a:cubicBezTo>
                    <a:cubicBezTo>
                      <a:pt x="825" y="61"/>
                      <a:pt x="825" y="61"/>
                      <a:pt x="825" y="61"/>
                    </a:cubicBezTo>
                    <a:cubicBezTo>
                      <a:pt x="825" y="61"/>
                      <a:pt x="825" y="61"/>
                      <a:pt x="825" y="61"/>
                    </a:cubicBezTo>
                    <a:moveTo>
                      <a:pt x="763" y="50"/>
                    </a:moveTo>
                    <a:cubicBezTo>
                      <a:pt x="768" y="49"/>
                      <a:pt x="772" y="48"/>
                      <a:pt x="775" y="48"/>
                    </a:cubicBezTo>
                    <a:cubicBezTo>
                      <a:pt x="786" y="48"/>
                      <a:pt x="796" y="48"/>
                      <a:pt x="806" y="49"/>
                    </a:cubicBezTo>
                    <a:cubicBezTo>
                      <a:pt x="763" y="50"/>
                      <a:pt x="763" y="50"/>
                      <a:pt x="763" y="50"/>
                    </a:cubicBezTo>
                    <a:moveTo>
                      <a:pt x="825" y="48"/>
                    </a:moveTo>
                    <a:cubicBezTo>
                      <a:pt x="825" y="47"/>
                      <a:pt x="825" y="46"/>
                      <a:pt x="825" y="45"/>
                    </a:cubicBezTo>
                    <a:cubicBezTo>
                      <a:pt x="825" y="47"/>
                      <a:pt x="825" y="48"/>
                      <a:pt x="825" y="48"/>
                    </a:cubicBezTo>
                    <a:moveTo>
                      <a:pt x="826" y="39"/>
                    </a:moveTo>
                    <a:cubicBezTo>
                      <a:pt x="826" y="39"/>
                      <a:pt x="826" y="39"/>
                      <a:pt x="826" y="39"/>
                    </a:cubicBezTo>
                    <a:cubicBezTo>
                      <a:pt x="826" y="39"/>
                      <a:pt x="826" y="39"/>
                      <a:pt x="826" y="39"/>
                    </a:cubicBezTo>
                    <a:cubicBezTo>
                      <a:pt x="825" y="39"/>
                      <a:pt x="825" y="39"/>
                      <a:pt x="825" y="39"/>
                    </a:cubicBezTo>
                    <a:cubicBezTo>
                      <a:pt x="825" y="39"/>
                      <a:pt x="825" y="39"/>
                      <a:pt x="825" y="39"/>
                    </a:cubicBezTo>
                    <a:cubicBezTo>
                      <a:pt x="814" y="39"/>
                      <a:pt x="804" y="39"/>
                      <a:pt x="794" y="39"/>
                    </a:cubicBezTo>
                    <a:cubicBezTo>
                      <a:pt x="743" y="40"/>
                      <a:pt x="695" y="41"/>
                      <a:pt x="652" y="41"/>
                    </a:cubicBezTo>
                    <a:cubicBezTo>
                      <a:pt x="575" y="43"/>
                      <a:pt x="514" y="43"/>
                      <a:pt x="487" y="43"/>
                    </a:cubicBezTo>
                    <a:cubicBezTo>
                      <a:pt x="484" y="43"/>
                      <a:pt x="481" y="43"/>
                      <a:pt x="479" y="43"/>
                    </a:cubicBezTo>
                    <a:cubicBezTo>
                      <a:pt x="463" y="43"/>
                      <a:pt x="445" y="43"/>
                      <a:pt x="429" y="42"/>
                    </a:cubicBezTo>
                    <a:cubicBezTo>
                      <a:pt x="405" y="43"/>
                      <a:pt x="380" y="44"/>
                      <a:pt x="357" y="45"/>
                    </a:cubicBezTo>
                    <a:cubicBezTo>
                      <a:pt x="355" y="45"/>
                      <a:pt x="354" y="45"/>
                      <a:pt x="352" y="45"/>
                    </a:cubicBezTo>
                    <a:cubicBezTo>
                      <a:pt x="450" y="46"/>
                      <a:pt x="542" y="48"/>
                      <a:pt x="585" y="50"/>
                    </a:cubicBezTo>
                    <a:cubicBezTo>
                      <a:pt x="607" y="51"/>
                      <a:pt x="628" y="51"/>
                      <a:pt x="649" y="52"/>
                    </a:cubicBezTo>
                    <a:cubicBezTo>
                      <a:pt x="680" y="53"/>
                      <a:pt x="680" y="53"/>
                      <a:pt x="680" y="53"/>
                    </a:cubicBezTo>
                    <a:cubicBezTo>
                      <a:pt x="696" y="54"/>
                      <a:pt x="696" y="54"/>
                      <a:pt x="696" y="54"/>
                    </a:cubicBezTo>
                    <a:cubicBezTo>
                      <a:pt x="704" y="54"/>
                      <a:pt x="704" y="54"/>
                      <a:pt x="704" y="54"/>
                    </a:cubicBezTo>
                    <a:cubicBezTo>
                      <a:pt x="706" y="54"/>
                      <a:pt x="706" y="54"/>
                      <a:pt x="706" y="54"/>
                    </a:cubicBezTo>
                    <a:cubicBezTo>
                      <a:pt x="706" y="54"/>
                      <a:pt x="706" y="54"/>
                      <a:pt x="706" y="54"/>
                    </a:cubicBezTo>
                    <a:cubicBezTo>
                      <a:pt x="706" y="54"/>
                      <a:pt x="706" y="54"/>
                      <a:pt x="706" y="54"/>
                    </a:cubicBezTo>
                    <a:cubicBezTo>
                      <a:pt x="706" y="49"/>
                      <a:pt x="706" y="47"/>
                      <a:pt x="706" y="47"/>
                    </a:cubicBezTo>
                    <a:cubicBezTo>
                      <a:pt x="706" y="47"/>
                      <a:pt x="706" y="50"/>
                      <a:pt x="706" y="54"/>
                    </a:cubicBezTo>
                    <a:cubicBezTo>
                      <a:pt x="706" y="54"/>
                      <a:pt x="706" y="54"/>
                      <a:pt x="706" y="54"/>
                    </a:cubicBezTo>
                    <a:cubicBezTo>
                      <a:pt x="706" y="57"/>
                      <a:pt x="706" y="60"/>
                      <a:pt x="706" y="63"/>
                    </a:cubicBezTo>
                    <a:cubicBezTo>
                      <a:pt x="722" y="63"/>
                      <a:pt x="737" y="63"/>
                      <a:pt x="753" y="64"/>
                    </a:cubicBezTo>
                    <a:cubicBezTo>
                      <a:pt x="753" y="64"/>
                      <a:pt x="773" y="64"/>
                      <a:pt x="804" y="65"/>
                    </a:cubicBezTo>
                    <a:cubicBezTo>
                      <a:pt x="811" y="65"/>
                      <a:pt x="818" y="65"/>
                      <a:pt x="826" y="66"/>
                    </a:cubicBezTo>
                    <a:cubicBezTo>
                      <a:pt x="826" y="61"/>
                      <a:pt x="826" y="56"/>
                      <a:pt x="826" y="51"/>
                    </a:cubicBezTo>
                    <a:cubicBezTo>
                      <a:pt x="826" y="51"/>
                      <a:pt x="826" y="50"/>
                      <a:pt x="826" y="49"/>
                    </a:cubicBezTo>
                    <a:cubicBezTo>
                      <a:pt x="838" y="50"/>
                      <a:pt x="850" y="50"/>
                      <a:pt x="862" y="51"/>
                    </a:cubicBezTo>
                    <a:cubicBezTo>
                      <a:pt x="877" y="51"/>
                      <a:pt x="877" y="51"/>
                      <a:pt x="877" y="51"/>
                    </a:cubicBezTo>
                    <a:cubicBezTo>
                      <a:pt x="884" y="51"/>
                      <a:pt x="884" y="51"/>
                      <a:pt x="884" y="51"/>
                    </a:cubicBezTo>
                    <a:cubicBezTo>
                      <a:pt x="887" y="52"/>
                      <a:pt x="887" y="52"/>
                      <a:pt x="887" y="52"/>
                    </a:cubicBezTo>
                    <a:cubicBezTo>
                      <a:pt x="889" y="52"/>
                      <a:pt x="889" y="52"/>
                      <a:pt x="889" y="52"/>
                    </a:cubicBezTo>
                    <a:cubicBezTo>
                      <a:pt x="890" y="52"/>
                      <a:pt x="890" y="52"/>
                      <a:pt x="890" y="52"/>
                    </a:cubicBezTo>
                    <a:cubicBezTo>
                      <a:pt x="890" y="48"/>
                      <a:pt x="889" y="45"/>
                      <a:pt x="889" y="41"/>
                    </a:cubicBezTo>
                    <a:cubicBezTo>
                      <a:pt x="888" y="41"/>
                      <a:pt x="888" y="41"/>
                      <a:pt x="888" y="41"/>
                    </a:cubicBezTo>
                    <a:cubicBezTo>
                      <a:pt x="884" y="40"/>
                      <a:pt x="884" y="40"/>
                      <a:pt x="884" y="40"/>
                    </a:cubicBezTo>
                    <a:cubicBezTo>
                      <a:pt x="869" y="40"/>
                      <a:pt x="869" y="40"/>
                      <a:pt x="869" y="40"/>
                    </a:cubicBezTo>
                    <a:cubicBezTo>
                      <a:pt x="854" y="40"/>
                      <a:pt x="840" y="40"/>
                      <a:pt x="826" y="39"/>
                    </a:cubicBezTo>
                    <a:cubicBezTo>
                      <a:pt x="826" y="39"/>
                      <a:pt x="826" y="39"/>
                      <a:pt x="826" y="39"/>
                    </a:cubicBezTo>
                    <a:moveTo>
                      <a:pt x="891" y="38"/>
                    </a:moveTo>
                    <a:cubicBezTo>
                      <a:pt x="890" y="38"/>
                      <a:pt x="890" y="38"/>
                      <a:pt x="890" y="38"/>
                    </a:cubicBezTo>
                    <a:cubicBezTo>
                      <a:pt x="890" y="39"/>
                      <a:pt x="890" y="40"/>
                      <a:pt x="890" y="41"/>
                    </a:cubicBezTo>
                    <a:cubicBezTo>
                      <a:pt x="891" y="41"/>
                      <a:pt x="891" y="41"/>
                      <a:pt x="891" y="41"/>
                    </a:cubicBezTo>
                    <a:cubicBezTo>
                      <a:pt x="891" y="41"/>
                      <a:pt x="891" y="41"/>
                      <a:pt x="891" y="41"/>
                    </a:cubicBezTo>
                    <a:cubicBezTo>
                      <a:pt x="891" y="45"/>
                      <a:pt x="891" y="47"/>
                      <a:pt x="891" y="47"/>
                    </a:cubicBezTo>
                    <a:cubicBezTo>
                      <a:pt x="891" y="47"/>
                      <a:pt x="891" y="45"/>
                      <a:pt x="891" y="41"/>
                    </a:cubicBezTo>
                    <a:cubicBezTo>
                      <a:pt x="891" y="40"/>
                      <a:pt x="891" y="39"/>
                      <a:pt x="891" y="38"/>
                    </a:cubicBezTo>
                    <a:moveTo>
                      <a:pt x="87" y="33"/>
                    </a:moveTo>
                    <a:cubicBezTo>
                      <a:pt x="87" y="38"/>
                      <a:pt x="87" y="45"/>
                      <a:pt x="87" y="53"/>
                    </a:cubicBezTo>
                    <a:cubicBezTo>
                      <a:pt x="87" y="53"/>
                      <a:pt x="87" y="53"/>
                      <a:pt x="87" y="53"/>
                    </a:cubicBezTo>
                    <a:cubicBezTo>
                      <a:pt x="87" y="54"/>
                      <a:pt x="87" y="55"/>
                      <a:pt x="87" y="56"/>
                    </a:cubicBezTo>
                    <a:cubicBezTo>
                      <a:pt x="87" y="58"/>
                      <a:pt x="87" y="60"/>
                      <a:pt x="87" y="60"/>
                    </a:cubicBezTo>
                    <a:cubicBezTo>
                      <a:pt x="87" y="60"/>
                      <a:pt x="87" y="60"/>
                      <a:pt x="87" y="60"/>
                    </a:cubicBezTo>
                    <a:cubicBezTo>
                      <a:pt x="87" y="60"/>
                      <a:pt x="87" y="60"/>
                      <a:pt x="87" y="60"/>
                    </a:cubicBezTo>
                    <a:cubicBezTo>
                      <a:pt x="87" y="61"/>
                      <a:pt x="87" y="63"/>
                      <a:pt x="88" y="64"/>
                    </a:cubicBezTo>
                    <a:cubicBezTo>
                      <a:pt x="88" y="64"/>
                      <a:pt x="88" y="64"/>
                      <a:pt x="88" y="65"/>
                    </a:cubicBezTo>
                    <a:cubicBezTo>
                      <a:pt x="85" y="65"/>
                      <a:pt x="83" y="65"/>
                      <a:pt x="80" y="65"/>
                    </a:cubicBezTo>
                    <a:cubicBezTo>
                      <a:pt x="53" y="64"/>
                      <a:pt x="28" y="64"/>
                      <a:pt x="3" y="64"/>
                    </a:cubicBezTo>
                    <a:cubicBezTo>
                      <a:pt x="1" y="64"/>
                      <a:pt x="1" y="64"/>
                      <a:pt x="1" y="64"/>
                    </a:cubicBezTo>
                    <a:cubicBezTo>
                      <a:pt x="1" y="64"/>
                      <a:pt x="1" y="64"/>
                      <a:pt x="1" y="64"/>
                    </a:cubicBezTo>
                    <a:cubicBezTo>
                      <a:pt x="1" y="66"/>
                      <a:pt x="1" y="68"/>
                      <a:pt x="1" y="69"/>
                    </a:cubicBezTo>
                    <a:cubicBezTo>
                      <a:pt x="16" y="69"/>
                      <a:pt x="37" y="69"/>
                      <a:pt x="65" y="69"/>
                    </a:cubicBezTo>
                    <a:cubicBezTo>
                      <a:pt x="72" y="69"/>
                      <a:pt x="80" y="69"/>
                      <a:pt x="88" y="69"/>
                    </a:cubicBezTo>
                    <a:cubicBezTo>
                      <a:pt x="88" y="63"/>
                      <a:pt x="88" y="56"/>
                      <a:pt x="88" y="49"/>
                    </a:cubicBezTo>
                    <a:cubicBezTo>
                      <a:pt x="87" y="44"/>
                      <a:pt x="87" y="38"/>
                      <a:pt x="87" y="33"/>
                    </a:cubicBezTo>
                    <a:moveTo>
                      <a:pt x="87" y="29"/>
                    </a:moveTo>
                    <a:cubicBezTo>
                      <a:pt x="87" y="29"/>
                      <a:pt x="87" y="29"/>
                      <a:pt x="87" y="29"/>
                    </a:cubicBezTo>
                    <a:cubicBezTo>
                      <a:pt x="87" y="35"/>
                      <a:pt x="88" y="42"/>
                      <a:pt x="88" y="48"/>
                    </a:cubicBezTo>
                    <a:cubicBezTo>
                      <a:pt x="88" y="55"/>
                      <a:pt x="88" y="62"/>
                      <a:pt x="88" y="69"/>
                    </a:cubicBezTo>
                    <a:cubicBezTo>
                      <a:pt x="94" y="69"/>
                      <a:pt x="101" y="69"/>
                      <a:pt x="108" y="69"/>
                    </a:cubicBezTo>
                    <a:cubicBezTo>
                      <a:pt x="107" y="54"/>
                      <a:pt x="107" y="49"/>
                      <a:pt x="107" y="49"/>
                    </a:cubicBezTo>
                    <a:cubicBezTo>
                      <a:pt x="107" y="49"/>
                      <a:pt x="107" y="51"/>
                      <a:pt x="107" y="53"/>
                    </a:cubicBezTo>
                    <a:cubicBezTo>
                      <a:pt x="107" y="55"/>
                      <a:pt x="107" y="57"/>
                      <a:pt x="107" y="57"/>
                    </a:cubicBezTo>
                    <a:cubicBezTo>
                      <a:pt x="107" y="57"/>
                      <a:pt x="107" y="56"/>
                      <a:pt x="107" y="53"/>
                    </a:cubicBezTo>
                    <a:cubicBezTo>
                      <a:pt x="107" y="53"/>
                      <a:pt x="107" y="53"/>
                      <a:pt x="107" y="53"/>
                    </a:cubicBezTo>
                    <a:cubicBezTo>
                      <a:pt x="107" y="49"/>
                      <a:pt x="107" y="46"/>
                      <a:pt x="107" y="46"/>
                    </a:cubicBezTo>
                    <a:cubicBezTo>
                      <a:pt x="107" y="46"/>
                      <a:pt x="107" y="46"/>
                      <a:pt x="107" y="47"/>
                    </a:cubicBezTo>
                    <a:cubicBezTo>
                      <a:pt x="107" y="47"/>
                      <a:pt x="107" y="47"/>
                      <a:pt x="107" y="47"/>
                    </a:cubicBezTo>
                    <a:cubicBezTo>
                      <a:pt x="107" y="45"/>
                      <a:pt x="107" y="44"/>
                      <a:pt x="107" y="44"/>
                    </a:cubicBezTo>
                    <a:cubicBezTo>
                      <a:pt x="107" y="44"/>
                      <a:pt x="107" y="44"/>
                      <a:pt x="107" y="45"/>
                    </a:cubicBezTo>
                    <a:cubicBezTo>
                      <a:pt x="107" y="45"/>
                      <a:pt x="107" y="45"/>
                      <a:pt x="107" y="45"/>
                    </a:cubicBezTo>
                    <a:cubicBezTo>
                      <a:pt x="107" y="44"/>
                      <a:pt x="107" y="43"/>
                      <a:pt x="107" y="42"/>
                    </a:cubicBezTo>
                    <a:cubicBezTo>
                      <a:pt x="109" y="42"/>
                      <a:pt x="109" y="42"/>
                      <a:pt x="109" y="42"/>
                    </a:cubicBezTo>
                    <a:cubicBezTo>
                      <a:pt x="111" y="42"/>
                      <a:pt x="111" y="42"/>
                      <a:pt x="111" y="42"/>
                    </a:cubicBezTo>
                    <a:cubicBezTo>
                      <a:pt x="161" y="43"/>
                      <a:pt x="222" y="43"/>
                      <a:pt x="283" y="44"/>
                    </a:cubicBezTo>
                    <a:cubicBezTo>
                      <a:pt x="306" y="44"/>
                      <a:pt x="329" y="45"/>
                      <a:pt x="352" y="45"/>
                    </a:cubicBezTo>
                    <a:cubicBezTo>
                      <a:pt x="314" y="43"/>
                      <a:pt x="241" y="41"/>
                      <a:pt x="162" y="39"/>
                    </a:cubicBezTo>
                    <a:cubicBezTo>
                      <a:pt x="143" y="39"/>
                      <a:pt x="122" y="38"/>
                      <a:pt x="102" y="38"/>
                    </a:cubicBezTo>
                    <a:cubicBezTo>
                      <a:pt x="95" y="38"/>
                      <a:pt x="95" y="38"/>
                      <a:pt x="95" y="38"/>
                    </a:cubicBezTo>
                    <a:cubicBezTo>
                      <a:pt x="91" y="38"/>
                      <a:pt x="91" y="38"/>
                      <a:pt x="91" y="38"/>
                    </a:cubicBezTo>
                    <a:cubicBezTo>
                      <a:pt x="89" y="38"/>
                      <a:pt x="89" y="38"/>
                      <a:pt x="89" y="38"/>
                    </a:cubicBezTo>
                    <a:cubicBezTo>
                      <a:pt x="88" y="38"/>
                      <a:pt x="88" y="38"/>
                      <a:pt x="88" y="38"/>
                    </a:cubicBezTo>
                    <a:cubicBezTo>
                      <a:pt x="88" y="38"/>
                      <a:pt x="88" y="38"/>
                      <a:pt x="88" y="38"/>
                    </a:cubicBezTo>
                    <a:cubicBezTo>
                      <a:pt x="88" y="38"/>
                      <a:pt x="88" y="38"/>
                      <a:pt x="88" y="38"/>
                    </a:cubicBezTo>
                    <a:cubicBezTo>
                      <a:pt x="87" y="32"/>
                      <a:pt x="87" y="29"/>
                      <a:pt x="87" y="29"/>
                    </a:cubicBezTo>
                    <a:moveTo>
                      <a:pt x="825" y="20"/>
                    </a:moveTo>
                    <a:cubicBezTo>
                      <a:pt x="825" y="20"/>
                      <a:pt x="825" y="20"/>
                      <a:pt x="825" y="20"/>
                    </a:cubicBezTo>
                    <a:cubicBezTo>
                      <a:pt x="825" y="20"/>
                      <a:pt x="825" y="20"/>
                      <a:pt x="826" y="20"/>
                    </a:cubicBezTo>
                    <a:cubicBezTo>
                      <a:pt x="825" y="20"/>
                      <a:pt x="825" y="20"/>
                      <a:pt x="825" y="20"/>
                    </a:cubicBezTo>
                    <a:moveTo>
                      <a:pt x="87" y="20"/>
                    </a:moveTo>
                    <a:cubicBezTo>
                      <a:pt x="87" y="22"/>
                      <a:pt x="87" y="26"/>
                      <a:pt x="87" y="29"/>
                    </a:cubicBezTo>
                    <a:cubicBezTo>
                      <a:pt x="91" y="29"/>
                      <a:pt x="94" y="29"/>
                      <a:pt x="97" y="29"/>
                    </a:cubicBezTo>
                    <a:cubicBezTo>
                      <a:pt x="108" y="28"/>
                      <a:pt x="119" y="28"/>
                      <a:pt x="130" y="28"/>
                    </a:cubicBezTo>
                    <a:cubicBezTo>
                      <a:pt x="148" y="28"/>
                      <a:pt x="164" y="28"/>
                      <a:pt x="179" y="28"/>
                    </a:cubicBezTo>
                    <a:cubicBezTo>
                      <a:pt x="199" y="28"/>
                      <a:pt x="215" y="28"/>
                      <a:pt x="229" y="28"/>
                    </a:cubicBezTo>
                    <a:cubicBezTo>
                      <a:pt x="244" y="28"/>
                      <a:pt x="255" y="28"/>
                      <a:pt x="263" y="28"/>
                    </a:cubicBezTo>
                    <a:cubicBezTo>
                      <a:pt x="265" y="28"/>
                      <a:pt x="267" y="28"/>
                      <a:pt x="269" y="28"/>
                    </a:cubicBezTo>
                    <a:cubicBezTo>
                      <a:pt x="271" y="27"/>
                      <a:pt x="272" y="27"/>
                      <a:pt x="270" y="27"/>
                    </a:cubicBezTo>
                    <a:cubicBezTo>
                      <a:pt x="242" y="24"/>
                      <a:pt x="188" y="21"/>
                      <a:pt x="126" y="21"/>
                    </a:cubicBezTo>
                    <a:cubicBezTo>
                      <a:pt x="106" y="21"/>
                      <a:pt x="106" y="21"/>
                      <a:pt x="106" y="21"/>
                    </a:cubicBezTo>
                    <a:cubicBezTo>
                      <a:pt x="96" y="21"/>
                      <a:pt x="96" y="21"/>
                      <a:pt x="96" y="21"/>
                    </a:cubicBezTo>
                    <a:cubicBezTo>
                      <a:pt x="91" y="21"/>
                      <a:pt x="91" y="21"/>
                      <a:pt x="91" y="21"/>
                    </a:cubicBezTo>
                    <a:cubicBezTo>
                      <a:pt x="88" y="21"/>
                      <a:pt x="88" y="21"/>
                      <a:pt x="88" y="21"/>
                    </a:cubicBezTo>
                    <a:cubicBezTo>
                      <a:pt x="88" y="21"/>
                      <a:pt x="88" y="21"/>
                      <a:pt x="88" y="21"/>
                    </a:cubicBezTo>
                    <a:cubicBezTo>
                      <a:pt x="87" y="21"/>
                      <a:pt x="87" y="21"/>
                      <a:pt x="87" y="21"/>
                    </a:cubicBezTo>
                    <a:cubicBezTo>
                      <a:pt x="87" y="21"/>
                      <a:pt x="87" y="21"/>
                      <a:pt x="87" y="21"/>
                    </a:cubicBezTo>
                    <a:cubicBezTo>
                      <a:pt x="87" y="20"/>
                      <a:pt x="87" y="20"/>
                      <a:pt x="87" y="20"/>
                    </a:cubicBezTo>
                    <a:moveTo>
                      <a:pt x="824" y="18"/>
                    </a:moveTo>
                    <a:cubicBezTo>
                      <a:pt x="824" y="18"/>
                      <a:pt x="824" y="18"/>
                      <a:pt x="824" y="20"/>
                    </a:cubicBezTo>
                    <a:cubicBezTo>
                      <a:pt x="824" y="20"/>
                      <a:pt x="824" y="20"/>
                      <a:pt x="824" y="20"/>
                    </a:cubicBezTo>
                    <a:cubicBezTo>
                      <a:pt x="824" y="19"/>
                      <a:pt x="824" y="18"/>
                      <a:pt x="824" y="18"/>
                    </a:cubicBezTo>
                    <a:moveTo>
                      <a:pt x="87" y="14"/>
                    </a:moveTo>
                    <a:cubicBezTo>
                      <a:pt x="87" y="14"/>
                      <a:pt x="87" y="14"/>
                      <a:pt x="87" y="14"/>
                    </a:cubicBezTo>
                    <a:cubicBezTo>
                      <a:pt x="87" y="15"/>
                      <a:pt x="87" y="17"/>
                      <a:pt x="87" y="20"/>
                    </a:cubicBezTo>
                    <a:cubicBezTo>
                      <a:pt x="87" y="18"/>
                      <a:pt x="87" y="15"/>
                      <a:pt x="87" y="14"/>
                    </a:cubicBezTo>
                    <a:moveTo>
                      <a:pt x="890" y="11"/>
                    </a:moveTo>
                    <a:cubicBezTo>
                      <a:pt x="890" y="11"/>
                      <a:pt x="890" y="11"/>
                      <a:pt x="890" y="11"/>
                    </a:cubicBezTo>
                    <a:cubicBezTo>
                      <a:pt x="890" y="11"/>
                      <a:pt x="890" y="11"/>
                      <a:pt x="890" y="11"/>
                    </a:cubicBezTo>
                    <a:cubicBezTo>
                      <a:pt x="889" y="11"/>
                      <a:pt x="889" y="11"/>
                      <a:pt x="889" y="11"/>
                    </a:cubicBezTo>
                    <a:cubicBezTo>
                      <a:pt x="890" y="15"/>
                      <a:pt x="890" y="18"/>
                      <a:pt x="890" y="21"/>
                    </a:cubicBezTo>
                    <a:cubicBezTo>
                      <a:pt x="891" y="21"/>
                      <a:pt x="891" y="21"/>
                      <a:pt x="891" y="21"/>
                    </a:cubicBezTo>
                    <a:cubicBezTo>
                      <a:pt x="890" y="15"/>
                      <a:pt x="890" y="11"/>
                      <a:pt x="890" y="11"/>
                    </a:cubicBezTo>
                    <a:moveTo>
                      <a:pt x="0" y="5"/>
                    </a:moveTo>
                    <a:cubicBezTo>
                      <a:pt x="0" y="5"/>
                      <a:pt x="0" y="5"/>
                      <a:pt x="0" y="5"/>
                    </a:cubicBezTo>
                    <a:cubicBezTo>
                      <a:pt x="0" y="5"/>
                      <a:pt x="0" y="6"/>
                      <a:pt x="0" y="8"/>
                    </a:cubicBezTo>
                    <a:cubicBezTo>
                      <a:pt x="0" y="15"/>
                      <a:pt x="0" y="28"/>
                      <a:pt x="0" y="41"/>
                    </a:cubicBezTo>
                    <a:cubicBezTo>
                      <a:pt x="0" y="44"/>
                      <a:pt x="0" y="47"/>
                      <a:pt x="0" y="49"/>
                    </a:cubicBezTo>
                    <a:cubicBezTo>
                      <a:pt x="0" y="57"/>
                      <a:pt x="0" y="64"/>
                      <a:pt x="0" y="69"/>
                    </a:cubicBezTo>
                    <a:cubicBezTo>
                      <a:pt x="0" y="69"/>
                      <a:pt x="1" y="69"/>
                      <a:pt x="1" y="69"/>
                    </a:cubicBezTo>
                    <a:cubicBezTo>
                      <a:pt x="1" y="68"/>
                      <a:pt x="1" y="66"/>
                      <a:pt x="1" y="64"/>
                    </a:cubicBezTo>
                    <a:cubicBezTo>
                      <a:pt x="1" y="60"/>
                      <a:pt x="1" y="55"/>
                      <a:pt x="1" y="51"/>
                    </a:cubicBezTo>
                    <a:cubicBezTo>
                      <a:pt x="0" y="41"/>
                      <a:pt x="0" y="30"/>
                      <a:pt x="0" y="30"/>
                    </a:cubicBezTo>
                    <a:cubicBezTo>
                      <a:pt x="0" y="30"/>
                      <a:pt x="0" y="30"/>
                      <a:pt x="0" y="31"/>
                    </a:cubicBezTo>
                    <a:cubicBezTo>
                      <a:pt x="1" y="31"/>
                      <a:pt x="1" y="31"/>
                      <a:pt x="1" y="31"/>
                    </a:cubicBezTo>
                    <a:cubicBezTo>
                      <a:pt x="2" y="31"/>
                      <a:pt x="2" y="31"/>
                      <a:pt x="2" y="31"/>
                    </a:cubicBezTo>
                    <a:cubicBezTo>
                      <a:pt x="7" y="31"/>
                      <a:pt x="7" y="31"/>
                      <a:pt x="7" y="31"/>
                    </a:cubicBezTo>
                    <a:cubicBezTo>
                      <a:pt x="16" y="30"/>
                      <a:pt x="16" y="30"/>
                      <a:pt x="16" y="30"/>
                    </a:cubicBezTo>
                    <a:cubicBezTo>
                      <a:pt x="33" y="30"/>
                      <a:pt x="33" y="30"/>
                      <a:pt x="33" y="30"/>
                    </a:cubicBezTo>
                    <a:cubicBezTo>
                      <a:pt x="45" y="30"/>
                      <a:pt x="56" y="29"/>
                      <a:pt x="67" y="29"/>
                    </a:cubicBezTo>
                    <a:cubicBezTo>
                      <a:pt x="74" y="29"/>
                      <a:pt x="81" y="29"/>
                      <a:pt x="87" y="29"/>
                    </a:cubicBezTo>
                    <a:cubicBezTo>
                      <a:pt x="87" y="23"/>
                      <a:pt x="87" y="18"/>
                      <a:pt x="87" y="14"/>
                    </a:cubicBezTo>
                    <a:cubicBezTo>
                      <a:pt x="59" y="14"/>
                      <a:pt x="43" y="15"/>
                      <a:pt x="42" y="15"/>
                    </a:cubicBezTo>
                    <a:cubicBezTo>
                      <a:pt x="33" y="16"/>
                      <a:pt x="23" y="16"/>
                      <a:pt x="14" y="17"/>
                    </a:cubicBezTo>
                    <a:cubicBezTo>
                      <a:pt x="1" y="18"/>
                      <a:pt x="1" y="18"/>
                      <a:pt x="1" y="18"/>
                    </a:cubicBezTo>
                    <a:cubicBezTo>
                      <a:pt x="0" y="18"/>
                      <a:pt x="0" y="18"/>
                      <a:pt x="0" y="18"/>
                    </a:cubicBezTo>
                    <a:cubicBezTo>
                      <a:pt x="0" y="18"/>
                      <a:pt x="0" y="18"/>
                      <a:pt x="0" y="18"/>
                    </a:cubicBezTo>
                    <a:cubicBezTo>
                      <a:pt x="0" y="14"/>
                      <a:pt x="0" y="11"/>
                      <a:pt x="0" y="8"/>
                    </a:cubicBezTo>
                    <a:cubicBezTo>
                      <a:pt x="0" y="6"/>
                      <a:pt x="0" y="5"/>
                      <a:pt x="0" y="5"/>
                    </a:cubicBezTo>
                    <a:moveTo>
                      <a:pt x="0" y="4"/>
                    </a:moveTo>
                    <a:cubicBezTo>
                      <a:pt x="0" y="4"/>
                      <a:pt x="0" y="5"/>
                      <a:pt x="0" y="5"/>
                    </a:cubicBezTo>
                    <a:cubicBezTo>
                      <a:pt x="0" y="5"/>
                      <a:pt x="0" y="5"/>
                      <a:pt x="0" y="5"/>
                    </a:cubicBezTo>
                    <a:cubicBezTo>
                      <a:pt x="0" y="5"/>
                      <a:pt x="0" y="4"/>
                      <a:pt x="0" y="4"/>
                    </a:cubicBezTo>
                    <a:moveTo>
                      <a:pt x="888" y="0"/>
                    </a:moveTo>
                    <a:cubicBezTo>
                      <a:pt x="881" y="1"/>
                      <a:pt x="875" y="1"/>
                      <a:pt x="869" y="2"/>
                    </a:cubicBezTo>
                    <a:cubicBezTo>
                      <a:pt x="866" y="2"/>
                      <a:pt x="864" y="2"/>
                      <a:pt x="861" y="2"/>
                    </a:cubicBezTo>
                    <a:cubicBezTo>
                      <a:pt x="843" y="4"/>
                      <a:pt x="826" y="5"/>
                      <a:pt x="809" y="6"/>
                    </a:cubicBezTo>
                    <a:cubicBezTo>
                      <a:pt x="775" y="7"/>
                      <a:pt x="744" y="8"/>
                      <a:pt x="719" y="9"/>
                    </a:cubicBezTo>
                    <a:cubicBezTo>
                      <a:pt x="667" y="10"/>
                      <a:pt x="635" y="10"/>
                      <a:pt x="635" y="10"/>
                    </a:cubicBezTo>
                    <a:cubicBezTo>
                      <a:pt x="605" y="9"/>
                      <a:pt x="569" y="9"/>
                      <a:pt x="529" y="9"/>
                    </a:cubicBezTo>
                    <a:cubicBezTo>
                      <a:pt x="386" y="9"/>
                      <a:pt x="199" y="11"/>
                      <a:pt x="104" y="13"/>
                    </a:cubicBezTo>
                    <a:cubicBezTo>
                      <a:pt x="114" y="13"/>
                      <a:pt x="123" y="13"/>
                      <a:pt x="132" y="14"/>
                    </a:cubicBezTo>
                    <a:cubicBezTo>
                      <a:pt x="252" y="16"/>
                      <a:pt x="407" y="17"/>
                      <a:pt x="559" y="18"/>
                    </a:cubicBezTo>
                    <a:cubicBezTo>
                      <a:pt x="634" y="18"/>
                      <a:pt x="709" y="19"/>
                      <a:pt x="778" y="20"/>
                    </a:cubicBezTo>
                    <a:cubicBezTo>
                      <a:pt x="779" y="20"/>
                      <a:pt x="781" y="20"/>
                      <a:pt x="782" y="20"/>
                    </a:cubicBezTo>
                    <a:cubicBezTo>
                      <a:pt x="785" y="20"/>
                      <a:pt x="788" y="20"/>
                      <a:pt x="790" y="19"/>
                    </a:cubicBezTo>
                    <a:cubicBezTo>
                      <a:pt x="811" y="18"/>
                      <a:pt x="831" y="17"/>
                      <a:pt x="851" y="15"/>
                    </a:cubicBezTo>
                    <a:cubicBezTo>
                      <a:pt x="861" y="14"/>
                      <a:pt x="872" y="13"/>
                      <a:pt x="882" y="12"/>
                    </a:cubicBezTo>
                    <a:cubicBezTo>
                      <a:pt x="888" y="11"/>
                      <a:pt x="888" y="11"/>
                      <a:pt x="888" y="11"/>
                    </a:cubicBezTo>
                    <a:cubicBezTo>
                      <a:pt x="888" y="8"/>
                      <a:pt x="888" y="4"/>
                      <a:pt x="888" y="0"/>
                    </a:cubicBezTo>
                    <a:moveTo>
                      <a:pt x="889" y="0"/>
                    </a:moveTo>
                    <a:cubicBezTo>
                      <a:pt x="889" y="0"/>
                      <a:pt x="888" y="0"/>
                      <a:pt x="888" y="0"/>
                    </a:cubicBezTo>
                    <a:cubicBezTo>
                      <a:pt x="888" y="4"/>
                      <a:pt x="888" y="8"/>
                      <a:pt x="888" y="11"/>
                    </a:cubicBezTo>
                    <a:cubicBezTo>
                      <a:pt x="889" y="11"/>
                      <a:pt x="889" y="11"/>
                      <a:pt x="889" y="11"/>
                    </a:cubicBezTo>
                    <a:cubicBezTo>
                      <a:pt x="889" y="8"/>
                      <a:pt x="889" y="5"/>
                      <a:pt x="889" y="2"/>
                    </a:cubicBezTo>
                    <a:cubicBezTo>
                      <a:pt x="889" y="2"/>
                      <a:pt x="889" y="1"/>
                      <a:pt x="889" y="0"/>
                    </a:cubicBezTo>
                  </a:path>
                </a:pathLst>
              </a:custGeom>
              <a:solidFill>
                <a:srgbClr val="E3E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2" name="Freeform 168"/>
              <p:cNvSpPr>
                <a:spLocks noEditPoints="1"/>
              </p:cNvSpPr>
              <p:nvPr/>
            </p:nvSpPr>
            <p:spPr bwMode="auto">
              <a:xfrm>
                <a:off x="3484681" y="2518380"/>
                <a:ext cx="1796371" cy="273641"/>
              </a:xfrm>
              <a:custGeom>
                <a:avLst/>
                <a:gdLst>
                  <a:gd name="T0" fmla="*/ 207 w 820"/>
                  <a:gd name="T1" fmla="*/ 114 h 125"/>
                  <a:gd name="T2" fmla="*/ 746 w 820"/>
                  <a:gd name="T3" fmla="*/ 111 h 125"/>
                  <a:gd name="T4" fmla="*/ 619 w 820"/>
                  <a:gd name="T5" fmla="*/ 107 h 125"/>
                  <a:gd name="T6" fmla="*/ 327 w 820"/>
                  <a:gd name="T7" fmla="*/ 109 h 125"/>
                  <a:gd name="T8" fmla="*/ 619 w 820"/>
                  <a:gd name="T9" fmla="*/ 106 h 125"/>
                  <a:gd name="T10" fmla="*/ 490 w 820"/>
                  <a:gd name="T11" fmla="*/ 109 h 125"/>
                  <a:gd name="T12" fmla="*/ 619 w 820"/>
                  <a:gd name="T13" fmla="*/ 106 h 125"/>
                  <a:gd name="T14" fmla="*/ 166 w 820"/>
                  <a:gd name="T15" fmla="*/ 103 h 125"/>
                  <a:gd name="T16" fmla="*/ 207 w 820"/>
                  <a:gd name="T17" fmla="*/ 102 h 125"/>
                  <a:gd name="T18" fmla="*/ 1 w 820"/>
                  <a:gd name="T19" fmla="*/ 99 h 125"/>
                  <a:gd name="T20" fmla="*/ 6 w 820"/>
                  <a:gd name="T21" fmla="*/ 107 h 125"/>
                  <a:gd name="T22" fmla="*/ 21 w 820"/>
                  <a:gd name="T23" fmla="*/ 102 h 125"/>
                  <a:gd name="T24" fmla="*/ 154 w 820"/>
                  <a:gd name="T25" fmla="*/ 99 h 125"/>
                  <a:gd name="T26" fmla="*/ 44 w 820"/>
                  <a:gd name="T27" fmla="*/ 99 h 125"/>
                  <a:gd name="T28" fmla="*/ 21 w 820"/>
                  <a:gd name="T29" fmla="*/ 108 h 125"/>
                  <a:gd name="T30" fmla="*/ 1 w 820"/>
                  <a:gd name="T31" fmla="*/ 95 h 125"/>
                  <a:gd name="T32" fmla="*/ 21 w 820"/>
                  <a:gd name="T33" fmla="*/ 95 h 125"/>
                  <a:gd name="T34" fmla="*/ 153 w 820"/>
                  <a:gd name="T35" fmla="*/ 98 h 125"/>
                  <a:gd name="T36" fmla="*/ 259 w 820"/>
                  <a:gd name="T37" fmla="*/ 94 h 125"/>
                  <a:gd name="T38" fmla="*/ 154 w 820"/>
                  <a:gd name="T39" fmla="*/ 95 h 125"/>
                  <a:gd name="T40" fmla="*/ 197 w 820"/>
                  <a:gd name="T41" fmla="*/ 99 h 125"/>
                  <a:gd name="T42" fmla="*/ 615 w 820"/>
                  <a:gd name="T43" fmla="*/ 101 h 125"/>
                  <a:gd name="T44" fmla="*/ 619 w 820"/>
                  <a:gd name="T45" fmla="*/ 87 h 125"/>
                  <a:gd name="T46" fmla="*/ 153 w 820"/>
                  <a:gd name="T47" fmla="*/ 83 h 125"/>
                  <a:gd name="T48" fmla="*/ 745 w 820"/>
                  <a:gd name="T49" fmla="*/ 100 h 125"/>
                  <a:gd name="T50" fmla="*/ 660 w 820"/>
                  <a:gd name="T51" fmla="*/ 86 h 125"/>
                  <a:gd name="T52" fmla="*/ 733 w 820"/>
                  <a:gd name="T53" fmla="*/ 104 h 125"/>
                  <a:gd name="T54" fmla="*/ 745 w 820"/>
                  <a:gd name="T55" fmla="*/ 85 h 125"/>
                  <a:gd name="T56" fmla="*/ 619 w 820"/>
                  <a:gd name="T57" fmla="*/ 87 h 125"/>
                  <a:gd name="T58" fmla="*/ 154 w 820"/>
                  <a:gd name="T59" fmla="*/ 83 h 125"/>
                  <a:gd name="T60" fmla="*/ 619 w 820"/>
                  <a:gd name="T61" fmla="*/ 86 h 125"/>
                  <a:gd name="T62" fmla="*/ 579 w 820"/>
                  <a:gd name="T63" fmla="*/ 87 h 125"/>
                  <a:gd name="T64" fmla="*/ 259 w 820"/>
                  <a:gd name="T65" fmla="*/ 94 h 125"/>
                  <a:gd name="T66" fmla="*/ 332 w 820"/>
                  <a:gd name="T67" fmla="*/ 81 h 125"/>
                  <a:gd name="T68" fmla="*/ 153 w 820"/>
                  <a:gd name="T69" fmla="*/ 80 h 125"/>
                  <a:gd name="T70" fmla="*/ 153 w 820"/>
                  <a:gd name="T71" fmla="*/ 80 h 125"/>
                  <a:gd name="T72" fmla="*/ 1 w 820"/>
                  <a:gd name="T73" fmla="*/ 82 h 125"/>
                  <a:gd name="T74" fmla="*/ 21 w 820"/>
                  <a:gd name="T75" fmla="*/ 75 h 125"/>
                  <a:gd name="T76" fmla="*/ 443 w 820"/>
                  <a:gd name="T77" fmla="*/ 69 h 125"/>
                  <a:gd name="T78" fmla="*/ 619 w 820"/>
                  <a:gd name="T79" fmla="*/ 74 h 125"/>
                  <a:gd name="T80" fmla="*/ 20 w 820"/>
                  <a:gd name="T81" fmla="*/ 59 h 125"/>
                  <a:gd name="T82" fmla="*/ 619 w 820"/>
                  <a:gd name="T83" fmla="*/ 53 h 125"/>
                  <a:gd name="T84" fmla="*/ 443 w 820"/>
                  <a:gd name="T85" fmla="*/ 69 h 125"/>
                  <a:gd name="T86" fmla="*/ 613 w 820"/>
                  <a:gd name="T87" fmla="*/ 65 h 125"/>
                  <a:gd name="T88" fmla="*/ 30 w 820"/>
                  <a:gd name="T89" fmla="*/ 53 h 125"/>
                  <a:gd name="T90" fmla="*/ 20 w 820"/>
                  <a:gd name="T91" fmla="*/ 53 h 125"/>
                  <a:gd name="T92" fmla="*/ 818 w 820"/>
                  <a:gd name="T93" fmla="*/ 28 h 125"/>
                  <a:gd name="T94" fmla="*/ 803 w 820"/>
                  <a:gd name="T95" fmla="*/ 44 h 125"/>
                  <a:gd name="T96" fmla="*/ 818 w 820"/>
                  <a:gd name="T97" fmla="*/ 37 h 125"/>
                  <a:gd name="T98" fmla="*/ 818 w 820"/>
                  <a:gd name="T99" fmla="*/ 78 h 125"/>
                  <a:gd name="T100" fmla="*/ 803 w 820"/>
                  <a:gd name="T101" fmla="*/ 79 h 125"/>
                  <a:gd name="T102" fmla="*/ 816 w 820"/>
                  <a:gd name="T103" fmla="*/ 93 h 125"/>
                  <a:gd name="T104" fmla="*/ 820 w 820"/>
                  <a:gd name="T105" fmla="*/ 94 h 125"/>
                  <a:gd name="T106" fmla="*/ 0 w 820"/>
                  <a:gd name="T107" fmla="*/ 11 h 125"/>
                  <a:gd name="T108" fmla="*/ 1 w 820"/>
                  <a:gd name="T109" fmla="*/ 54 h 125"/>
                  <a:gd name="T110" fmla="*/ 0 w 820"/>
                  <a:gd name="T111" fmla="*/ 7 h 125"/>
                  <a:gd name="T112" fmla="*/ 0 w 820"/>
                  <a:gd name="T113" fmla="*/ 27 h 125"/>
                  <a:gd name="T114" fmla="*/ 183 w 820"/>
                  <a:gd name="T115" fmla="*/ 33 h 125"/>
                  <a:gd name="T116" fmla="*/ 565 w 820"/>
                  <a:gd name="T117" fmla="*/ 47 h 125"/>
                  <a:gd name="T118" fmla="*/ 802 w 820"/>
                  <a:gd name="T119" fmla="*/ 27 h 125"/>
                  <a:gd name="T120" fmla="*/ 691 w 820"/>
                  <a:gd name="T121" fmla="*/ 26 h 125"/>
                  <a:gd name="T122" fmla="*/ 0 w 820"/>
                  <a:gd name="T123" fmla="*/ 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0" h="125">
                    <a:moveTo>
                      <a:pt x="21" y="116"/>
                    </a:moveTo>
                    <a:cubicBezTo>
                      <a:pt x="21" y="121"/>
                      <a:pt x="21" y="125"/>
                      <a:pt x="21" y="125"/>
                    </a:cubicBezTo>
                    <a:cubicBezTo>
                      <a:pt x="21" y="125"/>
                      <a:pt x="21" y="124"/>
                      <a:pt x="21" y="121"/>
                    </a:cubicBezTo>
                    <a:cubicBezTo>
                      <a:pt x="21" y="122"/>
                      <a:pt x="21" y="122"/>
                      <a:pt x="21" y="122"/>
                    </a:cubicBezTo>
                    <a:cubicBezTo>
                      <a:pt x="21" y="122"/>
                      <a:pt x="21" y="119"/>
                      <a:pt x="21" y="116"/>
                    </a:cubicBezTo>
                    <a:moveTo>
                      <a:pt x="207" y="114"/>
                    </a:moveTo>
                    <a:cubicBezTo>
                      <a:pt x="207" y="114"/>
                      <a:pt x="207" y="114"/>
                      <a:pt x="207" y="114"/>
                    </a:cubicBezTo>
                    <a:cubicBezTo>
                      <a:pt x="207" y="115"/>
                      <a:pt x="207" y="116"/>
                      <a:pt x="207" y="116"/>
                    </a:cubicBezTo>
                    <a:cubicBezTo>
                      <a:pt x="207" y="116"/>
                      <a:pt x="207" y="116"/>
                      <a:pt x="207" y="114"/>
                    </a:cubicBezTo>
                    <a:cubicBezTo>
                      <a:pt x="207" y="114"/>
                      <a:pt x="207" y="114"/>
                      <a:pt x="207" y="114"/>
                    </a:cubicBezTo>
                    <a:cubicBezTo>
                      <a:pt x="207" y="114"/>
                      <a:pt x="207" y="114"/>
                      <a:pt x="207" y="114"/>
                    </a:cubicBezTo>
                    <a:moveTo>
                      <a:pt x="746" y="110"/>
                    </a:moveTo>
                    <a:cubicBezTo>
                      <a:pt x="746" y="110"/>
                      <a:pt x="746" y="110"/>
                      <a:pt x="746" y="110"/>
                    </a:cubicBezTo>
                    <a:cubicBezTo>
                      <a:pt x="746" y="111"/>
                      <a:pt x="746" y="111"/>
                      <a:pt x="746" y="111"/>
                    </a:cubicBezTo>
                    <a:cubicBezTo>
                      <a:pt x="746" y="111"/>
                      <a:pt x="746" y="111"/>
                      <a:pt x="746" y="110"/>
                    </a:cubicBezTo>
                    <a:moveTo>
                      <a:pt x="21" y="109"/>
                    </a:moveTo>
                    <a:cubicBezTo>
                      <a:pt x="21" y="109"/>
                      <a:pt x="21" y="109"/>
                      <a:pt x="21" y="109"/>
                    </a:cubicBezTo>
                    <a:cubicBezTo>
                      <a:pt x="21" y="110"/>
                      <a:pt x="21" y="110"/>
                      <a:pt x="21" y="111"/>
                    </a:cubicBezTo>
                    <a:cubicBezTo>
                      <a:pt x="21" y="111"/>
                      <a:pt x="21" y="111"/>
                      <a:pt x="21" y="111"/>
                    </a:cubicBezTo>
                    <a:cubicBezTo>
                      <a:pt x="21" y="110"/>
                      <a:pt x="21" y="110"/>
                      <a:pt x="21" y="109"/>
                    </a:cubicBezTo>
                    <a:moveTo>
                      <a:pt x="619" y="107"/>
                    </a:moveTo>
                    <a:cubicBezTo>
                      <a:pt x="619" y="107"/>
                      <a:pt x="619" y="107"/>
                      <a:pt x="619" y="107"/>
                    </a:cubicBezTo>
                    <a:cubicBezTo>
                      <a:pt x="619" y="109"/>
                      <a:pt x="619" y="109"/>
                      <a:pt x="619" y="109"/>
                    </a:cubicBezTo>
                    <a:cubicBezTo>
                      <a:pt x="619" y="109"/>
                      <a:pt x="619" y="109"/>
                      <a:pt x="619" y="107"/>
                    </a:cubicBezTo>
                    <a:moveTo>
                      <a:pt x="208" y="107"/>
                    </a:moveTo>
                    <a:cubicBezTo>
                      <a:pt x="207" y="107"/>
                      <a:pt x="207" y="108"/>
                      <a:pt x="207" y="110"/>
                    </a:cubicBezTo>
                    <a:cubicBezTo>
                      <a:pt x="213" y="110"/>
                      <a:pt x="219" y="110"/>
                      <a:pt x="224" y="110"/>
                    </a:cubicBezTo>
                    <a:cubicBezTo>
                      <a:pt x="259" y="110"/>
                      <a:pt x="293" y="110"/>
                      <a:pt x="327" y="109"/>
                    </a:cubicBezTo>
                    <a:cubicBezTo>
                      <a:pt x="310" y="109"/>
                      <a:pt x="292" y="109"/>
                      <a:pt x="275" y="109"/>
                    </a:cubicBezTo>
                    <a:cubicBezTo>
                      <a:pt x="257" y="108"/>
                      <a:pt x="240" y="108"/>
                      <a:pt x="224" y="108"/>
                    </a:cubicBezTo>
                    <a:cubicBezTo>
                      <a:pt x="212" y="107"/>
                      <a:pt x="212" y="107"/>
                      <a:pt x="212" y="107"/>
                    </a:cubicBezTo>
                    <a:cubicBezTo>
                      <a:pt x="211" y="108"/>
                      <a:pt x="211" y="108"/>
                      <a:pt x="211" y="108"/>
                    </a:cubicBezTo>
                    <a:cubicBezTo>
                      <a:pt x="210" y="108"/>
                      <a:pt x="210" y="108"/>
                      <a:pt x="210" y="107"/>
                    </a:cubicBezTo>
                    <a:cubicBezTo>
                      <a:pt x="209" y="107"/>
                      <a:pt x="209" y="107"/>
                      <a:pt x="208" y="107"/>
                    </a:cubicBezTo>
                    <a:moveTo>
                      <a:pt x="619" y="106"/>
                    </a:moveTo>
                    <a:cubicBezTo>
                      <a:pt x="619" y="106"/>
                      <a:pt x="619" y="106"/>
                      <a:pt x="619" y="106"/>
                    </a:cubicBezTo>
                    <a:cubicBezTo>
                      <a:pt x="618" y="106"/>
                      <a:pt x="618" y="106"/>
                      <a:pt x="618" y="106"/>
                    </a:cubicBezTo>
                    <a:cubicBezTo>
                      <a:pt x="614" y="106"/>
                      <a:pt x="614" y="106"/>
                      <a:pt x="614" y="106"/>
                    </a:cubicBezTo>
                    <a:cubicBezTo>
                      <a:pt x="613" y="106"/>
                      <a:pt x="611" y="106"/>
                      <a:pt x="610" y="106"/>
                    </a:cubicBezTo>
                    <a:cubicBezTo>
                      <a:pt x="597" y="106"/>
                      <a:pt x="584" y="106"/>
                      <a:pt x="572" y="106"/>
                    </a:cubicBezTo>
                    <a:cubicBezTo>
                      <a:pt x="559" y="106"/>
                      <a:pt x="547" y="107"/>
                      <a:pt x="535" y="107"/>
                    </a:cubicBezTo>
                    <a:cubicBezTo>
                      <a:pt x="523" y="107"/>
                      <a:pt x="508" y="108"/>
                      <a:pt x="490" y="109"/>
                    </a:cubicBezTo>
                    <a:cubicBezTo>
                      <a:pt x="481" y="109"/>
                      <a:pt x="471" y="110"/>
                      <a:pt x="461" y="110"/>
                    </a:cubicBezTo>
                    <a:cubicBezTo>
                      <a:pt x="492" y="110"/>
                      <a:pt x="522" y="109"/>
                      <a:pt x="555" y="109"/>
                    </a:cubicBezTo>
                    <a:cubicBezTo>
                      <a:pt x="577" y="108"/>
                      <a:pt x="598" y="108"/>
                      <a:pt x="619" y="107"/>
                    </a:cubicBezTo>
                    <a:cubicBezTo>
                      <a:pt x="619" y="107"/>
                      <a:pt x="619" y="107"/>
                      <a:pt x="619" y="106"/>
                    </a:cubicBezTo>
                    <a:moveTo>
                      <a:pt x="619" y="102"/>
                    </a:moveTo>
                    <a:cubicBezTo>
                      <a:pt x="619" y="102"/>
                      <a:pt x="619" y="103"/>
                      <a:pt x="619" y="106"/>
                    </a:cubicBezTo>
                    <a:cubicBezTo>
                      <a:pt x="619" y="106"/>
                      <a:pt x="619" y="106"/>
                      <a:pt x="619" y="106"/>
                    </a:cubicBezTo>
                    <a:cubicBezTo>
                      <a:pt x="619" y="107"/>
                      <a:pt x="619" y="107"/>
                      <a:pt x="619" y="107"/>
                    </a:cubicBezTo>
                    <a:cubicBezTo>
                      <a:pt x="619" y="107"/>
                      <a:pt x="619" y="107"/>
                      <a:pt x="620" y="107"/>
                    </a:cubicBezTo>
                    <a:cubicBezTo>
                      <a:pt x="620" y="107"/>
                      <a:pt x="620" y="107"/>
                      <a:pt x="620" y="106"/>
                    </a:cubicBezTo>
                    <a:cubicBezTo>
                      <a:pt x="619" y="104"/>
                      <a:pt x="619" y="102"/>
                      <a:pt x="619" y="102"/>
                    </a:cubicBezTo>
                    <a:moveTo>
                      <a:pt x="207" y="102"/>
                    </a:moveTo>
                    <a:cubicBezTo>
                      <a:pt x="199" y="102"/>
                      <a:pt x="192" y="102"/>
                      <a:pt x="186" y="103"/>
                    </a:cubicBezTo>
                    <a:cubicBezTo>
                      <a:pt x="166" y="103"/>
                      <a:pt x="166" y="103"/>
                      <a:pt x="166" y="103"/>
                    </a:cubicBezTo>
                    <a:cubicBezTo>
                      <a:pt x="156" y="104"/>
                      <a:pt x="156" y="104"/>
                      <a:pt x="156" y="104"/>
                    </a:cubicBezTo>
                    <a:cubicBezTo>
                      <a:pt x="154" y="104"/>
                      <a:pt x="154" y="104"/>
                      <a:pt x="154" y="104"/>
                    </a:cubicBezTo>
                    <a:cubicBezTo>
                      <a:pt x="154" y="104"/>
                      <a:pt x="154" y="104"/>
                      <a:pt x="154" y="104"/>
                    </a:cubicBezTo>
                    <a:cubicBezTo>
                      <a:pt x="154" y="104"/>
                      <a:pt x="154" y="104"/>
                      <a:pt x="154" y="104"/>
                    </a:cubicBezTo>
                    <a:cubicBezTo>
                      <a:pt x="154" y="107"/>
                      <a:pt x="154" y="109"/>
                      <a:pt x="154" y="110"/>
                    </a:cubicBezTo>
                    <a:cubicBezTo>
                      <a:pt x="171" y="110"/>
                      <a:pt x="189" y="110"/>
                      <a:pt x="207" y="110"/>
                    </a:cubicBezTo>
                    <a:cubicBezTo>
                      <a:pt x="207" y="108"/>
                      <a:pt x="207" y="105"/>
                      <a:pt x="207" y="102"/>
                    </a:cubicBezTo>
                    <a:moveTo>
                      <a:pt x="238" y="102"/>
                    </a:moveTo>
                    <a:cubicBezTo>
                      <a:pt x="235" y="102"/>
                      <a:pt x="231" y="102"/>
                      <a:pt x="228" y="102"/>
                    </a:cubicBezTo>
                    <a:cubicBezTo>
                      <a:pt x="292" y="104"/>
                      <a:pt x="350" y="106"/>
                      <a:pt x="410" y="108"/>
                    </a:cubicBezTo>
                    <a:cubicBezTo>
                      <a:pt x="436" y="108"/>
                      <a:pt x="461" y="107"/>
                      <a:pt x="486" y="106"/>
                    </a:cubicBezTo>
                    <a:cubicBezTo>
                      <a:pt x="405" y="105"/>
                      <a:pt x="324" y="103"/>
                      <a:pt x="241" y="102"/>
                    </a:cubicBezTo>
                    <a:cubicBezTo>
                      <a:pt x="240" y="102"/>
                      <a:pt x="239" y="102"/>
                      <a:pt x="238" y="102"/>
                    </a:cubicBezTo>
                    <a:moveTo>
                      <a:pt x="1" y="99"/>
                    </a:moveTo>
                    <a:cubicBezTo>
                      <a:pt x="1" y="105"/>
                      <a:pt x="1" y="108"/>
                      <a:pt x="1" y="108"/>
                    </a:cubicBezTo>
                    <a:cubicBezTo>
                      <a:pt x="1" y="108"/>
                      <a:pt x="1" y="108"/>
                      <a:pt x="1" y="107"/>
                    </a:cubicBezTo>
                    <a:cubicBezTo>
                      <a:pt x="1" y="107"/>
                      <a:pt x="1" y="107"/>
                      <a:pt x="1" y="107"/>
                    </a:cubicBezTo>
                    <a:cubicBezTo>
                      <a:pt x="1" y="107"/>
                      <a:pt x="1" y="107"/>
                      <a:pt x="1" y="107"/>
                    </a:cubicBezTo>
                    <a:cubicBezTo>
                      <a:pt x="1" y="107"/>
                      <a:pt x="1" y="107"/>
                      <a:pt x="1" y="107"/>
                    </a:cubicBezTo>
                    <a:cubicBezTo>
                      <a:pt x="3" y="107"/>
                      <a:pt x="3" y="107"/>
                      <a:pt x="3" y="107"/>
                    </a:cubicBezTo>
                    <a:cubicBezTo>
                      <a:pt x="6" y="107"/>
                      <a:pt x="6" y="107"/>
                      <a:pt x="6" y="107"/>
                    </a:cubicBezTo>
                    <a:cubicBezTo>
                      <a:pt x="12" y="107"/>
                      <a:pt x="12" y="107"/>
                      <a:pt x="12" y="107"/>
                    </a:cubicBezTo>
                    <a:cubicBezTo>
                      <a:pt x="21" y="107"/>
                      <a:pt x="21" y="107"/>
                      <a:pt x="21" y="107"/>
                    </a:cubicBezTo>
                    <a:cubicBezTo>
                      <a:pt x="21" y="105"/>
                      <a:pt x="21" y="104"/>
                      <a:pt x="21" y="102"/>
                    </a:cubicBezTo>
                    <a:cubicBezTo>
                      <a:pt x="21" y="102"/>
                      <a:pt x="21" y="102"/>
                      <a:pt x="21" y="102"/>
                    </a:cubicBezTo>
                    <a:cubicBezTo>
                      <a:pt x="21" y="102"/>
                      <a:pt x="21" y="102"/>
                      <a:pt x="21" y="102"/>
                    </a:cubicBezTo>
                    <a:cubicBezTo>
                      <a:pt x="21" y="102"/>
                      <a:pt x="21" y="102"/>
                      <a:pt x="21" y="102"/>
                    </a:cubicBezTo>
                    <a:cubicBezTo>
                      <a:pt x="21" y="102"/>
                      <a:pt x="21" y="102"/>
                      <a:pt x="21" y="102"/>
                    </a:cubicBezTo>
                    <a:cubicBezTo>
                      <a:pt x="21" y="101"/>
                      <a:pt x="21" y="100"/>
                      <a:pt x="21" y="99"/>
                    </a:cubicBezTo>
                    <a:cubicBezTo>
                      <a:pt x="15" y="99"/>
                      <a:pt x="9" y="99"/>
                      <a:pt x="3" y="99"/>
                    </a:cubicBezTo>
                    <a:cubicBezTo>
                      <a:pt x="1" y="99"/>
                      <a:pt x="1" y="99"/>
                      <a:pt x="1" y="99"/>
                    </a:cubicBezTo>
                    <a:cubicBezTo>
                      <a:pt x="1" y="99"/>
                      <a:pt x="1" y="99"/>
                      <a:pt x="1" y="99"/>
                    </a:cubicBezTo>
                    <a:cubicBezTo>
                      <a:pt x="1" y="99"/>
                      <a:pt x="1" y="99"/>
                      <a:pt x="1" y="99"/>
                    </a:cubicBezTo>
                    <a:moveTo>
                      <a:pt x="154" y="99"/>
                    </a:moveTo>
                    <a:cubicBezTo>
                      <a:pt x="154" y="99"/>
                      <a:pt x="154" y="99"/>
                      <a:pt x="154" y="99"/>
                    </a:cubicBezTo>
                    <a:cubicBezTo>
                      <a:pt x="154" y="99"/>
                      <a:pt x="154" y="99"/>
                      <a:pt x="154" y="99"/>
                    </a:cubicBezTo>
                    <a:cubicBezTo>
                      <a:pt x="154" y="99"/>
                      <a:pt x="154" y="99"/>
                      <a:pt x="154" y="99"/>
                    </a:cubicBezTo>
                    <a:cubicBezTo>
                      <a:pt x="154" y="100"/>
                      <a:pt x="154" y="100"/>
                      <a:pt x="154" y="100"/>
                    </a:cubicBezTo>
                    <a:cubicBezTo>
                      <a:pt x="154" y="100"/>
                      <a:pt x="154" y="100"/>
                      <a:pt x="154" y="99"/>
                    </a:cubicBezTo>
                    <a:cubicBezTo>
                      <a:pt x="146" y="99"/>
                      <a:pt x="138" y="99"/>
                      <a:pt x="129" y="99"/>
                    </a:cubicBezTo>
                    <a:cubicBezTo>
                      <a:pt x="104" y="99"/>
                      <a:pt x="78" y="99"/>
                      <a:pt x="52" y="99"/>
                    </a:cubicBezTo>
                    <a:cubicBezTo>
                      <a:pt x="50" y="99"/>
                      <a:pt x="47" y="99"/>
                      <a:pt x="44" y="99"/>
                    </a:cubicBezTo>
                    <a:cubicBezTo>
                      <a:pt x="37" y="99"/>
                      <a:pt x="29" y="99"/>
                      <a:pt x="21" y="99"/>
                    </a:cubicBezTo>
                    <a:cubicBezTo>
                      <a:pt x="21" y="110"/>
                      <a:pt x="21" y="116"/>
                      <a:pt x="21" y="118"/>
                    </a:cubicBezTo>
                    <a:cubicBezTo>
                      <a:pt x="21" y="116"/>
                      <a:pt x="21" y="114"/>
                      <a:pt x="21" y="111"/>
                    </a:cubicBezTo>
                    <a:cubicBezTo>
                      <a:pt x="21" y="111"/>
                      <a:pt x="21" y="111"/>
                      <a:pt x="21" y="111"/>
                    </a:cubicBezTo>
                    <a:cubicBezTo>
                      <a:pt x="21" y="111"/>
                      <a:pt x="21" y="110"/>
                      <a:pt x="21" y="109"/>
                    </a:cubicBezTo>
                    <a:cubicBezTo>
                      <a:pt x="21" y="109"/>
                      <a:pt x="21" y="109"/>
                      <a:pt x="21" y="109"/>
                    </a:cubicBezTo>
                    <a:cubicBezTo>
                      <a:pt x="21" y="108"/>
                      <a:pt x="21" y="108"/>
                      <a:pt x="21" y="108"/>
                    </a:cubicBezTo>
                    <a:cubicBezTo>
                      <a:pt x="21" y="108"/>
                      <a:pt x="21" y="108"/>
                      <a:pt x="21" y="109"/>
                    </a:cubicBezTo>
                    <a:cubicBezTo>
                      <a:pt x="22" y="109"/>
                      <a:pt x="22" y="109"/>
                      <a:pt x="22" y="109"/>
                    </a:cubicBezTo>
                    <a:cubicBezTo>
                      <a:pt x="33" y="109"/>
                      <a:pt x="44" y="109"/>
                      <a:pt x="54" y="109"/>
                    </a:cubicBezTo>
                    <a:cubicBezTo>
                      <a:pt x="94" y="109"/>
                      <a:pt x="127" y="110"/>
                      <a:pt x="149" y="110"/>
                    </a:cubicBezTo>
                    <a:cubicBezTo>
                      <a:pt x="150" y="110"/>
                      <a:pt x="152" y="110"/>
                      <a:pt x="154" y="110"/>
                    </a:cubicBezTo>
                    <a:cubicBezTo>
                      <a:pt x="154" y="109"/>
                      <a:pt x="154" y="104"/>
                      <a:pt x="154" y="99"/>
                    </a:cubicBezTo>
                    <a:moveTo>
                      <a:pt x="1" y="95"/>
                    </a:moveTo>
                    <a:cubicBezTo>
                      <a:pt x="1" y="99"/>
                      <a:pt x="1" y="100"/>
                      <a:pt x="1" y="100"/>
                    </a:cubicBezTo>
                    <a:cubicBezTo>
                      <a:pt x="1" y="100"/>
                      <a:pt x="1" y="100"/>
                      <a:pt x="1" y="99"/>
                    </a:cubicBezTo>
                    <a:cubicBezTo>
                      <a:pt x="1" y="99"/>
                      <a:pt x="1" y="99"/>
                      <a:pt x="1" y="99"/>
                    </a:cubicBezTo>
                    <a:cubicBezTo>
                      <a:pt x="1" y="99"/>
                      <a:pt x="1" y="98"/>
                      <a:pt x="1" y="97"/>
                    </a:cubicBezTo>
                    <a:cubicBezTo>
                      <a:pt x="1" y="96"/>
                      <a:pt x="1" y="96"/>
                      <a:pt x="1" y="95"/>
                    </a:cubicBezTo>
                    <a:cubicBezTo>
                      <a:pt x="1" y="95"/>
                      <a:pt x="1" y="95"/>
                      <a:pt x="1" y="95"/>
                    </a:cubicBezTo>
                    <a:moveTo>
                      <a:pt x="21" y="95"/>
                    </a:moveTo>
                    <a:cubicBezTo>
                      <a:pt x="21" y="95"/>
                      <a:pt x="21" y="95"/>
                      <a:pt x="21" y="95"/>
                    </a:cubicBezTo>
                    <a:cubicBezTo>
                      <a:pt x="21" y="97"/>
                      <a:pt x="21" y="98"/>
                      <a:pt x="21" y="99"/>
                    </a:cubicBezTo>
                    <a:cubicBezTo>
                      <a:pt x="21" y="99"/>
                      <a:pt x="21" y="99"/>
                      <a:pt x="21" y="99"/>
                    </a:cubicBezTo>
                    <a:cubicBezTo>
                      <a:pt x="21" y="98"/>
                      <a:pt x="21" y="97"/>
                      <a:pt x="21" y="95"/>
                    </a:cubicBezTo>
                    <a:moveTo>
                      <a:pt x="153" y="95"/>
                    </a:moveTo>
                    <a:cubicBezTo>
                      <a:pt x="153" y="95"/>
                      <a:pt x="153" y="95"/>
                      <a:pt x="153" y="95"/>
                    </a:cubicBezTo>
                    <a:cubicBezTo>
                      <a:pt x="153" y="96"/>
                      <a:pt x="153" y="98"/>
                      <a:pt x="153" y="98"/>
                    </a:cubicBezTo>
                    <a:cubicBezTo>
                      <a:pt x="153" y="98"/>
                      <a:pt x="153" y="97"/>
                      <a:pt x="153" y="95"/>
                    </a:cubicBezTo>
                    <a:cubicBezTo>
                      <a:pt x="153" y="95"/>
                      <a:pt x="153" y="95"/>
                      <a:pt x="153" y="95"/>
                    </a:cubicBezTo>
                    <a:cubicBezTo>
                      <a:pt x="153" y="95"/>
                      <a:pt x="153" y="95"/>
                      <a:pt x="153" y="95"/>
                    </a:cubicBezTo>
                    <a:moveTo>
                      <a:pt x="619" y="87"/>
                    </a:moveTo>
                    <a:cubicBezTo>
                      <a:pt x="437" y="92"/>
                      <a:pt x="294" y="94"/>
                      <a:pt x="269" y="94"/>
                    </a:cubicBezTo>
                    <a:cubicBezTo>
                      <a:pt x="266" y="94"/>
                      <a:pt x="265" y="94"/>
                      <a:pt x="265" y="94"/>
                    </a:cubicBezTo>
                    <a:cubicBezTo>
                      <a:pt x="263" y="94"/>
                      <a:pt x="261" y="94"/>
                      <a:pt x="259" y="94"/>
                    </a:cubicBezTo>
                    <a:cubicBezTo>
                      <a:pt x="246" y="94"/>
                      <a:pt x="222" y="94"/>
                      <a:pt x="194" y="94"/>
                    </a:cubicBezTo>
                    <a:cubicBezTo>
                      <a:pt x="175" y="95"/>
                      <a:pt x="175" y="95"/>
                      <a:pt x="175" y="95"/>
                    </a:cubicBezTo>
                    <a:cubicBezTo>
                      <a:pt x="162" y="95"/>
                      <a:pt x="162" y="95"/>
                      <a:pt x="162" y="95"/>
                    </a:cubicBezTo>
                    <a:cubicBezTo>
                      <a:pt x="156" y="95"/>
                      <a:pt x="156" y="95"/>
                      <a:pt x="156" y="95"/>
                    </a:cubicBezTo>
                    <a:cubicBezTo>
                      <a:pt x="154" y="95"/>
                      <a:pt x="154" y="95"/>
                      <a:pt x="154" y="95"/>
                    </a:cubicBezTo>
                    <a:cubicBezTo>
                      <a:pt x="154" y="95"/>
                      <a:pt x="154" y="95"/>
                      <a:pt x="154" y="95"/>
                    </a:cubicBezTo>
                    <a:cubicBezTo>
                      <a:pt x="154" y="95"/>
                      <a:pt x="154" y="95"/>
                      <a:pt x="154" y="95"/>
                    </a:cubicBezTo>
                    <a:cubicBezTo>
                      <a:pt x="154" y="96"/>
                      <a:pt x="154" y="98"/>
                      <a:pt x="154" y="99"/>
                    </a:cubicBezTo>
                    <a:cubicBezTo>
                      <a:pt x="154" y="99"/>
                      <a:pt x="154" y="99"/>
                      <a:pt x="154" y="99"/>
                    </a:cubicBezTo>
                    <a:cubicBezTo>
                      <a:pt x="154" y="99"/>
                      <a:pt x="154" y="99"/>
                      <a:pt x="154" y="99"/>
                    </a:cubicBezTo>
                    <a:cubicBezTo>
                      <a:pt x="155" y="99"/>
                      <a:pt x="155" y="99"/>
                      <a:pt x="155" y="99"/>
                    </a:cubicBezTo>
                    <a:cubicBezTo>
                      <a:pt x="157" y="99"/>
                      <a:pt x="157" y="99"/>
                      <a:pt x="157" y="99"/>
                    </a:cubicBezTo>
                    <a:cubicBezTo>
                      <a:pt x="176" y="99"/>
                      <a:pt x="176" y="99"/>
                      <a:pt x="176" y="99"/>
                    </a:cubicBezTo>
                    <a:cubicBezTo>
                      <a:pt x="183" y="99"/>
                      <a:pt x="190" y="99"/>
                      <a:pt x="197" y="99"/>
                    </a:cubicBezTo>
                    <a:cubicBezTo>
                      <a:pt x="203" y="99"/>
                      <a:pt x="209" y="99"/>
                      <a:pt x="216" y="99"/>
                    </a:cubicBezTo>
                    <a:cubicBezTo>
                      <a:pt x="259" y="98"/>
                      <a:pt x="304" y="98"/>
                      <a:pt x="344" y="98"/>
                    </a:cubicBezTo>
                    <a:cubicBezTo>
                      <a:pt x="371" y="98"/>
                      <a:pt x="395" y="98"/>
                      <a:pt x="415" y="98"/>
                    </a:cubicBezTo>
                    <a:cubicBezTo>
                      <a:pt x="463" y="100"/>
                      <a:pt x="511" y="101"/>
                      <a:pt x="562" y="101"/>
                    </a:cubicBezTo>
                    <a:cubicBezTo>
                      <a:pt x="563" y="101"/>
                      <a:pt x="564" y="101"/>
                      <a:pt x="565" y="101"/>
                    </a:cubicBezTo>
                    <a:cubicBezTo>
                      <a:pt x="578" y="101"/>
                      <a:pt x="592" y="101"/>
                      <a:pt x="605" y="101"/>
                    </a:cubicBezTo>
                    <a:cubicBezTo>
                      <a:pt x="615" y="101"/>
                      <a:pt x="615" y="101"/>
                      <a:pt x="615" y="101"/>
                    </a:cubicBezTo>
                    <a:cubicBezTo>
                      <a:pt x="618" y="101"/>
                      <a:pt x="618" y="101"/>
                      <a:pt x="618" y="101"/>
                    </a:cubicBezTo>
                    <a:cubicBezTo>
                      <a:pt x="619" y="101"/>
                      <a:pt x="619" y="101"/>
                      <a:pt x="619" y="101"/>
                    </a:cubicBezTo>
                    <a:cubicBezTo>
                      <a:pt x="619" y="101"/>
                      <a:pt x="619" y="101"/>
                      <a:pt x="619" y="101"/>
                    </a:cubicBezTo>
                    <a:cubicBezTo>
                      <a:pt x="619" y="101"/>
                      <a:pt x="619" y="101"/>
                      <a:pt x="619" y="101"/>
                    </a:cubicBezTo>
                    <a:cubicBezTo>
                      <a:pt x="619" y="103"/>
                      <a:pt x="619" y="105"/>
                      <a:pt x="619" y="106"/>
                    </a:cubicBezTo>
                    <a:cubicBezTo>
                      <a:pt x="619" y="106"/>
                      <a:pt x="619" y="106"/>
                      <a:pt x="619" y="106"/>
                    </a:cubicBezTo>
                    <a:cubicBezTo>
                      <a:pt x="619" y="102"/>
                      <a:pt x="619" y="95"/>
                      <a:pt x="619" y="87"/>
                    </a:cubicBezTo>
                    <a:moveTo>
                      <a:pt x="153" y="83"/>
                    </a:moveTo>
                    <a:cubicBezTo>
                      <a:pt x="153" y="83"/>
                      <a:pt x="153" y="83"/>
                      <a:pt x="153" y="84"/>
                    </a:cubicBezTo>
                    <a:cubicBezTo>
                      <a:pt x="153" y="85"/>
                      <a:pt x="153" y="88"/>
                      <a:pt x="153" y="90"/>
                    </a:cubicBezTo>
                    <a:cubicBezTo>
                      <a:pt x="153" y="92"/>
                      <a:pt x="153" y="93"/>
                      <a:pt x="153" y="95"/>
                    </a:cubicBezTo>
                    <a:cubicBezTo>
                      <a:pt x="153" y="95"/>
                      <a:pt x="153" y="95"/>
                      <a:pt x="153" y="95"/>
                    </a:cubicBezTo>
                    <a:cubicBezTo>
                      <a:pt x="153" y="92"/>
                      <a:pt x="153" y="88"/>
                      <a:pt x="153" y="83"/>
                    </a:cubicBezTo>
                    <a:cubicBezTo>
                      <a:pt x="153" y="83"/>
                      <a:pt x="153" y="83"/>
                      <a:pt x="153" y="83"/>
                    </a:cubicBezTo>
                    <a:cubicBezTo>
                      <a:pt x="153" y="83"/>
                      <a:pt x="153" y="83"/>
                      <a:pt x="153" y="83"/>
                    </a:cubicBezTo>
                    <a:moveTo>
                      <a:pt x="634" y="101"/>
                    </a:moveTo>
                    <a:cubicBezTo>
                      <a:pt x="647" y="101"/>
                      <a:pt x="662" y="100"/>
                      <a:pt x="667" y="99"/>
                    </a:cubicBezTo>
                    <a:cubicBezTo>
                      <a:pt x="697" y="98"/>
                      <a:pt x="719" y="97"/>
                      <a:pt x="745" y="96"/>
                    </a:cubicBezTo>
                    <a:cubicBezTo>
                      <a:pt x="745" y="98"/>
                      <a:pt x="745" y="100"/>
                      <a:pt x="745" y="100"/>
                    </a:cubicBezTo>
                    <a:cubicBezTo>
                      <a:pt x="745" y="100"/>
                      <a:pt x="745" y="100"/>
                      <a:pt x="745" y="100"/>
                    </a:cubicBezTo>
                    <a:cubicBezTo>
                      <a:pt x="745" y="100"/>
                      <a:pt x="745" y="100"/>
                      <a:pt x="745" y="100"/>
                    </a:cubicBezTo>
                    <a:cubicBezTo>
                      <a:pt x="737" y="100"/>
                      <a:pt x="729" y="100"/>
                      <a:pt x="722" y="100"/>
                    </a:cubicBezTo>
                    <a:cubicBezTo>
                      <a:pt x="691" y="101"/>
                      <a:pt x="664" y="101"/>
                      <a:pt x="634" y="101"/>
                    </a:cubicBezTo>
                    <a:moveTo>
                      <a:pt x="619" y="82"/>
                    </a:moveTo>
                    <a:cubicBezTo>
                      <a:pt x="619" y="83"/>
                      <a:pt x="619" y="85"/>
                      <a:pt x="619" y="86"/>
                    </a:cubicBezTo>
                    <a:cubicBezTo>
                      <a:pt x="633" y="86"/>
                      <a:pt x="647" y="86"/>
                      <a:pt x="660" y="86"/>
                    </a:cubicBezTo>
                    <a:cubicBezTo>
                      <a:pt x="673" y="86"/>
                      <a:pt x="687" y="86"/>
                      <a:pt x="700" y="85"/>
                    </a:cubicBezTo>
                    <a:cubicBezTo>
                      <a:pt x="687" y="86"/>
                      <a:pt x="673" y="86"/>
                      <a:pt x="660" y="86"/>
                    </a:cubicBezTo>
                    <a:cubicBezTo>
                      <a:pt x="661" y="86"/>
                      <a:pt x="662" y="86"/>
                      <a:pt x="663" y="86"/>
                    </a:cubicBezTo>
                    <a:cubicBezTo>
                      <a:pt x="673" y="86"/>
                      <a:pt x="683" y="87"/>
                      <a:pt x="693" y="87"/>
                    </a:cubicBezTo>
                    <a:cubicBezTo>
                      <a:pt x="668" y="89"/>
                      <a:pt x="643" y="90"/>
                      <a:pt x="619" y="91"/>
                    </a:cubicBezTo>
                    <a:cubicBezTo>
                      <a:pt x="619" y="99"/>
                      <a:pt x="620" y="104"/>
                      <a:pt x="620" y="107"/>
                    </a:cubicBezTo>
                    <a:cubicBezTo>
                      <a:pt x="641" y="107"/>
                      <a:pt x="663" y="106"/>
                      <a:pt x="685" y="106"/>
                    </a:cubicBezTo>
                    <a:cubicBezTo>
                      <a:pt x="717" y="104"/>
                      <a:pt x="717" y="104"/>
                      <a:pt x="717" y="104"/>
                    </a:cubicBezTo>
                    <a:cubicBezTo>
                      <a:pt x="733" y="104"/>
                      <a:pt x="733" y="104"/>
                      <a:pt x="733" y="104"/>
                    </a:cubicBezTo>
                    <a:cubicBezTo>
                      <a:pt x="741" y="103"/>
                      <a:pt x="741" y="103"/>
                      <a:pt x="741" y="103"/>
                    </a:cubicBezTo>
                    <a:cubicBezTo>
                      <a:pt x="745" y="103"/>
                      <a:pt x="745" y="103"/>
                      <a:pt x="745" y="103"/>
                    </a:cubicBezTo>
                    <a:cubicBezTo>
                      <a:pt x="745" y="103"/>
                      <a:pt x="745" y="103"/>
                      <a:pt x="745" y="103"/>
                    </a:cubicBezTo>
                    <a:cubicBezTo>
                      <a:pt x="745" y="87"/>
                      <a:pt x="745" y="83"/>
                      <a:pt x="745" y="83"/>
                    </a:cubicBezTo>
                    <a:cubicBezTo>
                      <a:pt x="745" y="83"/>
                      <a:pt x="745" y="84"/>
                      <a:pt x="745" y="85"/>
                    </a:cubicBezTo>
                    <a:cubicBezTo>
                      <a:pt x="745" y="86"/>
                      <a:pt x="745" y="86"/>
                      <a:pt x="745" y="86"/>
                    </a:cubicBezTo>
                    <a:cubicBezTo>
                      <a:pt x="745" y="86"/>
                      <a:pt x="745" y="86"/>
                      <a:pt x="745" y="85"/>
                    </a:cubicBezTo>
                    <a:cubicBezTo>
                      <a:pt x="745" y="85"/>
                      <a:pt x="745" y="85"/>
                      <a:pt x="745" y="85"/>
                    </a:cubicBezTo>
                    <a:cubicBezTo>
                      <a:pt x="745" y="85"/>
                      <a:pt x="745" y="85"/>
                      <a:pt x="745" y="85"/>
                    </a:cubicBezTo>
                    <a:cubicBezTo>
                      <a:pt x="744" y="85"/>
                      <a:pt x="744" y="85"/>
                      <a:pt x="744" y="85"/>
                    </a:cubicBezTo>
                    <a:cubicBezTo>
                      <a:pt x="742" y="85"/>
                      <a:pt x="742" y="85"/>
                      <a:pt x="742" y="85"/>
                    </a:cubicBezTo>
                    <a:cubicBezTo>
                      <a:pt x="677" y="83"/>
                      <a:pt x="677" y="83"/>
                      <a:pt x="677" y="83"/>
                    </a:cubicBezTo>
                    <a:cubicBezTo>
                      <a:pt x="658" y="82"/>
                      <a:pt x="639" y="82"/>
                      <a:pt x="619" y="82"/>
                    </a:cubicBezTo>
                    <a:moveTo>
                      <a:pt x="619" y="87"/>
                    </a:moveTo>
                    <a:cubicBezTo>
                      <a:pt x="619" y="87"/>
                      <a:pt x="619" y="87"/>
                      <a:pt x="619" y="86"/>
                    </a:cubicBezTo>
                    <a:cubicBezTo>
                      <a:pt x="619" y="86"/>
                      <a:pt x="619" y="86"/>
                      <a:pt x="619" y="86"/>
                    </a:cubicBezTo>
                    <a:cubicBezTo>
                      <a:pt x="619" y="86"/>
                      <a:pt x="619" y="86"/>
                      <a:pt x="619" y="86"/>
                    </a:cubicBezTo>
                    <a:cubicBezTo>
                      <a:pt x="619" y="87"/>
                      <a:pt x="619" y="87"/>
                      <a:pt x="619" y="87"/>
                    </a:cubicBezTo>
                    <a:moveTo>
                      <a:pt x="153" y="80"/>
                    </a:moveTo>
                    <a:cubicBezTo>
                      <a:pt x="153" y="81"/>
                      <a:pt x="153" y="82"/>
                      <a:pt x="154" y="83"/>
                    </a:cubicBezTo>
                    <a:cubicBezTo>
                      <a:pt x="154" y="83"/>
                      <a:pt x="154" y="83"/>
                      <a:pt x="154" y="83"/>
                    </a:cubicBezTo>
                    <a:cubicBezTo>
                      <a:pt x="158" y="83"/>
                      <a:pt x="158" y="83"/>
                      <a:pt x="158" y="83"/>
                    </a:cubicBezTo>
                    <a:cubicBezTo>
                      <a:pt x="175" y="83"/>
                      <a:pt x="193" y="84"/>
                      <a:pt x="212" y="84"/>
                    </a:cubicBezTo>
                    <a:cubicBezTo>
                      <a:pt x="311" y="84"/>
                      <a:pt x="410" y="86"/>
                      <a:pt x="505" y="86"/>
                    </a:cubicBezTo>
                    <a:cubicBezTo>
                      <a:pt x="505" y="86"/>
                      <a:pt x="506" y="86"/>
                      <a:pt x="506" y="86"/>
                    </a:cubicBezTo>
                    <a:cubicBezTo>
                      <a:pt x="517" y="86"/>
                      <a:pt x="528" y="86"/>
                      <a:pt x="538" y="86"/>
                    </a:cubicBezTo>
                    <a:cubicBezTo>
                      <a:pt x="547" y="86"/>
                      <a:pt x="556" y="86"/>
                      <a:pt x="565" y="86"/>
                    </a:cubicBezTo>
                    <a:cubicBezTo>
                      <a:pt x="583" y="86"/>
                      <a:pt x="601" y="86"/>
                      <a:pt x="619" y="86"/>
                    </a:cubicBezTo>
                    <a:cubicBezTo>
                      <a:pt x="619" y="86"/>
                      <a:pt x="619" y="86"/>
                      <a:pt x="619" y="86"/>
                    </a:cubicBezTo>
                    <a:cubicBezTo>
                      <a:pt x="618" y="86"/>
                      <a:pt x="618" y="86"/>
                      <a:pt x="618" y="86"/>
                    </a:cubicBezTo>
                    <a:cubicBezTo>
                      <a:pt x="617" y="86"/>
                      <a:pt x="617" y="86"/>
                      <a:pt x="617" y="86"/>
                    </a:cubicBezTo>
                    <a:cubicBezTo>
                      <a:pt x="614" y="86"/>
                      <a:pt x="614" y="86"/>
                      <a:pt x="614" y="86"/>
                    </a:cubicBezTo>
                    <a:cubicBezTo>
                      <a:pt x="609" y="87"/>
                      <a:pt x="609" y="87"/>
                      <a:pt x="609" y="87"/>
                    </a:cubicBezTo>
                    <a:cubicBezTo>
                      <a:pt x="599" y="87"/>
                      <a:pt x="599" y="87"/>
                      <a:pt x="599" y="87"/>
                    </a:cubicBezTo>
                    <a:cubicBezTo>
                      <a:pt x="579" y="87"/>
                      <a:pt x="579" y="87"/>
                      <a:pt x="579" y="87"/>
                    </a:cubicBezTo>
                    <a:cubicBezTo>
                      <a:pt x="554" y="88"/>
                      <a:pt x="531" y="89"/>
                      <a:pt x="513" y="89"/>
                    </a:cubicBezTo>
                    <a:cubicBezTo>
                      <a:pt x="477" y="90"/>
                      <a:pt x="462" y="90"/>
                      <a:pt x="488" y="90"/>
                    </a:cubicBezTo>
                    <a:cubicBezTo>
                      <a:pt x="480" y="90"/>
                      <a:pt x="472" y="90"/>
                      <a:pt x="465" y="90"/>
                    </a:cubicBezTo>
                    <a:cubicBezTo>
                      <a:pt x="411" y="90"/>
                      <a:pt x="357" y="91"/>
                      <a:pt x="301" y="92"/>
                    </a:cubicBezTo>
                    <a:cubicBezTo>
                      <a:pt x="268" y="92"/>
                      <a:pt x="235" y="93"/>
                      <a:pt x="201" y="94"/>
                    </a:cubicBezTo>
                    <a:cubicBezTo>
                      <a:pt x="194" y="94"/>
                      <a:pt x="194" y="94"/>
                      <a:pt x="194" y="94"/>
                    </a:cubicBezTo>
                    <a:cubicBezTo>
                      <a:pt x="222" y="94"/>
                      <a:pt x="246" y="94"/>
                      <a:pt x="259" y="94"/>
                    </a:cubicBezTo>
                    <a:cubicBezTo>
                      <a:pt x="261" y="94"/>
                      <a:pt x="263" y="94"/>
                      <a:pt x="265" y="94"/>
                    </a:cubicBezTo>
                    <a:cubicBezTo>
                      <a:pt x="265" y="94"/>
                      <a:pt x="266" y="94"/>
                      <a:pt x="269" y="94"/>
                    </a:cubicBezTo>
                    <a:cubicBezTo>
                      <a:pt x="294" y="94"/>
                      <a:pt x="437" y="92"/>
                      <a:pt x="619" y="87"/>
                    </a:cubicBezTo>
                    <a:cubicBezTo>
                      <a:pt x="619" y="87"/>
                      <a:pt x="619" y="87"/>
                      <a:pt x="619" y="87"/>
                    </a:cubicBezTo>
                    <a:cubicBezTo>
                      <a:pt x="619" y="85"/>
                      <a:pt x="619" y="83"/>
                      <a:pt x="619" y="82"/>
                    </a:cubicBezTo>
                    <a:cubicBezTo>
                      <a:pt x="553" y="81"/>
                      <a:pt x="487" y="80"/>
                      <a:pt x="420" y="80"/>
                    </a:cubicBezTo>
                    <a:cubicBezTo>
                      <a:pt x="395" y="81"/>
                      <a:pt x="364" y="81"/>
                      <a:pt x="332" y="81"/>
                    </a:cubicBezTo>
                    <a:cubicBezTo>
                      <a:pt x="277" y="81"/>
                      <a:pt x="217" y="81"/>
                      <a:pt x="168" y="80"/>
                    </a:cubicBezTo>
                    <a:cubicBezTo>
                      <a:pt x="159" y="80"/>
                      <a:pt x="159" y="80"/>
                      <a:pt x="159" y="80"/>
                    </a:cubicBezTo>
                    <a:cubicBezTo>
                      <a:pt x="154" y="80"/>
                      <a:pt x="154" y="80"/>
                      <a:pt x="154" y="80"/>
                    </a:cubicBezTo>
                    <a:cubicBezTo>
                      <a:pt x="154" y="80"/>
                      <a:pt x="154" y="80"/>
                      <a:pt x="154" y="80"/>
                    </a:cubicBezTo>
                    <a:cubicBezTo>
                      <a:pt x="154" y="80"/>
                      <a:pt x="154" y="80"/>
                      <a:pt x="154" y="80"/>
                    </a:cubicBezTo>
                    <a:cubicBezTo>
                      <a:pt x="154" y="80"/>
                      <a:pt x="154" y="80"/>
                      <a:pt x="154" y="80"/>
                    </a:cubicBezTo>
                    <a:cubicBezTo>
                      <a:pt x="153" y="80"/>
                      <a:pt x="153" y="80"/>
                      <a:pt x="153" y="80"/>
                    </a:cubicBezTo>
                    <a:moveTo>
                      <a:pt x="803" y="79"/>
                    </a:moveTo>
                    <a:cubicBezTo>
                      <a:pt x="803" y="79"/>
                      <a:pt x="803" y="79"/>
                      <a:pt x="803" y="79"/>
                    </a:cubicBezTo>
                    <a:cubicBezTo>
                      <a:pt x="804" y="81"/>
                      <a:pt x="804" y="81"/>
                      <a:pt x="804" y="81"/>
                    </a:cubicBezTo>
                    <a:cubicBezTo>
                      <a:pt x="804" y="81"/>
                      <a:pt x="804" y="81"/>
                      <a:pt x="804" y="81"/>
                    </a:cubicBezTo>
                    <a:cubicBezTo>
                      <a:pt x="804" y="81"/>
                      <a:pt x="804" y="81"/>
                      <a:pt x="803" y="79"/>
                    </a:cubicBezTo>
                    <a:moveTo>
                      <a:pt x="153" y="76"/>
                    </a:moveTo>
                    <a:cubicBezTo>
                      <a:pt x="153" y="76"/>
                      <a:pt x="153" y="77"/>
                      <a:pt x="153" y="80"/>
                    </a:cubicBezTo>
                    <a:cubicBezTo>
                      <a:pt x="153" y="80"/>
                      <a:pt x="153" y="80"/>
                      <a:pt x="153" y="80"/>
                    </a:cubicBezTo>
                    <a:cubicBezTo>
                      <a:pt x="153" y="80"/>
                      <a:pt x="153" y="80"/>
                      <a:pt x="153" y="80"/>
                    </a:cubicBezTo>
                    <a:cubicBezTo>
                      <a:pt x="153" y="79"/>
                      <a:pt x="153" y="78"/>
                      <a:pt x="153" y="78"/>
                    </a:cubicBezTo>
                    <a:cubicBezTo>
                      <a:pt x="153" y="77"/>
                      <a:pt x="153" y="76"/>
                      <a:pt x="153" y="76"/>
                    </a:cubicBezTo>
                    <a:moveTo>
                      <a:pt x="1" y="75"/>
                    </a:moveTo>
                    <a:cubicBezTo>
                      <a:pt x="1" y="75"/>
                      <a:pt x="1" y="75"/>
                      <a:pt x="1" y="75"/>
                    </a:cubicBezTo>
                    <a:cubicBezTo>
                      <a:pt x="1" y="78"/>
                      <a:pt x="1" y="80"/>
                      <a:pt x="1" y="82"/>
                    </a:cubicBezTo>
                    <a:cubicBezTo>
                      <a:pt x="1" y="87"/>
                      <a:pt x="1" y="92"/>
                      <a:pt x="1" y="95"/>
                    </a:cubicBezTo>
                    <a:cubicBezTo>
                      <a:pt x="1" y="95"/>
                      <a:pt x="1" y="95"/>
                      <a:pt x="1" y="95"/>
                    </a:cubicBezTo>
                    <a:cubicBezTo>
                      <a:pt x="1" y="95"/>
                      <a:pt x="1" y="95"/>
                      <a:pt x="1" y="95"/>
                    </a:cubicBezTo>
                    <a:cubicBezTo>
                      <a:pt x="1" y="91"/>
                      <a:pt x="1" y="87"/>
                      <a:pt x="1" y="82"/>
                    </a:cubicBezTo>
                    <a:cubicBezTo>
                      <a:pt x="1" y="80"/>
                      <a:pt x="1" y="77"/>
                      <a:pt x="1" y="75"/>
                    </a:cubicBezTo>
                    <a:moveTo>
                      <a:pt x="21" y="75"/>
                    </a:moveTo>
                    <a:cubicBezTo>
                      <a:pt x="21" y="75"/>
                      <a:pt x="21" y="75"/>
                      <a:pt x="21" y="75"/>
                    </a:cubicBezTo>
                    <a:cubicBezTo>
                      <a:pt x="21" y="77"/>
                      <a:pt x="21" y="80"/>
                      <a:pt x="21" y="82"/>
                    </a:cubicBezTo>
                    <a:cubicBezTo>
                      <a:pt x="21" y="86"/>
                      <a:pt x="21" y="90"/>
                      <a:pt x="21" y="95"/>
                    </a:cubicBezTo>
                    <a:cubicBezTo>
                      <a:pt x="21" y="95"/>
                      <a:pt x="21" y="95"/>
                      <a:pt x="21" y="95"/>
                    </a:cubicBezTo>
                    <a:cubicBezTo>
                      <a:pt x="21" y="92"/>
                      <a:pt x="21" y="90"/>
                      <a:pt x="21" y="87"/>
                    </a:cubicBezTo>
                    <a:cubicBezTo>
                      <a:pt x="21" y="83"/>
                      <a:pt x="21" y="79"/>
                      <a:pt x="21" y="75"/>
                    </a:cubicBezTo>
                    <a:moveTo>
                      <a:pt x="524" y="68"/>
                    </a:moveTo>
                    <a:cubicBezTo>
                      <a:pt x="497" y="68"/>
                      <a:pt x="470" y="68"/>
                      <a:pt x="443" y="69"/>
                    </a:cubicBezTo>
                    <a:cubicBezTo>
                      <a:pt x="431" y="70"/>
                      <a:pt x="413" y="72"/>
                      <a:pt x="368" y="73"/>
                    </a:cubicBezTo>
                    <a:cubicBezTo>
                      <a:pt x="358" y="73"/>
                      <a:pt x="364" y="74"/>
                      <a:pt x="362" y="75"/>
                    </a:cubicBezTo>
                    <a:cubicBezTo>
                      <a:pt x="363" y="75"/>
                      <a:pt x="364" y="75"/>
                      <a:pt x="366" y="75"/>
                    </a:cubicBezTo>
                    <a:cubicBezTo>
                      <a:pt x="398" y="75"/>
                      <a:pt x="429" y="75"/>
                      <a:pt x="458" y="75"/>
                    </a:cubicBezTo>
                    <a:cubicBezTo>
                      <a:pt x="492" y="74"/>
                      <a:pt x="523" y="74"/>
                      <a:pt x="557" y="74"/>
                    </a:cubicBezTo>
                    <a:cubicBezTo>
                      <a:pt x="568" y="74"/>
                      <a:pt x="580" y="74"/>
                      <a:pt x="592" y="74"/>
                    </a:cubicBezTo>
                    <a:cubicBezTo>
                      <a:pt x="601" y="74"/>
                      <a:pt x="610" y="74"/>
                      <a:pt x="619" y="74"/>
                    </a:cubicBezTo>
                    <a:cubicBezTo>
                      <a:pt x="619" y="72"/>
                      <a:pt x="619" y="70"/>
                      <a:pt x="619" y="69"/>
                    </a:cubicBezTo>
                    <a:cubicBezTo>
                      <a:pt x="587" y="68"/>
                      <a:pt x="556" y="68"/>
                      <a:pt x="524" y="68"/>
                    </a:cubicBezTo>
                    <a:moveTo>
                      <a:pt x="20" y="55"/>
                    </a:moveTo>
                    <a:cubicBezTo>
                      <a:pt x="20" y="55"/>
                      <a:pt x="20" y="60"/>
                      <a:pt x="21" y="75"/>
                    </a:cubicBezTo>
                    <a:cubicBezTo>
                      <a:pt x="21" y="75"/>
                      <a:pt x="21" y="75"/>
                      <a:pt x="21" y="75"/>
                    </a:cubicBezTo>
                    <a:cubicBezTo>
                      <a:pt x="21" y="69"/>
                      <a:pt x="20" y="63"/>
                      <a:pt x="20" y="59"/>
                    </a:cubicBezTo>
                    <a:cubicBezTo>
                      <a:pt x="20" y="59"/>
                      <a:pt x="20" y="59"/>
                      <a:pt x="20" y="59"/>
                    </a:cubicBezTo>
                    <a:cubicBezTo>
                      <a:pt x="20" y="62"/>
                      <a:pt x="20" y="63"/>
                      <a:pt x="20" y="63"/>
                    </a:cubicBezTo>
                    <a:cubicBezTo>
                      <a:pt x="20" y="63"/>
                      <a:pt x="20" y="61"/>
                      <a:pt x="20" y="59"/>
                    </a:cubicBezTo>
                    <a:cubicBezTo>
                      <a:pt x="20" y="57"/>
                      <a:pt x="20" y="55"/>
                      <a:pt x="20" y="55"/>
                    </a:cubicBezTo>
                    <a:moveTo>
                      <a:pt x="619" y="53"/>
                    </a:moveTo>
                    <a:cubicBezTo>
                      <a:pt x="619" y="53"/>
                      <a:pt x="619" y="55"/>
                      <a:pt x="619" y="60"/>
                    </a:cubicBezTo>
                    <a:cubicBezTo>
                      <a:pt x="619" y="60"/>
                      <a:pt x="619" y="60"/>
                      <a:pt x="619" y="60"/>
                    </a:cubicBezTo>
                    <a:cubicBezTo>
                      <a:pt x="619" y="56"/>
                      <a:pt x="619" y="53"/>
                      <a:pt x="619" y="53"/>
                    </a:cubicBezTo>
                    <a:moveTo>
                      <a:pt x="20" y="53"/>
                    </a:moveTo>
                    <a:cubicBezTo>
                      <a:pt x="20" y="55"/>
                      <a:pt x="20" y="57"/>
                      <a:pt x="20" y="59"/>
                    </a:cubicBezTo>
                    <a:cubicBezTo>
                      <a:pt x="21" y="59"/>
                      <a:pt x="21" y="59"/>
                      <a:pt x="21" y="59"/>
                    </a:cubicBezTo>
                    <a:cubicBezTo>
                      <a:pt x="29" y="60"/>
                      <a:pt x="29" y="60"/>
                      <a:pt x="29" y="60"/>
                    </a:cubicBezTo>
                    <a:cubicBezTo>
                      <a:pt x="60" y="60"/>
                      <a:pt x="60" y="60"/>
                      <a:pt x="60" y="60"/>
                    </a:cubicBezTo>
                    <a:cubicBezTo>
                      <a:pt x="171" y="63"/>
                      <a:pt x="463" y="64"/>
                      <a:pt x="472" y="64"/>
                    </a:cubicBezTo>
                    <a:cubicBezTo>
                      <a:pt x="459" y="66"/>
                      <a:pt x="453" y="67"/>
                      <a:pt x="443" y="69"/>
                    </a:cubicBezTo>
                    <a:cubicBezTo>
                      <a:pt x="470" y="68"/>
                      <a:pt x="497" y="68"/>
                      <a:pt x="524" y="68"/>
                    </a:cubicBezTo>
                    <a:cubicBezTo>
                      <a:pt x="556" y="68"/>
                      <a:pt x="587" y="68"/>
                      <a:pt x="619" y="69"/>
                    </a:cubicBezTo>
                    <a:cubicBezTo>
                      <a:pt x="619" y="66"/>
                      <a:pt x="619" y="65"/>
                      <a:pt x="619" y="65"/>
                    </a:cubicBezTo>
                    <a:cubicBezTo>
                      <a:pt x="619" y="65"/>
                      <a:pt x="619" y="65"/>
                      <a:pt x="619" y="65"/>
                    </a:cubicBezTo>
                    <a:cubicBezTo>
                      <a:pt x="619" y="65"/>
                      <a:pt x="619" y="65"/>
                      <a:pt x="619" y="65"/>
                    </a:cubicBezTo>
                    <a:cubicBezTo>
                      <a:pt x="618" y="65"/>
                      <a:pt x="618" y="65"/>
                      <a:pt x="618" y="65"/>
                    </a:cubicBezTo>
                    <a:cubicBezTo>
                      <a:pt x="613" y="65"/>
                      <a:pt x="613" y="65"/>
                      <a:pt x="613" y="65"/>
                    </a:cubicBezTo>
                    <a:cubicBezTo>
                      <a:pt x="592" y="64"/>
                      <a:pt x="592" y="64"/>
                      <a:pt x="592" y="64"/>
                    </a:cubicBezTo>
                    <a:cubicBezTo>
                      <a:pt x="565" y="63"/>
                      <a:pt x="536" y="62"/>
                      <a:pt x="506" y="61"/>
                    </a:cubicBezTo>
                    <a:cubicBezTo>
                      <a:pt x="458" y="59"/>
                      <a:pt x="331" y="57"/>
                      <a:pt x="203" y="55"/>
                    </a:cubicBezTo>
                    <a:cubicBezTo>
                      <a:pt x="171" y="54"/>
                      <a:pt x="139" y="54"/>
                      <a:pt x="108" y="54"/>
                    </a:cubicBezTo>
                    <a:cubicBezTo>
                      <a:pt x="92" y="53"/>
                      <a:pt x="77" y="53"/>
                      <a:pt x="62" y="53"/>
                    </a:cubicBezTo>
                    <a:cubicBezTo>
                      <a:pt x="41" y="53"/>
                      <a:pt x="41" y="53"/>
                      <a:pt x="41" y="53"/>
                    </a:cubicBezTo>
                    <a:cubicBezTo>
                      <a:pt x="30" y="53"/>
                      <a:pt x="30" y="53"/>
                      <a:pt x="30" y="53"/>
                    </a:cubicBezTo>
                    <a:cubicBezTo>
                      <a:pt x="25" y="53"/>
                      <a:pt x="25" y="53"/>
                      <a:pt x="25" y="53"/>
                    </a:cubicBezTo>
                    <a:cubicBezTo>
                      <a:pt x="22" y="53"/>
                      <a:pt x="22" y="53"/>
                      <a:pt x="22" y="53"/>
                    </a:cubicBezTo>
                    <a:cubicBezTo>
                      <a:pt x="21" y="53"/>
                      <a:pt x="21" y="53"/>
                      <a:pt x="21" y="53"/>
                    </a:cubicBezTo>
                    <a:cubicBezTo>
                      <a:pt x="21" y="53"/>
                      <a:pt x="21" y="53"/>
                      <a:pt x="21" y="53"/>
                    </a:cubicBezTo>
                    <a:cubicBezTo>
                      <a:pt x="20" y="53"/>
                      <a:pt x="20" y="53"/>
                      <a:pt x="20" y="53"/>
                    </a:cubicBezTo>
                    <a:moveTo>
                      <a:pt x="20" y="50"/>
                    </a:moveTo>
                    <a:cubicBezTo>
                      <a:pt x="20" y="50"/>
                      <a:pt x="20" y="51"/>
                      <a:pt x="20" y="53"/>
                    </a:cubicBezTo>
                    <a:cubicBezTo>
                      <a:pt x="20" y="53"/>
                      <a:pt x="20" y="53"/>
                      <a:pt x="20" y="53"/>
                    </a:cubicBezTo>
                    <a:cubicBezTo>
                      <a:pt x="20" y="52"/>
                      <a:pt x="20" y="51"/>
                      <a:pt x="20" y="51"/>
                    </a:cubicBezTo>
                    <a:cubicBezTo>
                      <a:pt x="20" y="51"/>
                      <a:pt x="20" y="51"/>
                      <a:pt x="20" y="51"/>
                    </a:cubicBezTo>
                    <a:cubicBezTo>
                      <a:pt x="20" y="50"/>
                      <a:pt x="20" y="50"/>
                      <a:pt x="20" y="50"/>
                    </a:cubicBezTo>
                    <a:moveTo>
                      <a:pt x="818" y="13"/>
                    </a:moveTo>
                    <a:cubicBezTo>
                      <a:pt x="818" y="13"/>
                      <a:pt x="818" y="17"/>
                      <a:pt x="818" y="28"/>
                    </a:cubicBezTo>
                    <a:cubicBezTo>
                      <a:pt x="818" y="28"/>
                      <a:pt x="818" y="28"/>
                      <a:pt x="818" y="28"/>
                    </a:cubicBezTo>
                    <a:cubicBezTo>
                      <a:pt x="817" y="28"/>
                      <a:pt x="817" y="28"/>
                      <a:pt x="817" y="28"/>
                    </a:cubicBezTo>
                    <a:cubicBezTo>
                      <a:pt x="811" y="28"/>
                      <a:pt x="811" y="28"/>
                      <a:pt x="811" y="28"/>
                    </a:cubicBezTo>
                    <a:cubicBezTo>
                      <a:pt x="804" y="27"/>
                      <a:pt x="804" y="27"/>
                      <a:pt x="804" y="27"/>
                    </a:cubicBezTo>
                    <a:cubicBezTo>
                      <a:pt x="803" y="27"/>
                      <a:pt x="803" y="27"/>
                      <a:pt x="803" y="27"/>
                    </a:cubicBezTo>
                    <a:cubicBezTo>
                      <a:pt x="802" y="27"/>
                      <a:pt x="802" y="27"/>
                      <a:pt x="802" y="27"/>
                    </a:cubicBezTo>
                    <a:cubicBezTo>
                      <a:pt x="802" y="34"/>
                      <a:pt x="802" y="39"/>
                      <a:pt x="802" y="44"/>
                    </a:cubicBezTo>
                    <a:cubicBezTo>
                      <a:pt x="803" y="44"/>
                      <a:pt x="803" y="44"/>
                      <a:pt x="803" y="44"/>
                    </a:cubicBezTo>
                    <a:cubicBezTo>
                      <a:pt x="804" y="44"/>
                      <a:pt x="804" y="44"/>
                      <a:pt x="804" y="44"/>
                    </a:cubicBezTo>
                    <a:cubicBezTo>
                      <a:pt x="804" y="44"/>
                      <a:pt x="804" y="44"/>
                      <a:pt x="804" y="44"/>
                    </a:cubicBezTo>
                    <a:cubicBezTo>
                      <a:pt x="804" y="44"/>
                      <a:pt x="804" y="44"/>
                      <a:pt x="804" y="44"/>
                    </a:cubicBezTo>
                    <a:cubicBezTo>
                      <a:pt x="814" y="44"/>
                      <a:pt x="814" y="44"/>
                      <a:pt x="814" y="44"/>
                    </a:cubicBezTo>
                    <a:cubicBezTo>
                      <a:pt x="817" y="44"/>
                      <a:pt x="817" y="44"/>
                      <a:pt x="817" y="44"/>
                    </a:cubicBezTo>
                    <a:cubicBezTo>
                      <a:pt x="818" y="44"/>
                      <a:pt x="818" y="44"/>
                      <a:pt x="818" y="44"/>
                    </a:cubicBezTo>
                    <a:cubicBezTo>
                      <a:pt x="818" y="40"/>
                      <a:pt x="818" y="38"/>
                      <a:pt x="818" y="37"/>
                    </a:cubicBezTo>
                    <a:cubicBezTo>
                      <a:pt x="818" y="36"/>
                      <a:pt x="818" y="36"/>
                      <a:pt x="818" y="36"/>
                    </a:cubicBezTo>
                    <a:cubicBezTo>
                      <a:pt x="818" y="36"/>
                      <a:pt x="818" y="36"/>
                      <a:pt x="818" y="37"/>
                    </a:cubicBezTo>
                    <a:cubicBezTo>
                      <a:pt x="818" y="40"/>
                      <a:pt x="818" y="48"/>
                      <a:pt x="819" y="57"/>
                    </a:cubicBezTo>
                    <a:cubicBezTo>
                      <a:pt x="819" y="68"/>
                      <a:pt x="819" y="78"/>
                      <a:pt x="819" y="78"/>
                    </a:cubicBezTo>
                    <a:cubicBezTo>
                      <a:pt x="819" y="78"/>
                      <a:pt x="819" y="78"/>
                      <a:pt x="819" y="78"/>
                    </a:cubicBezTo>
                    <a:cubicBezTo>
                      <a:pt x="819" y="78"/>
                      <a:pt x="819" y="78"/>
                      <a:pt x="819" y="78"/>
                    </a:cubicBezTo>
                    <a:cubicBezTo>
                      <a:pt x="818" y="78"/>
                      <a:pt x="818" y="78"/>
                      <a:pt x="818" y="78"/>
                    </a:cubicBezTo>
                    <a:cubicBezTo>
                      <a:pt x="813" y="78"/>
                      <a:pt x="813" y="78"/>
                      <a:pt x="813" y="78"/>
                    </a:cubicBezTo>
                    <a:cubicBezTo>
                      <a:pt x="803" y="79"/>
                      <a:pt x="803" y="79"/>
                      <a:pt x="803" y="79"/>
                    </a:cubicBezTo>
                    <a:cubicBezTo>
                      <a:pt x="804" y="81"/>
                      <a:pt x="804" y="81"/>
                      <a:pt x="804" y="81"/>
                    </a:cubicBezTo>
                    <a:cubicBezTo>
                      <a:pt x="804" y="81"/>
                      <a:pt x="804" y="81"/>
                      <a:pt x="804" y="81"/>
                    </a:cubicBezTo>
                    <a:cubicBezTo>
                      <a:pt x="804" y="81"/>
                      <a:pt x="804" y="81"/>
                      <a:pt x="804" y="81"/>
                    </a:cubicBezTo>
                    <a:cubicBezTo>
                      <a:pt x="804" y="81"/>
                      <a:pt x="804" y="81"/>
                      <a:pt x="804" y="81"/>
                    </a:cubicBezTo>
                    <a:cubicBezTo>
                      <a:pt x="803" y="79"/>
                      <a:pt x="803" y="79"/>
                      <a:pt x="803" y="79"/>
                    </a:cubicBezTo>
                    <a:cubicBezTo>
                      <a:pt x="774" y="81"/>
                      <a:pt x="774" y="81"/>
                      <a:pt x="774" y="81"/>
                    </a:cubicBezTo>
                    <a:cubicBezTo>
                      <a:pt x="764" y="82"/>
                      <a:pt x="755" y="83"/>
                      <a:pt x="746" y="83"/>
                    </a:cubicBezTo>
                    <a:cubicBezTo>
                      <a:pt x="746" y="87"/>
                      <a:pt x="746" y="91"/>
                      <a:pt x="746" y="96"/>
                    </a:cubicBezTo>
                    <a:cubicBezTo>
                      <a:pt x="752" y="96"/>
                      <a:pt x="758" y="96"/>
                      <a:pt x="764" y="95"/>
                    </a:cubicBezTo>
                    <a:cubicBezTo>
                      <a:pt x="777" y="95"/>
                      <a:pt x="791" y="94"/>
                      <a:pt x="805" y="94"/>
                    </a:cubicBezTo>
                    <a:cubicBezTo>
                      <a:pt x="816" y="93"/>
                      <a:pt x="816" y="93"/>
                      <a:pt x="816" y="93"/>
                    </a:cubicBezTo>
                    <a:cubicBezTo>
                      <a:pt x="816" y="93"/>
                      <a:pt x="816" y="93"/>
                      <a:pt x="816" y="93"/>
                    </a:cubicBezTo>
                    <a:cubicBezTo>
                      <a:pt x="818" y="93"/>
                      <a:pt x="818" y="93"/>
                      <a:pt x="818" y="93"/>
                    </a:cubicBezTo>
                    <a:cubicBezTo>
                      <a:pt x="819" y="93"/>
                      <a:pt x="819" y="93"/>
                      <a:pt x="819" y="93"/>
                    </a:cubicBezTo>
                    <a:cubicBezTo>
                      <a:pt x="820" y="93"/>
                      <a:pt x="820" y="93"/>
                      <a:pt x="820" y="93"/>
                    </a:cubicBezTo>
                    <a:cubicBezTo>
                      <a:pt x="820" y="93"/>
                      <a:pt x="820" y="93"/>
                      <a:pt x="820" y="93"/>
                    </a:cubicBezTo>
                    <a:cubicBezTo>
                      <a:pt x="820" y="93"/>
                      <a:pt x="820" y="93"/>
                      <a:pt x="820" y="93"/>
                    </a:cubicBezTo>
                    <a:cubicBezTo>
                      <a:pt x="820" y="93"/>
                      <a:pt x="820" y="93"/>
                      <a:pt x="820" y="93"/>
                    </a:cubicBezTo>
                    <a:cubicBezTo>
                      <a:pt x="820" y="94"/>
                      <a:pt x="820" y="94"/>
                      <a:pt x="820" y="94"/>
                    </a:cubicBezTo>
                    <a:cubicBezTo>
                      <a:pt x="820" y="94"/>
                      <a:pt x="820" y="74"/>
                      <a:pt x="819" y="54"/>
                    </a:cubicBezTo>
                    <a:cubicBezTo>
                      <a:pt x="819" y="47"/>
                      <a:pt x="818" y="40"/>
                      <a:pt x="818" y="34"/>
                    </a:cubicBezTo>
                    <a:cubicBezTo>
                      <a:pt x="818" y="34"/>
                      <a:pt x="818" y="34"/>
                      <a:pt x="818" y="34"/>
                    </a:cubicBezTo>
                    <a:cubicBezTo>
                      <a:pt x="818" y="32"/>
                      <a:pt x="818" y="30"/>
                      <a:pt x="818" y="29"/>
                    </a:cubicBezTo>
                    <a:cubicBezTo>
                      <a:pt x="818" y="20"/>
                      <a:pt x="818" y="13"/>
                      <a:pt x="818" y="13"/>
                    </a:cubicBezTo>
                    <a:moveTo>
                      <a:pt x="0" y="10"/>
                    </a:moveTo>
                    <a:cubicBezTo>
                      <a:pt x="0" y="10"/>
                      <a:pt x="0" y="10"/>
                      <a:pt x="0" y="11"/>
                    </a:cubicBezTo>
                    <a:cubicBezTo>
                      <a:pt x="0" y="11"/>
                      <a:pt x="0" y="15"/>
                      <a:pt x="0" y="20"/>
                    </a:cubicBezTo>
                    <a:cubicBezTo>
                      <a:pt x="0" y="24"/>
                      <a:pt x="0" y="29"/>
                      <a:pt x="0" y="35"/>
                    </a:cubicBezTo>
                    <a:cubicBezTo>
                      <a:pt x="0" y="36"/>
                      <a:pt x="0" y="38"/>
                      <a:pt x="0" y="39"/>
                    </a:cubicBezTo>
                    <a:cubicBezTo>
                      <a:pt x="0" y="44"/>
                      <a:pt x="0" y="50"/>
                      <a:pt x="1" y="55"/>
                    </a:cubicBezTo>
                    <a:cubicBezTo>
                      <a:pt x="1" y="62"/>
                      <a:pt x="1" y="69"/>
                      <a:pt x="1" y="75"/>
                    </a:cubicBezTo>
                    <a:cubicBezTo>
                      <a:pt x="1" y="75"/>
                      <a:pt x="1" y="75"/>
                      <a:pt x="1" y="75"/>
                    </a:cubicBezTo>
                    <a:cubicBezTo>
                      <a:pt x="1" y="68"/>
                      <a:pt x="1" y="61"/>
                      <a:pt x="1" y="54"/>
                    </a:cubicBezTo>
                    <a:cubicBezTo>
                      <a:pt x="1" y="48"/>
                      <a:pt x="0" y="41"/>
                      <a:pt x="0" y="35"/>
                    </a:cubicBezTo>
                    <a:cubicBezTo>
                      <a:pt x="0" y="35"/>
                      <a:pt x="0" y="35"/>
                      <a:pt x="0" y="35"/>
                    </a:cubicBezTo>
                    <a:cubicBezTo>
                      <a:pt x="0" y="32"/>
                      <a:pt x="0" y="28"/>
                      <a:pt x="0" y="26"/>
                    </a:cubicBezTo>
                    <a:cubicBezTo>
                      <a:pt x="0" y="23"/>
                      <a:pt x="0" y="21"/>
                      <a:pt x="0" y="20"/>
                    </a:cubicBezTo>
                    <a:cubicBezTo>
                      <a:pt x="0" y="14"/>
                      <a:pt x="0" y="11"/>
                      <a:pt x="0" y="11"/>
                    </a:cubicBezTo>
                    <a:cubicBezTo>
                      <a:pt x="0" y="10"/>
                      <a:pt x="0" y="10"/>
                      <a:pt x="0" y="10"/>
                    </a:cubicBezTo>
                    <a:moveTo>
                      <a:pt x="0" y="7"/>
                    </a:moveTo>
                    <a:cubicBezTo>
                      <a:pt x="0" y="7"/>
                      <a:pt x="0" y="7"/>
                      <a:pt x="0" y="7"/>
                    </a:cubicBezTo>
                    <a:cubicBezTo>
                      <a:pt x="0" y="8"/>
                      <a:pt x="0" y="9"/>
                      <a:pt x="0" y="10"/>
                    </a:cubicBezTo>
                    <a:cubicBezTo>
                      <a:pt x="0" y="10"/>
                      <a:pt x="0" y="10"/>
                      <a:pt x="0" y="11"/>
                    </a:cubicBezTo>
                    <a:cubicBezTo>
                      <a:pt x="0" y="13"/>
                      <a:pt x="0" y="16"/>
                      <a:pt x="0" y="20"/>
                    </a:cubicBezTo>
                    <a:cubicBezTo>
                      <a:pt x="0" y="21"/>
                      <a:pt x="0" y="24"/>
                      <a:pt x="0" y="26"/>
                    </a:cubicBezTo>
                    <a:cubicBezTo>
                      <a:pt x="0" y="26"/>
                      <a:pt x="0" y="26"/>
                      <a:pt x="0" y="27"/>
                    </a:cubicBezTo>
                    <a:cubicBezTo>
                      <a:pt x="0" y="27"/>
                      <a:pt x="0" y="27"/>
                      <a:pt x="0" y="27"/>
                    </a:cubicBezTo>
                    <a:cubicBezTo>
                      <a:pt x="1" y="27"/>
                      <a:pt x="1" y="27"/>
                      <a:pt x="1" y="27"/>
                    </a:cubicBezTo>
                    <a:cubicBezTo>
                      <a:pt x="1" y="27"/>
                      <a:pt x="1" y="27"/>
                      <a:pt x="1" y="27"/>
                    </a:cubicBezTo>
                    <a:cubicBezTo>
                      <a:pt x="4" y="27"/>
                      <a:pt x="4" y="27"/>
                      <a:pt x="4" y="27"/>
                    </a:cubicBezTo>
                    <a:cubicBezTo>
                      <a:pt x="9" y="27"/>
                      <a:pt x="9" y="27"/>
                      <a:pt x="9" y="27"/>
                    </a:cubicBezTo>
                    <a:cubicBezTo>
                      <a:pt x="19" y="27"/>
                      <a:pt x="19" y="27"/>
                      <a:pt x="19" y="27"/>
                    </a:cubicBezTo>
                    <a:cubicBezTo>
                      <a:pt x="39" y="27"/>
                      <a:pt x="39" y="27"/>
                      <a:pt x="39" y="27"/>
                    </a:cubicBezTo>
                    <a:cubicBezTo>
                      <a:pt x="101" y="27"/>
                      <a:pt x="155" y="30"/>
                      <a:pt x="183" y="33"/>
                    </a:cubicBezTo>
                    <a:cubicBezTo>
                      <a:pt x="185" y="33"/>
                      <a:pt x="184" y="33"/>
                      <a:pt x="182" y="34"/>
                    </a:cubicBezTo>
                    <a:cubicBezTo>
                      <a:pt x="178" y="34"/>
                      <a:pt x="169" y="35"/>
                      <a:pt x="173" y="36"/>
                    </a:cubicBezTo>
                    <a:cubicBezTo>
                      <a:pt x="207" y="39"/>
                      <a:pt x="302" y="41"/>
                      <a:pt x="288" y="45"/>
                    </a:cubicBezTo>
                    <a:cubicBezTo>
                      <a:pt x="278" y="46"/>
                      <a:pt x="306" y="48"/>
                      <a:pt x="342" y="48"/>
                    </a:cubicBezTo>
                    <a:cubicBezTo>
                      <a:pt x="358" y="49"/>
                      <a:pt x="376" y="49"/>
                      <a:pt x="392" y="49"/>
                    </a:cubicBezTo>
                    <a:cubicBezTo>
                      <a:pt x="394" y="49"/>
                      <a:pt x="397" y="49"/>
                      <a:pt x="400" y="49"/>
                    </a:cubicBezTo>
                    <a:cubicBezTo>
                      <a:pt x="427" y="49"/>
                      <a:pt x="488" y="49"/>
                      <a:pt x="565" y="47"/>
                    </a:cubicBezTo>
                    <a:cubicBezTo>
                      <a:pt x="608" y="47"/>
                      <a:pt x="656" y="46"/>
                      <a:pt x="707" y="45"/>
                    </a:cubicBezTo>
                    <a:cubicBezTo>
                      <a:pt x="717" y="45"/>
                      <a:pt x="727" y="45"/>
                      <a:pt x="738" y="45"/>
                    </a:cubicBezTo>
                    <a:cubicBezTo>
                      <a:pt x="738" y="45"/>
                      <a:pt x="738" y="45"/>
                      <a:pt x="739" y="45"/>
                    </a:cubicBezTo>
                    <a:cubicBezTo>
                      <a:pt x="739" y="45"/>
                      <a:pt x="739" y="45"/>
                      <a:pt x="739" y="45"/>
                    </a:cubicBezTo>
                    <a:cubicBezTo>
                      <a:pt x="754" y="45"/>
                      <a:pt x="769" y="44"/>
                      <a:pt x="785" y="44"/>
                    </a:cubicBezTo>
                    <a:cubicBezTo>
                      <a:pt x="802" y="44"/>
                      <a:pt x="802" y="44"/>
                      <a:pt x="802" y="44"/>
                    </a:cubicBezTo>
                    <a:cubicBezTo>
                      <a:pt x="802" y="39"/>
                      <a:pt x="802" y="34"/>
                      <a:pt x="802" y="27"/>
                    </a:cubicBezTo>
                    <a:cubicBezTo>
                      <a:pt x="789" y="27"/>
                      <a:pt x="789" y="27"/>
                      <a:pt x="789" y="27"/>
                    </a:cubicBezTo>
                    <a:cubicBezTo>
                      <a:pt x="773" y="27"/>
                      <a:pt x="756" y="27"/>
                      <a:pt x="739" y="26"/>
                    </a:cubicBezTo>
                    <a:cubicBezTo>
                      <a:pt x="738" y="26"/>
                      <a:pt x="738" y="26"/>
                      <a:pt x="738" y="26"/>
                    </a:cubicBezTo>
                    <a:cubicBezTo>
                      <a:pt x="738" y="26"/>
                      <a:pt x="738" y="26"/>
                      <a:pt x="737" y="26"/>
                    </a:cubicBezTo>
                    <a:cubicBezTo>
                      <a:pt x="737" y="26"/>
                      <a:pt x="737" y="26"/>
                      <a:pt x="737" y="26"/>
                    </a:cubicBezTo>
                    <a:cubicBezTo>
                      <a:pt x="724" y="26"/>
                      <a:pt x="710" y="26"/>
                      <a:pt x="695" y="26"/>
                    </a:cubicBezTo>
                    <a:cubicBezTo>
                      <a:pt x="694" y="26"/>
                      <a:pt x="692" y="26"/>
                      <a:pt x="691" y="26"/>
                    </a:cubicBezTo>
                    <a:cubicBezTo>
                      <a:pt x="622" y="25"/>
                      <a:pt x="547" y="24"/>
                      <a:pt x="472" y="24"/>
                    </a:cubicBezTo>
                    <a:cubicBezTo>
                      <a:pt x="320" y="23"/>
                      <a:pt x="165" y="22"/>
                      <a:pt x="45" y="20"/>
                    </a:cubicBezTo>
                    <a:cubicBezTo>
                      <a:pt x="36" y="19"/>
                      <a:pt x="27" y="19"/>
                      <a:pt x="17" y="19"/>
                    </a:cubicBezTo>
                    <a:cubicBezTo>
                      <a:pt x="12" y="19"/>
                      <a:pt x="7" y="19"/>
                      <a:pt x="1" y="19"/>
                    </a:cubicBezTo>
                    <a:cubicBezTo>
                      <a:pt x="1" y="19"/>
                      <a:pt x="1" y="19"/>
                      <a:pt x="1" y="19"/>
                    </a:cubicBezTo>
                    <a:cubicBezTo>
                      <a:pt x="0" y="19"/>
                      <a:pt x="0" y="19"/>
                      <a:pt x="0" y="19"/>
                    </a:cubicBezTo>
                    <a:cubicBezTo>
                      <a:pt x="0" y="16"/>
                      <a:pt x="0" y="13"/>
                      <a:pt x="0" y="11"/>
                    </a:cubicBezTo>
                    <a:cubicBezTo>
                      <a:pt x="0" y="10"/>
                      <a:pt x="0" y="10"/>
                      <a:pt x="0" y="10"/>
                    </a:cubicBezTo>
                    <a:cubicBezTo>
                      <a:pt x="0" y="9"/>
                      <a:pt x="0" y="8"/>
                      <a:pt x="0" y="7"/>
                    </a:cubicBezTo>
                    <a:moveTo>
                      <a:pt x="0" y="0"/>
                    </a:moveTo>
                    <a:cubicBezTo>
                      <a:pt x="0" y="0"/>
                      <a:pt x="0" y="3"/>
                      <a:pt x="0" y="7"/>
                    </a:cubicBezTo>
                    <a:cubicBezTo>
                      <a:pt x="0" y="7"/>
                      <a:pt x="0" y="7"/>
                      <a:pt x="0" y="7"/>
                    </a:cubicBezTo>
                    <a:cubicBezTo>
                      <a:pt x="0" y="2"/>
                      <a:pt x="0" y="0"/>
                      <a:pt x="0" y="0"/>
                    </a:cubicBezTo>
                  </a:path>
                </a:pathLst>
              </a:cu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3" name="Freeform 169"/>
              <p:cNvSpPr>
                <a:spLocks noEditPoints="1"/>
              </p:cNvSpPr>
              <p:nvPr/>
            </p:nvSpPr>
            <p:spPr bwMode="auto">
              <a:xfrm>
                <a:off x="3251282" y="2495845"/>
                <a:ext cx="1994358" cy="249496"/>
              </a:xfrm>
              <a:custGeom>
                <a:avLst/>
                <a:gdLst>
                  <a:gd name="T0" fmla="*/ 20 w 911"/>
                  <a:gd name="T1" fmla="*/ 114 h 114"/>
                  <a:gd name="T2" fmla="*/ 20 w 911"/>
                  <a:gd name="T3" fmla="*/ 114 h 114"/>
                  <a:gd name="T4" fmla="*/ 20 w 911"/>
                  <a:gd name="T5" fmla="*/ 114 h 114"/>
                  <a:gd name="T6" fmla="*/ 128 w 911"/>
                  <a:gd name="T7" fmla="*/ 105 h 114"/>
                  <a:gd name="T8" fmla="*/ 20 w 911"/>
                  <a:gd name="T9" fmla="*/ 99 h 114"/>
                  <a:gd name="T10" fmla="*/ 20 w 911"/>
                  <a:gd name="T11" fmla="*/ 99 h 114"/>
                  <a:gd name="T12" fmla="*/ 20 w 911"/>
                  <a:gd name="T13" fmla="*/ 99 h 114"/>
                  <a:gd name="T14" fmla="*/ 20 w 911"/>
                  <a:gd name="T15" fmla="*/ 98 h 114"/>
                  <a:gd name="T16" fmla="*/ 21 w 911"/>
                  <a:gd name="T17" fmla="*/ 106 h 114"/>
                  <a:gd name="T18" fmla="*/ 84 w 911"/>
                  <a:gd name="T19" fmla="*/ 105 h 114"/>
                  <a:gd name="T20" fmla="*/ 108 w 911"/>
                  <a:gd name="T21" fmla="*/ 105 h 114"/>
                  <a:gd name="T22" fmla="*/ 128 w 911"/>
                  <a:gd name="T23" fmla="*/ 105 h 114"/>
                  <a:gd name="T24" fmla="*/ 108 w 911"/>
                  <a:gd name="T25" fmla="*/ 105 h 114"/>
                  <a:gd name="T26" fmla="*/ 35 w 911"/>
                  <a:gd name="T27" fmla="*/ 106 h 114"/>
                  <a:gd name="T28" fmla="*/ 21 w 911"/>
                  <a:gd name="T29" fmla="*/ 106 h 114"/>
                  <a:gd name="T30" fmla="*/ 726 w 911"/>
                  <a:gd name="T31" fmla="*/ 97 h 114"/>
                  <a:gd name="T32" fmla="*/ 301 w 911"/>
                  <a:gd name="T33" fmla="*/ 104 h 114"/>
                  <a:gd name="T34" fmla="*/ 366 w 911"/>
                  <a:gd name="T35" fmla="*/ 104 h 114"/>
                  <a:gd name="T36" fmla="*/ 726 w 911"/>
                  <a:gd name="T37" fmla="*/ 97 h 114"/>
                  <a:gd name="T38" fmla="*/ 726 w 911"/>
                  <a:gd name="T39" fmla="*/ 97 h 114"/>
                  <a:gd name="T40" fmla="*/ 0 w 911"/>
                  <a:gd name="T41" fmla="*/ 85 h 114"/>
                  <a:gd name="T42" fmla="*/ 909 w 911"/>
                  <a:gd name="T43" fmla="*/ 84 h 114"/>
                  <a:gd name="T44" fmla="*/ 824 w 911"/>
                  <a:gd name="T45" fmla="*/ 81 h 114"/>
                  <a:gd name="T46" fmla="*/ 878 w 911"/>
                  <a:gd name="T47" fmla="*/ 83 h 114"/>
                  <a:gd name="T48" fmla="*/ 726 w 911"/>
                  <a:gd name="T49" fmla="*/ 79 h 114"/>
                  <a:gd name="T50" fmla="*/ 128 w 911"/>
                  <a:gd name="T51" fmla="*/ 85 h 114"/>
                  <a:gd name="T52" fmla="*/ 631 w 911"/>
                  <a:gd name="T53" fmla="*/ 78 h 114"/>
                  <a:gd name="T54" fmla="*/ 910 w 911"/>
                  <a:gd name="T55" fmla="*/ 76 h 114"/>
                  <a:gd name="T56" fmla="*/ 909 w 911"/>
                  <a:gd name="T57" fmla="*/ 84 h 114"/>
                  <a:gd name="T58" fmla="*/ 910 w 911"/>
                  <a:gd name="T59" fmla="*/ 84 h 114"/>
                  <a:gd name="T60" fmla="*/ 910 w 911"/>
                  <a:gd name="T61" fmla="*/ 76 h 114"/>
                  <a:gd name="T62" fmla="*/ 910 w 911"/>
                  <a:gd name="T63" fmla="*/ 76 h 114"/>
                  <a:gd name="T64" fmla="*/ 911 w 911"/>
                  <a:gd name="T65" fmla="*/ 91 h 114"/>
                  <a:gd name="T66" fmla="*/ 910 w 911"/>
                  <a:gd name="T67" fmla="*/ 89 h 114"/>
                  <a:gd name="T68" fmla="*/ 20 w 911"/>
                  <a:gd name="T69" fmla="*/ 25 h 114"/>
                  <a:gd name="T70" fmla="*/ 2 w 911"/>
                  <a:gd name="T71" fmla="*/ 85 h 114"/>
                  <a:gd name="T72" fmla="*/ 20 w 911"/>
                  <a:gd name="T73" fmla="*/ 114 h 114"/>
                  <a:gd name="T74" fmla="*/ 20 w 911"/>
                  <a:gd name="T75" fmla="*/ 111 h 114"/>
                  <a:gd name="T76" fmla="*/ 21 w 911"/>
                  <a:gd name="T77" fmla="*/ 85 h 114"/>
                  <a:gd name="T78" fmla="*/ 128 w 911"/>
                  <a:gd name="T79" fmla="*/ 85 h 114"/>
                  <a:gd name="T80" fmla="*/ 108 w 911"/>
                  <a:gd name="T81" fmla="*/ 85 h 114"/>
                  <a:gd name="T82" fmla="*/ 21 w 911"/>
                  <a:gd name="T83" fmla="*/ 85 h 114"/>
                  <a:gd name="T84" fmla="*/ 20 w 911"/>
                  <a:gd name="T85" fmla="*/ 25 h 114"/>
                  <a:gd name="T86" fmla="*/ 907 w 911"/>
                  <a:gd name="T87" fmla="*/ 0 h 114"/>
                  <a:gd name="T88" fmla="*/ 901 w 911"/>
                  <a:gd name="T89" fmla="*/ 1 h 114"/>
                  <a:gd name="T90" fmla="*/ 870 w 911"/>
                  <a:gd name="T91" fmla="*/ 3 h 114"/>
                  <a:gd name="T92" fmla="*/ 287 w 911"/>
                  <a:gd name="T93" fmla="*/ 15 h 114"/>
                  <a:gd name="T94" fmla="*/ 42 w 911"/>
                  <a:gd name="T95" fmla="*/ 20 h 114"/>
                  <a:gd name="T96" fmla="*/ 20 w 911"/>
                  <a:gd name="T97" fmla="*/ 21 h 114"/>
                  <a:gd name="T98" fmla="*/ 20 w 911"/>
                  <a:gd name="T99" fmla="*/ 21 h 114"/>
                  <a:gd name="T100" fmla="*/ 85 w 911"/>
                  <a:gd name="T101" fmla="*/ 18 h 114"/>
                  <a:gd name="T102" fmla="*/ 551 w 911"/>
                  <a:gd name="T103" fmla="*/ 12 h 114"/>
                  <a:gd name="T104" fmla="*/ 876 w 911"/>
                  <a:gd name="T105" fmla="*/ 3 h 114"/>
                  <a:gd name="T106" fmla="*/ 905 w 911"/>
                  <a:gd name="T107" fmla="*/ 0 h 114"/>
                  <a:gd name="T108" fmla="*/ 907 w 911"/>
                  <a:gd name="T109" fmla="*/ 0 h 114"/>
                  <a:gd name="T110" fmla="*/ 908 w 911"/>
                  <a:gd name="T111" fmla="*/ 16 h 114"/>
                  <a:gd name="T112" fmla="*/ 909 w 911"/>
                  <a:gd name="T113" fmla="*/ 57 h 114"/>
                  <a:gd name="T114" fmla="*/ 911 w 911"/>
                  <a:gd name="T115" fmla="*/ 91 h 114"/>
                  <a:gd name="T116" fmla="*/ 909 w 911"/>
                  <a:gd name="T117" fmla="*/ 54 h 114"/>
                  <a:gd name="T118" fmla="*/ 908 w 911"/>
                  <a:gd name="T119" fmla="*/ 1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114">
                    <a:moveTo>
                      <a:pt x="20" y="114"/>
                    </a:moveTo>
                    <a:cubicBezTo>
                      <a:pt x="20" y="114"/>
                      <a:pt x="20" y="114"/>
                      <a:pt x="20" y="114"/>
                    </a:cubicBezTo>
                    <a:cubicBezTo>
                      <a:pt x="20" y="114"/>
                      <a:pt x="20" y="114"/>
                      <a:pt x="20" y="114"/>
                    </a:cubicBezTo>
                    <a:moveTo>
                      <a:pt x="20" y="114"/>
                    </a:moveTo>
                    <a:cubicBezTo>
                      <a:pt x="20" y="114"/>
                      <a:pt x="20" y="114"/>
                      <a:pt x="20" y="114"/>
                    </a:cubicBezTo>
                    <a:cubicBezTo>
                      <a:pt x="20" y="114"/>
                      <a:pt x="20" y="114"/>
                      <a:pt x="20" y="114"/>
                    </a:cubicBezTo>
                    <a:moveTo>
                      <a:pt x="20" y="114"/>
                    </a:moveTo>
                    <a:cubicBezTo>
                      <a:pt x="20" y="114"/>
                      <a:pt x="20" y="114"/>
                      <a:pt x="20" y="114"/>
                    </a:cubicBezTo>
                    <a:cubicBezTo>
                      <a:pt x="20" y="114"/>
                      <a:pt x="20" y="114"/>
                      <a:pt x="20" y="114"/>
                    </a:cubicBezTo>
                    <a:moveTo>
                      <a:pt x="20" y="114"/>
                    </a:moveTo>
                    <a:cubicBezTo>
                      <a:pt x="20" y="114"/>
                      <a:pt x="20" y="114"/>
                      <a:pt x="20" y="114"/>
                    </a:cubicBezTo>
                    <a:cubicBezTo>
                      <a:pt x="20" y="114"/>
                      <a:pt x="20" y="114"/>
                      <a:pt x="20" y="114"/>
                    </a:cubicBezTo>
                    <a:moveTo>
                      <a:pt x="260" y="105"/>
                    </a:moveTo>
                    <a:cubicBezTo>
                      <a:pt x="260" y="105"/>
                      <a:pt x="260" y="105"/>
                      <a:pt x="260" y="105"/>
                    </a:cubicBezTo>
                    <a:cubicBezTo>
                      <a:pt x="213" y="105"/>
                      <a:pt x="162" y="105"/>
                      <a:pt x="128" y="105"/>
                    </a:cubicBezTo>
                    <a:cubicBezTo>
                      <a:pt x="128" y="105"/>
                      <a:pt x="128" y="105"/>
                      <a:pt x="128" y="105"/>
                    </a:cubicBezTo>
                    <a:cubicBezTo>
                      <a:pt x="162" y="105"/>
                      <a:pt x="213" y="105"/>
                      <a:pt x="260" y="105"/>
                    </a:cubicBezTo>
                    <a:cubicBezTo>
                      <a:pt x="260" y="105"/>
                      <a:pt x="260" y="105"/>
                      <a:pt x="260" y="105"/>
                    </a:cubicBezTo>
                    <a:cubicBezTo>
                      <a:pt x="260" y="105"/>
                      <a:pt x="260" y="105"/>
                      <a:pt x="260" y="105"/>
                    </a:cubicBezTo>
                    <a:moveTo>
                      <a:pt x="20" y="99"/>
                    </a:moveTo>
                    <a:cubicBezTo>
                      <a:pt x="20" y="99"/>
                      <a:pt x="20" y="100"/>
                      <a:pt x="20" y="101"/>
                    </a:cubicBezTo>
                    <a:cubicBezTo>
                      <a:pt x="20" y="105"/>
                      <a:pt x="20" y="112"/>
                      <a:pt x="20" y="114"/>
                    </a:cubicBezTo>
                    <a:cubicBezTo>
                      <a:pt x="20" y="112"/>
                      <a:pt x="20" y="105"/>
                      <a:pt x="20" y="101"/>
                    </a:cubicBezTo>
                    <a:cubicBezTo>
                      <a:pt x="20" y="100"/>
                      <a:pt x="20" y="99"/>
                      <a:pt x="20" y="99"/>
                    </a:cubicBezTo>
                    <a:moveTo>
                      <a:pt x="20" y="99"/>
                    </a:moveTo>
                    <a:cubicBezTo>
                      <a:pt x="20" y="99"/>
                      <a:pt x="20" y="99"/>
                      <a:pt x="20" y="99"/>
                    </a:cubicBezTo>
                    <a:cubicBezTo>
                      <a:pt x="20" y="99"/>
                      <a:pt x="20" y="99"/>
                      <a:pt x="20" y="99"/>
                    </a:cubicBezTo>
                    <a:cubicBezTo>
                      <a:pt x="20" y="99"/>
                      <a:pt x="20" y="99"/>
                      <a:pt x="20" y="99"/>
                    </a:cubicBezTo>
                    <a:moveTo>
                      <a:pt x="20" y="98"/>
                    </a:moveTo>
                    <a:cubicBezTo>
                      <a:pt x="20" y="99"/>
                      <a:pt x="20" y="99"/>
                      <a:pt x="20" y="99"/>
                    </a:cubicBezTo>
                    <a:cubicBezTo>
                      <a:pt x="20" y="99"/>
                      <a:pt x="20" y="99"/>
                      <a:pt x="20" y="99"/>
                    </a:cubicBezTo>
                    <a:cubicBezTo>
                      <a:pt x="20" y="98"/>
                      <a:pt x="20" y="98"/>
                      <a:pt x="20" y="98"/>
                    </a:cubicBezTo>
                    <a:cubicBezTo>
                      <a:pt x="20" y="98"/>
                      <a:pt x="20" y="100"/>
                      <a:pt x="20" y="106"/>
                    </a:cubicBezTo>
                    <a:cubicBezTo>
                      <a:pt x="20" y="106"/>
                      <a:pt x="20" y="106"/>
                      <a:pt x="20" y="106"/>
                    </a:cubicBezTo>
                    <a:cubicBezTo>
                      <a:pt x="21" y="106"/>
                      <a:pt x="21" y="106"/>
                      <a:pt x="21" y="106"/>
                    </a:cubicBezTo>
                    <a:cubicBezTo>
                      <a:pt x="21" y="106"/>
                      <a:pt x="21" y="106"/>
                      <a:pt x="21" y="106"/>
                    </a:cubicBezTo>
                    <a:cubicBezTo>
                      <a:pt x="22" y="106"/>
                      <a:pt x="22" y="106"/>
                      <a:pt x="22" y="106"/>
                    </a:cubicBezTo>
                    <a:cubicBezTo>
                      <a:pt x="27" y="106"/>
                      <a:pt x="27" y="106"/>
                      <a:pt x="27" y="106"/>
                    </a:cubicBezTo>
                    <a:cubicBezTo>
                      <a:pt x="35" y="106"/>
                      <a:pt x="35" y="106"/>
                      <a:pt x="35" y="106"/>
                    </a:cubicBezTo>
                    <a:cubicBezTo>
                      <a:pt x="56" y="106"/>
                      <a:pt x="73" y="106"/>
                      <a:pt x="84" y="105"/>
                    </a:cubicBezTo>
                    <a:cubicBezTo>
                      <a:pt x="86" y="105"/>
                      <a:pt x="87" y="105"/>
                      <a:pt x="88" y="105"/>
                    </a:cubicBezTo>
                    <a:cubicBezTo>
                      <a:pt x="88" y="105"/>
                      <a:pt x="88" y="105"/>
                      <a:pt x="88" y="105"/>
                    </a:cubicBezTo>
                    <a:cubicBezTo>
                      <a:pt x="89" y="105"/>
                      <a:pt x="96" y="105"/>
                      <a:pt x="108" y="105"/>
                    </a:cubicBezTo>
                    <a:cubicBezTo>
                      <a:pt x="108" y="105"/>
                      <a:pt x="108" y="105"/>
                      <a:pt x="108" y="105"/>
                    </a:cubicBezTo>
                    <a:cubicBezTo>
                      <a:pt x="108" y="105"/>
                      <a:pt x="109" y="105"/>
                      <a:pt x="110" y="105"/>
                    </a:cubicBezTo>
                    <a:cubicBezTo>
                      <a:pt x="115" y="105"/>
                      <a:pt x="121" y="105"/>
                      <a:pt x="128" y="105"/>
                    </a:cubicBezTo>
                    <a:cubicBezTo>
                      <a:pt x="128" y="105"/>
                      <a:pt x="128" y="105"/>
                      <a:pt x="128" y="105"/>
                    </a:cubicBezTo>
                    <a:cubicBezTo>
                      <a:pt x="128" y="105"/>
                      <a:pt x="128" y="105"/>
                      <a:pt x="128" y="105"/>
                    </a:cubicBezTo>
                    <a:cubicBezTo>
                      <a:pt x="128" y="105"/>
                      <a:pt x="128" y="105"/>
                      <a:pt x="128" y="105"/>
                    </a:cubicBezTo>
                    <a:cubicBezTo>
                      <a:pt x="121" y="105"/>
                      <a:pt x="115" y="105"/>
                      <a:pt x="110" y="105"/>
                    </a:cubicBezTo>
                    <a:cubicBezTo>
                      <a:pt x="109" y="105"/>
                      <a:pt x="108" y="105"/>
                      <a:pt x="108" y="105"/>
                    </a:cubicBezTo>
                    <a:cubicBezTo>
                      <a:pt x="108" y="105"/>
                      <a:pt x="108" y="105"/>
                      <a:pt x="108" y="105"/>
                    </a:cubicBezTo>
                    <a:cubicBezTo>
                      <a:pt x="96" y="105"/>
                      <a:pt x="89" y="105"/>
                      <a:pt x="88" y="105"/>
                    </a:cubicBezTo>
                    <a:cubicBezTo>
                      <a:pt x="88" y="105"/>
                      <a:pt x="88" y="105"/>
                      <a:pt x="88" y="105"/>
                    </a:cubicBezTo>
                    <a:cubicBezTo>
                      <a:pt x="87" y="105"/>
                      <a:pt x="86" y="105"/>
                      <a:pt x="84" y="105"/>
                    </a:cubicBezTo>
                    <a:cubicBezTo>
                      <a:pt x="73" y="106"/>
                      <a:pt x="56" y="106"/>
                      <a:pt x="35" y="106"/>
                    </a:cubicBezTo>
                    <a:cubicBezTo>
                      <a:pt x="27" y="106"/>
                      <a:pt x="27" y="106"/>
                      <a:pt x="27" y="106"/>
                    </a:cubicBezTo>
                    <a:cubicBezTo>
                      <a:pt x="22" y="106"/>
                      <a:pt x="22" y="106"/>
                      <a:pt x="22" y="106"/>
                    </a:cubicBezTo>
                    <a:cubicBezTo>
                      <a:pt x="21" y="106"/>
                      <a:pt x="21" y="106"/>
                      <a:pt x="21" y="106"/>
                    </a:cubicBezTo>
                    <a:cubicBezTo>
                      <a:pt x="21" y="106"/>
                      <a:pt x="21" y="106"/>
                      <a:pt x="21" y="106"/>
                    </a:cubicBezTo>
                    <a:cubicBezTo>
                      <a:pt x="20" y="106"/>
                      <a:pt x="20" y="106"/>
                      <a:pt x="20" y="106"/>
                    </a:cubicBezTo>
                    <a:cubicBezTo>
                      <a:pt x="20" y="106"/>
                      <a:pt x="20" y="106"/>
                      <a:pt x="20" y="106"/>
                    </a:cubicBezTo>
                    <a:cubicBezTo>
                      <a:pt x="20" y="100"/>
                      <a:pt x="20" y="98"/>
                      <a:pt x="20" y="98"/>
                    </a:cubicBezTo>
                    <a:moveTo>
                      <a:pt x="726" y="97"/>
                    </a:moveTo>
                    <a:cubicBezTo>
                      <a:pt x="544" y="102"/>
                      <a:pt x="401" y="104"/>
                      <a:pt x="376" y="104"/>
                    </a:cubicBezTo>
                    <a:cubicBezTo>
                      <a:pt x="373" y="104"/>
                      <a:pt x="372" y="104"/>
                      <a:pt x="372" y="104"/>
                    </a:cubicBezTo>
                    <a:cubicBezTo>
                      <a:pt x="370" y="104"/>
                      <a:pt x="368" y="104"/>
                      <a:pt x="366" y="104"/>
                    </a:cubicBezTo>
                    <a:cubicBezTo>
                      <a:pt x="353" y="104"/>
                      <a:pt x="329" y="104"/>
                      <a:pt x="301" y="104"/>
                    </a:cubicBezTo>
                    <a:cubicBezTo>
                      <a:pt x="288" y="104"/>
                      <a:pt x="275" y="104"/>
                      <a:pt x="261" y="104"/>
                    </a:cubicBezTo>
                    <a:cubicBezTo>
                      <a:pt x="261" y="104"/>
                      <a:pt x="261" y="104"/>
                      <a:pt x="261" y="104"/>
                    </a:cubicBezTo>
                    <a:cubicBezTo>
                      <a:pt x="275" y="104"/>
                      <a:pt x="288" y="104"/>
                      <a:pt x="301" y="104"/>
                    </a:cubicBezTo>
                    <a:cubicBezTo>
                      <a:pt x="329" y="104"/>
                      <a:pt x="353" y="104"/>
                      <a:pt x="366" y="104"/>
                    </a:cubicBezTo>
                    <a:cubicBezTo>
                      <a:pt x="368" y="104"/>
                      <a:pt x="370" y="104"/>
                      <a:pt x="372" y="104"/>
                    </a:cubicBezTo>
                    <a:cubicBezTo>
                      <a:pt x="372" y="104"/>
                      <a:pt x="373" y="104"/>
                      <a:pt x="376" y="104"/>
                    </a:cubicBezTo>
                    <a:cubicBezTo>
                      <a:pt x="401" y="104"/>
                      <a:pt x="544" y="102"/>
                      <a:pt x="726" y="97"/>
                    </a:cubicBezTo>
                    <a:cubicBezTo>
                      <a:pt x="726" y="97"/>
                      <a:pt x="726" y="97"/>
                      <a:pt x="726" y="97"/>
                    </a:cubicBezTo>
                    <a:moveTo>
                      <a:pt x="807" y="95"/>
                    </a:moveTo>
                    <a:cubicBezTo>
                      <a:pt x="794" y="96"/>
                      <a:pt x="780" y="96"/>
                      <a:pt x="767" y="96"/>
                    </a:cubicBezTo>
                    <a:cubicBezTo>
                      <a:pt x="753" y="97"/>
                      <a:pt x="740" y="97"/>
                      <a:pt x="726" y="97"/>
                    </a:cubicBezTo>
                    <a:cubicBezTo>
                      <a:pt x="726" y="97"/>
                      <a:pt x="726" y="97"/>
                      <a:pt x="726" y="97"/>
                    </a:cubicBezTo>
                    <a:cubicBezTo>
                      <a:pt x="740" y="97"/>
                      <a:pt x="753" y="97"/>
                      <a:pt x="767" y="96"/>
                    </a:cubicBezTo>
                    <a:cubicBezTo>
                      <a:pt x="780" y="96"/>
                      <a:pt x="794" y="96"/>
                      <a:pt x="807" y="95"/>
                    </a:cubicBezTo>
                    <a:moveTo>
                      <a:pt x="2" y="85"/>
                    </a:moveTo>
                    <a:cubicBezTo>
                      <a:pt x="1" y="85"/>
                      <a:pt x="0" y="85"/>
                      <a:pt x="0" y="85"/>
                    </a:cubicBezTo>
                    <a:cubicBezTo>
                      <a:pt x="0" y="85"/>
                      <a:pt x="1" y="85"/>
                      <a:pt x="2" y="85"/>
                    </a:cubicBezTo>
                    <a:moveTo>
                      <a:pt x="909" y="84"/>
                    </a:moveTo>
                    <a:cubicBezTo>
                      <a:pt x="909" y="84"/>
                      <a:pt x="909" y="84"/>
                      <a:pt x="909" y="84"/>
                    </a:cubicBezTo>
                    <a:cubicBezTo>
                      <a:pt x="909" y="84"/>
                      <a:pt x="909" y="84"/>
                      <a:pt x="909" y="84"/>
                    </a:cubicBezTo>
                    <a:moveTo>
                      <a:pt x="726" y="79"/>
                    </a:moveTo>
                    <a:cubicBezTo>
                      <a:pt x="726" y="79"/>
                      <a:pt x="726" y="79"/>
                      <a:pt x="726" y="79"/>
                    </a:cubicBezTo>
                    <a:cubicBezTo>
                      <a:pt x="742" y="79"/>
                      <a:pt x="757" y="79"/>
                      <a:pt x="773" y="80"/>
                    </a:cubicBezTo>
                    <a:cubicBezTo>
                      <a:pt x="773" y="80"/>
                      <a:pt x="793" y="80"/>
                      <a:pt x="824" y="81"/>
                    </a:cubicBezTo>
                    <a:cubicBezTo>
                      <a:pt x="831" y="81"/>
                      <a:pt x="838" y="81"/>
                      <a:pt x="846" y="82"/>
                    </a:cubicBezTo>
                    <a:cubicBezTo>
                      <a:pt x="856" y="82"/>
                      <a:pt x="867" y="82"/>
                      <a:pt x="878" y="83"/>
                    </a:cubicBezTo>
                    <a:cubicBezTo>
                      <a:pt x="888" y="83"/>
                      <a:pt x="898" y="83"/>
                      <a:pt x="909" y="84"/>
                    </a:cubicBezTo>
                    <a:cubicBezTo>
                      <a:pt x="898" y="83"/>
                      <a:pt x="888" y="83"/>
                      <a:pt x="878" y="83"/>
                    </a:cubicBezTo>
                    <a:cubicBezTo>
                      <a:pt x="867" y="82"/>
                      <a:pt x="856" y="82"/>
                      <a:pt x="846" y="82"/>
                    </a:cubicBezTo>
                    <a:cubicBezTo>
                      <a:pt x="838" y="81"/>
                      <a:pt x="831" y="81"/>
                      <a:pt x="824" y="81"/>
                    </a:cubicBezTo>
                    <a:cubicBezTo>
                      <a:pt x="793" y="80"/>
                      <a:pt x="773" y="80"/>
                      <a:pt x="773" y="80"/>
                    </a:cubicBezTo>
                    <a:cubicBezTo>
                      <a:pt x="757" y="79"/>
                      <a:pt x="742" y="79"/>
                      <a:pt x="726" y="79"/>
                    </a:cubicBezTo>
                    <a:moveTo>
                      <a:pt x="631" y="78"/>
                    </a:moveTo>
                    <a:cubicBezTo>
                      <a:pt x="604" y="78"/>
                      <a:pt x="577" y="78"/>
                      <a:pt x="550" y="79"/>
                    </a:cubicBezTo>
                    <a:cubicBezTo>
                      <a:pt x="437" y="80"/>
                      <a:pt x="331" y="83"/>
                      <a:pt x="243" y="84"/>
                    </a:cubicBezTo>
                    <a:cubicBezTo>
                      <a:pt x="200" y="84"/>
                      <a:pt x="161" y="85"/>
                      <a:pt x="128" y="85"/>
                    </a:cubicBezTo>
                    <a:cubicBezTo>
                      <a:pt x="128" y="85"/>
                      <a:pt x="128" y="85"/>
                      <a:pt x="128" y="85"/>
                    </a:cubicBezTo>
                    <a:cubicBezTo>
                      <a:pt x="161" y="85"/>
                      <a:pt x="200" y="84"/>
                      <a:pt x="243" y="84"/>
                    </a:cubicBezTo>
                    <a:cubicBezTo>
                      <a:pt x="331" y="83"/>
                      <a:pt x="437" y="80"/>
                      <a:pt x="550" y="79"/>
                    </a:cubicBezTo>
                    <a:cubicBezTo>
                      <a:pt x="577" y="78"/>
                      <a:pt x="604" y="78"/>
                      <a:pt x="631" y="78"/>
                    </a:cubicBezTo>
                    <a:cubicBezTo>
                      <a:pt x="663" y="78"/>
                      <a:pt x="694" y="78"/>
                      <a:pt x="726" y="79"/>
                    </a:cubicBezTo>
                    <a:cubicBezTo>
                      <a:pt x="726" y="79"/>
                      <a:pt x="726" y="79"/>
                      <a:pt x="726" y="79"/>
                    </a:cubicBezTo>
                    <a:cubicBezTo>
                      <a:pt x="694" y="78"/>
                      <a:pt x="663" y="78"/>
                      <a:pt x="631" y="78"/>
                    </a:cubicBezTo>
                    <a:moveTo>
                      <a:pt x="910" y="76"/>
                    </a:moveTo>
                    <a:cubicBezTo>
                      <a:pt x="910" y="76"/>
                      <a:pt x="910" y="78"/>
                      <a:pt x="910" y="84"/>
                    </a:cubicBezTo>
                    <a:cubicBezTo>
                      <a:pt x="910" y="84"/>
                      <a:pt x="910" y="84"/>
                      <a:pt x="910" y="84"/>
                    </a:cubicBezTo>
                    <a:cubicBezTo>
                      <a:pt x="909" y="84"/>
                      <a:pt x="909" y="84"/>
                      <a:pt x="909" y="84"/>
                    </a:cubicBezTo>
                    <a:cubicBezTo>
                      <a:pt x="909" y="84"/>
                      <a:pt x="909" y="84"/>
                      <a:pt x="909" y="84"/>
                    </a:cubicBezTo>
                    <a:cubicBezTo>
                      <a:pt x="909" y="84"/>
                      <a:pt x="909" y="84"/>
                      <a:pt x="909" y="84"/>
                    </a:cubicBezTo>
                    <a:cubicBezTo>
                      <a:pt x="910" y="84"/>
                      <a:pt x="910" y="84"/>
                      <a:pt x="910" y="84"/>
                    </a:cubicBezTo>
                    <a:cubicBezTo>
                      <a:pt x="910" y="84"/>
                      <a:pt x="910" y="84"/>
                      <a:pt x="910" y="84"/>
                    </a:cubicBezTo>
                    <a:cubicBezTo>
                      <a:pt x="910" y="84"/>
                      <a:pt x="910" y="84"/>
                      <a:pt x="910" y="84"/>
                    </a:cubicBezTo>
                    <a:cubicBezTo>
                      <a:pt x="910" y="84"/>
                      <a:pt x="910" y="84"/>
                      <a:pt x="910" y="84"/>
                    </a:cubicBezTo>
                    <a:cubicBezTo>
                      <a:pt x="910" y="78"/>
                      <a:pt x="910" y="76"/>
                      <a:pt x="910" y="76"/>
                    </a:cubicBezTo>
                    <a:moveTo>
                      <a:pt x="910" y="76"/>
                    </a:moveTo>
                    <a:cubicBezTo>
                      <a:pt x="910" y="76"/>
                      <a:pt x="910" y="76"/>
                      <a:pt x="910" y="76"/>
                    </a:cubicBezTo>
                    <a:cubicBezTo>
                      <a:pt x="910" y="76"/>
                      <a:pt x="910" y="76"/>
                      <a:pt x="910" y="76"/>
                    </a:cubicBezTo>
                    <a:cubicBezTo>
                      <a:pt x="910" y="76"/>
                      <a:pt x="910" y="76"/>
                      <a:pt x="910" y="76"/>
                    </a:cubicBezTo>
                    <a:moveTo>
                      <a:pt x="910" y="76"/>
                    </a:moveTo>
                    <a:cubicBezTo>
                      <a:pt x="910" y="76"/>
                      <a:pt x="910" y="76"/>
                      <a:pt x="910" y="76"/>
                    </a:cubicBezTo>
                    <a:cubicBezTo>
                      <a:pt x="910" y="76"/>
                      <a:pt x="910" y="76"/>
                      <a:pt x="910" y="76"/>
                    </a:cubicBezTo>
                    <a:cubicBezTo>
                      <a:pt x="910" y="76"/>
                      <a:pt x="910" y="76"/>
                      <a:pt x="910" y="76"/>
                    </a:cubicBezTo>
                    <a:cubicBezTo>
                      <a:pt x="910" y="89"/>
                      <a:pt x="910" y="89"/>
                      <a:pt x="910" y="89"/>
                    </a:cubicBezTo>
                    <a:cubicBezTo>
                      <a:pt x="911" y="91"/>
                      <a:pt x="911" y="91"/>
                      <a:pt x="911" y="91"/>
                    </a:cubicBezTo>
                    <a:cubicBezTo>
                      <a:pt x="911" y="91"/>
                      <a:pt x="911" y="91"/>
                      <a:pt x="911" y="91"/>
                    </a:cubicBezTo>
                    <a:cubicBezTo>
                      <a:pt x="911" y="91"/>
                      <a:pt x="911" y="91"/>
                      <a:pt x="911" y="91"/>
                    </a:cubicBezTo>
                    <a:cubicBezTo>
                      <a:pt x="911" y="91"/>
                      <a:pt x="911" y="91"/>
                      <a:pt x="911" y="91"/>
                    </a:cubicBezTo>
                    <a:cubicBezTo>
                      <a:pt x="910" y="89"/>
                      <a:pt x="910" y="89"/>
                      <a:pt x="910" y="89"/>
                    </a:cubicBezTo>
                    <a:cubicBezTo>
                      <a:pt x="910" y="76"/>
                      <a:pt x="910" y="76"/>
                      <a:pt x="910" y="76"/>
                    </a:cubicBezTo>
                    <a:moveTo>
                      <a:pt x="19" y="21"/>
                    </a:moveTo>
                    <a:cubicBezTo>
                      <a:pt x="19" y="21"/>
                      <a:pt x="19" y="21"/>
                      <a:pt x="19" y="21"/>
                    </a:cubicBezTo>
                    <a:cubicBezTo>
                      <a:pt x="19" y="22"/>
                      <a:pt x="20" y="23"/>
                      <a:pt x="20" y="25"/>
                    </a:cubicBezTo>
                    <a:cubicBezTo>
                      <a:pt x="20" y="41"/>
                      <a:pt x="20" y="54"/>
                      <a:pt x="20" y="65"/>
                    </a:cubicBezTo>
                    <a:cubicBezTo>
                      <a:pt x="20" y="73"/>
                      <a:pt x="20" y="79"/>
                      <a:pt x="20" y="85"/>
                    </a:cubicBezTo>
                    <a:cubicBezTo>
                      <a:pt x="11" y="85"/>
                      <a:pt x="5" y="85"/>
                      <a:pt x="2" y="85"/>
                    </a:cubicBezTo>
                    <a:cubicBezTo>
                      <a:pt x="2" y="85"/>
                      <a:pt x="2" y="85"/>
                      <a:pt x="2" y="85"/>
                    </a:cubicBezTo>
                    <a:cubicBezTo>
                      <a:pt x="2" y="85"/>
                      <a:pt x="2" y="85"/>
                      <a:pt x="2" y="85"/>
                    </a:cubicBezTo>
                    <a:cubicBezTo>
                      <a:pt x="5" y="85"/>
                      <a:pt x="11" y="85"/>
                      <a:pt x="20" y="85"/>
                    </a:cubicBezTo>
                    <a:cubicBezTo>
                      <a:pt x="20" y="99"/>
                      <a:pt x="20" y="107"/>
                      <a:pt x="20" y="111"/>
                    </a:cubicBezTo>
                    <a:cubicBezTo>
                      <a:pt x="20" y="113"/>
                      <a:pt x="20" y="114"/>
                      <a:pt x="20" y="114"/>
                    </a:cubicBezTo>
                    <a:cubicBezTo>
                      <a:pt x="20" y="114"/>
                      <a:pt x="20" y="114"/>
                      <a:pt x="20" y="114"/>
                    </a:cubicBezTo>
                    <a:cubicBezTo>
                      <a:pt x="20" y="114"/>
                      <a:pt x="20" y="114"/>
                      <a:pt x="20" y="114"/>
                    </a:cubicBezTo>
                    <a:cubicBezTo>
                      <a:pt x="20" y="114"/>
                      <a:pt x="20" y="114"/>
                      <a:pt x="20" y="114"/>
                    </a:cubicBezTo>
                    <a:cubicBezTo>
                      <a:pt x="20" y="114"/>
                      <a:pt x="20" y="113"/>
                      <a:pt x="20" y="111"/>
                    </a:cubicBezTo>
                    <a:cubicBezTo>
                      <a:pt x="20" y="107"/>
                      <a:pt x="20" y="99"/>
                      <a:pt x="20" y="85"/>
                    </a:cubicBezTo>
                    <a:cubicBezTo>
                      <a:pt x="20" y="85"/>
                      <a:pt x="20" y="85"/>
                      <a:pt x="20" y="85"/>
                    </a:cubicBezTo>
                    <a:cubicBezTo>
                      <a:pt x="20" y="85"/>
                      <a:pt x="21" y="85"/>
                      <a:pt x="21" y="85"/>
                    </a:cubicBezTo>
                    <a:cubicBezTo>
                      <a:pt x="21" y="85"/>
                      <a:pt x="21" y="85"/>
                      <a:pt x="21" y="85"/>
                    </a:cubicBezTo>
                    <a:cubicBezTo>
                      <a:pt x="36" y="85"/>
                      <a:pt x="57" y="85"/>
                      <a:pt x="85" y="85"/>
                    </a:cubicBezTo>
                    <a:cubicBezTo>
                      <a:pt x="92" y="85"/>
                      <a:pt x="100" y="85"/>
                      <a:pt x="108" y="85"/>
                    </a:cubicBezTo>
                    <a:cubicBezTo>
                      <a:pt x="108" y="85"/>
                      <a:pt x="108" y="85"/>
                      <a:pt x="108" y="85"/>
                    </a:cubicBezTo>
                    <a:cubicBezTo>
                      <a:pt x="114" y="85"/>
                      <a:pt x="121" y="85"/>
                      <a:pt x="128" y="85"/>
                    </a:cubicBezTo>
                    <a:cubicBezTo>
                      <a:pt x="128" y="85"/>
                      <a:pt x="128" y="85"/>
                      <a:pt x="128" y="85"/>
                    </a:cubicBezTo>
                    <a:cubicBezTo>
                      <a:pt x="128" y="85"/>
                      <a:pt x="128" y="85"/>
                      <a:pt x="128" y="85"/>
                    </a:cubicBezTo>
                    <a:cubicBezTo>
                      <a:pt x="128" y="85"/>
                      <a:pt x="128" y="85"/>
                      <a:pt x="128" y="85"/>
                    </a:cubicBezTo>
                    <a:cubicBezTo>
                      <a:pt x="121" y="85"/>
                      <a:pt x="114" y="85"/>
                      <a:pt x="108" y="85"/>
                    </a:cubicBezTo>
                    <a:cubicBezTo>
                      <a:pt x="108" y="85"/>
                      <a:pt x="108" y="85"/>
                      <a:pt x="108" y="85"/>
                    </a:cubicBezTo>
                    <a:cubicBezTo>
                      <a:pt x="100" y="85"/>
                      <a:pt x="92" y="85"/>
                      <a:pt x="85" y="85"/>
                    </a:cubicBezTo>
                    <a:cubicBezTo>
                      <a:pt x="57" y="85"/>
                      <a:pt x="36" y="85"/>
                      <a:pt x="21" y="85"/>
                    </a:cubicBezTo>
                    <a:cubicBezTo>
                      <a:pt x="21" y="85"/>
                      <a:pt x="21" y="85"/>
                      <a:pt x="21" y="85"/>
                    </a:cubicBezTo>
                    <a:cubicBezTo>
                      <a:pt x="21" y="85"/>
                      <a:pt x="20" y="85"/>
                      <a:pt x="20" y="85"/>
                    </a:cubicBezTo>
                    <a:cubicBezTo>
                      <a:pt x="20" y="85"/>
                      <a:pt x="20" y="85"/>
                      <a:pt x="20" y="85"/>
                    </a:cubicBezTo>
                    <a:cubicBezTo>
                      <a:pt x="20" y="79"/>
                      <a:pt x="20" y="73"/>
                      <a:pt x="20" y="65"/>
                    </a:cubicBezTo>
                    <a:cubicBezTo>
                      <a:pt x="20" y="54"/>
                      <a:pt x="20" y="41"/>
                      <a:pt x="20" y="25"/>
                    </a:cubicBezTo>
                    <a:cubicBezTo>
                      <a:pt x="20" y="23"/>
                      <a:pt x="19" y="22"/>
                      <a:pt x="19" y="21"/>
                    </a:cubicBezTo>
                    <a:moveTo>
                      <a:pt x="907" y="0"/>
                    </a:moveTo>
                    <a:cubicBezTo>
                      <a:pt x="907" y="0"/>
                      <a:pt x="907" y="0"/>
                      <a:pt x="907" y="0"/>
                    </a:cubicBezTo>
                    <a:cubicBezTo>
                      <a:pt x="907" y="0"/>
                      <a:pt x="907" y="0"/>
                      <a:pt x="907" y="0"/>
                    </a:cubicBezTo>
                    <a:cubicBezTo>
                      <a:pt x="907" y="0"/>
                      <a:pt x="907" y="0"/>
                      <a:pt x="907" y="0"/>
                    </a:cubicBezTo>
                    <a:cubicBezTo>
                      <a:pt x="906" y="0"/>
                      <a:pt x="906" y="0"/>
                      <a:pt x="906" y="0"/>
                    </a:cubicBezTo>
                    <a:cubicBezTo>
                      <a:pt x="905" y="0"/>
                      <a:pt x="905" y="0"/>
                      <a:pt x="905" y="0"/>
                    </a:cubicBezTo>
                    <a:cubicBezTo>
                      <a:pt x="901" y="1"/>
                      <a:pt x="901" y="1"/>
                      <a:pt x="901" y="1"/>
                    </a:cubicBezTo>
                    <a:cubicBezTo>
                      <a:pt x="893" y="1"/>
                      <a:pt x="893" y="1"/>
                      <a:pt x="893" y="1"/>
                    </a:cubicBezTo>
                    <a:cubicBezTo>
                      <a:pt x="885" y="2"/>
                      <a:pt x="885" y="2"/>
                      <a:pt x="885" y="2"/>
                    </a:cubicBezTo>
                    <a:cubicBezTo>
                      <a:pt x="876" y="3"/>
                      <a:pt x="876" y="3"/>
                      <a:pt x="876" y="3"/>
                    </a:cubicBezTo>
                    <a:cubicBezTo>
                      <a:pt x="874" y="3"/>
                      <a:pt x="872" y="3"/>
                      <a:pt x="870" y="3"/>
                    </a:cubicBezTo>
                    <a:cubicBezTo>
                      <a:pt x="813" y="7"/>
                      <a:pt x="753" y="9"/>
                      <a:pt x="708" y="10"/>
                    </a:cubicBezTo>
                    <a:cubicBezTo>
                      <a:pt x="686" y="11"/>
                      <a:pt x="667" y="11"/>
                      <a:pt x="656" y="12"/>
                    </a:cubicBezTo>
                    <a:cubicBezTo>
                      <a:pt x="621" y="12"/>
                      <a:pt x="586" y="12"/>
                      <a:pt x="551" y="12"/>
                    </a:cubicBezTo>
                    <a:cubicBezTo>
                      <a:pt x="551" y="12"/>
                      <a:pt x="425" y="13"/>
                      <a:pt x="287" y="15"/>
                    </a:cubicBezTo>
                    <a:cubicBezTo>
                      <a:pt x="226" y="15"/>
                      <a:pt x="163" y="16"/>
                      <a:pt x="107" y="17"/>
                    </a:cubicBezTo>
                    <a:cubicBezTo>
                      <a:pt x="107" y="17"/>
                      <a:pt x="107" y="17"/>
                      <a:pt x="107" y="17"/>
                    </a:cubicBezTo>
                    <a:cubicBezTo>
                      <a:pt x="100" y="18"/>
                      <a:pt x="92" y="18"/>
                      <a:pt x="85" y="18"/>
                    </a:cubicBezTo>
                    <a:cubicBezTo>
                      <a:pt x="70" y="19"/>
                      <a:pt x="55" y="19"/>
                      <a:pt x="42" y="20"/>
                    </a:cubicBezTo>
                    <a:cubicBezTo>
                      <a:pt x="35" y="20"/>
                      <a:pt x="28" y="20"/>
                      <a:pt x="22" y="21"/>
                    </a:cubicBezTo>
                    <a:cubicBezTo>
                      <a:pt x="20" y="21"/>
                      <a:pt x="20" y="21"/>
                      <a:pt x="20" y="21"/>
                    </a:cubicBezTo>
                    <a:cubicBezTo>
                      <a:pt x="20" y="21"/>
                      <a:pt x="20" y="21"/>
                      <a:pt x="20" y="21"/>
                    </a:cubicBezTo>
                    <a:cubicBezTo>
                      <a:pt x="20" y="21"/>
                      <a:pt x="20" y="21"/>
                      <a:pt x="20" y="21"/>
                    </a:cubicBezTo>
                    <a:cubicBezTo>
                      <a:pt x="19" y="21"/>
                      <a:pt x="19" y="21"/>
                      <a:pt x="19" y="21"/>
                    </a:cubicBezTo>
                    <a:cubicBezTo>
                      <a:pt x="19" y="21"/>
                      <a:pt x="19" y="21"/>
                      <a:pt x="19" y="21"/>
                    </a:cubicBezTo>
                    <a:cubicBezTo>
                      <a:pt x="20" y="21"/>
                      <a:pt x="20" y="21"/>
                      <a:pt x="20" y="21"/>
                    </a:cubicBezTo>
                    <a:cubicBezTo>
                      <a:pt x="20" y="21"/>
                      <a:pt x="20" y="21"/>
                      <a:pt x="20" y="21"/>
                    </a:cubicBezTo>
                    <a:cubicBezTo>
                      <a:pt x="20" y="21"/>
                      <a:pt x="20" y="21"/>
                      <a:pt x="20" y="21"/>
                    </a:cubicBezTo>
                    <a:cubicBezTo>
                      <a:pt x="22" y="21"/>
                      <a:pt x="22" y="21"/>
                      <a:pt x="22" y="21"/>
                    </a:cubicBezTo>
                    <a:cubicBezTo>
                      <a:pt x="28" y="20"/>
                      <a:pt x="35" y="20"/>
                      <a:pt x="42" y="20"/>
                    </a:cubicBezTo>
                    <a:cubicBezTo>
                      <a:pt x="55" y="19"/>
                      <a:pt x="70" y="19"/>
                      <a:pt x="85" y="18"/>
                    </a:cubicBezTo>
                    <a:cubicBezTo>
                      <a:pt x="92" y="18"/>
                      <a:pt x="100" y="18"/>
                      <a:pt x="107" y="17"/>
                    </a:cubicBezTo>
                    <a:cubicBezTo>
                      <a:pt x="107" y="17"/>
                      <a:pt x="107" y="17"/>
                      <a:pt x="107" y="17"/>
                    </a:cubicBezTo>
                    <a:cubicBezTo>
                      <a:pt x="163" y="16"/>
                      <a:pt x="226" y="15"/>
                      <a:pt x="287" y="15"/>
                    </a:cubicBezTo>
                    <a:cubicBezTo>
                      <a:pt x="425" y="13"/>
                      <a:pt x="551" y="12"/>
                      <a:pt x="551" y="12"/>
                    </a:cubicBezTo>
                    <a:cubicBezTo>
                      <a:pt x="586" y="12"/>
                      <a:pt x="621" y="12"/>
                      <a:pt x="656" y="12"/>
                    </a:cubicBezTo>
                    <a:cubicBezTo>
                      <a:pt x="667" y="11"/>
                      <a:pt x="686" y="11"/>
                      <a:pt x="708" y="10"/>
                    </a:cubicBezTo>
                    <a:cubicBezTo>
                      <a:pt x="753" y="9"/>
                      <a:pt x="813" y="7"/>
                      <a:pt x="870" y="3"/>
                    </a:cubicBezTo>
                    <a:cubicBezTo>
                      <a:pt x="872" y="3"/>
                      <a:pt x="874" y="3"/>
                      <a:pt x="876" y="3"/>
                    </a:cubicBezTo>
                    <a:cubicBezTo>
                      <a:pt x="885" y="2"/>
                      <a:pt x="885" y="2"/>
                      <a:pt x="885" y="2"/>
                    </a:cubicBezTo>
                    <a:cubicBezTo>
                      <a:pt x="893" y="1"/>
                      <a:pt x="893" y="1"/>
                      <a:pt x="893" y="1"/>
                    </a:cubicBezTo>
                    <a:cubicBezTo>
                      <a:pt x="901" y="1"/>
                      <a:pt x="901" y="1"/>
                      <a:pt x="901" y="1"/>
                    </a:cubicBezTo>
                    <a:cubicBezTo>
                      <a:pt x="905" y="0"/>
                      <a:pt x="905" y="0"/>
                      <a:pt x="905" y="0"/>
                    </a:cubicBezTo>
                    <a:cubicBezTo>
                      <a:pt x="906" y="0"/>
                      <a:pt x="906" y="0"/>
                      <a:pt x="906" y="0"/>
                    </a:cubicBezTo>
                    <a:cubicBezTo>
                      <a:pt x="907" y="0"/>
                      <a:pt x="907" y="0"/>
                      <a:pt x="907" y="0"/>
                    </a:cubicBezTo>
                    <a:cubicBezTo>
                      <a:pt x="907" y="0"/>
                      <a:pt x="907" y="0"/>
                      <a:pt x="907" y="0"/>
                    </a:cubicBezTo>
                    <a:cubicBezTo>
                      <a:pt x="907" y="0"/>
                      <a:pt x="907" y="0"/>
                      <a:pt x="907" y="0"/>
                    </a:cubicBezTo>
                    <a:cubicBezTo>
                      <a:pt x="907" y="0"/>
                      <a:pt x="907" y="0"/>
                      <a:pt x="907" y="0"/>
                    </a:cubicBezTo>
                    <a:cubicBezTo>
                      <a:pt x="907" y="5"/>
                      <a:pt x="908" y="9"/>
                      <a:pt x="908" y="13"/>
                    </a:cubicBezTo>
                    <a:cubicBezTo>
                      <a:pt x="908" y="13"/>
                      <a:pt x="908" y="13"/>
                      <a:pt x="908" y="13"/>
                    </a:cubicBezTo>
                    <a:cubicBezTo>
                      <a:pt x="908" y="14"/>
                      <a:pt x="908" y="15"/>
                      <a:pt x="908" y="16"/>
                    </a:cubicBezTo>
                    <a:cubicBezTo>
                      <a:pt x="908" y="20"/>
                      <a:pt x="908" y="24"/>
                      <a:pt x="908" y="27"/>
                    </a:cubicBezTo>
                    <a:cubicBezTo>
                      <a:pt x="908" y="31"/>
                      <a:pt x="908" y="34"/>
                      <a:pt x="909" y="37"/>
                    </a:cubicBezTo>
                    <a:cubicBezTo>
                      <a:pt x="909" y="44"/>
                      <a:pt x="909" y="49"/>
                      <a:pt x="909" y="54"/>
                    </a:cubicBezTo>
                    <a:cubicBezTo>
                      <a:pt x="909" y="55"/>
                      <a:pt x="909" y="56"/>
                      <a:pt x="909" y="57"/>
                    </a:cubicBezTo>
                    <a:cubicBezTo>
                      <a:pt x="909" y="61"/>
                      <a:pt x="910" y="64"/>
                      <a:pt x="910" y="68"/>
                    </a:cubicBezTo>
                    <a:cubicBezTo>
                      <a:pt x="910" y="79"/>
                      <a:pt x="910" y="86"/>
                      <a:pt x="910" y="89"/>
                    </a:cubicBezTo>
                    <a:cubicBezTo>
                      <a:pt x="911" y="91"/>
                      <a:pt x="911" y="91"/>
                      <a:pt x="911" y="91"/>
                    </a:cubicBezTo>
                    <a:cubicBezTo>
                      <a:pt x="911" y="91"/>
                      <a:pt x="911" y="91"/>
                      <a:pt x="911" y="91"/>
                    </a:cubicBezTo>
                    <a:cubicBezTo>
                      <a:pt x="911" y="91"/>
                      <a:pt x="911" y="91"/>
                      <a:pt x="910" y="89"/>
                    </a:cubicBezTo>
                    <a:cubicBezTo>
                      <a:pt x="910" y="86"/>
                      <a:pt x="910" y="79"/>
                      <a:pt x="910" y="68"/>
                    </a:cubicBezTo>
                    <a:cubicBezTo>
                      <a:pt x="910" y="64"/>
                      <a:pt x="909" y="61"/>
                      <a:pt x="909" y="57"/>
                    </a:cubicBezTo>
                    <a:cubicBezTo>
                      <a:pt x="909" y="56"/>
                      <a:pt x="909" y="55"/>
                      <a:pt x="909" y="54"/>
                    </a:cubicBezTo>
                    <a:cubicBezTo>
                      <a:pt x="909" y="49"/>
                      <a:pt x="909" y="44"/>
                      <a:pt x="909" y="37"/>
                    </a:cubicBezTo>
                    <a:cubicBezTo>
                      <a:pt x="908" y="34"/>
                      <a:pt x="908" y="31"/>
                      <a:pt x="908" y="27"/>
                    </a:cubicBezTo>
                    <a:cubicBezTo>
                      <a:pt x="908" y="24"/>
                      <a:pt x="908" y="20"/>
                      <a:pt x="908" y="16"/>
                    </a:cubicBezTo>
                    <a:cubicBezTo>
                      <a:pt x="908" y="15"/>
                      <a:pt x="908" y="14"/>
                      <a:pt x="908" y="13"/>
                    </a:cubicBezTo>
                    <a:cubicBezTo>
                      <a:pt x="908" y="13"/>
                      <a:pt x="908" y="13"/>
                      <a:pt x="908" y="13"/>
                    </a:cubicBezTo>
                    <a:cubicBezTo>
                      <a:pt x="908" y="9"/>
                      <a:pt x="907" y="5"/>
                      <a:pt x="907" y="0"/>
                    </a:cubicBezTo>
                  </a:path>
                </a:pathLst>
              </a:custGeom>
              <a:solidFill>
                <a:srgbClr val="E1E1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4" name="Freeform 170"/>
              <p:cNvSpPr>
                <a:spLocks noEditPoints="1"/>
              </p:cNvSpPr>
              <p:nvPr/>
            </p:nvSpPr>
            <p:spPr bwMode="auto">
              <a:xfrm>
                <a:off x="3529752" y="2623008"/>
                <a:ext cx="1588726" cy="162575"/>
              </a:xfrm>
              <a:custGeom>
                <a:avLst/>
                <a:gdLst>
                  <a:gd name="T0" fmla="*/ 1 w 726"/>
                  <a:gd name="T1" fmla="*/ 72 h 74"/>
                  <a:gd name="T2" fmla="*/ 1 w 726"/>
                  <a:gd name="T3" fmla="*/ 61 h 74"/>
                  <a:gd name="T4" fmla="*/ 599 w 726"/>
                  <a:gd name="T5" fmla="*/ 59 h 74"/>
                  <a:gd name="T6" fmla="*/ 133 w 726"/>
                  <a:gd name="T7" fmla="*/ 32 h 74"/>
                  <a:gd name="T8" fmla="*/ 134 w 726"/>
                  <a:gd name="T9" fmla="*/ 51 h 74"/>
                  <a:gd name="T10" fmla="*/ 134 w 726"/>
                  <a:gd name="T11" fmla="*/ 51 h 74"/>
                  <a:gd name="T12" fmla="*/ 134 w 726"/>
                  <a:gd name="T13" fmla="*/ 47 h 74"/>
                  <a:gd name="T14" fmla="*/ 134 w 726"/>
                  <a:gd name="T15" fmla="*/ 35 h 74"/>
                  <a:gd name="T16" fmla="*/ 1 w 726"/>
                  <a:gd name="T17" fmla="*/ 27 h 74"/>
                  <a:gd name="T18" fmla="*/ 1 w 726"/>
                  <a:gd name="T19" fmla="*/ 51 h 74"/>
                  <a:gd name="T20" fmla="*/ 1 w 726"/>
                  <a:gd name="T21" fmla="*/ 73 h 74"/>
                  <a:gd name="T22" fmla="*/ 1 w 726"/>
                  <a:gd name="T23" fmla="*/ 47 h 74"/>
                  <a:gd name="T24" fmla="*/ 0 w 726"/>
                  <a:gd name="T25" fmla="*/ 5 h 74"/>
                  <a:gd name="T26" fmla="*/ 188 w 726"/>
                  <a:gd name="T27" fmla="*/ 59 h 74"/>
                  <a:gd name="T28" fmla="*/ 255 w 726"/>
                  <a:gd name="T29" fmla="*/ 61 h 74"/>
                  <a:gd name="T30" fmla="*/ 134 w 726"/>
                  <a:gd name="T31" fmla="*/ 56 h 74"/>
                  <a:gd name="T32" fmla="*/ 166 w 726"/>
                  <a:gd name="T33" fmla="*/ 55 h 74"/>
                  <a:gd name="T34" fmla="*/ 218 w 726"/>
                  <a:gd name="T35" fmla="*/ 54 h 74"/>
                  <a:gd name="T36" fmla="*/ 599 w 726"/>
                  <a:gd name="T37" fmla="*/ 38 h 74"/>
                  <a:gd name="T38" fmla="*/ 725 w 726"/>
                  <a:gd name="T39" fmla="*/ 37 h 74"/>
                  <a:gd name="T40" fmla="*/ 725 w 726"/>
                  <a:gd name="T41" fmla="*/ 35 h 74"/>
                  <a:gd name="T42" fmla="*/ 697 w 726"/>
                  <a:gd name="T43" fmla="*/ 56 h 74"/>
                  <a:gd name="T44" fmla="*/ 599 w 726"/>
                  <a:gd name="T45" fmla="*/ 39 h 74"/>
                  <a:gd name="T46" fmla="*/ 1 w 726"/>
                  <a:gd name="T47" fmla="*/ 5 h 74"/>
                  <a:gd name="T48" fmla="*/ 21 w 726"/>
                  <a:gd name="T49" fmla="*/ 5 h 74"/>
                  <a:gd name="T50" fmla="*/ 572 w 726"/>
                  <a:gd name="T51" fmla="*/ 16 h 74"/>
                  <a:gd name="T52" fmla="*/ 599 w 726"/>
                  <a:gd name="T53" fmla="*/ 17 h 74"/>
                  <a:gd name="T54" fmla="*/ 537 w 726"/>
                  <a:gd name="T55" fmla="*/ 26 h 74"/>
                  <a:gd name="T56" fmla="*/ 184 w 726"/>
                  <a:gd name="T57" fmla="*/ 27 h 74"/>
                  <a:gd name="T58" fmla="*/ 134 w 726"/>
                  <a:gd name="T59" fmla="*/ 27 h 74"/>
                  <a:gd name="T60" fmla="*/ 134 w 726"/>
                  <a:gd name="T61" fmla="*/ 32 h 74"/>
                  <a:gd name="T62" fmla="*/ 312 w 726"/>
                  <a:gd name="T63" fmla="*/ 33 h 74"/>
                  <a:gd name="T64" fmla="*/ 599 w 726"/>
                  <a:gd name="T65" fmla="*/ 39 h 74"/>
                  <a:gd name="T66" fmla="*/ 600 w 726"/>
                  <a:gd name="T67" fmla="*/ 59 h 74"/>
                  <a:gd name="T68" fmla="*/ 441 w 726"/>
                  <a:gd name="T69" fmla="*/ 62 h 74"/>
                  <a:gd name="T70" fmla="*/ 594 w 726"/>
                  <a:gd name="T71" fmla="*/ 58 h 74"/>
                  <a:gd name="T72" fmla="*/ 599 w 726"/>
                  <a:gd name="T73" fmla="*/ 53 h 74"/>
                  <a:gd name="T74" fmla="*/ 545 w 726"/>
                  <a:gd name="T75" fmla="*/ 53 h 74"/>
                  <a:gd name="T76" fmla="*/ 177 w 726"/>
                  <a:gd name="T77" fmla="*/ 51 h 74"/>
                  <a:gd name="T78" fmla="*/ 134 w 726"/>
                  <a:gd name="T79" fmla="*/ 51 h 74"/>
                  <a:gd name="T80" fmla="*/ 2 w 726"/>
                  <a:gd name="T81" fmla="*/ 61 h 74"/>
                  <a:gd name="T82" fmla="*/ 2 w 726"/>
                  <a:gd name="T83" fmla="*/ 66 h 74"/>
                  <a:gd name="T84" fmla="*/ 33 w 726"/>
                  <a:gd name="T85" fmla="*/ 65 h 74"/>
                  <a:gd name="T86" fmla="*/ 187 w 726"/>
                  <a:gd name="T87" fmla="*/ 66 h 74"/>
                  <a:gd name="T88" fmla="*/ 187 w 726"/>
                  <a:gd name="T89" fmla="*/ 69 h 74"/>
                  <a:gd name="T90" fmla="*/ 194 w 726"/>
                  <a:gd name="T91" fmla="*/ 70 h 74"/>
                  <a:gd name="T92" fmla="*/ 692 w 726"/>
                  <a:gd name="T93" fmla="*/ 63 h 74"/>
                  <a:gd name="T94" fmla="*/ 726 w 726"/>
                  <a:gd name="T95" fmla="*/ 62 h 74"/>
                  <a:gd name="T96" fmla="*/ 726 w 726"/>
                  <a:gd name="T97" fmla="*/ 48 h 74"/>
                  <a:gd name="T98" fmla="*/ 724 w 726"/>
                  <a:gd name="T99" fmla="*/ 30 h 74"/>
                  <a:gd name="T100" fmla="*/ 599 w 726"/>
                  <a:gd name="T101" fmla="*/ 21 h 74"/>
                  <a:gd name="T102" fmla="*/ 599 w 726"/>
                  <a:gd name="T103" fmla="*/ 12 h 74"/>
                  <a:gd name="T104" fmla="*/ 542 w 726"/>
                  <a:gd name="T105" fmla="*/ 10 h 74"/>
                  <a:gd name="T106" fmla="*/ 4 w 726"/>
                  <a:gd name="T10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6" h="74">
                    <a:moveTo>
                      <a:pt x="1" y="61"/>
                    </a:moveTo>
                    <a:cubicBezTo>
                      <a:pt x="1" y="61"/>
                      <a:pt x="1" y="61"/>
                      <a:pt x="1" y="61"/>
                    </a:cubicBezTo>
                    <a:cubicBezTo>
                      <a:pt x="1" y="62"/>
                      <a:pt x="1" y="63"/>
                      <a:pt x="1" y="63"/>
                    </a:cubicBezTo>
                    <a:cubicBezTo>
                      <a:pt x="1" y="67"/>
                      <a:pt x="1" y="69"/>
                      <a:pt x="1" y="71"/>
                    </a:cubicBezTo>
                    <a:cubicBezTo>
                      <a:pt x="1" y="72"/>
                      <a:pt x="1" y="72"/>
                      <a:pt x="1" y="72"/>
                    </a:cubicBezTo>
                    <a:cubicBezTo>
                      <a:pt x="1" y="72"/>
                      <a:pt x="1" y="69"/>
                      <a:pt x="1" y="66"/>
                    </a:cubicBezTo>
                    <a:cubicBezTo>
                      <a:pt x="1" y="65"/>
                      <a:pt x="1" y="64"/>
                      <a:pt x="1" y="63"/>
                    </a:cubicBezTo>
                    <a:cubicBezTo>
                      <a:pt x="1" y="62"/>
                      <a:pt x="1" y="62"/>
                      <a:pt x="1" y="61"/>
                    </a:cubicBezTo>
                    <a:moveTo>
                      <a:pt x="1" y="60"/>
                    </a:moveTo>
                    <a:cubicBezTo>
                      <a:pt x="1" y="60"/>
                      <a:pt x="1" y="60"/>
                      <a:pt x="1" y="61"/>
                    </a:cubicBezTo>
                    <a:cubicBezTo>
                      <a:pt x="1" y="61"/>
                      <a:pt x="1" y="61"/>
                      <a:pt x="1" y="61"/>
                    </a:cubicBezTo>
                    <a:cubicBezTo>
                      <a:pt x="1" y="60"/>
                      <a:pt x="1" y="60"/>
                      <a:pt x="1" y="60"/>
                    </a:cubicBezTo>
                    <a:moveTo>
                      <a:pt x="599" y="58"/>
                    </a:moveTo>
                    <a:cubicBezTo>
                      <a:pt x="599" y="58"/>
                      <a:pt x="599" y="58"/>
                      <a:pt x="599" y="58"/>
                    </a:cubicBezTo>
                    <a:cubicBezTo>
                      <a:pt x="599" y="59"/>
                      <a:pt x="599" y="59"/>
                      <a:pt x="599" y="59"/>
                    </a:cubicBezTo>
                    <a:cubicBezTo>
                      <a:pt x="599" y="59"/>
                      <a:pt x="599" y="59"/>
                      <a:pt x="599" y="59"/>
                    </a:cubicBezTo>
                    <a:cubicBezTo>
                      <a:pt x="599" y="59"/>
                      <a:pt x="599" y="59"/>
                      <a:pt x="599" y="58"/>
                    </a:cubicBezTo>
                    <a:moveTo>
                      <a:pt x="133" y="32"/>
                    </a:moveTo>
                    <a:cubicBezTo>
                      <a:pt x="133" y="32"/>
                      <a:pt x="133" y="32"/>
                      <a:pt x="133" y="32"/>
                    </a:cubicBezTo>
                    <a:cubicBezTo>
                      <a:pt x="133" y="32"/>
                      <a:pt x="133" y="32"/>
                      <a:pt x="133" y="32"/>
                    </a:cubicBezTo>
                    <a:cubicBezTo>
                      <a:pt x="133" y="33"/>
                      <a:pt x="133" y="34"/>
                      <a:pt x="133" y="35"/>
                    </a:cubicBezTo>
                    <a:cubicBezTo>
                      <a:pt x="133" y="40"/>
                      <a:pt x="133" y="44"/>
                      <a:pt x="133" y="47"/>
                    </a:cubicBezTo>
                    <a:cubicBezTo>
                      <a:pt x="133" y="47"/>
                      <a:pt x="133" y="47"/>
                      <a:pt x="133" y="47"/>
                    </a:cubicBezTo>
                    <a:cubicBezTo>
                      <a:pt x="133" y="47"/>
                      <a:pt x="133" y="47"/>
                      <a:pt x="133" y="47"/>
                    </a:cubicBezTo>
                    <a:cubicBezTo>
                      <a:pt x="133" y="49"/>
                      <a:pt x="133" y="50"/>
                      <a:pt x="134" y="51"/>
                    </a:cubicBezTo>
                    <a:cubicBezTo>
                      <a:pt x="134" y="52"/>
                      <a:pt x="134" y="52"/>
                      <a:pt x="134" y="52"/>
                    </a:cubicBezTo>
                    <a:cubicBezTo>
                      <a:pt x="134" y="52"/>
                      <a:pt x="134" y="52"/>
                      <a:pt x="134" y="51"/>
                    </a:cubicBezTo>
                    <a:cubicBezTo>
                      <a:pt x="134" y="51"/>
                      <a:pt x="134" y="51"/>
                      <a:pt x="134" y="51"/>
                    </a:cubicBezTo>
                    <a:cubicBezTo>
                      <a:pt x="134" y="50"/>
                      <a:pt x="133" y="49"/>
                      <a:pt x="134" y="49"/>
                    </a:cubicBezTo>
                    <a:cubicBezTo>
                      <a:pt x="134" y="49"/>
                      <a:pt x="134" y="49"/>
                      <a:pt x="134" y="51"/>
                    </a:cubicBezTo>
                    <a:cubicBezTo>
                      <a:pt x="134" y="51"/>
                      <a:pt x="134" y="51"/>
                      <a:pt x="134" y="51"/>
                    </a:cubicBezTo>
                    <a:cubicBezTo>
                      <a:pt x="134" y="51"/>
                      <a:pt x="134" y="51"/>
                      <a:pt x="134" y="51"/>
                    </a:cubicBezTo>
                    <a:cubicBezTo>
                      <a:pt x="134" y="51"/>
                      <a:pt x="134" y="51"/>
                      <a:pt x="134" y="51"/>
                    </a:cubicBezTo>
                    <a:cubicBezTo>
                      <a:pt x="134" y="51"/>
                      <a:pt x="134" y="51"/>
                      <a:pt x="134" y="51"/>
                    </a:cubicBezTo>
                    <a:cubicBezTo>
                      <a:pt x="134" y="50"/>
                      <a:pt x="134" y="48"/>
                      <a:pt x="134" y="47"/>
                    </a:cubicBezTo>
                    <a:cubicBezTo>
                      <a:pt x="134" y="47"/>
                      <a:pt x="134" y="47"/>
                      <a:pt x="134" y="46"/>
                    </a:cubicBezTo>
                    <a:cubicBezTo>
                      <a:pt x="134" y="46"/>
                      <a:pt x="134" y="46"/>
                      <a:pt x="134" y="46"/>
                    </a:cubicBezTo>
                    <a:cubicBezTo>
                      <a:pt x="134" y="46"/>
                      <a:pt x="134" y="45"/>
                      <a:pt x="134" y="44"/>
                    </a:cubicBezTo>
                    <a:cubicBezTo>
                      <a:pt x="134" y="41"/>
                      <a:pt x="134" y="39"/>
                      <a:pt x="134" y="36"/>
                    </a:cubicBezTo>
                    <a:cubicBezTo>
                      <a:pt x="134" y="36"/>
                      <a:pt x="134" y="36"/>
                      <a:pt x="134" y="35"/>
                    </a:cubicBezTo>
                    <a:cubicBezTo>
                      <a:pt x="133" y="34"/>
                      <a:pt x="133" y="33"/>
                      <a:pt x="133" y="32"/>
                    </a:cubicBezTo>
                    <a:cubicBezTo>
                      <a:pt x="133" y="32"/>
                      <a:pt x="133" y="32"/>
                      <a:pt x="133" y="32"/>
                    </a:cubicBezTo>
                    <a:moveTo>
                      <a:pt x="0" y="4"/>
                    </a:moveTo>
                    <a:cubicBezTo>
                      <a:pt x="0" y="4"/>
                      <a:pt x="0" y="7"/>
                      <a:pt x="0" y="11"/>
                    </a:cubicBezTo>
                    <a:cubicBezTo>
                      <a:pt x="0" y="15"/>
                      <a:pt x="1" y="21"/>
                      <a:pt x="1" y="27"/>
                    </a:cubicBezTo>
                    <a:cubicBezTo>
                      <a:pt x="1" y="27"/>
                      <a:pt x="1" y="27"/>
                      <a:pt x="1" y="27"/>
                    </a:cubicBezTo>
                    <a:cubicBezTo>
                      <a:pt x="1" y="31"/>
                      <a:pt x="1" y="35"/>
                      <a:pt x="1" y="39"/>
                    </a:cubicBezTo>
                    <a:cubicBezTo>
                      <a:pt x="1" y="42"/>
                      <a:pt x="1" y="44"/>
                      <a:pt x="1" y="47"/>
                    </a:cubicBezTo>
                    <a:cubicBezTo>
                      <a:pt x="1" y="47"/>
                      <a:pt x="1" y="47"/>
                      <a:pt x="1" y="47"/>
                    </a:cubicBezTo>
                    <a:cubicBezTo>
                      <a:pt x="1" y="49"/>
                      <a:pt x="1" y="50"/>
                      <a:pt x="1" y="51"/>
                    </a:cubicBezTo>
                    <a:cubicBezTo>
                      <a:pt x="1" y="52"/>
                      <a:pt x="1" y="53"/>
                      <a:pt x="1" y="54"/>
                    </a:cubicBezTo>
                    <a:cubicBezTo>
                      <a:pt x="1" y="56"/>
                      <a:pt x="1" y="57"/>
                      <a:pt x="1" y="59"/>
                    </a:cubicBezTo>
                    <a:cubicBezTo>
                      <a:pt x="1" y="62"/>
                      <a:pt x="1" y="65"/>
                      <a:pt x="1" y="68"/>
                    </a:cubicBezTo>
                    <a:cubicBezTo>
                      <a:pt x="1" y="71"/>
                      <a:pt x="1" y="74"/>
                      <a:pt x="1" y="74"/>
                    </a:cubicBezTo>
                    <a:cubicBezTo>
                      <a:pt x="1" y="74"/>
                      <a:pt x="1" y="74"/>
                      <a:pt x="1" y="73"/>
                    </a:cubicBezTo>
                    <a:cubicBezTo>
                      <a:pt x="1" y="73"/>
                      <a:pt x="1" y="72"/>
                      <a:pt x="1" y="71"/>
                    </a:cubicBezTo>
                    <a:cubicBezTo>
                      <a:pt x="1" y="71"/>
                      <a:pt x="1" y="71"/>
                      <a:pt x="1" y="70"/>
                    </a:cubicBezTo>
                    <a:cubicBezTo>
                      <a:pt x="1" y="68"/>
                      <a:pt x="1" y="62"/>
                      <a:pt x="1" y="51"/>
                    </a:cubicBezTo>
                    <a:cubicBezTo>
                      <a:pt x="1" y="50"/>
                      <a:pt x="1" y="49"/>
                      <a:pt x="1" y="47"/>
                    </a:cubicBezTo>
                    <a:cubicBezTo>
                      <a:pt x="1" y="47"/>
                      <a:pt x="1" y="47"/>
                      <a:pt x="1" y="47"/>
                    </a:cubicBezTo>
                    <a:cubicBezTo>
                      <a:pt x="1" y="43"/>
                      <a:pt x="1" y="39"/>
                      <a:pt x="1" y="34"/>
                    </a:cubicBezTo>
                    <a:cubicBezTo>
                      <a:pt x="1" y="32"/>
                      <a:pt x="1" y="30"/>
                      <a:pt x="1" y="27"/>
                    </a:cubicBezTo>
                    <a:cubicBezTo>
                      <a:pt x="1" y="27"/>
                      <a:pt x="1" y="27"/>
                      <a:pt x="1" y="27"/>
                    </a:cubicBezTo>
                    <a:cubicBezTo>
                      <a:pt x="1" y="22"/>
                      <a:pt x="1" y="17"/>
                      <a:pt x="0" y="11"/>
                    </a:cubicBezTo>
                    <a:cubicBezTo>
                      <a:pt x="0" y="9"/>
                      <a:pt x="0" y="7"/>
                      <a:pt x="0" y="5"/>
                    </a:cubicBezTo>
                    <a:cubicBezTo>
                      <a:pt x="0" y="5"/>
                      <a:pt x="0" y="5"/>
                      <a:pt x="0" y="5"/>
                    </a:cubicBezTo>
                    <a:cubicBezTo>
                      <a:pt x="0" y="5"/>
                      <a:pt x="0" y="5"/>
                      <a:pt x="0" y="5"/>
                    </a:cubicBezTo>
                    <a:cubicBezTo>
                      <a:pt x="0" y="4"/>
                      <a:pt x="0" y="4"/>
                      <a:pt x="0" y="4"/>
                    </a:cubicBezTo>
                    <a:moveTo>
                      <a:pt x="187" y="62"/>
                    </a:moveTo>
                    <a:cubicBezTo>
                      <a:pt x="187" y="60"/>
                      <a:pt x="187" y="59"/>
                      <a:pt x="188" y="59"/>
                    </a:cubicBezTo>
                    <a:cubicBezTo>
                      <a:pt x="189" y="59"/>
                      <a:pt x="189" y="59"/>
                      <a:pt x="190" y="59"/>
                    </a:cubicBezTo>
                    <a:cubicBezTo>
                      <a:pt x="190" y="60"/>
                      <a:pt x="190" y="60"/>
                      <a:pt x="191" y="60"/>
                    </a:cubicBezTo>
                    <a:cubicBezTo>
                      <a:pt x="191" y="60"/>
                      <a:pt x="191" y="60"/>
                      <a:pt x="192" y="59"/>
                    </a:cubicBezTo>
                    <a:cubicBezTo>
                      <a:pt x="204" y="60"/>
                      <a:pt x="204" y="60"/>
                      <a:pt x="204" y="60"/>
                    </a:cubicBezTo>
                    <a:cubicBezTo>
                      <a:pt x="220" y="60"/>
                      <a:pt x="237" y="60"/>
                      <a:pt x="255" y="61"/>
                    </a:cubicBezTo>
                    <a:cubicBezTo>
                      <a:pt x="272" y="61"/>
                      <a:pt x="290" y="61"/>
                      <a:pt x="307" y="61"/>
                    </a:cubicBezTo>
                    <a:cubicBezTo>
                      <a:pt x="273" y="62"/>
                      <a:pt x="239" y="62"/>
                      <a:pt x="204" y="62"/>
                    </a:cubicBezTo>
                    <a:cubicBezTo>
                      <a:pt x="199" y="62"/>
                      <a:pt x="193" y="62"/>
                      <a:pt x="187" y="62"/>
                    </a:cubicBezTo>
                    <a:moveTo>
                      <a:pt x="134" y="62"/>
                    </a:moveTo>
                    <a:cubicBezTo>
                      <a:pt x="134" y="61"/>
                      <a:pt x="134" y="59"/>
                      <a:pt x="134" y="56"/>
                    </a:cubicBezTo>
                    <a:cubicBezTo>
                      <a:pt x="134" y="56"/>
                      <a:pt x="134" y="56"/>
                      <a:pt x="134" y="56"/>
                    </a:cubicBezTo>
                    <a:cubicBezTo>
                      <a:pt x="134" y="56"/>
                      <a:pt x="134" y="56"/>
                      <a:pt x="134" y="56"/>
                    </a:cubicBezTo>
                    <a:cubicBezTo>
                      <a:pt x="136" y="56"/>
                      <a:pt x="136" y="56"/>
                      <a:pt x="136" y="56"/>
                    </a:cubicBezTo>
                    <a:cubicBezTo>
                      <a:pt x="146" y="55"/>
                      <a:pt x="146" y="55"/>
                      <a:pt x="146" y="55"/>
                    </a:cubicBezTo>
                    <a:cubicBezTo>
                      <a:pt x="166" y="55"/>
                      <a:pt x="166" y="55"/>
                      <a:pt x="166" y="55"/>
                    </a:cubicBezTo>
                    <a:cubicBezTo>
                      <a:pt x="172" y="54"/>
                      <a:pt x="179" y="54"/>
                      <a:pt x="187" y="54"/>
                    </a:cubicBezTo>
                    <a:cubicBezTo>
                      <a:pt x="187" y="57"/>
                      <a:pt x="187" y="60"/>
                      <a:pt x="187" y="62"/>
                    </a:cubicBezTo>
                    <a:cubicBezTo>
                      <a:pt x="169" y="62"/>
                      <a:pt x="151" y="62"/>
                      <a:pt x="134" y="62"/>
                    </a:cubicBezTo>
                    <a:moveTo>
                      <a:pt x="208" y="54"/>
                    </a:moveTo>
                    <a:cubicBezTo>
                      <a:pt x="211" y="54"/>
                      <a:pt x="215" y="54"/>
                      <a:pt x="218" y="54"/>
                    </a:cubicBezTo>
                    <a:cubicBezTo>
                      <a:pt x="219" y="54"/>
                      <a:pt x="220" y="54"/>
                      <a:pt x="221" y="54"/>
                    </a:cubicBezTo>
                    <a:cubicBezTo>
                      <a:pt x="304" y="55"/>
                      <a:pt x="385" y="57"/>
                      <a:pt x="466" y="58"/>
                    </a:cubicBezTo>
                    <a:cubicBezTo>
                      <a:pt x="441" y="59"/>
                      <a:pt x="416" y="60"/>
                      <a:pt x="390" y="60"/>
                    </a:cubicBezTo>
                    <a:cubicBezTo>
                      <a:pt x="330" y="58"/>
                      <a:pt x="272" y="56"/>
                      <a:pt x="208" y="54"/>
                    </a:cubicBezTo>
                    <a:moveTo>
                      <a:pt x="599" y="38"/>
                    </a:moveTo>
                    <a:cubicBezTo>
                      <a:pt x="599" y="37"/>
                      <a:pt x="599" y="35"/>
                      <a:pt x="599" y="34"/>
                    </a:cubicBezTo>
                    <a:cubicBezTo>
                      <a:pt x="619" y="34"/>
                      <a:pt x="638" y="34"/>
                      <a:pt x="657" y="35"/>
                    </a:cubicBezTo>
                    <a:cubicBezTo>
                      <a:pt x="722" y="37"/>
                      <a:pt x="722" y="37"/>
                      <a:pt x="722" y="37"/>
                    </a:cubicBezTo>
                    <a:cubicBezTo>
                      <a:pt x="724" y="37"/>
                      <a:pt x="724" y="37"/>
                      <a:pt x="724" y="37"/>
                    </a:cubicBezTo>
                    <a:cubicBezTo>
                      <a:pt x="725" y="37"/>
                      <a:pt x="725" y="37"/>
                      <a:pt x="725" y="37"/>
                    </a:cubicBezTo>
                    <a:cubicBezTo>
                      <a:pt x="725" y="37"/>
                      <a:pt x="725" y="37"/>
                      <a:pt x="725" y="37"/>
                    </a:cubicBezTo>
                    <a:cubicBezTo>
                      <a:pt x="725" y="37"/>
                      <a:pt x="725" y="37"/>
                      <a:pt x="725" y="37"/>
                    </a:cubicBezTo>
                    <a:cubicBezTo>
                      <a:pt x="725" y="38"/>
                      <a:pt x="725" y="38"/>
                      <a:pt x="725" y="38"/>
                    </a:cubicBezTo>
                    <a:cubicBezTo>
                      <a:pt x="725" y="38"/>
                      <a:pt x="725" y="38"/>
                      <a:pt x="725" y="37"/>
                    </a:cubicBezTo>
                    <a:cubicBezTo>
                      <a:pt x="725" y="36"/>
                      <a:pt x="725" y="35"/>
                      <a:pt x="725" y="35"/>
                    </a:cubicBezTo>
                    <a:cubicBezTo>
                      <a:pt x="725" y="35"/>
                      <a:pt x="725" y="39"/>
                      <a:pt x="725" y="55"/>
                    </a:cubicBezTo>
                    <a:cubicBezTo>
                      <a:pt x="725" y="55"/>
                      <a:pt x="725" y="55"/>
                      <a:pt x="725" y="55"/>
                    </a:cubicBezTo>
                    <a:cubicBezTo>
                      <a:pt x="721" y="55"/>
                      <a:pt x="721" y="55"/>
                      <a:pt x="721" y="55"/>
                    </a:cubicBezTo>
                    <a:cubicBezTo>
                      <a:pt x="713" y="56"/>
                      <a:pt x="713" y="56"/>
                      <a:pt x="713" y="56"/>
                    </a:cubicBezTo>
                    <a:cubicBezTo>
                      <a:pt x="697" y="56"/>
                      <a:pt x="697" y="56"/>
                      <a:pt x="697" y="56"/>
                    </a:cubicBezTo>
                    <a:cubicBezTo>
                      <a:pt x="665" y="58"/>
                      <a:pt x="665" y="58"/>
                      <a:pt x="665" y="58"/>
                    </a:cubicBezTo>
                    <a:cubicBezTo>
                      <a:pt x="643" y="58"/>
                      <a:pt x="621" y="59"/>
                      <a:pt x="600" y="59"/>
                    </a:cubicBezTo>
                    <a:cubicBezTo>
                      <a:pt x="600" y="56"/>
                      <a:pt x="599" y="51"/>
                      <a:pt x="599" y="43"/>
                    </a:cubicBezTo>
                    <a:cubicBezTo>
                      <a:pt x="599" y="42"/>
                      <a:pt x="599" y="41"/>
                      <a:pt x="599" y="39"/>
                    </a:cubicBezTo>
                    <a:cubicBezTo>
                      <a:pt x="599" y="39"/>
                      <a:pt x="599" y="39"/>
                      <a:pt x="599" y="39"/>
                    </a:cubicBezTo>
                    <a:cubicBezTo>
                      <a:pt x="599" y="39"/>
                      <a:pt x="599" y="38"/>
                      <a:pt x="599" y="38"/>
                    </a:cubicBezTo>
                    <a:moveTo>
                      <a:pt x="0" y="0"/>
                    </a:moveTo>
                    <a:cubicBezTo>
                      <a:pt x="0" y="1"/>
                      <a:pt x="0" y="2"/>
                      <a:pt x="0" y="3"/>
                    </a:cubicBezTo>
                    <a:cubicBezTo>
                      <a:pt x="0" y="3"/>
                      <a:pt x="0" y="4"/>
                      <a:pt x="0" y="5"/>
                    </a:cubicBezTo>
                    <a:cubicBezTo>
                      <a:pt x="1" y="5"/>
                      <a:pt x="1" y="5"/>
                      <a:pt x="1" y="5"/>
                    </a:cubicBezTo>
                    <a:cubicBezTo>
                      <a:pt x="1" y="5"/>
                      <a:pt x="1" y="5"/>
                      <a:pt x="1" y="5"/>
                    </a:cubicBezTo>
                    <a:cubicBezTo>
                      <a:pt x="2" y="5"/>
                      <a:pt x="2" y="5"/>
                      <a:pt x="2" y="5"/>
                    </a:cubicBezTo>
                    <a:cubicBezTo>
                      <a:pt x="5" y="5"/>
                      <a:pt x="5" y="5"/>
                      <a:pt x="5" y="5"/>
                    </a:cubicBezTo>
                    <a:cubicBezTo>
                      <a:pt x="10" y="5"/>
                      <a:pt x="10" y="5"/>
                      <a:pt x="10" y="5"/>
                    </a:cubicBezTo>
                    <a:cubicBezTo>
                      <a:pt x="21" y="5"/>
                      <a:pt x="21" y="5"/>
                      <a:pt x="21" y="5"/>
                    </a:cubicBezTo>
                    <a:cubicBezTo>
                      <a:pt x="42" y="5"/>
                      <a:pt x="42" y="5"/>
                      <a:pt x="42" y="5"/>
                    </a:cubicBezTo>
                    <a:cubicBezTo>
                      <a:pt x="57" y="5"/>
                      <a:pt x="72" y="5"/>
                      <a:pt x="88" y="6"/>
                    </a:cubicBezTo>
                    <a:cubicBezTo>
                      <a:pt x="119" y="6"/>
                      <a:pt x="151" y="6"/>
                      <a:pt x="183" y="7"/>
                    </a:cubicBezTo>
                    <a:cubicBezTo>
                      <a:pt x="311" y="9"/>
                      <a:pt x="438" y="11"/>
                      <a:pt x="486" y="13"/>
                    </a:cubicBezTo>
                    <a:cubicBezTo>
                      <a:pt x="516" y="14"/>
                      <a:pt x="545" y="15"/>
                      <a:pt x="572" y="16"/>
                    </a:cubicBezTo>
                    <a:cubicBezTo>
                      <a:pt x="593" y="17"/>
                      <a:pt x="593" y="17"/>
                      <a:pt x="593" y="17"/>
                    </a:cubicBezTo>
                    <a:cubicBezTo>
                      <a:pt x="598" y="17"/>
                      <a:pt x="598" y="17"/>
                      <a:pt x="598" y="17"/>
                    </a:cubicBezTo>
                    <a:cubicBezTo>
                      <a:pt x="599" y="17"/>
                      <a:pt x="599" y="17"/>
                      <a:pt x="599" y="17"/>
                    </a:cubicBezTo>
                    <a:cubicBezTo>
                      <a:pt x="599" y="17"/>
                      <a:pt x="599" y="17"/>
                      <a:pt x="599" y="17"/>
                    </a:cubicBezTo>
                    <a:cubicBezTo>
                      <a:pt x="599" y="17"/>
                      <a:pt x="599" y="17"/>
                      <a:pt x="599" y="17"/>
                    </a:cubicBezTo>
                    <a:cubicBezTo>
                      <a:pt x="599" y="17"/>
                      <a:pt x="599" y="18"/>
                      <a:pt x="599" y="21"/>
                    </a:cubicBezTo>
                    <a:cubicBezTo>
                      <a:pt x="599" y="21"/>
                      <a:pt x="599" y="21"/>
                      <a:pt x="599" y="21"/>
                    </a:cubicBezTo>
                    <a:cubicBezTo>
                      <a:pt x="599" y="22"/>
                      <a:pt x="599" y="24"/>
                      <a:pt x="599" y="26"/>
                    </a:cubicBezTo>
                    <a:cubicBezTo>
                      <a:pt x="590" y="26"/>
                      <a:pt x="581" y="26"/>
                      <a:pt x="572" y="26"/>
                    </a:cubicBezTo>
                    <a:cubicBezTo>
                      <a:pt x="560" y="26"/>
                      <a:pt x="548" y="26"/>
                      <a:pt x="537" y="26"/>
                    </a:cubicBezTo>
                    <a:cubicBezTo>
                      <a:pt x="503" y="26"/>
                      <a:pt x="472" y="26"/>
                      <a:pt x="438" y="27"/>
                    </a:cubicBezTo>
                    <a:cubicBezTo>
                      <a:pt x="409" y="27"/>
                      <a:pt x="378" y="27"/>
                      <a:pt x="346" y="27"/>
                    </a:cubicBezTo>
                    <a:cubicBezTo>
                      <a:pt x="343" y="27"/>
                      <a:pt x="340" y="27"/>
                      <a:pt x="337" y="27"/>
                    </a:cubicBezTo>
                    <a:cubicBezTo>
                      <a:pt x="315" y="27"/>
                      <a:pt x="293" y="27"/>
                      <a:pt x="271" y="27"/>
                    </a:cubicBezTo>
                    <a:cubicBezTo>
                      <a:pt x="242" y="27"/>
                      <a:pt x="213" y="27"/>
                      <a:pt x="184" y="27"/>
                    </a:cubicBezTo>
                    <a:cubicBezTo>
                      <a:pt x="180" y="27"/>
                      <a:pt x="176" y="27"/>
                      <a:pt x="172" y="27"/>
                    </a:cubicBezTo>
                    <a:cubicBezTo>
                      <a:pt x="162" y="27"/>
                      <a:pt x="152" y="27"/>
                      <a:pt x="142" y="27"/>
                    </a:cubicBezTo>
                    <a:cubicBezTo>
                      <a:pt x="136" y="27"/>
                      <a:pt x="136" y="27"/>
                      <a:pt x="136" y="27"/>
                    </a:cubicBezTo>
                    <a:cubicBezTo>
                      <a:pt x="134" y="27"/>
                      <a:pt x="134" y="27"/>
                      <a:pt x="134" y="27"/>
                    </a:cubicBezTo>
                    <a:cubicBezTo>
                      <a:pt x="134" y="27"/>
                      <a:pt x="134" y="27"/>
                      <a:pt x="134" y="27"/>
                    </a:cubicBezTo>
                    <a:cubicBezTo>
                      <a:pt x="133" y="27"/>
                      <a:pt x="133" y="27"/>
                      <a:pt x="133" y="27"/>
                    </a:cubicBezTo>
                    <a:cubicBezTo>
                      <a:pt x="133" y="27"/>
                      <a:pt x="133" y="26"/>
                      <a:pt x="133" y="26"/>
                    </a:cubicBezTo>
                    <a:cubicBezTo>
                      <a:pt x="133" y="26"/>
                      <a:pt x="133" y="28"/>
                      <a:pt x="133" y="30"/>
                    </a:cubicBezTo>
                    <a:cubicBezTo>
                      <a:pt x="133" y="30"/>
                      <a:pt x="133" y="31"/>
                      <a:pt x="133" y="32"/>
                    </a:cubicBezTo>
                    <a:cubicBezTo>
                      <a:pt x="134" y="32"/>
                      <a:pt x="134" y="32"/>
                      <a:pt x="134" y="32"/>
                    </a:cubicBezTo>
                    <a:cubicBezTo>
                      <a:pt x="134" y="32"/>
                      <a:pt x="134" y="32"/>
                      <a:pt x="134" y="32"/>
                    </a:cubicBezTo>
                    <a:cubicBezTo>
                      <a:pt x="134" y="32"/>
                      <a:pt x="134" y="32"/>
                      <a:pt x="134" y="32"/>
                    </a:cubicBezTo>
                    <a:cubicBezTo>
                      <a:pt x="139" y="32"/>
                      <a:pt x="139" y="32"/>
                      <a:pt x="139" y="32"/>
                    </a:cubicBezTo>
                    <a:cubicBezTo>
                      <a:pt x="148" y="32"/>
                      <a:pt x="148" y="32"/>
                      <a:pt x="148" y="32"/>
                    </a:cubicBezTo>
                    <a:cubicBezTo>
                      <a:pt x="197" y="33"/>
                      <a:pt x="257" y="33"/>
                      <a:pt x="312" y="33"/>
                    </a:cubicBezTo>
                    <a:cubicBezTo>
                      <a:pt x="344" y="33"/>
                      <a:pt x="375" y="33"/>
                      <a:pt x="400" y="32"/>
                    </a:cubicBezTo>
                    <a:cubicBezTo>
                      <a:pt x="467" y="32"/>
                      <a:pt x="533" y="33"/>
                      <a:pt x="599" y="34"/>
                    </a:cubicBezTo>
                    <a:cubicBezTo>
                      <a:pt x="599" y="35"/>
                      <a:pt x="599" y="37"/>
                      <a:pt x="599" y="39"/>
                    </a:cubicBezTo>
                    <a:cubicBezTo>
                      <a:pt x="599" y="39"/>
                      <a:pt x="599" y="39"/>
                      <a:pt x="599" y="39"/>
                    </a:cubicBezTo>
                    <a:cubicBezTo>
                      <a:pt x="599" y="39"/>
                      <a:pt x="599" y="39"/>
                      <a:pt x="599" y="39"/>
                    </a:cubicBezTo>
                    <a:cubicBezTo>
                      <a:pt x="599" y="47"/>
                      <a:pt x="599" y="54"/>
                      <a:pt x="599" y="58"/>
                    </a:cubicBezTo>
                    <a:cubicBezTo>
                      <a:pt x="599" y="58"/>
                      <a:pt x="599" y="58"/>
                      <a:pt x="599" y="58"/>
                    </a:cubicBezTo>
                    <a:cubicBezTo>
                      <a:pt x="599" y="55"/>
                      <a:pt x="599" y="54"/>
                      <a:pt x="599" y="54"/>
                    </a:cubicBezTo>
                    <a:cubicBezTo>
                      <a:pt x="599" y="54"/>
                      <a:pt x="599" y="56"/>
                      <a:pt x="600" y="58"/>
                    </a:cubicBezTo>
                    <a:cubicBezTo>
                      <a:pt x="600" y="59"/>
                      <a:pt x="600" y="59"/>
                      <a:pt x="600" y="59"/>
                    </a:cubicBezTo>
                    <a:cubicBezTo>
                      <a:pt x="599" y="59"/>
                      <a:pt x="599" y="59"/>
                      <a:pt x="599" y="59"/>
                    </a:cubicBezTo>
                    <a:cubicBezTo>
                      <a:pt x="599" y="61"/>
                      <a:pt x="599" y="61"/>
                      <a:pt x="599" y="61"/>
                    </a:cubicBezTo>
                    <a:cubicBezTo>
                      <a:pt x="599" y="61"/>
                      <a:pt x="599" y="61"/>
                      <a:pt x="599" y="59"/>
                    </a:cubicBezTo>
                    <a:cubicBezTo>
                      <a:pt x="578" y="60"/>
                      <a:pt x="557" y="60"/>
                      <a:pt x="535" y="61"/>
                    </a:cubicBezTo>
                    <a:cubicBezTo>
                      <a:pt x="502" y="61"/>
                      <a:pt x="472" y="62"/>
                      <a:pt x="441" y="62"/>
                    </a:cubicBezTo>
                    <a:cubicBezTo>
                      <a:pt x="451" y="62"/>
                      <a:pt x="461" y="61"/>
                      <a:pt x="470" y="61"/>
                    </a:cubicBezTo>
                    <a:cubicBezTo>
                      <a:pt x="488" y="60"/>
                      <a:pt x="503" y="59"/>
                      <a:pt x="515" y="59"/>
                    </a:cubicBezTo>
                    <a:cubicBezTo>
                      <a:pt x="527" y="59"/>
                      <a:pt x="539" y="58"/>
                      <a:pt x="552" y="58"/>
                    </a:cubicBezTo>
                    <a:cubicBezTo>
                      <a:pt x="564" y="58"/>
                      <a:pt x="577" y="58"/>
                      <a:pt x="590" y="58"/>
                    </a:cubicBezTo>
                    <a:cubicBezTo>
                      <a:pt x="591" y="58"/>
                      <a:pt x="593" y="58"/>
                      <a:pt x="594" y="58"/>
                    </a:cubicBezTo>
                    <a:cubicBezTo>
                      <a:pt x="598" y="58"/>
                      <a:pt x="598" y="58"/>
                      <a:pt x="598" y="58"/>
                    </a:cubicBezTo>
                    <a:cubicBezTo>
                      <a:pt x="599" y="58"/>
                      <a:pt x="599" y="58"/>
                      <a:pt x="599" y="58"/>
                    </a:cubicBezTo>
                    <a:cubicBezTo>
                      <a:pt x="599" y="58"/>
                      <a:pt x="599" y="58"/>
                      <a:pt x="599" y="58"/>
                    </a:cubicBezTo>
                    <a:cubicBezTo>
                      <a:pt x="599" y="57"/>
                      <a:pt x="599" y="55"/>
                      <a:pt x="599" y="53"/>
                    </a:cubicBezTo>
                    <a:cubicBezTo>
                      <a:pt x="599" y="53"/>
                      <a:pt x="599" y="53"/>
                      <a:pt x="599" y="53"/>
                    </a:cubicBezTo>
                    <a:cubicBezTo>
                      <a:pt x="599" y="53"/>
                      <a:pt x="599" y="53"/>
                      <a:pt x="599" y="53"/>
                    </a:cubicBezTo>
                    <a:cubicBezTo>
                      <a:pt x="598" y="53"/>
                      <a:pt x="598" y="53"/>
                      <a:pt x="598" y="53"/>
                    </a:cubicBezTo>
                    <a:cubicBezTo>
                      <a:pt x="595" y="53"/>
                      <a:pt x="595" y="53"/>
                      <a:pt x="595" y="53"/>
                    </a:cubicBezTo>
                    <a:cubicBezTo>
                      <a:pt x="585" y="53"/>
                      <a:pt x="585" y="53"/>
                      <a:pt x="585" y="53"/>
                    </a:cubicBezTo>
                    <a:cubicBezTo>
                      <a:pt x="572" y="53"/>
                      <a:pt x="558" y="53"/>
                      <a:pt x="545" y="53"/>
                    </a:cubicBezTo>
                    <a:cubicBezTo>
                      <a:pt x="544" y="53"/>
                      <a:pt x="543" y="53"/>
                      <a:pt x="542" y="53"/>
                    </a:cubicBezTo>
                    <a:cubicBezTo>
                      <a:pt x="491" y="53"/>
                      <a:pt x="443" y="52"/>
                      <a:pt x="395" y="50"/>
                    </a:cubicBezTo>
                    <a:cubicBezTo>
                      <a:pt x="375" y="50"/>
                      <a:pt x="351" y="50"/>
                      <a:pt x="324" y="50"/>
                    </a:cubicBezTo>
                    <a:cubicBezTo>
                      <a:pt x="284" y="50"/>
                      <a:pt x="239" y="50"/>
                      <a:pt x="196" y="51"/>
                    </a:cubicBezTo>
                    <a:cubicBezTo>
                      <a:pt x="189" y="51"/>
                      <a:pt x="183" y="51"/>
                      <a:pt x="177" y="51"/>
                    </a:cubicBezTo>
                    <a:cubicBezTo>
                      <a:pt x="170" y="51"/>
                      <a:pt x="163" y="51"/>
                      <a:pt x="156" y="51"/>
                    </a:cubicBezTo>
                    <a:cubicBezTo>
                      <a:pt x="137" y="51"/>
                      <a:pt x="137" y="51"/>
                      <a:pt x="137" y="51"/>
                    </a:cubicBezTo>
                    <a:cubicBezTo>
                      <a:pt x="135" y="51"/>
                      <a:pt x="135" y="51"/>
                      <a:pt x="135" y="51"/>
                    </a:cubicBezTo>
                    <a:cubicBezTo>
                      <a:pt x="134" y="51"/>
                      <a:pt x="134" y="51"/>
                      <a:pt x="134" y="51"/>
                    </a:cubicBezTo>
                    <a:cubicBezTo>
                      <a:pt x="134" y="51"/>
                      <a:pt x="134" y="51"/>
                      <a:pt x="134" y="51"/>
                    </a:cubicBezTo>
                    <a:cubicBezTo>
                      <a:pt x="134" y="51"/>
                      <a:pt x="134" y="51"/>
                      <a:pt x="134" y="51"/>
                    </a:cubicBezTo>
                    <a:cubicBezTo>
                      <a:pt x="134" y="56"/>
                      <a:pt x="134" y="61"/>
                      <a:pt x="134" y="62"/>
                    </a:cubicBezTo>
                    <a:cubicBezTo>
                      <a:pt x="132" y="62"/>
                      <a:pt x="130" y="62"/>
                      <a:pt x="129" y="62"/>
                    </a:cubicBezTo>
                    <a:cubicBezTo>
                      <a:pt x="107" y="62"/>
                      <a:pt x="74" y="61"/>
                      <a:pt x="34" y="61"/>
                    </a:cubicBezTo>
                    <a:cubicBezTo>
                      <a:pt x="24" y="61"/>
                      <a:pt x="13" y="61"/>
                      <a:pt x="2" y="61"/>
                    </a:cubicBezTo>
                    <a:cubicBezTo>
                      <a:pt x="1" y="61"/>
                      <a:pt x="1" y="61"/>
                      <a:pt x="1" y="61"/>
                    </a:cubicBezTo>
                    <a:cubicBezTo>
                      <a:pt x="1" y="62"/>
                      <a:pt x="1" y="62"/>
                      <a:pt x="1" y="63"/>
                    </a:cubicBezTo>
                    <a:cubicBezTo>
                      <a:pt x="1" y="64"/>
                      <a:pt x="1" y="65"/>
                      <a:pt x="1" y="66"/>
                    </a:cubicBezTo>
                    <a:cubicBezTo>
                      <a:pt x="1" y="66"/>
                      <a:pt x="1" y="66"/>
                      <a:pt x="1" y="66"/>
                    </a:cubicBezTo>
                    <a:cubicBezTo>
                      <a:pt x="2" y="66"/>
                      <a:pt x="2" y="66"/>
                      <a:pt x="2" y="66"/>
                    </a:cubicBezTo>
                    <a:cubicBezTo>
                      <a:pt x="2" y="66"/>
                      <a:pt x="2" y="66"/>
                      <a:pt x="2" y="66"/>
                    </a:cubicBezTo>
                    <a:cubicBezTo>
                      <a:pt x="7" y="66"/>
                      <a:pt x="7" y="66"/>
                      <a:pt x="7" y="66"/>
                    </a:cubicBezTo>
                    <a:cubicBezTo>
                      <a:pt x="16" y="66"/>
                      <a:pt x="16" y="66"/>
                      <a:pt x="16" y="66"/>
                    </a:cubicBezTo>
                    <a:cubicBezTo>
                      <a:pt x="21" y="65"/>
                      <a:pt x="26" y="65"/>
                      <a:pt x="30" y="65"/>
                    </a:cubicBezTo>
                    <a:cubicBezTo>
                      <a:pt x="31" y="65"/>
                      <a:pt x="32" y="65"/>
                      <a:pt x="33" y="65"/>
                    </a:cubicBezTo>
                    <a:cubicBezTo>
                      <a:pt x="33" y="65"/>
                      <a:pt x="33" y="65"/>
                      <a:pt x="34" y="65"/>
                    </a:cubicBezTo>
                    <a:cubicBezTo>
                      <a:pt x="44" y="65"/>
                      <a:pt x="55" y="66"/>
                      <a:pt x="64" y="66"/>
                    </a:cubicBezTo>
                    <a:cubicBezTo>
                      <a:pt x="83" y="66"/>
                      <a:pt x="98" y="66"/>
                      <a:pt x="108" y="66"/>
                    </a:cubicBezTo>
                    <a:cubicBezTo>
                      <a:pt x="135" y="66"/>
                      <a:pt x="160" y="66"/>
                      <a:pt x="183" y="66"/>
                    </a:cubicBezTo>
                    <a:cubicBezTo>
                      <a:pt x="185" y="66"/>
                      <a:pt x="186" y="66"/>
                      <a:pt x="187" y="66"/>
                    </a:cubicBezTo>
                    <a:cubicBezTo>
                      <a:pt x="187" y="66"/>
                      <a:pt x="187" y="66"/>
                      <a:pt x="187" y="66"/>
                    </a:cubicBezTo>
                    <a:cubicBezTo>
                      <a:pt x="187" y="66"/>
                      <a:pt x="187" y="66"/>
                      <a:pt x="187" y="66"/>
                    </a:cubicBezTo>
                    <a:cubicBezTo>
                      <a:pt x="187" y="70"/>
                      <a:pt x="187" y="72"/>
                      <a:pt x="187" y="72"/>
                    </a:cubicBezTo>
                    <a:cubicBezTo>
                      <a:pt x="187" y="72"/>
                      <a:pt x="187" y="71"/>
                      <a:pt x="187" y="70"/>
                    </a:cubicBezTo>
                    <a:cubicBezTo>
                      <a:pt x="187" y="69"/>
                      <a:pt x="187" y="69"/>
                      <a:pt x="187" y="69"/>
                    </a:cubicBezTo>
                    <a:cubicBezTo>
                      <a:pt x="187" y="69"/>
                      <a:pt x="187" y="69"/>
                      <a:pt x="187" y="70"/>
                    </a:cubicBezTo>
                    <a:cubicBezTo>
                      <a:pt x="187" y="70"/>
                      <a:pt x="187" y="70"/>
                      <a:pt x="187" y="70"/>
                    </a:cubicBezTo>
                    <a:cubicBezTo>
                      <a:pt x="188" y="70"/>
                      <a:pt x="188" y="70"/>
                      <a:pt x="188" y="70"/>
                    </a:cubicBezTo>
                    <a:cubicBezTo>
                      <a:pt x="189" y="70"/>
                      <a:pt x="189" y="70"/>
                      <a:pt x="189" y="70"/>
                    </a:cubicBezTo>
                    <a:cubicBezTo>
                      <a:pt x="194" y="70"/>
                      <a:pt x="194" y="70"/>
                      <a:pt x="194" y="70"/>
                    </a:cubicBezTo>
                    <a:cubicBezTo>
                      <a:pt x="215" y="70"/>
                      <a:pt x="215" y="70"/>
                      <a:pt x="215" y="70"/>
                    </a:cubicBezTo>
                    <a:cubicBezTo>
                      <a:pt x="256" y="69"/>
                      <a:pt x="256" y="69"/>
                      <a:pt x="256" y="69"/>
                    </a:cubicBezTo>
                    <a:cubicBezTo>
                      <a:pt x="284" y="69"/>
                      <a:pt x="312" y="68"/>
                      <a:pt x="340" y="68"/>
                    </a:cubicBezTo>
                    <a:cubicBezTo>
                      <a:pt x="396" y="68"/>
                      <a:pt x="454" y="68"/>
                      <a:pt x="513" y="67"/>
                    </a:cubicBezTo>
                    <a:cubicBezTo>
                      <a:pt x="571" y="66"/>
                      <a:pt x="631" y="66"/>
                      <a:pt x="692" y="63"/>
                    </a:cubicBezTo>
                    <a:cubicBezTo>
                      <a:pt x="715" y="63"/>
                      <a:pt x="715" y="63"/>
                      <a:pt x="715" y="63"/>
                    </a:cubicBezTo>
                    <a:cubicBezTo>
                      <a:pt x="721" y="62"/>
                      <a:pt x="721" y="62"/>
                      <a:pt x="721" y="62"/>
                    </a:cubicBezTo>
                    <a:cubicBezTo>
                      <a:pt x="724" y="62"/>
                      <a:pt x="724" y="62"/>
                      <a:pt x="724" y="62"/>
                    </a:cubicBezTo>
                    <a:cubicBezTo>
                      <a:pt x="725" y="62"/>
                      <a:pt x="725" y="62"/>
                      <a:pt x="725" y="62"/>
                    </a:cubicBezTo>
                    <a:cubicBezTo>
                      <a:pt x="726" y="62"/>
                      <a:pt x="726" y="62"/>
                      <a:pt x="726" y="62"/>
                    </a:cubicBezTo>
                    <a:cubicBezTo>
                      <a:pt x="726" y="62"/>
                      <a:pt x="726" y="62"/>
                      <a:pt x="726" y="62"/>
                    </a:cubicBezTo>
                    <a:cubicBezTo>
                      <a:pt x="726" y="62"/>
                      <a:pt x="726" y="62"/>
                      <a:pt x="726" y="62"/>
                    </a:cubicBezTo>
                    <a:cubicBezTo>
                      <a:pt x="726" y="67"/>
                      <a:pt x="726" y="69"/>
                      <a:pt x="726" y="69"/>
                    </a:cubicBezTo>
                    <a:cubicBezTo>
                      <a:pt x="726" y="69"/>
                      <a:pt x="726" y="59"/>
                      <a:pt x="726" y="49"/>
                    </a:cubicBezTo>
                    <a:cubicBezTo>
                      <a:pt x="726" y="49"/>
                      <a:pt x="726" y="48"/>
                      <a:pt x="726" y="48"/>
                    </a:cubicBezTo>
                    <a:cubicBezTo>
                      <a:pt x="726" y="43"/>
                      <a:pt x="726" y="39"/>
                      <a:pt x="726" y="35"/>
                    </a:cubicBezTo>
                    <a:cubicBezTo>
                      <a:pt x="725" y="32"/>
                      <a:pt x="725" y="29"/>
                      <a:pt x="725" y="29"/>
                    </a:cubicBezTo>
                    <a:cubicBezTo>
                      <a:pt x="725" y="29"/>
                      <a:pt x="725" y="30"/>
                      <a:pt x="725" y="30"/>
                    </a:cubicBezTo>
                    <a:cubicBezTo>
                      <a:pt x="725" y="30"/>
                      <a:pt x="725" y="30"/>
                      <a:pt x="725" y="30"/>
                    </a:cubicBezTo>
                    <a:cubicBezTo>
                      <a:pt x="724" y="30"/>
                      <a:pt x="724" y="30"/>
                      <a:pt x="724" y="30"/>
                    </a:cubicBezTo>
                    <a:cubicBezTo>
                      <a:pt x="719" y="30"/>
                      <a:pt x="719" y="30"/>
                      <a:pt x="719" y="30"/>
                    </a:cubicBezTo>
                    <a:cubicBezTo>
                      <a:pt x="713" y="29"/>
                      <a:pt x="713" y="29"/>
                      <a:pt x="713" y="29"/>
                    </a:cubicBezTo>
                    <a:cubicBezTo>
                      <a:pt x="666" y="28"/>
                      <a:pt x="666" y="28"/>
                      <a:pt x="666" y="28"/>
                    </a:cubicBezTo>
                    <a:cubicBezTo>
                      <a:pt x="644" y="27"/>
                      <a:pt x="622" y="27"/>
                      <a:pt x="599" y="26"/>
                    </a:cubicBezTo>
                    <a:cubicBezTo>
                      <a:pt x="599" y="25"/>
                      <a:pt x="599" y="23"/>
                      <a:pt x="599" y="21"/>
                    </a:cubicBezTo>
                    <a:cubicBezTo>
                      <a:pt x="599" y="21"/>
                      <a:pt x="599" y="21"/>
                      <a:pt x="599" y="21"/>
                    </a:cubicBezTo>
                    <a:cubicBezTo>
                      <a:pt x="599" y="18"/>
                      <a:pt x="599" y="15"/>
                      <a:pt x="599" y="12"/>
                    </a:cubicBezTo>
                    <a:cubicBezTo>
                      <a:pt x="599" y="12"/>
                      <a:pt x="599" y="12"/>
                      <a:pt x="599" y="12"/>
                    </a:cubicBezTo>
                    <a:cubicBezTo>
                      <a:pt x="599" y="12"/>
                      <a:pt x="599" y="12"/>
                      <a:pt x="599" y="12"/>
                    </a:cubicBezTo>
                    <a:cubicBezTo>
                      <a:pt x="599" y="12"/>
                      <a:pt x="599" y="12"/>
                      <a:pt x="599" y="12"/>
                    </a:cubicBezTo>
                    <a:cubicBezTo>
                      <a:pt x="599" y="12"/>
                      <a:pt x="599" y="12"/>
                      <a:pt x="599" y="12"/>
                    </a:cubicBezTo>
                    <a:cubicBezTo>
                      <a:pt x="597" y="12"/>
                      <a:pt x="597" y="12"/>
                      <a:pt x="597" y="12"/>
                    </a:cubicBezTo>
                    <a:cubicBezTo>
                      <a:pt x="589" y="12"/>
                      <a:pt x="589" y="12"/>
                      <a:pt x="589" y="12"/>
                    </a:cubicBezTo>
                    <a:cubicBezTo>
                      <a:pt x="573" y="11"/>
                      <a:pt x="573" y="11"/>
                      <a:pt x="573" y="11"/>
                    </a:cubicBezTo>
                    <a:cubicBezTo>
                      <a:pt x="542" y="10"/>
                      <a:pt x="542" y="10"/>
                      <a:pt x="542" y="10"/>
                    </a:cubicBezTo>
                    <a:cubicBezTo>
                      <a:pt x="521" y="9"/>
                      <a:pt x="500" y="9"/>
                      <a:pt x="478" y="8"/>
                    </a:cubicBezTo>
                    <a:cubicBezTo>
                      <a:pt x="435" y="6"/>
                      <a:pt x="343" y="4"/>
                      <a:pt x="245" y="3"/>
                    </a:cubicBezTo>
                    <a:cubicBezTo>
                      <a:pt x="245" y="3"/>
                      <a:pt x="245" y="3"/>
                      <a:pt x="245" y="3"/>
                    </a:cubicBezTo>
                    <a:cubicBezTo>
                      <a:pt x="222" y="3"/>
                      <a:pt x="199" y="2"/>
                      <a:pt x="176" y="2"/>
                    </a:cubicBezTo>
                    <a:cubicBezTo>
                      <a:pt x="115" y="1"/>
                      <a:pt x="54" y="1"/>
                      <a:pt x="4" y="0"/>
                    </a:cubicBezTo>
                    <a:cubicBezTo>
                      <a:pt x="2" y="0"/>
                      <a:pt x="2" y="0"/>
                      <a:pt x="2" y="0"/>
                    </a:cubicBezTo>
                    <a:cubicBezTo>
                      <a:pt x="0" y="0"/>
                      <a:pt x="0" y="0"/>
                      <a:pt x="0" y="0"/>
                    </a:cubicBezTo>
                  </a:path>
                </a:pathLst>
              </a:custGeom>
              <a:solidFill>
                <a:srgbClr val="FBFB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5" name="Freeform 346"/>
              <p:cNvSpPr>
                <a:spLocks/>
              </p:cNvSpPr>
              <p:nvPr/>
            </p:nvSpPr>
            <p:spPr bwMode="auto">
              <a:xfrm>
                <a:off x="5385679" y="1591222"/>
                <a:ext cx="9658" cy="4829"/>
              </a:xfrm>
              <a:custGeom>
                <a:avLst/>
                <a:gdLst>
                  <a:gd name="T0" fmla="*/ 4 w 4"/>
                  <a:gd name="T1" fmla="*/ 0 h 2"/>
                  <a:gd name="T2" fmla="*/ 2 w 4"/>
                  <a:gd name="T3" fmla="*/ 0 h 2"/>
                  <a:gd name="T4" fmla="*/ 1 w 4"/>
                  <a:gd name="T5" fmla="*/ 2 h 2"/>
                  <a:gd name="T6" fmla="*/ 1 w 4"/>
                  <a:gd name="T7" fmla="*/ 2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2" y="0"/>
                      <a:pt x="2" y="0"/>
                      <a:pt x="2" y="0"/>
                    </a:cubicBezTo>
                    <a:cubicBezTo>
                      <a:pt x="2" y="1"/>
                      <a:pt x="0" y="2"/>
                      <a:pt x="1" y="2"/>
                    </a:cubicBezTo>
                    <a:cubicBezTo>
                      <a:pt x="1" y="2"/>
                      <a:pt x="1" y="2"/>
                      <a:pt x="1"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6" name="Freeform 347"/>
              <p:cNvSpPr>
                <a:spLocks/>
              </p:cNvSpPr>
              <p:nvPr/>
            </p:nvSpPr>
            <p:spPr bwMode="auto">
              <a:xfrm>
                <a:off x="5406605" y="1578345"/>
                <a:ext cx="8048" cy="8048"/>
              </a:xfrm>
              <a:custGeom>
                <a:avLst/>
                <a:gdLst>
                  <a:gd name="T0" fmla="*/ 4 w 4"/>
                  <a:gd name="T1" fmla="*/ 0 h 4"/>
                  <a:gd name="T2" fmla="*/ 0 w 4"/>
                  <a:gd name="T3" fmla="*/ 4 h 4"/>
                  <a:gd name="T4" fmla="*/ 3 w 4"/>
                  <a:gd name="T5" fmla="*/ 3 h 4"/>
                  <a:gd name="T6" fmla="*/ 4 w 4"/>
                  <a:gd name="T7" fmla="*/ 0 h 4"/>
                </a:gdLst>
                <a:ahLst/>
                <a:cxnLst>
                  <a:cxn ang="0">
                    <a:pos x="T0" y="T1"/>
                  </a:cxn>
                  <a:cxn ang="0">
                    <a:pos x="T2" y="T3"/>
                  </a:cxn>
                  <a:cxn ang="0">
                    <a:pos x="T4" y="T5"/>
                  </a:cxn>
                  <a:cxn ang="0">
                    <a:pos x="T6" y="T7"/>
                  </a:cxn>
                </a:cxnLst>
                <a:rect l="0" t="0" r="r" b="b"/>
                <a:pathLst>
                  <a:path w="4" h="4">
                    <a:moveTo>
                      <a:pt x="4" y="0"/>
                    </a:moveTo>
                    <a:cubicBezTo>
                      <a:pt x="1" y="2"/>
                      <a:pt x="3" y="2"/>
                      <a:pt x="0" y="4"/>
                    </a:cubicBezTo>
                    <a:cubicBezTo>
                      <a:pt x="3" y="3"/>
                      <a:pt x="3" y="3"/>
                      <a:pt x="3" y="3"/>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7" name="Freeform 348"/>
              <p:cNvSpPr>
                <a:spLocks/>
              </p:cNvSpPr>
              <p:nvPr/>
            </p:nvSpPr>
            <p:spPr bwMode="auto">
              <a:xfrm>
                <a:off x="5422701" y="1578345"/>
                <a:ext cx="3219"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8" name="Freeform 349"/>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89" name="Freeform 350"/>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0" name="Freeform 351"/>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1" name="Freeform 352"/>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2" name="Freeform 353"/>
              <p:cNvSpPr>
                <a:spLocks/>
              </p:cNvSpPr>
              <p:nvPr/>
            </p:nvSpPr>
            <p:spPr bwMode="auto">
              <a:xfrm>
                <a:off x="5432359" y="1565467"/>
                <a:ext cx="19316" cy="8048"/>
              </a:xfrm>
              <a:custGeom>
                <a:avLst/>
                <a:gdLst>
                  <a:gd name="T0" fmla="*/ 9 w 9"/>
                  <a:gd name="T1" fmla="*/ 0 h 4"/>
                  <a:gd name="T2" fmla="*/ 3 w 9"/>
                  <a:gd name="T3" fmla="*/ 3 h 4"/>
                  <a:gd name="T4" fmla="*/ 4 w 9"/>
                  <a:gd name="T5" fmla="*/ 2 h 4"/>
                  <a:gd name="T6" fmla="*/ 0 w 9"/>
                  <a:gd name="T7" fmla="*/ 4 h 4"/>
                  <a:gd name="T8" fmla="*/ 1 w 9"/>
                  <a:gd name="T9" fmla="*/ 4 h 4"/>
                  <a:gd name="T10" fmla="*/ 6 w 9"/>
                  <a:gd name="T11" fmla="*/ 2 h 4"/>
                  <a:gd name="T12" fmla="*/ 6 w 9"/>
                  <a:gd name="T13" fmla="*/ 2 h 4"/>
                  <a:gd name="T14" fmla="*/ 7 w 9"/>
                  <a:gd name="T15" fmla="*/ 1 h 4"/>
                  <a:gd name="T16" fmla="*/ 7 w 9"/>
                  <a:gd name="T17" fmla="*/ 1 h 4"/>
                  <a:gd name="T18" fmla="*/ 8 w 9"/>
                  <a:gd name="T19" fmla="*/ 1 h 4"/>
                  <a:gd name="T20" fmla="*/ 8 w 9"/>
                  <a:gd name="T21" fmla="*/ 1 h 4"/>
                  <a:gd name="T22" fmla="*/ 8 w 9"/>
                  <a:gd name="T23" fmla="*/ 1 h 4"/>
                  <a:gd name="T24" fmla="*/ 9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9" y="0"/>
                    </a:moveTo>
                    <a:cubicBezTo>
                      <a:pt x="5" y="1"/>
                      <a:pt x="6" y="2"/>
                      <a:pt x="3" y="3"/>
                    </a:cubicBezTo>
                    <a:cubicBezTo>
                      <a:pt x="4" y="2"/>
                      <a:pt x="5" y="2"/>
                      <a:pt x="4" y="2"/>
                    </a:cubicBezTo>
                    <a:cubicBezTo>
                      <a:pt x="4" y="2"/>
                      <a:pt x="1" y="4"/>
                      <a:pt x="0" y="4"/>
                    </a:cubicBezTo>
                    <a:cubicBezTo>
                      <a:pt x="0" y="4"/>
                      <a:pt x="1" y="4"/>
                      <a:pt x="1" y="4"/>
                    </a:cubicBezTo>
                    <a:cubicBezTo>
                      <a:pt x="2" y="4"/>
                      <a:pt x="4" y="3"/>
                      <a:pt x="6" y="2"/>
                    </a:cubicBezTo>
                    <a:cubicBezTo>
                      <a:pt x="6" y="2"/>
                      <a:pt x="6" y="2"/>
                      <a:pt x="6" y="2"/>
                    </a:cubicBezTo>
                    <a:cubicBezTo>
                      <a:pt x="7" y="1"/>
                      <a:pt x="7" y="1"/>
                      <a:pt x="7" y="1"/>
                    </a:cubicBezTo>
                    <a:cubicBezTo>
                      <a:pt x="7" y="1"/>
                      <a:pt x="7" y="1"/>
                      <a:pt x="7" y="1"/>
                    </a:cubicBezTo>
                    <a:cubicBezTo>
                      <a:pt x="7" y="1"/>
                      <a:pt x="8" y="1"/>
                      <a:pt x="8" y="1"/>
                    </a:cubicBezTo>
                    <a:cubicBezTo>
                      <a:pt x="8" y="1"/>
                      <a:pt x="8" y="1"/>
                      <a:pt x="8" y="1"/>
                    </a:cubicBezTo>
                    <a:cubicBezTo>
                      <a:pt x="8" y="1"/>
                      <a:pt x="8" y="1"/>
                      <a:pt x="8" y="1"/>
                    </a:cubicBezTo>
                    <a:cubicBezTo>
                      <a:pt x="7" y="1"/>
                      <a:pt x="9" y="0"/>
                      <a:pt x="9"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3" name="Freeform 354"/>
              <p:cNvSpPr>
                <a:spLocks/>
              </p:cNvSpPr>
              <p:nvPr/>
            </p:nvSpPr>
            <p:spPr bwMode="auto">
              <a:xfrm>
                <a:off x="5456504" y="1546151"/>
                <a:ext cx="30583" cy="14487"/>
              </a:xfrm>
              <a:custGeom>
                <a:avLst/>
                <a:gdLst>
                  <a:gd name="T0" fmla="*/ 13 w 14"/>
                  <a:gd name="T1" fmla="*/ 0 h 7"/>
                  <a:gd name="T2" fmla="*/ 12 w 14"/>
                  <a:gd name="T3" fmla="*/ 0 h 7"/>
                  <a:gd name="T4" fmla="*/ 10 w 14"/>
                  <a:gd name="T5" fmla="*/ 3 h 7"/>
                  <a:gd name="T6" fmla="*/ 10 w 14"/>
                  <a:gd name="T7" fmla="*/ 3 h 7"/>
                  <a:gd name="T8" fmla="*/ 8 w 14"/>
                  <a:gd name="T9" fmla="*/ 3 h 7"/>
                  <a:gd name="T10" fmla="*/ 6 w 14"/>
                  <a:gd name="T11" fmla="*/ 4 h 7"/>
                  <a:gd name="T12" fmla="*/ 6 w 14"/>
                  <a:gd name="T13" fmla="*/ 4 h 7"/>
                  <a:gd name="T14" fmla="*/ 3 w 14"/>
                  <a:gd name="T15" fmla="*/ 6 h 7"/>
                  <a:gd name="T16" fmla="*/ 0 w 14"/>
                  <a:gd name="T17" fmla="*/ 7 h 7"/>
                  <a:gd name="T18" fmla="*/ 10 w 14"/>
                  <a:gd name="T19" fmla="*/ 3 h 7"/>
                  <a:gd name="T20" fmla="*/ 8 w 14"/>
                  <a:gd name="T21" fmla="*/ 4 h 7"/>
                  <a:gd name="T22" fmla="*/ 12 w 14"/>
                  <a:gd name="T23" fmla="*/ 3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3"/>
                      <a:pt x="10" y="3"/>
                      <a:pt x="10" y="3"/>
                    </a:cubicBezTo>
                    <a:cubicBezTo>
                      <a:pt x="10" y="3"/>
                      <a:pt x="10" y="3"/>
                      <a:pt x="10" y="3"/>
                    </a:cubicBezTo>
                    <a:cubicBezTo>
                      <a:pt x="10" y="3"/>
                      <a:pt x="9" y="3"/>
                      <a:pt x="8" y="3"/>
                    </a:cubicBezTo>
                    <a:cubicBezTo>
                      <a:pt x="7" y="3"/>
                      <a:pt x="7" y="4"/>
                      <a:pt x="6" y="4"/>
                    </a:cubicBezTo>
                    <a:cubicBezTo>
                      <a:pt x="6" y="4"/>
                      <a:pt x="6" y="4"/>
                      <a:pt x="6" y="4"/>
                    </a:cubicBezTo>
                    <a:cubicBezTo>
                      <a:pt x="4" y="4"/>
                      <a:pt x="4" y="5"/>
                      <a:pt x="3" y="6"/>
                    </a:cubicBezTo>
                    <a:cubicBezTo>
                      <a:pt x="2" y="6"/>
                      <a:pt x="1" y="6"/>
                      <a:pt x="0" y="7"/>
                    </a:cubicBezTo>
                    <a:cubicBezTo>
                      <a:pt x="6" y="5"/>
                      <a:pt x="5" y="6"/>
                      <a:pt x="10" y="3"/>
                    </a:cubicBezTo>
                    <a:cubicBezTo>
                      <a:pt x="10" y="4"/>
                      <a:pt x="9" y="4"/>
                      <a:pt x="8" y="4"/>
                    </a:cubicBezTo>
                    <a:cubicBezTo>
                      <a:pt x="12" y="3"/>
                      <a:pt x="12" y="3"/>
                      <a:pt x="12" y="3"/>
                    </a:cubicBezTo>
                    <a:cubicBezTo>
                      <a:pt x="12" y="2"/>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4" name="Freeform 355"/>
              <p:cNvSpPr>
                <a:spLocks/>
              </p:cNvSpPr>
              <p:nvPr/>
            </p:nvSpPr>
            <p:spPr bwMode="auto">
              <a:xfrm>
                <a:off x="5487087" y="1541323"/>
                <a:ext cx="12877" cy="6439"/>
              </a:xfrm>
              <a:custGeom>
                <a:avLst/>
                <a:gdLst>
                  <a:gd name="T0" fmla="*/ 6 w 6"/>
                  <a:gd name="T1" fmla="*/ 0 h 3"/>
                  <a:gd name="T2" fmla="*/ 4 w 6"/>
                  <a:gd name="T3" fmla="*/ 1 h 3"/>
                  <a:gd name="T4" fmla="*/ 3 w 6"/>
                  <a:gd name="T5" fmla="*/ 1 h 3"/>
                  <a:gd name="T6" fmla="*/ 1 w 6"/>
                  <a:gd name="T7" fmla="*/ 3 h 3"/>
                  <a:gd name="T8" fmla="*/ 1 w 6"/>
                  <a:gd name="T9" fmla="*/ 3 h 3"/>
                  <a:gd name="T10" fmla="*/ 6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6" y="0"/>
                    </a:moveTo>
                    <a:cubicBezTo>
                      <a:pt x="5" y="0"/>
                      <a:pt x="4" y="1"/>
                      <a:pt x="4" y="1"/>
                    </a:cubicBezTo>
                    <a:cubicBezTo>
                      <a:pt x="3" y="1"/>
                      <a:pt x="3" y="1"/>
                      <a:pt x="3" y="1"/>
                    </a:cubicBezTo>
                    <a:cubicBezTo>
                      <a:pt x="1" y="2"/>
                      <a:pt x="0" y="3"/>
                      <a:pt x="1" y="3"/>
                    </a:cubicBezTo>
                    <a:cubicBezTo>
                      <a:pt x="1" y="3"/>
                      <a:pt x="1" y="3"/>
                      <a:pt x="1" y="3"/>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5" name="Freeform 356"/>
              <p:cNvSpPr>
                <a:spLocks/>
              </p:cNvSpPr>
              <p:nvPr/>
            </p:nvSpPr>
            <p:spPr bwMode="auto">
              <a:xfrm>
                <a:off x="5501574" y="1534884"/>
                <a:ext cx="11268" cy="3219"/>
              </a:xfrm>
              <a:custGeom>
                <a:avLst/>
                <a:gdLst>
                  <a:gd name="T0" fmla="*/ 5 w 5"/>
                  <a:gd name="T1" fmla="*/ 0 h 2"/>
                  <a:gd name="T2" fmla="*/ 3 w 5"/>
                  <a:gd name="T3" fmla="*/ 1 h 2"/>
                  <a:gd name="T4" fmla="*/ 3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0"/>
                      <a:pt x="3" y="1"/>
                      <a:pt x="3" y="1"/>
                    </a:cubicBezTo>
                    <a:cubicBezTo>
                      <a:pt x="3" y="1"/>
                      <a:pt x="3" y="1"/>
                      <a:pt x="3" y="1"/>
                    </a:cubicBezTo>
                    <a:cubicBezTo>
                      <a:pt x="2" y="1"/>
                      <a:pt x="2" y="1"/>
                      <a:pt x="2" y="1"/>
                    </a:cubicBezTo>
                    <a:cubicBezTo>
                      <a:pt x="2" y="1"/>
                      <a:pt x="1" y="1"/>
                      <a:pt x="0" y="2"/>
                    </a:cubicBezTo>
                    <a:cubicBezTo>
                      <a:pt x="1" y="1"/>
                      <a:pt x="4"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6" name="Freeform 357"/>
              <p:cNvSpPr>
                <a:spLocks/>
              </p:cNvSpPr>
              <p:nvPr/>
            </p:nvSpPr>
            <p:spPr bwMode="auto">
              <a:xfrm>
                <a:off x="5517671" y="1517178"/>
                <a:ext cx="25754" cy="14487"/>
              </a:xfrm>
              <a:custGeom>
                <a:avLst/>
                <a:gdLst>
                  <a:gd name="T0" fmla="*/ 11 w 12"/>
                  <a:gd name="T1" fmla="*/ 0 h 7"/>
                  <a:gd name="T2" fmla="*/ 5 w 12"/>
                  <a:gd name="T3" fmla="*/ 4 h 7"/>
                  <a:gd name="T4" fmla="*/ 0 w 12"/>
                  <a:gd name="T5" fmla="*/ 7 h 7"/>
                  <a:gd name="T6" fmla="*/ 12 w 12"/>
                  <a:gd name="T7" fmla="*/ 1 h 7"/>
                  <a:gd name="T8" fmla="*/ 7 w 12"/>
                  <a:gd name="T9" fmla="*/ 3 h 7"/>
                  <a:gd name="T10" fmla="*/ 11 w 12"/>
                  <a:gd name="T11" fmla="*/ 0 h 7"/>
                </a:gdLst>
                <a:ahLst/>
                <a:cxnLst>
                  <a:cxn ang="0">
                    <a:pos x="T0" y="T1"/>
                  </a:cxn>
                  <a:cxn ang="0">
                    <a:pos x="T2" y="T3"/>
                  </a:cxn>
                  <a:cxn ang="0">
                    <a:pos x="T4" y="T5"/>
                  </a:cxn>
                  <a:cxn ang="0">
                    <a:pos x="T6" y="T7"/>
                  </a:cxn>
                  <a:cxn ang="0">
                    <a:pos x="T8" y="T9"/>
                  </a:cxn>
                  <a:cxn ang="0">
                    <a:pos x="T10" y="T11"/>
                  </a:cxn>
                </a:cxnLst>
                <a:rect l="0" t="0" r="r" b="b"/>
                <a:pathLst>
                  <a:path w="12" h="7">
                    <a:moveTo>
                      <a:pt x="11" y="0"/>
                    </a:moveTo>
                    <a:cubicBezTo>
                      <a:pt x="6" y="2"/>
                      <a:pt x="8" y="2"/>
                      <a:pt x="5" y="4"/>
                    </a:cubicBezTo>
                    <a:cubicBezTo>
                      <a:pt x="3" y="5"/>
                      <a:pt x="2" y="6"/>
                      <a:pt x="0" y="7"/>
                    </a:cubicBezTo>
                    <a:cubicBezTo>
                      <a:pt x="7" y="3"/>
                      <a:pt x="8" y="5"/>
                      <a:pt x="12" y="1"/>
                    </a:cubicBezTo>
                    <a:cubicBezTo>
                      <a:pt x="7" y="3"/>
                      <a:pt x="7" y="3"/>
                      <a:pt x="7" y="3"/>
                    </a:cubicBezTo>
                    <a:cubicBezTo>
                      <a:pt x="5" y="2"/>
                      <a:pt x="9" y="1"/>
                      <a:pt x="1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7" name="Freeform 358"/>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8" name="Freeform 359"/>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99" name="Freeform 363"/>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0" name="Freeform 364"/>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1" name="Freeform 420"/>
              <p:cNvSpPr>
                <a:spLocks/>
              </p:cNvSpPr>
              <p:nvPr/>
            </p:nvSpPr>
            <p:spPr bwMode="auto">
              <a:xfrm>
                <a:off x="5416263" y="1625024"/>
                <a:ext cx="6439" cy="3219"/>
              </a:xfrm>
              <a:custGeom>
                <a:avLst/>
                <a:gdLst>
                  <a:gd name="T0" fmla="*/ 3 w 3"/>
                  <a:gd name="T1" fmla="*/ 0 h 2"/>
                  <a:gd name="T2" fmla="*/ 2 w 3"/>
                  <a:gd name="T3" fmla="*/ 0 h 2"/>
                  <a:gd name="T4" fmla="*/ 0 w 3"/>
                  <a:gd name="T5" fmla="*/ 2 h 2"/>
                  <a:gd name="T6" fmla="*/ 1 w 3"/>
                  <a:gd name="T7" fmla="*/ 2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2" y="0"/>
                      <a:pt x="2" y="0"/>
                    </a:cubicBezTo>
                    <a:cubicBezTo>
                      <a:pt x="2" y="0"/>
                      <a:pt x="0" y="2"/>
                      <a:pt x="0" y="2"/>
                    </a:cubicBezTo>
                    <a:cubicBezTo>
                      <a:pt x="1" y="2"/>
                      <a:pt x="1" y="2"/>
                      <a:pt x="1" y="2"/>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2" name="Freeform 421"/>
              <p:cNvSpPr>
                <a:spLocks/>
              </p:cNvSpPr>
              <p:nvPr/>
            </p:nvSpPr>
            <p:spPr bwMode="auto">
              <a:xfrm>
                <a:off x="5437188" y="1610537"/>
                <a:ext cx="8048" cy="6439"/>
              </a:xfrm>
              <a:custGeom>
                <a:avLst/>
                <a:gdLst>
                  <a:gd name="T0" fmla="*/ 4 w 4"/>
                  <a:gd name="T1" fmla="*/ 0 h 3"/>
                  <a:gd name="T2" fmla="*/ 0 w 4"/>
                  <a:gd name="T3" fmla="*/ 3 h 3"/>
                  <a:gd name="T4" fmla="*/ 3 w 4"/>
                  <a:gd name="T5" fmla="*/ 2 h 3"/>
                  <a:gd name="T6" fmla="*/ 4 w 4"/>
                  <a:gd name="T7" fmla="*/ 0 h 3"/>
                </a:gdLst>
                <a:ahLst/>
                <a:cxnLst>
                  <a:cxn ang="0">
                    <a:pos x="T0" y="T1"/>
                  </a:cxn>
                  <a:cxn ang="0">
                    <a:pos x="T2" y="T3"/>
                  </a:cxn>
                  <a:cxn ang="0">
                    <a:pos x="T4" y="T5"/>
                  </a:cxn>
                  <a:cxn ang="0">
                    <a:pos x="T6" y="T7"/>
                  </a:cxn>
                </a:cxnLst>
                <a:rect l="0" t="0" r="r" b="b"/>
                <a:pathLst>
                  <a:path w="4" h="3">
                    <a:moveTo>
                      <a:pt x="4" y="0"/>
                    </a:moveTo>
                    <a:cubicBezTo>
                      <a:pt x="1" y="2"/>
                      <a:pt x="3" y="2"/>
                      <a:pt x="0" y="3"/>
                    </a:cubicBezTo>
                    <a:cubicBezTo>
                      <a:pt x="3" y="2"/>
                      <a:pt x="3" y="2"/>
                      <a:pt x="3"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3" name="Freeform 422"/>
              <p:cNvSpPr>
                <a:spLocks/>
              </p:cNvSpPr>
              <p:nvPr/>
            </p:nvSpPr>
            <p:spPr bwMode="auto">
              <a:xfrm>
                <a:off x="5453285" y="1610537"/>
                <a:ext cx="321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4" name="Freeform 423"/>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5" name="Freeform 424"/>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6" name="Freeform 425"/>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7" name="Freeform 426"/>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8" name="Freeform 427"/>
              <p:cNvSpPr>
                <a:spLocks/>
              </p:cNvSpPr>
              <p:nvPr/>
            </p:nvSpPr>
            <p:spPr bwMode="auto">
              <a:xfrm>
                <a:off x="5462943" y="1596051"/>
                <a:ext cx="17706" cy="8048"/>
              </a:xfrm>
              <a:custGeom>
                <a:avLst/>
                <a:gdLst>
                  <a:gd name="T0" fmla="*/ 8 w 8"/>
                  <a:gd name="T1" fmla="*/ 0 h 4"/>
                  <a:gd name="T2" fmla="*/ 3 w 8"/>
                  <a:gd name="T3" fmla="*/ 4 h 4"/>
                  <a:gd name="T4" fmla="*/ 4 w 8"/>
                  <a:gd name="T5" fmla="*/ 2 h 4"/>
                  <a:gd name="T6" fmla="*/ 0 w 8"/>
                  <a:gd name="T7" fmla="*/ 4 h 4"/>
                  <a:gd name="T8" fmla="*/ 1 w 8"/>
                  <a:gd name="T9" fmla="*/ 4 h 4"/>
                  <a:gd name="T10" fmla="*/ 6 w 8"/>
                  <a:gd name="T11" fmla="*/ 3 h 4"/>
                  <a:gd name="T12" fmla="*/ 6 w 8"/>
                  <a:gd name="T13" fmla="*/ 2 h 4"/>
                  <a:gd name="T14" fmla="*/ 7 w 8"/>
                  <a:gd name="T15" fmla="*/ 2 h 4"/>
                  <a:gd name="T16" fmla="*/ 7 w 8"/>
                  <a:gd name="T17" fmla="*/ 2 h 4"/>
                  <a:gd name="T18" fmla="*/ 7 w 8"/>
                  <a:gd name="T19" fmla="*/ 2 h 4"/>
                  <a:gd name="T20" fmla="*/ 8 w 8"/>
                  <a:gd name="T21" fmla="*/ 2 h 4"/>
                  <a:gd name="T22" fmla="*/ 8 w 8"/>
                  <a:gd name="T23" fmla="*/ 2 h 4"/>
                  <a:gd name="T24" fmla="*/ 8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8" y="0"/>
                    </a:moveTo>
                    <a:cubicBezTo>
                      <a:pt x="5" y="1"/>
                      <a:pt x="6" y="3"/>
                      <a:pt x="3" y="4"/>
                    </a:cubicBezTo>
                    <a:cubicBezTo>
                      <a:pt x="4" y="3"/>
                      <a:pt x="4" y="2"/>
                      <a:pt x="4" y="2"/>
                    </a:cubicBezTo>
                    <a:cubicBezTo>
                      <a:pt x="4" y="2"/>
                      <a:pt x="1" y="4"/>
                      <a:pt x="0" y="4"/>
                    </a:cubicBezTo>
                    <a:cubicBezTo>
                      <a:pt x="0" y="4"/>
                      <a:pt x="0" y="4"/>
                      <a:pt x="1" y="4"/>
                    </a:cubicBezTo>
                    <a:cubicBezTo>
                      <a:pt x="2" y="4"/>
                      <a:pt x="4" y="4"/>
                      <a:pt x="6" y="3"/>
                    </a:cubicBezTo>
                    <a:cubicBezTo>
                      <a:pt x="6" y="2"/>
                      <a:pt x="6" y="2"/>
                      <a:pt x="6" y="2"/>
                    </a:cubicBezTo>
                    <a:cubicBezTo>
                      <a:pt x="6" y="2"/>
                      <a:pt x="7" y="2"/>
                      <a:pt x="7" y="2"/>
                    </a:cubicBezTo>
                    <a:cubicBezTo>
                      <a:pt x="7" y="2"/>
                      <a:pt x="7" y="2"/>
                      <a:pt x="7" y="2"/>
                    </a:cubicBezTo>
                    <a:cubicBezTo>
                      <a:pt x="7" y="2"/>
                      <a:pt x="7" y="2"/>
                      <a:pt x="7" y="2"/>
                    </a:cubicBezTo>
                    <a:cubicBezTo>
                      <a:pt x="8" y="2"/>
                      <a:pt x="8" y="2"/>
                      <a:pt x="8" y="2"/>
                    </a:cubicBezTo>
                    <a:cubicBezTo>
                      <a:pt x="8" y="2"/>
                      <a:pt x="8" y="2"/>
                      <a:pt x="8" y="2"/>
                    </a:cubicBezTo>
                    <a:cubicBezTo>
                      <a:pt x="7" y="2"/>
                      <a:pt x="8" y="1"/>
                      <a:pt x="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9" name="Freeform 428"/>
              <p:cNvSpPr>
                <a:spLocks/>
              </p:cNvSpPr>
              <p:nvPr/>
            </p:nvSpPr>
            <p:spPr bwMode="auto">
              <a:xfrm>
                <a:off x="5487088" y="1578344"/>
                <a:ext cx="30583" cy="14487"/>
              </a:xfrm>
              <a:custGeom>
                <a:avLst/>
                <a:gdLst>
                  <a:gd name="T0" fmla="*/ 13 w 14"/>
                  <a:gd name="T1" fmla="*/ 0 h 7"/>
                  <a:gd name="T2" fmla="*/ 12 w 14"/>
                  <a:gd name="T3" fmla="*/ 0 h 7"/>
                  <a:gd name="T4" fmla="*/ 10 w 14"/>
                  <a:gd name="T5" fmla="*/ 2 h 7"/>
                  <a:gd name="T6" fmla="*/ 10 w 14"/>
                  <a:gd name="T7" fmla="*/ 2 h 7"/>
                  <a:gd name="T8" fmla="*/ 8 w 14"/>
                  <a:gd name="T9" fmla="*/ 3 h 7"/>
                  <a:gd name="T10" fmla="*/ 6 w 14"/>
                  <a:gd name="T11" fmla="*/ 3 h 7"/>
                  <a:gd name="T12" fmla="*/ 5 w 14"/>
                  <a:gd name="T13" fmla="*/ 3 h 7"/>
                  <a:gd name="T14" fmla="*/ 3 w 14"/>
                  <a:gd name="T15" fmla="*/ 5 h 7"/>
                  <a:gd name="T16" fmla="*/ 0 w 14"/>
                  <a:gd name="T17" fmla="*/ 7 h 7"/>
                  <a:gd name="T18" fmla="*/ 9 w 14"/>
                  <a:gd name="T19" fmla="*/ 3 h 7"/>
                  <a:gd name="T20" fmla="*/ 8 w 14"/>
                  <a:gd name="T21" fmla="*/ 4 h 7"/>
                  <a:gd name="T22" fmla="*/ 12 w 14"/>
                  <a:gd name="T23" fmla="*/ 2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2"/>
                      <a:pt x="10" y="2"/>
                      <a:pt x="10" y="2"/>
                    </a:cubicBezTo>
                    <a:cubicBezTo>
                      <a:pt x="10" y="2"/>
                      <a:pt x="10" y="2"/>
                      <a:pt x="10" y="2"/>
                    </a:cubicBezTo>
                    <a:cubicBezTo>
                      <a:pt x="10" y="2"/>
                      <a:pt x="9" y="2"/>
                      <a:pt x="8" y="3"/>
                    </a:cubicBezTo>
                    <a:cubicBezTo>
                      <a:pt x="7" y="3"/>
                      <a:pt x="6" y="3"/>
                      <a:pt x="6" y="3"/>
                    </a:cubicBezTo>
                    <a:cubicBezTo>
                      <a:pt x="6" y="3"/>
                      <a:pt x="5" y="3"/>
                      <a:pt x="5" y="3"/>
                    </a:cubicBezTo>
                    <a:cubicBezTo>
                      <a:pt x="4" y="4"/>
                      <a:pt x="4" y="4"/>
                      <a:pt x="3" y="5"/>
                    </a:cubicBezTo>
                    <a:cubicBezTo>
                      <a:pt x="2" y="5"/>
                      <a:pt x="1" y="5"/>
                      <a:pt x="0" y="7"/>
                    </a:cubicBezTo>
                    <a:cubicBezTo>
                      <a:pt x="6" y="4"/>
                      <a:pt x="4" y="5"/>
                      <a:pt x="9" y="3"/>
                    </a:cubicBezTo>
                    <a:cubicBezTo>
                      <a:pt x="9" y="3"/>
                      <a:pt x="9" y="3"/>
                      <a:pt x="8" y="4"/>
                    </a:cubicBezTo>
                    <a:cubicBezTo>
                      <a:pt x="12" y="2"/>
                      <a:pt x="12" y="2"/>
                      <a:pt x="12" y="2"/>
                    </a:cubicBezTo>
                    <a:cubicBezTo>
                      <a:pt x="11" y="1"/>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0" name="Freeform 429"/>
              <p:cNvSpPr>
                <a:spLocks/>
              </p:cNvSpPr>
              <p:nvPr/>
            </p:nvSpPr>
            <p:spPr bwMode="auto">
              <a:xfrm>
                <a:off x="5517671" y="1571906"/>
                <a:ext cx="12877" cy="8048"/>
              </a:xfrm>
              <a:custGeom>
                <a:avLst/>
                <a:gdLst>
                  <a:gd name="T0" fmla="*/ 6 w 6"/>
                  <a:gd name="T1" fmla="*/ 0 h 4"/>
                  <a:gd name="T2" fmla="*/ 3 w 6"/>
                  <a:gd name="T3" fmla="*/ 2 h 4"/>
                  <a:gd name="T4" fmla="*/ 3 w 6"/>
                  <a:gd name="T5" fmla="*/ 1 h 4"/>
                  <a:gd name="T6" fmla="*/ 1 w 6"/>
                  <a:gd name="T7" fmla="*/ 4 h 4"/>
                  <a:gd name="T8" fmla="*/ 1 w 6"/>
                  <a:gd name="T9" fmla="*/ 4 h 4"/>
                  <a:gd name="T10" fmla="*/ 6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6" y="0"/>
                    </a:moveTo>
                    <a:cubicBezTo>
                      <a:pt x="5" y="1"/>
                      <a:pt x="4" y="2"/>
                      <a:pt x="3" y="2"/>
                    </a:cubicBezTo>
                    <a:cubicBezTo>
                      <a:pt x="3" y="2"/>
                      <a:pt x="3" y="1"/>
                      <a:pt x="3" y="1"/>
                    </a:cubicBezTo>
                    <a:cubicBezTo>
                      <a:pt x="1" y="2"/>
                      <a:pt x="0" y="4"/>
                      <a:pt x="1" y="4"/>
                    </a:cubicBezTo>
                    <a:cubicBezTo>
                      <a:pt x="1" y="4"/>
                      <a:pt x="1" y="4"/>
                      <a:pt x="1" y="4"/>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1" name="Freeform 430"/>
              <p:cNvSpPr>
                <a:spLocks/>
              </p:cNvSpPr>
              <p:nvPr/>
            </p:nvSpPr>
            <p:spPr bwMode="auto">
              <a:xfrm>
                <a:off x="5532158" y="1565467"/>
                <a:ext cx="11268" cy="4829"/>
              </a:xfrm>
              <a:custGeom>
                <a:avLst/>
                <a:gdLst>
                  <a:gd name="T0" fmla="*/ 5 w 5"/>
                  <a:gd name="T1" fmla="*/ 0 h 2"/>
                  <a:gd name="T2" fmla="*/ 3 w 5"/>
                  <a:gd name="T3" fmla="*/ 1 h 2"/>
                  <a:gd name="T4" fmla="*/ 2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1"/>
                      <a:pt x="3" y="1"/>
                      <a:pt x="3" y="1"/>
                    </a:cubicBezTo>
                    <a:cubicBezTo>
                      <a:pt x="3" y="1"/>
                      <a:pt x="2" y="1"/>
                      <a:pt x="2" y="1"/>
                    </a:cubicBezTo>
                    <a:cubicBezTo>
                      <a:pt x="2" y="1"/>
                      <a:pt x="2" y="1"/>
                      <a:pt x="2" y="1"/>
                    </a:cubicBezTo>
                    <a:cubicBezTo>
                      <a:pt x="2" y="1"/>
                      <a:pt x="1" y="1"/>
                      <a:pt x="0" y="2"/>
                    </a:cubicBezTo>
                    <a:cubicBezTo>
                      <a:pt x="1" y="2"/>
                      <a:pt x="3"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2" name="Freeform 431"/>
              <p:cNvSpPr>
                <a:spLocks/>
              </p:cNvSpPr>
              <p:nvPr/>
            </p:nvSpPr>
            <p:spPr bwMode="auto">
              <a:xfrm>
                <a:off x="5548254" y="1547761"/>
                <a:ext cx="25754" cy="17706"/>
              </a:xfrm>
              <a:custGeom>
                <a:avLst/>
                <a:gdLst>
                  <a:gd name="T0" fmla="*/ 10 w 12"/>
                  <a:gd name="T1" fmla="*/ 0 h 8"/>
                  <a:gd name="T2" fmla="*/ 5 w 12"/>
                  <a:gd name="T3" fmla="*/ 4 h 8"/>
                  <a:gd name="T4" fmla="*/ 0 w 12"/>
                  <a:gd name="T5" fmla="*/ 8 h 8"/>
                  <a:gd name="T6" fmla="*/ 12 w 12"/>
                  <a:gd name="T7" fmla="*/ 1 h 8"/>
                  <a:gd name="T8" fmla="*/ 7 w 12"/>
                  <a:gd name="T9" fmla="*/ 3 h 8"/>
                  <a:gd name="T10" fmla="*/ 1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10" y="0"/>
                    </a:moveTo>
                    <a:cubicBezTo>
                      <a:pt x="6" y="2"/>
                      <a:pt x="7" y="2"/>
                      <a:pt x="5" y="4"/>
                    </a:cubicBezTo>
                    <a:cubicBezTo>
                      <a:pt x="3" y="5"/>
                      <a:pt x="2" y="7"/>
                      <a:pt x="0" y="8"/>
                    </a:cubicBezTo>
                    <a:cubicBezTo>
                      <a:pt x="6" y="3"/>
                      <a:pt x="8" y="6"/>
                      <a:pt x="12" y="1"/>
                    </a:cubicBezTo>
                    <a:cubicBezTo>
                      <a:pt x="7" y="3"/>
                      <a:pt x="7" y="3"/>
                      <a:pt x="7" y="3"/>
                    </a:cubicBezTo>
                    <a:cubicBezTo>
                      <a:pt x="5" y="3"/>
                      <a:pt x="9" y="2"/>
                      <a:pt x="1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3" name="Freeform 432"/>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4" name="Freeform 433"/>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5" name="Freeform 1196"/>
              <p:cNvSpPr>
                <a:spLocks/>
              </p:cNvSpPr>
              <p:nvPr/>
            </p:nvSpPr>
            <p:spPr bwMode="auto">
              <a:xfrm>
                <a:off x="3417076" y="527242"/>
                <a:ext cx="661567" cy="352514"/>
              </a:xfrm>
              <a:custGeom>
                <a:avLst/>
                <a:gdLst>
                  <a:gd name="T0" fmla="*/ 5 w 302"/>
                  <a:gd name="T1" fmla="*/ 126 h 161"/>
                  <a:gd name="T2" fmla="*/ 20 w 302"/>
                  <a:gd name="T3" fmla="*/ 106 h 161"/>
                  <a:gd name="T4" fmla="*/ 18 w 302"/>
                  <a:gd name="T5" fmla="*/ 111 h 161"/>
                  <a:gd name="T6" fmla="*/ 29 w 302"/>
                  <a:gd name="T7" fmla="*/ 97 h 161"/>
                  <a:gd name="T8" fmla="*/ 28 w 302"/>
                  <a:gd name="T9" fmla="*/ 101 h 161"/>
                  <a:gd name="T10" fmla="*/ 49 w 302"/>
                  <a:gd name="T11" fmla="*/ 88 h 161"/>
                  <a:gd name="T12" fmla="*/ 125 w 302"/>
                  <a:gd name="T13" fmla="*/ 119 h 161"/>
                  <a:gd name="T14" fmla="*/ 55 w 302"/>
                  <a:gd name="T15" fmla="*/ 76 h 161"/>
                  <a:gd name="T16" fmla="*/ 50 w 302"/>
                  <a:gd name="T17" fmla="*/ 79 h 161"/>
                  <a:gd name="T18" fmla="*/ 140 w 302"/>
                  <a:gd name="T19" fmla="*/ 114 h 161"/>
                  <a:gd name="T20" fmla="*/ 169 w 302"/>
                  <a:gd name="T21" fmla="*/ 110 h 161"/>
                  <a:gd name="T22" fmla="*/ 82 w 302"/>
                  <a:gd name="T23" fmla="*/ 50 h 161"/>
                  <a:gd name="T24" fmla="*/ 185 w 302"/>
                  <a:gd name="T25" fmla="*/ 103 h 161"/>
                  <a:gd name="T26" fmla="*/ 109 w 302"/>
                  <a:gd name="T27" fmla="*/ 57 h 161"/>
                  <a:gd name="T28" fmla="*/ 147 w 302"/>
                  <a:gd name="T29" fmla="*/ 43 h 161"/>
                  <a:gd name="T30" fmla="*/ 144 w 302"/>
                  <a:gd name="T31" fmla="*/ 47 h 161"/>
                  <a:gd name="T32" fmla="*/ 236 w 302"/>
                  <a:gd name="T33" fmla="*/ 78 h 161"/>
                  <a:gd name="T34" fmla="*/ 170 w 302"/>
                  <a:gd name="T35" fmla="*/ 39 h 161"/>
                  <a:gd name="T36" fmla="*/ 238 w 302"/>
                  <a:gd name="T37" fmla="*/ 64 h 161"/>
                  <a:gd name="T38" fmla="*/ 200 w 302"/>
                  <a:gd name="T39" fmla="*/ 29 h 161"/>
                  <a:gd name="T40" fmla="*/ 200 w 302"/>
                  <a:gd name="T41" fmla="*/ 33 h 161"/>
                  <a:gd name="T42" fmla="*/ 218 w 302"/>
                  <a:gd name="T43" fmla="*/ 16 h 161"/>
                  <a:gd name="T44" fmla="*/ 215 w 302"/>
                  <a:gd name="T45" fmla="*/ 19 h 161"/>
                  <a:gd name="T46" fmla="*/ 215 w 302"/>
                  <a:gd name="T47" fmla="*/ 23 h 161"/>
                  <a:gd name="T48" fmla="*/ 234 w 302"/>
                  <a:gd name="T49" fmla="*/ 16 h 161"/>
                  <a:gd name="T50" fmla="*/ 237 w 302"/>
                  <a:gd name="T51" fmla="*/ 18 h 161"/>
                  <a:gd name="T52" fmla="*/ 233 w 302"/>
                  <a:gd name="T53" fmla="*/ 21 h 161"/>
                  <a:gd name="T54" fmla="*/ 254 w 302"/>
                  <a:gd name="T55" fmla="*/ 16 h 161"/>
                  <a:gd name="T56" fmla="*/ 296 w 302"/>
                  <a:gd name="T57" fmla="*/ 29 h 161"/>
                  <a:gd name="T58" fmla="*/ 269 w 302"/>
                  <a:gd name="T59" fmla="*/ 4 h 161"/>
                  <a:gd name="T60" fmla="*/ 266 w 302"/>
                  <a:gd name="T61" fmla="*/ 10 h 161"/>
                  <a:gd name="T62" fmla="*/ 266 w 302"/>
                  <a:gd name="T63" fmla="*/ 6 h 161"/>
                  <a:gd name="T64" fmla="*/ 294 w 302"/>
                  <a:gd name="T65" fmla="*/ 41 h 161"/>
                  <a:gd name="T66" fmla="*/ 288 w 302"/>
                  <a:gd name="T67" fmla="*/ 56 h 161"/>
                  <a:gd name="T68" fmla="*/ 291 w 302"/>
                  <a:gd name="T69" fmla="*/ 57 h 161"/>
                  <a:gd name="T70" fmla="*/ 295 w 302"/>
                  <a:gd name="T71" fmla="*/ 52 h 161"/>
                  <a:gd name="T72" fmla="*/ 285 w 302"/>
                  <a:gd name="T73" fmla="*/ 67 h 161"/>
                  <a:gd name="T74" fmla="*/ 289 w 302"/>
                  <a:gd name="T75" fmla="*/ 68 h 161"/>
                  <a:gd name="T76" fmla="*/ 271 w 302"/>
                  <a:gd name="T77" fmla="*/ 55 h 161"/>
                  <a:gd name="T78" fmla="*/ 271 w 302"/>
                  <a:gd name="T79" fmla="*/ 71 h 161"/>
                  <a:gd name="T80" fmla="*/ 229 w 302"/>
                  <a:gd name="T81" fmla="*/ 68 h 161"/>
                  <a:gd name="T82" fmla="*/ 251 w 302"/>
                  <a:gd name="T83" fmla="*/ 78 h 161"/>
                  <a:gd name="T84" fmla="*/ 163 w 302"/>
                  <a:gd name="T85" fmla="*/ 36 h 161"/>
                  <a:gd name="T86" fmla="*/ 233 w 302"/>
                  <a:gd name="T87" fmla="*/ 78 h 161"/>
                  <a:gd name="T88" fmla="*/ 142 w 302"/>
                  <a:gd name="T89" fmla="*/ 41 h 161"/>
                  <a:gd name="T90" fmla="*/ 212 w 302"/>
                  <a:gd name="T91" fmla="*/ 86 h 161"/>
                  <a:gd name="T92" fmla="*/ 108 w 302"/>
                  <a:gd name="T93" fmla="*/ 56 h 161"/>
                  <a:gd name="T94" fmla="*/ 185 w 302"/>
                  <a:gd name="T95" fmla="*/ 95 h 161"/>
                  <a:gd name="T96" fmla="*/ 170 w 302"/>
                  <a:gd name="T97" fmla="*/ 102 h 161"/>
                  <a:gd name="T98" fmla="*/ 72 w 302"/>
                  <a:gd name="T99" fmla="*/ 58 h 161"/>
                  <a:gd name="T100" fmla="*/ 152 w 302"/>
                  <a:gd name="T101" fmla="*/ 112 h 161"/>
                  <a:gd name="T102" fmla="*/ 134 w 302"/>
                  <a:gd name="T103" fmla="*/ 119 h 161"/>
                  <a:gd name="T104" fmla="*/ 137 w 302"/>
                  <a:gd name="T105" fmla="*/ 116 h 161"/>
                  <a:gd name="T106" fmla="*/ 137 w 302"/>
                  <a:gd name="T107" fmla="*/ 113 h 161"/>
                  <a:gd name="T108" fmla="*/ 67 w 302"/>
                  <a:gd name="T109" fmla="*/ 91 h 161"/>
                  <a:gd name="T110" fmla="*/ 121 w 302"/>
                  <a:gd name="T111" fmla="*/ 119 h 161"/>
                  <a:gd name="T112" fmla="*/ 30 w 302"/>
                  <a:gd name="T113" fmla="*/ 94 h 161"/>
                  <a:gd name="T114" fmla="*/ 88 w 302"/>
                  <a:gd name="T115" fmla="*/ 130 h 161"/>
                  <a:gd name="T116" fmla="*/ 67 w 302"/>
                  <a:gd name="T117" fmla="*/ 144 h 161"/>
                  <a:gd name="T118" fmla="*/ 90 w 302"/>
                  <a:gd name="T119" fmla="*/ 155 h 161"/>
                  <a:gd name="T120" fmla="*/ 94 w 302"/>
                  <a:gd name="T12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2" h="161">
                    <a:moveTo>
                      <a:pt x="20" y="127"/>
                    </a:moveTo>
                    <a:cubicBezTo>
                      <a:pt x="7" y="119"/>
                      <a:pt x="7" y="119"/>
                      <a:pt x="7" y="119"/>
                    </a:cubicBezTo>
                    <a:cubicBezTo>
                      <a:pt x="5" y="122"/>
                      <a:pt x="5" y="122"/>
                      <a:pt x="5" y="122"/>
                    </a:cubicBezTo>
                    <a:cubicBezTo>
                      <a:pt x="8" y="124"/>
                      <a:pt x="8" y="124"/>
                      <a:pt x="8" y="124"/>
                    </a:cubicBezTo>
                    <a:cubicBezTo>
                      <a:pt x="5" y="122"/>
                      <a:pt x="5" y="122"/>
                      <a:pt x="5" y="122"/>
                    </a:cubicBezTo>
                    <a:cubicBezTo>
                      <a:pt x="7" y="125"/>
                      <a:pt x="7" y="125"/>
                      <a:pt x="7" y="125"/>
                    </a:cubicBezTo>
                    <a:cubicBezTo>
                      <a:pt x="8" y="125"/>
                      <a:pt x="8" y="125"/>
                      <a:pt x="8" y="124"/>
                    </a:cubicBezTo>
                    <a:cubicBezTo>
                      <a:pt x="5" y="122"/>
                      <a:pt x="5" y="122"/>
                      <a:pt x="5" y="122"/>
                    </a:cubicBezTo>
                    <a:cubicBezTo>
                      <a:pt x="7" y="125"/>
                      <a:pt x="7" y="125"/>
                      <a:pt x="7" y="125"/>
                    </a:cubicBezTo>
                    <a:cubicBezTo>
                      <a:pt x="5" y="122"/>
                      <a:pt x="5" y="122"/>
                      <a:pt x="5" y="122"/>
                    </a:cubicBezTo>
                    <a:cubicBezTo>
                      <a:pt x="6" y="126"/>
                      <a:pt x="6" y="126"/>
                      <a:pt x="6" y="126"/>
                    </a:cubicBezTo>
                    <a:cubicBezTo>
                      <a:pt x="6" y="126"/>
                      <a:pt x="7" y="126"/>
                      <a:pt x="7" y="125"/>
                    </a:cubicBezTo>
                    <a:cubicBezTo>
                      <a:pt x="5" y="122"/>
                      <a:pt x="5" y="122"/>
                      <a:pt x="5" y="122"/>
                    </a:cubicBezTo>
                    <a:cubicBezTo>
                      <a:pt x="6" y="126"/>
                      <a:pt x="6" y="126"/>
                      <a:pt x="6" y="126"/>
                    </a:cubicBezTo>
                    <a:cubicBezTo>
                      <a:pt x="5" y="123"/>
                      <a:pt x="5" y="123"/>
                      <a:pt x="5" y="123"/>
                    </a:cubicBezTo>
                    <a:cubicBezTo>
                      <a:pt x="5" y="126"/>
                      <a:pt x="5" y="126"/>
                      <a:pt x="5" y="126"/>
                    </a:cubicBezTo>
                    <a:cubicBezTo>
                      <a:pt x="6" y="126"/>
                      <a:pt x="6" y="126"/>
                      <a:pt x="6" y="126"/>
                    </a:cubicBezTo>
                    <a:cubicBezTo>
                      <a:pt x="5" y="123"/>
                      <a:pt x="5" y="123"/>
                      <a:pt x="5" y="123"/>
                    </a:cubicBezTo>
                    <a:cubicBezTo>
                      <a:pt x="5" y="126"/>
                      <a:pt x="5" y="126"/>
                      <a:pt x="5" y="126"/>
                    </a:cubicBezTo>
                    <a:cubicBezTo>
                      <a:pt x="5" y="125"/>
                      <a:pt x="5" y="125"/>
                      <a:pt x="5" y="125"/>
                    </a:cubicBezTo>
                    <a:cubicBezTo>
                      <a:pt x="5" y="126"/>
                      <a:pt x="5" y="126"/>
                      <a:pt x="5" y="126"/>
                    </a:cubicBezTo>
                    <a:cubicBezTo>
                      <a:pt x="5" y="126"/>
                      <a:pt x="5" y="126"/>
                      <a:pt x="5" y="126"/>
                    </a:cubicBezTo>
                    <a:cubicBezTo>
                      <a:pt x="5" y="125"/>
                      <a:pt x="5" y="125"/>
                      <a:pt x="5" y="125"/>
                    </a:cubicBezTo>
                    <a:cubicBezTo>
                      <a:pt x="5" y="126"/>
                      <a:pt x="5" y="126"/>
                      <a:pt x="5" y="126"/>
                    </a:cubicBezTo>
                    <a:cubicBezTo>
                      <a:pt x="5" y="126"/>
                      <a:pt x="5" y="126"/>
                      <a:pt x="5" y="126"/>
                    </a:cubicBezTo>
                    <a:cubicBezTo>
                      <a:pt x="5" y="126"/>
                      <a:pt x="6" y="126"/>
                      <a:pt x="7" y="126"/>
                    </a:cubicBezTo>
                    <a:cubicBezTo>
                      <a:pt x="11" y="127"/>
                      <a:pt x="18" y="130"/>
                      <a:pt x="26" y="134"/>
                    </a:cubicBezTo>
                    <a:cubicBezTo>
                      <a:pt x="39" y="139"/>
                      <a:pt x="55" y="146"/>
                      <a:pt x="67" y="151"/>
                    </a:cubicBezTo>
                    <a:cubicBezTo>
                      <a:pt x="74" y="154"/>
                      <a:pt x="80" y="156"/>
                      <a:pt x="84" y="158"/>
                    </a:cubicBezTo>
                    <a:cubicBezTo>
                      <a:pt x="86" y="159"/>
                      <a:pt x="88" y="160"/>
                      <a:pt x="89" y="160"/>
                    </a:cubicBezTo>
                    <a:cubicBezTo>
                      <a:pt x="90" y="160"/>
                      <a:pt x="91" y="161"/>
                      <a:pt x="91" y="161"/>
                    </a:cubicBezTo>
                    <a:cubicBezTo>
                      <a:pt x="92" y="161"/>
                      <a:pt x="92" y="161"/>
                      <a:pt x="92" y="161"/>
                    </a:cubicBezTo>
                    <a:cubicBezTo>
                      <a:pt x="92" y="161"/>
                      <a:pt x="93" y="161"/>
                      <a:pt x="93" y="161"/>
                    </a:cubicBezTo>
                    <a:cubicBezTo>
                      <a:pt x="93" y="161"/>
                      <a:pt x="94" y="161"/>
                      <a:pt x="94" y="161"/>
                    </a:cubicBezTo>
                    <a:cubicBezTo>
                      <a:pt x="95" y="161"/>
                      <a:pt x="96" y="160"/>
                      <a:pt x="97" y="159"/>
                    </a:cubicBezTo>
                    <a:cubicBezTo>
                      <a:pt x="97" y="159"/>
                      <a:pt x="97" y="159"/>
                      <a:pt x="97" y="159"/>
                    </a:cubicBezTo>
                    <a:cubicBezTo>
                      <a:pt x="97" y="158"/>
                      <a:pt x="97" y="158"/>
                      <a:pt x="97" y="157"/>
                    </a:cubicBezTo>
                    <a:cubicBezTo>
                      <a:pt x="97" y="156"/>
                      <a:pt x="97" y="155"/>
                      <a:pt x="97" y="155"/>
                    </a:cubicBezTo>
                    <a:cubicBezTo>
                      <a:pt x="96" y="154"/>
                      <a:pt x="96" y="154"/>
                      <a:pt x="96" y="153"/>
                    </a:cubicBezTo>
                    <a:cubicBezTo>
                      <a:pt x="95" y="153"/>
                      <a:pt x="94" y="152"/>
                      <a:pt x="93" y="152"/>
                    </a:cubicBezTo>
                    <a:cubicBezTo>
                      <a:pt x="90" y="149"/>
                      <a:pt x="84" y="145"/>
                      <a:pt x="76" y="140"/>
                    </a:cubicBezTo>
                    <a:cubicBezTo>
                      <a:pt x="54" y="126"/>
                      <a:pt x="20" y="106"/>
                      <a:pt x="20" y="106"/>
                    </a:cubicBezTo>
                    <a:cubicBezTo>
                      <a:pt x="18" y="110"/>
                      <a:pt x="18" y="110"/>
                      <a:pt x="18" y="110"/>
                    </a:cubicBezTo>
                    <a:cubicBezTo>
                      <a:pt x="21" y="112"/>
                      <a:pt x="21" y="112"/>
                      <a:pt x="21" y="112"/>
                    </a:cubicBezTo>
                    <a:cubicBezTo>
                      <a:pt x="18" y="110"/>
                      <a:pt x="18" y="110"/>
                      <a:pt x="18" y="110"/>
                    </a:cubicBezTo>
                    <a:cubicBezTo>
                      <a:pt x="20" y="113"/>
                      <a:pt x="20" y="113"/>
                      <a:pt x="20" y="113"/>
                    </a:cubicBezTo>
                    <a:cubicBezTo>
                      <a:pt x="20" y="113"/>
                      <a:pt x="21" y="113"/>
                      <a:pt x="21" y="112"/>
                    </a:cubicBezTo>
                    <a:cubicBezTo>
                      <a:pt x="18" y="110"/>
                      <a:pt x="18" y="110"/>
                      <a:pt x="18" y="110"/>
                    </a:cubicBezTo>
                    <a:cubicBezTo>
                      <a:pt x="20" y="113"/>
                      <a:pt x="20" y="113"/>
                      <a:pt x="20" y="113"/>
                    </a:cubicBezTo>
                    <a:cubicBezTo>
                      <a:pt x="18" y="110"/>
                      <a:pt x="18" y="110"/>
                      <a:pt x="18" y="110"/>
                    </a:cubicBezTo>
                    <a:cubicBezTo>
                      <a:pt x="18" y="114"/>
                      <a:pt x="18" y="114"/>
                      <a:pt x="18" y="114"/>
                    </a:cubicBezTo>
                    <a:cubicBezTo>
                      <a:pt x="19" y="114"/>
                      <a:pt x="19" y="114"/>
                      <a:pt x="20" y="113"/>
                    </a:cubicBezTo>
                    <a:cubicBezTo>
                      <a:pt x="18" y="110"/>
                      <a:pt x="18" y="110"/>
                      <a:pt x="18" y="110"/>
                    </a:cubicBezTo>
                    <a:cubicBezTo>
                      <a:pt x="18" y="114"/>
                      <a:pt x="18" y="114"/>
                      <a:pt x="18" y="114"/>
                    </a:cubicBezTo>
                    <a:cubicBezTo>
                      <a:pt x="18" y="110"/>
                      <a:pt x="18" y="110"/>
                      <a:pt x="18" y="110"/>
                    </a:cubicBezTo>
                    <a:cubicBezTo>
                      <a:pt x="18" y="114"/>
                      <a:pt x="18" y="114"/>
                      <a:pt x="18" y="114"/>
                    </a:cubicBezTo>
                    <a:cubicBezTo>
                      <a:pt x="18" y="114"/>
                      <a:pt x="18" y="114"/>
                      <a:pt x="18" y="114"/>
                    </a:cubicBezTo>
                    <a:cubicBezTo>
                      <a:pt x="18" y="110"/>
                      <a:pt x="18" y="110"/>
                      <a:pt x="18" y="110"/>
                    </a:cubicBezTo>
                    <a:cubicBezTo>
                      <a:pt x="18" y="114"/>
                      <a:pt x="18" y="114"/>
                      <a:pt x="18" y="114"/>
                    </a:cubicBezTo>
                    <a:cubicBezTo>
                      <a:pt x="18" y="111"/>
                      <a:pt x="18" y="111"/>
                      <a:pt x="18" y="111"/>
                    </a:cubicBezTo>
                    <a:cubicBezTo>
                      <a:pt x="17" y="114"/>
                      <a:pt x="17" y="114"/>
                      <a:pt x="17" y="114"/>
                    </a:cubicBezTo>
                    <a:cubicBezTo>
                      <a:pt x="18" y="114"/>
                      <a:pt x="18" y="114"/>
                      <a:pt x="18" y="114"/>
                    </a:cubicBezTo>
                    <a:cubicBezTo>
                      <a:pt x="18" y="111"/>
                      <a:pt x="18" y="111"/>
                      <a:pt x="18" y="111"/>
                    </a:cubicBezTo>
                    <a:cubicBezTo>
                      <a:pt x="17" y="114"/>
                      <a:pt x="17" y="114"/>
                      <a:pt x="17" y="114"/>
                    </a:cubicBezTo>
                    <a:cubicBezTo>
                      <a:pt x="18" y="113"/>
                      <a:pt x="18" y="113"/>
                      <a:pt x="18" y="113"/>
                    </a:cubicBezTo>
                    <a:cubicBezTo>
                      <a:pt x="17" y="114"/>
                      <a:pt x="17" y="114"/>
                      <a:pt x="17" y="114"/>
                    </a:cubicBezTo>
                    <a:cubicBezTo>
                      <a:pt x="17" y="114"/>
                      <a:pt x="17" y="114"/>
                      <a:pt x="17" y="114"/>
                    </a:cubicBezTo>
                    <a:cubicBezTo>
                      <a:pt x="18" y="113"/>
                      <a:pt x="18" y="113"/>
                      <a:pt x="18" y="113"/>
                    </a:cubicBezTo>
                    <a:cubicBezTo>
                      <a:pt x="17" y="114"/>
                      <a:pt x="17" y="114"/>
                      <a:pt x="17" y="114"/>
                    </a:cubicBezTo>
                    <a:cubicBezTo>
                      <a:pt x="18" y="114"/>
                      <a:pt x="18" y="114"/>
                      <a:pt x="19" y="114"/>
                    </a:cubicBezTo>
                    <a:cubicBezTo>
                      <a:pt x="22" y="115"/>
                      <a:pt x="27" y="117"/>
                      <a:pt x="34" y="119"/>
                    </a:cubicBezTo>
                    <a:cubicBezTo>
                      <a:pt x="44" y="123"/>
                      <a:pt x="57" y="128"/>
                      <a:pt x="68" y="131"/>
                    </a:cubicBezTo>
                    <a:cubicBezTo>
                      <a:pt x="73" y="133"/>
                      <a:pt x="77" y="135"/>
                      <a:pt x="81" y="136"/>
                    </a:cubicBezTo>
                    <a:cubicBezTo>
                      <a:pt x="82" y="137"/>
                      <a:pt x="84" y="137"/>
                      <a:pt x="85" y="138"/>
                    </a:cubicBezTo>
                    <a:cubicBezTo>
                      <a:pt x="85" y="138"/>
                      <a:pt x="86" y="138"/>
                      <a:pt x="86" y="138"/>
                    </a:cubicBezTo>
                    <a:cubicBezTo>
                      <a:pt x="87" y="138"/>
                      <a:pt x="87" y="138"/>
                      <a:pt x="87" y="138"/>
                    </a:cubicBezTo>
                    <a:cubicBezTo>
                      <a:pt x="87" y="138"/>
                      <a:pt x="87" y="138"/>
                      <a:pt x="87" y="138"/>
                    </a:cubicBezTo>
                    <a:cubicBezTo>
                      <a:pt x="87" y="138"/>
                      <a:pt x="87" y="138"/>
                      <a:pt x="88" y="138"/>
                    </a:cubicBezTo>
                    <a:cubicBezTo>
                      <a:pt x="88" y="138"/>
                      <a:pt x="88" y="138"/>
                      <a:pt x="89" y="138"/>
                    </a:cubicBezTo>
                    <a:cubicBezTo>
                      <a:pt x="89" y="138"/>
                      <a:pt x="90" y="138"/>
                      <a:pt x="91" y="137"/>
                    </a:cubicBezTo>
                    <a:cubicBezTo>
                      <a:pt x="92" y="136"/>
                      <a:pt x="92" y="135"/>
                      <a:pt x="92" y="134"/>
                    </a:cubicBezTo>
                    <a:cubicBezTo>
                      <a:pt x="92" y="133"/>
                      <a:pt x="91" y="132"/>
                      <a:pt x="90" y="131"/>
                    </a:cubicBezTo>
                    <a:cubicBezTo>
                      <a:pt x="31" y="94"/>
                      <a:pt x="31" y="94"/>
                      <a:pt x="31" y="94"/>
                    </a:cubicBezTo>
                    <a:cubicBezTo>
                      <a:pt x="29" y="97"/>
                      <a:pt x="29" y="97"/>
                      <a:pt x="29" y="97"/>
                    </a:cubicBezTo>
                    <a:cubicBezTo>
                      <a:pt x="32" y="100"/>
                      <a:pt x="32" y="100"/>
                      <a:pt x="32" y="100"/>
                    </a:cubicBezTo>
                    <a:cubicBezTo>
                      <a:pt x="29" y="97"/>
                      <a:pt x="29" y="97"/>
                      <a:pt x="29" y="97"/>
                    </a:cubicBezTo>
                    <a:cubicBezTo>
                      <a:pt x="31" y="101"/>
                      <a:pt x="31" y="101"/>
                      <a:pt x="31" y="101"/>
                    </a:cubicBezTo>
                    <a:cubicBezTo>
                      <a:pt x="31" y="101"/>
                      <a:pt x="32" y="100"/>
                      <a:pt x="32" y="100"/>
                    </a:cubicBezTo>
                    <a:cubicBezTo>
                      <a:pt x="29" y="97"/>
                      <a:pt x="29" y="97"/>
                      <a:pt x="29" y="97"/>
                    </a:cubicBezTo>
                    <a:cubicBezTo>
                      <a:pt x="31" y="101"/>
                      <a:pt x="31" y="101"/>
                      <a:pt x="31" y="101"/>
                    </a:cubicBezTo>
                    <a:cubicBezTo>
                      <a:pt x="29" y="98"/>
                      <a:pt x="29" y="98"/>
                      <a:pt x="29" y="98"/>
                    </a:cubicBezTo>
                    <a:cubicBezTo>
                      <a:pt x="29" y="101"/>
                      <a:pt x="29" y="101"/>
                      <a:pt x="29" y="101"/>
                    </a:cubicBezTo>
                    <a:cubicBezTo>
                      <a:pt x="30" y="101"/>
                      <a:pt x="30" y="101"/>
                      <a:pt x="31" y="101"/>
                    </a:cubicBezTo>
                    <a:cubicBezTo>
                      <a:pt x="29" y="98"/>
                      <a:pt x="29" y="98"/>
                      <a:pt x="29" y="98"/>
                    </a:cubicBezTo>
                    <a:cubicBezTo>
                      <a:pt x="29" y="101"/>
                      <a:pt x="29" y="101"/>
                      <a:pt x="29" y="101"/>
                    </a:cubicBezTo>
                    <a:cubicBezTo>
                      <a:pt x="29" y="98"/>
                      <a:pt x="29" y="98"/>
                      <a:pt x="29" y="98"/>
                    </a:cubicBezTo>
                    <a:cubicBezTo>
                      <a:pt x="29" y="101"/>
                      <a:pt x="29" y="101"/>
                      <a:pt x="29" y="101"/>
                    </a:cubicBezTo>
                    <a:cubicBezTo>
                      <a:pt x="29" y="101"/>
                      <a:pt x="29" y="101"/>
                      <a:pt x="29" y="101"/>
                    </a:cubicBezTo>
                    <a:cubicBezTo>
                      <a:pt x="29" y="98"/>
                      <a:pt x="29" y="98"/>
                      <a:pt x="29" y="98"/>
                    </a:cubicBezTo>
                    <a:cubicBezTo>
                      <a:pt x="29" y="101"/>
                      <a:pt x="29" y="101"/>
                      <a:pt x="29" y="101"/>
                    </a:cubicBezTo>
                    <a:cubicBezTo>
                      <a:pt x="29" y="99"/>
                      <a:pt x="29" y="99"/>
                      <a:pt x="29" y="99"/>
                    </a:cubicBezTo>
                    <a:cubicBezTo>
                      <a:pt x="28" y="101"/>
                      <a:pt x="28" y="101"/>
                      <a:pt x="28" y="101"/>
                    </a:cubicBezTo>
                    <a:cubicBezTo>
                      <a:pt x="29" y="101"/>
                      <a:pt x="29" y="101"/>
                      <a:pt x="29" y="101"/>
                    </a:cubicBezTo>
                    <a:cubicBezTo>
                      <a:pt x="29" y="99"/>
                      <a:pt x="29" y="99"/>
                      <a:pt x="29" y="99"/>
                    </a:cubicBezTo>
                    <a:cubicBezTo>
                      <a:pt x="28" y="101"/>
                      <a:pt x="28" y="101"/>
                      <a:pt x="28" y="101"/>
                    </a:cubicBezTo>
                    <a:cubicBezTo>
                      <a:pt x="28" y="101"/>
                      <a:pt x="28" y="101"/>
                      <a:pt x="28" y="101"/>
                    </a:cubicBezTo>
                    <a:cubicBezTo>
                      <a:pt x="28" y="101"/>
                      <a:pt x="28" y="101"/>
                      <a:pt x="28" y="101"/>
                    </a:cubicBezTo>
                    <a:cubicBezTo>
                      <a:pt x="28" y="101"/>
                      <a:pt x="28" y="101"/>
                      <a:pt x="28" y="101"/>
                    </a:cubicBezTo>
                    <a:cubicBezTo>
                      <a:pt x="28" y="101"/>
                      <a:pt x="28" y="101"/>
                      <a:pt x="28" y="101"/>
                    </a:cubicBezTo>
                    <a:cubicBezTo>
                      <a:pt x="28" y="101"/>
                      <a:pt x="28" y="101"/>
                      <a:pt x="28" y="101"/>
                    </a:cubicBezTo>
                    <a:cubicBezTo>
                      <a:pt x="28" y="101"/>
                      <a:pt x="29" y="102"/>
                      <a:pt x="30" y="102"/>
                    </a:cubicBezTo>
                    <a:cubicBezTo>
                      <a:pt x="33" y="103"/>
                      <a:pt x="39" y="105"/>
                      <a:pt x="47" y="108"/>
                    </a:cubicBezTo>
                    <a:cubicBezTo>
                      <a:pt x="58" y="112"/>
                      <a:pt x="72" y="118"/>
                      <a:pt x="83" y="123"/>
                    </a:cubicBezTo>
                    <a:cubicBezTo>
                      <a:pt x="89" y="125"/>
                      <a:pt x="94" y="127"/>
                      <a:pt x="98" y="129"/>
                    </a:cubicBezTo>
                    <a:cubicBezTo>
                      <a:pt x="101" y="130"/>
                      <a:pt x="103" y="131"/>
                      <a:pt x="103" y="131"/>
                    </a:cubicBezTo>
                    <a:cubicBezTo>
                      <a:pt x="105" y="132"/>
                      <a:pt x="108" y="131"/>
                      <a:pt x="108" y="129"/>
                    </a:cubicBezTo>
                    <a:cubicBezTo>
                      <a:pt x="109" y="127"/>
                      <a:pt x="109" y="125"/>
                      <a:pt x="107" y="124"/>
                    </a:cubicBezTo>
                    <a:cubicBezTo>
                      <a:pt x="107" y="124"/>
                      <a:pt x="103" y="122"/>
                      <a:pt x="98" y="118"/>
                    </a:cubicBezTo>
                    <a:cubicBezTo>
                      <a:pt x="89" y="113"/>
                      <a:pt x="77" y="106"/>
                      <a:pt x="67" y="100"/>
                    </a:cubicBezTo>
                    <a:cubicBezTo>
                      <a:pt x="61" y="96"/>
                      <a:pt x="57" y="94"/>
                      <a:pt x="53" y="91"/>
                    </a:cubicBezTo>
                    <a:cubicBezTo>
                      <a:pt x="52" y="90"/>
                      <a:pt x="51" y="89"/>
                      <a:pt x="50" y="89"/>
                    </a:cubicBezTo>
                    <a:cubicBezTo>
                      <a:pt x="49" y="88"/>
                      <a:pt x="49" y="88"/>
                      <a:pt x="49" y="88"/>
                    </a:cubicBezTo>
                    <a:cubicBezTo>
                      <a:pt x="49" y="88"/>
                      <a:pt x="49" y="88"/>
                      <a:pt x="49" y="88"/>
                    </a:cubicBezTo>
                    <a:cubicBezTo>
                      <a:pt x="49" y="88"/>
                      <a:pt x="49" y="88"/>
                      <a:pt x="49" y="88"/>
                    </a:cubicBezTo>
                    <a:cubicBezTo>
                      <a:pt x="49" y="88"/>
                      <a:pt x="49" y="88"/>
                      <a:pt x="49" y="88"/>
                    </a:cubicBezTo>
                    <a:cubicBezTo>
                      <a:pt x="49" y="88"/>
                      <a:pt x="49" y="88"/>
                      <a:pt x="49" y="88"/>
                    </a:cubicBezTo>
                    <a:cubicBezTo>
                      <a:pt x="49" y="88"/>
                      <a:pt x="49" y="88"/>
                      <a:pt x="49" y="88"/>
                    </a:cubicBezTo>
                    <a:cubicBezTo>
                      <a:pt x="47" y="90"/>
                      <a:pt x="47" y="90"/>
                      <a:pt x="47" y="90"/>
                    </a:cubicBezTo>
                    <a:cubicBezTo>
                      <a:pt x="49" y="89"/>
                      <a:pt x="49" y="89"/>
                      <a:pt x="49" y="89"/>
                    </a:cubicBezTo>
                    <a:cubicBezTo>
                      <a:pt x="49" y="88"/>
                      <a:pt x="49" y="88"/>
                      <a:pt x="49" y="88"/>
                    </a:cubicBezTo>
                    <a:cubicBezTo>
                      <a:pt x="47" y="90"/>
                      <a:pt x="47" y="90"/>
                      <a:pt x="47" y="90"/>
                    </a:cubicBezTo>
                    <a:cubicBezTo>
                      <a:pt x="49" y="89"/>
                      <a:pt x="49" y="89"/>
                      <a:pt x="49" y="89"/>
                    </a:cubicBezTo>
                    <a:cubicBezTo>
                      <a:pt x="46" y="90"/>
                      <a:pt x="46" y="90"/>
                      <a:pt x="46" y="90"/>
                    </a:cubicBezTo>
                    <a:cubicBezTo>
                      <a:pt x="50" y="90"/>
                      <a:pt x="50" y="90"/>
                      <a:pt x="50" y="90"/>
                    </a:cubicBezTo>
                    <a:cubicBezTo>
                      <a:pt x="50" y="89"/>
                      <a:pt x="49" y="89"/>
                      <a:pt x="49" y="89"/>
                    </a:cubicBezTo>
                    <a:cubicBezTo>
                      <a:pt x="46" y="90"/>
                      <a:pt x="46" y="90"/>
                      <a:pt x="46" y="90"/>
                    </a:cubicBezTo>
                    <a:cubicBezTo>
                      <a:pt x="50" y="90"/>
                      <a:pt x="50" y="90"/>
                      <a:pt x="50" y="90"/>
                    </a:cubicBezTo>
                    <a:cubicBezTo>
                      <a:pt x="46" y="90"/>
                      <a:pt x="46" y="90"/>
                      <a:pt x="46" y="90"/>
                    </a:cubicBezTo>
                    <a:cubicBezTo>
                      <a:pt x="49" y="92"/>
                      <a:pt x="49" y="92"/>
                      <a:pt x="49" y="92"/>
                    </a:cubicBezTo>
                    <a:cubicBezTo>
                      <a:pt x="50" y="92"/>
                      <a:pt x="50" y="91"/>
                      <a:pt x="50" y="90"/>
                    </a:cubicBezTo>
                    <a:cubicBezTo>
                      <a:pt x="46" y="90"/>
                      <a:pt x="46" y="90"/>
                      <a:pt x="46" y="90"/>
                    </a:cubicBezTo>
                    <a:cubicBezTo>
                      <a:pt x="49" y="92"/>
                      <a:pt x="49" y="92"/>
                      <a:pt x="49" y="92"/>
                    </a:cubicBezTo>
                    <a:cubicBezTo>
                      <a:pt x="46" y="90"/>
                      <a:pt x="46" y="90"/>
                      <a:pt x="46" y="90"/>
                    </a:cubicBezTo>
                    <a:cubicBezTo>
                      <a:pt x="44" y="94"/>
                      <a:pt x="44" y="94"/>
                      <a:pt x="44" y="94"/>
                    </a:cubicBezTo>
                    <a:cubicBezTo>
                      <a:pt x="120" y="123"/>
                      <a:pt x="120" y="123"/>
                      <a:pt x="120" y="123"/>
                    </a:cubicBezTo>
                    <a:cubicBezTo>
                      <a:pt x="121" y="124"/>
                      <a:pt x="124" y="123"/>
                      <a:pt x="125" y="122"/>
                    </a:cubicBezTo>
                    <a:cubicBezTo>
                      <a:pt x="125" y="121"/>
                      <a:pt x="125" y="120"/>
                      <a:pt x="125" y="119"/>
                    </a:cubicBezTo>
                    <a:cubicBezTo>
                      <a:pt x="125" y="118"/>
                      <a:pt x="125" y="118"/>
                      <a:pt x="124" y="117"/>
                    </a:cubicBezTo>
                    <a:cubicBezTo>
                      <a:pt x="124" y="117"/>
                      <a:pt x="124" y="117"/>
                      <a:pt x="124" y="116"/>
                    </a:cubicBezTo>
                    <a:cubicBezTo>
                      <a:pt x="123" y="116"/>
                      <a:pt x="123" y="116"/>
                      <a:pt x="123" y="116"/>
                    </a:cubicBezTo>
                    <a:cubicBezTo>
                      <a:pt x="122" y="115"/>
                      <a:pt x="120" y="114"/>
                      <a:pt x="118" y="112"/>
                    </a:cubicBezTo>
                    <a:cubicBezTo>
                      <a:pt x="109" y="107"/>
                      <a:pt x="93" y="98"/>
                      <a:pt x="79" y="89"/>
                    </a:cubicBezTo>
                    <a:cubicBezTo>
                      <a:pt x="72" y="85"/>
                      <a:pt x="66" y="81"/>
                      <a:pt x="61" y="78"/>
                    </a:cubicBezTo>
                    <a:cubicBezTo>
                      <a:pt x="59" y="76"/>
                      <a:pt x="57" y="75"/>
                      <a:pt x="55" y="74"/>
                    </a:cubicBezTo>
                    <a:cubicBezTo>
                      <a:pt x="55" y="74"/>
                      <a:pt x="54" y="73"/>
                      <a:pt x="54" y="73"/>
                    </a:cubicBezTo>
                    <a:cubicBezTo>
                      <a:pt x="54" y="73"/>
                      <a:pt x="54" y="73"/>
                      <a:pt x="54" y="73"/>
                    </a:cubicBezTo>
                    <a:cubicBezTo>
                      <a:pt x="53" y="75"/>
                      <a:pt x="53" y="75"/>
                      <a:pt x="53" y="75"/>
                    </a:cubicBezTo>
                    <a:cubicBezTo>
                      <a:pt x="54" y="74"/>
                      <a:pt x="54" y="74"/>
                      <a:pt x="54" y="74"/>
                    </a:cubicBezTo>
                    <a:cubicBezTo>
                      <a:pt x="54" y="73"/>
                      <a:pt x="54" y="73"/>
                      <a:pt x="54" y="73"/>
                    </a:cubicBezTo>
                    <a:cubicBezTo>
                      <a:pt x="53" y="75"/>
                      <a:pt x="53" y="75"/>
                      <a:pt x="53" y="75"/>
                    </a:cubicBezTo>
                    <a:cubicBezTo>
                      <a:pt x="54" y="74"/>
                      <a:pt x="54" y="74"/>
                      <a:pt x="54" y="74"/>
                    </a:cubicBezTo>
                    <a:cubicBezTo>
                      <a:pt x="52" y="76"/>
                      <a:pt x="52" y="76"/>
                      <a:pt x="52" y="76"/>
                    </a:cubicBezTo>
                    <a:cubicBezTo>
                      <a:pt x="55" y="74"/>
                      <a:pt x="55" y="74"/>
                      <a:pt x="55" y="74"/>
                    </a:cubicBezTo>
                    <a:cubicBezTo>
                      <a:pt x="54" y="74"/>
                      <a:pt x="54" y="74"/>
                      <a:pt x="54" y="74"/>
                    </a:cubicBezTo>
                    <a:cubicBezTo>
                      <a:pt x="52" y="76"/>
                      <a:pt x="52" y="76"/>
                      <a:pt x="52" y="76"/>
                    </a:cubicBezTo>
                    <a:cubicBezTo>
                      <a:pt x="55" y="74"/>
                      <a:pt x="55" y="74"/>
                      <a:pt x="55" y="74"/>
                    </a:cubicBezTo>
                    <a:cubicBezTo>
                      <a:pt x="51" y="76"/>
                      <a:pt x="51" y="76"/>
                      <a:pt x="51" y="76"/>
                    </a:cubicBezTo>
                    <a:cubicBezTo>
                      <a:pt x="55" y="76"/>
                      <a:pt x="55" y="76"/>
                      <a:pt x="55" y="76"/>
                    </a:cubicBezTo>
                    <a:cubicBezTo>
                      <a:pt x="55" y="75"/>
                      <a:pt x="55" y="74"/>
                      <a:pt x="55" y="74"/>
                    </a:cubicBezTo>
                    <a:cubicBezTo>
                      <a:pt x="51" y="76"/>
                      <a:pt x="51" y="76"/>
                      <a:pt x="51" y="76"/>
                    </a:cubicBezTo>
                    <a:cubicBezTo>
                      <a:pt x="55" y="76"/>
                      <a:pt x="55" y="76"/>
                      <a:pt x="55" y="76"/>
                    </a:cubicBezTo>
                    <a:cubicBezTo>
                      <a:pt x="51" y="76"/>
                      <a:pt x="51" y="76"/>
                      <a:pt x="51" y="76"/>
                    </a:cubicBezTo>
                    <a:cubicBezTo>
                      <a:pt x="54" y="78"/>
                      <a:pt x="54" y="78"/>
                      <a:pt x="54" y="78"/>
                    </a:cubicBezTo>
                    <a:cubicBezTo>
                      <a:pt x="55" y="77"/>
                      <a:pt x="55" y="76"/>
                      <a:pt x="55" y="76"/>
                    </a:cubicBezTo>
                    <a:cubicBezTo>
                      <a:pt x="51" y="76"/>
                      <a:pt x="51" y="76"/>
                      <a:pt x="51" y="76"/>
                    </a:cubicBezTo>
                    <a:cubicBezTo>
                      <a:pt x="54" y="78"/>
                      <a:pt x="54" y="78"/>
                      <a:pt x="54" y="78"/>
                    </a:cubicBezTo>
                    <a:cubicBezTo>
                      <a:pt x="55" y="77"/>
                      <a:pt x="55" y="77"/>
                      <a:pt x="55" y="77"/>
                    </a:cubicBezTo>
                    <a:cubicBezTo>
                      <a:pt x="51" y="76"/>
                      <a:pt x="51" y="76"/>
                      <a:pt x="51" y="76"/>
                    </a:cubicBezTo>
                    <a:cubicBezTo>
                      <a:pt x="51" y="80"/>
                      <a:pt x="51" y="80"/>
                      <a:pt x="51" y="80"/>
                    </a:cubicBezTo>
                    <a:cubicBezTo>
                      <a:pt x="52" y="80"/>
                      <a:pt x="54" y="79"/>
                      <a:pt x="55" y="77"/>
                    </a:cubicBezTo>
                    <a:cubicBezTo>
                      <a:pt x="51" y="76"/>
                      <a:pt x="51" y="76"/>
                      <a:pt x="51" y="76"/>
                    </a:cubicBezTo>
                    <a:cubicBezTo>
                      <a:pt x="51" y="80"/>
                      <a:pt x="51" y="80"/>
                      <a:pt x="51" y="80"/>
                    </a:cubicBezTo>
                    <a:cubicBezTo>
                      <a:pt x="51" y="76"/>
                      <a:pt x="51" y="76"/>
                      <a:pt x="51" y="76"/>
                    </a:cubicBezTo>
                    <a:cubicBezTo>
                      <a:pt x="50" y="80"/>
                      <a:pt x="50" y="80"/>
                      <a:pt x="50" y="80"/>
                    </a:cubicBezTo>
                    <a:cubicBezTo>
                      <a:pt x="50" y="80"/>
                      <a:pt x="51" y="80"/>
                      <a:pt x="51" y="80"/>
                    </a:cubicBezTo>
                    <a:cubicBezTo>
                      <a:pt x="51" y="76"/>
                      <a:pt x="51" y="76"/>
                      <a:pt x="51" y="76"/>
                    </a:cubicBezTo>
                    <a:cubicBezTo>
                      <a:pt x="50" y="80"/>
                      <a:pt x="50" y="80"/>
                      <a:pt x="50" y="80"/>
                    </a:cubicBezTo>
                    <a:cubicBezTo>
                      <a:pt x="51" y="76"/>
                      <a:pt x="51" y="76"/>
                      <a:pt x="51" y="76"/>
                    </a:cubicBezTo>
                    <a:cubicBezTo>
                      <a:pt x="50" y="79"/>
                      <a:pt x="50" y="79"/>
                      <a:pt x="50" y="79"/>
                    </a:cubicBezTo>
                    <a:cubicBezTo>
                      <a:pt x="50" y="79"/>
                      <a:pt x="50" y="80"/>
                      <a:pt x="50" y="80"/>
                    </a:cubicBezTo>
                    <a:cubicBezTo>
                      <a:pt x="51" y="76"/>
                      <a:pt x="51" y="76"/>
                      <a:pt x="51" y="76"/>
                    </a:cubicBezTo>
                    <a:cubicBezTo>
                      <a:pt x="50" y="79"/>
                      <a:pt x="50" y="79"/>
                      <a:pt x="50" y="79"/>
                    </a:cubicBezTo>
                    <a:cubicBezTo>
                      <a:pt x="50" y="77"/>
                      <a:pt x="50" y="77"/>
                      <a:pt x="50" y="77"/>
                    </a:cubicBezTo>
                    <a:cubicBezTo>
                      <a:pt x="50" y="79"/>
                      <a:pt x="50" y="79"/>
                      <a:pt x="50" y="79"/>
                    </a:cubicBezTo>
                    <a:cubicBezTo>
                      <a:pt x="50" y="79"/>
                      <a:pt x="50" y="79"/>
                      <a:pt x="50" y="79"/>
                    </a:cubicBezTo>
                    <a:cubicBezTo>
                      <a:pt x="50" y="77"/>
                      <a:pt x="50" y="77"/>
                      <a:pt x="50" y="77"/>
                    </a:cubicBezTo>
                    <a:cubicBezTo>
                      <a:pt x="50" y="79"/>
                      <a:pt x="50" y="79"/>
                      <a:pt x="50" y="79"/>
                    </a:cubicBezTo>
                    <a:cubicBezTo>
                      <a:pt x="50" y="79"/>
                      <a:pt x="50" y="80"/>
                      <a:pt x="51" y="80"/>
                    </a:cubicBezTo>
                    <a:cubicBezTo>
                      <a:pt x="57" y="83"/>
                      <a:pt x="77" y="93"/>
                      <a:pt x="96" y="102"/>
                    </a:cubicBezTo>
                    <a:cubicBezTo>
                      <a:pt x="106" y="107"/>
                      <a:pt x="115" y="111"/>
                      <a:pt x="122" y="115"/>
                    </a:cubicBezTo>
                    <a:cubicBezTo>
                      <a:pt x="126" y="116"/>
                      <a:pt x="129" y="118"/>
                      <a:pt x="131" y="119"/>
                    </a:cubicBezTo>
                    <a:cubicBezTo>
                      <a:pt x="132" y="119"/>
                      <a:pt x="133" y="120"/>
                      <a:pt x="134" y="120"/>
                    </a:cubicBezTo>
                    <a:cubicBezTo>
                      <a:pt x="134" y="120"/>
                      <a:pt x="135" y="120"/>
                      <a:pt x="135" y="120"/>
                    </a:cubicBezTo>
                    <a:cubicBezTo>
                      <a:pt x="135" y="120"/>
                      <a:pt x="135" y="120"/>
                      <a:pt x="135" y="120"/>
                    </a:cubicBezTo>
                    <a:cubicBezTo>
                      <a:pt x="136" y="120"/>
                      <a:pt x="136" y="120"/>
                      <a:pt x="137" y="120"/>
                    </a:cubicBezTo>
                    <a:cubicBezTo>
                      <a:pt x="137" y="120"/>
                      <a:pt x="137" y="120"/>
                      <a:pt x="138" y="120"/>
                    </a:cubicBezTo>
                    <a:cubicBezTo>
                      <a:pt x="138" y="120"/>
                      <a:pt x="139" y="120"/>
                      <a:pt x="140" y="119"/>
                    </a:cubicBezTo>
                    <a:cubicBezTo>
                      <a:pt x="140" y="119"/>
                      <a:pt x="140" y="119"/>
                      <a:pt x="140" y="119"/>
                    </a:cubicBezTo>
                    <a:cubicBezTo>
                      <a:pt x="140" y="118"/>
                      <a:pt x="141" y="117"/>
                      <a:pt x="141" y="116"/>
                    </a:cubicBezTo>
                    <a:cubicBezTo>
                      <a:pt x="141" y="115"/>
                      <a:pt x="140" y="115"/>
                      <a:pt x="140" y="114"/>
                    </a:cubicBezTo>
                    <a:cubicBezTo>
                      <a:pt x="140" y="114"/>
                      <a:pt x="139" y="114"/>
                      <a:pt x="139" y="113"/>
                    </a:cubicBezTo>
                    <a:cubicBezTo>
                      <a:pt x="138" y="113"/>
                      <a:pt x="138" y="113"/>
                      <a:pt x="138" y="113"/>
                    </a:cubicBezTo>
                    <a:cubicBezTo>
                      <a:pt x="137" y="112"/>
                      <a:pt x="135" y="111"/>
                      <a:pt x="133" y="109"/>
                    </a:cubicBezTo>
                    <a:cubicBezTo>
                      <a:pt x="114" y="97"/>
                      <a:pt x="62" y="65"/>
                      <a:pt x="62" y="65"/>
                    </a:cubicBezTo>
                    <a:cubicBezTo>
                      <a:pt x="59" y="68"/>
                      <a:pt x="59" y="68"/>
                      <a:pt x="59" y="68"/>
                    </a:cubicBezTo>
                    <a:cubicBezTo>
                      <a:pt x="58" y="72"/>
                      <a:pt x="58" y="72"/>
                      <a:pt x="58" y="72"/>
                    </a:cubicBezTo>
                    <a:cubicBezTo>
                      <a:pt x="154" y="114"/>
                      <a:pt x="154" y="114"/>
                      <a:pt x="154" y="114"/>
                    </a:cubicBezTo>
                    <a:cubicBezTo>
                      <a:pt x="156" y="114"/>
                      <a:pt x="158" y="114"/>
                      <a:pt x="159" y="112"/>
                    </a:cubicBezTo>
                    <a:cubicBezTo>
                      <a:pt x="159" y="111"/>
                      <a:pt x="159" y="110"/>
                      <a:pt x="159" y="110"/>
                    </a:cubicBezTo>
                    <a:cubicBezTo>
                      <a:pt x="159" y="108"/>
                      <a:pt x="159" y="108"/>
                      <a:pt x="159" y="108"/>
                    </a:cubicBezTo>
                    <a:cubicBezTo>
                      <a:pt x="158" y="107"/>
                      <a:pt x="158" y="107"/>
                      <a:pt x="158" y="107"/>
                    </a:cubicBezTo>
                    <a:cubicBezTo>
                      <a:pt x="157" y="106"/>
                      <a:pt x="157" y="106"/>
                      <a:pt x="157" y="106"/>
                    </a:cubicBezTo>
                    <a:cubicBezTo>
                      <a:pt x="156" y="105"/>
                      <a:pt x="154" y="104"/>
                      <a:pt x="151" y="102"/>
                    </a:cubicBezTo>
                    <a:cubicBezTo>
                      <a:pt x="132" y="90"/>
                      <a:pt x="78" y="57"/>
                      <a:pt x="78" y="57"/>
                    </a:cubicBezTo>
                    <a:cubicBezTo>
                      <a:pt x="76" y="60"/>
                      <a:pt x="76" y="60"/>
                      <a:pt x="76" y="60"/>
                    </a:cubicBezTo>
                    <a:cubicBezTo>
                      <a:pt x="74" y="64"/>
                      <a:pt x="74" y="64"/>
                      <a:pt x="74" y="64"/>
                    </a:cubicBezTo>
                    <a:cubicBezTo>
                      <a:pt x="74" y="64"/>
                      <a:pt x="97" y="75"/>
                      <a:pt x="120" y="87"/>
                    </a:cubicBezTo>
                    <a:cubicBezTo>
                      <a:pt x="131" y="92"/>
                      <a:pt x="143" y="98"/>
                      <a:pt x="152" y="102"/>
                    </a:cubicBezTo>
                    <a:cubicBezTo>
                      <a:pt x="157" y="105"/>
                      <a:pt x="161" y="106"/>
                      <a:pt x="164" y="108"/>
                    </a:cubicBezTo>
                    <a:cubicBezTo>
                      <a:pt x="166" y="108"/>
                      <a:pt x="167" y="109"/>
                      <a:pt x="168" y="109"/>
                    </a:cubicBezTo>
                    <a:cubicBezTo>
                      <a:pt x="168" y="109"/>
                      <a:pt x="169" y="110"/>
                      <a:pt x="169" y="110"/>
                    </a:cubicBezTo>
                    <a:cubicBezTo>
                      <a:pt x="170" y="110"/>
                      <a:pt x="170" y="110"/>
                      <a:pt x="171" y="110"/>
                    </a:cubicBezTo>
                    <a:cubicBezTo>
                      <a:pt x="171" y="110"/>
                      <a:pt x="172" y="110"/>
                      <a:pt x="172" y="110"/>
                    </a:cubicBezTo>
                    <a:cubicBezTo>
                      <a:pt x="173" y="110"/>
                      <a:pt x="174" y="109"/>
                      <a:pt x="175" y="108"/>
                    </a:cubicBezTo>
                    <a:cubicBezTo>
                      <a:pt x="175" y="107"/>
                      <a:pt x="175" y="106"/>
                      <a:pt x="175" y="105"/>
                    </a:cubicBezTo>
                    <a:cubicBezTo>
                      <a:pt x="175" y="104"/>
                      <a:pt x="174" y="103"/>
                      <a:pt x="173" y="103"/>
                    </a:cubicBezTo>
                    <a:cubicBezTo>
                      <a:pt x="173" y="103"/>
                      <a:pt x="168" y="99"/>
                      <a:pt x="159" y="94"/>
                    </a:cubicBezTo>
                    <a:cubicBezTo>
                      <a:pt x="147" y="86"/>
                      <a:pt x="128" y="75"/>
                      <a:pt x="112" y="65"/>
                    </a:cubicBezTo>
                    <a:cubicBezTo>
                      <a:pt x="104" y="60"/>
                      <a:pt x="97" y="56"/>
                      <a:pt x="92" y="53"/>
                    </a:cubicBezTo>
                    <a:cubicBezTo>
                      <a:pt x="90" y="51"/>
                      <a:pt x="88" y="50"/>
                      <a:pt x="86" y="49"/>
                    </a:cubicBezTo>
                    <a:cubicBezTo>
                      <a:pt x="86" y="48"/>
                      <a:pt x="85" y="48"/>
                      <a:pt x="85" y="48"/>
                    </a:cubicBezTo>
                    <a:cubicBezTo>
                      <a:pt x="85" y="48"/>
                      <a:pt x="85" y="48"/>
                      <a:pt x="85" y="48"/>
                    </a:cubicBezTo>
                    <a:cubicBezTo>
                      <a:pt x="85" y="48"/>
                      <a:pt x="85" y="48"/>
                      <a:pt x="85" y="48"/>
                    </a:cubicBezTo>
                    <a:cubicBezTo>
                      <a:pt x="83" y="49"/>
                      <a:pt x="83" y="49"/>
                      <a:pt x="83" y="49"/>
                    </a:cubicBezTo>
                    <a:cubicBezTo>
                      <a:pt x="85" y="48"/>
                      <a:pt x="85" y="48"/>
                      <a:pt x="85" y="48"/>
                    </a:cubicBezTo>
                    <a:cubicBezTo>
                      <a:pt x="85" y="48"/>
                      <a:pt x="85" y="48"/>
                      <a:pt x="85" y="48"/>
                    </a:cubicBezTo>
                    <a:cubicBezTo>
                      <a:pt x="83" y="49"/>
                      <a:pt x="83" y="49"/>
                      <a:pt x="83" y="49"/>
                    </a:cubicBezTo>
                    <a:cubicBezTo>
                      <a:pt x="85" y="48"/>
                      <a:pt x="85" y="48"/>
                      <a:pt x="85" y="48"/>
                    </a:cubicBezTo>
                    <a:cubicBezTo>
                      <a:pt x="82" y="50"/>
                      <a:pt x="82" y="50"/>
                      <a:pt x="82" y="50"/>
                    </a:cubicBezTo>
                    <a:cubicBezTo>
                      <a:pt x="85" y="48"/>
                      <a:pt x="85" y="48"/>
                      <a:pt x="85" y="48"/>
                    </a:cubicBezTo>
                    <a:cubicBezTo>
                      <a:pt x="85" y="48"/>
                      <a:pt x="85" y="48"/>
                      <a:pt x="85" y="48"/>
                    </a:cubicBezTo>
                    <a:cubicBezTo>
                      <a:pt x="82" y="50"/>
                      <a:pt x="82" y="50"/>
                      <a:pt x="82" y="50"/>
                    </a:cubicBezTo>
                    <a:cubicBezTo>
                      <a:pt x="85" y="48"/>
                      <a:pt x="85" y="48"/>
                      <a:pt x="85" y="48"/>
                    </a:cubicBezTo>
                    <a:cubicBezTo>
                      <a:pt x="82" y="50"/>
                      <a:pt x="82" y="50"/>
                      <a:pt x="82" y="50"/>
                    </a:cubicBezTo>
                    <a:cubicBezTo>
                      <a:pt x="86" y="50"/>
                      <a:pt x="86" y="50"/>
                      <a:pt x="86" y="50"/>
                    </a:cubicBezTo>
                    <a:cubicBezTo>
                      <a:pt x="86" y="49"/>
                      <a:pt x="86" y="49"/>
                      <a:pt x="85" y="48"/>
                    </a:cubicBezTo>
                    <a:cubicBezTo>
                      <a:pt x="82" y="50"/>
                      <a:pt x="82" y="50"/>
                      <a:pt x="82" y="50"/>
                    </a:cubicBezTo>
                    <a:cubicBezTo>
                      <a:pt x="86" y="50"/>
                      <a:pt x="86" y="50"/>
                      <a:pt x="86" y="50"/>
                    </a:cubicBezTo>
                    <a:cubicBezTo>
                      <a:pt x="82" y="50"/>
                      <a:pt x="82" y="50"/>
                      <a:pt x="82" y="50"/>
                    </a:cubicBezTo>
                    <a:cubicBezTo>
                      <a:pt x="85" y="53"/>
                      <a:pt x="85" y="53"/>
                      <a:pt x="85" y="53"/>
                    </a:cubicBezTo>
                    <a:cubicBezTo>
                      <a:pt x="86" y="52"/>
                      <a:pt x="86" y="51"/>
                      <a:pt x="86" y="50"/>
                    </a:cubicBezTo>
                    <a:cubicBezTo>
                      <a:pt x="82" y="50"/>
                      <a:pt x="82" y="50"/>
                      <a:pt x="82" y="50"/>
                    </a:cubicBezTo>
                    <a:cubicBezTo>
                      <a:pt x="85" y="53"/>
                      <a:pt x="85" y="53"/>
                      <a:pt x="85" y="53"/>
                    </a:cubicBezTo>
                    <a:cubicBezTo>
                      <a:pt x="82" y="50"/>
                      <a:pt x="82" y="50"/>
                      <a:pt x="82" y="50"/>
                    </a:cubicBezTo>
                    <a:cubicBezTo>
                      <a:pt x="80" y="54"/>
                      <a:pt x="80" y="54"/>
                      <a:pt x="80" y="54"/>
                    </a:cubicBezTo>
                    <a:cubicBezTo>
                      <a:pt x="80" y="54"/>
                      <a:pt x="105" y="66"/>
                      <a:pt x="130" y="78"/>
                    </a:cubicBezTo>
                    <a:cubicBezTo>
                      <a:pt x="142" y="84"/>
                      <a:pt x="155" y="91"/>
                      <a:pt x="165" y="95"/>
                    </a:cubicBezTo>
                    <a:cubicBezTo>
                      <a:pt x="170" y="98"/>
                      <a:pt x="174" y="99"/>
                      <a:pt x="177" y="101"/>
                    </a:cubicBezTo>
                    <a:cubicBezTo>
                      <a:pt x="179" y="102"/>
                      <a:pt x="180" y="102"/>
                      <a:pt x="181" y="102"/>
                    </a:cubicBezTo>
                    <a:cubicBezTo>
                      <a:pt x="181" y="103"/>
                      <a:pt x="182" y="103"/>
                      <a:pt x="182" y="103"/>
                    </a:cubicBezTo>
                    <a:cubicBezTo>
                      <a:pt x="183" y="103"/>
                      <a:pt x="183" y="103"/>
                      <a:pt x="183" y="103"/>
                    </a:cubicBezTo>
                    <a:cubicBezTo>
                      <a:pt x="183" y="103"/>
                      <a:pt x="184" y="103"/>
                      <a:pt x="184" y="103"/>
                    </a:cubicBezTo>
                    <a:cubicBezTo>
                      <a:pt x="185" y="103"/>
                      <a:pt x="185" y="103"/>
                      <a:pt x="185" y="103"/>
                    </a:cubicBezTo>
                    <a:cubicBezTo>
                      <a:pt x="186" y="103"/>
                      <a:pt x="187" y="102"/>
                      <a:pt x="188" y="101"/>
                    </a:cubicBezTo>
                    <a:cubicBezTo>
                      <a:pt x="188" y="101"/>
                      <a:pt x="188" y="99"/>
                      <a:pt x="188" y="98"/>
                    </a:cubicBezTo>
                    <a:cubicBezTo>
                      <a:pt x="188" y="97"/>
                      <a:pt x="187" y="96"/>
                      <a:pt x="186" y="96"/>
                    </a:cubicBezTo>
                    <a:cubicBezTo>
                      <a:pt x="112" y="49"/>
                      <a:pt x="112" y="49"/>
                      <a:pt x="112" y="49"/>
                    </a:cubicBezTo>
                    <a:cubicBezTo>
                      <a:pt x="110" y="53"/>
                      <a:pt x="110" y="53"/>
                      <a:pt x="110" y="53"/>
                    </a:cubicBezTo>
                    <a:cubicBezTo>
                      <a:pt x="113" y="55"/>
                      <a:pt x="113" y="55"/>
                      <a:pt x="113" y="55"/>
                    </a:cubicBezTo>
                    <a:cubicBezTo>
                      <a:pt x="110" y="53"/>
                      <a:pt x="110" y="53"/>
                      <a:pt x="110" y="53"/>
                    </a:cubicBezTo>
                    <a:cubicBezTo>
                      <a:pt x="111" y="57"/>
                      <a:pt x="111" y="57"/>
                      <a:pt x="111" y="57"/>
                    </a:cubicBezTo>
                    <a:cubicBezTo>
                      <a:pt x="112" y="56"/>
                      <a:pt x="113" y="56"/>
                      <a:pt x="113" y="55"/>
                    </a:cubicBezTo>
                    <a:cubicBezTo>
                      <a:pt x="110" y="53"/>
                      <a:pt x="110" y="53"/>
                      <a:pt x="110" y="53"/>
                    </a:cubicBezTo>
                    <a:cubicBezTo>
                      <a:pt x="111" y="57"/>
                      <a:pt x="111" y="57"/>
                      <a:pt x="111" y="57"/>
                    </a:cubicBezTo>
                    <a:cubicBezTo>
                      <a:pt x="110" y="53"/>
                      <a:pt x="110" y="53"/>
                      <a:pt x="110" y="53"/>
                    </a:cubicBezTo>
                    <a:cubicBezTo>
                      <a:pt x="110" y="57"/>
                      <a:pt x="110" y="57"/>
                      <a:pt x="110" y="57"/>
                    </a:cubicBezTo>
                    <a:cubicBezTo>
                      <a:pt x="110" y="57"/>
                      <a:pt x="111" y="57"/>
                      <a:pt x="111" y="57"/>
                    </a:cubicBezTo>
                    <a:cubicBezTo>
                      <a:pt x="110" y="53"/>
                      <a:pt x="110" y="53"/>
                      <a:pt x="110" y="53"/>
                    </a:cubicBezTo>
                    <a:cubicBezTo>
                      <a:pt x="110" y="57"/>
                      <a:pt x="110" y="57"/>
                      <a:pt x="110" y="57"/>
                    </a:cubicBezTo>
                    <a:cubicBezTo>
                      <a:pt x="110" y="54"/>
                      <a:pt x="110" y="54"/>
                      <a:pt x="110" y="54"/>
                    </a:cubicBezTo>
                    <a:cubicBezTo>
                      <a:pt x="109" y="57"/>
                      <a:pt x="109" y="57"/>
                      <a:pt x="109" y="57"/>
                    </a:cubicBezTo>
                    <a:cubicBezTo>
                      <a:pt x="110" y="57"/>
                      <a:pt x="110" y="57"/>
                      <a:pt x="110" y="57"/>
                    </a:cubicBezTo>
                    <a:cubicBezTo>
                      <a:pt x="110" y="54"/>
                      <a:pt x="110" y="54"/>
                      <a:pt x="110" y="54"/>
                    </a:cubicBezTo>
                    <a:cubicBezTo>
                      <a:pt x="109" y="57"/>
                      <a:pt x="109" y="57"/>
                      <a:pt x="109" y="57"/>
                    </a:cubicBezTo>
                    <a:cubicBezTo>
                      <a:pt x="109" y="57"/>
                      <a:pt x="109" y="57"/>
                      <a:pt x="109" y="57"/>
                    </a:cubicBezTo>
                    <a:cubicBezTo>
                      <a:pt x="110" y="57"/>
                      <a:pt x="110" y="57"/>
                      <a:pt x="111" y="58"/>
                    </a:cubicBezTo>
                    <a:cubicBezTo>
                      <a:pt x="115" y="59"/>
                      <a:pt x="122" y="62"/>
                      <a:pt x="131" y="67"/>
                    </a:cubicBezTo>
                    <a:cubicBezTo>
                      <a:pt x="144" y="73"/>
                      <a:pt x="160" y="81"/>
                      <a:pt x="173" y="88"/>
                    </a:cubicBezTo>
                    <a:cubicBezTo>
                      <a:pt x="180" y="91"/>
                      <a:pt x="186" y="94"/>
                      <a:pt x="190" y="96"/>
                    </a:cubicBezTo>
                    <a:cubicBezTo>
                      <a:pt x="194" y="98"/>
                      <a:pt x="196" y="99"/>
                      <a:pt x="196" y="99"/>
                    </a:cubicBezTo>
                    <a:cubicBezTo>
                      <a:pt x="198" y="100"/>
                      <a:pt x="200" y="99"/>
                      <a:pt x="201" y="97"/>
                    </a:cubicBezTo>
                    <a:cubicBezTo>
                      <a:pt x="203" y="96"/>
                      <a:pt x="202" y="93"/>
                      <a:pt x="200" y="92"/>
                    </a:cubicBezTo>
                    <a:cubicBezTo>
                      <a:pt x="168" y="72"/>
                      <a:pt x="168" y="72"/>
                      <a:pt x="168" y="72"/>
                    </a:cubicBezTo>
                    <a:cubicBezTo>
                      <a:pt x="214" y="91"/>
                      <a:pt x="214" y="91"/>
                      <a:pt x="214" y="91"/>
                    </a:cubicBezTo>
                    <a:cubicBezTo>
                      <a:pt x="216" y="92"/>
                      <a:pt x="218" y="91"/>
                      <a:pt x="219" y="90"/>
                    </a:cubicBezTo>
                    <a:cubicBezTo>
                      <a:pt x="220" y="89"/>
                      <a:pt x="220" y="88"/>
                      <a:pt x="220" y="88"/>
                    </a:cubicBezTo>
                    <a:cubicBezTo>
                      <a:pt x="220" y="86"/>
                      <a:pt x="220" y="86"/>
                      <a:pt x="219" y="85"/>
                    </a:cubicBezTo>
                    <a:cubicBezTo>
                      <a:pt x="219" y="85"/>
                      <a:pt x="219" y="84"/>
                      <a:pt x="218" y="84"/>
                    </a:cubicBezTo>
                    <a:cubicBezTo>
                      <a:pt x="218" y="83"/>
                      <a:pt x="217" y="83"/>
                      <a:pt x="216" y="82"/>
                    </a:cubicBezTo>
                    <a:cubicBezTo>
                      <a:pt x="213" y="80"/>
                      <a:pt x="207" y="77"/>
                      <a:pt x="200" y="72"/>
                    </a:cubicBezTo>
                    <a:cubicBezTo>
                      <a:pt x="189" y="66"/>
                      <a:pt x="176" y="59"/>
                      <a:pt x="166" y="52"/>
                    </a:cubicBezTo>
                    <a:cubicBezTo>
                      <a:pt x="160" y="49"/>
                      <a:pt x="156" y="46"/>
                      <a:pt x="153" y="44"/>
                    </a:cubicBezTo>
                    <a:cubicBezTo>
                      <a:pt x="151" y="43"/>
                      <a:pt x="150" y="42"/>
                      <a:pt x="149" y="42"/>
                    </a:cubicBezTo>
                    <a:cubicBezTo>
                      <a:pt x="149" y="42"/>
                      <a:pt x="148" y="41"/>
                      <a:pt x="148" y="41"/>
                    </a:cubicBezTo>
                    <a:cubicBezTo>
                      <a:pt x="147" y="43"/>
                      <a:pt x="147" y="43"/>
                      <a:pt x="147" y="43"/>
                    </a:cubicBezTo>
                    <a:cubicBezTo>
                      <a:pt x="149" y="42"/>
                      <a:pt x="149" y="42"/>
                      <a:pt x="149" y="42"/>
                    </a:cubicBezTo>
                    <a:cubicBezTo>
                      <a:pt x="148" y="41"/>
                      <a:pt x="148" y="41"/>
                      <a:pt x="148" y="41"/>
                    </a:cubicBezTo>
                    <a:cubicBezTo>
                      <a:pt x="147" y="43"/>
                      <a:pt x="147" y="43"/>
                      <a:pt x="147" y="43"/>
                    </a:cubicBezTo>
                    <a:cubicBezTo>
                      <a:pt x="149" y="42"/>
                      <a:pt x="149" y="42"/>
                      <a:pt x="149" y="42"/>
                    </a:cubicBezTo>
                    <a:cubicBezTo>
                      <a:pt x="146" y="43"/>
                      <a:pt x="146" y="43"/>
                      <a:pt x="146" y="43"/>
                    </a:cubicBezTo>
                    <a:cubicBezTo>
                      <a:pt x="149" y="43"/>
                      <a:pt x="149" y="43"/>
                      <a:pt x="149" y="43"/>
                    </a:cubicBezTo>
                    <a:cubicBezTo>
                      <a:pt x="149" y="42"/>
                      <a:pt x="149" y="42"/>
                      <a:pt x="149" y="42"/>
                    </a:cubicBezTo>
                    <a:cubicBezTo>
                      <a:pt x="146" y="43"/>
                      <a:pt x="146" y="43"/>
                      <a:pt x="146" y="43"/>
                    </a:cubicBezTo>
                    <a:cubicBezTo>
                      <a:pt x="149" y="43"/>
                      <a:pt x="149" y="43"/>
                      <a:pt x="149" y="43"/>
                    </a:cubicBezTo>
                    <a:cubicBezTo>
                      <a:pt x="145" y="43"/>
                      <a:pt x="145" y="43"/>
                      <a:pt x="145" y="43"/>
                    </a:cubicBezTo>
                    <a:cubicBezTo>
                      <a:pt x="148" y="46"/>
                      <a:pt x="148" y="46"/>
                      <a:pt x="148" y="46"/>
                    </a:cubicBezTo>
                    <a:cubicBezTo>
                      <a:pt x="149" y="45"/>
                      <a:pt x="149" y="44"/>
                      <a:pt x="149" y="43"/>
                    </a:cubicBezTo>
                    <a:cubicBezTo>
                      <a:pt x="145" y="43"/>
                      <a:pt x="145" y="43"/>
                      <a:pt x="145" y="43"/>
                    </a:cubicBezTo>
                    <a:cubicBezTo>
                      <a:pt x="148" y="46"/>
                      <a:pt x="148" y="46"/>
                      <a:pt x="148" y="46"/>
                    </a:cubicBezTo>
                    <a:cubicBezTo>
                      <a:pt x="145" y="43"/>
                      <a:pt x="145" y="43"/>
                      <a:pt x="145" y="43"/>
                    </a:cubicBezTo>
                    <a:cubicBezTo>
                      <a:pt x="145" y="47"/>
                      <a:pt x="145" y="47"/>
                      <a:pt x="145" y="47"/>
                    </a:cubicBezTo>
                    <a:cubicBezTo>
                      <a:pt x="145" y="43"/>
                      <a:pt x="145" y="43"/>
                      <a:pt x="145" y="43"/>
                    </a:cubicBezTo>
                    <a:cubicBezTo>
                      <a:pt x="144" y="47"/>
                      <a:pt x="144" y="47"/>
                      <a:pt x="144" y="47"/>
                    </a:cubicBezTo>
                    <a:cubicBezTo>
                      <a:pt x="144" y="47"/>
                      <a:pt x="145" y="47"/>
                      <a:pt x="145" y="47"/>
                    </a:cubicBezTo>
                    <a:cubicBezTo>
                      <a:pt x="145" y="43"/>
                      <a:pt x="145" y="43"/>
                      <a:pt x="145" y="43"/>
                    </a:cubicBezTo>
                    <a:cubicBezTo>
                      <a:pt x="144" y="47"/>
                      <a:pt x="144" y="47"/>
                      <a:pt x="144" y="47"/>
                    </a:cubicBezTo>
                    <a:cubicBezTo>
                      <a:pt x="145" y="43"/>
                      <a:pt x="145" y="43"/>
                      <a:pt x="145" y="43"/>
                    </a:cubicBezTo>
                    <a:cubicBezTo>
                      <a:pt x="144" y="47"/>
                      <a:pt x="144" y="47"/>
                      <a:pt x="144" y="47"/>
                    </a:cubicBezTo>
                    <a:cubicBezTo>
                      <a:pt x="144" y="47"/>
                      <a:pt x="144" y="47"/>
                      <a:pt x="144" y="47"/>
                    </a:cubicBezTo>
                    <a:cubicBezTo>
                      <a:pt x="145" y="43"/>
                      <a:pt x="145" y="43"/>
                      <a:pt x="145" y="43"/>
                    </a:cubicBezTo>
                    <a:cubicBezTo>
                      <a:pt x="144" y="47"/>
                      <a:pt x="144" y="47"/>
                      <a:pt x="144" y="47"/>
                    </a:cubicBezTo>
                    <a:cubicBezTo>
                      <a:pt x="145" y="44"/>
                      <a:pt x="145" y="44"/>
                      <a:pt x="145" y="44"/>
                    </a:cubicBezTo>
                    <a:cubicBezTo>
                      <a:pt x="144" y="47"/>
                      <a:pt x="144" y="47"/>
                      <a:pt x="144" y="47"/>
                    </a:cubicBezTo>
                    <a:cubicBezTo>
                      <a:pt x="144" y="47"/>
                      <a:pt x="144" y="47"/>
                      <a:pt x="144" y="47"/>
                    </a:cubicBezTo>
                    <a:cubicBezTo>
                      <a:pt x="145" y="44"/>
                      <a:pt x="145" y="44"/>
                      <a:pt x="145" y="44"/>
                    </a:cubicBezTo>
                    <a:cubicBezTo>
                      <a:pt x="144" y="47"/>
                      <a:pt x="144" y="47"/>
                      <a:pt x="144" y="47"/>
                    </a:cubicBezTo>
                    <a:cubicBezTo>
                      <a:pt x="144" y="47"/>
                      <a:pt x="144" y="47"/>
                      <a:pt x="145" y="48"/>
                    </a:cubicBezTo>
                    <a:cubicBezTo>
                      <a:pt x="150" y="50"/>
                      <a:pt x="170" y="59"/>
                      <a:pt x="190" y="68"/>
                    </a:cubicBezTo>
                    <a:cubicBezTo>
                      <a:pt x="200" y="73"/>
                      <a:pt x="210" y="77"/>
                      <a:pt x="217" y="80"/>
                    </a:cubicBezTo>
                    <a:cubicBezTo>
                      <a:pt x="221" y="82"/>
                      <a:pt x="225" y="83"/>
                      <a:pt x="227" y="84"/>
                    </a:cubicBezTo>
                    <a:cubicBezTo>
                      <a:pt x="229" y="85"/>
                      <a:pt x="230" y="85"/>
                      <a:pt x="231" y="85"/>
                    </a:cubicBezTo>
                    <a:cubicBezTo>
                      <a:pt x="232" y="86"/>
                      <a:pt x="233" y="86"/>
                      <a:pt x="234" y="86"/>
                    </a:cubicBezTo>
                    <a:cubicBezTo>
                      <a:pt x="234" y="86"/>
                      <a:pt x="235" y="86"/>
                      <a:pt x="235" y="86"/>
                    </a:cubicBezTo>
                    <a:cubicBezTo>
                      <a:pt x="236" y="86"/>
                      <a:pt x="236" y="85"/>
                      <a:pt x="236" y="85"/>
                    </a:cubicBezTo>
                    <a:cubicBezTo>
                      <a:pt x="237" y="85"/>
                      <a:pt x="237" y="84"/>
                      <a:pt x="238" y="84"/>
                    </a:cubicBezTo>
                    <a:cubicBezTo>
                      <a:pt x="238" y="83"/>
                      <a:pt x="238" y="82"/>
                      <a:pt x="238" y="81"/>
                    </a:cubicBezTo>
                    <a:cubicBezTo>
                      <a:pt x="238" y="80"/>
                      <a:pt x="237" y="79"/>
                      <a:pt x="236" y="78"/>
                    </a:cubicBezTo>
                    <a:cubicBezTo>
                      <a:pt x="236" y="78"/>
                      <a:pt x="232" y="76"/>
                      <a:pt x="226" y="72"/>
                    </a:cubicBezTo>
                    <a:cubicBezTo>
                      <a:pt x="216" y="66"/>
                      <a:pt x="202" y="57"/>
                      <a:pt x="190" y="50"/>
                    </a:cubicBezTo>
                    <a:cubicBezTo>
                      <a:pt x="184" y="46"/>
                      <a:pt x="178" y="42"/>
                      <a:pt x="174" y="40"/>
                    </a:cubicBezTo>
                    <a:cubicBezTo>
                      <a:pt x="172" y="39"/>
                      <a:pt x="171" y="38"/>
                      <a:pt x="170" y="37"/>
                    </a:cubicBezTo>
                    <a:cubicBezTo>
                      <a:pt x="169" y="37"/>
                      <a:pt x="169" y="36"/>
                      <a:pt x="169" y="36"/>
                    </a:cubicBezTo>
                    <a:cubicBezTo>
                      <a:pt x="169" y="36"/>
                      <a:pt x="169" y="36"/>
                      <a:pt x="169" y="36"/>
                    </a:cubicBezTo>
                    <a:cubicBezTo>
                      <a:pt x="167" y="38"/>
                      <a:pt x="167" y="38"/>
                      <a:pt x="167" y="38"/>
                    </a:cubicBezTo>
                    <a:cubicBezTo>
                      <a:pt x="169" y="36"/>
                      <a:pt x="169" y="36"/>
                      <a:pt x="169" y="36"/>
                    </a:cubicBezTo>
                    <a:cubicBezTo>
                      <a:pt x="169" y="36"/>
                      <a:pt x="169" y="36"/>
                      <a:pt x="169" y="36"/>
                    </a:cubicBezTo>
                    <a:cubicBezTo>
                      <a:pt x="167" y="38"/>
                      <a:pt x="167" y="38"/>
                      <a:pt x="167" y="38"/>
                    </a:cubicBezTo>
                    <a:cubicBezTo>
                      <a:pt x="169" y="36"/>
                      <a:pt x="169" y="36"/>
                      <a:pt x="169" y="36"/>
                    </a:cubicBezTo>
                    <a:cubicBezTo>
                      <a:pt x="166" y="39"/>
                      <a:pt x="166" y="39"/>
                      <a:pt x="166" y="39"/>
                    </a:cubicBezTo>
                    <a:cubicBezTo>
                      <a:pt x="169" y="37"/>
                      <a:pt x="169" y="37"/>
                      <a:pt x="169" y="37"/>
                    </a:cubicBezTo>
                    <a:cubicBezTo>
                      <a:pt x="169" y="36"/>
                      <a:pt x="169" y="36"/>
                      <a:pt x="169" y="36"/>
                    </a:cubicBezTo>
                    <a:cubicBezTo>
                      <a:pt x="166" y="39"/>
                      <a:pt x="166" y="39"/>
                      <a:pt x="166" y="39"/>
                    </a:cubicBezTo>
                    <a:cubicBezTo>
                      <a:pt x="169" y="37"/>
                      <a:pt x="169" y="37"/>
                      <a:pt x="169" y="37"/>
                    </a:cubicBezTo>
                    <a:cubicBezTo>
                      <a:pt x="166" y="39"/>
                      <a:pt x="166" y="39"/>
                      <a:pt x="166" y="39"/>
                    </a:cubicBezTo>
                    <a:cubicBezTo>
                      <a:pt x="170" y="39"/>
                      <a:pt x="170" y="39"/>
                      <a:pt x="170" y="39"/>
                    </a:cubicBezTo>
                    <a:cubicBezTo>
                      <a:pt x="170" y="38"/>
                      <a:pt x="169" y="37"/>
                      <a:pt x="169" y="37"/>
                    </a:cubicBezTo>
                    <a:cubicBezTo>
                      <a:pt x="166" y="39"/>
                      <a:pt x="166" y="39"/>
                      <a:pt x="166" y="39"/>
                    </a:cubicBezTo>
                    <a:cubicBezTo>
                      <a:pt x="170" y="39"/>
                      <a:pt x="170" y="39"/>
                      <a:pt x="170" y="39"/>
                    </a:cubicBezTo>
                    <a:cubicBezTo>
                      <a:pt x="166" y="39"/>
                      <a:pt x="166" y="39"/>
                      <a:pt x="166" y="39"/>
                    </a:cubicBezTo>
                    <a:cubicBezTo>
                      <a:pt x="169" y="41"/>
                      <a:pt x="169" y="41"/>
                      <a:pt x="169" y="41"/>
                    </a:cubicBezTo>
                    <a:cubicBezTo>
                      <a:pt x="170" y="40"/>
                      <a:pt x="170" y="39"/>
                      <a:pt x="170" y="39"/>
                    </a:cubicBezTo>
                    <a:cubicBezTo>
                      <a:pt x="166" y="39"/>
                      <a:pt x="166" y="39"/>
                      <a:pt x="166" y="39"/>
                    </a:cubicBezTo>
                    <a:cubicBezTo>
                      <a:pt x="169" y="41"/>
                      <a:pt x="169" y="41"/>
                      <a:pt x="169" y="41"/>
                    </a:cubicBezTo>
                    <a:cubicBezTo>
                      <a:pt x="166" y="39"/>
                      <a:pt x="166" y="39"/>
                      <a:pt x="166" y="39"/>
                    </a:cubicBezTo>
                    <a:cubicBezTo>
                      <a:pt x="164" y="42"/>
                      <a:pt x="164" y="42"/>
                      <a:pt x="164" y="42"/>
                    </a:cubicBezTo>
                    <a:cubicBezTo>
                      <a:pt x="164" y="42"/>
                      <a:pt x="185" y="53"/>
                      <a:pt x="206" y="63"/>
                    </a:cubicBezTo>
                    <a:cubicBezTo>
                      <a:pt x="217" y="68"/>
                      <a:pt x="228" y="74"/>
                      <a:pt x="236" y="77"/>
                    </a:cubicBezTo>
                    <a:cubicBezTo>
                      <a:pt x="240" y="79"/>
                      <a:pt x="244" y="81"/>
                      <a:pt x="247" y="82"/>
                    </a:cubicBezTo>
                    <a:cubicBezTo>
                      <a:pt x="248" y="83"/>
                      <a:pt x="250" y="83"/>
                      <a:pt x="251" y="84"/>
                    </a:cubicBezTo>
                    <a:cubicBezTo>
                      <a:pt x="251" y="84"/>
                      <a:pt x="252" y="84"/>
                      <a:pt x="252" y="84"/>
                    </a:cubicBezTo>
                    <a:cubicBezTo>
                      <a:pt x="253" y="84"/>
                      <a:pt x="253" y="84"/>
                      <a:pt x="254" y="84"/>
                    </a:cubicBezTo>
                    <a:cubicBezTo>
                      <a:pt x="254" y="84"/>
                      <a:pt x="255" y="84"/>
                      <a:pt x="255" y="84"/>
                    </a:cubicBezTo>
                    <a:cubicBezTo>
                      <a:pt x="256" y="84"/>
                      <a:pt x="257" y="83"/>
                      <a:pt x="258" y="82"/>
                    </a:cubicBezTo>
                    <a:cubicBezTo>
                      <a:pt x="258" y="82"/>
                      <a:pt x="258" y="82"/>
                      <a:pt x="258" y="82"/>
                    </a:cubicBezTo>
                    <a:cubicBezTo>
                      <a:pt x="258" y="82"/>
                      <a:pt x="258" y="81"/>
                      <a:pt x="258" y="80"/>
                    </a:cubicBezTo>
                    <a:cubicBezTo>
                      <a:pt x="258" y="79"/>
                      <a:pt x="258" y="78"/>
                      <a:pt x="258" y="78"/>
                    </a:cubicBezTo>
                    <a:cubicBezTo>
                      <a:pt x="257" y="77"/>
                      <a:pt x="257" y="77"/>
                      <a:pt x="256" y="77"/>
                    </a:cubicBezTo>
                    <a:cubicBezTo>
                      <a:pt x="256" y="76"/>
                      <a:pt x="255" y="76"/>
                      <a:pt x="254" y="75"/>
                    </a:cubicBezTo>
                    <a:cubicBezTo>
                      <a:pt x="251" y="72"/>
                      <a:pt x="245" y="69"/>
                      <a:pt x="238" y="64"/>
                    </a:cubicBezTo>
                    <a:cubicBezTo>
                      <a:pt x="216" y="50"/>
                      <a:pt x="183" y="31"/>
                      <a:pt x="183" y="31"/>
                    </a:cubicBezTo>
                    <a:cubicBezTo>
                      <a:pt x="181" y="34"/>
                      <a:pt x="181" y="34"/>
                      <a:pt x="181" y="34"/>
                    </a:cubicBezTo>
                    <a:cubicBezTo>
                      <a:pt x="179" y="38"/>
                      <a:pt x="179" y="38"/>
                      <a:pt x="179" y="38"/>
                    </a:cubicBezTo>
                    <a:cubicBezTo>
                      <a:pt x="179" y="38"/>
                      <a:pt x="201" y="48"/>
                      <a:pt x="223" y="58"/>
                    </a:cubicBezTo>
                    <a:cubicBezTo>
                      <a:pt x="234" y="63"/>
                      <a:pt x="246" y="68"/>
                      <a:pt x="255" y="72"/>
                    </a:cubicBezTo>
                    <a:cubicBezTo>
                      <a:pt x="259" y="74"/>
                      <a:pt x="263" y="75"/>
                      <a:pt x="266" y="76"/>
                    </a:cubicBezTo>
                    <a:cubicBezTo>
                      <a:pt x="267" y="77"/>
                      <a:pt x="268" y="77"/>
                      <a:pt x="270" y="78"/>
                    </a:cubicBezTo>
                    <a:cubicBezTo>
                      <a:pt x="270" y="78"/>
                      <a:pt x="271" y="78"/>
                      <a:pt x="271" y="78"/>
                    </a:cubicBezTo>
                    <a:cubicBezTo>
                      <a:pt x="271" y="78"/>
                      <a:pt x="272" y="78"/>
                      <a:pt x="273" y="78"/>
                    </a:cubicBezTo>
                    <a:cubicBezTo>
                      <a:pt x="273" y="78"/>
                      <a:pt x="273" y="78"/>
                      <a:pt x="274" y="78"/>
                    </a:cubicBezTo>
                    <a:cubicBezTo>
                      <a:pt x="274" y="78"/>
                      <a:pt x="275" y="78"/>
                      <a:pt x="275" y="78"/>
                    </a:cubicBezTo>
                    <a:cubicBezTo>
                      <a:pt x="275" y="77"/>
                      <a:pt x="276" y="77"/>
                      <a:pt x="276" y="76"/>
                    </a:cubicBezTo>
                    <a:cubicBezTo>
                      <a:pt x="277" y="75"/>
                      <a:pt x="277" y="74"/>
                      <a:pt x="277" y="73"/>
                    </a:cubicBezTo>
                    <a:cubicBezTo>
                      <a:pt x="277" y="72"/>
                      <a:pt x="276" y="71"/>
                      <a:pt x="275" y="71"/>
                    </a:cubicBezTo>
                    <a:cubicBezTo>
                      <a:pt x="202" y="25"/>
                      <a:pt x="202" y="25"/>
                      <a:pt x="202" y="25"/>
                    </a:cubicBezTo>
                    <a:cubicBezTo>
                      <a:pt x="200" y="29"/>
                      <a:pt x="200" y="29"/>
                      <a:pt x="200" y="29"/>
                    </a:cubicBezTo>
                    <a:cubicBezTo>
                      <a:pt x="203" y="31"/>
                      <a:pt x="203" y="31"/>
                      <a:pt x="203" y="31"/>
                    </a:cubicBezTo>
                    <a:cubicBezTo>
                      <a:pt x="200" y="29"/>
                      <a:pt x="200" y="29"/>
                      <a:pt x="200" y="29"/>
                    </a:cubicBezTo>
                    <a:cubicBezTo>
                      <a:pt x="202" y="32"/>
                      <a:pt x="202" y="32"/>
                      <a:pt x="202" y="32"/>
                    </a:cubicBezTo>
                    <a:cubicBezTo>
                      <a:pt x="203" y="32"/>
                      <a:pt x="203" y="31"/>
                      <a:pt x="203" y="31"/>
                    </a:cubicBezTo>
                    <a:cubicBezTo>
                      <a:pt x="200" y="29"/>
                      <a:pt x="200" y="29"/>
                      <a:pt x="200" y="29"/>
                    </a:cubicBezTo>
                    <a:cubicBezTo>
                      <a:pt x="202" y="32"/>
                      <a:pt x="202" y="32"/>
                      <a:pt x="202" y="32"/>
                    </a:cubicBezTo>
                    <a:cubicBezTo>
                      <a:pt x="200" y="29"/>
                      <a:pt x="200" y="29"/>
                      <a:pt x="200" y="29"/>
                    </a:cubicBezTo>
                    <a:cubicBezTo>
                      <a:pt x="201" y="33"/>
                      <a:pt x="201" y="33"/>
                      <a:pt x="201" y="33"/>
                    </a:cubicBezTo>
                    <a:cubicBezTo>
                      <a:pt x="201" y="33"/>
                      <a:pt x="202" y="32"/>
                      <a:pt x="202" y="32"/>
                    </a:cubicBezTo>
                    <a:cubicBezTo>
                      <a:pt x="200" y="29"/>
                      <a:pt x="200" y="29"/>
                      <a:pt x="200" y="29"/>
                    </a:cubicBezTo>
                    <a:cubicBezTo>
                      <a:pt x="201" y="33"/>
                      <a:pt x="201" y="33"/>
                      <a:pt x="201" y="33"/>
                    </a:cubicBezTo>
                    <a:cubicBezTo>
                      <a:pt x="200" y="29"/>
                      <a:pt x="200" y="29"/>
                      <a:pt x="200" y="29"/>
                    </a:cubicBezTo>
                    <a:cubicBezTo>
                      <a:pt x="200" y="33"/>
                      <a:pt x="200" y="33"/>
                      <a:pt x="200" y="33"/>
                    </a:cubicBezTo>
                    <a:cubicBezTo>
                      <a:pt x="201" y="33"/>
                      <a:pt x="201" y="33"/>
                      <a:pt x="201" y="33"/>
                    </a:cubicBezTo>
                    <a:cubicBezTo>
                      <a:pt x="200" y="29"/>
                      <a:pt x="200" y="29"/>
                      <a:pt x="200" y="29"/>
                    </a:cubicBezTo>
                    <a:cubicBezTo>
                      <a:pt x="200" y="33"/>
                      <a:pt x="200" y="33"/>
                      <a:pt x="200" y="33"/>
                    </a:cubicBezTo>
                    <a:cubicBezTo>
                      <a:pt x="200" y="30"/>
                      <a:pt x="200" y="30"/>
                      <a:pt x="200" y="30"/>
                    </a:cubicBezTo>
                    <a:cubicBezTo>
                      <a:pt x="200" y="33"/>
                      <a:pt x="200" y="33"/>
                      <a:pt x="200" y="33"/>
                    </a:cubicBezTo>
                    <a:cubicBezTo>
                      <a:pt x="200" y="33"/>
                      <a:pt x="200" y="33"/>
                      <a:pt x="200" y="33"/>
                    </a:cubicBezTo>
                    <a:cubicBezTo>
                      <a:pt x="200" y="30"/>
                      <a:pt x="200" y="30"/>
                      <a:pt x="200" y="30"/>
                    </a:cubicBezTo>
                    <a:cubicBezTo>
                      <a:pt x="200" y="33"/>
                      <a:pt x="200" y="33"/>
                      <a:pt x="200" y="33"/>
                    </a:cubicBezTo>
                    <a:cubicBezTo>
                      <a:pt x="200" y="32"/>
                      <a:pt x="200" y="32"/>
                      <a:pt x="200" y="32"/>
                    </a:cubicBezTo>
                    <a:cubicBezTo>
                      <a:pt x="200" y="33"/>
                      <a:pt x="200" y="33"/>
                      <a:pt x="200" y="33"/>
                    </a:cubicBezTo>
                    <a:cubicBezTo>
                      <a:pt x="200" y="33"/>
                      <a:pt x="200" y="33"/>
                      <a:pt x="200" y="33"/>
                    </a:cubicBezTo>
                    <a:cubicBezTo>
                      <a:pt x="200" y="32"/>
                      <a:pt x="200" y="32"/>
                      <a:pt x="200" y="32"/>
                    </a:cubicBezTo>
                    <a:cubicBezTo>
                      <a:pt x="200" y="33"/>
                      <a:pt x="200" y="33"/>
                      <a:pt x="200" y="33"/>
                    </a:cubicBezTo>
                    <a:cubicBezTo>
                      <a:pt x="200" y="33"/>
                      <a:pt x="200" y="33"/>
                      <a:pt x="201" y="33"/>
                    </a:cubicBezTo>
                    <a:cubicBezTo>
                      <a:pt x="205" y="35"/>
                      <a:pt x="212" y="38"/>
                      <a:pt x="220" y="42"/>
                    </a:cubicBezTo>
                    <a:cubicBezTo>
                      <a:pt x="233" y="47"/>
                      <a:pt x="250" y="55"/>
                      <a:pt x="264" y="61"/>
                    </a:cubicBezTo>
                    <a:cubicBezTo>
                      <a:pt x="271" y="64"/>
                      <a:pt x="277" y="67"/>
                      <a:pt x="282" y="69"/>
                    </a:cubicBezTo>
                    <a:cubicBezTo>
                      <a:pt x="285" y="70"/>
                      <a:pt x="287" y="70"/>
                      <a:pt x="288" y="71"/>
                    </a:cubicBezTo>
                    <a:cubicBezTo>
                      <a:pt x="289" y="71"/>
                      <a:pt x="290" y="72"/>
                      <a:pt x="291" y="72"/>
                    </a:cubicBezTo>
                    <a:cubicBezTo>
                      <a:pt x="291" y="72"/>
                      <a:pt x="292" y="72"/>
                      <a:pt x="293" y="72"/>
                    </a:cubicBezTo>
                    <a:cubicBezTo>
                      <a:pt x="293" y="72"/>
                      <a:pt x="294" y="72"/>
                      <a:pt x="294" y="72"/>
                    </a:cubicBezTo>
                    <a:cubicBezTo>
                      <a:pt x="295" y="72"/>
                      <a:pt x="296" y="71"/>
                      <a:pt x="297" y="70"/>
                    </a:cubicBezTo>
                    <a:cubicBezTo>
                      <a:pt x="297" y="70"/>
                      <a:pt x="297" y="70"/>
                      <a:pt x="297" y="70"/>
                    </a:cubicBezTo>
                    <a:cubicBezTo>
                      <a:pt x="297" y="69"/>
                      <a:pt x="297" y="69"/>
                      <a:pt x="297" y="68"/>
                    </a:cubicBezTo>
                    <a:cubicBezTo>
                      <a:pt x="297" y="67"/>
                      <a:pt x="297" y="67"/>
                      <a:pt x="297" y="66"/>
                    </a:cubicBezTo>
                    <a:cubicBezTo>
                      <a:pt x="297" y="66"/>
                      <a:pt x="296" y="65"/>
                      <a:pt x="296" y="65"/>
                    </a:cubicBezTo>
                    <a:cubicBezTo>
                      <a:pt x="296" y="65"/>
                      <a:pt x="295" y="64"/>
                      <a:pt x="295" y="64"/>
                    </a:cubicBezTo>
                    <a:cubicBezTo>
                      <a:pt x="294" y="63"/>
                      <a:pt x="292" y="62"/>
                      <a:pt x="289" y="60"/>
                    </a:cubicBezTo>
                    <a:cubicBezTo>
                      <a:pt x="280" y="54"/>
                      <a:pt x="262" y="43"/>
                      <a:pt x="247" y="34"/>
                    </a:cubicBezTo>
                    <a:cubicBezTo>
                      <a:pt x="239" y="29"/>
                      <a:pt x="231" y="25"/>
                      <a:pt x="226" y="21"/>
                    </a:cubicBezTo>
                    <a:cubicBezTo>
                      <a:pt x="224" y="20"/>
                      <a:pt x="221" y="18"/>
                      <a:pt x="220" y="18"/>
                    </a:cubicBezTo>
                    <a:cubicBezTo>
                      <a:pt x="219" y="17"/>
                      <a:pt x="219" y="17"/>
                      <a:pt x="218" y="17"/>
                    </a:cubicBezTo>
                    <a:cubicBezTo>
                      <a:pt x="218" y="16"/>
                      <a:pt x="218" y="16"/>
                      <a:pt x="218" y="16"/>
                    </a:cubicBezTo>
                    <a:cubicBezTo>
                      <a:pt x="218" y="16"/>
                      <a:pt x="218" y="16"/>
                      <a:pt x="218" y="16"/>
                    </a:cubicBezTo>
                    <a:cubicBezTo>
                      <a:pt x="217" y="18"/>
                      <a:pt x="217" y="18"/>
                      <a:pt x="217" y="18"/>
                    </a:cubicBezTo>
                    <a:cubicBezTo>
                      <a:pt x="218" y="16"/>
                      <a:pt x="218" y="16"/>
                      <a:pt x="218" y="16"/>
                    </a:cubicBezTo>
                    <a:cubicBezTo>
                      <a:pt x="218" y="16"/>
                      <a:pt x="218" y="16"/>
                      <a:pt x="218" y="16"/>
                    </a:cubicBezTo>
                    <a:cubicBezTo>
                      <a:pt x="217" y="18"/>
                      <a:pt x="217" y="18"/>
                      <a:pt x="217" y="18"/>
                    </a:cubicBezTo>
                    <a:cubicBezTo>
                      <a:pt x="218" y="16"/>
                      <a:pt x="218" y="16"/>
                      <a:pt x="218" y="16"/>
                    </a:cubicBezTo>
                    <a:cubicBezTo>
                      <a:pt x="216" y="19"/>
                      <a:pt x="216" y="19"/>
                      <a:pt x="216" y="19"/>
                    </a:cubicBezTo>
                    <a:cubicBezTo>
                      <a:pt x="219" y="17"/>
                      <a:pt x="219" y="17"/>
                      <a:pt x="219" y="17"/>
                    </a:cubicBezTo>
                    <a:cubicBezTo>
                      <a:pt x="218" y="16"/>
                      <a:pt x="218" y="16"/>
                      <a:pt x="218" y="16"/>
                    </a:cubicBezTo>
                    <a:cubicBezTo>
                      <a:pt x="216" y="19"/>
                      <a:pt x="216" y="19"/>
                      <a:pt x="216" y="19"/>
                    </a:cubicBezTo>
                    <a:cubicBezTo>
                      <a:pt x="219" y="17"/>
                      <a:pt x="219" y="17"/>
                      <a:pt x="219" y="17"/>
                    </a:cubicBezTo>
                    <a:cubicBezTo>
                      <a:pt x="216" y="19"/>
                      <a:pt x="216" y="19"/>
                      <a:pt x="216" y="19"/>
                    </a:cubicBezTo>
                    <a:cubicBezTo>
                      <a:pt x="219" y="18"/>
                      <a:pt x="219" y="18"/>
                      <a:pt x="219" y="18"/>
                    </a:cubicBezTo>
                    <a:cubicBezTo>
                      <a:pt x="219" y="17"/>
                      <a:pt x="219" y="17"/>
                      <a:pt x="219" y="17"/>
                    </a:cubicBezTo>
                    <a:cubicBezTo>
                      <a:pt x="216" y="19"/>
                      <a:pt x="216" y="19"/>
                      <a:pt x="216" y="19"/>
                    </a:cubicBezTo>
                    <a:cubicBezTo>
                      <a:pt x="219" y="18"/>
                      <a:pt x="219" y="18"/>
                      <a:pt x="219" y="18"/>
                    </a:cubicBezTo>
                    <a:cubicBezTo>
                      <a:pt x="216" y="19"/>
                      <a:pt x="216" y="19"/>
                      <a:pt x="216" y="19"/>
                    </a:cubicBezTo>
                    <a:cubicBezTo>
                      <a:pt x="219" y="19"/>
                      <a:pt x="219" y="19"/>
                      <a:pt x="219" y="19"/>
                    </a:cubicBezTo>
                    <a:cubicBezTo>
                      <a:pt x="219" y="18"/>
                      <a:pt x="219" y="18"/>
                      <a:pt x="219" y="18"/>
                    </a:cubicBezTo>
                    <a:cubicBezTo>
                      <a:pt x="216" y="19"/>
                      <a:pt x="216" y="19"/>
                      <a:pt x="216" y="19"/>
                    </a:cubicBezTo>
                    <a:cubicBezTo>
                      <a:pt x="219" y="19"/>
                      <a:pt x="219" y="19"/>
                      <a:pt x="219" y="19"/>
                    </a:cubicBezTo>
                    <a:cubicBezTo>
                      <a:pt x="215" y="19"/>
                      <a:pt x="215" y="19"/>
                      <a:pt x="215" y="19"/>
                    </a:cubicBezTo>
                    <a:cubicBezTo>
                      <a:pt x="219" y="21"/>
                      <a:pt x="219" y="21"/>
                      <a:pt x="219" y="21"/>
                    </a:cubicBezTo>
                    <a:cubicBezTo>
                      <a:pt x="216" y="19"/>
                      <a:pt x="216" y="19"/>
                      <a:pt x="216" y="19"/>
                    </a:cubicBezTo>
                    <a:cubicBezTo>
                      <a:pt x="217" y="23"/>
                      <a:pt x="217" y="23"/>
                      <a:pt x="217" y="23"/>
                    </a:cubicBezTo>
                    <a:cubicBezTo>
                      <a:pt x="217" y="23"/>
                      <a:pt x="218" y="23"/>
                      <a:pt x="219" y="21"/>
                    </a:cubicBezTo>
                    <a:cubicBezTo>
                      <a:pt x="216" y="19"/>
                      <a:pt x="216" y="19"/>
                      <a:pt x="216" y="19"/>
                    </a:cubicBezTo>
                    <a:cubicBezTo>
                      <a:pt x="217" y="23"/>
                      <a:pt x="217" y="23"/>
                      <a:pt x="217" y="23"/>
                    </a:cubicBezTo>
                    <a:cubicBezTo>
                      <a:pt x="216" y="19"/>
                      <a:pt x="216" y="19"/>
                      <a:pt x="216" y="19"/>
                    </a:cubicBezTo>
                    <a:cubicBezTo>
                      <a:pt x="216" y="23"/>
                      <a:pt x="216" y="23"/>
                      <a:pt x="216" y="23"/>
                    </a:cubicBezTo>
                    <a:cubicBezTo>
                      <a:pt x="216" y="23"/>
                      <a:pt x="216" y="23"/>
                      <a:pt x="217" y="23"/>
                    </a:cubicBezTo>
                    <a:cubicBezTo>
                      <a:pt x="216" y="19"/>
                      <a:pt x="216" y="19"/>
                      <a:pt x="216" y="19"/>
                    </a:cubicBezTo>
                    <a:cubicBezTo>
                      <a:pt x="216" y="23"/>
                      <a:pt x="216" y="23"/>
                      <a:pt x="216" y="23"/>
                    </a:cubicBezTo>
                    <a:cubicBezTo>
                      <a:pt x="216" y="20"/>
                      <a:pt x="216" y="20"/>
                      <a:pt x="216" y="20"/>
                    </a:cubicBezTo>
                    <a:cubicBezTo>
                      <a:pt x="215" y="23"/>
                      <a:pt x="215" y="23"/>
                      <a:pt x="215" y="23"/>
                    </a:cubicBezTo>
                    <a:cubicBezTo>
                      <a:pt x="215" y="23"/>
                      <a:pt x="215" y="23"/>
                      <a:pt x="216" y="23"/>
                    </a:cubicBezTo>
                    <a:cubicBezTo>
                      <a:pt x="216" y="20"/>
                      <a:pt x="216" y="20"/>
                      <a:pt x="216" y="20"/>
                    </a:cubicBezTo>
                    <a:cubicBezTo>
                      <a:pt x="215" y="23"/>
                      <a:pt x="215" y="23"/>
                      <a:pt x="215" y="23"/>
                    </a:cubicBezTo>
                    <a:cubicBezTo>
                      <a:pt x="215" y="22"/>
                      <a:pt x="215" y="22"/>
                      <a:pt x="215" y="22"/>
                    </a:cubicBezTo>
                    <a:cubicBezTo>
                      <a:pt x="215" y="23"/>
                      <a:pt x="215" y="23"/>
                      <a:pt x="215" y="23"/>
                    </a:cubicBezTo>
                    <a:cubicBezTo>
                      <a:pt x="215" y="23"/>
                      <a:pt x="215" y="23"/>
                      <a:pt x="215" y="23"/>
                    </a:cubicBezTo>
                    <a:cubicBezTo>
                      <a:pt x="215" y="22"/>
                      <a:pt x="215" y="22"/>
                      <a:pt x="215" y="22"/>
                    </a:cubicBezTo>
                    <a:cubicBezTo>
                      <a:pt x="215" y="23"/>
                      <a:pt x="215" y="23"/>
                      <a:pt x="215" y="23"/>
                    </a:cubicBezTo>
                    <a:cubicBezTo>
                      <a:pt x="215" y="23"/>
                      <a:pt x="215" y="23"/>
                      <a:pt x="216" y="24"/>
                    </a:cubicBezTo>
                    <a:cubicBezTo>
                      <a:pt x="219" y="25"/>
                      <a:pt x="225" y="28"/>
                      <a:pt x="232" y="31"/>
                    </a:cubicBezTo>
                    <a:cubicBezTo>
                      <a:pt x="244" y="37"/>
                      <a:pt x="258" y="44"/>
                      <a:pt x="270" y="49"/>
                    </a:cubicBezTo>
                    <a:cubicBezTo>
                      <a:pt x="276" y="52"/>
                      <a:pt x="281" y="55"/>
                      <a:pt x="285" y="57"/>
                    </a:cubicBezTo>
                    <a:cubicBezTo>
                      <a:pt x="287" y="57"/>
                      <a:pt x="289" y="58"/>
                      <a:pt x="290" y="59"/>
                    </a:cubicBezTo>
                    <a:cubicBezTo>
                      <a:pt x="291" y="59"/>
                      <a:pt x="292" y="59"/>
                      <a:pt x="292" y="59"/>
                    </a:cubicBezTo>
                    <a:cubicBezTo>
                      <a:pt x="293" y="60"/>
                      <a:pt x="293" y="60"/>
                      <a:pt x="294" y="60"/>
                    </a:cubicBezTo>
                    <a:cubicBezTo>
                      <a:pt x="295" y="60"/>
                      <a:pt x="295" y="60"/>
                      <a:pt x="296" y="59"/>
                    </a:cubicBezTo>
                    <a:cubicBezTo>
                      <a:pt x="296" y="59"/>
                      <a:pt x="297" y="59"/>
                      <a:pt x="298" y="58"/>
                    </a:cubicBezTo>
                    <a:cubicBezTo>
                      <a:pt x="298" y="57"/>
                      <a:pt x="299" y="56"/>
                      <a:pt x="299" y="56"/>
                    </a:cubicBezTo>
                    <a:cubicBezTo>
                      <a:pt x="299" y="55"/>
                      <a:pt x="298" y="54"/>
                      <a:pt x="298" y="54"/>
                    </a:cubicBezTo>
                    <a:cubicBezTo>
                      <a:pt x="298" y="53"/>
                      <a:pt x="298" y="53"/>
                      <a:pt x="298" y="53"/>
                    </a:cubicBezTo>
                    <a:cubicBezTo>
                      <a:pt x="297" y="52"/>
                      <a:pt x="297" y="52"/>
                      <a:pt x="297" y="52"/>
                    </a:cubicBezTo>
                    <a:cubicBezTo>
                      <a:pt x="297" y="52"/>
                      <a:pt x="296" y="52"/>
                      <a:pt x="296" y="51"/>
                    </a:cubicBezTo>
                    <a:cubicBezTo>
                      <a:pt x="293" y="50"/>
                      <a:pt x="288" y="47"/>
                      <a:pt x="282" y="43"/>
                    </a:cubicBezTo>
                    <a:cubicBezTo>
                      <a:pt x="273" y="37"/>
                      <a:pt x="261" y="30"/>
                      <a:pt x="252" y="24"/>
                    </a:cubicBezTo>
                    <a:cubicBezTo>
                      <a:pt x="247" y="21"/>
                      <a:pt x="243" y="19"/>
                      <a:pt x="240" y="17"/>
                    </a:cubicBezTo>
                    <a:cubicBezTo>
                      <a:pt x="238" y="16"/>
                      <a:pt x="237" y="15"/>
                      <a:pt x="236" y="15"/>
                    </a:cubicBezTo>
                    <a:cubicBezTo>
                      <a:pt x="236" y="14"/>
                      <a:pt x="236" y="14"/>
                      <a:pt x="235" y="14"/>
                    </a:cubicBezTo>
                    <a:cubicBezTo>
                      <a:pt x="235" y="14"/>
                      <a:pt x="235" y="14"/>
                      <a:pt x="235" y="14"/>
                    </a:cubicBezTo>
                    <a:cubicBezTo>
                      <a:pt x="234" y="16"/>
                      <a:pt x="234" y="16"/>
                      <a:pt x="234" y="16"/>
                    </a:cubicBezTo>
                    <a:cubicBezTo>
                      <a:pt x="236" y="14"/>
                      <a:pt x="236" y="14"/>
                      <a:pt x="236" y="14"/>
                    </a:cubicBezTo>
                    <a:cubicBezTo>
                      <a:pt x="235" y="14"/>
                      <a:pt x="235" y="14"/>
                      <a:pt x="235" y="14"/>
                    </a:cubicBezTo>
                    <a:cubicBezTo>
                      <a:pt x="234" y="16"/>
                      <a:pt x="234" y="16"/>
                      <a:pt x="234" y="16"/>
                    </a:cubicBezTo>
                    <a:cubicBezTo>
                      <a:pt x="236" y="14"/>
                      <a:pt x="236" y="14"/>
                      <a:pt x="236" y="14"/>
                    </a:cubicBezTo>
                    <a:cubicBezTo>
                      <a:pt x="233" y="17"/>
                      <a:pt x="233" y="17"/>
                      <a:pt x="233" y="17"/>
                    </a:cubicBezTo>
                    <a:cubicBezTo>
                      <a:pt x="236" y="15"/>
                      <a:pt x="236" y="15"/>
                      <a:pt x="236" y="15"/>
                    </a:cubicBezTo>
                    <a:cubicBezTo>
                      <a:pt x="236" y="14"/>
                      <a:pt x="236" y="14"/>
                      <a:pt x="236" y="14"/>
                    </a:cubicBezTo>
                    <a:cubicBezTo>
                      <a:pt x="233" y="17"/>
                      <a:pt x="233" y="17"/>
                      <a:pt x="233" y="17"/>
                    </a:cubicBezTo>
                    <a:cubicBezTo>
                      <a:pt x="236" y="15"/>
                      <a:pt x="236" y="15"/>
                      <a:pt x="236" y="15"/>
                    </a:cubicBezTo>
                    <a:cubicBezTo>
                      <a:pt x="233" y="17"/>
                      <a:pt x="233" y="17"/>
                      <a:pt x="233" y="17"/>
                    </a:cubicBezTo>
                    <a:cubicBezTo>
                      <a:pt x="236" y="15"/>
                      <a:pt x="236" y="15"/>
                      <a:pt x="236" y="15"/>
                    </a:cubicBezTo>
                    <a:cubicBezTo>
                      <a:pt x="236" y="15"/>
                      <a:pt x="236" y="15"/>
                      <a:pt x="236" y="15"/>
                    </a:cubicBezTo>
                    <a:cubicBezTo>
                      <a:pt x="233" y="17"/>
                      <a:pt x="233" y="17"/>
                      <a:pt x="233" y="17"/>
                    </a:cubicBezTo>
                    <a:cubicBezTo>
                      <a:pt x="236" y="15"/>
                      <a:pt x="236" y="15"/>
                      <a:pt x="236" y="15"/>
                    </a:cubicBezTo>
                    <a:cubicBezTo>
                      <a:pt x="233" y="17"/>
                      <a:pt x="233" y="17"/>
                      <a:pt x="233" y="17"/>
                    </a:cubicBezTo>
                    <a:cubicBezTo>
                      <a:pt x="237" y="17"/>
                      <a:pt x="237" y="17"/>
                      <a:pt x="237" y="17"/>
                    </a:cubicBezTo>
                    <a:cubicBezTo>
                      <a:pt x="237" y="16"/>
                      <a:pt x="237" y="16"/>
                      <a:pt x="236" y="15"/>
                    </a:cubicBezTo>
                    <a:cubicBezTo>
                      <a:pt x="233" y="17"/>
                      <a:pt x="233" y="17"/>
                      <a:pt x="233" y="17"/>
                    </a:cubicBezTo>
                    <a:cubicBezTo>
                      <a:pt x="237" y="17"/>
                      <a:pt x="237" y="17"/>
                      <a:pt x="237" y="17"/>
                    </a:cubicBezTo>
                    <a:cubicBezTo>
                      <a:pt x="233" y="17"/>
                      <a:pt x="233" y="17"/>
                      <a:pt x="233" y="17"/>
                    </a:cubicBezTo>
                    <a:cubicBezTo>
                      <a:pt x="237" y="18"/>
                      <a:pt x="237" y="18"/>
                      <a:pt x="237" y="18"/>
                    </a:cubicBezTo>
                    <a:cubicBezTo>
                      <a:pt x="237" y="18"/>
                      <a:pt x="237" y="17"/>
                      <a:pt x="237" y="17"/>
                    </a:cubicBezTo>
                    <a:cubicBezTo>
                      <a:pt x="233" y="17"/>
                      <a:pt x="233" y="17"/>
                      <a:pt x="233" y="17"/>
                    </a:cubicBezTo>
                    <a:cubicBezTo>
                      <a:pt x="237" y="18"/>
                      <a:pt x="237" y="18"/>
                      <a:pt x="237" y="18"/>
                    </a:cubicBezTo>
                    <a:cubicBezTo>
                      <a:pt x="233" y="17"/>
                      <a:pt x="233" y="17"/>
                      <a:pt x="233" y="17"/>
                    </a:cubicBezTo>
                    <a:cubicBezTo>
                      <a:pt x="235" y="20"/>
                      <a:pt x="235" y="20"/>
                      <a:pt x="235" y="20"/>
                    </a:cubicBezTo>
                    <a:cubicBezTo>
                      <a:pt x="236" y="19"/>
                      <a:pt x="236" y="19"/>
                      <a:pt x="237" y="18"/>
                    </a:cubicBezTo>
                    <a:cubicBezTo>
                      <a:pt x="233" y="17"/>
                      <a:pt x="233" y="17"/>
                      <a:pt x="233" y="17"/>
                    </a:cubicBezTo>
                    <a:cubicBezTo>
                      <a:pt x="235" y="20"/>
                      <a:pt x="235" y="20"/>
                      <a:pt x="235" y="20"/>
                    </a:cubicBezTo>
                    <a:cubicBezTo>
                      <a:pt x="235" y="20"/>
                      <a:pt x="236" y="20"/>
                      <a:pt x="236" y="19"/>
                    </a:cubicBezTo>
                    <a:cubicBezTo>
                      <a:pt x="233" y="17"/>
                      <a:pt x="233" y="17"/>
                      <a:pt x="233" y="17"/>
                    </a:cubicBezTo>
                    <a:cubicBezTo>
                      <a:pt x="235" y="20"/>
                      <a:pt x="235" y="20"/>
                      <a:pt x="235" y="20"/>
                    </a:cubicBezTo>
                    <a:cubicBezTo>
                      <a:pt x="235" y="20"/>
                      <a:pt x="236" y="20"/>
                      <a:pt x="236" y="19"/>
                    </a:cubicBezTo>
                    <a:cubicBezTo>
                      <a:pt x="233" y="17"/>
                      <a:pt x="233" y="17"/>
                      <a:pt x="233" y="17"/>
                    </a:cubicBezTo>
                    <a:cubicBezTo>
                      <a:pt x="235" y="20"/>
                      <a:pt x="235" y="20"/>
                      <a:pt x="235" y="20"/>
                    </a:cubicBezTo>
                    <a:cubicBezTo>
                      <a:pt x="233" y="17"/>
                      <a:pt x="233" y="17"/>
                      <a:pt x="233" y="17"/>
                    </a:cubicBezTo>
                    <a:cubicBezTo>
                      <a:pt x="234" y="21"/>
                      <a:pt x="234" y="21"/>
                      <a:pt x="234" y="21"/>
                    </a:cubicBezTo>
                    <a:cubicBezTo>
                      <a:pt x="234" y="21"/>
                      <a:pt x="234" y="21"/>
                      <a:pt x="235" y="20"/>
                    </a:cubicBezTo>
                    <a:cubicBezTo>
                      <a:pt x="233" y="17"/>
                      <a:pt x="233" y="17"/>
                      <a:pt x="233" y="17"/>
                    </a:cubicBezTo>
                    <a:cubicBezTo>
                      <a:pt x="234" y="21"/>
                      <a:pt x="234" y="21"/>
                      <a:pt x="234" y="21"/>
                    </a:cubicBezTo>
                    <a:cubicBezTo>
                      <a:pt x="233" y="18"/>
                      <a:pt x="233" y="18"/>
                      <a:pt x="233" y="18"/>
                    </a:cubicBezTo>
                    <a:cubicBezTo>
                      <a:pt x="233" y="21"/>
                      <a:pt x="233" y="21"/>
                      <a:pt x="233" y="21"/>
                    </a:cubicBezTo>
                    <a:cubicBezTo>
                      <a:pt x="234" y="21"/>
                      <a:pt x="234" y="21"/>
                      <a:pt x="234" y="21"/>
                    </a:cubicBezTo>
                    <a:cubicBezTo>
                      <a:pt x="233" y="18"/>
                      <a:pt x="233" y="18"/>
                      <a:pt x="233" y="18"/>
                    </a:cubicBezTo>
                    <a:cubicBezTo>
                      <a:pt x="233" y="21"/>
                      <a:pt x="233" y="21"/>
                      <a:pt x="233" y="21"/>
                    </a:cubicBezTo>
                    <a:cubicBezTo>
                      <a:pt x="233" y="19"/>
                      <a:pt x="233" y="19"/>
                      <a:pt x="233" y="19"/>
                    </a:cubicBezTo>
                    <a:cubicBezTo>
                      <a:pt x="233" y="21"/>
                      <a:pt x="233" y="21"/>
                      <a:pt x="233" y="21"/>
                    </a:cubicBezTo>
                    <a:cubicBezTo>
                      <a:pt x="233" y="21"/>
                      <a:pt x="233" y="21"/>
                      <a:pt x="233" y="21"/>
                    </a:cubicBezTo>
                    <a:cubicBezTo>
                      <a:pt x="233" y="19"/>
                      <a:pt x="233" y="19"/>
                      <a:pt x="233" y="19"/>
                    </a:cubicBezTo>
                    <a:cubicBezTo>
                      <a:pt x="233" y="21"/>
                      <a:pt x="233" y="21"/>
                      <a:pt x="233" y="21"/>
                    </a:cubicBezTo>
                    <a:cubicBezTo>
                      <a:pt x="233" y="21"/>
                      <a:pt x="233" y="21"/>
                      <a:pt x="233" y="21"/>
                    </a:cubicBezTo>
                    <a:cubicBezTo>
                      <a:pt x="233" y="21"/>
                      <a:pt x="235" y="21"/>
                      <a:pt x="237" y="22"/>
                    </a:cubicBezTo>
                    <a:cubicBezTo>
                      <a:pt x="244" y="25"/>
                      <a:pt x="258" y="31"/>
                      <a:pt x="270" y="36"/>
                    </a:cubicBezTo>
                    <a:cubicBezTo>
                      <a:pt x="276" y="38"/>
                      <a:pt x="282" y="40"/>
                      <a:pt x="286" y="42"/>
                    </a:cubicBezTo>
                    <a:cubicBezTo>
                      <a:pt x="290" y="44"/>
                      <a:pt x="292" y="45"/>
                      <a:pt x="292" y="45"/>
                    </a:cubicBezTo>
                    <a:cubicBezTo>
                      <a:pt x="294" y="46"/>
                      <a:pt x="297" y="45"/>
                      <a:pt x="298" y="43"/>
                    </a:cubicBezTo>
                    <a:cubicBezTo>
                      <a:pt x="299" y="41"/>
                      <a:pt x="298" y="39"/>
                      <a:pt x="296" y="38"/>
                    </a:cubicBezTo>
                    <a:cubicBezTo>
                      <a:pt x="252" y="11"/>
                      <a:pt x="252" y="11"/>
                      <a:pt x="252" y="11"/>
                    </a:cubicBezTo>
                    <a:cubicBezTo>
                      <a:pt x="250" y="14"/>
                      <a:pt x="250" y="14"/>
                      <a:pt x="250" y="14"/>
                    </a:cubicBezTo>
                    <a:cubicBezTo>
                      <a:pt x="254" y="16"/>
                      <a:pt x="254" y="16"/>
                      <a:pt x="254" y="16"/>
                    </a:cubicBezTo>
                    <a:cubicBezTo>
                      <a:pt x="250" y="14"/>
                      <a:pt x="250" y="14"/>
                      <a:pt x="250" y="14"/>
                    </a:cubicBezTo>
                    <a:cubicBezTo>
                      <a:pt x="252" y="18"/>
                      <a:pt x="252" y="18"/>
                      <a:pt x="252" y="18"/>
                    </a:cubicBezTo>
                    <a:cubicBezTo>
                      <a:pt x="252" y="17"/>
                      <a:pt x="253" y="17"/>
                      <a:pt x="254" y="16"/>
                    </a:cubicBezTo>
                    <a:cubicBezTo>
                      <a:pt x="250" y="14"/>
                      <a:pt x="250" y="14"/>
                      <a:pt x="250" y="14"/>
                    </a:cubicBezTo>
                    <a:cubicBezTo>
                      <a:pt x="252" y="18"/>
                      <a:pt x="252" y="18"/>
                      <a:pt x="252" y="18"/>
                    </a:cubicBezTo>
                    <a:cubicBezTo>
                      <a:pt x="250" y="14"/>
                      <a:pt x="250" y="14"/>
                      <a:pt x="250" y="14"/>
                    </a:cubicBezTo>
                    <a:cubicBezTo>
                      <a:pt x="251" y="18"/>
                      <a:pt x="251" y="18"/>
                      <a:pt x="251" y="18"/>
                    </a:cubicBezTo>
                    <a:cubicBezTo>
                      <a:pt x="251" y="18"/>
                      <a:pt x="251" y="18"/>
                      <a:pt x="252" y="18"/>
                    </a:cubicBezTo>
                    <a:cubicBezTo>
                      <a:pt x="250" y="14"/>
                      <a:pt x="250" y="14"/>
                      <a:pt x="250" y="14"/>
                    </a:cubicBezTo>
                    <a:cubicBezTo>
                      <a:pt x="251" y="18"/>
                      <a:pt x="251" y="18"/>
                      <a:pt x="251" y="18"/>
                    </a:cubicBezTo>
                    <a:cubicBezTo>
                      <a:pt x="250" y="14"/>
                      <a:pt x="250" y="14"/>
                      <a:pt x="250" y="14"/>
                    </a:cubicBezTo>
                    <a:cubicBezTo>
                      <a:pt x="250" y="18"/>
                      <a:pt x="250" y="18"/>
                      <a:pt x="250" y="18"/>
                    </a:cubicBezTo>
                    <a:cubicBezTo>
                      <a:pt x="251" y="18"/>
                      <a:pt x="251" y="18"/>
                      <a:pt x="251" y="18"/>
                    </a:cubicBezTo>
                    <a:cubicBezTo>
                      <a:pt x="250" y="14"/>
                      <a:pt x="250" y="14"/>
                      <a:pt x="250" y="14"/>
                    </a:cubicBezTo>
                    <a:cubicBezTo>
                      <a:pt x="250" y="18"/>
                      <a:pt x="250" y="18"/>
                      <a:pt x="250" y="18"/>
                    </a:cubicBezTo>
                    <a:cubicBezTo>
                      <a:pt x="250" y="15"/>
                      <a:pt x="250" y="15"/>
                      <a:pt x="250" y="15"/>
                    </a:cubicBezTo>
                    <a:cubicBezTo>
                      <a:pt x="250" y="18"/>
                      <a:pt x="250" y="18"/>
                      <a:pt x="250" y="18"/>
                    </a:cubicBezTo>
                    <a:cubicBezTo>
                      <a:pt x="250" y="18"/>
                      <a:pt x="250" y="18"/>
                      <a:pt x="250" y="18"/>
                    </a:cubicBezTo>
                    <a:cubicBezTo>
                      <a:pt x="250" y="15"/>
                      <a:pt x="250" y="15"/>
                      <a:pt x="250" y="15"/>
                    </a:cubicBezTo>
                    <a:cubicBezTo>
                      <a:pt x="250" y="18"/>
                      <a:pt x="250" y="18"/>
                      <a:pt x="250" y="18"/>
                    </a:cubicBezTo>
                    <a:cubicBezTo>
                      <a:pt x="250" y="18"/>
                      <a:pt x="250" y="18"/>
                      <a:pt x="250" y="18"/>
                    </a:cubicBezTo>
                    <a:cubicBezTo>
                      <a:pt x="250" y="18"/>
                      <a:pt x="251" y="18"/>
                      <a:pt x="253" y="19"/>
                    </a:cubicBezTo>
                    <a:cubicBezTo>
                      <a:pt x="258" y="20"/>
                      <a:pt x="269" y="22"/>
                      <a:pt x="279" y="25"/>
                    </a:cubicBezTo>
                    <a:cubicBezTo>
                      <a:pt x="288" y="27"/>
                      <a:pt x="296" y="29"/>
                      <a:pt x="296" y="29"/>
                    </a:cubicBezTo>
                    <a:cubicBezTo>
                      <a:pt x="298" y="30"/>
                      <a:pt x="300" y="29"/>
                      <a:pt x="301" y="27"/>
                    </a:cubicBezTo>
                    <a:cubicBezTo>
                      <a:pt x="302" y="25"/>
                      <a:pt x="301" y="23"/>
                      <a:pt x="299" y="22"/>
                    </a:cubicBezTo>
                    <a:cubicBezTo>
                      <a:pt x="299" y="22"/>
                      <a:pt x="297" y="21"/>
                      <a:pt x="295" y="19"/>
                    </a:cubicBezTo>
                    <a:cubicBezTo>
                      <a:pt x="290" y="16"/>
                      <a:pt x="283" y="12"/>
                      <a:pt x="278" y="9"/>
                    </a:cubicBezTo>
                    <a:cubicBezTo>
                      <a:pt x="275" y="7"/>
                      <a:pt x="273" y="6"/>
                      <a:pt x="271" y="4"/>
                    </a:cubicBezTo>
                    <a:cubicBezTo>
                      <a:pt x="270" y="4"/>
                      <a:pt x="269" y="3"/>
                      <a:pt x="269" y="3"/>
                    </a:cubicBezTo>
                    <a:cubicBezTo>
                      <a:pt x="269" y="3"/>
                      <a:pt x="269" y="3"/>
                      <a:pt x="269" y="3"/>
                    </a:cubicBezTo>
                    <a:cubicBezTo>
                      <a:pt x="269" y="3"/>
                      <a:pt x="269" y="3"/>
                      <a:pt x="269" y="3"/>
                    </a:cubicBezTo>
                    <a:cubicBezTo>
                      <a:pt x="267" y="4"/>
                      <a:pt x="267" y="4"/>
                      <a:pt x="267" y="4"/>
                    </a:cubicBezTo>
                    <a:cubicBezTo>
                      <a:pt x="269" y="3"/>
                      <a:pt x="269" y="3"/>
                      <a:pt x="269" y="3"/>
                    </a:cubicBezTo>
                    <a:cubicBezTo>
                      <a:pt x="269" y="3"/>
                      <a:pt x="269" y="3"/>
                      <a:pt x="269" y="3"/>
                    </a:cubicBezTo>
                    <a:cubicBezTo>
                      <a:pt x="267" y="4"/>
                      <a:pt x="267" y="4"/>
                      <a:pt x="267" y="4"/>
                    </a:cubicBezTo>
                    <a:cubicBezTo>
                      <a:pt x="269" y="3"/>
                      <a:pt x="269" y="3"/>
                      <a:pt x="269" y="3"/>
                    </a:cubicBezTo>
                    <a:cubicBezTo>
                      <a:pt x="266" y="5"/>
                      <a:pt x="266" y="5"/>
                      <a:pt x="266" y="5"/>
                    </a:cubicBezTo>
                    <a:cubicBezTo>
                      <a:pt x="269" y="4"/>
                      <a:pt x="269" y="4"/>
                      <a:pt x="269" y="4"/>
                    </a:cubicBezTo>
                    <a:cubicBezTo>
                      <a:pt x="269" y="3"/>
                      <a:pt x="269" y="3"/>
                      <a:pt x="269" y="3"/>
                    </a:cubicBezTo>
                    <a:cubicBezTo>
                      <a:pt x="266" y="5"/>
                      <a:pt x="266" y="5"/>
                      <a:pt x="266" y="5"/>
                    </a:cubicBezTo>
                    <a:cubicBezTo>
                      <a:pt x="269" y="4"/>
                      <a:pt x="269" y="4"/>
                      <a:pt x="269" y="4"/>
                    </a:cubicBezTo>
                    <a:cubicBezTo>
                      <a:pt x="266" y="6"/>
                      <a:pt x="266" y="6"/>
                      <a:pt x="266" y="6"/>
                    </a:cubicBezTo>
                    <a:cubicBezTo>
                      <a:pt x="270" y="6"/>
                      <a:pt x="270" y="6"/>
                      <a:pt x="270" y="6"/>
                    </a:cubicBezTo>
                    <a:cubicBezTo>
                      <a:pt x="270" y="4"/>
                      <a:pt x="269" y="4"/>
                      <a:pt x="269" y="4"/>
                    </a:cubicBezTo>
                    <a:cubicBezTo>
                      <a:pt x="266" y="6"/>
                      <a:pt x="266" y="6"/>
                      <a:pt x="266" y="6"/>
                    </a:cubicBezTo>
                    <a:cubicBezTo>
                      <a:pt x="270" y="6"/>
                      <a:pt x="270" y="6"/>
                      <a:pt x="270" y="6"/>
                    </a:cubicBezTo>
                    <a:cubicBezTo>
                      <a:pt x="266" y="6"/>
                      <a:pt x="266" y="6"/>
                      <a:pt x="266" y="6"/>
                    </a:cubicBezTo>
                    <a:cubicBezTo>
                      <a:pt x="269" y="8"/>
                      <a:pt x="269" y="8"/>
                      <a:pt x="269" y="8"/>
                    </a:cubicBezTo>
                    <a:cubicBezTo>
                      <a:pt x="270" y="7"/>
                      <a:pt x="270" y="6"/>
                      <a:pt x="270" y="6"/>
                    </a:cubicBezTo>
                    <a:cubicBezTo>
                      <a:pt x="266" y="6"/>
                      <a:pt x="266" y="6"/>
                      <a:pt x="266" y="6"/>
                    </a:cubicBezTo>
                    <a:cubicBezTo>
                      <a:pt x="269" y="8"/>
                      <a:pt x="269" y="8"/>
                      <a:pt x="269" y="8"/>
                    </a:cubicBezTo>
                    <a:cubicBezTo>
                      <a:pt x="269" y="8"/>
                      <a:pt x="269" y="8"/>
                      <a:pt x="269" y="8"/>
                    </a:cubicBezTo>
                    <a:cubicBezTo>
                      <a:pt x="266" y="6"/>
                      <a:pt x="266" y="6"/>
                      <a:pt x="266" y="6"/>
                    </a:cubicBezTo>
                    <a:cubicBezTo>
                      <a:pt x="267" y="9"/>
                      <a:pt x="267" y="9"/>
                      <a:pt x="267" y="9"/>
                    </a:cubicBezTo>
                    <a:cubicBezTo>
                      <a:pt x="268" y="9"/>
                      <a:pt x="268" y="9"/>
                      <a:pt x="269" y="8"/>
                    </a:cubicBezTo>
                    <a:cubicBezTo>
                      <a:pt x="266" y="6"/>
                      <a:pt x="266" y="6"/>
                      <a:pt x="266" y="6"/>
                    </a:cubicBezTo>
                    <a:cubicBezTo>
                      <a:pt x="267" y="9"/>
                      <a:pt x="267" y="9"/>
                      <a:pt x="267" y="9"/>
                    </a:cubicBezTo>
                    <a:cubicBezTo>
                      <a:pt x="266" y="6"/>
                      <a:pt x="266" y="6"/>
                      <a:pt x="266" y="6"/>
                    </a:cubicBezTo>
                    <a:cubicBezTo>
                      <a:pt x="266" y="10"/>
                      <a:pt x="266" y="10"/>
                      <a:pt x="266" y="10"/>
                    </a:cubicBezTo>
                    <a:cubicBezTo>
                      <a:pt x="267" y="9"/>
                      <a:pt x="267" y="9"/>
                      <a:pt x="267" y="9"/>
                    </a:cubicBezTo>
                    <a:cubicBezTo>
                      <a:pt x="266" y="6"/>
                      <a:pt x="266" y="6"/>
                      <a:pt x="266" y="6"/>
                    </a:cubicBezTo>
                    <a:cubicBezTo>
                      <a:pt x="266" y="10"/>
                      <a:pt x="266" y="10"/>
                      <a:pt x="266" y="10"/>
                    </a:cubicBezTo>
                    <a:cubicBezTo>
                      <a:pt x="266" y="8"/>
                      <a:pt x="266" y="8"/>
                      <a:pt x="266" y="8"/>
                    </a:cubicBezTo>
                    <a:cubicBezTo>
                      <a:pt x="266" y="10"/>
                      <a:pt x="266" y="10"/>
                      <a:pt x="266" y="10"/>
                    </a:cubicBezTo>
                    <a:cubicBezTo>
                      <a:pt x="266" y="10"/>
                      <a:pt x="266" y="10"/>
                      <a:pt x="266" y="10"/>
                    </a:cubicBezTo>
                    <a:cubicBezTo>
                      <a:pt x="266" y="8"/>
                      <a:pt x="266" y="8"/>
                      <a:pt x="266" y="8"/>
                    </a:cubicBezTo>
                    <a:cubicBezTo>
                      <a:pt x="266" y="10"/>
                      <a:pt x="266" y="10"/>
                      <a:pt x="266" y="10"/>
                    </a:cubicBezTo>
                    <a:cubicBezTo>
                      <a:pt x="266" y="10"/>
                      <a:pt x="267" y="10"/>
                      <a:pt x="268" y="10"/>
                    </a:cubicBezTo>
                    <a:cubicBezTo>
                      <a:pt x="271" y="10"/>
                      <a:pt x="277" y="11"/>
                      <a:pt x="282" y="12"/>
                    </a:cubicBezTo>
                    <a:cubicBezTo>
                      <a:pt x="287" y="13"/>
                      <a:pt x="292" y="14"/>
                      <a:pt x="292" y="14"/>
                    </a:cubicBezTo>
                    <a:cubicBezTo>
                      <a:pt x="293" y="14"/>
                      <a:pt x="295" y="13"/>
                      <a:pt x="296" y="11"/>
                    </a:cubicBezTo>
                    <a:cubicBezTo>
                      <a:pt x="297" y="9"/>
                      <a:pt x="296" y="7"/>
                      <a:pt x="294" y="6"/>
                    </a:cubicBezTo>
                    <a:cubicBezTo>
                      <a:pt x="286" y="1"/>
                      <a:pt x="286" y="1"/>
                      <a:pt x="286" y="1"/>
                    </a:cubicBezTo>
                    <a:cubicBezTo>
                      <a:pt x="284" y="0"/>
                      <a:pt x="281" y="0"/>
                      <a:pt x="280" y="2"/>
                    </a:cubicBezTo>
                    <a:cubicBezTo>
                      <a:pt x="279" y="4"/>
                      <a:pt x="279" y="6"/>
                      <a:pt x="281" y="8"/>
                    </a:cubicBezTo>
                    <a:cubicBezTo>
                      <a:pt x="290" y="13"/>
                      <a:pt x="290" y="13"/>
                      <a:pt x="290" y="13"/>
                    </a:cubicBezTo>
                    <a:cubicBezTo>
                      <a:pt x="292" y="10"/>
                      <a:pt x="292" y="10"/>
                      <a:pt x="292" y="10"/>
                    </a:cubicBezTo>
                    <a:cubicBezTo>
                      <a:pt x="293" y="6"/>
                      <a:pt x="293" y="6"/>
                      <a:pt x="293" y="6"/>
                    </a:cubicBezTo>
                    <a:cubicBezTo>
                      <a:pt x="293" y="6"/>
                      <a:pt x="287" y="5"/>
                      <a:pt x="281" y="4"/>
                    </a:cubicBezTo>
                    <a:cubicBezTo>
                      <a:pt x="278" y="3"/>
                      <a:pt x="275" y="3"/>
                      <a:pt x="272" y="2"/>
                    </a:cubicBezTo>
                    <a:cubicBezTo>
                      <a:pt x="271" y="2"/>
                      <a:pt x="270" y="2"/>
                      <a:pt x="269" y="2"/>
                    </a:cubicBezTo>
                    <a:cubicBezTo>
                      <a:pt x="268" y="2"/>
                      <a:pt x="267" y="2"/>
                      <a:pt x="266" y="2"/>
                    </a:cubicBezTo>
                    <a:cubicBezTo>
                      <a:pt x="266" y="2"/>
                      <a:pt x="266" y="2"/>
                      <a:pt x="265" y="2"/>
                    </a:cubicBezTo>
                    <a:cubicBezTo>
                      <a:pt x="265" y="2"/>
                      <a:pt x="265" y="2"/>
                      <a:pt x="264" y="2"/>
                    </a:cubicBezTo>
                    <a:cubicBezTo>
                      <a:pt x="264" y="2"/>
                      <a:pt x="263" y="2"/>
                      <a:pt x="262" y="3"/>
                    </a:cubicBezTo>
                    <a:cubicBezTo>
                      <a:pt x="266" y="6"/>
                      <a:pt x="266" y="6"/>
                      <a:pt x="266" y="6"/>
                    </a:cubicBezTo>
                    <a:cubicBezTo>
                      <a:pt x="263" y="3"/>
                      <a:pt x="263" y="3"/>
                      <a:pt x="263" y="3"/>
                    </a:cubicBezTo>
                    <a:cubicBezTo>
                      <a:pt x="262" y="4"/>
                      <a:pt x="262" y="5"/>
                      <a:pt x="262" y="6"/>
                    </a:cubicBezTo>
                    <a:cubicBezTo>
                      <a:pt x="262" y="7"/>
                      <a:pt x="262" y="8"/>
                      <a:pt x="262" y="8"/>
                    </a:cubicBezTo>
                    <a:cubicBezTo>
                      <a:pt x="263" y="8"/>
                      <a:pt x="263" y="9"/>
                      <a:pt x="263" y="9"/>
                    </a:cubicBezTo>
                    <a:cubicBezTo>
                      <a:pt x="264" y="9"/>
                      <a:pt x="264" y="9"/>
                      <a:pt x="264" y="10"/>
                    </a:cubicBezTo>
                    <a:cubicBezTo>
                      <a:pt x="266" y="11"/>
                      <a:pt x="269" y="12"/>
                      <a:pt x="272" y="14"/>
                    </a:cubicBezTo>
                    <a:cubicBezTo>
                      <a:pt x="281" y="20"/>
                      <a:pt x="295" y="29"/>
                      <a:pt x="295" y="29"/>
                    </a:cubicBezTo>
                    <a:cubicBezTo>
                      <a:pt x="297" y="25"/>
                      <a:pt x="297" y="25"/>
                      <a:pt x="297" y="25"/>
                    </a:cubicBezTo>
                    <a:cubicBezTo>
                      <a:pt x="298" y="21"/>
                      <a:pt x="298" y="21"/>
                      <a:pt x="298" y="21"/>
                    </a:cubicBezTo>
                    <a:cubicBezTo>
                      <a:pt x="298" y="21"/>
                      <a:pt x="287" y="19"/>
                      <a:pt x="275" y="16"/>
                    </a:cubicBezTo>
                    <a:cubicBezTo>
                      <a:pt x="270" y="14"/>
                      <a:pt x="264" y="13"/>
                      <a:pt x="259" y="12"/>
                    </a:cubicBezTo>
                    <a:cubicBezTo>
                      <a:pt x="257" y="11"/>
                      <a:pt x="255" y="11"/>
                      <a:pt x="254" y="11"/>
                    </a:cubicBezTo>
                    <a:cubicBezTo>
                      <a:pt x="253" y="10"/>
                      <a:pt x="252" y="10"/>
                      <a:pt x="252" y="10"/>
                    </a:cubicBezTo>
                    <a:cubicBezTo>
                      <a:pt x="251" y="10"/>
                      <a:pt x="251" y="10"/>
                      <a:pt x="251" y="10"/>
                    </a:cubicBezTo>
                    <a:cubicBezTo>
                      <a:pt x="251" y="10"/>
                      <a:pt x="251" y="10"/>
                      <a:pt x="250" y="10"/>
                    </a:cubicBezTo>
                    <a:cubicBezTo>
                      <a:pt x="250" y="10"/>
                      <a:pt x="250" y="10"/>
                      <a:pt x="249" y="10"/>
                    </a:cubicBezTo>
                    <a:cubicBezTo>
                      <a:pt x="249" y="10"/>
                      <a:pt x="249" y="10"/>
                      <a:pt x="248" y="10"/>
                    </a:cubicBezTo>
                    <a:cubicBezTo>
                      <a:pt x="248" y="11"/>
                      <a:pt x="247" y="11"/>
                      <a:pt x="247" y="12"/>
                    </a:cubicBezTo>
                    <a:cubicBezTo>
                      <a:pt x="246" y="14"/>
                      <a:pt x="246" y="16"/>
                      <a:pt x="248" y="17"/>
                    </a:cubicBezTo>
                    <a:cubicBezTo>
                      <a:pt x="292" y="45"/>
                      <a:pt x="292" y="45"/>
                      <a:pt x="292" y="45"/>
                    </a:cubicBezTo>
                    <a:cubicBezTo>
                      <a:pt x="294" y="41"/>
                      <a:pt x="294" y="41"/>
                      <a:pt x="294" y="41"/>
                    </a:cubicBezTo>
                    <a:cubicBezTo>
                      <a:pt x="296" y="38"/>
                      <a:pt x="296" y="38"/>
                      <a:pt x="296" y="38"/>
                    </a:cubicBezTo>
                    <a:cubicBezTo>
                      <a:pt x="296" y="38"/>
                      <a:pt x="281" y="32"/>
                      <a:pt x="267" y="25"/>
                    </a:cubicBezTo>
                    <a:cubicBezTo>
                      <a:pt x="259" y="22"/>
                      <a:pt x="252" y="19"/>
                      <a:pt x="246" y="17"/>
                    </a:cubicBezTo>
                    <a:cubicBezTo>
                      <a:pt x="243" y="16"/>
                      <a:pt x="240" y="15"/>
                      <a:pt x="238" y="14"/>
                    </a:cubicBezTo>
                    <a:cubicBezTo>
                      <a:pt x="237" y="14"/>
                      <a:pt x="236" y="13"/>
                      <a:pt x="236" y="13"/>
                    </a:cubicBezTo>
                    <a:cubicBezTo>
                      <a:pt x="235" y="13"/>
                      <a:pt x="235" y="13"/>
                      <a:pt x="234" y="13"/>
                    </a:cubicBezTo>
                    <a:cubicBezTo>
                      <a:pt x="234" y="13"/>
                      <a:pt x="234" y="13"/>
                      <a:pt x="233" y="13"/>
                    </a:cubicBezTo>
                    <a:cubicBezTo>
                      <a:pt x="233" y="13"/>
                      <a:pt x="232" y="13"/>
                      <a:pt x="232" y="13"/>
                    </a:cubicBezTo>
                    <a:cubicBezTo>
                      <a:pt x="231" y="13"/>
                      <a:pt x="231" y="13"/>
                      <a:pt x="231" y="14"/>
                    </a:cubicBezTo>
                    <a:cubicBezTo>
                      <a:pt x="230" y="14"/>
                      <a:pt x="230" y="14"/>
                      <a:pt x="229" y="15"/>
                    </a:cubicBezTo>
                    <a:cubicBezTo>
                      <a:pt x="233" y="17"/>
                      <a:pt x="233" y="17"/>
                      <a:pt x="233" y="17"/>
                    </a:cubicBezTo>
                    <a:cubicBezTo>
                      <a:pt x="231" y="14"/>
                      <a:pt x="231" y="14"/>
                      <a:pt x="231" y="14"/>
                    </a:cubicBezTo>
                    <a:cubicBezTo>
                      <a:pt x="229" y="14"/>
                      <a:pt x="229" y="15"/>
                      <a:pt x="229" y="16"/>
                    </a:cubicBezTo>
                    <a:cubicBezTo>
                      <a:pt x="229" y="16"/>
                      <a:pt x="229" y="17"/>
                      <a:pt x="229" y="17"/>
                    </a:cubicBezTo>
                    <a:cubicBezTo>
                      <a:pt x="229" y="18"/>
                      <a:pt x="229" y="18"/>
                      <a:pt x="229" y="19"/>
                    </a:cubicBezTo>
                    <a:cubicBezTo>
                      <a:pt x="229" y="19"/>
                      <a:pt x="230" y="19"/>
                      <a:pt x="230" y="20"/>
                    </a:cubicBezTo>
                    <a:cubicBezTo>
                      <a:pt x="230" y="20"/>
                      <a:pt x="230" y="20"/>
                      <a:pt x="230" y="20"/>
                    </a:cubicBezTo>
                    <a:cubicBezTo>
                      <a:pt x="231" y="21"/>
                      <a:pt x="231" y="21"/>
                      <a:pt x="232" y="21"/>
                    </a:cubicBezTo>
                    <a:cubicBezTo>
                      <a:pt x="234" y="23"/>
                      <a:pt x="239" y="26"/>
                      <a:pt x="245" y="30"/>
                    </a:cubicBezTo>
                    <a:cubicBezTo>
                      <a:pt x="254" y="35"/>
                      <a:pt x="266" y="43"/>
                      <a:pt x="276" y="48"/>
                    </a:cubicBezTo>
                    <a:cubicBezTo>
                      <a:pt x="281" y="51"/>
                      <a:pt x="285" y="54"/>
                      <a:pt x="288" y="56"/>
                    </a:cubicBezTo>
                    <a:cubicBezTo>
                      <a:pt x="289" y="57"/>
                      <a:pt x="290" y="57"/>
                      <a:pt x="291" y="58"/>
                    </a:cubicBezTo>
                    <a:cubicBezTo>
                      <a:pt x="292" y="58"/>
                      <a:pt x="292" y="58"/>
                      <a:pt x="292" y="59"/>
                    </a:cubicBezTo>
                    <a:cubicBezTo>
                      <a:pt x="292" y="59"/>
                      <a:pt x="292" y="59"/>
                      <a:pt x="292" y="59"/>
                    </a:cubicBezTo>
                    <a:cubicBezTo>
                      <a:pt x="293" y="57"/>
                      <a:pt x="293" y="57"/>
                      <a:pt x="293" y="57"/>
                    </a:cubicBezTo>
                    <a:cubicBezTo>
                      <a:pt x="292" y="58"/>
                      <a:pt x="292" y="58"/>
                      <a:pt x="292" y="58"/>
                    </a:cubicBezTo>
                    <a:cubicBezTo>
                      <a:pt x="292" y="59"/>
                      <a:pt x="292" y="59"/>
                      <a:pt x="292" y="59"/>
                    </a:cubicBezTo>
                    <a:cubicBezTo>
                      <a:pt x="293" y="57"/>
                      <a:pt x="293" y="57"/>
                      <a:pt x="293" y="57"/>
                    </a:cubicBezTo>
                    <a:cubicBezTo>
                      <a:pt x="292" y="58"/>
                      <a:pt x="292" y="58"/>
                      <a:pt x="292" y="58"/>
                    </a:cubicBezTo>
                    <a:cubicBezTo>
                      <a:pt x="294" y="56"/>
                      <a:pt x="294" y="56"/>
                      <a:pt x="294" y="56"/>
                    </a:cubicBezTo>
                    <a:cubicBezTo>
                      <a:pt x="291" y="58"/>
                      <a:pt x="291" y="58"/>
                      <a:pt x="291" y="58"/>
                    </a:cubicBezTo>
                    <a:cubicBezTo>
                      <a:pt x="292" y="58"/>
                      <a:pt x="292" y="58"/>
                      <a:pt x="292" y="58"/>
                    </a:cubicBezTo>
                    <a:cubicBezTo>
                      <a:pt x="294" y="56"/>
                      <a:pt x="294" y="56"/>
                      <a:pt x="294" y="56"/>
                    </a:cubicBezTo>
                    <a:cubicBezTo>
                      <a:pt x="291" y="58"/>
                      <a:pt x="291" y="58"/>
                      <a:pt x="291" y="58"/>
                    </a:cubicBezTo>
                    <a:cubicBezTo>
                      <a:pt x="295" y="56"/>
                      <a:pt x="295" y="56"/>
                      <a:pt x="295" y="56"/>
                    </a:cubicBezTo>
                    <a:cubicBezTo>
                      <a:pt x="291" y="57"/>
                      <a:pt x="291" y="57"/>
                      <a:pt x="291" y="57"/>
                    </a:cubicBezTo>
                    <a:cubicBezTo>
                      <a:pt x="291" y="58"/>
                      <a:pt x="291" y="58"/>
                      <a:pt x="291" y="58"/>
                    </a:cubicBezTo>
                    <a:cubicBezTo>
                      <a:pt x="295" y="56"/>
                      <a:pt x="295" y="56"/>
                      <a:pt x="295" y="56"/>
                    </a:cubicBezTo>
                    <a:cubicBezTo>
                      <a:pt x="291" y="57"/>
                      <a:pt x="291" y="57"/>
                      <a:pt x="291" y="57"/>
                    </a:cubicBezTo>
                    <a:cubicBezTo>
                      <a:pt x="295" y="56"/>
                      <a:pt x="295" y="56"/>
                      <a:pt x="295" y="56"/>
                    </a:cubicBezTo>
                    <a:cubicBezTo>
                      <a:pt x="291" y="56"/>
                      <a:pt x="291" y="56"/>
                      <a:pt x="291" y="56"/>
                    </a:cubicBezTo>
                    <a:cubicBezTo>
                      <a:pt x="291" y="57"/>
                      <a:pt x="291" y="57"/>
                      <a:pt x="291" y="57"/>
                    </a:cubicBezTo>
                    <a:cubicBezTo>
                      <a:pt x="295" y="56"/>
                      <a:pt x="295" y="56"/>
                      <a:pt x="295" y="56"/>
                    </a:cubicBezTo>
                    <a:cubicBezTo>
                      <a:pt x="291" y="56"/>
                      <a:pt x="291" y="56"/>
                      <a:pt x="291" y="56"/>
                    </a:cubicBezTo>
                    <a:cubicBezTo>
                      <a:pt x="295" y="56"/>
                      <a:pt x="295" y="56"/>
                      <a:pt x="295" y="56"/>
                    </a:cubicBezTo>
                    <a:cubicBezTo>
                      <a:pt x="291" y="53"/>
                      <a:pt x="291" y="53"/>
                      <a:pt x="291" y="53"/>
                    </a:cubicBezTo>
                    <a:cubicBezTo>
                      <a:pt x="295" y="56"/>
                      <a:pt x="295" y="56"/>
                      <a:pt x="295" y="56"/>
                    </a:cubicBezTo>
                    <a:cubicBezTo>
                      <a:pt x="293" y="52"/>
                      <a:pt x="293" y="52"/>
                      <a:pt x="293" y="52"/>
                    </a:cubicBezTo>
                    <a:cubicBezTo>
                      <a:pt x="293" y="52"/>
                      <a:pt x="292" y="52"/>
                      <a:pt x="291" y="53"/>
                    </a:cubicBezTo>
                    <a:cubicBezTo>
                      <a:pt x="295" y="56"/>
                      <a:pt x="295" y="56"/>
                      <a:pt x="295" y="56"/>
                    </a:cubicBezTo>
                    <a:cubicBezTo>
                      <a:pt x="293" y="52"/>
                      <a:pt x="293" y="52"/>
                      <a:pt x="293" y="52"/>
                    </a:cubicBezTo>
                    <a:cubicBezTo>
                      <a:pt x="294" y="55"/>
                      <a:pt x="294" y="55"/>
                      <a:pt x="294" y="55"/>
                    </a:cubicBezTo>
                    <a:cubicBezTo>
                      <a:pt x="294" y="52"/>
                      <a:pt x="294" y="52"/>
                      <a:pt x="294" y="52"/>
                    </a:cubicBezTo>
                    <a:cubicBezTo>
                      <a:pt x="294" y="52"/>
                      <a:pt x="294" y="52"/>
                      <a:pt x="293" y="52"/>
                    </a:cubicBezTo>
                    <a:cubicBezTo>
                      <a:pt x="294" y="55"/>
                      <a:pt x="294" y="55"/>
                      <a:pt x="294" y="55"/>
                    </a:cubicBezTo>
                    <a:cubicBezTo>
                      <a:pt x="294" y="52"/>
                      <a:pt x="294" y="52"/>
                      <a:pt x="294" y="52"/>
                    </a:cubicBezTo>
                    <a:cubicBezTo>
                      <a:pt x="294" y="54"/>
                      <a:pt x="294" y="54"/>
                      <a:pt x="294" y="54"/>
                    </a:cubicBezTo>
                    <a:cubicBezTo>
                      <a:pt x="295" y="52"/>
                      <a:pt x="295" y="52"/>
                      <a:pt x="295" y="52"/>
                    </a:cubicBezTo>
                    <a:cubicBezTo>
                      <a:pt x="294" y="52"/>
                      <a:pt x="294" y="52"/>
                      <a:pt x="294" y="52"/>
                    </a:cubicBezTo>
                    <a:cubicBezTo>
                      <a:pt x="294" y="54"/>
                      <a:pt x="294" y="54"/>
                      <a:pt x="294" y="54"/>
                    </a:cubicBezTo>
                    <a:cubicBezTo>
                      <a:pt x="295" y="52"/>
                      <a:pt x="295" y="52"/>
                      <a:pt x="295" y="52"/>
                    </a:cubicBezTo>
                    <a:cubicBezTo>
                      <a:pt x="295" y="52"/>
                      <a:pt x="295" y="52"/>
                      <a:pt x="295" y="52"/>
                    </a:cubicBezTo>
                    <a:cubicBezTo>
                      <a:pt x="295" y="52"/>
                      <a:pt x="295" y="52"/>
                      <a:pt x="295" y="52"/>
                    </a:cubicBezTo>
                    <a:cubicBezTo>
                      <a:pt x="295" y="52"/>
                      <a:pt x="295" y="52"/>
                      <a:pt x="295" y="52"/>
                    </a:cubicBezTo>
                    <a:cubicBezTo>
                      <a:pt x="295" y="52"/>
                      <a:pt x="295" y="52"/>
                      <a:pt x="295" y="52"/>
                    </a:cubicBezTo>
                    <a:cubicBezTo>
                      <a:pt x="295" y="52"/>
                      <a:pt x="295" y="52"/>
                      <a:pt x="295" y="52"/>
                    </a:cubicBezTo>
                    <a:cubicBezTo>
                      <a:pt x="295" y="52"/>
                      <a:pt x="294" y="52"/>
                      <a:pt x="293" y="51"/>
                    </a:cubicBezTo>
                    <a:cubicBezTo>
                      <a:pt x="290" y="50"/>
                      <a:pt x="284" y="47"/>
                      <a:pt x="276" y="44"/>
                    </a:cubicBezTo>
                    <a:cubicBezTo>
                      <a:pt x="265" y="38"/>
                      <a:pt x="251" y="31"/>
                      <a:pt x="239" y="26"/>
                    </a:cubicBezTo>
                    <a:cubicBezTo>
                      <a:pt x="233" y="23"/>
                      <a:pt x="228" y="20"/>
                      <a:pt x="224" y="19"/>
                    </a:cubicBezTo>
                    <a:cubicBezTo>
                      <a:pt x="222" y="18"/>
                      <a:pt x="220" y="17"/>
                      <a:pt x="219" y="16"/>
                    </a:cubicBezTo>
                    <a:cubicBezTo>
                      <a:pt x="219" y="16"/>
                      <a:pt x="218" y="16"/>
                      <a:pt x="218" y="16"/>
                    </a:cubicBezTo>
                    <a:cubicBezTo>
                      <a:pt x="217" y="16"/>
                      <a:pt x="217" y="16"/>
                      <a:pt x="217" y="16"/>
                    </a:cubicBezTo>
                    <a:cubicBezTo>
                      <a:pt x="217" y="15"/>
                      <a:pt x="216" y="15"/>
                      <a:pt x="216" y="15"/>
                    </a:cubicBezTo>
                    <a:cubicBezTo>
                      <a:pt x="215" y="15"/>
                      <a:pt x="215" y="15"/>
                      <a:pt x="214" y="16"/>
                    </a:cubicBezTo>
                    <a:cubicBezTo>
                      <a:pt x="214" y="16"/>
                      <a:pt x="213" y="16"/>
                      <a:pt x="212" y="17"/>
                    </a:cubicBezTo>
                    <a:cubicBezTo>
                      <a:pt x="212" y="18"/>
                      <a:pt x="211" y="19"/>
                      <a:pt x="211" y="19"/>
                    </a:cubicBezTo>
                    <a:cubicBezTo>
                      <a:pt x="212" y="20"/>
                      <a:pt x="212" y="21"/>
                      <a:pt x="212" y="21"/>
                    </a:cubicBezTo>
                    <a:cubicBezTo>
                      <a:pt x="212" y="22"/>
                      <a:pt x="213" y="22"/>
                      <a:pt x="213" y="22"/>
                    </a:cubicBezTo>
                    <a:cubicBezTo>
                      <a:pt x="213" y="23"/>
                      <a:pt x="213" y="23"/>
                      <a:pt x="213" y="23"/>
                    </a:cubicBezTo>
                    <a:cubicBezTo>
                      <a:pt x="214" y="23"/>
                      <a:pt x="214" y="23"/>
                      <a:pt x="215" y="24"/>
                    </a:cubicBezTo>
                    <a:cubicBezTo>
                      <a:pt x="218" y="26"/>
                      <a:pt x="224" y="30"/>
                      <a:pt x="232" y="34"/>
                    </a:cubicBezTo>
                    <a:cubicBezTo>
                      <a:pt x="243" y="41"/>
                      <a:pt x="258" y="50"/>
                      <a:pt x="270" y="57"/>
                    </a:cubicBezTo>
                    <a:cubicBezTo>
                      <a:pt x="276" y="61"/>
                      <a:pt x="281" y="64"/>
                      <a:pt x="285" y="67"/>
                    </a:cubicBezTo>
                    <a:cubicBezTo>
                      <a:pt x="287" y="68"/>
                      <a:pt x="288" y="69"/>
                      <a:pt x="289" y="70"/>
                    </a:cubicBezTo>
                    <a:cubicBezTo>
                      <a:pt x="290" y="70"/>
                      <a:pt x="290" y="70"/>
                      <a:pt x="290" y="70"/>
                    </a:cubicBezTo>
                    <a:cubicBezTo>
                      <a:pt x="290" y="70"/>
                      <a:pt x="290" y="70"/>
                      <a:pt x="290" y="70"/>
                    </a:cubicBezTo>
                    <a:cubicBezTo>
                      <a:pt x="291" y="69"/>
                      <a:pt x="291" y="69"/>
                      <a:pt x="291" y="69"/>
                    </a:cubicBezTo>
                    <a:cubicBezTo>
                      <a:pt x="290" y="70"/>
                      <a:pt x="290" y="70"/>
                      <a:pt x="290" y="70"/>
                    </a:cubicBezTo>
                    <a:cubicBezTo>
                      <a:pt x="290" y="70"/>
                      <a:pt x="290" y="70"/>
                      <a:pt x="290" y="70"/>
                    </a:cubicBezTo>
                    <a:cubicBezTo>
                      <a:pt x="291" y="69"/>
                      <a:pt x="291" y="69"/>
                      <a:pt x="291" y="69"/>
                    </a:cubicBezTo>
                    <a:cubicBezTo>
                      <a:pt x="290" y="70"/>
                      <a:pt x="290" y="70"/>
                      <a:pt x="290" y="70"/>
                    </a:cubicBezTo>
                    <a:cubicBezTo>
                      <a:pt x="293" y="68"/>
                      <a:pt x="293" y="68"/>
                      <a:pt x="293" y="68"/>
                    </a:cubicBezTo>
                    <a:cubicBezTo>
                      <a:pt x="290" y="70"/>
                      <a:pt x="290" y="70"/>
                      <a:pt x="290" y="70"/>
                    </a:cubicBezTo>
                    <a:cubicBezTo>
                      <a:pt x="290" y="70"/>
                      <a:pt x="290" y="70"/>
                      <a:pt x="290" y="70"/>
                    </a:cubicBezTo>
                    <a:cubicBezTo>
                      <a:pt x="293" y="68"/>
                      <a:pt x="293" y="68"/>
                      <a:pt x="293" y="68"/>
                    </a:cubicBezTo>
                    <a:cubicBezTo>
                      <a:pt x="290" y="70"/>
                      <a:pt x="290" y="70"/>
                      <a:pt x="290" y="70"/>
                    </a:cubicBezTo>
                    <a:cubicBezTo>
                      <a:pt x="293" y="68"/>
                      <a:pt x="293" y="68"/>
                      <a:pt x="293" y="68"/>
                    </a:cubicBezTo>
                    <a:cubicBezTo>
                      <a:pt x="289" y="68"/>
                      <a:pt x="289" y="68"/>
                      <a:pt x="289" y="68"/>
                    </a:cubicBezTo>
                    <a:cubicBezTo>
                      <a:pt x="289" y="69"/>
                      <a:pt x="290" y="69"/>
                      <a:pt x="290" y="70"/>
                    </a:cubicBezTo>
                    <a:cubicBezTo>
                      <a:pt x="293" y="68"/>
                      <a:pt x="293" y="68"/>
                      <a:pt x="293" y="68"/>
                    </a:cubicBezTo>
                    <a:cubicBezTo>
                      <a:pt x="289" y="68"/>
                      <a:pt x="289" y="68"/>
                      <a:pt x="289" y="68"/>
                    </a:cubicBezTo>
                    <a:cubicBezTo>
                      <a:pt x="293" y="68"/>
                      <a:pt x="293" y="68"/>
                      <a:pt x="293" y="68"/>
                    </a:cubicBezTo>
                    <a:cubicBezTo>
                      <a:pt x="290" y="66"/>
                      <a:pt x="290" y="66"/>
                      <a:pt x="290" y="66"/>
                    </a:cubicBezTo>
                    <a:cubicBezTo>
                      <a:pt x="289" y="67"/>
                      <a:pt x="289" y="67"/>
                      <a:pt x="289" y="68"/>
                    </a:cubicBezTo>
                    <a:cubicBezTo>
                      <a:pt x="293" y="68"/>
                      <a:pt x="293" y="68"/>
                      <a:pt x="293" y="68"/>
                    </a:cubicBezTo>
                    <a:cubicBezTo>
                      <a:pt x="290" y="66"/>
                      <a:pt x="290" y="66"/>
                      <a:pt x="290" y="66"/>
                    </a:cubicBezTo>
                    <a:cubicBezTo>
                      <a:pt x="293" y="68"/>
                      <a:pt x="293" y="68"/>
                      <a:pt x="293" y="68"/>
                    </a:cubicBezTo>
                    <a:cubicBezTo>
                      <a:pt x="290" y="66"/>
                      <a:pt x="290" y="66"/>
                      <a:pt x="290" y="66"/>
                    </a:cubicBezTo>
                    <a:cubicBezTo>
                      <a:pt x="293" y="68"/>
                      <a:pt x="293" y="68"/>
                      <a:pt x="293" y="68"/>
                    </a:cubicBezTo>
                    <a:cubicBezTo>
                      <a:pt x="292" y="64"/>
                      <a:pt x="292" y="64"/>
                      <a:pt x="292" y="64"/>
                    </a:cubicBezTo>
                    <a:cubicBezTo>
                      <a:pt x="292" y="64"/>
                      <a:pt x="291" y="65"/>
                      <a:pt x="290" y="66"/>
                    </a:cubicBezTo>
                    <a:cubicBezTo>
                      <a:pt x="293" y="68"/>
                      <a:pt x="293" y="68"/>
                      <a:pt x="293" y="68"/>
                    </a:cubicBezTo>
                    <a:cubicBezTo>
                      <a:pt x="292" y="64"/>
                      <a:pt x="292" y="64"/>
                      <a:pt x="292" y="64"/>
                    </a:cubicBezTo>
                    <a:cubicBezTo>
                      <a:pt x="293" y="67"/>
                      <a:pt x="293" y="67"/>
                      <a:pt x="293" y="67"/>
                    </a:cubicBezTo>
                    <a:cubicBezTo>
                      <a:pt x="293" y="64"/>
                      <a:pt x="293" y="64"/>
                      <a:pt x="293" y="64"/>
                    </a:cubicBezTo>
                    <a:cubicBezTo>
                      <a:pt x="293" y="64"/>
                      <a:pt x="292" y="64"/>
                      <a:pt x="292" y="64"/>
                    </a:cubicBezTo>
                    <a:cubicBezTo>
                      <a:pt x="293" y="67"/>
                      <a:pt x="293" y="67"/>
                      <a:pt x="293" y="67"/>
                    </a:cubicBezTo>
                    <a:cubicBezTo>
                      <a:pt x="293" y="64"/>
                      <a:pt x="293" y="64"/>
                      <a:pt x="293" y="64"/>
                    </a:cubicBezTo>
                    <a:cubicBezTo>
                      <a:pt x="293" y="65"/>
                      <a:pt x="293" y="65"/>
                      <a:pt x="293" y="65"/>
                    </a:cubicBezTo>
                    <a:cubicBezTo>
                      <a:pt x="293" y="64"/>
                      <a:pt x="293" y="64"/>
                      <a:pt x="293" y="64"/>
                    </a:cubicBezTo>
                    <a:cubicBezTo>
                      <a:pt x="293" y="64"/>
                      <a:pt x="293" y="64"/>
                      <a:pt x="293" y="64"/>
                    </a:cubicBezTo>
                    <a:cubicBezTo>
                      <a:pt x="293" y="65"/>
                      <a:pt x="293" y="65"/>
                      <a:pt x="293" y="65"/>
                    </a:cubicBezTo>
                    <a:cubicBezTo>
                      <a:pt x="293" y="64"/>
                      <a:pt x="293" y="64"/>
                      <a:pt x="293" y="64"/>
                    </a:cubicBezTo>
                    <a:cubicBezTo>
                      <a:pt x="293" y="64"/>
                      <a:pt x="292" y="64"/>
                      <a:pt x="291" y="64"/>
                    </a:cubicBezTo>
                    <a:cubicBezTo>
                      <a:pt x="288" y="62"/>
                      <a:pt x="280" y="59"/>
                      <a:pt x="271" y="55"/>
                    </a:cubicBezTo>
                    <a:cubicBezTo>
                      <a:pt x="258" y="50"/>
                      <a:pt x="241" y="42"/>
                      <a:pt x="227" y="36"/>
                    </a:cubicBezTo>
                    <a:cubicBezTo>
                      <a:pt x="221" y="33"/>
                      <a:pt x="214" y="30"/>
                      <a:pt x="210" y="28"/>
                    </a:cubicBezTo>
                    <a:cubicBezTo>
                      <a:pt x="208" y="27"/>
                      <a:pt x="206" y="26"/>
                      <a:pt x="204" y="26"/>
                    </a:cubicBezTo>
                    <a:cubicBezTo>
                      <a:pt x="203" y="26"/>
                      <a:pt x="203" y="25"/>
                      <a:pt x="202" y="25"/>
                    </a:cubicBezTo>
                    <a:cubicBezTo>
                      <a:pt x="201" y="25"/>
                      <a:pt x="201" y="25"/>
                      <a:pt x="201" y="25"/>
                    </a:cubicBezTo>
                    <a:cubicBezTo>
                      <a:pt x="201" y="25"/>
                      <a:pt x="201" y="25"/>
                      <a:pt x="200" y="25"/>
                    </a:cubicBezTo>
                    <a:cubicBezTo>
                      <a:pt x="200" y="25"/>
                      <a:pt x="199" y="25"/>
                      <a:pt x="199" y="25"/>
                    </a:cubicBezTo>
                    <a:cubicBezTo>
                      <a:pt x="199" y="25"/>
                      <a:pt x="198" y="25"/>
                      <a:pt x="198" y="25"/>
                    </a:cubicBezTo>
                    <a:cubicBezTo>
                      <a:pt x="197" y="26"/>
                      <a:pt x="197" y="26"/>
                      <a:pt x="197" y="27"/>
                    </a:cubicBezTo>
                    <a:cubicBezTo>
                      <a:pt x="195" y="29"/>
                      <a:pt x="196" y="31"/>
                      <a:pt x="198" y="32"/>
                    </a:cubicBezTo>
                    <a:cubicBezTo>
                      <a:pt x="271" y="78"/>
                      <a:pt x="271" y="78"/>
                      <a:pt x="271" y="78"/>
                    </a:cubicBezTo>
                    <a:cubicBezTo>
                      <a:pt x="273" y="74"/>
                      <a:pt x="273" y="74"/>
                      <a:pt x="273" y="74"/>
                    </a:cubicBezTo>
                    <a:cubicBezTo>
                      <a:pt x="270" y="72"/>
                      <a:pt x="270" y="72"/>
                      <a:pt x="270" y="72"/>
                    </a:cubicBezTo>
                    <a:cubicBezTo>
                      <a:pt x="273" y="74"/>
                      <a:pt x="273" y="74"/>
                      <a:pt x="273" y="74"/>
                    </a:cubicBezTo>
                    <a:cubicBezTo>
                      <a:pt x="271" y="71"/>
                      <a:pt x="271" y="71"/>
                      <a:pt x="271" y="71"/>
                    </a:cubicBezTo>
                    <a:cubicBezTo>
                      <a:pt x="270" y="71"/>
                      <a:pt x="270" y="72"/>
                      <a:pt x="270" y="72"/>
                    </a:cubicBezTo>
                    <a:cubicBezTo>
                      <a:pt x="273" y="74"/>
                      <a:pt x="273" y="74"/>
                      <a:pt x="273" y="74"/>
                    </a:cubicBezTo>
                    <a:cubicBezTo>
                      <a:pt x="271" y="71"/>
                      <a:pt x="271" y="71"/>
                      <a:pt x="271" y="71"/>
                    </a:cubicBezTo>
                    <a:cubicBezTo>
                      <a:pt x="273" y="74"/>
                      <a:pt x="273" y="74"/>
                      <a:pt x="273" y="74"/>
                    </a:cubicBezTo>
                    <a:cubicBezTo>
                      <a:pt x="272" y="70"/>
                      <a:pt x="272" y="70"/>
                      <a:pt x="272" y="70"/>
                    </a:cubicBezTo>
                    <a:cubicBezTo>
                      <a:pt x="272" y="70"/>
                      <a:pt x="271" y="71"/>
                      <a:pt x="271" y="71"/>
                    </a:cubicBezTo>
                    <a:cubicBezTo>
                      <a:pt x="273" y="74"/>
                      <a:pt x="273" y="74"/>
                      <a:pt x="273" y="74"/>
                    </a:cubicBezTo>
                    <a:cubicBezTo>
                      <a:pt x="272" y="70"/>
                      <a:pt x="272" y="70"/>
                      <a:pt x="272" y="70"/>
                    </a:cubicBezTo>
                    <a:cubicBezTo>
                      <a:pt x="273" y="74"/>
                      <a:pt x="273" y="74"/>
                      <a:pt x="273" y="74"/>
                    </a:cubicBezTo>
                    <a:cubicBezTo>
                      <a:pt x="273" y="70"/>
                      <a:pt x="273" y="70"/>
                      <a:pt x="273" y="70"/>
                    </a:cubicBezTo>
                    <a:cubicBezTo>
                      <a:pt x="272" y="70"/>
                      <a:pt x="272" y="70"/>
                      <a:pt x="272" y="70"/>
                    </a:cubicBezTo>
                    <a:cubicBezTo>
                      <a:pt x="273" y="74"/>
                      <a:pt x="273" y="74"/>
                      <a:pt x="273" y="74"/>
                    </a:cubicBezTo>
                    <a:cubicBezTo>
                      <a:pt x="273" y="70"/>
                      <a:pt x="273" y="70"/>
                      <a:pt x="273" y="70"/>
                    </a:cubicBezTo>
                    <a:cubicBezTo>
                      <a:pt x="273" y="72"/>
                      <a:pt x="273" y="72"/>
                      <a:pt x="273" y="72"/>
                    </a:cubicBezTo>
                    <a:cubicBezTo>
                      <a:pt x="273" y="70"/>
                      <a:pt x="273" y="70"/>
                      <a:pt x="273" y="70"/>
                    </a:cubicBezTo>
                    <a:cubicBezTo>
                      <a:pt x="273" y="70"/>
                      <a:pt x="273" y="70"/>
                      <a:pt x="273" y="70"/>
                    </a:cubicBezTo>
                    <a:cubicBezTo>
                      <a:pt x="273" y="72"/>
                      <a:pt x="273" y="72"/>
                      <a:pt x="273" y="72"/>
                    </a:cubicBezTo>
                    <a:cubicBezTo>
                      <a:pt x="273" y="70"/>
                      <a:pt x="273" y="70"/>
                      <a:pt x="273" y="70"/>
                    </a:cubicBezTo>
                    <a:cubicBezTo>
                      <a:pt x="273" y="70"/>
                      <a:pt x="272" y="70"/>
                      <a:pt x="271" y="70"/>
                    </a:cubicBezTo>
                    <a:cubicBezTo>
                      <a:pt x="268" y="69"/>
                      <a:pt x="260" y="66"/>
                      <a:pt x="251" y="62"/>
                    </a:cubicBezTo>
                    <a:cubicBezTo>
                      <a:pt x="238" y="56"/>
                      <a:pt x="220" y="48"/>
                      <a:pt x="207" y="42"/>
                    </a:cubicBezTo>
                    <a:cubicBezTo>
                      <a:pt x="200" y="39"/>
                      <a:pt x="194" y="36"/>
                      <a:pt x="189" y="34"/>
                    </a:cubicBezTo>
                    <a:cubicBezTo>
                      <a:pt x="185" y="32"/>
                      <a:pt x="183" y="31"/>
                      <a:pt x="183" y="31"/>
                    </a:cubicBezTo>
                    <a:cubicBezTo>
                      <a:pt x="181" y="30"/>
                      <a:pt x="178" y="31"/>
                      <a:pt x="177" y="32"/>
                    </a:cubicBezTo>
                    <a:cubicBezTo>
                      <a:pt x="176" y="34"/>
                      <a:pt x="177" y="37"/>
                      <a:pt x="179" y="38"/>
                    </a:cubicBezTo>
                    <a:cubicBezTo>
                      <a:pt x="179" y="38"/>
                      <a:pt x="183" y="40"/>
                      <a:pt x="190" y="45"/>
                    </a:cubicBezTo>
                    <a:cubicBezTo>
                      <a:pt x="201" y="51"/>
                      <a:pt x="216" y="60"/>
                      <a:pt x="229" y="68"/>
                    </a:cubicBezTo>
                    <a:cubicBezTo>
                      <a:pt x="235" y="72"/>
                      <a:pt x="241" y="76"/>
                      <a:pt x="245" y="78"/>
                    </a:cubicBezTo>
                    <a:cubicBezTo>
                      <a:pt x="247" y="80"/>
                      <a:pt x="249" y="81"/>
                      <a:pt x="250" y="82"/>
                    </a:cubicBezTo>
                    <a:cubicBezTo>
                      <a:pt x="251" y="82"/>
                      <a:pt x="251" y="82"/>
                      <a:pt x="251" y="82"/>
                    </a:cubicBezTo>
                    <a:cubicBezTo>
                      <a:pt x="251" y="83"/>
                      <a:pt x="251" y="83"/>
                      <a:pt x="251" y="83"/>
                    </a:cubicBezTo>
                    <a:cubicBezTo>
                      <a:pt x="253" y="81"/>
                      <a:pt x="253" y="81"/>
                      <a:pt x="253" y="81"/>
                    </a:cubicBezTo>
                    <a:cubicBezTo>
                      <a:pt x="251" y="82"/>
                      <a:pt x="251" y="82"/>
                      <a:pt x="251" y="82"/>
                    </a:cubicBezTo>
                    <a:cubicBezTo>
                      <a:pt x="251" y="83"/>
                      <a:pt x="251" y="83"/>
                      <a:pt x="251" y="83"/>
                    </a:cubicBezTo>
                    <a:cubicBezTo>
                      <a:pt x="253" y="81"/>
                      <a:pt x="253" y="81"/>
                      <a:pt x="253" y="81"/>
                    </a:cubicBezTo>
                    <a:cubicBezTo>
                      <a:pt x="251" y="82"/>
                      <a:pt x="251" y="82"/>
                      <a:pt x="251" y="82"/>
                    </a:cubicBezTo>
                    <a:cubicBezTo>
                      <a:pt x="254" y="80"/>
                      <a:pt x="254" y="80"/>
                      <a:pt x="254" y="80"/>
                    </a:cubicBezTo>
                    <a:cubicBezTo>
                      <a:pt x="250" y="80"/>
                      <a:pt x="250" y="80"/>
                      <a:pt x="250" y="80"/>
                    </a:cubicBezTo>
                    <a:cubicBezTo>
                      <a:pt x="250" y="82"/>
                      <a:pt x="251" y="82"/>
                      <a:pt x="251" y="82"/>
                    </a:cubicBezTo>
                    <a:cubicBezTo>
                      <a:pt x="254" y="80"/>
                      <a:pt x="254" y="80"/>
                      <a:pt x="254" y="80"/>
                    </a:cubicBezTo>
                    <a:cubicBezTo>
                      <a:pt x="250" y="80"/>
                      <a:pt x="250" y="80"/>
                      <a:pt x="250" y="80"/>
                    </a:cubicBezTo>
                    <a:cubicBezTo>
                      <a:pt x="254" y="80"/>
                      <a:pt x="254" y="80"/>
                      <a:pt x="254" y="80"/>
                    </a:cubicBezTo>
                    <a:cubicBezTo>
                      <a:pt x="251" y="78"/>
                      <a:pt x="251" y="78"/>
                      <a:pt x="251" y="78"/>
                    </a:cubicBezTo>
                    <a:cubicBezTo>
                      <a:pt x="250" y="79"/>
                      <a:pt x="250" y="80"/>
                      <a:pt x="250" y="80"/>
                    </a:cubicBezTo>
                    <a:cubicBezTo>
                      <a:pt x="254" y="80"/>
                      <a:pt x="254" y="80"/>
                      <a:pt x="254" y="80"/>
                    </a:cubicBezTo>
                    <a:cubicBezTo>
                      <a:pt x="251" y="78"/>
                      <a:pt x="251" y="78"/>
                      <a:pt x="251" y="78"/>
                    </a:cubicBezTo>
                    <a:cubicBezTo>
                      <a:pt x="254" y="80"/>
                      <a:pt x="254" y="80"/>
                      <a:pt x="254" y="80"/>
                    </a:cubicBezTo>
                    <a:cubicBezTo>
                      <a:pt x="251" y="78"/>
                      <a:pt x="251" y="78"/>
                      <a:pt x="251" y="78"/>
                    </a:cubicBezTo>
                    <a:cubicBezTo>
                      <a:pt x="254" y="80"/>
                      <a:pt x="254" y="80"/>
                      <a:pt x="254" y="80"/>
                    </a:cubicBezTo>
                    <a:cubicBezTo>
                      <a:pt x="253" y="76"/>
                      <a:pt x="253" y="76"/>
                      <a:pt x="253" y="76"/>
                    </a:cubicBezTo>
                    <a:cubicBezTo>
                      <a:pt x="252" y="77"/>
                      <a:pt x="252" y="77"/>
                      <a:pt x="251" y="78"/>
                    </a:cubicBezTo>
                    <a:cubicBezTo>
                      <a:pt x="254" y="80"/>
                      <a:pt x="254" y="80"/>
                      <a:pt x="254" y="80"/>
                    </a:cubicBezTo>
                    <a:cubicBezTo>
                      <a:pt x="253" y="76"/>
                      <a:pt x="253" y="76"/>
                      <a:pt x="253" y="76"/>
                    </a:cubicBezTo>
                    <a:cubicBezTo>
                      <a:pt x="254" y="80"/>
                      <a:pt x="254" y="80"/>
                      <a:pt x="254" y="80"/>
                    </a:cubicBezTo>
                    <a:cubicBezTo>
                      <a:pt x="254" y="76"/>
                      <a:pt x="254" y="76"/>
                      <a:pt x="254" y="76"/>
                    </a:cubicBezTo>
                    <a:cubicBezTo>
                      <a:pt x="254" y="76"/>
                      <a:pt x="253" y="76"/>
                      <a:pt x="253" y="76"/>
                    </a:cubicBezTo>
                    <a:cubicBezTo>
                      <a:pt x="254" y="80"/>
                      <a:pt x="254" y="80"/>
                      <a:pt x="254" y="80"/>
                    </a:cubicBezTo>
                    <a:cubicBezTo>
                      <a:pt x="254" y="76"/>
                      <a:pt x="254" y="76"/>
                      <a:pt x="254" y="76"/>
                    </a:cubicBezTo>
                    <a:cubicBezTo>
                      <a:pt x="254" y="78"/>
                      <a:pt x="254" y="78"/>
                      <a:pt x="254" y="78"/>
                    </a:cubicBezTo>
                    <a:cubicBezTo>
                      <a:pt x="254" y="76"/>
                      <a:pt x="254" y="76"/>
                      <a:pt x="254" y="76"/>
                    </a:cubicBezTo>
                    <a:cubicBezTo>
                      <a:pt x="254" y="76"/>
                      <a:pt x="254" y="76"/>
                      <a:pt x="254" y="76"/>
                    </a:cubicBezTo>
                    <a:cubicBezTo>
                      <a:pt x="254" y="78"/>
                      <a:pt x="254" y="78"/>
                      <a:pt x="254" y="78"/>
                    </a:cubicBezTo>
                    <a:cubicBezTo>
                      <a:pt x="254" y="76"/>
                      <a:pt x="254" y="76"/>
                      <a:pt x="254" y="76"/>
                    </a:cubicBezTo>
                    <a:cubicBezTo>
                      <a:pt x="254" y="76"/>
                      <a:pt x="254" y="76"/>
                      <a:pt x="254" y="76"/>
                    </a:cubicBezTo>
                    <a:cubicBezTo>
                      <a:pt x="253" y="76"/>
                      <a:pt x="251" y="75"/>
                      <a:pt x="248" y="74"/>
                    </a:cubicBezTo>
                    <a:cubicBezTo>
                      <a:pt x="238" y="70"/>
                      <a:pt x="217" y="60"/>
                      <a:pt x="200" y="51"/>
                    </a:cubicBezTo>
                    <a:cubicBezTo>
                      <a:pt x="191" y="47"/>
                      <a:pt x="183" y="43"/>
                      <a:pt x="177" y="40"/>
                    </a:cubicBezTo>
                    <a:cubicBezTo>
                      <a:pt x="171" y="37"/>
                      <a:pt x="168" y="35"/>
                      <a:pt x="168" y="35"/>
                    </a:cubicBezTo>
                    <a:cubicBezTo>
                      <a:pt x="166" y="34"/>
                      <a:pt x="164" y="35"/>
                      <a:pt x="163" y="36"/>
                    </a:cubicBezTo>
                    <a:cubicBezTo>
                      <a:pt x="162" y="37"/>
                      <a:pt x="162" y="38"/>
                      <a:pt x="162" y="39"/>
                    </a:cubicBezTo>
                    <a:cubicBezTo>
                      <a:pt x="162" y="40"/>
                      <a:pt x="162" y="40"/>
                      <a:pt x="162" y="41"/>
                    </a:cubicBezTo>
                    <a:cubicBezTo>
                      <a:pt x="163" y="41"/>
                      <a:pt x="163" y="42"/>
                      <a:pt x="163" y="42"/>
                    </a:cubicBezTo>
                    <a:cubicBezTo>
                      <a:pt x="164" y="43"/>
                      <a:pt x="164" y="43"/>
                      <a:pt x="164" y="43"/>
                    </a:cubicBezTo>
                    <a:cubicBezTo>
                      <a:pt x="165" y="43"/>
                      <a:pt x="167" y="45"/>
                      <a:pt x="169" y="46"/>
                    </a:cubicBezTo>
                    <a:cubicBezTo>
                      <a:pt x="185" y="57"/>
                      <a:pt x="232" y="85"/>
                      <a:pt x="232" y="85"/>
                    </a:cubicBezTo>
                    <a:cubicBezTo>
                      <a:pt x="234" y="82"/>
                      <a:pt x="234" y="82"/>
                      <a:pt x="234" y="82"/>
                    </a:cubicBezTo>
                    <a:cubicBezTo>
                      <a:pt x="231" y="80"/>
                      <a:pt x="231" y="80"/>
                      <a:pt x="231" y="80"/>
                    </a:cubicBezTo>
                    <a:cubicBezTo>
                      <a:pt x="234" y="82"/>
                      <a:pt x="234" y="82"/>
                      <a:pt x="234" y="82"/>
                    </a:cubicBezTo>
                    <a:cubicBezTo>
                      <a:pt x="232" y="78"/>
                      <a:pt x="232" y="78"/>
                      <a:pt x="232" y="78"/>
                    </a:cubicBezTo>
                    <a:cubicBezTo>
                      <a:pt x="232" y="79"/>
                      <a:pt x="231" y="79"/>
                      <a:pt x="231" y="80"/>
                    </a:cubicBezTo>
                    <a:cubicBezTo>
                      <a:pt x="234" y="82"/>
                      <a:pt x="234" y="82"/>
                      <a:pt x="234" y="82"/>
                    </a:cubicBezTo>
                    <a:cubicBezTo>
                      <a:pt x="232" y="78"/>
                      <a:pt x="232" y="78"/>
                      <a:pt x="232" y="78"/>
                    </a:cubicBezTo>
                    <a:cubicBezTo>
                      <a:pt x="234" y="81"/>
                      <a:pt x="234" y="81"/>
                      <a:pt x="234" y="81"/>
                    </a:cubicBezTo>
                    <a:cubicBezTo>
                      <a:pt x="233" y="78"/>
                      <a:pt x="233" y="78"/>
                      <a:pt x="233" y="78"/>
                    </a:cubicBezTo>
                    <a:cubicBezTo>
                      <a:pt x="233" y="78"/>
                      <a:pt x="233" y="78"/>
                      <a:pt x="232" y="78"/>
                    </a:cubicBezTo>
                    <a:cubicBezTo>
                      <a:pt x="234" y="81"/>
                      <a:pt x="234" y="81"/>
                      <a:pt x="234" y="81"/>
                    </a:cubicBezTo>
                    <a:cubicBezTo>
                      <a:pt x="233" y="78"/>
                      <a:pt x="233" y="78"/>
                      <a:pt x="233" y="78"/>
                    </a:cubicBezTo>
                    <a:cubicBezTo>
                      <a:pt x="234" y="81"/>
                      <a:pt x="234" y="81"/>
                      <a:pt x="234" y="81"/>
                    </a:cubicBezTo>
                    <a:cubicBezTo>
                      <a:pt x="234" y="78"/>
                      <a:pt x="234" y="78"/>
                      <a:pt x="234" y="78"/>
                    </a:cubicBezTo>
                    <a:cubicBezTo>
                      <a:pt x="233" y="78"/>
                      <a:pt x="233" y="78"/>
                      <a:pt x="233" y="78"/>
                    </a:cubicBezTo>
                    <a:cubicBezTo>
                      <a:pt x="234" y="81"/>
                      <a:pt x="234" y="81"/>
                      <a:pt x="234" y="81"/>
                    </a:cubicBezTo>
                    <a:cubicBezTo>
                      <a:pt x="234" y="78"/>
                      <a:pt x="234" y="78"/>
                      <a:pt x="234" y="78"/>
                    </a:cubicBezTo>
                    <a:cubicBezTo>
                      <a:pt x="234" y="79"/>
                      <a:pt x="234" y="79"/>
                      <a:pt x="234" y="79"/>
                    </a:cubicBezTo>
                    <a:cubicBezTo>
                      <a:pt x="234" y="78"/>
                      <a:pt x="234" y="78"/>
                      <a:pt x="234" y="78"/>
                    </a:cubicBezTo>
                    <a:cubicBezTo>
                      <a:pt x="234" y="78"/>
                      <a:pt x="234" y="78"/>
                      <a:pt x="234" y="78"/>
                    </a:cubicBezTo>
                    <a:cubicBezTo>
                      <a:pt x="234" y="79"/>
                      <a:pt x="234" y="79"/>
                      <a:pt x="234" y="79"/>
                    </a:cubicBezTo>
                    <a:cubicBezTo>
                      <a:pt x="234" y="78"/>
                      <a:pt x="234" y="78"/>
                      <a:pt x="234" y="78"/>
                    </a:cubicBezTo>
                    <a:cubicBezTo>
                      <a:pt x="234" y="78"/>
                      <a:pt x="233" y="78"/>
                      <a:pt x="232" y="77"/>
                    </a:cubicBezTo>
                    <a:cubicBezTo>
                      <a:pt x="228" y="76"/>
                      <a:pt x="221" y="73"/>
                      <a:pt x="212" y="70"/>
                    </a:cubicBezTo>
                    <a:cubicBezTo>
                      <a:pt x="199" y="64"/>
                      <a:pt x="183" y="56"/>
                      <a:pt x="170" y="50"/>
                    </a:cubicBezTo>
                    <a:cubicBezTo>
                      <a:pt x="163" y="47"/>
                      <a:pt x="157" y="45"/>
                      <a:pt x="153" y="43"/>
                    </a:cubicBezTo>
                    <a:cubicBezTo>
                      <a:pt x="151" y="42"/>
                      <a:pt x="150" y="41"/>
                      <a:pt x="149" y="41"/>
                    </a:cubicBezTo>
                    <a:cubicBezTo>
                      <a:pt x="148" y="40"/>
                      <a:pt x="148" y="40"/>
                      <a:pt x="147" y="40"/>
                    </a:cubicBezTo>
                    <a:cubicBezTo>
                      <a:pt x="147" y="40"/>
                      <a:pt x="147" y="40"/>
                      <a:pt x="147" y="40"/>
                    </a:cubicBezTo>
                    <a:cubicBezTo>
                      <a:pt x="147" y="40"/>
                      <a:pt x="147" y="40"/>
                      <a:pt x="147" y="40"/>
                    </a:cubicBezTo>
                    <a:cubicBezTo>
                      <a:pt x="147" y="40"/>
                      <a:pt x="147" y="40"/>
                      <a:pt x="147" y="40"/>
                    </a:cubicBezTo>
                    <a:cubicBezTo>
                      <a:pt x="147" y="40"/>
                      <a:pt x="147" y="40"/>
                      <a:pt x="147" y="40"/>
                    </a:cubicBezTo>
                    <a:cubicBezTo>
                      <a:pt x="146" y="40"/>
                      <a:pt x="146" y="40"/>
                      <a:pt x="146" y="40"/>
                    </a:cubicBezTo>
                    <a:cubicBezTo>
                      <a:pt x="146" y="40"/>
                      <a:pt x="146" y="40"/>
                      <a:pt x="146" y="40"/>
                    </a:cubicBezTo>
                    <a:cubicBezTo>
                      <a:pt x="146" y="39"/>
                      <a:pt x="146" y="39"/>
                      <a:pt x="145" y="39"/>
                    </a:cubicBezTo>
                    <a:cubicBezTo>
                      <a:pt x="144" y="39"/>
                      <a:pt x="142" y="40"/>
                      <a:pt x="142" y="41"/>
                    </a:cubicBezTo>
                    <a:cubicBezTo>
                      <a:pt x="141" y="42"/>
                      <a:pt x="141" y="43"/>
                      <a:pt x="141" y="43"/>
                    </a:cubicBezTo>
                    <a:cubicBezTo>
                      <a:pt x="141" y="44"/>
                      <a:pt x="141" y="45"/>
                      <a:pt x="142" y="45"/>
                    </a:cubicBezTo>
                    <a:cubicBezTo>
                      <a:pt x="142" y="46"/>
                      <a:pt x="142" y="47"/>
                      <a:pt x="143" y="47"/>
                    </a:cubicBezTo>
                    <a:cubicBezTo>
                      <a:pt x="143" y="48"/>
                      <a:pt x="144" y="48"/>
                      <a:pt x="145" y="49"/>
                    </a:cubicBezTo>
                    <a:cubicBezTo>
                      <a:pt x="148" y="51"/>
                      <a:pt x="154" y="55"/>
                      <a:pt x="161" y="59"/>
                    </a:cubicBezTo>
                    <a:cubicBezTo>
                      <a:pt x="172" y="65"/>
                      <a:pt x="185" y="73"/>
                      <a:pt x="195" y="79"/>
                    </a:cubicBezTo>
                    <a:cubicBezTo>
                      <a:pt x="201" y="82"/>
                      <a:pt x="205" y="85"/>
                      <a:pt x="208" y="87"/>
                    </a:cubicBezTo>
                    <a:cubicBezTo>
                      <a:pt x="210" y="88"/>
                      <a:pt x="211" y="89"/>
                      <a:pt x="212" y="89"/>
                    </a:cubicBezTo>
                    <a:cubicBezTo>
                      <a:pt x="212" y="90"/>
                      <a:pt x="213" y="90"/>
                      <a:pt x="213" y="90"/>
                    </a:cubicBezTo>
                    <a:cubicBezTo>
                      <a:pt x="214" y="89"/>
                      <a:pt x="214" y="89"/>
                      <a:pt x="214" y="89"/>
                    </a:cubicBezTo>
                    <a:cubicBezTo>
                      <a:pt x="213" y="90"/>
                      <a:pt x="213" y="90"/>
                      <a:pt x="213" y="90"/>
                    </a:cubicBezTo>
                    <a:cubicBezTo>
                      <a:pt x="213" y="90"/>
                      <a:pt x="213" y="90"/>
                      <a:pt x="213" y="90"/>
                    </a:cubicBezTo>
                    <a:cubicBezTo>
                      <a:pt x="214" y="89"/>
                      <a:pt x="214" y="89"/>
                      <a:pt x="214" y="89"/>
                    </a:cubicBezTo>
                    <a:cubicBezTo>
                      <a:pt x="213" y="90"/>
                      <a:pt x="213" y="90"/>
                      <a:pt x="213" y="90"/>
                    </a:cubicBezTo>
                    <a:cubicBezTo>
                      <a:pt x="215" y="88"/>
                      <a:pt x="215" y="88"/>
                      <a:pt x="215" y="88"/>
                    </a:cubicBezTo>
                    <a:cubicBezTo>
                      <a:pt x="212" y="88"/>
                      <a:pt x="212" y="88"/>
                      <a:pt x="212" y="88"/>
                    </a:cubicBezTo>
                    <a:cubicBezTo>
                      <a:pt x="212" y="89"/>
                      <a:pt x="212" y="89"/>
                      <a:pt x="213" y="90"/>
                    </a:cubicBezTo>
                    <a:cubicBezTo>
                      <a:pt x="215" y="88"/>
                      <a:pt x="215" y="88"/>
                      <a:pt x="215" y="88"/>
                    </a:cubicBezTo>
                    <a:cubicBezTo>
                      <a:pt x="212" y="88"/>
                      <a:pt x="212" y="88"/>
                      <a:pt x="212" y="88"/>
                    </a:cubicBezTo>
                    <a:cubicBezTo>
                      <a:pt x="216" y="88"/>
                      <a:pt x="216" y="88"/>
                      <a:pt x="216" y="88"/>
                    </a:cubicBezTo>
                    <a:cubicBezTo>
                      <a:pt x="212" y="86"/>
                      <a:pt x="212" y="86"/>
                      <a:pt x="212" y="86"/>
                    </a:cubicBezTo>
                    <a:cubicBezTo>
                      <a:pt x="212" y="86"/>
                      <a:pt x="212" y="87"/>
                      <a:pt x="212" y="88"/>
                    </a:cubicBezTo>
                    <a:cubicBezTo>
                      <a:pt x="216" y="88"/>
                      <a:pt x="216" y="88"/>
                      <a:pt x="216" y="88"/>
                    </a:cubicBezTo>
                    <a:cubicBezTo>
                      <a:pt x="212" y="86"/>
                      <a:pt x="212" y="86"/>
                      <a:pt x="212" y="86"/>
                    </a:cubicBezTo>
                    <a:cubicBezTo>
                      <a:pt x="216" y="88"/>
                      <a:pt x="216" y="88"/>
                      <a:pt x="216" y="88"/>
                    </a:cubicBezTo>
                    <a:cubicBezTo>
                      <a:pt x="217" y="84"/>
                      <a:pt x="217" y="84"/>
                      <a:pt x="217" y="84"/>
                    </a:cubicBezTo>
                    <a:cubicBezTo>
                      <a:pt x="126" y="46"/>
                      <a:pt x="126" y="46"/>
                      <a:pt x="126" y="46"/>
                    </a:cubicBezTo>
                    <a:cubicBezTo>
                      <a:pt x="124" y="45"/>
                      <a:pt x="122" y="46"/>
                      <a:pt x="121" y="48"/>
                    </a:cubicBezTo>
                    <a:cubicBezTo>
                      <a:pt x="120" y="50"/>
                      <a:pt x="121" y="52"/>
                      <a:pt x="122" y="53"/>
                    </a:cubicBezTo>
                    <a:cubicBezTo>
                      <a:pt x="196" y="99"/>
                      <a:pt x="196" y="99"/>
                      <a:pt x="196" y="99"/>
                    </a:cubicBezTo>
                    <a:cubicBezTo>
                      <a:pt x="198" y="95"/>
                      <a:pt x="198" y="95"/>
                      <a:pt x="198" y="95"/>
                    </a:cubicBezTo>
                    <a:cubicBezTo>
                      <a:pt x="200" y="92"/>
                      <a:pt x="200" y="92"/>
                      <a:pt x="200" y="92"/>
                    </a:cubicBezTo>
                    <a:cubicBezTo>
                      <a:pt x="200" y="92"/>
                      <a:pt x="179" y="81"/>
                      <a:pt x="157" y="71"/>
                    </a:cubicBezTo>
                    <a:cubicBezTo>
                      <a:pt x="146" y="65"/>
                      <a:pt x="135" y="60"/>
                      <a:pt x="127" y="56"/>
                    </a:cubicBezTo>
                    <a:cubicBezTo>
                      <a:pt x="123" y="54"/>
                      <a:pt x="119" y="52"/>
                      <a:pt x="116" y="51"/>
                    </a:cubicBezTo>
                    <a:cubicBezTo>
                      <a:pt x="115" y="50"/>
                      <a:pt x="114" y="50"/>
                      <a:pt x="113" y="50"/>
                    </a:cubicBezTo>
                    <a:cubicBezTo>
                      <a:pt x="113" y="49"/>
                      <a:pt x="112" y="49"/>
                      <a:pt x="112" y="49"/>
                    </a:cubicBezTo>
                    <a:cubicBezTo>
                      <a:pt x="111" y="49"/>
                      <a:pt x="111" y="49"/>
                      <a:pt x="111" y="49"/>
                    </a:cubicBezTo>
                    <a:cubicBezTo>
                      <a:pt x="111" y="49"/>
                      <a:pt x="111" y="49"/>
                      <a:pt x="110" y="49"/>
                    </a:cubicBezTo>
                    <a:cubicBezTo>
                      <a:pt x="110" y="49"/>
                      <a:pt x="110" y="49"/>
                      <a:pt x="109" y="49"/>
                    </a:cubicBezTo>
                    <a:cubicBezTo>
                      <a:pt x="108" y="49"/>
                      <a:pt x="107" y="50"/>
                      <a:pt x="107" y="51"/>
                    </a:cubicBezTo>
                    <a:cubicBezTo>
                      <a:pt x="106" y="53"/>
                      <a:pt x="106" y="55"/>
                      <a:pt x="108" y="56"/>
                    </a:cubicBezTo>
                    <a:cubicBezTo>
                      <a:pt x="182" y="103"/>
                      <a:pt x="182" y="103"/>
                      <a:pt x="182" y="103"/>
                    </a:cubicBezTo>
                    <a:cubicBezTo>
                      <a:pt x="184" y="99"/>
                      <a:pt x="184" y="99"/>
                      <a:pt x="184" y="99"/>
                    </a:cubicBezTo>
                    <a:cubicBezTo>
                      <a:pt x="181" y="97"/>
                      <a:pt x="181" y="97"/>
                      <a:pt x="181" y="97"/>
                    </a:cubicBezTo>
                    <a:cubicBezTo>
                      <a:pt x="184" y="99"/>
                      <a:pt x="184" y="99"/>
                      <a:pt x="184" y="99"/>
                    </a:cubicBezTo>
                    <a:cubicBezTo>
                      <a:pt x="183" y="95"/>
                      <a:pt x="183" y="95"/>
                      <a:pt x="183" y="95"/>
                    </a:cubicBezTo>
                    <a:cubicBezTo>
                      <a:pt x="183" y="96"/>
                      <a:pt x="182" y="96"/>
                      <a:pt x="181" y="97"/>
                    </a:cubicBezTo>
                    <a:cubicBezTo>
                      <a:pt x="184" y="99"/>
                      <a:pt x="184" y="99"/>
                      <a:pt x="184" y="99"/>
                    </a:cubicBezTo>
                    <a:cubicBezTo>
                      <a:pt x="183" y="95"/>
                      <a:pt x="183" y="95"/>
                      <a:pt x="183" y="95"/>
                    </a:cubicBezTo>
                    <a:cubicBezTo>
                      <a:pt x="184" y="99"/>
                      <a:pt x="184" y="99"/>
                      <a:pt x="184" y="99"/>
                    </a:cubicBezTo>
                    <a:cubicBezTo>
                      <a:pt x="184" y="95"/>
                      <a:pt x="184" y="95"/>
                      <a:pt x="184" y="95"/>
                    </a:cubicBezTo>
                    <a:cubicBezTo>
                      <a:pt x="184" y="95"/>
                      <a:pt x="184" y="95"/>
                      <a:pt x="183" y="95"/>
                    </a:cubicBezTo>
                    <a:cubicBezTo>
                      <a:pt x="184" y="99"/>
                      <a:pt x="184" y="99"/>
                      <a:pt x="184" y="99"/>
                    </a:cubicBezTo>
                    <a:cubicBezTo>
                      <a:pt x="184" y="95"/>
                      <a:pt x="184" y="95"/>
                      <a:pt x="184" y="95"/>
                    </a:cubicBezTo>
                    <a:cubicBezTo>
                      <a:pt x="184" y="98"/>
                      <a:pt x="184" y="98"/>
                      <a:pt x="184" y="98"/>
                    </a:cubicBezTo>
                    <a:cubicBezTo>
                      <a:pt x="185" y="95"/>
                      <a:pt x="185" y="95"/>
                      <a:pt x="185" y="95"/>
                    </a:cubicBezTo>
                    <a:cubicBezTo>
                      <a:pt x="185" y="95"/>
                      <a:pt x="185" y="95"/>
                      <a:pt x="184" y="95"/>
                    </a:cubicBezTo>
                    <a:cubicBezTo>
                      <a:pt x="184" y="98"/>
                      <a:pt x="184" y="98"/>
                      <a:pt x="184" y="98"/>
                    </a:cubicBezTo>
                    <a:cubicBezTo>
                      <a:pt x="185" y="95"/>
                      <a:pt x="185" y="95"/>
                      <a:pt x="185" y="95"/>
                    </a:cubicBezTo>
                    <a:cubicBezTo>
                      <a:pt x="185" y="96"/>
                      <a:pt x="185" y="96"/>
                      <a:pt x="185" y="96"/>
                    </a:cubicBezTo>
                    <a:cubicBezTo>
                      <a:pt x="185" y="95"/>
                      <a:pt x="185" y="95"/>
                      <a:pt x="185" y="95"/>
                    </a:cubicBezTo>
                    <a:cubicBezTo>
                      <a:pt x="185" y="95"/>
                      <a:pt x="185" y="95"/>
                      <a:pt x="185" y="95"/>
                    </a:cubicBezTo>
                    <a:cubicBezTo>
                      <a:pt x="185" y="96"/>
                      <a:pt x="185" y="96"/>
                      <a:pt x="185" y="96"/>
                    </a:cubicBezTo>
                    <a:cubicBezTo>
                      <a:pt x="185" y="95"/>
                      <a:pt x="185" y="95"/>
                      <a:pt x="185" y="95"/>
                    </a:cubicBezTo>
                    <a:cubicBezTo>
                      <a:pt x="185" y="95"/>
                      <a:pt x="184" y="95"/>
                      <a:pt x="183" y="95"/>
                    </a:cubicBezTo>
                    <a:cubicBezTo>
                      <a:pt x="179" y="93"/>
                      <a:pt x="171" y="89"/>
                      <a:pt x="161" y="84"/>
                    </a:cubicBezTo>
                    <a:cubicBezTo>
                      <a:pt x="146" y="77"/>
                      <a:pt x="126" y="68"/>
                      <a:pt x="111" y="60"/>
                    </a:cubicBezTo>
                    <a:cubicBezTo>
                      <a:pt x="103" y="56"/>
                      <a:pt x="96" y="53"/>
                      <a:pt x="91" y="51"/>
                    </a:cubicBezTo>
                    <a:cubicBezTo>
                      <a:pt x="87" y="48"/>
                      <a:pt x="84" y="47"/>
                      <a:pt x="84" y="47"/>
                    </a:cubicBezTo>
                    <a:cubicBezTo>
                      <a:pt x="82" y="46"/>
                      <a:pt x="80" y="46"/>
                      <a:pt x="79" y="48"/>
                    </a:cubicBezTo>
                    <a:cubicBezTo>
                      <a:pt x="78" y="49"/>
                      <a:pt x="78" y="50"/>
                      <a:pt x="78" y="50"/>
                    </a:cubicBezTo>
                    <a:cubicBezTo>
                      <a:pt x="78" y="51"/>
                      <a:pt x="78" y="52"/>
                      <a:pt x="78" y="52"/>
                    </a:cubicBezTo>
                    <a:cubicBezTo>
                      <a:pt x="79" y="53"/>
                      <a:pt x="79" y="53"/>
                      <a:pt x="79" y="53"/>
                    </a:cubicBezTo>
                    <a:cubicBezTo>
                      <a:pt x="80" y="54"/>
                      <a:pt x="80" y="54"/>
                      <a:pt x="80" y="54"/>
                    </a:cubicBezTo>
                    <a:cubicBezTo>
                      <a:pt x="82" y="55"/>
                      <a:pt x="84" y="57"/>
                      <a:pt x="87" y="59"/>
                    </a:cubicBezTo>
                    <a:cubicBezTo>
                      <a:pt x="108" y="72"/>
                      <a:pt x="169" y="109"/>
                      <a:pt x="169" y="109"/>
                    </a:cubicBezTo>
                    <a:cubicBezTo>
                      <a:pt x="171" y="106"/>
                      <a:pt x="171" y="106"/>
                      <a:pt x="171" y="106"/>
                    </a:cubicBezTo>
                    <a:cubicBezTo>
                      <a:pt x="168" y="104"/>
                      <a:pt x="168" y="104"/>
                      <a:pt x="168" y="104"/>
                    </a:cubicBezTo>
                    <a:cubicBezTo>
                      <a:pt x="171" y="106"/>
                      <a:pt x="171" y="106"/>
                      <a:pt x="171" y="106"/>
                    </a:cubicBezTo>
                    <a:cubicBezTo>
                      <a:pt x="170" y="102"/>
                      <a:pt x="170" y="102"/>
                      <a:pt x="170" y="102"/>
                    </a:cubicBezTo>
                    <a:cubicBezTo>
                      <a:pt x="169" y="102"/>
                      <a:pt x="168" y="103"/>
                      <a:pt x="168" y="104"/>
                    </a:cubicBezTo>
                    <a:cubicBezTo>
                      <a:pt x="171" y="106"/>
                      <a:pt x="171" y="106"/>
                      <a:pt x="171" y="106"/>
                    </a:cubicBezTo>
                    <a:cubicBezTo>
                      <a:pt x="170" y="102"/>
                      <a:pt x="170" y="102"/>
                      <a:pt x="170" y="102"/>
                    </a:cubicBezTo>
                    <a:cubicBezTo>
                      <a:pt x="171" y="106"/>
                      <a:pt x="171" y="106"/>
                      <a:pt x="171" y="106"/>
                    </a:cubicBezTo>
                    <a:cubicBezTo>
                      <a:pt x="171" y="102"/>
                      <a:pt x="171" y="102"/>
                      <a:pt x="171" y="102"/>
                    </a:cubicBezTo>
                    <a:cubicBezTo>
                      <a:pt x="171" y="102"/>
                      <a:pt x="170" y="102"/>
                      <a:pt x="170" y="102"/>
                    </a:cubicBezTo>
                    <a:cubicBezTo>
                      <a:pt x="171" y="106"/>
                      <a:pt x="171" y="106"/>
                      <a:pt x="171" y="106"/>
                    </a:cubicBezTo>
                    <a:cubicBezTo>
                      <a:pt x="171" y="102"/>
                      <a:pt x="171" y="102"/>
                      <a:pt x="171" y="102"/>
                    </a:cubicBezTo>
                    <a:cubicBezTo>
                      <a:pt x="171" y="105"/>
                      <a:pt x="171" y="105"/>
                      <a:pt x="171" y="105"/>
                    </a:cubicBezTo>
                    <a:cubicBezTo>
                      <a:pt x="171" y="102"/>
                      <a:pt x="171" y="102"/>
                      <a:pt x="171" y="102"/>
                    </a:cubicBezTo>
                    <a:cubicBezTo>
                      <a:pt x="171" y="102"/>
                      <a:pt x="171" y="102"/>
                      <a:pt x="171" y="102"/>
                    </a:cubicBezTo>
                    <a:cubicBezTo>
                      <a:pt x="171" y="105"/>
                      <a:pt x="171" y="105"/>
                      <a:pt x="171" y="105"/>
                    </a:cubicBezTo>
                    <a:cubicBezTo>
                      <a:pt x="171" y="102"/>
                      <a:pt x="171" y="102"/>
                      <a:pt x="171" y="102"/>
                    </a:cubicBezTo>
                    <a:cubicBezTo>
                      <a:pt x="171" y="102"/>
                      <a:pt x="171" y="102"/>
                      <a:pt x="171" y="102"/>
                    </a:cubicBezTo>
                    <a:cubicBezTo>
                      <a:pt x="171" y="102"/>
                      <a:pt x="171" y="102"/>
                      <a:pt x="171" y="102"/>
                    </a:cubicBezTo>
                    <a:cubicBezTo>
                      <a:pt x="171" y="102"/>
                      <a:pt x="171" y="102"/>
                      <a:pt x="171" y="102"/>
                    </a:cubicBezTo>
                    <a:cubicBezTo>
                      <a:pt x="171" y="102"/>
                      <a:pt x="171" y="102"/>
                      <a:pt x="171" y="102"/>
                    </a:cubicBezTo>
                    <a:cubicBezTo>
                      <a:pt x="171" y="102"/>
                      <a:pt x="171" y="102"/>
                      <a:pt x="171" y="102"/>
                    </a:cubicBezTo>
                    <a:cubicBezTo>
                      <a:pt x="171" y="102"/>
                      <a:pt x="171" y="102"/>
                      <a:pt x="170" y="101"/>
                    </a:cubicBezTo>
                    <a:cubicBezTo>
                      <a:pt x="166" y="100"/>
                      <a:pt x="158" y="96"/>
                      <a:pt x="149" y="92"/>
                    </a:cubicBezTo>
                    <a:cubicBezTo>
                      <a:pt x="134" y="85"/>
                      <a:pt x="117" y="76"/>
                      <a:pt x="102" y="69"/>
                    </a:cubicBezTo>
                    <a:cubicBezTo>
                      <a:pt x="95" y="65"/>
                      <a:pt x="89" y="62"/>
                      <a:pt x="85" y="60"/>
                    </a:cubicBezTo>
                    <a:cubicBezTo>
                      <a:pt x="80" y="58"/>
                      <a:pt x="77" y="56"/>
                      <a:pt x="77" y="56"/>
                    </a:cubicBezTo>
                    <a:cubicBezTo>
                      <a:pt x="75" y="56"/>
                      <a:pt x="73" y="56"/>
                      <a:pt x="72" y="58"/>
                    </a:cubicBezTo>
                    <a:cubicBezTo>
                      <a:pt x="71" y="60"/>
                      <a:pt x="72" y="62"/>
                      <a:pt x="74" y="63"/>
                    </a:cubicBezTo>
                    <a:cubicBezTo>
                      <a:pt x="74" y="63"/>
                      <a:pt x="78" y="67"/>
                      <a:pt x="86" y="71"/>
                    </a:cubicBezTo>
                    <a:cubicBezTo>
                      <a:pt x="97" y="78"/>
                      <a:pt x="114" y="88"/>
                      <a:pt x="128" y="97"/>
                    </a:cubicBezTo>
                    <a:cubicBezTo>
                      <a:pt x="135" y="101"/>
                      <a:pt x="141" y="105"/>
                      <a:pt x="146" y="108"/>
                    </a:cubicBezTo>
                    <a:cubicBezTo>
                      <a:pt x="148" y="110"/>
                      <a:pt x="150" y="111"/>
                      <a:pt x="151" y="112"/>
                    </a:cubicBezTo>
                    <a:cubicBezTo>
                      <a:pt x="152" y="112"/>
                      <a:pt x="152" y="112"/>
                      <a:pt x="152" y="113"/>
                    </a:cubicBezTo>
                    <a:cubicBezTo>
                      <a:pt x="153" y="113"/>
                      <a:pt x="153" y="113"/>
                      <a:pt x="153" y="113"/>
                    </a:cubicBezTo>
                    <a:cubicBezTo>
                      <a:pt x="153" y="113"/>
                      <a:pt x="153" y="113"/>
                      <a:pt x="153" y="113"/>
                    </a:cubicBezTo>
                    <a:cubicBezTo>
                      <a:pt x="154" y="111"/>
                      <a:pt x="154" y="111"/>
                      <a:pt x="154" y="111"/>
                    </a:cubicBezTo>
                    <a:cubicBezTo>
                      <a:pt x="152" y="112"/>
                      <a:pt x="152" y="112"/>
                      <a:pt x="152" y="112"/>
                    </a:cubicBezTo>
                    <a:cubicBezTo>
                      <a:pt x="153" y="113"/>
                      <a:pt x="153" y="113"/>
                      <a:pt x="153" y="113"/>
                    </a:cubicBezTo>
                    <a:cubicBezTo>
                      <a:pt x="154" y="111"/>
                      <a:pt x="154" y="111"/>
                      <a:pt x="154" y="111"/>
                    </a:cubicBezTo>
                    <a:cubicBezTo>
                      <a:pt x="152" y="112"/>
                      <a:pt x="152" y="112"/>
                      <a:pt x="152" y="112"/>
                    </a:cubicBezTo>
                    <a:cubicBezTo>
                      <a:pt x="155" y="110"/>
                      <a:pt x="155" y="110"/>
                      <a:pt x="155" y="110"/>
                    </a:cubicBezTo>
                    <a:cubicBezTo>
                      <a:pt x="152" y="112"/>
                      <a:pt x="152" y="112"/>
                      <a:pt x="152" y="112"/>
                    </a:cubicBezTo>
                    <a:cubicBezTo>
                      <a:pt x="152" y="112"/>
                      <a:pt x="152" y="112"/>
                      <a:pt x="152" y="112"/>
                    </a:cubicBezTo>
                    <a:cubicBezTo>
                      <a:pt x="155" y="110"/>
                      <a:pt x="155" y="110"/>
                      <a:pt x="155" y="110"/>
                    </a:cubicBezTo>
                    <a:cubicBezTo>
                      <a:pt x="152" y="112"/>
                      <a:pt x="152" y="112"/>
                      <a:pt x="152" y="112"/>
                    </a:cubicBezTo>
                    <a:cubicBezTo>
                      <a:pt x="155" y="110"/>
                      <a:pt x="155" y="110"/>
                      <a:pt x="155" y="110"/>
                    </a:cubicBezTo>
                    <a:cubicBezTo>
                      <a:pt x="151" y="110"/>
                      <a:pt x="151" y="110"/>
                      <a:pt x="151" y="110"/>
                    </a:cubicBezTo>
                    <a:cubicBezTo>
                      <a:pt x="151" y="111"/>
                      <a:pt x="152" y="112"/>
                      <a:pt x="152" y="112"/>
                    </a:cubicBezTo>
                    <a:cubicBezTo>
                      <a:pt x="155" y="110"/>
                      <a:pt x="155" y="110"/>
                      <a:pt x="155" y="110"/>
                    </a:cubicBezTo>
                    <a:cubicBezTo>
                      <a:pt x="151" y="110"/>
                      <a:pt x="151" y="110"/>
                      <a:pt x="151" y="110"/>
                    </a:cubicBezTo>
                    <a:cubicBezTo>
                      <a:pt x="155" y="110"/>
                      <a:pt x="155" y="110"/>
                      <a:pt x="155" y="110"/>
                    </a:cubicBezTo>
                    <a:cubicBezTo>
                      <a:pt x="152" y="108"/>
                      <a:pt x="152" y="108"/>
                      <a:pt x="152" y="108"/>
                    </a:cubicBezTo>
                    <a:cubicBezTo>
                      <a:pt x="151" y="109"/>
                      <a:pt x="151" y="109"/>
                      <a:pt x="151" y="110"/>
                    </a:cubicBezTo>
                    <a:cubicBezTo>
                      <a:pt x="155" y="110"/>
                      <a:pt x="155" y="110"/>
                      <a:pt x="155" y="110"/>
                    </a:cubicBezTo>
                    <a:cubicBezTo>
                      <a:pt x="152" y="108"/>
                      <a:pt x="152" y="108"/>
                      <a:pt x="152" y="108"/>
                    </a:cubicBezTo>
                    <a:cubicBezTo>
                      <a:pt x="155" y="110"/>
                      <a:pt x="155" y="110"/>
                      <a:pt x="155" y="110"/>
                    </a:cubicBezTo>
                    <a:cubicBezTo>
                      <a:pt x="157" y="106"/>
                      <a:pt x="157" y="106"/>
                      <a:pt x="157" y="106"/>
                    </a:cubicBezTo>
                    <a:cubicBezTo>
                      <a:pt x="61" y="65"/>
                      <a:pt x="61" y="65"/>
                      <a:pt x="61" y="65"/>
                    </a:cubicBezTo>
                    <a:cubicBezTo>
                      <a:pt x="59" y="64"/>
                      <a:pt x="57" y="65"/>
                      <a:pt x="56" y="66"/>
                    </a:cubicBezTo>
                    <a:cubicBezTo>
                      <a:pt x="55" y="68"/>
                      <a:pt x="56" y="71"/>
                      <a:pt x="57" y="72"/>
                    </a:cubicBezTo>
                    <a:cubicBezTo>
                      <a:pt x="57" y="72"/>
                      <a:pt x="62" y="75"/>
                      <a:pt x="69" y="79"/>
                    </a:cubicBezTo>
                    <a:cubicBezTo>
                      <a:pt x="80" y="86"/>
                      <a:pt x="97" y="96"/>
                      <a:pt x="110" y="104"/>
                    </a:cubicBezTo>
                    <a:cubicBezTo>
                      <a:pt x="117" y="108"/>
                      <a:pt x="123" y="112"/>
                      <a:pt x="127" y="115"/>
                    </a:cubicBezTo>
                    <a:cubicBezTo>
                      <a:pt x="130" y="116"/>
                      <a:pt x="131" y="117"/>
                      <a:pt x="132" y="118"/>
                    </a:cubicBezTo>
                    <a:cubicBezTo>
                      <a:pt x="133" y="119"/>
                      <a:pt x="133" y="119"/>
                      <a:pt x="134" y="119"/>
                    </a:cubicBezTo>
                    <a:cubicBezTo>
                      <a:pt x="134" y="119"/>
                      <a:pt x="134" y="119"/>
                      <a:pt x="134" y="119"/>
                    </a:cubicBezTo>
                    <a:cubicBezTo>
                      <a:pt x="134" y="119"/>
                      <a:pt x="134" y="119"/>
                      <a:pt x="134" y="119"/>
                    </a:cubicBezTo>
                    <a:cubicBezTo>
                      <a:pt x="134" y="119"/>
                      <a:pt x="134" y="119"/>
                      <a:pt x="134" y="119"/>
                    </a:cubicBezTo>
                    <a:cubicBezTo>
                      <a:pt x="134" y="119"/>
                      <a:pt x="134" y="119"/>
                      <a:pt x="134" y="119"/>
                    </a:cubicBezTo>
                    <a:cubicBezTo>
                      <a:pt x="134" y="119"/>
                      <a:pt x="134" y="119"/>
                      <a:pt x="134" y="119"/>
                    </a:cubicBezTo>
                    <a:cubicBezTo>
                      <a:pt x="134" y="119"/>
                      <a:pt x="134" y="119"/>
                      <a:pt x="134" y="119"/>
                    </a:cubicBezTo>
                    <a:cubicBezTo>
                      <a:pt x="136" y="117"/>
                      <a:pt x="136" y="117"/>
                      <a:pt x="136" y="117"/>
                    </a:cubicBezTo>
                    <a:cubicBezTo>
                      <a:pt x="133" y="119"/>
                      <a:pt x="133" y="119"/>
                      <a:pt x="133" y="119"/>
                    </a:cubicBezTo>
                    <a:cubicBezTo>
                      <a:pt x="134" y="119"/>
                      <a:pt x="134" y="119"/>
                      <a:pt x="134" y="119"/>
                    </a:cubicBezTo>
                    <a:cubicBezTo>
                      <a:pt x="136" y="117"/>
                      <a:pt x="136" y="117"/>
                      <a:pt x="136" y="117"/>
                    </a:cubicBezTo>
                    <a:cubicBezTo>
                      <a:pt x="133" y="119"/>
                      <a:pt x="133" y="119"/>
                      <a:pt x="133" y="119"/>
                    </a:cubicBezTo>
                    <a:cubicBezTo>
                      <a:pt x="136" y="117"/>
                      <a:pt x="136" y="117"/>
                      <a:pt x="136" y="117"/>
                    </a:cubicBezTo>
                    <a:cubicBezTo>
                      <a:pt x="133" y="118"/>
                      <a:pt x="133" y="118"/>
                      <a:pt x="133" y="118"/>
                    </a:cubicBezTo>
                    <a:cubicBezTo>
                      <a:pt x="133" y="119"/>
                      <a:pt x="133" y="119"/>
                      <a:pt x="133" y="119"/>
                    </a:cubicBezTo>
                    <a:cubicBezTo>
                      <a:pt x="136" y="117"/>
                      <a:pt x="136" y="117"/>
                      <a:pt x="136" y="117"/>
                    </a:cubicBezTo>
                    <a:cubicBezTo>
                      <a:pt x="133" y="118"/>
                      <a:pt x="133" y="118"/>
                      <a:pt x="133" y="118"/>
                    </a:cubicBezTo>
                    <a:cubicBezTo>
                      <a:pt x="137" y="116"/>
                      <a:pt x="137" y="116"/>
                      <a:pt x="137" y="116"/>
                    </a:cubicBezTo>
                    <a:cubicBezTo>
                      <a:pt x="133" y="116"/>
                      <a:pt x="133" y="116"/>
                      <a:pt x="133" y="116"/>
                    </a:cubicBezTo>
                    <a:cubicBezTo>
                      <a:pt x="133" y="117"/>
                      <a:pt x="133" y="118"/>
                      <a:pt x="133" y="118"/>
                    </a:cubicBezTo>
                    <a:cubicBezTo>
                      <a:pt x="137" y="116"/>
                      <a:pt x="137" y="116"/>
                      <a:pt x="137" y="116"/>
                    </a:cubicBezTo>
                    <a:cubicBezTo>
                      <a:pt x="133" y="116"/>
                      <a:pt x="133" y="116"/>
                      <a:pt x="133" y="116"/>
                    </a:cubicBezTo>
                    <a:cubicBezTo>
                      <a:pt x="137" y="116"/>
                      <a:pt x="137" y="116"/>
                      <a:pt x="137" y="116"/>
                    </a:cubicBezTo>
                    <a:cubicBezTo>
                      <a:pt x="133" y="114"/>
                      <a:pt x="133" y="114"/>
                      <a:pt x="133" y="114"/>
                    </a:cubicBezTo>
                    <a:cubicBezTo>
                      <a:pt x="133" y="115"/>
                      <a:pt x="133" y="116"/>
                      <a:pt x="133" y="116"/>
                    </a:cubicBezTo>
                    <a:cubicBezTo>
                      <a:pt x="137" y="116"/>
                      <a:pt x="137" y="116"/>
                      <a:pt x="137" y="116"/>
                    </a:cubicBezTo>
                    <a:cubicBezTo>
                      <a:pt x="133" y="114"/>
                      <a:pt x="133" y="114"/>
                      <a:pt x="133" y="114"/>
                    </a:cubicBezTo>
                    <a:cubicBezTo>
                      <a:pt x="137" y="116"/>
                      <a:pt x="137" y="116"/>
                      <a:pt x="137" y="116"/>
                    </a:cubicBezTo>
                    <a:cubicBezTo>
                      <a:pt x="133" y="114"/>
                      <a:pt x="133" y="114"/>
                      <a:pt x="133" y="114"/>
                    </a:cubicBezTo>
                    <a:cubicBezTo>
                      <a:pt x="137" y="116"/>
                      <a:pt x="137" y="116"/>
                      <a:pt x="137" y="116"/>
                    </a:cubicBezTo>
                    <a:cubicBezTo>
                      <a:pt x="135" y="113"/>
                      <a:pt x="135" y="113"/>
                      <a:pt x="135" y="113"/>
                    </a:cubicBezTo>
                    <a:cubicBezTo>
                      <a:pt x="135" y="113"/>
                      <a:pt x="134" y="113"/>
                      <a:pt x="133" y="114"/>
                    </a:cubicBezTo>
                    <a:cubicBezTo>
                      <a:pt x="137" y="116"/>
                      <a:pt x="137" y="116"/>
                      <a:pt x="137" y="116"/>
                    </a:cubicBezTo>
                    <a:cubicBezTo>
                      <a:pt x="135" y="113"/>
                      <a:pt x="135" y="113"/>
                      <a:pt x="135" y="113"/>
                    </a:cubicBezTo>
                    <a:cubicBezTo>
                      <a:pt x="137" y="116"/>
                      <a:pt x="137" y="116"/>
                      <a:pt x="137" y="116"/>
                    </a:cubicBezTo>
                    <a:cubicBezTo>
                      <a:pt x="137" y="112"/>
                      <a:pt x="137" y="112"/>
                      <a:pt x="137" y="112"/>
                    </a:cubicBezTo>
                    <a:cubicBezTo>
                      <a:pt x="136" y="112"/>
                      <a:pt x="136" y="112"/>
                      <a:pt x="135" y="113"/>
                    </a:cubicBezTo>
                    <a:cubicBezTo>
                      <a:pt x="137" y="116"/>
                      <a:pt x="137" y="116"/>
                      <a:pt x="137" y="116"/>
                    </a:cubicBezTo>
                    <a:cubicBezTo>
                      <a:pt x="137" y="112"/>
                      <a:pt x="137" y="112"/>
                      <a:pt x="137" y="112"/>
                    </a:cubicBezTo>
                    <a:cubicBezTo>
                      <a:pt x="137" y="116"/>
                      <a:pt x="137" y="116"/>
                      <a:pt x="137" y="116"/>
                    </a:cubicBezTo>
                    <a:cubicBezTo>
                      <a:pt x="137" y="113"/>
                      <a:pt x="137" y="113"/>
                      <a:pt x="137" y="113"/>
                    </a:cubicBezTo>
                    <a:cubicBezTo>
                      <a:pt x="137" y="113"/>
                      <a:pt x="137" y="112"/>
                      <a:pt x="137" y="112"/>
                    </a:cubicBezTo>
                    <a:cubicBezTo>
                      <a:pt x="137" y="116"/>
                      <a:pt x="137" y="116"/>
                      <a:pt x="137" y="116"/>
                    </a:cubicBezTo>
                    <a:cubicBezTo>
                      <a:pt x="137" y="113"/>
                      <a:pt x="137" y="113"/>
                      <a:pt x="137" y="113"/>
                    </a:cubicBezTo>
                    <a:cubicBezTo>
                      <a:pt x="137" y="113"/>
                      <a:pt x="137" y="113"/>
                      <a:pt x="137" y="113"/>
                    </a:cubicBezTo>
                    <a:cubicBezTo>
                      <a:pt x="137" y="113"/>
                      <a:pt x="137" y="113"/>
                      <a:pt x="137" y="113"/>
                    </a:cubicBezTo>
                    <a:cubicBezTo>
                      <a:pt x="137" y="113"/>
                      <a:pt x="137" y="113"/>
                      <a:pt x="137" y="113"/>
                    </a:cubicBezTo>
                    <a:cubicBezTo>
                      <a:pt x="137" y="113"/>
                      <a:pt x="137" y="113"/>
                      <a:pt x="137" y="113"/>
                    </a:cubicBezTo>
                    <a:cubicBezTo>
                      <a:pt x="137" y="113"/>
                      <a:pt x="137" y="113"/>
                      <a:pt x="137" y="113"/>
                    </a:cubicBezTo>
                    <a:cubicBezTo>
                      <a:pt x="137" y="113"/>
                      <a:pt x="136" y="112"/>
                      <a:pt x="136" y="112"/>
                    </a:cubicBezTo>
                    <a:cubicBezTo>
                      <a:pt x="132" y="110"/>
                      <a:pt x="125" y="107"/>
                      <a:pt x="117" y="103"/>
                    </a:cubicBezTo>
                    <a:cubicBezTo>
                      <a:pt x="104" y="97"/>
                      <a:pt x="88" y="89"/>
                      <a:pt x="75" y="83"/>
                    </a:cubicBezTo>
                    <a:cubicBezTo>
                      <a:pt x="69" y="80"/>
                      <a:pt x="63" y="77"/>
                      <a:pt x="59" y="75"/>
                    </a:cubicBezTo>
                    <a:cubicBezTo>
                      <a:pt x="57" y="74"/>
                      <a:pt x="56" y="73"/>
                      <a:pt x="55" y="73"/>
                    </a:cubicBezTo>
                    <a:cubicBezTo>
                      <a:pt x="54" y="73"/>
                      <a:pt x="54" y="72"/>
                      <a:pt x="53" y="72"/>
                    </a:cubicBezTo>
                    <a:cubicBezTo>
                      <a:pt x="53" y="72"/>
                      <a:pt x="53" y="72"/>
                      <a:pt x="53" y="72"/>
                    </a:cubicBezTo>
                    <a:cubicBezTo>
                      <a:pt x="53" y="72"/>
                      <a:pt x="53" y="72"/>
                      <a:pt x="53" y="72"/>
                    </a:cubicBezTo>
                    <a:cubicBezTo>
                      <a:pt x="52" y="72"/>
                      <a:pt x="52" y="72"/>
                      <a:pt x="52" y="72"/>
                    </a:cubicBezTo>
                    <a:cubicBezTo>
                      <a:pt x="52" y="72"/>
                      <a:pt x="52" y="72"/>
                      <a:pt x="52" y="72"/>
                    </a:cubicBezTo>
                    <a:cubicBezTo>
                      <a:pt x="52" y="72"/>
                      <a:pt x="52" y="72"/>
                      <a:pt x="51" y="72"/>
                    </a:cubicBezTo>
                    <a:cubicBezTo>
                      <a:pt x="50" y="72"/>
                      <a:pt x="48" y="72"/>
                      <a:pt x="47" y="74"/>
                    </a:cubicBezTo>
                    <a:cubicBezTo>
                      <a:pt x="51" y="76"/>
                      <a:pt x="51" y="76"/>
                      <a:pt x="51" y="76"/>
                    </a:cubicBezTo>
                    <a:cubicBezTo>
                      <a:pt x="48" y="73"/>
                      <a:pt x="48" y="73"/>
                      <a:pt x="48" y="73"/>
                    </a:cubicBezTo>
                    <a:cubicBezTo>
                      <a:pt x="47" y="74"/>
                      <a:pt x="47" y="75"/>
                      <a:pt x="47" y="76"/>
                    </a:cubicBezTo>
                    <a:cubicBezTo>
                      <a:pt x="47" y="77"/>
                      <a:pt x="48" y="78"/>
                      <a:pt x="48" y="78"/>
                    </a:cubicBezTo>
                    <a:cubicBezTo>
                      <a:pt x="48" y="79"/>
                      <a:pt x="49" y="79"/>
                      <a:pt x="49" y="79"/>
                    </a:cubicBezTo>
                    <a:cubicBezTo>
                      <a:pt x="49" y="80"/>
                      <a:pt x="50" y="80"/>
                      <a:pt x="51" y="81"/>
                    </a:cubicBezTo>
                    <a:cubicBezTo>
                      <a:pt x="54" y="83"/>
                      <a:pt x="60" y="87"/>
                      <a:pt x="67" y="91"/>
                    </a:cubicBezTo>
                    <a:cubicBezTo>
                      <a:pt x="77" y="97"/>
                      <a:pt x="90" y="105"/>
                      <a:pt x="101" y="111"/>
                    </a:cubicBezTo>
                    <a:cubicBezTo>
                      <a:pt x="106" y="115"/>
                      <a:pt x="111" y="117"/>
                      <a:pt x="114" y="119"/>
                    </a:cubicBezTo>
                    <a:cubicBezTo>
                      <a:pt x="115" y="120"/>
                      <a:pt x="117" y="121"/>
                      <a:pt x="118" y="122"/>
                    </a:cubicBezTo>
                    <a:cubicBezTo>
                      <a:pt x="118" y="122"/>
                      <a:pt x="118" y="122"/>
                      <a:pt x="118" y="122"/>
                    </a:cubicBezTo>
                    <a:cubicBezTo>
                      <a:pt x="118" y="122"/>
                      <a:pt x="118" y="122"/>
                      <a:pt x="118" y="122"/>
                    </a:cubicBezTo>
                    <a:cubicBezTo>
                      <a:pt x="120" y="120"/>
                      <a:pt x="120" y="120"/>
                      <a:pt x="120" y="120"/>
                    </a:cubicBezTo>
                    <a:cubicBezTo>
                      <a:pt x="118" y="122"/>
                      <a:pt x="118" y="122"/>
                      <a:pt x="118" y="122"/>
                    </a:cubicBezTo>
                    <a:cubicBezTo>
                      <a:pt x="118" y="122"/>
                      <a:pt x="118" y="122"/>
                      <a:pt x="118" y="122"/>
                    </a:cubicBezTo>
                    <a:cubicBezTo>
                      <a:pt x="120" y="120"/>
                      <a:pt x="120" y="120"/>
                      <a:pt x="120" y="120"/>
                    </a:cubicBezTo>
                    <a:cubicBezTo>
                      <a:pt x="118" y="122"/>
                      <a:pt x="118" y="122"/>
                      <a:pt x="118" y="122"/>
                    </a:cubicBezTo>
                    <a:cubicBezTo>
                      <a:pt x="121" y="120"/>
                      <a:pt x="121" y="120"/>
                      <a:pt x="121" y="120"/>
                    </a:cubicBezTo>
                    <a:cubicBezTo>
                      <a:pt x="118" y="122"/>
                      <a:pt x="118" y="122"/>
                      <a:pt x="118" y="122"/>
                    </a:cubicBezTo>
                    <a:cubicBezTo>
                      <a:pt x="118" y="122"/>
                      <a:pt x="118" y="122"/>
                      <a:pt x="118" y="122"/>
                    </a:cubicBezTo>
                    <a:cubicBezTo>
                      <a:pt x="121" y="120"/>
                      <a:pt x="121" y="120"/>
                      <a:pt x="121" y="120"/>
                    </a:cubicBezTo>
                    <a:cubicBezTo>
                      <a:pt x="118" y="122"/>
                      <a:pt x="118" y="122"/>
                      <a:pt x="118" y="122"/>
                    </a:cubicBezTo>
                    <a:cubicBezTo>
                      <a:pt x="121" y="119"/>
                      <a:pt x="121" y="119"/>
                      <a:pt x="121" y="119"/>
                    </a:cubicBezTo>
                    <a:cubicBezTo>
                      <a:pt x="117" y="119"/>
                      <a:pt x="117" y="119"/>
                      <a:pt x="117" y="119"/>
                    </a:cubicBezTo>
                    <a:cubicBezTo>
                      <a:pt x="117" y="121"/>
                      <a:pt x="118" y="121"/>
                      <a:pt x="118" y="122"/>
                    </a:cubicBezTo>
                    <a:cubicBezTo>
                      <a:pt x="121" y="119"/>
                      <a:pt x="121" y="119"/>
                      <a:pt x="121" y="119"/>
                    </a:cubicBezTo>
                    <a:cubicBezTo>
                      <a:pt x="117" y="119"/>
                      <a:pt x="117" y="119"/>
                      <a:pt x="117" y="119"/>
                    </a:cubicBezTo>
                    <a:cubicBezTo>
                      <a:pt x="121" y="119"/>
                      <a:pt x="121" y="119"/>
                      <a:pt x="121" y="119"/>
                    </a:cubicBezTo>
                    <a:cubicBezTo>
                      <a:pt x="118" y="117"/>
                      <a:pt x="118" y="117"/>
                      <a:pt x="118" y="117"/>
                    </a:cubicBezTo>
                    <a:cubicBezTo>
                      <a:pt x="117" y="118"/>
                      <a:pt x="117" y="119"/>
                      <a:pt x="117" y="119"/>
                    </a:cubicBezTo>
                    <a:cubicBezTo>
                      <a:pt x="121" y="119"/>
                      <a:pt x="121" y="119"/>
                      <a:pt x="121" y="119"/>
                    </a:cubicBezTo>
                    <a:cubicBezTo>
                      <a:pt x="118" y="117"/>
                      <a:pt x="118" y="117"/>
                      <a:pt x="118" y="117"/>
                    </a:cubicBezTo>
                    <a:cubicBezTo>
                      <a:pt x="121" y="119"/>
                      <a:pt x="121" y="119"/>
                      <a:pt x="121" y="119"/>
                    </a:cubicBezTo>
                    <a:cubicBezTo>
                      <a:pt x="123" y="116"/>
                      <a:pt x="123" y="116"/>
                      <a:pt x="123" y="116"/>
                    </a:cubicBezTo>
                    <a:cubicBezTo>
                      <a:pt x="47" y="87"/>
                      <a:pt x="47" y="87"/>
                      <a:pt x="47" y="87"/>
                    </a:cubicBezTo>
                    <a:cubicBezTo>
                      <a:pt x="45" y="86"/>
                      <a:pt x="43" y="87"/>
                      <a:pt x="42" y="88"/>
                    </a:cubicBezTo>
                    <a:cubicBezTo>
                      <a:pt x="42" y="89"/>
                      <a:pt x="42" y="90"/>
                      <a:pt x="42" y="90"/>
                    </a:cubicBezTo>
                    <a:cubicBezTo>
                      <a:pt x="42" y="91"/>
                      <a:pt x="42" y="92"/>
                      <a:pt x="42" y="92"/>
                    </a:cubicBezTo>
                    <a:cubicBezTo>
                      <a:pt x="43" y="93"/>
                      <a:pt x="43" y="93"/>
                      <a:pt x="43" y="94"/>
                    </a:cubicBezTo>
                    <a:cubicBezTo>
                      <a:pt x="44" y="94"/>
                      <a:pt x="44" y="95"/>
                      <a:pt x="45" y="95"/>
                    </a:cubicBezTo>
                    <a:cubicBezTo>
                      <a:pt x="48" y="97"/>
                      <a:pt x="53" y="101"/>
                      <a:pt x="59" y="104"/>
                    </a:cubicBezTo>
                    <a:cubicBezTo>
                      <a:pt x="76" y="115"/>
                      <a:pt x="103" y="131"/>
                      <a:pt x="103" y="131"/>
                    </a:cubicBezTo>
                    <a:cubicBezTo>
                      <a:pt x="105" y="127"/>
                      <a:pt x="105" y="127"/>
                      <a:pt x="105" y="127"/>
                    </a:cubicBezTo>
                    <a:cubicBezTo>
                      <a:pt x="106" y="123"/>
                      <a:pt x="106" y="123"/>
                      <a:pt x="106" y="123"/>
                    </a:cubicBezTo>
                    <a:cubicBezTo>
                      <a:pt x="106" y="123"/>
                      <a:pt x="88" y="116"/>
                      <a:pt x="70" y="109"/>
                    </a:cubicBezTo>
                    <a:cubicBezTo>
                      <a:pt x="60" y="105"/>
                      <a:pt x="51" y="101"/>
                      <a:pt x="44" y="98"/>
                    </a:cubicBezTo>
                    <a:cubicBezTo>
                      <a:pt x="40" y="97"/>
                      <a:pt x="37" y="96"/>
                      <a:pt x="34" y="95"/>
                    </a:cubicBezTo>
                    <a:cubicBezTo>
                      <a:pt x="33" y="94"/>
                      <a:pt x="32" y="94"/>
                      <a:pt x="31" y="94"/>
                    </a:cubicBezTo>
                    <a:cubicBezTo>
                      <a:pt x="31" y="94"/>
                      <a:pt x="31" y="94"/>
                      <a:pt x="30" y="94"/>
                    </a:cubicBezTo>
                    <a:cubicBezTo>
                      <a:pt x="30" y="94"/>
                      <a:pt x="29" y="93"/>
                      <a:pt x="29" y="93"/>
                    </a:cubicBezTo>
                    <a:cubicBezTo>
                      <a:pt x="28" y="93"/>
                      <a:pt x="28" y="93"/>
                      <a:pt x="28" y="94"/>
                    </a:cubicBezTo>
                    <a:cubicBezTo>
                      <a:pt x="27" y="94"/>
                      <a:pt x="27" y="94"/>
                      <a:pt x="26" y="94"/>
                    </a:cubicBezTo>
                    <a:cubicBezTo>
                      <a:pt x="26" y="94"/>
                      <a:pt x="26" y="95"/>
                      <a:pt x="25" y="95"/>
                    </a:cubicBezTo>
                    <a:cubicBezTo>
                      <a:pt x="24" y="97"/>
                      <a:pt x="25" y="100"/>
                      <a:pt x="26" y="101"/>
                    </a:cubicBezTo>
                    <a:cubicBezTo>
                      <a:pt x="86" y="138"/>
                      <a:pt x="86" y="138"/>
                      <a:pt x="86" y="138"/>
                    </a:cubicBezTo>
                    <a:cubicBezTo>
                      <a:pt x="88" y="134"/>
                      <a:pt x="88" y="134"/>
                      <a:pt x="88" y="134"/>
                    </a:cubicBezTo>
                    <a:cubicBezTo>
                      <a:pt x="85" y="132"/>
                      <a:pt x="85" y="132"/>
                      <a:pt x="85" y="132"/>
                    </a:cubicBezTo>
                    <a:cubicBezTo>
                      <a:pt x="88" y="134"/>
                      <a:pt x="88" y="134"/>
                      <a:pt x="88" y="134"/>
                    </a:cubicBezTo>
                    <a:cubicBezTo>
                      <a:pt x="87" y="131"/>
                      <a:pt x="87" y="131"/>
                      <a:pt x="87" y="131"/>
                    </a:cubicBezTo>
                    <a:cubicBezTo>
                      <a:pt x="86" y="131"/>
                      <a:pt x="86" y="131"/>
                      <a:pt x="85" y="132"/>
                    </a:cubicBezTo>
                    <a:cubicBezTo>
                      <a:pt x="88" y="134"/>
                      <a:pt x="88" y="134"/>
                      <a:pt x="88" y="134"/>
                    </a:cubicBezTo>
                    <a:cubicBezTo>
                      <a:pt x="87" y="131"/>
                      <a:pt x="87" y="131"/>
                      <a:pt x="87" y="131"/>
                    </a:cubicBezTo>
                    <a:cubicBezTo>
                      <a:pt x="88" y="134"/>
                      <a:pt x="88" y="134"/>
                      <a:pt x="88" y="134"/>
                    </a:cubicBezTo>
                    <a:cubicBezTo>
                      <a:pt x="88" y="130"/>
                      <a:pt x="88" y="130"/>
                      <a:pt x="88" y="130"/>
                    </a:cubicBezTo>
                    <a:cubicBezTo>
                      <a:pt x="88" y="130"/>
                      <a:pt x="87" y="130"/>
                      <a:pt x="87" y="131"/>
                    </a:cubicBezTo>
                    <a:cubicBezTo>
                      <a:pt x="88" y="134"/>
                      <a:pt x="88" y="134"/>
                      <a:pt x="88" y="134"/>
                    </a:cubicBezTo>
                    <a:cubicBezTo>
                      <a:pt x="88" y="130"/>
                      <a:pt x="88" y="130"/>
                      <a:pt x="88" y="130"/>
                    </a:cubicBezTo>
                    <a:cubicBezTo>
                      <a:pt x="88" y="134"/>
                      <a:pt x="88" y="134"/>
                      <a:pt x="88" y="134"/>
                    </a:cubicBezTo>
                    <a:cubicBezTo>
                      <a:pt x="88" y="130"/>
                      <a:pt x="88" y="130"/>
                      <a:pt x="88" y="130"/>
                    </a:cubicBezTo>
                    <a:cubicBezTo>
                      <a:pt x="88" y="130"/>
                      <a:pt x="88" y="130"/>
                      <a:pt x="88" y="130"/>
                    </a:cubicBezTo>
                    <a:cubicBezTo>
                      <a:pt x="88" y="134"/>
                      <a:pt x="88" y="134"/>
                      <a:pt x="88" y="134"/>
                    </a:cubicBezTo>
                    <a:cubicBezTo>
                      <a:pt x="88" y="130"/>
                      <a:pt x="88" y="130"/>
                      <a:pt x="88" y="130"/>
                    </a:cubicBezTo>
                    <a:cubicBezTo>
                      <a:pt x="88" y="133"/>
                      <a:pt x="88" y="133"/>
                      <a:pt x="88" y="133"/>
                    </a:cubicBezTo>
                    <a:cubicBezTo>
                      <a:pt x="89" y="131"/>
                      <a:pt x="89" y="131"/>
                      <a:pt x="89" y="131"/>
                    </a:cubicBezTo>
                    <a:cubicBezTo>
                      <a:pt x="88" y="130"/>
                      <a:pt x="88" y="130"/>
                      <a:pt x="88" y="130"/>
                    </a:cubicBezTo>
                    <a:cubicBezTo>
                      <a:pt x="88" y="133"/>
                      <a:pt x="88" y="133"/>
                      <a:pt x="88" y="133"/>
                    </a:cubicBezTo>
                    <a:cubicBezTo>
                      <a:pt x="89" y="131"/>
                      <a:pt x="89" y="131"/>
                      <a:pt x="89" y="131"/>
                    </a:cubicBezTo>
                    <a:cubicBezTo>
                      <a:pt x="89" y="131"/>
                      <a:pt x="88" y="130"/>
                      <a:pt x="87" y="130"/>
                    </a:cubicBezTo>
                    <a:cubicBezTo>
                      <a:pt x="82" y="128"/>
                      <a:pt x="66" y="122"/>
                      <a:pt x="51" y="117"/>
                    </a:cubicBezTo>
                    <a:cubicBezTo>
                      <a:pt x="43" y="114"/>
                      <a:pt x="35" y="111"/>
                      <a:pt x="30" y="109"/>
                    </a:cubicBezTo>
                    <a:cubicBezTo>
                      <a:pt x="27" y="108"/>
                      <a:pt x="24" y="108"/>
                      <a:pt x="22" y="107"/>
                    </a:cubicBezTo>
                    <a:cubicBezTo>
                      <a:pt x="22" y="107"/>
                      <a:pt x="21" y="106"/>
                      <a:pt x="20" y="106"/>
                    </a:cubicBezTo>
                    <a:cubicBezTo>
                      <a:pt x="19" y="106"/>
                      <a:pt x="19" y="106"/>
                      <a:pt x="19" y="106"/>
                    </a:cubicBezTo>
                    <a:cubicBezTo>
                      <a:pt x="19" y="106"/>
                      <a:pt x="18" y="106"/>
                      <a:pt x="18" y="106"/>
                    </a:cubicBezTo>
                    <a:cubicBezTo>
                      <a:pt x="18" y="106"/>
                      <a:pt x="17" y="106"/>
                      <a:pt x="17" y="106"/>
                    </a:cubicBezTo>
                    <a:cubicBezTo>
                      <a:pt x="16" y="106"/>
                      <a:pt x="16" y="106"/>
                      <a:pt x="16" y="106"/>
                    </a:cubicBezTo>
                    <a:cubicBezTo>
                      <a:pt x="15" y="107"/>
                      <a:pt x="15" y="107"/>
                      <a:pt x="14" y="108"/>
                    </a:cubicBezTo>
                    <a:cubicBezTo>
                      <a:pt x="14" y="109"/>
                      <a:pt x="14" y="110"/>
                      <a:pt x="14" y="111"/>
                    </a:cubicBezTo>
                    <a:cubicBezTo>
                      <a:pt x="14" y="112"/>
                      <a:pt x="15" y="113"/>
                      <a:pt x="16" y="113"/>
                    </a:cubicBezTo>
                    <a:cubicBezTo>
                      <a:pt x="16" y="113"/>
                      <a:pt x="20" y="116"/>
                      <a:pt x="28" y="120"/>
                    </a:cubicBezTo>
                    <a:cubicBezTo>
                      <a:pt x="38" y="127"/>
                      <a:pt x="54" y="136"/>
                      <a:pt x="67" y="144"/>
                    </a:cubicBezTo>
                    <a:cubicBezTo>
                      <a:pt x="74" y="148"/>
                      <a:pt x="80" y="152"/>
                      <a:pt x="84" y="155"/>
                    </a:cubicBezTo>
                    <a:cubicBezTo>
                      <a:pt x="86" y="156"/>
                      <a:pt x="88" y="157"/>
                      <a:pt x="89" y="158"/>
                    </a:cubicBezTo>
                    <a:cubicBezTo>
                      <a:pt x="90" y="159"/>
                      <a:pt x="90" y="159"/>
                      <a:pt x="90" y="159"/>
                    </a:cubicBezTo>
                    <a:cubicBezTo>
                      <a:pt x="90" y="159"/>
                      <a:pt x="90" y="159"/>
                      <a:pt x="90" y="159"/>
                    </a:cubicBezTo>
                    <a:cubicBezTo>
                      <a:pt x="90" y="159"/>
                      <a:pt x="90" y="159"/>
                      <a:pt x="90" y="159"/>
                    </a:cubicBezTo>
                    <a:cubicBezTo>
                      <a:pt x="90" y="159"/>
                      <a:pt x="90" y="159"/>
                      <a:pt x="90" y="159"/>
                    </a:cubicBezTo>
                    <a:cubicBezTo>
                      <a:pt x="90" y="159"/>
                      <a:pt x="90" y="159"/>
                      <a:pt x="90" y="159"/>
                    </a:cubicBezTo>
                    <a:cubicBezTo>
                      <a:pt x="90" y="159"/>
                      <a:pt x="90" y="159"/>
                      <a:pt x="90" y="159"/>
                    </a:cubicBezTo>
                    <a:cubicBezTo>
                      <a:pt x="90" y="159"/>
                      <a:pt x="90" y="159"/>
                      <a:pt x="90" y="159"/>
                    </a:cubicBezTo>
                    <a:cubicBezTo>
                      <a:pt x="92" y="158"/>
                      <a:pt x="92" y="158"/>
                      <a:pt x="92" y="158"/>
                    </a:cubicBezTo>
                    <a:cubicBezTo>
                      <a:pt x="90" y="159"/>
                      <a:pt x="90" y="159"/>
                      <a:pt x="90" y="159"/>
                    </a:cubicBezTo>
                    <a:cubicBezTo>
                      <a:pt x="90" y="159"/>
                      <a:pt x="90" y="159"/>
                      <a:pt x="90" y="159"/>
                    </a:cubicBezTo>
                    <a:cubicBezTo>
                      <a:pt x="92" y="158"/>
                      <a:pt x="92" y="158"/>
                      <a:pt x="92" y="158"/>
                    </a:cubicBezTo>
                    <a:cubicBezTo>
                      <a:pt x="90" y="159"/>
                      <a:pt x="90" y="159"/>
                      <a:pt x="90" y="159"/>
                    </a:cubicBezTo>
                    <a:cubicBezTo>
                      <a:pt x="93" y="157"/>
                      <a:pt x="93" y="157"/>
                      <a:pt x="93" y="157"/>
                    </a:cubicBezTo>
                    <a:cubicBezTo>
                      <a:pt x="89" y="157"/>
                      <a:pt x="89" y="157"/>
                      <a:pt x="89" y="157"/>
                    </a:cubicBezTo>
                    <a:cubicBezTo>
                      <a:pt x="89" y="158"/>
                      <a:pt x="90" y="158"/>
                      <a:pt x="90" y="159"/>
                    </a:cubicBezTo>
                    <a:cubicBezTo>
                      <a:pt x="93" y="157"/>
                      <a:pt x="93" y="157"/>
                      <a:pt x="93" y="157"/>
                    </a:cubicBezTo>
                    <a:cubicBezTo>
                      <a:pt x="89" y="157"/>
                      <a:pt x="89" y="157"/>
                      <a:pt x="89" y="157"/>
                    </a:cubicBezTo>
                    <a:cubicBezTo>
                      <a:pt x="93" y="157"/>
                      <a:pt x="93" y="157"/>
                      <a:pt x="93" y="157"/>
                    </a:cubicBezTo>
                    <a:cubicBezTo>
                      <a:pt x="90" y="155"/>
                      <a:pt x="90" y="155"/>
                      <a:pt x="90" y="155"/>
                    </a:cubicBezTo>
                    <a:cubicBezTo>
                      <a:pt x="89" y="156"/>
                      <a:pt x="89" y="156"/>
                      <a:pt x="89" y="157"/>
                    </a:cubicBezTo>
                    <a:cubicBezTo>
                      <a:pt x="93" y="157"/>
                      <a:pt x="93" y="157"/>
                      <a:pt x="93" y="157"/>
                    </a:cubicBezTo>
                    <a:cubicBezTo>
                      <a:pt x="90" y="155"/>
                      <a:pt x="90" y="155"/>
                      <a:pt x="90" y="155"/>
                    </a:cubicBezTo>
                    <a:cubicBezTo>
                      <a:pt x="93" y="157"/>
                      <a:pt x="93" y="157"/>
                      <a:pt x="93" y="157"/>
                    </a:cubicBezTo>
                    <a:cubicBezTo>
                      <a:pt x="90" y="155"/>
                      <a:pt x="90" y="155"/>
                      <a:pt x="90" y="155"/>
                    </a:cubicBezTo>
                    <a:cubicBezTo>
                      <a:pt x="93" y="157"/>
                      <a:pt x="93" y="157"/>
                      <a:pt x="93" y="157"/>
                    </a:cubicBezTo>
                    <a:cubicBezTo>
                      <a:pt x="92" y="153"/>
                      <a:pt x="92" y="153"/>
                      <a:pt x="92" y="153"/>
                    </a:cubicBezTo>
                    <a:cubicBezTo>
                      <a:pt x="92" y="153"/>
                      <a:pt x="91" y="154"/>
                      <a:pt x="90" y="155"/>
                    </a:cubicBezTo>
                    <a:cubicBezTo>
                      <a:pt x="93" y="157"/>
                      <a:pt x="93" y="157"/>
                      <a:pt x="93" y="157"/>
                    </a:cubicBezTo>
                    <a:cubicBezTo>
                      <a:pt x="92" y="153"/>
                      <a:pt x="92" y="153"/>
                      <a:pt x="92" y="153"/>
                    </a:cubicBezTo>
                    <a:cubicBezTo>
                      <a:pt x="93" y="157"/>
                      <a:pt x="93" y="157"/>
                      <a:pt x="93" y="157"/>
                    </a:cubicBezTo>
                    <a:cubicBezTo>
                      <a:pt x="93" y="153"/>
                      <a:pt x="93" y="153"/>
                      <a:pt x="93" y="153"/>
                    </a:cubicBezTo>
                    <a:cubicBezTo>
                      <a:pt x="93" y="153"/>
                      <a:pt x="93" y="153"/>
                      <a:pt x="92" y="153"/>
                    </a:cubicBezTo>
                    <a:cubicBezTo>
                      <a:pt x="93" y="157"/>
                      <a:pt x="93" y="157"/>
                      <a:pt x="93" y="157"/>
                    </a:cubicBezTo>
                    <a:cubicBezTo>
                      <a:pt x="93" y="153"/>
                      <a:pt x="93" y="153"/>
                      <a:pt x="93" y="153"/>
                    </a:cubicBezTo>
                    <a:cubicBezTo>
                      <a:pt x="93" y="156"/>
                      <a:pt x="93" y="156"/>
                      <a:pt x="93" y="156"/>
                    </a:cubicBezTo>
                    <a:cubicBezTo>
                      <a:pt x="94" y="153"/>
                      <a:pt x="94" y="153"/>
                      <a:pt x="94" y="153"/>
                    </a:cubicBezTo>
                    <a:cubicBezTo>
                      <a:pt x="94" y="153"/>
                      <a:pt x="94" y="153"/>
                      <a:pt x="93" y="153"/>
                    </a:cubicBezTo>
                    <a:cubicBezTo>
                      <a:pt x="93" y="156"/>
                      <a:pt x="93" y="156"/>
                      <a:pt x="93" y="156"/>
                    </a:cubicBezTo>
                    <a:cubicBezTo>
                      <a:pt x="94" y="153"/>
                      <a:pt x="94" y="153"/>
                      <a:pt x="94" y="153"/>
                    </a:cubicBezTo>
                    <a:cubicBezTo>
                      <a:pt x="94" y="154"/>
                      <a:pt x="94" y="154"/>
                      <a:pt x="94" y="154"/>
                    </a:cubicBezTo>
                    <a:cubicBezTo>
                      <a:pt x="94" y="153"/>
                      <a:pt x="94" y="153"/>
                      <a:pt x="94" y="153"/>
                    </a:cubicBezTo>
                    <a:cubicBezTo>
                      <a:pt x="94" y="153"/>
                      <a:pt x="94" y="153"/>
                      <a:pt x="94" y="153"/>
                    </a:cubicBezTo>
                    <a:cubicBezTo>
                      <a:pt x="94" y="154"/>
                      <a:pt x="94" y="154"/>
                      <a:pt x="94" y="154"/>
                    </a:cubicBezTo>
                    <a:cubicBezTo>
                      <a:pt x="94" y="153"/>
                      <a:pt x="94" y="153"/>
                      <a:pt x="94" y="153"/>
                    </a:cubicBezTo>
                    <a:cubicBezTo>
                      <a:pt x="94" y="153"/>
                      <a:pt x="93" y="153"/>
                      <a:pt x="92" y="153"/>
                    </a:cubicBezTo>
                    <a:cubicBezTo>
                      <a:pt x="89" y="151"/>
                      <a:pt x="82" y="149"/>
                      <a:pt x="74" y="145"/>
                    </a:cubicBezTo>
                    <a:cubicBezTo>
                      <a:pt x="62" y="140"/>
                      <a:pt x="46" y="133"/>
                      <a:pt x="33" y="128"/>
                    </a:cubicBezTo>
                    <a:cubicBezTo>
                      <a:pt x="27" y="125"/>
                      <a:pt x="21" y="123"/>
                      <a:pt x="16" y="121"/>
                    </a:cubicBezTo>
                    <a:cubicBezTo>
                      <a:pt x="13" y="120"/>
                      <a:pt x="11" y="119"/>
                      <a:pt x="10" y="119"/>
                    </a:cubicBezTo>
                    <a:cubicBezTo>
                      <a:pt x="9" y="119"/>
                      <a:pt x="8" y="118"/>
                      <a:pt x="8" y="118"/>
                    </a:cubicBezTo>
                    <a:cubicBezTo>
                      <a:pt x="7" y="118"/>
                      <a:pt x="6" y="118"/>
                      <a:pt x="5" y="118"/>
                    </a:cubicBezTo>
                    <a:cubicBezTo>
                      <a:pt x="5" y="118"/>
                      <a:pt x="5" y="118"/>
                      <a:pt x="4" y="118"/>
                    </a:cubicBezTo>
                    <a:cubicBezTo>
                      <a:pt x="4" y="118"/>
                      <a:pt x="3" y="118"/>
                      <a:pt x="3" y="119"/>
                    </a:cubicBezTo>
                    <a:cubicBezTo>
                      <a:pt x="2" y="119"/>
                      <a:pt x="2" y="119"/>
                      <a:pt x="1" y="120"/>
                    </a:cubicBezTo>
                    <a:cubicBezTo>
                      <a:pt x="0" y="122"/>
                      <a:pt x="1" y="124"/>
                      <a:pt x="3" y="125"/>
                    </a:cubicBezTo>
                    <a:cubicBezTo>
                      <a:pt x="15" y="133"/>
                      <a:pt x="15" y="133"/>
                      <a:pt x="15" y="133"/>
                    </a:cubicBezTo>
                    <a:cubicBezTo>
                      <a:pt x="17" y="134"/>
                      <a:pt x="20" y="134"/>
                      <a:pt x="21" y="132"/>
                    </a:cubicBezTo>
                    <a:cubicBezTo>
                      <a:pt x="22" y="130"/>
                      <a:pt x="21" y="128"/>
                      <a:pt x="20" y="127"/>
                    </a:cubicBez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6" name="Freeform 1197"/>
              <p:cNvSpPr>
                <a:spLocks/>
              </p:cNvSpPr>
              <p:nvPr/>
            </p:nvSpPr>
            <p:spPr bwMode="auto">
              <a:xfrm>
                <a:off x="4043230" y="195654"/>
                <a:ext cx="188329" cy="188329"/>
              </a:xfrm>
              <a:custGeom>
                <a:avLst/>
                <a:gdLst>
                  <a:gd name="T0" fmla="*/ 45 w 86"/>
                  <a:gd name="T1" fmla="*/ 85 h 86"/>
                  <a:gd name="T2" fmla="*/ 48 w 86"/>
                  <a:gd name="T3" fmla="*/ 71 h 86"/>
                  <a:gd name="T4" fmla="*/ 3 w 86"/>
                  <a:gd name="T5" fmla="*/ 32 h 86"/>
                  <a:gd name="T6" fmla="*/ 3 w 86"/>
                  <a:gd name="T7" fmla="*/ 34 h 86"/>
                  <a:gd name="T8" fmla="*/ 69 w 86"/>
                  <a:gd name="T9" fmla="*/ 73 h 86"/>
                  <a:gd name="T10" fmla="*/ 5 w 86"/>
                  <a:gd name="T11" fmla="*/ 28 h 86"/>
                  <a:gd name="T12" fmla="*/ 4 w 86"/>
                  <a:gd name="T13" fmla="*/ 30 h 86"/>
                  <a:gd name="T14" fmla="*/ 4 w 86"/>
                  <a:gd name="T15" fmla="*/ 31 h 86"/>
                  <a:gd name="T16" fmla="*/ 76 w 86"/>
                  <a:gd name="T17" fmla="*/ 69 h 86"/>
                  <a:gd name="T18" fmla="*/ 8 w 86"/>
                  <a:gd name="T19" fmla="*/ 23 h 86"/>
                  <a:gd name="T20" fmla="*/ 7 w 86"/>
                  <a:gd name="T21" fmla="*/ 24 h 86"/>
                  <a:gd name="T22" fmla="*/ 79 w 86"/>
                  <a:gd name="T23" fmla="*/ 65 h 86"/>
                  <a:gd name="T24" fmla="*/ 35 w 86"/>
                  <a:gd name="T25" fmla="*/ 29 h 86"/>
                  <a:gd name="T26" fmla="*/ 13 w 86"/>
                  <a:gd name="T27" fmla="*/ 16 h 86"/>
                  <a:gd name="T28" fmla="*/ 12 w 86"/>
                  <a:gd name="T29" fmla="*/ 17 h 86"/>
                  <a:gd name="T30" fmla="*/ 52 w 86"/>
                  <a:gd name="T31" fmla="*/ 38 h 86"/>
                  <a:gd name="T32" fmla="*/ 85 w 86"/>
                  <a:gd name="T33" fmla="*/ 52 h 86"/>
                  <a:gd name="T34" fmla="*/ 18 w 86"/>
                  <a:gd name="T35" fmla="*/ 11 h 86"/>
                  <a:gd name="T36" fmla="*/ 82 w 86"/>
                  <a:gd name="T37" fmla="*/ 48 h 86"/>
                  <a:gd name="T38" fmla="*/ 28 w 86"/>
                  <a:gd name="T39" fmla="*/ 6 h 86"/>
                  <a:gd name="T40" fmla="*/ 28 w 86"/>
                  <a:gd name="T41" fmla="*/ 7 h 86"/>
                  <a:gd name="T42" fmla="*/ 85 w 86"/>
                  <a:gd name="T43" fmla="*/ 33 h 86"/>
                  <a:gd name="T44" fmla="*/ 35 w 86"/>
                  <a:gd name="T45" fmla="*/ 3 h 86"/>
                  <a:gd name="T46" fmla="*/ 81 w 86"/>
                  <a:gd name="T47" fmla="*/ 24 h 86"/>
                  <a:gd name="T48" fmla="*/ 42 w 86"/>
                  <a:gd name="T49" fmla="*/ 3 h 86"/>
                  <a:gd name="T50" fmla="*/ 42 w 86"/>
                  <a:gd name="T51" fmla="*/ 3 h 86"/>
                  <a:gd name="T52" fmla="*/ 75 w 86"/>
                  <a:gd name="T53" fmla="*/ 15 h 86"/>
                  <a:gd name="T54" fmla="*/ 53 w 86"/>
                  <a:gd name="T55" fmla="*/ 3 h 86"/>
                  <a:gd name="T56" fmla="*/ 54 w 86"/>
                  <a:gd name="T57" fmla="*/ 4 h 86"/>
                  <a:gd name="T58" fmla="*/ 73 w 86"/>
                  <a:gd name="T59" fmla="*/ 17 h 86"/>
                  <a:gd name="T60" fmla="*/ 74 w 86"/>
                  <a:gd name="T61" fmla="*/ 16 h 86"/>
                  <a:gd name="T62" fmla="*/ 74 w 86"/>
                  <a:gd name="T63" fmla="*/ 15 h 86"/>
                  <a:gd name="T64" fmla="*/ 72 w 86"/>
                  <a:gd name="T65" fmla="*/ 14 h 86"/>
                  <a:gd name="T66" fmla="*/ 35 w 86"/>
                  <a:gd name="T67" fmla="*/ 2 h 86"/>
                  <a:gd name="T68" fmla="*/ 32 w 86"/>
                  <a:gd name="T69" fmla="*/ 6 h 86"/>
                  <a:gd name="T70" fmla="*/ 83 w 86"/>
                  <a:gd name="T71" fmla="*/ 48 h 86"/>
                  <a:gd name="T72" fmla="*/ 84 w 86"/>
                  <a:gd name="T73" fmla="*/ 46 h 86"/>
                  <a:gd name="T74" fmla="*/ 17 w 86"/>
                  <a:gd name="T75" fmla="*/ 10 h 86"/>
                  <a:gd name="T76" fmla="*/ 84 w 86"/>
                  <a:gd name="T77" fmla="*/ 54 h 86"/>
                  <a:gd name="T78" fmla="*/ 83 w 86"/>
                  <a:gd name="T79" fmla="*/ 53 h 86"/>
                  <a:gd name="T80" fmla="*/ 84 w 86"/>
                  <a:gd name="T81" fmla="*/ 53 h 86"/>
                  <a:gd name="T82" fmla="*/ 12 w 86"/>
                  <a:gd name="T83" fmla="*/ 14 h 86"/>
                  <a:gd name="T84" fmla="*/ 83 w 86"/>
                  <a:gd name="T85" fmla="*/ 58 h 86"/>
                  <a:gd name="T86" fmla="*/ 79 w 86"/>
                  <a:gd name="T87" fmla="*/ 63 h 86"/>
                  <a:gd name="T88" fmla="*/ 79 w 86"/>
                  <a:gd name="T89" fmla="*/ 62 h 86"/>
                  <a:gd name="T90" fmla="*/ 72 w 86"/>
                  <a:gd name="T91" fmla="*/ 67 h 86"/>
                  <a:gd name="T92" fmla="*/ 75 w 86"/>
                  <a:gd name="T93" fmla="*/ 68 h 86"/>
                  <a:gd name="T94" fmla="*/ 76 w 86"/>
                  <a:gd name="T95" fmla="*/ 66 h 86"/>
                  <a:gd name="T96" fmla="*/ 73 w 86"/>
                  <a:gd name="T97" fmla="*/ 64 h 86"/>
                  <a:gd name="T98" fmla="*/ 14 w 86"/>
                  <a:gd name="T99" fmla="*/ 37 h 86"/>
                  <a:gd name="T100" fmla="*/ 72 w 86"/>
                  <a:gd name="T101" fmla="*/ 72 h 86"/>
                  <a:gd name="T102" fmla="*/ 72 w 86"/>
                  <a:gd name="T103" fmla="*/ 71 h 86"/>
                  <a:gd name="T104" fmla="*/ 3 w 86"/>
                  <a:gd name="T105" fmla="*/ 32 h 86"/>
                  <a:gd name="T106" fmla="*/ 69 w 86"/>
                  <a:gd name="T107" fmla="*/ 75 h 86"/>
                  <a:gd name="T108" fmla="*/ 70 w 86"/>
                  <a:gd name="T109" fmla="*/ 74 h 86"/>
                  <a:gd name="T110" fmla="*/ 2 w 86"/>
                  <a:gd name="T111" fmla="*/ 52 h 86"/>
                  <a:gd name="T112" fmla="*/ 44 w 86"/>
                  <a:gd name="T113" fmla="*/ 84 h 86"/>
                  <a:gd name="T114" fmla="*/ 44 w 86"/>
                  <a:gd name="T115"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 h="86">
                    <a:moveTo>
                      <a:pt x="29" y="80"/>
                    </a:moveTo>
                    <a:cubicBezTo>
                      <a:pt x="16" y="72"/>
                      <a:pt x="16" y="72"/>
                      <a:pt x="16" y="72"/>
                    </a:cubicBezTo>
                    <a:cubicBezTo>
                      <a:pt x="16" y="73"/>
                      <a:pt x="16" y="73"/>
                      <a:pt x="16" y="73"/>
                    </a:cubicBezTo>
                    <a:cubicBezTo>
                      <a:pt x="15" y="75"/>
                      <a:pt x="15" y="75"/>
                      <a:pt x="15" y="75"/>
                    </a:cubicBezTo>
                    <a:cubicBezTo>
                      <a:pt x="15" y="75"/>
                      <a:pt x="21" y="77"/>
                      <a:pt x="28" y="80"/>
                    </a:cubicBezTo>
                    <a:cubicBezTo>
                      <a:pt x="32" y="81"/>
                      <a:pt x="35" y="83"/>
                      <a:pt x="38" y="84"/>
                    </a:cubicBezTo>
                    <a:cubicBezTo>
                      <a:pt x="39" y="84"/>
                      <a:pt x="40" y="85"/>
                      <a:pt x="41" y="85"/>
                    </a:cubicBezTo>
                    <a:cubicBezTo>
                      <a:pt x="42" y="85"/>
                      <a:pt x="42" y="85"/>
                      <a:pt x="43" y="86"/>
                    </a:cubicBezTo>
                    <a:cubicBezTo>
                      <a:pt x="43" y="86"/>
                      <a:pt x="43" y="86"/>
                      <a:pt x="44" y="86"/>
                    </a:cubicBezTo>
                    <a:cubicBezTo>
                      <a:pt x="44" y="86"/>
                      <a:pt x="44" y="86"/>
                      <a:pt x="44" y="86"/>
                    </a:cubicBezTo>
                    <a:cubicBezTo>
                      <a:pt x="44" y="86"/>
                      <a:pt x="45" y="85"/>
                      <a:pt x="45" y="85"/>
                    </a:cubicBezTo>
                    <a:cubicBezTo>
                      <a:pt x="45" y="85"/>
                      <a:pt x="45" y="84"/>
                      <a:pt x="45" y="84"/>
                    </a:cubicBezTo>
                    <a:cubicBezTo>
                      <a:pt x="45" y="83"/>
                      <a:pt x="45" y="83"/>
                      <a:pt x="45" y="83"/>
                    </a:cubicBezTo>
                    <a:cubicBezTo>
                      <a:pt x="28" y="73"/>
                      <a:pt x="28" y="73"/>
                      <a:pt x="28" y="73"/>
                    </a:cubicBezTo>
                    <a:cubicBezTo>
                      <a:pt x="53" y="84"/>
                      <a:pt x="53" y="84"/>
                      <a:pt x="53" y="84"/>
                    </a:cubicBezTo>
                    <a:cubicBezTo>
                      <a:pt x="54" y="85"/>
                      <a:pt x="55" y="84"/>
                      <a:pt x="55" y="84"/>
                    </a:cubicBezTo>
                    <a:cubicBezTo>
                      <a:pt x="56" y="83"/>
                      <a:pt x="56" y="82"/>
                      <a:pt x="55" y="82"/>
                    </a:cubicBezTo>
                    <a:cubicBezTo>
                      <a:pt x="34" y="69"/>
                      <a:pt x="34" y="69"/>
                      <a:pt x="34" y="69"/>
                    </a:cubicBezTo>
                    <a:cubicBezTo>
                      <a:pt x="60" y="82"/>
                      <a:pt x="60" y="82"/>
                      <a:pt x="60" y="82"/>
                    </a:cubicBezTo>
                    <a:cubicBezTo>
                      <a:pt x="60" y="82"/>
                      <a:pt x="61" y="82"/>
                      <a:pt x="62" y="81"/>
                    </a:cubicBezTo>
                    <a:cubicBezTo>
                      <a:pt x="62" y="81"/>
                      <a:pt x="62" y="80"/>
                      <a:pt x="61" y="79"/>
                    </a:cubicBezTo>
                    <a:cubicBezTo>
                      <a:pt x="48" y="71"/>
                      <a:pt x="48" y="71"/>
                      <a:pt x="48" y="71"/>
                    </a:cubicBezTo>
                    <a:cubicBezTo>
                      <a:pt x="64" y="80"/>
                      <a:pt x="64" y="80"/>
                      <a:pt x="64" y="80"/>
                    </a:cubicBezTo>
                    <a:cubicBezTo>
                      <a:pt x="65" y="81"/>
                      <a:pt x="66" y="80"/>
                      <a:pt x="66" y="80"/>
                    </a:cubicBezTo>
                    <a:cubicBezTo>
                      <a:pt x="67" y="79"/>
                      <a:pt x="67" y="78"/>
                      <a:pt x="66" y="78"/>
                    </a:cubicBezTo>
                    <a:cubicBezTo>
                      <a:pt x="40" y="62"/>
                      <a:pt x="40" y="62"/>
                      <a:pt x="40" y="62"/>
                    </a:cubicBezTo>
                    <a:cubicBezTo>
                      <a:pt x="68" y="77"/>
                      <a:pt x="68" y="77"/>
                      <a:pt x="68" y="77"/>
                    </a:cubicBezTo>
                    <a:cubicBezTo>
                      <a:pt x="69" y="77"/>
                      <a:pt x="70" y="77"/>
                      <a:pt x="70" y="76"/>
                    </a:cubicBezTo>
                    <a:cubicBezTo>
                      <a:pt x="71" y="75"/>
                      <a:pt x="71" y="75"/>
                      <a:pt x="71" y="75"/>
                    </a:cubicBezTo>
                    <a:cubicBezTo>
                      <a:pt x="71" y="74"/>
                      <a:pt x="70" y="74"/>
                      <a:pt x="70" y="74"/>
                    </a:cubicBezTo>
                    <a:cubicBezTo>
                      <a:pt x="70" y="73"/>
                      <a:pt x="69" y="73"/>
                      <a:pt x="68" y="72"/>
                    </a:cubicBezTo>
                    <a:cubicBezTo>
                      <a:pt x="66" y="70"/>
                      <a:pt x="60" y="67"/>
                      <a:pt x="54" y="63"/>
                    </a:cubicBezTo>
                    <a:cubicBezTo>
                      <a:pt x="34" y="50"/>
                      <a:pt x="3" y="32"/>
                      <a:pt x="3" y="32"/>
                    </a:cubicBezTo>
                    <a:cubicBezTo>
                      <a:pt x="3" y="34"/>
                      <a:pt x="3" y="34"/>
                      <a:pt x="3" y="34"/>
                    </a:cubicBezTo>
                    <a:cubicBezTo>
                      <a:pt x="4" y="35"/>
                      <a:pt x="4" y="35"/>
                      <a:pt x="4" y="35"/>
                    </a:cubicBezTo>
                    <a:cubicBezTo>
                      <a:pt x="3" y="34"/>
                      <a:pt x="3" y="34"/>
                      <a:pt x="3" y="34"/>
                    </a:cubicBezTo>
                    <a:cubicBezTo>
                      <a:pt x="3" y="35"/>
                      <a:pt x="3" y="35"/>
                      <a:pt x="3" y="35"/>
                    </a:cubicBezTo>
                    <a:cubicBezTo>
                      <a:pt x="4" y="35"/>
                      <a:pt x="4" y="35"/>
                      <a:pt x="4" y="35"/>
                    </a:cubicBezTo>
                    <a:cubicBezTo>
                      <a:pt x="3" y="34"/>
                      <a:pt x="3" y="34"/>
                      <a:pt x="3" y="34"/>
                    </a:cubicBezTo>
                    <a:cubicBezTo>
                      <a:pt x="3" y="35"/>
                      <a:pt x="3" y="35"/>
                      <a:pt x="3" y="35"/>
                    </a:cubicBezTo>
                    <a:cubicBezTo>
                      <a:pt x="3" y="34"/>
                      <a:pt x="3" y="34"/>
                      <a:pt x="3" y="34"/>
                    </a:cubicBezTo>
                    <a:cubicBezTo>
                      <a:pt x="3" y="35"/>
                      <a:pt x="3" y="35"/>
                      <a:pt x="3" y="35"/>
                    </a:cubicBezTo>
                    <a:cubicBezTo>
                      <a:pt x="3" y="35"/>
                      <a:pt x="3" y="35"/>
                      <a:pt x="3" y="35"/>
                    </a:cubicBezTo>
                    <a:cubicBezTo>
                      <a:pt x="3" y="34"/>
                      <a:pt x="3" y="34"/>
                      <a:pt x="3" y="34"/>
                    </a:cubicBezTo>
                    <a:cubicBezTo>
                      <a:pt x="3" y="35"/>
                      <a:pt x="3" y="35"/>
                      <a:pt x="3" y="35"/>
                    </a:cubicBezTo>
                    <a:cubicBezTo>
                      <a:pt x="3" y="35"/>
                      <a:pt x="3" y="35"/>
                      <a:pt x="3" y="35"/>
                    </a:cubicBezTo>
                    <a:cubicBezTo>
                      <a:pt x="3" y="35"/>
                      <a:pt x="3" y="35"/>
                      <a:pt x="3" y="35"/>
                    </a:cubicBezTo>
                    <a:cubicBezTo>
                      <a:pt x="3" y="35"/>
                      <a:pt x="3" y="35"/>
                      <a:pt x="3" y="35"/>
                    </a:cubicBezTo>
                    <a:cubicBezTo>
                      <a:pt x="3" y="35"/>
                      <a:pt x="3" y="35"/>
                      <a:pt x="3" y="35"/>
                    </a:cubicBezTo>
                    <a:cubicBezTo>
                      <a:pt x="3" y="35"/>
                      <a:pt x="3" y="35"/>
                      <a:pt x="3" y="35"/>
                    </a:cubicBezTo>
                    <a:cubicBezTo>
                      <a:pt x="3" y="35"/>
                      <a:pt x="3" y="35"/>
                      <a:pt x="4" y="36"/>
                    </a:cubicBezTo>
                    <a:cubicBezTo>
                      <a:pt x="6" y="37"/>
                      <a:pt x="12" y="40"/>
                      <a:pt x="19" y="43"/>
                    </a:cubicBezTo>
                    <a:cubicBezTo>
                      <a:pt x="29" y="49"/>
                      <a:pt x="42" y="57"/>
                      <a:pt x="52" y="63"/>
                    </a:cubicBezTo>
                    <a:cubicBezTo>
                      <a:pt x="57" y="66"/>
                      <a:pt x="62" y="68"/>
                      <a:pt x="65" y="70"/>
                    </a:cubicBezTo>
                    <a:cubicBezTo>
                      <a:pt x="67" y="71"/>
                      <a:pt x="68" y="72"/>
                      <a:pt x="69" y="73"/>
                    </a:cubicBezTo>
                    <a:cubicBezTo>
                      <a:pt x="70" y="73"/>
                      <a:pt x="70" y="73"/>
                      <a:pt x="71" y="73"/>
                    </a:cubicBezTo>
                    <a:cubicBezTo>
                      <a:pt x="71" y="73"/>
                      <a:pt x="71" y="73"/>
                      <a:pt x="71" y="73"/>
                    </a:cubicBezTo>
                    <a:cubicBezTo>
                      <a:pt x="71" y="74"/>
                      <a:pt x="71" y="74"/>
                      <a:pt x="71" y="74"/>
                    </a:cubicBezTo>
                    <a:cubicBezTo>
                      <a:pt x="72" y="74"/>
                      <a:pt x="72" y="74"/>
                      <a:pt x="72" y="74"/>
                    </a:cubicBezTo>
                    <a:cubicBezTo>
                      <a:pt x="72" y="74"/>
                      <a:pt x="72" y="74"/>
                      <a:pt x="73" y="73"/>
                    </a:cubicBezTo>
                    <a:cubicBezTo>
                      <a:pt x="73" y="73"/>
                      <a:pt x="73" y="73"/>
                      <a:pt x="73" y="73"/>
                    </a:cubicBezTo>
                    <a:cubicBezTo>
                      <a:pt x="73" y="72"/>
                      <a:pt x="73" y="72"/>
                      <a:pt x="73" y="72"/>
                    </a:cubicBezTo>
                    <a:cubicBezTo>
                      <a:pt x="73" y="71"/>
                      <a:pt x="73" y="71"/>
                      <a:pt x="73" y="71"/>
                    </a:cubicBezTo>
                    <a:cubicBezTo>
                      <a:pt x="72" y="70"/>
                      <a:pt x="72" y="70"/>
                      <a:pt x="71" y="69"/>
                    </a:cubicBezTo>
                    <a:cubicBezTo>
                      <a:pt x="68" y="67"/>
                      <a:pt x="63" y="64"/>
                      <a:pt x="56" y="59"/>
                    </a:cubicBezTo>
                    <a:cubicBezTo>
                      <a:pt x="36" y="47"/>
                      <a:pt x="5" y="28"/>
                      <a:pt x="5" y="28"/>
                    </a:cubicBezTo>
                    <a:cubicBezTo>
                      <a:pt x="4" y="30"/>
                      <a:pt x="4" y="30"/>
                      <a:pt x="4" y="30"/>
                    </a:cubicBezTo>
                    <a:cubicBezTo>
                      <a:pt x="5" y="30"/>
                      <a:pt x="5" y="30"/>
                      <a:pt x="5" y="30"/>
                    </a:cubicBezTo>
                    <a:cubicBezTo>
                      <a:pt x="4" y="30"/>
                      <a:pt x="4" y="30"/>
                      <a:pt x="4" y="30"/>
                    </a:cubicBezTo>
                    <a:cubicBezTo>
                      <a:pt x="4" y="31"/>
                      <a:pt x="4" y="31"/>
                      <a:pt x="4" y="31"/>
                    </a:cubicBezTo>
                    <a:cubicBezTo>
                      <a:pt x="5" y="30"/>
                      <a:pt x="5" y="30"/>
                      <a:pt x="5" y="30"/>
                    </a:cubicBezTo>
                    <a:cubicBezTo>
                      <a:pt x="4" y="30"/>
                      <a:pt x="4" y="30"/>
                      <a:pt x="4" y="30"/>
                    </a:cubicBezTo>
                    <a:cubicBezTo>
                      <a:pt x="4" y="31"/>
                      <a:pt x="4" y="31"/>
                      <a:pt x="4" y="31"/>
                    </a:cubicBezTo>
                    <a:cubicBezTo>
                      <a:pt x="4" y="30"/>
                      <a:pt x="4" y="30"/>
                      <a:pt x="4" y="30"/>
                    </a:cubicBezTo>
                    <a:cubicBezTo>
                      <a:pt x="4" y="31"/>
                      <a:pt x="4" y="31"/>
                      <a:pt x="4" y="31"/>
                    </a:cubicBezTo>
                    <a:cubicBezTo>
                      <a:pt x="4" y="31"/>
                      <a:pt x="4" y="31"/>
                      <a:pt x="4" y="31"/>
                    </a:cubicBezTo>
                    <a:cubicBezTo>
                      <a:pt x="4" y="30"/>
                      <a:pt x="4" y="30"/>
                      <a:pt x="4" y="30"/>
                    </a:cubicBezTo>
                    <a:cubicBezTo>
                      <a:pt x="4" y="31"/>
                      <a:pt x="4" y="31"/>
                      <a:pt x="4" y="31"/>
                    </a:cubicBezTo>
                    <a:cubicBezTo>
                      <a:pt x="4" y="30"/>
                      <a:pt x="4" y="30"/>
                      <a:pt x="4" y="30"/>
                    </a:cubicBezTo>
                    <a:cubicBezTo>
                      <a:pt x="4" y="31"/>
                      <a:pt x="4" y="31"/>
                      <a:pt x="4" y="31"/>
                    </a:cubicBezTo>
                    <a:cubicBezTo>
                      <a:pt x="4" y="31"/>
                      <a:pt x="4" y="31"/>
                      <a:pt x="4" y="31"/>
                    </a:cubicBezTo>
                    <a:cubicBezTo>
                      <a:pt x="4" y="30"/>
                      <a:pt x="4" y="30"/>
                      <a:pt x="4" y="30"/>
                    </a:cubicBezTo>
                    <a:cubicBezTo>
                      <a:pt x="4" y="31"/>
                      <a:pt x="4" y="31"/>
                      <a:pt x="4" y="31"/>
                    </a:cubicBezTo>
                    <a:cubicBezTo>
                      <a:pt x="4" y="31"/>
                      <a:pt x="4" y="31"/>
                      <a:pt x="4" y="31"/>
                    </a:cubicBezTo>
                    <a:cubicBezTo>
                      <a:pt x="4" y="31"/>
                      <a:pt x="4" y="31"/>
                      <a:pt x="4" y="31"/>
                    </a:cubicBezTo>
                    <a:cubicBezTo>
                      <a:pt x="4" y="31"/>
                      <a:pt x="4" y="31"/>
                      <a:pt x="4" y="31"/>
                    </a:cubicBezTo>
                    <a:cubicBezTo>
                      <a:pt x="4" y="31"/>
                      <a:pt x="4" y="31"/>
                      <a:pt x="4" y="31"/>
                    </a:cubicBezTo>
                    <a:cubicBezTo>
                      <a:pt x="4" y="31"/>
                      <a:pt x="4" y="31"/>
                      <a:pt x="4" y="31"/>
                    </a:cubicBezTo>
                    <a:cubicBezTo>
                      <a:pt x="4" y="31"/>
                      <a:pt x="5" y="31"/>
                      <a:pt x="5" y="32"/>
                    </a:cubicBezTo>
                    <a:cubicBezTo>
                      <a:pt x="11" y="34"/>
                      <a:pt x="28" y="43"/>
                      <a:pt x="44" y="52"/>
                    </a:cubicBezTo>
                    <a:cubicBezTo>
                      <a:pt x="52" y="56"/>
                      <a:pt x="60" y="60"/>
                      <a:pt x="66" y="63"/>
                    </a:cubicBezTo>
                    <a:cubicBezTo>
                      <a:pt x="68" y="65"/>
                      <a:pt x="71" y="66"/>
                      <a:pt x="72" y="67"/>
                    </a:cubicBezTo>
                    <a:cubicBezTo>
                      <a:pt x="73" y="68"/>
                      <a:pt x="74" y="68"/>
                      <a:pt x="74" y="68"/>
                    </a:cubicBezTo>
                    <a:cubicBezTo>
                      <a:pt x="75" y="68"/>
                      <a:pt x="75" y="68"/>
                      <a:pt x="75" y="68"/>
                    </a:cubicBezTo>
                    <a:cubicBezTo>
                      <a:pt x="75" y="68"/>
                      <a:pt x="75" y="68"/>
                      <a:pt x="75" y="68"/>
                    </a:cubicBezTo>
                    <a:cubicBezTo>
                      <a:pt x="75" y="69"/>
                      <a:pt x="75" y="69"/>
                      <a:pt x="75" y="69"/>
                    </a:cubicBezTo>
                    <a:cubicBezTo>
                      <a:pt x="75" y="69"/>
                      <a:pt x="75" y="69"/>
                      <a:pt x="75" y="69"/>
                    </a:cubicBezTo>
                    <a:cubicBezTo>
                      <a:pt x="75" y="69"/>
                      <a:pt x="75" y="69"/>
                      <a:pt x="75" y="69"/>
                    </a:cubicBezTo>
                    <a:cubicBezTo>
                      <a:pt x="75" y="69"/>
                      <a:pt x="75" y="69"/>
                      <a:pt x="76" y="69"/>
                    </a:cubicBezTo>
                    <a:cubicBezTo>
                      <a:pt x="76" y="69"/>
                      <a:pt x="77" y="68"/>
                      <a:pt x="77" y="68"/>
                    </a:cubicBezTo>
                    <a:cubicBezTo>
                      <a:pt x="77" y="68"/>
                      <a:pt x="77" y="67"/>
                      <a:pt x="77" y="66"/>
                    </a:cubicBezTo>
                    <a:cubicBezTo>
                      <a:pt x="77" y="66"/>
                      <a:pt x="77" y="66"/>
                      <a:pt x="77" y="66"/>
                    </a:cubicBezTo>
                    <a:cubicBezTo>
                      <a:pt x="76" y="66"/>
                      <a:pt x="76" y="66"/>
                      <a:pt x="76" y="66"/>
                    </a:cubicBezTo>
                    <a:cubicBezTo>
                      <a:pt x="76" y="66"/>
                      <a:pt x="76" y="66"/>
                      <a:pt x="76" y="65"/>
                    </a:cubicBezTo>
                    <a:cubicBezTo>
                      <a:pt x="71" y="63"/>
                      <a:pt x="55" y="52"/>
                      <a:pt x="39" y="43"/>
                    </a:cubicBezTo>
                    <a:cubicBezTo>
                      <a:pt x="31" y="38"/>
                      <a:pt x="23" y="33"/>
                      <a:pt x="17" y="29"/>
                    </a:cubicBezTo>
                    <a:cubicBezTo>
                      <a:pt x="14" y="27"/>
                      <a:pt x="12" y="26"/>
                      <a:pt x="10" y="25"/>
                    </a:cubicBezTo>
                    <a:cubicBezTo>
                      <a:pt x="10" y="24"/>
                      <a:pt x="9" y="24"/>
                      <a:pt x="9" y="24"/>
                    </a:cubicBezTo>
                    <a:cubicBezTo>
                      <a:pt x="8" y="23"/>
                      <a:pt x="8" y="23"/>
                      <a:pt x="8" y="23"/>
                    </a:cubicBezTo>
                    <a:cubicBezTo>
                      <a:pt x="8" y="23"/>
                      <a:pt x="8" y="23"/>
                      <a:pt x="8" y="23"/>
                    </a:cubicBezTo>
                    <a:cubicBezTo>
                      <a:pt x="8" y="24"/>
                      <a:pt x="8" y="24"/>
                      <a:pt x="8" y="24"/>
                    </a:cubicBezTo>
                    <a:cubicBezTo>
                      <a:pt x="8" y="23"/>
                      <a:pt x="8" y="23"/>
                      <a:pt x="8" y="23"/>
                    </a:cubicBezTo>
                    <a:cubicBezTo>
                      <a:pt x="8" y="23"/>
                      <a:pt x="8" y="23"/>
                      <a:pt x="8" y="23"/>
                    </a:cubicBezTo>
                    <a:cubicBezTo>
                      <a:pt x="8" y="24"/>
                      <a:pt x="8" y="24"/>
                      <a:pt x="8" y="24"/>
                    </a:cubicBezTo>
                    <a:cubicBezTo>
                      <a:pt x="8" y="23"/>
                      <a:pt x="8" y="23"/>
                      <a:pt x="8" y="23"/>
                    </a:cubicBezTo>
                    <a:cubicBezTo>
                      <a:pt x="7" y="24"/>
                      <a:pt x="7" y="24"/>
                      <a:pt x="7" y="24"/>
                    </a:cubicBezTo>
                    <a:cubicBezTo>
                      <a:pt x="8" y="24"/>
                      <a:pt x="8" y="24"/>
                      <a:pt x="8" y="24"/>
                    </a:cubicBezTo>
                    <a:cubicBezTo>
                      <a:pt x="8" y="23"/>
                      <a:pt x="8" y="23"/>
                      <a:pt x="8" y="23"/>
                    </a:cubicBezTo>
                    <a:cubicBezTo>
                      <a:pt x="7" y="24"/>
                      <a:pt x="7" y="24"/>
                      <a:pt x="7" y="24"/>
                    </a:cubicBezTo>
                    <a:cubicBezTo>
                      <a:pt x="8" y="24"/>
                      <a:pt x="8" y="24"/>
                      <a:pt x="8" y="24"/>
                    </a:cubicBezTo>
                    <a:cubicBezTo>
                      <a:pt x="7" y="24"/>
                      <a:pt x="7" y="24"/>
                      <a:pt x="7" y="24"/>
                    </a:cubicBezTo>
                    <a:cubicBezTo>
                      <a:pt x="9" y="24"/>
                      <a:pt x="9" y="24"/>
                      <a:pt x="9" y="24"/>
                    </a:cubicBezTo>
                    <a:cubicBezTo>
                      <a:pt x="8" y="24"/>
                      <a:pt x="8" y="24"/>
                      <a:pt x="8" y="24"/>
                    </a:cubicBezTo>
                    <a:cubicBezTo>
                      <a:pt x="7" y="24"/>
                      <a:pt x="7" y="24"/>
                      <a:pt x="7" y="24"/>
                    </a:cubicBezTo>
                    <a:cubicBezTo>
                      <a:pt x="9" y="24"/>
                      <a:pt x="9" y="24"/>
                      <a:pt x="9" y="24"/>
                    </a:cubicBezTo>
                    <a:cubicBezTo>
                      <a:pt x="7" y="24"/>
                      <a:pt x="7" y="24"/>
                      <a:pt x="7" y="24"/>
                    </a:cubicBezTo>
                    <a:cubicBezTo>
                      <a:pt x="6" y="26"/>
                      <a:pt x="6" y="26"/>
                      <a:pt x="6" y="26"/>
                    </a:cubicBezTo>
                    <a:cubicBezTo>
                      <a:pt x="6" y="26"/>
                      <a:pt x="24" y="36"/>
                      <a:pt x="41" y="45"/>
                    </a:cubicBezTo>
                    <a:cubicBezTo>
                      <a:pt x="50" y="50"/>
                      <a:pt x="59" y="55"/>
                      <a:pt x="66" y="59"/>
                    </a:cubicBezTo>
                    <a:cubicBezTo>
                      <a:pt x="70" y="61"/>
                      <a:pt x="73" y="62"/>
                      <a:pt x="75" y="64"/>
                    </a:cubicBezTo>
                    <a:cubicBezTo>
                      <a:pt x="76" y="64"/>
                      <a:pt x="77" y="65"/>
                      <a:pt x="78" y="65"/>
                    </a:cubicBezTo>
                    <a:cubicBezTo>
                      <a:pt x="78" y="65"/>
                      <a:pt x="79" y="65"/>
                      <a:pt x="79" y="65"/>
                    </a:cubicBezTo>
                    <a:cubicBezTo>
                      <a:pt x="79" y="65"/>
                      <a:pt x="79" y="65"/>
                      <a:pt x="80" y="65"/>
                    </a:cubicBezTo>
                    <a:cubicBezTo>
                      <a:pt x="80" y="65"/>
                      <a:pt x="80" y="65"/>
                      <a:pt x="80" y="65"/>
                    </a:cubicBezTo>
                    <a:cubicBezTo>
                      <a:pt x="81" y="65"/>
                      <a:pt x="81" y="65"/>
                      <a:pt x="81" y="65"/>
                    </a:cubicBezTo>
                    <a:cubicBezTo>
                      <a:pt x="81" y="64"/>
                      <a:pt x="81" y="64"/>
                      <a:pt x="81" y="64"/>
                    </a:cubicBezTo>
                    <a:cubicBezTo>
                      <a:pt x="81" y="63"/>
                      <a:pt x="81" y="63"/>
                      <a:pt x="81" y="63"/>
                    </a:cubicBezTo>
                    <a:cubicBezTo>
                      <a:pt x="49" y="43"/>
                      <a:pt x="49" y="43"/>
                      <a:pt x="49" y="43"/>
                    </a:cubicBezTo>
                    <a:cubicBezTo>
                      <a:pt x="82" y="61"/>
                      <a:pt x="82" y="61"/>
                      <a:pt x="82" y="61"/>
                    </a:cubicBezTo>
                    <a:cubicBezTo>
                      <a:pt x="82" y="61"/>
                      <a:pt x="83" y="61"/>
                      <a:pt x="84" y="60"/>
                    </a:cubicBezTo>
                    <a:cubicBezTo>
                      <a:pt x="84" y="59"/>
                      <a:pt x="84" y="58"/>
                      <a:pt x="83" y="58"/>
                    </a:cubicBezTo>
                    <a:cubicBezTo>
                      <a:pt x="83" y="58"/>
                      <a:pt x="79" y="55"/>
                      <a:pt x="72" y="52"/>
                    </a:cubicBezTo>
                    <a:cubicBezTo>
                      <a:pt x="62" y="46"/>
                      <a:pt x="47" y="37"/>
                      <a:pt x="35" y="29"/>
                    </a:cubicBezTo>
                    <a:cubicBezTo>
                      <a:pt x="29" y="25"/>
                      <a:pt x="23" y="22"/>
                      <a:pt x="19" y="19"/>
                    </a:cubicBezTo>
                    <a:cubicBezTo>
                      <a:pt x="17" y="18"/>
                      <a:pt x="16" y="17"/>
                      <a:pt x="14" y="16"/>
                    </a:cubicBezTo>
                    <a:cubicBezTo>
                      <a:pt x="14" y="15"/>
                      <a:pt x="14" y="15"/>
                      <a:pt x="13" y="15"/>
                    </a:cubicBezTo>
                    <a:cubicBezTo>
                      <a:pt x="13" y="15"/>
                      <a:pt x="13" y="15"/>
                      <a:pt x="13" y="15"/>
                    </a:cubicBezTo>
                    <a:cubicBezTo>
                      <a:pt x="12" y="15"/>
                      <a:pt x="12" y="15"/>
                      <a:pt x="12" y="15"/>
                    </a:cubicBezTo>
                    <a:cubicBezTo>
                      <a:pt x="13" y="15"/>
                      <a:pt x="13" y="15"/>
                      <a:pt x="13" y="15"/>
                    </a:cubicBezTo>
                    <a:cubicBezTo>
                      <a:pt x="13" y="15"/>
                      <a:pt x="13" y="15"/>
                      <a:pt x="13" y="15"/>
                    </a:cubicBezTo>
                    <a:cubicBezTo>
                      <a:pt x="12" y="15"/>
                      <a:pt x="12" y="15"/>
                      <a:pt x="12" y="15"/>
                    </a:cubicBezTo>
                    <a:cubicBezTo>
                      <a:pt x="13" y="15"/>
                      <a:pt x="13" y="15"/>
                      <a:pt x="13" y="15"/>
                    </a:cubicBezTo>
                    <a:cubicBezTo>
                      <a:pt x="12" y="15"/>
                      <a:pt x="12" y="15"/>
                      <a:pt x="12" y="15"/>
                    </a:cubicBezTo>
                    <a:cubicBezTo>
                      <a:pt x="13" y="16"/>
                      <a:pt x="13" y="16"/>
                      <a:pt x="13" y="16"/>
                    </a:cubicBezTo>
                    <a:cubicBezTo>
                      <a:pt x="13" y="15"/>
                      <a:pt x="13" y="15"/>
                      <a:pt x="13" y="15"/>
                    </a:cubicBezTo>
                    <a:cubicBezTo>
                      <a:pt x="12" y="15"/>
                      <a:pt x="12" y="15"/>
                      <a:pt x="12" y="15"/>
                    </a:cubicBezTo>
                    <a:cubicBezTo>
                      <a:pt x="13" y="16"/>
                      <a:pt x="13" y="16"/>
                      <a:pt x="13" y="16"/>
                    </a:cubicBezTo>
                    <a:cubicBezTo>
                      <a:pt x="13" y="16"/>
                      <a:pt x="13" y="16"/>
                      <a:pt x="13" y="16"/>
                    </a:cubicBezTo>
                    <a:cubicBezTo>
                      <a:pt x="12" y="15"/>
                      <a:pt x="12" y="15"/>
                      <a:pt x="12" y="15"/>
                    </a:cubicBezTo>
                    <a:cubicBezTo>
                      <a:pt x="12" y="17"/>
                      <a:pt x="12" y="17"/>
                      <a:pt x="12" y="17"/>
                    </a:cubicBezTo>
                    <a:cubicBezTo>
                      <a:pt x="13" y="16"/>
                      <a:pt x="13" y="16"/>
                      <a:pt x="13" y="16"/>
                    </a:cubicBezTo>
                    <a:cubicBezTo>
                      <a:pt x="12" y="15"/>
                      <a:pt x="12" y="15"/>
                      <a:pt x="12" y="15"/>
                    </a:cubicBezTo>
                    <a:cubicBezTo>
                      <a:pt x="12" y="17"/>
                      <a:pt x="12" y="17"/>
                      <a:pt x="12" y="17"/>
                    </a:cubicBezTo>
                    <a:cubicBezTo>
                      <a:pt x="12" y="15"/>
                      <a:pt x="12" y="15"/>
                      <a:pt x="12" y="15"/>
                    </a:cubicBezTo>
                    <a:cubicBezTo>
                      <a:pt x="12" y="17"/>
                      <a:pt x="12" y="17"/>
                      <a:pt x="12" y="17"/>
                    </a:cubicBezTo>
                    <a:cubicBezTo>
                      <a:pt x="12" y="17"/>
                      <a:pt x="12" y="17"/>
                      <a:pt x="12" y="17"/>
                    </a:cubicBezTo>
                    <a:cubicBezTo>
                      <a:pt x="12" y="15"/>
                      <a:pt x="12" y="15"/>
                      <a:pt x="12" y="15"/>
                    </a:cubicBezTo>
                    <a:cubicBezTo>
                      <a:pt x="12" y="17"/>
                      <a:pt x="12" y="17"/>
                      <a:pt x="12" y="17"/>
                    </a:cubicBezTo>
                    <a:cubicBezTo>
                      <a:pt x="12" y="16"/>
                      <a:pt x="12" y="16"/>
                      <a:pt x="12" y="16"/>
                    </a:cubicBezTo>
                    <a:cubicBezTo>
                      <a:pt x="12" y="17"/>
                      <a:pt x="12" y="17"/>
                      <a:pt x="12" y="17"/>
                    </a:cubicBezTo>
                    <a:cubicBezTo>
                      <a:pt x="12" y="17"/>
                      <a:pt x="12" y="17"/>
                      <a:pt x="12" y="17"/>
                    </a:cubicBezTo>
                    <a:cubicBezTo>
                      <a:pt x="12" y="16"/>
                      <a:pt x="12" y="16"/>
                      <a:pt x="12" y="16"/>
                    </a:cubicBezTo>
                    <a:cubicBezTo>
                      <a:pt x="12" y="17"/>
                      <a:pt x="12" y="17"/>
                      <a:pt x="12" y="17"/>
                    </a:cubicBezTo>
                    <a:cubicBezTo>
                      <a:pt x="12" y="17"/>
                      <a:pt x="12" y="17"/>
                      <a:pt x="12" y="17"/>
                    </a:cubicBezTo>
                    <a:cubicBezTo>
                      <a:pt x="12" y="17"/>
                      <a:pt x="13" y="17"/>
                      <a:pt x="13" y="17"/>
                    </a:cubicBezTo>
                    <a:cubicBezTo>
                      <a:pt x="19" y="20"/>
                      <a:pt x="36" y="29"/>
                      <a:pt x="52" y="38"/>
                    </a:cubicBezTo>
                    <a:cubicBezTo>
                      <a:pt x="60" y="42"/>
                      <a:pt x="67" y="47"/>
                      <a:pt x="73" y="50"/>
                    </a:cubicBezTo>
                    <a:cubicBezTo>
                      <a:pt x="76" y="52"/>
                      <a:pt x="78" y="53"/>
                      <a:pt x="80" y="54"/>
                    </a:cubicBezTo>
                    <a:cubicBezTo>
                      <a:pt x="81" y="54"/>
                      <a:pt x="82" y="55"/>
                      <a:pt x="82" y="55"/>
                    </a:cubicBezTo>
                    <a:cubicBezTo>
                      <a:pt x="83" y="55"/>
                      <a:pt x="83" y="55"/>
                      <a:pt x="83" y="55"/>
                    </a:cubicBezTo>
                    <a:cubicBezTo>
                      <a:pt x="83" y="55"/>
                      <a:pt x="84" y="55"/>
                      <a:pt x="84" y="55"/>
                    </a:cubicBezTo>
                    <a:cubicBezTo>
                      <a:pt x="85" y="55"/>
                      <a:pt x="85" y="55"/>
                      <a:pt x="85" y="55"/>
                    </a:cubicBezTo>
                    <a:cubicBezTo>
                      <a:pt x="85" y="55"/>
                      <a:pt x="85" y="55"/>
                      <a:pt x="85" y="55"/>
                    </a:cubicBezTo>
                    <a:cubicBezTo>
                      <a:pt x="85" y="55"/>
                      <a:pt x="85" y="55"/>
                      <a:pt x="85" y="55"/>
                    </a:cubicBezTo>
                    <a:cubicBezTo>
                      <a:pt x="86" y="54"/>
                      <a:pt x="86" y="54"/>
                      <a:pt x="86" y="54"/>
                    </a:cubicBezTo>
                    <a:cubicBezTo>
                      <a:pt x="86" y="53"/>
                      <a:pt x="85" y="53"/>
                      <a:pt x="85" y="53"/>
                    </a:cubicBezTo>
                    <a:cubicBezTo>
                      <a:pt x="85" y="52"/>
                      <a:pt x="85" y="52"/>
                      <a:pt x="85" y="52"/>
                    </a:cubicBezTo>
                    <a:cubicBezTo>
                      <a:pt x="84" y="51"/>
                      <a:pt x="82" y="50"/>
                      <a:pt x="80" y="49"/>
                    </a:cubicBezTo>
                    <a:cubicBezTo>
                      <a:pt x="72" y="44"/>
                      <a:pt x="56" y="35"/>
                      <a:pt x="42" y="26"/>
                    </a:cubicBezTo>
                    <a:cubicBezTo>
                      <a:pt x="36" y="22"/>
                      <a:pt x="29" y="19"/>
                      <a:pt x="24" y="16"/>
                    </a:cubicBezTo>
                    <a:cubicBezTo>
                      <a:pt x="22" y="14"/>
                      <a:pt x="20" y="13"/>
                      <a:pt x="19" y="12"/>
                    </a:cubicBezTo>
                    <a:cubicBezTo>
                      <a:pt x="18" y="12"/>
                      <a:pt x="18" y="11"/>
                      <a:pt x="18" y="11"/>
                    </a:cubicBezTo>
                    <a:cubicBezTo>
                      <a:pt x="17" y="11"/>
                      <a:pt x="17" y="11"/>
                      <a:pt x="17" y="11"/>
                    </a:cubicBezTo>
                    <a:cubicBezTo>
                      <a:pt x="17" y="11"/>
                      <a:pt x="17" y="11"/>
                      <a:pt x="17" y="11"/>
                    </a:cubicBezTo>
                    <a:cubicBezTo>
                      <a:pt x="18" y="11"/>
                      <a:pt x="18" y="11"/>
                      <a:pt x="18" y="11"/>
                    </a:cubicBezTo>
                    <a:cubicBezTo>
                      <a:pt x="17" y="11"/>
                      <a:pt x="17" y="11"/>
                      <a:pt x="17" y="11"/>
                    </a:cubicBezTo>
                    <a:cubicBezTo>
                      <a:pt x="17" y="11"/>
                      <a:pt x="17" y="11"/>
                      <a:pt x="17" y="11"/>
                    </a:cubicBezTo>
                    <a:cubicBezTo>
                      <a:pt x="18" y="11"/>
                      <a:pt x="18" y="11"/>
                      <a:pt x="18" y="11"/>
                    </a:cubicBezTo>
                    <a:cubicBezTo>
                      <a:pt x="16" y="11"/>
                      <a:pt x="16" y="11"/>
                      <a:pt x="16" y="11"/>
                    </a:cubicBezTo>
                    <a:cubicBezTo>
                      <a:pt x="17" y="12"/>
                      <a:pt x="17" y="12"/>
                      <a:pt x="17" y="12"/>
                    </a:cubicBezTo>
                    <a:cubicBezTo>
                      <a:pt x="18" y="11"/>
                      <a:pt x="18" y="11"/>
                      <a:pt x="18" y="11"/>
                    </a:cubicBezTo>
                    <a:cubicBezTo>
                      <a:pt x="16" y="11"/>
                      <a:pt x="16" y="11"/>
                      <a:pt x="16" y="11"/>
                    </a:cubicBezTo>
                    <a:cubicBezTo>
                      <a:pt x="17" y="12"/>
                      <a:pt x="17" y="12"/>
                      <a:pt x="17" y="12"/>
                    </a:cubicBezTo>
                    <a:cubicBezTo>
                      <a:pt x="16" y="11"/>
                      <a:pt x="16" y="11"/>
                      <a:pt x="16" y="11"/>
                    </a:cubicBezTo>
                    <a:cubicBezTo>
                      <a:pt x="15" y="13"/>
                      <a:pt x="15" y="13"/>
                      <a:pt x="15" y="13"/>
                    </a:cubicBezTo>
                    <a:cubicBezTo>
                      <a:pt x="15" y="13"/>
                      <a:pt x="31" y="21"/>
                      <a:pt x="47" y="30"/>
                    </a:cubicBezTo>
                    <a:cubicBezTo>
                      <a:pt x="56" y="35"/>
                      <a:pt x="64" y="39"/>
                      <a:pt x="70" y="42"/>
                    </a:cubicBezTo>
                    <a:cubicBezTo>
                      <a:pt x="74" y="44"/>
                      <a:pt x="77" y="46"/>
                      <a:pt x="79" y="46"/>
                    </a:cubicBezTo>
                    <a:cubicBezTo>
                      <a:pt x="80" y="47"/>
                      <a:pt x="81" y="47"/>
                      <a:pt x="82" y="48"/>
                    </a:cubicBezTo>
                    <a:cubicBezTo>
                      <a:pt x="82" y="48"/>
                      <a:pt x="83" y="48"/>
                      <a:pt x="84" y="48"/>
                    </a:cubicBezTo>
                    <a:cubicBezTo>
                      <a:pt x="84" y="48"/>
                      <a:pt x="84" y="48"/>
                      <a:pt x="84" y="48"/>
                    </a:cubicBezTo>
                    <a:cubicBezTo>
                      <a:pt x="85" y="48"/>
                      <a:pt x="85" y="48"/>
                      <a:pt x="85" y="47"/>
                    </a:cubicBezTo>
                    <a:cubicBezTo>
                      <a:pt x="85" y="47"/>
                      <a:pt x="85" y="47"/>
                      <a:pt x="85" y="46"/>
                    </a:cubicBezTo>
                    <a:cubicBezTo>
                      <a:pt x="85" y="46"/>
                      <a:pt x="85" y="46"/>
                      <a:pt x="85" y="45"/>
                    </a:cubicBezTo>
                    <a:cubicBezTo>
                      <a:pt x="60" y="30"/>
                      <a:pt x="60" y="30"/>
                      <a:pt x="60" y="30"/>
                    </a:cubicBezTo>
                    <a:cubicBezTo>
                      <a:pt x="83" y="42"/>
                      <a:pt x="83" y="42"/>
                      <a:pt x="83" y="42"/>
                    </a:cubicBezTo>
                    <a:cubicBezTo>
                      <a:pt x="83" y="42"/>
                      <a:pt x="84" y="42"/>
                      <a:pt x="85" y="41"/>
                    </a:cubicBezTo>
                    <a:cubicBezTo>
                      <a:pt x="85" y="41"/>
                      <a:pt x="85" y="40"/>
                      <a:pt x="84" y="39"/>
                    </a:cubicBezTo>
                    <a:cubicBezTo>
                      <a:pt x="28" y="5"/>
                      <a:pt x="28" y="5"/>
                      <a:pt x="28" y="5"/>
                    </a:cubicBezTo>
                    <a:cubicBezTo>
                      <a:pt x="28" y="6"/>
                      <a:pt x="28" y="6"/>
                      <a:pt x="28" y="6"/>
                    </a:cubicBezTo>
                    <a:cubicBezTo>
                      <a:pt x="29" y="7"/>
                      <a:pt x="29" y="7"/>
                      <a:pt x="29" y="7"/>
                    </a:cubicBezTo>
                    <a:cubicBezTo>
                      <a:pt x="28" y="6"/>
                      <a:pt x="28" y="6"/>
                      <a:pt x="28" y="6"/>
                    </a:cubicBezTo>
                    <a:cubicBezTo>
                      <a:pt x="28" y="7"/>
                      <a:pt x="28" y="7"/>
                      <a:pt x="28" y="7"/>
                    </a:cubicBezTo>
                    <a:cubicBezTo>
                      <a:pt x="28" y="7"/>
                      <a:pt x="29" y="7"/>
                      <a:pt x="29" y="7"/>
                    </a:cubicBezTo>
                    <a:cubicBezTo>
                      <a:pt x="28" y="6"/>
                      <a:pt x="28" y="6"/>
                      <a:pt x="28" y="6"/>
                    </a:cubicBezTo>
                    <a:cubicBezTo>
                      <a:pt x="28" y="7"/>
                      <a:pt x="28" y="7"/>
                      <a:pt x="28" y="7"/>
                    </a:cubicBezTo>
                    <a:cubicBezTo>
                      <a:pt x="28" y="6"/>
                      <a:pt x="28" y="6"/>
                      <a:pt x="28" y="6"/>
                    </a:cubicBezTo>
                    <a:cubicBezTo>
                      <a:pt x="28" y="7"/>
                      <a:pt x="28" y="7"/>
                      <a:pt x="28" y="7"/>
                    </a:cubicBezTo>
                    <a:cubicBezTo>
                      <a:pt x="28" y="7"/>
                      <a:pt x="28" y="7"/>
                      <a:pt x="28" y="7"/>
                    </a:cubicBezTo>
                    <a:cubicBezTo>
                      <a:pt x="28" y="6"/>
                      <a:pt x="28" y="6"/>
                      <a:pt x="28" y="6"/>
                    </a:cubicBezTo>
                    <a:cubicBezTo>
                      <a:pt x="28" y="7"/>
                      <a:pt x="28" y="7"/>
                      <a:pt x="28" y="7"/>
                    </a:cubicBezTo>
                    <a:cubicBezTo>
                      <a:pt x="28" y="7"/>
                      <a:pt x="28" y="7"/>
                      <a:pt x="28" y="7"/>
                    </a:cubicBezTo>
                    <a:cubicBezTo>
                      <a:pt x="28" y="7"/>
                      <a:pt x="28" y="7"/>
                      <a:pt x="28" y="7"/>
                    </a:cubicBezTo>
                    <a:cubicBezTo>
                      <a:pt x="28" y="7"/>
                      <a:pt x="28" y="7"/>
                      <a:pt x="28" y="7"/>
                    </a:cubicBezTo>
                    <a:cubicBezTo>
                      <a:pt x="28" y="7"/>
                      <a:pt x="28" y="7"/>
                      <a:pt x="28" y="7"/>
                    </a:cubicBezTo>
                    <a:cubicBezTo>
                      <a:pt x="28" y="7"/>
                      <a:pt x="28" y="7"/>
                      <a:pt x="28" y="7"/>
                    </a:cubicBezTo>
                    <a:cubicBezTo>
                      <a:pt x="28" y="7"/>
                      <a:pt x="29" y="8"/>
                      <a:pt x="31" y="9"/>
                    </a:cubicBezTo>
                    <a:cubicBezTo>
                      <a:pt x="38" y="12"/>
                      <a:pt x="51" y="18"/>
                      <a:pt x="62" y="25"/>
                    </a:cubicBezTo>
                    <a:cubicBezTo>
                      <a:pt x="68" y="28"/>
                      <a:pt x="74" y="30"/>
                      <a:pt x="78" y="33"/>
                    </a:cubicBezTo>
                    <a:cubicBezTo>
                      <a:pt x="81" y="35"/>
                      <a:pt x="84" y="36"/>
                      <a:pt x="84" y="36"/>
                    </a:cubicBezTo>
                    <a:cubicBezTo>
                      <a:pt x="85" y="36"/>
                      <a:pt x="86" y="36"/>
                      <a:pt x="86" y="35"/>
                    </a:cubicBezTo>
                    <a:cubicBezTo>
                      <a:pt x="86" y="35"/>
                      <a:pt x="86" y="34"/>
                      <a:pt x="85" y="33"/>
                    </a:cubicBezTo>
                    <a:cubicBezTo>
                      <a:pt x="85" y="33"/>
                      <a:pt x="82" y="32"/>
                      <a:pt x="78" y="29"/>
                    </a:cubicBezTo>
                    <a:cubicBezTo>
                      <a:pt x="70" y="25"/>
                      <a:pt x="60" y="18"/>
                      <a:pt x="51" y="13"/>
                    </a:cubicBezTo>
                    <a:cubicBezTo>
                      <a:pt x="47" y="10"/>
                      <a:pt x="43" y="7"/>
                      <a:pt x="40" y="6"/>
                    </a:cubicBezTo>
                    <a:cubicBezTo>
                      <a:pt x="38" y="5"/>
                      <a:pt x="37" y="4"/>
                      <a:pt x="36" y="3"/>
                    </a:cubicBezTo>
                    <a:cubicBezTo>
                      <a:pt x="36" y="3"/>
                      <a:pt x="36" y="3"/>
                      <a:pt x="36" y="3"/>
                    </a:cubicBezTo>
                    <a:cubicBezTo>
                      <a:pt x="35" y="2"/>
                      <a:pt x="35" y="2"/>
                      <a:pt x="35" y="2"/>
                    </a:cubicBezTo>
                    <a:cubicBezTo>
                      <a:pt x="35" y="2"/>
                      <a:pt x="35" y="2"/>
                      <a:pt x="35" y="2"/>
                    </a:cubicBezTo>
                    <a:cubicBezTo>
                      <a:pt x="35" y="3"/>
                      <a:pt x="35" y="3"/>
                      <a:pt x="35" y="3"/>
                    </a:cubicBezTo>
                    <a:cubicBezTo>
                      <a:pt x="36" y="3"/>
                      <a:pt x="36" y="3"/>
                      <a:pt x="36" y="3"/>
                    </a:cubicBezTo>
                    <a:cubicBezTo>
                      <a:pt x="36" y="3"/>
                      <a:pt x="35" y="3"/>
                      <a:pt x="35" y="2"/>
                    </a:cubicBezTo>
                    <a:cubicBezTo>
                      <a:pt x="35" y="3"/>
                      <a:pt x="35" y="3"/>
                      <a:pt x="35" y="3"/>
                    </a:cubicBezTo>
                    <a:cubicBezTo>
                      <a:pt x="36" y="3"/>
                      <a:pt x="36" y="3"/>
                      <a:pt x="36" y="3"/>
                    </a:cubicBezTo>
                    <a:cubicBezTo>
                      <a:pt x="34" y="3"/>
                      <a:pt x="34" y="3"/>
                      <a:pt x="34" y="3"/>
                    </a:cubicBezTo>
                    <a:cubicBezTo>
                      <a:pt x="35" y="4"/>
                      <a:pt x="35" y="4"/>
                      <a:pt x="35" y="4"/>
                    </a:cubicBezTo>
                    <a:cubicBezTo>
                      <a:pt x="36" y="3"/>
                      <a:pt x="36" y="3"/>
                      <a:pt x="36" y="3"/>
                    </a:cubicBezTo>
                    <a:cubicBezTo>
                      <a:pt x="34" y="3"/>
                      <a:pt x="34" y="3"/>
                      <a:pt x="34" y="3"/>
                    </a:cubicBezTo>
                    <a:cubicBezTo>
                      <a:pt x="35" y="4"/>
                      <a:pt x="35" y="4"/>
                      <a:pt x="35" y="4"/>
                    </a:cubicBezTo>
                    <a:cubicBezTo>
                      <a:pt x="34" y="3"/>
                      <a:pt x="34" y="3"/>
                      <a:pt x="34" y="3"/>
                    </a:cubicBezTo>
                    <a:cubicBezTo>
                      <a:pt x="34" y="5"/>
                      <a:pt x="34" y="5"/>
                      <a:pt x="34" y="5"/>
                    </a:cubicBezTo>
                    <a:cubicBezTo>
                      <a:pt x="79" y="27"/>
                      <a:pt x="79" y="27"/>
                      <a:pt x="79" y="27"/>
                    </a:cubicBezTo>
                    <a:cubicBezTo>
                      <a:pt x="80" y="27"/>
                      <a:pt x="81" y="27"/>
                      <a:pt x="81" y="26"/>
                    </a:cubicBezTo>
                    <a:cubicBezTo>
                      <a:pt x="81" y="25"/>
                      <a:pt x="81" y="25"/>
                      <a:pt x="81" y="24"/>
                    </a:cubicBezTo>
                    <a:cubicBezTo>
                      <a:pt x="43" y="0"/>
                      <a:pt x="43" y="0"/>
                      <a:pt x="43" y="0"/>
                    </a:cubicBezTo>
                    <a:cubicBezTo>
                      <a:pt x="42" y="2"/>
                      <a:pt x="42" y="2"/>
                      <a:pt x="42" y="2"/>
                    </a:cubicBezTo>
                    <a:cubicBezTo>
                      <a:pt x="43" y="2"/>
                      <a:pt x="43" y="2"/>
                      <a:pt x="43" y="2"/>
                    </a:cubicBezTo>
                    <a:cubicBezTo>
                      <a:pt x="42" y="2"/>
                      <a:pt x="42" y="2"/>
                      <a:pt x="42" y="2"/>
                    </a:cubicBezTo>
                    <a:cubicBezTo>
                      <a:pt x="42" y="3"/>
                      <a:pt x="42" y="3"/>
                      <a:pt x="42" y="3"/>
                    </a:cubicBezTo>
                    <a:cubicBezTo>
                      <a:pt x="42" y="3"/>
                      <a:pt x="43" y="3"/>
                      <a:pt x="43" y="2"/>
                    </a:cubicBezTo>
                    <a:cubicBezTo>
                      <a:pt x="42" y="2"/>
                      <a:pt x="42" y="2"/>
                      <a:pt x="42" y="2"/>
                    </a:cubicBezTo>
                    <a:cubicBezTo>
                      <a:pt x="42" y="3"/>
                      <a:pt x="42" y="3"/>
                      <a:pt x="42" y="3"/>
                    </a:cubicBezTo>
                    <a:cubicBezTo>
                      <a:pt x="42" y="2"/>
                      <a:pt x="42" y="2"/>
                      <a:pt x="42" y="2"/>
                    </a:cubicBezTo>
                    <a:cubicBezTo>
                      <a:pt x="42" y="3"/>
                      <a:pt x="42" y="3"/>
                      <a:pt x="42" y="3"/>
                    </a:cubicBezTo>
                    <a:cubicBezTo>
                      <a:pt x="42" y="3"/>
                      <a:pt x="42" y="3"/>
                      <a:pt x="42" y="3"/>
                    </a:cubicBezTo>
                    <a:cubicBezTo>
                      <a:pt x="42" y="2"/>
                      <a:pt x="42" y="2"/>
                      <a:pt x="42" y="2"/>
                    </a:cubicBezTo>
                    <a:cubicBezTo>
                      <a:pt x="42" y="3"/>
                      <a:pt x="42" y="3"/>
                      <a:pt x="42" y="3"/>
                    </a:cubicBezTo>
                    <a:cubicBezTo>
                      <a:pt x="42" y="2"/>
                      <a:pt x="42" y="2"/>
                      <a:pt x="42" y="2"/>
                    </a:cubicBezTo>
                    <a:cubicBezTo>
                      <a:pt x="42" y="3"/>
                      <a:pt x="42" y="3"/>
                      <a:pt x="42" y="3"/>
                    </a:cubicBezTo>
                    <a:cubicBezTo>
                      <a:pt x="42" y="3"/>
                      <a:pt x="42" y="3"/>
                      <a:pt x="42" y="3"/>
                    </a:cubicBezTo>
                    <a:cubicBezTo>
                      <a:pt x="42" y="2"/>
                      <a:pt x="42" y="2"/>
                      <a:pt x="42" y="2"/>
                    </a:cubicBezTo>
                    <a:cubicBezTo>
                      <a:pt x="42" y="3"/>
                      <a:pt x="42" y="3"/>
                      <a:pt x="42" y="3"/>
                    </a:cubicBezTo>
                    <a:cubicBezTo>
                      <a:pt x="42" y="3"/>
                      <a:pt x="42" y="3"/>
                      <a:pt x="42" y="3"/>
                    </a:cubicBezTo>
                    <a:cubicBezTo>
                      <a:pt x="42" y="3"/>
                      <a:pt x="42" y="3"/>
                      <a:pt x="42" y="3"/>
                    </a:cubicBezTo>
                    <a:cubicBezTo>
                      <a:pt x="42" y="3"/>
                      <a:pt x="42" y="3"/>
                      <a:pt x="42" y="3"/>
                    </a:cubicBezTo>
                    <a:cubicBezTo>
                      <a:pt x="42" y="3"/>
                      <a:pt x="42" y="3"/>
                      <a:pt x="42" y="3"/>
                    </a:cubicBezTo>
                    <a:cubicBezTo>
                      <a:pt x="42" y="3"/>
                      <a:pt x="42" y="3"/>
                      <a:pt x="42" y="3"/>
                    </a:cubicBezTo>
                    <a:cubicBezTo>
                      <a:pt x="42" y="3"/>
                      <a:pt x="42" y="3"/>
                      <a:pt x="43" y="4"/>
                    </a:cubicBezTo>
                    <a:cubicBezTo>
                      <a:pt x="47" y="5"/>
                      <a:pt x="54" y="9"/>
                      <a:pt x="60" y="12"/>
                    </a:cubicBezTo>
                    <a:cubicBezTo>
                      <a:pt x="64" y="13"/>
                      <a:pt x="67" y="15"/>
                      <a:pt x="69" y="16"/>
                    </a:cubicBezTo>
                    <a:cubicBezTo>
                      <a:pt x="70" y="16"/>
                      <a:pt x="71" y="17"/>
                      <a:pt x="72" y="17"/>
                    </a:cubicBezTo>
                    <a:cubicBezTo>
                      <a:pt x="73" y="17"/>
                      <a:pt x="73" y="17"/>
                      <a:pt x="73" y="18"/>
                    </a:cubicBezTo>
                    <a:cubicBezTo>
                      <a:pt x="74" y="18"/>
                      <a:pt x="74" y="18"/>
                      <a:pt x="74" y="18"/>
                    </a:cubicBezTo>
                    <a:cubicBezTo>
                      <a:pt x="75" y="18"/>
                      <a:pt x="75" y="18"/>
                      <a:pt x="75" y="18"/>
                    </a:cubicBezTo>
                    <a:cubicBezTo>
                      <a:pt x="75" y="18"/>
                      <a:pt x="75" y="17"/>
                      <a:pt x="76" y="17"/>
                    </a:cubicBezTo>
                    <a:cubicBezTo>
                      <a:pt x="76" y="16"/>
                      <a:pt x="76" y="16"/>
                      <a:pt x="76" y="16"/>
                    </a:cubicBezTo>
                    <a:cubicBezTo>
                      <a:pt x="76" y="16"/>
                      <a:pt x="76" y="15"/>
                      <a:pt x="75" y="15"/>
                    </a:cubicBezTo>
                    <a:cubicBezTo>
                      <a:pt x="75" y="15"/>
                      <a:pt x="75" y="15"/>
                      <a:pt x="75" y="15"/>
                    </a:cubicBezTo>
                    <a:cubicBezTo>
                      <a:pt x="75" y="15"/>
                      <a:pt x="75" y="15"/>
                      <a:pt x="75" y="15"/>
                    </a:cubicBezTo>
                    <a:cubicBezTo>
                      <a:pt x="73" y="14"/>
                      <a:pt x="68" y="11"/>
                      <a:pt x="63" y="8"/>
                    </a:cubicBezTo>
                    <a:cubicBezTo>
                      <a:pt x="61" y="6"/>
                      <a:pt x="58" y="5"/>
                      <a:pt x="56" y="4"/>
                    </a:cubicBezTo>
                    <a:cubicBezTo>
                      <a:pt x="56" y="3"/>
                      <a:pt x="55" y="3"/>
                      <a:pt x="54" y="2"/>
                    </a:cubicBezTo>
                    <a:cubicBezTo>
                      <a:pt x="54" y="2"/>
                      <a:pt x="54" y="2"/>
                      <a:pt x="54" y="2"/>
                    </a:cubicBezTo>
                    <a:cubicBezTo>
                      <a:pt x="54" y="2"/>
                      <a:pt x="54" y="2"/>
                      <a:pt x="54" y="2"/>
                    </a:cubicBezTo>
                    <a:cubicBezTo>
                      <a:pt x="53" y="3"/>
                      <a:pt x="53" y="3"/>
                      <a:pt x="53" y="3"/>
                    </a:cubicBezTo>
                    <a:cubicBezTo>
                      <a:pt x="54" y="2"/>
                      <a:pt x="54" y="2"/>
                      <a:pt x="54" y="2"/>
                    </a:cubicBezTo>
                    <a:cubicBezTo>
                      <a:pt x="54" y="2"/>
                      <a:pt x="54" y="2"/>
                      <a:pt x="54" y="2"/>
                    </a:cubicBezTo>
                    <a:cubicBezTo>
                      <a:pt x="53" y="3"/>
                      <a:pt x="53" y="3"/>
                      <a:pt x="53" y="3"/>
                    </a:cubicBezTo>
                    <a:cubicBezTo>
                      <a:pt x="54" y="2"/>
                      <a:pt x="54" y="2"/>
                      <a:pt x="54" y="2"/>
                    </a:cubicBezTo>
                    <a:cubicBezTo>
                      <a:pt x="53" y="3"/>
                      <a:pt x="53" y="3"/>
                      <a:pt x="53" y="3"/>
                    </a:cubicBezTo>
                    <a:cubicBezTo>
                      <a:pt x="54" y="3"/>
                      <a:pt x="54" y="3"/>
                      <a:pt x="54" y="3"/>
                    </a:cubicBezTo>
                    <a:cubicBezTo>
                      <a:pt x="54" y="2"/>
                      <a:pt x="54" y="2"/>
                      <a:pt x="54" y="2"/>
                    </a:cubicBezTo>
                    <a:cubicBezTo>
                      <a:pt x="53" y="3"/>
                      <a:pt x="53" y="3"/>
                      <a:pt x="53" y="3"/>
                    </a:cubicBezTo>
                    <a:cubicBezTo>
                      <a:pt x="54" y="3"/>
                      <a:pt x="54" y="3"/>
                      <a:pt x="54" y="3"/>
                    </a:cubicBezTo>
                    <a:cubicBezTo>
                      <a:pt x="53" y="3"/>
                      <a:pt x="53" y="3"/>
                      <a:pt x="53" y="3"/>
                    </a:cubicBezTo>
                    <a:cubicBezTo>
                      <a:pt x="54" y="4"/>
                      <a:pt x="54" y="4"/>
                      <a:pt x="54" y="4"/>
                    </a:cubicBezTo>
                    <a:cubicBezTo>
                      <a:pt x="54" y="3"/>
                      <a:pt x="54" y="3"/>
                      <a:pt x="54" y="3"/>
                    </a:cubicBezTo>
                    <a:cubicBezTo>
                      <a:pt x="53" y="3"/>
                      <a:pt x="53" y="3"/>
                      <a:pt x="53" y="3"/>
                    </a:cubicBezTo>
                    <a:cubicBezTo>
                      <a:pt x="54" y="4"/>
                      <a:pt x="54" y="4"/>
                      <a:pt x="54" y="4"/>
                    </a:cubicBezTo>
                    <a:cubicBezTo>
                      <a:pt x="55" y="3"/>
                      <a:pt x="54" y="2"/>
                      <a:pt x="54" y="2"/>
                    </a:cubicBezTo>
                    <a:cubicBezTo>
                      <a:pt x="53" y="1"/>
                      <a:pt x="52" y="1"/>
                      <a:pt x="52" y="2"/>
                    </a:cubicBezTo>
                    <a:cubicBezTo>
                      <a:pt x="51" y="3"/>
                      <a:pt x="51" y="3"/>
                      <a:pt x="51" y="3"/>
                    </a:cubicBezTo>
                    <a:cubicBezTo>
                      <a:pt x="51" y="4"/>
                      <a:pt x="52" y="4"/>
                      <a:pt x="52" y="4"/>
                    </a:cubicBezTo>
                    <a:cubicBezTo>
                      <a:pt x="52" y="5"/>
                      <a:pt x="52" y="5"/>
                      <a:pt x="52" y="5"/>
                    </a:cubicBezTo>
                    <a:cubicBezTo>
                      <a:pt x="53" y="5"/>
                      <a:pt x="55" y="6"/>
                      <a:pt x="57" y="8"/>
                    </a:cubicBezTo>
                    <a:cubicBezTo>
                      <a:pt x="60" y="10"/>
                      <a:pt x="65" y="12"/>
                      <a:pt x="68" y="14"/>
                    </a:cubicBezTo>
                    <a:cubicBezTo>
                      <a:pt x="69" y="15"/>
                      <a:pt x="71" y="16"/>
                      <a:pt x="72" y="16"/>
                    </a:cubicBezTo>
                    <a:cubicBezTo>
                      <a:pt x="72" y="17"/>
                      <a:pt x="73" y="17"/>
                      <a:pt x="73" y="17"/>
                    </a:cubicBezTo>
                    <a:cubicBezTo>
                      <a:pt x="73" y="17"/>
                      <a:pt x="73" y="17"/>
                      <a:pt x="73" y="17"/>
                    </a:cubicBezTo>
                    <a:cubicBezTo>
                      <a:pt x="73" y="17"/>
                      <a:pt x="73" y="17"/>
                      <a:pt x="73" y="17"/>
                    </a:cubicBezTo>
                    <a:cubicBezTo>
                      <a:pt x="74" y="17"/>
                      <a:pt x="74" y="17"/>
                      <a:pt x="74" y="17"/>
                    </a:cubicBezTo>
                    <a:cubicBezTo>
                      <a:pt x="73" y="17"/>
                      <a:pt x="73" y="17"/>
                      <a:pt x="73" y="17"/>
                    </a:cubicBezTo>
                    <a:cubicBezTo>
                      <a:pt x="73" y="17"/>
                      <a:pt x="73" y="17"/>
                      <a:pt x="73" y="17"/>
                    </a:cubicBezTo>
                    <a:cubicBezTo>
                      <a:pt x="74" y="17"/>
                      <a:pt x="74" y="17"/>
                      <a:pt x="74" y="17"/>
                    </a:cubicBezTo>
                    <a:cubicBezTo>
                      <a:pt x="73" y="17"/>
                      <a:pt x="73" y="17"/>
                      <a:pt x="73" y="17"/>
                    </a:cubicBezTo>
                    <a:cubicBezTo>
                      <a:pt x="74" y="16"/>
                      <a:pt x="74" y="16"/>
                      <a:pt x="74" y="16"/>
                    </a:cubicBezTo>
                    <a:cubicBezTo>
                      <a:pt x="73" y="17"/>
                      <a:pt x="73" y="17"/>
                      <a:pt x="73" y="17"/>
                    </a:cubicBezTo>
                    <a:cubicBezTo>
                      <a:pt x="73" y="17"/>
                      <a:pt x="73" y="17"/>
                      <a:pt x="73" y="17"/>
                    </a:cubicBezTo>
                    <a:cubicBezTo>
                      <a:pt x="74" y="16"/>
                      <a:pt x="74" y="16"/>
                      <a:pt x="74" y="16"/>
                    </a:cubicBezTo>
                    <a:cubicBezTo>
                      <a:pt x="73" y="17"/>
                      <a:pt x="73" y="17"/>
                      <a:pt x="73" y="17"/>
                    </a:cubicBezTo>
                    <a:cubicBezTo>
                      <a:pt x="74" y="16"/>
                      <a:pt x="74" y="16"/>
                      <a:pt x="74" y="16"/>
                    </a:cubicBezTo>
                    <a:cubicBezTo>
                      <a:pt x="73" y="16"/>
                      <a:pt x="73" y="16"/>
                      <a:pt x="73" y="16"/>
                    </a:cubicBezTo>
                    <a:cubicBezTo>
                      <a:pt x="73" y="17"/>
                      <a:pt x="73" y="17"/>
                      <a:pt x="73" y="17"/>
                    </a:cubicBezTo>
                    <a:cubicBezTo>
                      <a:pt x="74" y="16"/>
                      <a:pt x="74" y="16"/>
                      <a:pt x="74" y="16"/>
                    </a:cubicBezTo>
                    <a:cubicBezTo>
                      <a:pt x="73" y="16"/>
                      <a:pt x="73" y="16"/>
                      <a:pt x="73" y="16"/>
                    </a:cubicBezTo>
                    <a:cubicBezTo>
                      <a:pt x="74" y="16"/>
                      <a:pt x="74" y="16"/>
                      <a:pt x="74" y="16"/>
                    </a:cubicBezTo>
                    <a:cubicBezTo>
                      <a:pt x="73" y="15"/>
                      <a:pt x="73" y="15"/>
                      <a:pt x="73" y="15"/>
                    </a:cubicBezTo>
                    <a:cubicBezTo>
                      <a:pt x="74" y="16"/>
                      <a:pt x="74" y="16"/>
                      <a:pt x="74" y="16"/>
                    </a:cubicBezTo>
                    <a:cubicBezTo>
                      <a:pt x="74" y="15"/>
                      <a:pt x="74" y="15"/>
                      <a:pt x="74" y="15"/>
                    </a:cubicBezTo>
                    <a:cubicBezTo>
                      <a:pt x="74" y="15"/>
                      <a:pt x="73" y="15"/>
                      <a:pt x="73" y="15"/>
                    </a:cubicBezTo>
                    <a:cubicBezTo>
                      <a:pt x="74" y="16"/>
                      <a:pt x="74" y="16"/>
                      <a:pt x="74" y="16"/>
                    </a:cubicBezTo>
                    <a:cubicBezTo>
                      <a:pt x="74" y="15"/>
                      <a:pt x="74" y="15"/>
                      <a:pt x="74" y="15"/>
                    </a:cubicBezTo>
                    <a:cubicBezTo>
                      <a:pt x="74" y="16"/>
                      <a:pt x="74" y="16"/>
                      <a:pt x="74" y="16"/>
                    </a:cubicBezTo>
                    <a:cubicBezTo>
                      <a:pt x="74" y="15"/>
                      <a:pt x="74" y="15"/>
                      <a:pt x="74" y="15"/>
                    </a:cubicBezTo>
                    <a:cubicBezTo>
                      <a:pt x="74" y="15"/>
                      <a:pt x="74" y="15"/>
                      <a:pt x="74" y="15"/>
                    </a:cubicBezTo>
                    <a:cubicBezTo>
                      <a:pt x="74" y="16"/>
                      <a:pt x="74" y="16"/>
                      <a:pt x="74" y="16"/>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3" y="15"/>
                      <a:pt x="72" y="14"/>
                    </a:cubicBezTo>
                    <a:cubicBezTo>
                      <a:pt x="69" y="13"/>
                      <a:pt x="61" y="9"/>
                      <a:pt x="55" y="6"/>
                    </a:cubicBezTo>
                    <a:cubicBezTo>
                      <a:pt x="52" y="5"/>
                      <a:pt x="49" y="3"/>
                      <a:pt x="46" y="2"/>
                    </a:cubicBezTo>
                    <a:cubicBezTo>
                      <a:pt x="45" y="1"/>
                      <a:pt x="44" y="1"/>
                      <a:pt x="44" y="1"/>
                    </a:cubicBezTo>
                    <a:cubicBezTo>
                      <a:pt x="43" y="1"/>
                      <a:pt x="43" y="0"/>
                      <a:pt x="43" y="0"/>
                    </a:cubicBezTo>
                    <a:cubicBezTo>
                      <a:pt x="42" y="0"/>
                      <a:pt x="42" y="0"/>
                      <a:pt x="42" y="0"/>
                    </a:cubicBezTo>
                    <a:cubicBezTo>
                      <a:pt x="42" y="0"/>
                      <a:pt x="42" y="0"/>
                      <a:pt x="42" y="0"/>
                    </a:cubicBezTo>
                    <a:cubicBezTo>
                      <a:pt x="41" y="0"/>
                      <a:pt x="41" y="0"/>
                      <a:pt x="41" y="0"/>
                    </a:cubicBezTo>
                    <a:cubicBezTo>
                      <a:pt x="41" y="0"/>
                      <a:pt x="41" y="0"/>
                      <a:pt x="40" y="1"/>
                    </a:cubicBezTo>
                    <a:cubicBezTo>
                      <a:pt x="40" y="2"/>
                      <a:pt x="40" y="2"/>
                      <a:pt x="41" y="3"/>
                    </a:cubicBezTo>
                    <a:cubicBezTo>
                      <a:pt x="55" y="12"/>
                      <a:pt x="55" y="12"/>
                      <a:pt x="55" y="12"/>
                    </a:cubicBezTo>
                    <a:cubicBezTo>
                      <a:pt x="35" y="2"/>
                      <a:pt x="35" y="2"/>
                      <a:pt x="35" y="2"/>
                    </a:cubicBezTo>
                    <a:cubicBezTo>
                      <a:pt x="34" y="2"/>
                      <a:pt x="33" y="2"/>
                      <a:pt x="33" y="2"/>
                    </a:cubicBezTo>
                    <a:cubicBezTo>
                      <a:pt x="33" y="3"/>
                      <a:pt x="33" y="3"/>
                      <a:pt x="33" y="3"/>
                    </a:cubicBezTo>
                    <a:cubicBezTo>
                      <a:pt x="33" y="4"/>
                      <a:pt x="33" y="4"/>
                      <a:pt x="33" y="4"/>
                    </a:cubicBezTo>
                    <a:cubicBezTo>
                      <a:pt x="34" y="5"/>
                      <a:pt x="34" y="5"/>
                      <a:pt x="34" y="5"/>
                    </a:cubicBezTo>
                    <a:cubicBezTo>
                      <a:pt x="34" y="5"/>
                      <a:pt x="35" y="6"/>
                      <a:pt x="37" y="7"/>
                    </a:cubicBezTo>
                    <a:cubicBezTo>
                      <a:pt x="49" y="15"/>
                      <a:pt x="84" y="36"/>
                      <a:pt x="84" y="36"/>
                    </a:cubicBezTo>
                    <a:cubicBezTo>
                      <a:pt x="85" y="35"/>
                      <a:pt x="85" y="35"/>
                      <a:pt x="85" y="35"/>
                    </a:cubicBezTo>
                    <a:cubicBezTo>
                      <a:pt x="85" y="33"/>
                      <a:pt x="85" y="33"/>
                      <a:pt x="85" y="33"/>
                    </a:cubicBezTo>
                    <a:cubicBezTo>
                      <a:pt x="85" y="33"/>
                      <a:pt x="72" y="26"/>
                      <a:pt x="58" y="19"/>
                    </a:cubicBezTo>
                    <a:cubicBezTo>
                      <a:pt x="51" y="15"/>
                      <a:pt x="44" y="12"/>
                      <a:pt x="39" y="9"/>
                    </a:cubicBezTo>
                    <a:cubicBezTo>
                      <a:pt x="36" y="8"/>
                      <a:pt x="34" y="6"/>
                      <a:pt x="32" y="6"/>
                    </a:cubicBezTo>
                    <a:cubicBezTo>
                      <a:pt x="31" y="5"/>
                      <a:pt x="30" y="5"/>
                      <a:pt x="29" y="5"/>
                    </a:cubicBezTo>
                    <a:cubicBezTo>
                      <a:pt x="29" y="4"/>
                      <a:pt x="29" y="4"/>
                      <a:pt x="29" y="4"/>
                    </a:cubicBezTo>
                    <a:cubicBezTo>
                      <a:pt x="28" y="4"/>
                      <a:pt x="28" y="4"/>
                      <a:pt x="28" y="4"/>
                    </a:cubicBezTo>
                    <a:cubicBezTo>
                      <a:pt x="27" y="4"/>
                      <a:pt x="27" y="4"/>
                      <a:pt x="27" y="4"/>
                    </a:cubicBezTo>
                    <a:cubicBezTo>
                      <a:pt x="27" y="4"/>
                      <a:pt x="27" y="5"/>
                      <a:pt x="26" y="5"/>
                    </a:cubicBezTo>
                    <a:cubicBezTo>
                      <a:pt x="26" y="6"/>
                      <a:pt x="26" y="7"/>
                      <a:pt x="27" y="7"/>
                    </a:cubicBezTo>
                    <a:cubicBezTo>
                      <a:pt x="47" y="20"/>
                      <a:pt x="47" y="20"/>
                      <a:pt x="47" y="20"/>
                    </a:cubicBezTo>
                    <a:cubicBezTo>
                      <a:pt x="24" y="8"/>
                      <a:pt x="24" y="8"/>
                      <a:pt x="24" y="8"/>
                    </a:cubicBezTo>
                    <a:cubicBezTo>
                      <a:pt x="24" y="7"/>
                      <a:pt x="23" y="7"/>
                      <a:pt x="22" y="8"/>
                    </a:cubicBezTo>
                    <a:cubicBezTo>
                      <a:pt x="22" y="9"/>
                      <a:pt x="22" y="10"/>
                      <a:pt x="23" y="10"/>
                    </a:cubicBezTo>
                    <a:cubicBezTo>
                      <a:pt x="83" y="48"/>
                      <a:pt x="83" y="48"/>
                      <a:pt x="83" y="48"/>
                    </a:cubicBezTo>
                    <a:cubicBezTo>
                      <a:pt x="84" y="47"/>
                      <a:pt x="84" y="47"/>
                      <a:pt x="84" y="47"/>
                    </a:cubicBezTo>
                    <a:cubicBezTo>
                      <a:pt x="83" y="46"/>
                      <a:pt x="83" y="46"/>
                      <a:pt x="83" y="46"/>
                    </a:cubicBezTo>
                    <a:cubicBezTo>
                      <a:pt x="84" y="46"/>
                      <a:pt x="84" y="46"/>
                      <a:pt x="84" y="46"/>
                    </a:cubicBezTo>
                    <a:cubicBezTo>
                      <a:pt x="83" y="45"/>
                      <a:pt x="83" y="45"/>
                      <a:pt x="83" y="45"/>
                    </a:cubicBezTo>
                    <a:cubicBezTo>
                      <a:pt x="83" y="46"/>
                      <a:pt x="83" y="46"/>
                      <a:pt x="83" y="46"/>
                    </a:cubicBezTo>
                    <a:cubicBezTo>
                      <a:pt x="84" y="46"/>
                      <a:pt x="84" y="46"/>
                      <a:pt x="84" y="46"/>
                    </a:cubicBezTo>
                    <a:cubicBezTo>
                      <a:pt x="83" y="45"/>
                      <a:pt x="83" y="45"/>
                      <a:pt x="83" y="45"/>
                    </a:cubicBezTo>
                    <a:cubicBezTo>
                      <a:pt x="84" y="46"/>
                      <a:pt x="84" y="46"/>
                      <a:pt x="84" y="46"/>
                    </a:cubicBezTo>
                    <a:cubicBezTo>
                      <a:pt x="84" y="45"/>
                      <a:pt x="84" y="45"/>
                      <a:pt x="84" y="45"/>
                    </a:cubicBezTo>
                    <a:cubicBezTo>
                      <a:pt x="83" y="45"/>
                      <a:pt x="83" y="45"/>
                      <a:pt x="83" y="45"/>
                    </a:cubicBezTo>
                    <a:cubicBezTo>
                      <a:pt x="84" y="46"/>
                      <a:pt x="84" y="46"/>
                      <a:pt x="84" y="46"/>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3" y="45"/>
                      <a:pt x="82" y="45"/>
                    </a:cubicBezTo>
                    <a:cubicBezTo>
                      <a:pt x="80" y="44"/>
                      <a:pt x="74" y="41"/>
                      <a:pt x="67" y="38"/>
                    </a:cubicBezTo>
                    <a:cubicBezTo>
                      <a:pt x="57" y="32"/>
                      <a:pt x="45" y="25"/>
                      <a:pt x="35" y="20"/>
                    </a:cubicBezTo>
                    <a:cubicBezTo>
                      <a:pt x="30" y="17"/>
                      <a:pt x="25" y="15"/>
                      <a:pt x="22" y="13"/>
                    </a:cubicBezTo>
                    <a:cubicBezTo>
                      <a:pt x="19" y="11"/>
                      <a:pt x="17" y="10"/>
                      <a:pt x="17" y="10"/>
                    </a:cubicBezTo>
                    <a:cubicBezTo>
                      <a:pt x="16" y="10"/>
                      <a:pt x="15" y="10"/>
                      <a:pt x="15" y="10"/>
                    </a:cubicBezTo>
                    <a:cubicBezTo>
                      <a:pt x="15" y="11"/>
                      <a:pt x="15" y="11"/>
                      <a:pt x="15" y="11"/>
                    </a:cubicBezTo>
                    <a:cubicBezTo>
                      <a:pt x="15" y="12"/>
                      <a:pt x="15" y="12"/>
                      <a:pt x="15" y="12"/>
                    </a:cubicBezTo>
                    <a:cubicBezTo>
                      <a:pt x="15" y="13"/>
                      <a:pt x="15" y="13"/>
                      <a:pt x="15" y="13"/>
                    </a:cubicBezTo>
                    <a:cubicBezTo>
                      <a:pt x="16" y="14"/>
                      <a:pt x="18" y="15"/>
                      <a:pt x="20" y="16"/>
                    </a:cubicBezTo>
                    <a:cubicBezTo>
                      <a:pt x="28" y="22"/>
                      <a:pt x="44" y="31"/>
                      <a:pt x="58" y="39"/>
                    </a:cubicBezTo>
                    <a:cubicBezTo>
                      <a:pt x="65" y="43"/>
                      <a:pt x="71" y="47"/>
                      <a:pt x="76" y="50"/>
                    </a:cubicBezTo>
                    <a:cubicBezTo>
                      <a:pt x="78" y="51"/>
                      <a:pt x="80" y="52"/>
                      <a:pt x="81" y="53"/>
                    </a:cubicBezTo>
                    <a:cubicBezTo>
                      <a:pt x="82" y="54"/>
                      <a:pt x="82" y="54"/>
                      <a:pt x="83" y="54"/>
                    </a:cubicBezTo>
                    <a:cubicBezTo>
                      <a:pt x="83" y="54"/>
                      <a:pt x="83" y="54"/>
                      <a:pt x="83" y="54"/>
                    </a:cubicBezTo>
                    <a:cubicBezTo>
                      <a:pt x="84" y="54"/>
                      <a:pt x="84" y="54"/>
                      <a:pt x="84" y="54"/>
                    </a:cubicBezTo>
                    <a:cubicBezTo>
                      <a:pt x="83" y="54"/>
                      <a:pt x="83" y="54"/>
                      <a:pt x="83" y="54"/>
                    </a:cubicBezTo>
                    <a:cubicBezTo>
                      <a:pt x="83" y="54"/>
                      <a:pt x="83" y="54"/>
                      <a:pt x="83" y="54"/>
                    </a:cubicBezTo>
                    <a:cubicBezTo>
                      <a:pt x="84" y="54"/>
                      <a:pt x="84" y="54"/>
                      <a:pt x="84" y="54"/>
                    </a:cubicBezTo>
                    <a:cubicBezTo>
                      <a:pt x="83" y="54"/>
                      <a:pt x="83" y="54"/>
                      <a:pt x="83" y="54"/>
                    </a:cubicBezTo>
                    <a:cubicBezTo>
                      <a:pt x="84" y="54"/>
                      <a:pt x="84" y="54"/>
                      <a:pt x="84" y="54"/>
                    </a:cubicBezTo>
                    <a:cubicBezTo>
                      <a:pt x="83" y="53"/>
                      <a:pt x="83" y="53"/>
                      <a:pt x="83" y="53"/>
                    </a:cubicBezTo>
                    <a:cubicBezTo>
                      <a:pt x="83" y="54"/>
                      <a:pt x="83" y="54"/>
                      <a:pt x="83" y="54"/>
                    </a:cubicBezTo>
                    <a:cubicBezTo>
                      <a:pt x="84" y="54"/>
                      <a:pt x="84" y="54"/>
                      <a:pt x="84" y="54"/>
                    </a:cubicBezTo>
                    <a:cubicBezTo>
                      <a:pt x="83" y="53"/>
                      <a:pt x="83" y="53"/>
                      <a:pt x="83" y="53"/>
                    </a:cubicBezTo>
                    <a:cubicBezTo>
                      <a:pt x="84" y="54"/>
                      <a:pt x="84" y="54"/>
                      <a:pt x="84" y="54"/>
                    </a:cubicBezTo>
                    <a:cubicBezTo>
                      <a:pt x="83" y="53"/>
                      <a:pt x="83" y="53"/>
                      <a:pt x="83" y="53"/>
                    </a:cubicBezTo>
                    <a:cubicBezTo>
                      <a:pt x="84" y="54"/>
                      <a:pt x="84" y="54"/>
                      <a:pt x="84" y="54"/>
                    </a:cubicBezTo>
                    <a:cubicBezTo>
                      <a:pt x="84" y="52"/>
                      <a:pt x="84" y="52"/>
                      <a:pt x="84" y="52"/>
                    </a:cubicBezTo>
                    <a:cubicBezTo>
                      <a:pt x="83" y="53"/>
                      <a:pt x="83" y="53"/>
                      <a:pt x="83" y="53"/>
                    </a:cubicBezTo>
                    <a:cubicBezTo>
                      <a:pt x="84" y="54"/>
                      <a:pt x="84" y="54"/>
                      <a:pt x="84" y="54"/>
                    </a:cubicBezTo>
                    <a:cubicBezTo>
                      <a:pt x="84" y="52"/>
                      <a:pt x="84" y="52"/>
                      <a:pt x="84" y="52"/>
                    </a:cubicBezTo>
                    <a:cubicBezTo>
                      <a:pt x="84" y="54"/>
                      <a:pt x="84" y="54"/>
                      <a:pt x="84" y="54"/>
                    </a:cubicBezTo>
                    <a:cubicBezTo>
                      <a:pt x="84" y="52"/>
                      <a:pt x="84" y="52"/>
                      <a:pt x="84" y="52"/>
                    </a:cubicBezTo>
                    <a:cubicBezTo>
                      <a:pt x="84" y="52"/>
                      <a:pt x="84" y="52"/>
                      <a:pt x="84" y="52"/>
                    </a:cubicBezTo>
                    <a:cubicBezTo>
                      <a:pt x="84" y="54"/>
                      <a:pt x="84" y="54"/>
                      <a:pt x="84" y="54"/>
                    </a:cubicBezTo>
                    <a:cubicBezTo>
                      <a:pt x="84" y="52"/>
                      <a:pt x="84" y="52"/>
                      <a:pt x="84" y="52"/>
                    </a:cubicBezTo>
                    <a:cubicBezTo>
                      <a:pt x="84" y="53"/>
                      <a:pt x="84" y="53"/>
                      <a:pt x="84" y="53"/>
                    </a:cubicBezTo>
                    <a:cubicBezTo>
                      <a:pt x="84" y="52"/>
                      <a:pt x="84" y="52"/>
                      <a:pt x="84" y="52"/>
                    </a:cubicBezTo>
                    <a:cubicBezTo>
                      <a:pt x="84" y="52"/>
                      <a:pt x="84" y="52"/>
                      <a:pt x="84" y="52"/>
                    </a:cubicBezTo>
                    <a:cubicBezTo>
                      <a:pt x="84" y="53"/>
                      <a:pt x="84" y="53"/>
                      <a:pt x="84" y="53"/>
                    </a:cubicBezTo>
                    <a:cubicBezTo>
                      <a:pt x="84" y="52"/>
                      <a:pt x="84" y="52"/>
                      <a:pt x="84" y="52"/>
                    </a:cubicBezTo>
                    <a:cubicBezTo>
                      <a:pt x="84" y="52"/>
                      <a:pt x="84" y="52"/>
                      <a:pt x="83" y="52"/>
                    </a:cubicBezTo>
                    <a:cubicBezTo>
                      <a:pt x="78" y="49"/>
                      <a:pt x="61" y="40"/>
                      <a:pt x="45" y="31"/>
                    </a:cubicBezTo>
                    <a:cubicBezTo>
                      <a:pt x="37" y="26"/>
                      <a:pt x="30" y="22"/>
                      <a:pt x="24" y="19"/>
                    </a:cubicBezTo>
                    <a:cubicBezTo>
                      <a:pt x="21" y="17"/>
                      <a:pt x="18" y="16"/>
                      <a:pt x="16" y="15"/>
                    </a:cubicBezTo>
                    <a:cubicBezTo>
                      <a:pt x="15" y="15"/>
                      <a:pt x="14" y="14"/>
                      <a:pt x="14" y="14"/>
                    </a:cubicBezTo>
                    <a:cubicBezTo>
                      <a:pt x="13" y="14"/>
                      <a:pt x="13" y="14"/>
                      <a:pt x="13" y="14"/>
                    </a:cubicBezTo>
                    <a:cubicBezTo>
                      <a:pt x="13" y="14"/>
                      <a:pt x="12" y="14"/>
                      <a:pt x="12" y="14"/>
                    </a:cubicBezTo>
                    <a:cubicBezTo>
                      <a:pt x="11" y="14"/>
                      <a:pt x="11" y="14"/>
                      <a:pt x="11" y="14"/>
                    </a:cubicBezTo>
                    <a:cubicBezTo>
                      <a:pt x="11" y="14"/>
                      <a:pt x="11" y="14"/>
                      <a:pt x="11" y="14"/>
                    </a:cubicBezTo>
                    <a:cubicBezTo>
                      <a:pt x="12" y="15"/>
                      <a:pt x="12" y="15"/>
                      <a:pt x="12" y="15"/>
                    </a:cubicBezTo>
                    <a:cubicBezTo>
                      <a:pt x="11" y="14"/>
                      <a:pt x="11" y="14"/>
                      <a:pt x="11" y="14"/>
                    </a:cubicBezTo>
                    <a:cubicBezTo>
                      <a:pt x="10" y="15"/>
                      <a:pt x="10" y="15"/>
                      <a:pt x="10" y="15"/>
                    </a:cubicBezTo>
                    <a:cubicBezTo>
                      <a:pt x="10" y="16"/>
                      <a:pt x="11" y="16"/>
                      <a:pt x="11" y="17"/>
                    </a:cubicBezTo>
                    <a:cubicBezTo>
                      <a:pt x="11" y="17"/>
                      <a:pt x="12" y="18"/>
                      <a:pt x="13" y="18"/>
                    </a:cubicBezTo>
                    <a:cubicBezTo>
                      <a:pt x="15" y="20"/>
                      <a:pt x="21" y="24"/>
                      <a:pt x="28" y="28"/>
                    </a:cubicBezTo>
                    <a:cubicBezTo>
                      <a:pt x="49" y="42"/>
                      <a:pt x="82" y="61"/>
                      <a:pt x="82" y="61"/>
                    </a:cubicBezTo>
                    <a:cubicBezTo>
                      <a:pt x="82" y="59"/>
                      <a:pt x="82" y="59"/>
                      <a:pt x="82" y="59"/>
                    </a:cubicBezTo>
                    <a:cubicBezTo>
                      <a:pt x="83" y="58"/>
                      <a:pt x="83" y="58"/>
                      <a:pt x="83" y="58"/>
                    </a:cubicBezTo>
                    <a:cubicBezTo>
                      <a:pt x="10" y="18"/>
                      <a:pt x="10" y="18"/>
                      <a:pt x="10" y="18"/>
                    </a:cubicBezTo>
                    <a:cubicBezTo>
                      <a:pt x="9" y="18"/>
                      <a:pt x="8" y="18"/>
                      <a:pt x="8" y="19"/>
                    </a:cubicBezTo>
                    <a:cubicBezTo>
                      <a:pt x="7" y="20"/>
                      <a:pt x="7" y="20"/>
                      <a:pt x="8" y="21"/>
                    </a:cubicBezTo>
                    <a:cubicBezTo>
                      <a:pt x="79" y="65"/>
                      <a:pt x="79" y="65"/>
                      <a:pt x="79" y="65"/>
                    </a:cubicBezTo>
                    <a:cubicBezTo>
                      <a:pt x="80" y="64"/>
                      <a:pt x="80" y="64"/>
                      <a:pt x="80" y="64"/>
                    </a:cubicBezTo>
                    <a:cubicBezTo>
                      <a:pt x="79" y="63"/>
                      <a:pt x="79" y="63"/>
                      <a:pt x="79" y="63"/>
                    </a:cubicBezTo>
                    <a:cubicBezTo>
                      <a:pt x="80" y="64"/>
                      <a:pt x="80" y="64"/>
                      <a:pt x="80" y="64"/>
                    </a:cubicBezTo>
                    <a:cubicBezTo>
                      <a:pt x="79" y="63"/>
                      <a:pt x="79" y="63"/>
                      <a:pt x="79" y="63"/>
                    </a:cubicBezTo>
                    <a:cubicBezTo>
                      <a:pt x="79" y="63"/>
                      <a:pt x="79" y="63"/>
                      <a:pt x="79" y="63"/>
                    </a:cubicBezTo>
                    <a:cubicBezTo>
                      <a:pt x="80" y="64"/>
                      <a:pt x="80" y="64"/>
                      <a:pt x="80" y="64"/>
                    </a:cubicBezTo>
                    <a:cubicBezTo>
                      <a:pt x="79" y="63"/>
                      <a:pt x="79" y="63"/>
                      <a:pt x="79" y="63"/>
                    </a:cubicBezTo>
                    <a:cubicBezTo>
                      <a:pt x="80" y="64"/>
                      <a:pt x="80" y="64"/>
                      <a:pt x="80" y="64"/>
                    </a:cubicBezTo>
                    <a:cubicBezTo>
                      <a:pt x="80" y="62"/>
                      <a:pt x="80" y="62"/>
                      <a:pt x="80" y="62"/>
                    </a:cubicBezTo>
                    <a:cubicBezTo>
                      <a:pt x="79" y="63"/>
                      <a:pt x="79" y="63"/>
                      <a:pt x="79" y="63"/>
                    </a:cubicBezTo>
                    <a:cubicBezTo>
                      <a:pt x="80" y="64"/>
                      <a:pt x="80" y="64"/>
                      <a:pt x="80" y="64"/>
                    </a:cubicBezTo>
                    <a:cubicBezTo>
                      <a:pt x="80" y="62"/>
                      <a:pt x="80" y="62"/>
                      <a:pt x="80" y="62"/>
                    </a:cubicBezTo>
                    <a:cubicBezTo>
                      <a:pt x="80" y="63"/>
                      <a:pt x="80" y="63"/>
                      <a:pt x="80" y="63"/>
                    </a:cubicBezTo>
                    <a:cubicBezTo>
                      <a:pt x="80" y="62"/>
                      <a:pt x="80" y="62"/>
                      <a:pt x="80" y="62"/>
                    </a:cubicBezTo>
                    <a:cubicBezTo>
                      <a:pt x="80" y="62"/>
                      <a:pt x="80" y="62"/>
                      <a:pt x="80" y="62"/>
                    </a:cubicBezTo>
                    <a:cubicBezTo>
                      <a:pt x="80" y="63"/>
                      <a:pt x="80" y="63"/>
                      <a:pt x="80" y="63"/>
                    </a:cubicBezTo>
                    <a:cubicBezTo>
                      <a:pt x="80" y="62"/>
                      <a:pt x="80" y="62"/>
                      <a:pt x="80" y="62"/>
                    </a:cubicBezTo>
                    <a:cubicBezTo>
                      <a:pt x="80" y="62"/>
                      <a:pt x="79" y="62"/>
                      <a:pt x="79" y="62"/>
                    </a:cubicBezTo>
                    <a:cubicBezTo>
                      <a:pt x="73" y="59"/>
                      <a:pt x="55" y="50"/>
                      <a:pt x="39" y="41"/>
                    </a:cubicBezTo>
                    <a:cubicBezTo>
                      <a:pt x="31" y="36"/>
                      <a:pt x="23" y="32"/>
                      <a:pt x="17" y="28"/>
                    </a:cubicBezTo>
                    <a:cubicBezTo>
                      <a:pt x="11" y="25"/>
                      <a:pt x="8" y="23"/>
                      <a:pt x="8" y="23"/>
                    </a:cubicBezTo>
                    <a:cubicBezTo>
                      <a:pt x="7" y="23"/>
                      <a:pt x="7" y="23"/>
                      <a:pt x="6" y="23"/>
                    </a:cubicBezTo>
                    <a:cubicBezTo>
                      <a:pt x="6" y="23"/>
                      <a:pt x="6" y="24"/>
                      <a:pt x="6" y="24"/>
                    </a:cubicBezTo>
                    <a:cubicBezTo>
                      <a:pt x="6" y="25"/>
                      <a:pt x="6" y="25"/>
                      <a:pt x="6" y="25"/>
                    </a:cubicBezTo>
                    <a:cubicBezTo>
                      <a:pt x="6" y="26"/>
                      <a:pt x="6" y="26"/>
                      <a:pt x="6" y="26"/>
                    </a:cubicBezTo>
                    <a:cubicBezTo>
                      <a:pt x="6" y="26"/>
                      <a:pt x="7" y="26"/>
                      <a:pt x="8" y="27"/>
                    </a:cubicBezTo>
                    <a:cubicBezTo>
                      <a:pt x="12" y="30"/>
                      <a:pt x="29" y="40"/>
                      <a:pt x="45" y="50"/>
                    </a:cubicBezTo>
                    <a:cubicBezTo>
                      <a:pt x="53" y="55"/>
                      <a:pt x="60" y="59"/>
                      <a:pt x="66" y="63"/>
                    </a:cubicBezTo>
                    <a:cubicBezTo>
                      <a:pt x="68" y="65"/>
                      <a:pt x="71" y="66"/>
                      <a:pt x="72" y="67"/>
                    </a:cubicBezTo>
                    <a:cubicBezTo>
                      <a:pt x="73" y="67"/>
                      <a:pt x="74" y="68"/>
                      <a:pt x="74" y="68"/>
                    </a:cubicBezTo>
                    <a:cubicBezTo>
                      <a:pt x="75" y="68"/>
                      <a:pt x="75" y="68"/>
                      <a:pt x="75" y="68"/>
                    </a:cubicBezTo>
                    <a:cubicBezTo>
                      <a:pt x="75" y="68"/>
                      <a:pt x="75" y="68"/>
                      <a:pt x="75" y="68"/>
                    </a:cubicBezTo>
                    <a:cubicBezTo>
                      <a:pt x="75" y="68"/>
                      <a:pt x="75" y="68"/>
                      <a:pt x="75" y="68"/>
                    </a:cubicBezTo>
                    <a:cubicBezTo>
                      <a:pt x="75" y="67"/>
                      <a:pt x="75" y="67"/>
                      <a:pt x="75" y="67"/>
                    </a:cubicBezTo>
                    <a:cubicBezTo>
                      <a:pt x="75" y="68"/>
                      <a:pt x="75" y="68"/>
                      <a:pt x="75" y="68"/>
                    </a:cubicBezTo>
                    <a:cubicBezTo>
                      <a:pt x="75" y="68"/>
                      <a:pt x="75" y="68"/>
                      <a:pt x="75" y="68"/>
                    </a:cubicBezTo>
                    <a:cubicBezTo>
                      <a:pt x="75" y="67"/>
                      <a:pt x="75" y="67"/>
                      <a:pt x="75" y="67"/>
                    </a:cubicBezTo>
                    <a:cubicBezTo>
                      <a:pt x="75" y="68"/>
                      <a:pt x="75" y="68"/>
                      <a:pt x="75" y="68"/>
                    </a:cubicBezTo>
                    <a:cubicBezTo>
                      <a:pt x="76" y="67"/>
                      <a:pt x="76" y="67"/>
                      <a:pt x="76" y="67"/>
                    </a:cubicBezTo>
                    <a:cubicBezTo>
                      <a:pt x="75" y="68"/>
                      <a:pt x="75" y="68"/>
                      <a:pt x="75" y="68"/>
                    </a:cubicBezTo>
                    <a:cubicBezTo>
                      <a:pt x="75" y="68"/>
                      <a:pt x="75" y="68"/>
                      <a:pt x="75" y="68"/>
                    </a:cubicBezTo>
                    <a:cubicBezTo>
                      <a:pt x="76" y="67"/>
                      <a:pt x="76" y="67"/>
                      <a:pt x="76" y="67"/>
                    </a:cubicBezTo>
                    <a:cubicBezTo>
                      <a:pt x="75" y="68"/>
                      <a:pt x="75" y="68"/>
                      <a:pt x="75" y="68"/>
                    </a:cubicBezTo>
                    <a:cubicBezTo>
                      <a:pt x="76" y="67"/>
                      <a:pt x="76" y="67"/>
                      <a:pt x="76" y="67"/>
                    </a:cubicBezTo>
                    <a:cubicBezTo>
                      <a:pt x="75" y="68"/>
                      <a:pt x="75" y="68"/>
                      <a:pt x="75" y="68"/>
                    </a:cubicBezTo>
                    <a:cubicBezTo>
                      <a:pt x="75" y="68"/>
                      <a:pt x="75" y="68"/>
                      <a:pt x="75" y="68"/>
                    </a:cubicBezTo>
                    <a:cubicBezTo>
                      <a:pt x="76" y="67"/>
                      <a:pt x="76" y="67"/>
                      <a:pt x="76" y="67"/>
                    </a:cubicBezTo>
                    <a:cubicBezTo>
                      <a:pt x="75" y="68"/>
                      <a:pt x="75" y="68"/>
                      <a:pt x="75" y="68"/>
                    </a:cubicBezTo>
                    <a:cubicBezTo>
                      <a:pt x="76" y="67"/>
                      <a:pt x="76" y="67"/>
                      <a:pt x="76" y="67"/>
                    </a:cubicBezTo>
                    <a:cubicBezTo>
                      <a:pt x="76" y="67"/>
                      <a:pt x="76" y="67"/>
                      <a:pt x="76" y="67"/>
                    </a:cubicBezTo>
                    <a:cubicBezTo>
                      <a:pt x="76" y="66"/>
                      <a:pt x="76" y="66"/>
                      <a:pt x="76" y="66"/>
                    </a:cubicBezTo>
                    <a:cubicBezTo>
                      <a:pt x="76" y="67"/>
                      <a:pt x="76" y="67"/>
                      <a:pt x="76" y="67"/>
                    </a:cubicBezTo>
                    <a:cubicBezTo>
                      <a:pt x="76" y="66"/>
                      <a:pt x="76" y="66"/>
                      <a:pt x="76" y="66"/>
                    </a:cubicBezTo>
                    <a:cubicBezTo>
                      <a:pt x="76" y="66"/>
                      <a:pt x="76" y="66"/>
                      <a:pt x="76" y="66"/>
                    </a:cubicBezTo>
                    <a:cubicBezTo>
                      <a:pt x="76" y="67"/>
                      <a:pt x="76" y="67"/>
                      <a:pt x="76" y="67"/>
                    </a:cubicBezTo>
                    <a:cubicBezTo>
                      <a:pt x="76" y="66"/>
                      <a:pt x="76" y="66"/>
                      <a:pt x="76" y="66"/>
                    </a:cubicBezTo>
                    <a:cubicBezTo>
                      <a:pt x="76" y="67"/>
                      <a:pt x="76" y="67"/>
                      <a:pt x="76" y="67"/>
                    </a:cubicBezTo>
                    <a:cubicBezTo>
                      <a:pt x="76" y="66"/>
                      <a:pt x="76" y="66"/>
                      <a:pt x="76" y="66"/>
                    </a:cubicBezTo>
                    <a:cubicBezTo>
                      <a:pt x="76" y="66"/>
                      <a:pt x="76" y="66"/>
                      <a:pt x="76" y="66"/>
                    </a:cubicBezTo>
                    <a:cubicBezTo>
                      <a:pt x="76" y="67"/>
                      <a:pt x="76" y="67"/>
                      <a:pt x="76" y="67"/>
                    </a:cubicBezTo>
                    <a:cubicBezTo>
                      <a:pt x="76" y="66"/>
                      <a:pt x="76" y="66"/>
                      <a:pt x="76" y="66"/>
                    </a:cubicBezTo>
                    <a:cubicBezTo>
                      <a:pt x="76" y="66"/>
                      <a:pt x="75" y="65"/>
                      <a:pt x="73" y="64"/>
                    </a:cubicBezTo>
                    <a:cubicBezTo>
                      <a:pt x="66" y="60"/>
                      <a:pt x="50" y="51"/>
                      <a:pt x="35" y="43"/>
                    </a:cubicBezTo>
                    <a:cubicBezTo>
                      <a:pt x="27" y="39"/>
                      <a:pt x="20" y="36"/>
                      <a:pt x="15" y="33"/>
                    </a:cubicBezTo>
                    <a:cubicBezTo>
                      <a:pt x="12" y="31"/>
                      <a:pt x="10" y="30"/>
                      <a:pt x="8" y="30"/>
                    </a:cubicBezTo>
                    <a:cubicBezTo>
                      <a:pt x="7" y="29"/>
                      <a:pt x="6" y="29"/>
                      <a:pt x="6" y="29"/>
                    </a:cubicBezTo>
                    <a:cubicBezTo>
                      <a:pt x="5" y="28"/>
                      <a:pt x="5" y="28"/>
                      <a:pt x="5" y="28"/>
                    </a:cubicBezTo>
                    <a:cubicBezTo>
                      <a:pt x="5" y="28"/>
                      <a:pt x="4" y="28"/>
                      <a:pt x="4" y="28"/>
                    </a:cubicBezTo>
                    <a:cubicBezTo>
                      <a:pt x="3" y="28"/>
                      <a:pt x="3" y="28"/>
                      <a:pt x="3" y="28"/>
                    </a:cubicBezTo>
                    <a:cubicBezTo>
                      <a:pt x="3" y="28"/>
                      <a:pt x="3" y="29"/>
                      <a:pt x="3" y="29"/>
                    </a:cubicBezTo>
                    <a:cubicBezTo>
                      <a:pt x="2" y="29"/>
                      <a:pt x="2" y="30"/>
                      <a:pt x="2" y="30"/>
                    </a:cubicBezTo>
                    <a:cubicBezTo>
                      <a:pt x="3" y="30"/>
                      <a:pt x="3" y="31"/>
                      <a:pt x="3" y="31"/>
                    </a:cubicBezTo>
                    <a:cubicBezTo>
                      <a:pt x="3" y="31"/>
                      <a:pt x="7" y="33"/>
                      <a:pt x="14" y="37"/>
                    </a:cubicBezTo>
                    <a:cubicBezTo>
                      <a:pt x="23" y="43"/>
                      <a:pt x="38" y="51"/>
                      <a:pt x="50" y="59"/>
                    </a:cubicBezTo>
                    <a:cubicBezTo>
                      <a:pt x="55" y="62"/>
                      <a:pt x="61" y="66"/>
                      <a:pt x="65" y="68"/>
                    </a:cubicBezTo>
                    <a:cubicBezTo>
                      <a:pt x="67" y="70"/>
                      <a:pt x="68" y="71"/>
                      <a:pt x="69" y="72"/>
                    </a:cubicBezTo>
                    <a:cubicBezTo>
                      <a:pt x="70" y="72"/>
                      <a:pt x="70" y="72"/>
                      <a:pt x="70" y="72"/>
                    </a:cubicBezTo>
                    <a:cubicBezTo>
                      <a:pt x="70" y="73"/>
                      <a:pt x="70" y="73"/>
                      <a:pt x="70" y="73"/>
                    </a:cubicBezTo>
                    <a:cubicBezTo>
                      <a:pt x="71" y="72"/>
                      <a:pt x="71" y="72"/>
                      <a:pt x="71" y="72"/>
                    </a:cubicBezTo>
                    <a:cubicBezTo>
                      <a:pt x="70" y="72"/>
                      <a:pt x="70" y="72"/>
                      <a:pt x="70" y="72"/>
                    </a:cubicBezTo>
                    <a:cubicBezTo>
                      <a:pt x="70" y="73"/>
                      <a:pt x="70" y="73"/>
                      <a:pt x="70" y="73"/>
                    </a:cubicBezTo>
                    <a:cubicBezTo>
                      <a:pt x="71" y="72"/>
                      <a:pt x="71" y="72"/>
                      <a:pt x="71" y="72"/>
                    </a:cubicBezTo>
                    <a:cubicBezTo>
                      <a:pt x="70" y="72"/>
                      <a:pt x="70" y="72"/>
                      <a:pt x="70" y="72"/>
                    </a:cubicBezTo>
                    <a:cubicBezTo>
                      <a:pt x="72" y="72"/>
                      <a:pt x="72" y="72"/>
                      <a:pt x="72" y="72"/>
                    </a:cubicBezTo>
                    <a:cubicBezTo>
                      <a:pt x="71" y="71"/>
                      <a:pt x="71" y="71"/>
                      <a:pt x="71" y="71"/>
                    </a:cubicBezTo>
                    <a:cubicBezTo>
                      <a:pt x="70" y="72"/>
                      <a:pt x="70" y="72"/>
                      <a:pt x="70" y="72"/>
                    </a:cubicBezTo>
                    <a:cubicBezTo>
                      <a:pt x="72" y="72"/>
                      <a:pt x="72" y="72"/>
                      <a:pt x="72" y="72"/>
                    </a:cubicBezTo>
                    <a:cubicBezTo>
                      <a:pt x="71" y="71"/>
                      <a:pt x="71" y="71"/>
                      <a:pt x="71" y="71"/>
                    </a:cubicBezTo>
                    <a:cubicBezTo>
                      <a:pt x="72" y="72"/>
                      <a:pt x="72" y="72"/>
                      <a:pt x="72" y="72"/>
                    </a:cubicBezTo>
                    <a:cubicBezTo>
                      <a:pt x="71" y="71"/>
                      <a:pt x="71" y="71"/>
                      <a:pt x="71" y="71"/>
                    </a:cubicBezTo>
                    <a:cubicBezTo>
                      <a:pt x="72" y="72"/>
                      <a:pt x="72" y="72"/>
                      <a:pt x="72" y="72"/>
                    </a:cubicBezTo>
                    <a:cubicBezTo>
                      <a:pt x="72" y="71"/>
                      <a:pt x="72" y="71"/>
                      <a:pt x="72" y="71"/>
                    </a:cubicBezTo>
                    <a:cubicBezTo>
                      <a:pt x="72" y="71"/>
                      <a:pt x="71" y="71"/>
                      <a:pt x="71" y="71"/>
                    </a:cubicBezTo>
                    <a:cubicBezTo>
                      <a:pt x="72" y="72"/>
                      <a:pt x="72" y="72"/>
                      <a:pt x="72" y="72"/>
                    </a:cubicBezTo>
                    <a:cubicBezTo>
                      <a:pt x="72" y="71"/>
                      <a:pt x="72" y="71"/>
                      <a:pt x="72" y="71"/>
                    </a:cubicBezTo>
                    <a:cubicBezTo>
                      <a:pt x="72" y="72"/>
                      <a:pt x="72" y="72"/>
                      <a:pt x="72" y="72"/>
                    </a:cubicBezTo>
                    <a:cubicBezTo>
                      <a:pt x="72" y="71"/>
                      <a:pt x="72" y="71"/>
                      <a:pt x="72" y="71"/>
                    </a:cubicBezTo>
                    <a:cubicBezTo>
                      <a:pt x="72" y="71"/>
                      <a:pt x="72" y="71"/>
                      <a:pt x="72" y="71"/>
                    </a:cubicBezTo>
                    <a:cubicBezTo>
                      <a:pt x="72" y="72"/>
                      <a:pt x="72" y="72"/>
                      <a:pt x="72" y="72"/>
                    </a:cubicBezTo>
                    <a:cubicBezTo>
                      <a:pt x="72" y="71"/>
                      <a:pt x="72" y="71"/>
                      <a:pt x="72" y="71"/>
                    </a:cubicBezTo>
                    <a:cubicBezTo>
                      <a:pt x="72" y="71"/>
                      <a:pt x="72" y="71"/>
                      <a:pt x="71" y="70"/>
                    </a:cubicBezTo>
                    <a:cubicBezTo>
                      <a:pt x="66" y="68"/>
                      <a:pt x="50" y="58"/>
                      <a:pt x="35" y="49"/>
                    </a:cubicBezTo>
                    <a:cubicBezTo>
                      <a:pt x="28" y="45"/>
                      <a:pt x="20" y="41"/>
                      <a:pt x="14" y="38"/>
                    </a:cubicBezTo>
                    <a:cubicBezTo>
                      <a:pt x="11" y="36"/>
                      <a:pt x="9" y="35"/>
                      <a:pt x="7" y="34"/>
                    </a:cubicBezTo>
                    <a:cubicBezTo>
                      <a:pt x="6" y="33"/>
                      <a:pt x="5" y="33"/>
                      <a:pt x="5" y="33"/>
                    </a:cubicBezTo>
                    <a:cubicBezTo>
                      <a:pt x="4" y="32"/>
                      <a:pt x="3" y="32"/>
                      <a:pt x="3" y="32"/>
                    </a:cubicBezTo>
                    <a:cubicBezTo>
                      <a:pt x="2" y="32"/>
                      <a:pt x="2" y="32"/>
                      <a:pt x="2" y="32"/>
                    </a:cubicBezTo>
                    <a:cubicBezTo>
                      <a:pt x="2" y="32"/>
                      <a:pt x="2" y="33"/>
                      <a:pt x="1" y="33"/>
                    </a:cubicBezTo>
                    <a:cubicBezTo>
                      <a:pt x="1" y="33"/>
                      <a:pt x="1" y="34"/>
                      <a:pt x="1" y="34"/>
                    </a:cubicBezTo>
                    <a:cubicBezTo>
                      <a:pt x="1" y="35"/>
                      <a:pt x="1" y="35"/>
                      <a:pt x="2" y="35"/>
                    </a:cubicBezTo>
                    <a:cubicBezTo>
                      <a:pt x="2" y="35"/>
                      <a:pt x="6" y="37"/>
                      <a:pt x="12" y="41"/>
                    </a:cubicBezTo>
                    <a:cubicBezTo>
                      <a:pt x="22" y="47"/>
                      <a:pt x="36" y="55"/>
                      <a:pt x="47" y="62"/>
                    </a:cubicBezTo>
                    <a:cubicBezTo>
                      <a:pt x="53" y="66"/>
                      <a:pt x="58" y="69"/>
                      <a:pt x="62" y="72"/>
                    </a:cubicBezTo>
                    <a:cubicBezTo>
                      <a:pt x="64" y="73"/>
                      <a:pt x="66" y="74"/>
                      <a:pt x="67" y="75"/>
                    </a:cubicBezTo>
                    <a:cubicBezTo>
                      <a:pt x="67" y="75"/>
                      <a:pt x="67" y="75"/>
                      <a:pt x="68" y="76"/>
                    </a:cubicBezTo>
                    <a:cubicBezTo>
                      <a:pt x="68" y="76"/>
                      <a:pt x="68" y="76"/>
                      <a:pt x="68" y="76"/>
                    </a:cubicBezTo>
                    <a:cubicBezTo>
                      <a:pt x="69" y="75"/>
                      <a:pt x="69" y="75"/>
                      <a:pt x="69" y="75"/>
                    </a:cubicBezTo>
                    <a:cubicBezTo>
                      <a:pt x="68" y="75"/>
                      <a:pt x="68" y="75"/>
                      <a:pt x="68" y="75"/>
                    </a:cubicBezTo>
                    <a:cubicBezTo>
                      <a:pt x="68" y="76"/>
                      <a:pt x="68" y="76"/>
                      <a:pt x="68" y="76"/>
                    </a:cubicBezTo>
                    <a:cubicBezTo>
                      <a:pt x="69" y="75"/>
                      <a:pt x="69" y="75"/>
                      <a:pt x="69" y="75"/>
                    </a:cubicBezTo>
                    <a:cubicBezTo>
                      <a:pt x="68" y="75"/>
                      <a:pt x="68" y="75"/>
                      <a:pt x="68" y="75"/>
                    </a:cubicBezTo>
                    <a:cubicBezTo>
                      <a:pt x="69" y="75"/>
                      <a:pt x="69" y="75"/>
                      <a:pt x="69" y="75"/>
                    </a:cubicBezTo>
                    <a:cubicBezTo>
                      <a:pt x="68" y="75"/>
                      <a:pt x="68" y="75"/>
                      <a:pt x="68" y="75"/>
                    </a:cubicBezTo>
                    <a:cubicBezTo>
                      <a:pt x="68" y="75"/>
                      <a:pt x="68" y="75"/>
                      <a:pt x="68" y="75"/>
                    </a:cubicBezTo>
                    <a:cubicBezTo>
                      <a:pt x="69" y="75"/>
                      <a:pt x="69" y="75"/>
                      <a:pt x="69" y="75"/>
                    </a:cubicBezTo>
                    <a:cubicBezTo>
                      <a:pt x="68" y="75"/>
                      <a:pt x="68" y="75"/>
                      <a:pt x="68" y="75"/>
                    </a:cubicBezTo>
                    <a:cubicBezTo>
                      <a:pt x="69" y="75"/>
                      <a:pt x="69" y="75"/>
                      <a:pt x="69" y="75"/>
                    </a:cubicBezTo>
                    <a:cubicBezTo>
                      <a:pt x="70" y="74"/>
                      <a:pt x="70" y="74"/>
                      <a:pt x="70" y="74"/>
                    </a:cubicBezTo>
                    <a:cubicBezTo>
                      <a:pt x="4" y="39"/>
                      <a:pt x="4" y="39"/>
                      <a:pt x="4" y="39"/>
                    </a:cubicBezTo>
                    <a:cubicBezTo>
                      <a:pt x="4" y="39"/>
                      <a:pt x="3" y="39"/>
                      <a:pt x="2" y="40"/>
                    </a:cubicBezTo>
                    <a:cubicBezTo>
                      <a:pt x="2" y="41"/>
                      <a:pt x="2" y="41"/>
                      <a:pt x="3" y="42"/>
                    </a:cubicBezTo>
                    <a:cubicBezTo>
                      <a:pt x="19" y="52"/>
                      <a:pt x="19" y="52"/>
                      <a:pt x="19" y="52"/>
                    </a:cubicBezTo>
                    <a:cubicBezTo>
                      <a:pt x="2" y="43"/>
                      <a:pt x="2" y="43"/>
                      <a:pt x="2" y="43"/>
                    </a:cubicBezTo>
                    <a:cubicBezTo>
                      <a:pt x="1" y="42"/>
                      <a:pt x="0" y="42"/>
                      <a:pt x="0" y="43"/>
                    </a:cubicBezTo>
                    <a:cubicBezTo>
                      <a:pt x="0" y="44"/>
                      <a:pt x="0" y="45"/>
                      <a:pt x="1" y="45"/>
                    </a:cubicBezTo>
                    <a:cubicBezTo>
                      <a:pt x="29" y="63"/>
                      <a:pt x="29" y="63"/>
                      <a:pt x="29" y="63"/>
                    </a:cubicBezTo>
                    <a:cubicBezTo>
                      <a:pt x="3" y="50"/>
                      <a:pt x="3" y="50"/>
                      <a:pt x="3" y="50"/>
                    </a:cubicBezTo>
                    <a:cubicBezTo>
                      <a:pt x="3" y="49"/>
                      <a:pt x="2" y="50"/>
                      <a:pt x="1" y="50"/>
                    </a:cubicBezTo>
                    <a:cubicBezTo>
                      <a:pt x="1" y="51"/>
                      <a:pt x="1" y="52"/>
                      <a:pt x="2" y="52"/>
                    </a:cubicBezTo>
                    <a:cubicBezTo>
                      <a:pt x="33" y="72"/>
                      <a:pt x="33" y="72"/>
                      <a:pt x="33" y="72"/>
                    </a:cubicBezTo>
                    <a:cubicBezTo>
                      <a:pt x="8" y="60"/>
                      <a:pt x="8" y="60"/>
                      <a:pt x="8" y="60"/>
                    </a:cubicBezTo>
                    <a:cubicBezTo>
                      <a:pt x="8" y="60"/>
                      <a:pt x="7" y="60"/>
                      <a:pt x="6" y="61"/>
                    </a:cubicBezTo>
                    <a:cubicBezTo>
                      <a:pt x="6" y="62"/>
                      <a:pt x="6" y="62"/>
                      <a:pt x="7" y="63"/>
                    </a:cubicBezTo>
                    <a:cubicBezTo>
                      <a:pt x="43" y="85"/>
                      <a:pt x="43" y="85"/>
                      <a:pt x="43" y="85"/>
                    </a:cubicBezTo>
                    <a:cubicBezTo>
                      <a:pt x="44" y="84"/>
                      <a:pt x="44" y="84"/>
                      <a:pt x="44" y="84"/>
                    </a:cubicBezTo>
                    <a:cubicBezTo>
                      <a:pt x="43" y="83"/>
                      <a:pt x="43" y="83"/>
                      <a:pt x="43" y="83"/>
                    </a:cubicBezTo>
                    <a:cubicBezTo>
                      <a:pt x="44" y="84"/>
                      <a:pt x="44" y="84"/>
                      <a:pt x="44" y="84"/>
                    </a:cubicBezTo>
                    <a:cubicBezTo>
                      <a:pt x="43" y="83"/>
                      <a:pt x="43" y="83"/>
                      <a:pt x="43" y="83"/>
                    </a:cubicBezTo>
                    <a:cubicBezTo>
                      <a:pt x="43" y="83"/>
                      <a:pt x="43" y="83"/>
                      <a:pt x="43" y="83"/>
                    </a:cubicBezTo>
                    <a:cubicBezTo>
                      <a:pt x="44" y="84"/>
                      <a:pt x="44" y="84"/>
                      <a:pt x="44" y="84"/>
                    </a:cubicBezTo>
                    <a:cubicBezTo>
                      <a:pt x="43" y="83"/>
                      <a:pt x="43" y="83"/>
                      <a:pt x="43" y="83"/>
                    </a:cubicBezTo>
                    <a:cubicBezTo>
                      <a:pt x="44" y="84"/>
                      <a:pt x="44" y="84"/>
                      <a:pt x="44" y="84"/>
                    </a:cubicBezTo>
                    <a:cubicBezTo>
                      <a:pt x="44" y="83"/>
                      <a:pt x="44" y="83"/>
                      <a:pt x="44" y="83"/>
                    </a:cubicBezTo>
                    <a:cubicBezTo>
                      <a:pt x="43" y="83"/>
                      <a:pt x="43" y="83"/>
                      <a:pt x="43" y="83"/>
                    </a:cubicBezTo>
                    <a:cubicBezTo>
                      <a:pt x="44" y="84"/>
                      <a:pt x="44" y="84"/>
                      <a:pt x="44" y="84"/>
                    </a:cubicBezTo>
                    <a:cubicBezTo>
                      <a:pt x="44" y="83"/>
                      <a:pt x="44" y="83"/>
                      <a:pt x="44" y="83"/>
                    </a:cubicBezTo>
                    <a:cubicBezTo>
                      <a:pt x="44" y="83"/>
                      <a:pt x="44" y="83"/>
                      <a:pt x="44" y="83"/>
                    </a:cubicBezTo>
                    <a:cubicBezTo>
                      <a:pt x="44" y="83"/>
                      <a:pt x="44" y="83"/>
                      <a:pt x="44" y="83"/>
                    </a:cubicBezTo>
                    <a:cubicBezTo>
                      <a:pt x="44" y="83"/>
                      <a:pt x="44" y="83"/>
                      <a:pt x="44" y="83"/>
                    </a:cubicBezTo>
                    <a:cubicBezTo>
                      <a:pt x="44" y="83"/>
                      <a:pt x="44" y="83"/>
                      <a:pt x="44" y="83"/>
                    </a:cubicBezTo>
                    <a:cubicBezTo>
                      <a:pt x="44" y="83"/>
                      <a:pt x="44" y="83"/>
                      <a:pt x="44" y="83"/>
                    </a:cubicBezTo>
                    <a:cubicBezTo>
                      <a:pt x="43" y="83"/>
                      <a:pt x="41" y="82"/>
                      <a:pt x="38" y="81"/>
                    </a:cubicBezTo>
                    <a:cubicBezTo>
                      <a:pt x="34" y="79"/>
                      <a:pt x="28" y="77"/>
                      <a:pt x="24" y="75"/>
                    </a:cubicBezTo>
                    <a:cubicBezTo>
                      <a:pt x="20" y="73"/>
                      <a:pt x="16" y="72"/>
                      <a:pt x="16" y="72"/>
                    </a:cubicBezTo>
                    <a:cubicBezTo>
                      <a:pt x="15" y="72"/>
                      <a:pt x="15" y="72"/>
                      <a:pt x="14" y="73"/>
                    </a:cubicBezTo>
                    <a:cubicBezTo>
                      <a:pt x="14" y="73"/>
                      <a:pt x="14" y="74"/>
                      <a:pt x="15" y="75"/>
                    </a:cubicBezTo>
                    <a:cubicBezTo>
                      <a:pt x="27" y="82"/>
                      <a:pt x="27" y="82"/>
                      <a:pt x="27" y="82"/>
                    </a:cubicBezTo>
                    <a:cubicBezTo>
                      <a:pt x="28" y="83"/>
                      <a:pt x="29" y="83"/>
                      <a:pt x="29" y="82"/>
                    </a:cubicBezTo>
                    <a:cubicBezTo>
                      <a:pt x="30" y="81"/>
                      <a:pt x="29" y="80"/>
                      <a:pt x="29" y="8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7" name="Freeform 1198"/>
              <p:cNvSpPr>
                <a:spLocks/>
              </p:cNvSpPr>
              <p:nvPr/>
            </p:nvSpPr>
            <p:spPr bwMode="auto">
              <a:xfrm>
                <a:off x="4151077" y="189216"/>
                <a:ext cx="86921" cy="103018"/>
              </a:xfrm>
              <a:custGeom>
                <a:avLst/>
                <a:gdLst>
                  <a:gd name="T0" fmla="*/ 35 w 40"/>
                  <a:gd name="T1" fmla="*/ 44 h 47"/>
                  <a:gd name="T2" fmla="*/ 34 w 40"/>
                  <a:gd name="T3" fmla="*/ 44 h 47"/>
                  <a:gd name="T4" fmla="*/ 33 w 40"/>
                  <a:gd name="T5" fmla="*/ 45 h 47"/>
                  <a:gd name="T6" fmla="*/ 34 w 40"/>
                  <a:gd name="T7" fmla="*/ 47 h 47"/>
                  <a:gd name="T8" fmla="*/ 38 w 40"/>
                  <a:gd name="T9" fmla="*/ 44 h 47"/>
                  <a:gd name="T10" fmla="*/ 39 w 40"/>
                  <a:gd name="T11" fmla="*/ 43 h 47"/>
                  <a:gd name="T12" fmla="*/ 38 w 40"/>
                  <a:gd name="T13" fmla="*/ 42 h 47"/>
                  <a:gd name="T14" fmla="*/ 37 w 40"/>
                  <a:gd name="T15" fmla="*/ 41 h 47"/>
                  <a:gd name="T16" fmla="*/ 39 w 40"/>
                  <a:gd name="T17" fmla="*/ 40 h 47"/>
                  <a:gd name="T18" fmla="*/ 40 w 40"/>
                  <a:gd name="T19" fmla="*/ 39 h 47"/>
                  <a:gd name="T20" fmla="*/ 40 w 40"/>
                  <a:gd name="T21" fmla="*/ 38 h 47"/>
                  <a:gd name="T22" fmla="*/ 34 w 40"/>
                  <a:gd name="T23" fmla="*/ 34 h 47"/>
                  <a:gd name="T24" fmla="*/ 37 w 40"/>
                  <a:gd name="T25" fmla="*/ 30 h 47"/>
                  <a:gd name="T26" fmla="*/ 37 w 40"/>
                  <a:gd name="T27" fmla="*/ 29 h 47"/>
                  <a:gd name="T28" fmla="*/ 37 w 40"/>
                  <a:gd name="T29" fmla="*/ 28 h 47"/>
                  <a:gd name="T30" fmla="*/ 28 w 40"/>
                  <a:gd name="T31" fmla="*/ 23 h 47"/>
                  <a:gd name="T32" fmla="*/ 31 w 40"/>
                  <a:gd name="T33" fmla="*/ 20 h 47"/>
                  <a:gd name="T34" fmla="*/ 31 w 40"/>
                  <a:gd name="T35" fmla="*/ 19 h 47"/>
                  <a:gd name="T36" fmla="*/ 30 w 40"/>
                  <a:gd name="T37" fmla="*/ 18 h 47"/>
                  <a:gd name="T38" fmla="*/ 2 w 40"/>
                  <a:gd name="T39" fmla="*/ 1 h 47"/>
                  <a:gd name="T40" fmla="*/ 0 w 40"/>
                  <a:gd name="T41" fmla="*/ 1 h 47"/>
                  <a:gd name="T42" fmla="*/ 0 w 40"/>
                  <a:gd name="T43" fmla="*/ 3 h 47"/>
                  <a:gd name="T44" fmla="*/ 27 w 40"/>
                  <a:gd name="T45" fmla="*/ 20 h 47"/>
                  <a:gd name="T46" fmla="*/ 25 w 40"/>
                  <a:gd name="T47" fmla="*/ 23 h 47"/>
                  <a:gd name="T48" fmla="*/ 25 w 40"/>
                  <a:gd name="T49" fmla="*/ 24 h 47"/>
                  <a:gd name="T50" fmla="*/ 25 w 40"/>
                  <a:gd name="T51" fmla="*/ 25 h 47"/>
                  <a:gd name="T52" fmla="*/ 34 w 40"/>
                  <a:gd name="T53" fmla="*/ 30 h 47"/>
                  <a:gd name="T54" fmla="*/ 31 w 40"/>
                  <a:gd name="T55" fmla="*/ 34 h 47"/>
                  <a:gd name="T56" fmla="*/ 31 w 40"/>
                  <a:gd name="T57" fmla="*/ 35 h 47"/>
                  <a:gd name="T58" fmla="*/ 31 w 40"/>
                  <a:gd name="T59" fmla="*/ 36 h 47"/>
                  <a:gd name="T60" fmla="*/ 34 w 40"/>
                  <a:gd name="T61" fmla="*/ 38 h 47"/>
                  <a:gd name="T62" fmla="*/ 32 w 40"/>
                  <a:gd name="T63" fmla="*/ 38 h 47"/>
                  <a:gd name="T64" fmla="*/ 31 w 40"/>
                  <a:gd name="T65" fmla="*/ 39 h 47"/>
                  <a:gd name="T66" fmla="*/ 31 w 40"/>
                  <a:gd name="T67" fmla="*/ 41 h 47"/>
                  <a:gd name="T68" fmla="*/ 35 w 40"/>
                  <a:gd name="T69" fmla="*/ 43 h 47"/>
                  <a:gd name="T70" fmla="*/ 33 w 40"/>
                  <a:gd name="T71" fmla="*/ 44 h 47"/>
                  <a:gd name="T72" fmla="*/ 32 w 40"/>
                  <a:gd name="T73" fmla="*/ 45 h 47"/>
                  <a:gd name="T74" fmla="*/ 32 w 40"/>
                  <a:gd name="T75" fmla="*/ 46 h 47"/>
                  <a:gd name="T76" fmla="*/ 33 w 40"/>
                  <a:gd name="T77" fmla="*/ 47 h 47"/>
                  <a:gd name="T78" fmla="*/ 35 w 40"/>
                  <a:gd name="T79" fmla="*/ 46 h 47"/>
                  <a:gd name="T80" fmla="*/ 35 w 40"/>
                  <a:gd name="T81"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 h="47">
                    <a:moveTo>
                      <a:pt x="35" y="44"/>
                    </a:moveTo>
                    <a:cubicBezTo>
                      <a:pt x="34" y="44"/>
                      <a:pt x="34" y="44"/>
                      <a:pt x="34" y="44"/>
                    </a:cubicBezTo>
                    <a:cubicBezTo>
                      <a:pt x="33" y="45"/>
                      <a:pt x="33" y="45"/>
                      <a:pt x="33" y="45"/>
                    </a:cubicBezTo>
                    <a:cubicBezTo>
                      <a:pt x="34" y="47"/>
                      <a:pt x="34" y="47"/>
                      <a:pt x="34" y="47"/>
                    </a:cubicBezTo>
                    <a:cubicBezTo>
                      <a:pt x="38" y="44"/>
                      <a:pt x="38" y="44"/>
                      <a:pt x="38" y="44"/>
                    </a:cubicBezTo>
                    <a:cubicBezTo>
                      <a:pt x="39" y="44"/>
                      <a:pt x="39" y="44"/>
                      <a:pt x="39" y="43"/>
                    </a:cubicBezTo>
                    <a:cubicBezTo>
                      <a:pt x="39" y="43"/>
                      <a:pt x="39" y="42"/>
                      <a:pt x="38" y="42"/>
                    </a:cubicBezTo>
                    <a:cubicBezTo>
                      <a:pt x="37" y="41"/>
                      <a:pt x="37" y="41"/>
                      <a:pt x="37" y="41"/>
                    </a:cubicBezTo>
                    <a:cubicBezTo>
                      <a:pt x="39" y="40"/>
                      <a:pt x="39" y="40"/>
                      <a:pt x="39" y="40"/>
                    </a:cubicBezTo>
                    <a:cubicBezTo>
                      <a:pt x="40" y="40"/>
                      <a:pt x="40" y="40"/>
                      <a:pt x="40" y="39"/>
                    </a:cubicBezTo>
                    <a:cubicBezTo>
                      <a:pt x="40" y="39"/>
                      <a:pt x="40" y="38"/>
                      <a:pt x="40" y="38"/>
                    </a:cubicBezTo>
                    <a:cubicBezTo>
                      <a:pt x="34" y="34"/>
                      <a:pt x="34" y="34"/>
                      <a:pt x="34" y="34"/>
                    </a:cubicBezTo>
                    <a:cubicBezTo>
                      <a:pt x="37" y="30"/>
                      <a:pt x="37" y="30"/>
                      <a:pt x="37" y="30"/>
                    </a:cubicBezTo>
                    <a:cubicBezTo>
                      <a:pt x="37" y="30"/>
                      <a:pt x="37" y="30"/>
                      <a:pt x="37" y="29"/>
                    </a:cubicBezTo>
                    <a:cubicBezTo>
                      <a:pt x="37" y="29"/>
                      <a:pt x="37" y="28"/>
                      <a:pt x="37" y="28"/>
                    </a:cubicBezTo>
                    <a:cubicBezTo>
                      <a:pt x="28" y="23"/>
                      <a:pt x="28" y="23"/>
                      <a:pt x="28" y="23"/>
                    </a:cubicBezTo>
                    <a:cubicBezTo>
                      <a:pt x="31" y="20"/>
                      <a:pt x="31" y="20"/>
                      <a:pt x="31" y="20"/>
                    </a:cubicBezTo>
                    <a:cubicBezTo>
                      <a:pt x="31" y="20"/>
                      <a:pt x="31" y="20"/>
                      <a:pt x="31" y="19"/>
                    </a:cubicBezTo>
                    <a:cubicBezTo>
                      <a:pt x="31" y="19"/>
                      <a:pt x="31" y="18"/>
                      <a:pt x="30" y="18"/>
                    </a:cubicBezTo>
                    <a:cubicBezTo>
                      <a:pt x="2" y="1"/>
                      <a:pt x="2" y="1"/>
                      <a:pt x="2" y="1"/>
                    </a:cubicBezTo>
                    <a:cubicBezTo>
                      <a:pt x="1" y="0"/>
                      <a:pt x="0" y="0"/>
                      <a:pt x="0" y="1"/>
                    </a:cubicBezTo>
                    <a:cubicBezTo>
                      <a:pt x="0" y="2"/>
                      <a:pt x="0" y="3"/>
                      <a:pt x="0" y="3"/>
                    </a:cubicBezTo>
                    <a:cubicBezTo>
                      <a:pt x="27" y="20"/>
                      <a:pt x="27" y="20"/>
                      <a:pt x="27" y="20"/>
                    </a:cubicBezTo>
                    <a:cubicBezTo>
                      <a:pt x="25" y="23"/>
                      <a:pt x="25" y="23"/>
                      <a:pt x="25" y="23"/>
                    </a:cubicBezTo>
                    <a:cubicBezTo>
                      <a:pt x="25" y="23"/>
                      <a:pt x="25" y="23"/>
                      <a:pt x="25" y="24"/>
                    </a:cubicBezTo>
                    <a:cubicBezTo>
                      <a:pt x="25" y="24"/>
                      <a:pt x="25" y="25"/>
                      <a:pt x="25" y="25"/>
                    </a:cubicBezTo>
                    <a:cubicBezTo>
                      <a:pt x="34" y="30"/>
                      <a:pt x="34" y="30"/>
                      <a:pt x="34" y="30"/>
                    </a:cubicBezTo>
                    <a:cubicBezTo>
                      <a:pt x="31" y="34"/>
                      <a:pt x="31" y="34"/>
                      <a:pt x="31" y="34"/>
                    </a:cubicBezTo>
                    <a:cubicBezTo>
                      <a:pt x="31" y="34"/>
                      <a:pt x="30" y="34"/>
                      <a:pt x="31" y="35"/>
                    </a:cubicBezTo>
                    <a:cubicBezTo>
                      <a:pt x="31" y="35"/>
                      <a:pt x="31" y="36"/>
                      <a:pt x="31" y="36"/>
                    </a:cubicBezTo>
                    <a:cubicBezTo>
                      <a:pt x="34" y="38"/>
                      <a:pt x="34" y="38"/>
                      <a:pt x="34" y="38"/>
                    </a:cubicBezTo>
                    <a:cubicBezTo>
                      <a:pt x="32" y="38"/>
                      <a:pt x="32" y="38"/>
                      <a:pt x="32" y="38"/>
                    </a:cubicBezTo>
                    <a:cubicBezTo>
                      <a:pt x="31" y="38"/>
                      <a:pt x="31" y="39"/>
                      <a:pt x="31" y="39"/>
                    </a:cubicBezTo>
                    <a:cubicBezTo>
                      <a:pt x="30" y="40"/>
                      <a:pt x="31" y="40"/>
                      <a:pt x="31" y="41"/>
                    </a:cubicBezTo>
                    <a:cubicBezTo>
                      <a:pt x="35" y="43"/>
                      <a:pt x="35" y="43"/>
                      <a:pt x="35" y="43"/>
                    </a:cubicBezTo>
                    <a:cubicBezTo>
                      <a:pt x="33" y="44"/>
                      <a:pt x="33" y="44"/>
                      <a:pt x="33" y="44"/>
                    </a:cubicBezTo>
                    <a:cubicBezTo>
                      <a:pt x="32" y="44"/>
                      <a:pt x="32" y="45"/>
                      <a:pt x="32" y="45"/>
                    </a:cubicBezTo>
                    <a:cubicBezTo>
                      <a:pt x="32" y="46"/>
                      <a:pt x="32" y="46"/>
                      <a:pt x="32" y="46"/>
                    </a:cubicBezTo>
                    <a:cubicBezTo>
                      <a:pt x="33" y="47"/>
                      <a:pt x="33" y="47"/>
                      <a:pt x="33" y="47"/>
                    </a:cubicBezTo>
                    <a:cubicBezTo>
                      <a:pt x="34" y="47"/>
                      <a:pt x="35" y="47"/>
                      <a:pt x="35" y="46"/>
                    </a:cubicBezTo>
                    <a:cubicBezTo>
                      <a:pt x="36" y="46"/>
                      <a:pt x="35" y="45"/>
                      <a:pt x="35" y="4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8" name="Freeform 1199"/>
              <p:cNvSpPr>
                <a:spLocks/>
              </p:cNvSpPr>
              <p:nvPr/>
            </p:nvSpPr>
            <p:spPr bwMode="auto">
              <a:xfrm>
                <a:off x="4040011" y="189216"/>
                <a:ext cx="135211" cy="169013"/>
              </a:xfrm>
              <a:custGeom>
                <a:avLst/>
                <a:gdLst>
                  <a:gd name="T0" fmla="*/ 12 w 62"/>
                  <a:gd name="T1" fmla="*/ 62 h 77"/>
                  <a:gd name="T2" fmla="*/ 8 w 62"/>
                  <a:gd name="T3" fmla="*/ 56 h 77"/>
                  <a:gd name="T4" fmla="*/ 6 w 62"/>
                  <a:gd name="T5" fmla="*/ 52 h 77"/>
                  <a:gd name="T6" fmla="*/ 8 w 62"/>
                  <a:gd name="T7" fmla="*/ 47 h 77"/>
                  <a:gd name="T8" fmla="*/ 10 w 62"/>
                  <a:gd name="T9" fmla="*/ 42 h 77"/>
                  <a:gd name="T10" fmla="*/ 8 w 62"/>
                  <a:gd name="T11" fmla="*/ 38 h 77"/>
                  <a:gd name="T12" fmla="*/ 6 w 62"/>
                  <a:gd name="T13" fmla="*/ 34 h 77"/>
                  <a:gd name="T14" fmla="*/ 10 w 62"/>
                  <a:gd name="T15" fmla="*/ 31 h 77"/>
                  <a:gd name="T16" fmla="*/ 12 w 62"/>
                  <a:gd name="T17" fmla="*/ 28 h 77"/>
                  <a:gd name="T18" fmla="*/ 15 w 62"/>
                  <a:gd name="T19" fmla="*/ 26 h 77"/>
                  <a:gd name="T20" fmla="*/ 15 w 62"/>
                  <a:gd name="T21" fmla="*/ 23 h 77"/>
                  <a:gd name="T22" fmla="*/ 18 w 62"/>
                  <a:gd name="T23" fmla="*/ 20 h 77"/>
                  <a:gd name="T24" fmla="*/ 21 w 62"/>
                  <a:gd name="T25" fmla="*/ 17 h 77"/>
                  <a:gd name="T26" fmla="*/ 26 w 62"/>
                  <a:gd name="T27" fmla="*/ 15 h 77"/>
                  <a:gd name="T28" fmla="*/ 26 w 62"/>
                  <a:gd name="T29" fmla="*/ 11 h 77"/>
                  <a:gd name="T30" fmla="*/ 33 w 62"/>
                  <a:gd name="T31" fmla="*/ 9 h 77"/>
                  <a:gd name="T32" fmla="*/ 40 w 62"/>
                  <a:gd name="T33" fmla="*/ 9 h 77"/>
                  <a:gd name="T34" fmla="*/ 46 w 62"/>
                  <a:gd name="T35" fmla="*/ 8 h 77"/>
                  <a:gd name="T36" fmla="*/ 40 w 62"/>
                  <a:gd name="T37" fmla="*/ 1 h 77"/>
                  <a:gd name="T38" fmla="*/ 39 w 62"/>
                  <a:gd name="T39" fmla="*/ 3 h 77"/>
                  <a:gd name="T40" fmla="*/ 39 w 62"/>
                  <a:gd name="T41" fmla="*/ 3 h 77"/>
                  <a:gd name="T42" fmla="*/ 39 w 62"/>
                  <a:gd name="T43" fmla="*/ 4 h 77"/>
                  <a:gd name="T44" fmla="*/ 39 w 62"/>
                  <a:gd name="T45" fmla="*/ 4 h 77"/>
                  <a:gd name="T46" fmla="*/ 39 w 62"/>
                  <a:gd name="T47" fmla="*/ 4 h 77"/>
                  <a:gd name="T48" fmla="*/ 40 w 62"/>
                  <a:gd name="T49" fmla="*/ 5 h 77"/>
                  <a:gd name="T50" fmla="*/ 59 w 62"/>
                  <a:gd name="T51" fmla="*/ 12 h 77"/>
                  <a:gd name="T52" fmla="*/ 61 w 62"/>
                  <a:gd name="T53" fmla="*/ 12 h 77"/>
                  <a:gd name="T54" fmla="*/ 61 w 62"/>
                  <a:gd name="T55" fmla="*/ 9 h 77"/>
                  <a:gd name="T56" fmla="*/ 45 w 62"/>
                  <a:gd name="T57" fmla="*/ 3 h 77"/>
                  <a:gd name="T58" fmla="*/ 59 w 62"/>
                  <a:gd name="T59" fmla="*/ 10 h 77"/>
                  <a:gd name="T60" fmla="*/ 59 w 62"/>
                  <a:gd name="T61" fmla="*/ 10 h 77"/>
                  <a:gd name="T62" fmla="*/ 60 w 62"/>
                  <a:gd name="T63" fmla="*/ 10 h 77"/>
                  <a:gd name="T64" fmla="*/ 60 w 62"/>
                  <a:gd name="T65" fmla="*/ 10 h 77"/>
                  <a:gd name="T66" fmla="*/ 60 w 62"/>
                  <a:gd name="T67" fmla="*/ 9 h 77"/>
                  <a:gd name="T68" fmla="*/ 60 w 62"/>
                  <a:gd name="T69" fmla="*/ 9 h 77"/>
                  <a:gd name="T70" fmla="*/ 42 w 62"/>
                  <a:gd name="T71" fmla="*/ 2 h 77"/>
                  <a:gd name="T72" fmla="*/ 39 w 62"/>
                  <a:gd name="T73" fmla="*/ 1 h 77"/>
                  <a:gd name="T74" fmla="*/ 38 w 62"/>
                  <a:gd name="T75" fmla="*/ 4 h 77"/>
                  <a:gd name="T76" fmla="*/ 30 w 62"/>
                  <a:gd name="T77" fmla="*/ 4 h 77"/>
                  <a:gd name="T78" fmla="*/ 26 w 62"/>
                  <a:gd name="T79" fmla="*/ 5 h 77"/>
                  <a:gd name="T80" fmla="*/ 26 w 62"/>
                  <a:gd name="T81" fmla="*/ 8 h 77"/>
                  <a:gd name="T82" fmla="*/ 19 w 62"/>
                  <a:gd name="T83" fmla="*/ 11 h 77"/>
                  <a:gd name="T84" fmla="*/ 14 w 62"/>
                  <a:gd name="T85" fmla="*/ 13 h 77"/>
                  <a:gd name="T86" fmla="*/ 12 w 62"/>
                  <a:gd name="T87" fmla="*/ 17 h 77"/>
                  <a:gd name="T88" fmla="*/ 12 w 62"/>
                  <a:gd name="T89" fmla="*/ 20 h 77"/>
                  <a:gd name="T90" fmla="*/ 9 w 62"/>
                  <a:gd name="T91" fmla="*/ 22 h 77"/>
                  <a:gd name="T92" fmla="*/ 5 w 62"/>
                  <a:gd name="T93" fmla="*/ 26 h 77"/>
                  <a:gd name="T94" fmla="*/ 4 w 62"/>
                  <a:gd name="T95" fmla="*/ 28 h 77"/>
                  <a:gd name="T96" fmla="*/ 5 w 62"/>
                  <a:gd name="T97" fmla="*/ 31 h 77"/>
                  <a:gd name="T98" fmla="*/ 1 w 62"/>
                  <a:gd name="T99" fmla="*/ 35 h 77"/>
                  <a:gd name="T100" fmla="*/ 1 w 62"/>
                  <a:gd name="T101" fmla="*/ 38 h 77"/>
                  <a:gd name="T102" fmla="*/ 2 w 62"/>
                  <a:gd name="T103" fmla="*/ 44 h 77"/>
                  <a:gd name="T104" fmla="*/ 5 w 62"/>
                  <a:gd name="T105" fmla="*/ 48 h 77"/>
                  <a:gd name="T106" fmla="*/ 2 w 62"/>
                  <a:gd name="T107" fmla="*/ 54 h 77"/>
                  <a:gd name="T108" fmla="*/ 0 w 62"/>
                  <a:gd name="T109" fmla="*/ 56 h 77"/>
                  <a:gd name="T110" fmla="*/ 6 w 62"/>
                  <a:gd name="T111" fmla="*/ 66 h 77"/>
                  <a:gd name="T112" fmla="*/ 22 w 62"/>
                  <a:gd name="T113"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77">
                    <a:moveTo>
                      <a:pt x="22" y="74"/>
                    </a:moveTo>
                    <a:cubicBezTo>
                      <a:pt x="10" y="67"/>
                      <a:pt x="10" y="67"/>
                      <a:pt x="10" y="67"/>
                    </a:cubicBezTo>
                    <a:cubicBezTo>
                      <a:pt x="12" y="62"/>
                      <a:pt x="12" y="62"/>
                      <a:pt x="12" y="62"/>
                    </a:cubicBezTo>
                    <a:cubicBezTo>
                      <a:pt x="12" y="62"/>
                      <a:pt x="12" y="61"/>
                      <a:pt x="12" y="60"/>
                    </a:cubicBezTo>
                    <a:cubicBezTo>
                      <a:pt x="6" y="57"/>
                      <a:pt x="6" y="57"/>
                      <a:pt x="6" y="57"/>
                    </a:cubicBezTo>
                    <a:cubicBezTo>
                      <a:pt x="8" y="56"/>
                      <a:pt x="8" y="56"/>
                      <a:pt x="8" y="56"/>
                    </a:cubicBezTo>
                    <a:cubicBezTo>
                      <a:pt x="8" y="56"/>
                      <a:pt x="9" y="56"/>
                      <a:pt x="9" y="55"/>
                    </a:cubicBezTo>
                    <a:cubicBezTo>
                      <a:pt x="9" y="54"/>
                      <a:pt x="8" y="54"/>
                      <a:pt x="8" y="53"/>
                    </a:cubicBezTo>
                    <a:cubicBezTo>
                      <a:pt x="6" y="52"/>
                      <a:pt x="6" y="52"/>
                      <a:pt x="6" y="52"/>
                    </a:cubicBezTo>
                    <a:cubicBezTo>
                      <a:pt x="8" y="49"/>
                      <a:pt x="8" y="49"/>
                      <a:pt x="8" y="49"/>
                    </a:cubicBezTo>
                    <a:cubicBezTo>
                      <a:pt x="9" y="49"/>
                      <a:pt x="9" y="48"/>
                      <a:pt x="9" y="48"/>
                    </a:cubicBezTo>
                    <a:cubicBezTo>
                      <a:pt x="9" y="47"/>
                      <a:pt x="8" y="47"/>
                      <a:pt x="8" y="47"/>
                    </a:cubicBezTo>
                    <a:cubicBezTo>
                      <a:pt x="6" y="45"/>
                      <a:pt x="6" y="45"/>
                      <a:pt x="6" y="45"/>
                    </a:cubicBezTo>
                    <a:cubicBezTo>
                      <a:pt x="9" y="43"/>
                      <a:pt x="9" y="43"/>
                      <a:pt x="9" y="43"/>
                    </a:cubicBezTo>
                    <a:cubicBezTo>
                      <a:pt x="9" y="43"/>
                      <a:pt x="10" y="42"/>
                      <a:pt x="10" y="42"/>
                    </a:cubicBezTo>
                    <a:cubicBezTo>
                      <a:pt x="10" y="41"/>
                      <a:pt x="9" y="41"/>
                      <a:pt x="9" y="40"/>
                    </a:cubicBezTo>
                    <a:cubicBezTo>
                      <a:pt x="6" y="39"/>
                      <a:pt x="6" y="39"/>
                      <a:pt x="6" y="39"/>
                    </a:cubicBezTo>
                    <a:cubicBezTo>
                      <a:pt x="8" y="38"/>
                      <a:pt x="8" y="38"/>
                      <a:pt x="8" y="38"/>
                    </a:cubicBezTo>
                    <a:cubicBezTo>
                      <a:pt x="9" y="38"/>
                      <a:pt x="9" y="38"/>
                      <a:pt x="9" y="37"/>
                    </a:cubicBezTo>
                    <a:cubicBezTo>
                      <a:pt x="9" y="36"/>
                      <a:pt x="9" y="36"/>
                      <a:pt x="9" y="36"/>
                    </a:cubicBezTo>
                    <a:cubicBezTo>
                      <a:pt x="6" y="34"/>
                      <a:pt x="6" y="34"/>
                      <a:pt x="6" y="34"/>
                    </a:cubicBezTo>
                    <a:cubicBezTo>
                      <a:pt x="9" y="34"/>
                      <a:pt x="9" y="34"/>
                      <a:pt x="9" y="34"/>
                    </a:cubicBezTo>
                    <a:cubicBezTo>
                      <a:pt x="10" y="33"/>
                      <a:pt x="10" y="33"/>
                      <a:pt x="10" y="32"/>
                    </a:cubicBezTo>
                    <a:cubicBezTo>
                      <a:pt x="10" y="32"/>
                      <a:pt x="10" y="31"/>
                      <a:pt x="10" y="31"/>
                    </a:cubicBezTo>
                    <a:cubicBezTo>
                      <a:pt x="8" y="30"/>
                      <a:pt x="8" y="30"/>
                      <a:pt x="8" y="30"/>
                    </a:cubicBezTo>
                    <a:cubicBezTo>
                      <a:pt x="10" y="29"/>
                      <a:pt x="10" y="29"/>
                      <a:pt x="10" y="29"/>
                    </a:cubicBezTo>
                    <a:cubicBezTo>
                      <a:pt x="11" y="29"/>
                      <a:pt x="11" y="29"/>
                      <a:pt x="12" y="28"/>
                    </a:cubicBezTo>
                    <a:cubicBezTo>
                      <a:pt x="12" y="28"/>
                      <a:pt x="11" y="27"/>
                      <a:pt x="11" y="27"/>
                    </a:cubicBezTo>
                    <a:cubicBezTo>
                      <a:pt x="11" y="27"/>
                      <a:pt x="11" y="27"/>
                      <a:pt x="11" y="27"/>
                    </a:cubicBezTo>
                    <a:cubicBezTo>
                      <a:pt x="15" y="26"/>
                      <a:pt x="15" y="26"/>
                      <a:pt x="15" y="26"/>
                    </a:cubicBezTo>
                    <a:cubicBezTo>
                      <a:pt x="16" y="26"/>
                      <a:pt x="16" y="25"/>
                      <a:pt x="16" y="25"/>
                    </a:cubicBezTo>
                    <a:cubicBezTo>
                      <a:pt x="16" y="24"/>
                      <a:pt x="16" y="23"/>
                      <a:pt x="16" y="23"/>
                    </a:cubicBezTo>
                    <a:cubicBezTo>
                      <a:pt x="15" y="23"/>
                      <a:pt x="15" y="23"/>
                      <a:pt x="15" y="23"/>
                    </a:cubicBezTo>
                    <a:cubicBezTo>
                      <a:pt x="18" y="23"/>
                      <a:pt x="18" y="23"/>
                      <a:pt x="18" y="23"/>
                    </a:cubicBezTo>
                    <a:cubicBezTo>
                      <a:pt x="18" y="23"/>
                      <a:pt x="19" y="22"/>
                      <a:pt x="19" y="22"/>
                    </a:cubicBezTo>
                    <a:cubicBezTo>
                      <a:pt x="19" y="21"/>
                      <a:pt x="19" y="20"/>
                      <a:pt x="18" y="20"/>
                    </a:cubicBezTo>
                    <a:cubicBezTo>
                      <a:pt x="16" y="19"/>
                      <a:pt x="16" y="19"/>
                      <a:pt x="16" y="19"/>
                    </a:cubicBezTo>
                    <a:cubicBezTo>
                      <a:pt x="20" y="18"/>
                      <a:pt x="20" y="18"/>
                      <a:pt x="20" y="18"/>
                    </a:cubicBezTo>
                    <a:cubicBezTo>
                      <a:pt x="21" y="18"/>
                      <a:pt x="21" y="17"/>
                      <a:pt x="21" y="17"/>
                    </a:cubicBezTo>
                    <a:cubicBezTo>
                      <a:pt x="21" y="16"/>
                      <a:pt x="21" y="15"/>
                      <a:pt x="20" y="15"/>
                    </a:cubicBezTo>
                    <a:cubicBezTo>
                      <a:pt x="20" y="15"/>
                      <a:pt x="20" y="15"/>
                      <a:pt x="20" y="15"/>
                    </a:cubicBezTo>
                    <a:cubicBezTo>
                      <a:pt x="26" y="15"/>
                      <a:pt x="26" y="15"/>
                      <a:pt x="26" y="15"/>
                    </a:cubicBezTo>
                    <a:cubicBezTo>
                      <a:pt x="26" y="15"/>
                      <a:pt x="27" y="14"/>
                      <a:pt x="27" y="14"/>
                    </a:cubicBezTo>
                    <a:cubicBezTo>
                      <a:pt x="27" y="13"/>
                      <a:pt x="27" y="12"/>
                      <a:pt x="27" y="12"/>
                    </a:cubicBezTo>
                    <a:cubicBezTo>
                      <a:pt x="26" y="11"/>
                      <a:pt x="26" y="11"/>
                      <a:pt x="26" y="11"/>
                    </a:cubicBezTo>
                    <a:cubicBezTo>
                      <a:pt x="33" y="12"/>
                      <a:pt x="33" y="12"/>
                      <a:pt x="33" y="12"/>
                    </a:cubicBezTo>
                    <a:cubicBezTo>
                      <a:pt x="33" y="12"/>
                      <a:pt x="34" y="12"/>
                      <a:pt x="34" y="11"/>
                    </a:cubicBezTo>
                    <a:cubicBezTo>
                      <a:pt x="34" y="10"/>
                      <a:pt x="34" y="10"/>
                      <a:pt x="33" y="9"/>
                    </a:cubicBezTo>
                    <a:cubicBezTo>
                      <a:pt x="33" y="9"/>
                      <a:pt x="33" y="9"/>
                      <a:pt x="33" y="9"/>
                    </a:cubicBezTo>
                    <a:cubicBezTo>
                      <a:pt x="39" y="10"/>
                      <a:pt x="39" y="10"/>
                      <a:pt x="39" y="10"/>
                    </a:cubicBezTo>
                    <a:cubicBezTo>
                      <a:pt x="39" y="10"/>
                      <a:pt x="40" y="10"/>
                      <a:pt x="40" y="9"/>
                    </a:cubicBezTo>
                    <a:cubicBezTo>
                      <a:pt x="40" y="9"/>
                      <a:pt x="40" y="8"/>
                      <a:pt x="40" y="7"/>
                    </a:cubicBezTo>
                    <a:cubicBezTo>
                      <a:pt x="39" y="7"/>
                      <a:pt x="39" y="7"/>
                      <a:pt x="39" y="7"/>
                    </a:cubicBezTo>
                    <a:cubicBezTo>
                      <a:pt x="46" y="8"/>
                      <a:pt x="46" y="8"/>
                      <a:pt x="46" y="8"/>
                    </a:cubicBezTo>
                    <a:cubicBezTo>
                      <a:pt x="46" y="8"/>
                      <a:pt x="47" y="8"/>
                      <a:pt x="47" y="7"/>
                    </a:cubicBezTo>
                    <a:cubicBezTo>
                      <a:pt x="47" y="7"/>
                      <a:pt x="47" y="6"/>
                      <a:pt x="47" y="6"/>
                    </a:cubicBezTo>
                    <a:cubicBezTo>
                      <a:pt x="40" y="1"/>
                      <a:pt x="40" y="1"/>
                      <a:pt x="40" y="1"/>
                    </a:cubicBezTo>
                    <a:cubicBezTo>
                      <a:pt x="39" y="3"/>
                      <a:pt x="39" y="3"/>
                      <a:pt x="39" y="3"/>
                    </a:cubicBezTo>
                    <a:cubicBezTo>
                      <a:pt x="40" y="3"/>
                      <a:pt x="40" y="3"/>
                      <a:pt x="40" y="3"/>
                    </a:cubicBezTo>
                    <a:cubicBezTo>
                      <a:pt x="39" y="3"/>
                      <a:pt x="39" y="3"/>
                      <a:pt x="39" y="3"/>
                    </a:cubicBezTo>
                    <a:cubicBezTo>
                      <a:pt x="40" y="4"/>
                      <a:pt x="40" y="4"/>
                      <a:pt x="40" y="4"/>
                    </a:cubicBezTo>
                    <a:cubicBezTo>
                      <a:pt x="40" y="4"/>
                      <a:pt x="40" y="4"/>
                      <a:pt x="40" y="3"/>
                    </a:cubicBezTo>
                    <a:cubicBezTo>
                      <a:pt x="39" y="3"/>
                      <a:pt x="39" y="3"/>
                      <a:pt x="39" y="3"/>
                    </a:cubicBezTo>
                    <a:cubicBezTo>
                      <a:pt x="40" y="4"/>
                      <a:pt x="40" y="4"/>
                      <a:pt x="40" y="4"/>
                    </a:cubicBezTo>
                    <a:cubicBezTo>
                      <a:pt x="39" y="3"/>
                      <a:pt x="39" y="3"/>
                      <a:pt x="39" y="3"/>
                    </a:cubicBezTo>
                    <a:cubicBezTo>
                      <a:pt x="39" y="4"/>
                      <a:pt x="39" y="4"/>
                      <a:pt x="39" y="4"/>
                    </a:cubicBezTo>
                    <a:cubicBezTo>
                      <a:pt x="40" y="4"/>
                      <a:pt x="40" y="4"/>
                      <a:pt x="40" y="4"/>
                    </a:cubicBezTo>
                    <a:cubicBezTo>
                      <a:pt x="39" y="3"/>
                      <a:pt x="39" y="3"/>
                      <a:pt x="39" y="3"/>
                    </a:cubicBezTo>
                    <a:cubicBezTo>
                      <a:pt x="39" y="4"/>
                      <a:pt x="39" y="4"/>
                      <a:pt x="39" y="4"/>
                    </a:cubicBezTo>
                    <a:cubicBezTo>
                      <a:pt x="39" y="3"/>
                      <a:pt x="39" y="3"/>
                      <a:pt x="39" y="3"/>
                    </a:cubicBezTo>
                    <a:cubicBezTo>
                      <a:pt x="39" y="4"/>
                      <a:pt x="39" y="4"/>
                      <a:pt x="39" y="4"/>
                    </a:cubicBezTo>
                    <a:cubicBezTo>
                      <a:pt x="39" y="4"/>
                      <a:pt x="39" y="4"/>
                      <a:pt x="39" y="4"/>
                    </a:cubicBezTo>
                    <a:cubicBezTo>
                      <a:pt x="39" y="3"/>
                      <a:pt x="39" y="3"/>
                      <a:pt x="39" y="3"/>
                    </a:cubicBezTo>
                    <a:cubicBezTo>
                      <a:pt x="39" y="4"/>
                      <a:pt x="39" y="4"/>
                      <a:pt x="39" y="4"/>
                    </a:cubicBezTo>
                    <a:cubicBezTo>
                      <a:pt x="39" y="4"/>
                      <a:pt x="40" y="4"/>
                      <a:pt x="40" y="5"/>
                    </a:cubicBezTo>
                    <a:cubicBezTo>
                      <a:pt x="43" y="5"/>
                      <a:pt x="47" y="7"/>
                      <a:pt x="51" y="9"/>
                    </a:cubicBezTo>
                    <a:cubicBezTo>
                      <a:pt x="53" y="10"/>
                      <a:pt x="55" y="10"/>
                      <a:pt x="57" y="11"/>
                    </a:cubicBezTo>
                    <a:cubicBezTo>
                      <a:pt x="58" y="11"/>
                      <a:pt x="58" y="11"/>
                      <a:pt x="59" y="12"/>
                    </a:cubicBezTo>
                    <a:cubicBezTo>
                      <a:pt x="59" y="12"/>
                      <a:pt x="59" y="12"/>
                      <a:pt x="59" y="12"/>
                    </a:cubicBezTo>
                    <a:cubicBezTo>
                      <a:pt x="60" y="12"/>
                      <a:pt x="60" y="12"/>
                      <a:pt x="60" y="12"/>
                    </a:cubicBezTo>
                    <a:cubicBezTo>
                      <a:pt x="61" y="12"/>
                      <a:pt x="61" y="12"/>
                      <a:pt x="61" y="12"/>
                    </a:cubicBezTo>
                    <a:cubicBezTo>
                      <a:pt x="61" y="12"/>
                      <a:pt x="61" y="12"/>
                      <a:pt x="61" y="11"/>
                    </a:cubicBezTo>
                    <a:cubicBezTo>
                      <a:pt x="62" y="11"/>
                      <a:pt x="62" y="11"/>
                      <a:pt x="62" y="10"/>
                    </a:cubicBezTo>
                    <a:cubicBezTo>
                      <a:pt x="62" y="10"/>
                      <a:pt x="61" y="9"/>
                      <a:pt x="61" y="9"/>
                    </a:cubicBezTo>
                    <a:cubicBezTo>
                      <a:pt x="47" y="0"/>
                      <a:pt x="47" y="0"/>
                      <a:pt x="47" y="0"/>
                    </a:cubicBezTo>
                    <a:cubicBezTo>
                      <a:pt x="46" y="0"/>
                      <a:pt x="45" y="0"/>
                      <a:pt x="45" y="1"/>
                    </a:cubicBezTo>
                    <a:cubicBezTo>
                      <a:pt x="44" y="2"/>
                      <a:pt x="45" y="3"/>
                      <a:pt x="45" y="3"/>
                    </a:cubicBezTo>
                    <a:cubicBezTo>
                      <a:pt x="59" y="12"/>
                      <a:pt x="59" y="12"/>
                      <a:pt x="59" y="12"/>
                    </a:cubicBezTo>
                    <a:cubicBezTo>
                      <a:pt x="60" y="10"/>
                      <a:pt x="60" y="10"/>
                      <a:pt x="60" y="10"/>
                    </a:cubicBezTo>
                    <a:cubicBezTo>
                      <a:pt x="59" y="10"/>
                      <a:pt x="59" y="10"/>
                      <a:pt x="59" y="10"/>
                    </a:cubicBezTo>
                    <a:cubicBezTo>
                      <a:pt x="60" y="10"/>
                      <a:pt x="60" y="10"/>
                      <a:pt x="60" y="10"/>
                    </a:cubicBezTo>
                    <a:cubicBezTo>
                      <a:pt x="60" y="9"/>
                      <a:pt x="60" y="9"/>
                      <a:pt x="60" y="9"/>
                    </a:cubicBezTo>
                    <a:cubicBezTo>
                      <a:pt x="60" y="9"/>
                      <a:pt x="59" y="9"/>
                      <a:pt x="59" y="10"/>
                    </a:cubicBezTo>
                    <a:cubicBezTo>
                      <a:pt x="60" y="10"/>
                      <a:pt x="60" y="10"/>
                      <a:pt x="60" y="10"/>
                    </a:cubicBezTo>
                    <a:cubicBezTo>
                      <a:pt x="60" y="9"/>
                      <a:pt x="60" y="9"/>
                      <a:pt x="60" y="9"/>
                    </a:cubicBezTo>
                    <a:cubicBezTo>
                      <a:pt x="60" y="10"/>
                      <a:pt x="60" y="10"/>
                      <a:pt x="60" y="10"/>
                    </a:cubicBezTo>
                    <a:cubicBezTo>
                      <a:pt x="60" y="9"/>
                      <a:pt x="60" y="9"/>
                      <a:pt x="60" y="9"/>
                    </a:cubicBezTo>
                    <a:cubicBezTo>
                      <a:pt x="60" y="9"/>
                      <a:pt x="60" y="9"/>
                      <a:pt x="60" y="9"/>
                    </a:cubicBezTo>
                    <a:cubicBezTo>
                      <a:pt x="60" y="10"/>
                      <a:pt x="60" y="10"/>
                      <a:pt x="60" y="10"/>
                    </a:cubicBezTo>
                    <a:cubicBezTo>
                      <a:pt x="60" y="9"/>
                      <a:pt x="60" y="9"/>
                      <a:pt x="60" y="9"/>
                    </a:cubicBezTo>
                    <a:cubicBezTo>
                      <a:pt x="60" y="10"/>
                      <a:pt x="60" y="10"/>
                      <a:pt x="60" y="10"/>
                    </a:cubicBezTo>
                    <a:cubicBezTo>
                      <a:pt x="60" y="9"/>
                      <a:pt x="60" y="9"/>
                      <a:pt x="60" y="9"/>
                    </a:cubicBezTo>
                    <a:cubicBezTo>
                      <a:pt x="60" y="9"/>
                      <a:pt x="60" y="9"/>
                      <a:pt x="60" y="9"/>
                    </a:cubicBezTo>
                    <a:cubicBezTo>
                      <a:pt x="60" y="10"/>
                      <a:pt x="60" y="10"/>
                      <a:pt x="60" y="10"/>
                    </a:cubicBezTo>
                    <a:cubicBezTo>
                      <a:pt x="60" y="9"/>
                      <a:pt x="60" y="9"/>
                      <a:pt x="60" y="9"/>
                    </a:cubicBezTo>
                    <a:cubicBezTo>
                      <a:pt x="60" y="9"/>
                      <a:pt x="60" y="9"/>
                      <a:pt x="59" y="9"/>
                    </a:cubicBezTo>
                    <a:cubicBezTo>
                      <a:pt x="57" y="8"/>
                      <a:pt x="52" y="6"/>
                      <a:pt x="48" y="4"/>
                    </a:cubicBezTo>
                    <a:cubicBezTo>
                      <a:pt x="46" y="4"/>
                      <a:pt x="44" y="3"/>
                      <a:pt x="42" y="2"/>
                    </a:cubicBezTo>
                    <a:cubicBezTo>
                      <a:pt x="42" y="2"/>
                      <a:pt x="41" y="2"/>
                      <a:pt x="41" y="2"/>
                    </a:cubicBezTo>
                    <a:cubicBezTo>
                      <a:pt x="40" y="1"/>
                      <a:pt x="40" y="1"/>
                      <a:pt x="40" y="1"/>
                    </a:cubicBezTo>
                    <a:cubicBezTo>
                      <a:pt x="40" y="1"/>
                      <a:pt x="40" y="1"/>
                      <a:pt x="39" y="1"/>
                    </a:cubicBezTo>
                    <a:cubicBezTo>
                      <a:pt x="39" y="1"/>
                      <a:pt x="39" y="1"/>
                      <a:pt x="39" y="1"/>
                    </a:cubicBezTo>
                    <a:cubicBezTo>
                      <a:pt x="39" y="1"/>
                      <a:pt x="38" y="1"/>
                      <a:pt x="38" y="2"/>
                    </a:cubicBezTo>
                    <a:cubicBezTo>
                      <a:pt x="37" y="3"/>
                      <a:pt x="38" y="4"/>
                      <a:pt x="38" y="4"/>
                    </a:cubicBezTo>
                    <a:cubicBezTo>
                      <a:pt x="39" y="4"/>
                      <a:pt x="39" y="4"/>
                      <a:pt x="39" y="4"/>
                    </a:cubicBezTo>
                    <a:cubicBezTo>
                      <a:pt x="32" y="3"/>
                      <a:pt x="32" y="3"/>
                      <a:pt x="32" y="3"/>
                    </a:cubicBezTo>
                    <a:cubicBezTo>
                      <a:pt x="31" y="3"/>
                      <a:pt x="31" y="3"/>
                      <a:pt x="30" y="4"/>
                    </a:cubicBezTo>
                    <a:cubicBezTo>
                      <a:pt x="30" y="4"/>
                      <a:pt x="30" y="5"/>
                      <a:pt x="31" y="6"/>
                    </a:cubicBezTo>
                    <a:cubicBezTo>
                      <a:pt x="31" y="6"/>
                      <a:pt x="31" y="6"/>
                      <a:pt x="31" y="6"/>
                    </a:cubicBezTo>
                    <a:cubicBezTo>
                      <a:pt x="26" y="5"/>
                      <a:pt x="26" y="5"/>
                      <a:pt x="26" y="5"/>
                    </a:cubicBezTo>
                    <a:cubicBezTo>
                      <a:pt x="25" y="5"/>
                      <a:pt x="25" y="5"/>
                      <a:pt x="24" y="6"/>
                    </a:cubicBezTo>
                    <a:cubicBezTo>
                      <a:pt x="24" y="6"/>
                      <a:pt x="24" y="7"/>
                      <a:pt x="25" y="8"/>
                    </a:cubicBezTo>
                    <a:cubicBezTo>
                      <a:pt x="26" y="8"/>
                      <a:pt x="26" y="8"/>
                      <a:pt x="26" y="8"/>
                    </a:cubicBezTo>
                    <a:cubicBezTo>
                      <a:pt x="20" y="8"/>
                      <a:pt x="20" y="8"/>
                      <a:pt x="20" y="8"/>
                    </a:cubicBezTo>
                    <a:cubicBezTo>
                      <a:pt x="19" y="8"/>
                      <a:pt x="18" y="8"/>
                      <a:pt x="18" y="9"/>
                    </a:cubicBezTo>
                    <a:cubicBezTo>
                      <a:pt x="18" y="9"/>
                      <a:pt x="18" y="10"/>
                      <a:pt x="19" y="11"/>
                    </a:cubicBezTo>
                    <a:cubicBezTo>
                      <a:pt x="21" y="12"/>
                      <a:pt x="21" y="12"/>
                      <a:pt x="21" y="12"/>
                    </a:cubicBezTo>
                    <a:cubicBezTo>
                      <a:pt x="15" y="12"/>
                      <a:pt x="15" y="12"/>
                      <a:pt x="15" y="12"/>
                    </a:cubicBezTo>
                    <a:cubicBezTo>
                      <a:pt x="14" y="12"/>
                      <a:pt x="14" y="12"/>
                      <a:pt x="14" y="13"/>
                    </a:cubicBezTo>
                    <a:cubicBezTo>
                      <a:pt x="13" y="14"/>
                      <a:pt x="14" y="14"/>
                      <a:pt x="14" y="15"/>
                    </a:cubicBezTo>
                    <a:cubicBezTo>
                      <a:pt x="16" y="16"/>
                      <a:pt x="16" y="16"/>
                      <a:pt x="16" y="16"/>
                    </a:cubicBezTo>
                    <a:cubicBezTo>
                      <a:pt x="12" y="17"/>
                      <a:pt x="12" y="17"/>
                      <a:pt x="12" y="17"/>
                    </a:cubicBezTo>
                    <a:cubicBezTo>
                      <a:pt x="12" y="17"/>
                      <a:pt x="11" y="17"/>
                      <a:pt x="11" y="18"/>
                    </a:cubicBezTo>
                    <a:cubicBezTo>
                      <a:pt x="11" y="19"/>
                      <a:pt x="11" y="19"/>
                      <a:pt x="12" y="19"/>
                    </a:cubicBezTo>
                    <a:cubicBezTo>
                      <a:pt x="12" y="20"/>
                      <a:pt x="12" y="20"/>
                      <a:pt x="12" y="20"/>
                    </a:cubicBezTo>
                    <a:cubicBezTo>
                      <a:pt x="10" y="20"/>
                      <a:pt x="10" y="20"/>
                      <a:pt x="10" y="20"/>
                    </a:cubicBezTo>
                    <a:cubicBezTo>
                      <a:pt x="9" y="20"/>
                      <a:pt x="8" y="20"/>
                      <a:pt x="8" y="21"/>
                    </a:cubicBezTo>
                    <a:cubicBezTo>
                      <a:pt x="8" y="21"/>
                      <a:pt x="8" y="22"/>
                      <a:pt x="9" y="22"/>
                    </a:cubicBezTo>
                    <a:cubicBezTo>
                      <a:pt x="11" y="24"/>
                      <a:pt x="11" y="24"/>
                      <a:pt x="11" y="24"/>
                    </a:cubicBezTo>
                    <a:cubicBezTo>
                      <a:pt x="6" y="24"/>
                      <a:pt x="6" y="24"/>
                      <a:pt x="6" y="24"/>
                    </a:cubicBezTo>
                    <a:cubicBezTo>
                      <a:pt x="6" y="24"/>
                      <a:pt x="5" y="25"/>
                      <a:pt x="5" y="26"/>
                    </a:cubicBezTo>
                    <a:cubicBezTo>
                      <a:pt x="5" y="26"/>
                      <a:pt x="5" y="27"/>
                      <a:pt x="6" y="27"/>
                    </a:cubicBezTo>
                    <a:cubicBezTo>
                      <a:pt x="6" y="27"/>
                      <a:pt x="6" y="27"/>
                      <a:pt x="6" y="27"/>
                    </a:cubicBezTo>
                    <a:cubicBezTo>
                      <a:pt x="4" y="28"/>
                      <a:pt x="4" y="28"/>
                      <a:pt x="4" y="28"/>
                    </a:cubicBezTo>
                    <a:cubicBezTo>
                      <a:pt x="4" y="28"/>
                      <a:pt x="3" y="29"/>
                      <a:pt x="3" y="29"/>
                    </a:cubicBezTo>
                    <a:cubicBezTo>
                      <a:pt x="3" y="30"/>
                      <a:pt x="3" y="30"/>
                      <a:pt x="4" y="31"/>
                    </a:cubicBezTo>
                    <a:cubicBezTo>
                      <a:pt x="5" y="31"/>
                      <a:pt x="5" y="31"/>
                      <a:pt x="5" y="31"/>
                    </a:cubicBezTo>
                    <a:cubicBezTo>
                      <a:pt x="2" y="32"/>
                      <a:pt x="2" y="32"/>
                      <a:pt x="2" y="32"/>
                    </a:cubicBezTo>
                    <a:cubicBezTo>
                      <a:pt x="1" y="32"/>
                      <a:pt x="1" y="32"/>
                      <a:pt x="1" y="33"/>
                    </a:cubicBezTo>
                    <a:cubicBezTo>
                      <a:pt x="1" y="34"/>
                      <a:pt x="1" y="34"/>
                      <a:pt x="1" y="35"/>
                    </a:cubicBezTo>
                    <a:cubicBezTo>
                      <a:pt x="4" y="36"/>
                      <a:pt x="4" y="36"/>
                      <a:pt x="4" y="36"/>
                    </a:cubicBezTo>
                    <a:cubicBezTo>
                      <a:pt x="2" y="36"/>
                      <a:pt x="2" y="36"/>
                      <a:pt x="2" y="36"/>
                    </a:cubicBezTo>
                    <a:cubicBezTo>
                      <a:pt x="1" y="37"/>
                      <a:pt x="1" y="37"/>
                      <a:pt x="1" y="38"/>
                    </a:cubicBezTo>
                    <a:cubicBezTo>
                      <a:pt x="1" y="38"/>
                      <a:pt x="1" y="39"/>
                      <a:pt x="1" y="39"/>
                    </a:cubicBezTo>
                    <a:cubicBezTo>
                      <a:pt x="5" y="42"/>
                      <a:pt x="5" y="42"/>
                      <a:pt x="5" y="42"/>
                    </a:cubicBezTo>
                    <a:cubicBezTo>
                      <a:pt x="2" y="44"/>
                      <a:pt x="2" y="44"/>
                      <a:pt x="2" y="44"/>
                    </a:cubicBezTo>
                    <a:cubicBezTo>
                      <a:pt x="2" y="44"/>
                      <a:pt x="1" y="45"/>
                      <a:pt x="1" y="45"/>
                    </a:cubicBezTo>
                    <a:cubicBezTo>
                      <a:pt x="1" y="46"/>
                      <a:pt x="2" y="46"/>
                      <a:pt x="2" y="46"/>
                    </a:cubicBezTo>
                    <a:cubicBezTo>
                      <a:pt x="5" y="48"/>
                      <a:pt x="5" y="48"/>
                      <a:pt x="5" y="48"/>
                    </a:cubicBezTo>
                    <a:cubicBezTo>
                      <a:pt x="2" y="51"/>
                      <a:pt x="2" y="51"/>
                      <a:pt x="2" y="51"/>
                    </a:cubicBezTo>
                    <a:cubicBezTo>
                      <a:pt x="2" y="52"/>
                      <a:pt x="2" y="52"/>
                      <a:pt x="2" y="53"/>
                    </a:cubicBezTo>
                    <a:cubicBezTo>
                      <a:pt x="2" y="53"/>
                      <a:pt x="2" y="53"/>
                      <a:pt x="2" y="54"/>
                    </a:cubicBezTo>
                    <a:cubicBezTo>
                      <a:pt x="3" y="54"/>
                      <a:pt x="3" y="54"/>
                      <a:pt x="3" y="54"/>
                    </a:cubicBezTo>
                    <a:cubicBezTo>
                      <a:pt x="1" y="55"/>
                      <a:pt x="1" y="55"/>
                      <a:pt x="1" y="55"/>
                    </a:cubicBezTo>
                    <a:cubicBezTo>
                      <a:pt x="1" y="55"/>
                      <a:pt x="0" y="55"/>
                      <a:pt x="0" y="56"/>
                    </a:cubicBezTo>
                    <a:cubicBezTo>
                      <a:pt x="0" y="56"/>
                      <a:pt x="1" y="57"/>
                      <a:pt x="1" y="57"/>
                    </a:cubicBezTo>
                    <a:cubicBezTo>
                      <a:pt x="9" y="62"/>
                      <a:pt x="9" y="62"/>
                      <a:pt x="9" y="62"/>
                    </a:cubicBezTo>
                    <a:cubicBezTo>
                      <a:pt x="6" y="66"/>
                      <a:pt x="6" y="66"/>
                      <a:pt x="6" y="66"/>
                    </a:cubicBezTo>
                    <a:cubicBezTo>
                      <a:pt x="6" y="67"/>
                      <a:pt x="6" y="68"/>
                      <a:pt x="7" y="68"/>
                    </a:cubicBezTo>
                    <a:cubicBezTo>
                      <a:pt x="20" y="77"/>
                      <a:pt x="20" y="77"/>
                      <a:pt x="20" y="77"/>
                    </a:cubicBezTo>
                    <a:cubicBezTo>
                      <a:pt x="21" y="77"/>
                      <a:pt x="22" y="77"/>
                      <a:pt x="22" y="76"/>
                    </a:cubicBezTo>
                    <a:cubicBezTo>
                      <a:pt x="23" y="76"/>
                      <a:pt x="22" y="75"/>
                      <a:pt x="22" y="7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9" name="Freeform 1200"/>
              <p:cNvSpPr>
                <a:spLocks/>
              </p:cNvSpPr>
              <p:nvPr/>
            </p:nvSpPr>
            <p:spPr bwMode="auto">
              <a:xfrm>
                <a:off x="4070594" y="287404"/>
                <a:ext cx="165794" cy="103018"/>
              </a:xfrm>
              <a:custGeom>
                <a:avLst/>
                <a:gdLst>
                  <a:gd name="T0" fmla="*/ 2 w 76"/>
                  <a:gd name="T1" fmla="*/ 34 h 47"/>
                  <a:gd name="T2" fmla="*/ 25 w 76"/>
                  <a:gd name="T3" fmla="*/ 45 h 47"/>
                  <a:gd name="T4" fmla="*/ 30 w 76"/>
                  <a:gd name="T5" fmla="*/ 47 h 47"/>
                  <a:gd name="T6" fmla="*/ 32 w 76"/>
                  <a:gd name="T7" fmla="*/ 45 h 47"/>
                  <a:gd name="T8" fmla="*/ 41 w 76"/>
                  <a:gd name="T9" fmla="*/ 46 h 47"/>
                  <a:gd name="T10" fmla="*/ 41 w 76"/>
                  <a:gd name="T11" fmla="*/ 42 h 47"/>
                  <a:gd name="T12" fmla="*/ 49 w 76"/>
                  <a:gd name="T13" fmla="*/ 41 h 47"/>
                  <a:gd name="T14" fmla="*/ 41 w 76"/>
                  <a:gd name="T15" fmla="*/ 39 h 47"/>
                  <a:gd name="T16" fmla="*/ 54 w 76"/>
                  <a:gd name="T17" fmla="*/ 39 h 47"/>
                  <a:gd name="T18" fmla="*/ 58 w 76"/>
                  <a:gd name="T19" fmla="*/ 37 h 47"/>
                  <a:gd name="T20" fmla="*/ 60 w 76"/>
                  <a:gd name="T21" fmla="*/ 36 h 47"/>
                  <a:gd name="T22" fmla="*/ 59 w 76"/>
                  <a:gd name="T23" fmla="*/ 32 h 47"/>
                  <a:gd name="T24" fmla="*/ 65 w 76"/>
                  <a:gd name="T25" fmla="*/ 28 h 47"/>
                  <a:gd name="T26" fmla="*/ 61 w 76"/>
                  <a:gd name="T27" fmla="*/ 28 h 47"/>
                  <a:gd name="T28" fmla="*/ 70 w 76"/>
                  <a:gd name="T29" fmla="*/ 25 h 47"/>
                  <a:gd name="T30" fmla="*/ 73 w 76"/>
                  <a:gd name="T31" fmla="*/ 22 h 47"/>
                  <a:gd name="T32" fmla="*/ 74 w 76"/>
                  <a:gd name="T33" fmla="*/ 18 h 47"/>
                  <a:gd name="T34" fmla="*/ 71 w 76"/>
                  <a:gd name="T35" fmla="*/ 13 h 47"/>
                  <a:gd name="T36" fmla="*/ 75 w 76"/>
                  <a:gd name="T37" fmla="*/ 9 h 47"/>
                  <a:gd name="T38" fmla="*/ 76 w 76"/>
                  <a:gd name="T39" fmla="*/ 4 h 47"/>
                  <a:gd name="T40" fmla="*/ 70 w 76"/>
                  <a:gd name="T41" fmla="*/ 1 h 47"/>
                  <a:gd name="T42" fmla="*/ 70 w 76"/>
                  <a:gd name="T43" fmla="*/ 7 h 47"/>
                  <a:gd name="T44" fmla="*/ 71 w 76"/>
                  <a:gd name="T45" fmla="*/ 10 h 47"/>
                  <a:gd name="T46" fmla="*/ 67 w 76"/>
                  <a:gd name="T47" fmla="*/ 14 h 47"/>
                  <a:gd name="T48" fmla="*/ 64 w 76"/>
                  <a:gd name="T49" fmla="*/ 17 h 47"/>
                  <a:gd name="T50" fmla="*/ 63 w 76"/>
                  <a:gd name="T51" fmla="*/ 21 h 47"/>
                  <a:gd name="T52" fmla="*/ 64 w 76"/>
                  <a:gd name="T53" fmla="*/ 25 h 47"/>
                  <a:gd name="T54" fmla="*/ 60 w 76"/>
                  <a:gd name="T55" fmla="*/ 28 h 47"/>
                  <a:gd name="T56" fmla="*/ 53 w 76"/>
                  <a:gd name="T57" fmla="*/ 31 h 47"/>
                  <a:gd name="T58" fmla="*/ 51 w 76"/>
                  <a:gd name="T59" fmla="*/ 32 h 47"/>
                  <a:gd name="T60" fmla="*/ 52 w 76"/>
                  <a:gd name="T61" fmla="*/ 36 h 47"/>
                  <a:gd name="T62" fmla="*/ 47 w 76"/>
                  <a:gd name="T63" fmla="*/ 39 h 47"/>
                  <a:gd name="T64" fmla="*/ 53 w 76"/>
                  <a:gd name="T65" fmla="*/ 39 h 47"/>
                  <a:gd name="T66" fmla="*/ 40 w 76"/>
                  <a:gd name="T67" fmla="*/ 39 h 47"/>
                  <a:gd name="T68" fmla="*/ 32 w 76"/>
                  <a:gd name="T69" fmla="*/ 39 h 47"/>
                  <a:gd name="T70" fmla="*/ 41 w 76"/>
                  <a:gd name="T71" fmla="*/ 44 h 47"/>
                  <a:gd name="T72" fmla="*/ 18 w 76"/>
                  <a:gd name="T73" fmla="*/ 38 h 47"/>
                  <a:gd name="T74" fmla="*/ 31 w 76"/>
                  <a:gd name="T75" fmla="*/ 45 h 47"/>
                  <a:gd name="T76" fmla="*/ 30 w 76"/>
                  <a:gd name="T77" fmla="*/ 44 h 47"/>
                  <a:gd name="T78" fmla="*/ 30 w 76"/>
                  <a:gd name="T79" fmla="*/ 44 h 47"/>
                  <a:gd name="T80" fmla="*/ 30 w 76"/>
                  <a:gd name="T81" fmla="*/ 44 h 47"/>
                  <a:gd name="T82" fmla="*/ 30 w 76"/>
                  <a:gd name="T83" fmla="*/ 44 h 47"/>
                  <a:gd name="T84" fmla="*/ 30 w 76"/>
                  <a:gd name="T85" fmla="*/ 44 h 47"/>
                  <a:gd name="T86" fmla="*/ 11 w 76"/>
                  <a:gd name="T87" fmla="*/ 36 h 47"/>
                  <a:gd name="T88" fmla="*/ 1 w 76"/>
                  <a:gd name="T89" fmla="*/ 35 h 47"/>
                  <a:gd name="T90" fmla="*/ 15 w 76"/>
                  <a:gd name="T91"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47">
                    <a:moveTo>
                      <a:pt x="15" y="41"/>
                    </a:moveTo>
                    <a:cubicBezTo>
                      <a:pt x="3" y="33"/>
                      <a:pt x="3" y="33"/>
                      <a:pt x="3" y="33"/>
                    </a:cubicBezTo>
                    <a:cubicBezTo>
                      <a:pt x="2" y="34"/>
                      <a:pt x="2" y="34"/>
                      <a:pt x="2" y="34"/>
                    </a:cubicBezTo>
                    <a:cubicBezTo>
                      <a:pt x="2" y="36"/>
                      <a:pt x="2" y="36"/>
                      <a:pt x="2" y="36"/>
                    </a:cubicBezTo>
                    <a:cubicBezTo>
                      <a:pt x="2" y="36"/>
                      <a:pt x="8" y="38"/>
                      <a:pt x="15" y="41"/>
                    </a:cubicBezTo>
                    <a:cubicBezTo>
                      <a:pt x="18" y="42"/>
                      <a:pt x="22" y="44"/>
                      <a:pt x="25" y="45"/>
                    </a:cubicBezTo>
                    <a:cubicBezTo>
                      <a:pt x="26" y="45"/>
                      <a:pt x="27" y="46"/>
                      <a:pt x="28" y="46"/>
                    </a:cubicBezTo>
                    <a:cubicBezTo>
                      <a:pt x="29" y="46"/>
                      <a:pt x="29" y="46"/>
                      <a:pt x="29" y="47"/>
                    </a:cubicBezTo>
                    <a:cubicBezTo>
                      <a:pt x="30" y="47"/>
                      <a:pt x="30" y="47"/>
                      <a:pt x="30" y="47"/>
                    </a:cubicBezTo>
                    <a:cubicBezTo>
                      <a:pt x="31" y="47"/>
                      <a:pt x="31" y="47"/>
                      <a:pt x="31" y="47"/>
                    </a:cubicBezTo>
                    <a:cubicBezTo>
                      <a:pt x="31" y="47"/>
                      <a:pt x="31" y="46"/>
                      <a:pt x="32" y="46"/>
                    </a:cubicBezTo>
                    <a:cubicBezTo>
                      <a:pt x="32" y="46"/>
                      <a:pt x="32" y="45"/>
                      <a:pt x="32" y="45"/>
                    </a:cubicBezTo>
                    <a:cubicBezTo>
                      <a:pt x="32" y="44"/>
                      <a:pt x="32" y="44"/>
                      <a:pt x="31" y="44"/>
                    </a:cubicBezTo>
                    <a:cubicBezTo>
                      <a:pt x="29" y="42"/>
                      <a:pt x="29" y="42"/>
                      <a:pt x="29" y="42"/>
                    </a:cubicBezTo>
                    <a:cubicBezTo>
                      <a:pt x="41" y="46"/>
                      <a:pt x="41" y="46"/>
                      <a:pt x="41" y="46"/>
                    </a:cubicBezTo>
                    <a:cubicBezTo>
                      <a:pt x="42" y="46"/>
                      <a:pt x="42" y="46"/>
                      <a:pt x="43" y="45"/>
                    </a:cubicBezTo>
                    <a:cubicBezTo>
                      <a:pt x="43" y="44"/>
                      <a:pt x="43" y="43"/>
                      <a:pt x="42" y="43"/>
                    </a:cubicBezTo>
                    <a:cubicBezTo>
                      <a:pt x="41" y="42"/>
                      <a:pt x="41" y="42"/>
                      <a:pt x="41" y="42"/>
                    </a:cubicBezTo>
                    <a:cubicBezTo>
                      <a:pt x="47" y="44"/>
                      <a:pt x="47" y="44"/>
                      <a:pt x="47" y="44"/>
                    </a:cubicBezTo>
                    <a:cubicBezTo>
                      <a:pt x="48" y="44"/>
                      <a:pt x="49" y="43"/>
                      <a:pt x="49" y="43"/>
                    </a:cubicBezTo>
                    <a:cubicBezTo>
                      <a:pt x="49" y="42"/>
                      <a:pt x="49" y="41"/>
                      <a:pt x="49" y="41"/>
                    </a:cubicBezTo>
                    <a:cubicBezTo>
                      <a:pt x="42" y="37"/>
                      <a:pt x="42" y="37"/>
                      <a:pt x="42" y="37"/>
                    </a:cubicBezTo>
                    <a:cubicBezTo>
                      <a:pt x="41" y="38"/>
                      <a:pt x="41" y="38"/>
                      <a:pt x="41" y="38"/>
                    </a:cubicBezTo>
                    <a:cubicBezTo>
                      <a:pt x="41" y="39"/>
                      <a:pt x="41" y="39"/>
                      <a:pt x="41" y="39"/>
                    </a:cubicBezTo>
                    <a:cubicBezTo>
                      <a:pt x="52" y="42"/>
                      <a:pt x="52" y="42"/>
                      <a:pt x="52" y="42"/>
                    </a:cubicBezTo>
                    <a:cubicBezTo>
                      <a:pt x="53" y="42"/>
                      <a:pt x="54" y="42"/>
                      <a:pt x="54" y="41"/>
                    </a:cubicBezTo>
                    <a:cubicBezTo>
                      <a:pt x="54" y="40"/>
                      <a:pt x="54" y="40"/>
                      <a:pt x="54" y="39"/>
                    </a:cubicBezTo>
                    <a:cubicBezTo>
                      <a:pt x="53" y="39"/>
                      <a:pt x="53" y="39"/>
                      <a:pt x="53" y="39"/>
                    </a:cubicBezTo>
                    <a:cubicBezTo>
                      <a:pt x="57" y="39"/>
                      <a:pt x="57" y="39"/>
                      <a:pt x="57" y="39"/>
                    </a:cubicBezTo>
                    <a:cubicBezTo>
                      <a:pt x="58" y="39"/>
                      <a:pt x="58" y="38"/>
                      <a:pt x="58" y="37"/>
                    </a:cubicBezTo>
                    <a:cubicBezTo>
                      <a:pt x="59" y="37"/>
                      <a:pt x="58" y="36"/>
                      <a:pt x="58" y="36"/>
                    </a:cubicBezTo>
                    <a:cubicBezTo>
                      <a:pt x="57" y="35"/>
                      <a:pt x="57" y="35"/>
                      <a:pt x="57" y="35"/>
                    </a:cubicBezTo>
                    <a:cubicBezTo>
                      <a:pt x="60" y="36"/>
                      <a:pt x="60" y="36"/>
                      <a:pt x="60" y="36"/>
                    </a:cubicBezTo>
                    <a:cubicBezTo>
                      <a:pt x="61" y="36"/>
                      <a:pt x="61" y="35"/>
                      <a:pt x="61" y="34"/>
                    </a:cubicBezTo>
                    <a:cubicBezTo>
                      <a:pt x="62" y="34"/>
                      <a:pt x="61" y="33"/>
                      <a:pt x="61" y="33"/>
                    </a:cubicBezTo>
                    <a:cubicBezTo>
                      <a:pt x="59" y="32"/>
                      <a:pt x="59" y="32"/>
                      <a:pt x="59" y="32"/>
                    </a:cubicBezTo>
                    <a:cubicBezTo>
                      <a:pt x="64" y="31"/>
                      <a:pt x="64" y="31"/>
                      <a:pt x="64" y="31"/>
                    </a:cubicBezTo>
                    <a:cubicBezTo>
                      <a:pt x="65" y="31"/>
                      <a:pt x="65" y="30"/>
                      <a:pt x="66" y="30"/>
                    </a:cubicBezTo>
                    <a:cubicBezTo>
                      <a:pt x="66" y="29"/>
                      <a:pt x="65" y="28"/>
                      <a:pt x="65" y="28"/>
                    </a:cubicBezTo>
                    <a:cubicBezTo>
                      <a:pt x="61" y="26"/>
                      <a:pt x="61" y="26"/>
                      <a:pt x="61" y="26"/>
                    </a:cubicBezTo>
                    <a:cubicBezTo>
                      <a:pt x="60" y="27"/>
                      <a:pt x="60" y="27"/>
                      <a:pt x="60" y="27"/>
                    </a:cubicBezTo>
                    <a:cubicBezTo>
                      <a:pt x="61" y="28"/>
                      <a:pt x="61" y="28"/>
                      <a:pt x="61" y="28"/>
                    </a:cubicBezTo>
                    <a:cubicBezTo>
                      <a:pt x="69" y="28"/>
                      <a:pt x="69" y="28"/>
                      <a:pt x="69" y="28"/>
                    </a:cubicBezTo>
                    <a:cubicBezTo>
                      <a:pt x="70" y="28"/>
                      <a:pt x="70" y="27"/>
                      <a:pt x="70" y="27"/>
                    </a:cubicBezTo>
                    <a:cubicBezTo>
                      <a:pt x="70" y="26"/>
                      <a:pt x="70" y="25"/>
                      <a:pt x="70" y="25"/>
                    </a:cubicBezTo>
                    <a:cubicBezTo>
                      <a:pt x="67" y="24"/>
                      <a:pt x="67" y="24"/>
                      <a:pt x="67" y="24"/>
                    </a:cubicBezTo>
                    <a:cubicBezTo>
                      <a:pt x="72" y="23"/>
                      <a:pt x="72" y="23"/>
                      <a:pt x="72" y="23"/>
                    </a:cubicBezTo>
                    <a:cubicBezTo>
                      <a:pt x="72" y="23"/>
                      <a:pt x="73" y="23"/>
                      <a:pt x="73" y="22"/>
                    </a:cubicBezTo>
                    <a:cubicBezTo>
                      <a:pt x="73" y="22"/>
                      <a:pt x="73" y="21"/>
                      <a:pt x="72" y="21"/>
                    </a:cubicBezTo>
                    <a:cubicBezTo>
                      <a:pt x="69" y="19"/>
                      <a:pt x="69" y="19"/>
                      <a:pt x="69" y="19"/>
                    </a:cubicBezTo>
                    <a:cubicBezTo>
                      <a:pt x="74" y="18"/>
                      <a:pt x="74" y="18"/>
                      <a:pt x="74" y="18"/>
                    </a:cubicBezTo>
                    <a:cubicBezTo>
                      <a:pt x="75" y="18"/>
                      <a:pt x="75" y="18"/>
                      <a:pt x="75" y="17"/>
                    </a:cubicBezTo>
                    <a:cubicBezTo>
                      <a:pt x="75" y="16"/>
                      <a:pt x="75" y="16"/>
                      <a:pt x="75" y="15"/>
                    </a:cubicBezTo>
                    <a:cubicBezTo>
                      <a:pt x="71" y="13"/>
                      <a:pt x="71" y="13"/>
                      <a:pt x="71" y="13"/>
                    </a:cubicBezTo>
                    <a:cubicBezTo>
                      <a:pt x="75" y="11"/>
                      <a:pt x="75" y="11"/>
                      <a:pt x="75" y="11"/>
                    </a:cubicBezTo>
                    <a:cubicBezTo>
                      <a:pt x="75" y="11"/>
                      <a:pt x="76" y="11"/>
                      <a:pt x="76" y="10"/>
                    </a:cubicBezTo>
                    <a:cubicBezTo>
                      <a:pt x="76" y="9"/>
                      <a:pt x="76" y="9"/>
                      <a:pt x="75" y="9"/>
                    </a:cubicBezTo>
                    <a:cubicBezTo>
                      <a:pt x="73" y="7"/>
                      <a:pt x="73" y="7"/>
                      <a:pt x="73" y="7"/>
                    </a:cubicBezTo>
                    <a:cubicBezTo>
                      <a:pt x="75" y="5"/>
                      <a:pt x="75" y="5"/>
                      <a:pt x="75" y="5"/>
                    </a:cubicBezTo>
                    <a:cubicBezTo>
                      <a:pt x="76" y="5"/>
                      <a:pt x="76" y="4"/>
                      <a:pt x="76" y="4"/>
                    </a:cubicBezTo>
                    <a:cubicBezTo>
                      <a:pt x="75" y="3"/>
                      <a:pt x="75" y="3"/>
                      <a:pt x="75" y="3"/>
                    </a:cubicBezTo>
                    <a:cubicBezTo>
                      <a:pt x="72" y="1"/>
                      <a:pt x="72" y="1"/>
                      <a:pt x="72" y="1"/>
                    </a:cubicBezTo>
                    <a:cubicBezTo>
                      <a:pt x="71" y="0"/>
                      <a:pt x="70" y="1"/>
                      <a:pt x="70" y="1"/>
                    </a:cubicBezTo>
                    <a:cubicBezTo>
                      <a:pt x="69" y="2"/>
                      <a:pt x="69" y="3"/>
                      <a:pt x="70" y="3"/>
                    </a:cubicBezTo>
                    <a:cubicBezTo>
                      <a:pt x="72" y="4"/>
                      <a:pt x="72" y="4"/>
                      <a:pt x="72" y="4"/>
                    </a:cubicBezTo>
                    <a:cubicBezTo>
                      <a:pt x="70" y="7"/>
                      <a:pt x="70" y="7"/>
                      <a:pt x="70" y="7"/>
                    </a:cubicBezTo>
                    <a:cubicBezTo>
                      <a:pt x="70" y="7"/>
                      <a:pt x="70" y="8"/>
                      <a:pt x="70" y="8"/>
                    </a:cubicBezTo>
                    <a:cubicBezTo>
                      <a:pt x="70" y="9"/>
                      <a:pt x="70" y="9"/>
                      <a:pt x="70" y="9"/>
                    </a:cubicBezTo>
                    <a:cubicBezTo>
                      <a:pt x="71" y="10"/>
                      <a:pt x="71" y="10"/>
                      <a:pt x="71" y="10"/>
                    </a:cubicBezTo>
                    <a:cubicBezTo>
                      <a:pt x="67" y="11"/>
                      <a:pt x="67" y="11"/>
                      <a:pt x="67" y="11"/>
                    </a:cubicBezTo>
                    <a:cubicBezTo>
                      <a:pt x="66" y="12"/>
                      <a:pt x="66" y="12"/>
                      <a:pt x="66" y="13"/>
                    </a:cubicBezTo>
                    <a:cubicBezTo>
                      <a:pt x="66" y="13"/>
                      <a:pt x="66" y="14"/>
                      <a:pt x="67" y="14"/>
                    </a:cubicBezTo>
                    <a:cubicBezTo>
                      <a:pt x="69" y="16"/>
                      <a:pt x="69" y="16"/>
                      <a:pt x="69" y="16"/>
                    </a:cubicBezTo>
                    <a:cubicBezTo>
                      <a:pt x="65" y="16"/>
                      <a:pt x="65" y="16"/>
                      <a:pt x="65" y="16"/>
                    </a:cubicBezTo>
                    <a:cubicBezTo>
                      <a:pt x="64" y="16"/>
                      <a:pt x="64" y="17"/>
                      <a:pt x="64" y="17"/>
                    </a:cubicBezTo>
                    <a:cubicBezTo>
                      <a:pt x="64" y="18"/>
                      <a:pt x="64" y="19"/>
                      <a:pt x="64" y="19"/>
                    </a:cubicBezTo>
                    <a:cubicBezTo>
                      <a:pt x="67" y="21"/>
                      <a:pt x="67" y="21"/>
                      <a:pt x="67" y="21"/>
                    </a:cubicBezTo>
                    <a:cubicBezTo>
                      <a:pt x="63" y="21"/>
                      <a:pt x="63" y="21"/>
                      <a:pt x="63" y="21"/>
                    </a:cubicBezTo>
                    <a:cubicBezTo>
                      <a:pt x="62" y="21"/>
                      <a:pt x="62" y="22"/>
                      <a:pt x="61" y="22"/>
                    </a:cubicBezTo>
                    <a:cubicBezTo>
                      <a:pt x="61" y="23"/>
                      <a:pt x="61" y="23"/>
                      <a:pt x="62" y="24"/>
                    </a:cubicBezTo>
                    <a:cubicBezTo>
                      <a:pt x="64" y="25"/>
                      <a:pt x="64" y="25"/>
                      <a:pt x="64" y="25"/>
                    </a:cubicBezTo>
                    <a:cubicBezTo>
                      <a:pt x="60" y="25"/>
                      <a:pt x="60" y="25"/>
                      <a:pt x="60" y="25"/>
                    </a:cubicBezTo>
                    <a:cubicBezTo>
                      <a:pt x="60" y="25"/>
                      <a:pt x="59" y="26"/>
                      <a:pt x="59" y="27"/>
                    </a:cubicBezTo>
                    <a:cubicBezTo>
                      <a:pt x="59" y="27"/>
                      <a:pt x="59" y="28"/>
                      <a:pt x="60" y="28"/>
                    </a:cubicBezTo>
                    <a:cubicBezTo>
                      <a:pt x="60" y="28"/>
                      <a:pt x="60" y="28"/>
                      <a:pt x="60" y="28"/>
                    </a:cubicBezTo>
                    <a:cubicBezTo>
                      <a:pt x="55" y="29"/>
                      <a:pt x="55" y="29"/>
                      <a:pt x="55" y="29"/>
                    </a:cubicBezTo>
                    <a:cubicBezTo>
                      <a:pt x="54" y="29"/>
                      <a:pt x="53" y="30"/>
                      <a:pt x="53" y="31"/>
                    </a:cubicBezTo>
                    <a:cubicBezTo>
                      <a:pt x="53" y="31"/>
                      <a:pt x="54" y="32"/>
                      <a:pt x="54" y="32"/>
                    </a:cubicBezTo>
                    <a:cubicBezTo>
                      <a:pt x="54" y="32"/>
                      <a:pt x="54" y="32"/>
                      <a:pt x="54" y="32"/>
                    </a:cubicBezTo>
                    <a:cubicBezTo>
                      <a:pt x="51" y="32"/>
                      <a:pt x="51" y="32"/>
                      <a:pt x="51" y="32"/>
                    </a:cubicBezTo>
                    <a:cubicBezTo>
                      <a:pt x="51" y="32"/>
                      <a:pt x="50" y="32"/>
                      <a:pt x="50" y="33"/>
                    </a:cubicBezTo>
                    <a:cubicBezTo>
                      <a:pt x="50" y="34"/>
                      <a:pt x="50" y="34"/>
                      <a:pt x="50" y="35"/>
                    </a:cubicBezTo>
                    <a:cubicBezTo>
                      <a:pt x="52" y="36"/>
                      <a:pt x="52" y="36"/>
                      <a:pt x="52" y="36"/>
                    </a:cubicBezTo>
                    <a:cubicBezTo>
                      <a:pt x="48" y="36"/>
                      <a:pt x="48" y="36"/>
                      <a:pt x="48" y="36"/>
                    </a:cubicBezTo>
                    <a:cubicBezTo>
                      <a:pt x="47" y="36"/>
                      <a:pt x="46" y="36"/>
                      <a:pt x="46" y="37"/>
                    </a:cubicBezTo>
                    <a:cubicBezTo>
                      <a:pt x="46" y="37"/>
                      <a:pt x="46" y="38"/>
                      <a:pt x="47" y="39"/>
                    </a:cubicBezTo>
                    <a:cubicBezTo>
                      <a:pt x="52" y="42"/>
                      <a:pt x="52" y="42"/>
                      <a:pt x="52" y="42"/>
                    </a:cubicBezTo>
                    <a:cubicBezTo>
                      <a:pt x="53" y="41"/>
                      <a:pt x="53" y="41"/>
                      <a:pt x="53" y="41"/>
                    </a:cubicBezTo>
                    <a:cubicBezTo>
                      <a:pt x="53" y="39"/>
                      <a:pt x="53" y="39"/>
                      <a:pt x="53" y="39"/>
                    </a:cubicBezTo>
                    <a:cubicBezTo>
                      <a:pt x="41" y="36"/>
                      <a:pt x="41" y="36"/>
                      <a:pt x="41" y="36"/>
                    </a:cubicBezTo>
                    <a:cubicBezTo>
                      <a:pt x="41" y="36"/>
                      <a:pt x="40" y="37"/>
                      <a:pt x="40" y="37"/>
                    </a:cubicBezTo>
                    <a:cubicBezTo>
                      <a:pt x="39" y="38"/>
                      <a:pt x="40" y="39"/>
                      <a:pt x="40" y="39"/>
                    </a:cubicBezTo>
                    <a:cubicBezTo>
                      <a:pt x="40" y="39"/>
                      <a:pt x="40" y="39"/>
                      <a:pt x="40" y="39"/>
                    </a:cubicBezTo>
                    <a:cubicBezTo>
                      <a:pt x="34" y="38"/>
                      <a:pt x="34" y="38"/>
                      <a:pt x="34" y="38"/>
                    </a:cubicBezTo>
                    <a:cubicBezTo>
                      <a:pt x="33" y="38"/>
                      <a:pt x="32" y="38"/>
                      <a:pt x="32" y="39"/>
                    </a:cubicBezTo>
                    <a:cubicBezTo>
                      <a:pt x="32" y="39"/>
                      <a:pt x="32" y="40"/>
                      <a:pt x="33" y="41"/>
                    </a:cubicBezTo>
                    <a:cubicBezTo>
                      <a:pt x="41" y="46"/>
                      <a:pt x="41" y="46"/>
                      <a:pt x="41" y="46"/>
                    </a:cubicBezTo>
                    <a:cubicBezTo>
                      <a:pt x="41" y="44"/>
                      <a:pt x="41" y="44"/>
                      <a:pt x="41" y="44"/>
                    </a:cubicBezTo>
                    <a:cubicBezTo>
                      <a:pt x="42" y="43"/>
                      <a:pt x="42" y="43"/>
                      <a:pt x="42" y="43"/>
                    </a:cubicBezTo>
                    <a:cubicBezTo>
                      <a:pt x="20" y="37"/>
                      <a:pt x="20" y="37"/>
                      <a:pt x="20" y="37"/>
                    </a:cubicBezTo>
                    <a:cubicBezTo>
                      <a:pt x="19" y="37"/>
                      <a:pt x="18" y="37"/>
                      <a:pt x="18" y="38"/>
                    </a:cubicBezTo>
                    <a:cubicBezTo>
                      <a:pt x="18" y="38"/>
                      <a:pt x="18" y="39"/>
                      <a:pt x="19" y="40"/>
                    </a:cubicBezTo>
                    <a:cubicBezTo>
                      <a:pt x="30" y="46"/>
                      <a:pt x="30" y="46"/>
                      <a:pt x="30" y="46"/>
                    </a:cubicBezTo>
                    <a:cubicBezTo>
                      <a:pt x="31" y="45"/>
                      <a:pt x="31" y="45"/>
                      <a:pt x="31" y="45"/>
                    </a:cubicBezTo>
                    <a:cubicBezTo>
                      <a:pt x="29" y="44"/>
                      <a:pt x="29" y="44"/>
                      <a:pt x="29" y="44"/>
                    </a:cubicBezTo>
                    <a:cubicBezTo>
                      <a:pt x="30" y="45"/>
                      <a:pt x="30" y="45"/>
                      <a:pt x="30" y="45"/>
                    </a:cubicBezTo>
                    <a:cubicBezTo>
                      <a:pt x="30" y="44"/>
                      <a:pt x="30" y="44"/>
                      <a:pt x="30" y="44"/>
                    </a:cubicBezTo>
                    <a:cubicBezTo>
                      <a:pt x="30" y="44"/>
                      <a:pt x="30" y="44"/>
                      <a:pt x="29" y="44"/>
                    </a:cubicBezTo>
                    <a:cubicBezTo>
                      <a:pt x="30" y="45"/>
                      <a:pt x="30" y="45"/>
                      <a:pt x="30" y="45"/>
                    </a:cubicBezTo>
                    <a:cubicBezTo>
                      <a:pt x="30" y="44"/>
                      <a:pt x="30" y="44"/>
                      <a:pt x="30" y="44"/>
                    </a:cubicBezTo>
                    <a:cubicBezTo>
                      <a:pt x="30" y="45"/>
                      <a:pt x="30" y="45"/>
                      <a:pt x="30" y="45"/>
                    </a:cubicBezTo>
                    <a:cubicBezTo>
                      <a:pt x="30" y="44"/>
                      <a:pt x="30" y="44"/>
                      <a:pt x="30" y="44"/>
                    </a:cubicBezTo>
                    <a:cubicBezTo>
                      <a:pt x="30" y="44"/>
                      <a:pt x="30" y="44"/>
                      <a:pt x="30" y="44"/>
                    </a:cubicBezTo>
                    <a:cubicBezTo>
                      <a:pt x="30" y="45"/>
                      <a:pt x="30" y="45"/>
                      <a:pt x="30" y="45"/>
                    </a:cubicBezTo>
                    <a:cubicBezTo>
                      <a:pt x="30" y="44"/>
                      <a:pt x="30" y="44"/>
                      <a:pt x="30" y="44"/>
                    </a:cubicBezTo>
                    <a:cubicBezTo>
                      <a:pt x="30" y="44"/>
                      <a:pt x="30" y="44"/>
                      <a:pt x="30" y="44"/>
                    </a:cubicBezTo>
                    <a:cubicBezTo>
                      <a:pt x="30" y="44"/>
                      <a:pt x="30" y="44"/>
                      <a:pt x="30" y="44"/>
                    </a:cubicBezTo>
                    <a:cubicBezTo>
                      <a:pt x="30" y="44"/>
                      <a:pt x="30" y="44"/>
                      <a:pt x="30" y="44"/>
                    </a:cubicBezTo>
                    <a:cubicBezTo>
                      <a:pt x="30" y="44"/>
                      <a:pt x="30" y="44"/>
                      <a:pt x="30" y="44"/>
                    </a:cubicBezTo>
                    <a:cubicBezTo>
                      <a:pt x="30" y="44"/>
                      <a:pt x="30" y="44"/>
                      <a:pt x="30" y="44"/>
                    </a:cubicBezTo>
                    <a:cubicBezTo>
                      <a:pt x="30" y="44"/>
                      <a:pt x="28" y="43"/>
                      <a:pt x="25" y="42"/>
                    </a:cubicBezTo>
                    <a:cubicBezTo>
                      <a:pt x="21" y="40"/>
                      <a:pt x="15" y="38"/>
                      <a:pt x="11" y="36"/>
                    </a:cubicBezTo>
                    <a:cubicBezTo>
                      <a:pt x="6" y="34"/>
                      <a:pt x="3" y="33"/>
                      <a:pt x="3" y="33"/>
                    </a:cubicBezTo>
                    <a:cubicBezTo>
                      <a:pt x="2" y="33"/>
                      <a:pt x="1" y="33"/>
                      <a:pt x="1" y="34"/>
                    </a:cubicBezTo>
                    <a:cubicBezTo>
                      <a:pt x="0" y="34"/>
                      <a:pt x="1" y="35"/>
                      <a:pt x="1" y="35"/>
                    </a:cubicBezTo>
                    <a:cubicBezTo>
                      <a:pt x="14" y="43"/>
                      <a:pt x="14" y="43"/>
                      <a:pt x="14" y="43"/>
                    </a:cubicBezTo>
                    <a:cubicBezTo>
                      <a:pt x="15" y="44"/>
                      <a:pt x="15" y="44"/>
                      <a:pt x="16" y="43"/>
                    </a:cubicBezTo>
                    <a:cubicBezTo>
                      <a:pt x="16" y="42"/>
                      <a:pt x="16" y="41"/>
                      <a:pt x="15" y="4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0" name="Freeform 1201"/>
              <p:cNvSpPr>
                <a:spLocks/>
              </p:cNvSpPr>
              <p:nvPr/>
            </p:nvSpPr>
            <p:spPr bwMode="auto">
              <a:xfrm>
                <a:off x="3426734" y="607725"/>
                <a:ext cx="202816" cy="189939"/>
              </a:xfrm>
              <a:custGeom>
                <a:avLst/>
                <a:gdLst>
                  <a:gd name="T0" fmla="*/ 2 w 93"/>
                  <a:gd name="T1" fmla="*/ 85 h 87"/>
                  <a:gd name="T2" fmla="*/ 10 w 93"/>
                  <a:gd name="T3" fmla="*/ 81 h 87"/>
                  <a:gd name="T4" fmla="*/ 12 w 93"/>
                  <a:gd name="T5" fmla="*/ 77 h 87"/>
                  <a:gd name="T6" fmla="*/ 16 w 93"/>
                  <a:gd name="T7" fmla="*/ 73 h 87"/>
                  <a:gd name="T8" fmla="*/ 19 w 93"/>
                  <a:gd name="T9" fmla="*/ 69 h 87"/>
                  <a:gd name="T10" fmla="*/ 21 w 93"/>
                  <a:gd name="T11" fmla="*/ 65 h 87"/>
                  <a:gd name="T12" fmla="*/ 29 w 93"/>
                  <a:gd name="T13" fmla="*/ 65 h 87"/>
                  <a:gd name="T14" fmla="*/ 32 w 93"/>
                  <a:gd name="T15" fmla="*/ 60 h 87"/>
                  <a:gd name="T16" fmla="*/ 27 w 93"/>
                  <a:gd name="T17" fmla="*/ 59 h 87"/>
                  <a:gd name="T18" fmla="*/ 35 w 93"/>
                  <a:gd name="T19" fmla="*/ 54 h 87"/>
                  <a:gd name="T20" fmla="*/ 41 w 93"/>
                  <a:gd name="T21" fmla="*/ 50 h 87"/>
                  <a:gd name="T22" fmla="*/ 44 w 93"/>
                  <a:gd name="T23" fmla="*/ 44 h 87"/>
                  <a:gd name="T24" fmla="*/ 51 w 93"/>
                  <a:gd name="T25" fmla="*/ 44 h 87"/>
                  <a:gd name="T26" fmla="*/ 53 w 93"/>
                  <a:gd name="T27" fmla="*/ 41 h 87"/>
                  <a:gd name="T28" fmla="*/ 50 w 93"/>
                  <a:gd name="T29" fmla="*/ 41 h 87"/>
                  <a:gd name="T30" fmla="*/ 56 w 93"/>
                  <a:gd name="T31" fmla="*/ 35 h 87"/>
                  <a:gd name="T32" fmla="*/ 61 w 93"/>
                  <a:gd name="T33" fmla="*/ 32 h 87"/>
                  <a:gd name="T34" fmla="*/ 64 w 93"/>
                  <a:gd name="T35" fmla="*/ 27 h 87"/>
                  <a:gd name="T36" fmla="*/ 67 w 93"/>
                  <a:gd name="T37" fmla="*/ 21 h 87"/>
                  <a:gd name="T38" fmla="*/ 75 w 93"/>
                  <a:gd name="T39" fmla="*/ 21 h 87"/>
                  <a:gd name="T40" fmla="*/ 77 w 93"/>
                  <a:gd name="T41" fmla="*/ 17 h 87"/>
                  <a:gd name="T42" fmla="*/ 73 w 93"/>
                  <a:gd name="T43" fmla="*/ 17 h 87"/>
                  <a:gd name="T44" fmla="*/ 82 w 93"/>
                  <a:gd name="T45" fmla="*/ 12 h 87"/>
                  <a:gd name="T46" fmla="*/ 85 w 93"/>
                  <a:gd name="T47" fmla="*/ 8 h 87"/>
                  <a:gd name="T48" fmla="*/ 85 w 93"/>
                  <a:gd name="T49" fmla="*/ 3 h 87"/>
                  <a:gd name="T50" fmla="*/ 93 w 93"/>
                  <a:gd name="T51" fmla="*/ 4 h 87"/>
                  <a:gd name="T52" fmla="*/ 87 w 93"/>
                  <a:gd name="T53" fmla="*/ 3 h 87"/>
                  <a:gd name="T54" fmla="*/ 83 w 93"/>
                  <a:gd name="T55" fmla="*/ 6 h 87"/>
                  <a:gd name="T56" fmla="*/ 81 w 93"/>
                  <a:gd name="T57" fmla="*/ 6 h 87"/>
                  <a:gd name="T58" fmla="*/ 78 w 93"/>
                  <a:gd name="T59" fmla="*/ 10 h 87"/>
                  <a:gd name="T60" fmla="*/ 72 w 93"/>
                  <a:gd name="T61" fmla="*/ 14 h 87"/>
                  <a:gd name="T62" fmla="*/ 70 w 93"/>
                  <a:gd name="T63" fmla="*/ 17 h 87"/>
                  <a:gd name="T64" fmla="*/ 66 w 93"/>
                  <a:gd name="T65" fmla="*/ 21 h 87"/>
                  <a:gd name="T66" fmla="*/ 68 w 93"/>
                  <a:gd name="T67" fmla="*/ 24 h 87"/>
                  <a:gd name="T68" fmla="*/ 61 w 93"/>
                  <a:gd name="T69" fmla="*/ 28 h 87"/>
                  <a:gd name="T70" fmla="*/ 56 w 93"/>
                  <a:gd name="T71" fmla="*/ 32 h 87"/>
                  <a:gd name="T72" fmla="*/ 51 w 93"/>
                  <a:gd name="T73" fmla="*/ 33 h 87"/>
                  <a:gd name="T74" fmla="*/ 49 w 93"/>
                  <a:gd name="T75" fmla="*/ 38 h 87"/>
                  <a:gd name="T76" fmla="*/ 52 w 93"/>
                  <a:gd name="T77" fmla="*/ 40 h 87"/>
                  <a:gd name="T78" fmla="*/ 46 w 93"/>
                  <a:gd name="T79" fmla="*/ 43 h 87"/>
                  <a:gd name="T80" fmla="*/ 42 w 93"/>
                  <a:gd name="T81" fmla="*/ 47 h 87"/>
                  <a:gd name="T82" fmla="*/ 37 w 93"/>
                  <a:gd name="T83" fmla="*/ 48 h 87"/>
                  <a:gd name="T84" fmla="*/ 41 w 93"/>
                  <a:gd name="T85" fmla="*/ 52 h 87"/>
                  <a:gd name="T86" fmla="*/ 30 w 93"/>
                  <a:gd name="T87" fmla="*/ 54 h 87"/>
                  <a:gd name="T88" fmla="*/ 26 w 93"/>
                  <a:gd name="T89" fmla="*/ 59 h 87"/>
                  <a:gd name="T90" fmla="*/ 22 w 93"/>
                  <a:gd name="T91" fmla="*/ 63 h 87"/>
                  <a:gd name="T92" fmla="*/ 20 w 93"/>
                  <a:gd name="T93" fmla="*/ 67 h 87"/>
                  <a:gd name="T94" fmla="*/ 15 w 93"/>
                  <a:gd name="T95" fmla="*/ 67 h 87"/>
                  <a:gd name="T96" fmla="*/ 18 w 93"/>
                  <a:gd name="T97" fmla="*/ 71 h 87"/>
                  <a:gd name="T98" fmla="*/ 11 w 93"/>
                  <a:gd name="T99" fmla="*/ 73 h 87"/>
                  <a:gd name="T100" fmla="*/ 7 w 93"/>
                  <a:gd name="T101" fmla="*/ 78 h 87"/>
                  <a:gd name="T102" fmla="*/ 5 w 93"/>
                  <a:gd name="T103" fmla="*/ 81 h 87"/>
                  <a:gd name="T104" fmla="*/ 1 w 93"/>
                  <a:gd name="T105" fmla="*/ 8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3" h="87">
                    <a:moveTo>
                      <a:pt x="4" y="84"/>
                    </a:moveTo>
                    <a:cubicBezTo>
                      <a:pt x="2" y="83"/>
                      <a:pt x="2" y="83"/>
                      <a:pt x="2" y="83"/>
                    </a:cubicBezTo>
                    <a:cubicBezTo>
                      <a:pt x="1" y="84"/>
                      <a:pt x="1" y="84"/>
                      <a:pt x="1" y="84"/>
                    </a:cubicBezTo>
                    <a:cubicBezTo>
                      <a:pt x="2" y="85"/>
                      <a:pt x="2" y="85"/>
                      <a:pt x="2" y="85"/>
                    </a:cubicBezTo>
                    <a:cubicBezTo>
                      <a:pt x="10" y="84"/>
                      <a:pt x="10" y="84"/>
                      <a:pt x="10" y="84"/>
                    </a:cubicBezTo>
                    <a:cubicBezTo>
                      <a:pt x="10" y="83"/>
                      <a:pt x="11" y="83"/>
                      <a:pt x="11" y="82"/>
                    </a:cubicBezTo>
                    <a:cubicBezTo>
                      <a:pt x="11" y="82"/>
                      <a:pt x="11" y="81"/>
                      <a:pt x="10" y="81"/>
                    </a:cubicBezTo>
                    <a:cubicBezTo>
                      <a:pt x="10" y="81"/>
                      <a:pt x="10" y="81"/>
                      <a:pt x="10" y="81"/>
                    </a:cubicBezTo>
                    <a:cubicBezTo>
                      <a:pt x="12" y="80"/>
                      <a:pt x="12" y="80"/>
                      <a:pt x="12" y="80"/>
                    </a:cubicBezTo>
                    <a:cubicBezTo>
                      <a:pt x="12" y="80"/>
                      <a:pt x="13" y="80"/>
                      <a:pt x="13" y="79"/>
                    </a:cubicBezTo>
                    <a:cubicBezTo>
                      <a:pt x="13" y="79"/>
                      <a:pt x="13" y="78"/>
                      <a:pt x="12" y="78"/>
                    </a:cubicBezTo>
                    <a:cubicBezTo>
                      <a:pt x="12" y="77"/>
                      <a:pt x="12" y="77"/>
                      <a:pt x="12" y="77"/>
                    </a:cubicBezTo>
                    <a:cubicBezTo>
                      <a:pt x="17" y="76"/>
                      <a:pt x="17" y="76"/>
                      <a:pt x="17" y="76"/>
                    </a:cubicBezTo>
                    <a:cubicBezTo>
                      <a:pt x="17" y="76"/>
                      <a:pt x="18" y="75"/>
                      <a:pt x="18" y="75"/>
                    </a:cubicBezTo>
                    <a:cubicBezTo>
                      <a:pt x="18" y="74"/>
                      <a:pt x="18" y="74"/>
                      <a:pt x="17" y="73"/>
                    </a:cubicBezTo>
                    <a:cubicBezTo>
                      <a:pt x="16" y="73"/>
                      <a:pt x="16" y="73"/>
                      <a:pt x="16" y="73"/>
                    </a:cubicBezTo>
                    <a:cubicBezTo>
                      <a:pt x="19" y="72"/>
                      <a:pt x="19" y="72"/>
                      <a:pt x="19" y="72"/>
                    </a:cubicBezTo>
                    <a:cubicBezTo>
                      <a:pt x="19" y="72"/>
                      <a:pt x="20" y="72"/>
                      <a:pt x="20" y="71"/>
                    </a:cubicBezTo>
                    <a:cubicBezTo>
                      <a:pt x="20" y="70"/>
                      <a:pt x="20" y="70"/>
                      <a:pt x="19" y="69"/>
                    </a:cubicBezTo>
                    <a:cubicBezTo>
                      <a:pt x="19" y="69"/>
                      <a:pt x="19" y="69"/>
                      <a:pt x="19" y="69"/>
                    </a:cubicBezTo>
                    <a:cubicBezTo>
                      <a:pt x="22" y="68"/>
                      <a:pt x="22" y="68"/>
                      <a:pt x="22" y="68"/>
                    </a:cubicBezTo>
                    <a:cubicBezTo>
                      <a:pt x="23" y="68"/>
                      <a:pt x="23" y="67"/>
                      <a:pt x="23" y="67"/>
                    </a:cubicBezTo>
                    <a:cubicBezTo>
                      <a:pt x="23" y="66"/>
                      <a:pt x="23" y="66"/>
                      <a:pt x="23" y="65"/>
                    </a:cubicBezTo>
                    <a:cubicBezTo>
                      <a:pt x="21" y="65"/>
                      <a:pt x="21" y="65"/>
                      <a:pt x="21" y="65"/>
                    </a:cubicBezTo>
                    <a:cubicBezTo>
                      <a:pt x="21" y="66"/>
                      <a:pt x="21" y="66"/>
                      <a:pt x="21" y="66"/>
                    </a:cubicBezTo>
                    <a:cubicBezTo>
                      <a:pt x="21" y="67"/>
                      <a:pt x="21" y="67"/>
                      <a:pt x="21" y="67"/>
                    </a:cubicBezTo>
                    <a:cubicBezTo>
                      <a:pt x="28" y="66"/>
                      <a:pt x="28" y="66"/>
                      <a:pt x="28" y="66"/>
                    </a:cubicBezTo>
                    <a:cubicBezTo>
                      <a:pt x="28" y="66"/>
                      <a:pt x="29" y="66"/>
                      <a:pt x="29" y="65"/>
                    </a:cubicBezTo>
                    <a:cubicBezTo>
                      <a:pt x="29" y="65"/>
                      <a:pt x="29" y="64"/>
                      <a:pt x="28" y="64"/>
                    </a:cubicBezTo>
                    <a:cubicBezTo>
                      <a:pt x="26" y="62"/>
                      <a:pt x="26" y="62"/>
                      <a:pt x="26" y="62"/>
                    </a:cubicBezTo>
                    <a:cubicBezTo>
                      <a:pt x="31" y="61"/>
                      <a:pt x="31" y="61"/>
                      <a:pt x="31" y="61"/>
                    </a:cubicBezTo>
                    <a:cubicBezTo>
                      <a:pt x="31" y="61"/>
                      <a:pt x="32" y="61"/>
                      <a:pt x="32" y="60"/>
                    </a:cubicBezTo>
                    <a:cubicBezTo>
                      <a:pt x="32" y="59"/>
                      <a:pt x="32" y="59"/>
                      <a:pt x="31" y="59"/>
                    </a:cubicBezTo>
                    <a:cubicBezTo>
                      <a:pt x="28" y="57"/>
                      <a:pt x="28" y="57"/>
                      <a:pt x="28" y="57"/>
                    </a:cubicBezTo>
                    <a:cubicBezTo>
                      <a:pt x="27" y="58"/>
                      <a:pt x="27" y="58"/>
                      <a:pt x="27" y="58"/>
                    </a:cubicBezTo>
                    <a:cubicBezTo>
                      <a:pt x="27" y="59"/>
                      <a:pt x="27" y="59"/>
                      <a:pt x="27" y="59"/>
                    </a:cubicBezTo>
                    <a:cubicBezTo>
                      <a:pt x="36" y="58"/>
                      <a:pt x="36" y="58"/>
                      <a:pt x="36" y="58"/>
                    </a:cubicBezTo>
                    <a:cubicBezTo>
                      <a:pt x="37" y="58"/>
                      <a:pt x="38" y="57"/>
                      <a:pt x="38" y="57"/>
                    </a:cubicBezTo>
                    <a:cubicBezTo>
                      <a:pt x="38" y="56"/>
                      <a:pt x="38" y="55"/>
                      <a:pt x="37" y="55"/>
                    </a:cubicBezTo>
                    <a:cubicBezTo>
                      <a:pt x="35" y="54"/>
                      <a:pt x="35" y="54"/>
                      <a:pt x="35" y="54"/>
                    </a:cubicBezTo>
                    <a:cubicBezTo>
                      <a:pt x="41" y="53"/>
                      <a:pt x="41" y="53"/>
                      <a:pt x="41" y="53"/>
                    </a:cubicBezTo>
                    <a:cubicBezTo>
                      <a:pt x="42" y="53"/>
                      <a:pt x="42" y="52"/>
                      <a:pt x="42" y="52"/>
                    </a:cubicBezTo>
                    <a:cubicBezTo>
                      <a:pt x="42" y="51"/>
                      <a:pt x="42" y="51"/>
                      <a:pt x="41" y="50"/>
                    </a:cubicBezTo>
                    <a:cubicBezTo>
                      <a:pt x="41" y="50"/>
                      <a:pt x="41" y="50"/>
                      <a:pt x="41" y="50"/>
                    </a:cubicBezTo>
                    <a:cubicBezTo>
                      <a:pt x="45" y="48"/>
                      <a:pt x="45" y="48"/>
                      <a:pt x="45" y="48"/>
                    </a:cubicBezTo>
                    <a:cubicBezTo>
                      <a:pt x="45" y="48"/>
                      <a:pt x="46" y="47"/>
                      <a:pt x="46" y="47"/>
                    </a:cubicBezTo>
                    <a:cubicBezTo>
                      <a:pt x="46" y="46"/>
                      <a:pt x="45" y="46"/>
                      <a:pt x="45" y="45"/>
                    </a:cubicBezTo>
                    <a:cubicBezTo>
                      <a:pt x="44" y="44"/>
                      <a:pt x="44" y="44"/>
                      <a:pt x="44" y="44"/>
                    </a:cubicBezTo>
                    <a:cubicBezTo>
                      <a:pt x="43" y="46"/>
                      <a:pt x="43" y="46"/>
                      <a:pt x="43" y="46"/>
                    </a:cubicBezTo>
                    <a:cubicBezTo>
                      <a:pt x="43" y="47"/>
                      <a:pt x="43" y="47"/>
                      <a:pt x="43" y="47"/>
                    </a:cubicBezTo>
                    <a:cubicBezTo>
                      <a:pt x="50" y="45"/>
                      <a:pt x="50" y="45"/>
                      <a:pt x="50" y="45"/>
                    </a:cubicBezTo>
                    <a:cubicBezTo>
                      <a:pt x="51" y="45"/>
                      <a:pt x="51" y="44"/>
                      <a:pt x="51" y="44"/>
                    </a:cubicBezTo>
                    <a:cubicBezTo>
                      <a:pt x="51" y="43"/>
                      <a:pt x="51" y="43"/>
                      <a:pt x="51" y="42"/>
                    </a:cubicBezTo>
                    <a:cubicBezTo>
                      <a:pt x="50" y="42"/>
                      <a:pt x="50" y="42"/>
                      <a:pt x="50" y="42"/>
                    </a:cubicBezTo>
                    <a:cubicBezTo>
                      <a:pt x="52" y="42"/>
                      <a:pt x="52" y="42"/>
                      <a:pt x="52" y="42"/>
                    </a:cubicBezTo>
                    <a:cubicBezTo>
                      <a:pt x="53" y="42"/>
                      <a:pt x="53" y="41"/>
                      <a:pt x="53" y="41"/>
                    </a:cubicBezTo>
                    <a:cubicBezTo>
                      <a:pt x="53" y="40"/>
                      <a:pt x="53" y="39"/>
                      <a:pt x="53" y="39"/>
                    </a:cubicBezTo>
                    <a:cubicBezTo>
                      <a:pt x="51" y="38"/>
                      <a:pt x="51" y="38"/>
                      <a:pt x="51" y="38"/>
                    </a:cubicBezTo>
                    <a:cubicBezTo>
                      <a:pt x="50" y="39"/>
                      <a:pt x="50" y="39"/>
                      <a:pt x="50" y="39"/>
                    </a:cubicBezTo>
                    <a:cubicBezTo>
                      <a:pt x="50" y="41"/>
                      <a:pt x="50" y="41"/>
                      <a:pt x="50" y="41"/>
                    </a:cubicBezTo>
                    <a:cubicBezTo>
                      <a:pt x="56" y="38"/>
                      <a:pt x="56" y="38"/>
                      <a:pt x="56" y="38"/>
                    </a:cubicBezTo>
                    <a:cubicBezTo>
                      <a:pt x="57" y="38"/>
                      <a:pt x="57" y="38"/>
                      <a:pt x="57" y="37"/>
                    </a:cubicBezTo>
                    <a:cubicBezTo>
                      <a:pt x="57" y="37"/>
                      <a:pt x="57" y="36"/>
                      <a:pt x="57" y="36"/>
                    </a:cubicBezTo>
                    <a:cubicBezTo>
                      <a:pt x="56" y="35"/>
                      <a:pt x="56" y="35"/>
                      <a:pt x="56" y="35"/>
                    </a:cubicBezTo>
                    <a:cubicBezTo>
                      <a:pt x="61" y="35"/>
                      <a:pt x="61" y="35"/>
                      <a:pt x="61" y="35"/>
                    </a:cubicBezTo>
                    <a:cubicBezTo>
                      <a:pt x="61" y="35"/>
                      <a:pt x="62" y="34"/>
                      <a:pt x="62" y="33"/>
                    </a:cubicBezTo>
                    <a:cubicBezTo>
                      <a:pt x="62" y="33"/>
                      <a:pt x="62" y="32"/>
                      <a:pt x="61" y="32"/>
                    </a:cubicBezTo>
                    <a:cubicBezTo>
                      <a:pt x="61" y="32"/>
                      <a:pt x="61" y="32"/>
                      <a:pt x="61" y="32"/>
                    </a:cubicBezTo>
                    <a:cubicBezTo>
                      <a:pt x="65" y="31"/>
                      <a:pt x="65" y="31"/>
                      <a:pt x="65" y="31"/>
                    </a:cubicBezTo>
                    <a:cubicBezTo>
                      <a:pt x="66" y="30"/>
                      <a:pt x="66" y="30"/>
                      <a:pt x="66" y="29"/>
                    </a:cubicBezTo>
                    <a:cubicBezTo>
                      <a:pt x="66" y="29"/>
                      <a:pt x="66" y="28"/>
                      <a:pt x="66" y="28"/>
                    </a:cubicBezTo>
                    <a:cubicBezTo>
                      <a:pt x="64" y="27"/>
                      <a:pt x="64" y="27"/>
                      <a:pt x="64" y="27"/>
                    </a:cubicBezTo>
                    <a:cubicBezTo>
                      <a:pt x="68" y="25"/>
                      <a:pt x="68" y="25"/>
                      <a:pt x="68" y="25"/>
                    </a:cubicBezTo>
                    <a:cubicBezTo>
                      <a:pt x="69" y="25"/>
                      <a:pt x="69" y="24"/>
                      <a:pt x="69" y="24"/>
                    </a:cubicBezTo>
                    <a:cubicBezTo>
                      <a:pt x="69" y="23"/>
                      <a:pt x="69" y="23"/>
                      <a:pt x="68" y="22"/>
                    </a:cubicBezTo>
                    <a:cubicBezTo>
                      <a:pt x="67" y="21"/>
                      <a:pt x="67" y="21"/>
                      <a:pt x="67" y="21"/>
                    </a:cubicBezTo>
                    <a:cubicBezTo>
                      <a:pt x="66" y="23"/>
                      <a:pt x="66" y="23"/>
                      <a:pt x="66" y="23"/>
                    </a:cubicBezTo>
                    <a:cubicBezTo>
                      <a:pt x="66" y="24"/>
                      <a:pt x="66" y="24"/>
                      <a:pt x="66" y="24"/>
                    </a:cubicBezTo>
                    <a:cubicBezTo>
                      <a:pt x="74" y="22"/>
                      <a:pt x="74" y="22"/>
                      <a:pt x="74" y="22"/>
                    </a:cubicBezTo>
                    <a:cubicBezTo>
                      <a:pt x="75" y="22"/>
                      <a:pt x="75" y="22"/>
                      <a:pt x="75" y="21"/>
                    </a:cubicBezTo>
                    <a:cubicBezTo>
                      <a:pt x="75" y="21"/>
                      <a:pt x="75" y="20"/>
                      <a:pt x="75" y="20"/>
                    </a:cubicBezTo>
                    <a:cubicBezTo>
                      <a:pt x="74" y="19"/>
                      <a:pt x="74" y="19"/>
                      <a:pt x="74" y="19"/>
                    </a:cubicBezTo>
                    <a:cubicBezTo>
                      <a:pt x="76" y="18"/>
                      <a:pt x="76" y="18"/>
                      <a:pt x="76" y="18"/>
                    </a:cubicBezTo>
                    <a:cubicBezTo>
                      <a:pt x="76" y="18"/>
                      <a:pt x="76" y="18"/>
                      <a:pt x="77" y="17"/>
                    </a:cubicBezTo>
                    <a:cubicBezTo>
                      <a:pt x="77" y="16"/>
                      <a:pt x="76" y="16"/>
                      <a:pt x="76" y="16"/>
                    </a:cubicBezTo>
                    <a:cubicBezTo>
                      <a:pt x="73" y="14"/>
                      <a:pt x="73" y="14"/>
                      <a:pt x="73" y="14"/>
                    </a:cubicBezTo>
                    <a:cubicBezTo>
                      <a:pt x="72" y="15"/>
                      <a:pt x="72" y="15"/>
                      <a:pt x="72" y="15"/>
                    </a:cubicBezTo>
                    <a:cubicBezTo>
                      <a:pt x="73" y="17"/>
                      <a:pt x="73" y="17"/>
                      <a:pt x="73" y="17"/>
                    </a:cubicBezTo>
                    <a:cubicBezTo>
                      <a:pt x="82" y="15"/>
                      <a:pt x="82" y="15"/>
                      <a:pt x="82" y="15"/>
                    </a:cubicBezTo>
                    <a:cubicBezTo>
                      <a:pt x="82" y="15"/>
                      <a:pt x="83" y="14"/>
                      <a:pt x="83" y="14"/>
                    </a:cubicBezTo>
                    <a:cubicBezTo>
                      <a:pt x="83" y="13"/>
                      <a:pt x="83" y="12"/>
                      <a:pt x="82" y="12"/>
                    </a:cubicBezTo>
                    <a:cubicBezTo>
                      <a:pt x="82" y="12"/>
                      <a:pt x="82" y="12"/>
                      <a:pt x="82" y="12"/>
                    </a:cubicBezTo>
                    <a:cubicBezTo>
                      <a:pt x="85" y="11"/>
                      <a:pt x="85" y="11"/>
                      <a:pt x="85" y="11"/>
                    </a:cubicBezTo>
                    <a:cubicBezTo>
                      <a:pt x="85" y="11"/>
                      <a:pt x="86" y="11"/>
                      <a:pt x="86" y="10"/>
                    </a:cubicBezTo>
                    <a:cubicBezTo>
                      <a:pt x="86" y="9"/>
                      <a:pt x="86" y="9"/>
                      <a:pt x="85" y="9"/>
                    </a:cubicBezTo>
                    <a:cubicBezTo>
                      <a:pt x="85" y="8"/>
                      <a:pt x="85" y="8"/>
                      <a:pt x="85" y="8"/>
                    </a:cubicBezTo>
                    <a:cubicBezTo>
                      <a:pt x="87" y="7"/>
                      <a:pt x="87" y="7"/>
                      <a:pt x="87" y="7"/>
                    </a:cubicBezTo>
                    <a:cubicBezTo>
                      <a:pt x="87" y="7"/>
                      <a:pt x="88" y="7"/>
                      <a:pt x="88" y="6"/>
                    </a:cubicBezTo>
                    <a:cubicBezTo>
                      <a:pt x="88" y="6"/>
                      <a:pt x="88" y="5"/>
                      <a:pt x="87" y="5"/>
                    </a:cubicBezTo>
                    <a:cubicBezTo>
                      <a:pt x="85" y="3"/>
                      <a:pt x="85" y="3"/>
                      <a:pt x="85" y="3"/>
                    </a:cubicBezTo>
                    <a:cubicBezTo>
                      <a:pt x="84" y="5"/>
                      <a:pt x="84" y="5"/>
                      <a:pt x="84" y="5"/>
                    </a:cubicBezTo>
                    <a:cubicBezTo>
                      <a:pt x="84" y="6"/>
                      <a:pt x="84" y="6"/>
                      <a:pt x="84" y="6"/>
                    </a:cubicBezTo>
                    <a:cubicBezTo>
                      <a:pt x="91" y="5"/>
                      <a:pt x="91" y="5"/>
                      <a:pt x="91" y="5"/>
                    </a:cubicBezTo>
                    <a:cubicBezTo>
                      <a:pt x="92" y="5"/>
                      <a:pt x="92" y="5"/>
                      <a:pt x="93" y="4"/>
                    </a:cubicBezTo>
                    <a:cubicBezTo>
                      <a:pt x="93" y="3"/>
                      <a:pt x="92" y="3"/>
                      <a:pt x="92" y="3"/>
                    </a:cubicBezTo>
                    <a:cubicBezTo>
                      <a:pt x="88" y="0"/>
                      <a:pt x="88" y="0"/>
                      <a:pt x="88" y="0"/>
                    </a:cubicBezTo>
                    <a:cubicBezTo>
                      <a:pt x="88" y="0"/>
                      <a:pt x="87" y="0"/>
                      <a:pt x="86" y="1"/>
                    </a:cubicBezTo>
                    <a:cubicBezTo>
                      <a:pt x="86" y="1"/>
                      <a:pt x="86" y="2"/>
                      <a:pt x="87" y="3"/>
                    </a:cubicBezTo>
                    <a:cubicBezTo>
                      <a:pt x="87" y="3"/>
                      <a:pt x="87" y="3"/>
                      <a:pt x="87" y="3"/>
                    </a:cubicBezTo>
                    <a:cubicBezTo>
                      <a:pt x="84" y="3"/>
                      <a:pt x="84" y="3"/>
                      <a:pt x="84" y="3"/>
                    </a:cubicBezTo>
                    <a:cubicBezTo>
                      <a:pt x="83" y="3"/>
                      <a:pt x="83" y="4"/>
                      <a:pt x="83" y="4"/>
                    </a:cubicBezTo>
                    <a:cubicBezTo>
                      <a:pt x="83" y="5"/>
                      <a:pt x="83" y="6"/>
                      <a:pt x="83" y="6"/>
                    </a:cubicBezTo>
                    <a:cubicBezTo>
                      <a:pt x="85" y="7"/>
                      <a:pt x="85" y="7"/>
                      <a:pt x="85" y="7"/>
                    </a:cubicBezTo>
                    <a:cubicBezTo>
                      <a:pt x="86" y="6"/>
                      <a:pt x="86" y="6"/>
                      <a:pt x="86" y="6"/>
                    </a:cubicBezTo>
                    <a:cubicBezTo>
                      <a:pt x="86" y="5"/>
                      <a:pt x="86" y="5"/>
                      <a:pt x="86" y="5"/>
                    </a:cubicBezTo>
                    <a:cubicBezTo>
                      <a:pt x="81" y="6"/>
                      <a:pt x="81" y="6"/>
                      <a:pt x="81" y="6"/>
                    </a:cubicBezTo>
                    <a:cubicBezTo>
                      <a:pt x="80" y="6"/>
                      <a:pt x="80" y="7"/>
                      <a:pt x="79" y="7"/>
                    </a:cubicBezTo>
                    <a:cubicBezTo>
                      <a:pt x="79" y="8"/>
                      <a:pt x="80" y="8"/>
                      <a:pt x="80" y="9"/>
                    </a:cubicBezTo>
                    <a:cubicBezTo>
                      <a:pt x="81" y="9"/>
                      <a:pt x="81" y="9"/>
                      <a:pt x="81" y="9"/>
                    </a:cubicBezTo>
                    <a:cubicBezTo>
                      <a:pt x="78" y="10"/>
                      <a:pt x="78" y="10"/>
                      <a:pt x="78" y="10"/>
                    </a:cubicBezTo>
                    <a:cubicBezTo>
                      <a:pt x="77" y="10"/>
                      <a:pt x="77" y="11"/>
                      <a:pt x="77" y="11"/>
                    </a:cubicBezTo>
                    <a:cubicBezTo>
                      <a:pt x="77" y="12"/>
                      <a:pt x="77" y="12"/>
                      <a:pt x="77" y="13"/>
                    </a:cubicBezTo>
                    <a:cubicBezTo>
                      <a:pt x="77" y="13"/>
                      <a:pt x="77" y="13"/>
                      <a:pt x="77" y="13"/>
                    </a:cubicBezTo>
                    <a:cubicBezTo>
                      <a:pt x="72" y="14"/>
                      <a:pt x="72" y="14"/>
                      <a:pt x="72" y="14"/>
                    </a:cubicBezTo>
                    <a:cubicBezTo>
                      <a:pt x="71" y="14"/>
                      <a:pt x="71" y="14"/>
                      <a:pt x="71" y="15"/>
                    </a:cubicBezTo>
                    <a:cubicBezTo>
                      <a:pt x="71" y="15"/>
                      <a:pt x="71" y="16"/>
                      <a:pt x="72" y="16"/>
                    </a:cubicBezTo>
                    <a:cubicBezTo>
                      <a:pt x="72" y="16"/>
                      <a:pt x="72" y="16"/>
                      <a:pt x="72" y="16"/>
                    </a:cubicBezTo>
                    <a:cubicBezTo>
                      <a:pt x="70" y="17"/>
                      <a:pt x="70" y="17"/>
                      <a:pt x="70" y="17"/>
                    </a:cubicBezTo>
                    <a:cubicBezTo>
                      <a:pt x="69" y="17"/>
                      <a:pt x="69" y="18"/>
                      <a:pt x="69" y="18"/>
                    </a:cubicBezTo>
                    <a:cubicBezTo>
                      <a:pt x="69" y="19"/>
                      <a:pt x="69" y="19"/>
                      <a:pt x="69" y="20"/>
                    </a:cubicBezTo>
                    <a:cubicBezTo>
                      <a:pt x="70" y="20"/>
                      <a:pt x="70" y="20"/>
                      <a:pt x="70" y="20"/>
                    </a:cubicBezTo>
                    <a:cubicBezTo>
                      <a:pt x="66" y="21"/>
                      <a:pt x="66" y="21"/>
                      <a:pt x="66" y="21"/>
                    </a:cubicBezTo>
                    <a:cubicBezTo>
                      <a:pt x="65" y="21"/>
                      <a:pt x="65" y="22"/>
                      <a:pt x="65" y="22"/>
                    </a:cubicBezTo>
                    <a:cubicBezTo>
                      <a:pt x="65" y="23"/>
                      <a:pt x="65" y="24"/>
                      <a:pt x="65" y="24"/>
                    </a:cubicBezTo>
                    <a:cubicBezTo>
                      <a:pt x="67" y="25"/>
                      <a:pt x="67" y="25"/>
                      <a:pt x="67" y="25"/>
                    </a:cubicBezTo>
                    <a:cubicBezTo>
                      <a:pt x="68" y="24"/>
                      <a:pt x="68" y="24"/>
                      <a:pt x="68" y="24"/>
                    </a:cubicBezTo>
                    <a:cubicBezTo>
                      <a:pt x="67" y="22"/>
                      <a:pt x="67" y="22"/>
                      <a:pt x="67" y="22"/>
                    </a:cubicBezTo>
                    <a:cubicBezTo>
                      <a:pt x="61" y="26"/>
                      <a:pt x="61" y="26"/>
                      <a:pt x="61" y="26"/>
                    </a:cubicBezTo>
                    <a:cubicBezTo>
                      <a:pt x="60" y="26"/>
                      <a:pt x="60" y="26"/>
                      <a:pt x="60" y="27"/>
                    </a:cubicBezTo>
                    <a:cubicBezTo>
                      <a:pt x="60" y="27"/>
                      <a:pt x="60" y="28"/>
                      <a:pt x="61" y="28"/>
                    </a:cubicBezTo>
                    <a:cubicBezTo>
                      <a:pt x="61" y="29"/>
                      <a:pt x="61" y="29"/>
                      <a:pt x="61" y="29"/>
                    </a:cubicBezTo>
                    <a:cubicBezTo>
                      <a:pt x="57" y="30"/>
                      <a:pt x="57" y="30"/>
                      <a:pt x="57" y="30"/>
                    </a:cubicBezTo>
                    <a:cubicBezTo>
                      <a:pt x="56" y="30"/>
                      <a:pt x="56" y="30"/>
                      <a:pt x="56" y="31"/>
                    </a:cubicBezTo>
                    <a:cubicBezTo>
                      <a:pt x="56" y="32"/>
                      <a:pt x="56" y="32"/>
                      <a:pt x="56" y="32"/>
                    </a:cubicBezTo>
                    <a:cubicBezTo>
                      <a:pt x="60" y="34"/>
                      <a:pt x="60" y="34"/>
                      <a:pt x="60" y="34"/>
                    </a:cubicBezTo>
                    <a:cubicBezTo>
                      <a:pt x="60" y="33"/>
                      <a:pt x="60" y="33"/>
                      <a:pt x="60" y="33"/>
                    </a:cubicBezTo>
                    <a:cubicBezTo>
                      <a:pt x="60" y="32"/>
                      <a:pt x="60" y="32"/>
                      <a:pt x="60" y="32"/>
                    </a:cubicBezTo>
                    <a:cubicBezTo>
                      <a:pt x="51" y="33"/>
                      <a:pt x="51" y="33"/>
                      <a:pt x="51" y="33"/>
                    </a:cubicBezTo>
                    <a:cubicBezTo>
                      <a:pt x="51" y="33"/>
                      <a:pt x="50" y="33"/>
                      <a:pt x="50" y="34"/>
                    </a:cubicBezTo>
                    <a:cubicBezTo>
                      <a:pt x="50" y="35"/>
                      <a:pt x="50" y="35"/>
                      <a:pt x="51" y="36"/>
                    </a:cubicBezTo>
                    <a:cubicBezTo>
                      <a:pt x="53" y="37"/>
                      <a:pt x="53" y="37"/>
                      <a:pt x="53" y="37"/>
                    </a:cubicBezTo>
                    <a:cubicBezTo>
                      <a:pt x="49" y="38"/>
                      <a:pt x="49" y="38"/>
                      <a:pt x="49" y="38"/>
                    </a:cubicBezTo>
                    <a:cubicBezTo>
                      <a:pt x="49" y="38"/>
                      <a:pt x="49" y="38"/>
                      <a:pt x="48" y="39"/>
                    </a:cubicBezTo>
                    <a:cubicBezTo>
                      <a:pt x="48" y="40"/>
                      <a:pt x="49" y="40"/>
                      <a:pt x="49" y="40"/>
                    </a:cubicBezTo>
                    <a:cubicBezTo>
                      <a:pt x="51" y="42"/>
                      <a:pt x="51" y="42"/>
                      <a:pt x="51" y="42"/>
                    </a:cubicBezTo>
                    <a:cubicBezTo>
                      <a:pt x="52" y="40"/>
                      <a:pt x="52" y="40"/>
                      <a:pt x="52" y="40"/>
                    </a:cubicBezTo>
                    <a:cubicBezTo>
                      <a:pt x="51" y="39"/>
                      <a:pt x="51" y="39"/>
                      <a:pt x="51" y="39"/>
                    </a:cubicBezTo>
                    <a:cubicBezTo>
                      <a:pt x="46" y="40"/>
                      <a:pt x="46" y="40"/>
                      <a:pt x="46" y="40"/>
                    </a:cubicBezTo>
                    <a:cubicBezTo>
                      <a:pt x="45" y="40"/>
                      <a:pt x="45" y="41"/>
                      <a:pt x="45" y="41"/>
                    </a:cubicBezTo>
                    <a:cubicBezTo>
                      <a:pt x="45" y="42"/>
                      <a:pt x="45" y="42"/>
                      <a:pt x="46" y="43"/>
                    </a:cubicBezTo>
                    <a:cubicBezTo>
                      <a:pt x="46" y="43"/>
                      <a:pt x="46" y="43"/>
                      <a:pt x="46" y="43"/>
                    </a:cubicBezTo>
                    <a:cubicBezTo>
                      <a:pt x="43" y="44"/>
                      <a:pt x="43" y="44"/>
                      <a:pt x="43" y="44"/>
                    </a:cubicBezTo>
                    <a:cubicBezTo>
                      <a:pt x="42" y="44"/>
                      <a:pt x="42" y="45"/>
                      <a:pt x="41" y="46"/>
                    </a:cubicBezTo>
                    <a:cubicBezTo>
                      <a:pt x="41" y="46"/>
                      <a:pt x="42" y="47"/>
                      <a:pt x="42" y="47"/>
                    </a:cubicBezTo>
                    <a:cubicBezTo>
                      <a:pt x="43" y="48"/>
                      <a:pt x="43" y="48"/>
                      <a:pt x="43" y="48"/>
                    </a:cubicBezTo>
                    <a:cubicBezTo>
                      <a:pt x="44" y="46"/>
                      <a:pt x="44" y="46"/>
                      <a:pt x="44" y="46"/>
                    </a:cubicBezTo>
                    <a:cubicBezTo>
                      <a:pt x="44" y="45"/>
                      <a:pt x="44" y="45"/>
                      <a:pt x="44" y="45"/>
                    </a:cubicBezTo>
                    <a:cubicBezTo>
                      <a:pt x="37" y="48"/>
                      <a:pt x="37" y="48"/>
                      <a:pt x="37" y="48"/>
                    </a:cubicBezTo>
                    <a:cubicBezTo>
                      <a:pt x="36" y="48"/>
                      <a:pt x="36" y="49"/>
                      <a:pt x="36" y="49"/>
                    </a:cubicBezTo>
                    <a:cubicBezTo>
                      <a:pt x="36" y="50"/>
                      <a:pt x="36" y="51"/>
                      <a:pt x="37" y="51"/>
                    </a:cubicBezTo>
                    <a:cubicBezTo>
                      <a:pt x="40" y="53"/>
                      <a:pt x="40" y="53"/>
                      <a:pt x="40" y="53"/>
                    </a:cubicBezTo>
                    <a:cubicBezTo>
                      <a:pt x="41" y="52"/>
                      <a:pt x="41" y="52"/>
                      <a:pt x="41" y="52"/>
                    </a:cubicBezTo>
                    <a:cubicBezTo>
                      <a:pt x="40" y="50"/>
                      <a:pt x="40" y="50"/>
                      <a:pt x="40" y="50"/>
                    </a:cubicBezTo>
                    <a:cubicBezTo>
                      <a:pt x="31" y="52"/>
                      <a:pt x="31" y="52"/>
                      <a:pt x="31" y="52"/>
                    </a:cubicBezTo>
                    <a:cubicBezTo>
                      <a:pt x="30" y="52"/>
                      <a:pt x="30" y="52"/>
                      <a:pt x="30" y="53"/>
                    </a:cubicBezTo>
                    <a:cubicBezTo>
                      <a:pt x="30" y="54"/>
                      <a:pt x="30" y="54"/>
                      <a:pt x="30" y="54"/>
                    </a:cubicBezTo>
                    <a:cubicBezTo>
                      <a:pt x="32" y="55"/>
                      <a:pt x="32" y="55"/>
                      <a:pt x="32" y="55"/>
                    </a:cubicBezTo>
                    <a:cubicBezTo>
                      <a:pt x="27" y="56"/>
                      <a:pt x="27" y="56"/>
                      <a:pt x="27" y="56"/>
                    </a:cubicBezTo>
                    <a:cubicBezTo>
                      <a:pt x="26" y="56"/>
                      <a:pt x="26" y="57"/>
                      <a:pt x="26" y="57"/>
                    </a:cubicBezTo>
                    <a:cubicBezTo>
                      <a:pt x="26" y="58"/>
                      <a:pt x="26" y="59"/>
                      <a:pt x="26" y="59"/>
                    </a:cubicBezTo>
                    <a:cubicBezTo>
                      <a:pt x="27" y="59"/>
                      <a:pt x="27" y="59"/>
                      <a:pt x="27" y="59"/>
                    </a:cubicBezTo>
                    <a:cubicBezTo>
                      <a:pt x="22" y="60"/>
                      <a:pt x="22" y="60"/>
                      <a:pt x="22" y="60"/>
                    </a:cubicBezTo>
                    <a:cubicBezTo>
                      <a:pt x="22" y="61"/>
                      <a:pt x="21" y="61"/>
                      <a:pt x="21" y="62"/>
                    </a:cubicBezTo>
                    <a:cubicBezTo>
                      <a:pt x="21" y="62"/>
                      <a:pt x="21" y="63"/>
                      <a:pt x="22" y="63"/>
                    </a:cubicBezTo>
                    <a:cubicBezTo>
                      <a:pt x="23" y="64"/>
                      <a:pt x="23" y="64"/>
                      <a:pt x="23" y="64"/>
                    </a:cubicBezTo>
                    <a:cubicBezTo>
                      <a:pt x="20" y="64"/>
                      <a:pt x="20" y="64"/>
                      <a:pt x="20" y="64"/>
                    </a:cubicBezTo>
                    <a:cubicBezTo>
                      <a:pt x="20" y="64"/>
                      <a:pt x="19" y="65"/>
                      <a:pt x="19" y="66"/>
                    </a:cubicBezTo>
                    <a:cubicBezTo>
                      <a:pt x="19" y="66"/>
                      <a:pt x="19" y="67"/>
                      <a:pt x="20" y="67"/>
                    </a:cubicBezTo>
                    <a:cubicBezTo>
                      <a:pt x="21" y="68"/>
                      <a:pt x="21" y="68"/>
                      <a:pt x="21" y="68"/>
                    </a:cubicBezTo>
                    <a:cubicBezTo>
                      <a:pt x="22" y="67"/>
                      <a:pt x="22" y="67"/>
                      <a:pt x="22" y="67"/>
                    </a:cubicBezTo>
                    <a:cubicBezTo>
                      <a:pt x="21" y="65"/>
                      <a:pt x="21" y="65"/>
                      <a:pt x="21" y="65"/>
                    </a:cubicBezTo>
                    <a:cubicBezTo>
                      <a:pt x="15" y="67"/>
                      <a:pt x="15" y="67"/>
                      <a:pt x="15" y="67"/>
                    </a:cubicBezTo>
                    <a:cubicBezTo>
                      <a:pt x="14" y="67"/>
                      <a:pt x="14" y="68"/>
                      <a:pt x="14" y="69"/>
                    </a:cubicBezTo>
                    <a:cubicBezTo>
                      <a:pt x="14" y="69"/>
                      <a:pt x="14" y="70"/>
                      <a:pt x="14" y="70"/>
                    </a:cubicBezTo>
                    <a:cubicBezTo>
                      <a:pt x="18" y="72"/>
                      <a:pt x="18" y="72"/>
                      <a:pt x="18" y="72"/>
                    </a:cubicBezTo>
                    <a:cubicBezTo>
                      <a:pt x="18" y="71"/>
                      <a:pt x="18" y="71"/>
                      <a:pt x="18" y="71"/>
                    </a:cubicBezTo>
                    <a:cubicBezTo>
                      <a:pt x="18" y="69"/>
                      <a:pt x="18" y="69"/>
                      <a:pt x="18" y="69"/>
                    </a:cubicBezTo>
                    <a:cubicBezTo>
                      <a:pt x="12" y="70"/>
                      <a:pt x="12" y="70"/>
                      <a:pt x="12" y="70"/>
                    </a:cubicBezTo>
                    <a:cubicBezTo>
                      <a:pt x="11" y="70"/>
                      <a:pt x="11" y="71"/>
                      <a:pt x="10" y="71"/>
                    </a:cubicBezTo>
                    <a:cubicBezTo>
                      <a:pt x="10" y="72"/>
                      <a:pt x="11" y="73"/>
                      <a:pt x="11" y="73"/>
                    </a:cubicBezTo>
                    <a:cubicBezTo>
                      <a:pt x="13" y="74"/>
                      <a:pt x="13" y="74"/>
                      <a:pt x="13" y="74"/>
                    </a:cubicBezTo>
                    <a:cubicBezTo>
                      <a:pt x="8" y="75"/>
                      <a:pt x="8" y="75"/>
                      <a:pt x="8" y="75"/>
                    </a:cubicBezTo>
                    <a:cubicBezTo>
                      <a:pt x="7" y="75"/>
                      <a:pt x="6" y="76"/>
                      <a:pt x="6" y="76"/>
                    </a:cubicBezTo>
                    <a:cubicBezTo>
                      <a:pt x="6" y="77"/>
                      <a:pt x="7" y="78"/>
                      <a:pt x="7" y="78"/>
                    </a:cubicBezTo>
                    <a:cubicBezTo>
                      <a:pt x="7" y="78"/>
                      <a:pt x="7" y="78"/>
                      <a:pt x="7" y="78"/>
                    </a:cubicBezTo>
                    <a:cubicBezTo>
                      <a:pt x="5" y="78"/>
                      <a:pt x="5" y="78"/>
                      <a:pt x="5" y="78"/>
                    </a:cubicBezTo>
                    <a:cubicBezTo>
                      <a:pt x="5" y="78"/>
                      <a:pt x="4" y="79"/>
                      <a:pt x="4" y="80"/>
                    </a:cubicBezTo>
                    <a:cubicBezTo>
                      <a:pt x="4" y="80"/>
                      <a:pt x="4" y="81"/>
                      <a:pt x="5" y="81"/>
                    </a:cubicBezTo>
                    <a:cubicBezTo>
                      <a:pt x="6" y="82"/>
                      <a:pt x="6" y="82"/>
                      <a:pt x="6" y="82"/>
                    </a:cubicBezTo>
                    <a:cubicBezTo>
                      <a:pt x="1" y="83"/>
                      <a:pt x="1" y="83"/>
                      <a:pt x="1" y="83"/>
                    </a:cubicBezTo>
                    <a:cubicBezTo>
                      <a:pt x="0" y="83"/>
                      <a:pt x="0" y="83"/>
                      <a:pt x="0" y="84"/>
                    </a:cubicBezTo>
                    <a:cubicBezTo>
                      <a:pt x="0" y="84"/>
                      <a:pt x="0" y="85"/>
                      <a:pt x="1" y="85"/>
                    </a:cubicBezTo>
                    <a:cubicBezTo>
                      <a:pt x="2" y="86"/>
                      <a:pt x="2" y="86"/>
                      <a:pt x="2" y="86"/>
                    </a:cubicBezTo>
                    <a:cubicBezTo>
                      <a:pt x="3" y="87"/>
                      <a:pt x="4" y="87"/>
                      <a:pt x="4" y="86"/>
                    </a:cubicBezTo>
                    <a:cubicBezTo>
                      <a:pt x="5" y="85"/>
                      <a:pt x="4" y="84"/>
                      <a:pt x="4" y="8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1" name="Freeform 1202"/>
              <p:cNvSpPr>
                <a:spLocks/>
              </p:cNvSpPr>
              <p:nvPr/>
            </p:nvSpPr>
            <p:spPr bwMode="auto">
              <a:xfrm>
                <a:off x="3616673" y="588409"/>
                <a:ext cx="25754" cy="61167"/>
              </a:xfrm>
              <a:custGeom>
                <a:avLst/>
                <a:gdLst>
                  <a:gd name="T0" fmla="*/ 8 w 12"/>
                  <a:gd name="T1" fmla="*/ 25 h 28"/>
                  <a:gd name="T2" fmla="*/ 6 w 12"/>
                  <a:gd name="T3" fmla="*/ 24 h 28"/>
                  <a:gd name="T4" fmla="*/ 9 w 12"/>
                  <a:gd name="T5" fmla="*/ 22 h 28"/>
                  <a:gd name="T6" fmla="*/ 9 w 12"/>
                  <a:gd name="T7" fmla="*/ 21 h 28"/>
                  <a:gd name="T8" fmla="*/ 9 w 12"/>
                  <a:gd name="T9" fmla="*/ 19 h 28"/>
                  <a:gd name="T10" fmla="*/ 7 w 12"/>
                  <a:gd name="T11" fmla="*/ 18 h 28"/>
                  <a:gd name="T12" fmla="*/ 10 w 12"/>
                  <a:gd name="T13" fmla="*/ 15 h 28"/>
                  <a:gd name="T14" fmla="*/ 11 w 12"/>
                  <a:gd name="T15" fmla="*/ 14 h 28"/>
                  <a:gd name="T16" fmla="*/ 10 w 12"/>
                  <a:gd name="T17" fmla="*/ 13 h 28"/>
                  <a:gd name="T18" fmla="*/ 5 w 12"/>
                  <a:gd name="T19" fmla="*/ 10 h 28"/>
                  <a:gd name="T20" fmla="*/ 10 w 12"/>
                  <a:gd name="T21" fmla="*/ 9 h 28"/>
                  <a:gd name="T22" fmla="*/ 11 w 12"/>
                  <a:gd name="T23" fmla="*/ 7 h 28"/>
                  <a:gd name="T24" fmla="*/ 10 w 12"/>
                  <a:gd name="T25" fmla="*/ 6 h 28"/>
                  <a:gd name="T26" fmla="*/ 8 w 12"/>
                  <a:gd name="T27" fmla="*/ 5 h 28"/>
                  <a:gd name="T28" fmla="*/ 11 w 12"/>
                  <a:gd name="T29" fmla="*/ 4 h 28"/>
                  <a:gd name="T30" fmla="*/ 12 w 12"/>
                  <a:gd name="T31" fmla="*/ 3 h 28"/>
                  <a:gd name="T32" fmla="*/ 11 w 12"/>
                  <a:gd name="T33" fmla="*/ 1 h 28"/>
                  <a:gd name="T34" fmla="*/ 9 w 12"/>
                  <a:gd name="T35" fmla="*/ 0 h 28"/>
                  <a:gd name="T36" fmla="*/ 7 w 12"/>
                  <a:gd name="T37" fmla="*/ 0 h 28"/>
                  <a:gd name="T38" fmla="*/ 7 w 12"/>
                  <a:gd name="T39" fmla="*/ 2 h 28"/>
                  <a:gd name="T40" fmla="*/ 10 w 12"/>
                  <a:gd name="T41" fmla="*/ 4 h 28"/>
                  <a:gd name="T42" fmla="*/ 11 w 12"/>
                  <a:gd name="T43" fmla="*/ 3 h 28"/>
                  <a:gd name="T44" fmla="*/ 10 w 12"/>
                  <a:gd name="T45" fmla="*/ 1 h 28"/>
                  <a:gd name="T46" fmla="*/ 5 w 12"/>
                  <a:gd name="T47" fmla="*/ 3 h 28"/>
                  <a:gd name="T48" fmla="*/ 4 w 12"/>
                  <a:gd name="T49" fmla="*/ 4 h 28"/>
                  <a:gd name="T50" fmla="*/ 4 w 12"/>
                  <a:gd name="T51" fmla="*/ 6 h 28"/>
                  <a:gd name="T52" fmla="*/ 6 w 12"/>
                  <a:gd name="T53" fmla="*/ 7 h 28"/>
                  <a:gd name="T54" fmla="*/ 1 w 12"/>
                  <a:gd name="T55" fmla="*/ 8 h 28"/>
                  <a:gd name="T56" fmla="*/ 0 w 12"/>
                  <a:gd name="T57" fmla="*/ 9 h 28"/>
                  <a:gd name="T58" fmla="*/ 1 w 12"/>
                  <a:gd name="T59" fmla="*/ 11 h 28"/>
                  <a:gd name="T60" fmla="*/ 7 w 12"/>
                  <a:gd name="T61" fmla="*/ 14 h 28"/>
                  <a:gd name="T62" fmla="*/ 3 w 12"/>
                  <a:gd name="T63" fmla="*/ 17 h 28"/>
                  <a:gd name="T64" fmla="*/ 3 w 12"/>
                  <a:gd name="T65" fmla="*/ 19 h 28"/>
                  <a:gd name="T66" fmla="*/ 3 w 12"/>
                  <a:gd name="T67" fmla="*/ 20 h 28"/>
                  <a:gd name="T68" fmla="*/ 5 w 12"/>
                  <a:gd name="T69" fmla="*/ 21 h 28"/>
                  <a:gd name="T70" fmla="*/ 2 w 12"/>
                  <a:gd name="T71" fmla="*/ 22 h 28"/>
                  <a:gd name="T72" fmla="*/ 1 w 12"/>
                  <a:gd name="T73" fmla="*/ 24 h 28"/>
                  <a:gd name="T74" fmla="*/ 2 w 12"/>
                  <a:gd name="T75" fmla="*/ 25 h 28"/>
                  <a:gd name="T76" fmla="*/ 7 w 12"/>
                  <a:gd name="T77" fmla="*/ 28 h 28"/>
                  <a:gd name="T78" fmla="*/ 9 w 12"/>
                  <a:gd name="T79" fmla="*/ 27 h 28"/>
                  <a:gd name="T80" fmla="*/ 8 w 12"/>
                  <a:gd name="T81"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 h="28">
                    <a:moveTo>
                      <a:pt x="8" y="25"/>
                    </a:moveTo>
                    <a:cubicBezTo>
                      <a:pt x="6" y="24"/>
                      <a:pt x="6" y="24"/>
                      <a:pt x="6" y="24"/>
                    </a:cubicBezTo>
                    <a:cubicBezTo>
                      <a:pt x="9" y="22"/>
                      <a:pt x="9" y="22"/>
                      <a:pt x="9" y="22"/>
                    </a:cubicBezTo>
                    <a:cubicBezTo>
                      <a:pt x="9" y="22"/>
                      <a:pt x="9" y="21"/>
                      <a:pt x="9" y="21"/>
                    </a:cubicBezTo>
                    <a:cubicBezTo>
                      <a:pt x="9" y="20"/>
                      <a:pt x="9" y="20"/>
                      <a:pt x="9" y="19"/>
                    </a:cubicBezTo>
                    <a:cubicBezTo>
                      <a:pt x="7" y="18"/>
                      <a:pt x="7" y="18"/>
                      <a:pt x="7" y="18"/>
                    </a:cubicBezTo>
                    <a:cubicBezTo>
                      <a:pt x="10" y="15"/>
                      <a:pt x="10" y="15"/>
                      <a:pt x="10" y="15"/>
                    </a:cubicBezTo>
                    <a:cubicBezTo>
                      <a:pt x="11" y="15"/>
                      <a:pt x="11" y="14"/>
                      <a:pt x="11" y="14"/>
                    </a:cubicBezTo>
                    <a:cubicBezTo>
                      <a:pt x="11" y="14"/>
                      <a:pt x="10" y="13"/>
                      <a:pt x="10" y="13"/>
                    </a:cubicBezTo>
                    <a:cubicBezTo>
                      <a:pt x="5" y="10"/>
                      <a:pt x="5" y="10"/>
                      <a:pt x="5" y="10"/>
                    </a:cubicBezTo>
                    <a:cubicBezTo>
                      <a:pt x="10" y="9"/>
                      <a:pt x="10" y="9"/>
                      <a:pt x="10" y="9"/>
                    </a:cubicBezTo>
                    <a:cubicBezTo>
                      <a:pt x="10" y="8"/>
                      <a:pt x="11" y="8"/>
                      <a:pt x="11" y="7"/>
                    </a:cubicBezTo>
                    <a:cubicBezTo>
                      <a:pt x="11" y="7"/>
                      <a:pt x="10" y="6"/>
                      <a:pt x="10" y="6"/>
                    </a:cubicBezTo>
                    <a:cubicBezTo>
                      <a:pt x="8" y="5"/>
                      <a:pt x="8" y="5"/>
                      <a:pt x="8" y="5"/>
                    </a:cubicBezTo>
                    <a:cubicBezTo>
                      <a:pt x="11" y="4"/>
                      <a:pt x="11" y="4"/>
                      <a:pt x="11" y="4"/>
                    </a:cubicBezTo>
                    <a:cubicBezTo>
                      <a:pt x="12" y="4"/>
                      <a:pt x="12" y="3"/>
                      <a:pt x="12" y="3"/>
                    </a:cubicBezTo>
                    <a:cubicBezTo>
                      <a:pt x="12" y="2"/>
                      <a:pt x="12" y="2"/>
                      <a:pt x="11" y="1"/>
                    </a:cubicBezTo>
                    <a:cubicBezTo>
                      <a:pt x="9" y="0"/>
                      <a:pt x="9" y="0"/>
                      <a:pt x="9" y="0"/>
                    </a:cubicBezTo>
                    <a:cubicBezTo>
                      <a:pt x="8" y="0"/>
                      <a:pt x="7" y="0"/>
                      <a:pt x="7" y="0"/>
                    </a:cubicBezTo>
                    <a:cubicBezTo>
                      <a:pt x="6" y="1"/>
                      <a:pt x="7" y="2"/>
                      <a:pt x="7" y="2"/>
                    </a:cubicBezTo>
                    <a:cubicBezTo>
                      <a:pt x="10" y="4"/>
                      <a:pt x="10" y="4"/>
                      <a:pt x="10" y="4"/>
                    </a:cubicBezTo>
                    <a:cubicBezTo>
                      <a:pt x="11" y="3"/>
                      <a:pt x="11" y="3"/>
                      <a:pt x="11" y="3"/>
                    </a:cubicBezTo>
                    <a:cubicBezTo>
                      <a:pt x="10" y="1"/>
                      <a:pt x="10" y="1"/>
                      <a:pt x="10" y="1"/>
                    </a:cubicBezTo>
                    <a:cubicBezTo>
                      <a:pt x="5" y="3"/>
                      <a:pt x="5" y="3"/>
                      <a:pt x="5" y="3"/>
                    </a:cubicBezTo>
                    <a:cubicBezTo>
                      <a:pt x="4" y="3"/>
                      <a:pt x="4" y="4"/>
                      <a:pt x="4" y="4"/>
                    </a:cubicBezTo>
                    <a:cubicBezTo>
                      <a:pt x="4" y="5"/>
                      <a:pt x="4" y="6"/>
                      <a:pt x="4" y="6"/>
                    </a:cubicBezTo>
                    <a:cubicBezTo>
                      <a:pt x="6" y="7"/>
                      <a:pt x="6" y="7"/>
                      <a:pt x="6" y="7"/>
                    </a:cubicBezTo>
                    <a:cubicBezTo>
                      <a:pt x="1" y="8"/>
                      <a:pt x="1" y="8"/>
                      <a:pt x="1" y="8"/>
                    </a:cubicBezTo>
                    <a:cubicBezTo>
                      <a:pt x="1" y="8"/>
                      <a:pt x="0" y="9"/>
                      <a:pt x="0" y="9"/>
                    </a:cubicBezTo>
                    <a:cubicBezTo>
                      <a:pt x="0" y="10"/>
                      <a:pt x="1" y="10"/>
                      <a:pt x="1" y="11"/>
                    </a:cubicBezTo>
                    <a:cubicBezTo>
                      <a:pt x="7" y="14"/>
                      <a:pt x="7" y="14"/>
                      <a:pt x="7" y="14"/>
                    </a:cubicBezTo>
                    <a:cubicBezTo>
                      <a:pt x="3" y="17"/>
                      <a:pt x="3" y="17"/>
                      <a:pt x="3" y="17"/>
                    </a:cubicBezTo>
                    <a:cubicBezTo>
                      <a:pt x="3" y="18"/>
                      <a:pt x="3" y="18"/>
                      <a:pt x="3" y="19"/>
                    </a:cubicBezTo>
                    <a:cubicBezTo>
                      <a:pt x="3" y="19"/>
                      <a:pt x="3" y="19"/>
                      <a:pt x="3" y="20"/>
                    </a:cubicBezTo>
                    <a:cubicBezTo>
                      <a:pt x="5" y="21"/>
                      <a:pt x="5" y="21"/>
                      <a:pt x="5" y="21"/>
                    </a:cubicBezTo>
                    <a:cubicBezTo>
                      <a:pt x="2" y="22"/>
                      <a:pt x="2" y="22"/>
                      <a:pt x="2" y="22"/>
                    </a:cubicBezTo>
                    <a:cubicBezTo>
                      <a:pt x="2" y="23"/>
                      <a:pt x="1" y="23"/>
                      <a:pt x="1" y="24"/>
                    </a:cubicBezTo>
                    <a:cubicBezTo>
                      <a:pt x="1" y="24"/>
                      <a:pt x="2" y="25"/>
                      <a:pt x="2" y="25"/>
                    </a:cubicBezTo>
                    <a:cubicBezTo>
                      <a:pt x="7" y="28"/>
                      <a:pt x="7" y="28"/>
                      <a:pt x="7" y="28"/>
                    </a:cubicBezTo>
                    <a:cubicBezTo>
                      <a:pt x="8" y="28"/>
                      <a:pt x="8" y="28"/>
                      <a:pt x="9" y="27"/>
                    </a:cubicBezTo>
                    <a:cubicBezTo>
                      <a:pt x="9" y="27"/>
                      <a:pt x="9" y="26"/>
                      <a:pt x="8" y="2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2" name="Freeform 1203"/>
              <p:cNvSpPr>
                <a:spLocks/>
              </p:cNvSpPr>
              <p:nvPr/>
            </p:nvSpPr>
            <p:spPr bwMode="auto">
              <a:xfrm>
                <a:off x="3618282" y="517584"/>
                <a:ext cx="442654" cy="146478"/>
              </a:xfrm>
              <a:custGeom>
                <a:avLst/>
                <a:gdLst>
                  <a:gd name="T0" fmla="*/ 9 w 202"/>
                  <a:gd name="T1" fmla="*/ 63 h 67"/>
                  <a:gd name="T2" fmla="*/ 13 w 202"/>
                  <a:gd name="T3" fmla="*/ 57 h 67"/>
                  <a:gd name="T4" fmla="*/ 18 w 202"/>
                  <a:gd name="T5" fmla="*/ 54 h 67"/>
                  <a:gd name="T6" fmla="*/ 32 w 202"/>
                  <a:gd name="T7" fmla="*/ 56 h 67"/>
                  <a:gd name="T8" fmla="*/ 33 w 202"/>
                  <a:gd name="T9" fmla="*/ 54 h 67"/>
                  <a:gd name="T10" fmla="*/ 52 w 202"/>
                  <a:gd name="T11" fmla="*/ 51 h 67"/>
                  <a:gd name="T12" fmla="*/ 59 w 202"/>
                  <a:gd name="T13" fmla="*/ 49 h 67"/>
                  <a:gd name="T14" fmla="*/ 66 w 202"/>
                  <a:gd name="T15" fmla="*/ 44 h 67"/>
                  <a:gd name="T16" fmla="*/ 70 w 202"/>
                  <a:gd name="T17" fmla="*/ 43 h 67"/>
                  <a:gd name="T18" fmla="*/ 75 w 202"/>
                  <a:gd name="T19" fmla="*/ 40 h 67"/>
                  <a:gd name="T20" fmla="*/ 82 w 202"/>
                  <a:gd name="T21" fmla="*/ 39 h 67"/>
                  <a:gd name="T22" fmla="*/ 99 w 202"/>
                  <a:gd name="T23" fmla="*/ 36 h 67"/>
                  <a:gd name="T24" fmla="*/ 103 w 202"/>
                  <a:gd name="T25" fmla="*/ 30 h 67"/>
                  <a:gd name="T26" fmla="*/ 109 w 202"/>
                  <a:gd name="T27" fmla="*/ 26 h 67"/>
                  <a:gd name="T28" fmla="*/ 116 w 202"/>
                  <a:gd name="T29" fmla="*/ 26 h 67"/>
                  <a:gd name="T30" fmla="*/ 127 w 202"/>
                  <a:gd name="T31" fmla="*/ 26 h 67"/>
                  <a:gd name="T32" fmla="*/ 129 w 202"/>
                  <a:gd name="T33" fmla="*/ 23 h 67"/>
                  <a:gd name="T34" fmla="*/ 137 w 202"/>
                  <a:gd name="T35" fmla="*/ 21 h 67"/>
                  <a:gd name="T36" fmla="*/ 143 w 202"/>
                  <a:gd name="T37" fmla="*/ 20 h 67"/>
                  <a:gd name="T38" fmla="*/ 149 w 202"/>
                  <a:gd name="T39" fmla="*/ 18 h 67"/>
                  <a:gd name="T40" fmla="*/ 156 w 202"/>
                  <a:gd name="T41" fmla="*/ 16 h 67"/>
                  <a:gd name="T42" fmla="*/ 174 w 202"/>
                  <a:gd name="T43" fmla="*/ 13 h 67"/>
                  <a:gd name="T44" fmla="*/ 180 w 202"/>
                  <a:gd name="T45" fmla="*/ 11 h 67"/>
                  <a:gd name="T46" fmla="*/ 186 w 202"/>
                  <a:gd name="T47" fmla="*/ 8 h 67"/>
                  <a:gd name="T48" fmla="*/ 192 w 202"/>
                  <a:gd name="T49" fmla="*/ 6 h 67"/>
                  <a:gd name="T50" fmla="*/ 201 w 202"/>
                  <a:gd name="T51" fmla="*/ 4 h 67"/>
                  <a:gd name="T52" fmla="*/ 200 w 202"/>
                  <a:gd name="T53" fmla="*/ 4 h 67"/>
                  <a:gd name="T54" fmla="*/ 191 w 202"/>
                  <a:gd name="T55" fmla="*/ 6 h 67"/>
                  <a:gd name="T56" fmla="*/ 184 w 202"/>
                  <a:gd name="T57" fmla="*/ 8 h 67"/>
                  <a:gd name="T58" fmla="*/ 179 w 202"/>
                  <a:gd name="T59" fmla="*/ 10 h 67"/>
                  <a:gd name="T60" fmla="*/ 172 w 202"/>
                  <a:gd name="T61" fmla="*/ 12 h 67"/>
                  <a:gd name="T62" fmla="*/ 156 w 202"/>
                  <a:gd name="T63" fmla="*/ 13 h 67"/>
                  <a:gd name="T64" fmla="*/ 149 w 202"/>
                  <a:gd name="T65" fmla="*/ 15 h 67"/>
                  <a:gd name="T66" fmla="*/ 143 w 202"/>
                  <a:gd name="T67" fmla="*/ 17 h 67"/>
                  <a:gd name="T68" fmla="*/ 137 w 202"/>
                  <a:gd name="T69" fmla="*/ 18 h 67"/>
                  <a:gd name="T70" fmla="*/ 129 w 202"/>
                  <a:gd name="T71" fmla="*/ 20 h 67"/>
                  <a:gd name="T72" fmla="*/ 122 w 202"/>
                  <a:gd name="T73" fmla="*/ 24 h 67"/>
                  <a:gd name="T74" fmla="*/ 115 w 202"/>
                  <a:gd name="T75" fmla="*/ 25 h 67"/>
                  <a:gd name="T76" fmla="*/ 109 w 202"/>
                  <a:gd name="T77" fmla="*/ 26 h 67"/>
                  <a:gd name="T78" fmla="*/ 101 w 202"/>
                  <a:gd name="T79" fmla="*/ 32 h 67"/>
                  <a:gd name="T80" fmla="*/ 92 w 202"/>
                  <a:gd name="T81" fmla="*/ 33 h 67"/>
                  <a:gd name="T82" fmla="*/ 92 w 202"/>
                  <a:gd name="T83" fmla="*/ 38 h 67"/>
                  <a:gd name="T84" fmla="*/ 86 w 202"/>
                  <a:gd name="T85" fmla="*/ 40 h 67"/>
                  <a:gd name="T86" fmla="*/ 80 w 202"/>
                  <a:gd name="T87" fmla="*/ 41 h 67"/>
                  <a:gd name="T88" fmla="*/ 73 w 202"/>
                  <a:gd name="T89" fmla="*/ 43 h 67"/>
                  <a:gd name="T90" fmla="*/ 52 w 202"/>
                  <a:gd name="T91" fmla="*/ 44 h 67"/>
                  <a:gd name="T92" fmla="*/ 46 w 202"/>
                  <a:gd name="T93" fmla="*/ 45 h 67"/>
                  <a:gd name="T94" fmla="*/ 40 w 202"/>
                  <a:gd name="T95" fmla="*/ 51 h 67"/>
                  <a:gd name="T96" fmla="*/ 36 w 202"/>
                  <a:gd name="T97" fmla="*/ 54 h 67"/>
                  <a:gd name="T98" fmla="*/ 31 w 202"/>
                  <a:gd name="T99" fmla="*/ 57 h 67"/>
                  <a:gd name="T100" fmla="*/ 13 w 202"/>
                  <a:gd name="T101" fmla="*/ 57 h 67"/>
                  <a:gd name="T102" fmla="*/ 2 w 202"/>
                  <a:gd name="T103" fmla="*/ 58 h 67"/>
                  <a:gd name="T104" fmla="*/ 1 w 202"/>
                  <a:gd name="T105" fmla="*/ 6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2" h="67">
                    <a:moveTo>
                      <a:pt x="3" y="64"/>
                    </a:moveTo>
                    <a:cubicBezTo>
                      <a:pt x="3" y="64"/>
                      <a:pt x="3" y="64"/>
                      <a:pt x="3" y="64"/>
                    </a:cubicBezTo>
                    <a:cubicBezTo>
                      <a:pt x="2" y="65"/>
                      <a:pt x="2" y="65"/>
                      <a:pt x="2" y="65"/>
                    </a:cubicBezTo>
                    <a:cubicBezTo>
                      <a:pt x="3" y="66"/>
                      <a:pt x="3" y="66"/>
                      <a:pt x="3" y="66"/>
                    </a:cubicBezTo>
                    <a:cubicBezTo>
                      <a:pt x="8" y="64"/>
                      <a:pt x="8" y="64"/>
                      <a:pt x="8" y="64"/>
                    </a:cubicBezTo>
                    <a:cubicBezTo>
                      <a:pt x="8" y="64"/>
                      <a:pt x="9" y="63"/>
                      <a:pt x="9" y="63"/>
                    </a:cubicBezTo>
                    <a:cubicBezTo>
                      <a:pt x="9" y="62"/>
                      <a:pt x="9" y="62"/>
                      <a:pt x="8" y="61"/>
                    </a:cubicBezTo>
                    <a:cubicBezTo>
                      <a:pt x="8" y="61"/>
                      <a:pt x="8" y="61"/>
                      <a:pt x="8" y="61"/>
                    </a:cubicBezTo>
                    <a:cubicBezTo>
                      <a:pt x="15" y="62"/>
                      <a:pt x="15" y="62"/>
                      <a:pt x="15" y="62"/>
                    </a:cubicBezTo>
                    <a:cubicBezTo>
                      <a:pt x="16" y="62"/>
                      <a:pt x="16" y="61"/>
                      <a:pt x="17" y="61"/>
                    </a:cubicBezTo>
                    <a:cubicBezTo>
                      <a:pt x="17" y="60"/>
                      <a:pt x="17" y="59"/>
                      <a:pt x="16" y="59"/>
                    </a:cubicBezTo>
                    <a:cubicBezTo>
                      <a:pt x="13" y="57"/>
                      <a:pt x="13" y="57"/>
                      <a:pt x="13" y="57"/>
                    </a:cubicBezTo>
                    <a:cubicBezTo>
                      <a:pt x="13" y="59"/>
                      <a:pt x="13" y="59"/>
                      <a:pt x="13" y="59"/>
                    </a:cubicBezTo>
                    <a:cubicBezTo>
                      <a:pt x="13" y="60"/>
                      <a:pt x="13" y="60"/>
                      <a:pt x="13" y="60"/>
                    </a:cubicBezTo>
                    <a:cubicBezTo>
                      <a:pt x="23" y="60"/>
                      <a:pt x="23" y="60"/>
                      <a:pt x="23" y="60"/>
                    </a:cubicBezTo>
                    <a:cubicBezTo>
                      <a:pt x="23" y="60"/>
                      <a:pt x="24" y="60"/>
                      <a:pt x="24" y="59"/>
                    </a:cubicBezTo>
                    <a:cubicBezTo>
                      <a:pt x="24" y="59"/>
                      <a:pt x="24" y="58"/>
                      <a:pt x="23" y="58"/>
                    </a:cubicBezTo>
                    <a:cubicBezTo>
                      <a:pt x="18" y="54"/>
                      <a:pt x="18" y="54"/>
                      <a:pt x="18" y="54"/>
                    </a:cubicBezTo>
                    <a:cubicBezTo>
                      <a:pt x="18" y="56"/>
                      <a:pt x="18" y="56"/>
                      <a:pt x="18" y="56"/>
                    </a:cubicBezTo>
                    <a:cubicBezTo>
                      <a:pt x="18" y="57"/>
                      <a:pt x="18" y="57"/>
                      <a:pt x="18" y="57"/>
                    </a:cubicBezTo>
                    <a:cubicBezTo>
                      <a:pt x="31" y="59"/>
                      <a:pt x="31" y="59"/>
                      <a:pt x="31" y="59"/>
                    </a:cubicBezTo>
                    <a:cubicBezTo>
                      <a:pt x="32" y="59"/>
                      <a:pt x="32" y="58"/>
                      <a:pt x="33" y="58"/>
                    </a:cubicBezTo>
                    <a:cubicBezTo>
                      <a:pt x="33" y="57"/>
                      <a:pt x="33" y="56"/>
                      <a:pt x="32" y="56"/>
                    </a:cubicBezTo>
                    <a:cubicBezTo>
                      <a:pt x="32" y="56"/>
                      <a:pt x="32" y="56"/>
                      <a:pt x="32" y="56"/>
                    </a:cubicBezTo>
                    <a:cubicBezTo>
                      <a:pt x="36" y="55"/>
                      <a:pt x="36" y="55"/>
                      <a:pt x="36" y="55"/>
                    </a:cubicBezTo>
                    <a:cubicBezTo>
                      <a:pt x="36" y="55"/>
                      <a:pt x="37" y="55"/>
                      <a:pt x="37" y="54"/>
                    </a:cubicBezTo>
                    <a:cubicBezTo>
                      <a:pt x="37" y="53"/>
                      <a:pt x="37" y="53"/>
                      <a:pt x="36" y="52"/>
                    </a:cubicBezTo>
                    <a:cubicBezTo>
                      <a:pt x="34" y="51"/>
                      <a:pt x="34" y="51"/>
                      <a:pt x="34" y="51"/>
                    </a:cubicBezTo>
                    <a:cubicBezTo>
                      <a:pt x="33" y="52"/>
                      <a:pt x="33" y="52"/>
                      <a:pt x="33" y="52"/>
                    </a:cubicBezTo>
                    <a:cubicBezTo>
                      <a:pt x="33" y="54"/>
                      <a:pt x="33" y="54"/>
                      <a:pt x="33" y="54"/>
                    </a:cubicBezTo>
                    <a:cubicBezTo>
                      <a:pt x="46" y="54"/>
                      <a:pt x="46" y="54"/>
                      <a:pt x="46" y="54"/>
                    </a:cubicBezTo>
                    <a:cubicBezTo>
                      <a:pt x="46" y="54"/>
                      <a:pt x="47" y="54"/>
                      <a:pt x="47" y="53"/>
                    </a:cubicBezTo>
                    <a:cubicBezTo>
                      <a:pt x="47" y="52"/>
                      <a:pt x="47" y="52"/>
                      <a:pt x="47" y="51"/>
                    </a:cubicBezTo>
                    <a:cubicBezTo>
                      <a:pt x="46" y="51"/>
                      <a:pt x="46" y="51"/>
                      <a:pt x="46" y="51"/>
                    </a:cubicBezTo>
                    <a:cubicBezTo>
                      <a:pt x="50" y="52"/>
                      <a:pt x="50" y="52"/>
                      <a:pt x="50" y="52"/>
                    </a:cubicBezTo>
                    <a:cubicBezTo>
                      <a:pt x="51" y="52"/>
                      <a:pt x="52" y="51"/>
                      <a:pt x="52" y="51"/>
                    </a:cubicBezTo>
                    <a:cubicBezTo>
                      <a:pt x="52" y="50"/>
                      <a:pt x="52" y="49"/>
                      <a:pt x="51" y="49"/>
                    </a:cubicBezTo>
                    <a:cubicBezTo>
                      <a:pt x="46" y="46"/>
                      <a:pt x="46" y="46"/>
                      <a:pt x="46" y="46"/>
                    </a:cubicBezTo>
                    <a:cubicBezTo>
                      <a:pt x="45" y="47"/>
                      <a:pt x="45" y="47"/>
                      <a:pt x="45" y="47"/>
                    </a:cubicBezTo>
                    <a:cubicBezTo>
                      <a:pt x="45" y="48"/>
                      <a:pt x="45" y="48"/>
                      <a:pt x="45" y="48"/>
                    </a:cubicBezTo>
                    <a:cubicBezTo>
                      <a:pt x="57" y="50"/>
                      <a:pt x="57" y="50"/>
                      <a:pt x="57" y="50"/>
                    </a:cubicBezTo>
                    <a:cubicBezTo>
                      <a:pt x="58" y="50"/>
                      <a:pt x="58" y="50"/>
                      <a:pt x="59" y="49"/>
                    </a:cubicBezTo>
                    <a:cubicBezTo>
                      <a:pt x="59" y="48"/>
                      <a:pt x="59" y="48"/>
                      <a:pt x="58" y="47"/>
                    </a:cubicBezTo>
                    <a:cubicBezTo>
                      <a:pt x="57" y="47"/>
                      <a:pt x="57" y="47"/>
                      <a:pt x="57" y="47"/>
                    </a:cubicBezTo>
                    <a:cubicBezTo>
                      <a:pt x="65" y="47"/>
                      <a:pt x="65" y="47"/>
                      <a:pt x="65" y="47"/>
                    </a:cubicBezTo>
                    <a:cubicBezTo>
                      <a:pt x="66" y="47"/>
                      <a:pt x="66" y="47"/>
                      <a:pt x="66" y="46"/>
                    </a:cubicBezTo>
                    <a:cubicBezTo>
                      <a:pt x="67" y="46"/>
                      <a:pt x="66" y="45"/>
                      <a:pt x="66" y="45"/>
                    </a:cubicBezTo>
                    <a:cubicBezTo>
                      <a:pt x="66" y="44"/>
                      <a:pt x="66" y="44"/>
                      <a:pt x="66" y="44"/>
                    </a:cubicBezTo>
                    <a:cubicBezTo>
                      <a:pt x="73" y="45"/>
                      <a:pt x="73" y="45"/>
                      <a:pt x="73" y="45"/>
                    </a:cubicBezTo>
                    <a:cubicBezTo>
                      <a:pt x="73" y="45"/>
                      <a:pt x="74" y="44"/>
                      <a:pt x="74" y="43"/>
                    </a:cubicBezTo>
                    <a:cubicBezTo>
                      <a:pt x="74" y="43"/>
                      <a:pt x="74" y="42"/>
                      <a:pt x="74" y="42"/>
                    </a:cubicBezTo>
                    <a:cubicBezTo>
                      <a:pt x="70" y="40"/>
                      <a:pt x="70" y="40"/>
                      <a:pt x="70" y="40"/>
                    </a:cubicBezTo>
                    <a:cubicBezTo>
                      <a:pt x="70" y="41"/>
                      <a:pt x="70" y="41"/>
                      <a:pt x="70" y="41"/>
                    </a:cubicBezTo>
                    <a:cubicBezTo>
                      <a:pt x="70" y="43"/>
                      <a:pt x="70" y="43"/>
                      <a:pt x="70" y="43"/>
                    </a:cubicBezTo>
                    <a:cubicBezTo>
                      <a:pt x="80" y="42"/>
                      <a:pt x="80" y="42"/>
                      <a:pt x="80" y="42"/>
                    </a:cubicBezTo>
                    <a:cubicBezTo>
                      <a:pt x="80" y="42"/>
                      <a:pt x="81" y="42"/>
                      <a:pt x="81" y="41"/>
                    </a:cubicBezTo>
                    <a:cubicBezTo>
                      <a:pt x="81" y="40"/>
                      <a:pt x="81" y="40"/>
                      <a:pt x="80" y="39"/>
                    </a:cubicBezTo>
                    <a:cubicBezTo>
                      <a:pt x="76" y="37"/>
                      <a:pt x="76" y="37"/>
                      <a:pt x="76" y="37"/>
                    </a:cubicBezTo>
                    <a:cubicBezTo>
                      <a:pt x="76" y="38"/>
                      <a:pt x="76" y="38"/>
                      <a:pt x="76" y="38"/>
                    </a:cubicBezTo>
                    <a:cubicBezTo>
                      <a:pt x="75" y="40"/>
                      <a:pt x="75" y="40"/>
                      <a:pt x="75" y="40"/>
                    </a:cubicBezTo>
                    <a:cubicBezTo>
                      <a:pt x="86" y="41"/>
                      <a:pt x="86" y="41"/>
                      <a:pt x="86" y="41"/>
                    </a:cubicBezTo>
                    <a:cubicBezTo>
                      <a:pt x="87" y="41"/>
                      <a:pt x="88" y="41"/>
                      <a:pt x="88" y="40"/>
                    </a:cubicBezTo>
                    <a:cubicBezTo>
                      <a:pt x="88" y="40"/>
                      <a:pt x="88" y="39"/>
                      <a:pt x="87" y="38"/>
                    </a:cubicBezTo>
                    <a:cubicBezTo>
                      <a:pt x="83" y="36"/>
                      <a:pt x="83" y="36"/>
                      <a:pt x="83" y="36"/>
                    </a:cubicBezTo>
                    <a:cubicBezTo>
                      <a:pt x="82" y="37"/>
                      <a:pt x="82" y="37"/>
                      <a:pt x="82" y="37"/>
                    </a:cubicBezTo>
                    <a:cubicBezTo>
                      <a:pt x="82" y="39"/>
                      <a:pt x="82" y="39"/>
                      <a:pt x="82" y="39"/>
                    </a:cubicBezTo>
                    <a:cubicBezTo>
                      <a:pt x="91" y="40"/>
                      <a:pt x="91" y="40"/>
                      <a:pt x="91" y="40"/>
                    </a:cubicBezTo>
                    <a:cubicBezTo>
                      <a:pt x="92" y="40"/>
                      <a:pt x="93" y="39"/>
                      <a:pt x="93" y="39"/>
                    </a:cubicBezTo>
                    <a:cubicBezTo>
                      <a:pt x="93" y="38"/>
                      <a:pt x="93" y="37"/>
                      <a:pt x="92" y="37"/>
                    </a:cubicBezTo>
                    <a:cubicBezTo>
                      <a:pt x="92" y="37"/>
                      <a:pt x="92" y="37"/>
                      <a:pt x="92" y="37"/>
                    </a:cubicBezTo>
                    <a:cubicBezTo>
                      <a:pt x="98" y="37"/>
                      <a:pt x="98" y="37"/>
                      <a:pt x="98" y="37"/>
                    </a:cubicBezTo>
                    <a:cubicBezTo>
                      <a:pt x="98" y="37"/>
                      <a:pt x="99" y="36"/>
                      <a:pt x="99" y="36"/>
                    </a:cubicBezTo>
                    <a:cubicBezTo>
                      <a:pt x="99" y="35"/>
                      <a:pt x="99" y="35"/>
                      <a:pt x="98" y="34"/>
                    </a:cubicBezTo>
                    <a:cubicBezTo>
                      <a:pt x="98" y="34"/>
                      <a:pt x="98" y="34"/>
                      <a:pt x="98" y="34"/>
                    </a:cubicBezTo>
                    <a:cubicBezTo>
                      <a:pt x="104" y="34"/>
                      <a:pt x="104" y="34"/>
                      <a:pt x="104" y="34"/>
                    </a:cubicBezTo>
                    <a:cubicBezTo>
                      <a:pt x="105" y="34"/>
                      <a:pt x="106" y="33"/>
                      <a:pt x="106" y="33"/>
                    </a:cubicBezTo>
                    <a:cubicBezTo>
                      <a:pt x="106" y="32"/>
                      <a:pt x="106" y="32"/>
                      <a:pt x="105" y="31"/>
                    </a:cubicBezTo>
                    <a:cubicBezTo>
                      <a:pt x="103" y="30"/>
                      <a:pt x="103" y="30"/>
                      <a:pt x="103" y="30"/>
                    </a:cubicBezTo>
                    <a:cubicBezTo>
                      <a:pt x="102" y="31"/>
                      <a:pt x="102" y="31"/>
                      <a:pt x="102" y="31"/>
                    </a:cubicBezTo>
                    <a:cubicBezTo>
                      <a:pt x="102" y="32"/>
                      <a:pt x="102" y="32"/>
                      <a:pt x="102" y="32"/>
                    </a:cubicBezTo>
                    <a:cubicBezTo>
                      <a:pt x="113" y="32"/>
                      <a:pt x="113" y="32"/>
                      <a:pt x="113" y="32"/>
                    </a:cubicBezTo>
                    <a:cubicBezTo>
                      <a:pt x="114" y="32"/>
                      <a:pt x="114" y="31"/>
                      <a:pt x="114" y="30"/>
                    </a:cubicBezTo>
                    <a:cubicBezTo>
                      <a:pt x="114" y="30"/>
                      <a:pt x="114" y="29"/>
                      <a:pt x="114" y="29"/>
                    </a:cubicBezTo>
                    <a:cubicBezTo>
                      <a:pt x="109" y="26"/>
                      <a:pt x="109" y="26"/>
                      <a:pt x="109" y="26"/>
                    </a:cubicBezTo>
                    <a:cubicBezTo>
                      <a:pt x="108" y="27"/>
                      <a:pt x="108" y="27"/>
                      <a:pt x="108" y="27"/>
                    </a:cubicBezTo>
                    <a:cubicBezTo>
                      <a:pt x="108" y="29"/>
                      <a:pt x="108" y="29"/>
                      <a:pt x="108" y="29"/>
                    </a:cubicBezTo>
                    <a:cubicBezTo>
                      <a:pt x="119" y="31"/>
                      <a:pt x="119" y="31"/>
                      <a:pt x="119" y="31"/>
                    </a:cubicBezTo>
                    <a:cubicBezTo>
                      <a:pt x="120" y="31"/>
                      <a:pt x="121" y="31"/>
                      <a:pt x="121" y="30"/>
                    </a:cubicBezTo>
                    <a:cubicBezTo>
                      <a:pt x="121" y="30"/>
                      <a:pt x="121" y="29"/>
                      <a:pt x="121" y="29"/>
                    </a:cubicBezTo>
                    <a:cubicBezTo>
                      <a:pt x="116" y="26"/>
                      <a:pt x="116" y="26"/>
                      <a:pt x="116" y="26"/>
                    </a:cubicBezTo>
                    <a:cubicBezTo>
                      <a:pt x="115" y="27"/>
                      <a:pt x="115" y="27"/>
                      <a:pt x="115" y="27"/>
                    </a:cubicBezTo>
                    <a:cubicBezTo>
                      <a:pt x="115" y="28"/>
                      <a:pt x="115" y="28"/>
                      <a:pt x="115" y="28"/>
                    </a:cubicBezTo>
                    <a:cubicBezTo>
                      <a:pt x="126" y="29"/>
                      <a:pt x="126" y="29"/>
                      <a:pt x="126" y="29"/>
                    </a:cubicBezTo>
                    <a:cubicBezTo>
                      <a:pt x="127" y="29"/>
                      <a:pt x="127" y="29"/>
                      <a:pt x="128" y="28"/>
                    </a:cubicBezTo>
                    <a:cubicBezTo>
                      <a:pt x="128" y="27"/>
                      <a:pt x="127" y="27"/>
                      <a:pt x="127" y="26"/>
                    </a:cubicBezTo>
                    <a:cubicBezTo>
                      <a:pt x="127" y="26"/>
                      <a:pt x="127" y="26"/>
                      <a:pt x="127" y="26"/>
                    </a:cubicBezTo>
                    <a:cubicBezTo>
                      <a:pt x="132" y="25"/>
                      <a:pt x="132" y="25"/>
                      <a:pt x="132" y="25"/>
                    </a:cubicBezTo>
                    <a:cubicBezTo>
                      <a:pt x="133" y="25"/>
                      <a:pt x="134" y="25"/>
                      <a:pt x="134" y="24"/>
                    </a:cubicBezTo>
                    <a:cubicBezTo>
                      <a:pt x="134" y="24"/>
                      <a:pt x="134" y="23"/>
                      <a:pt x="133" y="23"/>
                    </a:cubicBezTo>
                    <a:cubicBezTo>
                      <a:pt x="130" y="21"/>
                      <a:pt x="130" y="21"/>
                      <a:pt x="130" y="21"/>
                    </a:cubicBezTo>
                    <a:cubicBezTo>
                      <a:pt x="129" y="22"/>
                      <a:pt x="129" y="22"/>
                      <a:pt x="129" y="22"/>
                    </a:cubicBezTo>
                    <a:cubicBezTo>
                      <a:pt x="129" y="23"/>
                      <a:pt x="129" y="23"/>
                      <a:pt x="129" y="23"/>
                    </a:cubicBezTo>
                    <a:cubicBezTo>
                      <a:pt x="140" y="23"/>
                      <a:pt x="140" y="23"/>
                      <a:pt x="140" y="23"/>
                    </a:cubicBezTo>
                    <a:cubicBezTo>
                      <a:pt x="141" y="23"/>
                      <a:pt x="142" y="23"/>
                      <a:pt x="142" y="22"/>
                    </a:cubicBezTo>
                    <a:cubicBezTo>
                      <a:pt x="142" y="22"/>
                      <a:pt x="142" y="21"/>
                      <a:pt x="141" y="21"/>
                    </a:cubicBezTo>
                    <a:cubicBezTo>
                      <a:pt x="138" y="19"/>
                      <a:pt x="138" y="19"/>
                      <a:pt x="138" y="19"/>
                    </a:cubicBezTo>
                    <a:cubicBezTo>
                      <a:pt x="137" y="20"/>
                      <a:pt x="137" y="20"/>
                      <a:pt x="137" y="20"/>
                    </a:cubicBezTo>
                    <a:cubicBezTo>
                      <a:pt x="137" y="21"/>
                      <a:pt x="137" y="21"/>
                      <a:pt x="137" y="21"/>
                    </a:cubicBezTo>
                    <a:cubicBezTo>
                      <a:pt x="147" y="22"/>
                      <a:pt x="147" y="22"/>
                      <a:pt x="147" y="22"/>
                    </a:cubicBezTo>
                    <a:cubicBezTo>
                      <a:pt x="148" y="22"/>
                      <a:pt x="148" y="22"/>
                      <a:pt x="148" y="21"/>
                    </a:cubicBezTo>
                    <a:cubicBezTo>
                      <a:pt x="149" y="20"/>
                      <a:pt x="148" y="20"/>
                      <a:pt x="148" y="19"/>
                    </a:cubicBezTo>
                    <a:cubicBezTo>
                      <a:pt x="144" y="17"/>
                      <a:pt x="144" y="17"/>
                      <a:pt x="144" y="17"/>
                    </a:cubicBezTo>
                    <a:cubicBezTo>
                      <a:pt x="143" y="18"/>
                      <a:pt x="143" y="18"/>
                      <a:pt x="143" y="18"/>
                    </a:cubicBezTo>
                    <a:cubicBezTo>
                      <a:pt x="143" y="20"/>
                      <a:pt x="143" y="20"/>
                      <a:pt x="143" y="20"/>
                    </a:cubicBezTo>
                    <a:cubicBezTo>
                      <a:pt x="154" y="21"/>
                      <a:pt x="154" y="21"/>
                      <a:pt x="154" y="21"/>
                    </a:cubicBezTo>
                    <a:cubicBezTo>
                      <a:pt x="154" y="21"/>
                      <a:pt x="155" y="20"/>
                      <a:pt x="155" y="20"/>
                    </a:cubicBezTo>
                    <a:cubicBezTo>
                      <a:pt x="156" y="19"/>
                      <a:pt x="155" y="18"/>
                      <a:pt x="155" y="18"/>
                    </a:cubicBezTo>
                    <a:cubicBezTo>
                      <a:pt x="150" y="15"/>
                      <a:pt x="150" y="15"/>
                      <a:pt x="150" y="15"/>
                    </a:cubicBezTo>
                    <a:cubicBezTo>
                      <a:pt x="149" y="16"/>
                      <a:pt x="149" y="16"/>
                      <a:pt x="149" y="16"/>
                    </a:cubicBezTo>
                    <a:cubicBezTo>
                      <a:pt x="149" y="18"/>
                      <a:pt x="149" y="18"/>
                      <a:pt x="149" y="18"/>
                    </a:cubicBezTo>
                    <a:cubicBezTo>
                      <a:pt x="160" y="18"/>
                      <a:pt x="160" y="18"/>
                      <a:pt x="160" y="18"/>
                    </a:cubicBezTo>
                    <a:cubicBezTo>
                      <a:pt x="161" y="18"/>
                      <a:pt x="161" y="18"/>
                      <a:pt x="161" y="17"/>
                    </a:cubicBezTo>
                    <a:cubicBezTo>
                      <a:pt x="162" y="16"/>
                      <a:pt x="161" y="16"/>
                      <a:pt x="161" y="15"/>
                    </a:cubicBezTo>
                    <a:cubicBezTo>
                      <a:pt x="157" y="13"/>
                      <a:pt x="157" y="13"/>
                      <a:pt x="157" y="13"/>
                    </a:cubicBezTo>
                    <a:cubicBezTo>
                      <a:pt x="156" y="14"/>
                      <a:pt x="156" y="14"/>
                      <a:pt x="156" y="14"/>
                    </a:cubicBezTo>
                    <a:cubicBezTo>
                      <a:pt x="156" y="16"/>
                      <a:pt x="156" y="16"/>
                      <a:pt x="156" y="16"/>
                    </a:cubicBezTo>
                    <a:cubicBezTo>
                      <a:pt x="166" y="16"/>
                      <a:pt x="166" y="16"/>
                      <a:pt x="166" y="16"/>
                    </a:cubicBezTo>
                    <a:cubicBezTo>
                      <a:pt x="166" y="16"/>
                      <a:pt x="167" y="16"/>
                      <a:pt x="167" y="15"/>
                    </a:cubicBezTo>
                    <a:cubicBezTo>
                      <a:pt x="167" y="14"/>
                      <a:pt x="167" y="14"/>
                      <a:pt x="166" y="13"/>
                    </a:cubicBezTo>
                    <a:cubicBezTo>
                      <a:pt x="166" y="13"/>
                      <a:pt x="166" y="13"/>
                      <a:pt x="166" y="13"/>
                    </a:cubicBezTo>
                    <a:cubicBezTo>
                      <a:pt x="172" y="14"/>
                      <a:pt x="172" y="14"/>
                      <a:pt x="172" y="14"/>
                    </a:cubicBezTo>
                    <a:cubicBezTo>
                      <a:pt x="173" y="14"/>
                      <a:pt x="173" y="13"/>
                      <a:pt x="174" y="13"/>
                    </a:cubicBezTo>
                    <a:cubicBezTo>
                      <a:pt x="174" y="12"/>
                      <a:pt x="174" y="11"/>
                      <a:pt x="173" y="11"/>
                    </a:cubicBezTo>
                    <a:cubicBezTo>
                      <a:pt x="170" y="9"/>
                      <a:pt x="170" y="9"/>
                      <a:pt x="170" y="9"/>
                    </a:cubicBezTo>
                    <a:cubicBezTo>
                      <a:pt x="169" y="10"/>
                      <a:pt x="169" y="10"/>
                      <a:pt x="169" y="10"/>
                    </a:cubicBezTo>
                    <a:cubicBezTo>
                      <a:pt x="169" y="12"/>
                      <a:pt x="169" y="12"/>
                      <a:pt x="169" y="12"/>
                    </a:cubicBezTo>
                    <a:cubicBezTo>
                      <a:pt x="179" y="12"/>
                      <a:pt x="179" y="12"/>
                      <a:pt x="179" y="12"/>
                    </a:cubicBezTo>
                    <a:cubicBezTo>
                      <a:pt x="179" y="12"/>
                      <a:pt x="180" y="12"/>
                      <a:pt x="180" y="11"/>
                    </a:cubicBezTo>
                    <a:cubicBezTo>
                      <a:pt x="180" y="10"/>
                      <a:pt x="180" y="10"/>
                      <a:pt x="179" y="9"/>
                    </a:cubicBezTo>
                    <a:cubicBezTo>
                      <a:pt x="175" y="7"/>
                      <a:pt x="175" y="7"/>
                      <a:pt x="175" y="7"/>
                    </a:cubicBezTo>
                    <a:cubicBezTo>
                      <a:pt x="174" y="8"/>
                      <a:pt x="174" y="8"/>
                      <a:pt x="174" y="8"/>
                    </a:cubicBezTo>
                    <a:cubicBezTo>
                      <a:pt x="174" y="9"/>
                      <a:pt x="174" y="9"/>
                      <a:pt x="174" y="9"/>
                    </a:cubicBezTo>
                    <a:cubicBezTo>
                      <a:pt x="184" y="9"/>
                      <a:pt x="184" y="9"/>
                      <a:pt x="184" y="9"/>
                    </a:cubicBezTo>
                    <a:cubicBezTo>
                      <a:pt x="185" y="9"/>
                      <a:pt x="185" y="9"/>
                      <a:pt x="186" y="8"/>
                    </a:cubicBezTo>
                    <a:cubicBezTo>
                      <a:pt x="186" y="7"/>
                      <a:pt x="186" y="7"/>
                      <a:pt x="185" y="6"/>
                    </a:cubicBezTo>
                    <a:cubicBezTo>
                      <a:pt x="181" y="4"/>
                      <a:pt x="181" y="4"/>
                      <a:pt x="181" y="4"/>
                    </a:cubicBezTo>
                    <a:cubicBezTo>
                      <a:pt x="180" y="5"/>
                      <a:pt x="180" y="5"/>
                      <a:pt x="180" y="5"/>
                    </a:cubicBezTo>
                    <a:cubicBezTo>
                      <a:pt x="180" y="7"/>
                      <a:pt x="180" y="7"/>
                      <a:pt x="180" y="7"/>
                    </a:cubicBezTo>
                    <a:cubicBezTo>
                      <a:pt x="191" y="7"/>
                      <a:pt x="191" y="7"/>
                      <a:pt x="191" y="7"/>
                    </a:cubicBezTo>
                    <a:cubicBezTo>
                      <a:pt x="191" y="7"/>
                      <a:pt x="192" y="7"/>
                      <a:pt x="192" y="6"/>
                    </a:cubicBezTo>
                    <a:cubicBezTo>
                      <a:pt x="192" y="5"/>
                      <a:pt x="192" y="5"/>
                      <a:pt x="192" y="4"/>
                    </a:cubicBezTo>
                    <a:cubicBezTo>
                      <a:pt x="189" y="3"/>
                      <a:pt x="189" y="3"/>
                      <a:pt x="189" y="3"/>
                    </a:cubicBezTo>
                    <a:cubicBezTo>
                      <a:pt x="188" y="4"/>
                      <a:pt x="188" y="4"/>
                      <a:pt x="188" y="4"/>
                    </a:cubicBezTo>
                    <a:cubicBezTo>
                      <a:pt x="188" y="6"/>
                      <a:pt x="188" y="6"/>
                      <a:pt x="188" y="6"/>
                    </a:cubicBezTo>
                    <a:cubicBezTo>
                      <a:pt x="200" y="5"/>
                      <a:pt x="200" y="5"/>
                      <a:pt x="200" y="5"/>
                    </a:cubicBezTo>
                    <a:cubicBezTo>
                      <a:pt x="201" y="5"/>
                      <a:pt x="201" y="5"/>
                      <a:pt x="201" y="4"/>
                    </a:cubicBezTo>
                    <a:cubicBezTo>
                      <a:pt x="202" y="4"/>
                      <a:pt x="201" y="3"/>
                      <a:pt x="201" y="3"/>
                    </a:cubicBezTo>
                    <a:cubicBezTo>
                      <a:pt x="198" y="1"/>
                      <a:pt x="198" y="1"/>
                      <a:pt x="198" y="1"/>
                    </a:cubicBezTo>
                    <a:cubicBezTo>
                      <a:pt x="197" y="0"/>
                      <a:pt x="196" y="1"/>
                      <a:pt x="196" y="1"/>
                    </a:cubicBezTo>
                    <a:cubicBezTo>
                      <a:pt x="195" y="2"/>
                      <a:pt x="195" y="3"/>
                      <a:pt x="196" y="3"/>
                    </a:cubicBezTo>
                    <a:cubicBezTo>
                      <a:pt x="199" y="5"/>
                      <a:pt x="199" y="5"/>
                      <a:pt x="199" y="5"/>
                    </a:cubicBezTo>
                    <a:cubicBezTo>
                      <a:pt x="200" y="4"/>
                      <a:pt x="200" y="4"/>
                      <a:pt x="200" y="4"/>
                    </a:cubicBezTo>
                    <a:cubicBezTo>
                      <a:pt x="200" y="2"/>
                      <a:pt x="200" y="2"/>
                      <a:pt x="200" y="2"/>
                    </a:cubicBezTo>
                    <a:cubicBezTo>
                      <a:pt x="188" y="3"/>
                      <a:pt x="188" y="3"/>
                      <a:pt x="188" y="3"/>
                    </a:cubicBezTo>
                    <a:cubicBezTo>
                      <a:pt x="188" y="3"/>
                      <a:pt x="187" y="3"/>
                      <a:pt x="187" y="4"/>
                    </a:cubicBezTo>
                    <a:cubicBezTo>
                      <a:pt x="187" y="4"/>
                      <a:pt x="187" y="5"/>
                      <a:pt x="187" y="5"/>
                    </a:cubicBezTo>
                    <a:cubicBezTo>
                      <a:pt x="190" y="7"/>
                      <a:pt x="190" y="7"/>
                      <a:pt x="190" y="7"/>
                    </a:cubicBezTo>
                    <a:cubicBezTo>
                      <a:pt x="191" y="6"/>
                      <a:pt x="191" y="6"/>
                      <a:pt x="191" y="6"/>
                    </a:cubicBezTo>
                    <a:cubicBezTo>
                      <a:pt x="191" y="4"/>
                      <a:pt x="191" y="4"/>
                      <a:pt x="191" y="4"/>
                    </a:cubicBezTo>
                    <a:cubicBezTo>
                      <a:pt x="180" y="4"/>
                      <a:pt x="180" y="4"/>
                      <a:pt x="180" y="4"/>
                    </a:cubicBezTo>
                    <a:cubicBezTo>
                      <a:pt x="180" y="4"/>
                      <a:pt x="179" y="4"/>
                      <a:pt x="179" y="5"/>
                    </a:cubicBezTo>
                    <a:cubicBezTo>
                      <a:pt x="179" y="5"/>
                      <a:pt x="179" y="6"/>
                      <a:pt x="180" y="6"/>
                    </a:cubicBezTo>
                    <a:cubicBezTo>
                      <a:pt x="183" y="9"/>
                      <a:pt x="183" y="9"/>
                      <a:pt x="183" y="9"/>
                    </a:cubicBezTo>
                    <a:cubicBezTo>
                      <a:pt x="184" y="8"/>
                      <a:pt x="184" y="8"/>
                      <a:pt x="184" y="8"/>
                    </a:cubicBezTo>
                    <a:cubicBezTo>
                      <a:pt x="184" y="6"/>
                      <a:pt x="184" y="6"/>
                      <a:pt x="184" y="6"/>
                    </a:cubicBezTo>
                    <a:cubicBezTo>
                      <a:pt x="174" y="6"/>
                      <a:pt x="174" y="6"/>
                      <a:pt x="174" y="6"/>
                    </a:cubicBezTo>
                    <a:cubicBezTo>
                      <a:pt x="174" y="6"/>
                      <a:pt x="173" y="7"/>
                      <a:pt x="173" y="8"/>
                    </a:cubicBezTo>
                    <a:cubicBezTo>
                      <a:pt x="173" y="8"/>
                      <a:pt x="173" y="9"/>
                      <a:pt x="174" y="9"/>
                    </a:cubicBezTo>
                    <a:cubicBezTo>
                      <a:pt x="178" y="12"/>
                      <a:pt x="178" y="12"/>
                      <a:pt x="178" y="12"/>
                    </a:cubicBezTo>
                    <a:cubicBezTo>
                      <a:pt x="179" y="10"/>
                      <a:pt x="179" y="10"/>
                      <a:pt x="179" y="10"/>
                    </a:cubicBezTo>
                    <a:cubicBezTo>
                      <a:pt x="179" y="9"/>
                      <a:pt x="179" y="9"/>
                      <a:pt x="179" y="9"/>
                    </a:cubicBezTo>
                    <a:cubicBezTo>
                      <a:pt x="169" y="9"/>
                      <a:pt x="169" y="9"/>
                      <a:pt x="169" y="9"/>
                    </a:cubicBezTo>
                    <a:cubicBezTo>
                      <a:pt x="168" y="9"/>
                      <a:pt x="168" y="9"/>
                      <a:pt x="168" y="10"/>
                    </a:cubicBezTo>
                    <a:cubicBezTo>
                      <a:pt x="167" y="10"/>
                      <a:pt x="168" y="11"/>
                      <a:pt x="168" y="11"/>
                    </a:cubicBezTo>
                    <a:cubicBezTo>
                      <a:pt x="171" y="13"/>
                      <a:pt x="171" y="13"/>
                      <a:pt x="171" y="13"/>
                    </a:cubicBezTo>
                    <a:cubicBezTo>
                      <a:pt x="172" y="12"/>
                      <a:pt x="172" y="12"/>
                      <a:pt x="172" y="12"/>
                    </a:cubicBezTo>
                    <a:cubicBezTo>
                      <a:pt x="172" y="11"/>
                      <a:pt x="172" y="11"/>
                      <a:pt x="172" y="11"/>
                    </a:cubicBezTo>
                    <a:cubicBezTo>
                      <a:pt x="161" y="10"/>
                      <a:pt x="161" y="10"/>
                      <a:pt x="161" y="10"/>
                    </a:cubicBezTo>
                    <a:cubicBezTo>
                      <a:pt x="160" y="10"/>
                      <a:pt x="159" y="10"/>
                      <a:pt x="159" y="11"/>
                    </a:cubicBezTo>
                    <a:cubicBezTo>
                      <a:pt x="159" y="12"/>
                      <a:pt x="159" y="12"/>
                      <a:pt x="160" y="13"/>
                    </a:cubicBezTo>
                    <a:cubicBezTo>
                      <a:pt x="160" y="13"/>
                      <a:pt x="160" y="13"/>
                      <a:pt x="160" y="13"/>
                    </a:cubicBezTo>
                    <a:cubicBezTo>
                      <a:pt x="156" y="13"/>
                      <a:pt x="156" y="13"/>
                      <a:pt x="156" y="13"/>
                    </a:cubicBezTo>
                    <a:cubicBezTo>
                      <a:pt x="156" y="13"/>
                      <a:pt x="155" y="13"/>
                      <a:pt x="155" y="14"/>
                    </a:cubicBezTo>
                    <a:cubicBezTo>
                      <a:pt x="155" y="15"/>
                      <a:pt x="155" y="15"/>
                      <a:pt x="155" y="16"/>
                    </a:cubicBezTo>
                    <a:cubicBezTo>
                      <a:pt x="159" y="18"/>
                      <a:pt x="159" y="18"/>
                      <a:pt x="159" y="18"/>
                    </a:cubicBezTo>
                    <a:cubicBezTo>
                      <a:pt x="160" y="17"/>
                      <a:pt x="160" y="17"/>
                      <a:pt x="160" y="17"/>
                    </a:cubicBezTo>
                    <a:cubicBezTo>
                      <a:pt x="160" y="15"/>
                      <a:pt x="160" y="15"/>
                      <a:pt x="160" y="15"/>
                    </a:cubicBezTo>
                    <a:cubicBezTo>
                      <a:pt x="149" y="15"/>
                      <a:pt x="149" y="15"/>
                      <a:pt x="149" y="15"/>
                    </a:cubicBezTo>
                    <a:cubicBezTo>
                      <a:pt x="149" y="15"/>
                      <a:pt x="148" y="15"/>
                      <a:pt x="148" y="16"/>
                    </a:cubicBezTo>
                    <a:cubicBezTo>
                      <a:pt x="148" y="16"/>
                      <a:pt x="148" y="17"/>
                      <a:pt x="148" y="17"/>
                    </a:cubicBezTo>
                    <a:cubicBezTo>
                      <a:pt x="153" y="20"/>
                      <a:pt x="153" y="20"/>
                      <a:pt x="153" y="20"/>
                    </a:cubicBezTo>
                    <a:cubicBezTo>
                      <a:pt x="154" y="19"/>
                      <a:pt x="154" y="19"/>
                      <a:pt x="154" y="19"/>
                    </a:cubicBezTo>
                    <a:cubicBezTo>
                      <a:pt x="154" y="18"/>
                      <a:pt x="154" y="18"/>
                      <a:pt x="154" y="18"/>
                    </a:cubicBezTo>
                    <a:cubicBezTo>
                      <a:pt x="143" y="17"/>
                      <a:pt x="143" y="17"/>
                      <a:pt x="143" y="17"/>
                    </a:cubicBezTo>
                    <a:cubicBezTo>
                      <a:pt x="143" y="17"/>
                      <a:pt x="142" y="17"/>
                      <a:pt x="142" y="18"/>
                    </a:cubicBezTo>
                    <a:cubicBezTo>
                      <a:pt x="142" y="18"/>
                      <a:pt x="142" y="19"/>
                      <a:pt x="143" y="20"/>
                    </a:cubicBezTo>
                    <a:cubicBezTo>
                      <a:pt x="146" y="22"/>
                      <a:pt x="146" y="22"/>
                      <a:pt x="146" y="22"/>
                    </a:cubicBezTo>
                    <a:cubicBezTo>
                      <a:pt x="147" y="21"/>
                      <a:pt x="147" y="21"/>
                      <a:pt x="147" y="21"/>
                    </a:cubicBezTo>
                    <a:cubicBezTo>
                      <a:pt x="147" y="19"/>
                      <a:pt x="147" y="19"/>
                      <a:pt x="147" y="19"/>
                    </a:cubicBezTo>
                    <a:cubicBezTo>
                      <a:pt x="137" y="18"/>
                      <a:pt x="137" y="18"/>
                      <a:pt x="137" y="18"/>
                    </a:cubicBezTo>
                    <a:cubicBezTo>
                      <a:pt x="136" y="18"/>
                      <a:pt x="136" y="19"/>
                      <a:pt x="135" y="19"/>
                    </a:cubicBezTo>
                    <a:cubicBezTo>
                      <a:pt x="135" y="20"/>
                      <a:pt x="136" y="21"/>
                      <a:pt x="136" y="21"/>
                    </a:cubicBezTo>
                    <a:cubicBezTo>
                      <a:pt x="140" y="23"/>
                      <a:pt x="140" y="23"/>
                      <a:pt x="140" y="23"/>
                    </a:cubicBezTo>
                    <a:cubicBezTo>
                      <a:pt x="140" y="22"/>
                      <a:pt x="140" y="22"/>
                      <a:pt x="140" y="22"/>
                    </a:cubicBezTo>
                    <a:cubicBezTo>
                      <a:pt x="140" y="21"/>
                      <a:pt x="140" y="21"/>
                      <a:pt x="140" y="21"/>
                    </a:cubicBezTo>
                    <a:cubicBezTo>
                      <a:pt x="129" y="20"/>
                      <a:pt x="129" y="20"/>
                      <a:pt x="129" y="20"/>
                    </a:cubicBezTo>
                    <a:cubicBezTo>
                      <a:pt x="128" y="20"/>
                      <a:pt x="128" y="21"/>
                      <a:pt x="128" y="22"/>
                    </a:cubicBezTo>
                    <a:cubicBezTo>
                      <a:pt x="127" y="22"/>
                      <a:pt x="128" y="23"/>
                      <a:pt x="128" y="23"/>
                    </a:cubicBezTo>
                    <a:cubicBezTo>
                      <a:pt x="131" y="25"/>
                      <a:pt x="131" y="25"/>
                      <a:pt x="131" y="25"/>
                    </a:cubicBezTo>
                    <a:cubicBezTo>
                      <a:pt x="132" y="24"/>
                      <a:pt x="132" y="24"/>
                      <a:pt x="132" y="24"/>
                    </a:cubicBezTo>
                    <a:cubicBezTo>
                      <a:pt x="132" y="22"/>
                      <a:pt x="132" y="22"/>
                      <a:pt x="132" y="22"/>
                    </a:cubicBezTo>
                    <a:cubicBezTo>
                      <a:pt x="122" y="24"/>
                      <a:pt x="122" y="24"/>
                      <a:pt x="122" y="24"/>
                    </a:cubicBezTo>
                    <a:cubicBezTo>
                      <a:pt x="121" y="24"/>
                      <a:pt x="121" y="24"/>
                      <a:pt x="121" y="25"/>
                    </a:cubicBezTo>
                    <a:cubicBezTo>
                      <a:pt x="121" y="25"/>
                      <a:pt x="121" y="26"/>
                      <a:pt x="121" y="26"/>
                    </a:cubicBezTo>
                    <a:cubicBezTo>
                      <a:pt x="125" y="29"/>
                      <a:pt x="125" y="29"/>
                      <a:pt x="125" y="29"/>
                    </a:cubicBezTo>
                    <a:cubicBezTo>
                      <a:pt x="126" y="28"/>
                      <a:pt x="126" y="28"/>
                      <a:pt x="126" y="28"/>
                    </a:cubicBezTo>
                    <a:cubicBezTo>
                      <a:pt x="126" y="26"/>
                      <a:pt x="126" y="26"/>
                      <a:pt x="126" y="26"/>
                    </a:cubicBezTo>
                    <a:cubicBezTo>
                      <a:pt x="115" y="25"/>
                      <a:pt x="115" y="25"/>
                      <a:pt x="115" y="25"/>
                    </a:cubicBezTo>
                    <a:cubicBezTo>
                      <a:pt x="114" y="25"/>
                      <a:pt x="114" y="26"/>
                      <a:pt x="113" y="26"/>
                    </a:cubicBezTo>
                    <a:cubicBezTo>
                      <a:pt x="113" y="27"/>
                      <a:pt x="113" y="28"/>
                      <a:pt x="114" y="28"/>
                    </a:cubicBezTo>
                    <a:cubicBezTo>
                      <a:pt x="119" y="31"/>
                      <a:pt x="119" y="31"/>
                      <a:pt x="119" y="31"/>
                    </a:cubicBezTo>
                    <a:cubicBezTo>
                      <a:pt x="120" y="30"/>
                      <a:pt x="120" y="30"/>
                      <a:pt x="120" y="30"/>
                    </a:cubicBezTo>
                    <a:cubicBezTo>
                      <a:pt x="120" y="28"/>
                      <a:pt x="120" y="28"/>
                      <a:pt x="120" y="28"/>
                    </a:cubicBezTo>
                    <a:cubicBezTo>
                      <a:pt x="109" y="26"/>
                      <a:pt x="109" y="26"/>
                      <a:pt x="109" y="26"/>
                    </a:cubicBezTo>
                    <a:cubicBezTo>
                      <a:pt x="108" y="26"/>
                      <a:pt x="107" y="26"/>
                      <a:pt x="107" y="27"/>
                    </a:cubicBezTo>
                    <a:cubicBezTo>
                      <a:pt x="107" y="27"/>
                      <a:pt x="107" y="28"/>
                      <a:pt x="108" y="29"/>
                    </a:cubicBezTo>
                    <a:cubicBezTo>
                      <a:pt x="108" y="29"/>
                      <a:pt x="108" y="29"/>
                      <a:pt x="108" y="29"/>
                    </a:cubicBezTo>
                    <a:cubicBezTo>
                      <a:pt x="102" y="30"/>
                      <a:pt x="102" y="30"/>
                      <a:pt x="102" y="30"/>
                    </a:cubicBezTo>
                    <a:cubicBezTo>
                      <a:pt x="101" y="30"/>
                      <a:pt x="101" y="30"/>
                      <a:pt x="101" y="31"/>
                    </a:cubicBezTo>
                    <a:cubicBezTo>
                      <a:pt x="101" y="31"/>
                      <a:pt x="101" y="32"/>
                      <a:pt x="101" y="32"/>
                    </a:cubicBezTo>
                    <a:cubicBezTo>
                      <a:pt x="104" y="34"/>
                      <a:pt x="104" y="34"/>
                      <a:pt x="104" y="34"/>
                    </a:cubicBezTo>
                    <a:cubicBezTo>
                      <a:pt x="104" y="32"/>
                      <a:pt x="104" y="32"/>
                      <a:pt x="104" y="32"/>
                    </a:cubicBezTo>
                    <a:cubicBezTo>
                      <a:pt x="104" y="31"/>
                      <a:pt x="104" y="31"/>
                      <a:pt x="104" y="31"/>
                    </a:cubicBezTo>
                    <a:cubicBezTo>
                      <a:pt x="93" y="31"/>
                      <a:pt x="93" y="31"/>
                      <a:pt x="93" y="31"/>
                    </a:cubicBezTo>
                    <a:cubicBezTo>
                      <a:pt x="92" y="31"/>
                      <a:pt x="91" y="31"/>
                      <a:pt x="91" y="32"/>
                    </a:cubicBezTo>
                    <a:cubicBezTo>
                      <a:pt x="91" y="32"/>
                      <a:pt x="91" y="33"/>
                      <a:pt x="92" y="33"/>
                    </a:cubicBezTo>
                    <a:cubicBezTo>
                      <a:pt x="92" y="34"/>
                      <a:pt x="92" y="34"/>
                      <a:pt x="92" y="34"/>
                    </a:cubicBezTo>
                    <a:cubicBezTo>
                      <a:pt x="86" y="33"/>
                      <a:pt x="86" y="33"/>
                      <a:pt x="86" y="33"/>
                    </a:cubicBezTo>
                    <a:cubicBezTo>
                      <a:pt x="86" y="33"/>
                      <a:pt x="85" y="34"/>
                      <a:pt x="85" y="34"/>
                    </a:cubicBezTo>
                    <a:cubicBezTo>
                      <a:pt x="85" y="35"/>
                      <a:pt x="85" y="36"/>
                      <a:pt x="85" y="36"/>
                    </a:cubicBezTo>
                    <a:cubicBezTo>
                      <a:pt x="91" y="40"/>
                      <a:pt x="91" y="40"/>
                      <a:pt x="91" y="40"/>
                    </a:cubicBezTo>
                    <a:cubicBezTo>
                      <a:pt x="92" y="38"/>
                      <a:pt x="92" y="38"/>
                      <a:pt x="92" y="38"/>
                    </a:cubicBezTo>
                    <a:cubicBezTo>
                      <a:pt x="92" y="37"/>
                      <a:pt x="92" y="37"/>
                      <a:pt x="92" y="37"/>
                    </a:cubicBezTo>
                    <a:cubicBezTo>
                      <a:pt x="82" y="36"/>
                      <a:pt x="82" y="36"/>
                      <a:pt x="82" y="36"/>
                    </a:cubicBezTo>
                    <a:cubicBezTo>
                      <a:pt x="82" y="36"/>
                      <a:pt x="81" y="36"/>
                      <a:pt x="81" y="37"/>
                    </a:cubicBezTo>
                    <a:cubicBezTo>
                      <a:pt x="81" y="37"/>
                      <a:pt x="81" y="38"/>
                      <a:pt x="81" y="38"/>
                    </a:cubicBezTo>
                    <a:cubicBezTo>
                      <a:pt x="86" y="41"/>
                      <a:pt x="86" y="41"/>
                      <a:pt x="86" y="41"/>
                    </a:cubicBezTo>
                    <a:cubicBezTo>
                      <a:pt x="86" y="40"/>
                      <a:pt x="86" y="40"/>
                      <a:pt x="86" y="40"/>
                    </a:cubicBezTo>
                    <a:cubicBezTo>
                      <a:pt x="87" y="38"/>
                      <a:pt x="87" y="38"/>
                      <a:pt x="87" y="38"/>
                    </a:cubicBezTo>
                    <a:cubicBezTo>
                      <a:pt x="76" y="37"/>
                      <a:pt x="76" y="37"/>
                      <a:pt x="76" y="37"/>
                    </a:cubicBezTo>
                    <a:cubicBezTo>
                      <a:pt x="75" y="37"/>
                      <a:pt x="75" y="37"/>
                      <a:pt x="74" y="38"/>
                    </a:cubicBezTo>
                    <a:cubicBezTo>
                      <a:pt x="74" y="38"/>
                      <a:pt x="74" y="39"/>
                      <a:pt x="75" y="40"/>
                    </a:cubicBezTo>
                    <a:cubicBezTo>
                      <a:pt x="79" y="42"/>
                      <a:pt x="79" y="42"/>
                      <a:pt x="79" y="42"/>
                    </a:cubicBezTo>
                    <a:cubicBezTo>
                      <a:pt x="80" y="41"/>
                      <a:pt x="80" y="41"/>
                      <a:pt x="80" y="41"/>
                    </a:cubicBezTo>
                    <a:cubicBezTo>
                      <a:pt x="79" y="39"/>
                      <a:pt x="79" y="39"/>
                      <a:pt x="79" y="39"/>
                    </a:cubicBezTo>
                    <a:cubicBezTo>
                      <a:pt x="70" y="40"/>
                      <a:pt x="70" y="40"/>
                      <a:pt x="70" y="40"/>
                    </a:cubicBezTo>
                    <a:cubicBezTo>
                      <a:pt x="69" y="40"/>
                      <a:pt x="68" y="40"/>
                      <a:pt x="68" y="41"/>
                    </a:cubicBezTo>
                    <a:cubicBezTo>
                      <a:pt x="68" y="41"/>
                      <a:pt x="68" y="42"/>
                      <a:pt x="69" y="42"/>
                    </a:cubicBezTo>
                    <a:cubicBezTo>
                      <a:pt x="72" y="44"/>
                      <a:pt x="72" y="44"/>
                      <a:pt x="72" y="44"/>
                    </a:cubicBezTo>
                    <a:cubicBezTo>
                      <a:pt x="73" y="43"/>
                      <a:pt x="73" y="43"/>
                      <a:pt x="73" y="43"/>
                    </a:cubicBezTo>
                    <a:cubicBezTo>
                      <a:pt x="73" y="42"/>
                      <a:pt x="73" y="42"/>
                      <a:pt x="73" y="42"/>
                    </a:cubicBezTo>
                    <a:cubicBezTo>
                      <a:pt x="60" y="41"/>
                      <a:pt x="60" y="41"/>
                      <a:pt x="60" y="41"/>
                    </a:cubicBezTo>
                    <a:cubicBezTo>
                      <a:pt x="60" y="41"/>
                      <a:pt x="59" y="42"/>
                      <a:pt x="59" y="42"/>
                    </a:cubicBezTo>
                    <a:cubicBezTo>
                      <a:pt x="59" y="43"/>
                      <a:pt x="59" y="44"/>
                      <a:pt x="59" y="44"/>
                    </a:cubicBezTo>
                    <a:cubicBezTo>
                      <a:pt x="59" y="44"/>
                      <a:pt x="59" y="44"/>
                      <a:pt x="59" y="44"/>
                    </a:cubicBezTo>
                    <a:cubicBezTo>
                      <a:pt x="52" y="44"/>
                      <a:pt x="52" y="44"/>
                      <a:pt x="52" y="44"/>
                    </a:cubicBezTo>
                    <a:cubicBezTo>
                      <a:pt x="51" y="44"/>
                      <a:pt x="51" y="44"/>
                      <a:pt x="50" y="45"/>
                    </a:cubicBezTo>
                    <a:cubicBezTo>
                      <a:pt x="50" y="45"/>
                      <a:pt x="51" y="46"/>
                      <a:pt x="51" y="46"/>
                    </a:cubicBezTo>
                    <a:cubicBezTo>
                      <a:pt x="57" y="50"/>
                      <a:pt x="57" y="50"/>
                      <a:pt x="57" y="50"/>
                    </a:cubicBezTo>
                    <a:cubicBezTo>
                      <a:pt x="57" y="49"/>
                      <a:pt x="57" y="49"/>
                      <a:pt x="57" y="49"/>
                    </a:cubicBezTo>
                    <a:cubicBezTo>
                      <a:pt x="58" y="47"/>
                      <a:pt x="58" y="47"/>
                      <a:pt x="58" y="47"/>
                    </a:cubicBezTo>
                    <a:cubicBezTo>
                      <a:pt x="46" y="45"/>
                      <a:pt x="46" y="45"/>
                      <a:pt x="46" y="45"/>
                    </a:cubicBezTo>
                    <a:cubicBezTo>
                      <a:pt x="45" y="45"/>
                      <a:pt x="44" y="46"/>
                      <a:pt x="44" y="46"/>
                    </a:cubicBezTo>
                    <a:cubicBezTo>
                      <a:pt x="44" y="47"/>
                      <a:pt x="44" y="48"/>
                      <a:pt x="45" y="48"/>
                    </a:cubicBezTo>
                    <a:cubicBezTo>
                      <a:pt x="45" y="48"/>
                      <a:pt x="45" y="48"/>
                      <a:pt x="45" y="48"/>
                    </a:cubicBezTo>
                    <a:cubicBezTo>
                      <a:pt x="41" y="48"/>
                      <a:pt x="41" y="48"/>
                      <a:pt x="41" y="48"/>
                    </a:cubicBezTo>
                    <a:cubicBezTo>
                      <a:pt x="40" y="48"/>
                      <a:pt x="39" y="48"/>
                      <a:pt x="39" y="49"/>
                    </a:cubicBezTo>
                    <a:cubicBezTo>
                      <a:pt x="39" y="50"/>
                      <a:pt x="39" y="50"/>
                      <a:pt x="40" y="51"/>
                    </a:cubicBezTo>
                    <a:cubicBezTo>
                      <a:pt x="40" y="51"/>
                      <a:pt x="40" y="51"/>
                      <a:pt x="40" y="51"/>
                    </a:cubicBezTo>
                    <a:cubicBezTo>
                      <a:pt x="34" y="51"/>
                      <a:pt x="34" y="51"/>
                      <a:pt x="34" y="51"/>
                    </a:cubicBezTo>
                    <a:cubicBezTo>
                      <a:pt x="33" y="51"/>
                      <a:pt x="32" y="51"/>
                      <a:pt x="32" y="52"/>
                    </a:cubicBezTo>
                    <a:cubicBezTo>
                      <a:pt x="32" y="53"/>
                      <a:pt x="32" y="53"/>
                      <a:pt x="33" y="54"/>
                    </a:cubicBezTo>
                    <a:cubicBezTo>
                      <a:pt x="35" y="55"/>
                      <a:pt x="35" y="55"/>
                      <a:pt x="35" y="55"/>
                    </a:cubicBezTo>
                    <a:cubicBezTo>
                      <a:pt x="36" y="54"/>
                      <a:pt x="36" y="54"/>
                      <a:pt x="36" y="54"/>
                    </a:cubicBezTo>
                    <a:cubicBezTo>
                      <a:pt x="36" y="52"/>
                      <a:pt x="36" y="52"/>
                      <a:pt x="36" y="52"/>
                    </a:cubicBezTo>
                    <a:cubicBezTo>
                      <a:pt x="27" y="53"/>
                      <a:pt x="27" y="53"/>
                      <a:pt x="27" y="53"/>
                    </a:cubicBezTo>
                    <a:cubicBezTo>
                      <a:pt x="26" y="53"/>
                      <a:pt x="26" y="53"/>
                      <a:pt x="25" y="54"/>
                    </a:cubicBezTo>
                    <a:cubicBezTo>
                      <a:pt x="25" y="55"/>
                      <a:pt x="26" y="55"/>
                      <a:pt x="26" y="56"/>
                    </a:cubicBezTo>
                    <a:cubicBezTo>
                      <a:pt x="30" y="58"/>
                      <a:pt x="30" y="58"/>
                      <a:pt x="30" y="58"/>
                    </a:cubicBezTo>
                    <a:cubicBezTo>
                      <a:pt x="31" y="57"/>
                      <a:pt x="31" y="57"/>
                      <a:pt x="31" y="57"/>
                    </a:cubicBezTo>
                    <a:cubicBezTo>
                      <a:pt x="31" y="56"/>
                      <a:pt x="31" y="56"/>
                      <a:pt x="31" y="56"/>
                    </a:cubicBezTo>
                    <a:cubicBezTo>
                      <a:pt x="18" y="54"/>
                      <a:pt x="18" y="54"/>
                      <a:pt x="18" y="54"/>
                    </a:cubicBezTo>
                    <a:cubicBezTo>
                      <a:pt x="17" y="54"/>
                      <a:pt x="17" y="55"/>
                      <a:pt x="16" y="55"/>
                    </a:cubicBezTo>
                    <a:cubicBezTo>
                      <a:pt x="16" y="56"/>
                      <a:pt x="16" y="57"/>
                      <a:pt x="17" y="57"/>
                    </a:cubicBezTo>
                    <a:cubicBezTo>
                      <a:pt x="17" y="57"/>
                      <a:pt x="17" y="57"/>
                      <a:pt x="17" y="57"/>
                    </a:cubicBezTo>
                    <a:cubicBezTo>
                      <a:pt x="13" y="57"/>
                      <a:pt x="13" y="57"/>
                      <a:pt x="13" y="57"/>
                    </a:cubicBezTo>
                    <a:cubicBezTo>
                      <a:pt x="12" y="57"/>
                      <a:pt x="11" y="58"/>
                      <a:pt x="11" y="58"/>
                    </a:cubicBezTo>
                    <a:cubicBezTo>
                      <a:pt x="11" y="59"/>
                      <a:pt x="11" y="60"/>
                      <a:pt x="12" y="60"/>
                    </a:cubicBezTo>
                    <a:cubicBezTo>
                      <a:pt x="14" y="62"/>
                      <a:pt x="14" y="62"/>
                      <a:pt x="14" y="62"/>
                    </a:cubicBezTo>
                    <a:cubicBezTo>
                      <a:pt x="15" y="60"/>
                      <a:pt x="15" y="60"/>
                      <a:pt x="15" y="60"/>
                    </a:cubicBezTo>
                    <a:cubicBezTo>
                      <a:pt x="15" y="59"/>
                      <a:pt x="15" y="59"/>
                      <a:pt x="15" y="59"/>
                    </a:cubicBezTo>
                    <a:cubicBezTo>
                      <a:pt x="2" y="58"/>
                      <a:pt x="2" y="58"/>
                      <a:pt x="2" y="58"/>
                    </a:cubicBezTo>
                    <a:cubicBezTo>
                      <a:pt x="2" y="58"/>
                      <a:pt x="1" y="58"/>
                      <a:pt x="1" y="59"/>
                    </a:cubicBezTo>
                    <a:cubicBezTo>
                      <a:pt x="0" y="60"/>
                      <a:pt x="1" y="60"/>
                      <a:pt x="1" y="61"/>
                    </a:cubicBezTo>
                    <a:cubicBezTo>
                      <a:pt x="4" y="62"/>
                      <a:pt x="4" y="62"/>
                      <a:pt x="4" y="62"/>
                    </a:cubicBezTo>
                    <a:cubicBezTo>
                      <a:pt x="2" y="64"/>
                      <a:pt x="2" y="64"/>
                      <a:pt x="2" y="64"/>
                    </a:cubicBezTo>
                    <a:cubicBezTo>
                      <a:pt x="1" y="64"/>
                      <a:pt x="1" y="64"/>
                      <a:pt x="1" y="65"/>
                    </a:cubicBezTo>
                    <a:cubicBezTo>
                      <a:pt x="1" y="65"/>
                      <a:pt x="1" y="66"/>
                      <a:pt x="1" y="66"/>
                    </a:cubicBezTo>
                    <a:cubicBezTo>
                      <a:pt x="2" y="66"/>
                      <a:pt x="2" y="66"/>
                      <a:pt x="2" y="66"/>
                    </a:cubicBezTo>
                    <a:cubicBezTo>
                      <a:pt x="2" y="67"/>
                      <a:pt x="3" y="67"/>
                      <a:pt x="4" y="66"/>
                    </a:cubicBezTo>
                    <a:cubicBezTo>
                      <a:pt x="4" y="65"/>
                      <a:pt x="4" y="64"/>
                      <a:pt x="3" y="6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3" name="Freeform 1204"/>
              <p:cNvSpPr>
                <a:spLocks/>
              </p:cNvSpPr>
              <p:nvPr/>
            </p:nvSpPr>
            <p:spPr bwMode="auto">
              <a:xfrm>
                <a:off x="3415466" y="512756"/>
                <a:ext cx="663176" cy="371829"/>
              </a:xfrm>
              <a:custGeom>
                <a:avLst/>
                <a:gdLst>
                  <a:gd name="T0" fmla="*/ 4 w 303"/>
                  <a:gd name="T1" fmla="*/ 128 h 169"/>
                  <a:gd name="T2" fmla="*/ 87 w 303"/>
                  <a:gd name="T3" fmla="*/ 168 h 169"/>
                  <a:gd name="T4" fmla="*/ 76 w 303"/>
                  <a:gd name="T5" fmla="*/ 158 h 169"/>
                  <a:gd name="T6" fmla="*/ 68 w 303"/>
                  <a:gd name="T7" fmla="*/ 154 h 169"/>
                  <a:gd name="T8" fmla="*/ 68 w 303"/>
                  <a:gd name="T9" fmla="*/ 154 h 169"/>
                  <a:gd name="T10" fmla="*/ 68 w 303"/>
                  <a:gd name="T11" fmla="*/ 154 h 169"/>
                  <a:gd name="T12" fmla="*/ 98 w 303"/>
                  <a:gd name="T13" fmla="*/ 166 h 169"/>
                  <a:gd name="T14" fmla="*/ 97 w 303"/>
                  <a:gd name="T15" fmla="*/ 147 h 169"/>
                  <a:gd name="T16" fmla="*/ 95 w 303"/>
                  <a:gd name="T17" fmla="*/ 133 h 169"/>
                  <a:gd name="T18" fmla="*/ 115 w 303"/>
                  <a:gd name="T19" fmla="*/ 133 h 169"/>
                  <a:gd name="T20" fmla="*/ 123 w 303"/>
                  <a:gd name="T21" fmla="*/ 131 h 169"/>
                  <a:gd name="T22" fmla="*/ 133 w 303"/>
                  <a:gd name="T23" fmla="*/ 127 h 169"/>
                  <a:gd name="T24" fmla="*/ 137 w 303"/>
                  <a:gd name="T25" fmla="*/ 122 h 169"/>
                  <a:gd name="T26" fmla="*/ 155 w 303"/>
                  <a:gd name="T27" fmla="*/ 119 h 169"/>
                  <a:gd name="T28" fmla="*/ 170 w 303"/>
                  <a:gd name="T29" fmla="*/ 113 h 169"/>
                  <a:gd name="T30" fmla="*/ 182 w 303"/>
                  <a:gd name="T31" fmla="*/ 112 h 169"/>
                  <a:gd name="T32" fmla="*/ 183 w 303"/>
                  <a:gd name="T33" fmla="*/ 105 h 169"/>
                  <a:gd name="T34" fmla="*/ 204 w 303"/>
                  <a:gd name="T35" fmla="*/ 102 h 169"/>
                  <a:gd name="T36" fmla="*/ 217 w 303"/>
                  <a:gd name="T37" fmla="*/ 101 h 169"/>
                  <a:gd name="T38" fmla="*/ 229 w 303"/>
                  <a:gd name="T39" fmla="*/ 94 h 169"/>
                  <a:gd name="T40" fmla="*/ 243 w 303"/>
                  <a:gd name="T41" fmla="*/ 92 h 169"/>
                  <a:gd name="T42" fmla="*/ 246 w 303"/>
                  <a:gd name="T43" fmla="*/ 86 h 169"/>
                  <a:gd name="T44" fmla="*/ 265 w 303"/>
                  <a:gd name="T45" fmla="*/ 86 h 169"/>
                  <a:gd name="T46" fmla="*/ 267 w 303"/>
                  <a:gd name="T47" fmla="*/ 79 h 169"/>
                  <a:gd name="T48" fmla="*/ 281 w 303"/>
                  <a:gd name="T49" fmla="*/ 75 h 169"/>
                  <a:gd name="T50" fmla="*/ 302 w 303"/>
                  <a:gd name="T51" fmla="*/ 71 h 169"/>
                  <a:gd name="T52" fmla="*/ 300 w 303"/>
                  <a:gd name="T53" fmla="*/ 51 h 169"/>
                  <a:gd name="T54" fmla="*/ 298 w 303"/>
                  <a:gd name="T55" fmla="*/ 37 h 169"/>
                  <a:gd name="T56" fmla="*/ 296 w 303"/>
                  <a:gd name="T57" fmla="*/ 15 h 169"/>
                  <a:gd name="T58" fmla="*/ 293 w 303"/>
                  <a:gd name="T59" fmla="*/ 8 h 169"/>
                  <a:gd name="T60" fmla="*/ 295 w 303"/>
                  <a:gd name="T61" fmla="*/ 32 h 169"/>
                  <a:gd name="T62" fmla="*/ 294 w 303"/>
                  <a:gd name="T63" fmla="*/ 48 h 169"/>
                  <a:gd name="T64" fmla="*/ 299 w 303"/>
                  <a:gd name="T65" fmla="*/ 66 h 169"/>
                  <a:gd name="T66" fmla="*/ 292 w 303"/>
                  <a:gd name="T67" fmla="*/ 76 h 169"/>
                  <a:gd name="T68" fmla="*/ 271 w 303"/>
                  <a:gd name="T69" fmla="*/ 76 h 169"/>
                  <a:gd name="T70" fmla="*/ 271 w 303"/>
                  <a:gd name="T71" fmla="*/ 80 h 169"/>
                  <a:gd name="T72" fmla="*/ 265 w 303"/>
                  <a:gd name="T73" fmla="*/ 84 h 169"/>
                  <a:gd name="T74" fmla="*/ 265 w 303"/>
                  <a:gd name="T75" fmla="*/ 83 h 169"/>
                  <a:gd name="T76" fmla="*/ 246 w 303"/>
                  <a:gd name="T77" fmla="*/ 87 h 169"/>
                  <a:gd name="T78" fmla="*/ 232 w 303"/>
                  <a:gd name="T79" fmla="*/ 90 h 169"/>
                  <a:gd name="T80" fmla="*/ 229 w 303"/>
                  <a:gd name="T81" fmla="*/ 95 h 169"/>
                  <a:gd name="T82" fmla="*/ 210 w 303"/>
                  <a:gd name="T83" fmla="*/ 97 h 169"/>
                  <a:gd name="T84" fmla="*/ 198 w 303"/>
                  <a:gd name="T85" fmla="*/ 102 h 169"/>
                  <a:gd name="T86" fmla="*/ 183 w 303"/>
                  <a:gd name="T87" fmla="*/ 104 h 169"/>
                  <a:gd name="T88" fmla="*/ 170 w 303"/>
                  <a:gd name="T89" fmla="*/ 109 h 169"/>
                  <a:gd name="T90" fmla="*/ 169 w 303"/>
                  <a:gd name="T91" fmla="*/ 115 h 169"/>
                  <a:gd name="T92" fmla="*/ 149 w 303"/>
                  <a:gd name="T93" fmla="*/ 118 h 169"/>
                  <a:gd name="T94" fmla="*/ 136 w 303"/>
                  <a:gd name="T95" fmla="*/ 120 h 169"/>
                  <a:gd name="T96" fmla="*/ 133 w 303"/>
                  <a:gd name="T97" fmla="*/ 125 h 169"/>
                  <a:gd name="T98" fmla="*/ 115 w 303"/>
                  <a:gd name="T99" fmla="*/ 128 h 169"/>
                  <a:gd name="T100" fmla="*/ 121 w 303"/>
                  <a:gd name="T101" fmla="*/ 129 h 169"/>
                  <a:gd name="T102" fmla="*/ 114 w 303"/>
                  <a:gd name="T103" fmla="*/ 128 h 169"/>
                  <a:gd name="T104" fmla="*/ 107 w 303"/>
                  <a:gd name="T105" fmla="*/ 134 h 169"/>
                  <a:gd name="T106" fmla="*/ 89 w 303"/>
                  <a:gd name="T107" fmla="*/ 144 h 169"/>
                  <a:gd name="T108" fmla="*/ 95 w 303"/>
                  <a:gd name="T109" fmla="*/ 158 h 169"/>
                  <a:gd name="T110" fmla="*/ 96 w 303"/>
                  <a:gd name="T111" fmla="*/ 167 h 169"/>
                  <a:gd name="T112" fmla="*/ 97 w 303"/>
                  <a:gd name="T113" fmla="*/ 166 h 169"/>
                  <a:gd name="T114" fmla="*/ 67 w 303"/>
                  <a:gd name="T115" fmla="*/ 155 h 169"/>
                  <a:gd name="T116" fmla="*/ 87 w 303"/>
                  <a:gd name="T117" fmla="*/ 168 h 169"/>
                  <a:gd name="T118" fmla="*/ 87 w 303"/>
                  <a:gd name="T119" fmla="*/ 167 h 169"/>
                  <a:gd name="T120" fmla="*/ 88 w 303"/>
                  <a:gd name="T121" fmla="*/ 166 h 169"/>
                  <a:gd name="T122" fmla="*/ 85 w 303"/>
                  <a:gd name="T123" fmla="*/ 164 h 169"/>
                  <a:gd name="T124" fmla="*/ 3 w 303"/>
                  <a:gd name="T125" fmla="*/ 12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 h="169">
                    <a:moveTo>
                      <a:pt x="6" y="131"/>
                    </a:moveTo>
                    <a:cubicBezTo>
                      <a:pt x="2" y="128"/>
                      <a:pt x="2" y="128"/>
                      <a:pt x="2" y="128"/>
                    </a:cubicBezTo>
                    <a:cubicBezTo>
                      <a:pt x="1" y="130"/>
                      <a:pt x="1" y="130"/>
                      <a:pt x="1" y="130"/>
                    </a:cubicBezTo>
                    <a:cubicBezTo>
                      <a:pt x="1" y="131"/>
                      <a:pt x="1" y="131"/>
                      <a:pt x="1" y="131"/>
                    </a:cubicBezTo>
                    <a:cubicBezTo>
                      <a:pt x="28" y="144"/>
                      <a:pt x="28" y="144"/>
                      <a:pt x="28" y="144"/>
                    </a:cubicBezTo>
                    <a:cubicBezTo>
                      <a:pt x="29" y="144"/>
                      <a:pt x="30" y="144"/>
                      <a:pt x="30" y="143"/>
                    </a:cubicBezTo>
                    <a:cubicBezTo>
                      <a:pt x="30" y="142"/>
                      <a:pt x="30" y="141"/>
                      <a:pt x="30" y="141"/>
                    </a:cubicBezTo>
                    <a:cubicBezTo>
                      <a:pt x="5" y="126"/>
                      <a:pt x="5" y="126"/>
                      <a:pt x="5" y="126"/>
                    </a:cubicBezTo>
                    <a:cubicBezTo>
                      <a:pt x="5" y="127"/>
                      <a:pt x="5" y="127"/>
                      <a:pt x="5" y="127"/>
                    </a:cubicBezTo>
                    <a:cubicBezTo>
                      <a:pt x="4" y="128"/>
                      <a:pt x="4" y="128"/>
                      <a:pt x="4" y="128"/>
                    </a:cubicBezTo>
                    <a:cubicBezTo>
                      <a:pt x="61" y="157"/>
                      <a:pt x="61" y="157"/>
                      <a:pt x="61" y="157"/>
                    </a:cubicBezTo>
                    <a:cubicBezTo>
                      <a:pt x="62" y="157"/>
                      <a:pt x="63" y="157"/>
                      <a:pt x="63" y="156"/>
                    </a:cubicBezTo>
                    <a:cubicBezTo>
                      <a:pt x="64" y="156"/>
                      <a:pt x="63" y="155"/>
                      <a:pt x="63" y="155"/>
                    </a:cubicBezTo>
                    <a:cubicBezTo>
                      <a:pt x="42" y="141"/>
                      <a:pt x="42" y="141"/>
                      <a:pt x="42" y="141"/>
                    </a:cubicBezTo>
                    <a:cubicBezTo>
                      <a:pt x="41" y="143"/>
                      <a:pt x="41" y="143"/>
                      <a:pt x="41" y="143"/>
                    </a:cubicBezTo>
                    <a:cubicBezTo>
                      <a:pt x="40" y="144"/>
                      <a:pt x="40" y="144"/>
                      <a:pt x="40" y="144"/>
                    </a:cubicBezTo>
                    <a:cubicBezTo>
                      <a:pt x="40" y="144"/>
                      <a:pt x="51" y="150"/>
                      <a:pt x="63" y="156"/>
                    </a:cubicBezTo>
                    <a:cubicBezTo>
                      <a:pt x="68" y="159"/>
                      <a:pt x="74" y="162"/>
                      <a:pt x="79" y="164"/>
                    </a:cubicBezTo>
                    <a:cubicBezTo>
                      <a:pt x="81" y="165"/>
                      <a:pt x="83" y="166"/>
                      <a:pt x="85" y="167"/>
                    </a:cubicBezTo>
                    <a:cubicBezTo>
                      <a:pt x="85" y="167"/>
                      <a:pt x="86" y="168"/>
                      <a:pt x="87" y="168"/>
                    </a:cubicBezTo>
                    <a:cubicBezTo>
                      <a:pt x="87" y="168"/>
                      <a:pt x="87" y="168"/>
                      <a:pt x="87" y="168"/>
                    </a:cubicBezTo>
                    <a:cubicBezTo>
                      <a:pt x="88" y="168"/>
                      <a:pt x="88" y="168"/>
                      <a:pt x="88" y="168"/>
                    </a:cubicBezTo>
                    <a:cubicBezTo>
                      <a:pt x="89" y="168"/>
                      <a:pt x="89" y="168"/>
                      <a:pt x="89" y="168"/>
                    </a:cubicBezTo>
                    <a:cubicBezTo>
                      <a:pt x="89" y="168"/>
                      <a:pt x="89" y="168"/>
                      <a:pt x="89" y="167"/>
                    </a:cubicBezTo>
                    <a:cubicBezTo>
                      <a:pt x="89" y="167"/>
                      <a:pt x="89" y="167"/>
                      <a:pt x="89" y="167"/>
                    </a:cubicBezTo>
                    <a:cubicBezTo>
                      <a:pt x="90" y="167"/>
                      <a:pt x="90" y="167"/>
                      <a:pt x="90" y="167"/>
                    </a:cubicBezTo>
                    <a:cubicBezTo>
                      <a:pt x="90" y="166"/>
                      <a:pt x="89" y="166"/>
                      <a:pt x="89" y="166"/>
                    </a:cubicBezTo>
                    <a:cubicBezTo>
                      <a:pt x="89" y="165"/>
                      <a:pt x="89" y="165"/>
                      <a:pt x="89" y="165"/>
                    </a:cubicBezTo>
                    <a:cubicBezTo>
                      <a:pt x="89" y="165"/>
                      <a:pt x="88" y="165"/>
                      <a:pt x="87" y="164"/>
                    </a:cubicBezTo>
                    <a:cubicBezTo>
                      <a:pt x="85" y="163"/>
                      <a:pt x="80" y="160"/>
                      <a:pt x="76" y="158"/>
                    </a:cubicBezTo>
                    <a:cubicBezTo>
                      <a:pt x="74" y="156"/>
                      <a:pt x="72" y="155"/>
                      <a:pt x="71" y="154"/>
                    </a:cubicBezTo>
                    <a:cubicBezTo>
                      <a:pt x="70" y="154"/>
                      <a:pt x="70" y="154"/>
                      <a:pt x="69" y="153"/>
                    </a:cubicBezTo>
                    <a:cubicBezTo>
                      <a:pt x="69" y="153"/>
                      <a:pt x="69" y="153"/>
                      <a:pt x="69" y="153"/>
                    </a:cubicBezTo>
                    <a:cubicBezTo>
                      <a:pt x="69" y="153"/>
                      <a:pt x="69" y="153"/>
                      <a:pt x="69" y="153"/>
                    </a:cubicBezTo>
                    <a:cubicBezTo>
                      <a:pt x="69" y="154"/>
                      <a:pt x="69" y="154"/>
                      <a:pt x="69" y="154"/>
                    </a:cubicBezTo>
                    <a:cubicBezTo>
                      <a:pt x="69" y="153"/>
                      <a:pt x="69" y="153"/>
                      <a:pt x="69" y="153"/>
                    </a:cubicBezTo>
                    <a:cubicBezTo>
                      <a:pt x="69" y="153"/>
                      <a:pt x="69" y="153"/>
                      <a:pt x="69" y="153"/>
                    </a:cubicBezTo>
                    <a:cubicBezTo>
                      <a:pt x="69" y="154"/>
                      <a:pt x="69" y="154"/>
                      <a:pt x="69" y="154"/>
                    </a:cubicBezTo>
                    <a:cubicBezTo>
                      <a:pt x="69" y="153"/>
                      <a:pt x="69" y="153"/>
                      <a:pt x="69" y="153"/>
                    </a:cubicBezTo>
                    <a:cubicBezTo>
                      <a:pt x="68" y="154"/>
                      <a:pt x="68" y="154"/>
                      <a:pt x="68" y="154"/>
                    </a:cubicBezTo>
                    <a:cubicBezTo>
                      <a:pt x="69" y="153"/>
                      <a:pt x="69" y="153"/>
                      <a:pt x="69" y="153"/>
                    </a:cubicBezTo>
                    <a:cubicBezTo>
                      <a:pt x="69" y="153"/>
                      <a:pt x="69" y="153"/>
                      <a:pt x="69" y="153"/>
                    </a:cubicBezTo>
                    <a:cubicBezTo>
                      <a:pt x="68" y="154"/>
                      <a:pt x="68" y="154"/>
                      <a:pt x="68" y="154"/>
                    </a:cubicBezTo>
                    <a:cubicBezTo>
                      <a:pt x="69" y="153"/>
                      <a:pt x="69" y="153"/>
                      <a:pt x="69" y="153"/>
                    </a:cubicBezTo>
                    <a:cubicBezTo>
                      <a:pt x="68" y="154"/>
                      <a:pt x="68" y="154"/>
                      <a:pt x="68" y="154"/>
                    </a:cubicBezTo>
                    <a:cubicBezTo>
                      <a:pt x="70" y="154"/>
                      <a:pt x="70" y="154"/>
                      <a:pt x="70" y="154"/>
                    </a:cubicBezTo>
                    <a:cubicBezTo>
                      <a:pt x="69" y="154"/>
                      <a:pt x="69" y="153"/>
                      <a:pt x="69" y="153"/>
                    </a:cubicBezTo>
                    <a:cubicBezTo>
                      <a:pt x="68" y="154"/>
                      <a:pt x="68" y="154"/>
                      <a:pt x="68" y="154"/>
                    </a:cubicBezTo>
                    <a:cubicBezTo>
                      <a:pt x="70" y="154"/>
                      <a:pt x="70" y="154"/>
                      <a:pt x="70" y="154"/>
                    </a:cubicBezTo>
                    <a:cubicBezTo>
                      <a:pt x="68" y="154"/>
                      <a:pt x="68" y="154"/>
                      <a:pt x="68" y="154"/>
                    </a:cubicBezTo>
                    <a:cubicBezTo>
                      <a:pt x="69" y="154"/>
                      <a:pt x="69" y="154"/>
                      <a:pt x="69" y="154"/>
                    </a:cubicBezTo>
                    <a:cubicBezTo>
                      <a:pt x="70" y="154"/>
                      <a:pt x="70" y="154"/>
                      <a:pt x="70" y="154"/>
                    </a:cubicBezTo>
                    <a:cubicBezTo>
                      <a:pt x="68" y="154"/>
                      <a:pt x="68" y="154"/>
                      <a:pt x="68" y="154"/>
                    </a:cubicBezTo>
                    <a:cubicBezTo>
                      <a:pt x="69" y="154"/>
                      <a:pt x="69" y="154"/>
                      <a:pt x="69" y="154"/>
                    </a:cubicBezTo>
                    <a:cubicBezTo>
                      <a:pt x="68" y="154"/>
                      <a:pt x="68" y="154"/>
                      <a:pt x="68" y="154"/>
                    </a:cubicBezTo>
                    <a:cubicBezTo>
                      <a:pt x="69" y="155"/>
                      <a:pt x="69" y="155"/>
                      <a:pt x="69" y="155"/>
                    </a:cubicBezTo>
                    <a:cubicBezTo>
                      <a:pt x="69" y="154"/>
                      <a:pt x="69" y="154"/>
                      <a:pt x="69" y="154"/>
                    </a:cubicBezTo>
                    <a:cubicBezTo>
                      <a:pt x="68" y="154"/>
                      <a:pt x="68" y="154"/>
                      <a:pt x="68" y="154"/>
                    </a:cubicBezTo>
                    <a:cubicBezTo>
                      <a:pt x="69" y="155"/>
                      <a:pt x="69" y="155"/>
                      <a:pt x="69" y="155"/>
                    </a:cubicBezTo>
                    <a:cubicBezTo>
                      <a:pt x="68" y="154"/>
                      <a:pt x="68" y="154"/>
                      <a:pt x="68" y="154"/>
                    </a:cubicBezTo>
                    <a:cubicBezTo>
                      <a:pt x="67" y="155"/>
                      <a:pt x="67" y="155"/>
                      <a:pt x="67" y="155"/>
                    </a:cubicBezTo>
                    <a:cubicBezTo>
                      <a:pt x="67" y="155"/>
                      <a:pt x="74" y="159"/>
                      <a:pt x="81" y="162"/>
                    </a:cubicBezTo>
                    <a:cubicBezTo>
                      <a:pt x="85" y="164"/>
                      <a:pt x="88" y="165"/>
                      <a:pt x="91" y="167"/>
                    </a:cubicBezTo>
                    <a:cubicBezTo>
                      <a:pt x="93" y="167"/>
                      <a:pt x="94" y="168"/>
                      <a:pt x="95" y="168"/>
                    </a:cubicBezTo>
                    <a:cubicBezTo>
                      <a:pt x="95" y="168"/>
                      <a:pt x="96" y="169"/>
                      <a:pt x="96" y="169"/>
                    </a:cubicBezTo>
                    <a:cubicBezTo>
                      <a:pt x="96" y="169"/>
                      <a:pt x="97" y="169"/>
                      <a:pt x="97" y="169"/>
                    </a:cubicBezTo>
                    <a:cubicBezTo>
                      <a:pt x="98" y="169"/>
                      <a:pt x="98" y="169"/>
                      <a:pt x="98" y="169"/>
                    </a:cubicBezTo>
                    <a:cubicBezTo>
                      <a:pt x="98" y="169"/>
                      <a:pt x="98" y="169"/>
                      <a:pt x="98" y="168"/>
                    </a:cubicBezTo>
                    <a:cubicBezTo>
                      <a:pt x="99" y="168"/>
                      <a:pt x="99" y="167"/>
                      <a:pt x="99" y="167"/>
                    </a:cubicBezTo>
                    <a:cubicBezTo>
                      <a:pt x="99" y="167"/>
                      <a:pt x="98" y="166"/>
                      <a:pt x="98" y="166"/>
                    </a:cubicBezTo>
                    <a:cubicBezTo>
                      <a:pt x="93" y="163"/>
                      <a:pt x="93" y="163"/>
                      <a:pt x="93" y="163"/>
                    </a:cubicBezTo>
                    <a:cubicBezTo>
                      <a:pt x="96" y="159"/>
                      <a:pt x="96" y="159"/>
                      <a:pt x="96" y="159"/>
                    </a:cubicBezTo>
                    <a:cubicBezTo>
                      <a:pt x="96" y="159"/>
                      <a:pt x="96" y="158"/>
                      <a:pt x="96" y="158"/>
                    </a:cubicBezTo>
                    <a:cubicBezTo>
                      <a:pt x="96" y="158"/>
                      <a:pt x="96" y="157"/>
                      <a:pt x="96" y="157"/>
                    </a:cubicBezTo>
                    <a:cubicBezTo>
                      <a:pt x="96" y="157"/>
                      <a:pt x="96" y="157"/>
                      <a:pt x="96" y="157"/>
                    </a:cubicBezTo>
                    <a:cubicBezTo>
                      <a:pt x="98" y="153"/>
                      <a:pt x="98" y="153"/>
                      <a:pt x="98" y="153"/>
                    </a:cubicBezTo>
                    <a:cubicBezTo>
                      <a:pt x="98" y="153"/>
                      <a:pt x="98" y="152"/>
                      <a:pt x="97" y="151"/>
                    </a:cubicBezTo>
                    <a:cubicBezTo>
                      <a:pt x="94" y="149"/>
                      <a:pt x="94" y="149"/>
                      <a:pt x="94" y="149"/>
                    </a:cubicBezTo>
                    <a:cubicBezTo>
                      <a:pt x="96" y="148"/>
                      <a:pt x="96" y="148"/>
                      <a:pt x="96" y="148"/>
                    </a:cubicBezTo>
                    <a:cubicBezTo>
                      <a:pt x="96" y="148"/>
                      <a:pt x="97" y="147"/>
                      <a:pt x="97" y="147"/>
                    </a:cubicBezTo>
                    <a:cubicBezTo>
                      <a:pt x="97" y="146"/>
                      <a:pt x="96" y="146"/>
                      <a:pt x="96" y="145"/>
                    </a:cubicBezTo>
                    <a:cubicBezTo>
                      <a:pt x="93" y="144"/>
                      <a:pt x="93" y="144"/>
                      <a:pt x="93" y="144"/>
                    </a:cubicBezTo>
                    <a:cubicBezTo>
                      <a:pt x="96" y="143"/>
                      <a:pt x="96" y="143"/>
                      <a:pt x="96" y="143"/>
                    </a:cubicBezTo>
                    <a:cubicBezTo>
                      <a:pt x="96" y="143"/>
                      <a:pt x="96" y="142"/>
                      <a:pt x="97" y="142"/>
                    </a:cubicBezTo>
                    <a:cubicBezTo>
                      <a:pt x="97" y="141"/>
                      <a:pt x="96" y="141"/>
                      <a:pt x="96" y="140"/>
                    </a:cubicBezTo>
                    <a:cubicBezTo>
                      <a:pt x="95" y="140"/>
                      <a:pt x="95" y="140"/>
                      <a:pt x="95" y="140"/>
                    </a:cubicBezTo>
                    <a:cubicBezTo>
                      <a:pt x="98" y="138"/>
                      <a:pt x="98" y="138"/>
                      <a:pt x="98" y="138"/>
                    </a:cubicBezTo>
                    <a:cubicBezTo>
                      <a:pt x="99" y="138"/>
                      <a:pt x="99" y="138"/>
                      <a:pt x="99" y="137"/>
                    </a:cubicBezTo>
                    <a:cubicBezTo>
                      <a:pt x="99" y="137"/>
                      <a:pt x="99" y="136"/>
                      <a:pt x="98" y="136"/>
                    </a:cubicBezTo>
                    <a:cubicBezTo>
                      <a:pt x="95" y="133"/>
                      <a:pt x="95" y="133"/>
                      <a:pt x="95" y="133"/>
                    </a:cubicBezTo>
                    <a:cubicBezTo>
                      <a:pt x="94" y="135"/>
                      <a:pt x="94" y="135"/>
                      <a:pt x="94" y="135"/>
                    </a:cubicBezTo>
                    <a:cubicBezTo>
                      <a:pt x="94" y="136"/>
                      <a:pt x="94" y="136"/>
                      <a:pt x="94" y="136"/>
                    </a:cubicBezTo>
                    <a:cubicBezTo>
                      <a:pt x="107" y="137"/>
                      <a:pt x="107" y="137"/>
                      <a:pt x="107" y="137"/>
                    </a:cubicBezTo>
                    <a:cubicBezTo>
                      <a:pt x="107" y="137"/>
                      <a:pt x="108" y="136"/>
                      <a:pt x="108" y="136"/>
                    </a:cubicBezTo>
                    <a:cubicBezTo>
                      <a:pt x="108" y="135"/>
                      <a:pt x="108" y="134"/>
                      <a:pt x="108" y="134"/>
                    </a:cubicBezTo>
                    <a:cubicBezTo>
                      <a:pt x="103" y="131"/>
                      <a:pt x="103" y="131"/>
                      <a:pt x="103" y="131"/>
                    </a:cubicBezTo>
                    <a:cubicBezTo>
                      <a:pt x="102" y="132"/>
                      <a:pt x="102" y="132"/>
                      <a:pt x="102" y="132"/>
                    </a:cubicBezTo>
                    <a:cubicBezTo>
                      <a:pt x="102" y="134"/>
                      <a:pt x="102" y="134"/>
                      <a:pt x="102" y="134"/>
                    </a:cubicBezTo>
                    <a:cubicBezTo>
                      <a:pt x="114" y="134"/>
                      <a:pt x="114" y="134"/>
                      <a:pt x="114" y="134"/>
                    </a:cubicBezTo>
                    <a:cubicBezTo>
                      <a:pt x="115" y="134"/>
                      <a:pt x="115" y="134"/>
                      <a:pt x="115" y="133"/>
                    </a:cubicBezTo>
                    <a:cubicBezTo>
                      <a:pt x="116" y="133"/>
                      <a:pt x="115" y="132"/>
                      <a:pt x="115" y="132"/>
                    </a:cubicBezTo>
                    <a:cubicBezTo>
                      <a:pt x="109" y="128"/>
                      <a:pt x="109" y="128"/>
                      <a:pt x="109" y="128"/>
                    </a:cubicBezTo>
                    <a:cubicBezTo>
                      <a:pt x="108" y="129"/>
                      <a:pt x="108" y="129"/>
                      <a:pt x="108" y="129"/>
                    </a:cubicBezTo>
                    <a:cubicBezTo>
                      <a:pt x="108" y="131"/>
                      <a:pt x="108" y="131"/>
                      <a:pt x="108" y="131"/>
                    </a:cubicBezTo>
                    <a:cubicBezTo>
                      <a:pt x="108" y="131"/>
                      <a:pt x="111" y="131"/>
                      <a:pt x="113" y="131"/>
                    </a:cubicBezTo>
                    <a:cubicBezTo>
                      <a:pt x="116" y="132"/>
                      <a:pt x="119" y="132"/>
                      <a:pt x="121" y="132"/>
                    </a:cubicBezTo>
                    <a:cubicBezTo>
                      <a:pt x="121" y="132"/>
                      <a:pt x="121" y="132"/>
                      <a:pt x="121" y="132"/>
                    </a:cubicBezTo>
                    <a:cubicBezTo>
                      <a:pt x="122" y="132"/>
                      <a:pt x="122" y="132"/>
                      <a:pt x="122" y="132"/>
                    </a:cubicBezTo>
                    <a:cubicBezTo>
                      <a:pt x="122" y="132"/>
                      <a:pt x="122" y="132"/>
                      <a:pt x="122" y="132"/>
                    </a:cubicBezTo>
                    <a:cubicBezTo>
                      <a:pt x="123" y="131"/>
                      <a:pt x="123" y="131"/>
                      <a:pt x="123" y="131"/>
                    </a:cubicBezTo>
                    <a:cubicBezTo>
                      <a:pt x="123" y="131"/>
                      <a:pt x="123" y="130"/>
                      <a:pt x="123" y="130"/>
                    </a:cubicBezTo>
                    <a:cubicBezTo>
                      <a:pt x="123" y="130"/>
                      <a:pt x="122" y="129"/>
                      <a:pt x="122" y="129"/>
                    </a:cubicBezTo>
                    <a:cubicBezTo>
                      <a:pt x="116" y="125"/>
                      <a:pt x="116" y="125"/>
                      <a:pt x="116" y="125"/>
                    </a:cubicBezTo>
                    <a:cubicBezTo>
                      <a:pt x="116" y="127"/>
                      <a:pt x="116" y="127"/>
                      <a:pt x="116" y="127"/>
                    </a:cubicBezTo>
                    <a:cubicBezTo>
                      <a:pt x="115" y="128"/>
                      <a:pt x="115" y="128"/>
                      <a:pt x="115" y="128"/>
                    </a:cubicBezTo>
                    <a:cubicBezTo>
                      <a:pt x="127" y="130"/>
                      <a:pt x="127" y="130"/>
                      <a:pt x="127" y="130"/>
                    </a:cubicBezTo>
                    <a:cubicBezTo>
                      <a:pt x="128" y="130"/>
                      <a:pt x="129" y="130"/>
                      <a:pt x="129" y="129"/>
                    </a:cubicBezTo>
                    <a:cubicBezTo>
                      <a:pt x="129" y="128"/>
                      <a:pt x="129" y="128"/>
                      <a:pt x="128" y="127"/>
                    </a:cubicBezTo>
                    <a:cubicBezTo>
                      <a:pt x="127" y="127"/>
                      <a:pt x="127" y="127"/>
                      <a:pt x="127" y="127"/>
                    </a:cubicBezTo>
                    <a:cubicBezTo>
                      <a:pt x="133" y="127"/>
                      <a:pt x="133" y="127"/>
                      <a:pt x="133" y="127"/>
                    </a:cubicBezTo>
                    <a:cubicBezTo>
                      <a:pt x="134" y="127"/>
                      <a:pt x="134" y="126"/>
                      <a:pt x="134" y="126"/>
                    </a:cubicBezTo>
                    <a:cubicBezTo>
                      <a:pt x="134" y="125"/>
                      <a:pt x="134" y="124"/>
                      <a:pt x="134" y="124"/>
                    </a:cubicBezTo>
                    <a:cubicBezTo>
                      <a:pt x="131" y="122"/>
                      <a:pt x="131" y="122"/>
                      <a:pt x="131" y="122"/>
                    </a:cubicBezTo>
                    <a:cubicBezTo>
                      <a:pt x="130" y="123"/>
                      <a:pt x="130" y="123"/>
                      <a:pt x="130" y="123"/>
                    </a:cubicBezTo>
                    <a:cubicBezTo>
                      <a:pt x="130" y="125"/>
                      <a:pt x="130" y="125"/>
                      <a:pt x="130" y="125"/>
                    </a:cubicBezTo>
                    <a:cubicBezTo>
                      <a:pt x="139" y="125"/>
                      <a:pt x="139" y="125"/>
                      <a:pt x="139" y="125"/>
                    </a:cubicBezTo>
                    <a:cubicBezTo>
                      <a:pt x="139" y="124"/>
                      <a:pt x="140" y="124"/>
                      <a:pt x="140" y="123"/>
                    </a:cubicBezTo>
                    <a:cubicBezTo>
                      <a:pt x="140" y="123"/>
                      <a:pt x="140" y="122"/>
                      <a:pt x="139" y="122"/>
                    </a:cubicBezTo>
                    <a:cubicBezTo>
                      <a:pt x="137" y="120"/>
                      <a:pt x="137" y="120"/>
                      <a:pt x="137" y="120"/>
                    </a:cubicBezTo>
                    <a:cubicBezTo>
                      <a:pt x="137" y="122"/>
                      <a:pt x="137" y="122"/>
                      <a:pt x="137" y="122"/>
                    </a:cubicBezTo>
                    <a:cubicBezTo>
                      <a:pt x="137" y="123"/>
                      <a:pt x="137" y="123"/>
                      <a:pt x="137" y="123"/>
                    </a:cubicBezTo>
                    <a:cubicBezTo>
                      <a:pt x="145" y="122"/>
                      <a:pt x="145" y="122"/>
                      <a:pt x="145" y="122"/>
                    </a:cubicBezTo>
                    <a:cubicBezTo>
                      <a:pt x="146" y="122"/>
                      <a:pt x="147" y="122"/>
                      <a:pt x="147" y="121"/>
                    </a:cubicBezTo>
                    <a:cubicBezTo>
                      <a:pt x="147" y="121"/>
                      <a:pt x="147" y="120"/>
                      <a:pt x="146" y="120"/>
                    </a:cubicBezTo>
                    <a:cubicBezTo>
                      <a:pt x="144" y="118"/>
                      <a:pt x="144" y="118"/>
                      <a:pt x="144" y="118"/>
                    </a:cubicBezTo>
                    <a:cubicBezTo>
                      <a:pt x="143" y="119"/>
                      <a:pt x="143" y="119"/>
                      <a:pt x="143" y="119"/>
                    </a:cubicBezTo>
                    <a:cubicBezTo>
                      <a:pt x="143" y="121"/>
                      <a:pt x="143" y="121"/>
                      <a:pt x="143" y="121"/>
                    </a:cubicBezTo>
                    <a:cubicBezTo>
                      <a:pt x="154" y="121"/>
                      <a:pt x="154" y="121"/>
                      <a:pt x="154" y="121"/>
                    </a:cubicBezTo>
                    <a:cubicBezTo>
                      <a:pt x="155" y="122"/>
                      <a:pt x="156" y="121"/>
                      <a:pt x="156" y="120"/>
                    </a:cubicBezTo>
                    <a:cubicBezTo>
                      <a:pt x="156" y="120"/>
                      <a:pt x="156" y="119"/>
                      <a:pt x="155" y="119"/>
                    </a:cubicBezTo>
                    <a:cubicBezTo>
                      <a:pt x="154" y="118"/>
                      <a:pt x="154" y="118"/>
                      <a:pt x="154" y="118"/>
                    </a:cubicBezTo>
                    <a:cubicBezTo>
                      <a:pt x="160" y="118"/>
                      <a:pt x="160" y="118"/>
                      <a:pt x="160" y="118"/>
                    </a:cubicBezTo>
                    <a:cubicBezTo>
                      <a:pt x="160" y="118"/>
                      <a:pt x="161" y="117"/>
                      <a:pt x="161" y="117"/>
                    </a:cubicBezTo>
                    <a:cubicBezTo>
                      <a:pt x="161" y="116"/>
                      <a:pt x="161" y="115"/>
                      <a:pt x="161" y="115"/>
                    </a:cubicBezTo>
                    <a:cubicBezTo>
                      <a:pt x="158" y="114"/>
                      <a:pt x="158" y="114"/>
                      <a:pt x="158" y="114"/>
                    </a:cubicBezTo>
                    <a:cubicBezTo>
                      <a:pt x="157" y="115"/>
                      <a:pt x="157" y="115"/>
                      <a:pt x="157" y="115"/>
                    </a:cubicBezTo>
                    <a:cubicBezTo>
                      <a:pt x="157" y="116"/>
                      <a:pt x="157" y="116"/>
                      <a:pt x="157" y="116"/>
                    </a:cubicBezTo>
                    <a:cubicBezTo>
                      <a:pt x="169" y="116"/>
                      <a:pt x="169" y="116"/>
                      <a:pt x="169" y="116"/>
                    </a:cubicBezTo>
                    <a:cubicBezTo>
                      <a:pt x="170" y="116"/>
                      <a:pt x="170" y="116"/>
                      <a:pt x="170" y="115"/>
                    </a:cubicBezTo>
                    <a:cubicBezTo>
                      <a:pt x="171" y="114"/>
                      <a:pt x="170" y="114"/>
                      <a:pt x="170" y="113"/>
                    </a:cubicBezTo>
                    <a:cubicBezTo>
                      <a:pt x="166" y="111"/>
                      <a:pt x="166" y="111"/>
                      <a:pt x="166" y="111"/>
                    </a:cubicBezTo>
                    <a:cubicBezTo>
                      <a:pt x="166" y="112"/>
                      <a:pt x="166" y="112"/>
                      <a:pt x="166" y="112"/>
                    </a:cubicBezTo>
                    <a:cubicBezTo>
                      <a:pt x="165" y="114"/>
                      <a:pt x="165" y="114"/>
                      <a:pt x="165" y="114"/>
                    </a:cubicBezTo>
                    <a:cubicBezTo>
                      <a:pt x="174" y="114"/>
                      <a:pt x="174" y="114"/>
                      <a:pt x="174" y="114"/>
                    </a:cubicBezTo>
                    <a:cubicBezTo>
                      <a:pt x="174" y="115"/>
                      <a:pt x="175" y="114"/>
                      <a:pt x="175" y="113"/>
                    </a:cubicBezTo>
                    <a:cubicBezTo>
                      <a:pt x="176" y="113"/>
                      <a:pt x="175" y="112"/>
                      <a:pt x="175" y="112"/>
                    </a:cubicBezTo>
                    <a:cubicBezTo>
                      <a:pt x="171" y="109"/>
                      <a:pt x="171" y="109"/>
                      <a:pt x="171" y="109"/>
                    </a:cubicBezTo>
                    <a:cubicBezTo>
                      <a:pt x="170" y="111"/>
                      <a:pt x="170" y="111"/>
                      <a:pt x="170" y="111"/>
                    </a:cubicBezTo>
                    <a:cubicBezTo>
                      <a:pt x="170" y="112"/>
                      <a:pt x="170" y="112"/>
                      <a:pt x="170" y="112"/>
                    </a:cubicBezTo>
                    <a:cubicBezTo>
                      <a:pt x="182" y="112"/>
                      <a:pt x="182" y="112"/>
                      <a:pt x="182" y="112"/>
                    </a:cubicBezTo>
                    <a:cubicBezTo>
                      <a:pt x="183" y="112"/>
                      <a:pt x="183" y="112"/>
                      <a:pt x="184" y="111"/>
                    </a:cubicBezTo>
                    <a:cubicBezTo>
                      <a:pt x="184" y="111"/>
                      <a:pt x="184" y="110"/>
                      <a:pt x="183" y="110"/>
                    </a:cubicBezTo>
                    <a:cubicBezTo>
                      <a:pt x="179" y="107"/>
                      <a:pt x="179" y="107"/>
                      <a:pt x="179" y="107"/>
                    </a:cubicBezTo>
                    <a:cubicBezTo>
                      <a:pt x="179" y="109"/>
                      <a:pt x="179" y="109"/>
                      <a:pt x="179" y="109"/>
                    </a:cubicBezTo>
                    <a:cubicBezTo>
                      <a:pt x="179" y="110"/>
                      <a:pt x="179" y="110"/>
                      <a:pt x="179" y="110"/>
                    </a:cubicBezTo>
                    <a:cubicBezTo>
                      <a:pt x="188" y="109"/>
                      <a:pt x="188" y="109"/>
                      <a:pt x="188" y="109"/>
                    </a:cubicBezTo>
                    <a:cubicBezTo>
                      <a:pt x="188" y="109"/>
                      <a:pt x="189" y="109"/>
                      <a:pt x="189" y="108"/>
                    </a:cubicBezTo>
                    <a:cubicBezTo>
                      <a:pt x="189" y="108"/>
                      <a:pt x="189" y="107"/>
                      <a:pt x="188" y="107"/>
                    </a:cubicBezTo>
                    <a:cubicBezTo>
                      <a:pt x="184" y="104"/>
                      <a:pt x="184" y="104"/>
                      <a:pt x="184" y="104"/>
                    </a:cubicBezTo>
                    <a:cubicBezTo>
                      <a:pt x="183" y="105"/>
                      <a:pt x="183" y="105"/>
                      <a:pt x="183" y="105"/>
                    </a:cubicBezTo>
                    <a:cubicBezTo>
                      <a:pt x="183" y="107"/>
                      <a:pt x="183" y="107"/>
                      <a:pt x="183" y="107"/>
                    </a:cubicBezTo>
                    <a:cubicBezTo>
                      <a:pt x="195" y="107"/>
                      <a:pt x="195" y="107"/>
                      <a:pt x="195" y="107"/>
                    </a:cubicBezTo>
                    <a:cubicBezTo>
                      <a:pt x="195" y="107"/>
                      <a:pt x="196" y="106"/>
                      <a:pt x="196" y="106"/>
                    </a:cubicBezTo>
                    <a:cubicBezTo>
                      <a:pt x="196" y="105"/>
                      <a:pt x="196" y="104"/>
                      <a:pt x="195" y="104"/>
                    </a:cubicBezTo>
                    <a:cubicBezTo>
                      <a:pt x="191" y="101"/>
                      <a:pt x="191" y="101"/>
                      <a:pt x="191" y="101"/>
                    </a:cubicBezTo>
                    <a:cubicBezTo>
                      <a:pt x="190" y="103"/>
                      <a:pt x="190" y="103"/>
                      <a:pt x="190" y="103"/>
                    </a:cubicBezTo>
                    <a:cubicBezTo>
                      <a:pt x="190" y="104"/>
                      <a:pt x="190" y="104"/>
                      <a:pt x="190" y="104"/>
                    </a:cubicBezTo>
                    <a:cubicBezTo>
                      <a:pt x="203" y="105"/>
                      <a:pt x="203" y="105"/>
                      <a:pt x="203" y="105"/>
                    </a:cubicBezTo>
                    <a:cubicBezTo>
                      <a:pt x="203" y="105"/>
                      <a:pt x="204" y="104"/>
                      <a:pt x="204" y="104"/>
                    </a:cubicBezTo>
                    <a:cubicBezTo>
                      <a:pt x="204" y="103"/>
                      <a:pt x="204" y="102"/>
                      <a:pt x="204" y="102"/>
                    </a:cubicBezTo>
                    <a:cubicBezTo>
                      <a:pt x="200" y="100"/>
                      <a:pt x="200" y="100"/>
                      <a:pt x="200" y="100"/>
                    </a:cubicBezTo>
                    <a:cubicBezTo>
                      <a:pt x="199" y="101"/>
                      <a:pt x="199" y="101"/>
                      <a:pt x="199" y="101"/>
                    </a:cubicBezTo>
                    <a:cubicBezTo>
                      <a:pt x="199" y="102"/>
                      <a:pt x="199" y="102"/>
                      <a:pt x="199" y="102"/>
                    </a:cubicBezTo>
                    <a:cubicBezTo>
                      <a:pt x="211" y="102"/>
                      <a:pt x="211" y="102"/>
                      <a:pt x="211" y="102"/>
                    </a:cubicBezTo>
                    <a:cubicBezTo>
                      <a:pt x="212" y="102"/>
                      <a:pt x="212" y="102"/>
                      <a:pt x="212" y="101"/>
                    </a:cubicBezTo>
                    <a:cubicBezTo>
                      <a:pt x="212" y="101"/>
                      <a:pt x="212" y="100"/>
                      <a:pt x="212" y="100"/>
                    </a:cubicBezTo>
                    <a:cubicBezTo>
                      <a:pt x="209" y="98"/>
                      <a:pt x="209" y="98"/>
                      <a:pt x="209" y="98"/>
                    </a:cubicBezTo>
                    <a:cubicBezTo>
                      <a:pt x="208" y="99"/>
                      <a:pt x="208" y="99"/>
                      <a:pt x="208" y="99"/>
                    </a:cubicBezTo>
                    <a:cubicBezTo>
                      <a:pt x="208" y="100"/>
                      <a:pt x="208" y="100"/>
                      <a:pt x="208" y="100"/>
                    </a:cubicBezTo>
                    <a:cubicBezTo>
                      <a:pt x="217" y="101"/>
                      <a:pt x="217" y="101"/>
                      <a:pt x="217" y="101"/>
                    </a:cubicBezTo>
                    <a:cubicBezTo>
                      <a:pt x="218" y="102"/>
                      <a:pt x="218" y="101"/>
                      <a:pt x="219" y="100"/>
                    </a:cubicBezTo>
                    <a:cubicBezTo>
                      <a:pt x="219" y="100"/>
                      <a:pt x="219" y="99"/>
                      <a:pt x="218" y="99"/>
                    </a:cubicBezTo>
                    <a:cubicBezTo>
                      <a:pt x="218" y="99"/>
                      <a:pt x="218" y="99"/>
                      <a:pt x="218" y="99"/>
                    </a:cubicBezTo>
                    <a:cubicBezTo>
                      <a:pt x="221" y="99"/>
                      <a:pt x="221" y="99"/>
                      <a:pt x="221" y="99"/>
                    </a:cubicBezTo>
                    <a:cubicBezTo>
                      <a:pt x="222" y="99"/>
                      <a:pt x="223" y="99"/>
                      <a:pt x="223" y="98"/>
                    </a:cubicBezTo>
                    <a:cubicBezTo>
                      <a:pt x="223" y="98"/>
                      <a:pt x="223" y="97"/>
                      <a:pt x="223" y="96"/>
                    </a:cubicBezTo>
                    <a:cubicBezTo>
                      <a:pt x="222" y="96"/>
                      <a:pt x="222" y="96"/>
                      <a:pt x="222" y="96"/>
                    </a:cubicBezTo>
                    <a:cubicBezTo>
                      <a:pt x="229" y="96"/>
                      <a:pt x="229" y="96"/>
                      <a:pt x="229" y="96"/>
                    </a:cubicBezTo>
                    <a:cubicBezTo>
                      <a:pt x="229" y="96"/>
                      <a:pt x="230" y="96"/>
                      <a:pt x="230" y="95"/>
                    </a:cubicBezTo>
                    <a:cubicBezTo>
                      <a:pt x="230" y="95"/>
                      <a:pt x="230" y="94"/>
                      <a:pt x="229" y="94"/>
                    </a:cubicBezTo>
                    <a:cubicBezTo>
                      <a:pt x="226" y="92"/>
                      <a:pt x="226" y="92"/>
                      <a:pt x="226" y="92"/>
                    </a:cubicBezTo>
                    <a:cubicBezTo>
                      <a:pt x="225" y="93"/>
                      <a:pt x="225" y="93"/>
                      <a:pt x="225" y="93"/>
                    </a:cubicBezTo>
                    <a:cubicBezTo>
                      <a:pt x="225" y="94"/>
                      <a:pt x="225" y="94"/>
                      <a:pt x="225" y="94"/>
                    </a:cubicBezTo>
                    <a:cubicBezTo>
                      <a:pt x="235" y="95"/>
                      <a:pt x="235" y="95"/>
                      <a:pt x="235" y="95"/>
                    </a:cubicBezTo>
                    <a:cubicBezTo>
                      <a:pt x="235" y="95"/>
                      <a:pt x="236" y="94"/>
                      <a:pt x="236" y="94"/>
                    </a:cubicBezTo>
                    <a:cubicBezTo>
                      <a:pt x="236" y="93"/>
                      <a:pt x="236" y="92"/>
                      <a:pt x="235" y="92"/>
                    </a:cubicBezTo>
                    <a:cubicBezTo>
                      <a:pt x="232" y="90"/>
                      <a:pt x="232" y="90"/>
                      <a:pt x="232" y="90"/>
                    </a:cubicBezTo>
                    <a:cubicBezTo>
                      <a:pt x="232" y="91"/>
                      <a:pt x="232" y="91"/>
                      <a:pt x="232" y="91"/>
                    </a:cubicBezTo>
                    <a:cubicBezTo>
                      <a:pt x="232" y="93"/>
                      <a:pt x="232" y="93"/>
                      <a:pt x="232" y="93"/>
                    </a:cubicBezTo>
                    <a:cubicBezTo>
                      <a:pt x="243" y="92"/>
                      <a:pt x="243" y="92"/>
                      <a:pt x="243" y="92"/>
                    </a:cubicBezTo>
                    <a:cubicBezTo>
                      <a:pt x="244" y="92"/>
                      <a:pt x="245" y="92"/>
                      <a:pt x="245" y="91"/>
                    </a:cubicBezTo>
                    <a:cubicBezTo>
                      <a:pt x="245" y="91"/>
                      <a:pt x="245" y="90"/>
                      <a:pt x="244" y="90"/>
                    </a:cubicBezTo>
                    <a:cubicBezTo>
                      <a:pt x="240" y="87"/>
                      <a:pt x="240" y="87"/>
                      <a:pt x="240" y="87"/>
                    </a:cubicBezTo>
                    <a:cubicBezTo>
                      <a:pt x="240" y="89"/>
                      <a:pt x="240" y="89"/>
                      <a:pt x="240" y="89"/>
                    </a:cubicBezTo>
                    <a:cubicBezTo>
                      <a:pt x="240" y="90"/>
                      <a:pt x="240" y="90"/>
                      <a:pt x="240" y="90"/>
                    </a:cubicBezTo>
                    <a:cubicBezTo>
                      <a:pt x="250" y="89"/>
                      <a:pt x="250" y="89"/>
                      <a:pt x="250" y="89"/>
                    </a:cubicBezTo>
                    <a:cubicBezTo>
                      <a:pt x="251" y="89"/>
                      <a:pt x="251" y="89"/>
                      <a:pt x="251" y="88"/>
                    </a:cubicBezTo>
                    <a:cubicBezTo>
                      <a:pt x="252" y="88"/>
                      <a:pt x="251" y="87"/>
                      <a:pt x="251" y="87"/>
                    </a:cubicBezTo>
                    <a:cubicBezTo>
                      <a:pt x="247" y="85"/>
                      <a:pt x="247" y="85"/>
                      <a:pt x="247" y="85"/>
                    </a:cubicBezTo>
                    <a:cubicBezTo>
                      <a:pt x="246" y="86"/>
                      <a:pt x="246" y="86"/>
                      <a:pt x="246" y="86"/>
                    </a:cubicBezTo>
                    <a:cubicBezTo>
                      <a:pt x="246" y="87"/>
                      <a:pt x="246" y="87"/>
                      <a:pt x="246" y="87"/>
                    </a:cubicBezTo>
                    <a:cubicBezTo>
                      <a:pt x="257" y="88"/>
                      <a:pt x="257" y="88"/>
                      <a:pt x="257" y="88"/>
                    </a:cubicBezTo>
                    <a:cubicBezTo>
                      <a:pt x="258" y="88"/>
                      <a:pt x="258" y="88"/>
                      <a:pt x="259" y="87"/>
                    </a:cubicBezTo>
                    <a:cubicBezTo>
                      <a:pt x="259" y="87"/>
                      <a:pt x="259" y="86"/>
                      <a:pt x="258" y="86"/>
                    </a:cubicBezTo>
                    <a:cubicBezTo>
                      <a:pt x="252" y="82"/>
                      <a:pt x="252" y="82"/>
                      <a:pt x="252" y="82"/>
                    </a:cubicBezTo>
                    <a:cubicBezTo>
                      <a:pt x="251" y="83"/>
                      <a:pt x="251" y="83"/>
                      <a:pt x="251" y="83"/>
                    </a:cubicBezTo>
                    <a:cubicBezTo>
                      <a:pt x="251" y="85"/>
                      <a:pt x="251" y="85"/>
                      <a:pt x="251" y="85"/>
                    </a:cubicBezTo>
                    <a:cubicBezTo>
                      <a:pt x="251" y="85"/>
                      <a:pt x="254" y="85"/>
                      <a:pt x="257" y="85"/>
                    </a:cubicBezTo>
                    <a:cubicBezTo>
                      <a:pt x="260" y="86"/>
                      <a:pt x="263" y="86"/>
                      <a:pt x="265" y="86"/>
                    </a:cubicBezTo>
                    <a:cubicBezTo>
                      <a:pt x="265" y="86"/>
                      <a:pt x="265" y="86"/>
                      <a:pt x="265" y="86"/>
                    </a:cubicBezTo>
                    <a:cubicBezTo>
                      <a:pt x="266" y="86"/>
                      <a:pt x="266" y="86"/>
                      <a:pt x="266" y="86"/>
                    </a:cubicBezTo>
                    <a:cubicBezTo>
                      <a:pt x="266" y="86"/>
                      <a:pt x="266" y="86"/>
                      <a:pt x="267" y="85"/>
                    </a:cubicBezTo>
                    <a:cubicBezTo>
                      <a:pt x="267" y="85"/>
                      <a:pt x="267" y="84"/>
                      <a:pt x="267" y="84"/>
                    </a:cubicBezTo>
                    <a:cubicBezTo>
                      <a:pt x="267" y="84"/>
                      <a:pt x="266" y="83"/>
                      <a:pt x="266" y="83"/>
                    </a:cubicBezTo>
                    <a:cubicBezTo>
                      <a:pt x="266" y="83"/>
                      <a:pt x="266" y="83"/>
                      <a:pt x="266" y="83"/>
                    </a:cubicBezTo>
                    <a:cubicBezTo>
                      <a:pt x="271" y="83"/>
                      <a:pt x="271" y="83"/>
                      <a:pt x="271" y="83"/>
                    </a:cubicBezTo>
                    <a:cubicBezTo>
                      <a:pt x="272" y="83"/>
                      <a:pt x="273" y="83"/>
                      <a:pt x="273" y="82"/>
                    </a:cubicBezTo>
                    <a:cubicBezTo>
                      <a:pt x="273" y="81"/>
                      <a:pt x="273" y="81"/>
                      <a:pt x="272" y="80"/>
                    </a:cubicBezTo>
                    <a:cubicBezTo>
                      <a:pt x="268" y="78"/>
                      <a:pt x="268" y="78"/>
                      <a:pt x="268" y="78"/>
                    </a:cubicBezTo>
                    <a:cubicBezTo>
                      <a:pt x="267" y="79"/>
                      <a:pt x="267" y="79"/>
                      <a:pt x="267" y="79"/>
                    </a:cubicBezTo>
                    <a:cubicBezTo>
                      <a:pt x="267" y="80"/>
                      <a:pt x="267" y="80"/>
                      <a:pt x="267" y="80"/>
                    </a:cubicBezTo>
                    <a:cubicBezTo>
                      <a:pt x="278" y="81"/>
                      <a:pt x="278" y="81"/>
                      <a:pt x="278" y="81"/>
                    </a:cubicBezTo>
                    <a:cubicBezTo>
                      <a:pt x="278" y="81"/>
                      <a:pt x="279" y="81"/>
                      <a:pt x="279" y="80"/>
                    </a:cubicBezTo>
                    <a:cubicBezTo>
                      <a:pt x="279" y="79"/>
                      <a:pt x="279" y="79"/>
                      <a:pt x="279" y="78"/>
                    </a:cubicBezTo>
                    <a:cubicBezTo>
                      <a:pt x="278" y="78"/>
                      <a:pt x="278" y="78"/>
                      <a:pt x="278" y="78"/>
                    </a:cubicBezTo>
                    <a:cubicBezTo>
                      <a:pt x="285" y="78"/>
                      <a:pt x="285" y="78"/>
                      <a:pt x="285" y="78"/>
                    </a:cubicBezTo>
                    <a:cubicBezTo>
                      <a:pt x="285" y="78"/>
                      <a:pt x="286" y="78"/>
                      <a:pt x="286" y="77"/>
                    </a:cubicBezTo>
                    <a:cubicBezTo>
                      <a:pt x="286" y="77"/>
                      <a:pt x="286" y="76"/>
                      <a:pt x="286" y="76"/>
                    </a:cubicBezTo>
                    <a:cubicBezTo>
                      <a:pt x="282" y="73"/>
                      <a:pt x="282" y="73"/>
                      <a:pt x="282" y="73"/>
                    </a:cubicBezTo>
                    <a:cubicBezTo>
                      <a:pt x="281" y="75"/>
                      <a:pt x="281" y="75"/>
                      <a:pt x="281" y="75"/>
                    </a:cubicBezTo>
                    <a:cubicBezTo>
                      <a:pt x="281" y="76"/>
                      <a:pt x="281" y="76"/>
                      <a:pt x="281" y="76"/>
                    </a:cubicBezTo>
                    <a:cubicBezTo>
                      <a:pt x="293" y="76"/>
                      <a:pt x="293" y="76"/>
                      <a:pt x="293" y="76"/>
                    </a:cubicBezTo>
                    <a:cubicBezTo>
                      <a:pt x="294" y="76"/>
                      <a:pt x="294" y="76"/>
                      <a:pt x="294" y="75"/>
                    </a:cubicBezTo>
                    <a:cubicBezTo>
                      <a:pt x="295" y="74"/>
                      <a:pt x="294" y="74"/>
                      <a:pt x="294" y="73"/>
                    </a:cubicBezTo>
                    <a:cubicBezTo>
                      <a:pt x="291" y="71"/>
                      <a:pt x="291" y="71"/>
                      <a:pt x="291" y="71"/>
                    </a:cubicBezTo>
                    <a:cubicBezTo>
                      <a:pt x="290" y="73"/>
                      <a:pt x="290" y="73"/>
                      <a:pt x="290" y="73"/>
                    </a:cubicBezTo>
                    <a:cubicBezTo>
                      <a:pt x="290" y="74"/>
                      <a:pt x="290" y="74"/>
                      <a:pt x="290" y="74"/>
                    </a:cubicBezTo>
                    <a:cubicBezTo>
                      <a:pt x="301" y="74"/>
                      <a:pt x="301" y="74"/>
                      <a:pt x="301" y="74"/>
                    </a:cubicBezTo>
                    <a:cubicBezTo>
                      <a:pt x="302" y="74"/>
                      <a:pt x="302" y="73"/>
                      <a:pt x="302" y="73"/>
                    </a:cubicBezTo>
                    <a:cubicBezTo>
                      <a:pt x="303" y="72"/>
                      <a:pt x="302" y="71"/>
                      <a:pt x="302" y="71"/>
                    </a:cubicBezTo>
                    <a:cubicBezTo>
                      <a:pt x="300" y="70"/>
                      <a:pt x="300" y="70"/>
                      <a:pt x="300" y="70"/>
                    </a:cubicBezTo>
                    <a:cubicBezTo>
                      <a:pt x="302" y="67"/>
                      <a:pt x="302" y="67"/>
                      <a:pt x="302" y="67"/>
                    </a:cubicBezTo>
                    <a:cubicBezTo>
                      <a:pt x="302" y="67"/>
                      <a:pt x="302" y="66"/>
                      <a:pt x="302" y="66"/>
                    </a:cubicBezTo>
                    <a:cubicBezTo>
                      <a:pt x="302" y="65"/>
                      <a:pt x="302" y="65"/>
                      <a:pt x="302" y="65"/>
                    </a:cubicBezTo>
                    <a:cubicBezTo>
                      <a:pt x="298" y="63"/>
                      <a:pt x="298" y="63"/>
                      <a:pt x="298" y="63"/>
                    </a:cubicBezTo>
                    <a:cubicBezTo>
                      <a:pt x="301" y="60"/>
                      <a:pt x="301" y="60"/>
                      <a:pt x="301" y="60"/>
                    </a:cubicBezTo>
                    <a:cubicBezTo>
                      <a:pt x="302" y="59"/>
                      <a:pt x="302" y="59"/>
                      <a:pt x="302" y="58"/>
                    </a:cubicBezTo>
                    <a:cubicBezTo>
                      <a:pt x="302" y="58"/>
                      <a:pt x="301" y="58"/>
                      <a:pt x="301" y="57"/>
                    </a:cubicBezTo>
                    <a:cubicBezTo>
                      <a:pt x="297" y="55"/>
                      <a:pt x="297" y="55"/>
                      <a:pt x="297" y="55"/>
                    </a:cubicBezTo>
                    <a:cubicBezTo>
                      <a:pt x="300" y="51"/>
                      <a:pt x="300" y="51"/>
                      <a:pt x="300" y="51"/>
                    </a:cubicBezTo>
                    <a:cubicBezTo>
                      <a:pt x="300" y="51"/>
                      <a:pt x="300" y="51"/>
                      <a:pt x="300" y="50"/>
                    </a:cubicBezTo>
                    <a:cubicBezTo>
                      <a:pt x="300" y="50"/>
                      <a:pt x="300" y="49"/>
                      <a:pt x="299" y="49"/>
                    </a:cubicBezTo>
                    <a:cubicBezTo>
                      <a:pt x="298" y="49"/>
                      <a:pt x="298" y="49"/>
                      <a:pt x="298" y="49"/>
                    </a:cubicBezTo>
                    <a:cubicBezTo>
                      <a:pt x="301" y="47"/>
                      <a:pt x="301" y="47"/>
                      <a:pt x="301" y="47"/>
                    </a:cubicBezTo>
                    <a:cubicBezTo>
                      <a:pt x="301" y="47"/>
                      <a:pt x="302" y="47"/>
                      <a:pt x="302" y="46"/>
                    </a:cubicBezTo>
                    <a:cubicBezTo>
                      <a:pt x="302" y="46"/>
                      <a:pt x="301" y="45"/>
                      <a:pt x="301" y="45"/>
                    </a:cubicBezTo>
                    <a:cubicBezTo>
                      <a:pt x="299" y="43"/>
                      <a:pt x="299" y="43"/>
                      <a:pt x="299" y="43"/>
                    </a:cubicBezTo>
                    <a:cubicBezTo>
                      <a:pt x="300" y="39"/>
                      <a:pt x="300" y="39"/>
                      <a:pt x="300" y="39"/>
                    </a:cubicBezTo>
                    <a:cubicBezTo>
                      <a:pt x="300" y="39"/>
                      <a:pt x="299" y="38"/>
                      <a:pt x="299" y="38"/>
                    </a:cubicBezTo>
                    <a:cubicBezTo>
                      <a:pt x="298" y="37"/>
                      <a:pt x="298" y="37"/>
                      <a:pt x="298" y="37"/>
                    </a:cubicBezTo>
                    <a:cubicBezTo>
                      <a:pt x="300" y="34"/>
                      <a:pt x="300" y="34"/>
                      <a:pt x="300" y="34"/>
                    </a:cubicBezTo>
                    <a:cubicBezTo>
                      <a:pt x="300" y="34"/>
                      <a:pt x="301" y="33"/>
                      <a:pt x="300" y="33"/>
                    </a:cubicBezTo>
                    <a:cubicBezTo>
                      <a:pt x="300" y="33"/>
                      <a:pt x="300" y="32"/>
                      <a:pt x="300" y="32"/>
                    </a:cubicBezTo>
                    <a:cubicBezTo>
                      <a:pt x="298" y="31"/>
                      <a:pt x="298" y="31"/>
                      <a:pt x="298" y="31"/>
                    </a:cubicBezTo>
                    <a:cubicBezTo>
                      <a:pt x="300" y="27"/>
                      <a:pt x="300" y="27"/>
                      <a:pt x="300" y="27"/>
                    </a:cubicBezTo>
                    <a:cubicBezTo>
                      <a:pt x="301" y="26"/>
                      <a:pt x="300" y="25"/>
                      <a:pt x="300" y="25"/>
                    </a:cubicBezTo>
                    <a:cubicBezTo>
                      <a:pt x="297" y="23"/>
                      <a:pt x="297" y="23"/>
                      <a:pt x="297" y="23"/>
                    </a:cubicBezTo>
                    <a:cubicBezTo>
                      <a:pt x="299" y="19"/>
                      <a:pt x="299" y="19"/>
                      <a:pt x="299" y="19"/>
                    </a:cubicBezTo>
                    <a:cubicBezTo>
                      <a:pt x="300" y="18"/>
                      <a:pt x="299" y="17"/>
                      <a:pt x="299" y="17"/>
                    </a:cubicBezTo>
                    <a:cubicBezTo>
                      <a:pt x="296" y="15"/>
                      <a:pt x="296" y="15"/>
                      <a:pt x="296" y="15"/>
                    </a:cubicBezTo>
                    <a:cubicBezTo>
                      <a:pt x="298" y="11"/>
                      <a:pt x="298" y="11"/>
                      <a:pt x="298" y="11"/>
                    </a:cubicBezTo>
                    <a:cubicBezTo>
                      <a:pt x="299" y="10"/>
                      <a:pt x="299" y="9"/>
                      <a:pt x="298" y="9"/>
                    </a:cubicBezTo>
                    <a:cubicBezTo>
                      <a:pt x="297" y="8"/>
                      <a:pt x="297" y="8"/>
                      <a:pt x="297" y="8"/>
                    </a:cubicBezTo>
                    <a:cubicBezTo>
                      <a:pt x="299" y="5"/>
                      <a:pt x="299" y="5"/>
                      <a:pt x="299" y="5"/>
                    </a:cubicBezTo>
                    <a:cubicBezTo>
                      <a:pt x="299" y="4"/>
                      <a:pt x="299" y="3"/>
                      <a:pt x="298" y="3"/>
                    </a:cubicBezTo>
                    <a:cubicBezTo>
                      <a:pt x="294" y="0"/>
                      <a:pt x="294" y="0"/>
                      <a:pt x="294" y="0"/>
                    </a:cubicBezTo>
                    <a:cubicBezTo>
                      <a:pt x="294" y="0"/>
                      <a:pt x="293" y="0"/>
                      <a:pt x="292" y="1"/>
                    </a:cubicBezTo>
                    <a:cubicBezTo>
                      <a:pt x="292" y="1"/>
                      <a:pt x="292" y="2"/>
                      <a:pt x="293" y="3"/>
                    </a:cubicBezTo>
                    <a:cubicBezTo>
                      <a:pt x="296" y="4"/>
                      <a:pt x="296" y="4"/>
                      <a:pt x="296" y="4"/>
                    </a:cubicBezTo>
                    <a:cubicBezTo>
                      <a:pt x="293" y="8"/>
                      <a:pt x="293" y="8"/>
                      <a:pt x="293" y="8"/>
                    </a:cubicBezTo>
                    <a:cubicBezTo>
                      <a:pt x="293" y="8"/>
                      <a:pt x="293" y="9"/>
                      <a:pt x="294" y="10"/>
                    </a:cubicBezTo>
                    <a:cubicBezTo>
                      <a:pt x="295" y="11"/>
                      <a:pt x="295" y="11"/>
                      <a:pt x="295" y="11"/>
                    </a:cubicBezTo>
                    <a:cubicBezTo>
                      <a:pt x="293" y="15"/>
                      <a:pt x="293" y="15"/>
                      <a:pt x="293" y="15"/>
                    </a:cubicBezTo>
                    <a:cubicBezTo>
                      <a:pt x="292" y="16"/>
                      <a:pt x="293" y="17"/>
                      <a:pt x="293" y="17"/>
                    </a:cubicBezTo>
                    <a:cubicBezTo>
                      <a:pt x="296" y="19"/>
                      <a:pt x="296" y="19"/>
                      <a:pt x="296" y="19"/>
                    </a:cubicBezTo>
                    <a:cubicBezTo>
                      <a:pt x="294" y="23"/>
                      <a:pt x="294" y="23"/>
                      <a:pt x="294" y="23"/>
                    </a:cubicBezTo>
                    <a:cubicBezTo>
                      <a:pt x="293" y="24"/>
                      <a:pt x="294" y="24"/>
                      <a:pt x="294" y="25"/>
                    </a:cubicBezTo>
                    <a:cubicBezTo>
                      <a:pt x="297" y="27"/>
                      <a:pt x="297" y="27"/>
                      <a:pt x="297" y="27"/>
                    </a:cubicBezTo>
                    <a:cubicBezTo>
                      <a:pt x="295" y="31"/>
                      <a:pt x="295" y="31"/>
                      <a:pt x="295" y="31"/>
                    </a:cubicBezTo>
                    <a:cubicBezTo>
                      <a:pt x="294" y="31"/>
                      <a:pt x="294" y="32"/>
                      <a:pt x="295" y="32"/>
                    </a:cubicBezTo>
                    <a:cubicBezTo>
                      <a:pt x="297" y="33"/>
                      <a:pt x="297" y="33"/>
                      <a:pt x="297" y="33"/>
                    </a:cubicBezTo>
                    <a:cubicBezTo>
                      <a:pt x="294" y="36"/>
                      <a:pt x="294" y="36"/>
                      <a:pt x="294" y="36"/>
                    </a:cubicBezTo>
                    <a:cubicBezTo>
                      <a:pt x="294" y="36"/>
                      <a:pt x="294" y="37"/>
                      <a:pt x="294" y="37"/>
                    </a:cubicBezTo>
                    <a:cubicBezTo>
                      <a:pt x="294" y="38"/>
                      <a:pt x="294" y="38"/>
                      <a:pt x="295" y="38"/>
                    </a:cubicBezTo>
                    <a:cubicBezTo>
                      <a:pt x="296" y="40"/>
                      <a:pt x="296" y="40"/>
                      <a:pt x="296" y="40"/>
                    </a:cubicBezTo>
                    <a:cubicBezTo>
                      <a:pt x="296" y="44"/>
                      <a:pt x="296" y="44"/>
                      <a:pt x="296" y="44"/>
                    </a:cubicBezTo>
                    <a:cubicBezTo>
                      <a:pt x="295" y="44"/>
                      <a:pt x="296" y="45"/>
                      <a:pt x="296" y="45"/>
                    </a:cubicBezTo>
                    <a:cubicBezTo>
                      <a:pt x="297" y="46"/>
                      <a:pt x="297" y="46"/>
                      <a:pt x="297" y="46"/>
                    </a:cubicBezTo>
                    <a:cubicBezTo>
                      <a:pt x="294" y="47"/>
                      <a:pt x="294" y="47"/>
                      <a:pt x="294" y="47"/>
                    </a:cubicBezTo>
                    <a:cubicBezTo>
                      <a:pt x="294" y="47"/>
                      <a:pt x="294" y="48"/>
                      <a:pt x="294" y="48"/>
                    </a:cubicBezTo>
                    <a:cubicBezTo>
                      <a:pt x="294" y="49"/>
                      <a:pt x="294" y="49"/>
                      <a:pt x="294" y="50"/>
                    </a:cubicBezTo>
                    <a:cubicBezTo>
                      <a:pt x="296" y="51"/>
                      <a:pt x="296" y="51"/>
                      <a:pt x="296" y="51"/>
                    </a:cubicBezTo>
                    <a:cubicBezTo>
                      <a:pt x="294" y="55"/>
                      <a:pt x="294" y="55"/>
                      <a:pt x="294" y="55"/>
                    </a:cubicBezTo>
                    <a:cubicBezTo>
                      <a:pt x="294" y="55"/>
                      <a:pt x="294" y="55"/>
                      <a:pt x="294" y="56"/>
                    </a:cubicBezTo>
                    <a:cubicBezTo>
                      <a:pt x="294" y="56"/>
                      <a:pt x="294" y="56"/>
                      <a:pt x="294" y="57"/>
                    </a:cubicBezTo>
                    <a:cubicBezTo>
                      <a:pt x="298" y="59"/>
                      <a:pt x="298" y="59"/>
                      <a:pt x="298" y="59"/>
                    </a:cubicBezTo>
                    <a:cubicBezTo>
                      <a:pt x="295" y="62"/>
                      <a:pt x="295" y="62"/>
                      <a:pt x="295" y="62"/>
                    </a:cubicBezTo>
                    <a:cubicBezTo>
                      <a:pt x="294" y="62"/>
                      <a:pt x="294" y="63"/>
                      <a:pt x="294" y="63"/>
                    </a:cubicBezTo>
                    <a:cubicBezTo>
                      <a:pt x="294" y="63"/>
                      <a:pt x="295" y="64"/>
                      <a:pt x="295" y="64"/>
                    </a:cubicBezTo>
                    <a:cubicBezTo>
                      <a:pt x="299" y="66"/>
                      <a:pt x="299" y="66"/>
                      <a:pt x="299" y="66"/>
                    </a:cubicBezTo>
                    <a:cubicBezTo>
                      <a:pt x="297" y="69"/>
                      <a:pt x="297" y="69"/>
                      <a:pt x="297" y="69"/>
                    </a:cubicBezTo>
                    <a:cubicBezTo>
                      <a:pt x="296" y="70"/>
                      <a:pt x="296" y="70"/>
                      <a:pt x="296" y="71"/>
                    </a:cubicBezTo>
                    <a:cubicBezTo>
                      <a:pt x="296" y="71"/>
                      <a:pt x="297" y="71"/>
                      <a:pt x="297" y="72"/>
                    </a:cubicBezTo>
                    <a:cubicBezTo>
                      <a:pt x="300" y="73"/>
                      <a:pt x="300" y="73"/>
                      <a:pt x="300" y="73"/>
                    </a:cubicBezTo>
                    <a:cubicBezTo>
                      <a:pt x="301" y="72"/>
                      <a:pt x="301" y="72"/>
                      <a:pt x="301" y="72"/>
                    </a:cubicBezTo>
                    <a:cubicBezTo>
                      <a:pt x="301" y="71"/>
                      <a:pt x="301" y="71"/>
                      <a:pt x="301" y="71"/>
                    </a:cubicBezTo>
                    <a:cubicBezTo>
                      <a:pt x="290" y="71"/>
                      <a:pt x="290" y="71"/>
                      <a:pt x="290" y="71"/>
                    </a:cubicBezTo>
                    <a:cubicBezTo>
                      <a:pt x="289" y="71"/>
                      <a:pt x="289" y="72"/>
                      <a:pt x="288" y="72"/>
                    </a:cubicBezTo>
                    <a:cubicBezTo>
                      <a:pt x="288" y="73"/>
                      <a:pt x="289" y="74"/>
                      <a:pt x="289" y="74"/>
                    </a:cubicBezTo>
                    <a:cubicBezTo>
                      <a:pt x="292" y="76"/>
                      <a:pt x="292" y="76"/>
                      <a:pt x="292" y="76"/>
                    </a:cubicBezTo>
                    <a:cubicBezTo>
                      <a:pt x="293" y="75"/>
                      <a:pt x="293" y="75"/>
                      <a:pt x="293" y="75"/>
                    </a:cubicBezTo>
                    <a:cubicBezTo>
                      <a:pt x="293" y="73"/>
                      <a:pt x="293" y="73"/>
                      <a:pt x="293" y="73"/>
                    </a:cubicBezTo>
                    <a:cubicBezTo>
                      <a:pt x="281" y="73"/>
                      <a:pt x="281" y="73"/>
                      <a:pt x="281" y="73"/>
                    </a:cubicBezTo>
                    <a:cubicBezTo>
                      <a:pt x="280" y="73"/>
                      <a:pt x="280" y="73"/>
                      <a:pt x="280" y="74"/>
                    </a:cubicBezTo>
                    <a:cubicBezTo>
                      <a:pt x="279" y="75"/>
                      <a:pt x="280" y="75"/>
                      <a:pt x="280" y="76"/>
                    </a:cubicBezTo>
                    <a:cubicBezTo>
                      <a:pt x="284" y="78"/>
                      <a:pt x="284" y="78"/>
                      <a:pt x="284" y="78"/>
                    </a:cubicBezTo>
                    <a:cubicBezTo>
                      <a:pt x="285" y="77"/>
                      <a:pt x="285" y="77"/>
                      <a:pt x="285" y="77"/>
                    </a:cubicBezTo>
                    <a:cubicBezTo>
                      <a:pt x="285" y="75"/>
                      <a:pt x="285" y="75"/>
                      <a:pt x="285" y="75"/>
                    </a:cubicBezTo>
                    <a:cubicBezTo>
                      <a:pt x="273" y="75"/>
                      <a:pt x="273" y="75"/>
                      <a:pt x="273" y="75"/>
                    </a:cubicBezTo>
                    <a:cubicBezTo>
                      <a:pt x="272" y="75"/>
                      <a:pt x="272" y="75"/>
                      <a:pt x="271" y="76"/>
                    </a:cubicBezTo>
                    <a:cubicBezTo>
                      <a:pt x="271" y="77"/>
                      <a:pt x="271" y="77"/>
                      <a:pt x="272" y="78"/>
                    </a:cubicBezTo>
                    <a:cubicBezTo>
                      <a:pt x="277" y="81"/>
                      <a:pt x="277" y="81"/>
                      <a:pt x="277" y="81"/>
                    </a:cubicBezTo>
                    <a:cubicBezTo>
                      <a:pt x="278" y="80"/>
                      <a:pt x="278" y="80"/>
                      <a:pt x="278" y="80"/>
                    </a:cubicBezTo>
                    <a:cubicBezTo>
                      <a:pt x="278" y="78"/>
                      <a:pt x="278" y="78"/>
                      <a:pt x="278" y="78"/>
                    </a:cubicBezTo>
                    <a:cubicBezTo>
                      <a:pt x="267" y="77"/>
                      <a:pt x="267" y="77"/>
                      <a:pt x="267" y="77"/>
                    </a:cubicBezTo>
                    <a:cubicBezTo>
                      <a:pt x="266" y="77"/>
                      <a:pt x="266" y="78"/>
                      <a:pt x="266" y="78"/>
                    </a:cubicBezTo>
                    <a:cubicBezTo>
                      <a:pt x="265" y="79"/>
                      <a:pt x="266" y="80"/>
                      <a:pt x="266" y="80"/>
                    </a:cubicBezTo>
                    <a:cubicBezTo>
                      <a:pt x="271" y="83"/>
                      <a:pt x="271" y="83"/>
                      <a:pt x="271" y="83"/>
                    </a:cubicBezTo>
                    <a:cubicBezTo>
                      <a:pt x="271" y="82"/>
                      <a:pt x="271" y="82"/>
                      <a:pt x="271" y="82"/>
                    </a:cubicBezTo>
                    <a:cubicBezTo>
                      <a:pt x="271" y="80"/>
                      <a:pt x="271" y="80"/>
                      <a:pt x="271" y="80"/>
                    </a:cubicBezTo>
                    <a:cubicBezTo>
                      <a:pt x="261" y="80"/>
                      <a:pt x="261" y="80"/>
                      <a:pt x="261" y="80"/>
                    </a:cubicBezTo>
                    <a:cubicBezTo>
                      <a:pt x="260" y="80"/>
                      <a:pt x="259" y="80"/>
                      <a:pt x="259" y="81"/>
                    </a:cubicBezTo>
                    <a:cubicBezTo>
                      <a:pt x="259" y="82"/>
                      <a:pt x="259" y="82"/>
                      <a:pt x="260" y="83"/>
                    </a:cubicBezTo>
                    <a:cubicBezTo>
                      <a:pt x="265" y="86"/>
                      <a:pt x="265" y="86"/>
                      <a:pt x="265" y="86"/>
                    </a:cubicBezTo>
                    <a:cubicBezTo>
                      <a:pt x="265" y="84"/>
                      <a:pt x="265" y="84"/>
                      <a:pt x="265" y="84"/>
                    </a:cubicBezTo>
                    <a:cubicBezTo>
                      <a:pt x="264" y="83"/>
                      <a:pt x="264" y="83"/>
                      <a:pt x="264" y="83"/>
                    </a:cubicBezTo>
                    <a:cubicBezTo>
                      <a:pt x="265" y="84"/>
                      <a:pt x="265" y="84"/>
                      <a:pt x="265" y="84"/>
                    </a:cubicBezTo>
                    <a:cubicBezTo>
                      <a:pt x="265" y="83"/>
                      <a:pt x="265" y="83"/>
                      <a:pt x="265" y="83"/>
                    </a:cubicBezTo>
                    <a:cubicBezTo>
                      <a:pt x="265" y="83"/>
                      <a:pt x="264" y="83"/>
                      <a:pt x="264" y="83"/>
                    </a:cubicBezTo>
                    <a:cubicBezTo>
                      <a:pt x="265" y="84"/>
                      <a:pt x="265" y="84"/>
                      <a:pt x="265" y="84"/>
                    </a:cubicBezTo>
                    <a:cubicBezTo>
                      <a:pt x="265" y="83"/>
                      <a:pt x="265" y="83"/>
                      <a:pt x="265" y="83"/>
                    </a:cubicBezTo>
                    <a:cubicBezTo>
                      <a:pt x="265" y="84"/>
                      <a:pt x="265" y="84"/>
                      <a:pt x="265" y="84"/>
                    </a:cubicBezTo>
                    <a:cubicBezTo>
                      <a:pt x="265" y="83"/>
                      <a:pt x="265" y="83"/>
                      <a:pt x="265" y="83"/>
                    </a:cubicBezTo>
                    <a:cubicBezTo>
                      <a:pt x="265" y="83"/>
                      <a:pt x="265" y="83"/>
                      <a:pt x="265" y="83"/>
                    </a:cubicBezTo>
                    <a:cubicBezTo>
                      <a:pt x="265" y="84"/>
                      <a:pt x="265" y="84"/>
                      <a:pt x="265" y="84"/>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4" y="83"/>
                      <a:pt x="260" y="83"/>
                      <a:pt x="257" y="82"/>
                    </a:cubicBezTo>
                    <a:cubicBezTo>
                      <a:pt x="254" y="82"/>
                      <a:pt x="251" y="82"/>
                      <a:pt x="251" y="82"/>
                    </a:cubicBezTo>
                    <a:cubicBezTo>
                      <a:pt x="251" y="82"/>
                      <a:pt x="250" y="82"/>
                      <a:pt x="250" y="83"/>
                    </a:cubicBezTo>
                    <a:cubicBezTo>
                      <a:pt x="250" y="83"/>
                      <a:pt x="250" y="84"/>
                      <a:pt x="250" y="84"/>
                    </a:cubicBezTo>
                    <a:cubicBezTo>
                      <a:pt x="251" y="85"/>
                      <a:pt x="251" y="85"/>
                      <a:pt x="251" y="85"/>
                    </a:cubicBezTo>
                    <a:cubicBezTo>
                      <a:pt x="247" y="84"/>
                      <a:pt x="247" y="84"/>
                      <a:pt x="247" y="84"/>
                    </a:cubicBezTo>
                    <a:cubicBezTo>
                      <a:pt x="246" y="84"/>
                      <a:pt x="245" y="85"/>
                      <a:pt x="245" y="85"/>
                    </a:cubicBezTo>
                    <a:cubicBezTo>
                      <a:pt x="245" y="86"/>
                      <a:pt x="245" y="87"/>
                      <a:pt x="246" y="87"/>
                    </a:cubicBezTo>
                    <a:cubicBezTo>
                      <a:pt x="249" y="89"/>
                      <a:pt x="249" y="89"/>
                      <a:pt x="249" y="89"/>
                    </a:cubicBezTo>
                    <a:cubicBezTo>
                      <a:pt x="250" y="88"/>
                      <a:pt x="250" y="88"/>
                      <a:pt x="250" y="88"/>
                    </a:cubicBezTo>
                    <a:cubicBezTo>
                      <a:pt x="250" y="86"/>
                      <a:pt x="250" y="86"/>
                      <a:pt x="250" y="86"/>
                    </a:cubicBezTo>
                    <a:cubicBezTo>
                      <a:pt x="240" y="87"/>
                      <a:pt x="240" y="87"/>
                      <a:pt x="240" y="87"/>
                    </a:cubicBezTo>
                    <a:cubicBezTo>
                      <a:pt x="239" y="87"/>
                      <a:pt x="238" y="88"/>
                      <a:pt x="238" y="88"/>
                    </a:cubicBezTo>
                    <a:cubicBezTo>
                      <a:pt x="238" y="89"/>
                      <a:pt x="238" y="90"/>
                      <a:pt x="239" y="90"/>
                    </a:cubicBezTo>
                    <a:cubicBezTo>
                      <a:pt x="243" y="92"/>
                      <a:pt x="243" y="92"/>
                      <a:pt x="243" y="92"/>
                    </a:cubicBezTo>
                    <a:cubicBezTo>
                      <a:pt x="243" y="91"/>
                      <a:pt x="243" y="91"/>
                      <a:pt x="243" y="91"/>
                    </a:cubicBezTo>
                    <a:cubicBezTo>
                      <a:pt x="243" y="89"/>
                      <a:pt x="243" y="89"/>
                      <a:pt x="243" y="89"/>
                    </a:cubicBezTo>
                    <a:cubicBezTo>
                      <a:pt x="232" y="90"/>
                      <a:pt x="232" y="90"/>
                      <a:pt x="232" y="90"/>
                    </a:cubicBezTo>
                    <a:cubicBezTo>
                      <a:pt x="231" y="90"/>
                      <a:pt x="230" y="90"/>
                      <a:pt x="230" y="91"/>
                    </a:cubicBezTo>
                    <a:cubicBezTo>
                      <a:pt x="230" y="92"/>
                      <a:pt x="230" y="92"/>
                      <a:pt x="231" y="93"/>
                    </a:cubicBezTo>
                    <a:cubicBezTo>
                      <a:pt x="234" y="94"/>
                      <a:pt x="234" y="94"/>
                      <a:pt x="234" y="94"/>
                    </a:cubicBezTo>
                    <a:cubicBezTo>
                      <a:pt x="235" y="93"/>
                      <a:pt x="235" y="93"/>
                      <a:pt x="235" y="93"/>
                    </a:cubicBezTo>
                    <a:cubicBezTo>
                      <a:pt x="235" y="92"/>
                      <a:pt x="235" y="92"/>
                      <a:pt x="235" y="92"/>
                    </a:cubicBezTo>
                    <a:cubicBezTo>
                      <a:pt x="226" y="91"/>
                      <a:pt x="226" y="91"/>
                      <a:pt x="226" y="91"/>
                    </a:cubicBezTo>
                    <a:cubicBezTo>
                      <a:pt x="225" y="91"/>
                      <a:pt x="224" y="92"/>
                      <a:pt x="224" y="92"/>
                    </a:cubicBezTo>
                    <a:cubicBezTo>
                      <a:pt x="224" y="93"/>
                      <a:pt x="224" y="94"/>
                      <a:pt x="225" y="94"/>
                    </a:cubicBezTo>
                    <a:cubicBezTo>
                      <a:pt x="228" y="96"/>
                      <a:pt x="228" y="96"/>
                      <a:pt x="228" y="96"/>
                    </a:cubicBezTo>
                    <a:cubicBezTo>
                      <a:pt x="229" y="95"/>
                      <a:pt x="229" y="95"/>
                      <a:pt x="229" y="95"/>
                    </a:cubicBezTo>
                    <a:cubicBezTo>
                      <a:pt x="229" y="93"/>
                      <a:pt x="229" y="93"/>
                      <a:pt x="229" y="93"/>
                    </a:cubicBezTo>
                    <a:cubicBezTo>
                      <a:pt x="217" y="93"/>
                      <a:pt x="217" y="93"/>
                      <a:pt x="217" y="93"/>
                    </a:cubicBezTo>
                    <a:cubicBezTo>
                      <a:pt x="216" y="93"/>
                      <a:pt x="216" y="94"/>
                      <a:pt x="216" y="94"/>
                    </a:cubicBezTo>
                    <a:cubicBezTo>
                      <a:pt x="215" y="95"/>
                      <a:pt x="216" y="96"/>
                      <a:pt x="216" y="96"/>
                    </a:cubicBezTo>
                    <a:cubicBezTo>
                      <a:pt x="221" y="99"/>
                      <a:pt x="221" y="99"/>
                      <a:pt x="221" y="99"/>
                    </a:cubicBezTo>
                    <a:cubicBezTo>
                      <a:pt x="222" y="98"/>
                      <a:pt x="222" y="98"/>
                      <a:pt x="222" y="98"/>
                    </a:cubicBezTo>
                    <a:cubicBezTo>
                      <a:pt x="222" y="96"/>
                      <a:pt x="222" y="96"/>
                      <a:pt x="222" y="96"/>
                    </a:cubicBezTo>
                    <a:cubicBezTo>
                      <a:pt x="211" y="95"/>
                      <a:pt x="211" y="95"/>
                      <a:pt x="211" y="95"/>
                    </a:cubicBezTo>
                    <a:cubicBezTo>
                      <a:pt x="210" y="94"/>
                      <a:pt x="210" y="95"/>
                      <a:pt x="209" y="95"/>
                    </a:cubicBezTo>
                    <a:cubicBezTo>
                      <a:pt x="209" y="96"/>
                      <a:pt x="209" y="97"/>
                      <a:pt x="210" y="97"/>
                    </a:cubicBezTo>
                    <a:cubicBezTo>
                      <a:pt x="211" y="98"/>
                      <a:pt x="211" y="98"/>
                      <a:pt x="211" y="98"/>
                    </a:cubicBezTo>
                    <a:cubicBezTo>
                      <a:pt x="208" y="97"/>
                      <a:pt x="208" y="97"/>
                      <a:pt x="208" y="97"/>
                    </a:cubicBezTo>
                    <a:cubicBezTo>
                      <a:pt x="207" y="97"/>
                      <a:pt x="207" y="98"/>
                      <a:pt x="206" y="98"/>
                    </a:cubicBezTo>
                    <a:cubicBezTo>
                      <a:pt x="206" y="99"/>
                      <a:pt x="206" y="100"/>
                      <a:pt x="207" y="100"/>
                    </a:cubicBezTo>
                    <a:cubicBezTo>
                      <a:pt x="210" y="102"/>
                      <a:pt x="210" y="102"/>
                      <a:pt x="210" y="102"/>
                    </a:cubicBezTo>
                    <a:cubicBezTo>
                      <a:pt x="211" y="101"/>
                      <a:pt x="211" y="101"/>
                      <a:pt x="211" y="101"/>
                    </a:cubicBezTo>
                    <a:cubicBezTo>
                      <a:pt x="211" y="99"/>
                      <a:pt x="211" y="99"/>
                      <a:pt x="211" y="99"/>
                    </a:cubicBezTo>
                    <a:cubicBezTo>
                      <a:pt x="199" y="99"/>
                      <a:pt x="199" y="99"/>
                      <a:pt x="199" y="99"/>
                    </a:cubicBezTo>
                    <a:cubicBezTo>
                      <a:pt x="198" y="99"/>
                      <a:pt x="198" y="100"/>
                      <a:pt x="198" y="101"/>
                    </a:cubicBezTo>
                    <a:cubicBezTo>
                      <a:pt x="197" y="101"/>
                      <a:pt x="198" y="102"/>
                      <a:pt x="198" y="102"/>
                    </a:cubicBezTo>
                    <a:cubicBezTo>
                      <a:pt x="202" y="105"/>
                      <a:pt x="202" y="105"/>
                      <a:pt x="202" y="105"/>
                    </a:cubicBezTo>
                    <a:cubicBezTo>
                      <a:pt x="203" y="103"/>
                      <a:pt x="203" y="103"/>
                      <a:pt x="203" y="103"/>
                    </a:cubicBezTo>
                    <a:cubicBezTo>
                      <a:pt x="203" y="102"/>
                      <a:pt x="203" y="102"/>
                      <a:pt x="203" y="102"/>
                    </a:cubicBezTo>
                    <a:cubicBezTo>
                      <a:pt x="190" y="101"/>
                      <a:pt x="190" y="101"/>
                      <a:pt x="190" y="101"/>
                    </a:cubicBezTo>
                    <a:cubicBezTo>
                      <a:pt x="190" y="101"/>
                      <a:pt x="189" y="101"/>
                      <a:pt x="189" y="102"/>
                    </a:cubicBezTo>
                    <a:cubicBezTo>
                      <a:pt x="189" y="103"/>
                      <a:pt x="189" y="103"/>
                      <a:pt x="189" y="104"/>
                    </a:cubicBezTo>
                    <a:cubicBezTo>
                      <a:pt x="194" y="107"/>
                      <a:pt x="194" y="107"/>
                      <a:pt x="194" y="107"/>
                    </a:cubicBezTo>
                    <a:cubicBezTo>
                      <a:pt x="195" y="105"/>
                      <a:pt x="195" y="105"/>
                      <a:pt x="195" y="105"/>
                    </a:cubicBezTo>
                    <a:cubicBezTo>
                      <a:pt x="195" y="104"/>
                      <a:pt x="195" y="104"/>
                      <a:pt x="195" y="104"/>
                    </a:cubicBezTo>
                    <a:cubicBezTo>
                      <a:pt x="183" y="104"/>
                      <a:pt x="183" y="104"/>
                      <a:pt x="183" y="104"/>
                    </a:cubicBezTo>
                    <a:cubicBezTo>
                      <a:pt x="183" y="104"/>
                      <a:pt x="182" y="104"/>
                      <a:pt x="182" y="105"/>
                    </a:cubicBezTo>
                    <a:cubicBezTo>
                      <a:pt x="182" y="106"/>
                      <a:pt x="182" y="106"/>
                      <a:pt x="182" y="107"/>
                    </a:cubicBezTo>
                    <a:cubicBezTo>
                      <a:pt x="183" y="107"/>
                      <a:pt x="183" y="107"/>
                      <a:pt x="183" y="107"/>
                    </a:cubicBezTo>
                    <a:cubicBezTo>
                      <a:pt x="178" y="107"/>
                      <a:pt x="178" y="107"/>
                      <a:pt x="178" y="107"/>
                    </a:cubicBezTo>
                    <a:cubicBezTo>
                      <a:pt x="178" y="107"/>
                      <a:pt x="177" y="108"/>
                      <a:pt x="177" y="108"/>
                    </a:cubicBezTo>
                    <a:cubicBezTo>
                      <a:pt x="177" y="109"/>
                      <a:pt x="177" y="109"/>
                      <a:pt x="178" y="110"/>
                    </a:cubicBezTo>
                    <a:cubicBezTo>
                      <a:pt x="181" y="112"/>
                      <a:pt x="181" y="112"/>
                      <a:pt x="181" y="112"/>
                    </a:cubicBezTo>
                    <a:cubicBezTo>
                      <a:pt x="182" y="111"/>
                      <a:pt x="182" y="111"/>
                      <a:pt x="182" y="111"/>
                    </a:cubicBezTo>
                    <a:cubicBezTo>
                      <a:pt x="182" y="109"/>
                      <a:pt x="182" y="109"/>
                      <a:pt x="182" y="109"/>
                    </a:cubicBezTo>
                    <a:cubicBezTo>
                      <a:pt x="170" y="109"/>
                      <a:pt x="170" y="109"/>
                      <a:pt x="170" y="109"/>
                    </a:cubicBezTo>
                    <a:cubicBezTo>
                      <a:pt x="169" y="109"/>
                      <a:pt x="169" y="109"/>
                      <a:pt x="169" y="110"/>
                    </a:cubicBezTo>
                    <a:cubicBezTo>
                      <a:pt x="168" y="111"/>
                      <a:pt x="169" y="111"/>
                      <a:pt x="169" y="112"/>
                    </a:cubicBezTo>
                    <a:cubicBezTo>
                      <a:pt x="173" y="114"/>
                      <a:pt x="173" y="114"/>
                      <a:pt x="173" y="114"/>
                    </a:cubicBezTo>
                    <a:cubicBezTo>
                      <a:pt x="174" y="113"/>
                      <a:pt x="174" y="113"/>
                      <a:pt x="174" y="113"/>
                    </a:cubicBezTo>
                    <a:cubicBezTo>
                      <a:pt x="174" y="112"/>
                      <a:pt x="174" y="112"/>
                      <a:pt x="174" y="112"/>
                    </a:cubicBezTo>
                    <a:cubicBezTo>
                      <a:pt x="166" y="111"/>
                      <a:pt x="166" y="111"/>
                      <a:pt x="166" y="111"/>
                    </a:cubicBezTo>
                    <a:cubicBezTo>
                      <a:pt x="165" y="111"/>
                      <a:pt x="164" y="111"/>
                      <a:pt x="164" y="112"/>
                    </a:cubicBezTo>
                    <a:cubicBezTo>
                      <a:pt x="164" y="113"/>
                      <a:pt x="164" y="113"/>
                      <a:pt x="165" y="114"/>
                    </a:cubicBezTo>
                    <a:cubicBezTo>
                      <a:pt x="168" y="116"/>
                      <a:pt x="168" y="116"/>
                      <a:pt x="168" y="116"/>
                    </a:cubicBezTo>
                    <a:cubicBezTo>
                      <a:pt x="169" y="115"/>
                      <a:pt x="169" y="115"/>
                      <a:pt x="169" y="115"/>
                    </a:cubicBezTo>
                    <a:cubicBezTo>
                      <a:pt x="169" y="113"/>
                      <a:pt x="169" y="113"/>
                      <a:pt x="169" y="113"/>
                    </a:cubicBezTo>
                    <a:cubicBezTo>
                      <a:pt x="157" y="113"/>
                      <a:pt x="157" y="113"/>
                      <a:pt x="157" y="113"/>
                    </a:cubicBezTo>
                    <a:cubicBezTo>
                      <a:pt x="157" y="113"/>
                      <a:pt x="156" y="114"/>
                      <a:pt x="156" y="114"/>
                    </a:cubicBezTo>
                    <a:cubicBezTo>
                      <a:pt x="156" y="115"/>
                      <a:pt x="156" y="116"/>
                      <a:pt x="156" y="116"/>
                    </a:cubicBezTo>
                    <a:cubicBezTo>
                      <a:pt x="159" y="118"/>
                      <a:pt x="159" y="118"/>
                      <a:pt x="159" y="118"/>
                    </a:cubicBezTo>
                    <a:cubicBezTo>
                      <a:pt x="160" y="116"/>
                      <a:pt x="160" y="116"/>
                      <a:pt x="160" y="116"/>
                    </a:cubicBezTo>
                    <a:cubicBezTo>
                      <a:pt x="160" y="115"/>
                      <a:pt x="160" y="115"/>
                      <a:pt x="160" y="115"/>
                    </a:cubicBezTo>
                    <a:cubicBezTo>
                      <a:pt x="150" y="116"/>
                      <a:pt x="150" y="116"/>
                      <a:pt x="150" y="116"/>
                    </a:cubicBezTo>
                    <a:cubicBezTo>
                      <a:pt x="149" y="116"/>
                      <a:pt x="148" y="116"/>
                      <a:pt x="148" y="117"/>
                    </a:cubicBezTo>
                    <a:cubicBezTo>
                      <a:pt x="148" y="117"/>
                      <a:pt x="148" y="118"/>
                      <a:pt x="149" y="118"/>
                    </a:cubicBezTo>
                    <a:cubicBezTo>
                      <a:pt x="154" y="121"/>
                      <a:pt x="154" y="121"/>
                      <a:pt x="154" y="121"/>
                    </a:cubicBezTo>
                    <a:cubicBezTo>
                      <a:pt x="154" y="120"/>
                      <a:pt x="154" y="120"/>
                      <a:pt x="154" y="120"/>
                    </a:cubicBezTo>
                    <a:cubicBezTo>
                      <a:pt x="154" y="119"/>
                      <a:pt x="154" y="119"/>
                      <a:pt x="154" y="119"/>
                    </a:cubicBezTo>
                    <a:cubicBezTo>
                      <a:pt x="143" y="118"/>
                      <a:pt x="143" y="118"/>
                      <a:pt x="143" y="118"/>
                    </a:cubicBezTo>
                    <a:cubicBezTo>
                      <a:pt x="142" y="118"/>
                      <a:pt x="142" y="118"/>
                      <a:pt x="141" y="119"/>
                    </a:cubicBezTo>
                    <a:cubicBezTo>
                      <a:pt x="141" y="120"/>
                      <a:pt x="141" y="120"/>
                      <a:pt x="142" y="121"/>
                    </a:cubicBezTo>
                    <a:cubicBezTo>
                      <a:pt x="144" y="122"/>
                      <a:pt x="144" y="122"/>
                      <a:pt x="144" y="122"/>
                    </a:cubicBezTo>
                    <a:cubicBezTo>
                      <a:pt x="145" y="121"/>
                      <a:pt x="145" y="121"/>
                      <a:pt x="145" y="121"/>
                    </a:cubicBezTo>
                    <a:cubicBezTo>
                      <a:pt x="145" y="119"/>
                      <a:pt x="145" y="119"/>
                      <a:pt x="145" y="119"/>
                    </a:cubicBezTo>
                    <a:cubicBezTo>
                      <a:pt x="136" y="120"/>
                      <a:pt x="136" y="120"/>
                      <a:pt x="136" y="120"/>
                    </a:cubicBezTo>
                    <a:cubicBezTo>
                      <a:pt x="136" y="120"/>
                      <a:pt x="135" y="121"/>
                      <a:pt x="135" y="121"/>
                    </a:cubicBezTo>
                    <a:cubicBezTo>
                      <a:pt x="135" y="122"/>
                      <a:pt x="135" y="123"/>
                      <a:pt x="136" y="123"/>
                    </a:cubicBezTo>
                    <a:cubicBezTo>
                      <a:pt x="138" y="124"/>
                      <a:pt x="138" y="124"/>
                      <a:pt x="138" y="124"/>
                    </a:cubicBezTo>
                    <a:cubicBezTo>
                      <a:pt x="139" y="123"/>
                      <a:pt x="139" y="123"/>
                      <a:pt x="139" y="123"/>
                    </a:cubicBezTo>
                    <a:cubicBezTo>
                      <a:pt x="139" y="122"/>
                      <a:pt x="139" y="122"/>
                      <a:pt x="139" y="122"/>
                    </a:cubicBezTo>
                    <a:cubicBezTo>
                      <a:pt x="130" y="122"/>
                      <a:pt x="130" y="122"/>
                      <a:pt x="130" y="122"/>
                    </a:cubicBezTo>
                    <a:cubicBezTo>
                      <a:pt x="129" y="122"/>
                      <a:pt x="129" y="122"/>
                      <a:pt x="129" y="123"/>
                    </a:cubicBezTo>
                    <a:cubicBezTo>
                      <a:pt x="129" y="124"/>
                      <a:pt x="129" y="124"/>
                      <a:pt x="129" y="125"/>
                    </a:cubicBezTo>
                    <a:cubicBezTo>
                      <a:pt x="132" y="126"/>
                      <a:pt x="132" y="126"/>
                      <a:pt x="132" y="126"/>
                    </a:cubicBezTo>
                    <a:cubicBezTo>
                      <a:pt x="133" y="125"/>
                      <a:pt x="133" y="125"/>
                      <a:pt x="133" y="125"/>
                    </a:cubicBezTo>
                    <a:cubicBezTo>
                      <a:pt x="133" y="124"/>
                      <a:pt x="133" y="124"/>
                      <a:pt x="133" y="124"/>
                    </a:cubicBezTo>
                    <a:cubicBezTo>
                      <a:pt x="122" y="124"/>
                      <a:pt x="122" y="124"/>
                      <a:pt x="122" y="124"/>
                    </a:cubicBezTo>
                    <a:cubicBezTo>
                      <a:pt x="122" y="124"/>
                      <a:pt x="121" y="124"/>
                      <a:pt x="121" y="125"/>
                    </a:cubicBezTo>
                    <a:cubicBezTo>
                      <a:pt x="121" y="126"/>
                      <a:pt x="121" y="126"/>
                      <a:pt x="122" y="127"/>
                    </a:cubicBezTo>
                    <a:cubicBezTo>
                      <a:pt x="127" y="130"/>
                      <a:pt x="127" y="130"/>
                      <a:pt x="127" y="130"/>
                    </a:cubicBezTo>
                    <a:cubicBezTo>
                      <a:pt x="127" y="128"/>
                      <a:pt x="127" y="128"/>
                      <a:pt x="127" y="128"/>
                    </a:cubicBezTo>
                    <a:cubicBezTo>
                      <a:pt x="128" y="127"/>
                      <a:pt x="128" y="127"/>
                      <a:pt x="128" y="127"/>
                    </a:cubicBezTo>
                    <a:cubicBezTo>
                      <a:pt x="116" y="125"/>
                      <a:pt x="116" y="125"/>
                      <a:pt x="116" y="125"/>
                    </a:cubicBezTo>
                    <a:cubicBezTo>
                      <a:pt x="115" y="125"/>
                      <a:pt x="114" y="126"/>
                      <a:pt x="114" y="126"/>
                    </a:cubicBezTo>
                    <a:cubicBezTo>
                      <a:pt x="114" y="127"/>
                      <a:pt x="114" y="128"/>
                      <a:pt x="115" y="128"/>
                    </a:cubicBezTo>
                    <a:cubicBezTo>
                      <a:pt x="121" y="132"/>
                      <a:pt x="121" y="132"/>
                      <a:pt x="121" y="132"/>
                    </a:cubicBezTo>
                    <a:cubicBezTo>
                      <a:pt x="121" y="130"/>
                      <a:pt x="121" y="130"/>
                      <a:pt x="121" y="130"/>
                    </a:cubicBezTo>
                    <a:cubicBezTo>
                      <a:pt x="120" y="130"/>
                      <a:pt x="120" y="130"/>
                      <a:pt x="120" y="130"/>
                    </a:cubicBezTo>
                    <a:cubicBezTo>
                      <a:pt x="121" y="130"/>
                      <a:pt x="121" y="130"/>
                      <a:pt x="121" y="130"/>
                    </a:cubicBezTo>
                    <a:cubicBezTo>
                      <a:pt x="121" y="129"/>
                      <a:pt x="121" y="129"/>
                      <a:pt x="121" y="129"/>
                    </a:cubicBezTo>
                    <a:cubicBezTo>
                      <a:pt x="120" y="130"/>
                      <a:pt x="120" y="130"/>
                      <a:pt x="120" y="130"/>
                    </a:cubicBezTo>
                    <a:cubicBezTo>
                      <a:pt x="121" y="130"/>
                      <a:pt x="121" y="130"/>
                      <a:pt x="121" y="130"/>
                    </a:cubicBezTo>
                    <a:cubicBezTo>
                      <a:pt x="121" y="129"/>
                      <a:pt x="121" y="129"/>
                      <a:pt x="121" y="129"/>
                    </a:cubicBezTo>
                    <a:cubicBezTo>
                      <a:pt x="121" y="130"/>
                      <a:pt x="121" y="130"/>
                      <a:pt x="121" y="130"/>
                    </a:cubicBezTo>
                    <a:cubicBezTo>
                      <a:pt x="121" y="129"/>
                      <a:pt x="121" y="129"/>
                      <a:pt x="121" y="129"/>
                    </a:cubicBezTo>
                    <a:cubicBezTo>
                      <a:pt x="121" y="129"/>
                      <a:pt x="121" y="129"/>
                      <a:pt x="121" y="129"/>
                    </a:cubicBezTo>
                    <a:cubicBezTo>
                      <a:pt x="121" y="130"/>
                      <a:pt x="121" y="130"/>
                      <a:pt x="121" y="130"/>
                    </a:cubicBezTo>
                    <a:cubicBezTo>
                      <a:pt x="121" y="129"/>
                      <a:pt x="121" y="129"/>
                      <a:pt x="121" y="129"/>
                    </a:cubicBezTo>
                    <a:cubicBezTo>
                      <a:pt x="121" y="129"/>
                      <a:pt x="121" y="129"/>
                      <a:pt x="121" y="129"/>
                    </a:cubicBezTo>
                    <a:cubicBezTo>
                      <a:pt x="121" y="129"/>
                      <a:pt x="121" y="129"/>
                      <a:pt x="121" y="129"/>
                    </a:cubicBezTo>
                    <a:cubicBezTo>
                      <a:pt x="121" y="129"/>
                      <a:pt x="121" y="129"/>
                      <a:pt x="121" y="129"/>
                    </a:cubicBezTo>
                    <a:cubicBezTo>
                      <a:pt x="121" y="129"/>
                      <a:pt x="121" y="129"/>
                      <a:pt x="121" y="129"/>
                    </a:cubicBezTo>
                    <a:cubicBezTo>
                      <a:pt x="121" y="129"/>
                      <a:pt x="121" y="129"/>
                      <a:pt x="121" y="129"/>
                    </a:cubicBezTo>
                    <a:cubicBezTo>
                      <a:pt x="121" y="129"/>
                      <a:pt x="121" y="129"/>
                      <a:pt x="121" y="129"/>
                    </a:cubicBezTo>
                    <a:cubicBezTo>
                      <a:pt x="120" y="129"/>
                      <a:pt x="117" y="129"/>
                      <a:pt x="114" y="128"/>
                    </a:cubicBezTo>
                    <a:cubicBezTo>
                      <a:pt x="111" y="128"/>
                      <a:pt x="108" y="128"/>
                      <a:pt x="108" y="128"/>
                    </a:cubicBezTo>
                    <a:cubicBezTo>
                      <a:pt x="108" y="128"/>
                      <a:pt x="107" y="128"/>
                      <a:pt x="107" y="129"/>
                    </a:cubicBezTo>
                    <a:cubicBezTo>
                      <a:pt x="107" y="130"/>
                      <a:pt x="107" y="130"/>
                      <a:pt x="107" y="131"/>
                    </a:cubicBezTo>
                    <a:cubicBezTo>
                      <a:pt x="108" y="131"/>
                      <a:pt x="108" y="131"/>
                      <a:pt x="108" y="131"/>
                    </a:cubicBezTo>
                    <a:cubicBezTo>
                      <a:pt x="102" y="131"/>
                      <a:pt x="102" y="131"/>
                      <a:pt x="102" y="131"/>
                    </a:cubicBezTo>
                    <a:cubicBezTo>
                      <a:pt x="102" y="131"/>
                      <a:pt x="101" y="131"/>
                      <a:pt x="101" y="132"/>
                    </a:cubicBezTo>
                    <a:cubicBezTo>
                      <a:pt x="101" y="133"/>
                      <a:pt x="101" y="133"/>
                      <a:pt x="102" y="134"/>
                    </a:cubicBezTo>
                    <a:cubicBezTo>
                      <a:pt x="106" y="136"/>
                      <a:pt x="106" y="136"/>
                      <a:pt x="106" y="136"/>
                    </a:cubicBezTo>
                    <a:cubicBezTo>
                      <a:pt x="107" y="135"/>
                      <a:pt x="107" y="135"/>
                      <a:pt x="107" y="135"/>
                    </a:cubicBezTo>
                    <a:cubicBezTo>
                      <a:pt x="107" y="134"/>
                      <a:pt x="107" y="134"/>
                      <a:pt x="107" y="134"/>
                    </a:cubicBezTo>
                    <a:cubicBezTo>
                      <a:pt x="94" y="133"/>
                      <a:pt x="94" y="133"/>
                      <a:pt x="94" y="133"/>
                    </a:cubicBezTo>
                    <a:cubicBezTo>
                      <a:pt x="93" y="133"/>
                      <a:pt x="93" y="134"/>
                      <a:pt x="92" y="134"/>
                    </a:cubicBezTo>
                    <a:cubicBezTo>
                      <a:pt x="92" y="135"/>
                      <a:pt x="92" y="136"/>
                      <a:pt x="93" y="136"/>
                    </a:cubicBezTo>
                    <a:cubicBezTo>
                      <a:pt x="94" y="137"/>
                      <a:pt x="94" y="137"/>
                      <a:pt x="94" y="137"/>
                    </a:cubicBezTo>
                    <a:cubicBezTo>
                      <a:pt x="91" y="138"/>
                      <a:pt x="91" y="138"/>
                      <a:pt x="91" y="138"/>
                    </a:cubicBezTo>
                    <a:cubicBezTo>
                      <a:pt x="91" y="138"/>
                      <a:pt x="90" y="139"/>
                      <a:pt x="90" y="140"/>
                    </a:cubicBezTo>
                    <a:cubicBezTo>
                      <a:pt x="90" y="140"/>
                      <a:pt x="91" y="141"/>
                      <a:pt x="91" y="141"/>
                    </a:cubicBezTo>
                    <a:cubicBezTo>
                      <a:pt x="92" y="141"/>
                      <a:pt x="92" y="141"/>
                      <a:pt x="92" y="141"/>
                    </a:cubicBezTo>
                    <a:cubicBezTo>
                      <a:pt x="90" y="142"/>
                      <a:pt x="90" y="142"/>
                      <a:pt x="90" y="142"/>
                    </a:cubicBezTo>
                    <a:cubicBezTo>
                      <a:pt x="89" y="142"/>
                      <a:pt x="89" y="143"/>
                      <a:pt x="89" y="144"/>
                    </a:cubicBezTo>
                    <a:cubicBezTo>
                      <a:pt x="89" y="144"/>
                      <a:pt x="89" y="145"/>
                      <a:pt x="89" y="145"/>
                    </a:cubicBezTo>
                    <a:cubicBezTo>
                      <a:pt x="92" y="147"/>
                      <a:pt x="92" y="147"/>
                      <a:pt x="92" y="147"/>
                    </a:cubicBezTo>
                    <a:cubicBezTo>
                      <a:pt x="90" y="148"/>
                      <a:pt x="90" y="148"/>
                      <a:pt x="90" y="148"/>
                    </a:cubicBezTo>
                    <a:cubicBezTo>
                      <a:pt x="90" y="148"/>
                      <a:pt x="90" y="149"/>
                      <a:pt x="90" y="149"/>
                    </a:cubicBezTo>
                    <a:cubicBezTo>
                      <a:pt x="90" y="150"/>
                      <a:pt x="90" y="150"/>
                      <a:pt x="90" y="150"/>
                    </a:cubicBezTo>
                    <a:cubicBezTo>
                      <a:pt x="95" y="153"/>
                      <a:pt x="95" y="153"/>
                      <a:pt x="95" y="153"/>
                    </a:cubicBezTo>
                    <a:cubicBezTo>
                      <a:pt x="92" y="157"/>
                      <a:pt x="92" y="157"/>
                      <a:pt x="92" y="157"/>
                    </a:cubicBezTo>
                    <a:cubicBezTo>
                      <a:pt x="92" y="157"/>
                      <a:pt x="92" y="158"/>
                      <a:pt x="93" y="159"/>
                    </a:cubicBezTo>
                    <a:cubicBezTo>
                      <a:pt x="94" y="160"/>
                      <a:pt x="94" y="160"/>
                      <a:pt x="94" y="160"/>
                    </a:cubicBezTo>
                    <a:cubicBezTo>
                      <a:pt x="95" y="158"/>
                      <a:pt x="95" y="158"/>
                      <a:pt x="95" y="158"/>
                    </a:cubicBezTo>
                    <a:cubicBezTo>
                      <a:pt x="94" y="157"/>
                      <a:pt x="94" y="157"/>
                      <a:pt x="94" y="157"/>
                    </a:cubicBezTo>
                    <a:cubicBezTo>
                      <a:pt x="90" y="163"/>
                      <a:pt x="90" y="163"/>
                      <a:pt x="90" y="163"/>
                    </a:cubicBezTo>
                    <a:cubicBezTo>
                      <a:pt x="90" y="163"/>
                      <a:pt x="89" y="163"/>
                      <a:pt x="90" y="164"/>
                    </a:cubicBezTo>
                    <a:cubicBezTo>
                      <a:pt x="90" y="164"/>
                      <a:pt x="90" y="165"/>
                      <a:pt x="90" y="165"/>
                    </a:cubicBezTo>
                    <a:cubicBezTo>
                      <a:pt x="96" y="169"/>
                      <a:pt x="96" y="169"/>
                      <a:pt x="96" y="169"/>
                    </a:cubicBezTo>
                    <a:cubicBezTo>
                      <a:pt x="97" y="167"/>
                      <a:pt x="97" y="167"/>
                      <a:pt x="97" y="167"/>
                    </a:cubicBezTo>
                    <a:cubicBezTo>
                      <a:pt x="96" y="167"/>
                      <a:pt x="96" y="167"/>
                      <a:pt x="96" y="167"/>
                    </a:cubicBezTo>
                    <a:cubicBezTo>
                      <a:pt x="97" y="167"/>
                      <a:pt x="97" y="167"/>
                      <a:pt x="97" y="167"/>
                    </a:cubicBezTo>
                    <a:cubicBezTo>
                      <a:pt x="97" y="166"/>
                      <a:pt x="97" y="166"/>
                      <a:pt x="97" y="166"/>
                    </a:cubicBezTo>
                    <a:cubicBezTo>
                      <a:pt x="96" y="166"/>
                      <a:pt x="96" y="166"/>
                      <a:pt x="96" y="167"/>
                    </a:cubicBezTo>
                    <a:cubicBezTo>
                      <a:pt x="97" y="167"/>
                      <a:pt x="97" y="167"/>
                      <a:pt x="97" y="167"/>
                    </a:cubicBezTo>
                    <a:cubicBezTo>
                      <a:pt x="97" y="166"/>
                      <a:pt x="97" y="166"/>
                      <a:pt x="97" y="166"/>
                    </a:cubicBezTo>
                    <a:cubicBezTo>
                      <a:pt x="97" y="167"/>
                      <a:pt x="97" y="167"/>
                      <a:pt x="97" y="167"/>
                    </a:cubicBezTo>
                    <a:cubicBezTo>
                      <a:pt x="97" y="166"/>
                      <a:pt x="97" y="166"/>
                      <a:pt x="97" y="166"/>
                    </a:cubicBezTo>
                    <a:cubicBezTo>
                      <a:pt x="97" y="166"/>
                      <a:pt x="97" y="166"/>
                      <a:pt x="97" y="166"/>
                    </a:cubicBezTo>
                    <a:cubicBezTo>
                      <a:pt x="97" y="167"/>
                      <a:pt x="97" y="167"/>
                      <a:pt x="97" y="167"/>
                    </a:cubicBezTo>
                    <a:cubicBezTo>
                      <a:pt x="97" y="166"/>
                      <a:pt x="97" y="166"/>
                      <a:pt x="97" y="166"/>
                    </a:cubicBezTo>
                    <a:cubicBezTo>
                      <a:pt x="97" y="167"/>
                      <a:pt x="97" y="167"/>
                      <a:pt x="97" y="167"/>
                    </a:cubicBezTo>
                    <a:cubicBezTo>
                      <a:pt x="97" y="166"/>
                      <a:pt x="97" y="166"/>
                      <a:pt x="97" y="166"/>
                    </a:cubicBezTo>
                    <a:cubicBezTo>
                      <a:pt x="97" y="166"/>
                      <a:pt x="97" y="166"/>
                      <a:pt x="97" y="166"/>
                    </a:cubicBezTo>
                    <a:cubicBezTo>
                      <a:pt x="97" y="167"/>
                      <a:pt x="97" y="167"/>
                      <a:pt x="97" y="167"/>
                    </a:cubicBezTo>
                    <a:cubicBezTo>
                      <a:pt x="97" y="166"/>
                      <a:pt x="97" y="166"/>
                      <a:pt x="97" y="166"/>
                    </a:cubicBezTo>
                    <a:cubicBezTo>
                      <a:pt x="97" y="166"/>
                      <a:pt x="97" y="166"/>
                      <a:pt x="97" y="166"/>
                    </a:cubicBezTo>
                    <a:cubicBezTo>
                      <a:pt x="97" y="166"/>
                      <a:pt x="96" y="166"/>
                      <a:pt x="95" y="165"/>
                    </a:cubicBezTo>
                    <a:cubicBezTo>
                      <a:pt x="92" y="164"/>
                      <a:pt x="85" y="161"/>
                      <a:pt x="79" y="158"/>
                    </a:cubicBezTo>
                    <a:cubicBezTo>
                      <a:pt x="74" y="155"/>
                      <a:pt x="69" y="153"/>
                      <a:pt x="69" y="153"/>
                    </a:cubicBezTo>
                    <a:cubicBezTo>
                      <a:pt x="68" y="152"/>
                      <a:pt x="68" y="153"/>
                      <a:pt x="67" y="153"/>
                    </a:cubicBezTo>
                    <a:cubicBezTo>
                      <a:pt x="67" y="154"/>
                      <a:pt x="67" y="154"/>
                      <a:pt x="67" y="154"/>
                    </a:cubicBezTo>
                    <a:cubicBezTo>
                      <a:pt x="67" y="154"/>
                      <a:pt x="67" y="154"/>
                      <a:pt x="67" y="154"/>
                    </a:cubicBezTo>
                    <a:cubicBezTo>
                      <a:pt x="67" y="155"/>
                      <a:pt x="67" y="155"/>
                      <a:pt x="67" y="155"/>
                    </a:cubicBezTo>
                    <a:cubicBezTo>
                      <a:pt x="67" y="155"/>
                      <a:pt x="67" y="155"/>
                      <a:pt x="67" y="155"/>
                    </a:cubicBezTo>
                    <a:cubicBezTo>
                      <a:pt x="68" y="156"/>
                      <a:pt x="68" y="156"/>
                      <a:pt x="69" y="156"/>
                    </a:cubicBezTo>
                    <a:cubicBezTo>
                      <a:pt x="71" y="158"/>
                      <a:pt x="76" y="161"/>
                      <a:pt x="80" y="163"/>
                    </a:cubicBezTo>
                    <a:cubicBezTo>
                      <a:pt x="82" y="164"/>
                      <a:pt x="84" y="165"/>
                      <a:pt x="85" y="166"/>
                    </a:cubicBezTo>
                    <a:cubicBezTo>
                      <a:pt x="86" y="167"/>
                      <a:pt x="86" y="167"/>
                      <a:pt x="87" y="167"/>
                    </a:cubicBezTo>
                    <a:cubicBezTo>
                      <a:pt x="87" y="168"/>
                      <a:pt x="87" y="168"/>
                      <a:pt x="87" y="168"/>
                    </a:cubicBezTo>
                    <a:cubicBezTo>
                      <a:pt x="87" y="168"/>
                      <a:pt x="87" y="168"/>
                      <a:pt x="87" y="168"/>
                    </a:cubicBezTo>
                    <a:cubicBezTo>
                      <a:pt x="88" y="167"/>
                      <a:pt x="88" y="167"/>
                      <a:pt x="88" y="167"/>
                    </a:cubicBezTo>
                    <a:cubicBezTo>
                      <a:pt x="87" y="167"/>
                      <a:pt x="87" y="167"/>
                      <a:pt x="87" y="167"/>
                    </a:cubicBezTo>
                    <a:cubicBezTo>
                      <a:pt x="87" y="168"/>
                      <a:pt x="87" y="168"/>
                      <a:pt x="87" y="168"/>
                    </a:cubicBezTo>
                    <a:cubicBezTo>
                      <a:pt x="88" y="167"/>
                      <a:pt x="88" y="167"/>
                      <a:pt x="88" y="167"/>
                    </a:cubicBezTo>
                    <a:cubicBezTo>
                      <a:pt x="87" y="167"/>
                      <a:pt x="87" y="167"/>
                      <a:pt x="87" y="167"/>
                    </a:cubicBezTo>
                    <a:cubicBezTo>
                      <a:pt x="88" y="167"/>
                      <a:pt x="88" y="167"/>
                      <a:pt x="88" y="167"/>
                    </a:cubicBezTo>
                    <a:cubicBezTo>
                      <a:pt x="87" y="167"/>
                      <a:pt x="87" y="167"/>
                      <a:pt x="87" y="167"/>
                    </a:cubicBezTo>
                    <a:cubicBezTo>
                      <a:pt x="87" y="167"/>
                      <a:pt x="87" y="167"/>
                      <a:pt x="87" y="167"/>
                    </a:cubicBezTo>
                    <a:cubicBezTo>
                      <a:pt x="88" y="167"/>
                      <a:pt x="88" y="167"/>
                      <a:pt x="88" y="167"/>
                    </a:cubicBezTo>
                    <a:cubicBezTo>
                      <a:pt x="87" y="167"/>
                      <a:pt x="87" y="167"/>
                      <a:pt x="87" y="167"/>
                    </a:cubicBezTo>
                    <a:cubicBezTo>
                      <a:pt x="88" y="167"/>
                      <a:pt x="88" y="167"/>
                      <a:pt x="88" y="167"/>
                    </a:cubicBezTo>
                    <a:cubicBezTo>
                      <a:pt x="87" y="166"/>
                      <a:pt x="87" y="166"/>
                      <a:pt x="87" y="166"/>
                    </a:cubicBezTo>
                    <a:cubicBezTo>
                      <a:pt x="87" y="167"/>
                      <a:pt x="87" y="167"/>
                      <a:pt x="87" y="167"/>
                    </a:cubicBezTo>
                    <a:cubicBezTo>
                      <a:pt x="88" y="167"/>
                      <a:pt x="88" y="167"/>
                      <a:pt x="88" y="167"/>
                    </a:cubicBezTo>
                    <a:cubicBezTo>
                      <a:pt x="87" y="166"/>
                      <a:pt x="87" y="166"/>
                      <a:pt x="87" y="166"/>
                    </a:cubicBezTo>
                    <a:cubicBezTo>
                      <a:pt x="88" y="167"/>
                      <a:pt x="88" y="167"/>
                      <a:pt x="88" y="167"/>
                    </a:cubicBezTo>
                    <a:cubicBezTo>
                      <a:pt x="87" y="166"/>
                      <a:pt x="87" y="166"/>
                      <a:pt x="87" y="166"/>
                    </a:cubicBezTo>
                    <a:cubicBezTo>
                      <a:pt x="88" y="167"/>
                      <a:pt x="88" y="167"/>
                      <a:pt x="88" y="167"/>
                    </a:cubicBezTo>
                    <a:cubicBezTo>
                      <a:pt x="88" y="165"/>
                      <a:pt x="88" y="165"/>
                      <a:pt x="88" y="165"/>
                    </a:cubicBezTo>
                    <a:cubicBezTo>
                      <a:pt x="87" y="166"/>
                      <a:pt x="87" y="166"/>
                      <a:pt x="87" y="166"/>
                    </a:cubicBezTo>
                    <a:cubicBezTo>
                      <a:pt x="88" y="167"/>
                      <a:pt x="88" y="167"/>
                      <a:pt x="88" y="167"/>
                    </a:cubicBezTo>
                    <a:cubicBezTo>
                      <a:pt x="88" y="165"/>
                      <a:pt x="88" y="165"/>
                      <a:pt x="88" y="165"/>
                    </a:cubicBezTo>
                    <a:cubicBezTo>
                      <a:pt x="88" y="166"/>
                      <a:pt x="88" y="166"/>
                      <a:pt x="88" y="166"/>
                    </a:cubicBezTo>
                    <a:cubicBezTo>
                      <a:pt x="88" y="165"/>
                      <a:pt x="88" y="165"/>
                      <a:pt x="88" y="165"/>
                    </a:cubicBezTo>
                    <a:cubicBezTo>
                      <a:pt x="88" y="165"/>
                      <a:pt x="88" y="165"/>
                      <a:pt x="88" y="165"/>
                    </a:cubicBezTo>
                    <a:cubicBezTo>
                      <a:pt x="88" y="166"/>
                      <a:pt x="88" y="166"/>
                      <a:pt x="88" y="166"/>
                    </a:cubicBezTo>
                    <a:cubicBezTo>
                      <a:pt x="88" y="165"/>
                      <a:pt x="88" y="165"/>
                      <a:pt x="88" y="165"/>
                    </a:cubicBezTo>
                    <a:cubicBezTo>
                      <a:pt x="88" y="166"/>
                      <a:pt x="88" y="166"/>
                      <a:pt x="88" y="166"/>
                    </a:cubicBezTo>
                    <a:cubicBezTo>
                      <a:pt x="88" y="165"/>
                      <a:pt x="88" y="165"/>
                      <a:pt x="88" y="165"/>
                    </a:cubicBezTo>
                    <a:cubicBezTo>
                      <a:pt x="88" y="165"/>
                      <a:pt x="88" y="165"/>
                      <a:pt x="88" y="165"/>
                    </a:cubicBezTo>
                    <a:cubicBezTo>
                      <a:pt x="88" y="166"/>
                      <a:pt x="88" y="166"/>
                      <a:pt x="88" y="166"/>
                    </a:cubicBezTo>
                    <a:cubicBezTo>
                      <a:pt x="88" y="165"/>
                      <a:pt x="88" y="165"/>
                      <a:pt x="88" y="165"/>
                    </a:cubicBezTo>
                    <a:cubicBezTo>
                      <a:pt x="88" y="165"/>
                      <a:pt x="87" y="165"/>
                      <a:pt x="85" y="164"/>
                    </a:cubicBezTo>
                    <a:cubicBezTo>
                      <a:pt x="80" y="162"/>
                      <a:pt x="69" y="156"/>
                      <a:pt x="59" y="151"/>
                    </a:cubicBezTo>
                    <a:cubicBezTo>
                      <a:pt x="55" y="148"/>
                      <a:pt x="50" y="146"/>
                      <a:pt x="47" y="144"/>
                    </a:cubicBezTo>
                    <a:cubicBezTo>
                      <a:pt x="44" y="142"/>
                      <a:pt x="42" y="141"/>
                      <a:pt x="42" y="141"/>
                    </a:cubicBezTo>
                    <a:cubicBezTo>
                      <a:pt x="41" y="141"/>
                      <a:pt x="40" y="141"/>
                      <a:pt x="40" y="142"/>
                    </a:cubicBezTo>
                    <a:cubicBezTo>
                      <a:pt x="39" y="143"/>
                      <a:pt x="39" y="144"/>
                      <a:pt x="40" y="144"/>
                    </a:cubicBezTo>
                    <a:cubicBezTo>
                      <a:pt x="61" y="157"/>
                      <a:pt x="61" y="157"/>
                      <a:pt x="61" y="157"/>
                    </a:cubicBezTo>
                    <a:cubicBezTo>
                      <a:pt x="62" y="156"/>
                      <a:pt x="62" y="156"/>
                      <a:pt x="62" y="156"/>
                    </a:cubicBezTo>
                    <a:cubicBezTo>
                      <a:pt x="63" y="154"/>
                      <a:pt x="63" y="154"/>
                      <a:pt x="63" y="154"/>
                    </a:cubicBezTo>
                    <a:cubicBezTo>
                      <a:pt x="5" y="126"/>
                      <a:pt x="5" y="126"/>
                      <a:pt x="5" y="126"/>
                    </a:cubicBezTo>
                    <a:cubicBezTo>
                      <a:pt x="4" y="125"/>
                      <a:pt x="4" y="126"/>
                      <a:pt x="3" y="126"/>
                    </a:cubicBezTo>
                    <a:cubicBezTo>
                      <a:pt x="3" y="127"/>
                      <a:pt x="3" y="128"/>
                      <a:pt x="4" y="128"/>
                    </a:cubicBezTo>
                    <a:cubicBezTo>
                      <a:pt x="9" y="132"/>
                      <a:pt x="9" y="132"/>
                      <a:pt x="9" y="132"/>
                    </a:cubicBezTo>
                    <a:cubicBezTo>
                      <a:pt x="2" y="128"/>
                      <a:pt x="2" y="128"/>
                      <a:pt x="2" y="128"/>
                    </a:cubicBezTo>
                    <a:cubicBezTo>
                      <a:pt x="1" y="128"/>
                      <a:pt x="0" y="128"/>
                      <a:pt x="0" y="129"/>
                    </a:cubicBezTo>
                    <a:cubicBezTo>
                      <a:pt x="0" y="130"/>
                      <a:pt x="0" y="131"/>
                      <a:pt x="0" y="131"/>
                    </a:cubicBezTo>
                    <a:cubicBezTo>
                      <a:pt x="5" y="134"/>
                      <a:pt x="5" y="134"/>
                      <a:pt x="5" y="134"/>
                    </a:cubicBezTo>
                    <a:cubicBezTo>
                      <a:pt x="5" y="134"/>
                      <a:pt x="6" y="134"/>
                      <a:pt x="7" y="133"/>
                    </a:cubicBezTo>
                    <a:cubicBezTo>
                      <a:pt x="7" y="133"/>
                      <a:pt x="7" y="132"/>
                      <a:pt x="6" y="13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4" name="Freeform 1205"/>
              <p:cNvSpPr>
                <a:spLocks/>
              </p:cNvSpPr>
              <p:nvPr/>
            </p:nvSpPr>
            <p:spPr bwMode="auto">
              <a:xfrm>
                <a:off x="4163954" y="224628"/>
                <a:ext cx="946475" cy="453922"/>
              </a:xfrm>
              <a:custGeom>
                <a:avLst/>
                <a:gdLst>
                  <a:gd name="T0" fmla="*/ 7 w 588"/>
                  <a:gd name="T1" fmla="*/ 156 h 282"/>
                  <a:gd name="T2" fmla="*/ 8 w 588"/>
                  <a:gd name="T3" fmla="*/ 163 h 282"/>
                  <a:gd name="T4" fmla="*/ 355 w 588"/>
                  <a:gd name="T5" fmla="*/ 64 h 282"/>
                  <a:gd name="T6" fmla="*/ 358 w 588"/>
                  <a:gd name="T7" fmla="*/ 16 h 282"/>
                  <a:gd name="T8" fmla="*/ 557 w 588"/>
                  <a:gd name="T9" fmla="*/ 54 h 282"/>
                  <a:gd name="T10" fmla="*/ 376 w 588"/>
                  <a:gd name="T11" fmla="*/ 207 h 282"/>
                  <a:gd name="T12" fmla="*/ 370 w 588"/>
                  <a:gd name="T13" fmla="*/ 166 h 282"/>
                  <a:gd name="T14" fmla="*/ 14 w 588"/>
                  <a:gd name="T15" fmla="*/ 264 h 282"/>
                  <a:gd name="T16" fmla="*/ 14 w 588"/>
                  <a:gd name="T17" fmla="*/ 156 h 282"/>
                  <a:gd name="T18" fmla="*/ 7 w 588"/>
                  <a:gd name="T19" fmla="*/ 156 h 282"/>
                  <a:gd name="T20" fmla="*/ 8 w 588"/>
                  <a:gd name="T21" fmla="*/ 163 h 282"/>
                  <a:gd name="T22" fmla="*/ 7 w 588"/>
                  <a:gd name="T23" fmla="*/ 156 h 282"/>
                  <a:gd name="T24" fmla="*/ 0 w 588"/>
                  <a:gd name="T25" fmla="*/ 156 h 282"/>
                  <a:gd name="T26" fmla="*/ 0 w 588"/>
                  <a:gd name="T27" fmla="*/ 282 h 282"/>
                  <a:gd name="T28" fmla="*/ 358 w 588"/>
                  <a:gd name="T29" fmla="*/ 184 h 282"/>
                  <a:gd name="T30" fmla="*/ 365 w 588"/>
                  <a:gd name="T31" fmla="*/ 233 h 282"/>
                  <a:gd name="T32" fmla="*/ 588 w 588"/>
                  <a:gd name="T33" fmla="*/ 46 h 282"/>
                  <a:gd name="T34" fmla="*/ 346 w 588"/>
                  <a:gd name="T35" fmla="*/ 0 h 282"/>
                  <a:gd name="T36" fmla="*/ 343 w 588"/>
                  <a:gd name="T37" fmla="*/ 53 h 282"/>
                  <a:gd name="T38" fmla="*/ 0 w 588"/>
                  <a:gd name="T39" fmla="*/ 152 h 282"/>
                  <a:gd name="T40" fmla="*/ 0 w 588"/>
                  <a:gd name="T41" fmla="*/ 156 h 282"/>
                  <a:gd name="T42" fmla="*/ 7 w 588"/>
                  <a:gd name="T43" fmla="*/ 15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8" h="282">
                    <a:moveTo>
                      <a:pt x="7" y="156"/>
                    </a:moveTo>
                    <a:lnTo>
                      <a:pt x="8" y="163"/>
                    </a:lnTo>
                    <a:lnTo>
                      <a:pt x="355" y="64"/>
                    </a:lnTo>
                    <a:lnTo>
                      <a:pt x="358" y="16"/>
                    </a:lnTo>
                    <a:lnTo>
                      <a:pt x="557" y="54"/>
                    </a:lnTo>
                    <a:lnTo>
                      <a:pt x="376" y="207"/>
                    </a:lnTo>
                    <a:lnTo>
                      <a:pt x="370" y="166"/>
                    </a:lnTo>
                    <a:lnTo>
                      <a:pt x="14" y="264"/>
                    </a:lnTo>
                    <a:lnTo>
                      <a:pt x="14" y="156"/>
                    </a:lnTo>
                    <a:lnTo>
                      <a:pt x="7" y="156"/>
                    </a:lnTo>
                    <a:lnTo>
                      <a:pt x="8" y="163"/>
                    </a:lnTo>
                    <a:lnTo>
                      <a:pt x="7" y="156"/>
                    </a:lnTo>
                    <a:lnTo>
                      <a:pt x="0" y="156"/>
                    </a:lnTo>
                    <a:lnTo>
                      <a:pt x="0" y="282"/>
                    </a:lnTo>
                    <a:lnTo>
                      <a:pt x="358" y="184"/>
                    </a:lnTo>
                    <a:lnTo>
                      <a:pt x="365" y="233"/>
                    </a:lnTo>
                    <a:lnTo>
                      <a:pt x="588" y="46"/>
                    </a:lnTo>
                    <a:lnTo>
                      <a:pt x="346" y="0"/>
                    </a:lnTo>
                    <a:lnTo>
                      <a:pt x="343" y="53"/>
                    </a:lnTo>
                    <a:lnTo>
                      <a:pt x="0" y="152"/>
                    </a:lnTo>
                    <a:lnTo>
                      <a:pt x="0" y="156"/>
                    </a:lnTo>
                    <a:lnTo>
                      <a:pt x="7" y="156"/>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5" name="Freeform 1206"/>
              <p:cNvSpPr>
                <a:spLocks/>
              </p:cNvSpPr>
              <p:nvPr/>
            </p:nvSpPr>
            <p:spPr bwMode="auto">
              <a:xfrm>
                <a:off x="3404199" y="12154"/>
                <a:ext cx="721124" cy="658347"/>
              </a:xfrm>
              <a:custGeom>
                <a:avLst/>
                <a:gdLst>
                  <a:gd name="T0" fmla="*/ 434 w 448"/>
                  <a:gd name="T1" fmla="*/ 283 h 409"/>
                  <a:gd name="T2" fmla="*/ 438 w 448"/>
                  <a:gd name="T3" fmla="*/ 277 h 409"/>
                  <a:gd name="T4" fmla="*/ 199 w 448"/>
                  <a:gd name="T5" fmla="*/ 77 h 409"/>
                  <a:gd name="T6" fmla="*/ 196 w 448"/>
                  <a:gd name="T7" fmla="*/ 32 h 409"/>
                  <a:gd name="T8" fmla="*/ 0 w 448"/>
                  <a:gd name="T9" fmla="*/ 0 h 409"/>
                  <a:gd name="T10" fmla="*/ 178 w 448"/>
                  <a:gd name="T11" fmla="*/ 279 h 409"/>
                  <a:gd name="T12" fmla="*/ 186 w 448"/>
                  <a:gd name="T13" fmla="*/ 227 h 409"/>
                  <a:gd name="T14" fmla="*/ 448 w 448"/>
                  <a:gd name="T15" fmla="*/ 409 h 409"/>
                  <a:gd name="T16" fmla="*/ 441 w 448"/>
                  <a:gd name="T17" fmla="*/ 280 h 409"/>
                  <a:gd name="T18" fmla="*/ 438 w 448"/>
                  <a:gd name="T19" fmla="*/ 277 h 409"/>
                  <a:gd name="T20" fmla="*/ 434 w 448"/>
                  <a:gd name="T21" fmla="*/ 283 h 409"/>
                  <a:gd name="T22" fmla="*/ 427 w 448"/>
                  <a:gd name="T23" fmla="*/ 283 h 409"/>
                  <a:gd name="T24" fmla="*/ 433 w 448"/>
                  <a:gd name="T25" fmla="*/ 382 h 409"/>
                  <a:gd name="T26" fmla="*/ 176 w 448"/>
                  <a:gd name="T27" fmla="*/ 203 h 409"/>
                  <a:gd name="T28" fmla="*/ 170 w 448"/>
                  <a:gd name="T29" fmla="*/ 239 h 409"/>
                  <a:gd name="T30" fmla="*/ 29 w 448"/>
                  <a:gd name="T31" fmla="*/ 19 h 409"/>
                  <a:gd name="T32" fmla="*/ 182 w 448"/>
                  <a:gd name="T33" fmla="*/ 45 h 409"/>
                  <a:gd name="T34" fmla="*/ 186 w 448"/>
                  <a:gd name="T35" fmla="*/ 84 h 409"/>
                  <a:gd name="T36" fmla="*/ 430 w 448"/>
                  <a:gd name="T37" fmla="*/ 288 h 409"/>
                  <a:gd name="T38" fmla="*/ 434 w 448"/>
                  <a:gd name="T39" fmla="*/ 283 h 409"/>
                  <a:gd name="T40" fmla="*/ 427 w 448"/>
                  <a:gd name="T41" fmla="*/ 283 h 409"/>
                  <a:gd name="T42" fmla="*/ 434 w 448"/>
                  <a:gd name="T43" fmla="*/ 2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8" h="409">
                    <a:moveTo>
                      <a:pt x="434" y="283"/>
                    </a:moveTo>
                    <a:lnTo>
                      <a:pt x="438" y="277"/>
                    </a:lnTo>
                    <a:lnTo>
                      <a:pt x="199" y="77"/>
                    </a:lnTo>
                    <a:lnTo>
                      <a:pt x="196" y="32"/>
                    </a:lnTo>
                    <a:lnTo>
                      <a:pt x="0" y="0"/>
                    </a:lnTo>
                    <a:lnTo>
                      <a:pt x="178" y="279"/>
                    </a:lnTo>
                    <a:lnTo>
                      <a:pt x="186" y="227"/>
                    </a:lnTo>
                    <a:lnTo>
                      <a:pt x="448" y="409"/>
                    </a:lnTo>
                    <a:lnTo>
                      <a:pt x="441" y="280"/>
                    </a:lnTo>
                    <a:lnTo>
                      <a:pt x="438" y="277"/>
                    </a:lnTo>
                    <a:lnTo>
                      <a:pt x="434" y="283"/>
                    </a:lnTo>
                    <a:lnTo>
                      <a:pt x="427" y="283"/>
                    </a:lnTo>
                    <a:lnTo>
                      <a:pt x="433" y="382"/>
                    </a:lnTo>
                    <a:lnTo>
                      <a:pt x="176" y="203"/>
                    </a:lnTo>
                    <a:lnTo>
                      <a:pt x="170" y="239"/>
                    </a:lnTo>
                    <a:lnTo>
                      <a:pt x="29" y="19"/>
                    </a:lnTo>
                    <a:lnTo>
                      <a:pt x="182" y="45"/>
                    </a:lnTo>
                    <a:lnTo>
                      <a:pt x="186" y="84"/>
                    </a:lnTo>
                    <a:lnTo>
                      <a:pt x="430" y="288"/>
                    </a:lnTo>
                    <a:lnTo>
                      <a:pt x="434" y="283"/>
                    </a:lnTo>
                    <a:lnTo>
                      <a:pt x="427" y="283"/>
                    </a:lnTo>
                    <a:lnTo>
                      <a:pt x="434" y="283"/>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6" name="Freeform 1207"/>
              <p:cNvSpPr>
                <a:spLocks/>
              </p:cNvSpPr>
              <p:nvPr/>
            </p:nvSpPr>
            <p:spPr bwMode="auto">
              <a:xfrm>
                <a:off x="3421905" y="23422"/>
                <a:ext cx="693760" cy="626154"/>
              </a:xfrm>
              <a:custGeom>
                <a:avLst/>
                <a:gdLst>
                  <a:gd name="T0" fmla="*/ 217 w 317"/>
                  <a:gd name="T1" fmla="*/ 215 h 286"/>
                  <a:gd name="T2" fmla="*/ 298 w 317"/>
                  <a:gd name="T3" fmla="*/ 265 h 286"/>
                  <a:gd name="T4" fmla="*/ 126 w 317"/>
                  <a:gd name="T5" fmla="*/ 153 h 286"/>
                  <a:gd name="T6" fmla="*/ 126 w 317"/>
                  <a:gd name="T7" fmla="*/ 155 h 286"/>
                  <a:gd name="T8" fmla="*/ 78 w 317"/>
                  <a:gd name="T9" fmla="*/ 118 h 286"/>
                  <a:gd name="T10" fmla="*/ 78 w 317"/>
                  <a:gd name="T11" fmla="*/ 112 h 286"/>
                  <a:gd name="T12" fmla="*/ 313 w 317"/>
                  <a:gd name="T13" fmla="*/ 251 h 286"/>
                  <a:gd name="T14" fmla="*/ 64 w 317"/>
                  <a:gd name="T15" fmla="*/ 98 h 286"/>
                  <a:gd name="T16" fmla="*/ 56 w 317"/>
                  <a:gd name="T17" fmla="*/ 85 h 286"/>
                  <a:gd name="T18" fmla="*/ 49 w 317"/>
                  <a:gd name="T19" fmla="*/ 73 h 286"/>
                  <a:gd name="T20" fmla="*/ 304 w 317"/>
                  <a:gd name="T21" fmla="*/ 228 h 286"/>
                  <a:gd name="T22" fmla="*/ 313 w 317"/>
                  <a:gd name="T23" fmla="*/ 217 h 286"/>
                  <a:gd name="T24" fmla="*/ 27 w 317"/>
                  <a:gd name="T25" fmla="*/ 40 h 286"/>
                  <a:gd name="T26" fmla="*/ 311 w 317"/>
                  <a:gd name="T27" fmla="*/ 210 h 286"/>
                  <a:gd name="T28" fmla="*/ 14 w 317"/>
                  <a:gd name="T29" fmla="*/ 20 h 286"/>
                  <a:gd name="T30" fmla="*/ 10 w 317"/>
                  <a:gd name="T31" fmla="*/ 14 h 286"/>
                  <a:gd name="T32" fmla="*/ 275 w 317"/>
                  <a:gd name="T33" fmla="*/ 171 h 286"/>
                  <a:gd name="T34" fmla="*/ 13 w 317"/>
                  <a:gd name="T35" fmla="*/ 3 h 286"/>
                  <a:gd name="T36" fmla="*/ 34 w 317"/>
                  <a:gd name="T37" fmla="*/ 11 h 286"/>
                  <a:gd name="T38" fmla="*/ 190 w 317"/>
                  <a:gd name="T39" fmla="*/ 104 h 286"/>
                  <a:gd name="T40" fmla="*/ 41 w 317"/>
                  <a:gd name="T41" fmla="*/ 9 h 286"/>
                  <a:gd name="T42" fmla="*/ 98 w 317"/>
                  <a:gd name="T43" fmla="*/ 37 h 286"/>
                  <a:gd name="T44" fmla="*/ 55 w 317"/>
                  <a:gd name="T45" fmla="*/ 11 h 286"/>
                  <a:gd name="T46" fmla="*/ 135 w 317"/>
                  <a:gd name="T47" fmla="*/ 54 h 286"/>
                  <a:gd name="T48" fmla="*/ 67 w 317"/>
                  <a:gd name="T49" fmla="*/ 13 h 286"/>
                  <a:gd name="T50" fmla="*/ 80 w 317"/>
                  <a:gd name="T51" fmla="*/ 14 h 286"/>
                  <a:gd name="T52" fmla="*/ 79 w 317"/>
                  <a:gd name="T53" fmla="*/ 16 h 286"/>
                  <a:gd name="T54" fmla="*/ 94 w 317"/>
                  <a:gd name="T55" fmla="*/ 19 h 286"/>
                  <a:gd name="T56" fmla="*/ 133 w 317"/>
                  <a:gd name="T57" fmla="*/ 30 h 286"/>
                  <a:gd name="T58" fmla="*/ 130 w 317"/>
                  <a:gd name="T59" fmla="*/ 26 h 286"/>
                  <a:gd name="T60" fmla="*/ 131 w 317"/>
                  <a:gd name="T61" fmla="*/ 23 h 286"/>
                  <a:gd name="T62" fmla="*/ 130 w 317"/>
                  <a:gd name="T63" fmla="*/ 35 h 286"/>
                  <a:gd name="T64" fmla="*/ 95 w 317"/>
                  <a:gd name="T65" fmla="*/ 16 h 286"/>
                  <a:gd name="T66" fmla="*/ 132 w 317"/>
                  <a:gd name="T67" fmla="*/ 41 h 286"/>
                  <a:gd name="T68" fmla="*/ 133 w 317"/>
                  <a:gd name="T69" fmla="*/ 48 h 286"/>
                  <a:gd name="T70" fmla="*/ 133 w 317"/>
                  <a:gd name="T71" fmla="*/ 48 h 286"/>
                  <a:gd name="T72" fmla="*/ 133 w 317"/>
                  <a:gd name="T73" fmla="*/ 55 h 286"/>
                  <a:gd name="T74" fmla="*/ 134 w 317"/>
                  <a:gd name="T75" fmla="*/ 54 h 286"/>
                  <a:gd name="T76" fmla="*/ 158 w 317"/>
                  <a:gd name="T77" fmla="*/ 74 h 286"/>
                  <a:gd name="T78" fmla="*/ 190 w 317"/>
                  <a:gd name="T79" fmla="*/ 102 h 286"/>
                  <a:gd name="T80" fmla="*/ 24 w 317"/>
                  <a:gd name="T81" fmla="*/ 6 h 286"/>
                  <a:gd name="T82" fmla="*/ 218 w 317"/>
                  <a:gd name="T83" fmla="*/ 127 h 286"/>
                  <a:gd name="T84" fmla="*/ 271 w 317"/>
                  <a:gd name="T85" fmla="*/ 171 h 286"/>
                  <a:gd name="T86" fmla="*/ 273 w 317"/>
                  <a:gd name="T87" fmla="*/ 170 h 286"/>
                  <a:gd name="T88" fmla="*/ 297 w 317"/>
                  <a:gd name="T89" fmla="*/ 191 h 286"/>
                  <a:gd name="T90" fmla="*/ 190 w 317"/>
                  <a:gd name="T91" fmla="*/ 133 h 286"/>
                  <a:gd name="T92" fmla="*/ 310 w 317"/>
                  <a:gd name="T93" fmla="*/ 209 h 286"/>
                  <a:gd name="T94" fmla="*/ 26 w 317"/>
                  <a:gd name="T95" fmla="*/ 39 h 286"/>
                  <a:gd name="T96" fmla="*/ 311 w 317"/>
                  <a:gd name="T97" fmla="*/ 218 h 286"/>
                  <a:gd name="T98" fmla="*/ 313 w 317"/>
                  <a:gd name="T99" fmla="*/ 232 h 286"/>
                  <a:gd name="T100" fmla="*/ 313 w 317"/>
                  <a:gd name="T101" fmla="*/ 232 h 286"/>
                  <a:gd name="T102" fmla="*/ 62 w 317"/>
                  <a:gd name="T103" fmla="*/ 85 h 286"/>
                  <a:gd name="T104" fmla="*/ 312 w 317"/>
                  <a:gd name="T105" fmla="*/ 245 h 286"/>
                  <a:gd name="T106" fmla="*/ 312 w 317"/>
                  <a:gd name="T107" fmla="*/ 244 h 286"/>
                  <a:gd name="T108" fmla="*/ 312 w 317"/>
                  <a:gd name="T109" fmla="*/ 253 h 286"/>
                  <a:gd name="T110" fmla="*/ 307 w 317"/>
                  <a:gd name="T111" fmla="*/ 255 h 286"/>
                  <a:gd name="T112" fmla="*/ 94 w 317"/>
                  <a:gd name="T113" fmla="*/ 132 h 286"/>
                  <a:gd name="T114" fmla="*/ 313 w 317"/>
                  <a:gd name="T115" fmla="*/ 271 h 286"/>
                  <a:gd name="T116" fmla="*/ 314 w 317"/>
                  <a:gd name="T117" fmla="*/ 270 h 286"/>
                  <a:gd name="T118" fmla="*/ 215 w 317"/>
                  <a:gd name="T119" fmla="*/ 218 h 286"/>
                  <a:gd name="T120" fmla="*/ 314 w 317"/>
                  <a:gd name="T121" fmla="*/ 279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7" h="286">
                    <a:moveTo>
                      <a:pt x="314" y="283"/>
                    </a:moveTo>
                    <a:cubicBezTo>
                      <a:pt x="309" y="280"/>
                      <a:pt x="309" y="280"/>
                      <a:pt x="309" y="280"/>
                    </a:cubicBezTo>
                    <a:cubicBezTo>
                      <a:pt x="315" y="280"/>
                      <a:pt x="315" y="280"/>
                      <a:pt x="315" y="280"/>
                    </a:cubicBezTo>
                    <a:cubicBezTo>
                      <a:pt x="316" y="280"/>
                      <a:pt x="317" y="279"/>
                      <a:pt x="317" y="278"/>
                    </a:cubicBezTo>
                    <a:cubicBezTo>
                      <a:pt x="317" y="278"/>
                      <a:pt x="316" y="278"/>
                      <a:pt x="316" y="278"/>
                    </a:cubicBezTo>
                    <a:cubicBezTo>
                      <a:pt x="316" y="277"/>
                      <a:pt x="316" y="277"/>
                      <a:pt x="316" y="277"/>
                    </a:cubicBezTo>
                    <a:cubicBezTo>
                      <a:pt x="316" y="277"/>
                      <a:pt x="316" y="277"/>
                      <a:pt x="316" y="277"/>
                    </a:cubicBezTo>
                    <a:cubicBezTo>
                      <a:pt x="315" y="276"/>
                      <a:pt x="308" y="272"/>
                      <a:pt x="299" y="266"/>
                    </a:cubicBezTo>
                    <a:cubicBezTo>
                      <a:pt x="284" y="257"/>
                      <a:pt x="264" y="245"/>
                      <a:pt x="247" y="234"/>
                    </a:cubicBezTo>
                    <a:cubicBezTo>
                      <a:pt x="238" y="229"/>
                      <a:pt x="231" y="224"/>
                      <a:pt x="225" y="221"/>
                    </a:cubicBezTo>
                    <a:cubicBezTo>
                      <a:pt x="222" y="219"/>
                      <a:pt x="220" y="217"/>
                      <a:pt x="219" y="216"/>
                    </a:cubicBezTo>
                    <a:cubicBezTo>
                      <a:pt x="218" y="216"/>
                      <a:pt x="217" y="216"/>
                      <a:pt x="217" y="215"/>
                    </a:cubicBezTo>
                    <a:cubicBezTo>
                      <a:pt x="216" y="215"/>
                      <a:pt x="216" y="215"/>
                      <a:pt x="216" y="215"/>
                    </a:cubicBezTo>
                    <a:cubicBezTo>
                      <a:pt x="216" y="215"/>
                      <a:pt x="216" y="215"/>
                      <a:pt x="216" y="215"/>
                    </a:cubicBezTo>
                    <a:cubicBezTo>
                      <a:pt x="216" y="216"/>
                      <a:pt x="216" y="216"/>
                      <a:pt x="216" y="216"/>
                    </a:cubicBezTo>
                    <a:cubicBezTo>
                      <a:pt x="217" y="215"/>
                      <a:pt x="217" y="215"/>
                      <a:pt x="217" y="215"/>
                    </a:cubicBezTo>
                    <a:cubicBezTo>
                      <a:pt x="216" y="215"/>
                      <a:pt x="216" y="215"/>
                      <a:pt x="216" y="215"/>
                    </a:cubicBezTo>
                    <a:cubicBezTo>
                      <a:pt x="216" y="216"/>
                      <a:pt x="216" y="216"/>
                      <a:pt x="216" y="216"/>
                    </a:cubicBezTo>
                    <a:cubicBezTo>
                      <a:pt x="217" y="215"/>
                      <a:pt x="217" y="215"/>
                      <a:pt x="217" y="215"/>
                    </a:cubicBezTo>
                    <a:cubicBezTo>
                      <a:pt x="216" y="216"/>
                      <a:pt x="216" y="216"/>
                      <a:pt x="216" y="216"/>
                    </a:cubicBezTo>
                    <a:cubicBezTo>
                      <a:pt x="217" y="215"/>
                      <a:pt x="217" y="215"/>
                      <a:pt x="217" y="215"/>
                    </a:cubicBezTo>
                    <a:cubicBezTo>
                      <a:pt x="217" y="215"/>
                      <a:pt x="217" y="215"/>
                      <a:pt x="217" y="215"/>
                    </a:cubicBezTo>
                    <a:cubicBezTo>
                      <a:pt x="216" y="216"/>
                      <a:pt x="216" y="216"/>
                      <a:pt x="216" y="216"/>
                    </a:cubicBezTo>
                    <a:cubicBezTo>
                      <a:pt x="217" y="215"/>
                      <a:pt x="217" y="215"/>
                      <a:pt x="217" y="215"/>
                    </a:cubicBezTo>
                    <a:cubicBezTo>
                      <a:pt x="215" y="216"/>
                      <a:pt x="215" y="216"/>
                      <a:pt x="215" y="216"/>
                    </a:cubicBezTo>
                    <a:cubicBezTo>
                      <a:pt x="217" y="216"/>
                      <a:pt x="217" y="216"/>
                      <a:pt x="217" y="216"/>
                    </a:cubicBezTo>
                    <a:cubicBezTo>
                      <a:pt x="217" y="216"/>
                      <a:pt x="217" y="215"/>
                      <a:pt x="217" y="215"/>
                    </a:cubicBezTo>
                    <a:cubicBezTo>
                      <a:pt x="215" y="216"/>
                      <a:pt x="215" y="216"/>
                      <a:pt x="215" y="216"/>
                    </a:cubicBezTo>
                    <a:cubicBezTo>
                      <a:pt x="217" y="216"/>
                      <a:pt x="217" y="216"/>
                      <a:pt x="217" y="216"/>
                    </a:cubicBezTo>
                    <a:cubicBezTo>
                      <a:pt x="215" y="216"/>
                      <a:pt x="215" y="216"/>
                      <a:pt x="215" y="216"/>
                    </a:cubicBezTo>
                    <a:cubicBezTo>
                      <a:pt x="215" y="218"/>
                      <a:pt x="215" y="218"/>
                      <a:pt x="215" y="218"/>
                    </a:cubicBezTo>
                    <a:cubicBezTo>
                      <a:pt x="215" y="216"/>
                      <a:pt x="215" y="216"/>
                      <a:pt x="215" y="216"/>
                    </a:cubicBezTo>
                    <a:cubicBezTo>
                      <a:pt x="215" y="217"/>
                      <a:pt x="215" y="217"/>
                      <a:pt x="215" y="217"/>
                    </a:cubicBezTo>
                    <a:cubicBezTo>
                      <a:pt x="215" y="217"/>
                      <a:pt x="215" y="218"/>
                      <a:pt x="215" y="218"/>
                    </a:cubicBezTo>
                    <a:cubicBezTo>
                      <a:pt x="215" y="216"/>
                      <a:pt x="215" y="216"/>
                      <a:pt x="215" y="216"/>
                    </a:cubicBezTo>
                    <a:cubicBezTo>
                      <a:pt x="215" y="217"/>
                      <a:pt x="215" y="217"/>
                      <a:pt x="215" y="217"/>
                    </a:cubicBezTo>
                    <a:cubicBezTo>
                      <a:pt x="215" y="217"/>
                      <a:pt x="215" y="217"/>
                      <a:pt x="215" y="217"/>
                    </a:cubicBezTo>
                    <a:cubicBezTo>
                      <a:pt x="215" y="217"/>
                      <a:pt x="215" y="217"/>
                      <a:pt x="215" y="217"/>
                    </a:cubicBezTo>
                    <a:cubicBezTo>
                      <a:pt x="215" y="217"/>
                      <a:pt x="215" y="217"/>
                      <a:pt x="215" y="217"/>
                    </a:cubicBezTo>
                    <a:cubicBezTo>
                      <a:pt x="215" y="217"/>
                      <a:pt x="215" y="217"/>
                      <a:pt x="215" y="217"/>
                    </a:cubicBezTo>
                    <a:cubicBezTo>
                      <a:pt x="215" y="217"/>
                      <a:pt x="215" y="217"/>
                      <a:pt x="215" y="217"/>
                    </a:cubicBezTo>
                    <a:cubicBezTo>
                      <a:pt x="215" y="217"/>
                      <a:pt x="215" y="218"/>
                      <a:pt x="216" y="218"/>
                    </a:cubicBezTo>
                    <a:cubicBezTo>
                      <a:pt x="222" y="222"/>
                      <a:pt x="245" y="235"/>
                      <a:pt x="267" y="248"/>
                    </a:cubicBezTo>
                    <a:cubicBezTo>
                      <a:pt x="278" y="255"/>
                      <a:pt x="289" y="261"/>
                      <a:pt x="298" y="265"/>
                    </a:cubicBezTo>
                    <a:cubicBezTo>
                      <a:pt x="302" y="268"/>
                      <a:pt x="306" y="270"/>
                      <a:pt x="308" y="271"/>
                    </a:cubicBezTo>
                    <a:cubicBezTo>
                      <a:pt x="310" y="272"/>
                      <a:pt x="311" y="272"/>
                      <a:pt x="312" y="272"/>
                    </a:cubicBezTo>
                    <a:cubicBezTo>
                      <a:pt x="313" y="273"/>
                      <a:pt x="314" y="273"/>
                      <a:pt x="314" y="273"/>
                    </a:cubicBezTo>
                    <a:cubicBezTo>
                      <a:pt x="315" y="273"/>
                      <a:pt x="315" y="273"/>
                      <a:pt x="315" y="273"/>
                    </a:cubicBezTo>
                    <a:cubicBezTo>
                      <a:pt x="315" y="273"/>
                      <a:pt x="316" y="273"/>
                      <a:pt x="316" y="272"/>
                    </a:cubicBezTo>
                    <a:cubicBezTo>
                      <a:pt x="316" y="272"/>
                      <a:pt x="316" y="272"/>
                      <a:pt x="316" y="272"/>
                    </a:cubicBezTo>
                    <a:cubicBezTo>
                      <a:pt x="316" y="271"/>
                      <a:pt x="316" y="271"/>
                      <a:pt x="316" y="271"/>
                    </a:cubicBezTo>
                    <a:cubicBezTo>
                      <a:pt x="316" y="270"/>
                      <a:pt x="316" y="270"/>
                      <a:pt x="315" y="269"/>
                    </a:cubicBezTo>
                    <a:cubicBezTo>
                      <a:pt x="315" y="268"/>
                      <a:pt x="313" y="267"/>
                      <a:pt x="311" y="266"/>
                    </a:cubicBezTo>
                    <a:cubicBezTo>
                      <a:pt x="304" y="260"/>
                      <a:pt x="289" y="250"/>
                      <a:pt x="270" y="239"/>
                    </a:cubicBezTo>
                    <a:cubicBezTo>
                      <a:pt x="242" y="221"/>
                      <a:pt x="206" y="200"/>
                      <a:pt x="177" y="183"/>
                    </a:cubicBezTo>
                    <a:cubicBezTo>
                      <a:pt x="163" y="175"/>
                      <a:pt x="150" y="167"/>
                      <a:pt x="141" y="161"/>
                    </a:cubicBezTo>
                    <a:cubicBezTo>
                      <a:pt x="137" y="159"/>
                      <a:pt x="133" y="156"/>
                      <a:pt x="130" y="155"/>
                    </a:cubicBezTo>
                    <a:cubicBezTo>
                      <a:pt x="129" y="154"/>
                      <a:pt x="128" y="153"/>
                      <a:pt x="128" y="153"/>
                    </a:cubicBezTo>
                    <a:cubicBezTo>
                      <a:pt x="127" y="153"/>
                      <a:pt x="127" y="153"/>
                      <a:pt x="127" y="153"/>
                    </a:cubicBezTo>
                    <a:cubicBezTo>
                      <a:pt x="127" y="152"/>
                      <a:pt x="127" y="152"/>
                      <a:pt x="127" y="152"/>
                    </a:cubicBezTo>
                    <a:cubicBezTo>
                      <a:pt x="126" y="153"/>
                      <a:pt x="126" y="153"/>
                      <a:pt x="126" y="153"/>
                    </a:cubicBezTo>
                    <a:cubicBezTo>
                      <a:pt x="127" y="153"/>
                      <a:pt x="127" y="153"/>
                      <a:pt x="127" y="153"/>
                    </a:cubicBezTo>
                    <a:cubicBezTo>
                      <a:pt x="127" y="152"/>
                      <a:pt x="127" y="152"/>
                      <a:pt x="127" y="152"/>
                    </a:cubicBezTo>
                    <a:cubicBezTo>
                      <a:pt x="126" y="153"/>
                      <a:pt x="126" y="153"/>
                      <a:pt x="126" y="153"/>
                    </a:cubicBezTo>
                    <a:cubicBezTo>
                      <a:pt x="127" y="153"/>
                      <a:pt x="127" y="153"/>
                      <a:pt x="127" y="153"/>
                    </a:cubicBezTo>
                    <a:cubicBezTo>
                      <a:pt x="126" y="153"/>
                      <a:pt x="126" y="153"/>
                      <a:pt x="126" y="153"/>
                    </a:cubicBezTo>
                    <a:cubicBezTo>
                      <a:pt x="127" y="153"/>
                      <a:pt x="127" y="153"/>
                      <a:pt x="127" y="153"/>
                    </a:cubicBezTo>
                    <a:cubicBezTo>
                      <a:pt x="127" y="153"/>
                      <a:pt x="127" y="153"/>
                      <a:pt x="127" y="153"/>
                    </a:cubicBezTo>
                    <a:cubicBezTo>
                      <a:pt x="126" y="153"/>
                      <a:pt x="126" y="153"/>
                      <a:pt x="126" y="153"/>
                    </a:cubicBezTo>
                    <a:cubicBezTo>
                      <a:pt x="127" y="153"/>
                      <a:pt x="127" y="153"/>
                      <a:pt x="127" y="153"/>
                    </a:cubicBezTo>
                    <a:cubicBezTo>
                      <a:pt x="126" y="153"/>
                      <a:pt x="126" y="153"/>
                      <a:pt x="126" y="153"/>
                    </a:cubicBezTo>
                    <a:cubicBezTo>
                      <a:pt x="127" y="154"/>
                      <a:pt x="127" y="154"/>
                      <a:pt x="127" y="154"/>
                    </a:cubicBezTo>
                    <a:cubicBezTo>
                      <a:pt x="127" y="153"/>
                      <a:pt x="127" y="153"/>
                      <a:pt x="127" y="153"/>
                    </a:cubicBezTo>
                    <a:cubicBezTo>
                      <a:pt x="126" y="153"/>
                      <a:pt x="126" y="153"/>
                      <a:pt x="126" y="153"/>
                    </a:cubicBezTo>
                    <a:cubicBezTo>
                      <a:pt x="127" y="154"/>
                      <a:pt x="127" y="154"/>
                      <a:pt x="127" y="154"/>
                    </a:cubicBezTo>
                    <a:cubicBezTo>
                      <a:pt x="127" y="154"/>
                      <a:pt x="127" y="154"/>
                      <a:pt x="127" y="154"/>
                    </a:cubicBezTo>
                    <a:cubicBezTo>
                      <a:pt x="126" y="153"/>
                      <a:pt x="126" y="153"/>
                      <a:pt x="126" y="153"/>
                    </a:cubicBezTo>
                    <a:cubicBezTo>
                      <a:pt x="126" y="155"/>
                      <a:pt x="126" y="155"/>
                      <a:pt x="126" y="155"/>
                    </a:cubicBezTo>
                    <a:cubicBezTo>
                      <a:pt x="127" y="154"/>
                      <a:pt x="127" y="154"/>
                      <a:pt x="127" y="154"/>
                    </a:cubicBezTo>
                    <a:cubicBezTo>
                      <a:pt x="126" y="153"/>
                      <a:pt x="126" y="153"/>
                      <a:pt x="126" y="153"/>
                    </a:cubicBezTo>
                    <a:cubicBezTo>
                      <a:pt x="126" y="155"/>
                      <a:pt x="126" y="155"/>
                      <a:pt x="126" y="155"/>
                    </a:cubicBezTo>
                    <a:cubicBezTo>
                      <a:pt x="126" y="154"/>
                      <a:pt x="126" y="154"/>
                      <a:pt x="126" y="154"/>
                    </a:cubicBezTo>
                    <a:cubicBezTo>
                      <a:pt x="126" y="155"/>
                      <a:pt x="126" y="155"/>
                      <a:pt x="126" y="155"/>
                    </a:cubicBezTo>
                    <a:cubicBezTo>
                      <a:pt x="126" y="155"/>
                      <a:pt x="126" y="155"/>
                      <a:pt x="126" y="155"/>
                    </a:cubicBezTo>
                    <a:cubicBezTo>
                      <a:pt x="126" y="154"/>
                      <a:pt x="126" y="154"/>
                      <a:pt x="126" y="154"/>
                    </a:cubicBezTo>
                    <a:cubicBezTo>
                      <a:pt x="126" y="155"/>
                      <a:pt x="126" y="155"/>
                      <a:pt x="126" y="155"/>
                    </a:cubicBezTo>
                    <a:cubicBezTo>
                      <a:pt x="126" y="155"/>
                      <a:pt x="126" y="155"/>
                      <a:pt x="126" y="155"/>
                    </a:cubicBezTo>
                    <a:cubicBezTo>
                      <a:pt x="126" y="155"/>
                      <a:pt x="126" y="155"/>
                      <a:pt x="126" y="155"/>
                    </a:cubicBezTo>
                    <a:cubicBezTo>
                      <a:pt x="126" y="155"/>
                      <a:pt x="126" y="155"/>
                      <a:pt x="126" y="155"/>
                    </a:cubicBezTo>
                    <a:cubicBezTo>
                      <a:pt x="126" y="155"/>
                      <a:pt x="126" y="155"/>
                      <a:pt x="126" y="155"/>
                    </a:cubicBezTo>
                    <a:cubicBezTo>
                      <a:pt x="126" y="155"/>
                      <a:pt x="126" y="155"/>
                      <a:pt x="126" y="155"/>
                    </a:cubicBezTo>
                    <a:cubicBezTo>
                      <a:pt x="126" y="155"/>
                      <a:pt x="126" y="155"/>
                      <a:pt x="127" y="155"/>
                    </a:cubicBezTo>
                    <a:cubicBezTo>
                      <a:pt x="129" y="156"/>
                      <a:pt x="134" y="158"/>
                      <a:pt x="141" y="162"/>
                    </a:cubicBezTo>
                    <a:cubicBezTo>
                      <a:pt x="163" y="174"/>
                      <a:pt x="206" y="200"/>
                      <a:pt x="244" y="224"/>
                    </a:cubicBezTo>
                    <a:cubicBezTo>
                      <a:pt x="262" y="235"/>
                      <a:pt x="280" y="246"/>
                      <a:pt x="292" y="254"/>
                    </a:cubicBezTo>
                    <a:cubicBezTo>
                      <a:pt x="299" y="258"/>
                      <a:pt x="304" y="261"/>
                      <a:pt x="307" y="263"/>
                    </a:cubicBezTo>
                    <a:cubicBezTo>
                      <a:pt x="311" y="265"/>
                      <a:pt x="313" y="267"/>
                      <a:pt x="313" y="267"/>
                    </a:cubicBezTo>
                    <a:cubicBezTo>
                      <a:pt x="314" y="265"/>
                      <a:pt x="314" y="265"/>
                      <a:pt x="314" y="265"/>
                    </a:cubicBezTo>
                    <a:cubicBezTo>
                      <a:pt x="314" y="264"/>
                      <a:pt x="314" y="264"/>
                      <a:pt x="314" y="264"/>
                    </a:cubicBezTo>
                    <a:cubicBezTo>
                      <a:pt x="314" y="264"/>
                      <a:pt x="311" y="262"/>
                      <a:pt x="304" y="258"/>
                    </a:cubicBezTo>
                    <a:cubicBezTo>
                      <a:pt x="282" y="244"/>
                      <a:pt x="225" y="210"/>
                      <a:pt x="174" y="179"/>
                    </a:cubicBezTo>
                    <a:cubicBezTo>
                      <a:pt x="149" y="163"/>
                      <a:pt x="125" y="148"/>
                      <a:pt x="107" y="137"/>
                    </a:cubicBezTo>
                    <a:cubicBezTo>
                      <a:pt x="98" y="131"/>
                      <a:pt x="91" y="127"/>
                      <a:pt x="86" y="123"/>
                    </a:cubicBezTo>
                    <a:cubicBezTo>
                      <a:pt x="84" y="121"/>
                      <a:pt x="82" y="120"/>
                      <a:pt x="80" y="119"/>
                    </a:cubicBezTo>
                    <a:cubicBezTo>
                      <a:pt x="80" y="118"/>
                      <a:pt x="79" y="118"/>
                      <a:pt x="79" y="118"/>
                    </a:cubicBezTo>
                    <a:cubicBezTo>
                      <a:pt x="79" y="117"/>
                      <a:pt x="79" y="117"/>
                      <a:pt x="79" y="117"/>
                    </a:cubicBezTo>
                    <a:cubicBezTo>
                      <a:pt x="78" y="118"/>
                      <a:pt x="78" y="118"/>
                      <a:pt x="78" y="118"/>
                    </a:cubicBezTo>
                    <a:cubicBezTo>
                      <a:pt x="79" y="118"/>
                      <a:pt x="79" y="118"/>
                      <a:pt x="79" y="118"/>
                    </a:cubicBezTo>
                    <a:cubicBezTo>
                      <a:pt x="79" y="117"/>
                      <a:pt x="79" y="117"/>
                      <a:pt x="79" y="117"/>
                    </a:cubicBezTo>
                    <a:cubicBezTo>
                      <a:pt x="78" y="118"/>
                      <a:pt x="78" y="118"/>
                      <a:pt x="78" y="118"/>
                    </a:cubicBezTo>
                    <a:cubicBezTo>
                      <a:pt x="79" y="118"/>
                      <a:pt x="79" y="118"/>
                      <a:pt x="79" y="118"/>
                    </a:cubicBezTo>
                    <a:cubicBezTo>
                      <a:pt x="78" y="118"/>
                      <a:pt x="78" y="118"/>
                      <a:pt x="78" y="118"/>
                    </a:cubicBezTo>
                    <a:cubicBezTo>
                      <a:pt x="79" y="118"/>
                      <a:pt x="79" y="118"/>
                      <a:pt x="79" y="118"/>
                    </a:cubicBezTo>
                    <a:cubicBezTo>
                      <a:pt x="79" y="118"/>
                      <a:pt x="79" y="118"/>
                      <a:pt x="79" y="118"/>
                    </a:cubicBezTo>
                    <a:cubicBezTo>
                      <a:pt x="78" y="118"/>
                      <a:pt x="78" y="118"/>
                      <a:pt x="78" y="118"/>
                    </a:cubicBezTo>
                    <a:cubicBezTo>
                      <a:pt x="79" y="118"/>
                      <a:pt x="79" y="118"/>
                      <a:pt x="79" y="118"/>
                    </a:cubicBezTo>
                    <a:cubicBezTo>
                      <a:pt x="78" y="118"/>
                      <a:pt x="78" y="118"/>
                      <a:pt x="78" y="118"/>
                    </a:cubicBezTo>
                    <a:cubicBezTo>
                      <a:pt x="79" y="119"/>
                      <a:pt x="79" y="119"/>
                      <a:pt x="79" y="119"/>
                    </a:cubicBezTo>
                    <a:cubicBezTo>
                      <a:pt x="79" y="118"/>
                      <a:pt x="79" y="118"/>
                      <a:pt x="79" y="118"/>
                    </a:cubicBezTo>
                    <a:cubicBezTo>
                      <a:pt x="78" y="118"/>
                      <a:pt x="78" y="118"/>
                      <a:pt x="78" y="118"/>
                    </a:cubicBezTo>
                    <a:cubicBezTo>
                      <a:pt x="79" y="119"/>
                      <a:pt x="79" y="119"/>
                      <a:pt x="79" y="119"/>
                    </a:cubicBezTo>
                    <a:cubicBezTo>
                      <a:pt x="78" y="118"/>
                      <a:pt x="78" y="118"/>
                      <a:pt x="78" y="118"/>
                    </a:cubicBezTo>
                    <a:cubicBezTo>
                      <a:pt x="77" y="119"/>
                      <a:pt x="77" y="119"/>
                      <a:pt x="77" y="119"/>
                    </a:cubicBezTo>
                    <a:cubicBezTo>
                      <a:pt x="312" y="259"/>
                      <a:pt x="312" y="259"/>
                      <a:pt x="312" y="259"/>
                    </a:cubicBezTo>
                    <a:cubicBezTo>
                      <a:pt x="312" y="259"/>
                      <a:pt x="313" y="259"/>
                      <a:pt x="314" y="258"/>
                    </a:cubicBezTo>
                    <a:cubicBezTo>
                      <a:pt x="314" y="258"/>
                      <a:pt x="314" y="258"/>
                      <a:pt x="314" y="258"/>
                    </a:cubicBezTo>
                    <a:cubicBezTo>
                      <a:pt x="314" y="257"/>
                      <a:pt x="314" y="257"/>
                      <a:pt x="314" y="256"/>
                    </a:cubicBezTo>
                    <a:cubicBezTo>
                      <a:pt x="313" y="256"/>
                      <a:pt x="313" y="255"/>
                      <a:pt x="312" y="255"/>
                    </a:cubicBezTo>
                    <a:cubicBezTo>
                      <a:pt x="309" y="253"/>
                      <a:pt x="304" y="249"/>
                      <a:pt x="296" y="244"/>
                    </a:cubicBezTo>
                    <a:cubicBezTo>
                      <a:pt x="267" y="227"/>
                      <a:pt x="211" y="194"/>
                      <a:pt x="162" y="165"/>
                    </a:cubicBezTo>
                    <a:cubicBezTo>
                      <a:pt x="137" y="150"/>
                      <a:pt x="114" y="136"/>
                      <a:pt x="97" y="125"/>
                    </a:cubicBezTo>
                    <a:cubicBezTo>
                      <a:pt x="89" y="120"/>
                      <a:pt x="82" y="115"/>
                      <a:pt x="78" y="112"/>
                    </a:cubicBezTo>
                    <a:cubicBezTo>
                      <a:pt x="75" y="110"/>
                      <a:pt x="73" y="109"/>
                      <a:pt x="72" y="107"/>
                    </a:cubicBezTo>
                    <a:cubicBezTo>
                      <a:pt x="72" y="107"/>
                      <a:pt x="71" y="106"/>
                      <a:pt x="71" y="106"/>
                    </a:cubicBezTo>
                    <a:cubicBezTo>
                      <a:pt x="71" y="106"/>
                      <a:pt x="71" y="106"/>
                      <a:pt x="71" y="106"/>
                    </a:cubicBezTo>
                    <a:cubicBezTo>
                      <a:pt x="71" y="106"/>
                      <a:pt x="71" y="106"/>
                      <a:pt x="71" y="106"/>
                    </a:cubicBezTo>
                    <a:cubicBezTo>
                      <a:pt x="70" y="106"/>
                      <a:pt x="70" y="106"/>
                      <a:pt x="70" y="106"/>
                    </a:cubicBezTo>
                    <a:cubicBezTo>
                      <a:pt x="71" y="106"/>
                      <a:pt x="71" y="106"/>
                      <a:pt x="71" y="106"/>
                    </a:cubicBezTo>
                    <a:cubicBezTo>
                      <a:pt x="71" y="106"/>
                      <a:pt x="71" y="106"/>
                      <a:pt x="71" y="106"/>
                    </a:cubicBezTo>
                    <a:cubicBezTo>
                      <a:pt x="70" y="106"/>
                      <a:pt x="70" y="106"/>
                      <a:pt x="70" y="106"/>
                    </a:cubicBezTo>
                    <a:cubicBezTo>
                      <a:pt x="71" y="106"/>
                      <a:pt x="71" y="106"/>
                      <a:pt x="71" y="106"/>
                    </a:cubicBezTo>
                    <a:cubicBezTo>
                      <a:pt x="70" y="106"/>
                      <a:pt x="70" y="106"/>
                      <a:pt x="70" y="106"/>
                    </a:cubicBezTo>
                    <a:cubicBezTo>
                      <a:pt x="71" y="106"/>
                      <a:pt x="71" y="106"/>
                      <a:pt x="71" y="106"/>
                    </a:cubicBezTo>
                    <a:cubicBezTo>
                      <a:pt x="71" y="106"/>
                      <a:pt x="71" y="106"/>
                      <a:pt x="71" y="106"/>
                    </a:cubicBezTo>
                    <a:cubicBezTo>
                      <a:pt x="70" y="106"/>
                      <a:pt x="70" y="106"/>
                      <a:pt x="70" y="106"/>
                    </a:cubicBezTo>
                    <a:cubicBezTo>
                      <a:pt x="71" y="106"/>
                      <a:pt x="71" y="106"/>
                      <a:pt x="71" y="106"/>
                    </a:cubicBezTo>
                    <a:cubicBezTo>
                      <a:pt x="69" y="106"/>
                      <a:pt x="69" y="106"/>
                      <a:pt x="69" y="106"/>
                    </a:cubicBezTo>
                    <a:cubicBezTo>
                      <a:pt x="69" y="107"/>
                      <a:pt x="69" y="107"/>
                      <a:pt x="69" y="107"/>
                    </a:cubicBezTo>
                    <a:cubicBezTo>
                      <a:pt x="312" y="254"/>
                      <a:pt x="312" y="254"/>
                      <a:pt x="312" y="254"/>
                    </a:cubicBezTo>
                    <a:cubicBezTo>
                      <a:pt x="312" y="254"/>
                      <a:pt x="312" y="254"/>
                      <a:pt x="313" y="254"/>
                    </a:cubicBezTo>
                    <a:cubicBezTo>
                      <a:pt x="313" y="254"/>
                      <a:pt x="313" y="254"/>
                      <a:pt x="314" y="253"/>
                    </a:cubicBezTo>
                    <a:cubicBezTo>
                      <a:pt x="314" y="253"/>
                      <a:pt x="314" y="253"/>
                      <a:pt x="314" y="253"/>
                    </a:cubicBezTo>
                    <a:cubicBezTo>
                      <a:pt x="314" y="252"/>
                      <a:pt x="314" y="252"/>
                      <a:pt x="313" y="252"/>
                    </a:cubicBezTo>
                    <a:cubicBezTo>
                      <a:pt x="313" y="251"/>
                      <a:pt x="313" y="251"/>
                      <a:pt x="313" y="251"/>
                    </a:cubicBezTo>
                    <a:cubicBezTo>
                      <a:pt x="312" y="250"/>
                      <a:pt x="311" y="249"/>
                      <a:pt x="308" y="248"/>
                    </a:cubicBezTo>
                    <a:cubicBezTo>
                      <a:pt x="290" y="236"/>
                      <a:pt x="229" y="199"/>
                      <a:pt x="173" y="165"/>
                    </a:cubicBezTo>
                    <a:cubicBezTo>
                      <a:pt x="144" y="148"/>
                      <a:pt x="117" y="131"/>
                      <a:pt x="97" y="118"/>
                    </a:cubicBezTo>
                    <a:cubicBezTo>
                      <a:pt x="87" y="112"/>
                      <a:pt x="79" y="107"/>
                      <a:pt x="73" y="103"/>
                    </a:cubicBezTo>
                    <a:cubicBezTo>
                      <a:pt x="70" y="101"/>
                      <a:pt x="68" y="99"/>
                      <a:pt x="66" y="98"/>
                    </a:cubicBezTo>
                    <a:cubicBezTo>
                      <a:pt x="66" y="97"/>
                      <a:pt x="65" y="97"/>
                      <a:pt x="65" y="97"/>
                    </a:cubicBezTo>
                    <a:cubicBezTo>
                      <a:pt x="64" y="96"/>
                      <a:pt x="64" y="96"/>
                      <a:pt x="64" y="96"/>
                    </a:cubicBezTo>
                    <a:cubicBezTo>
                      <a:pt x="64" y="97"/>
                      <a:pt x="64" y="97"/>
                      <a:pt x="64" y="97"/>
                    </a:cubicBezTo>
                    <a:cubicBezTo>
                      <a:pt x="64" y="96"/>
                      <a:pt x="64" y="96"/>
                      <a:pt x="64" y="96"/>
                    </a:cubicBezTo>
                    <a:cubicBezTo>
                      <a:pt x="64" y="96"/>
                      <a:pt x="64" y="96"/>
                      <a:pt x="64" y="96"/>
                    </a:cubicBezTo>
                    <a:cubicBezTo>
                      <a:pt x="64" y="97"/>
                      <a:pt x="64" y="97"/>
                      <a:pt x="64" y="97"/>
                    </a:cubicBezTo>
                    <a:cubicBezTo>
                      <a:pt x="64" y="96"/>
                      <a:pt x="64" y="96"/>
                      <a:pt x="64" y="96"/>
                    </a:cubicBezTo>
                    <a:cubicBezTo>
                      <a:pt x="63" y="97"/>
                      <a:pt x="63" y="97"/>
                      <a:pt x="63" y="97"/>
                    </a:cubicBezTo>
                    <a:cubicBezTo>
                      <a:pt x="65" y="97"/>
                      <a:pt x="65" y="97"/>
                      <a:pt x="65" y="97"/>
                    </a:cubicBezTo>
                    <a:cubicBezTo>
                      <a:pt x="64" y="96"/>
                      <a:pt x="64" y="96"/>
                      <a:pt x="64" y="96"/>
                    </a:cubicBezTo>
                    <a:cubicBezTo>
                      <a:pt x="63" y="97"/>
                      <a:pt x="63" y="97"/>
                      <a:pt x="63" y="97"/>
                    </a:cubicBezTo>
                    <a:cubicBezTo>
                      <a:pt x="65" y="97"/>
                      <a:pt x="65" y="97"/>
                      <a:pt x="65" y="97"/>
                    </a:cubicBezTo>
                    <a:cubicBezTo>
                      <a:pt x="63" y="97"/>
                      <a:pt x="63" y="97"/>
                      <a:pt x="63" y="97"/>
                    </a:cubicBezTo>
                    <a:cubicBezTo>
                      <a:pt x="64" y="98"/>
                      <a:pt x="64" y="98"/>
                      <a:pt x="64" y="98"/>
                    </a:cubicBezTo>
                    <a:cubicBezTo>
                      <a:pt x="65" y="97"/>
                      <a:pt x="65" y="97"/>
                      <a:pt x="65" y="97"/>
                    </a:cubicBezTo>
                    <a:cubicBezTo>
                      <a:pt x="63" y="97"/>
                      <a:pt x="63" y="97"/>
                      <a:pt x="63" y="97"/>
                    </a:cubicBezTo>
                    <a:cubicBezTo>
                      <a:pt x="64" y="98"/>
                      <a:pt x="64" y="98"/>
                      <a:pt x="64" y="98"/>
                    </a:cubicBezTo>
                    <a:cubicBezTo>
                      <a:pt x="63" y="97"/>
                      <a:pt x="63" y="97"/>
                      <a:pt x="63" y="97"/>
                    </a:cubicBezTo>
                    <a:cubicBezTo>
                      <a:pt x="62" y="98"/>
                      <a:pt x="62" y="98"/>
                      <a:pt x="62" y="98"/>
                    </a:cubicBezTo>
                    <a:cubicBezTo>
                      <a:pt x="62" y="98"/>
                      <a:pt x="122" y="135"/>
                      <a:pt x="184" y="172"/>
                    </a:cubicBezTo>
                    <a:cubicBezTo>
                      <a:pt x="214" y="191"/>
                      <a:pt x="245" y="209"/>
                      <a:pt x="269" y="223"/>
                    </a:cubicBezTo>
                    <a:cubicBezTo>
                      <a:pt x="281" y="230"/>
                      <a:pt x="291" y="236"/>
                      <a:pt x="298" y="240"/>
                    </a:cubicBezTo>
                    <a:cubicBezTo>
                      <a:pt x="302" y="242"/>
                      <a:pt x="305" y="244"/>
                      <a:pt x="307" y="245"/>
                    </a:cubicBezTo>
                    <a:cubicBezTo>
                      <a:pt x="308" y="245"/>
                      <a:pt x="309" y="246"/>
                      <a:pt x="310" y="246"/>
                    </a:cubicBezTo>
                    <a:cubicBezTo>
                      <a:pt x="311" y="246"/>
                      <a:pt x="311" y="247"/>
                      <a:pt x="312" y="247"/>
                    </a:cubicBezTo>
                    <a:cubicBezTo>
                      <a:pt x="313" y="247"/>
                      <a:pt x="313" y="247"/>
                      <a:pt x="313" y="247"/>
                    </a:cubicBezTo>
                    <a:cubicBezTo>
                      <a:pt x="313" y="246"/>
                      <a:pt x="313" y="246"/>
                      <a:pt x="314" y="246"/>
                    </a:cubicBezTo>
                    <a:cubicBezTo>
                      <a:pt x="314" y="246"/>
                      <a:pt x="314" y="246"/>
                      <a:pt x="314" y="246"/>
                    </a:cubicBezTo>
                    <a:cubicBezTo>
                      <a:pt x="314" y="245"/>
                      <a:pt x="314" y="245"/>
                      <a:pt x="314" y="245"/>
                    </a:cubicBezTo>
                    <a:cubicBezTo>
                      <a:pt x="314" y="245"/>
                      <a:pt x="314" y="244"/>
                      <a:pt x="314" y="244"/>
                    </a:cubicBezTo>
                    <a:cubicBezTo>
                      <a:pt x="313" y="244"/>
                      <a:pt x="313" y="243"/>
                      <a:pt x="312" y="243"/>
                    </a:cubicBezTo>
                    <a:cubicBezTo>
                      <a:pt x="310" y="241"/>
                      <a:pt x="304" y="237"/>
                      <a:pt x="296" y="231"/>
                    </a:cubicBezTo>
                    <a:cubicBezTo>
                      <a:pt x="238" y="193"/>
                      <a:pt x="56" y="83"/>
                      <a:pt x="56" y="83"/>
                    </a:cubicBezTo>
                    <a:cubicBezTo>
                      <a:pt x="56" y="85"/>
                      <a:pt x="56" y="85"/>
                      <a:pt x="56" y="85"/>
                    </a:cubicBezTo>
                    <a:cubicBezTo>
                      <a:pt x="57" y="85"/>
                      <a:pt x="57" y="85"/>
                      <a:pt x="57" y="85"/>
                    </a:cubicBezTo>
                    <a:cubicBezTo>
                      <a:pt x="56" y="85"/>
                      <a:pt x="56" y="85"/>
                      <a:pt x="56" y="85"/>
                    </a:cubicBezTo>
                    <a:cubicBezTo>
                      <a:pt x="56" y="86"/>
                      <a:pt x="56" y="86"/>
                      <a:pt x="56" y="86"/>
                    </a:cubicBezTo>
                    <a:cubicBezTo>
                      <a:pt x="57" y="85"/>
                      <a:pt x="57" y="85"/>
                      <a:pt x="57" y="85"/>
                    </a:cubicBezTo>
                    <a:cubicBezTo>
                      <a:pt x="56" y="85"/>
                      <a:pt x="56" y="85"/>
                      <a:pt x="56" y="85"/>
                    </a:cubicBezTo>
                    <a:cubicBezTo>
                      <a:pt x="56" y="86"/>
                      <a:pt x="56" y="86"/>
                      <a:pt x="56" y="86"/>
                    </a:cubicBezTo>
                    <a:cubicBezTo>
                      <a:pt x="56" y="85"/>
                      <a:pt x="56" y="85"/>
                      <a:pt x="56" y="85"/>
                    </a:cubicBezTo>
                    <a:cubicBezTo>
                      <a:pt x="56" y="86"/>
                      <a:pt x="56" y="86"/>
                      <a:pt x="56" y="86"/>
                    </a:cubicBezTo>
                    <a:cubicBezTo>
                      <a:pt x="56" y="86"/>
                      <a:pt x="56" y="86"/>
                      <a:pt x="56" y="86"/>
                    </a:cubicBezTo>
                    <a:cubicBezTo>
                      <a:pt x="56" y="85"/>
                      <a:pt x="56" y="85"/>
                      <a:pt x="56" y="85"/>
                    </a:cubicBezTo>
                    <a:cubicBezTo>
                      <a:pt x="56" y="86"/>
                      <a:pt x="56" y="86"/>
                      <a:pt x="56" y="86"/>
                    </a:cubicBezTo>
                    <a:cubicBezTo>
                      <a:pt x="56" y="86"/>
                      <a:pt x="57" y="86"/>
                      <a:pt x="58" y="86"/>
                    </a:cubicBezTo>
                    <a:cubicBezTo>
                      <a:pt x="61" y="87"/>
                      <a:pt x="67" y="91"/>
                      <a:pt x="76" y="95"/>
                    </a:cubicBezTo>
                    <a:cubicBezTo>
                      <a:pt x="106" y="112"/>
                      <a:pt x="165" y="148"/>
                      <a:pt x="217" y="180"/>
                    </a:cubicBezTo>
                    <a:cubicBezTo>
                      <a:pt x="242" y="196"/>
                      <a:pt x="266" y="210"/>
                      <a:pt x="284" y="221"/>
                    </a:cubicBezTo>
                    <a:cubicBezTo>
                      <a:pt x="292" y="227"/>
                      <a:pt x="299" y="231"/>
                      <a:pt x="304" y="234"/>
                    </a:cubicBezTo>
                    <a:cubicBezTo>
                      <a:pt x="309" y="237"/>
                      <a:pt x="312" y="239"/>
                      <a:pt x="312" y="239"/>
                    </a:cubicBezTo>
                    <a:cubicBezTo>
                      <a:pt x="312" y="239"/>
                      <a:pt x="313" y="239"/>
                      <a:pt x="313" y="239"/>
                    </a:cubicBezTo>
                    <a:cubicBezTo>
                      <a:pt x="313" y="239"/>
                      <a:pt x="314" y="239"/>
                      <a:pt x="314" y="239"/>
                    </a:cubicBezTo>
                    <a:cubicBezTo>
                      <a:pt x="314" y="238"/>
                      <a:pt x="314" y="238"/>
                      <a:pt x="314" y="237"/>
                    </a:cubicBezTo>
                    <a:cubicBezTo>
                      <a:pt x="314" y="237"/>
                      <a:pt x="314" y="237"/>
                      <a:pt x="313" y="237"/>
                    </a:cubicBezTo>
                    <a:cubicBezTo>
                      <a:pt x="48" y="71"/>
                      <a:pt x="48" y="71"/>
                      <a:pt x="48" y="71"/>
                    </a:cubicBezTo>
                    <a:cubicBezTo>
                      <a:pt x="47" y="72"/>
                      <a:pt x="47" y="72"/>
                      <a:pt x="47" y="72"/>
                    </a:cubicBezTo>
                    <a:cubicBezTo>
                      <a:pt x="49" y="73"/>
                      <a:pt x="49" y="73"/>
                      <a:pt x="49" y="73"/>
                    </a:cubicBezTo>
                    <a:cubicBezTo>
                      <a:pt x="47" y="72"/>
                      <a:pt x="47" y="72"/>
                      <a:pt x="47" y="72"/>
                    </a:cubicBezTo>
                    <a:cubicBezTo>
                      <a:pt x="48" y="73"/>
                      <a:pt x="48" y="73"/>
                      <a:pt x="48" y="73"/>
                    </a:cubicBezTo>
                    <a:cubicBezTo>
                      <a:pt x="49" y="73"/>
                      <a:pt x="49" y="73"/>
                      <a:pt x="49" y="73"/>
                    </a:cubicBezTo>
                    <a:cubicBezTo>
                      <a:pt x="47" y="72"/>
                      <a:pt x="47" y="72"/>
                      <a:pt x="47" y="72"/>
                    </a:cubicBezTo>
                    <a:cubicBezTo>
                      <a:pt x="48" y="73"/>
                      <a:pt x="48" y="73"/>
                      <a:pt x="48" y="73"/>
                    </a:cubicBezTo>
                    <a:cubicBezTo>
                      <a:pt x="48" y="72"/>
                      <a:pt x="48" y="72"/>
                      <a:pt x="48" y="72"/>
                    </a:cubicBezTo>
                    <a:cubicBezTo>
                      <a:pt x="48" y="73"/>
                      <a:pt x="48" y="73"/>
                      <a:pt x="48" y="73"/>
                    </a:cubicBezTo>
                    <a:cubicBezTo>
                      <a:pt x="48" y="73"/>
                      <a:pt x="48" y="73"/>
                      <a:pt x="48" y="73"/>
                    </a:cubicBezTo>
                    <a:cubicBezTo>
                      <a:pt x="48" y="72"/>
                      <a:pt x="48" y="72"/>
                      <a:pt x="48" y="72"/>
                    </a:cubicBezTo>
                    <a:cubicBezTo>
                      <a:pt x="48" y="73"/>
                      <a:pt x="48" y="73"/>
                      <a:pt x="48" y="73"/>
                    </a:cubicBezTo>
                    <a:cubicBezTo>
                      <a:pt x="48" y="73"/>
                      <a:pt x="48" y="73"/>
                      <a:pt x="48" y="73"/>
                    </a:cubicBezTo>
                    <a:cubicBezTo>
                      <a:pt x="47" y="73"/>
                      <a:pt x="47" y="73"/>
                      <a:pt x="47" y="73"/>
                    </a:cubicBezTo>
                    <a:cubicBezTo>
                      <a:pt x="48" y="73"/>
                      <a:pt x="48" y="73"/>
                      <a:pt x="48" y="73"/>
                    </a:cubicBezTo>
                    <a:cubicBezTo>
                      <a:pt x="48" y="73"/>
                      <a:pt x="48" y="73"/>
                      <a:pt x="48" y="73"/>
                    </a:cubicBezTo>
                    <a:cubicBezTo>
                      <a:pt x="47" y="73"/>
                      <a:pt x="47" y="73"/>
                      <a:pt x="47" y="73"/>
                    </a:cubicBezTo>
                    <a:cubicBezTo>
                      <a:pt x="47" y="73"/>
                      <a:pt x="47" y="73"/>
                      <a:pt x="47" y="73"/>
                    </a:cubicBezTo>
                    <a:cubicBezTo>
                      <a:pt x="47" y="73"/>
                      <a:pt x="47" y="73"/>
                      <a:pt x="47" y="73"/>
                    </a:cubicBezTo>
                    <a:cubicBezTo>
                      <a:pt x="47" y="73"/>
                      <a:pt x="47" y="73"/>
                      <a:pt x="47" y="73"/>
                    </a:cubicBezTo>
                    <a:cubicBezTo>
                      <a:pt x="47" y="73"/>
                      <a:pt x="47" y="73"/>
                      <a:pt x="47" y="73"/>
                    </a:cubicBezTo>
                    <a:cubicBezTo>
                      <a:pt x="47" y="73"/>
                      <a:pt x="47" y="73"/>
                      <a:pt x="47" y="73"/>
                    </a:cubicBezTo>
                    <a:cubicBezTo>
                      <a:pt x="48" y="74"/>
                      <a:pt x="48" y="74"/>
                      <a:pt x="49" y="74"/>
                    </a:cubicBezTo>
                    <a:cubicBezTo>
                      <a:pt x="52" y="75"/>
                      <a:pt x="58" y="79"/>
                      <a:pt x="67" y="84"/>
                    </a:cubicBezTo>
                    <a:cubicBezTo>
                      <a:pt x="98" y="102"/>
                      <a:pt x="159" y="139"/>
                      <a:pt x="212" y="172"/>
                    </a:cubicBezTo>
                    <a:cubicBezTo>
                      <a:pt x="239" y="189"/>
                      <a:pt x="263" y="204"/>
                      <a:pt x="282" y="215"/>
                    </a:cubicBezTo>
                    <a:cubicBezTo>
                      <a:pt x="291" y="221"/>
                      <a:pt x="298" y="225"/>
                      <a:pt x="304" y="228"/>
                    </a:cubicBezTo>
                    <a:cubicBezTo>
                      <a:pt x="306" y="230"/>
                      <a:pt x="308" y="231"/>
                      <a:pt x="310" y="232"/>
                    </a:cubicBezTo>
                    <a:cubicBezTo>
                      <a:pt x="311" y="233"/>
                      <a:pt x="311" y="233"/>
                      <a:pt x="312" y="233"/>
                    </a:cubicBezTo>
                    <a:cubicBezTo>
                      <a:pt x="312" y="233"/>
                      <a:pt x="312" y="233"/>
                      <a:pt x="312" y="233"/>
                    </a:cubicBezTo>
                    <a:cubicBezTo>
                      <a:pt x="312" y="234"/>
                      <a:pt x="312" y="234"/>
                      <a:pt x="312" y="234"/>
                    </a:cubicBezTo>
                    <a:cubicBezTo>
                      <a:pt x="312" y="234"/>
                      <a:pt x="313" y="234"/>
                      <a:pt x="313" y="234"/>
                    </a:cubicBezTo>
                    <a:cubicBezTo>
                      <a:pt x="313" y="234"/>
                      <a:pt x="313" y="234"/>
                      <a:pt x="313" y="234"/>
                    </a:cubicBezTo>
                    <a:cubicBezTo>
                      <a:pt x="314" y="233"/>
                      <a:pt x="314" y="233"/>
                      <a:pt x="314" y="233"/>
                    </a:cubicBezTo>
                    <a:cubicBezTo>
                      <a:pt x="314" y="232"/>
                      <a:pt x="314" y="232"/>
                      <a:pt x="314" y="232"/>
                    </a:cubicBezTo>
                    <a:cubicBezTo>
                      <a:pt x="314" y="232"/>
                      <a:pt x="314" y="231"/>
                      <a:pt x="314" y="231"/>
                    </a:cubicBezTo>
                    <a:cubicBezTo>
                      <a:pt x="314" y="231"/>
                      <a:pt x="314" y="231"/>
                      <a:pt x="314" y="231"/>
                    </a:cubicBezTo>
                    <a:cubicBezTo>
                      <a:pt x="313" y="231"/>
                      <a:pt x="313" y="231"/>
                      <a:pt x="313" y="231"/>
                    </a:cubicBezTo>
                    <a:cubicBezTo>
                      <a:pt x="312" y="230"/>
                      <a:pt x="307" y="226"/>
                      <a:pt x="299" y="221"/>
                    </a:cubicBezTo>
                    <a:cubicBezTo>
                      <a:pt x="242" y="185"/>
                      <a:pt x="43" y="62"/>
                      <a:pt x="43" y="62"/>
                    </a:cubicBezTo>
                    <a:cubicBezTo>
                      <a:pt x="42" y="63"/>
                      <a:pt x="42" y="63"/>
                      <a:pt x="42" y="63"/>
                    </a:cubicBezTo>
                    <a:cubicBezTo>
                      <a:pt x="41" y="64"/>
                      <a:pt x="41" y="64"/>
                      <a:pt x="41" y="64"/>
                    </a:cubicBezTo>
                    <a:cubicBezTo>
                      <a:pt x="311" y="227"/>
                      <a:pt x="311" y="227"/>
                      <a:pt x="311" y="227"/>
                    </a:cubicBezTo>
                    <a:cubicBezTo>
                      <a:pt x="312" y="227"/>
                      <a:pt x="313" y="227"/>
                      <a:pt x="313" y="226"/>
                    </a:cubicBezTo>
                    <a:cubicBezTo>
                      <a:pt x="313" y="225"/>
                      <a:pt x="313" y="225"/>
                      <a:pt x="312" y="224"/>
                    </a:cubicBezTo>
                    <a:cubicBezTo>
                      <a:pt x="163" y="131"/>
                      <a:pt x="163" y="131"/>
                      <a:pt x="163" y="131"/>
                    </a:cubicBezTo>
                    <a:cubicBezTo>
                      <a:pt x="310" y="219"/>
                      <a:pt x="310" y="219"/>
                      <a:pt x="310" y="219"/>
                    </a:cubicBezTo>
                    <a:cubicBezTo>
                      <a:pt x="311" y="219"/>
                      <a:pt x="312" y="219"/>
                      <a:pt x="312" y="218"/>
                    </a:cubicBezTo>
                    <a:cubicBezTo>
                      <a:pt x="313" y="217"/>
                      <a:pt x="313" y="217"/>
                      <a:pt x="313" y="217"/>
                    </a:cubicBezTo>
                    <a:cubicBezTo>
                      <a:pt x="313" y="217"/>
                      <a:pt x="313" y="216"/>
                      <a:pt x="312" y="216"/>
                    </a:cubicBezTo>
                    <a:cubicBezTo>
                      <a:pt x="312" y="215"/>
                      <a:pt x="310" y="213"/>
                      <a:pt x="307" y="211"/>
                    </a:cubicBezTo>
                    <a:cubicBezTo>
                      <a:pt x="298" y="203"/>
                      <a:pt x="276" y="189"/>
                      <a:pt x="248" y="172"/>
                    </a:cubicBezTo>
                    <a:cubicBezTo>
                      <a:pt x="206" y="146"/>
                      <a:pt x="151" y="114"/>
                      <a:pt x="106" y="87"/>
                    </a:cubicBezTo>
                    <a:cubicBezTo>
                      <a:pt x="84" y="74"/>
                      <a:pt x="64" y="62"/>
                      <a:pt x="50" y="54"/>
                    </a:cubicBezTo>
                    <a:cubicBezTo>
                      <a:pt x="43" y="49"/>
                      <a:pt x="38" y="46"/>
                      <a:pt x="34" y="43"/>
                    </a:cubicBezTo>
                    <a:cubicBezTo>
                      <a:pt x="32" y="42"/>
                      <a:pt x="30" y="41"/>
                      <a:pt x="29" y="40"/>
                    </a:cubicBezTo>
                    <a:cubicBezTo>
                      <a:pt x="29" y="40"/>
                      <a:pt x="28" y="40"/>
                      <a:pt x="28" y="39"/>
                    </a:cubicBezTo>
                    <a:cubicBezTo>
                      <a:pt x="28" y="39"/>
                      <a:pt x="28" y="39"/>
                      <a:pt x="28" y="39"/>
                    </a:cubicBezTo>
                    <a:cubicBezTo>
                      <a:pt x="28" y="39"/>
                      <a:pt x="28" y="39"/>
                      <a:pt x="28" y="39"/>
                    </a:cubicBezTo>
                    <a:cubicBezTo>
                      <a:pt x="27" y="40"/>
                      <a:pt x="27" y="40"/>
                      <a:pt x="27" y="40"/>
                    </a:cubicBezTo>
                    <a:cubicBezTo>
                      <a:pt x="28" y="40"/>
                      <a:pt x="28" y="40"/>
                      <a:pt x="28" y="40"/>
                    </a:cubicBezTo>
                    <a:cubicBezTo>
                      <a:pt x="28" y="39"/>
                      <a:pt x="28" y="39"/>
                      <a:pt x="28" y="39"/>
                    </a:cubicBezTo>
                    <a:cubicBezTo>
                      <a:pt x="27" y="40"/>
                      <a:pt x="27" y="40"/>
                      <a:pt x="27" y="40"/>
                    </a:cubicBezTo>
                    <a:cubicBezTo>
                      <a:pt x="28" y="40"/>
                      <a:pt x="28" y="40"/>
                      <a:pt x="28" y="40"/>
                    </a:cubicBezTo>
                    <a:cubicBezTo>
                      <a:pt x="27" y="40"/>
                      <a:pt x="27" y="40"/>
                      <a:pt x="27" y="40"/>
                    </a:cubicBezTo>
                    <a:cubicBezTo>
                      <a:pt x="28" y="41"/>
                      <a:pt x="28" y="41"/>
                      <a:pt x="28" y="41"/>
                    </a:cubicBezTo>
                    <a:cubicBezTo>
                      <a:pt x="28" y="40"/>
                      <a:pt x="28" y="40"/>
                      <a:pt x="28" y="40"/>
                    </a:cubicBezTo>
                    <a:cubicBezTo>
                      <a:pt x="27" y="40"/>
                      <a:pt x="27" y="40"/>
                      <a:pt x="27" y="40"/>
                    </a:cubicBezTo>
                    <a:cubicBezTo>
                      <a:pt x="28" y="41"/>
                      <a:pt x="28" y="41"/>
                      <a:pt x="28" y="41"/>
                    </a:cubicBezTo>
                    <a:cubicBezTo>
                      <a:pt x="28" y="41"/>
                      <a:pt x="28" y="41"/>
                      <a:pt x="28" y="41"/>
                    </a:cubicBezTo>
                    <a:cubicBezTo>
                      <a:pt x="27" y="40"/>
                      <a:pt x="27" y="40"/>
                      <a:pt x="27" y="40"/>
                    </a:cubicBezTo>
                    <a:cubicBezTo>
                      <a:pt x="28" y="41"/>
                      <a:pt x="28" y="41"/>
                      <a:pt x="28" y="41"/>
                    </a:cubicBezTo>
                    <a:cubicBezTo>
                      <a:pt x="28" y="41"/>
                      <a:pt x="28" y="41"/>
                      <a:pt x="28" y="41"/>
                    </a:cubicBezTo>
                    <a:cubicBezTo>
                      <a:pt x="27" y="40"/>
                      <a:pt x="27" y="40"/>
                      <a:pt x="27" y="40"/>
                    </a:cubicBezTo>
                    <a:cubicBezTo>
                      <a:pt x="28" y="41"/>
                      <a:pt x="28" y="41"/>
                      <a:pt x="28" y="41"/>
                    </a:cubicBezTo>
                    <a:cubicBezTo>
                      <a:pt x="28" y="41"/>
                      <a:pt x="28" y="41"/>
                      <a:pt x="28" y="41"/>
                    </a:cubicBezTo>
                    <a:cubicBezTo>
                      <a:pt x="28" y="41"/>
                      <a:pt x="28" y="41"/>
                      <a:pt x="28" y="41"/>
                    </a:cubicBezTo>
                    <a:cubicBezTo>
                      <a:pt x="28" y="41"/>
                      <a:pt x="28" y="41"/>
                      <a:pt x="28" y="41"/>
                    </a:cubicBezTo>
                    <a:cubicBezTo>
                      <a:pt x="28" y="41"/>
                      <a:pt x="28" y="41"/>
                      <a:pt x="28" y="41"/>
                    </a:cubicBezTo>
                    <a:cubicBezTo>
                      <a:pt x="28" y="41"/>
                      <a:pt x="28" y="41"/>
                      <a:pt x="28" y="41"/>
                    </a:cubicBezTo>
                    <a:cubicBezTo>
                      <a:pt x="28" y="41"/>
                      <a:pt x="28" y="41"/>
                      <a:pt x="28" y="41"/>
                    </a:cubicBezTo>
                    <a:cubicBezTo>
                      <a:pt x="29" y="41"/>
                      <a:pt x="31" y="42"/>
                      <a:pt x="33" y="43"/>
                    </a:cubicBezTo>
                    <a:cubicBezTo>
                      <a:pt x="44" y="47"/>
                      <a:pt x="67" y="60"/>
                      <a:pt x="94" y="77"/>
                    </a:cubicBezTo>
                    <a:cubicBezTo>
                      <a:pt x="135" y="102"/>
                      <a:pt x="188" y="135"/>
                      <a:pt x="231" y="162"/>
                    </a:cubicBezTo>
                    <a:cubicBezTo>
                      <a:pt x="253" y="176"/>
                      <a:pt x="272" y="188"/>
                      <a:pt x="285" y="196"/>
                    </a:cubicBezTo>
                    <a:cubicBezTo>
                      <a:pt x="292" y="201"/>
                      <a:pt x="298" y="204"/>
                      <a:pt x="302" y="207"/>
                    </a:cubicBezTo>
                    <a:cubicBezTo>
                      <a:pt x="304" y="208"/>
                      <a:pt x="306" y="209"/>
                      <a:pt x="307" y="209"/>
                    </a:cubicBezTo>
                    <a:cubicBezTo>
                      <a:pt x="308" y="210"/>
                      <a:pt x="308" y="210"/>
                      <a:pt x="308" y="210"/>
                    </a:cubicBezTo>
                    <a:cubicBezTo>
                      <a:pt x="309" y="210"/>
                      <a:pt x="309" y="210"/>
                      <a:pt x="309" y="210"/>
                    </a:cubicBezTo>
                    <a:cubicBezTo>
                      <a:pt x="309" y="211"/>
                      <a:pt x="309" y="211"/>
                      <a:pt x="310" y="211"/>
                    </a:cubicBezTo>
                    <a:cubicBezTo>
                      <a:pt x="310" y="210"/>
                      <a:pt x="310" y="210"/>
                      <a:pt x="310" y="210"/>
                    </a:cubicBezTo>
                    <a:cubicBezTo>
                      <a:pt x="311" y="210"/>
                      <a:pt x="311" y="210"/>
                      <a:pt x="311" y="210"/>
                    </a:cubicBezTo>
                    <a:cubicBezTo>
                      <a:pt x="311" y="210"/>
                      <a:pt x="311" y="210"/>
                      <a:pt x="311" y="210"/>
                    </a:cubicBezTo>
                    <a:cubicBezTo>
                      <a:pt x="311" y="209"/>
                      <a:pt x="311" y="209"/>
                      <a:pt x="311" y="209"/>
                    </a:cubicBezTo>
                    <a:cubicBezTo>
                      <a:pt x="311" y="208"/>
                      <a:pt x="311" y="208"/>
                      <a:pt x="311" y="208"/>
                    </a:cubicBezTo>
                    <a:cubicBezTo>
                      <a:pt x="310" y="207"/>
                      <a:pt x="310" y="206"/>
                      <a:pt x="309" y="206"/>
                    </a:cubicBezTo>
                    <a:cubicBezTo>
                      <a:pt x="306" y="203"/>
                      <a:pt x="299" y="198"/>
                      <a:pt x="289" y="192"/>
                    </a:cubicBezTo>
                    <a:cubicBezTo>
                      <a:pt x="222" y="147"/>
                      <a:pt x="19" y="25"/>
                      <a:pt x="19" y="25"/>
                    </a:cubicBezTo>
                    <a:cubicBezTo>
                      <a:pt x="18" y="25"/>
                      <a:pt x="17" y="25"/>
                      <a:pt x="17" y="26"/>
                    </a:cubicBezTo>
                    <a:cubicBezTo>
                      <a:pt x="16" y="27"/>
                      <a:pt x="17" y="28"/>
                      <a:pt x="17" y="28"/>
                    </a:cubicBezTo>
                    <a:cubicBezTo>
                      <a:pt x="309" y="205"/>
                      <a:pt x="309" y="205"/>
                      <a:pt x="309" y="205"/>
                    </a:cubicBezTo>
                    <a:cubicBezTo>
                      <a:pt x="310" y="206"/>
                      <a:pt x="310" y="206"/>
                      <a:pt x="311" y="205"/>
                    </a:cubicBezTo>
                    <a:cubicBezTo>
                      <a:pt x="311" y="204"/>
                      <a:pt x="311" y="203"/>
                      <a:pt x="310" y="203"/>
                    </a:cubicBezTo>
                    <a:cubicBezTo>
                      <a:pt x="14" y="18"/>
                      <a:pt x="14" y="18"/>
                      <a:pt x="14" y="18"/>
                    </a:cubicBezTo>
                    <a:cubicBezTo>
                      <a:pt x="13" y="19"/>
                      <a:pt x="13" y="19"/>
                      <a:pt x="13" y="19"/>
                    </a:cubicBezTo>
                    <a:cubicBezTo>
                      <a:pt x="14" y="20"/>
                      <a:pt x="14" y="20"/>
                      <a:pt x="14" y="20"/>
                    </a:cubicBezTo>
                    <a:cubicBezTo>
                      <a:pt x="14" y="19"/>
                      <a:pt x="14" y="19"/>
                      <a:pt x="14" y="19"/>
                    </a:cubicBezTo>
                    <a:cubicBezTo>
                      <a:pt x="14" y="20"/>
                      <a:pt x="14" y="20"/>
                      <a:pt x="14" y="20"/>
                    </a:cubicBezTo>
                    <a:cubicBezTo>
                      <a:pt x="14" y="20"/>
                      <a:pt x="14" y="20"/>
                      <a:pt x="14" y="20"/>
                    </a:cubicBezTo>
                    <a:cubicBezTo>
                      <a:pt x="14" y="19"/>
                      <a:pt x="14" y="19"/>
                      <a:pt x="14" y="19"/>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5" y="20"/>
                      <a:pt x="16" y="21"/>
                    </a:cubicBezTo>
                    <a:cubicBezTo>
                      <a:pt x="19" y="22"/>
                      <a:pt x="26" y="25"/>
                      <a:pt x="36" y="31"/>
                    </a:cubicBezTo>
                    <a:cubicBezTo>
                      <a:pt x="68" y="50"/>
                      <a:pt x="131" y="90"/>
                      <a:pt x="187" y="126"/>
                    </a:cubicBezTo>
                    <a:cubicBezTo>
                      <a:pt x="214" y="144"/>
                      <a:pt x="240" y="161"/>
                      <a:pt x="260" y="173"/>
                    </a:cubicBezTo>
                    <a:cubicBezTo>
                      <a:pt x="270" y="180"/>
                      <a:pt x="279" y="185"/>
                      <a:pt x="285" y="188"/>
                    </a:cubicBezTo>
                    <a:cubicBezTo>
                      <a:pt x="288" y="190"/>
                      <a:pt x="290" y="191"/>
                      <a:pt x="292" y="192"/>
                    </a:cubicBezTo>
                    <a:cubicBezTo>
                      <a:pt x="294" y="193"/>
                      <a:pt x="294" y="193"/>
                      <a:pt x="295" y="193"/>
                    </a:cubicBezTo>
                    <a:cubicBezTo>
                      <a:pt x="296" y="193"/>
                      <a:pt x="296" y="194"/>
                      <a:pt x="297" y="194"/>
                    </a:cubicBezTo>
                    <a:cubicBezTo>
                      <a:pt x="298" y="194"/>
                      <a:pt x="298" y="194"/>
                      <a:pt x="298" y="194"/>
                    </a:cubicBezTo>
                    <a:cubicBezTo>
                      <a:pt x="298" y="193"/>
                      <a:pt x="299" y="193"/>
                      <a:pt x="299" y="193"/>
                    </a:cubicBezTo>
                    <a:cubicBezTo>
                      <a:pt x="299" y="192"/>
                      <a:pt x="299" y="192"/>
                      <a:pt x="299" y="192"/>
                    </a:cubicBezTo>
                    <a:cubicBezTo>
                      <a:pt x="299" y="191"/>
                      <a:pt x="299" y="191"/>
                      <a:pt x="298" y="191"/>
                    </a:cubicBezTo>
                    <a:cubicBezTo>
                      <a:pt x="10" y="11"/>
                      <a:pt x="10" y="11"/>
                      <a:pt x="10" y="11"/>
                    </a:cubicBezTo>
                    <a:cubicBezTo>
                      <a:pt x="10" y="12"/>
                      <a:pt x="10" y="12"/>
                      <a:pt x="10" y="12"/>
                    </a:cubicBezTo>
                    <a:cubicBezTo>
                      <a:pt x="11" y="13"/>
                      <a:pt x="11" y="13"/>
                      <a:pt x="11" y="13"/>
                    </a:cubicBezTo>
                    <a:cubicBezTo>
                      <a:pt x="10" y="12"/>
                      <a:pt x="10" y="12"/>
                      <a:pt x="10" y="12"/>
                    </a:cubicBezTo>
                    <a:cubicBezTo>
                      <a:pt x="10" y="14"/>
                      <a:pt x="10" y="14"/>
                      <a:pt x="10" y="14"/>
                    </a:cubicBezTo>
                    <a:cubicBezTo>
                      <a:pt x="11" y="13"/>
                      <a:pt x="11" y="13"/>
                      <a:pt x="11" y="13"/>
                    </a:cubicBezTo>
                    <a:cubicBezTo>
                      <a:pt x="10" y="12"/>
                      <a:pt x="10" y="12"/>
                      <a:pt x="10" y="12"/>
                    </a:cubicBezTo>
                    <a:cubicBezTo>
                      <a:pt x="10" y="14"/>
                      <a:pt x="10" y="14"/>
                      <a:pt x="10" y="14"/>
                    </a:cubicBezTo>
                    <a:cubicBezTo>
                      <a:pt x="10" y="12"/>
                      <a:pt x="10" y="12"/>
                      <a:pt x="10" y="12"/>
                    </a:cubicBezTo>
                    <a:cubicBezTo>
                      <a:pt x="10" y="14"/>
                      <a:pt x="10" y="14"/>
                      <a:pt x="10" y="14"/>
                    </a:cubicBezTo>
                    <a:cubicBezTo>
                      <a:pt x="10" y="14"/>
                      <a:pt x="10" y="14"/>
                      <a:pt x="10" y="14"/>
                    </a:cubicBezTo>
                    <a:cubicBezTo>
                      <a:pt x="10" y="12"/>
                      <a:pt x="10" y="12"/>
                      <a:pt x="10" y="12"/>
                    </a:cubicBezTo>
                    <a:cubicBezTo>
                      <a:pt x="10" y="14"/>
                      <a:pt x="10" y="14"/>
                      <a:pt x="10" y="14"/>
                    </a:cubicBezTo>
                    <a:cubicBezTo>
                      <a:pt x="10" y="13"/>
                      <a:pt x="10" y="13"/>
                      <a:pt x="10" y="13"/>
                    </a:cubicBezTo>
                    <a:cubicBezTo>
                      <a:pt x="10" y="14"/>
                      <a:pt x="10" y="14"/>
                      <a:pt x="10" y="14"/>
                    </a:cubicBezTo>
                    <a:cubicBezTo>
                      <a:pt x="10" y="14"/>
                      <a:pt x="10" y="14"/>
                      <a:pt x="10" y="14"/>
                    </a:cubicBezTo>
                    <a:cubicBezTo>
                      <a:pt x="10" y="13"/>
                      <a:pt x="10" y="13"/>
                      <a:pt x="10" y="13"/>
                    </a:cubicBezTo>
                    <a:cubicBezTo>
                      <a:pt x="10" y="14"/>
                      <a:pt x="10" y="14"/>
                      <a:pt x="10" y="14"/>
                    </a:cubicBezTo>
                    <a:cubicBezTo>
                      <a:pt x="10" y="14"/>
                      <a:pt x="10" y="14"/>
                      <a:pt x="11" y="14"/>
                    </a:cubicBezTo>
                    <a:cubicBezTo>
                      <a:pt x="17" y="17"/>
                      <a:pt x="36" y="28"/>
                      <a:pt x="61" y="44"/>
                    </a:cubicBezTo>
                    <a:cubicBezTo>
                      <a:pt x="99" y="67"/>
                      <a:pt x="151" y="99"/>
                      <a:pt x="194" y="125"/>
                    </a:cubicBezTo>
                    <a:cubicBezTo>
                      <a:pt x="216" y="139"/>
                      <a:pt x="235" y="150"/>
                      <a:pt x="249" y="159"/>
                    </a:cubicBezTo>
                    <a:cubicBezTo>
                      <a:pt x="256" y="163"/>
                      <a:pt x="262" y="167"/>
                      <a:pt x="266" y="169"/>
                    </a:cubicBezTo>
                    <a:cubicBezTo>
                      <a:pt x="268" y="170"/>
                      <a:pt x="269" y="171"/>
                      <a:pt x="270" y="172"/>
                    </a:cubicBezTo>
                    <a:cubicBezTo>
                      <a:pt x="271" y="172"/>
                      <a:pt x="271" y="172"/>
                      <a:pt x="272" y="172"/>
                    </a:cubicBezTo>
                    <a:cubicBezTo>
                      <a:pt x="272" y="173"/>
                      <a:pt x="272" y="173"/>
                      <a:pt x="272" y="173"/>
                    </a:cubicBezTo>
                    <a:cubicBezTo>
                      <a:pt x="272" y="173"/>
                      <a:pt x="272" y="173"/>
                      <a:pt x="273" y="173"/>
                    </a:cubicBezTo>
                    <a:cubicBezTo>
                      <a:pt x="273" y="173"/>
                      <a:pt x="274" y="173"/>
                      <a:pt x="274" y="172"/>
                    </a:cubicBezTo>
                    <a:cubicBezTo>
                      <a:pt x="274" y="172"/>
                      <a:pt x="274" y="172"/>
                      <a:pt x="274" y="172"/>
                    </a:cubicBezTo>
                    <a:cubicBezTo>
                      <a:pt x="275" y="171"/>
                      <a:pt x="275" y="171"/>
                      <a:pt x="275" y="171"/>
                    </a:cubicBezTo>
                    <a:cubicBezTo>
                      <a:pt x="275" y="170"/>
                      <a:pt x="274" y="170"/>
                      <a:pt x="274" y="170"/>
                    </a:cubicBezTo>
                    <a:cubicBezTo>
                      <a:pt x="273" y="168"/>
                      <a:pt x="272" y="167"/>
                      <a:pt x="269" y="165"/>
                    </a:cubicBezTo>
                    <a:cubicBezTo>
                      <a:pt x="260" y="158"/>
                      <a:pt x="239" y="144"/>
                      <a:pt x="213" y="127"/>
                    </a:cubicBezTo>
                    <a:cubicBezTo>
                      <a:pt x="133" y="77"/>
                      <a:pt x="3" y="1"/>
                      <a:pt x="3" y="1"/>
                    </a:cubicBezTo>
                    <a:cubicBezTo>
                      <a:pt x="2" y="0"/>
                      <a:pt x="1" y="0"/>
                      <a:pt x="1" y="1"/>
                    </a:cubicBezTo>
                    <a:cubicBezTo>
                      <a:pt x="0" y="2"/>
                      <a:pt x="0" y="3"/>
                      <a:pt x="1" y="3"/>
                    </a:cubicBezTo>
                    <a:cubicBezTo>
                      <a:pt x="246" y="151"/>
                      <a:pt x="246" y="151"/>
                      <a:pt x="246" y="151"/>
                    </a:cubicBezTo>
                    <a:cubicBezTo>
                      <a:pt x="246" y="151"/>
                      <a:pt x="247" y="151"/>
                      <a:pt x="247" y="151"/>
                    </a:cubicBezTo>
                    <a:cubicBezTo>
                      <a:pt x="247" y="151"/>
                      <a:pt x="248" y="151"/>
                      <a:pt x="248" y="150"/>
                    </a:cubicBezTo>
                    <a:cubicBezTo>
                      <a:pt x="248" y="150"/>
                      <a:pt x="248" y="150"/>
                      <a:pt x="248" y="149"/>
                    </a:cubicBezTo>
                    <a:cubicBezTo>
                      <a:pt x="248" y="149"/>
                      <a:pt x="248" y="149"/>
                      <a:pt x="247" y="148"/>
                    </a:cubicBezTo>
                    <a:cubicBezTo>
                      <a:pt x="247" y="148"/>
                      <a:pt x="244" y="146"/>
                      <a:pt x="237" y="142"/>
                    </a:cubicBezTo>
                    <a:cubicBezTo>
                      <a:pt x="215" y="129"/>
                      <a:pt x="159" y="95"/>
                      <a:pt x="108" y="64"/>
                    </a:cubicBezTo>
                    <a:cubicBezTo>
                      <a:pt x="83" y="49"/>
                      <a:pt x="59" y="34"/>
                      <a:pt x="42" y="23"/>
                    </a:cubicBezTo>
                    <a:cubicBezTo>
                      <a:pt x="33" y="17"/>
                      <a:pt x="26" y="12"/>
                      <a:pt x="21" y="9"/>
                    </a:cubicBezTo>
                    <a:cubicBezTo>
                      <a:pt x="18" y="7"/>
                      <a:pt x="17" y="5"/>
                      <a:pt x="15" y="4"/>
                    </a:cubicBezTo>
                    <a:cubicBezTo>
                      <a:pt x="15" y="4"/>
                      <a:pt x="14" y="3"/>
                      <a:pt x="14" y="3"/>
                    </a:cubicBezTo>
                    <a:cubicBezTo>
                      <a:pt x="14" y="3"/>
                      <a:pt x="14" y="3"/>
                      <a:pt x="14" y="3"/>
                    </a:cubicBezTo>
                    <a:cubicBezTo>
                      <a:pt x="13" y="3"/>
                      <a:pt x="13" y="3"/>
                      <a:pt x="13" y="3"/>
                    </a:cubicBezTo>
                    <a:cubicBezTo>
                      <a:pt x="14" y="3"/>
                      <a:pt x="14" y="3"/>
                      <a:pt x="14" y="3"/>
                    </a:cubicBezTo>
                    <a:cubicBezTo>
                      <a:pt x="14" y="3"/>
                      <a:pt x="14" y="3"/>
                      <a:pt x="14" y="3"/>
                    </a:cubicBezTo>
                    <a:cubicBezTo>
                      <a:pt x="13" y="3"/>
                      <a:pt x="13" y="3"/>
                      <a:pt x="13" y="3"/>
                    </a:cubicBezTo>
                    <a:cubicBezTo>
                      <a:pt x="14" y="3"/>
                      <a:pt x="14" y="3"/>
                      <a:pt x="14" y="3"/>
                    </a:cubicBezTo>
                    <a:cubicBezTo>
                      <a:pt x="13" y="3"/>
                      <a:pt x="13" y="3"/>
                      <a:pt x="13" y="3"/>
                    </a:cubicBezTo>
                    <a:cubicBezTo>
                      <a:pt x="14" y="3"/>
                      <a:pt x="14" y="3"/>
                      <a:pt x="14" y="3"/>
                    </a:cubicBezTo>
                    <a:cubicBezTo>
                      <a:pt x="14" y="3"/>
                      <a:pt x="14" y="3"/>
                      <a:pt x="14" y="3"/>
                    </a:cubicBezTo>
                    <a:cubicBezTo>
                      <a:pt x="13" y="3"/>
                      <a:pt x="13" y="3"/>
                      <a:pt x="13" y="3"/>
                    </a:cubicBezTo>
                    <a:cubicBezTo>
                      <a:pt x="14" y="3"/>
                      <a:pt x="14" y="3"/>
                      <a:pt x="14" y="3"/>
                    </a:cubicBezTo>
                    <a:cubicBezTo>
                      <a:pt x="12" y="3"/>
                      <a:pt x="12" y="3"/>
                      <a:pt x="12" y="3"/>
                    </a:cubicBezTo>
                    <a:cubicBezTo>
                      <a:pt x="14" y="4"/>
                      <a:pt x="14" y="4"/>
                      <a:pt x="14" y="4"/>
                    </a:cubicBezTo>
                    <a:cubicBezTo>
                      <a:pt x="14" y="3"/>
                      <a:pt x="14" y="3"/>
                      <a:pt x="14" y="3"/>
                    </a:cubicBezTo>
                    <a:cubicBezTo>
                      <a:pt x="12" y="3"/>
                      <a:pt x="12" y="3"/>
                      <a:pt x="12" y="3"/>
                    </a:cubicBezTo>
                    <a:cubicBezTo>
                      <a:pt x="14" y="4"/>
                      <a:pt x="14" y="4"/>
                      <a:pt x="14" y="4"/>
                    </a:cubicBezTo>
                    <a:cubicBezTo>
                      <a:pt x="12" y="3"/>
                      <a:pt x="12" y="3"/>
                      <a:pt x="12" y="3"/>
                    </a:cubicBezTo>
                    <a:cubicBezTo>
                      <a:pt x="12" y="5"/>
                      <a:pt x="12" y="5"/>
                      <a:pt x="12" y="5"/>
                    </a:cubicBezTo>
                    <a:cubicBezTo>
                      <a:pt x="218" y="127"/>
                      <a:pt x="218" y="127"/>
                      <a:pt x="218" y="127"/>
                    </a:cubicBezTo>
                    <a:cubicBezTo>
                      <a:pt x="219" y="128"/>
                      <a:pt x="219" y="128"/>
                      <a:pt x="220" y="127"/>
                    </a:cubicBezTo>
                    <a:cubicBezTo>
                      <a:pt x="220" y="127"/>
                      <a:pt x="221" y="127"/>
                      <a:pt x="221" y="126"/>
                    </a:cubicBezTo>
                    <a:cubicBezTo>
                      <a:pt x="221" y="125"/>
                      <a:pt x="220" y="125"/>
                      <a:pt x="220" y="125"/>
                    </a:cubicBezTo>
                    <a:cubicBezTo>
                      <a:pt x="220" y="125"/>
                      <a:pt x="220" y="125"/>
                      <a:pt x="220" y="125"/>
                    </a:cubicBezTo>
                    <a:cubicBezTo>
                      <a:pt x="220" y="125"/>
                      <a:pt x="219" y="125"/>
                      <a:pt x="219" y="124"/>
                    </a:cubicBezTo>
                    <a:cubicBezTo>
                      <a:pt x="211" y="119"/>
                      <a:pt x="163" y="91"/>
                      <a:pt x="117" y="63"/>
                    </a:cubicBezTo>
                    <a:cubicBezTo>
                      <a:pt x="94" y="49"/>
                      <a:pt x="71" y="36"/>
                      <a:pt x="54" y="25"/>
                    </a:cubicBezTo>
                    <a:cubicBezTo>
                      <a:pt x="46" y="19"/>
                      <a:pt x="39" y="15"/>
                      <a:pt x="34" y="11"/>
                    </a:cubicBezTo>
                    <a:cubicBezTo>
                      <a:pt x="32" y="9"/>
                      <a:pt x="30" y="8"/>
                      <a:pt x="29" y="7"/>
                    </a:cubicBezTo>
                    <a:cubicBezTo>
                      <a:pt x="28" y="6"/>
                      <a:pt x="28" y="6"/>
                      <a:pt x="27" y="6"/>
                    </a:cubicBezTo>
                    <a:cubicBezTo>
                      <a:pt x="27" y="5"/>
                      <a:pt x="27" y="5"/>
                      <a:pt x="27" y="5"/>
                    </a:cubicBezTo>
                    <a:cubicBezTo>
                      <a:pt x="27" y="5"/>
                      <a:pt x="27" y="5"/>
                      <a:pt x="27" y="5"/>
                    </a:cubicBezTo>
                    <a:cubicBezTo>
                      <a:pt x="27" y="6"/>
                      <a:pt x="27" y="6"/>
                      <a:pt x="27" y="6"/>
                    </a:cubicBezTo>
                    <a:cubicBezTo>
                      <a:pt x="27" y="6"/>
                      <a:pt x="27" y="6"/>
                      <a:pt x="27" y="6"/>
                    </a:cubicBezTo>
                    <a:cubicBezTo>
                      <a:pt x="27" y="5"/>
                      <a:pt x="27" y="5"/>
                      <a:pt x="27" y="5"/>
                    </a:cubicBezTo>
                    <a:cubicBezTo>
                      <a:pt x="27" y="6"/>
                      <a:pt x="27" y="6"/>
                      <a:pt x="27" y="6"/>
                    </a:cubicBezTo>
                    <a:cubicBezTo>
                      <a:pt x="27" y="6"/>
                      <a:pt x="27" y="6"/>
                      <a:pt x="27" y="6"/>
                    </a:cubicBezTo>
                    <a:cubicBezTo>
                      <a:pt x="26" y="6"/>
                      <a:pt x="26" y="6"/>
                      <a:pt x="26" y="6"/>
                    </a:cubicBezTo>
                    <a:cubicBezTo>
                      <a:pt x="27" y="6"/>
                      <a:pt x="27" y="6"/>
                      <a:pt x="27" y="6"/>
                    </a:cubicBezTo>
                    <a:cubicBezTo>
                      <a:pt x="27" y="6"/>
                      <a:pt x="27" y="6"/>
                      <a:pt x="27" y="6"/>
                    </a:cubicBezTo>
                    <a:cubicBezTo>
                      <a:pt x="26" y="6"/>
                      <a:pt x="26" y="6"/>
                      <a:pt x="26" y="6"/>
                    </a:cubicBezTo>
                    <a:cubicBezTo>
                      <a:pt x="27" y="6"/>
                      <a:pt x="27" y="6"/>
                      <a:pt x="27" y="6"/>
                    </a:cubicBezTo>
                    <a:cubicBezTo>
                      <a:pt x="26" y="5"/>
                      <a:pt x="26" y="5"/>
                      <a:pt x="26" y="5"/>
                    </a:cubicBezTo>
                    <a:cubicBezTo>
                      <a:pt x="25" y="7"/>
                      <a:pt x="25" y="7"/>
                      <a:pt x="25" y="7"/>
                    </a:cubicBezTo>
                    <a:cubicBezTo>
                      <a:pt x="25" y="7"/>
                      <a:pt x="66" y="31"/>
                      <a:pt x="107" y="55"/>
                    </a:cubicBezTo>
                    <a:cubicBezTo>
                      <a:pt x="128" y="67"/>
                      <a:pt x="148" y="80"/>
                      <a:pt x="164" y="89"/>
                    </a:cubicBezTo>
                    <a:cubicBezTo>
                      <a:pt x="171" y="93"/>
                      <a:pt x="178" y="97"/>
                      <a:pt x="183" y="100"/>
                    </a:cubicBezTo>
                    <a:cubicBezTo>
                      <a:pt x="185" y="101"/>
                      <a:pt x="187" y="102"/>
                      <a:pt x="188" y="103"/>
                    </a:cubicBezTo>
                    <a:cubicBezTo>
                      <a:pt x="189" y="103"/>
                      <a:pt x="189" y="104"/>
                      <a:pt x="190" y="104"/>
                    </a:cubicBezTo>
                    <a:cubicBezTo>
                      <a:pt x="190" y="104"/>
                      <a:pt x="190" y="104"/>
                      <a:pt x="190" y="104"/>
                    </a:cubicBezTo>
                    <a:cubicBezTo>
                      <a:pt x="191" y="104"/>
                      <a:pt x="191" y="104"/>
                      <a:pt x="191" y="104"/>
                    </a:cubicBezTo>
                    <a:cubicBezTo>
                      <a:pt x="191" y="104"/>
                      <a:pt x="191" y="104"/>
                      <a:pt x="191" y="104"/>
                    </a:cubicBezTo>
                    <a:cubicBezTo>
                      <a:pt x="191" y="104"/>
                      <a:pt x="192" y="104"/>
                      <a:pt x="192" y="104"/>
                    </a:cubicBezTo>
                    <a:cubicBezTo>
                      <a:pt x="193" y="103"/>
                      <a:pt x="193" y="103"/>
                      <a:pt x="193" y="102"/>
                    </a:cubicBezTo>
                    <a:cubicBezTo>
                      <a:pt x="193" y="102"/>
                      <a:pt x="192" y="102"/>
                      <a:pt x="192" y="101"/>
                    </a:cubicBezTo>
                    <a:cubicBezTo>
                      <a:pt x="42" y="8"/>
                      <a:pt x="42" y="8"/>
                      <a:pt x="42" y="8"/>
                    </a:cubicBezTo>
                    <a:cubicBezTo>
                      <a:pt x="41" y="9"/>
                      <a:pt x="41" y="9"/>
                      <a:pt x="41" y="9"/>
                    </a:cubicBezTo>
                    <a:cubicBezTo>
                      <a:pt x="42" y="10"/>
                      <a:pt x="42" y="10"/>
                      <a:pt x="42" y="10"/>
                    </a:cubicBezTo>
                    <a:cubicBezTo>
                      <a:pt x="41" y="9"/>
                      <a:pt x="41" y="9"/>
                      <a:pt x="41" y="9"/>
                    </a:cubicBezTo>
                    <a:cubicBezTo>
                      <a:pt x="42" y="10"/>
                      <a:pt x="42" y="10"/>
                      <a:pt x="42" y="10"/>
                    </a:cubicBezTo>
                    <a:cubicBezTo>
                      <a:pt x="42" y="10"/>
                      <a:pt x="42" y="10"/>
                      <a:pt x="42" y="10"/>
                    </a:cubicBezTo>
                    <a:cubicBezTo>
                      <a:pt x="41" y="9"/>
                      <a:pt x="41" y="9"/>
                      <a:pt x="41" y="9"/>
                    </a:cubicBezTo>
                    <a:cubicBezTo>
                      <a:pt x="42" y="10"/>
                      <a:pt x="42" y="10"/>
                      <a:pt x="42" y="10"/>
                    </a:cubicBezTo>
                    <a:cubicBezTo>
                      <a:pt x="41" y="9"/>
                      <a:pt x="41" y="9"/>
                      <a:pt x="41" y="9"/>
                    </a:cubicBezTo>
                    <a:cubicBezTo>
                      <a:pt x="41" y="11"/>
                      <a:pt x="41" y="11"/>
                      <a:pt x="41" y="11"/>
                    </a:cubicBezTo>
                    <a:cubicBezTo>
                      <a:pt x="42" y="10"/>
                      <a:pt x="42" y="10"/>
                      <a:pt x="42" y="10"/>
                    </a:cubicBezTo>
                    <a:cubicBezTo>
                      <a:pt x="41" y="9"/>
                      <a:pt x="41" y="9"/>
                      <a:pt x="41" y="9"/>
                    </a:cubicBezTo>
                    <a:cubicBezTo>
                      <a:pt x="41" y="11"/>
                      <a:pt x="41" y="11"/>
                      <a:pt x="41" y="11"/>
                    </a:cubicBezTo>
                    <a:cubicBezTo>
                      <a:pt x="41" y="9"/>
                      <a:pt x="41" y="9"/>
                      <a:pt x="41" y="9"/>
                    </a:cubicBezTo>
                    <a:cubicBezTo>
                      <a:pt x="41" y="10"/>
                      <a:pt x="41" y="10"/>
                      <a:pt x="41" y="10"/>
                    </a:cubicBezTo>
                    <a:cubicBezTo>
                      <a:pt x="41" y="11"/>
                      <a:pt x="41" y="11"/>
                      <a:pt x="41" y="11"/>
                    </a:cubicBezTo>
                    <a:cubicBezTo>
                      <a:pt x="41" y="9"/>
                      <a:pt x="41" y="9"/>
                      <a:pt x="41" y="9"/>
                    </a:cubicBezTo>
                    <a:cubicBezTo>
                      <a:pt x="41" y="10"/>
                      <a:pt x="41" y="10"/>
                      <a:pt x="41" y="10"/>
                    </a:cubicBezTo>
                    <a:cubicBezTo>
                      <a:pt x="41" y="10"/>
                      <a:pt x="41" y="10"/>
                      <a:pt x="41" y="10"/>
                    </a:cubicBezTo>
                    <a:cubicBezTo>
                      <a:pt x="41" y="10"/>
                      <a:pt x="41" y="10"/>
                      <a:pt x="41" y="10"/>
                    </a:cubicBezTo>
                    <a:cubicBezTo>
                      <a:pt x="41" y="10"/>
                      <a:pt x="41" y="10"/>
                      <a:pt x="41" y="10"/>
                    </a:cubicBezTo>
                    <a:cubicBezTo>
                      <a:pt x="41" y="10"/>
                      <a:pt x="41" y="10"/>
                      <a:pt x="41" y="10"/>
                    </a:cubicBezTo>
                    <a:cubicBezTo>
                      <a:pt x="41" y="10"/>
                      <a:pt x="41" y="10"/>
                      <a:pt x="41" y="10"/>
                    </a:cubicBezTo>
                    <a:cubicBezTo>
                      <a:pt x="41" y="10"/>
                      <a:pt x="42" y="11"/>
                      <a:pt x="43" y="11"/>
                    </a:cubicBezTo>
                    <a:cubicBezTo>
                      <a:pt x="50" y="16"/>
                      <a:pt x="79" y="32"/>
                      <a:pt x="106" y="47"/>
                    </a:cubicBezTo>
                    <a:cubicBezTo>
                      <a:pt x="119" y="55"/>
                      <a:pt x="132" y="62"/>
                      <a:pt x="142" y="68"/>
                    </a:cubicBezTo>
                    <a:cubicBezTo>
                      <a:pt x="146" y="70"/>
                      <a:pt x="150" y="73"/>
                      <a:pt x="153" y="74"/>
                    </a:cubicBezTo>
                    <a:cubicBezTo>
                      <a:pt x="154" y="75"/>
                      <a:pt x="155" y="76"/>
                      <a:pt x="156" y="76"/>
                    </a:cubicBezTo>
                    <a:cubicBezTo>
                      <a:pt x="157" y="76"/>
                      <a:pt x="157" y="76"/>
                      <a:pt x="157" y="76"/>
                    </a:cubicBezTo>
                    <a:cubicBezTo>
                      <a:pt x="157" y="77"/>
                      <a:pt x="157" y="77"/>
                      <a:pt x="157" y="77"/>
                    </a:cubicBezTo>
                    <a:cubicBezTo>
                      <a:pt x="157" y="77"/>
                      <a:pt x="157" y="77"/>
                      <a:pt x="157" y="77"/>
                    </a:cubicBezTo>
                    <a:cubicBezTo>
                      <a:pt x="157" y="77"/>
                      <a:pt x="157" y="77"/>
                      <a:pt x="157" y="77"/>
                    </a:cubicBezTo>
                    <a:cubicBezTo>
                      <a:pt x="157" y="77"/>
                      <a:pt x="157" y="77"/>
                      <a:pt x="157" y="77"/>
                    </a:cubicBezTo>
                    <a:cubicBezTo>
                      <a:pt x="158" y="77"/>
                      <a:pt x="158" y="77"/>
                      <a:pt x="158" y="77"/>
                    </a:cubicBezTo>
                    <a:cubicBezTo>
                      <a:pt x="158" y="77"/>
                      <a:pt x="158" y="77"/>
                      <a:pt x="158" y="77"/>
                    </a:cubicBezTo>
                    <a:cubicBezTo>
                      <a:pt x="159" y="77"/>
                      <a:pt x="159" y="76"/>
                      <a:pt x="159" y="76"/>
                    </a:cubicBezTo>
                    <a:cubicBezTo>
                      <a:pt x="160" y="75"/>
                      <a:pt x="159" y="74"/>
                      <a:pt x="159" y="74"/>
                    </a:cubicBezTo>
                    <a:cubicBezTo>
                      <a:pt x="159" y="74"/>
                      <a:pt x="157" y="73"/>
                      <a:pt x="154" y="71"/>
                    </a:cubicBezTo>
                    <a:cubicBezTo>
                      <a:pt x="145" y="66"/>
                      <a:pt x="120" y="51"/>
                      <a:pt x="98" y="37"/>
                    </a:cubicBezTo>
                    <a:cubicBezTo>
                      <a:pt x="87" y="30"/>
                      <a:pt x="76" y="24"/>
                      <a:pt x="69" y="19"/>
                    </a:cubicBezTo>
                    <a:cubicBezTo>
                      <a:pt x="65" y="16"/>
                      <a:pt x="62" y="14"/>
                      <a:pt x="59" y="13"/>
                    </a:cubicBezTo>
                    <a:cubicBezTo>
                      <a:pt x="58" y="12"/>
                      <a:pt x="57" y="11"/>
                      <a:pt x="57" y="11"/>
                    </a:cubicBezTo>
                    <a:cubicBezTo>
                      <a:pt x="56" y="10"/>
                      <a:pt x="56" y="10"/>
                      <a:pt x="56" y="10"/>
                    </a:cubicBezTo>
                    <a:cubicBezTo>
                      <a:pt x="56" y="10"/>
                      <a:pt x="56" y="10"/>
                      <a:pt x="56" y="10"/>
                    </a:cubicBezTo>
                    <a:cubicBezTo>
                      <a:pt x="55" y="11"/>
                      <a:pt x="55" y="11"/>
                      <a:pt x="55" y="11"/>
                    </a:cubicBezTo>
                    <a:cubicBezTo>
                      <a:pt x="57" y="11"/>
                      <a:pt x="57" y="11"/>
                      <a:pt x="57" y="11"/>
                    </a:cubicBezTo>
                    <a:cubicBezTo>
                      <a:pt x="57" y="11"/>
                      <a:pt x="56" y="10"/>
                      <a:pt x="56" y="10"/>
                    </a:cubicBezTo>
                    <a:cubicBezTo>
                      <a:pt x="55" y="11"/>
                      <a:pt x="55" y="11"/>
                      <a:pt x="55" y="11"/>
                    </a:cubicBezTo>
                    <a:cubicBezTo>
                      <a:pt x="57" y="11"/>
                      <a:pt x="57" y="11"/>
                      <a:pt x="57" y="11"/>
                    </a:cubicBezTo>
                    <a:cubicBezTo>
                      <a:pt x="55" y="11"/>
                      <a:pt x="55" y="11"/>
                      <a:pt x="55" y="11"/>
                    </a:cubicBezTo>
                    <a:cubicBezTo>
                      <a:pt x="56" y="12"/>
                      <a:pt x="56" y="12"/>
                      <a:pt x="56" y="12"/>
                    </a:cubicBezTo>
                    <a:cubicBezTo>
                      <a:pt x="57" y="11"/>
                      <a:pt x="57" y="11"/>
                      <a:pt x="57" y="11"/>
                    </a:cubicBezTo>
                    <a:cubicBezTo>
                      <a:pt x="55" y="11"/>
                      <a:pt x="55" y="11"/>
                      <a:pt x="55" y="11"/>
                    </a:cubicBezTo>
                    <a:cubicBezTo>
                      <a:pt x="56" y="12"/>
                      <a:pt x="56" y="12"/>
                      <a:pt x="56" y="12"/>
                    </a:cubicBezTo>
                    <a:cubicBezTo>
                      <a:pt x="56" y="12"/>
                      <a:pt x="56" y="12"/>
                      <a:pt x="56" y="12"/>
                    </a:cubicBezTo>
                    <a:cubicBezTo>
                      <a:pt x="55" y="11"/>
                      <a:pt x="55" y="11"/>
                      <a:pt x="55" y="11"/>
                    </a:cubicBezTo>
                    <a:cubicBezTo>
                      <a:pt x="56" y="12"/>
                      <a:pt x="56" y="12"/>
                      <a:pt x="56" y="12"/>
                    </a:cubicBezTo>
                    <a:cubicBezTo>
                      <a:pt x="56" y="12"/>
                      <a:pt x="56" y="12"/>
                      <a:pt x="56" y="12"/>
                    </a:cubicBezTo>
                    <a:cubicBezTo>
                      <a:pt x="55" y="11"/>
                      <a:pt x="55" y="11"/>
                      <a:pt x="55" y="11"/>
                    </a:cubicBezTo>
                    <a:cubicBezTo>
                      <a:pt x="56" y="12"/>
                      <a:pt x="56" y="12"/>
                      <a:pt x="56" y="12"/>
                    </a:cubicBezTo>
                    <a:cubicBezTo>
                      <a:pt x="55" y="11"/>
                      <a:pt x="55" y="11"/>
                      <a:pt x="55" y="11"/>
                    </a:cubicBezTo>
                    <a:cubicBezTo>
                      <a:pt x="55" y="12"/>
                      <a:pt x="55" y="12"/>
                      <a:pt x="55" y="12"/>
                    </a:cubicBezTo>
                    <a:cubicBezTo>
                      <a:pt x="56" y="12"/>
                      <a:pt x="56" y="12"/>
                      <a:pt x="56" y="12"/>
                    </a:cubicBezTo>
                    <a:cubicBezTo>
                      <a:pt x="55" y="11"/>
                      <a:pt x="55" y="11"/>
                      <a:pt x="55" y="11"/>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6" y="13"/>
                      <a:pt x="57" y="13"/>
                    </a:cubicBezTo>
                    <a:cubicBezTo>
                      <a:pt x="60" y="14"/>
                      <a:pt x="66" y="18"/>
                      <a:pt x="73" y="22"/>
                    </a:cubicBezTo>
                    <a:cubicBezTo>
                      <a:pt x="85" y="28"/>
                      <a:pt x="100" y="37"/>
                      <a:pt x="111" y="44"/>
                    </a:cubicBezTo>
                    <a:cubicBezTo>
                      <a:pt x="117" y="47"/>
                      <a:pt x="123" y="50"/>
                      <a:pt x="126" y="52"/>
                    </a:cubicBezTo>
                    <a:cubicBezTo>
                      <a:pt x="128" y="53"/>
                      <a:pt x="130" y="54"/>
                      <a:pt x="131" y="55"/>
                    </a:cubicBezTo>
                    <a:cubicBezTo>
                      <a:pt x="131" y="55"/>
                      <a:pt x="132" y="55"/>
                      <a:pt x="132" y="56"/>
                    </a:cubicBezTo>
                    <a:cubicBezTo>
                      <a:pt x="133" y="56"/>
                      <a:pt x="133" y="56"/>
                      <a:pt x="133" y="56"/>
                    </a:cubicBezTo>
                    <a:cubicBezTo>
                      <a:pt x="133" y="56"/>
                      <a:pt x="133" y="56"/>
                      <a:pt x="133" y="56"/>
                    </a:cubicBezTo>
                    <a:cubicBezTo>
                      <a:pt x="133" y="56"/>
                      <a:pt x="133" y="56"/>
                      <a:pt x="133" y="56"/>
                    </a:cubicBezTo>
                    <a:cubicBezTo>
                      <a:pt x="134" y="56"/>
                      <a:pt x="134" y="56"/>
                      <a:pt x="134" y="56"/>
                    </a:cubicBezTo>
                    <a:cubicBezTo>
                      <a:pt x="135" y="55"/>
                      <a:pt x="135" y="55"/>
                      <a:pt x="135" y="55"/>
                    </a:cubicBezTo>
                    <a:cubicBezTo>
                      <a:pt x="135" y="55"/>
                      <a:pt x="135" y="55"/>
                      <a:pt x="135" y="55"/>
                    </a:cubicBezTo>
                    <a:cubicBezTo>
                      <a:pt x="135" y="54"/>
                      <a:pt x="135" y="54"/>
                      <a:pt x="135" y="54"/>
                    </a:cubicBezTo>
                    <a:cubicBezTo>
                      <a:pt x="134" y="53"/>
                      <a:pt x="134" y="53"/>
                      <a:pt x="134" y="53"/>
                    </a:cubicBezTo>
                    <a:cubicBezTo>
                      <a:pt x="133" y="52"/>
                      <a:pt x="132" y="51"/>
                      <a:pt x="129" y="49"/>
                    </a:cubicBezTo>
                    <a:cubicBezTo>
                      <a:pt x="121" y="44"/>
                      <a:pt x="106" y="35"/>
                      <a:pt x="92" y="27"/>
                    </a:cubicBezTo>
                    <a:cubicBezTo>
                      <a:pt x="85" y="23"/>
                      <a:pt x="79" y="19"/>
                      <a:pt x="74" y="16"/>
                    </a:cubicBezTo>
                    <a:cubicBezTo>
                      <a:pt x="72" y="15"/>
                      <a:pt x="70" y="14"/>
                      <a:pt x="69" y="13"/>
                    </a:cubicBezTo>
                    <a:cubicBezTo>
                      <a:pt x="68" y="12"/>
                      <a:pt x="68" y="12"/>
                      <a:pt x="68" y="12"/>
                    </a:cubicBezTo>
                    <a:cubicBezTo>
                      <a:pt x="67" y="12"/>
                      <a:pt x="67" y="12"/>
                      <a:pt x="67" y="12"/>
                    </a:cubicBezTo>
                    <a:cubicBezTo>
                      <a:pt x="67" y="12"/>
                      <a:pt x="67" y="12"/>
                      <a:pt x="67" y="12"/>
                    </a:cubicBezTo>
                    <a:cubicBezTo>
                      <a:pt x="67" y="12"/>
                      <a:pt x="67" y="12"/>
                      <a:pt x="67" y="12"/>
                    </a:cubicBezTo>
                    <a:cubicBezTo>
                      <a:pt x="67" y="12"/>
                      <a:pt x="67" y="12"/>
                      <a:pt x="67" y="12"/>
                    </a:cubicBezTo>
                    <a:cubicBezTo>
                      <a:pt x="67" y="12"/>
                      <a:pt x="67" y="12"/>
                      <a:pt x="67" y="12"/>
                    </a:cubicBezTo>
                    <a:cubicBezTo>
                      <a:pt x="67" y="12"/>
                      <a:pt x="67" y="12"/>
                      <a:pt x="67" y="12"/>
                    </a:cubicBezTo>
                    <a:cubicBezTo>
                      <a:pt x="66" y="13"/>
                      <a:pt x="66" y="13"/>
                      <a:pt x="66" y="13"/>
                    </a:cubicBezTo>
                    <a:cubicBezTo>
                      <a:pt x="68" y="13"/>
                      <a:pt x="68" y="13"/>
                      <a:pt x="68" y="13"/>
                    </a:cubicBezTo>
                    <a:cubicBezTo>
                      <a:pt x="68" y="12"/>
                      <a:pt x="67" y="12"/>
                      <a:pt x="67" y="12"/>
                    </a:cubicBezTo>
                    <a:cubicBezTo>
                      <a:pt x="66" y="13"/>
                      <a:pt x="66" y="13"/>
                      <a:pt x="66" y="13"/>
                    </a:cubicBezTo>
                    <a:cubicBezTo>
                      <a:pt x="68" y="13"/>
                      <a:pt x="68" y="13"/>
                      <a:pt x="68" y="13"/>
                    </a:cubicBezTo>
                    <a:cubicBezTo>
                      <a:pt x="66" y="13"/>
                      <a:pt x="66" y="13"/>
                      <a:pt x="66" y="13"/>
                    </a:cubicBezTo>
                    <a:cubicBezTo>
                      <a:pt x="67" y="13"/>
                      <a:pt x="67" y="13"/>
                      <a:pt x="67" y="13"/>
                    </a:cubicBezTo>
                    <a:cubicBezTo>
                      <a:pt x="68" y="13"/>
                      <a:pt x="68" y="13"/>
                      <a:pt x="68" y="13"/>
                    </a:cubicBezTo>
                    <a:cubicBezTo>
                      <a:pt x="66" y="13"/>
                      <a:pt x="66" y="13"/>
                      <a:pt x="66" y="13"/>
                    </a:cubicBezTo>
                    <a:cubicBezTo>
                      <a:pt x="67" y="13"/>
                      <a:pt x="67" y="13"/>
                      <a:pt x="67" y="13"/>
                    </a:cubicBezTo>
                    <a:cubicBezTo>
                      <a:pt x="66" y="13"/>
                      <a:pt x="66" y="13"/>
                      <a:pt x="66" y="13"/>
                    </a:cubicBezTo>
                    <a:cubicBezTo>
                      <a:pt x="65" y="14"/>
                      <a:pt x="65" y="14"/>
                      <a:pt x="65" y="14"/>
                    </a:cubicBezTo>
                    <a:cubicBezTo>
                      <a:pt x="65" y="14"/>
                      <a:pt x="82" y="23"/>
                      <a:pt x="98" y="32"/>
                    </a:cubicBezTo>
                    <a:cubicBezTo>
                      <a:pt x="107" y="36"/>
                      <a:pt x="115" y="41"/>
                      <a:pt x="121" y="44"/>
                    </a:cubicBezTo>
                    <a:cubicBezTo>
                      <a:pt x="124" y="46"/>
                      <a:pt x="127" y="47"/>
                      <a:pt x="129" y="48"/>
                    </a:cubicBezTo>
                    <a:cubicBezTo>
                      <a:pt x="130" y="49"/>
                      <a:pt x="131" y="49"/>
                      <a:pt x="131" y="49"/>
                    </a:cubicBezTo>
                    <a:cubicBezTo>
                      <a:pt x="132" y="50"/>
                      <a:pt x="132" y="50"/>
                      <a:pt x="132" y="50"/>
                    </a:cubicBezTo>
                    <a:cubicBezTo>
                      <a:pt x="133" y="50"/>
                      <a:pt x="133" y="50"/>
                      <a:pt x="133" y="50"/>
                    </a:cubicBezTo>
                    <a:cubicBezTo>
                      <a:pt x="133" y="50"/>
                      <a:pt x="133" y="50"/>
                      <a:pt x="133" y="50"/>
                    </a:cubicBezTo>
                    <a:cubicBezTo>
                      <a:pt x="134" y="50"/>
                      <a:pt x="134" y="50"/>
                      <a:pt x="134" y="50"/>
                    </a:cubicBezTo>
                    <a:cubicBezTo>
                      <a:pt x="134" y="49"/>
                      <a:pt x="134" y="49"/>
                      <a:pt x="134" y="49"/>
                    </a:cubicBezTo>
                    <a:cubicBezTo>
                      <a:pt x="134" y="49"/>
                      <a:pt x="134" y="49"/>
                      <a:pt x="134" y="49"/>
                    </a:cubicBezTo>
                    <a:cubicBezTo>
                      <a:pt x="135" y="48"/>
                      <a:pt x="135" y="48"/>
                      <a:pt x="135" y="48"/>
                    </a:cubicBezTo>
                    <a:cubicBezTo>
                      <a:pt x="135" y="48"/>
                      <a:pt x="134" y="48"/>
                      <a:pt x="134" y="48"/>
                    </a:cubicBezTo>
                    <a:cubicBezTo>
                      <a:pt x="134" y="47"/>
                      <a:pt x="134" y="47"/>
                      <a:pt x="134" y="47"/>
                    </a:cubicBezTo>
                    <a:cubicBezTo>
                      <a:pt x="133" y="46"/>
                      <a:pt x="132" y="46"/>
                      <a:pt x="130" y="44"/>
                    </a:cubicBezTo>
                    <a:cubicBezTo>
                      <a:pt x="124" y="41"/>
                      <a:pt x="112" y="33"/>
                      <a:pt x="101" y="26"/>
                    </a:cubicBezTo>
                    <a:cubicBezTo>
                      <a:pt x="95" y="23"/>
                      <a:pt x="90" y="20"/>
                      <a:pt x="86" y="17"/>
                    </a:cubicBezTo>
                    <a:cubicBezTo>
                      <a:pt x="84" y="16"/>
                      <a:pt x="83" y="15"/>
                      <a:pt x="82" y="15"/>
                    </a:cubicBezTo>
                    <a:cubicBezTo>
                      <a:pt x="81" y="14"/>
                      <a:pt x="81" y="14"/>
                      <a:pt x="81" y="14"/>
                    </a:cubicBezTo>
                    <a:cubicBezTo>
                      <a:pt x="80" y="14"/>
                      <a:pt x="80" y="14"/>
                      <a:pt x="80" y="14"/>
                    </a:cubicBezTo>
                    <a:cubicBezTo>
                      <a:pt x="80" y="14"/>
                      <a:pt x="80" y="14"/>
                      <a:pt x="80" y="14"/>
                    </a:cubicBezTo>
                    <a:cubicBezTo>
                      <a:pt x="80" y="14"/>
                      <a:pt x="80" y="14"/>
                      <a:pt x="80" y="14"/>
                    </a:cubicBezTo>
                    <a:cubicBezTo>
                      <a:pt x="80" y="14"/>
                      <a:pt x="80" y="14"/>
                      <a:pt x="80" y="14"/>
                    </a:cubicBezTo>
                    <a:cubicBezTo>
                      <a:pt x="80" y="14"/>
                      <a:pt x="80" y="14"/>
                      <a:pt x="80" y="14"/>
                    </a:cubicBezTo>
                    <a:cubicBezTo>
                      <a:pt x="80" y="14"/>
                      <a:pt x="80" y="14"/>
                      <a:pt x="80" y="14"/>
                    </a:cubicBezTo>
                    <a:cubicBezTo>
                      <a:pt x="80" y="14"/>
                      <a:pt x="80" y="14"/>
                      <a:pt x="80" y="14"/>
                    </a:cubicBezTo>
                    <a:cubicBezTo>
                      <a:pt x="79" y="15"/>
                      <a:pt x="79" y="15"/>
                      <a:pt x="79" y="15"/>
                    </a:cubicBezTo>
                    <a:cubicBezTo>
                      <a:pt x="80" y="14"/>
                      <a:pt x="80" y="14"/>
                      <a:pt x="80" y="14"/>
                    </a:cubicBezTo>
                    <a:cubicBezTo>
                      <a:pt x="80" y="14"/>
                      <a:pt x="80" y="14"/>
                      <a:pt x="80" y="14"/>
                    </a:cubicBezTo>
                    <a:cubicBezTo>
                      <a:pt x="79" y="15"/>
                      <a:pt x="79" y="15"/>
                      <a:pt x="79" y="15"/>
                    </a:cubicBezTo>
                    <a:cubicBezTo>
                      <a:pt x="80" y="14"/>
                      <a:pt x="80" y="14"/>
                      <a:pt x="80" y="14"/>
                    </a:cubicBezTo>
                    <a:cubicBezTo>
                      <a:pt x="79" y="15"/>
                      <a:pt x="79" y="15"/>
                      <a:pt x="79" y="15"/>
                    </a:cubicBezTo>
                    <a:cubicBezTo>
                      <a:pt x="81" y="14"/>
                      <a:pt x="81" y="14"/>
                      <a:pt x="81" y="14"/>
                    </a:cubicBezTo>
                    <a:cubicBezTo>
                      <a:pt x="80" y="14"/>
                      <a:pt x="80" y="14"/>
                      <a:pt x="80" y="14"/>
                    </a:cubicBezTo>
                    <a:cubicBezTo>
                      <a:pt x="79" y="15"/>
                      <a:pt x="79" y="15"/>
                      <a:pt x="79" y="15"/>
                    </a:cubicBezTo>
                    <a:cubicBezTo>
                      <a:pt x="81" y="14"/>
                      <a:pt x="81" y="14"/>
                      <a:pt x="81" y="14"/>
                    </a:cubicBezTo>
                    <a:cubicBezTo>
                      <a:pt x="79" y="15"/>
                      <a:pt x="79" y="15"/>
                      <a:pt x="79" y="15"/>
                    </a:cubicBezTo>
                    <a:cubicBezTo>
                      <a:pt x="81" y="15"/>
                      <a:pt x="81" y="15"/>
                      <a:pt x="81" y="15"/>
                    </a:cubicBezTo>
                    <a:cubicBezTo>
                      <a:pt x="81" y="14"/>
                      <a:pt x="81" y="14"/>
                      <a:pt x="81" y="14"/>
                    </a:cubicBezTo>
                    <a:cubicBezTo>
                      <a:pt x="79" y="15"/>
                      <a:pt x="79" y="15"/>
                      <a:pt x="79" y="15"/>
                    </a:cubicBezTo>
                    <a:cubicBezTo>
                      <a:pt x="81" y="15"/>
                      <a:pt x="81" y="15"/>
                      <a:pt x="81" y="15"/>
                    </a:cubicBezTo>
                    <a:cubicBezTo>
                      <a:pt x="79" y="15"/>
                      <a:pt x="79" y="15"/>
                      <a:pt x="79" y="15"/>
                    </a:cubicBezTo>
                    <a:cubicBezTo>
                      <a:pt x="79" y="16"/>
                      <a:pt x="79" y="16"/>
                      <a:pt x="79" y="16"/>
                    </a:cubicBezTo>
                    <a:cubicBezTo>
                      <a:pt x="79" y="16"/>
                      <a:pt x="91" y="23"/>
                      <a:pt x="105" y="30"/>
                    </a:cubicBezTo>
                    <a:cubicBezTo>
                      <a:pt x="111" y="33"/>
                      <a:pt x="118" y="36"/>
                      <a:pt x="123" y="39"/>
                    </a:cubicBezTo>
                    <a:cubicBezTo>
                      <a:pt x="125" y="40"/>
                      <a:pt x="127" y="41"/>
                      <a:pt x="129" y="42"/>
                    </a:cubicBezTo>
                    <a:cubicBezTo>
                      <a:pt x="130" y="42"/>
                      <a:pt x="130" y="43"/>
                      <a:pt x="131" y="43"/>
                    </a:cubicBezTo>
                    <a:cubicBezTo>
                      <a:pt x="131" y="43"/>
                      <a:pt x="131" y="43"/>
                      <a:pt x="131" y="43"/>
                    </a:cubicBezTo>
                    <a:cubicBezTo>
                      <a:pt x="132" y="43"/>
                      <a:pt x="132" y="43"/>
                      <a:pt x="132" y="43"/>
                    </a:cubicBezTo>
                    <a:cubicBezTo>
                      <a:pt x="132" y="43"/>
                      <a:pt x="132" y="43"/>
                      <a:pt x="132" y="43"/>
                    </a:cubicBezTo>
                    <a:cubicBezTo>
                      <a:pt x="133" y="43"/>
                      <a:pt x="133" y="43"/>
                      <a:pt x="133" y="43"/>
                    </a:cubicBezTo>
                    <a:cubicBezTo>
                      <a:pt x="133" y="43"/>
                      <a:pt x="133" y="43"/>
                      <a:pt x="133" y="43"/>
                    </a:cubicBezTo>
                    <a:cubicBezTo>
                      <a:pt x="134" y="42"/>
                      <a:pt x="134" y="42"/>
                      <a:pt x="134" y="41"/>
                    </a:cubicBezTo>
                    <a:cubicBezTo>
                      <a:pt x="134" y="41"/>
                      <a:pt x="133" y="41"/>
                      <a:pt x="133" y="40"/>
                    </a:cubicBezTo>
                    <a:cubicBezTo>
                      <a:pt x="95" y="16"/>
                      <a:pt x="95" y="16"/>
                      <a:pt x="95" y="16"/>
                    </a:cubicBezTo>
                    <a:cubicBezTo>
                      <a:pt x="94" y="18"/>
                      <a:pt x="94" y="18"/>
                      <a:pt x="94" y="18"/>
                    </a:cubicBezTo>
                    <a:cubicBezTo>
                      <a:pt x="95" y="18"/>
                      <a:pt x="95" y="18"/>
                      <a:pt x="95" y="18"/>
                    </a:cubicBezTo>
                    <a:cubicBezTo>
                      <a:pt x="94" y="18"/>
                      <a:pt x="94" y="18"/>
                      <a:pt x="94" y="18"/>
                    </a:cubicBezTo>
                    <a:cubicBezTo>
                      <a:pt x="94" y="19"/>
                      <a:pt x="94" y="19"/>
                      <a:pt x="94" y="19"/>
                    </a:cubicBezTo>
                    <a:cubicBezTo>
                      <a:pt x="94" y="19"/>
                      <a:pt x="95" y="19"/>
                      <a:pt x="95" y="18"/>
                    </a:cubicBezTo>
                    <a:cubicBezTo>
                      <a:pt x="94" y="18"/>
                      <a:pt x="94" y="18"/>
                      <a:pt x="94" y="18"/>
                    </a:cubicBezTo>
                    <a:cubicBezTo>
                      <a:pt x="94" y="19"/>
                      <a:pt x="94" y="19"/>
                      <a:pt x="94" y="19"/>
                    </a:cubicBezTo>
                    <a:cubicBezTo>
                      <a:pt x="94" y="18"/>
                      <a:pt x="94" y="18"/>
                      <a:pt x="94" y="18"/>
                    </a:cubicBezTo>
                    <a:cubicBezTo>
                      <a:pt x="94" y="19"/>
                      <a:pt x="94" y="19"/>
                      <a:pt x="94" y="19"/>
                    </a:cubicBezTo>
                    <a:cubicBezTo>
                      <a:pt x="94" y="19"/>
                      <a:pt x="94" y="19"/>
                      <a:pt x="94" y="19"/>
                    </a:cubicBezTo>
                    <a:cubicBezTo>
                      <a:pt x="94" y="18"/>
                      <a:pt x="94" y="18"/>
                      <a:pt x="94" y="18"/>
                    </a:cubicBezTo>
                    <a:cubicBezTo>
                      <a:pt x="94" y="19"/>
                      <a:pt x="94" y="19"/>
                      <a:pt x="94" y="19"/>
                    </a:cubicBezTo>
                    <a:cubicBezTo>
                      <a:pt x="94" y="19"/>
                      <a:pt x="94" y="19"/>
                      <a:pt x="94" y="19"/>
                    </a:cubicBezTo>
                    <a:cubicBezTo>
                      <a:pt x="94" y="19"/>
                      <a:pt x="94" y="19"/>
                      <a:pt x="94" y="19"/>
                    </a:cubicBezTo>
                    <a:cubicBezTo>
                      <a:pt x="94" y="19"/>
                      <a:pt x="94" y="19"/>
                      <a:pt x="94" y="19"/>
                    </a:cubicBezTo>
                    <a:cubicBezTo>
                      <a:pt x="94" y="19"/>
                      <a:pt x="94" y="19"/>
                      <a:pt x="94" y="19"/>
                    </a:cubicBezTo>
                    <a:cubicBezTo>
                      <a:pt x="94" y="19"/>
                      <a:pt x="94" y="19"/>
                      <a:pt x="94" y="19"/>
                    </a:cubicBezTo>
                    <a:cubicBezTo>
                      <a:pt x="94" y="19"/>
                      <a:pt x="95" y="19"/>
                      <a:pt x="96" y="20"/>
                    </a:cubicBezTo>
                    <a:cubicBezTo>
                      <a:pt x="100" y="22"/>
                      <a:pt x="109" y="26"/>
                      <a:pt x="116" y="29"/>
                    </a:cubicBezTo>
                    <a:cubicBezTo>
                      <a:pt x="120" y="31"/>
                      <a:pt x="123" y="33"/>
                      <a:pt x="125" y="34"/>
                    </a:cubicBezTo>
                    <a:cubicBezTo>
                      <a:pt x="127" y="35"/>
                      <a:pt x="128" y="35"/>
                      <a:pt x="129" y="35"/>
                    </a:cubicBezTo>
                    <a:cubicBezTo>
                      <a:pt x="129" y="36"/>
                      <a:pt x="129" y="36"/>
                      <a:pt x="130" y="36"/>
                    </a:cubicBezTo>
                    <a:cubicBezTo>
                      <a:pt x="130" y="36"/>
                      <a:pt x="130" y="36"/>
                      <a:pt x="130" y="36"/>
                    </a:cubicBezTo>
                    <a:cubicBezTo>
                      <a:pt x="130" y="36"/>
                      <a:pt x="130" y="36"/>
                      <a:pt x="130" y="36"/>
                    </a:cubicBezTo>
                    <a:cubicBezTo>
                      <a:pt x="130" y="36"/>
                      <a:pt x="130" y="36"/>
                      <a:pt x="130" y="36"/>
                    </a:cubicBezTo>
                    <a:cubicBezTo>
                      <a:pt x="131" y="36"/>
                      <a:pt x="131" y="36"/>
                      <a:pt x="131" y="36"/>
                    </a:cubicBezTo>
                    <a:cubicBezTo>
                      <a:pt x="132" y="36"/>
                      <a:pt x="132" y="36"/>
                      <a:pt x="132" y="36"/>
                    </a:cubicBezTo>
                    <a:cubicBezTo>
                      <a:pt x="132" y="35"/>
                      <a:pt x="132" y="35"/>
                      <a:pt x="132" y="34"/>
                    </a:cubicBezTo>
                    <a:cubicBezTo>
                      <a:pt x="132" y="34"/>
                      <a:pt x="132" y="34"/>
                      <a:pt x="131" y="33"/>
                    </a:cubicBezTo>
                    <a:cubicBezTo>
                      <a:pt x="121" y="27"/>
                      <a:pt x="121" y="27"/>
                      <a:pt x="121" y="27"/>
                    </a:cubicBezTo>
                    <a:cubicBezTo>
                      <a:pt x="131" y="31"/>
                      <a:pt x="131" y="31"/>
                      <a:pt x="131" y="31"/>
                    </a:cubicBezTo>
                    <a:cubicBezTo>
                      <a:pt x="132" y="31"/>
                      <a:pt x="133" y="31"/>
                      <a:pt x="133" y="30"/>
                    </a:cubicBezTo>
                    <a:cubicBezTo>
                      <a:pt x="134" y="30"/>
                      <a:pt x="133" y="29"/>
                      <a:pt x="133" y="28"/>
                    </a:cubicBezTo>
                    <a:cubicBezTo>
                      <a:pt x="119" y="20"/>
                      <a:pt x="119" y="20"/>
                      <a:pt x="119" y="20"/>
                    </a:cubicBezTo>
                    <a:cubicBezTo>
                      <a:pt x="119" y="21"/>
                      <a:pt x="119" y="21"/>
                      <a:pt x="119" y="21"/>
                    </a:cubicBezTo>
                    <a:cubicBezTo>
                      <a:pt x="120" y="22"/>
                      <a:pt x="120" y="22"/>
                      <a:pt x="120" y="22"/>
                    </a:cubicBezTo>
                    <a:cubicBezTo>
                      <a:pt x="119" y="21"/>
                      <a:pt x="119" y="21"/>
                      <a:pt x="119" y="21"/>
                    </a:cubicBezTo>
                    <a:cubicBezTo>
                      <a:pt x="119" y="23"/>
                      <a:pt x="119" y="23"/>
                      <a:pt x="119" y="23"/>
                    </a:cubicBezTo>
                    <a:cubicBezTo>
                      <a:pt x="119" y="23"/>
                      <a:pt x="120" y="23"/>
                      <a:pt x="120" y="22"/>
                    </a:cubicBezTo>
                    <a:cubicBezTo>
                      <a:pt x="119" y="21"/>
                      <a:pt x="119" y="21"/>
                      <a:pt x="119" y="21"/>
                    </a:cubicBezTo>
                    <a:cubicBezTo>
                      <a:pt x="119" y="23"/>
                      <a:pt x="119" y="23"/>
                      <a:pt x="119" y="23"/>
                    </a:cubicBezTo>
                    <a:cubicBezTo>
                      <a:pt x="119" y="21"/>
                      <a:pt x="119" y="21"/>
                      <a:pt x="119" y="21"/>
                    </a:cubicBezTo>
                    <a:cubicBezTo>
                      <a:pt x="119" y="23"/>
                      <a:pt x="119" y="23"/>
                      <a:pt x="119" y="23"/>
                    </a:cubicBezTo>
                    <a:cubicBezTo>
                      <a:pt x="119" y="23"/>
                      <a:pt x="119" y="23"/>
                      <a:pt x="119" y="23"/>
                    </a:cubicBezTo>
                    <a:cubicBezTo>
                      <a:pt x="119" y="21"/>
                      <a:pt x="119" y="21"/>
                      <a:pt x="119" y="21"/>
                    </a:cubicBezTo>
                    <a:cubicBezTo>
                      <a:pt x="119" y="23"/>
                      <a:pt x="119" y="23"/>
                      <a:pt x="119" y="23"/>
                    </a:cubicBezTo>
                    <a:cubicBezTo>
                      <a:pt x="119" y="22"/>
                      <a:pt x="119" y="22"/>
                      <a:pt x="119" y="22"/>
                    </a:cubicBezTo>
                    <a:cubicBezTo>
                      <a:pt x="118" y="23"/>
                      <a:pt x="118" y="23"/>
                      <a:pt x="118" y="23"/>
                    </a:cubicBezTo>
                    <a:cubicBezTo>
                      <a:pt x="119" y="23"/>
                      <a:pt x="119" y="23"/>
                      <a:pt x="119" y="23"/>
                    </a:cubicBezTo>
                    <a:cubicBezTo>
                      <a:pt x="119" y="22"/>
                      <a:pt x="119" y="22"/>
                      <a:pt x="119" y="22"/>
                    </a:cubicBezTo>
                    <a:cubicBezTo>
                      <a:pt x="118" y="23"/>
                      <a:pt x="118" y="23"/>
                      <a:pt x="118" y="23"/>
                    </a:cubicBezTo>
                    <a:cubicBezTo>
                      <a:pt x="119" y="23"/>
                      <a:pt x="119" y="23"/>
                      <a:pt x="121" y="23"/>
                    </a:cubicBezTo>
                    <a:cubicBezTo>
                      <a:pt x="122" y="24"/>
                      <a:pt x="125" y="25"/>
                      <a:pt x="127" y="25"/>
                    </a:cubicBezTo>
                    <a:cubicBezTo>
                      <a:pt x="128" y="25"/>
                      <a:pt x="129" y="26"/>
                      <a:pt x="130" y="26"/>
                    </a:cubicBezTo>
                    <a:cubicBezTo>
                      <a:pt x="130" y="26"/>
                      <a:pt x="130" y="26"/>
                      <a:pt x="131" y="26"/>
                    </a:cubicBezTo>
                    <a:cubicBezTo>
                      <a:pt x="131" y="26"/>
                      <a:pt x="131" y="26"/>
                      <a:pt x="131" y="26"/>
                    </a:cubicBezTo>
                    <a:cubicBezTo>
                      <a:pt x="132" y="26"/>
                      <a:pt x="132" y="26"/>
                      <a:pt x="132" y="26"/>
                    </a:cubicBezTo>
                    <a:cubicBezTo>
                      <a:pt x="132" y="26"/>
                      <a:pt x="132" y="26"/>
                      <a:pt x="133" y="25"/>
                    </a:cubicBezTo>
                    <a:cubicBezTo>
                      <a:pt x="133" y="25"/>
                      <a:pt x="133" y="25"/>
                      <a:pt x="133" y="24"/>
                    </a:cubicBezTo>
                    <a:cubicBezTo>
                      <a:pt x="133" y="24"/>
                      <a:pt x="133" y="24"/>
                      <a:pt x="132" y="23"/>
                    </a:cubicBezTo>
                    <a:cubicBezTo>
                      <a:pt x="129" y="22"/>
                      <a:pt x="129" y="22"/>
                      <a:pt x="129" y="22"/>
                    </a:cubicBezTo>
                    <a:cubicBezTo>
                      <a:pt x="129" y="21"/>
                      <a:pt x="128" y="21"/>
                      <a:pt x="127" y="22"/>
                    </a:cubicBezTo>
                    <a:cubicBezTo>
                      <a:pt x="127" y="23"/>
                      <a:pt x="127" y="24"/>
                      <a:pt x="128" y="24"/>
                    </a:cubicBezTo>
                    <a:cubicBezTo>
                      <a:pt x="131" y="26"/>
                      <a:pt x="131" y="26"/>
                      <a:pt x="131" y="26"/>
                    </a:cubicBezTo>
                    <a:cubicBezTo>
                      <a:pt x="132" y="25"/>
                      <a:pt x="132" y="25"/>
                      <a:pt x="132" y="25"/>
                    </a:cubicBezTo>
                    <a:cubicBezTo>
                      <a:pt x="130" y="24"/>
                      <a:pt x="130" y="24"/>
                      <a:pt x="130" y="24"/>
                    </a:cubicBezTo>
                    <a:cubicBezTo>
                      <a:pt x="131" y="25"/>
                      <a:pt x="131" y="25"/>
                      <a:pt x="131" y="25"/>
                    </a:cubicBezTo>
                    <a:cubicBezTo>
                      <a:pt x="131" y="23"/>
                      <a:pt x="131" y="23"/>
                      <a:pt x="131" y="23"/>
                    </a:cubicBezTo>
                    <a:cubicBezTo>
                      <a:pt x="131" y="23"/>
                      <a:pt x="131" y="23"/>
                      <a:pt x="130" y="24"/>
                    </a:cubicBezTo>
                    <a:cubicBezTo>
                      <a:pt x="131" y="25"/>
                      <a:pt x="131" y="25"/>
                      <a:pt x="131" y="25"/>
                    </a:cubicBezTo>
                    <a:cubicBezTo>
                      <a:pt x="131" y="23"/>
                      <a:pt x="131" y="23"/>
                      <a:pt x="131" y="23"/>
                    </a:cubicBezTo>
                    <a:cubicBezTo>
                      <a:pt x="131" y="24"/>
                      <a:pt x="131" y="24"/>
                      <a:pt x="131" y="24"/>
                    </a:cubicBezTo>
                    <a:cubicBezTo>
                      <a:pt x="131" y="23"/>
                      <a:pt x="131" y="23"/>
                      <a:pt x="131" y="23"/>
                    </a:cubicBezTo>
                    <a:cubicBezTo>
                      <a:pt x="131" y="23"/>
                      <a:pt x="131" y="23"/>
                      <a:pt x="131" y="23"/>
                    </a:cubicBezTo>
                    <a:cubicBezTo>
                      <a:pt x="131" y="24"/>
                      <a:pt x="131" y="24"/>
                      <a:pt x="131" y="24"/>
                    </a:cubicBezTo>
                    <a:cubicBezTo>
                      <a:pt x="131" y="23"/>
                      <a:pt x="131" y="23"/>
                      <a:pt x="131" y="23"/>
                    </a:cubicBezTo>
                    <a:cubicBezTo>
                      <a:pt x="131" y="23"/>
                      <a:pt x="131" y="23"/>
                      <a:pt x="131" y="23"/>
                    </a:cubicBezTo>
                    <a:cubicBezTo>
                      <a:pt x="131" y="23"/>
                      <a:pt x="131" y="23"/>
                      <a:pt x="131" y="23"/>
                    </a:cubicBezTo>
                    <a:cubicBezTo>
                      <a:pt x="131" y="23"/>
                      <a:pt x="131" y="23"/>
                      <a:pt x="131" y="23"/>
                    </a:cubicBezTo>
                    <a:cubicBezTo>
                      <a:pt x="131" y="23"/>
                      <a:pt x="131" y="23"/>
                      <a:pt x="131" y="23"/>
                    </a:cubicBezTo>
                    <a:cubicBezTo>
                      <a:pt x="131" y="23"/>
                      <a:pt x="131" y="23"/>
                      <a:pt x="131" y="23"/>
                    </a:cubicBezTo>
                    <a:cubicBezTo>
                      <a:pt x="131" y="23"/>
                      <a:pt x="130" y="23"/>
                      <a:pt x="129" y="23"/>
                    </a:cubicBezTo>
                    <a:cubicBezTo>
                      <a:pt x="127" y="22"/>
                      <a:pt x="125" y="22"/>
                      <a:pt x="123" y="21"/>
                    </a:cubicBezTo>
                    <a:cubicBezTo>
                      <a:pt x="122" y="21"/>
                      <a:pt x="121" y="20"/>
                      <a:pt x="120" y="20"/>
                    </a:cubicBezTo>
                    <a:cubicBezTo>
                      <a:pt x="119" y="20"/>
                      <a:pt x="119" y="20"/>
                      <a:pt x="119" y="20"/>
                    </a:cubicBezTo>
                    <a:cubicBezTo>
                      <a:pt x="119" y="20"/>
                      <a:pt x="119" y="20"/>
                      <a:pt x="119" y="20"/>
                    </a:cubicBezTo>
                    <a:cubicBezTo>
                      <a:pt x="119" y="20"/>
                      <a:pt x="119" y="20"/>
                      <a:pt x="119" y="20"/>
                    </a:cubicBezTo>
                    <a:cubicBezTo>
                      <a:pt x="118" y="20"/>
                      <a:pt x="118" y="20"/>
                      <a:pt x="118" y="20"/>
                    </a:cubicBezTo>
                    <a:cubicBezTo>
                      <a:pt x="118" y="20"/>
                      <a:pt x="118" y="20"/>
                      <a:pt x="117" y="21"/>
                    </a:cubicBezTo>
                    <a:cubicBezTo>
                      <a:pt x="117" y="21"/>
                      <a:pt x="117" y="22"/>
                      <a:pt x="118" y="23"/>
                    </a:cubicBezTo>
                    <a:cubicBezTo>
                      <a:pt x="131" y="31"/>
                      <a:pt x="131" y="31"/>
                      <a:pt x="131" y="31"/>
                    </a:cubicBezTo>
                    <a:cubicBezTo>
                      <a:pt x="132" y="30"/>
                      <a:pt x="132" y="30"/>
                      <a:pt x="132" y="30"/>
                    </a:cubicBezTo>
                    <a:cubicBezTo>
                      <a:pt x="133" y="28"/>
                      <a:pt x="133" y="28"/>
                      <a:pt x="133" y="28"/>
                    </a:cubicBezTo>
                    <a:cubicBezTo>
                      <a:pt x="107" y="18"/>
                      <a:pt x="107" y="18"/>
                      <a:pt x="107" y="18"/>
                    </a:cubicBezTo>
                    <a:cubicBezTo>
                      <a:pt x="106" y="18"/>
                      <a:pt x="106" y="18"/>
                      <a:pt x="105" y="19"/>
                    </a:cubicBezTo>
                    <a:cubicBezTo>
                      <a:pt x="105" y="20"/>
                      <a:pt x="105" y="21"/>
                      <a:pt x="106" y="21"/>
                    </a:cubicBezTo>
                    <a:cubicBezTo>
                      <a:pt x="130" y="36"/>
                      <a:pt x="130" y="36"/>
                      <a:pt x="130" y="36"/>
                    </a:cubicBezTo>
                    <a:cubicBezTo>
                      <a:pt x="130" y="35"/>
                      <a:pt x="130" y="35"/>
                      <a:pt x="130" y="35"/>
                    </a:cubicBezTo>
                    <a:cubicBezTo>
                      <a:pt x="129" y="34"/>
                      <a:pt x="129" y="34"/>
                      <a:pt x="129" y="34"/>
                    </a:cubicBezTo>
                    <a:cubicBezTo>
                      <a:pt x="130" y="35"/>
                      <a:pt x="130" y="35"/>
                      <a:pt x="130" y="35"/>
                    </a:cubicBezTo>
                    <a:cubicBezTo>
                      <a:pt x="130" y="33"/>
                      <a:pt x="130" y="33"/>
                      <a:pt x="130" y="33"/>
                    </a:cubicBezTo>
                    <a:cubicBezTo>
                      <a:pt x="129" y="34"/>
                      <a:pt x="129" y="34"/>
                      <a:pt x="129" y="34"/>
                    </a:cubicBezTo>
                    <a:cubicBezTo>
                      <a:pt x="130" y="35"/>
                      <a:pt x="130" y="35"/>
                      <a:pt x="130" y="35"/>
                    </a:cubicBezTo>
                    <a:cubicBezTo>
                      <a:pt x="130" y="33"/>
                      <a:pt x="130" y="33"/>
                      <a:pt x="130" y="33"/>
                    </a:cubicBezTo>
                    <a:cubicBezTo>
                      <a:pt x="130" y="35"/>
                      <a:pt x="130" y="35"/>
                      <a:pt x="130" y="35"/>
                    </a:cubicBezTo>
                    <a:cubicBezTo>
                      <a:pt x="130" y="33"/>
                      <a:pt x="130" y="33"/>
                      <a:pt x="130" y="33"/>
                    </a:cubicBezTo>
                    <a:cubicBezTo>
                      <a:pt x="130" y="33"/>
                      <a:pt x="130" y="33"/>
                      <a:pt x="130" y="33"/>
                    </a:cubicBezTo>
                    <a:cubicBezTo>
                      <a:pt x="130" y="35"/>
                      <a:pt x="130" y="35"/>
                      <a:pt x="130" y="35"/>
                    </a:cubicBezTo>
                    <a:cubicBezTo>
                      <a:pt x="130" y="33"/>
                      <a:pt x="130" y="33"/>
                      <a:pt x="130" y="33"/>
                    </a:cubicBezTo>
                    <a:cubicBezTo>
                      <a:pt x="130" y="35"/>
                      <a:pt x="130" y="35"/>
                      <a:pt x="130" y="35"/>
                    </a:cubicBezTo>
                    <a:cubicBezTo>
                      <a:pt x="131" y="33"/>
                      <a:pt x="131" y="33"/>
                      <a:pt x="131" y="33"/>
                    </a:cubicBezTo>
                    <a:cubicBezTo>
                      <a:pt x="130" y="33"/>
                      <a:pt x="130" y="33"/>
                      <a:pt x="130" y="33"/>
                    </a:cubicBezTo>
                    <a:cubicBezTo>
                      <a:pt x="130" y="35"/>
                      <a:pt x="130" y="35"/>
                      <a:pt x="130" y="35"/>
                    </a:cubicBezTo>
                    <a:cubicBezTo>
                      <a:pt x="131" y="33"/>
                      <a:pt x="131" y="33"/>
                      <a:pt x="131" y="33"/>
                    </a:cubicBezTo>
                    <a:cubicBezTo>
                      <a:pt x="131" y="33"/>
                      <a:pt x="131" y="33"/>
                      <a:pt x="131" y="33"/>
                    </a:cubicBezTo>
                    <a:cubicBezTo>
                      <a:pt x="131" y="33"/>
                      <a:pt x="130" y="33"/>
                      <a:pt x="129" y="32"/>
                    </a:cubicBezTo>
                    <a:cubicBezTo>
                      <a:pt x="125" y="30"/>
                      <a:pt x="117" y="26"/>
                      <a:pt x="110" y="23"/>
                    </a:cubicBezTo>
                    <a:cubicBezTo>
                      <a:pt x="106" y="21"/>
                      <a:pt x="102" y="19"/>
                      <a:pt x="100" y="18"/>
                    </a:cubicBezTo>
                    <a:cubicBezTo>
                      <a:pt x="98" y="18"/>
                      <a:pt x="97" y="17"/>
                      <a:pt x="96" y="17"/>
                    </a:cubicBezTo>
                    <a:cubicBezTo>
                      <a:pt x="96" y="17"/>
                      <a:pt x="95" y="16"/>
                      <a:pt x="95" y="16"/>
                    </a:cubicBezTo>
                    <a:cubicBezTo>
                      <a:pt x="95" y="16"/>
                      <a:pt x="94" y="16"/>
                      <a:pt x="94" y="16"/>
                    </a:cubicBezTo>
                    <a:cubicBezTo>
                      <a:pt x="93" y="16"/>
                      <a:pt x="93" y="16"/>
                      <a:pt x="93" y="16"/>
                    </a:cubicBezTo>
                    <a:cubicBezTo>
                      <a:pt x="93" y="16"/>
                      <a:pt x="93" y="17"/>
                      <a:pt x="92" y="17"/>
                    </a:cubicBezTo>
                    <a:cubicBezTo>
                      <a:pt x="92" y="17"/>
                      <a:pt x="92" y="18"/>
                      <a:pt x="92" y="18"/>
                    </a:cubicBezTo>
                    <a:cubicBezTo>
                      <a:pt x="92" y="18"/>
                      <a:pt x="93" y="19"/>
                      <a:pt x="93" y="19"/>
                    </a:cubicBezTo>
                    <a:cubicBezTo>
                      <a:pt x="131" y="43"/>
                      <a:pt x="131" y="43"/>
                      <a:pt x="131" y="43"/>
                    </a:cubicBezTo>
                    <a:cubicBezTo>
                      <a:pt x="132" y="42"/>
                      <a:pt x="132" y="42"/>
                      <a:pt x="132" y="42"/>
                    </a:cubicBezTo>
                    <a:cubicBezTo>
                      <a:pt x="131" y="41"/>
                      <a:pt x="131" y="41"/>
                      <a:pt x="131" y="41"/>
                    </a:cubicBezTo>
                    <a:cubicBezTo>
                      <a:pt x="132" y="42"/>
                      <a:pt x="132" y="42"/>
                      <a:pt x="132" y="42"/>
                    </a:cubicBezTo>
                    <a:cubicBezTo>
                      <a:pt x="132" y="40"/>
                      <a:pt x="132" y="40"/>
                      <a:pt x="132" y="40"/>
                    </a:cubicBezTo>
                    <a:cubicBezTo>
                      <a:pt x="131" y="41"/>
                      <a:pt x="131" y="41"/>
                      <a:pt x="131" y="41"/>
                    </a:cubicBezTo>
                    <a:cubicBezTo>
                      <a:pt x="132" y="42"/>
                      <a:pt x="132" y="42"/>
                      <a:pt x="132" y="42"/>
                    </a:cubicBezTo>
                    <a:cubicBezTo>
                      <a:pt x="132" y="40"/>
                      <a:pt x="132" y="40"/>
                      <a:pt x="132" y="40"/>
                    </a:cubicBezTo>
                    <a:cubicBezTo>
                      <a:pt x="132" y="42"/>
                      <a:pt x="132" y="42"/>
                      <a:pt x="132" y="42"/>
                    </a:cubicBezTo>
                    <a:cubicBezTo>
                      <a:pt x="132" y="40"/>
                      <a:pt x="132" y="40"/>
                      <a:pt x="132" y="40"/>
                    </a:cubicBezTo>
                    <a:cubicBezTo>
                      <a:pt x="132" y="40"/>
                      <a:pt x="132" y="40"/>
                      <a:pt x="132" y="40"/>
                    </a:cubicBezTo>
                    <a:cubicBezTo>
                      <a:pt x="132" y="42"/>
                      <a:pt x="132" y="42"/>
                      <a:pt x="132" y="42"/>
                    </a:cubicBezTo>
                    <a:cubicBezTo>
                      <a:pt x="132" y="40"/>
                      <a:pt x="132" y="40"/>
                      <a:pt x="132" y="40"/>
                    </a:cubicBezTo>
                    <a:cubicBezTo>
                      <a:pt x="132" y="41"/>
                      <a:pt x="132" y="41"/>
                      <a:pt x="132" y="41"/>
                    </a:cubicBezTo>
                    <a:cubicBezTo>
                      <a:pt x="132" y="40"/>
                      <a:pt x="132" y="40"/>
                      <a:pt x="132" y="40"/>
                    </a:cubicBezTo>
                    <a:cubicBezTo>
                      <a:pt x="132" y="40"/>
                      <a:pt x="132" y="40"/>
                      <a:pt x="132" y="40"/>
                    </a:cubicBezTo>
                    <a:cubicBezTo>
                      <a:pt x="132" y="41"/>
                      <a:pt x="132" y="41"/>
                      <a:pt x="132" y="41"/>
                    </a:cubicBezTo>
                    <a:cubicBezTo>
                      <a:pt x="132" y="40"/>
                      <a:pt x="132" y="40"/>
                      <a:pt x="132" y="40"/>
                    </a:cubicBezTo>
                    <a:cubicBezTo>
                      <a:pt x="132" y="40"/>
                      <a:pt x="132" y="40"/>
                      <a:pt x="132" y="40"/>
                    </a:cubicBezTo>
                    <a:cubicBezTo>
                      <a:pt x="128" y="38"/>
                      <a:pt x="115" y="32"/>
                      <a:pt x="103" y="25"/>
                    </a:cubicBezTo>
                    <a:cubicBezTo>
                      <a:pt x="97" y="22"/>
                      <a:pt x="91" y="19"/>
                      <a:pt x="87" y="17"/>
                    </a:cubicBezTo>
                    <a:cubicBezTo>
                      <a:pt x="83" y="15"/>
                      <a:pt x="80" y="13"/>
                      <a:pt x="80" y="13"/>
                    </a:cubicBezTo>
                    <a:cubicBezTo>
                      <a:pt x="80" y="13"/>
                      <a:pt x="79" y="13"/>
                      <a:pt x="79" y="13"/>
                    </a:cubicBezTo>
                    <a:cubicBezTo>
                      <a:pt x="78" y="14"/>
                      <a:pt x="78" y="14"/>
                      <a:pt x="78" y="15"/>
                    </a:cubicBezTo>
                    <a:cubicBezTo>
                      <a:pt x="78" y="15"/>
                      <a:pt x="78" y="15"/>
                      <a:pt x="78" y="15"/>
                    </a:cubicBezTo>
                    <a:cubicBezTo>
                      <a:pt x="78" y="16"/>
                      <a:pt x="78" y="16"/>
                      <a:pt x="78" y="16"/>
                    </a:cubicBezTo>
                    <a:cubicBezTo>
                      <a:pt x="79" y="16"/>
                      <a:pt x="79" y="16"/>
                      <a:pt x="79" y="16"/>
                    </a:cubicBezTo>
                    <a:cubicBezTo>
                      <a:pt x="79" y="16"/>
                      <a:pt x="80" y="17"/>
                      <a:pt x="82" y="18"/>
                    </a:cubicBezTo>
                    <a:cubicBezTo>
                      <a:pt x="87" y="21"/>
                      <a:pt x="100" y="29"/>
                      <a:pt x="111" y="36"/>
                    </a:cubicBezTo>
                    <a:cubicBezTo>
                      <a:pt x="117" y="40"/>
                      <a:pt x="122" y="43"/>
                      <a:pt x="126" y="45"/>
                    </a:cubicBezTo>
                    <a:cubicBezTo>
                      <a:pt x="128" y="46"/>
                      <a:pt x="129" y="48"/>
                      <a:pt x="131" y="48"/>
                    </a:cubicBezTo>
                    <a:cubicBezTo>
                      <a:pt x="131" y="49"/>
                      <a:pt x="131" y="49"/>
                      <a:pt x="132" y="49"/>
                    </a:cubicBezTo>
                    <a:cubicBezTo>
                      <a:pt x="132" y="49"/>
                      <a:pt x="132" y="49"/>
                      <a:pt x="132" y="49"/>
                    </a:cubicBezTo>
                    <a:cubicBezTo>
                      <a:pt x="132" y="49"/>
                      <a:pt x="132" y="49"/>
                      <a:pt x="132" y="49"/>
                    </a:cubicBezTo>
                    <a:cubicBezTo>
                      <a:pt x="132" y="49"/>
                      <a:pt x="132" y="49"/>
                      <a:pt x="132" y="49"/>
                    </a:cubicBezTo>
                    <a:cubicBezTo>
                      <a:pt x="132" y="49"/>
                      <a:pt x="132" y="49"/>
                      <a:pt x="132" y="49"/>
                    </a:cubicBezTo>
                    <a:cubicBezTo>
                      <a:pt x="132" y="49"/>
                      <a:pt x="132" y="49"/>
                      <a:pt x="132" y="49"/>
                    </a:cubicBezTo>
                    <a:cubicBezTo>
                      <a:pt x="132" y="49"/>
                      <a:pt x="132" y="49"/>
                      <a:pt x="132" y="49"/>
                    </a:cubicBezTo>
                    <a:cubicBezTo>
                      <a:pt x="133" y="48"/>
                      <a:pt x="133" y="48"/>
                      <a:pt x="133" y="48"/>
                    </a:cubicBezTo>
                    <a:cubicBezTo>
                      <a:pt x="132" y="48"/>
                      <a:pt x="132" y="48"/>
                      <a:pt x="132" y="48"/>
                    </a:cubicBezTo>
                    <a:cubicBezTo>
                      <a:pt x="132" y="49"/>
                      <a:pt x="132" y="49"/>
                      <a:pt x="132" y="49"/>
                    </a:cubicBezTo>
                    <a:cubicBezTo>
                      <a:pt x="133" y="48"/>
                      <a:pt x="133" y="48"/>
                      <a:pt x="133" y="48"/>
                    </a:cubicBezTo>
                    <a:cubicBezTo>
                      <a:pt x="132" y="48"/>
                      <a:pt x="132" y="48"/>
                      <a:pt x="132" y="48"/>
                    </a:cubicBezTo>
                    <a:cubicBezTo>
                      <a:pt x="133" y="48"/>
                      <a:pt x="133" y="48"/>
                      <a:pt x="133" y="48"/>
                    </a:cubicBezTo>
                    <a:cubicBezTo>
                      <a:pt x="132" y="48"/>
                      <a:pt x="132" y="48"/>
                      <a:pt x="132" y="48"/>
                    </a:cubicBezTo>
                    <a:cubicBezTo>
                      <a:pt x="132" y="48"/>
                      <a:pt x="132" y="48"/>
                      <a:pt x="132" y="48"/>
                    </a:cubicBezTo>
                    <a:cubicBezTo>
                      <a:pt x="133" y="48"/>
                      <a:pt x="133" y="48"/>
                      <a:pt x="133" y="48"/>
                    </a:cubicBezTo>
                    <a:cubicBezTo>
                      <a:pt x="132" y="48"/>
                      <a:pt x="132" y="48"/>
                      <a:pt x="132" y="48"/>
                    </a:cubicBezTo>
                    <a:cubicBezTo>
                      <a:pt x="133" y="48"/>
                      <a:pt x="133" y="48"/>
                      <a:pt x="133" y="48"/>
                    </a:cubicBezTo>
                    <a:cubicBezTo>
                      <a:pt x="132" y="47"/>
                      <a:pt x="132" y="47"/>
                      <a:pt x="132" y="47"/>
                    </a:cubicBezTo>
                    <a:cubicBezTo>
                      <a:pt x="133" y="48"/>
                      <a:pt x="133" y="48"/>
                      <a:pt x="133" y="48"/>
                    </a:cubicBezTo>
                    <a:cubicBezTo>
                      <a:pt x="133" y="47"/>
                      <a:pt x="133" y="47"/>
                      <a:pt x="133" y="47"/>
                    </a:cubicBezTo>
                    <a:cubicBezTo>
                      <a:pt x="132" y="47"/>
                      <a:pt x="132" y="47"/>
                      <a:pt x="132" y="47"/>
                    </a:cubicBezTo>
                    <a:cubicBezTo>
                      <a:pt x="133" y="48"/>
                      <a:pt x="133" y="48"/>
                      <a:pt x="133" y="48"/>
                    </a:cubicBezTo>
                    <a:cubicBezTo>
                      <a:pt x="133" y="47"/>
                      <a:pt x="133" y="47"/>
                      <a:pt x="133" y="47"/>
                    </a:cubicBezTo>
                    <a:cubicBezTo>
                      <a:pt x="133" y="48"/>
                      <a:pt x="133" y="48"/>
                      <a:pt x="133" y="48"/>
                    </a:cubicBezTo>
                    <a:cubicBezTo>
                      <a:pt x="133" y="47"/>
                      <a:pt x="133" y="47"/>
                      <a:pt x="133" y="47"/>
                    </a:cubicBezTo>
                    <a:cubicBezTo>
                      <a:pt x="133" y="47"/>
                      <a:pt x="133" y="47"/>
                      <a:pt x="133" y="47"/>
                    </a:cubicBezTo>
                    <a:cubicBezTo>
                      <a:pt x="133" y="48"/>
                      <a:pt x="133" y="48"/>
                      <a:pt x="133" y="48"/>
                    </a:cubicBezTo>
                    <a:cubicBezTo>
                      <a:pt x="133" y="47"/>
                      <a:pt x="133" y="47"/>
                      <a:pt x="133" y="47"/>
                    </a:cubicBezTo>
                    <a:cubicBezTo>
                      <a:pt x="133" y="48"/>
                      <a:pt x="133" y="48"/>
                      <a:pt x="133" y="48"/>
                    </a:cubicBezTo>
                    <a:cubicBezTo>
                      <a:pt x="133" y="47"/>
                      <a:pt x="133" y="47"/>
                      <a:pt x="133" y="47"/>
                    </a:cubicBezTo>
                    <a:cubicBezTo>
                      <a:pt x="133" y="47"/>
                      <a:pt x="133" y="47"/>
                      <a:pt x="133" y="47"/>
                    </a:cubicBezTo>
                    <a:cubicBezTo>
                      <a:pt x="133" y="48"/>
                      <a:pt x="133" y="48"/>
                      <a:pt x="133" y="48"/>
                    </a:cubicBezTo>
                    <a:cubicBezTo>
                      <a:pt x="133" y="47"/>
                      <a:pt x="133" y="47"/>
                      <a:pt x="133" y="47"/>
                    </a:cubicBezTo>
                    <a:cubicBezTo>
                      <a:pt x="133" y="47"/>
                      <a:pt x="133" y="47"/>
                      <a:pt x="132" y="46"/>
                    </a:cubicBezTo>
                    <a:cubicBezTo>
                      <a:pt x="127" y="44"/>
                      <a:pt x="111" y="35"/>
                      <a:pt x="96" y="27"/>
                    </a:cubicBezTo>
                    <a:cubicBezTo>
                      <a:pt x="88" y="23"/>
                      <a:pt x="81" y="19"/>
                      <a:pt x="76" y="16"/>
                    </a:cubicBezTo>
                    <a:cubicBezTo>
                      <a:pt x="70" y="13"/>
                      <a:pt x="67" y="11"/>
                      <a:pt x="67" y="11"/>
                    </a:cubicBezTo>
                    <a:cubicBezTo>
                      <a:pt x="66" y="11"/>
                      <a:pt x="65" y="11"/>
                      <a:pt x="65" y="12"/>
                    </a:cubicBezTo>
                    <a:cubicBezTo>
                      <a:pt x="65" y="12"/>
                      <a:pt x="65" y="12"/>
                      <a:pt x="65" y="13"/>
                    </a:cubicBezTo>
                    <a:cubicBezTo>
                      <a:pt x="65" y="13"/>
                      <a:pt x="65" y="13"/>
                      <a:pt x="65" y="14"/>
                    </a:cubicBezTo>
                    <a:cubicBezTo>
                      <a:pt x="66" y="14"/>
                      <a:pt x="66" y="14"/>
                      <a:pt x="66" y="14"/>
                    </a:cubicBezTo>
                    <a:cubicBezTo>
                      <a:pt x="66" y="15"/>
                      <a:pt x="68" y="16"/>
                      <a:pt x="70" y="17"/>
                    </a:cubicBezTo>
                    <a:cubicBezTo>
                      <a:pt x="78" y="22"/>
                      <a:pt x="94" y="31"/>
                      <a:pt x="107" y="39"/>
                    </a:cubicBezTo>
                    <a:cubicBezTo>
                      <a:pt x="114" y="43"/>
                      <a:pt x="120" y="47"/>
                      <a:pt x="125" y="50"/>
                    </a:cubicBezTo>
                    <a:cubicBezTo>
                      <a:pt x="127" y="52"/>
                      <a:pt x="129" y="53"/>
                      <a:pt x="130" y="54"/>
                    </a:cubicBezTo>
                    <a:cubicBezTo>
                      <a:pt x="131" y="54"/>
                      <a:pt x="132" y="55"/>
                      <a:pt x="132" y="55"/>
                    </a:cubicBezTo>
                    <a:cubicBezTo>
                      <a:pt x="132" y="55"/>
                      <a:pt x="132" y="55"/>
                      <a:pt x="132" y="55"/>
                    </a:cubicBezTo>
                    <a:cubicBezTo>
                      <a:pt x="133" y="55"/>
                      <a:pt x="133" y="55"/>
                      <a:pt x="133" y="55"/>
                    </a:cubicBezTo>
                    <a:cubicBezTo>
                      <a:pt x="132" y="55"/>
                      <a:pt x="132" y="55"/>
                      <a:pt x="132" y="55"/>
                    </a:cubicBezTo>
                    <a:cubicBezTo>
                      <a:pt x="132" y="55"/>
                      <a:pt x="132" y="55"/>
                      <a:pt x="132" y="55"/>
                    </a:cubicBezTo>
                    <a:cubicBezTo>
                      <a:pt x="133" y="55"/>
                      <a:pt x="133" y="55"/>
                      <a:pt x="133" y="55"/>
                    </a:cubicBezTo>
                    <a:cubicBezTo>
                      <a:pt x="132" y="55"/>
                      <a:pt x="132" y="55"/>
                      <a:pt x="132" y="55"/>
                    </a:cubicBezTo>
                    <a:cubicBezTo>
                      <a:pt x="133" y="55"/>
                      <a:pt x="133" y="55"/>
                      <a:pt x="133" y="55"/>
                    </a:cubicBezTo>
                    <a:cubicBezTo>
                      <a:pt x="132" y="54"/>
                      <a:pt x="132" y="54"/>
                      <a:pt x="132" y="54"/>
                    </a:cubicBezTo>
                    <a:cubicBezTo>
                      <a:pt x="132" y="55"/>
                      <a:pt x="132" y="55"/>
                      <a:pt x="132" y="55"/>
                    </a:cubicBezTo>
                    <a:cubicBezTo>
                      <a:pt x="133" y="55"/>
                      <a:pt x="133" y="55"/>
                      <a:pt x="133" y="55"/>
                    </a:cubicBezTo>
                    <a:cubicBezTo>
                      <a:pt x="132" y="54"/>
                      <a:pt x="132" y="54"/>
                      <a:pt x="132" y="54"/>
                    </a:cubicBezTo>
                    <a:cubicBezTo>
                      <a:pt x="133" y="55"/>
                      <a:pt x="133" y="55"/>
                      <a:pt x="133" y="55"/>
                    </a:cubicBezTo>
                    <a:cubicBezTo>
                      <a:pt x="132" y="53"/>
                      <a:pt x="132" y="53"/>
                      <a:pt x="132" y="53"/>
                    </a:cubicBezTo>
                    <a:cubicBezTo>
                      <a:pt x="133" y="55"/>
                      <a:pt x="133" y="55"/>
                      <a:pt x="133" y="55"/>
                    </a:cubicBezTo>
                    <a:cubicBezTo>
                      <a:pt x="133" y="53"/>
                      <a:pt x="133" y="53"/>
                      <a:pt x="133" y="53"/>
                    </a:cubicBezTo>
                    <a:cubicBezTo>
                      <a:pt x="133" y="53"/>
                      <a:pt x="133" y="53"/>
                      <a:pt x="132" y="53"/>
                    </a:cubicBezTo>
                    <a:cubicBezTo>
                      <a:pt x="133" y="55"/>
                      <a:pt x="133" y="55"/>
                      <a:pt x="133" y="55"/>
                    </a:cubicBezTo>
                    <a:cubicBezTo>
                      <a:pt x="133" y="53"/>
                      <a:pt x="133" y="53"/>
                      <a:pt x="133" y="53"/>
                    </a:cubicBezTo>
                    <a:cubicBezTo>
                      <a:pt x="133" y="54"/>
                      <a:pt x="133" y="54"/>
                      <a:pt x="133" y="54"/>
                    </a:cubicBezTo>
                    <a:cubicBezTo>
                      <a:pt x="134" y="53"/>
                      <a:pt x="134" y="53"/>
                      <a:pt x="134" y="53"/>
                    </a:cubicBezTo>
                    <a:cubicBezTo>
                      <a:pt x="133" y="53"/>
                      <a:pt x="133" y="53"/>
                      <a:pt x="133" y="53"/>
                    </a:cubicBezTo>
                    <a:cubicBezTo>
                      <a:pt x="133" y="54"/>
                      <a:pt x="133" y="54"/>
                      <a:pt x="133" y="54"/>
                    </a:cubicBezTo>
                    <a:cubicBezTo>
                      <a:pt x="134" y="53"/>
                      <a:pt x="134" y="53"/>
                      <a:pt x="134" y="53"/>
                    </a:cubicBezTo>
                    <a:cubicBezTo>
                      <a:pt x="134" y="54"/>
                      <a:pt x="134" y="54"/>
                      <a:pt x="134" y="54"/>
                    </a:cubicBezTo>
                    <a:cubicBezTo>
                      <a:pt x="134" y="53"/>
                      <a:pt x="134" y="53"/>
                      <a:pt x="134" y="53"/>
                    </a:cubicBezTo>
                    <a:cubicBezTo>
                      <a:pt x="134" y="53"/>
                      <a:pt x="134" y="53"/>
                      <a:pt x="134" y="53"/>
                    </a:cubicBezTo>
                    <a:cubicBezTo>
                      <a:pt x="134" y="54"/>
                      <a:pt x="134" y="54"/>
                      <a:pt x="134" y="54"/>
                    </a:cubicBezTo>
                    <a:cubicBezTo>
                      <a:pt x="134" y="53"/>
                      <a:pt x="134" y="53"/>
                      <a:pt x="134" y="53"/>
                    </a:cubicBezTo>
                    <a:cubicBezTo>
                      <a:pt x="134" y="53"/>
                      <a:pt x="133" y="53"/>
                      <a:pt x="133" y="53"/>
                    </a:cubicBezTo>
                    <a:cubicBezTo>
                      <a:pt x="128" y="50"/>
                      <a:pt x="109" y="39"/>
                      <a:pt x="92" y="29"/>
                    </a:cubicBezTo>
                    <a:cubicBezTo>
                      <a:pt x="83" y="24"/>
                      <a:pt x="75" y="19"/>
                      <a:pt x="68" y="16"/>
                    </a:cubicBezTo>
                    <a:cubicBezTo>
                      <a:pt x="65" y="14"/>
                      <a:pt x="62" y="12"/>
                      <a:pt x="60" y="11"/>
                    </a:cubicBezTo>
                    <a:cubicBezTo>
                      <a:pt x="59" y="11"/>
                      <a:pt x="58" y="10"/>
                      <a:pt x="57" y="10"/>
                    </a:cubicBezTo>
                    <a:cubicBezTo>
                      <a:pt x="57" y="10"/>
                      <a:pt x="57" y="10"/>
                      <a:pt x="56" y="10"/>
                    </a:cubicBezTo>
                    <a:cubicBezTo>
                      <a:pt x="56" y="10"/>
                      <a:pt x="56" y="9"/>
                      <a:pt x="55" y="9"/>
                    </a:cubicBezTo>
                    <a:cubicBezTo>
                      <a:pt x="55" y="10"/>
                      <a:pt x="55" y="10"/>
                      <a:pt x="55" y="10"/>
                    </a:cubicBezTo>
                    <a:cubicBezTo>
                      <a:pt x="54" y="10"/>
                      <a:pt x="54" y="10"/>
                      <a:pt x="54" y="10"/>
                    </a:cubicBezTo>
                    <a:cubicBezTo>
                      <a:pt x="55" y="11"/>
                      <a:pt x="55" y="11"/>
                      <a:pt x="55" y="11"/>
                    </a:cubicBezTo>
                    <a:cubicBezTo>
                      <a:pt x="54" y="10"/>
                      <a:pt x="54" y="10"/>
                      <a:pt x="54" y="10"/>
                    </a:cubicBezTo>
                    <a:cubicBezTo>
                      <a:pt x="54" y="11"/>
                      <a:pt x="54" y="11"/>
                      <a:pt x="54" y="11"/>
                    </a:cubicBezTo>
                    <a:cubicBezTo>
                      <a:pt x="54" y="12"/>
                      <a:pt x="54" y="12"/>
                      <a:pt x="54" y="12"/>
                    </a:cubicBezTo>
                    <a:cubicBezTo>
                      <a:pt x="54" y="12"/>
                      <a:pt x="54" y="13"/>
                      <a:pt x="55" y="13"/>
                    </a:cubicBezTo>
                    <a:cubicBezTo>
                      <a:pt x="56" y="14"/>
                      <a:pt x="58" y="16"/>
                      <a:pt x="62" y="18"/>
                    </a:cubicBezTo>
                    <a:cubicBezTo>
                      <a:pt x="86" y="34"/>
                      <a:pt x="157" y="77"/>
                      <a:pt x="157" y="77"/>
                    </a:cubicBezTo>
                    <a:cubicBezTo>
                      <a:pt x="158" y="75"/>
                      <a:pt x="158" y="75"/>
                      <a:pt x="158" y="75"/>
                    </a:cubicBezTo>
                    <a:cubicBezTo>
                      <a:pt x="158" y="74"/>
                      <a:pt x="158" y="74"/>
                      <a:pt x="158" y="74"/>
                    </a:cubicBezTo>
                    <a:cubicBezTo>
                      <a:pt x="158" y="75"/>
                      <a:pt x="158" y="75"/>
                      <a:pt x="158" y="75"/>
                    </a:cubicBezTo>
                    <a:cubicBezTo>
                      <a:pt x="159" y="74"/>
                      <a:pt x="159" y="74"/>
                      <a:pt x="159" y="74"/>
                    </a:cubicBezTo>
                    <a:cubicBezTo>
                      <a:pt x="158" y="74"/>
                      <a:pt x="159" y="74"/>
                      <a:pt x="158" y="74"/>
                    </a:cubicBezTo>
                    <a:cubicBezTo>
                      <a:pt x="158" y="75"/>
                      <a:pt x="158" y="75"/>
                      <a:pt x="158" y="75"/>
                    </a:cubicBezTo>
                    <a:cubicBezTo>
                      <a:pt x="159" y="74"/>
                      <a:pt x="159" y="74"/>
                      <a:pt x="159" y="74"/>
                    </a:cubicBezTo>
                    <a:cubicBezTo>
                      <a:pt x="158" y="75"/>
                      <a:pt x="158" y="75"/>
                      <a:pt x="158" y="75"/>
                    </a:cubicBezTo>
                    <a:cubicBezTo>
                      <a:pt x="159" y="74"/>
                      <a:pt x="159" y="74"/>
                      <a:pt x="159" y="74"/>
                    </a:cubicBezTo>
                    <a:cubicBezTo>
                      <a:pt x="159" y="74"/>
                      <a:pt x="159" y="74"/>
                      <a:pt x="159" y="74"/>
                    </a:cubicBezTo>
                    <a:cubicBezTo>
                      <a:pt x="158" y="75"/>
                      <a:pt x="158" y="75"/>
                      <a:pt x="158" y="75"/>
                    </a:cubicBezTo>
                    <a:cubicBezTo>
                      <a:pt x="159" y="74"/>
                      <a:pt x="159" y="74"/>
                      <a:pt x="159" y="74"/>
                    </a:cubicBezTo>
                    <a:cubicBezTo>
                      <a:pt x="159" y="74"/>
                      <a:pt x="159" y="74"/>
                      <a:pt x="159" y="74"/>
                    </a:cubicBezTo>
                    <a:cubicBezTo>
                      <a:pt x="157" y="73"/>
                      <a:pt x="128" y="57"/>
                      <a:pt x="100" y="40"/>
                    </a:cubicBezTo>
                    <a:cubicBezTo>
                      <a:pt x="85" y="32"/>
                      <a:pt x="71" y="24"/>
                      <a:pt x="60" y="18"/>
                    </a:cubicBezTo>
                    <a:cubicBezTo>
                      <a:pt x="55" y="15"/>
                      <a:pt x="50" y="12"/>
                      <a:pt x="47" y="11"/>
                    </a:cubicBezTo>
                    <a:cubicBezTo>
                      <a:pt x="46" y="10"/>
                      <a:pt x="44" y="9"/>
                      <a:pt x="43" y="8"/>
                    </a:cubicBezTo>
                    <a:cubicBezTo>
                      <a:pt x="43" y="8"/>
                      <a:pt x="43" y="8"/>
                      <a:pt x="42" y="8"/>
                    </a:cubicBezTo>
                    <a:cubicBezTo>
                      <a:pt x="42" y="8"/>
                      <a:pt x="42" y="8"/>
                      <a:pt x="42" y="8"/>
                    </a:cubicBezTo>
                    <a:cubicBezTo>
                      <a:pt x="42" y="8"/>
                      <a:pt x="42" y="8"/>
                      <a:pt x="42" y="8"/>
                    </a:cubicBezTo>
                    <a:cubicBezTo>
                      <a:pt x="41" y="8"/>
                      <a:pt x="41" y="8"/>
                      <a:pt x="41" y="8"/>
                    </a:cubicBezTo>
                    <a:cubicBezTo>
                      <a:pt x="41" y="8"/>
                      <a:pt x="41" y="8"/>
                      <a:pt x="41" y="8"/>
                    </a:cubicBezTo>
                    <a:cubicBezTo>
                      <a:pt x="40" y="8"/>
                      <a:pt x="40" y="8"/>
                      <a:pt x="40" y="8"/>
                    </a:cubicBezTo>
                    <a:cubicBezTo>
                      <a:pt x="39" y="9"/>
                      <a:pt x="40" y="10"/>
                      <a:pt x="40" y="10"/>
                    </a:cubicBezTo>
                    <a:cubicBezTo>
                      <a:pt x="190" y="104"/>
                      <a:pt x="190" y="104"/>
                      <a:pt x="190" y="104"/>
                    </a:cubicBezTo>
                    <a:cubicBezTo>
                      <a:pt x="191" y="103"/>
                      <a:pt x="191" y="103"/>
                      <a:pt x="191" y="103"/>
                    </a:cubicBezTo>
                    <a:cubicBezTo>
                      <a:pt x="190" y="102"/>
                      <a:pt x="190" y="102"/>
                      <a:pt x="190" y="102"/>
                    </a:cubicBezTo>
                    <a:cubicBezTo>
                      <a:pt x="191" y="103"/>
                      <a:pt x="191" y="103"/>
                      <a:pt x="191" y="103"/>
                    </a:cubicBezTo>
                    <a:cubicBezTo>
                      <a:pt x="191" y="101"/>
                      <a:pt x="191" y="101"/>
                      <a:pt x="191" y="101"/>
                    </a:cubicBezTo>
                    <a:cubicBezTo>
                      <a:pt x="191" y="101"/>
                      <a:pt x="190" y="101"/>
                      <a:pt x="190" y="102"/>
                    </a:cubicBezTo>
                    <a:cubicBezTo>
                      <a:pt x="191" y="103"/>
                      <a:pt x="191" y="103"/>
                      <a:pt x="191" y="103"/>
                    </a:cubicBezTo>
                    <a:cubicBezTo>
                      <a:pt x="191" y="101"/>
                      <a:pt x="191" y="101"/>
                      <a:pt x="191" y="101"/>
                    </a:cubicBezTo>
                    <a:cubicBezTo>
                      <a:pt x="191" y="103"/>
                      <a:pt x="191" y="103"/>
                      <a:pt x="191" y="103"/>
                    </a:cubicBezTo>
                    <a:cubicBezTo>
                      <a:pt x="192" y="101"/>
                      <a:pt x="192" y="101"/>
                      <a:pt x="192" y="101"/>
                    </a:cubicBezTo>
                    <a:cubicBezTo>
                      <a:pt x="191" y="101"/>
                      <a:pt x="191" y="101"/>
                      <a:pt x="191" y="101"/>
                    </a:cubicBezTo>
                    <a:cubicBezTo>
                      <a:pt x="191" y="103"/>
                      <a:pt x="191" y="103"/>
                      <a:pt x="191" y="103"/>
                    </a:cubicBezTo>
                    <a:cubicBezTo>
                      <a:pt x="192" y="101"/>
                      <a:pt x="192" y="101"/>
                      <a:pt x="192" y="101"/>
                    </a:cubicBezTo>
                    <a:cubicBezTo>
                      <a:pt x="191" y="102"/>
                      <a:pt x="191" y="102"/>
                      <a:pt x="191" y="102"/>
                    </a:cubicBezTo>
                    <a:cubicBezTo>
                      <a:pt x="192" y="101"/>
                      <a:pt x="192" y="101"/>
                      <a:pt x="192" y="101"/>
                    </a:cubicBezTo>
                    <a:cubicBezTo>
                      <a:pt x="192" y="101"/>
                      <a:pt x="192" y="101"/>
                      <a:pt x="192" y="101"/>
                    </a:cubicBezTo>
                    <a:cubicBezTo>
                      <a:pt x="191" y="102"/>
                      <a:pt x="191" y="102"/>
                      <a:pt x="191" y="102"/>
                    </a:cubicBezTo>
                    <a:cubicBezTo>
                      <a:pt x="192" y="101"/>
                      <a:pt x="192" y="101"/>
                      <a:pt x="192" y="101"/>
                    </a:cubicBezTo>
                    <a:cubicBezTo>
                      <a:pt x="191" y="101"/>
                      <a:pt x="190" y="101"/>
                      <a:pt x="189" y="100"/>
                    </a:cubicBezTo>
                    <a:cubicBezTo>
                      <a:pt x="178" y="94"/>
                      <a:pt x="137" y="70"/>
                      <a:pt x="99" y="47"/>
                    </a:cubicBezTo>
                    <a:cubicBezTo>
                      <a:pt x="81" y="36"/>
                      <a:pt x="62" y="25"/>
                      <a:pt x="49" y="17"/>
                    </a:cubicBezTo>
                    <a:cubicBezTo>
                      <a:pt x="42" y="13"/>
                      <a:pt x="37" y="10"/>
                      <a:pt x="33" y="8"/>
                    </a:cubicBezTo>
                    <a:cubicBezTo>
                      <a:pt x="29" y="5"/>
                      <a:pt x="27" y="4"/>
                      <a:pt x="27" y="4"/>
                    </a:cubicBezTo>
                    <a:cubicBezTo>
                      <a:pt x="26" y="4"/>
                      <a:pt x="25" y="4"/>
                      <a:pt x="25" y="5"/>
                    </a:cubicBezTo>
                    <a:cubicBezTo>
                      <a:pt x="24" y="6"/>
                      <a:pt x="24" y="6"/>
                      <a:pt x="24" y="6"/>
                    </a:cubicBezTo>
                    <a:cubicBezTo>
                      <a:pt x="24" y="7"/>
                      <a:pt x="25" y="7"/>
                      <a:pt x="25" y="7"/>
                    </a:cubicBezTo>
                    <a:cubicBezTo>
                      <a:pt x="26" y="9"/>
                      <a:pt x="27" y="10"/>
                      <a:pt x="29" y="11"/>
                    </a:cubicBezTo>
                    <a:cubicBezTo>
                      <a:pt x="37" y="17"/>
                      <a:pt x="52" y="27"/>
                      <a:pt x="71" y="39"/>
                    </a:cubicBezTo>
                    <a:cubicBezTo>
                      <a:pt x="100" y="57"/>
                      <a:pt x="137" y="79"/>
                      <a:pt x="166" y="96"/>
                    </a:cubicBezTo>
                    <a:cubicBezTo>
                      <a:pt x="181" y="105"/>
                      <a:pt x="194" y="113"/>
                      <a:pt x="203" y="118"/>
                    </a:cubicBezTo>
                    <a:cubicBezTo>
                      <a:pt x="208" y="121"/>
                      <a:pt x="212" y="123"/>
                      <a:pt x="214" y="125"/>
                    </a:cubicBezTo>
                    <a:cubicBezTo>
                      <a:pt x="216" y="126"/>
                      <a:pt x="217" y="126"/>
                      <a:pt x="217" y="127"/>
                    </a:cubicBezTo>
                    <a:cubicBezTo>
                      <a:pt x="218" y="127"/>
                      <a:pt x="218" y="127"/>
                      <a:pt x="218" y="127"/>
                    </a:cubicBezTo>
                    <a:cubicBezTo>
                      <a:pt x="218" y="127"/>
                      <a:pt x="218" y="127"/>
                      <a:pt x="218" y="127"/>
                    </a:cubicBezTo>
                    <a:cubicBezTo>
                      <a:pt x="219" y="126"/>
                      <a:pt x="219" y="126"/>
                      <a:pt x="219" y="126"/>
                    </a:cubicBezTo>
                    <a:cubicBezTo>
                      <a:pt x="218" y="127"/>
                      <a:pt x="218" y="127"/>
                      <a:pt x="218" y="127"/>
                    </a:cubicBezTo>
                    <a:cubicBezTo>
                      <a:pt x="218" y="127"/>
                      <a:pt x="218" y="127"/>
                      <a:pt x="218" y="127"/>
                    </a:cubicBezTo>
                    <a:cubicBezTo>
                      <a:pt x="219" y="126"/>
                      <a:pt x="219" y="126"/>
                      <a:pt x="219" y="126"/>
                    </a:cubicBezTo>
                    <a:cubicBezTo>
                      <a:pt x="218" y="127"/>
                      <a:pt x="218" y="127"/>
                      <a:pt x="218" y="127"/>
                    </a:cubicBezTo>
                    <a:cubicBezTo>
                      <a:pt x="219" y="126"/>
                      <a:pt x="219" y="126"/>
                      <a:pt x="219" y="126"/>
                    </a:cubicBezTo>
                    <a:cubicBezTo>
                      <a:pt x="218" y="127"/>
                      <a:pt x="218" y="127"/>
                      <a:pt x="218" y="127"/>
                    </a:cubicBezTo>
                    <a:cubicBezTo>
                      <a:pt x="218" y="127"/>
                      <a:pt x="218" y="127"/>
                      <a:pt x="218" y="127"/>
                    </a:cubicBezTo>
                    <a:cubicBezTo>
                      <a:pt x="219" y="126"/>
                      <a:pt x="219" y="126"/>
                      <a:pt x="219" y="126"/>
                    </a:cubicBezTo>
                    <a:cubicBezTo>
                      <a:pt x="218" y="127"/>
                      <a:pt x="218" y="127"/>
                      <a:pt x="218" y="127"/>
                    </a:cubicBezTo>
                    <a:cubicBezTo>
                      <a:pt x="219" y="126"/>
                      <a:pt x="219" y="126"/>
                      <a:pt x="219" y="126"/>
                    </a:cubicBezTo>
                    <a:cubicBezTo>
                      <a:pt x="218" y="126"/>
                      <a:pt x="218" y="126"/>
                      <a:pt x="218" y="126"/>
                    </a:cubicBezTo>
                    <a:cubicBezTo>
                      <a:pt x="218" y="127"/>
                      <a:pt x="218" y="127"/>
                      <a:pt x="218" y="127"/>
                    </a:cubicBezTo>
                    <a:cubicBezTo>
                      <a:pt x="219" y="126"/>
                      <a:pt x="219" y="126"/>
                      <a:pt x="219" y="126"/>
                    </a:cubicBezTo>
                    <a:cubicBezTo>
                      <a:pt x="218" y="126"/>
                      <a:pt x="218" y="126"/>
                      <a:pt x="218" y="126"/>
                    </a:cubicBezTo>
                    <a:cubicBezTo>
                      <a:pt x="219" y="126"/>
                      <a:pt x="219" y="126"/>
                      <a:pt x="219" y="126"/>
                    </a:cubicBezTo>
                    <a:cubicBezTo>
                      <a:pt x="220" y="125"/>
                      <a:pt x="220" y="125"/>
                      <a:pt x="220" y="125"/>
                    </a:cubicBezTo>
                    <a:cubicBezTo>
                      <a:pt x="13" y="2"/>
                      <a:pt x="13" y="2"/>
                      <a:pt x="13" y="2"/>
                    </a:cubicBezTo>
                    <a:cubicBezTo>
                      <a:pt x="12" y="2"/>
                      <a:pt x="12" y="2"/>
                      <a:pt x="11" y="2"/>
                    </a:cubicBezTo>
                    <a:cubicBezTo>
                      <a:pt x="11" y="3"/>
                      <a:pt x="11" y="3"/>
                      <a:pt x="11" y="3"/>
                    </a:cubicBezTo>
                    <a:cubicBezTo>
                      <a:pt x="11" y="4"/>
                      <a:pt x="11" y="4"/>
                      <a:pt x="11" y="5"/>
                    </a:cubicBezTo>
                    <a:cubicBezTo>
                      <a:pt x="12" y="5"/>
                      <a:pt x="12" y="6"/>
                      <a:pt x="13" y="6"/>
                    </a:cubicBezTo>
                    <a:cubicBezTo>
                      <a:pt x="15" y="8"/>
                      <a:pt x="21" y="12"/>
                      <a:pt x="29" y="17"/>
                    </a:cubicBezTo>
                    <a:cubicBezTo>
                      <a:pt x="83" y="53"/>
                      <a:pt x="246" y="151"/>
                      <a:pt x="246" y="151"/>
                    </a:cubicBezTo>
                    <a:cubicBezTo>
                      <a:pt x="247" y="151"/>
                      <a:pt x="248" y="151"/>
                      <a:pt x="248" y="150"/>
                    </a:cubicBezTo>
                    <a:cubicBezTo>
                      <a:pt x="248" y="150"/>
                      <a:pt x="248" y="149"/>
                      <a:pt x="247" y="148"/>
                    </a:cubicBezTo>
                    <a:cubicBezTo>
                      <a:pt x="3" y="1"/>
                      <a:pt x="3" y="1"/>
                      <a:pt x="3" y="1"/>
                    </a:cubicBezTo>
                    <a:cubicBezTo>
                      <a:pt x="2" y="2"/>
                      <a:pt x="2" y="2"/>
                      <a:pt x="2" y="2"/>
                    </a:cubicBezTo>
                    <a:cubicBezTo>
                      <a:pt x="1" y="3"/>
                      <a:pt x="1" y="3"/>
                      <a:pt x="1" y="3"/>
                    </a:cubicBezTo>
                    <a:cubicBezTo>
                      <a:pt x="1" y="3"/>
                      <a:pt x="5" y="6"/>
                      <a:pt x="13" y="10"/>
                    </a:cubicBezTo>
                    <a:cubicBezTo>
                      <a:pt x="39" y="25"/>
                      <a:pt x="104" y="64"/>
                      <a:pt x="162" y="99"/>
                    </a:cubicBezTo>
                    <a:cubicBezTo>
                      <a:pt x="191" y="117"/>
                      <a:pt x="219" y="134"/>
                      <a:pt x="239" y="148"/>
                    </a:cubicBezTo>
                    <a:cubicBezTo>
                      <a:pt x="249" y="154"/>
                      <a:pt x="257" y="160"/>
                      <a:pt x="263" y="164"/>
                    </a:cubicBezTo>
                    <a:cubicBezTo>
                      <a:pt x="266" y="166"/>
                      <a:pt x="268" y="168"/>
                      <a:pt x="270" y="169"/>
                    </a:cubicBezTo>
                    <a:cubicBezTo>
                      <a:pt x="270" y="170"/>
                      <a:pt x="271" y="170"/>
                      <a:pt x="271" y="171"/>
                    </a:cubicBezTo>
                    <a:cubicBezTo>
                      <a:pt x="272" y="171"/>
                      <a:pt x="272" y="171"/>
                      <a:pt x="272" y="171"/>
                    </a:cubicBezTo>
                    <a:cubicBezTo>
                      <a:pt x="272" y="171"/>
                      <a:pt x="272" y="171"/>
                      <a:pt x="272" y="171"/>
                    </a:cubicBezTo>
                    <a:cubicBezTo>
                      <a:pt x="272" y="171"/>
                      <a:pt x="272" y="171"/>
                      <a:pt x="272" y="171"/>
                    </a:cubicBezTo>
                    <a:cubicBezTo>
                      <a:pt x="272" y="171"/>
                      <a:pt x="272" y="171"/>
                      <a:pt x="272" y="171"/>
                    </a:cubicBezTo>
                    <a:cubicBezTo>
                      <a:pt x="272" y="171"/>
                      <a:pt x="272" y="171"/>
                      <a:pt x="272" y="171"/>
                    </a:cubicBezTo>
                    <a:cubicBezTo>
                      <a:pt x="272" y="171"/>
                      <a:pt x="272" y="171"/>
                      <a:pt x="272" y="171"/>
                    </a:cubicBezTo>
                    <a:cubicBezTo>
                      <a:pt x="272" y="171"/>
                      <a:pt x="272" y="171"/>
                      <a:pt x="272" y="171"/>
                    </a:cubicBezTo>
                    <a:cubicBezTo>
                      <a:pt x="273" y="171"/>
                      <a:pt x="273" y="171"/>
                      <a:pt x="273" y="171"/>
                    </a:cubicBezTo>
                    <a:cubicBezTo>
                      <a:pt x="272" y="170"/>
                      <a:pt x="272" y="170"/>
                      <a:pt x="272" y="170"/>
                    </a:cubicBezTo>
                    <a:cubicBezTo>
                      <a:pt x="272" y="171"/>
                      <a:pt x="272" y="171"/>
                      <a:pt x="272" y="171"/>
                    </a:cubicBezTo>
                    <a:cubicBezTo>
                      <a:pt x="273" y="171"/>
                      <a:pt x="273" y="171"/>
                      <a:pt x="273" y="171"/>
                    </a:cubicBezTo>
                    <a:cubicBezTo>
                      <a:pt x="272" y="170"/>
                      <a:pt x="272" y="170"/>
                      <a:pt x="272" y="170"/>
                    </a:cubicBezTo>
                    <a:cubicBezTo>
                      <a:pt x="273" y="171"/>
                      <a:pt x="273" y="171"/>
                      <a:pt x="273" y="171"/>
                    </a:cubicBezTo>
                    <a:cubicBezTo>
                      <a:pt x="272" y="170"/>
                      <a:pt x="272" y="170"/>
                      <a:pt x="272" y="170"/>
                    </a:cubicBezTo>
                    <a:cubicBezTo>
                      <a:pt x="273" y="171"/>
                      <a:pt x="273" y="171"/>
                      <a:pt x="273" y="171"/>
                    </a:cubicBezTo>
                    <a:cubicBezTo>
                      <a:pt x="273" y="170"/>
                      <a:pt x="273" y="170"/>
                      <a:pt x="273" y="170"/>
                    </a:cubicBezTo>
                    <a:cubicBezTo>
                      <a:pt x="273" y="170"/>
                      <a:pt x="272" y="170"/>
                      <a:pt x="272" y="170"/>
                    </a:cubicBezTo>
                    <a:cubicBezTo>
                      <a:pt x="273" y="171"/>
                      <a:pt x="273" y="171"/>
                      <a:pt x="273" y="171"/>
                    </a:cubicBezTo>
                    <a:cubicBezTo>
                      <a:pt x="273" y="170"/>
                      <a:pt x="273" y="170"/>
                      <a:pt x="273" y="170"/>
                    </a:cubicBezTo>
                    <a:cubicBezTo>
                      <a:pt x="273" y="171"/>
                      <a:pt x="273" y="171"/>
                      <a:pt x="273" y="171"/>
                    </a:cubicBezTo>
                    <a:cubicBezTo>
                      <a:pt x="273" y="170"/>
                      <a:pt x="273" y="170"/>
                      <a:pt x="273" y="170"/>
                    </a:cubicBezTo>
                    <a:cubicBezTo>
                      <a:pt x="273" y="170"/>
                      <a:pt x="273" y="170"/>
                      <a:pt x="273" y="170"/>
                    </a:cubicBezTo>
                    <a:cubicBezTo>
                      <a:pt x="273" y="171"/>
                      <a:pt x="273" y="171"/>
                      <a:pt x="273" y="171"/>
                    </a:cubicBezTo>
                    <a:cubicBezTo>
                      <a:pt x="273" y="170"/>
                      <a:pt x="273" y="170"/>
                      <a:pt x="273" y="170"/>
                    </a:cubicBezTo>
                    <a:cubicBezTo>
                      <a:pt x="273" y="170"/>
                      <a:pt x="273" y="170"/>
                      <a:pt x="272" y="169"/>
                    </a:cubicBezTo>
                    <a:cubicBezTo>
                      <a:pt x="267" y="166"/>
                      <a:pt x="248" y="155"/>
                      <a:pt x="223" y="140"/>
                    </a:cubicBezTo>
                    <a:cubicBezTo>
                      <a:pt x="186" y="117"/>
                      <a:pt x="134" y="84"/>
                      <a:pt x="90" y="58"/>
                    </a:cubicBezTo>
                    <a:cubicBezTo>
                      <a:pt x="69" y="45"/>
                      <a:pt x="49" y="33"/>
                      <a:pt x="35" y="24"/>
                    </a:cubicBezTo>
                    <a:cubicBezTo>
                      <a:pt x="28" y="20"/>
                      <a:pt x="22" y="17"/>
                      <a:pt x="18" y="14"/>
                    </a:cubicBezTo>
                    <a:cubicBezTo>
                      <a:pt x="16" y="13"/>
                      <a:pt x="14" y="12"/>
                      <a:pt x="13" y="12"/>
                    </a:cubicBezTo>
                    <a:cubicBezTo>
                      <a:pt x="12" y="11"/>
                      <a:pt x="12" y="11"/>
                      <a:pt x="11" y="11"/>
                    </a:cubicBezTo>
                    <a:cubicBezTo>
                      <a:pt x="11" y="11"/>
                      <a:pt x="10" y="11"/>
                      <a:pt x="10" y="11"/>
                    </a:cubicBezTo>
                    <a:cubicBezTo>
                      <a:pt x="9" y="11"/>
                      <a:pt x="9" y="11"/>
                      <a:pt x="9" y="11"/>
                    </a:cubicBezTo>
                    <a:cubicBezTo>
                      <a:pt x="8" y="11"/>
                      <a:pt x="8" y="11"/>
                      <a:pt x="8" y="11"/>
                    </a:cubicBezTo>
                    <a:cubicBezTo>
                      <a:pt x="8" y="12"/>
                      <a:pt x="8" y="13"/>
                      <a:pt x="9" y="13"/>
                    </a:cubicBezTo>
                    <a:cubicBezTo>
                      <a:pt x="297" y="193"/>
                      <a:pt x="297" y="193"/>
                      <a:pt x="297" y="193"/>
                    </a:cubicBezTo>
                    <a:cubicBezTo>
                      <a:pt x="298" y="192"/>
                      <a:pt x="298" y="192"/>
                      <a:pt x="298" y="192"/>
                    </a:cubicBezTo>
                    <a:cubicBezTo>
                      <a:pt x="296" y="191"/>
                      <a:pt x="296" y="191"/>
                      <a:pt x="296" y="191"/>
                    </a:cubicBezTo>
                    <a:cubicBezTo>
                      <a:pt x="297" y="192"/>
                      <a:pt x="297" y="192"/>
                      <a:pt x="297" y="192"/>
                    </a:cubicBezTo>
                    <a:cubicBezTo>
                      <a:pt x="297" y="191"/>
                      <a:pt x="297" y="191"/>
                      <a:pt x="297" y="191"/>
                    </a:cubicBezTo>
                    <a:cubicBezTo>
                      <a:pt x="296" y="191"/>
                      <a:pt x="296" y="191"/>
                      <a:pt x="296" y="191"/>
                    </a:cubicBezTo>
                    <a:cubicBezTo>
                      <a:pt x="297" y="192"/>
                      <a:pt x="297" y="192"/>
                      <a:pt x="297" y="192"/>
                    </a:cubicBezTo>
                    <a:cubicBezTo>
                      <a:pt x="297" y="191"/>
                      <a:pt x="297" y="191"/>
                      <a:pt x="297" y="191"/>
                    </a:cubicBezTo>
                    <a:cubicBezTo>
                      <a:pt x="297" y="191"/>
                      <a:pt x="297" y="191"/>
                      <a:pt x="297" y="191"/>
                    </a:cubicBezTo>
                    <a:cubicBezTo>
                      <a:pt x="297" y="191"/>
                      <a:pt x="297" y="191"/>
                      <a:pt x="297" y="191"/>
                    </a:cubicBezTo>
                    <a:cubicBezTo>
                      <a:pt x="297" y="191"/>
                      <a:pt x="297" y="191"/>
                      <a:pt x="297" y="191"/>
                    </a:cubicBezTo>
                    <a:cubicBezTo>
                      <a:pt x="297" y="191"/>
                      <a:pt x="297" y="191"/>
                      <a:pt x="297" y="191"/>
                    </a:cubicBezTo>
                    <a:cubicBezTo>
                      <a:pt x="297" y="191"/>
                      <a:pt x="297" y="191"/>
                      <a:pt x="297" y="191"/>
                    </a:cubicBezTo>
                    <a:cubicBezTo>
                      <a:pt x="297" y="191"/>
                      <a:pt x="297" y="191"/>
                      <a:pt x="296" y="190"/>
                    </a:cubicBezTo>
                    <a:cubicBezTo>
                      <a:pt x="293" y="189"/>
                      <a:pt x="286" y="185"/>
                      <a:pt x="277" y="180"/>
                    </a:cubicBezTo>
                    <a:cubicBezTo>
                      <a:pt x="245" y="161"/>
                      <a:pt x="183" y="120"/>
                      <a:pt x="127" y="85"/>
                    </a:cubicBezTo>
                    <a:cubicBezTo>
                      <a:pt x="99" y="67"/>
                      <a:pt x="73" y="50"/>
                      <a:pt x="53" y="37"/>
                    </a:cubicBezTo>
                    <a:cubicBezTo>
                      <a:pt x="42" y="31"/>
                      <a:pt x="34" y="26"/>
                      <a:pt x="27" y="23"/>
                    </a:cubicBezTo>
                    <a:cubicBezTo>
                      <a:pt x="24" y="21"/>
                      <a:pt x="21" y="20"/>
                      <a:pt x="19" y="19"/>
                    </a:cubicBezTo>
                    <a:cubicBezTo>
                      <a:pt x="17" y="18"/>
                      <a:pt x="15" y="17"/>
                      <a:pt x="14" y="17"/>
                    </a:cubicBezTo>
                    <a:cubicBezTo>
                      <a:pt x="14" y="17"/>
                      <a:pt x="13" y="17"/>
                      <a:pt x="13" y="17"/>
                    </a:cubicBezTo>
                    <a:cubicBezTo>
                      <a:pt x="13" y="17"/>
                      <a:pt x="12" y="18"/>
                      <a:pt x="12" y="18"/>
                    </a:cubicBezTo>
                    <a:cubicBezTo>
                      <a:pt x="11" y="19"/>
                      <a:pt x="12" y="20"/>
                      <a:pt x="12" y="20"/>
                    </a:cubicBezTo>
                    <a:cubicBezTo>
                      <a:pt x="95" y="72"/>
                      <a:pt x="95" y="72"/>
                      <a:pt x="95" y="72"/>
                    </a:cubicBezTo>
                    <a:cubicBezTo>
                      <a:pt x="19" y="25"/>
                      <a:pt x="19" y="25"/>
                      <a:pt x="19" y="25"/>
                    </a:cubicBezTo>
                    <a:cubicBezTo>
                      <a:pt x="19" y="25"/>
                      <a:pt x="18" y="25"/>
                      <a:pt x="18" y="25"/>
                    </a:cubicBezTo>
                    <a:cubicBezTo>
                      <a:pt x="17" y="25"/>
                      <a:pt x="17" y="26"/>
                      <a:pt x="17" y="26"/>
                    </a:cubicBezTo>
                    <a:cubicBezTo>
                      <a:pt x="17" y="26"/>
                      <a:pt x="17" y="27"/>
                      <a:pt x="17" y="27"/>
                    </a:cubicBezTo>
                    <a:cubicBezTo>
                      <a:pt x="17" y="27"/>
                      <a:pt x="17" y="28"/>
                      <a:pt x="17" y="28"/>
                    </a:cubicBezTo>
                    <a:cubicBezTo>
                      <a:pt x="17" y="28"/>
                      <a:pt x="22" y="31"/>
                      <a:pt x="30" y="36"/>
                    </a:cubicBezTo>
                    <a:cubicBezTo>
                      <a:pt x="58" y="52"/>
                      <a:pt x="128" y="94"/>
                      <a:pt x="190" y="133"/>
                    </a:cubicBezTo>
                    <a:cubicBezTo>
                      <a:pt x="222" y="152"/>
                      <a:pt x="252" y="171"/>
                      <a:pt x="273" y="185"/>
                    </a:cubicBezTo>
                    <a:cubicBezTo>
                      <a:pt x="284" y="192"/>
                      <a:pt x="293" y="198"/>
                      <a:pt x="299" y="202"/>
                    </a:cubicBezTo>
                    <a:cubicBezTo>
                      <a:pt x="302" y="204"/>
                      <a:pt x="305" y="206"/>
                      <a:pt x="306" y="207"/>
                    </a:cubicBezTo>
                    <a:cubicBezTo>
                      <a:pt x="307" y="208"/>
                      <a:pt x="308" y="209"/>
                      <a:pt x="308" y="209"/>
                    </a:cubicBezTo>
                    <a:cubicBezTo>
                      <a:pt x="308" y="209"/>
                      <a:pt x="308" y="209"/>
                      <a:pt x="308" y="209"/>
                    </a:cubicBezTo>
                    <a:cubicBezTo>
                      <a:pt x="308" y="209"/>
                      <a:pt x="308" y="209"/>
                      <a:pt x="308" y="209"/>
                    </a:cubicBezTo>
                    <a:cubicBezTo>
                      <a:pt x="309" y="209"/>
                      <a:pt x="309" y="209"/>
                      <a:pt x="309" y="209"/>
                    </a:cubicBezTo>
                    <a:cubicBezTo>
                      <a:pt x="308" y="209"/>
                      <a:pt x="308" y="209"/>
                      <a:pt x="308" y="209"/>
                    </a:cubicBezTo>
                    <a:cubicBezTo>
                      <a:pt x="308" y="209"/>
                      <a:pt x="308" y="209"/>
                      <a:pt x="308" y="209"/>
                    </a:cubicBezTo>
                    <a:cubicBezTo>
                      <a:pt x="309" y="209"/>
                      <a:pt x="309" y="209"/>
                      <a:pt x="309" y="209"/>
                    </a:cubicBezTo>
                    <a:cubicBezTo>
                      <a:pt x="308" y="209"/>
                      <a:pt x="308" y="209"/>
                      <a:pt x="308" y="209"/>
                    </a:cubicBezTo>
                    <a:cubicBezTo>
                      <a:pt x="310" y="209"/>
                      <a:pt x="310" y="209"/>
                      <a:pt x="310" y="209"/>
                    </a:cubicBezTo>
                    <a:cubicBezTo>
                      <a:pt x="309" y="208"/>
                      <a:pt x="309" y="208"/>
                      <a:pt x="309" y="208"/>
                    </a:cubicBezTo>
                    <a:cubicBezTo>
                      <a:pt x="308" y="209"/>
                      <a:pt x="308" y="209"/>
                      <a:pt x="308" y="209"/>
                    </a:cubicBezTo>
                    <a:cubicBezTo>
                      <a:pt x="310" y="209"/>
                      <a:pt x="310" y="209"/>
                      <a:pt x="310" y="209"/>
                    </a:cubicBezTo>
                    <a:cubicBezTo>
                      <a:pt x="309" y="208"/>
                      <a:pt x="309" y="208"/>
                      <a:pt x="309" y="208"/>
                    </a:cubicBezTo>
                    <a:cubicBezTo>
                      <a:pt x="310" y="209"/>
                      <a:pt x="310" y="209"/>
                      <a:pt x="310" y="209"/>
                    </a:cubicBezTo>
                    <a:cubicBezTo>
                      <a:pt x="309" y="208"/>
                      <a:pt x="309" y="208"/>
                      <a:pt x="309" y="208"/>
                    </a:cubicBezTo>
                    <a:cubicBezTo>
                      <a:pt x="310" y="209"/>
                      <a:pt x="310" y="209"/>
                      <a:pt x="310" y="209"/>
                    </a:cubicBezTo>
                    <a:cubicBezTo>
                      <a:pt x="309" y="208"/>
                      <a:pt x="309" y="208"/>
                      <a:pt x="309" y="208"/>
                    </a:cubicBezTo>
                    <a:cubicBezTo>
                      <a:pt x="309" y="208"/>
                      <a:pt x="309" y="208"/>
                      <a:pt x="309" y="208"/>
                    </a:cubicBezTo>
                    <a:cubicBezTo>
                      <a:pt x="310" y="209"/>
                      <a:pt x="310" y="209"/>
                      <a:pt x="310" y="209"/>
                    </a:cubicBezTo>
                    <a:cubicBezTo>
                      <a:pt x="309" y="208"/>
                      <a:pt x="309" y="208"/>
                      <a:pt x="309" y="208"/>
                    </a:cubicBezTo>
                    <a:cubicBezTo>
                      <a:pt x="310" y="209"/>
                      <a:pt x="310" y="209"/>
                      <a:pt x="310" y="209"/>
                    </a:cubicBezTo>
                    <a:cubicBezTo>
                      <a:pt x="310" y="208"/>
                      <a:pt x="310" y="208"/>
                      <a:pt x="310" y="208"/>
                    </a:cubicBezTo>
                    <a:cubicBezTo>
                      <a:pt x="309" y="208"/>
                      <a:pt x="309" y="208"/>
                      <a:pt x="309" y="208"/>
                    </a:cubicBezTo>
                    <a:cubicBezTo>
                      <a:pt x="310" y="209"/>
                      <a:pt x="310" y="209"/>
                      <a:pt x="310" y="209"/>
                    </a:cubicBezTo>
                    <a:cubicBezTo>
                      <a:pt x="310" y="208"/>
                      <a:pt x="310" y="208"/>
                      <a:pt x="310" y="208"/>
                    </a:cubicBezTo>
                    <a:cubicBezTo>
                      <a:pt x="310" y="208"/>
                      <a:pt x="310" y="208"/>
                      <a:pt x="310" y="208"/>
                    </a:cubicBezTo>
                    <a:cubicBezTo>
                      <a:pt x="310" y="208"/>
                      <a:pt x="310" y="208"/>
                      <a:pt x="310" y="208"/>
                    </a:cubicBezTo>
                    <a:cubicBezTo>
                      <a:pt x="310" y="208"/>
                      <a:pt x="310" y="208"/>
                      <a:pt x="310" y="208"/>
                    </a:cubicBezTo>
                    <a:cubicBezTo>
                      <a:pt x="310" y="208"/>
                      <a:pt x="310" y="208"/>
                      <a:pt x="310" y="208"/>
                    </a:cubicBezTo>
                    <a:cubicBezTo>
                      <a:pt x="310" y="208"/>
                      <a:pt x="310" y="208"/>
                      <a:pt x="310" y="208"/>
                    </a:cubicBezTo>
                    <a:cubicBezTo>
                      <a:pt x="310" y="208"/>
                      <a:pt x="309" y="207"/>
                      <a:pt x="309" y="207"/>
                    </a:cubicBezTo>
                    <a:cubicBezTo>
                      <a:pt x="303" y="204"/>
                      <a:pt x="284" y="192"/>
                      <a:pt x="258" y="176"/>
                    </a:cubicBezTo>
                    <a:cubicBezTo>
                      <a:pt x="219" y="151"/>
                      <a:pt x="165" y="117"/>
                      <a:pt x="119" y="88"/>
                    </a:cubicBezTo>
                    <a:cubicBezTo>
                      <a:pt x="96" y="74"/>
                      <a:pt x="75" y="62"/>
                      <a:pt x="59" y="53"/>
                    </a:cubicBezTo>
                    <a:cubicBezTo>
                      <a:pt x="51" y="48"/>
                      <a:pt x="44" y="45"/>
                      <a:pt x="39" y="42"/>
                    </a:cubicBezTo>
                    <a:cubicBezTo>
                      <a:pt x="36" y="41"/>
                      <a:pt x="34" y="40"/>
                      <a:pt x="32" y="39"/>
                    </a:cubicBezTo>
                    <a:cubicBezTo>
                      <a:pt x="30" y="38"/>
                      <a:pt x="29" y="38"/>
                      <a:pt x="28" y="38"/>
                    </a:cubicBezTo>
                    <a:cubicBezTo>
                      <a:pt x="27" y="38"/>
                      <a:pt x="27" y="38"/>
                      <a:pt x="27" y="38"/>
                    </a:cubicBezTo>
                    <a:cubicBezTo>
                      <a:pt x="26" y="38"/>
                      <a:pt x="26" y="39"/>
                      <a:pt x="26" y="39"/>
                    </a:cubicBezTo>
                    <a:cubicBezTo>
                      <a:pt x="27" y="40"/>
                      <a:pt x="27" y="40"/>
                      <a:pt x="27" y="40"/>
                    </a:cubicBezTo>
                    <a:cubicBezTo>
                      <a:pt x="26" y="39"/>
                      <a:pt x="26" y="39"/>
                      <a:pt x="26" y="39"/>
                    </a:cubicBezTo>
                    <a:cubicBezTo>
                      <a:pt x="25" y="40"/>
                      <a:pt x="25" y="40"/>
                      <a:pt x="25" y="40"/>
                    </a:cubicBezTo>
                    <a:cubicBezTo>
                      <a:pt x="25" y="40"/>
                      <a:pt x="25" y="41"/>
                      <a:pt x="26" y="41"/>
                    </a:cubicBezTo>
                    <a:cubicBezTo>
                      <a:pt x="26" y="41"/>
                      <a:pt x="26" y="42"/>
                      <a:pt x="27" y="42"/>
                    </a:cubicBezTo>
                    <a:cubicBezTo>
                      <a:pt x="30" y="44"/>
                      <a:pt x="36" y="49"/>
                      <a:pt x="45" y="54"/>
                    </a:cubicBezTo>
                    <a:cubicBezTo>
                      <a:pt x="77" y="74"/>
                      <a:pt x="144" y="113"/>
                      <a:pt x="202" y="148"/>
                    </a:cubicBezTo>
                    <a:cubicBezTo>
                      <a:pt x="231" y="165"/>
                      <a:pt x="258" y="182"/>
                      <a:pt x="278" y="195"/>
                    </a:cubicBezTo>
                    <a:cubicBezTo>
                      <a:pt x="288" y="201"/>
                      <a:pt x="296" y="206"/>
                      <a:pt x="302" y="210"/>
                    </a:cubicBezTo>
                    <a:cubicBezTo>
                      <a:pt x="304" y="212"/>
                      <a:pt x="307" y="214"/>
                      <a:pt x="308" y="215"/>
                    </a:cubicBezTo>
                    <a:cubicBezTo>
                      <a:pt x="309" y="216"/>
                      <a:pt x="309" y="217"/>
                      <a:pt x="310" y="217"/>
                    </a:cubicBezTo>
                    <a:cubicBezTo>
                      <a:pt x="310" y="217"/>
                      <a:pt x="310" y="217"/>
                      <a:pt x="310" y="217"/>
                    </a:cubicBezTo>
                    <a:cubicBezTo>
                      <a:pt x="310" y="217"/>
                      <a:pt x="310" y="217"/>
                      <a:pt x="310" y="217"/>
                    </a:cubicBezTo>
                    <a:cubicBezTo>
                      <a:pt x="310" y="217"/>
                      <a:pt x="310" y="217"/>
                      <a:pt x="310" y="217"/>
                    </a:cubicBezTo>
                    <a:cubicBezTo>
                      <a:pt x="310" y="217"/>
                      <a:pt x="310" y="217"/>
                      <a:pt x="310" y="217"/>
                    </a:cubicBezTo>
                    <a:cubicBezTo>
                      <a:pt x="310" y="217"/>
                      <a:pt x="310" y="217"/>
                      <a:pt x="310" y="217"/>
                    </a:cubicBezTo>
                    <a:cubicBezTo>
                      <a:pt x="310" y="217"/>
                      <a:pt x="310" y="217"/>
                      <a:pt x="310" y="217"/>
                    </a:cubicBezTo>
                    <a:cubicBezTo>
                      <a:pt x="310" y="217"/>
                      <a:pt x="310" y="217"/>
                      <a:pt x="310" y="217"/>
                    </a:cubicBezTo>
                    <a:cubicBezTo>
                      <a:pt x="311" y="217"/>
                      <a:pt x="311" y="217"/>
                      <a:pt x="311" y="217"/>
                    </a:cubicBezTo>
                    <a:cubicBezTo>
                      <a:pt x="310" y="217"/>
                      <a:pt x="310" y="217"/>
                      <a:pt x="310" y="217"/>
                    </a:cubicBezTo>
                    <a:cubicBezTo>
                      <a:pt x="310" y="217"/>
                      <a:pt x="310" y="217"/>
                      <a:pt x="310" y="217"/>
                    </a:cubicBezTo>
                    <a:cubicBezTo>
                      <a:pt x="311" y="217"/>
                      <a:pt x="311" y="217"/>
                      <a:pt x="311" y="217"/>
                    </a:cubicBezTo>
                    <a:cubicBezTo>
                      <a:pt x="310" y="217"/>
                      <a:pt x="310" y="217"/>
                      <a:pt x="310" y="217"/>
                    </a:cubicBezTo>
                    <a:cubicBezTo>
                      <a:pt x="311" y="218"/>
                      <a:pt x="311" y="218"/>
                      <a:pt x="311" y="218"/>
                    </a:cubicBezTo>
                    <a:cubicBezTo>
                      <a:pt x="312" y="216"/>
                      <a:pt x="312" y="216"/>
                      <a:pt x="312" y="216"/>
                    </a:cubicBezTo>
                    <a:cubicBezTo>
                      <a:pt x="37" y="52"/>
                      <a:pt x="37" y="52"/>
                      <a:pt x="37" y="52"/>
                    </a:cubicBezTo>
                    <a:cubicBezTo>
                      <a:pt x="36" y="51"/>
                      <a:pt x="35" y="52"/>
                      <a:pt x="35" y="52"/>
                    </a:cubicBezTo>
                    <a:cubicBezTo>
                      <a:pt x="34" y="53"/>
                      <a:pt x="34" y="54"/>
                      <a:pt x="35" y="54"/>
                    </a:cubicBezTo>
                    <a:cubicBezTo>
                      <a:pt x="155" y="129"/>
                      <a:pt x="155" y="129"/>
                      <a:pt x="155" y="129"/>
                    </a:cubicBezTo>
                    <a:cubicBezTo>
                      <a:pt x="43" y="62"/>
                      <a:pt x="43" y="62"/>
                      <a:pt x="43" y="62"/>
                    </a:cubicBezTo>
                    <a:cubicBezTo>
                      <a:pt x="42" y="61"/>
                      <a:pt x="41" y="61"/>
                      <a:pt x="41" y="62"/>
                    </a:cubicBezTo>
                    <a:cubicBezTo>
                      <a:pt x="40" y="63"/>
                      <a:pt x="41" y="64"/>
                      <a:pt x="41" y="64"/>
                    </a:cubicBezTo>
                    <a:cubicBezTo>
                      <a:pt x="41" y="64"/>
                      <a:pt x="46" y="67"/>
                      <a:pt x="53" y="71"/>
                    </a:cubicBezTo>
                    <a:cubicBezTo>
                      <a:pt x="79" y="88"/>
                      <a:pt x="144" y="128"/>
                      <a:pt x="202" y="164"/>
                    </a:cubicBezTo>
                    <a:cubicBezTo>
                      <a:pt x="231" y="182"/>
                      <a:pt x="259" y="200"/>
                      <a:pt x="279" y="212"/>
                    </a:cubicBezTo>
                    <a:cubicBezTo>
                      <a:pt x="289" y="219"/>
                      <a:pt x="297" y="224"/>
                      <a:pt x="303" y="227"/>
                    </a:cubicBezTo>
                    <a:cubicBezTo>
                      <a:pt x="306" y="229"/>
                      <a:pt x="308" y="231"/>
                      <a:pt x="310" y="232"/>
                    </a:cubicBezTo>
                    <a:cubicBezTo>
                      <a:pt x="311" y="232"/>
                      <a:pt x="311" y="233"/>
                      <a:pt x="312" y="233"/>
                    </a:cubicBezTo>
                    <a:cubicBezTo>
                      <a:pt x="312" y="233"/>
                      <a:pt x="312" y="233"/>
                      <a:pt x="312" y="233"/>
                    </a:cubicBezTo>
                    <a:cubicBezTo>
                      <a:pt x="312" y="233"/>
                      <a:pt x="312" y="233"/>
                      <a:pt x="312" y="233"/>
                    </a:cubicBezTo>
                    <a:cubicBezTo>
                      <a:pt x="312" y="233"/>
                      <a:pt x="312" y="233"/>
                      <a:pt x="312" y="233"/>
                    </a:cubicBezTo>
                    <a:cubicBezTo>
                      <a:pt x="312" y="233"/>
                      <a:pt x="312" y="233"/>
                      <a:pt x="312" y="233"/>
                    </a:cubicBezTo>
                    <a:cubicBezTo>
                      <a:pt x="312" y="233"/>
                      <a:pt x="312" y="233"/>
                      <a:pt x="312" y="233"/>
                    </a:cubicBezTo>
                    <a:cubicBezTo>
                      <a:pt x="312" y="233"/>
                      <a:pt x="312" y="233"/>
                      <a:pt x="312" y="233"/>
                    </a:cubicBezTo>
                    <a:cubicBezTo>
                      <a:pt x="312" y="233"/>
                      <a:pt x="312" y="233"/>
                      <a:pt x="312" y="233"/>
                    </a:cubicBezTo>
                    <a:cubicBezTo>
                      <a:pt x="313" y="232"/>
                      <a:pt x="313" y="232"/>
                      <a:pt x="313" y="232"/>
                    </a:cubicBezTo>
                    <a:cubicBezTo>
                      <a:pt x="312" y="233"/>
                      <a:pt x="312" y="233"/>
                      <a:pt x="312" y="233"/>
                    </a:cubicBezTo>
                    <a:cubicBezTo>
                      <a:pt x="312" y="233"/>
                      <a:pt x="312" y="233"/>
                      <a:pt x="312" y="233"/>
                    </a:cubicBezTo>
                    <a:cubicBezTo>
                      <a:pt x="313" y="232"/>
                      <a:pt x="313" y="232"/>
                      <a:pt x="313" y="232"/>
                    </a:cubicBezTo>
                    <a:cubicBezTo>
                      <a:pt x="312" y="233"/>
                      <a:pt x="312" y="233"/>
                      <a:pt x="312" y="233"/>
                    </a:cubicBezTo>
                    <a:cubicBezTo>
                      <a:pt x="313" y="232"/>
                      <a:pt x="313" y="232"/>
                      <a:pt x="313" y="232"/>
                    </a:cubicBezTo>
                    <a:cubicBezTo>
                      <a:pt x="311" y="232"/>
                      <a:pt x="311" y="232"/>
                      <a:pt x="311" y="232"/>
                    </a:cubicBezTo>
                    <a:cubicBezTo>
                      <a:pt x="312" y="233"/>
                      <a:pt x="312" y="233"/>
                      <a:pt x="312" y="233"/>
                    </a:cubicBezTo>
                    <a:cubicBezTo>
                      <a:pt x="313" y="232"/>
                      <a:pt x="313" y="232"/>
                      <a:pt x="313" y="232"/>
                    </a:cubicBezTo>
                    <a:cubicBezTo>
                      <a:pt x="311" y="232"/>
                      <a:pt x="311" y="232"/>
                      <a:pt x="311" y="232"/>
                    </a:cubicBezTo>
                    <a:cubicBezTo>
                      <a:pt x="313" y="232"/>
                      <a:pt x="313" y="232"/>
                      <a:pt x="313" y="232"/>
                    </a:cubicBezTo>
                    <a:cubicBezTo>
                      <a:pt x="312" y="231"/>
                      <a:pt x="312" y="231"/>
                      <a:pt x="312" y="231"/>
                    </a:cubicBezTo>
                    <a:cubicBezTo>
                      <a:pt x="313" y="232"/>
                      <a:pt x="313" y="232"/>
                      <a:pt x="313" y="232"/>
                    </a:cubicBezTo>
                    <a:cubicBezTo>
                      <a:pt x="313" y="231"/>
                      <a:pt x="313" y="231"/>
                      <a:pt x="313" y="231"/>
                    </a:cubicBezTo>
                    <a:cubicBezTo>
                      <a:pt x="312" y="231"/>
                      <a:pt x="312" y="231"/>
                      <a:pt x="312" y="231"/>
                    </a:cubicBezTo>
                    <a:cubicBezTo>
                      <a:pt x="313" y="232"/>
                      <a:pt x="313" y="232"/>
                      <a:pt x="313" y="232"/>
                    </a:cubicBezTo>
                    <a:cubicBezTo>
                      <a:pt x="313" y="231"/>
                      <a:pt x="313" y="231"/>
                      <a:pt x="313" y="231"/>
                    </a:cubicBezTo>
                    <a:cubicBezTo>
                      <a:pt x="313" y="232"/>
                      <a:pt x="313" y="232"/>
                      <a:pt x="313" y="232"/>
                    </a:cubicBezTo>
                    <a:cubicBezTo>
                      <a:pt x="313" y="231"/>
                      <a:pt x="313" y="231"/>
                      <a:pt x="313" y="231"/>
                    </a:cubicBezTo>
                    <a:cubicBezTo>
                      <a:pt x="313" y="231"/>
                      <a:pt x="313" y="231"/>
                      <a:pt x="313" y="231"/>
                    </a:cubicBezTo>
                    <a:cubicBezTo>
                      <a:pt x="313" y="232"/>
                      <a:pt x="313" y="232"/>
                      <a:pt x="313" y="232"/>
                    </a:cubicBezTo>
                    <a:cubicBezTo>
                      <a:pt x="313" y="231"/>
                      <a:pt x="313" y="231"/>
                      <a:pt x="313" y="231"/>
                    </a:cubicBezTo>
                    <a:cubicBezTo>
                      <a:pt x="313" y="232"/>
                      <a:pt x="313" y="232"/>
                      <a:pt x="313" y="232"/>
                    </a:cubicBezTo>
                    <a:cubicBezTo>
                      <a:pt x="313" y="231"/>
                      <a:pt x="313" y="231"/>
                      <a:pt x="313" y="231"/>
                    </a:cubicBezTo>
                    <a:cubicBezTo>
                      <a:pt x="313" y="231"/>
                      <a:pt x="313" y="231"/>
                      <a:pt x="313" y="231"/>
                    </a:cubicBezTo>
                    <a:cubicBezTo>
                      <a:pt x="313" y="232"/>
                      <a:pt x="313" y="232"/>
                      <a:pt x="313" y="232"/>
                    </a:cubicBezTo>
                    <a:cubicBezTo>
                      <a:pt x="313" y="231"/>
                      <a:pt x="313" y="231"/>
                      <a:pt x="313" y="231"/>
                    </a:cubicBezTo>
                    <a:cubicBezTo>
                      <a:pt x="313" y="231"/>
                      <a:pt x="313" y="231"/>
                      <a:pt x="312" y="230"/>
                    </a:cubicBezTo>
                    <a:cubicBezTo>
                      <a:pt x="307" y="227"/>
                      <a:pt x="289" y="216"/>
                      <a:pt x="263" y="200"/>
                    </a:cubicBezTo>
                    <a:cubicBezTo>
                      <a:pt x="226" y="177"/>
                      <a:pt x="173" y="145"/>
                      <a:pt x="130" y="118"/>
                    </a:cubicBezTo>
                    <a:cubicBezTo>
                      <a:pt x="108" y="105"/>
                      <a:pt x="88" y="93"/>
                      <a:pt x="74" y="84"/>
                    </a:cubicBezTo>
                    <a:cubicBezTo>
                      <a:pt x="66" y="80"/>
                      <a:pt x="60" y="77"/>
                      <a:pt x="56" y="74"/>
                    </a:cubicBezTo>
                    <a:cubicBezTo>
                      <a:pt x="54" y="73"/>
                      <a:pt x="52" y="72"/>
                      <a:pt x="51" y="72"/>
                    </a:cubicBezTo>
                    <a:cubicBezTo>
                      <a:pt x="50" y="71"/>
                      <a:pt x="49" y="71"/>
                      <a:pt x="49" y="71"/>
                    </a:cubicBezTo>
                    <a:cubicBezTo>
                      <a:pt x="48" y="71"/>
                      <a:pt x="48" y="71"/>
                      <a:pt x="48" y="71"/>
                    </a:cubicBezTo>
                    <a:cubicBezTo>
                      <a:pt x="47" y="71"/>
                      <a:pt x="47" y="71"/>
                      <a:pt x="47" y="71"/>
                    </a:cubicBezTo>
                    <a:cubicBezTo>
                      <a:pt x="47" y="71"/>
                      <a:pt x="46" y="71"/>
                      <a:pt x="46" y="71"/>
                    </a:cubicBezTo>
                    <a:cubicBezTo>
                      <a:pt x="46" y="72"/>
                      <a:pt x="46" y="73"/>
                      <a:pt x="47" y="73"/>
                    </a:cubicBezTo>
                    <a:cubicBezTo>
                      <a:pt x="312" y="239"/>
                      <a:pt x="312" y="239"/>
                      <a:pt x="312" y="239"/>
                    </a:cubicBezTo>
                    <a:cubicBezTo>
                      <a:pt x="313" y="240"/>
                      <a:pt x="313" y="239"/>
                      <a:pt x="314" y="239"/>
                    </a:cubicBezTo>
                    <a:cubicBezTo>
                      <a:pt x="314" y="238"/>
                      <a:pt x="314" y="237"/>
                      <a:pt x="313" y="237"/>
                    </a:cubicBezTo>
                    <a:cubicBezTo>
                      <a:pt x="313" y="237"/>
                      <a:pt x="253" y="198"/>
                      <a:pt x="190" y="160"/>
                    </a:cubicBezTo>
                    <a:cubicBezTo>
                      <a:pt x="159" y="141"/>
                      <a:pt x="127" y="122"/>
                      <a:pt x="103" y="107"/>
                    </a:cubicBezTo>
                    <a:cubicBezTo>
                      <a:pt x="90" y="100"/>
                      <a:pt x="80" y="94"/>
                      <a:pt x="72" y="90"/>
                    </a:cubicBezTo>
                    <a:cubicBezTo>
                      <a:pt x="68" y="88"/>
                      <a:pt x="64" y="86"/>
                      <a:pt x="62" y="85"/>
                    </a:cubicBezTo>
                    <a:cubicBezTo>
                      <a:pt x="61" y="84"/>
                      <a:pt x="59" y="84"/>
                      <a:pt x="58" y="83"/>
                    </a:cubicBezTo>
                    <a:cubicBezTo>
                      <a:pt x="58" y="83"/>
                      <a:pt x="57" y="83"/>
                      <a:pt x="56" y="83"/>
                    </a:cubicBezTo>
                    <a:cubicBezTo>
                      <a:pt x="55" y="83"/>
                      <a:pt x="55" y="83"/>
                      <a:pt x="55" y="83"/>
                    </a:cubicBezTo>
                    <a:cubicBezTo>
                      <a:pt x="55" y="83"/>
                      <a:pt x="55" y="83"/>
                      <a:pt x="54" y="84"/>
                    </a:cubicBezTo>
                    <a:cubicBezTo>
                      <a:pt x="54" y="84"/>
                      <a:pt x="54" y="85"/>
                      <a:pt x="54" y="85"/>
                    </a:cubicBezTo>
                    <a:cubicBezTo>
                      <a:pt x="54" y="85"/>
                      <a:pt x="54" y="86"/>
                      <a:pt x="55" y="86"/>
                    </a:cubicBezTo>
                    <a:cubicBezTo>
                      <a:pt x="55" y="86"/>
                      <a:pt x="59" y="88"/>
                      <a:pt x="66" y="93"/>
                    </a:cubicBezTo>
                    <a:cubicBezTo>
                      <a:pt x="90" y="108"/>
                      <a:pt x="152" y="145"/>
                      <a:pt x="207" y="179"/>
                    </a:cubicBezTo>
                    <a:cubicBezTo>
                      <a:pt x="235" y="196"/>
                      <a:pt x="261" y="212"/>
                      <a:pt x="280" y="225"/>
                    </a:cubicBezTo>
                    <a:cubicBezTo>
                      <a:pt x="290" y="231"/>
                      <a:pt x="298" y="236"/>
                      <a:pt x="303" y="240"/>
                    </a:cubicBezTo>
                    <a:cubicBezTo>
                      <a:pt x="306" y="242"/>
                      <a:pt x="308" y="243"/>
                      <a:pt x="309" y="244"/>
                    </a:cubicBezTo>
                    <a:cubicBezTo>
                      <a:pt x="310" y="245"/>
                      <a:pt x="311" y="245"/>
                      <a:pt x="311" y="245"/>
                    </a:cubicBezTo>
                    <a:cubicBezTo>
                      <a:pt x="311" y="246"/>
                      <a:pt x="311" y="246"/>
                      <a:pt x="311" y="246"/>
                    </a:cubicBezTo>
                    <a:cubicBezTo>
                      <a:pt x="311" y="245"/>
                      <a:pt x="311" y="245"/>
                      <a:pt x="311" y="245"/>
                    </a:cubicBezTo>
                    <a:cubicBezTo>
                      <a:pt x="311" y="246"/>
                      <a:pt x="311" y="246"/>
                      <a:pt x="311" y="246"/>
                    </a:cubicBezTo>
                    <a:cubicBezTo>
                      <a:pt x="311" y="246"/>
                      <a:pt x="311" y="246"/>
                      <a:pt x="311" y="246"/>
                    </a:cubicBezTo>
                    <a:cubicBezTo>
                      <a:pt x="311" y="245"/>
                      <a:pt x="311" y="245"/>
                      <a:pt x="311" y="245"/>
                    </a:cubicBezTo>
                    <a:cubicBezTo>
                      <a:pt x="311" y="246"/>
                      <a:pt x="311" y="246"/>
                      <a:pt x="311" y="246"/>
                    </a:cubicBezTo>
                    <a:cubicBezTo>
                      <a:pt x="312" y="245"/>
                      <a:pt x="312" y="245"/>
                      <a:pt x="312" y="245"/>
                    </a:cubicBezTo>
                    <a:cubicBezTo>
                      <a:pt x="311" y="245"/>
                      <a:pt x="311" y="245"/>
                      <a:pt x="311" y="245"/>
                    </a:cubicBezTo>
                    <a:cubicBezTo>
                      <a:pt x="311" y="246"/>
                      <a:pt x="311" y="246"/>
                      <a:pt x="311" y="246"/>
                    </a:cubicBezTo>
                    <a:cubicBezTo>
                      <a:pt x="312" y="245"/>
                      <a:pt x="312" y="245"/>
                      <a:pt x="312" y="245"/>
                    </a:cubicBezTo>
                    <a:cubicBezTo>
                      <a:pt x="311" y="245"/>
                      <a:pt x="311" y="245"/>
                      <a:pt x="311" y="245"/>
                    </a:cubicBezTo>
                    <a:cubicBezTo>
                      <a:pt x="312" y="245"/>
                      <a:pt x="312" y="245"/>
                      <a:pt x="312" y="245"/>
                    </a:cubicBezTo>
                    <a:cubicBezTo>
                      <a:pt x="311" y="244"/>
                      <a:pt x="311" y="244"/>
                      <a:pt x="311" y="244"/>
                    </a:cubicBezTo>
                    <a:cubicBezTo>
                      <a:pt x="311" y="245"/>
                      <a:pt x="311" y="245"/>
                      <a:pt x="311" y="245"/>
                    </a:cubicBezTo>
                    <a:cubicBezTo>
                      <a:pt x="312" y="245"/>
                      <a:pt x="312" y="245"/>
                      <a:pt x="312" y="245"/>
                    </a:cubicBezTo>
                    <a:cubicBezTo>
                      <a:pt x="311" y="244"/>
                      <a:pt x="311" y="244"/>
                      <a:pt x="311" y="244"/>
                    </a:cubicBezTo>
                    <a:cubicBezTo>
                      <a:pt x="312" y="245"/>
                      <a:pt x="312" y="245"/>
                      <a:pt x="312" y="245"/>
                    </a:cubicBezTo>
                    <a:cubicBezTo>
                      <a:pt x="311" y="244"/>
                      <a:pt x="311" y="244"/>
                      <a:pt x="311" y="244"/>
                    </a:cubicBezTo>
                    <a:cubicBezTo>
                      <a:pt x="312" y="245"/>
                      <a:pt x="312" y="245"/>
                      <a:pt x="312" y="245"/>
                    </a:cubicBezTo>
                    <a:cubicBezTo>
                      <a:pt x="312" y="244"/>
                      <a:pt x="312" y="244"/>
                      <a:pt x="312" y="244"/>
                    </a:cubicBezTo>
                    <a:cubicBezTo>
                      <a:pt x="311" y="244"/>
                      <a:pt x="311" y="244"/>
                      <a:pt x="311" y="244"/>
                    </a:cubicBezTo>
                    <a:cubicBezTo>
                      <a:pt x="312" y="245"/>
                      <a:pt x="312" y="245"/>
                      <a:pt x="312" y="245"/>
                    </a:cubicBezTo>
                    <a:cubicBezTo>
                      <a:pt x="312" y="244"/>
                      <a:pt x="312" y="244"/>
                      <a:pt x="312" y="244"/>
                    </a:cubicBezTo>
                    <a:cubicBezTo>
                      <a:pt x="312" y="245"/>
                      <a:pt x="312" y="245"/>
                      <a:pt x="312" y="245"/>
                    </a:cubicBezTo>
                    <a:cubicBezTo>
                      <a:pt x="312" y="244"/>
                      <a:pt x="312" y="244"/>
                      <a:pt x="312" y="244"/>
                    </a:cubicBezTo>
                    <a:cubicBezTo>
                      <a:pt x="312" y="244"/>
                      <a:pt x="312" y="244"/>
                      <a:pt x="312" y="244"/>
                    </a:cubicBezTo>
                    <a:cubicBezTo>
                      <a:pt x="312" y="245"/>
                      <a:pt x="312" y="245"/>
                      <a:pt x="312" y="245"/>
                    </a:cubicBezTo>
                    <a:cubicBezTo>
                      <a:pt x="312" y="244"/>
                      <a:pt x="312" y="244"/>
                      <a:pt x="312" y="244"/>
                    </a:cubicBezTo>
                    <a:cubicBezTo>
                      <a:pt x="312" y="244"/>
                      <a:pt x="312" y="244"/>
                      <a:pt x="312" y="244"/>
                    </a:cubicBezTo>
                    <a:cubicBezTo>
                      <a:pt x="312" y="244"/>
                      <a:pt x="312" y="244"/>
                      <a:pt x="312" y="244"/>
                    </a:cubicBezTo>
                    <a:cubicBezTo>
                      <a:pt x="312" y="244"/>
                      <a:pt x="312" y="244"/>
                      <a:pt x="312" y="244"/>
                    </a:cubicBezTo>
                    <a:cubicBezTo>
                      <a:pt x="312" y="244"/>
                      <a:pt x="312" y="244"/>
                      <a:pt x="312" y="244"/>
                    </a:cubicBezTo>
                    <a:cubicBezTo>
                      <a:pt x="312" y="244"/>
                      <a:pt x="312" y="244"/>
                      <a:pt x="312" y="244"/>
                    </a:cubicBezTo>
                    <a:cubicBezTo>
                      <a:pt x="312" y="244"/>
                      <a:pt x="312" y="244"/>
                      <a:pt x="311" y="243"/>
                    </a:cubicBezTo>
                    <a:cubicBezTo>
                      <a:pt x="308" y="242"/>
                      <a:pt x="302" y="239"/>
                      <a:pt x="294" y="234"/>
                    </a:cubicBezTo>
                    <a:cubicBezTo>
                      <a:pt x="265" y="218"/>
                      <a:pt x="207" y="183"/>
                      <a:pt x="157" y="153"/>
                    </a:cubicBezTo>
                    <a:cubicBezTo>
                      <a:pt x="132" y="137"/>
                      <a:pt x="109" y="123"/>
                      <a:pt x="92" y="113"/>
                    </a:cubicBezTo>
                    <a:cubicBezTo>
                      <a:pt x="83" y="107"/>
                      <a:pt x="76" y="103"/>
                      <a:pt x="71" y="100"/>
                    </a:cubicBezTo>
                    <a:cubicBezTo>
                      <a:pt x="67" y="97"/>
                      <a:pt x="64" y="96"/>
                      <a:pt x="64" y="96"/>
                    </a:cubicBezTo>
                    <a:cubicBezTo>
                      <a:pt x="63" y="95"/>
                      <a:pt x="62" y="95"/>
                      <a:pt x="62" y="96"/>
                    </a:cubicBezTo>
                    <a:cubicBezTo>
                      <a:pt x="62" y="97"/>
                      <a:pt x="62" y="97"/>
                      <a:pt x="62" y="97"/>
                    </a:cubicBezTo>
                    <a:cubicBezTo>
                      <a:pt x="62" y="97"/>
                      <a:pt x="62" y="98"/>
                      <a:pt x="62" y="98"/>
                    </a:cubicBezTo>
                    <a:cubicBezTo>
                      <a:pt x="62" y="98"/>
                      <a:pt x="63" y="99"/>
                      <a:pt x="63" y="99"/>
                    </a:cubicBezTo>
                    <a:cubicBezTo>
                      <a:pt x="66" y="101"/>
                      <a:pt x="71" y="105"/>
                      <a:pt x="79" y="110"/>
                    </a:cubicBezTo>
                    <a:cubicBezTo>
                      <a:pt x="107" y="128"/>
                      <a:pt x="165" y="164"/>
                      <a:pt x="216" y="195"/>
                    </a:cubicBezTo>
                    <a:cubicBezTo>
                      <a:pt x="242" y="210"/>
                      <a:pt x="266" y="225"/>
                      <a:pt x="283" y="236"/>
                    </a:cubicBezTo>
                    <a:cubicBezTo>
                      <a:pt x="292" y="241"/>
                      <a:pt x="299" y="245"/>
                      <a:pt x="304" y="249"/>
                    </a:cubicBezTo>
                    <a:cubicBezTo>
                      <a:pt x="306" y="250"/>
                      <a:pt x="308" y="251"/>
                      <a:pt x="310" y="252"/>
                    </a:cubicBezTo>
                    <a:cubicBezTo>
                      <a:pt x="310" y="253"/>
                      <a:pt x="311" y="253"/>
                      <a:pt x="311" y="253"/>
                    </a:cubicBezTo>
                    <a:cubicBezTo>
                      <a:pt x="311" y="254"/>
                      <a:pt x="311" y="254"/>
                      <a:pt x="311" y="254"/>
                    </a:cubicBezTo>
                    <a:cubicBezTo>
                      <a:pt x="312" y="253"/>
                      <a:pt x="312" y="253"/>
                      <a:pt x="312" y="253"/>
                    </a:cubicBezTo>
                    <a:cubicBezTo>
                      <a:pt x="311" y="253"/>
                      <a:pt x="311" y="253"/>
                      <a:pt x="311" y="253"/>
                    </a:cubicBezTo>
                    <a:cubicBezTo>
                      <a:pt x="311" y="254"/>
                      <a:pt x="311" y="254"/>
                      <a:pt x="311" y="254"/>
                    </a:cubicBezTo>
                    <a:cubicBezTo>
                      <a:pt x="312" y="253"/>
                      <a:pt x="312" y="253"/>
                      <a:pt x="312" y="253"/>
                    </a:cubicBezTo>
                    <a:cubicBezTo>
                      <a:pt x="311" y="253"/>
                      <a:pt x="311" y="253"/>
                      <a:pt x="311" y="253"/>
                    </a:cubicBezTo>
                    <a:cubicBezTo>
                      <a:pt x="312" y="253"/>
                      <a:pt x="312" y="253"/>
                      <a:pt x="312" y="253"/>
                    </a:cubicBezTo>
                    <a:cubicBezTo>
                      <a:pt x="311" y="253"/>
                      <a:pt x="311" y="253"/>
                      <a:pt x="311" y="253"/>
                    </a:cubicBezTo>
                    <a:cubicBezTo>
                      <a:pt x="311" y="253"/>
                      <a:pt x="311" y="253"/>
                      <a:pt x="311" y="253"/>
                    </a:cubicBezTo>
                    <a:cubicBezTo>
                      <a:pt x="312" y="253"/>
                      <a:pt x="312" y="253"/>
                      <a:pt x="312" y="253"/>
                    </a:cubicBezTo>
                    <a:cubicBezTo>
                      <a:pt x="311" y="253"/>
                      <a:pt x="311" y="253"/>
                      <a:pt x="311" y="253"/>
                    </a:cubicBezTo>
                    <a:cubicBezTo>
                      <a:pt x="312" y="253"/>
                      <a:pt x="312" y="253"/>
                      <a:pt x="312" y="253"/>
                    </a:cubicBezTo>
                    <a:cubicBezTo>
                      <a:pt x="311" y="252"/>
                      <a:pt x="311" y="252"/>
                      <a:pt x="311" y="252"/>
                    </a:cubicBezTo>
                    <a:cubicBezTo>
                      <a:pt x="311" y="253"/>
                      <a:pt x="311" y="253"/>
                      <a:pt x="311" y="253"/>
                    </a:cubicBezTo>
                    <a:cubicBezTo>
                      <a:pt x="312" y="253"/>
                      <a:pt x="312" y="253"/>
                      <a:pt x="312" y="253"/>
                    </a:cubicBezTo>
                    <a:cubicBezTo>
                      <a:pt x="311" y="252"/>
                      <a:pt x="311" y="252"/>
                      <a:pt x="311" y="252"/>
                    </a:cubicBezTo>
                    <a:cubicBezTo>
                      <a:pt x="312" y="253"/>
                      <a:pt x="312" y="253"/>
                      <a:pt x="312" y="253"/>
                    </a:cubicBezTo>
                    <a:cubicBezTo>
                      <a:pt x="313" y="251"/>
                      <a:pt x="313" y="251"/>
                      <a:pt x="313" y="251"/>
                    </a:cubicBezTo>
                    <a:cubicBezTo>
                      <a:pt x="70" y="104"/>
                      <a:pt x="70" y="104"/>
                      <a:pt x="70" y="104"/>
                    </a:cubicBezTo>
                    <a:cubicBezTo>
                      <a:pt x="69" y="104"/>
                      <a:pt x="69" y="104"/>
                      <a:pt x="68" y="105"/>
                    </a:cubicBezTo>
                    <a:cubicBezTo>
                      <a:pt x="68" y="106"/>
                      <a:pt x="68" y="106"/>
                      <a:pt x="68" y="106"/>
                    </a:cubicBezTo>
                    <a:cubicBezTo>
                      <a:pt x="68" y="107"/>
                      <a:pt x="68" y="108"/>
                      <a:pt x="69" y="108"/>
                    </a:cubicBezTo>
                    <a:cubicBezTo>
                      <a:pt x="70" y="109"/>
                      <a:pt x="72" y="111"/>
                      <a:pt x="74" y="113"/>
                    </a:cubicBezTo>
                    <a:cubicBezTo>
                      <a:pt x="84" y="120"/>
                      <a:pt x="103" y="133"/>
                      <a:pt x="127" y="147"/>
                    </a:cubicBezTo>
                    <a:cubicBezTo>
                      <a:pt x="163" y="169"/>
                      <a:pt x="209" y="196"/>
                      <a:pt x="246" y="218"/>
                    </a:cubicBezTo>
                    <a:cubicBezTo>
                      <a:pt x="265" y="229"/>
                      <a:pt x="281" y="239"/>
                      <a:pt x="293" y="246"/>
                    </a:cubicBezTo>
                    <a:cubicBezTo>
                      <a:pt x="299" y="250"/>
                      <a:pt x="304" y="253"/>
                      <a:pt x="307" y="255"/>
                    </a:cubicBezTo>
                    <a:cubicBezTo>
                      <a:pt x="308" y="256"/>
                      <a:pt x="310" y="257"/>
                      <a:pt x="310" y="257"/>
                    </a:cubicBezTo>
                    <a:cubicBezTo>
                      <a:pt x="311" y="258"/>
                      <a:pt x="311" y="258"/>
                      <a:pt x="311" y="258"/>
                    </a:cubicBezTo>
                    <a:cubicBezTo>
                      <a:pt x="311" y="258"/>
                      <a:pt x="311" y="258"/>
                      <a:pt x="311" y="258"/>
                    </a:cubicBezTo>
                    <a:cubicBezTo>
                      <a:pt x="311" y="258"/>
                      <a:pt x="311" y="258"/>
                      <a:pt x="311" y="258"/>
                    </a:cubicBezTo>
                    <a:cubicBezTo>
                      <a:pt x="312" y="258"/>
                      <a:pt x="312" y="258"/>
                      <a:pt x="312" y="258"/>
                    </a:cubicBezTo>
                    <a:cubicBezTo>
                      <a:pt x="311" y="258"/>
                      <a:pt x="311" y="258"/>
                      <a:pt x="311" y="258"/>
                    </a:cubicBezTo>
                    <a:cubicBezTo>
                      <a:pt x="311" y="258"/>
                      <a:pt x="311" y="258"/>
                      <a:pt x="311" y="258"/>
                    </a:cubicBezTo>
                    <a:cubicBezTo>
                      <a:pt x="312" y="258"/>
                      <a:pt x="312" y="258"/>
                      <a:pt x="312" y="258"/>
                    </a:cubicBezTo>
                    <a:cubicBezTo>
                      <a:pt x="311" y="258"/>
                      <a:pt x="311" y="258"/>
                      <a:pt x="311" y="258"/>
                    </a:cubicBezTo>
                    <a:cubicBezTo>
                      <a:pt x="312" y="258"/>
                      <a:pt x="312" y="258"/>
                      <a:pt x="312" y="258"/>
                    </a:cubicBezTo>
                    <a:cubicBezTo>
                      <a:pt x="311" y="257"/>
                      <a:pt x="311" y="257"/>
                      <a:pt x="311" y="257"/>
                    </a:cubicBezTo>
                    <a:cubicBezTo>
                      <a:pt x="311" y="258"/>
                      <a:pt x="311" y="258"/>
                      <a:pt x="311" y="258"/>
                    </a:cubicBezTo>
                    <a:cubicBezTo>
                      <a:pt x="312" y="258"/>
                      <a:pt x="312" y="258"/>
                      <a:pt x="312" y="258"/>
                    </a:cubicBezTo>
                    <a:cubicBezTo>
                      <a:pt x="311" y="257"/>
                      <a:pt x="311" y="257"/>
                      <a:pt x="311" y="257"/>
                    </a:cubicBezTo>
                    <a:cubicBezTo>
                      <a:pt x="313" y="258"/>
                      <a:pt x="313" y="258"/>
                      <a:pt x="313" y="258"/>
                    </a:cubicBezTo>
                    <a:cubicBezTo>
                      <a:pt x="313" y="256"/>
                      <a:pt x="313" y="256"/>
                      <a:pt x="313" y="256"/>
                    </a:cubicBezTo>
                    <a:cubicBezTo>
                      <a:pt x="78" y="117"/>
                      <a:pt x="78" y="117"/>
                      <a:pt x="78" y="117"/>
                    </a:cubicBezTo>
                    <a:cubicBezTo>
                      <a:pt x="78" y="116"/>
                      <a:pt x="77" y="116"/>
                      <a:pt x="76" y="117"/>
                    </a:cubicBezTo>
                    <a:cubicBezTo>
                      <a:pt x="76" y="118"/>
                      <a:pt x="76" y="118"/>
                      <a:pt x="76" y="118"/>
                    </a:cubicBezTo>
                    <a:cubicBezTo>
                      <a:pt x="76" y="119"/>
                      <a:pt x="76" y="119"/>
                      <a:pt x="76" y="119"/>
                    </a:cubicBezTo>
                    <a:cubicBezTo>
                      <a:pt x="77" y="120"/>
                      <a:pt x="77" y="120"/>
                      <a:pt x="78" y="121"/>
                    </a:cubicBezTo>
                    <a:cubicBezTo>
                      <a:pt x="81" y="123"/>
                      <a:pt x="86" y="127"/>
                      <a:pt x="94" y="132"/>
                    </a:cubicBezTo>
                    <a:cubicBezTo>
                      <a:pt x="148" y="168"/>
                      <a:pt x="313" y="267"/>
                      <a:pt x="313" y="267"/>
                    </a:cubicBezTo>
                    <a:cubicBezTo>
                      <a:pt x="314" y="267"/>
                      <a:pt x="314" y="267"/>
                      <a:pt x="315" y="266"/>
                    </a:cubicBezTo>
                    <a:cubicBezTo>
                      <a:pt x="315" y="266"/>
                      <a:pt x="315" y="265"/>
                      <a:pt x="314" y="264"/>
                    </a:cubicBezTo>
                    <a:cubicBezTo>
                      <a:pt x="314" y="264"/>
                      <a:pt x="270" y="236"/>
                      <a:pt x="224" y="208"/>
                    </a:cubicBezTo>
                    <a:cubicBezTo>
                      <a:pt x="201" y="194"/>
                      <a:pt x="178" y="180"/>
                      <a:pt x="160" y="169"/>
                    </a:cubicBezTo>
                    <a:cubicBezTo>
                      <a:pt x="151" y="164"/>
                      <a:pt x="143" y="160"/>
                      <a:pt x="137" y="157"/>
                    </a:cubicBezTo>
                    <a:cubicBezTo>
                      <a:pt x="134" y="155"/>
                      <a:pt x="132" y="154"/>
                      <a:pt x="130" y="153"/>
                    </a:cubicBezTo>
                    <a:cubicBezTo>
                      <a:pt x="129" y="153"/>
                      <a:pt x="129" y="152"/>
                      <a:pt x="128" y="152"/>
                    </a:cubicBezTo>
                    <a:cubicBezTo>
                      <a:pt x="127" y="152"/>
                      <a:pt x="127" y="152"/>
                      <a:pt x="126" y="152"/>
                    </a:cubicBezTo>
                    <a:cubicBezTo>
                      <a:pt x="125" y="152"/>
                      <a:pt x="125" y="152"/>
                      <a:pt x="125" y="152"/>
                    </a:cubicBezTo>
                    <a:cubicBezTo>
                      <a:pt x="125" y="152"/>
                      <a:pt x="125" y="152"/>
                      <a:pt x="124" y="153"/>
                    </a:cubicBezTo>
                    <a:cubicBezTo>
                      <a:pt x="126" y="153"/>
                      <a:pt x="126" y="153"/>
                      <a:pt x="126" y="153"/>
                    </a:cubicBezTo>
                    <a:cubicBezTo>
                      <a:pt x="125" y="152"/>
                      <a:pt x="125" y="152"/>
                      <a:pt x="125" y="152"/>
                    </a:cubicBezTo>
                    <a:cubicBezTo>
                      <a:pt x="124" y="153"/>
                      <a:pt x="124" y="153"/>
                      <a:pt x="124" y="153"/>
                    </a:cubicBezTo>
                    <a:cubicBezTo>
                      <a:pt x="124" y="154"/>
                      <a:pt x="124" y="154"/>
                      <a:pt x="125" y="154"/>
                    </a:cubicBezTo>
                    <a:cubicBezTo>
                      <a:pt x="125" y="155"/>
                      <a:pt x="125" y="155"/>
                      <a:pt x="125" y="155"/>
                    </a:cubicBezTo>
                    <a:cubicBezTo>
                      <a:pt x="126" y="155"/>
                      <a:pt x="127" y="156"/>
                      <a:pt x="129" y="157"/>
                    </a:cubicBezTo>
                    <a:cubicBezTo>
                      <a:pt x="142" y="166"/>
                      <a:pt x="188" y="193"/>
                      <a:pt x="231" y="219"/>
                    </a:cubicBezTo>
                    <a:cubicBezTo>
                      <a:pt x="253" y="232"/>
                      <a:pt x="274" y="244"/>
                      <a:pt x="289" y="254"/>
                    </a:cubicBezTo>
                    <a:cubicBezTo>
                      <a:pt x="296" y="259"/>
                      <a:pt x="303" y="263"/>
                      <a:pt x="307" y="266"/>
                    </a:cubicBezTo>
                    <a:cubicBezTo>
                      <a:pt x="309" y="268"/>
                      <a:pt x="311" y="269"/>
                      <a:pt x="312" y="270"/>
                    </a:cubicBezTo>
                    <a:cubicBezTo>
                      <a:pt x="313" y="271"/>
                      <a:pt x="313" y="271"/>
                      <a:pt x="313" y="271"/>
                    </a:cubicBezTo>
                    <a:cubicBezTo>
                      <a:pt x="313" y="272"/>
                      <a:pt x="313" y="272"/>
                      <a:pt x="313" y="272"/>
                    </a:cubicBezTo>
                    <a:cubicBezTo>
                      <a:pt x="314" y="271"/>
                      <a:pt x="314" y="271"/>
                      <a:pt x="314" y="271"/>
                    </a:cubicBezTo>
                    <a:cubicBezTo>
                      <a:pt x="313" y="271"/>
                      <a:pt x="313" y="271"/>
                      <a:pt x="313" y="271"/>
                    </a:cubicBezTo>
                    <a:cubicBezTo>
                      <a:pt x="313" y="272"/>
                      <a:pt x="313" y="272"/>
                      <a:pt x="313" y="272"/>
                    </a:cubicBezTo>
                    <a:cubicBezTo>
                      <a:pt x="314" y="271"/>
                      <a:pt x="314" y="271"/>
                      <a:pt x="314" y="271"/>
                    </a:cubicBezTo>
                    <a:cubicBezTo>
                      <a:pt x="313" y="271"/>
                      <a:pt x="313" y="271"/>
                      <a:pt x="313" y="271"/>
                    </a:cubicBezTo>
                    <a:cubicBezTo>
                      <a:pt x="314" y="271"/>
                      <a:pt x="314" y="271"/>
                      <a:pt x="314" y="271"/>
                    </a:cubicBezTo>
                    <a:cubicBezTo>
                      <a:pt x="313" y="271"/>
                      <a:pt x="313" y="271"/>
                      <a:pt x="313" y="271"/>
                    </a:cubicBezTo>
                    <a:cubicBezTo>
                      <a:pt x="313" y="271"/>
                      <a:pt x="313" y="271"/>
                      <a:pt x="313" y="271"/>
                    </a:cubicBezTo>
                    <a:cubicBezTo>
                      <a:pt x="314" y="271"/>
                      <a:pt x="314" y="271"/>
                      <a:pt x="314" y="271"/>
                    </a:cubicBezTo>
                    <a:cubicBezTo>
                      <a:pt x="313" y="271"/>
                      <a:pt x="313" y="271"/>
                      <a:pt x="313" y="271"/>
                    </a:cubicBezTo>
                    <a:cubicBezTo>
                      <a:pt x="314" y="271"/>
                      <a:pt x="314" y="271"/>
                      <a:pt x="314" y="271"/>
                    </a:cubicBezTo>
                    <a:cubicBezTo>
                      <a:pt x="313" y="271"/>
                      <a:pt x="313" y="271"/>
                      <a:pt x="313" y="271"/>
                    </a:cubicBezTo>
                    <a:cubicBezTo>
                      <a:pt x="313" y="271"/>
                      <a:pt x="313" y="271"/>
                      <a:pt x="313" y="271"/>
                    </a:cubicBezTo>
                    <a:cubicBezTo>
                      <a:pt x="314" y="271"/>
                      <a:pt x="314" y="271"/>
                      <a:pt x="314" y="271"/>
                    </a:cubicBezTo>
                    <a:cubicBezTo>
                      <a:pt x="313" y="271"/>
                      <a:pt x="313" y="271"/>
                      <a:pt x="313" y="271"/>
                    </a:cubicBezTo>
                    <a:cubicBezTo>
                      <a:pt x="313" y="271"/>
                      <a:pt x="313" y="271"/>
                      <a:pt x="313" y="271"/>
                    </a:cubicBezTo>
                    <a:cubicBezTo>
                      <a:pt x="315" y="271"/>
                      <a:pt x="315" y="271"/>
                      <a:pt x="315" y="271"/>
                    </a:cubicBezTo>
                    <a:cubicBezTo>
                      <a:pt x="314" y="270"/>
                      <a:pt x="314" y="270"/>
                      <a:pt x="314" y="270"/>
                    </a:cubicBezTo>
                    <a:cubicBezTo>
                      <a:pt x="313" y="271"/>
                      <a:pt x="313" y="271"/>
                      <a:pt x="313" y="271"/>
                    </a:cubicBezTo>
                    <a:cubicBezTo>
                      <a:pt x="315" y="271"/>
                      <a:pt x="315" y="271"/>
                      <a:pt x="315" y="271"/>
                    </a:cubicBezTo>
                    <a:cubicBezTo>
                      <a:pt x="314" y="270"/>
                      <a:pt x="314" y="270"/>
                      <a:pt x="314" y="270"/>
                    </a:cubicBezTo>
                    <a:cubicBezTo>
                      <a:pt x="314" y="271"/>
                      <a:pt x="314" y="271"/>
                      <a:pt x="314" y="271"/>
                    </a:cubicBezTo>
                    <a:cubicBezTo>
                      <a:pt x="314" y="270"/>
                      <a:pt x="314" y="270"/>
                      <a:pt x="314" y="270"/>
                    </a:cubicBezTo>
                    <a:cubicBezTo>
                      <a:pt x="314" y="270"/>
                      <a:pt x="314" y="270"/>
                      <a:pt x="314" y="270"/>
                    </a:cubicBezTo>
                    <a:cubicBezTo>
                      <a:pt x="314" y="271"/>
                      <a:pt x="314" y="271"/>
                      <a:pt x="314" y="271"/>
                    </a:cubicBezTo>
                    <a:cubicBezTo>
                      <a:pt x="314" y="270"/>
                      <a:pt x="314" y="270"/>
                      <a:pt x="314" y="270"/>
                    </a:cubicBezTo>
                    <a:cubicBezTo>
                      <a:pt x="314" y="270"/>
                      <a:pt x="314" y="270"/>
                      <a:pt x="314" y="270"/>
                    </a:cubicBezTo>
                    <a:cubicBezTo>
                      <a:pt x="314" y="270"/>
                      <a:pt x="313" y="270"/>
                      <a:pt x="312" y="269"/>
                    </a:cubicBezTo>
                    <a:cubicBezTo>
                      <a:pt x="309" y="268"/>
                      <a:pt x="300" y="264"/>
                      <a:pt x="291" y="258"/>
                    </a:cubicBezTo>
                    <a:cubicBezTo>
                      <a:pt x="276" y="250"/>
                      <a:pt x="258" y="239"/>
                      <a:pt x="243" y="230"/>
                    </a:cubicBezTo>
                    <a:cubicBezTo>
                      <a:pt x="235" y="226"/>
                      <a:pt x="229" y="222"/>
                      <a:pt x="224" y="219"/>
                    </a:cubicBezTo>
                    <a:cubicBezTo>
                      <a:pt x="221" y="218"/>
                      <a:pt x="220" y="217"/>
                      <a:pt x="218" y="216"/>
                    </a:cubicBezTo>
                    <a:cubicBezTo>
                      <a:pt x="218" y="216"/>
                      <a:pt x="217" y="215"/>
                      <a:pt x="217" y="215"/>
                    </a:cubicBezTo>
                    <a:cubicBezTo>
                      <a:pt x="216" y="215"/>
                      <a:pt x="216" y="215"/>
                      <a:pt x="216" y="215"/>
                    </a:cubicBezTo>
                    <a:cubicBezTo>
                      <a:pt x="216" y="215"/>
                      <a:pt x="216" y="215"/>
                      <a:pt x="216" y="215"/>
                    </a:cubicBezTo>
                    <a:cubicBezTo>
                      <a:pt x="216" y="215"/>
                      <a:pt x="216" y="215"/>
                      <a:pt x="216" y="215"/>
                    </a:cubicBezTo>
                    <a:cubicBezTo>
                      <a:pt x="216" y="215"/>
                      <a:pt x="216" y="215"/>
                      <a:pt x="216" y="215"/>
                    </a:cubicBezTo>
                    <a:cubicBezTo>
                      <a:pt x="215" y="215"/>
                      <a:pt x="215" y="215"/>
                      <a:pt x="215" y="215"/>
                    </a:cubicBezTo>
                    <a:cubicBezTo>
                      <a:pt x="215" y="215"/>
                      <a:pt x="215" y="215"/>
                      <a:pt x="214" y="215"/>
                    </a:cubicBezTo>
                    <a:cubicBezTo>
                      <a:pt x="214" y="215"/>
                      <a:pt x="214" y="216"/>
                      <a:pt x="214" y="216"/>
                    </a:cubicBezTo>
                    <a:cubicBezTo>
                      <a:pt x="214" y="217"/>
                      <a:pt x="214" y="217"/>
                      <a:pt x="214" y="217"/>
                    </a:cubicBezTo>
                    <a:cubicBezTo>
                      <a:pt x="214" y="217"/>
                      <a:pt x="214" y="217"/>
                      <a:pt x="214" y="217"/>
                    </a:cubicBezTo>
                    <a:cubicBezTo>
                      <a:pt x="215" y="218"/>
                      <a:pt x="215" y="218"/>
                      <a:pt x="215" y="218"/>
                    </a:cubicBezTo>
                    <a:cubicBezTo>
                      <a:pt x="217" y="219"/>
                      <a:pt x="224" y="224"/>
                      <a:pt x="234" y="230"/>
                    </a:cubicBezTo>
                    <a:cubicBezTo>
                      <a:pt x="248" y="239"/>
                      <a:pt x="268" y="251"/>
                      <a:pt x="285" y="261"/>
                    </a:cubicBezTo>
                    <a:cubicBezTo>
                      <a:pt x="293" y="266"/>
                      <a:pt x="301" y="271"/>
                      <a:pt x="306" y="274"/>
                    </a:cubicBezTo>
                    <a:cubicBezTo>
                      <a:pt x="308" y="276"/>
                      <a:pt x="311" y="277"/>
                      <a:pt x="312" y="278"/>
                    </a:cubicBezTo>
                    <a:cubicBezTo>
                      <a:pt x="313" y="279"/>
                      <a:pt x="313" y="279"/>
                      <a:pt x="314" y="279"/>
                    </a:cubicBezTo>
                    <a:cubicBezTo>
                      <a:pt x="314" y="279"/>
                      <a:pt x="314" y="279"/>
                      <a:pt x="314" y="279"/>
                    </a:cubicBezTo>
                    <a:cubicBezTo>
                      <a:pt x="314" y="280"/>
                      <a:pt x="314" y="280"/>
                      <a:pt x="314" y="280"/>
                    </a:cubicBezTo>
                    <a:cubicBezTo>
                      <a:pt x="315" y="279"/>
                      <a:pt x="315" y="279"/>
                      <a:pt x="315" y="279"/>
                    </a:cubicBezTo>
                    <a:cubicBezTo>
                      <a:pt x="314" y="279"/>
                      <a:pt x="314" y="279"/>
                      <a:pt x="314" y="279"/>
                    </a:cubicBezTo>
                    <a:cubicBezTo>
                      <a:pt x="314" y="280"/>
                      <a:pt x="314" y="280"/>
                      <a:pt x="314" y="280"/>
                    </a:cubicBezTo>
                    <a:cubicBezTo>
                      <a:pt x="315" y="279"/>
                      <a:pt x="315" y="279"/>
                      <a:pt x="315" y="279"/>
                    </a:cubicBezTo>
                    <a:cubicBezTo>
                      <a:pt x="314" y="279"/>
                      <a:pt x="314" y="279"/>
                      <a:pt x="314" y="279"/>
                    </a:cubicBezTo>
                    <a:cubicBezTo>
                      <a:pt x="315" y="278"/>
                      <a:pt x="315" y="278"/>
                      <a:pt x="315" y="278"/>
                    </a:cubicBezTo>
                    <a:cubicBezTo>
                      <a:pt x="314" y="279"/>
                      <a:pt x="314" y="279"/>
                      <a:pt x="314" y="279"/>
                    </a:cubicBezTo>
                    <a:cubicBezTo>
                      <a:pt x="314" y="279"/>
                      <a:pt x="314" y="279"/>
                      <a:pt x="314" y="279"/>
                    </a:cubicBezTo>
                    <a:cubicBezTo>
                      <a:pt x="315" y="278"/>
                      <a:pt x="315" y="278"/>
                      <a:pt x="315" y="278"/>
                    </a:cubicBezTo>
                    <a:cubicBezTo>
                      <a:pt x="314" y="279"/>
                      <a:pt x="314" y="279"/>
                      <a:pt x="314" y="279"/>
                    </a:cubicBezTo>
                    <a:cubicBezTo>
                      <a:pt x="315" y="278"/>
                      <a:pt x="315" y="278"/>
                      <a:pt x="315" y="278"/>
                    </a:cubicBezTo>
                    <a:cubicBezTo>
                      <a:pt x="314" y="279"/>
                      <a:pt x="314" y="279"/>
                      <a:pt x="314" y="279"/>
                    </a:cubicBezTo>
                    <a:cubicBezTo>
                      <a:pt x="314" y="279"/>
                      <a:pt x="314" y="279"/>
                      <a:pt x="314" y="279"/>
                    </a:cubicBezTo>
                    <a:cubicBezTo>
                      <a:pt x="315" y="278"/>
                      <a:pt x="315" y="278"/>
                      <a:pt x="315" y="278"/>
                    </a:cubicBezTo>
                    <a:cubicBezTo>
                      <a:pt x="314" y="279"/>
                      <a:pt x="314" y="279"/>
                      <a:pt x="314" y="279"/>
                    </a:cubicBezTo>
                    <a:cubicBezTo>
                      <a:pt x="315" y="278"/>
                      <a:pt x="315" y="278"/>
                      <a:pt x="315" y="278"/>
                    </a:cubicBezTo>
                    <a:cubicBezTo>
                      <a:pt x="314" y="278"/>
                      <a:pt x="314" y="278"/>
                      <a:pt x="314" y="278"/>
                    </a:cubicBezTo>
                    <a:cubicBezTo>
                      <a:pt x="314" y="279"/>
                      <a:pt x="314" y="279"/>
                      <a:pt x="314" y="279"/>
                    </a:cubicBezTo>
                    <a:cubicBezTo>
                      <a:pt x="315" y="278"/>
                      <a:pt x="315" y="278"/>
                      <a:pt x="315" y="278"/>
                    </a:cubicBezTo>
                    <a:cubicBezTo>
                      <a:pt x="314" y="278"/>
                      <a:pt x="314" y="278"/>
                      <a:pt x="314" y="278"/>
                    </a:cubicBezTo>
                    <a:cubicBezTo>
                      <a:pt x="315" y="278"/>
                      <a:pt x="315" y="278"/>
                      <a:pt x="315" y="278"/>
                    </a:cubicBezTo>
                    <a:cubicBezTo>
                      <a:pt x="315" y="277"/>
                      <a:pt x="315" y="277"/>
                      <a:pt x="315" y="277"/>
                    </a:cubicBezTo>
                    <a:cubicBezTo>
                      <a:pt x="304" y="277"/>
                      <a:pt x="304" y="277"/>
                      <a:pt x="304" y="277"/>
                    </a:cubicBezTo>
                    <a:cubicBezTo>
                      <a:pt x="304" y="277"/>
                      <a:pt x="303" y="277"/>
                      <a:pt x="303" y="278"/>
                    </a:cubicBezTo>
                    <a:cubicBezTo>
                      <a:pt x="303" y="279"/>
                      <a:pt x="303" y="279"/>
                      <a:pt x="303" y="280"/>
                    </a:cubicBezTo>
                    <a:cubicBezTo>
                      <a:pt x="313" y="285"/>
                      <a:pt x="313" y="285"/>
                      <a:pt x="313" y="285"/>
                    </a:cubicBezTo>
                    <a:cubicBezTo>
                      <a:pt x="313" y="286"/>
                      <a:pt x="314" y="286"/>
                      <a:pt x="315" y="285"/>
                    </a:cubicBezTo>
                    <a:cubicBezTo>
                      <a:pt x="315" y="284"/>
                      <a:pt x="315" y="283"/>
                      <a:pt x="314" y="283"/>
                    </a:cubicBezTo>
                    <a:close/>
                  </a:path>
                </a:pathLst>
              </a:custGeom>
              <a:solidFill>
                <a:srgbClr val="CCE8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7" name="Freeform 1208"/>
              <p:cNvSpPr>
                <a:spLocks/>
              </p:cNvSpPr>
              <p:nvPr/>
            </p:nvSpPr>
            <p:spPr bwMode="auto">
              <a:xfrm>
                <a:off x="3598966" y="297062"/>
                <a:ext cx="98189" cy="133601"/>
              </a:xfrm>
              <a:custGeom>
                <a:avLst/>
                <a:gdLst>
                  <a:gd name="T0" fmla="*/ 41 w 45"/>
                  <a:gd name="T1" fmla="*/ 54 h 61"/>
                  <a:gd name="T2" fmla="*/ 40 w 45"/>
                  <a:gd name="T3" fmla="*/ 48 h 61"/>
                  <a:gd name="T4" fmla="*/ 36 w 45"/>
                  <a:gd name="T5" fmla="*/ 43 h 61"/>
                  <a:gd name="T6" fmla="*/ 42 w 45"/>
                  <a:gd name="T7" fmla="*/ 43 h 61"/>
                  <a:gd name="T8" fmla="*/ 37 w 45"/>
                  <a:gd name="T9" fmla="*/ 39 h 61"/>
                  <a:gd name="T10" fmla="*/ 20 w 45"/>
                  <a:gd name="T11" fmla="*/ 32 h 61"/>
                  <a:gd name="T12" fmla="*/ 41 w 45"/>
                  <a:gd name="T13" fmla="*/ 37 h 61"/>
                  <a:gd name="T14" fmla="*/ 43 w 45"/>
                  <a:gd name="T15" fmla="*/ 33 h 61"/>
                  <a:gd name="T16" fmla="*/ 7 w 45"/>
                  <a:gd name="T17" fmla="*/ 11 h 61"/>
                  <a:gd name="T18" fmla="*/ 36 w 45"/>
                  <a:gd name="T19" fmla="*/ 27 h 61"/>
                  <a:gd name="T20" fmla="*/ 43 w 45"/>
                  <a:gd name="T21" fmla="*/ 30 h 61"/>
                  <a:gd name="T22" fmla="*/ 44 w 45"/>
                  <a:gd name="T23" fmla="*/ 28 h 61"/>
                  <a:gd name="T24" fmla="*/ 15 w 45"/>
                  <a:gd name="T25" fmla="*/ 9 h 61"/>
                  <a:gd name="T26" fmla="*/ 3 w 45"/>
                  <a:gd name="T27" fmla="*/ 1 h 61"/>
                  <a:gd name="T28" fmla="*/ 2 w 45"/>
                  <a:gd name="T29" fmla="*/ 2 h 61"/>
                  <a:gd name="T30" fmla="*/ 2 w 45"/>
                  <a:gd name="T31" fmla="*/ 2 h 61"/>
                  <a:gd name="T32" fmla="*/ 3 w 45"/>
                  <a:gd name="T33" fmla="*/ 2 h 61"/>
                  <a:gd name="T34" fmla="*/ 3 w 45"/>
                  <a:gd name="T35" fmla="*/ 2 h 61"/>
                  <a:gd name="T36" fmla="*/ 3 w 45"/>
                  <a:gd name="T37" fmla="*/ 2 h 61"/>
                  <a:gd name="T38" fmla="*/ 2 w 45"/>
                  <a:gd name="T39" fmla="*/ 1 h 61"/>
                  <a:gd name="T40" fmla="*/ 0 w 45"/>
                  <a:gd name="T41" fmla="*/ 3 h 61"/>
                  <a:gd name="T42" fmla="*/ 42 w 45"/>
                  <a:gd name="T43" fmla="*/ 29 h 61"/>
                  <a:gd name="T44" fmla="*/ 43 w 45"/>
                  <a:gd name="T45" fmla="*/ 28 h 61"/>
                  <a:gd name="T46" fmla="*/ 43 w 45"/>
                  <a:gd name="T47" fmla="*/ 28 h 61"/>
                  <a:gd name="T48" fmla="*/ 43 w 45"/>
                  <a:gd name="T49" fmla="*/ 27 h 61"/>
                  <a:gd name="T50" fmla="*/ 43 w 45"/>
                  <a:gd name="T51" fmla="*/ 27 h 61"/>
                  <a:gd name="T52" fmla="*/ 43 w 45"/>
                  <a:gd name="T53" fmla="*/ 27 h 61"/>
                  <a:gd name="T54" fmla="*/ 41 w 45"/>
                  <a:gd name="T55" fmla="*/ 26 h 61"/>
                  <a:gd name="T56" fmla="*/ 6 w 45"/>
                  <a:gd name="T57" fmla="*/ 10 h 61"/>
                  <a:gd name="T58" fmla="*/ 16 w 45"/>
                  <a:gd name="T59" fmla="*/ 21 h 61"/>
                  <a:gd name="T60" fmla="*/ 27 w 45"/>
                  <a:gd name="T61" fmla="*/ 31 h 61"/>
                  <a:gd name="T62" fmla="*/ 20 w 45"/>
                  <a:gd name="T63" fmla="*/ 32 h 61"/>
                  <a:gd name="T64" fmla="*/ 39 w 45"/>
                  <a:gd name="T65" fmla="*/ 43 h 61"/>
                  <a:gd name="T66" fmla="*/ 40 w 45"/>
                  <a:gd name="T67" fmla="*/ 43 h 61"/>
                  <a:gd name="T68" fmla="*/ 40 w 45"/>
                  <a:gd name="T69" fmla="*/ 43 h 61"/>
                  <a:gd name="T70" fmla="*/ 39 w 45"/>
                  <a:gd name="T71" fmla="*/ 43 h 61"/>
                  <a:gd name="T72" fmla="*/ 39 w 45"/>
                  <a:gd name="T73" fmla="*/ 43 h 61"/>
                  <a:gd name="T74" fmla="*/ 39 w 45"/>
                  <a:gd name="T75" fmla="*/ 43 h 61"/>
                  <a:gd name="T76" fmla="*/ 41 w 45"/>
                  <a:gd name="T77" fmla="*/ 43 h 61"/>
                  <a:gd name="T78" fmla="*/ 23 w 45"/>
                  <a:gd name="T79" fmla="*/ 37 h 61"/>
                  <a:gd name="T80" fmla="*/ 32 w 45"/>
                  <a:gd name="T81" fmla="*/ 48 h 61"/>
                  <a:gd name="T82" fmla="*/ 38 w 45"/>
                  <a:gd name="T83" fmla="*/ 54 h 61"/>
                  <a:gd name="T84" fmla="*/ 38 w 45"/>
                  <a:gd name="T8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61">
                    <a:moveTo>
                      <a:pt x="40" y="58"/>
                    </a:moveTo>
                    <a:cubicBezTo>
                      <a:pt x="39" y="58"/>
                      <a:pt x="39" y="58"/>
                      <a:pt x="39" y="58"/>
                    </a:cubicBezTo>
                    <a:cubicBezTo>
                      <a:pt x="41" y="54"/>
                      <a:pt x="41" y="54"/>
                      <a:pt x="41" y="54"/>
                    </a:cubicBezTo>
                    <a:cubicBezTo>
                      <a:pt x="41" y="53"/>
                      <a:pt x="41" y="53"/>
                      <a:pt x="40" y="52"/>
                    </a:cubicBezTo>
                    <a:cubicBezTo>
                      <a:pt x="36" y="50"/>
                      <a:pt x="36" y="50"/>
                      <a:pt x="36" y="50"/>
                    </a:cubicBezTo>
                    <a:cubicBezTo>
                      <a:pt x="40" y="48"/>
                      <a:pt x="40" y="48"/>
                      <a:pt x="40" y="48"/>
                    </a:cubicBezTo>
                    <a:cubicBezTo>
                      <a:pt x="41" y="48"/>
                      <a:pt x="41" y="48"/>
                      <a:pt x="41" y="47"/>
                    </a:cubicBezTo>
                    <a:cubicBezTo>
                      <a:pt x="41" y="47"/>
                      <a:pt x="41" y="46"/>
                      <a:pt x="41" y="46"/>
                    </a:cubicBezTo>
                    <a:cubicBezTo>
                      <a:pt x="36" y="43"/>
                      <a:pt x="36" y="43"/>
                      <a:pt x="36" y="43"/>
                    </a:cubicBezTo>
                    <a:cubicBezTo>
                      <a:pt x="40" y="44"/>
                      <a:pt x="40" y="44"/>
                      <a:pt x="40" y="44"/>
                    </a:cubicBezTo>
                    <a:cubicBezTo>
                      <a:pt x="41" y="45"/>
                      <a:pt x="42" y="44"/>
                      <a:pt x="42" y="44"/>
                    </a:cubicBezTo>
                    <a:cubicBezTo>
                      <a:pt x="42" y="43"/>
                      <a:pt x="42" y="43"/>
                      <a:pt x="42" y="43"/>
                    </a:cubicBezTo>
                    <a:cubicBezTo>
                      <a:pt x="42" y="43"/>
                      <a:pt x="42" y="42"/>
                      <a:pt x="42" y="42"/>
                    </a:cubicBezTo>
                    <a:cubicBezTo>
                      <a:pt x="42" y="42"/>
                      <a:pt x="42" y="42"/>
                      <a:pt x="42" y="42"/>
                    </a:cubicBezTo>
                    <a:cubicBezTo>
                      <a:pt x="41" y="41"/>
                      <a:pt x="39" y="40"/>
                      <a:pt x="37" y="39"/>
                    </a:cubicBezTo>
                    <a:cubicBezTo>
                      <a:pt x="31" y="35"/>
                      <a:pt x="22" y="29"/>
                      <a:pt x="22" y="29"/>
                    </a:cubicBezTo>
                    <a:cubicBezTo>
                      <a:pt x="21" y="31"/>
                      <a:pt x="21" y="31"/>
                      <a:pt x="21" y="31"/>
                    </a:cubicBezTo>
                    <a:cubicBezTo>
                      <a:pt x="20" y="32"/>
                      <a:pt x="20" y="32"/>
                      <a:pt x="20" y="32"/>
                    </a:cubicBezTo>
                    <a:cubicBezTo>
                      <a:pt x="40" y="39"/>
                      <a:pt x="40" y="39"/>
                      <a:pt x="40" y="39"/>
                    </a:cubicBezTo>
                    <a:cubicBezTo>
                      <a:pt x="41" y="40"/>
                      <a:pt x="42" y="39"/>
                      <a:pt x="42" y="39"/>
                    </a:cubicBezTo>
                    <a:cubicBezTo>
                      <a:pt x="42" y="38"/>
                      <a:pt x="42" y="37"/>
                      <a:pt x="41" y="37"/>
                    </a:cubicBezTo>
                    <a:cubicBezTo>
                      <a:pt x="30" y="29"/>
                      <a:pt x="30" y="29"/>
                      <a:pt x="30" y="29"/>
                    </a:cubicBezTo>
                    <a:cubicBezTo>
                      <a:pt x="41" y="34"/>
                      <a:pt x="41" y="34"/>
                      <a:pt x="41" y="34"/>
                    </a:cubicBezTo>
                    <a:cubicBezTo>
                      <a:pt x="42" y="34"/>
                      <a:pt x="43" y="34"/>
                      <a:pt x="43" y="33"/>
                    </a:cubicBezTo>
                    <a:cubicBezTo>
                      <a:pt x="44" y="32"/>
                      <a:pt x="43" y="32"/>
                      <a:pt x="43" y="31"/>
                    </a:cubicBezTo>
                    <a:cubicBezTo>
                      <a:pt x="8" y="9"/>
                      <a:pt x="8" y="9"/>
                      <a:pt x="8" y="9"/>
                    </a:cubicBezTo>
                    <a:cubicBezTo>
                      <a:pt x="7" y="11"/>
                      <a:pt x="7" y="11"/>
                      <a:pt x="7" y="11"/>
                    </a:cubicBezTo>
                    <a:cubicBezTo>
                      <a:pt x="6" y="12"/>
                      <a:pt x="6" y="12"/>
                      <a:pt x="6" y="12"/>
                    </a:cubicBezTo>
                    <a:cubicBezTo>
                      <a:pt x="6" y="12"/>
                      <a:pt x="15" y="16"/>
                      <a:pt x="24" y="21"/>
                    </a:cubicBezTo>
                    <a:cubicBezTo>
                      <a:pt x="28" y="23"/>
                      <a:pt x="32" y="25"/>
                      <a:pt x="36" y="27"/>
                    </a:cubicBezTo>
                    <a:cubicBezTo>
                      <a:pt x="37" y="27"/>
                      <a:pt x="39" y="28"/>
                      <a:pt x="40" y="29"/>
                    </a:cubicBezTo>
                    <a:cubicBezTo>
                      <a:pt x="41" y="29"/>
                      <a:pt x="41" y="29"/>
                      <a:pt x="42" y="29"/>
                    </a:cubicBezTo>
                    <a:cubicBezTo>
                      <a:pt x="42" y="29"/>
                      <a:pt x="42" y="30"/>
                      <a:pt x="43" y="30"/>
                    </a:cubicBezTo>
                    <a:cubicBezTo>
                      <a:pt x="43" y="29"/>
                      <a:pt x="43" y="29"/>
                      <a:pt x="43" y="29"/>
                    </a:cubicBezTo>
                    <a:cubicBezTo>
                      <a:pt x="44" y="29"/>
                      <a:pt x="44" y="29"/>
                      <a:pt x="44" y="29"/>
                    </a:cubicBezTo>
                    <a:cubicBezTo>
                      <a:pt x="44" y="28"/>
                      <a:pt x="45" y="28"/>
                      <a:pt x="44" y="28"/>
                    </a:cubicBezTo>
                    <a:cubicBezTo>
                      <a:pt x="44" y="27"/>
                      <a:pt x="44" y="27"/>
                      <a:pt x="44" y="27"/>
                    </a:cubicBezTo>
                    <a:cubicBezTo>
                      <a:pt x="44" y="27"/>
                      <a:pt x="41" y="25"/>
                      <a:pt x="37" y="23"/>
                    </a:cubicBezTo>
                    <a:cubicBezTo>
                      <a:pt x="31" y="19"/>
                      <a:pt x="23" y="14"/>
                      <a:pt x="15" y="9"/>
                    </a:cubicBezTo>
                    <a:cubicBezTo>
                      <a:pt x="12" y="7"/>
                      <a:pt x="8" y="5"/>
                      <a:pt x="6" y="4"/>
                    </a:cubicBezTo>
                    <a:cubicBezTo>
                      <a:pt x="5" y="3"/>
                      <a:pt x="4" y="2"/>
                      <a:pt x="3" y="2"/>
                    </a:cubicBezTo>
                    <a:cubicBezTo>
                      <a:pt x="3" y="1"/>
                      <a:pt x="3" y="1"/>
                      <a:pt x="3" y="1"/>
                    </a:cubicBezTo>
                    <a:cubicBezTo>
                      <a:pt x="3" y="1"/>
                      <a:pt x="3" y="1"/>
                      <a:pt x="3" y="1"/>
                    </a:cubicBezTo>
                    <a:cubicBezTo>
                      <a:pt x="3" y="1"/>
                      <a:pt x="3" y="1"/>
                      <a:pt x="3" y="1"/>
                    </a:cubicBezTo>
                    <a:cubicBezTo>
                      <a:pt x="2" y="2"/>
                      <a:pt x="2" y="2"/>
                      <a:pt x="2" y="2"/>
                    </a:cubicBezTo>
                    <a:cubicBezTo>
                      <a:pt x="3" y="1"/>
                      <a:pt x="3" y="1"/>
                      <a:pt x="3" y="1"/>
                    </a:cubicBezTo>
                    <a:cubicBezTo>
                      <a:pt x="3" y="1"/>
                      <a:pt x="3" y="1"/>
                      <a:pt x="3" y="1"/>
                    </a:cubicBezTo>
                    <a:cubicBezTo>
                      <a:pt x="2" y="2"/>
                      <a:pt x="2" y="2"/>
                      <a:pt x="2" y="2"/>
                    </a:cubicBezTo>
                    <a:cubicBezTo>
                      <a:pt x="3" y="1"/>
                      <a:pt x="3" y="1"/>
                      <a:pt x="3" y="1"/>
                    </a:cubicBezTo>
                    <a:cubicBezTo>
                      <a:pt x="1" y="2"/>
                      <a:pt x="1" y="2"/>
                      <a:pt x="1" y="2"/>
                    </a:cubicBezTo>
                    <a:cubicBezTo>
                      <a:pt x="3" y="2"/>
                      <a:pt x="3" y="2"/>
                      <a:pt x="3" y="2"/>
                    </a:cubicBezTo>
                    <a:cubicBezTo>
                      <a:pt x="3" y="2"/>
                      <a:pt x="3" y="1"/>
                      <a:pt x="3" y="1"/>
                    </a:cubicBezTo>
                    <a:cubicBezTo>
                      <a:pt x="1" y="2"/>
                      <a:pt x="1" y="2"/>
                      <a:pt x="1" y="2"/>
                    </a:cubicBezTo>
                    <a:cubicBezTo>
                      <a:pt x="3" y="2"/>
                      <a:pt x="3" y="2"/>
                      <a:pt x="3" y="2"/>
                    </a:cubicBezTo>
                    <a:cubicBezTo>
                      <a:pt x="1" y="2"/>
                      <a:pt x="1" y="2"/>
                      <a:pt x="1" y="2"/>
                    </a:cubicBezTo>
                    <a:cubicBezTo>
                      <a:pt x="3" y="3"/>
                      <a:pt x="3" y="3"/>
                      <a:pt x="3" y="3"/>
                    </a:cubicBezTo>
                    <a:cubicBezTo>
                      <a:pt x="3" y="2"/>
                      <a:pt x="3" y="2"/>
                      <a:pt x="3" y="2"/>
                    </a:cubicBezTo>
                    <a:cubicBezTo>
                      <a:pt x="1" y="2"/>
                      <a:pt x="1" y="2"/>
                      <a:pt x="1" y="2"/>
                    </a:cubicBezTo>
                    <a:cubicBezTo>
                      <a:pt x="3" y="3"/>
                      <a:pt x="3" y="3"/>
                      <a:pt x="3" y="3"/>
                    </a:cubicBezTo>
                    <a:cubicBezTo>
                      <a:pt x="3" y="2"/>
                      <a:pt x="3" y="1"/>
                      <a:pt x="2" y="1"/>
                    </a:cubicBezTo>
                    <a:cubicBezTo>
                      <a:pt x="2" y="0"/>
                      <a:pt x="1" y="0"/>
                      <a:pt x="0" y="1"/>
                    </a:cubicBezTo>
                    <a:cubicBezTo>
                      <a:pt x="0" y="2"/>
                      <a:pt x="0" y="2"/>
                      <a:pt x="0" y="2"/>
                    </a:cubicBezTo>
                    <a:cubicBezTo>
                      <a:pt x="0" y="3"/>
                      <a:pt x="0" y="3"/>
                      <a:pt x="0" y="3"/>
                    </a:cubicBezTo>
                    <a:cubicBezTo>
                      <a:pt x="1" y="3"/>
                      <a:pt x="1" y="3"/>
                      <a:pt x="1" y="3"/>
                    </a:cubicBezTo>
                    <a:cubicBezTo>
                      <a:pt x="1" y="4"/>
                      <a:pt x="2" y="5"/>
                      <a:pt x="4" y="6"/>
                    </a:cubicBezTo>
                    <a:cubicBezTo>
                      <a:pt x="13" y="12"/>
                      <a:pt x="42" y="29"/>
                      <a:pt x="42" y="29"/>
                    </a:cubicBezTo>
                    <a:cubicBezTo>
                      <a:pt x="43" y="28"/>
                      <a:pt x="43" y="28"/>
                      <a:pt x="43" y="28"/>
                    </a:cubicBezTo>
                    <a:cubicBezTo>
                      <a:pt x="42" y="27"/>
                      <a:pt x="42" y="27"/>
                      <a:pt x="42" y="27"/>
                    </a:cubicBezTo>
                    <a:cubicBezTo>
                      <a:pt x="43" y="28"/>
                      <a:pt x="43" y="28"/>
                      <a:pt x="43" y="28"/>
                    </a:cubicBezTo>
                    <a:cubicBezTo>
                      <a:pt x="43" y="27"/>
                      <a:pt x="43" y="27"/>
                      <a:pt x="43" y="27"/>
                    </a:cubicBezTo>
                    <a:cubicBezTo>
                      <a:pt x="42" y="27"/>
                      <a:pt x="42" y="27"/>
                      <a:pt x="42" y="27"/>
                    </a:cubicBezTo>
                    <a:cubicBezTo>
                      <a:pt x="43" y="28"/>
                      <a:pt x="43" y="28"/>
                      <a:pt x="43" y="28"/>
                    </a:cubicBezTo>
                    <a:cubicBezTo>
                      <a:pt x="43" y="27"/>
                      <a:pt x="43" y="27"/>
                      <a:pt x="43" y="27"/>
                    </a:cubicBezTo>
                    <a:cubicBezTo>
                      <a:pt x="43" y="28"/>
                      <a:pt x="43" y="28"/>
                      <a:pt x="43" y="28"/>
                    </a:cubicBezTo>
                    <a:cubicBezTo>
                      <a:pt x="43" y="27"/>
                      <a:pt x="43" y="27"/>
                      <a:pt x="43" y="27"/>
                    </a:cubicBezTo>
                    <a:cubicBezTo>
                      <a:pt x="43" y="27"/>
                      <a:pt x="43" y="27"/>
                      <a:pt x="43" y="27"/>
                    </a:cubicBezTo>
                    <a:cubicBezTo>
                      <a:pt x="43" y="28"/>
                      <a:pt x="43" y="28"/>
                      <a:pt x="43" y="28"/>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2" y="26"/>
                      <a:pt x="41" y="26"/>
                    </a:cubicBezTo>
                    <a:cubicBezTo>
                      <a:pt x="37" y="24"/>
                      <a:pt x="29" y="20"/>
                      <a:pt x="21" y="16"/>
                    </a:cubicBezTo>
                    <a:cubicBezTo>
                      <a:pt x="14" y="13"/>
                      <a:pt x="8" y="9"/>
                      <a:pt x="8" y="9"/>
                    </a:cubicBezTo>
                    <a:cubicBezTo>
                      <a:pt x="7" y="9"/>
                      <a:pt x="6" y="9"/>
                      <a:pt x="6" y="10"/>
                    </a:cubicBezTo>
                    <a:cubicBezTo>
                      <a:pt x="5" y="11"/>
                      <a:pt x="6" y="12"/>
                      <a:pt x="6" y="12"/>
                    </a:cubicBezTo>
                    <a:cubicBezTo>
                      <a:pt x="28" y="26"/>
                      <a:pt x="28" y="26"/>
                      <a:pt x="28" y="26"/>
                    </a:cubicBezTo>
                    <a:cubicBezTo>
                      <a:pt x="16" y="21"/>
                      <a:pt x="16" y="21"/>
                      <a:pt x="16" y="21"/>
                    </a:cubicBezTo>
                    <a:cubicBezTo>
                      <a:pt x="16" y="21"/>
                      <a:pt x="15" y="21"/>
                      <a:pt x="14" y="22"/>
                    </a:cubicBezTo>
                    <a:cubicBezTo>
                      <a:pt x="14" y="22"/>
                      <a:pt x="14" y="23"/>
                      <a:pt x="15" y="24"/>
                    </a:cubicBezTo>
                    <a:cubicBezTo>
                      <a:pt x="27" y="31"/>
                      <a:pt x="27" y="31"/>
                      <a:pt x="27" y="31"/>
                    </a:cubicBezTo>
                    <a:cubicBezTo>
                      <a:pt x="21" y="29"/>
                      <a:pt x="21" y="29"/>
                      <a:pt x="21" y="29"/>
                    </a:cubicBezTo>
                    <a:cubicBezTo>
                      <a:pt x="21" y="29"/>
                      <a:pt x="20" y="29"/>
                      <a:pt x="19" y="30"/>
                    </a:cubicBezTo>
                    <a:cubicBezTo>
                      <a:pt x="19" y="31"/>
                      <a:pt x="19" y="31"/>
                      <a:pt x="20" y="32"/>
                    </a:cubicBezTo>
                    <a:cubicBezTo>
                      <a:pt x="20" y="32"/>
                      <a:pt x="25" y="35"/>
                      <a:pt x="30" y="38"/>
                    </a:cubicBezTo>
                    <a:cubicBezTo>
                      <a:pt x="33" y="39"/>
                      <a:pt x="35" y="41"/>
                      <a:pt x="37" y="42"/>
                    </a:cubicBezTo>
                    <a:cubicBezTo>
                      <a:pt x="38" y="43"/>
                      <a:pt x="39" y="43"/>
                      <a:pt x="39" y="43"/>
                    </a:cubicBezTo>
                    <a:cubicBezTo>
                      <a:pt x="40" y="44"/>
                      <a:pt x="40" y="44"/>
                      <a:pt x="40" y="44"/>
                    </a:cubicBezTo>
                    <a:cubicBezTo>
                      <a:pt x="40" y="44"/>
                      <a:pt x="40" y="44"/>
                      <a:pt x="40" y="44"/>
                    </a:cubicBezTo>
                    <a:cubicBezTo>
                      <a:pt x="40" y="43"/>
                      <a:pt x="40" y="43"/>
                      <a:pt x="40" y="43"/>
                    </a:cubicBezTo>
                    <a:cubicBezTo>
                      <a:pt x="40" y="44"/>
                      <a:pt x="40" y="44"/>
                      <a:pt x="40" y="44"/>
                    </a:cubicBezTo>
                    <a:cubicBezTo>
                      <a:pt x="40" y="44"/>
                      <a:pt x="40" y="44"/>
                      <a:pt x="40" y="44"/>
                    </a:cubicBezTo>
                    <a:cubicBezTo>
                      <a:pt x="40" y="43"/>
                      <a:pt x="40" y="43"/>
                      <a:pt x="40" y="43"/>
                    </a:cubicBezTo>
                    <a:cubicBezTo>
                      <a:pt x="40" y="44"/>
                      <a:pt x="40" y="44"/>
                      <a:pt x="40" y="44"/>
                    </a:cubicBezTo>
                    <a:cubicBezTo>
                      <a:pt x="41" y="43"/>
                      <a:pt x="41" y="43"/>
                      <a:pt x="41" y="43"/>
                    </a:cubicBezTo>
                    <a:cubicBezTo>
                      <a:pt x="39" y="43"/>
                      <a:pt x="39" y="43"/>
                      <a:pt x="39" y="43"/>
                    </a:cubicBezTo>
                    <a:cubicBezTo>
                      <a:pt x="39" y="44"/>
                      <a:pt x="40" y="44"/>
                      <a:pt x="40" y="44"/>
                    </a:cubicBezTo>
                    <a:cubicBezTo>
                      <a:pt x="41" y="43"/>
                      <a:pt x="41" y="43"/>
                      <a:pt x="41" y="43"/>
                    </a:cubicBezTo>
                    <a:cubicBezTo>
                      <a:pt x="39" y="43"/>
                      <a:pt x="39" y="43"/>
                      <a:pt x="39" y="43"/>
                    </a:cubicBezTo>
                    <a:cubicBezTo>
                      <a:pt x="41" y="43"/>
                      <a:pt x="41" y="43"/>
                      <a:pt x="41" y="43"/>
                    </a:cubicBezTo>
                    <a:cubicBezTo>
                      <a:pt x="40" y="42"/>
                      <a:pt x="40" y="42"/>
                      <a:pt x="40" y="42"/>
                    </a:cubicBezTo>
                    <a:cubicBezTo>
                      <a:pt x="39" y="43"/>
                      <a:pt x="39" y="43"/>
                      <a:pt x="39" y="43"/>
                    </a:cubicBezTo>
                    <a:cubicBezTo>
                      <a:pt x="41" y="43"/>
                      <a:pt x="41" y="43"/>
                      <a:pt x="41" y="43"/>
                    </a:cubicBezTo>
                    <a:cubicBezTo>
                      <a:pt x="40" y="42"/>
                      <a:pt x="40" y="42"/>
                      <a:pt x="40" y="42"/>
                    </a:cubicBezTo>
                    <a:cubicBezTo>
                      <a:pt x="41" y="43"/>
                      <a:pt x="41" y="43"/>
                      <a:pt x="41" y="43"/>
                    </a:cubicBezTo>
                    <a:cubicBezTo>
                      <a:pt x="41" y="42"/>
                      <a:pt x="41" y="42"/>
                      <a:pt x="41" y="42"/>
                    </a:cubicBezTo>
                    <a:cubicBezTo>
                      <a:pt x="25" y="36"/>
                      <a:pt x="25" y="36"/>
                      <a:pt x="25" y="36"/>
                    </a:cubicBezTo>
                    <a:cubicBezTo>
                      <a:pt x="24" y="36"/>
                      <a:pt x="24" y="36"/>
                      <a:pt x="23" y="37"/>
                    </a:cubicBezTo>
                    <a:cubicBezTo>
                      <a:pt x="23" y="38"/>
                      <a:pt x="23" y="38"/>
                      <a:pt x="24" y="39"/>
                    </a:cubicBezTo>
                    <a:cubicBezTo>
                      <a:pt x="36" y="46"/>
                      <a:pt x="36" y="46"/>
                      <a:pt x="36" y="46"/>
                    </a:cubicBezTo>
                    <a:cubicBezTo>
                      <a:pt x="32" y="48"/>
                      <a:pt x="32" y="48"/>
                      <a:pt x="32" y="48"/>
                    </a:cubicBezTo>
                    <a:cubicBezTo>
                      <a:pt x="32" y="48"/>
                      <a:pt x="31" y="48"/>
                      <a:pt x="31" y="49"/>
                    </a:cubicBezTo>
                    <a:cubicBezTo>
                      <a:pt x="31" y="49"/>
                      <a:pt x="31" y="50"/>
                      <a:pt x="32" y="50"/>
                    </a:cubicBezTo>
                    <a:cubicBezTo>
                      <a:pt x="38" y="54"/>
                      <a:pt x="38" y="54"/>
                      <a:pt x="38" y="54"/>
                    </a:cubicBezTo>
                    <a:cubicBezTo>
                      <a:pt x="36" y="58"/>
                      <a:pt x="36" y="58"/>
                      <a:pt x="36" y="58"/>
                    </a:cubicBezTo>
                    <a:cubicBezTo>
                      <a:pt x="36" y="58"/>
                      <a:pt x="36" y="59"/>
                      <a:pt x="37" y="60"/>
                    </a:cubicBezTo>
                    <a:cubicBezTo>
                      <a:pt x="38" y="61"/>
                      <a:pt x="38" y="61"/>
                      <a:pt x="38" y="61"/>
                    </a:cubicBezTo>
                    <a:cubicBezTo>
                      <a:pt x="39" y="61"/>
                      <a:pt x="40" y="61"/>
                      <a:pt x="40" y="60"/>
                    </a:cubicBezTo>
                    <a:cubicBezTo>
                      <a:pt x="41" y="59"/>
                      <a:pt x="41" y="58"/>
                      <a:pt x="40" y="5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8" name="Freeform 1209"/>
              <p:cNvSpPr>
                <a:spLocks/>
              </p:cNvSpPr>
              <p:nvPr/>
            </p:nvSpPr>
            <p:spPr bwMode="auto">
              <a:xfrm>
                <a:off x="4155906" y="554606"/>
                <a:ext cx="275250" cy="191548"/>
              </a:xfrm>
              <a:custGeom>
                <a:avLst/>
                <a:gdLst>
                  <a:gd name="T0" fmla="*/ 43 w 126"/>
                  <a:gd name="T1" fmla="*/ 33 h 87"/>
                  <a:gd name="T2" fmla="*/ 92 w 126"/>
                  <a:gd name="T3" fmla="*/ 58 h 87"/>
                  <a:gd name="T4" fmla="*/ 92 w 126"/>
                  <a:gd name="T5" fmla="*/ 56 h 87"/>
                  <a:gd name="T6" fmla="*/ 70 w 126"/>
                  <a:gd name="T7" fmla="*/ 41 h 87"/>
                  <a:gd name="T8" fmla="*/ 9 w 126"/>
                  <a:gd name="T9" fmla="*/ 4 h 87"/>
                  <a:gd name="T10" fmla="*/ 3 w 126"/>
                  <a:gd name="T11" fmla="*/ 0 h 87"/>
                  <a:gd name="T12" fmla="*/ 2 w 126"/>
                  <a:gd name="T13" fmla="*/ 0 h 87"/>
                  <a:gd name="T14" fmla="*/ 2 w 126"/>
                  <a:gd name="T15" fmla="*/ 0 h 87"/>
                  <a:gd name="T16" fmla="*/ 2 w 126"/>
                  <a:gd name="T17" fmla="*/ 1 h 87"/>
                  <a:gd name="T18" fmla="*/ 1 w 126"/>
                  <a:gd name="T19" fmla="*/ 1 h 87"/>
                  <a:gd name="T20" fmla="*/ 2 w 126"/>
                  <a:gd name="T21" fmla="*/ 0 h 87"/>
                  <a:gd name="T22" fmla="*/ 2 w 126"/>
                  <a:gd name="T23" fmla="*/ 0 h 87"/>
                  <a:gd name="T24" fmla="*/ 3 w 126"/>
                  <a:gd name="T25" fmla="*/ 0 h 87"/>
                  <a:gd name="T26" fmla="*/ 1 w 126"/>
                  <a:gd name="T27" fmla="*/ 1 h 87"/>
                  <a:gd name="T28" fmla="*/ 1 w 126"/>
                  <a:gd name="T29" fmla="*/ 1 h 87"/>
                  <a:gd name="T30" fmla="*/ 3 w 126"/>
                  <a:gd name="T31" fmla="*/ 0 h 87"/>
                  <a:gd name="T32" fmla="*/ 3 w 126"/>
                  <a:gd name="T33" fmla="*/ 1 h 87"/>
                  <a:gd name="T34" fmla="*/ 3 w 126"/>
                  <a:gd name="T35" fmla="*/ 2 h 87"/>
                  <a:gd name="T36" fmla="*/ 2 w 126"/>
                  <a:gd name="T37" fmla="*/ 3 h 87"/>
                  <a:gd name="T38" fmla="*/ 1 w 126"/>
                  <a:gd name="T39" fmla="*/ 1 h 87"/>
                  <a:gd name="T40" fmla="*/ 2 w 126"/>
                  <a:gd name="T41" fmla="*/ 2 h 87"/>
                  <a:gd name="T42" fmla="*/ 2 w 126"/>
                  <a:gd name="T43" fmla="*/ 3 h 87"/>
                  <a:gd name="T44" fmla="*/ 2 w 126"/>
                  <a:gd name="T45" fmla="*/ 3 h 87"/>
                  <a:gd name="T46" fmla="*/ 5 w 126"/>
                  <a:gd name="T47" fmla="*/ 4 h 87"/>
                  <a:gd name="T48" fmla="*/ 51 w 126"/>
                  <a:gd name="T49" fmla="*/ 27 h 87"/>
                  <a:gd name="T50" fmla="*/ 59 w 126"/>
                  <a:gd name="T51" fmla="*/ 30 h 87"/>
                  <a:gd name="T52" fmla="*/ 20 w 126"/>
                  <a:gd name="T53" fmla="*/ 4 h 87"/>
                  <a:gd name="T54" fmla="*/ 18 w 126"/>
                  <a:gd name="T55" fmla="*/ 6 h 87"/>
                  <a:gd name="T56" fmla="*/ 58 w 126"/>
                  <a:gd name="T57" fmla="*/ 29 h 87"/>
                  <a:gd name="T58" fmla="*/ 32 w 126"/>
                  <a:gd name="T59" fmla="*/ 14 h 87"/>
                  <a:gd name="T60" fmla="*/ 6 w 126"/>
                  <a:gd name="T61" fmla="*/ 1 h 87"/>
                  <a:gd name="T62" fmla="*/ 2 w 126"/>
                  <a:gd name="T63" fmla="*/ 0 h 87"/>
                  <a:gd name="T64" fmla="*/ 0 w 126"/>
                  <a:gd name="T65" fmla="*/ 0 h 87"/>
                  <a:gd name="T66" fmla="*/ 0 w 126"/>
                  <a:gd name="T67" fmla="*/ 2 h 87"/>
                  <a:gd name="T68" fmla="*/ 1 w 126"/>
                  <a:gd name="T69" fmla="*/ 3 h 87"/>
                  <a:gd name="T70" fmla="*/ 55 w 126"/>
                  <a:gd name="T71" fmla="*/ 35 h 87"/>
                  <a:gd name="T72" fmla="*/ 87 w 126"/>
                  <a:gd name="T73" fmla="*/ 56 h 87"/>
                  <a:gd name="T74" fmla="*/ 90 w 126"/>
                  <a:gd name="T75" fmla="*/ 58 h 87"/>
                  <a:gd name="T76" fmla="*/ 91 w 126"/>
                  <a:gd name="T77" fmla="*/ 57 h 87"/>
                  <a:gd name="T78" fmla="*/ 90 w 126"/>
                  <a:gd name="T79" fmla="*/ 58 h 87"/>
                  <a:gd name="T80" fmla="*/ 90 w 126"/>
                  <a:gd name="T81" fmla="*/ 57 h 87"/>
                  <a:gd name="T82" fmla="*/ 90 w 126"/>
                  <a:gd name="T83" fmla="*/ 57 h 87"/>
                  <a:gd name="T84" fmla="*/ 91 w 126"/>
                  <a:gd name="T85" fmla="*/ 57 h 87"/>
                  <a:gd name="T86" fmla="*/ 91 w 126"/>
                  <a:gd name="T87" fmla="*/ 57 h 87"/>
                  <a:gd name="T88" fmla="*/ 2 w 126"/>
                  <a:gd name="T89" fmla="*/ 7 h 87"/>
                  <a:gd name="T90" fmla="*/ 1 w 126"/>
                  <a:gd name="T91" fmla="*/ 10 h 87"/>
                  <a:gd name="T92" fmla="*/ 126 w 126"/>
                  <a:gd name="T9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6" h="87">
                    <a:moveTo>
                      <a:pt x="125" y="85"/>
                    </a:moveTo>
                    <a:cubicBezTo>
                      <a:pt x="43" y="33"/>
                      <a:pt x="43" y="33"/>
                      <a:pt x="43" y="33"/>
                    </a:cubicBezTo>
                    <a:cubicBezTo>
                      <a:pt x="91" y="59"/>
                      <a:pt x="91" y="59"/>
                      <a:pt x="91" y="59"/>
                    </a:cubicBezTo>
                    <a:cubicBezTo>
                      <a:pt x="91" y="59"/>
                      <a:pt x="92" y="59"/>
                      <a:pt x="92" y="58"/>
                    </a:cubicBezTo>
                    <a:cubicBezTo>
                      <a:pt x="93" y="57"/>
                      <a:pt x="93" y="57"/>
                      <a:pt x="93" y="57"/>
                    </a:cubicBezTo>
                    <a:cubicBezTo>
                      <a:pt x="93" y="57"/>
                      <a:pt x="92" y="56"/>
                      <a:pt x="92" y="56"/>
                    </a:cubicBezTo>
                    <a:cubicBezTo>
                      <a:pt x="92" y="55"/>
                      <a:pt x="91" y="55"/>
                      <a:pt x="90" y="54"/>
                    </a:cubicBezTo>
                    <a:cubicBezTo>
                      <a:pt x="87" y="51"/>
                      <a:pt x="79" y="46"/>
                      <a:pt x="70" y="41"/>
                    </a:cubicBezTo>
                    <a:cubicBezTo>
                      <a:pt x="57" y="33"/>
                      <a:pt x="40" y="22"/>
                      <a:pt x="26" y="14"/>
                    </a:cubicBezTo>
                    <a:cubicBezTo>
                      <a:pt x="19" y="10"/>
                      <a:pt x="13" y="7"/>
                      <a:pt x="9" y="4"/>
                    </a:cubicBezTo>
                    <a:cubicBezTo>
                      <a:pt x="7" y="3"/>
                      <a:pt x="5" y="2"/>
                      <a:pt x="4" y="1"/>
                    </a:cubicBezTo>
                    <a:cubicBezTo>
                      <a:pt x="3" y="1"/>
                      <a:pt x="3" y="0"/>
                      <a:pt x="3" y="0"/>
                    </a:cubicBezTo>
                    <a:cubicBezTo>
                      <a:pt x="2" y="0"/>
                      <a:pt x="2" y="0"/>
                      <a:pt x="2" y="0"/>
                    </a:cubicBezTo>
                    <a:cubicBezTo>
                      <a:pt x="2" y="0"/>
                      <a:pt x="2" y="0"/>
                      <a:pt x="2" y="0"/>
                    </a:cubicBezTo>
                    <a:cubicBezTo>
                      <a:pt x="2" y="1"/>
                      <a:pt x="2" y="1"/>
                      <a:pt x="2" y="1"/>
                    </a:cubicBezTo>
                    <a:cubicBezTo>
                      <a:pt x="2" y="0"/>
                      <a:pt x="2" y="0"/>
                      <a:pt x="2" y="0"/>
                    </a:cubicBezTo>
                    <a:cubicBezTo>
                      <a:pt x="2" y="0"/>
                      <a:pt x="2" y="0"/>
                      <a:pt x="2" y="0"/>
                    </a:cubicBezTo>
                    <a:cubicBezTo>
                      <a:pt x="2" y="1"/>
                      <a:pt x="2" y="1"/>
                      <a:pt x="2" y="1"/>
                    </a:cubicBezTo>
                    <a:cubicBezTo>
                      <a:pt x="2" y="0"/>
                      <a:pt x="2" y="0"/>
                      <a:pt x="2" y="0"/>
                    </a:cubicBezTo>
                    <a:cubicBezTo>
                      <a:pt x="1" y="1"/>
                      <a:pt x="1" y="1"/>
                      <a:pt x="1" y="1"/>
                    </a:cubicBezTo>
                    <a:cubicBezTo>
                      <a:pt x="2" y="0"/>
                      <a:pt x="2" y="0"/>
                      <a:pt x="2" y="0"/>
                    </a:cubicBezTo>
                    <a:cubicBezTo>
                      <a:pt x="2" y="0"/>
                      <a:pt x="2" y="0"/>
                      <a:pt x="2" y="0"/>
                    </a:cubicBezTo>
                    <a:cubicBezTo>
                      <a:pt x="1" y="1"/>
                      <a:pt x="1" y="1"/>
                      <a:pt x="1" y="1"/>
                    </a:cubicBezTo>
                    <a:cubicBezTo>
                      <a:pt x="2" y="0"/>
                      <a:pt x="2" y="0"/>
                      <a:pt x="2" y="0"/>
                    </a:cubicBezTo>
                    <a:cubicBezTo>
                      <a:pt x="1" y="1"/>
                      <a:pt x="1" y="1"/>
                      <a:pt x="1" y="1"/>
                    </a:cubicBezTo>
                    <a:cubicBezTo>
                      <a:pt x="3" y="0"/>
                      <a:pt x="3" y="0"/>
                      <a:pt x="3" y="0"/>
                    </a:cubicBezTo>
                    <a:cubicBezTo>
                      <a:pt x="2" y="0"/>
                      <a:pt x="2" y="0"/>
                      <a:pt x="2" y="0"/>
                    </a:cubicBezTo>
                    <a:cubicBezTo>
                      <a:pt x="1" y="1"/>
                      <a:pt x="1" y="1"/>
                      <a:pt x="1" y="1"/>
                    </a:cubicBezTo>
                    <a:cubicBezTo>
                      <a:pt x="3" y="0"/>
                      <a:pt x="3" y="0"/>
                      <a:pt x="3" y="0"/>
                    </a:cubicBezTo>
                    <a:cubicBezTo>
                      <a:pt x="1" y="1"/>
                      <a:pt x="1" y="1"/>
                      <a:pt x="1" y="1"/>
                    </a:cubicBezTo>
                    <a:cubicBezTo>
                      <a:pt x="3" y="1"/>
                      <a:pt x="3" y="1"/>
                      <a:pt x="3" y="1"/>
                    </a:cubicBezTo>
                    <a:cubicBezTo>
                      <a:pt x="3" y="1"/>
                      <a:pt x="3" y="1"/>
                      <a:pt x="3" y="0"/>
                    </a:cubicBezTo>
                    <a:cubicBezTo>
                      <a:pt x="1" y="1"/>
                      <a:pt x="1" y="1"/>
                      <a:pt x="1" y="1"/>
                    </a:cubicBezTo>
                    <a:cubicBezTo>
                      <a:pt x="3" y="1"/>
                      <a:pt x="3" y="1"/>
                      <a:pt x="3" y="1"/>
                    </a:cubicBezTo>
                    <a:cubicBezTo>
                      <a:pt x="1" y="1"/>
                      <a:pt x="1" y="1"/>
                      <a:pt x="1" y="1"/>
                    </a:cubicBezTo>
                    <a:cubicBezTo>
                      <a:pt x="3" y="2"/>
                      <a:pt x="3" y="2"/>
                      <a:pt x="3" y="2"/>
                    </a:cubicBezTo>
                    <a:cubicBezTo>
                      <a:pt x="1" y="1"/>
                      <a:pt x="1" y="1"/>
                      <a:pt x="1" y="1"/>
                    </a:cubicBezTo>
                    <a:cubicBezTo>
                      <a:pt x="2" y="3"/>
                      <a:pt x="2" y="3"/>
                      <a:pt x="2" y="3"/>
                    </a:cubicBezTo>
                    <a:cubicBezTo>
                      <a:pt x="3" y="2"/>
                      <a:pt x="3" y="2"/>
                      <a:pt x="3" y="2"/>
                    </a:cubicBezTo>
                    <a:cubicBezTo>
                      <a:pt x="1" y="1"/>
                      <a:pt x="1" y="1"/>
                      <a:pt x="1" y="1"/>
                    </a:cubicBezTo>
                    <a:cubicBezTo>
                      <a:pt x="2" y="3"/>
                      <a:pt x="2" y="3"/>
                      <a:pt x="2" y="3"/>
                    </a:cubicBezTo>
                    <a:cubicBezTo>
                      <a:pt x="2" y="2"/>
                      <a:pt x="2" y="2"/>
                      <a:pt x="2" y="2"/>
                    </a:cubicBezTo>
                    <a:cubicBezTo>
                      <a:pt x="2" y="3"/>
                      <a:pt x="2" y="3"/>
                      <a:pt x="2" y="3"/>
                    </a:cubicBezTo>
                    <a:cubicBezTo>
                      <a:pt x="2" y="3"/>
                      <a:pt x="2" y="3"/>
                      <a:pt x="2" y="3"/>
                    </a:cubicBezTo>
                    <a:cubicBezTo>
                      <a:pt x="2" y="2"/>
                      <a:pt x="2" y="2"/>
                      <a:pt x="2" y="2"/>
                    </a:cubicBezTo>
                    <a:cubicBezTo>
                      <a:pt x="2" y="3"/>
                      <a:pt x="2" y="3"/>
                      <a:pt x="2" y="3"/>
                    </a:cubicBezTo>
                    <a:cubicBezTo>
                      <a:pt x="2" y="3"/>
                      <a:pt x="2" y="3"/>
                      <a:pt x="2" y="3"/>
                    </a:cubicBezTo>
                    <a:cubicBezTo>
                      <a:pt x="2" y="3"/>
                      <a:pt x="3" y="3"/>
                      <a:pt x="5" y="4"/>
                    </a:cubicBezTo>
                    <a:cubicBezTo>
                      <a:pt x="12" y="7"/>
                      <a:pt x="25" y="13"/>
                      <a:pt x="36" y="19"/>
                    </a:cubicBezTo>
                    <a:cubicBezTo>
                      <a:pt x="42" y="22"/>
                      <a:pt x="47" y="25"/>
                      <a:pt x="51" y="27"/>
                    </a:cubicBezTo>
                    <a:cubicBezTo>
                      <a:pt x="55" y="29"/>
                      <a:pt x="57" y="31"/>
                      <a:pt x="57" y="31"/>
                    </a:cubicBezTo>
                    <a:cubicBezTo>
                      <a:pt x="58" y="31"/>
                      <a:pt x="59" y="31"/>
                      <a:pt x="59" y="30"/>
                    </a:cubicBezTo>
                    <a:cubicBezTo>
                      <a:pt x="60" y="29"/>
                      <a:pt x="59" y="28"/>
                      <a:pt x="59" y="28"/>
                    </a:cubicBezTo>
                    <a:cubicBezTo>
                      <a:pt x="20" y="4"/>
                      <a:pt x="20" y="4"/>
                      <a:pt x="20" y="4"/>
                    </a:cubicBezTo>
                    <a:cubicBezTo>
                      <a:pt x="19" y="3"/>
                      <a:pt x="18" y="3"/>
                      <a:pt x="18" y="4"/>
                    </a:cubicBezTo>
                    <a:cubicBezTo>
                      <a:pt x="17" y="5"/>
                      <a:pt x="17" y="6"/>
                      <a:pt x="18" y="6"/>
                    </a:cubicBezTo>
                    <a:cubicBezTo>
                      <a:pt x="57" y="30"/>
                      <a:pt x="57" y="30"/>
                      <a:pt x="57" y="30"/>
                    </a:cubicBezTo>
                    <a:cubicBezTo>
                      <a:pt x="58" y="29"/>
                      <a:pt x="58" y="29"/>
                      <a:pt x="58" y="29"/>
                    </a:cubicBezTo>
                    <a:cubicBezTo>
                      <a:pt x="59" y="28"/>
                      <a:pt x="59" y="28"/>
                      <a:pt x="59" y="28"/>
                    </a:cubicBezTo>
                    <a:cubicBezTo>
                      <a:pt x="59" y="28"/>
                      <a:pt x="46" y="21"/>
                      <a:pt x="32" y="14"/>
                    </a:cubicBezTo>
                    <a:cubicBezTo>
                      <a:pt x="25" y="10"/>
                      <a:pt x="18" y="7"/>
                      <a:pt x="13" y="4"/>
                    </a:cubicBezTo>
                    <a:cubicBezTo>
                      <a:pt x="10" y="3"/>
                      <a:pt x="8" y="2"/>
                      <a:pt x="6" y="1"/>
                    </a:cubicBezTo>
                    <a:cubicBezTo>
                      <a:pt x="5" y="1"/>
                      <a:pt x="4" y="0"/>
                      <a:pt x="3" y="0"/>
                    </a:cubicBezTo>
                    <a:cubicBezTo>
                      <a:pt x="3" y="0"/>
                      <a:pt x="2" y="0"/>
                      <a:pt x="2" y="0"/>
                    </a:cubicBezTo>
                    <a:cubicBezTo>
                      <a:pt x="1" y="0"/>
                      <a:pt x="1" y="0"/>
                      <a:pt x="1" y="0"/>
                    </a:cubicBezTo>
                    <a:cubicBezTo>
                      <a:pt x="1" y="0"/>
                      <a:pt x="0" y="0"/>
                      <a:pt x="0" y="0"/>
                    </a:cubicBezTo>
                    <a:cubicBezTo>
                      <a:pt x="0" y="1"/>
                      <a:pt x="0" y="1"/>
                      <a:pt x="0" y="1"/>
                    </a:cubicBezTo>
                    <a:cubicBezTo>
                      <a:pt x="0" y="2"/>
                      <a:pt x="0" y="2"/>
                      <a:pt x="0" y="2"/>
                    </a:cubicBezTo>
                    <a:cubicBezTo>
                      <a:pt x="0" y="2"/>
                      <a:pt x="0" y="2"/>
                      <a:pt x="0" y="2"/>
                    </a:cubicBezTo>
                    <a:cubicBezTo>
                      <a:pt x="1" y="3"/>
                      <a:pt x="1" y="3"/>
                      <a:pt x="1" y="3"/>
                    </a:cubicBezTo>
                    <a:cubicBezTo>
                      <a:pt x="1" y="3"/>
                      <a:pt x="3" y="4"/>
                      <a:pt x="6" y="6"/>
                    </a:cubicBezTo>
                    <a:cubicBezTo>
                      <a:pt x="15" y="11"/>
                      <a:pt x="36" y="24"/>
                      <a:pt x="55" y="35"/>
                    </a:cubicBezTo>
                    <a:cubicBezTo>
                      <a:pt x="65" y="41"/>
                      <a:pt x="73" y="46"/>
                      <a:pt x="80" y="50"/>
                    </a:cubicBezTo>
                    <a:cubicBezTo>
                      <a:pt x="83" y="53"/>
                      <a:pt x="86" y="54"/>
                      <a:pt x="87" y="56"/>
                    </a:cubicBezTo>
                    <a:cubicBezTo>
                      <a:pt x="88" y="56"/>
                      <a:pt x="89" y="57"/>
                      <a:pt x="89" y="57"/>
                    </a:cubicBezTo>
                    <a:cubicBezTo>
                      <a:pt x="90" y="58"/>
                      <a:pt x="90" y="58"/>
                      <a:pt x="90" y="58"/>
                    </a:cubicBezTo>
                    <a:cubicBezTo>
                      <a:pt x="90" y="58"/>
                      <a:pt x="90" y="58"/>
                      <a:pt x="90" y="58"/>
                    </a:cubicBezTo>
                    <a:cubicBezTo>
                      <a:pt x="91" y="57"/>
                      <a:pt x="91" y="57"/>
                      <a:pt x="91" y="57"/>
                    </a:cubicBezTo>
                    <a:cubicBezTo>
                      <a:pt x="90" y="57"/>
                      <a:pt x="90" y="57"/>
                      <a:pt x="90" y="57"/>
                    </a:cubicBezTo>
                    <a:cubicBezTo>
                      <a:pt x="90" y="58"/>
                      <a:pt x="90" y="58"/>
                      <a:pt x="90" y="58"/>
                    </a:cubicBezTo>
                    <a:cubicBezTo>
                      <a:pt x="91" y="57"/>
                      <a:pt x="91" y="57"/>
                      <a:pt x="91" y="57"/>
                    </a:cubicBezTo>
                    <a:cubicBezTo>
                      <a:pt x="90" y="57"/>
                      <a:pt x="90" y="57"/>
                      <a:pt x="90" y="57"/>
                    </a:cubicBezTo>
                    <a:cubicBezTo>
                      <a:pt x="91" y="57"/>
                      <a:pt x="91" y="57"/>
                      <a:pt x="91" y="57"/>
                    </a:cubicBezTo>
                    <a:cubicBezTo>
                      <a:pt x="90" y="57"/>
                      <a:pt x="90" y="57"/>
                      <a:pt x="90" y="57"/>
                    </a:cubicBezTo>
                    <a:cubicBezTo>
                      <a:pt x="90" y="57"/>
                      <a:pt x="90" y="57"/>
                      <a:pt x="90" y="57"/>
                    </a:cubicBezTo>
                    <a:cubicBezTo>
                      <a:pt x="91" y="57"/>
                      <a:pt x="91" y="57"/>
                      <a:pt x="91" y="57"/>
                    </a:cubicBezTo>
                    <a:cubicBezTo>
                      <a:pt x="90" y="57"/>
                      <a:pt x="90" y="57"/>
                      <a:pt x="90" y="57"/>
                    </a:cubicBezTo>
                    <a:cubicBezTo>
                      <a:pt x="91" y="57"/>
                      <a:pt x="91" y="57"/>
                      <a:pt x="91" y="57"/>
                    </a:cubicBezTo>
                    <a:cubicBezTo>
                      <a:pt x="92" y="56"/>
                      <a:pt x="92" y="56"/>
                      <a:pt x="92" y="56"/>
                    </a:cubicBezTo>
                    <a:cubicBezTo>
                      <a:pt x="2" y="7"/>
                      <a:pt x="2" y="7"/>
                      <a:pt x="2" y="7"/>
                    </a:cubicBezTo>
                    <a:cubicBezTo>
                      <a:pt x="1" y="7"/>
                      <a:pt x="0" y="7"/>
                      <a:pt x="0" y="8"/>
                    </a:cubicBezTo>
                    <a:cubicBezTo>
                      <a:pt x="0" y="9"/>
                      <a:pt x="0" y="10"/>
                      <a:pt x="1" y="10"/>
                    </a:cubicBezTo>
                    <a:cubicBezTo>
                      <a:pt x="124" y="87"/>
                      <a:pt x="124" y="87"/>
                      <a:pt x="124" y="87"/>
                    </a:cubicBezTo>
                    <a:cubicBezTo>
                      <a:pt x="125" y="87"/>
                      <a:pt x="125" y="87"/>
                      <a:pt x="126" y="87"/>
                    </a:cubicBezTo>
                    <a:cubicBezTo>
                      <a:pt x="126" y="86"/>
                      <a:pt x="126" y="85"/>
                      <a:pt x="125" y="8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9" name="Freeform 1211"/>
              <p:cNvSpPr>
                <a:spLocks/>
              </p:cNvSpPr>
              <p:nvPr/>
            </p:nvSpPr>
            <p:spPr bwMode="auto">
              <a:xfrm>
                <a:off x="4159125" y="588409"/>
                <a:ext cx="370220" cy="347685"/>
              </a:xfrm>
              <a:custGeom>
                <a:avLst/>
                <a:gdLst>
                  <a:gd name="T0" fmla="*/ 117 w 169"/>
                  <a:gd name="T1" fmla="*/ 150 h 159"/>
                  <a:gd name="T2" fmla="*/ 116 w 169"/>
                  <a:gd name="T3" fmla="*/ 150 h 159"/>
                  <a:gd name="T4" fmla="*/ 128 w 169"/>
                  <a:gd name="T5" fmla="*/ 148 h 159"/>
                  <a:gd name="T6" fmla="*/ 113 w 169"/>
                  <a:gd name="T7" fmla="*/ 131 h 159"/>
                  <a:gd name="T8" fmla="*/ 112 w 169"/>
                  <a:gd name="T9" fmla="*/ 132 h 159"/>
                  <a:gd name="T10" fmla="*/ 72 w 169"/>
                  <a:gd name="T11" fmla="*/ 99 h 159"/>
                  <a:gd name="T12" fmla="*/ 71 w 169"/>
                  <a:gd name="T13" fmla="*/ 100 h 159"/>
                  <a:gd name="T14" fmla="*/ 41 w 169"/>
                  <a:gd name="T15" fmla="*/ 76 h 159"/>
                  <a:gd name="T16" fmla="*/ 42 w 169"/>
                  <a:gd name="T17" fmla="*/ 76 h 159"/>
                  <a:gd name="T18" fmla="*/ 40 w 169"/>
                  <a:gd name="T19" fmla="*/ 76 h 159"/>
                  <a:gd name="T20" fmla="*/ 42 w 169"/>
                  <a:gd name="T21" fmla="*/ 79 h 159"/>
                  <a:gd name="T22" fmla="*/ 27 w 169"/>
                  <a:gd name="T23" fmla="*/ 62 h 159"/>
                  <a:gd name="T24" fmla="*/ 9 w 169"/>
                  <a:gd name="T25" fmla="*/ 49 h 159"/>
                  <a:gd name="T26" fmla="*/ 169 w 169"/>
                  <a:gd name="T27" fmla="*/ 143 h 159"/>
                  <a:gd name="T28" fmla="*/ 7 w 169"/>
                  <a:gd name="T29" fmla="*/ 44 h 159"/>
                  <a:gd name="T30" fmla="*/ 165 w 169"/>
                  <a:gd name="T31" fmla="*/ 137 h 159"/>
                  <a:gd name="T32" fmla="*/ 9 w 169"/>
                  <a:gd name="T33" fmla="*/ 36 h 159"/>
                  <a:gd name="T34" fmla="*/ 8 w 169"/>
                  <a:gd name="T35" fmla="*/ 37 h 159"/>
                  <a:gd name="T36" fmla="*/ 9 w 169"/>
                  <a:gd name="T37" fmla="*/ 38 h 159"/>
                  <a:gd name="T38" fmla="*/ 150 w 169"/>
                  <a:gd name="T39" fmla="*/ 122 h 159"/>
                  <a:gd name="T40" fmla="*/ 6 w 169"/>
                  <a:gd name="T41" fmla="*/ 30 h 159"/>
                  <a:gd name="T42" fmla="*/ 155 w 169"/>
                  <a:gd name="T43" fmla="*/ 119 h 159"/>
                  <a:gd name="T44" fmla="*/ 10 w 169"/>
                  <a:gd name="T45" fmla="*/ 26 h 159"/>
                  <a:gd name="T46" fmla="*/ 5 w 169"/>
                  <a:gd name="T47" fmla="*/ 23 h 159"/>
                  <a:gd name="T48" fmla="*/ 6 w 169"/>
                  <a:gd name="T49" fmla="*/ 18 h 159"/>
                  <a:gd name="T50" fmla="*/ 5 w 169"/>
                  <a:gd name="T51" fmla="*/ 21 h 159"/>
                  <a:gd name="T52" fmla="*/ 153 w 169"/>
                  <a:gd name="T53" fmla="*/ 105 h 159"/>
                  <a:gd name="T54" fmla="*/ 5 w 169"/>
                  <a:gd name="T55" fmla="*/ 14 h 159"/>
                  <a:gd name="T56" fmla="*/ 146 w 169"/>
                  <a:gd name="T57" fmla="*/ 99 h 159"/>
                  <a:gd name="T58" fmla="*/ 4 w 169"/>
                  <a:gd name="T59" fmla="*/ 8 h 159"/>
                  <a:gd name="T60" fmla="*/ 2 w 169"/>
                  <a:gd name="T61" fmla="*/ 8 h 159"/>
                  <a:gd name="T62" fmla="*/ 139 w 169"/>
                  <a:gd name="T63" fmla="*/ 89 h 159"/>
                  <a:gd name="T64" fmla="*/ 137 w 169"/>
                  <a:gd name="T65" fmla="*/ 82 h 159"/>
                  <a:gd name="T66" fmla="*/ 134 w 169"/>
                  <a:gd name="T67" fmla="*/ 63 h 159"/>
                  <a:gd name="T68" fmla="*/ 127 w 169"/>
                  <a:gd name="T69" fmla="*/ 67 h 159"/>
                  <a:gd name="T70" fmla="*/ 139 w 169"/>
                  <a:gd name="T71" fmla="*/ 81 h 159"/>
                  <a:gd name="T72" fmla="*/ 3 w 169"/>
                  <a:gd name="T73" fmla="*/ 1 h 159"/>
                  <a:gd name="T74" fmla="*/ 2 w 169"/>
                  <a:gd name="T75" fmla="*/ 5 h 159"/>
                  <a:gd name="T76" fmla="*/ 148 w 169"/>
                  <a:gd name="T77" fmla="*/ 99 h 159"/>
                  <a:gd name="T78" fmla="*/ 148 w 169"/>
                  <a:gd name="T79" fmla="*/ 98 h 159"/>
                  <a:gd name="T80" fmla="*/ 149 w 169"/>
                  <a:gd name="T81" fmla="*/ 97 h 159"/>
                  <a:gd name="T82" fmla="*/ 5 w 169"/>
                  <a:gd name="T83" fmla="*/ 16 h 159"/>
                  <a:gd name="T84" fmla="*/ 4 w 169"/>
                  <a:gd name="T85" fmla="*/ 18 h 159"/>
                  <a:gd name="T86" fmla="*/ 159 w 169"/>
                  <a:gd name="T87" fmla="*/ 118 h 159"/>
                  <a:gd name="T88" fmla="*/ 78 w 169"/>
                  <a:gd name="T89" fmla="*/ 69 h 159"/>
                  <a:gd name="T90" fmla="*/ 90 w 169"/>
                  <a:gd name="T91" fmla="*/ 81 h 159"/>
                  <a:gd name="T92" fmla="*/ 8 w 169"/>
                  <a:gd name="T93" fmla="*/ 39 h 159"/>
                  <a:gd name="T94" fmla="*/ 165 w 169"/>
                  <a:gd name="T95" fmla="*/ 136 h 159"/>
                  <a:gd name="T96" fmla="*/ 166 w 169"/>
                  <a:gd name="T97" fmla="*/ 136 h 159"/>
                  <a:gd name="T98" fmla="*/ 167 w 169"/>
                  <a:gd name="T99" fmla="*/ 144 h 159"/>
                  <a:gd name="T100" fmla="*/ 167 w 169"/>
                  <a:gd name="T101" fmla="*/ 143 h 159"/>
                  <a:gd name="T102" fmla="*/ 6 w 169"/>
                  <a:gd name="T103" fmla="*/ 49 h 159"/>
                  <a:gd name="T104" fmla="*/ 162 w 169"/>
                  <a:gd name="T105" fmla="*/ 145 h 159"/>
                  <a:gd name="T106" fmla="*/ 41 w 169"/>
                  <a:gd name="T107" fmla="*/ 75 h 159"/>
                  <a:gd name="T108" fmla="*/ 155 w 169"/>
                  <a:gd name="T109" fmla="*/ 146 h 159"/>
                  <a:gd name="T110" fmla="*/ 110 w 169"/>
                  <a:gd name="T111" fmla="*/ 132 h 159"/>
                  <a:gd name="T112" fmla="*/ 142 w 169"/>
                  <a:gd name="T113" fmla="*/ 152 h 159"/>
                  <a:gd name="T114" fmla="*/ 143 w 169"/>
                  <a:gd name="T115" fmla="*/ 150 h 159"/>
                  <a:gd name="T116" fmla="*/ 134 w 169"/>
                  <a:gd name="T117" fmla="*/ 153 h 159"/>
                  <a:gd name="T118" fmla="*/ 122 w 169"/>
                  <a:gd name="T119" fmla="*/ 149 h 159"/>
                  <a:gd name="T120" fmla="*/ 119 w 169"/>
                  <a:gd name="T121" fmla="*/ 1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9" h="159">
                    <a:moveTo>
                      <a:pt x="119" y="156"/>
                    </a:moveTo>
                    <a:cubicBezTo>
                      <a:pt x="117" y="155"/>
                      <a:pt x="117" y="155"/>
                      <a:pt x="117" y="155"/>
                    </a:cubicBezTo>
                    <a:cubicBezTo>
                      <a:pt x="117" y="156"/>
                      <a:pt x="117" y="156"/>
                      <a:pt x="117" y="156"/>
                    </a:cubicBezTo>
                    <a:cubicBezTo>
                      <a:pt x="117" y="157"/>
                      <a:pt x="117" y="157"/>
                      <a:pt x="117" y="157"/>
                    </a:cubicBezTo>
                    <a:cubicBezTo>
                      <a:pt x="124" y="155"/>
                      <a:pt x="124" y="155"/>
                      <a:pt x="124" y="155"/>
                    </a:cubicBezTo>
                    <a:cubicBezTo>
                      <a:pt x="125" y="155"/>
                      <a:pt x="125" y="155"/>
                      <a:pt x="126" y="154"/>
                    </a:cubicBezTo>
                    <a:cubicBezTo>
                      <a:pt x="126" y="154"/>
                      <a:pt x="125" y="153"/>
                      <a:pt x="125" y="153"/>
                    </a:cubicBezTo>
                    <a:cubicBezTo>
                      <a:pt x="117" y="148"/>
                      <a:pt x="117" y="148"/>
                      <a:pt x="117" y="148"/>
                    </a:cubicBezTo>
                    <a:cubicBezTo>
                      <a:pt x="116" y="149"/>
                      <a:pt x="116" y="149"/>
                      <a:pt x="116" y="149"/>
                    </a:cubicBezTo>
                    <a:cubicBezTo>
                      <a:pt x="118" y="150"/>
                      <a:pt x="118" y="150"/>
                      <a:pt x="118" y="150"/>
                    </a:cubicBezTo>
                    <a:cubicBezTo>
                      <a:pt x="116" y="149"/>
                      <a:pt x="116" y="149"/>
                      <a:pt x="116" y="149"/>
                    </a:cubicBezTo>
                    <a:cubicBezTo>
                      <a:pt x="117" y="150"/>
                      <a:pt x="117" y="150"/>
                      <a:pt x="117" y="150"/>
                    </a:cubicBezTo>
                    <a:cubicBezTo>
                      <a:pt x="117" y="150"/>
                      <a:pt x="117" y="150"/>
                      <a:pt x="118" y="150"/>
                    </a:cubicBezTo>
                    <a:cubicBezTo>
                      <a:pt x="116" y="149"/>
                      <a:pt x="116" y="149"/>
                      <a:pt x="116" y="149"/>
                    </a:cubicBezTo>
                    <a:cubicBezTo>
                      <a:pt x="117" y="150"/>
                      <a:pt x="117" y="150"/>
                      <a:pt x="117" y="150"/>
                    </a:cubicBezTo>
                    <a:cubicBezTo>
                      <a:pt x="116" y="149"/>
                      <a:pt x="116" y="149"/>
                      <a:pt x="116" y="149"/>
                    </a:cubicBezTo>
                    <a:cubicBezTo>
                      <a:pt x="116" y="150"/>
                      <a:pt x="116" y="150"/>
                      <a:pt x="116" y="150"/>
                    </a:cubicBezTo>
                    <a:cubicBezTo>
                      <a:pt x="117" y="150"/>
                      <a:pt x="117" y="150"/>
                      <a:pt x="117" y="150"/>
                    </a:cubicBezTo>
                    <a:cubicBezTo>
                      <a:pt x="116" y="149"/>
                      <a:pt x="116" y="149"/>
                      <a:pt x="116" y="149"/>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7" y="150"/>
                      <a:pt x="118" y="151"/>
                      <a:pt x="120" y="151"/>
                    </a:cubicBezTo>
                    <a:cubicBezTo>
                      <a:pt x="122" y="152"/>
                      <a:pt x="126" y="153"/>
                      <a:pt x="128" y="153"/>
                    </a:cubicBezTo>
                    <a:cubicBezTo>
                      <a:pt x="130" y="154"/>
                      <a:pt x="131" y="154"/>
                      <a:pt x="132" y="154"/>
                    </a:cubicBezTo>
                    <a:cubicBezTo>
                      <a:pt x="133" y="154"/>
                      <a:pt x="133" y="154"/>
                      <a:pt x="133" y="154"/>
                    </a:cubicBezTo>
                    <a:cubicBezTo>
                      <a:pt x="134" y="155"/>
                      <a:pt x="134" y="155"/>
                      <a:pt x="134" y="155"/>
                    </a:cubicBezTo>
                    <a:cubicBezTo>
                      <a:pt x="134" y="155"/>
                      <a:pt x="134" y="155"/>
                      <a:pt x="134" y="155"/>
                    </a:cubicBezTo>
                    <a:cubicBezTo>
                      <a:pt x="135" y="155"/>
                      <a:pt x="135" y="155"/>
                      <a:pt x="135" y="155"/>
                    </a:cubicBezTo>
                    <a:cubicBezTo>
                      <a:pt x="135" y="155"/>
                      <a:pt x="135" y="155"/>
                      <a:pt x="136" y="154"/>
                    </a:cubicBezTo>
                    <a:cubicBezTo>
                      <a:pt x="136" y="154"/>
                      <a:pt x="136" y="153"/>
                      <a:pt x="136" y="153"/>
                    </a:cubicBezTo>
                    <a:cubicBezTo>
                      <a:pt x="136" y="152"/>
                      <a:pt x="136" y="152"/>
                      <a:pt x="135" y="152"/>
                    </a:cubicBezTo>
                    <a:cubicBezTo>
                      <a:pt x="128" y="148"/>
                      <a:pt x="128" y="148"/>
                      <a:pt x="128" y="148"/>
                    </a:cubicBezTo>
                    <a:cubicBezTo>
                      <a:pt x="142" y="153"/>
                      <a:pt x="142" y="153"/>
                      <a:pt x="142" y="153"/>
                    </a:cubicBezTo>
                    <a:cubicBezTo>
                      <a:pt x="143" y="153"/>
                      <a:pt x="144" y="153"/>
                      <a:pt x="144" y="152"/>
                    </a:cubicBezTo>
                    <a:cubicBezTo>
                      <a:pt x="144" y="151"/>
                      <a:pt x="144" y="151"/>
                      <a:pt x="144" y="151"/>
                    </a:cubicBezTo>
                    <a:cubicBezTo>
                      <a:pt x="144" y="151"/>
                      <a:pt x="144" y="150"/>
                      <a:pt x="144" y="150"/>
                    </a:cubicBezTo>
                    <a:cubicBezTo>
                      <a:pt x="143" y="149"/>
                      <a:pt x="143" y="149"/>
                      <a:pt x="143" y="149"/>
                    </a:cubicBezTo>
                    <a:cubicBezTo>
                      <a:pt x="142" y="148"/>
                      <a:pt x="139" y="147"/>
                      <a:pt x="136" y="145"/>
                    </a:cubicBezTo>
                    <a:cubicBezTo>
                      <a:pt x="132" y="142"/>
                      <a:pt x="126" y="139"/>
                      <a:pt x="121" y="136"/>
                    </a:cubicBezTo>
                    <a:cubicBezTo>
                      <a:pt x="119" y="135"/>
                      <a:pt x="116" y="134"/>
                      <a:pt x="115" y="133"/>
                    </a:cubicBezTo>
                    <a:cubicBezTo>
                      <a:pt x="114" y="132"/>
                      <a:pt x="114" y="132"/>
                      <a:pt x="113" y="131"/>
                    </a:cubicBezTo>
                    <a:cubicBezTo>
                      <a:pt x="113" y="131"/>
                      <a:pt x="113" y="131"/>
                      <a:pt x="113" y="131"/>
                    </a:cubicBezTo>
                    <a:cubicBezTo>
                      <a:pt x="113" y="132"/>
                      <a:pt x="113" y="132"/>
                      <a:pt x="113" y="132"/>
                    </a:cubicBezTo>
                    <a:cubicBezTo>
                      <a:pt x="113" y="131"/>
                      <a:pt x="113" y="131"/>
                      <a:pt x="113" y="131"/>
                    </a:cubicBezTo>
                    <a:cubicBezTo>
                      <a:pt x="113" y="131"/>
                      <a:pt x="113" y="131"/>
                      <a:pt x="113" y="131"/>
                    </a:cubicBezTo>
                    <a:cubicBezTo>
                      <a:pt x="113" y="132"/>
                      <a:pt x="113" y="132"/>
                      <a:pt x="113" y="132"/>
                    </a:cubicBezTo>
                    <a:cubicBezTo>
                      <a:pt x="113" y="131"/>
                      <a:pt x="113" y="131"/>
                      <a:pt x="113" y="131"/>
                    </a:cubicBezTo>
                    <a:cubicBezTo>
                      <a:pt x="112" y="132"/>
                      <a:pt x="112" y="132"/>
                      <a:pt x="112" y="132"/>
                    </a:cubicBezTo>
                    <a:cubicBezTo>
                      <a:pt x="113" y="132"/>
                      <a:pt x="113" y="132"/>
                      <a:pt x="113" y="132"/>
                    </a:cubicBezTo>
                    <a:cubicBezTo>
                      <a:pt x="113" y="131"/>
                      <a:pt x="113" y="131"/>
                      <a:pt x="113" y="131"/>
                    </a:cubicBezTo>
                    <a:cubicBezTo>
                      <a:pt x="112" y="132"/>
                      <a:pt x="112" y="132"/>
                      <a:pt x="112" y="132"/>
                    </a:cubicBezTo>
                    <a:cubicBezTo>
                      <a:pt x="113" y="132"/>
                      <a:pt x="113" y="132"/>
                      <a:pt x="113" y="132"/>
                    </a:cubicBezTo>
                    <a:cubicBezTo>
                      <a:pt x="112" y="132"/>
                      <a:pt x="112" y="132"/>
                      <a:pt x="112" y="132"/>
                    </a:cubicBezTo>
                    <a:cubicBezTo>
                      <a:pt x="113" y="133"/>
                      <a:pt x="113" y="133"/>
                      <a:pt x="113" y="133"/>
                    </a:cubicBezTo>
                    <a:cubicBezTo>
                      <a:pt x="113" y="132"/>
                      <a:pt x="113" y="132"/>
                      <a:pt x="113" y="132"/>
                    </a:cubicBezTo>
                    <a:cubicBezTo>
                      <a:pt x="112" y="132"/>
                      <a:pt x="112" y="132"/>
                      <a:pt x="112" y="132"/>
                    </a:cubicBezTo>
                    <a:cubicBezTo>
                      <a:pt x="113" y="133"/>
                      <a:pt x="113" y="133"/>
                      <a:pt x="113" y="133"/>
                    </a:cubicBezTo>
                    <a:cubicBezTo>
                      <a:pt x="112" y="132"/>
                      <a:pt x="112" y="132"/>
                      <a:pt x="112" y="132"/>
                    </a:cubicBezTo>
                    <a:cubicBezTo>
                      <a:pt x="111" y="133"/>
                      <a:pt x="111" y="133"/>
                      <a:pt x="111" y="133"/>
                    </a:cubicBezTo>
                    <a:cubicBezTo>
                      <a:pt x="150" y="151"/>
                      <a:pt x="150" y="151"/>
                      <a:pt x="150" y="151"/>
                    </a:cubicBezTo>
                    <a:cubicBezTo>
                      <a:pt x="150" y="151"/>
                      <a:pt x="151" y="151"/>
                      <a:pt x="152" y="150"/>
                    </a:cubicBezTo>
                    <a:cubicBezTo>
                      <a:pt x="152" y="150"/>
                      <a:pt x="152" y="149"/>
                      <a:pt x="151" y="148"/>
                    </a:cubicBezTo>
                    <a:cubicBezTo>
                      <a:pt x="151" y="148"/>
                      <a:pt x="146" y="145"/>
                      <a:pt x="139" y="141"/>
                    </a:cubicBezTo>
                    <a:cubicBezTo>
                      <a:pt x="127" y="134"/>
                      <a:pt x="111" y="123"/>
                      <a:pt x="97" y="115"/>
                    </a:cubicBezTo>
                    <a:cubicBezTo>
                      <a:pt x="90" y="110"/>
                      <a:pt x="84" y="107"/>
                      <a:pt x="79" y="104"/>
                    </a:cubicBezTo>
                    <a:cubicBezTo>
                      <a:pt x="77" y="102"/>
                      <a:pt x="75" y="101"/>
                      <a:pt x="74" y="100"/>
                    </a:cubicBezTo>
                    <a:cubicBezTo>
                      <a:pt x="73" y="100"/>
                      <a:pt x="73" y="99"/>
                      <a:pt x="72" y="99"/>
                    </a:cubicBezTo>
                    <a:cubicBezTo>
                      <a:pt x="72" y="99"/>
                      <a:pt x="72" y="99"/>
                      <a:pt x="72" y="99"/>
                    </a:cubicBezTo>
                    <a:cubicBezTo>
                      <a:pt x="72" y="99"/>
                      <a:pt x="72" y="99"/>
                      <a:pt x="72" y="99"/>
                    </a:cubicBezTo>
                    <a:cubicBezTo>
                      <a:pt x="71" y="100"/>
                      <a:pt x="71" y="100"/>
                      <a:pt x="71" y="100"/>
                    </a:cubicBezTo>
                    <a:cubicBezTo>
                      <a:pt x="72" y="99"/>
                      <a:pt x="72" y="99"/>
                      <a:pt x="72" y="99"/>
                    </a:cubicBezTo>
                    <a:cubicBezTo>
                      <a:pt x="72" y="99"/>
                      <a:pt x="72" y="99"/>
                      <a:pt x="72" y="99"/>
                    </a:cubicBezTo>
                    <a:cubicBezTo>
                      <a:pt x="71" y="100"/>
                      <a:pt x="71" y="100"/>
                      <a:pt x="71" y="100"/>
                    </a:cubicBezTo>
                    <a:cubicBezTo>
                      <a:pt x="72" y="99"/>
                      <a:pt x="72" y="99"/>
                      <a:pt x="72" y="99"/>
                    </a:cubicBezTo>
                    <a:cubicBezTo>
                      <a:pt x="71" y="100"/>
                      <a:pt x="71" y="100"/>
                      <a:pt x="71" y="100"/>
                    </a:cubicBezTo>
                    <a:cubicBezTo>
                      <a:pt x="72" y="100"/>
                      <a:pt x="72" y="100"/>
                      <a:pt x="72" y="100"/>
                    </a:cubicBezTo>
                    <a:cubicBezTo>
                      <a:pt x="72" y="99"/>
                      <a:pt x="72" y="99"/>
                      <a:pt x="72" y="99"/>
                    </a:cubicBezTo>
                    <a:cubicBezTo>
                      <a:pt x="71" y="100"/>
                      <a:pt x="71" y="100"/>
                      <a:pt x="71" y="100"/>
                    </a:cubicBezTo>
                    <a:cubicBezTo>
                      <a:pt x="72" y="100"/>
                      <a:pt x="72" y="100"/>
                      <a:pt x="72" y="100"/>
                    </a:cubicBezTo>
                    <a:cubicBezTo>
                      <a:pt x="71" y="100"/>
                      <a:pt x="71" y="100"/>
                      <a:pt x="71" y="100"/>
                    </a:cubicBezTo>
                    <a:cubicBezTo>
                      <a:pt x="70" y="101"/>
                      <a:pt x="70" y="101"/>
                      <a:pt x="70" y="101"/>
                    </a:cubicBezTo>
                    <a:cubicBezTo>
                      <a:pt x="154" y="149"/>
                      <a:pt x="154" y="149"/>
                      <a:pt x="154" y="149"/>
                    </a:cubicBezTo>
                    <a:cubicBezTo>
                      <a:pt x="155" y="149"/>
                      <a:pt x="156" y="149"/>
                      <a:pt x="156" y="148"/>
                    </a:cubicBezTo>
                    <a:cubicBezTo>
                      <a:pt x="156" y="148"/>
                      <a:pt x="156" y="147"/>
                      <a:pt x="155" y="146"/>
                    </a:cubicBezTo>
                    <a:cubicBezTo>
                      <a:pt x="155" y="146"/>
                      <a:pt x="154" y="145"/>
                      <a:pt x="151" y="143"/>
                    </a:cubicBezTo>
                    <a:cubicBezTo>
                      <a:pt x="140" y="137"/>
                      <a:pt x="112" y="121"/>
                      <a:pt x="88" y="106"/>
                    </a:cubicBezTo>
                    <a:cubicBezTo>
                      <a:pt x="75" y="98"/>
                      <a:pt x="64" y="91"/>
                      <a:pt x="55" y="85"/>
                    </a:cubicBezTo>
                    <a:cubicBezTo>
                      <a:pt x="51" y="83"/>
                      <a:pt x="47" y="80"/>
                      <a:pt x="45" y="78"/>
                    </a:cubicBezTo>
                    <a:cubicBezTo>
                      <a:pt x="44" y="78"/>
                      <a:pt x="43" y="77"/>
                      <a:pt x="42" y="76"/>
                    </a:cubicBezTo>
                    <a:cubicBezTo>
                      <a:pt x="42" y="76"/>
                      <a:pt x="42" y="76"/>
                      <a:pt x="42" y="76"/>
                    </a:cubicBezTo>
                    <a:cubicBezTo>
                      <a:pt x="42" y="76"/>
                      <a:pt x="42" y="76"/>
                      <a:pt x="42" y="76"/>
                    </a:cubicBezTo>
                    <a:cubicBezTo>
                      <a:pt x="41" y="76"/>
                      <a:pt x="41" y="76"/>
                      <a:pt x="41" y="76"/>
                    </a:cubicBezTo>
                    <a:cubicBezTo>
                      <a:pt x="42" y="76"/>
                      <a:pt x="42" y="76"/>
                      <a:pt x="42" y="76"/>
                    </a:cubicBezTo>
                    <a:cubicBezTo>
                      <a:pt x="42" y="76"/>
                      <a:pt x="42" y="76"/>
                      <a:pt x="42" y="76"/>
                    </a:cubicBezTo>
                    <a:cubicBezTo>
                      <a:pt x="41" y="76"/>
                      <a:pt x="41" y="76"/>
                      <a:pt x="41" y="76"/>
                    </a:cubicBezTo>
                    <a:cubicBezTo>
                      <a:pt x="42" y="76"/>
                      <a:pt x="42" y="76"/>
                      <a:pt x="42" y="76"/>
                    </a:cubicBezTo>
                    <a:cubicBezTo>
                      <a:pt x="41" y="76"/>
                      <a:pt x="41" y="76"/>
                      <a:pt x="41" y="76"/>
                    </a:cubicBezTo>
                    <a:cubicBezTo>
                      <a:pt x="42" y="76"/>
                      <a:pt x="42" y="76"/>
                      <a:pt x="42" y="76"/>
                    </a:cubicBezTo>
                    <a:cubicBezTo>
                      <a:pt x="42" y="76"/>
                      <a:pt x="42" y="76"/>
                      <a:pt x="42" y="76"/>
                    </a:cubicBezTo>
                    <a:cubicBezTo>
                      <a:pt x="41" y="76"/>
                      <a:pt x="41" y="76"/>
                      <a:pt x="41" y="76"/>
                    </a:cubicBezTo>
                    <a:cubicBezTo>
                      <a:pt x="42" y="76"/>
                      <a:pt x="42" y="76"/>
                      <a:pt x="42" y="76"/>
                    </a:cubicBezTo>
                    <a:cubicBezTo>
                      <a:pt x="40" y="76"/>
                      <a:pt x="40" y="76"/>
                      <a:pt x="40" y="76"/>
                    </a:cubicBezTo>
                    <a:cubicBezTo>
                      <a:pt x="42" y="77"/>
                      <a:pt x="42" y="77"/>
                      <a:pt x="42" y="77"/>
                    </a:cubicBezTo>
                    <a:cubicBezTo>
                      <a:pt x="42" y="76"/>
                      <a:pt x="42" y="76"/>
                      <a:pt x="42" y="76"/>
                    </a:cubicBezTo>
                    <a:cubicBezTo>
                      <a:pt x="40" y="76"/>
                      <a:pt x="40" y="76"/>
                      <a:pt x="40" y="76"/>
                    </a:cubicBezTo>
                    <a:cubicBezTo>
                      <a:pt x="42" y="77"/>
                      <a:pt x="42" y="77"/>
                      <a:pt x="42" y="77"/>
                    </a:cubicBezTo>
                    <a:cubicBezTo>
                      <a:pt x="42" y="77"/>
                      <a:pt x="42" y="77"/>
                      <a:pt x="42" y="77"/>
                    </a:cubicBezTo>
                    <a:cubicBezTo>
                      <a:pt x="40" y="76"/>
                      <a:pt x="40" y="76"/>
                      <a:pt x="40" y="76"/>
                    </a:cubicBezTo>
                    <a:cubicBezTo>
                      <a:pt x="41" y="78"/>
                      <a:pt x="41" y="78"/>
                      <a:pt x="41" y="78"/>
                    </a:cubicBezTo>
                    <a:cubicBezTo>
                      <a:pt x="42" y="77"/>
                      <a:pt x="42" y="77"/>
                      <a:pt x="42" y="77"/>
                    </a:cubicBezTo>
                    <a:cubicBezTo>
                      <a:pt x="40" y="76"/>
                      <a:pt x="40" y="76"/>
                      <a:pt x="40" y="76"/>
                    </a:cubicBezTo>
                    <a:cubicBezTo>
                      <a:pt x="41" y="78"/>
                      <a:pt x="41" y="78"/>
                      <a:pt x="41" y="78"/>
                    </a:cubicBezTo>
                    <a:cubicBezTo>
                      <a:pt x="40" y="76"/>
                      <a:pt x="40" y="76"/>
                      <a:pt x="40" y="76"/>
                    </a:cubicBezTo>
                    <a:cubicBezTo>
                      <a:pt x="40" y="78"/>
                      <a:pt x="40" y="78"/>
                      <a:pt x="40" y="78"/>
                    </a:cubicBezTo>
                    <a:cubicBezTo>
                      <a:pt x="41" y="78"/>
                      <a:pt x="41" y="78"/>
                      <a:pt x="41" y="78"/>
                    </a:cubicBezTo>
                    <a:cubicBezTo>
                      <a:pt x="40" y="76"/>
                      <a:pt x="40" y="76"/>
                      <a:pt x="40" y="76"/>
                    </a:cubicBezTo>
                    <a:cubicBezTo>
                      <a:pt x="40" y="78"/>
                      <a:pt x="40" y="78"/>
                      <a:pt x="40" y="78"/>
                    </a:cubicBezTo>
                    <a:cubicBezTo>
                      <a:pt x="40" y="76"/>
                      <a:pt x="40" y="76"/>
                      <a:pt x="40" y="76"/>
                    </a:cubicBezTo>
                    <a:cubicBezTo>
                      <a:pt x="40" y="78"/>
                      <a:pt x="40" y="78"/>
                      <a:pt x="40" y="78"/>
                    </a:cubicBezTo>
                    <a:cubicBezTo>
                      <a:pt x="40" y="78"/>
                      <a:pt x="40" y="78"/>
                      <a:pt x="40" y="78"/>
                    </a:cubicBezTo>
                    <a:cubicBezTo>
                      <a:pt x="40" y="76"/>
                      <a:pt x="40" y="76"/>
                      <a:pt x="40" y="76"/>
                    </a:cubicBezTo>
                    <a:cubicBezTo>
                      <a:pt x="40" y="78"/>
                      <a:pt x="40" y="78"/>
                      <a:pt x="40" y="78"/>
                    </a:cubicBezTo>
                    <a:cubicBezTo>
                      <a:pt x="40" y="77"/>
                      <a:pt x="40" y="77"/>
                      <a:pt x="40" y="77"/>
                    </a:cubicBezTo>
                    <a:cubicBezTo>
                      <a:pt x="40" y="78"/>
                      <a:pt x="40" y="78"/>
                      <a:pt x="40" y="78"/>
                    </a:cubicBezTo>
                    <a:cubicBezTo>
                      <a:pt x="40" y="78"/>
                      <a:pt x="40" y="78"/>
                      <a:pt x="40" y="78"/>
                    </a:cubicBezTo>
                    <a:cubicBezTo>
                      <a:pt x="40" y="77"/>
                      <a:pt x="40" y="77"/>
                      <a:pt x="40" y="77"/>
                    </a:cubicBezTo>
                    <a:cubicBezTo>
                      <a:pt x="40" y="78"/>
                      <a:pt x="40" y="78"/>
                      <a:pt x="40" y="78"/>
                    </a:cubicBezTo>
                    <a:cubicBezTo>
                      <a:pt x="40" y="78"/>
                      <a:pt x="41" y="78"/>
                      <a:pt x="42" y="79"/>
                    </a:cubicBezTo>
                    <a:cubicBezTo>
                      <a:pt x="50" y="83"/>
                      <a:pt x="78" y="100"/>
                      <a:pt x="104" y="116"/>
                    </a:cubicBezTo>
                    <a:cubicBezTo>
                      <a:pt x="118" y="124"/>
                      <a:pt x="131" y="132"/>
                      <a:pt x="141" y="138"/>
                    </a:cubicBezTo>
                    <a:cubicBezTo>
                      <a:pt x="146" y="140"/>
                      <a:pt x="151" y="143"/>
                      <a:pt x="154" y="144"/>
                    </a:cubicBezTo>
                    <a:cubicBezTo>
                      <a:pt x="156" y="145"/>
                      <a:pt x="157" y="146"/>
                      <a:pt x="159" y="146"/>
                    </a:cubicBezTo>
                    <a:cubicBezTo>
                      <a:pt x="160" y="147"/>
                      <a:pt x="161" y="147"/>
                      <a:pt x="162" y="147"/>
                    </a:cubicBezTo>
                    <a:cubicBezTo>
                      <a:pt x="162" y="147"/>
                      <a:pt x="162" y="147"/>
                      <a:pt x="162" y="147"/>
                    </a:cubicBezTo>
                    <a:cubicBezTo>
                      <a:pt x="163" y="147"/>
                      <a:pt x="163" y="147"/>
                      <a:pt x="163" y="146"/>
                    </a:cubicBezTo>
                    <a:cubicBezTo>
                      <a:pt x="163" y="146"/>
                      <a:pt x="164" y="146"/>
                      <a:pt x="163" y="145"/>
                    </a:cubicBezTo>
                    <a:cubicBezTo>
                      <a:pt x="163" y="145"/>
                      <a:pt x="163" y="144"/>
                      <a:pt x="163" y="144"/>
                    </a:cubicBezTo>
                    <a:cubicBezTo>
                      <a:pt x="163" y="144"/>
                      <a:pt x="160" y="143"/>
                      <a:pt x="156" y="140"/>
                    </a:cubicBezTo>
                    <a:cubicBezTo>
                      <a:pt x="141" y="132"/>
                      <a:pt x="104" y="110"/>
                      <a:pt x="71" y="90"/>
                    </a:cubicBezTo>
                    <a:cubicBezTo>
                      <a:pt x="54" y="80"/>
                      <a:pt x="39" y="70"/>
                      <a:pt x="27" y="62"/>
                    </a:cubicBezTo>
                    <a:cubicBezTo>
                      <a:pt x="21" y="59"/>
                      <a:pt x="17" y="55"/>
                      <a:pt x="13" y="53"/>
                    </a:cubicBezTo>
                    <a:cubicBezTo>
                      <a:pt x="12" y="52"/>
                      <a:pt x="10" y="51"/>
                      <a:pt x="10" y="50"/>
                    </a:cubicBezTo>
                    <a:cubicBezTo>
                      <a:pt x="9" y="49"/>
                      <a:pt x="9" y="49"/>
                      <a:pt x="9" y="49"/>
                    </a:cubicBezTo>
                    <a:cubicBezTo>
                      <a:pt x="9" y="49"/>
                      <a:pt x="9" y="49"/>
                      <a:pt x="9" y="49"/>
                    </a:cubicBezTo>
                    <a:cubicBezTo>
                      <a:pt x="8" y="49"/>
                      <a:pt x="8" y="49"/>
                      <a:pt x="8" y="49"/>
                    </a:cubicBezTo>
                    <a:cubicBezTo>
                      <a:pt x="9" y="49"/>
                      <a:pt x="9" y="49"/>
                      <a:pt x="9" y="49"/>
                    </a:cubicBezTo>
                    <a:cubicBezTo>
                      <a:pt x="9" y="49"/>
                      <a:pt x="9" y="49"/>
                      <a:pt x="9" y="49"/>
                    </a:cubicBezTo>
                    <a:cubicBezTo>
                      <a:pt x="8" y="49"/>
                      <a:pt x="8" y="49"/>
                      <a:pt x="8" y="49"/>
                    </a:cubicBezTo>
                    <a:cubicBezTo>
                      <a:pt x="9" y="49"/>
                      <a:pt x="9" y="49"/>
                      <a:pt x="9" y="49"/>
                    </a:cubicBezTo>
                    <a:cubicBezTo>
                      <a:pt x="8" y="49"/>
                      <a:pt x="8" y="49"/>
                      <a:pt x="8" y="49"/>
                    </a:cubicBezTo>
                    <a:cubicBezTo>
                      <a:pt x="9" y="50"/>
                      <a:pt x="9" y="50"/>
                      <a:pt x="9" y="50"/>
                    </a:cubicBezTo>
                    <a:cubicBezTo>
                      <a:pt x="9" y="49"/>
                      <a:pt x="9" y="49"/>
                      <a:pt x="9" y="49"/>
                    </a:cubicBezTo>
                    <a:cubicBezTo>
                      <a:pt x="8" y="49"/>
                      <a:pt x="8" y="49"/>
                      <a:pt x="8" y="49"/>
                    </a:cubicBezTo>
                    <a:cubicBezTo>
                      <a:pt x="9" y="50"/>
                      <a:pt x="9" y="50"/>
                      <a:pt x="9" y="50"/>
                    </a:cubicBezTo>
                    <a:cubicBezTo>
                      <a:pt x="7" y="49"/>
                      <a:pt x="7" y="49"/>
                      <a:pt x="7" y="49"/>
                    </a:cubicBezTo>
                    <a:cubicBezTo>
                      <a:pt x="7" y="50"/>
                      <a:pt x="7" y="50"/>
                      <a:pt x="7" y="50"/>
                    </a:cubicBezTo>
                    <a:cubicBezTo>
                      <a:pt x="7" y="50"/>
                      <a:pt x="44" y="74"/>
                      <a:pt x="82" y="98"/>
                    </a:cubicBezTo>
                    <a:cubicBezTo>
                      <a:pt x="102" y="109"/>
                      <a:pt x="121" y="121"/>
                      <a:pt x="137" y="130"/>
                    </a:cubicBezTo>
                    <a:cubicBezTo>
                      <a:pt x="144" y="135"/>
                      <a:pt x="151" y="138"/>
                      <a:pt x="156" y="141"/>
                    </a:cubicBezTo>
                    <a:cubicBezTo>
                      <a:pt x="159" y="142"/>
                      <a:pt x="161" y="143"/>
                      <a:pt x="163" y="144"/>
                    </a:cubicBezTo>
                    <a:cubicBezTo>
                      <a:pt x="164" y="145"/>
                      <a:pt x="166" y="145"/>
                      <a:pt x="167" y="145"/>
                    </a:cubicBezTo>
                    <a:cubicBezTo>
                      <a:pt x="168" y="145"/>
                      <a:pt x="168" y="145"/>
                      <a:pt x="168" y="145"/>
                    </a:cubicBezTo>
                    <a:cubicBezTo>
                      <a:pt x="168" y="145"/>
                      <a:pt x="168" y="145"/>
                      <a:pt x="169" y="144"/>
                    </a:cubicBezTo>
                    <a:cubicBezTo>
                      <a:pt x="169" y="144"/>
                      <a:pt x="169" y="144"/>
                      <a:pt x="169" y="143"/>
                    </a:cubicBezTo>
                    <a:cubicBezTo>
                      <a:pt x="169" y="143"/>
                      <a:pt x="168" y="143"/>
                      <a:pt x="168" y="142"/>
                    </a:cubicBezTo>
                    <a:cubicBezTo>
                      <a:pt x="7" y="42"/>
                      <a:pt x="7" y="42"/>
                      <a:pt x="7" y="42"/>
                    </a:cubicBezTo>
                    <a:cubicBezTo>
                      <a:pt x="7" y="43"/>
                      <a:pt x="7" y="43"/>
                      <a:pt x="7" y="43"/>
                    </a:cubicBezTo>
                    <a:cubicBezTo>
                      <a:pt x="8" y="44"/>
                      <a:pt x="8" y="44"/>
                      <a:pt x="8" y="44"/>
                    </a:cubicBezTo>
                    <a:cubicBezTo>
                      <a:pt x="7" y="43"/>
                      <a:pt x="7" y="43"/>
                      <a:pt x="7" y="43"/>
                    </a:cubicBezTo>
                    <a:cubicBezTo>
                      <a:pt x="7" y="44"/>
                      <a:pt x="7" y="44"/>
                      <a:pt x="7" y="44"/>
                    </a:cubicBezTo>
                    <a:cubicBezTo>
                      <a:pt x="8" y="44"/>
                      <a:pt x="8" y="44"/>
                      <a:pt x="8" y="44"/>
                    </a:cubicBezTo>
                    <a:cubicBezTo>
                      <a:pt x="7" y="43"/>
                      <a:pt x="7" y="43"/>
                      <a:pt x="7" y="43"/>
                    </a:cubicBezTo>
                    <a:cubicBezTo>
                      <a:pt x="7" y="44"/>
                      <a:pt x="7" y="44"/>
                      <a:pt x="7" y="44"/>
                    </a:cubicBezTo>
                    <a:cubicBezTo>
                      <a:pt x="7" y="44"/>
                      <a:pt x="7" y="44"/>
                      <a:pt x="7" y="44"/>
                    </a:cubicBezTo>
                    <a:cubicBezTo>
                      <a:pt x="7" y="45"/>
                      <a:pt x="7" y="45"/>
                      <a:pt x="7" y="45"/>
                    </a:cubicBezTo>
                    <a:cubicBezTo>
                      <a:pt x="7" y="44"/>
                      <a:pt x="7" y="44"/>
                      <a:pt x="7" y="44"/>
                    </a:cubicBezTo>
                    <a:cubicBezTo>
                      <a:pt x="7" y="44"/>
                      <a:pt x="7" y="44"/>
                      <a:pt x="7" y="44"/>
                    </a:cubicBezTo>
                    <a:cubicBezTo>
                      <a:pt x="7" y="45"/>
                      <a:pt x="7" y="45"/>
                      <a:pt x="7" y="45"/>
                    </a:cubicBezTo>
                    <a:cubicBezTo>
                      <a:pt x="7" y="44"/>
                      <a:pt x="7" y="44"/>
                      <a:pt x="7" y="44"/>
                    </a:cubicBezTo>
                    <a:cubicBezTo>
                      <a:pt x="7" y="45"/>
                      <a:pt x="7" y="45"/>
                      <a:pt x="7" y="45"/>
                    </a:cubicBezTo>
                    <a:cubicBezTo>
                      <a:pt x="7" y="45"/>
                      <a:pt x="7" y="45"/>
                      <a:pt x="7" y="45"/>
                    </a:cubicBezTo>
                    <a:cubicBezTo>
                      <a:pt x="7" y="44"/>
                      <a:pt x="7" y="44"/>
                      <a:pt x="7" y="44"/>
                    </a:cubicBezTo>
                    <a:cubicBezTo>
                      <a:pt x="7" y="45"/>
                      <a:pt x="7" y="45"/>
                      <a:pt x="7" y="45"/>
                    </a:cubicBezTo>
                    <a:cubicBezTo>
                      <a:pt x="7" y="44"/>
                      <a:pt x="8" y="45"/>
                      <a:pt x="10" y="46"/>
                    </a:cubicBezTo>
                    <a:cubicBezTo>
                      <a:pt x="16" y="48"/>
                      <a:pt x="29" y="55"/>
                      <a:pt x="44" y="64"/>
                    </a:cubicBezTo>
                    <a:cubicBezTo>
                      <a:pt x="68" y="78"/>
                      <a:pt x="98" y="96"/>
                      <a:pt x="122" y="111"/>
                    </a:cubicBezTo>
                    <a:cubicBezTo>
                      <a:pt x="135" y="118"/>
                      <a:pt x="145" y="125"/>
                      <a:pt x="153" y="129"/>
                    </a:cubicBezTo>
                    <a:cubicBezTo>
                      <a:pt x="161" y="134"/>
                      <a:pt x="165" y="137"/>
                      <a:pt x="165" y="137"/>
                    </a:cubicBezTo>
                    <a:cubicBezTo>
                      <a:pt x="166" y="137"/>
                      <a:pt x="166" y="137"/>
                      <a:pt x="166" y="137"/>
                    </a:cubicBezTo>
                    <a:cubicBezTo>
                      <a:pt x="167" y="137"/>
                      <a:pt x="167" y="137"/>
                      <a:pt x="167" y="136"/>
                    </a:cubicBezTo>
                    <a:cubicBezTo>
                      <a:pt x="167" y="136"/>
                      <a:pt x="167" y="136"/>
                      <a:pt x="167" y="136"/>
                    </a:cubicBezTo>
                    <a:cubicBezTo>
                      <a:pt x="167" y="135"/>
                      <a:pt x="167" y="135"/>
                      <a:pt x="167" y="135"/>
                    </a:cubicBezTo>
                    <a:cubicBezTo>
                      <a:pt x="167" y="134"/>
                      <a:pt x="167" y="134"/>
                      <a:pt x="167" y="134"/>
                    </a:cubicBezTo>
                    <a:cubicBezTo>
                      <a:pt x="166" y="134"/>
                      <a:pt x="165" y="133"/>
                      <a:pt x="164" y="132"/>
                    </a:cubicBezTo>
                    <a:cubicBezTo>
                      <a:pt x="152" y="124"/>
                      <a:pt x="114" y="101"/>
                      <a:pt x="78" y="79"/>
                    </a:cubicBezTo>
                    <a:cubicBezTo>
                      <a:pt x="60" y="68"/>
                      <a:pt x="43" y="58"/>
                      <a:pt x="30" y="50"/>
                    </a:cubicBezTo>
                    <a:cubicBezTo>
                      <a:pt x="24" y="46"/>
                      <a:pt x="18" y="43"/>
                      <a:pt x="15" y="40"/>
                    </a:cubicBezTo>
                    <a:cubicBezTo>
                      <a:pt x="13" y="39"/>
                      <a:pt x="12" y="38"/>
                      <a:pt x="11" y="37"/>
                    </a:cubicBezTo>
                    <a:cubicBezTo>
                      <a:pt x="10" y="37"/>
                      <a:pt x="10" y="37"/>
                      <a:pt x="10" y="36"/>
                    </a:cubicBezTo>
                    <a:cubicBezTo>
                      <a:pt x="9" y="36"/>
                      <a:pt x="9" y="36"/>
                      <a:pt x="9" y="36"/>
                    </a:cubicBezTo>
                    <a:cubicBezTo>
                      <a:pt x="9" y="36"/>
                      <a:pt x="9" y="36"/>
                      <a:pt x="9" y="36"/>
                    </a:cubicBezTo>
                    <a:cubicBezTo>
                      <a:pt x="9" y="37"/>
                      <a:pt x="9" y="37"/>
                      <a:pt x="9" y="37"/>
                    </a:cubicBezTo>
                    <a:cubicBezTo>
                      <a:pt x="10" y="36"/>
                      <a:pt x="10" y="36"/>
                      <a:pt x="10" y="36"/>
                    </a:cubicBezTo>
                    <a:cubicBezTo>
                      <a:pt x="9" y="36"/>
                      <a:pt x="9" y="36"/>
                      <a:pt x="9" y="36"/>
                    </a:cubicBezTo>
                    <a:cubicBezTo>
                      <a:pt x="9" y="37"/>
                      <a:pt x="9" y="37"/>
                      <a:pt x="9" y="37"/>
                    </a:cubicBezTo>
                    <a:cubicBezTo>
                      <a:pt x="10" y="36"/>
                      <a:pt x="10" y="36"/>
                      <a:pt x="10" y="36"/>
                    </a:cubicBezTo>
                    <a:cubicBezTo>
                      <a:pt x="8" y="37"/>
                      <a:pt x="8" y="37"/>
                      <a:pt x="8" y="37"/>
                    </a:cubicBezTo>
                    <a:cubicBezTo>
                      <a:pt x="10" y="37"/>
                      <a:pt x="10" y="37"/>
                      <a:pt x="10" y="37"/>
                    </a:cubicBezTo>
                    <a:cubicBezTo>
                      <a:pt x="10" y="37"/>
                      <a:pt x="10" y="37"/>
                      <a:pt x="10" y="36"/>
                    </a:cubicBezTo>
                    <a:cubicBezTo>
                      <a:pt x="8" y="37"/>
                      <a:pt x="8" y="37"/>
                      <a:pt x="8" y="37"/>
                    </a:cubicBezTo>
                    <a:cubicBezTo>
                      <a:pt x="10" y="37"/>
                      <a:pt x="10" y="37"/>
                      <a:pt x="10" y="37"/>
                    </a:cubicBezTo>
                    <a:cubicBezTo>
                      <a:pt x="8" y="37"/>
                      <a:pt x="8" y="37"/>
                      <a:pt x="8" y="37"/>
                    </a:cubicBezTo>
                    <a:cubicBezTo>
                      <a:pt x="9" y="38"/>
                      <a:pt x="9" y="38"/>
                      <a:pt x="9" y="38"/>
                    </a:cubicBezTo>
                    <a:cubicBezTo>
                      <a:pt x="10" y="37"/>
                      <a:pt x="10" y="37"/>
                      <a:pt x="10" y="37"/>
                    </a:cubicBezTo>
                    <a:cubicBezTo>
                      <a:pt x="8" y="37"/>
                      <a:pt x="8" y="37"/>
                      <a:pt x="8" y="37"/>
                    </a:cubicBezTo>
                    <a:cubicBezTo>
                      <a:pt x="9" y="38"/>
                      <a:pt x="9" y="38"/>
                      <a:pt x="9" y="38"/>
                    </a:cubicBezTo>
                    <a:cubicBezTo>
                      <a:pt x="9" y="38"/>
                      <a:pt x="9" y="38"/>
                      <a:pt x="9" y="38"/>
                    </a:cubicBezTo>
                    <a:cubicBezTo>
                      <a:pt x="8" y="37"/>
                      <a:pt x="8" y="37"/>
                      <a:pt x="8" y="37"/>
                    </a:cubicBezTo>
                    <a:cubicBezTo>
                      <a:pt x="9" y="38"/>
                      <a:pt x="9" y="38"/>
                      <a:pt x="9" y="38"/>
                    </a:cubicBezTo>
                    <a:cubicBezTo>
                      <a:pt x="9" y="38"/>
                      <a:pt x="9" y="38"/>
                      <a:pt x="9" y="38"/>
                    </a:cubicBezTo>
                    <a:cubicBezTo>
                      <a:pt x="8" y="37"/>
                      <a:pt x="8" y="37"/>
                      <a:pt x="8" y="37"/>
                    </a:cubicBezTo>
                    <a:cubicBezTo>
                      <a:pt x="9" y="38"/>
                      <a:pt x="9" y="38"/>
                      <a:pt x="9" y="38"/>
                    </a:cubicBezTo>
                    <a:cubicBezTo>
                      <a:pt x="9" y="37"/>
                      <a:pt x="9" y="37"/>
                      <a:pt x="9" y="37"/>
                    </a:cubicBezTo>
                    <a:cubicBezTo>
                      <a:pt x="9" y="38"/>
                      <a:pt x="9" y="38"/>
                      <a:pt x="9" y="38"/>
                    </a:cubicBezTo>
                    <a:cubicBezTo>
                      <a:pt x="9" y="38"/>
                      <a:pt x="9" y="38"/>
                      <a:pt x="9" y="38"/>
                    </a:cubicBezTo>
                    <a:cubicBezTo>
                      <a:pt x="9" y="37"/>
                      <a:pt x="9" y="37"/>
                      <a:pt x="9" y="37"/>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10" y="39"/>
                      <a:pt x="11" y="39"/>
                    </a:cubicBezTo>
                    <a:cubicBezTo>
                      <a:pt x="17" y="42"/>
                      <a:pt x="29" y="49"/>
                      <a:pt x="45" y="58"/>
                    </a:cubicBezTo>
                    <a:cubicBezTo>
                      <a:pt x="68" y="71"/>
                      <a:pt x="97" y="89"/>
                      <a:pt x="121" y="104"/>
                    </a:cubicBezTo>
                    <a:cubicBezTo>
                      <a:pt x="132" y="111"/>
                      <a:pt x="143" y="118"/>
                      <a:pt x="150" y="122"/>
                    </a:cubicBezTo>
                    <a:cubicBezTo>
                      <a:pt x="158" y="127"/>
                      <a:pt x="162" y="130"/>
                      <a:pt x="162" y="130"/>
                    </a:cubicBezTo>
                    <a:cubicBezTo>
                      <a:pt x="162" y="130"/>
                      <a:pt x="163" y="130"/>
                      <a:pt x="163" y="130"/>
                    </a:cubicBezTo>
                    <a:cubicBezTo>
                      <a:pt x="164" y="130"/>
                      <a:pt x="164" y="130"/>
                      <a:pt x="164" y="129"/>
                    </a:cubicBezTo>
                    <a:cubicBezTo>
                      <a:pt x="164" y="129"/>
                      <a:pt x="164" y="129"/>
                      <a:pt x="164" y="128"/>
                    </a:cubicBezTo>
                    <a:cubicBezTo>
                      <a:pt x="164" y="128"/>
                      <a:pt x="164" y="127"/>
                      <a:pt x="164" y="127"/>
                    </a:cubicBezTo>
                    <a:cubicBezTo>
                      <a:pt x="6" y="29"/>
                      <a:pt x="6" y="29"/>
                      <a:pt x="6" y="29"/>
                    </a:cubicBezTo>
                    <a:cubicBezTo>
                      <a:pt x="5" y="30"/>
                      <a:pt x="5" y="30"/>
                      <a:pt x="5" y="30"/>
                    </a:cubicBezTo>
                    <a:cubicBezTo>
                      <a:pt x="7" y="31"/>
                      <a:pt x="7" y="31"/>
                      <a:pt x="7" y="31"/>
                    </a:cubicBezTo>
                    <a:cubicBezTo>
                      <a:pt x="6" y="30"/>
                      <a:pt x="6" y="30"/>
                      <a:pt x="6" y="30"/>
                    </a:cubicBezTo>
                    <a:cubicBezTo>
                      <a:pt x="6" y="31"/>
                      <a:pt x="6" y="31"/>
                      <a:pt x="6" y="31"/>
                    </a:cubicBezTo>
                    <a:cubicBezTo>
                      <a:pt x="7" y="31"/>
                      <a:pt x="7" y="31"/>
                      <a:pt x="7" y="31"/>
                    </a:cubicBezTo>
                    <a:cubicBezTo>
                      <a:pt x="6" y="30"/>
                      <a:pt x="6" y="30"/>
                      <a:pt x="6" y="30"/>
                    </a:cubicBezTo>
                    <a:cubicBezTo>
                      <a:pt x="6" y="31"/>
                      <a:pt x="6" y="31"/>
                      <a:pt x="6" y="31"/>
                    </a:cubicBezTo>
                    <a:cubicBezTo>
                      <a:pt x="6" y="31"/>
                      <a:pt x="6" y="31"/>
                      <a:pt x="6" y="31"/>
                    </a:cubicBezTo>
                    <a:cubicBezTo>
                      <a:pt x="6" y="32"/>
                      <a:pt x="6" y="32"/>
                      <a:pt x="6" y="32"/>
                    </a:cubicBezTo>
                    <a:cubicBezTo>
                      <a:pt x="6" y="31"/>
                      <a:pt x="6" y="31"/>
                      <a:pt x="6" y="31"/>
                    </a:cubicBezTo>
                    <a:cubicBezTo>
                      <a:pt x="6" y="31"/>
                      <a:pt x="6" y="31"/>
                      <a:pt x="6" y="31"/>
                    </a:cubicBezTo>
                    <a:cubicBezTo>
                      <a:pt x="6" y="32"/>
                      <a:pt x="6" y="32"/>
                      <a:pt x="6" y="32"/>
                    </a:cubicBezTo>
                    <a:cubicBezTo>
                      <a:pt x="6" y="32"/>
                      <a:pt x="6" y="32"/>
                      <a:pt x="6" y="32"/>
                    </a:cubicBezTo>
                    <a:cubicBezTo>
                      <a:pt x="6" y="32"/>
                      <a:pt x="7" y="32"/>
                      <a:pt x="9" y="33"/>
                    </a:cubicBezTo>
                    <a:cubicBezTo>
                      <a:pt x="15" y="35"/>
                      <a:pt x="27" y="42"/>
                      <a:pt x="42" y="51"/>
                    </a:cubicBezTo>
                    <a:cubicBezTo>
                      <a:pt x="65" y="64"/>
                      <a:pt x="94" y="82"/>
                      <a:pt x="117" y="96"/>
                    </a:cubicBezTo>
                    <a:cubicBezTo>
                      <a:pt x="128" y="103"/>
                      <a:pt x="139" y="109"/>
                      <a:pt x="146" y="114"/>
                    </a:cubicBezTo>
                    <a:cubicBezTo>
                      <a:pt x="150" y="116"/>
                      <a:pt x="153" y="118"/>
                      <a:pt x="155" y="119"/>
                    </a:cubicBezTo>
                    <a:cubicBezTo>
                      <a:pt x="156" y="120"/>
                      <a:pt x="156" y="120"/>
                      <a:pt x="157" y="121"/>
                    </a:cubicBezTo>
                    <a:cubicBezTo>
                      <a:pt x="158" y="121"/>
                      <a:pt x="158" y="121"/>
                      <a:pt x="158" y="121"/>
                    </a:cubicBezTo>
                    <a:cubicBezTo>
                      <a:pt x="158" y="121"/>
                      <a:pt x="158" y="121"/>
                      <a:pt x="158" y="121"/>
                    </a:cubicBezTo>
                    <a:cubicBezTo>
                      <a:pt x="158" y="121"/>
                      <a:pt x="158" y="121"/>
                      <a:pt x="158" y="121"/>
                    </a:cubicBezTo>
                    <a:cubicBezTo>
                      <a:pt x="158" y="121"/>
                      <a:pt x="158" y="121"/>
                      <a:pt x="158" y="121"/>
                    </a:cubicBezTo>
                    <a:cubicBezTo>
                      <a:pt x="158" y="121"/>
                      <a:pt x="158" y="121"/>
                      <a:pt x="159" y="121"/>
                    </a:cubicBezTo>
                    <a:cubicBezTo>
                      <a:pt x="159" y="121"/>
                      <a:pt x="160" y="121"/>
                      <a:pt x="160" y="120"/>
                    </a:cubicBezTo>
                    <a:cubicBezTo>
                      <a:pt x="160" y="120"/>
                      <a:pt x="160" y="119"/>
                      <a:pt x="159" y="119"/>
                    </a:cubicBezTo>
                    <a:cubicBezTo>
                      <a:pt x="159" y="119"/>
                      <a:pt x="157" y="117"/>
                      <a:pt x="153" y="114"/>
                    </a:cubicBezTo>
                    <a:cubicBezTo>
                      <a:pt x="138" y="105"/>
                      <a:pt x="101" y="83"/>
                      <a:pt x="68" y="62"/>
                    </a:cubicBezTo>
                    <a:cubicBezTo>
                      <a:pt x="51" y="52"/>
                      <a:pt x="36" y="42"/>
                      <a:pt x="24" y="34"/>
                    </a:cubicBezTo>
                    <a:cubicBezTo>
                      <a:pt x="18" y="31"/>
                      <a:pt x="14" y="28"/>
                      <a:pt x="10" y="26"/>
                    </a:cubicBezTo>
                    <a:cubicBezTo>
                      <a:pt x="9" y="25"/>
                      <a:pt x="7" y="24"/>
                      <a:pt x="7" y="23"/>
                    </a:cubicBezTo>
                    <a:cubicBezTo>
                      <a:pt x="6" y="23"/>
                      <a:pt x="6" y="23"/>
                      <a:pt x="6" y="23"/>
                    </a:cubicBezTo>
                    <a:cubicBezTo>
                      <a:pt x="5" y="22"/>
                      <a:pt x="5" y="22"/>
                      <a:pt x="5" y="22"/>
                    </a:cubicBezTo>
                    <a:cubicBezTo>
                      <a:pt x="5" y="23"/>
                      <a:pt x="5" y="23"/>
                      <a:pt x="5" y="23"/>
                    </a:cubicBezTo>
                    <a:cubicBezTo>
                      <a:pt x="6" y="22"/>
                      <a:pt x="6" y="22"/>
                      <a:pt x="6" y="22"/>
                    </a:cubicBezTo>
                    <a:cubicBezTo>
                      <a:pt x="5" y="22"/>
                      <a:pt x="5" y="22"/>
                      <a:pt x="5" y="22"/>
                    </a:cubicBezTo>
                    <a:cubicBezTo>
                      <a:pt x="5" y="23"/>
                      <a:pt x="5" y="23"/>
                      <a:pt x="5" y="23"/>
                    </a:cubicBezTo>
                    <a:cubicBezTo>
                      <a:pt x="6" y="22"/>
                      <a:pt x="6" y="22"/>
                      <a:pt x="6" y="22"/>
                    </a:cubicBezTo>
                    <a:cubicBezTo>
                      <a:pt x="5" y="23"/>
                      <a:pt x="5" y="23"/>
                      <a:pt x="5" y="23"/>
                    </a:cubicBezTo>
                    <a:cubicBezTo>
                      <a:pt x="6" y="23"/>
                      <a:pt x="6" y="23"/>
                      <a:pt x="6" y="23"/>
                    </a:cubicBezTo>
                    <a:cubicBezTo>
                      <a:pt x="6" y="22"/>
                      <a:pt x="6" y="22"/>
                      <a:pt x="6" y="22"/>
                    </a:cubicBezTo>
                    <a:cubicBezTo>
                      <a:pt x="5" y="23"/>
                      <a:pt x="5" y="23"/>
                      <a:pt x="5" y="23"/>
                    </a:cubicBezTo>
                    <a:cubicBezTo>
                      <a:pt x="6" y="23"/>
                      <a:pt x="6" y="23"/>
                      <a:pt x="6" y="23"/>
                    </a:cubicBezTo>
                    <a:cubicBezTo>
                      <a:pt x="4" y="23"/>
                      <a:pt x="4" y="23"/>
                      <a:pt x="4" y="23"/>
                    </a:cubicBezTo>
                    <a:cubicBezTo>
                      <a:pt x="6" y="23"/>
                      <a:pt x="6" y="23"/>
                      <a:pt x="6" y="23"/>
                    </a:cubicBezTo>
                    <a:cubicBezTo>
                      <a:pt x="6" y="23"/>
                      <a:pt x="6" y="23"/>
                      <a:pt x="6" y="23"/>
                    </a:cubicBezTo>
                    <a:cubicBezTo>
                      <a:pt x="4" y="23"/>
                      <a:pt x="4" y="23"/>
                      <a:pt x="4" y="23"/>
                    </a:cubicBezTo>
                    <a:cubicBezTo>
                      <a:pt x="6" y="23"/>
                      <a:pt x="6" y="23"/>
                      <a:pt x="6" y="23"/>
                    </a:cubicBezTo>
                    <a:cubicBezTo>
                      <a:pt x="4" y="23"/>
                      <a:pt x="4" y="23"/>
                      <a:pt x="4" y="23"/>
                    </a:cubicBezTo>
                    <a:cubicBezTo>
                      <a:pt x="4" y="25"/>
                      <a:pt x="4" y="25"/>
                      <a:pt x="4" y="25"/>
                    </a:cubicBezTo>
                    <a:cubicBezTo>
                      <a:pt x="155" y="115"/>
                      <a:pt x="155" y="115"/>
                      <a:pt x="155" y="115"/>
                    </a:cubicBezTo>
                    <a:cubicBezTo>
                      <a:pt x="156" y="115"/>
                      <a:pt x="157" y="115"/>
                      <a:pt x="157" y="114"/>
                    </a:cubicBezTo>
                    <a:cubicBezTo>
                      <a:pt x="158" y="113"/>
                      <a:pt x="157" y="113"/>
                      <a:pt x="157" y="112"/>
                    </a:cubicBezTo>
                    <a:cubicBezTo>
                      <a:pt x="6" y="18"/>
                      <a:pt x="6" y="18"/>
                      <a:pt x="6" y="18"/>
                    </a:cubicBezTo>
                    <a:cubicBezTo>
                      <a:pt x="5" y="19"/>
                      <a:pt x="5" y="19"/>
                      <a:pt x="5" y="19"/>
                    </a:cubicBezTo>
                    <a:cubicBezTo>
                      <a:pt x="6" y="20"/>
                      <a:pt x="6" y="20"/>
                      <a:pt x="6" y="20"/>
                    </a:cubicBezTo>
                    <a:cubicBezTo>
                      <a:pt x="5" y="19"/>
                      <a:pt x="5" y="19"/>
                      <a:pt x="5" y="19"/>
                    </a:cubicBezTo>
                    <a:cubicBezTo>
                      <a:pt x="6" y="21"/>
                      <a:pt x="6" y="21"/>
                      <a:pt x="6" y="21"/>
                    </a:cubicBezTo>
                    <a:cubicBezTo>
                      <a:pt x="6" y="20"/>
                      <a:pt x="6" y="20"/>
                      <a:pt x="6" y="20"/>
                    </a:cubicBezTo>
                    <a:cubicBezTo>
                      <a:pt x="5" y="19"/>
                      <a:pt x="5" y="19"/>
                      <a:pt x="5" y="19"/>
                    </a:cubicBezTo>
                    <a:cubicBezTo>
                      <a:pt x="6" y="21"/>
                      <a:pt x="6" y="21"/>
                      <a:pt x="6" y="21"/>
                    </a:cubicBezTo>
                    <a:cubicBezTo>
                      <a:pt x="5" y="19"/>
                      <a:pt x="5" y="19"/>
                      <a:pt x="5" y="19"/>
                    </a:cubicBezTo>
                    <a:cubicBezTo>
                      <a:pt x="5" y="21"/>
                      <a:pt x="5" y="21"/>
                      <a:pt x="5" y="21"/>
                    </a:cubicBezTo>
                    <a:cubicBezTo>
                      <a:pt x="6" y="21"/>
                      <a:pt x="6" y="21"/>
                      <a:pt x="6" y="21"/>
                    </a:cubicBezTo>
                    <a:cubicBezTo>
                      <a:pt x="5" y="19"/>
                      <a:pt x="5" y="19"/>
                      <a:pt x="5" y="19"/>
                    </a:cubicBezTo>
                    <a:cubicBezTo>
                      <a:pt x="5" y="21"/>
                      <a:pt x="5" y="21"/>
                      <a:pt x="5" y="21"/>
                    </a:cubicBezTo>
                    <a:cubicBezTo>
                      <a:pt x="5" y="20"/>
                      <a:pt x="5" y="20"/>
                      <a:pt x="5" y="20"/>
                    </a:cubicBezTo>
                    <a:cubicBezTo>
                      <a:pt x="5" y="21"/>
                      <a:pt x="5" y="21"/>
                      <a:pt x="5" y="21"/>
                    </a:cubicBezTo>
                    <a:cubicBezTo>
                      <a:pt x="5" y="21"/>
                      <a:pt x="5" y="21"/>
                      <a:pt x="5" y="21"/>
                    </a:cubicBezTo>
                    <a:cubicBezTo>
                      <a:pt x="5" y="20"/>
                      <a:pt x="5" y="20"/>
                      <a:pt x="5" y="20"/>
                    </a:cubicBezTo>
                    <a:cubicBezTo>
                      <a:pt x="5" y="21"/>
                      <a:pt x="5" y="21"/>
                      <a:pt x="5" y="21"/>
                    </a:cubicBezTo>
                    <a:cubicBezTo>
                      <a:pt x="5" y="21"/>
                      <a:pt x="6" y="21"/>
                      <a:pt x="8" y="22"/>
                    </a:cubicBezTo>
                    <a:cubicBezTo>
                      <a:pt x="18" y="27"/>
                      <a:pt x="54" y="49"/>
                      <a:pt x="88" y="69"/>
                    </a:cubicBezTo>
                    <a:cubicBezTo>
                      <a:pt x="104" y="79"/>
                      <a:pt x="120" y="89"/>
                      <a:pt x="132" y="96"/>
                    </a:cubicBezTo>
                    <a:cubicBezTo>
                      <a:pt x="138" y="99"/>
                      <a:pt x="143" y="102"/>
                      <a:pt x="147" y="105"/>
                    </a:cubicBezTo>
                    <a:cubicBezTo>
                      <a:pt x="150" y="107"/>
                      <a:pt x="152" y="108"/>
                      <a:pt x="152" y="108"/>
                    </a:cubicBezTo>
                    <a:cubicBezTo>
                      <a:pt x="153" y="107"/>
                      <a:pt x="153" y="107"/>
                      <a:pt x="153" y="107"/>
                    </a:cubicBezTo>
                    <a:cubicBezTo>
                      <a:pt x="153" y="105"/>
                      <a:pt x="153" y="105"/>
                      <a:pt x="153" y="105"/>
                    </a:cubicBezTo>
                    <a:cubicBezTo>
                      <a:pt x="153" y="105"/>
                      <a:pt x="151" y="104"/>
                      <a:pt x="147" y="101"/>
                    </a:cubicBezTo>
                    <a:cubicBezTo>
                      <a:pt x="133" y="93"/>
                      <a:pt x="97" y="72"/>
                      <a:pt x="66" y="52"/>
                    </a:cubicBezTo>
                    <a:cubicBezTo>
                      <a:pt x="50" y="42"/>
                      <a:pt x="35" y="33"/>
                      <a:pt x="24" y="26"/>
                    </a:cubicBezTo>
                    <a:cubicBezTo>
                      <a:pt x="18" y="22"/>
                      <a:pt x="13" y="19"/>
                      <a:pt x="10" y="17"/>
                    </a:cubicBezTo>
                    <a:cubicBezTo>
                      <a:pt x="9" y="16"/>
                      <a:pt x="8" y="15"/>
                      <a:pt x="7" y="14"/>
                    </a:cubicBezTo>
                    <a:cubicBezTo>
                      <a:pt x="6" y="14"/>
                      <a:pt x="6" y="14"/>
                      <a:pt x="6" y="14"/>
                    </a:cubicBezTo>
                    <a:cubicBezTo>
                      <a:pt x="6" y="13"/>
                      <a:pt x="6" y="13"/>
                      <a:pt x="6" y="13"/>
                    </a:cubicBezTo>
                    <a:cubicBezTo>
                      <a:pt x="6" y="13"/>
                      <a:pt x="6" y="13"/>
                      <a:pt x="6" y="13"/>
                    </a:cubicBezTo>
                    <a:cubicBezTo>
                      <a:pt x="5" y="14"/>
                      <a:pt x="5" y="14"/>
                      <a:pt x="5" y="14"/>
                    </a:cubicBezTo>
                    <a:cubicBezTo>
                      <a:pt x="6" y="14"/>
                      <a:pt x="6" y="14"/>
                      <a:pt x="6" y="14"/>
                    </a:cubicBezTo>
                    <a:cubicBezTo>
                      <a:pt x="6" y="13"/>
                      <a:pt x="6" y="13"/>
                      <a:pt x="6" y="13"/>
                    </a:cubicBezTo>
                    <a:cubicBezTo>
                      <a:pt x="5" y="14"/>
                      <a:pt x="5" y="14"/>
                      <a:pt x="5" y="14"/>
                    </a:cubicBezTo>
                    <a:cubicBezTo>
                      <a:pt x="6" y="14"/>
                      <a:pt x="6" y="14"/>
                      <a:pt x="6" y="14"/>
                    </a:cubicBezTo>
                    <a:cubicBezTo>
                      <a:pt x="5" y="14"/>
                      <a:pt x="5" y="14"/>
                      <a:pt x="5" y="14"/>
                    </a:cubicBezTo>
                    <a:cubicBezTo>
                      <a:pt x="6" y="15"/>
                      <a:pt x="6" y="15"/>
                      <a:pt x="6" y="15"/>
                    </a:cubicBezTo>
                    <a:cubicBezTo>
                      <a:pt x="6" y="14"/>
                      <a:pt x="6" y="14"/>
                      <a:pt x="6" y="14"/>
                    </a:cubicBezTo>
                    <a:cubicBezTo>
                      <a:pt x="5" y="14"/>
                      <a:pt x="5" y="14"/>
                      <a:pt x="5" y="14"/>
                    </a:cubicBezTo>
                    <a:cubicBezTo>
                      <a:pt x="6" y="15"/>
                      <a:pt x="6" y="15"/>
                      <a:pt x="6" y="15"/>
                    </a:cubicBezTo>
                    <a:cubicBezTo>
                      <a:pt x="5" y="14"/>
                      <a:pt x="5" y="14"/>
                      <a:pt x="5" y="14"/>
                    </a:cubicBezTo>
                    <a:cubicBezTo>
                      <a:pt x="4" y="15"/>
                      <a:pt x="4" y="15"/>
                      <a:pt x="4" y="15"/>
                    </a:cubicBezTo>
                    <a:cubicBezTo>
                      <a:pt x="4" y="15"/>
                      <a:pt x="38" y="36"/>
                      <a:pt x="74" y="58"/>
                    </a:cubicBezTo>
                    <a:cubicBezTo>
                      <a:pt x="92" y="68"/>
                      <a:pt x="109" y="79"/>
                      <a:pt x="123" y="87"/>
                    </a:cubicBezTo>
                    <a:cubicBezTo>
                      <a:pt x="130" y="91"/>
                      <a:pt x="136" y="94"/>
                      <a:pt x="140" y="96"/>
                    </a:cubicBezTo>
                    <a:cubicBezTo>
                      <a:pt x="143" y="98"/>
                      <a:pt x="144" y="99"/>
                      <a:pt x="146" y="99"/>
                    </a:cubicBezTo>
                    <a:cubicBezTo>
                      <a:pt x="147" y="100"/>
                      <a:pt x="147" y="100"/>
                      <a:pt x="148" y="100"/>
                    </a:cubicBezTo>
                    <a:cubicBezTo>
                      <a:pt x="148" y="100"/>
                      <a:pt x="148" y="100"/>
                      <a:pt x="149" y="100"/>
                    </a:cubicBezTo>
                    <a:cubicBezTo>
                      <a:pt x="150" y="100"/>
                      <a:pt x="150" y="100"/>
                      <a:pt x="150" y="100"/>
                    </a:cubicBezTo>
                    <a:cubicBezTo>
                      <a:pt x="150" y="100"/>
                      <a:pt x="150" y="100"/>
                      <a:pt x="150" y="100"/>
                    </a:cubicBezTo>
                    <a:cubicBezTo>
                      <a:pt x="150" y="100"/>
                      <a:pt x="150" y="100"/>
                      <a:pt x="150" y="100"/>
                    </a:cubicBezTo>
                    <a:cubicBezTo>
                      <a:pt x="151" y="99"/>
                      <a:pt x="151" y="99"/>
                      <a:pt x="151" y="99"/>
                    </a:cubicBezTo>
                    <a:cubicBezTo>
                      <a:pt x="151" y="98"/>
                      <a:pt x="151" y="98"/>
                      <a:pt x="150" y="98"/>
                    </a:cubicBezTo>
                    <a:cubicBezTo>
                      <a:pt x="150" y="97"/>
                      <a:pt x="150" y="97"/>
                      <a:pt x="149" y="96"/>
                    </a:cubicBezTo>
                    <a:cubicBezTo>
                      <a:pt x="148" y="95"/>
                      <a:pt x="144" y="92"/>
                      <a:pt x="139" y="89"/>
                    </a:cubicBezTo>
                    <a:cubicBezTo>
                      <a:pt x="105" y="66"/>
                      <a:pt x="3" y="6"/>
                      <a:pt x="3" y="6"/>
                    </a:cubicBezTo>
                    <a:cubicBezTo>
                      <a:pt x="2" y="7"/>
                      <a:pt x="2" y="7"/>
                      <a:pt x="2" y="7"/>
                    </a:cubicBezTo>
                    <a:cubicBezTo>
                      <a:pt x="4" y="8"/>
                      <a:pt x="4" y="8"/>
                      <a:pt x="4" y="8"/>
                    </a:cubicBezTo>
                    <a:cubicBezTo>
                      <a:pt x="2" y="7"/>
                      <a:pt x="2" y="7"/>
                      <a:pt x="2" y="7"/>
                    </a:cubicBezTo>
                    <a:cubicBezTo>
                      <a:pt x="3" y="8"/>
                      <a:pt x="3" y="8"/>
                      <a:pt x="3" y="8"/>
                    </a:cubicBezTo>
                    <a:cubicBezTo>
                      <a:pt x="4" y="8"/>
                      <a:pt x="4" y="8"/>
                      <a:pt x="4" y="8"/>
                    </a:cubicBezTo>
                    <a:cubicBezTo>
                      <a:pt x="2" y="7"/>
                      <a:pt x="2" y="7"/>
                      <a:pt x="2" y="7"/>
                    </a:cubicBezTo>
                    <a:cubicBezTo>
                      <a:pt x="3" y="8"/>
                      <a:pt x="3" y="8"/>
                      <a:pt x="3" y="8"/>
                    </a:cubicBezTo>
                    <a:cubicBezTo>
                      <a:pt x="2" y="7"/>
                      <a:pt x="2" y="7"/>
                      <a:pt x="2" y="7"/>
                    </a:cubicBezTo>
                    <a:cubicBezTo>
                      <a:pt x="2" y="8"/>
                      <a:pt x="2" y="8"/>
                      <a:pt x="2" y="8"/>
                    </a:cubicBezTo>
                    <a:cubicBezTo>
                      <a:pt x="3" y="8"/>
                      <a:pt x="3" y="8"/>
                      <a:pt x="3" y="8"/>
                    </a:cubicBezTo>
                    <a:cubicBezTo>
                      <a:pt x="2" y="7"/>
                      <a:pt x="2" y="7"/>
                      <a:pt x="2" y="7"/>
                    </a:cubicBezTo>
                    <a:cubicBezTo>
                      <a:pt x="2" y="8"/>
                      <a:pt x="2" y="8"/>
                      <a:pt x="2" y="8"/>
                    </a:cubicBezTo>
                    <a:cubicBezTo>
                      <a:pt x="2" y="7"/>
                      <a:pt x="2" y="7"/>
                      <a:pt x="2" y="7"/>
                    </a:cubicBezTo>
                    <a:cubicBezTo>
                      <a:pt x="2" y="8"/>
                      <a:pt x="2" y="8"/>
                      <a:pt x="2" y="8"/>
                    </a:cubicBezTo>
                    <a:cubicBezTo>
                      <a:pt x="2" y="8"/>
                      <a:pt x="2" y="8"/>
                      <a:pt x="2" y="8"/>
                    </a:cubicBezTo>
                    <a:cubicBezTo>
                      <a:pt x="2" y="7"/>
                      <a:pt x="2" y="7"/>
                      <a:pt x="2" y="7"/>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3" y="9"/>
                      <a:pt x="5" y="10"/>
                    </a:cubicBezTo>
                    <a:cubicBezTo>
                      <a:pt x="15" y="15"/>
                      <a:pt x="50" y="36"/>
                      <a:pt x="82" y="55"/>
                    </a:cubicBezTo>
                    <a:cubicBezTo>
                      <a:pt x="98" y="65"/>
                      <a:pt x="114" y="74"/>
                      <a:pt x="125" y="81"/>
                    </a:cubicBezTo>
                    <a:cubicBezTo>
                      <a:pt x="131" y="85"/>
                      <a:pt x="136" y="87"/>
                      <a:pt x="139" y="89"/>
                    </a:cubicBezTo>
                    <a:cubicBezTo>
                      <a:pt x="142" y="91"/>
                      <a:pt x="144" y="93"/>
                      <a:pt x="144" y="93"/>
                    </a:cubicBezTo>
                    <a:cubicBezTo>
                      <a:pt x="145" y="93"/>
                      <a:pt x="146" y="93"/>
                      <a:pt x="146" y="92"/>
                    </a:cubicBezTo>
                    <a:cubicBezTo>
                      <a:pt x="147" y="91"/>
                      <a:pt x="147" y="91"/>
                      <a:pt x="146" y="90"/>
                    </a:cubicBezTo>
                    <a:cubicBezTo>
                      <a:pt x="3" y="1"/>
                      <a:pt x="3" y="1"/>
                      <a:pt x="3" y="1"/>
                    </a:cubicBezTo>
                    <a:cubicBezTo>
                      <a:pt x="2" y="1"/>
                      <a:pt x="2" y="0"/>
                      <a:pt x="2" y="1"/>
                    </a:cubicBezTo>
                    <a:cubicBezTo>
                      <a:pt x="1" y="1"/>
                      <a:pt x="1" y="1"/>
                      <a:pt x="1" y="1"/>
                    </a:cubicBezTo>
                    <a:cubicBezTo>
                      <a:pt x="1" y="2"/>
                      <a:pt x="0" y="2"/>
                      <a:pt x="1" y="2"/>
                    </a:cubicBezTo>
                    <a:cubicBezTo>
                      <a:pt x="1" y="3"/>
                      <a:pt x="1" y="3"/>
                      <a:pt x="1" y="3"/>
                    </a:cubicBezTo>
                    <a:cubicBezTo>
                      <a:pt x="1" y="3"/>
                      <a:pt x="34" y="23"/>
                      <a:pt x="67" y="43"/>
                    </a:cubicBezTo>
                    <a:cubicBezTo>
                      <a:pt x="84" y="53"/>
                      <a:pt x="101" y="63"/>
                      <a:pt x="114" y="70"/>
                    </a:cubicBezTo>
                    <a:cubicBezTo>
                      <a:pt x="121" y="74"/>
                      <a:pt x="127" y="77"/>
                      <a:pt x="131" y="80"/>
                    </a:cubicBezTo>
                    <a:cubicBezTo>
                      <a:pt x="133" y="81"/>
                      <a:pt x="135" y="81"/>
                      <a:pt x="137" y="82"/>
                    </a:cubicBezTo>
                    <a:cubicBezTo>
                      <a:pt x="138" y="83"/>
                      <a:pt x="139" y="83"/>
                      <a:pt x="140" y="83"/>
                    </a:cubicBezTo>
                    <a:cubicBezTo>
                      <a:pt x="141" y="83"/>
                      <a:pt x="141" y="83"/>
                      <a:pt x="141" y="83"/>
                    </a:cubicBezTo>
                    <a:cubicBezTo>
                      <a:pt x="141" y="83"/>
                      <a:pt x="142" y="83"/>
                      <a:pt x="142" y="82"/>
                    </a:cubicBezTo>
                    <a:cubicBezTo>
                      <a:pt x="142" y="82"/>
                      <a:pt x="142" y="82"/>
                      <a:pt x="142" y="81"/>
                    </a:cubicBezTo>
                    <a:cubicBezTo>
                      <a:pt x="142" y="81"/>
                      <a:pt x="142" y="80"/>
                      <a:pt x="141" y="80"/>
                    </a:cubicBezTo>
                    <a:cubicBezTo>
                      <a:pt x="133" y="75"/>
                      <a:pt x="133" y="75"/>
                      <a:pt x="133" y="75"/>
                    </a:cubicBezTo>
                    <a:cubicBezTo>
                      <a:pt x="138" y="76"/>
                      <a:pt x="138" y="76"/>
                      <a:pt x="138" y="76"/>
                    </a:cubicBezTo>
                    <a:cubicBezTo>
                      <a:pt x="138" y="76"/>
                      <a:pt x="139" y="76"/>
                      <a:pt x="139" y="75"/>
                    </a:cubicBezTo>
                    <a:cubicBezTo>
                      <a:pt x="139" y="74"/>
                      <a:pt x="139" y="74"/>
                      <a:pt x="139" y="73"/>
                    </a:cubicBezTo>
                    <a:cubicBezTo>
                      <a:pt x="130" y="68"/>
                      <a:pt x="130" y="68"/>
                      <a:pt x="130" y="68"/>
                    </a:cubicBezTo>
                    <a:cubicBezTo>
                      <a:pt x="133" y="64"/>
                      <a:pt x="133" y="64"/>
                      <a:pt x="133" y="64"/>
                    </a:cubicBezTo>
                    <a:cubicBezTo>
                      <a:pt x="133" y="64"/>
                      <a:pt x="134" y="64"/>
                      <a:pt x="134" y="63"/>
                    </a:cubicBezTo>
                    <a:cubicBezTo>
                      <a:pt x="133" y="63"/>
                      <a:pt x="133" y="62"/>
                      <a:pt x="133" y="62"/>
                    </a:cubicBezTo>
                    <a:cubicBezTo>
                      <a:pt x="129" y="60"/>
                      <a:pt x="129" y="60"/>
                      <a:pt x="129" y="60"/>
                    </a:cubicBezTo>
                    <a:cubicBezTo>
                      <a:pt x="129" y="55"/>
                      <a:pt x="129" y="55"/>
                      <a:pt x="129" y="55"/>
                    </a:cubicBezTo>
                    <a:cubicBezTo>
                      <a:pt x="129" y="54"/>
                      <a:pt x="129" y="53"/>
                      <a:pt x="128" y="53"/>
                    </a:cubicBezTo>
                    <a:cubicBezTo>
                      <a:pt x="127" y="53"/>
                      <a:pt x="127" y="53"/>
                      <a:pt x="127" y="53"/>
                    </a:cubicBezTo>
                    <a:cubicBezTo>
                      <a:pt x="127" y="52"/>
                      <a:pt x="126" y="52"/>
                      <a:pt x="125" y="53"/>
                    </a:cubicBezTo>
                    <a:cubicBezTo>
                      <a:pt x="125" y="54"/>
                      <a:pt x="125" y="55"/>
                      <a:pt x="126" y="55"/>
                    </a:cubicBezTo>
                    <a:cubicBezTo>
                      <a:pt x="126" y="55"/>
                      <a:pt x="126" y="55"/>
                      <a:pt x="126" y="55"/>
                    </a:cubicBezTo>
                    <a:cubicBezTo>
                      <a:pt x="126" y="60"/>
                      <a:pt x="126" y="60"/>
                      <a:pt x="126" y="60"/>
                    </a:cubicBezTo>
                    <a:cubicBezTo>
                      <a:pt x="126" y="61"/>
                      <a:pt x="126" y="61"/>
                      <a:pt x="127" y="62"/>
                    </a:cubicBezTo>
                    <a:cubicBezTo>
                      <a:pt x="130" y="64"/>
                      <a:pt x="130" y="64"/>
                      <a:pt x="130" y="64"/>
                    </a:cubicBezTo>
                    <a:cubicBezTo>
                      <a:pt x="127" y="67"/>
                      <a:pt x="127" y="67"/>
                      <a:pt x="127" y="67"/>
                    </a:cubicBezTo>
                    <a:cubicBezTo>
                      <a:pt x="127" y="68"/>
                      <a:pt x="127" y="68"/>
                      <a:pt x="127" y="69"/>
                    </a:cubicBezTo>
                    <a:cubicBezTo>
                      <a:pt x="127" y="69"/>
                      <a:pt x="127" y="69"/>
                      <a:pt x="127" y="70"/>
                    </a:cubicBezTo>
                    <a:cubicBezTo>
                      <a:pt x="131" y="72"/>
                      <a:pt x="131" y="72"/>
                      <a:pt x="131" y="72"/>
                    </a:cubicBezTo>
                    <a:cubicBezTo>
                      <a:pt x="127" y="71"/>
                      <a:pt x="127" y="71"/>
                      <a:pt x="127" y="71"/>
                    </a:cubicBezTo>
                    <a:cubicBezTo>
                      <a:pt x="126" y="71"/>
                      <a:pt x="125" y="72"/>
                      <a:pt x="125" y="72"/>
                    </a:cubicBezTo>
                    <a:cubicBezTo>
                      <a:pt x="125" y="73"/>
                      <a:pt x="125" y="74"/>
                      <a:pt x="126" y="74"/>
                    </a:cubicBezTo>
                    <a:cubicBezTo>
                      <a:pt x="140" y="83"/>
                      <a:pt x="140" y="83"/>
                      <a:pt x="140" y="83"/>
                    </a:cubicBezTo>
                    <a:cubicBezTo>
                      <a:pt x="141" y="81"/>
                      <a:pt x="141" y="81"/>
                      <a:pt x="141" y="81"/>
                    </a:cubicBezTo>
                    <a:cubicBezTo>
                      <a:pt x="139" y="81"/>
                      <a:pt x="139" y="81"/>
                      <a:pt x="139" y="81"/>
                    </a:cubicBezTo>
                    <a:cubicBezTo>
                      <a:pt x="140" y="81"/>
                      <a:pt x="140" y="81"/>
                      <a:pt x="140" y="81"/>
                    </a:cubicBezTo>
                    <a:cubicBezTo>
                      <a:pt x="140" y="80"/>
                      <a:pt x="140" y="80"/>
                      <a:pt x="140" y="80"/>
                    </a:cubicBezTo>
                    <a:cubicBezTo>
                      <a:pt x="139" y="81"/>
                      <a:pt x="139" y="81"/>
                      <a:pt x="139" y="81"/>
                    </a:cubicBezTo>
                    <a:cubicBezTo>
                      <a:pt x="140" y="81"/>
                      <a:pt x="140" y="81"/>
                      <a:pt x="140" y="81"/>
                    </a:cubicBezTo>
                    <a:cubicBezTo>
                      <a:pt x="140" y="80"/>
                      <a:pt x="140" y="80"/>
                      <a:pt x="140" y="80"/>
                    </a:cubicBezTo>
                    <a:cubicBezTo>
                      <a:pt x="140" y="81"/>
                      <a:pt x="140" y="81"/>
                      <a:pt x="140" y="81"/>
                    </a:cubicBezTo>
                    <a:cubicBezTo>
                      <a:pt x="140" y="80"/>
                      <a:pt x="140" y="80"/>
                      <a:pt x="140" y="80"/>
                    </a:cubicBezTo>
                    <a:cubicBezTo>
                      <a:pt x="140" y="80"/>
                      <a:pt x="140" y="80"/>
                      <a:pt x="140" y="80"/>
                    </a:cubicBezTo>
                    <a:cubicBezTo>
                      <a:pt x="140" y="81"/>
                      <a:pt x="140" y="81"/>
                      <a:pt x="140" y="81"/>
                    </a:cubicBezTo>
                    <a:cubicBezTo>
                      <a:pt x="140" y="80"/>
                      <a:pt x="140" y="80"/>
                      <a:pt x="140" y="80"/>
                    </a:cubicBezTo>
                    <a:cubicBezTo>
                      <a:pt x="140" y="80"/>
                      <a:pt x="139" y="80"/>
                      <a:pt x="138" y="79"/>
                    </a:cubicBezTo>
                    <a:cubicBezTo>
                      <a:pt x="133" y="77"/>
                      <a:pt x="121" y="71"/>
                      <a:pt x="108" y="63"/>
                    </a:cubicBezTo>
                    <a:cubicBezTo>
                      <a:pt x="87" y="52"/>
                      <a:pt x="61" y="36"/>
                      <a:pt x="40" y="23"/>
                    </a:cubicBezTo>
                    <a:cubicBezTo>
                      <a:pt x="29" y="17"/>
                      <a:pt x="20" y="11"/>
                      <a:pt x="13" y="7"/>
                    </a:cubicBezTo>
                    <a:cubicBezTo>
                      <a:pt x="7" y="3"/>
                      <a:pt x="3" y="1"/>
                      <a:pt x="3" y="1"/>
                    </a:cubicBezTo>
                    <a:cubicBezTo>
                      <a:pt x="2" y="0"/>
                      <a:pt x="1" y="0"/>
                      <a:pt x="1" y="1"/>
                    </a:cubicBezTo>
                    <a:cubicBezTo>
                      <a:pt x="0" y="2"/>
                      <a:pt x="1" y="3"/>
                      <a:pt x="1" y="3"/>
                    </a:cubicBezTo>
                    <a:cubicBezTo>
                      <a:pt x="144" y="93"/>
                      <a:pt x="144" y="93"/>
                      <a:pt x="144" y="93"/>
                    </a:cubicBezTo>
                    <a:cubicBezTo>
                      <a:pt x="145" y="91"/>
                      <a:pt x="145" y="91"/>
                      <a:pt x="145" y="91"/>
                    </a:cubicBezTo>
                    <a:cubicBezTo>
                      <a:pt x="146" y="90"/>
                      <a:pt x="146" y="90"/>
                      <a:pt x="146" y="90"/>
                    </a:cubicBezTo>
                    <a:cubicBezTo>
                      <a:pt x="146" y="90"/>
                      <a:pt x="111" y="69"/>
                      <a:pt x="76" y="48"/>
                    </a:cubicBezTo>
                    <a:cubicBezTo>
                      <a:pt x="58" y="37"/>
                      <a:pt x="41" y="27"/>
                      <a:pt x="27" y="19"/>
                    </a:cubicBezTo>
                    <a:cubicBezTo>
                      <a:pt x="20" y="15"/>
                      <a:pt x="15" y="12"/>
                      <a:pt x="10" y="9"/>
                    </a:cubicBezTo>
                    <a:cubicBezTo>
                      <a:pt x="8" y="8"/>
                      <a:pt x="7" y="7"/>
                      <a:pt x="5" y="7"/>
                    </a:cubicBezTo>
                    <a:cubicBezTo>
                      <a:pt x="5" y="6"/>
                      <a:pt x="4" y="6"/>
                      <a:pt x="4" y="6"/>
                    </a:cubicBezTo>
                    <a:cubicBezTo>
                      <a:pt x="3" y="6"/>
                      <a:pt x="3" y="6"/>
                      <a:pt x="3" y="6"/>
                    </a:cubicBezTo>
                    <a:cubicBezTo>
                      <a:pt x="3" y="6"/>
                      <a:pt x="3" y="5"/>
                      <a:pt x="2" y="5"/>
                    </a:cubicBezTo>
                    <a:cubicBezTo>
                      <a:pt x="2" y="6"/>
                      <a:pt x="2" y="6"/>
                      <a:pt x="2" y="6"/>
                    </a:cubicBezTo>
                    <a:cubicBezTo>
                      <a:pt x="1" y="6"/>
                      <a:pt x="1" y="6"/>
                      <a:pt x="1" y="6"/>
                    </a:cubicBezTo>
                    <a:cubicBezTo>
                      <a:pt x="1" y="7"/>
                      <a:pt x="1" y="7"/>
                      <a:pt x="1" y="7"/>
                    </a:cubicBezTo>
                    <a:cubicBezTo>
                      <a:pt x="1" y="8"/>
                      <a:pt x="1" y="8"/>
                      <a:pt x="2" y="8"/>
                    </a:cubicBezTo>
                    <a:cubicBezTo>
                      <a:pt x="2" y="8"/>
                      <a:pt x="4" y="10"/>
                      <a:pt x="8" y="12"/>
                    </a:cubicBezTo>
                    <a:cubicBezTo>
                      <a:pt x="22" y="20"/>
                      <a:pt x="57" y="41"/>
                      <a:pt x="89" y="61"/>
                    </a:cubicBezTo>
                    <a:cubicBezTo>
                      <a:pt x="105" y="70"/>
                      <a:pt x="119" y="80"/>
                      <a:pt x="130" y="87"/>
                    </a:cubicBezTo>
                    <a:cubicBezTo>
                      <a:pt x="136" y="90"/>
                      <a:pt x="140" y="93"/>
                      <a:pt x="143" y="96"/>
                    </a:cubicBezTo>
                    <a:cubicBezTo>
                      <a:pt x="145" y="97"/>
                      <a:pt x="146" y="98"/>
                      <a:pt x="147" y="98"/>
                    </a:cubicBezTo>
                    <a:cubicBezTo>
                      <a:pt x="147" y="99"/>
                      <a:pt x="148" y="99"/>
                      <a:pt x="148" y="99"/>
                    </a:cubicBezTo>
                    <a:cubicBezTo>
                      <a:pt x="148" y="99"/>
                      <a:pt x="148" y="99"/>
                      <a:pt x="148" y="99"/>
                    </a:cubicBezTo>
                    <a:cubicBezTo>
                      <a:pt x="148" y="99"/>
                      <a:pt x="148" y="99"/>
                      <a:pt x="148" y="99"/>
                    </a:cubicBezTo>
                    <a:cubicBezTo>
                      <a:pt x="149" y="99"/>
                      <a:pt x="149" y="99"/>
                      <a:pt x="149" y="99"/>
                    </a:cubicBezTo>
                    <a:cubicBezTo>
                      <a:pt x="148" y="99"/>
                      <a:pt x="148" y="99"/>
                      <a:pt x="148" y="99"/>
                    </a:cubicBezTo>
                    <a:cubicBezTo>
                      <a:pt x="148" y="99"/>
                      <a:pt x="148" y="99"/>
                      <a:pt x="148" y="99"/>
                    </a:cubicBezTo>
                    <a:cubicBezTo>
                      <a:pt x="149" y="99"/>
                      <a:pt x="149" y="99"/>
                      <a:pt x="149" y="99"/>
                    </a:cubicBezTo>
                    <a:cubicBezTo>
                      <a:pt x="148" y="99"/>
                      <a:pt x="148" y="99"/>
                      <a:pt x="148" y="99"/>
                    </a:cubicBezTo>
                    <a:cubicBezTo>
                      <a:pt x="149" y="99"/>
                      <a:pt x="149" y="99"/>
                      <a:pt x="149" y="99"/>
                    </a:cubicBezTo>
                    <a:cubicBezTo>
                      <a:pt x="148" y="98"/>
                      <a:pt x="148" y="98"/>
                      <a:pt x="148" y="98"/>
                    </a:cubicBezTo>
                    <a:cubicBezTo>
                      <a:pt x="148" y="99"/>
                      <a:pt x="148" y="99"/>
                      <a:pt x="148" y="99"/>
                    </a:cubicBezTo>
                    <a:cubicBezTo>
                      <a:pt x="149" y="99"/>
                      <a:pt x="149" y="99"/>
                      <a:pt x="149" y="99"/>
                    </a:cubicBezTo>
                    <a:cubicBezTo>
                      <a:pt x="148" y="98"/>
                      <a:pt x="148" y="98"/>
                      <a:pt x="148" y="98"/>
                    </a:cubicBezTo>
                    <a:cubicBezTo>
                      <a:pt x="149" y="99"/>
                      <a:pt x="149" y="99"/>
                      <a:pt x="149" y="99"/>
                    </a:cubicBezTo>
                    <a:cubicBezTo>
                      <a:pt x="148" y="98"/>
                      <a:pt x="148" y="98"/>
                      <a:pt x="148" y="98"/>
                    </a:cubicBezTo>
                    <a:cubicBezTo>
                      <a:pt x="149" y="99"/>
                      <a:pt x="149" y="99"/>
                      <a:pt x="149" y="99"/>
                    </a:cubicBezTo>
                    <a:cubicBezTo>
                      <a:pt x="149" y="97"/>
                      <a:pt x="149" y="97"/>
                      <a:pt x="149" y="97"/>
                    </a:cubicBezTo>
                    <a:cubicBezTo>
                      <a:pt x="148" y="98"/>
                      <a:pt x="148" y="98"/>
                      <a:pt x="148" y="98"/>
                    </a:cubicBezTo>
                    <a:cubicBezTo>
                      <a:pt x="149" y="99"/>
                      <a:pt x="149" y="99"/>
                      <a:pt x="149" y="99"/>
                    </a:cubicBezTo>
                    <a:cubicBezTo>
                      <a:pt x="149" y="97"/>
                      <a:pt x="149" y="97"/>
                      <a:pt x="149" y="97"/>
                    </a:cubicBezTo>
                    <a:cubicBezTo>
                      <a:pt x="149" y="98"/>
                      <a:pt x="149" y="98"/>
                      <a:pt x="149" y="98"/>
                    </a:cubicBezTo>
                    <a:cubicBezTo>
                      <a:pt x="149" y="97"/>
                      <a:pt x="149" y="97"/>
                      <a:pt x="149" y="97"/>
                    </a:cubicBezTo>
                    <a:cubicBezTo>
                      <a:pt x="149" y="97"/>
                      <a:pt x="149" y="97"/>
                      <a:pt x="149" y="97"/>
                    </a:cubicBezTo>
                    <a:cubicBezTo>
                      <a:pt x="149" y="98"/>
                      <a:pt x="149" y="98"/>
                      <a:pt x="149" y="98"/>
                    </a:cubicBezTo>
                    <a:cubicBezTo>
                      <a:pt x="149" y="97"/>
                      <a:pt x="149" y="97"/>
                      <a:pt x="149" y="97"/>
                    </a:cubicBezTo>
                    <a:cubicBezTo>
                      <a:pt x="149" y="98"/>
                      <a:pt x="149" y="98"/>
                      <a:pt x="149" y="98"/>
                    </a:cubicBezTo>
                    <a:cubicBezTo>
                      <a:pt x="149" y="97"/>
                      <a:pt x="149" y="97"/>
                      <a:pt x="149" y="97"/>
                    </a:cubicBezTo>
                    <a:cubicBezTo>
                      <a:pt x="149" y="97"/>
                      <a:pt x="149" y="97"/>
                      <a:pt x="149" y="97"/>
                    </a:cubicBezTo>
                    <a:cubicBezTo>
                      <a:pt x="149" y="98"/>
                      <a:pt x="149" y="98"/>
                      <a:pt x="149" y="98"/>
                    </a:cubicBezTo>
                    <a:cubicBezTo>
                      <a:pt x="149" y="97"/>
                      <a:pt x="149" y="97"/>
                      <a:pt x="149" y="97"/>
                    </a:cubicBezTo>
                    <a:cubicBezTo>
                      <a:pt x="149" y="97"/>
                      <a:pt x="148" y="97"/>
                      <a:pt x="147" y="96"/>
                    </a:cubicBezTo>
                    <a:cubicBezTo>
                      <a:pt x="141" y="94"/>
                      <a:pt x="130" y="87"/>
                      <a:pt x="116" y="79"/>
                    </a:cubicBezTo>
                    <a:cubicBezTo>
                      <a:pt x="94" y="66"/>
                      <a:pt x="67" y="50"/>
                      <a:pt x="44" y="36"/>
                    </a:cubicBezTo>
                    <a:cubicBezTo>
                      <a:pt x="33" y="30"/>
                      <a:pt x="24" y="24"/>
                      <a:pt x="17" y="20"/>
                    </a:cubicBezTo>
                    <a:cubicBezTo>
                      <a:pt x="10" y="15"/>
                      <a:pt x="5" y="13"/>
                      <a:pt x="5" y="13"/>
                    </a:cubicBezTo>
                    <a:cubicBezTo>
                      <a:pt x="5" y="12"/>
                      <a:pt x="4" y="13"/>
                      <a:pt x="3" y="13"/>
                    </a:cubicBezTo>
                    <a:cubicBezTo>
                      <a:pt x="3" y="14"/>
                      <a:pt x="3" y="14"/>
                      <a:pt x="3" y="14"/>
                    </a:cubicBezTo>
                    <a:cubicBezTo>
                      <a:pt x="3" y="15"/>
                      <a:pt x="3" y="15"/>
                      <a:pt x="3" y="15"/>
                    </a:cubicBezTo>
                    <a:cubicBezTo>
                      <a:pt x="4" y="16"/>
                      <a:pt x="4" y="16"/>
                      <a:pt x="5" y="16"/>
                    </a:cubicBezTo>
                    <a:cubicBezTo>
                      <a:pt x="6" y="18"/>
                      <a:pt x="10" y="20"/>
                      <a:pt x="15" y="23"/>
                    </a:cubicBezTo>
                    <a:cubicBezTo>
                      <a:pt x="49" y="46"/>
                      <a:pt x="152" y="108"/>
                      <a:pt x="152" y="108"/>
                    </a:cubicBezTo>
                    <a:cubicBezTo>
                      <a:pt x="153" y="108"/>
                      <a:pt x="153" y="108"/>
                      <a:pt x="154" y="107"/>
                    </a:cubicBezTo>
                    <a:cubicBezTo>
                      <a:pt x="154" y="107"/>
                      <a:pt x="154" y="106"/>
                      <a:pt x="153" y="105"/>
                    </a:cubicBezTo>
                    <a:cubicBezTo>
                      <a:pt x="153" y="105"/>
                      <a:pt x="118" y="83"/>
                      <a:pt x="82" y="62"/>
                    </a:cubicBezTo>
                    <a:cubicBezTo>
                      <a:pt x="64" y="51"/>
                      <a:pt x="45" y="40"/>
                      <a:pt x="31" y="32"/>
                    </a:cubicBezTo>
                    <a:cubicBezTo>
                      <a:pt x="24" y="27"/>
                      <a:pt x="18" y="24"/>
                      <a:pt x="14" y="22"/>
                    </a:cubicBezTo>
                    <a:cubicBezTo>
                      <a:pt x="12" y="20"/>
                      <a:pt x="10" y="19"/>
                      <a:pt x="8" y="19"/>
                    </a:cubicBezTo>
                    <a:cubicBezTo>
                      <a:pt x="8" y="19"/>
                      <a:pt x="7" y="18"/>
                      <a:pt x="7" y="18"/>
                    </a:cubicBezTo>
                    <a:cubicBezTo>
                      <a:pt x="6" y="18"/>
                      <a:pt x="6" y="18"/>
                      <a:pt x="5" y="18"/>
                    </a:cubicBezTo>
                    <a:cubicBezTo>
                      <a:pt x="5" y="18"/>
                      <a:pt x="5" y="18"/>
                      <a:pt x="5" y="18"/>
                    </a:cubicBezTo>
                    <a:cubicBezTo>
                      <a:pt x="5" y="18"/>
                      <a:pt x="4" y="18"/>
                      <a:pt x="4" y="18"/>
                    </a:cubicBezTo>
                    <a:cubicBezTo>
                      <a:pt x="4" y="19"/>
                      <a:pt x="4" y="20"/>
                      <a:pt x="4" y="20"/>
                    </a:cubicBezTo>
                    <a:cubicBezTo>
                      <a:pt x="43" y="45"/>
                      <a:pt x="43" y="45"/>
                      <a:pt x="43" y="45"/>
                    </a:cubicBezTo>
                    <a:cubicBezTo>
                      <a:pt x="5" y="22"/>
                      <a:pt x="5" y="22"/>
                      <a:pt x="5" y="22"/>
                    </a:cubicBezTo>
                    <a:cubicBezTo>
                      <a:pt x="5" y="22"/>
                      <a:pt x="4" y="22"/>
                      <a:pt x="4" y="22"/>
                    </a:cubicBezTo>
                    <a:cubicBezTo>
                      <a:pt x="3" y="22"/>
                      <a:pt x="3" y="23"/>
                      <a:pt x="3" y="23"/>
                    </a:cubicBezTo>
                    <a:cubicBezTo>
                      <a:pt x="3" y="24"/>
                      <a:pt x="3" y="24"/>
                      <a:pt x="3" y="24"/>
                    </a:cubicBezTo>
                    <a:cubicBezTo>
                      <a:pt x="3" y="25"/>
                      <a:pt x="3" y="25"/>
                      <a:pt x="3" y="25"/>
                    </a:cubicBezTo>
                    <a:cubicBezTo>
                      <a:pt x="4" y="25"/>
                      <a:pt x="4" y="25"/>
                      <a:pt x="4" y="25"/>
                    </a:cubicBezTo>
                    <a:cubicBezTo>
                      <a:pt x="7" y="27"/>
                      <a:pt x="18" y="34"/>
                      <a:pt x="33" y="44"/>
                    </a:cubicBezTo>
                    <a:cubicBezTo>
                      <a:pt x="78" y="72"/>
                      <a:pt x="158" y="121"/>
                      <a:pt x="158" y="121"/>
                    </a:cubicBezTo>
                    <a:cubicBezTo>
                      <a:pt x="159" y="120"/>
                      <a:pt x="159" y="120"/>
                      <a:pt x="159" y="120"/>
                    </a:cubicBezTo>
                    <a:cubicBezTo>
                      <a:pt x="159" y="118"/>
                      <a:pt x="159" y="118"/>
                      <a:pt x="159" y="118"/>
                    </a:cubicBezTo>
                    <a:cubicBezTo>
                      <a:pt x="159" y="120"/>
                      <a:pt x="159" y="120"/>
                      <a:pt x="159" y="120"/>
                    </a:cubicBezTo>
                    <a:cubicBezTo>
                      <a:pt x="159" y="118"/>
                      <a:pt x="159" y="118"/>
                      <a:pt x="159" y="118"/>
                    </a:cubicBezTo>
                    <a:cubicBezTo>
                      <a:pt x="159" y="118"/>
                      <a:pt x="159" y="118"/>
                      <a:pt x="159" y="118"/>
                    </a:cubicBezTo>
                    <a:cubicBezTo>
                      <a:pt x="159" y="120"/>
                      <a:pt x="159" y="120"/>
                      <a:pt x="159" y="120"/>
                    </a:cubicBezTo>
                    <a:cubicBezTo>
                      <a:pt x="159" y="118"/>
                      <a:pt x="159" y="118"/>
                      <a:pt x="159" y="118"/>
                    </a:cubicBezTo>
                    <a:cubicBezTo>
                      <a:pt x="159" y="119"/>
                      <a:pt x="159" y="119"/>
                      <a:pt x="159" y="119"/>
                    </a:cubicBezTo>
                    <a:cubicBezTo>
                      <a:pt x="159" y="118"/>
                      <a:pt x="159" y="118"/>
                      <a:pt x="159" y="118"/>
                    </a:cubicBezTo>
                    <a:cubicBezTo>
                      <a:pt x="159" y="118"/>
                      <a:pt x="159" y="118"/>
                      <a:pt x="159" y="118"/>
                    </a:cubicBezTo>
                    <a:cubicBezTo>
                      <a:pt x="159" y="119"/>
                      <a:pt x="159" y="119"/>
                      <a:pt x="159" y="119"/>
                    </a:cubicBezTo>
                    <a:cubicBezTo>
                      <a:pt x="159" y="118"/>
                      <a:pt x="159" y="118"/>
                      <a:pt x="159" y="118"/>
                    </a:cubicBezTo>
                    <a:cubicBezTo>
                      <a:pt x="159" y="118"/>
                      <a:pt x="158" y="118"/>
                      <a:pt x="157" y="117"/>
                    </a:cubicBezTo>
                    <a:cubicBezTo>
                      <a:pt x="148" y="112"/>
                      <a:pt x="112" y="90"/>
                      <a:pt x="78" y="69"/>
                    </a:cubicBezTo>
                    <a:cubicBezTo>
                      <a:pt x="61" y="58"/>
                      <a:pt x="44" y="48"/>
                      <a:pt x="31" y="41"/>
                    </a:cubicBezTo>
                    <a:cubicBezTo>
                      <a:pt x="24" y="37"/>
                      <a:pt x="19" y="34"/>
                      <a:pt x="14" y="32"/>
                    </a:cubicBezTo>
                    <a:cubicBezTo>
                      <a:pt x="12" y="31"/>
                      <a:pt x="11" y="30"/>
                      <a:pt x="9" y="30"/>
                    </a:cubicBezTo>
                    <a:cubicBezTo>
                      <a:pt x="8" y="29"/>
                      <a:pt x="8" y="29"/>
                      <a:pt x="7" y="29"/>
                    </a:cubicBezTo>
                    <a:cubicBezTo>
                      <a:pt x="7" y="29"/>
                      <a:pt x="6" y="29"/>
                      <a:pt x="6" y="29"/>
                    </a:cubicBezTo>
                    <a:cubicBezTo>
                      <a:pt x="5" y="29"/>
                      <a:pt x="5" y="29"/>
                      <a:pt x="5" y="29"/>
                    </a:cubicBezTo>
                    <a:cubicBezTo>
                      <a:pt x="5" y="29"/>
                      <a:pt x="4" y="29"/>
                      <a:pt x="4" y="29"/>
                    </a:cubicBezTo>
                    <a:cubicBezTo>
                      <a:pt x="4" y="30"/>
                      <a:pt x="4" y="31"/>
                      <a:pt x="5" y="31"/>
                    </a:cubicBezTo>
                    <a:cubicBezTo>
                      <a:pt x="162" y="130"/>
                      <a:pt x="162" y="130"/>
                      <a:pt x="162" y="130"/>
                    </a:cubicBezTo>
                    <a:cubicBezTo>
                      <a:pt x="163" y="130"/>
                      <a:pt x="164" y="130"/>
                      <a:pt x="164" y="129"/>
                    </a:cubicBezTo>
                    <a:cubicBezTo>
                      <a:pt x="165" y="129"/>
                      <a:pt x="164" y="128"/>
                      <a:pt x="164" y="127"/>
                    </a:cubicBezTo>
                    <a:cubicBezTo>
                      <a:pt x="164" y="127"/>
                      <a:pt x="127" y="104"/>
                      <a:pt x="90" y="81"/>
                    </a:cubicBezTo>
                    <a:cubicBezTo>
                      <a:pt x="71" y="70"/>
                      <a:pt x="52" y="59"/>
                      <a:pt x="37" y="50"/>
                    </a:cubicBezTo>
                    <a:cubicBezTo>
                      <a:pt x="29" y="46"/>
                      <a:pt x="23" y="42"/>
                      <a:pt x="18" y="40"/>
                    </a:cubicBezTo>
                    <a:cubicBezTo>
                      <a:pt x="16" y="38"/>
                      <a:pt x="14" y="37"/>
                      <a:pt x="12" y="37"/>
                    </a:cubicBezTo>
                    <a:cubicBezTo>
                      <a:pt x="11" y="36"/>
                      <a:pt x="11" y="36"/>
                      <a:pt x="10" y="36"/>
                    </a:cubicBezTo>
                    <a:cubicBezTo>
                      <a:pt x="10" y="36"/>
                      <a:pt x="9" y="35"/>
                      <a:pt x="9" y="35"/>
                    </a:cubicBezTo>
                    <a:cubicBezTo>
                      <a:pt x="8" y="36"/>
                      <a:pt x="8" y="36"/>
                      <a:pt x="8" y="36"/>
                    </a:cubicBezTo>
                    <a:cubicBezTo>
                      <a:pt x="8" y="36"/>
                      <a:pt x="7" y="36"/>
                      <a:pt x="7" y="36"/>
                    </a:cubicBezTo>
                    <a:cubicBezTo>
                      <a:pt x="8" y="37"/>
                      <a:pt x="8" y="37"/>
                      <a:pt x="8" y="37"/>
                    </a:cubicBezTo>
                    <a:cubicBezTo>
                      <a:pt x="7" y="36"/>
                      <a:pt x="7" y="36"/>
                      <a:pt x="7" y="36"/>
                    </a:cubicBezTo>
                    <a:cubicBezTo>
                      <a:pt x="7" y="37"/>
                      <a:pt x="7" y="37"/>
                      <a:pt x="7" y="37"/>
                    </a:cubicBezTo>
                    <a:cubicBezTo>
                      <a:pt x="7" y="37"/>
                      <a:pt x="7" y="38"/>
                      <a:pt x="7" y="38"/>
                    </a:cubicBezTo>
                    <a:cubicBezTo>
                      <a:pt x="7" y="38"/>
                      <a:pt x="8" y="39"/>
                      <a:pt x="8" y="39"/>
                    </a:cubicBezTo>
                    <a:cubicBezTo>
                      <a:pt x="10" y="40"/>
                      <a:pt x="13" y="43"/>
                      <a:pt x="18" y="46"/>
                    </a:cubicBezTo>
                    <a:cubicBezTo>
                      <a:pt x="36" y="57"/>
                      <a:pt x="73" y="79"/>
                      <a:pt x="105" y="99"/>
                    </a:cubicBezTo>
                    <a:cubicBezTo>
                      <a:pt x="121" y="109"/>
                      <a:pt x="136" y="118"/>
                      <a:pt x="147" y="125"/>
                    </a:cubicBezTo>
                    <a:cubicBezTo>
                      <a:pt x="153" y="128"/>
                      <a:pt x="157" y="131"/>
                      <a:pt x="160" y="133"/>
                    </a:cubicBezTo>
                    <a:cubicBezTo>
                      <a:pt x="162" y="134"/>
                      <a:pt x="163" y="135"/>
                      <a:pt x="164" y="136"/>
                    </a:cubicBezTo>
                    <a:cubicBezTo>
                      <a:pt x="164" y="136"/>
                      <a:pt x="165" y="136"/>
                      <a:pt x="165" y="136"/>
                    </a:cubicBezTo>
                    <a:cubicBezTo>
                      <a:pt x="165" y="136"/>
                      <a:pt x="165" y="136"/>
                      <a:pt x="165" y="136"/>
                    </a:cubicBezTo>
                    <a:cubicBezTo>
                      <a:pt x="165" y="136"/>
                      <a:pt x="165" y="136"/>
                      <a:pt x="165" y="136"/>
                    </a:cubicBezTo>
                    <a:cubicBezTo>
                      <a:pt x="165" y="136"/>
                      <a:pt x="165" y="136"/>
                      <a:pt x="165" y="136"/>
                    </a:cubicBezTo>
                    <a:cubicBezTo>
                      <a:pt x="165" y="136"/>
                      <a:pt x="165" y="136"/>
                      <a:pt x="165" y="136"/>
                    </a:cubicBezTo>
                    <a:cubicBezTo>
                      <a:pt x="165" y="136"/>
                      <a:pt x="165" y="136"/>
                      <a:pt x="165" y="136"/>
                    </a:cubicBezTo>
                    <a:cubicBezTo>
                      <a:pt x="165" y="136"/>
                      <a:pt x="165" y="136"/>
                      <a:pt x="165" y="136"/>
                    </a:cubicBezTo>
                    <a:cubicBezTo>
                      <a:pt x="165" y="136"/>
                      <a:pt x="165" y="136"/>
                      <a:pt x="165" y="136"/>
                    </a:cubicBezTo>
                    <a:cubicBezTo>
                      <a:pt x="166" y="136"/>
                      <a:pt x="166" y="136"/>
                      <a:pt x="166" y="136"/>
                    </a:cubicBezTo>
                    <a:cubicBezTo>
                      <a:pt x="165" y="136"/>
                      <a:pt x="165" y="136"/>
                      <a:pt x="165" y="136"/>
                    </a:cubicBezTo>
                    <a:cubicBezTo>
                      <a:pt x="165" y="136"/>
                      <a:pt x="165" y="136"/>
                      <a:pt x="165" y="136"/>
                    </a:cubicBezTo>
                    <a:cubicBezTo>
                      <a:pt x="166" y="136"/>
                      <a:pt x="166" y="136"/>
                      <a:pt x="166" y="136"/>
                    </a:cubicBezTo>
                    <a:cubicBezTo>
                      <a:pt x="165" y="136"/>
                      <a:pt x="165" y="136"/>
                      <a:pt x="165" y="136"/>
                    </a:cubicBezTo>
                    <a:cubicBezTo>
                      <a:pt x="166" y="136"/>
                      <a:pt x="166" y="136"/>
                      <a:pt x="166" y="136"/>
                    </a:cubicBezTo>
                    <a:cubicBezTo>
                      <a:pt x="165" y="135"/>
                      <a:pt x="165" y="135"/>
                      <a:pt x="165" y="135"/>
                    </a:cubicBezTo>
                    <a:cubicBezTo>
                      <a:pt x="165" y="136"/>
                      <a:pt x="165" y="136"/>
                      <a:pt x="165" y="136"/>
                    </a:cubicBezTo>
                    <a:cubicBezTo>
                      <a:pt x="166" y="136"/>
                      <a:pt x="166" y="136"/>
                      <a:pt x="166" y="136"/>
                    </a:cubicBezTo>
                    <a:cubicBezTo>
                      <a:pt x="165" y="135"/>
                      <a:pt x="165" y="135"/>
                      <a:pt x="165" y="135"/>
                    </a:cubicBezTo>
                    <a:cubicBezTo>
                      <a:pt x="166" y="136"/>
                      <a:pt x="166" y="136"/>
                      <a:pt x="166" y="136"/>
                    </a:cubicBezTo>
                    <a:cubicBezTo>
                      <a:pt x="167" y="134"/>
                      <a:pt x="167" y="134"/>
                      <a:pt x="167" y="134"/>
                    </a:cubicBezTo>
                    <a:cubicBezTo>
                      <a:pt x="167" y="134"/>
                      <a:pt x="129" y="111"/>
                      <a:pt x="90" y="88"/>
                    </a:cubicBezTo>
                    <a:cubicBezTo>
                      <a:pt x="71" y="76"/>
                      <a:pt x="51" y="65"/>
                      <a:pt x="36" y="56"/>
                    </a:cubicBezTo>
                    <a:cubicBezTo>
                      <a:pt x="28" y="52"/>
                      <a:pt x="22" y="48"/>
                      <a:pt x="17" y="46"/>
                    </a:cubicBezTo>
                    <a:cubicBezTo>
                      <a:pt x="14" y="44"/>
                      <a:pt x="12" y="43"/>
                      <a:pt x="11" y="43"/>
                    </a:cubicBezTo>
                    <a:cubicBezTo>
                      <a:pt x="10" y="42"/>
                      <a:pt x="9" y="42"/>
                      <a:pt x="9" y="42"/>
                    </a:cubicBezTo>
                    <a:cubicBezTo>
                      <a:pt x="8" y="42"/>
                      <a:pt x="7" y="42"/>
                      <a:pt x="7" y="42"/>
                    </a:cubicBezTo>
                    <a:cubicBezTo>
                      <a:pt x="6" y="42"/>
                      <a:pt x="6" y="42"/>
                      <a:pt x="6" y="42"/>
                    </a:cubicBezTo>
                    <a:cubicBezTo>
                      <a:pt x="6" y="42"/>
                      <a:pt x="6" y="42"/>
                      <a:pt x="5" y="42"/>
                    </a:cubicBezTo>
                    <a:cubicBezTo>
                      <a:pt x="5" y="43"/>
                      <a:pt x="5" y="44"/>
                      <a:pt x="6" y="44"/>
                    </a:cubicBezTo>
                    <a:cubicBezTo>
                      <a:pt x="167" y="145"/>
                      <a:pt x="167" y="145"/>
                      <a:pt x="167" y="145"/>
                    </a:cubicBezTo>
                    <a:cubicBezTo>
                      <a:pt x="167" y="144"/>
                      <a:pt x="167" y="144"/>
                      <a:pt x="167" y="144"/>
                    </a:cubicBezTo>
                    <a:cubicBezTo>
                      <a:pt x="166" y="143"/>
                      <a:pt x="166" y="143"/>
                      <a:pt x="166" y="143"/>
                    </a:cubicBezTo>
                    <a:cubicBezTo>
                      <a:pt x="167" y="143"/>
                      <a:pt x="167" y="143"/>
                      <a:pt x="167" y="143"/>
                    </a:cubicBezTo>
                    <a:cubicBezTo>
                      <a:pt x="167" y="142"/>
                      <a:pt x="167" y="142"/>
                      <a:pt x="167" y="142"/>
                    </a:cubicBezTo>
                    <a:cubicBezTo>
                      <a:pt x="166" y="143"/>
                      <a:pt x="166" y="143"/>
                      <a:pt x="166" y="143"/>
                    </a:cubicBezTo>
                    <a:cubicBezTo>
                      <a:pt x="167" y="143"/>
                      <a:pt x="167" y="143"/>
                      <a:pt x="167" y="143"/>
                    </a:cubicBezTo>
                    <a:cubicBezTo>
                      <a:pt x="167" y="142"/>
                      <a:pt x="167" y="142"/>
                      <a:pt x="167" y="142"/>
                    </a:cubicBezTo>
                    <a:cubicBezTo>
                      <a:pt x="167" y="143"/>
                      <a:pt x="167" y="143"/>
                      <a:pt x="167" y="143"/>
                    </a:cubicBezTo>
                    <a:cubicBezTo>
                      <a:pt x="167" y="142"/>
                      <a:pt x="167" y="142"/>
                      <a:pt x="167" y="142"/>
                    </a:cubicBezTo>
                    <a:cubicBezTo>
                      <a:pt x="167" y="142"/>
                      <a:pt x="167" y="142"/>
                      <a:pt x="167" y="142"/>
                    </a:cubicBezTo>
                    <a:cubicBezTo>
                      <a:pt x="167" y="143"/>
                      <a:pt x="167" y="143"/>
                      <a:pt x="167" y="143"/>
                    </a:cubicBezTo>
                    <a:cubicBezTo>
                      <a:pt x="167" y="142"/>
                      <a:pt x="167" y="142"/>
                      <a:pt x="167" y="142"/>
                    </a:cubicBezTo>
                    <a:cubicBezTo>
                      <a:pt x="167" y="143"/>
                      <a:pt x="167" y="143"/>
                      <a:pt x="167" y="143"/>
                    </a:cubicBezTo>
                    <a:cubicBezTo>
                      <a:pt x="167" y="142"/>
                      <a:pt x="167" y="142"/>
                      <a:pt x="167" y="142"/>
                    </a:cubicBezTo>
                    <a:cubicBezTo>
                      <a:pt x="167" y="142"/>
                      <a:pt x="167" y="142"/>
                      <a:pt x="167" y="142"/>
                    </a:cubicBezTo>
                    <a:cubicBezTo>
                      <a:pt x="167" y="143"/>
                      <a:pt x="167" y="143"/>
                      <a:pt x="167" y="143"/>
                    </a:cubicBezTo>
                    <a:cubicBezTo>
                      <a:pt x="167" y="142"/>
                      <a:pt x="167" y="142"/>
                      <a:pt x="167" y="142"/>
                    </a:cubicBezTo>
                    <a:cubicBezTo>
                      <a:pt x="167" y="142"/>
                      <a:pt x="165" y="142"/>
                      <a:pt x="164" y="141"/>
                    </a:cubicBezTo>
                    <a:cubicBezTo>
                      <a:pt x="158" y="139"/>
                      <a:pt x="145" y="132"/>
                      <a:pt x="129" y="122"/>
                    </a:cubicBezTo>
                    <a:cubicBezTo>
                      <a:pt x="105" y="108"/>
                      <a:pt x="75" y="90"/>
                      <a:pt x="51" y="75"/>
                    </a:cubicBezTo>
                    <a:cubicBezTo>
                      <a:pt x="39" y="67"/>
                      <a:pt x="28" y="60"/>
                      <a:pt x="20" y="55"/>
                    </a:cubicBezTo>
                    <a:cubicBezTo>
                      <a:pt x="13" y="51"/>
                      <a:pt x="8" y="48"/>
                      <a:pt x="8" y="48"/>
                    </a:cubicBezTo>
                    <a:cubicBezTo>
                      <a:pt x="8" y="47"/>
                      <a:pt x="7" y="47"/>
                      <a:pt x="7" y="47"/>
                    </a:cubicBezTo>
                    <a:cubicBezTo>
                      <a:pt x="7" y="47"/>
                      <a:pt x="6" y="48"/>
                      <a:pt x="6" y="48"/>
                    </a:cubicBezTo>
                    <a:cubicBezTo>
                      <a:pt x="6" y="49"/>
                      <a:pt x="6" y="49"/>
                      <a:pt x="6" y="49"/>
                    </a:cubicBezTo>
                    <a:cubicBezTo>
                      <a:pt x="6" y="50"/>
                      <a:pt x="6" y="50"/>
                      <a:pt x="7" y="51"/>
                    </a:cubicBezTo>
                    <a:cubicBezTo>
                      <a:pt x="7" y="52"/>
                      <a:pt x="8" y="53"/>
                      <a:pt x="10" y="54"/>
                    </a:cubicBezTo>
                    <a:cubicBezTo>
                      <a:pt x="16" y="59"/>
                      <a:pt x="28" y="67"/>
                      <a:pt x="44" y="76"/>
                    </a:cubicBezTo>
                    <a:cubicBezTo>
                      <a:pt x="89" y="105"/>
                      <a:pt x="161" y="147"/>
                      <a:pt x="161" y="147"/>
                    </a:cubicBezTo>
                    <a:cubicBezTo>
                      <a:pt x="162" y="146"/>
                      <a:pt x="162" y="146"/>
                      <a:pt x="162" y="146"/>
                    </a:cubicBezTo>
                    <a:cubicBezTo>
                      <a:pt x="161" y="145"/>
                      <a:pt x="161" y="145"/>
                      <a:pt x="161" y="145"/>
                    </a:cubicBezTo>
                    <a:cubicBezTo>
                      <a:pt x="162" y="145"/>
                      <a:pt x="162" y="145"/>
                      <a:pt x="162" y="145"/>
                    </a:cubicBezTo>
                    <a:cubicBezTo>
                      <a:pt x="161" y="144"/>
                      <a:pt x="161" y="144"/>
                      <a:pt x="161" y="144"/>
                    </a:cubicBezTo>
                    <a:cubicBezTo>
                      <a:pt x="161" y="145"/>
                      <a:pt x="161" y="145"/>
                      <a:pt x="161" y="145"/>
                    </a:cubicBezTo>
                    <a:cubicBezTo>
                      <a:pt x="162" y="145"/>
                      <a:pt x="162" y="145"/>
                      <a:pt x="162" y="145"/>
                    </a:cubicBezTo>
                    <a:cubicBezTo>
                      <a:pt x="161" y="144"/>
                      <a:pt x="161" y="144"/>
                      <a:pt x="161" y="144"/>
                    </a:cubicBezTo>
                    <a:cubicBezTo>
                      <a:pt x="162" y="145"/>
                      <a:pt x="162" y="145"/>
                      <a:pt x="162" y="145"/>
                    </a:cubicBezTo>
                    <a:cubicBezTo>
                      <a:pt x="162" y="144"/>
                      <a:pt x="162" y="144"/>
                      <a:pt x="162" y="144"/>
                    </a:cubicBezTo>
                    <a:cubicBezTo>
                      <a:pt x="161" y="144"/>
                      <a:pt x="161" y="144"/>
                      <a:pt x="161" y="144"/>
                    </a:cubicBezTo>
                    <a:cubicBezTo>
                      <a:pt x="162" y="145"/>
                      <a:pt x="162" y="145"/>
                      <a:pt x="162" y="145"/>
                    </a:cubicBezTo>
                    <a:cubicBezTo>
                      <a:pt x="162" y="144"/>
                      <a:pt x="162" y="144"/>
                      <a:pt x="162" y="144"/>
                    </a:cubicBezTo>
                    <a:cubicBezTo>
                      <a:pt x="161" y="144"/>
                      <a:pt x="161" y="144"/>
                      <a:pt x="159" y="144"/>
                    </a:cubicBezTo>
                    <a:cubicBezTo>
                      <a:pt x="155" y="142"/>
                      <a:pt x="145" y="136"/>
                      <a:pt x="133" y="130"/>
                    </a:cubicBezTo>
                    <a:cubicBezTo>
                      <a:pt x="116" y="119"/>
                      <a:pt x="93" y="106"/>
                      <a:pt x="75" y="95"/>
                    </a:cubicBezTo>
                    <a:cubicBezTo>
                      <a:pt x="65" y="89"/>
                      <a:pt x="57" y="84"/>
                      <a:pt x="51" y="81"/>
                    </a:cubicBezTo>
                    <a:cubicBezTo>
                      <a:pt x="48" y="79"/>
                      <a:pt x="46" y="77"/>
                      <a:pt x="44" y="76"/>
                    </a:cubicBezTo>
                    <a:cubicBezTo>
                      <a:pt x="43" y="76"/>
                      <a:pt x="43" y="76"/>
                      <a:pt x="42" y="75"/>
                    </a:cubicBezTo>
                    <a:cubicBezTo>
                      <a:pt x="41" y="75"/>
                      <a:pt x="41" y="75"/>
                      <a:pt x="41" y="75"/>
                    </a:cubicBezTo>
                    <a:cubicBezTo>
                      <a:pt x="41" y="75"/>
                      <a:pt x="41" y="75"/>
                      <a:pt x="41" y="75"/>
                    </a:cubicBezTo>
                    <a:cubicBezTo>
                      <a:pt x="40" y="75"/>
                      <a:pt x="40" y="75"/>
                      <a:pt x="40" y="75"/>
                    </a:cubicBezTo>
                    <a:cubicBezTo>
                      <a:pt x="40" y="75"/>
                      <a:pt x="40" y="75"/>
                      <a:pt x="40" y="75"/>
                    </a:cubicBezTo>
                    <a:cubicBezTo>
                      <a:pt x="39" y="75"/>
                      <a:pt x="39" y="75"/>
                      <a:pt x="39" y="75"/>
                    </a:cubicBezTo>
                    <a:cubicBezTo>
                      <a:pt x="40" y="76"/>
                      <a:pt x="40" y="76"/>
                      <a:pt x="40" y="76"/>
                    </a:cubicBezTo>
                    <a:cubicBezTo>
                      <a:pt x="39" y="75"/>
                      <a:pt x="39" y="75"/>
                      <a:pt x="39" y="75"/>
                    </a:cubicBezTo>
                    <a:cubicBezTo>
                      <a:pt x="39" y="76"/>
                      <a:pt x="39" y="76"/>
                      <a:pt x="39" y="76"/>
                    </a:cubicBezTo>
                    <a:cubicBezTo>
                      <a:pt x="39" y="77"/>
                      <a:pt x="39" y="77"/>
                      <a:pt x="39" y="77"/>
                    </a:cubicBezTo>
                    <a:cubicBezTo>
                      <a:pt x="39" y="78"/>
                      <a:pt x="40" y="78"/>
                      <a:pt x="40" y="78"/>
                    </a:cubicBezTo>
                    <a:cubicBezTo>
                      <a:pt x="41" y="80"/>
                      <a:pt x="44" y="81"/>
                      <a:pt x="48" y="84"/>
                    </a:cubicBezTo>
                    <a:cubicBezTo>
                      <a:pt x="74" y="102"/>
                      <a:pt x="154" y="149"/>
                      <a:pt x="154" y="149"/>
                    </a:cubicBezTo>
                    <a:cubicBezTo>
                      <a:pt x="155" y="148"/>
                      <a:pt x="155" y="148"/>
                      <a:pt x="155" y="148"/>
                    </a:cubicBezTo>
                    <a:cubicBezTo>
                      <a:pt x="155" y="146"/>
                      <a:pt x="155" y="146"/>
                      <a:pt x="155" y="146"/>
                    </a:cubicBezTo>
                    <a:cubicBezTo>
                      <a:pt x="72" y="99"/>
                      <a:pt x="72" y="99"/>
                      <a:pt x="72" y="99"/>
                    </a:cubicBezTo>
                    <a:cubicBezTo>
                      <a:pt x="71" y="98"/>
                      <a:pt x="71" y="98"/>
                      <a:pt x="70" y="99"/>
                    </a:cubicBezTo>
                    <a:cubicBezTo>
                      <a:pt x="70" y="99"/>
                      <a:pt x="69" y="99"/>
                      <a:pt x="69" y="100"/>
                    </a:cubicBezTo>
                    <a:cubicBezTo>
                      <a:pt x="70" y="101"/>
                      <a:pt x="70" y="101"/>
                      <a:pt x="70" y="101"/>
                    </a:cubicBezTo>
                    <a:cubicBezTo>
                      <a:pt x="70" y="101"/>
                      <a:pt x="70" y="101"/>
                      <a:pt x="70" y="101"/>
                    </a:cubicBezTo>
                    <a:cubicBezTo>
                      <a:pt x="70" y="102"/>
                      <a:pt x="71" y="102"/>
                      <a:pt x="72" y="102"/>
                    </a:cubicBezTo>
                    <a:cubicBezTo>
                      <a:pt x="83" y="110"/>
                      <a:pt x="149" y="151"/>
                      <a:pt x="149" y="151"/>
                    </a:cubicBezTo>
                    <a:cubicBezTo>
                      <a:pt x="150" y="150"/>
                      <a:pt x="150" y="150"/>
                      <a:pt x="150" y="150"/>
                    </a:cubicBezTo>
                    <a:cubicBezTo>
                      <a:pt x="151" y="148"/>
                      <a:pt x="151" y="148"/>
                      <a:pt x="151" y="148"/>
                    </a:cubicBezTo>
                    <a:cubicBezTo>
                      <a:pt x="112" y="131"/>
                      <a:pt x="112" y="131"/>
                      <a:pt x="112" y="131"/>
                    </a:cubicBezTo>
                    <a:cubicBezTo>
                      <a:pt x="112" y="130"/>
                      <a:pt x="111" y="131"/>
                      <a:pt x="111" y="131"/>
                    </a:cubicBezTo>
                    <a:cubicBezTo>
                      <a:pt x="110" y="132"/>
                      <a:pt x="110" y="132"/>
                      <a:pt x="110" y="132"/>
                    </a:cubicBezTo>
                    <a:cubicBezTo>
                      <a:pt x="110" y="132"/>
                      <a:pt x="110" y="133"/>
                      <a:pt x="111" y="133"/>
                    </a:cubicBezTo>
                    <a:cubicBezTo>
                      <a:pt x="111" y="133"/>
                      <a:pt x="111" y="133"/>
                      <a:pt x="111" y="134"/>
                    </a:cubicBezTo>
                    <a:cubicBezTo>
                      <a:pt x="113" y="135"/>
                      <a:pt x="115" y="136"/>
                      <a:pt x="118" y="138"/>
                    </a:cubicBezTo>
                    <a:cubicBezTo>
                      <a:pt x="123" y="141"/>
                      <a:pt x="129" y="144"/>
                      <a:pt x="134" y="147"/>
                    </a:cubicBezTo>
                    <a:cubicBezTo>
                      <a:pt x="136" y="148"/>
                      <a:pt x="138" y="150"/>
                      <a:pt x="140" y="151"/>
                    </a:cubicBezTo>
                    <a:cubicBezTo>
                      <a:pt x="140" y="151"/>
                      <a:pt x="141" y="152"/>
                      <a:pt x="141" y="152"/>
                    </a:cubicBezTo>
                    <a:cubicBezTo>
                      <a:pt x="142" y="152"/>
                      <a:pt x="142" y="152"/>
                      <a:pt x="142" y="152"/>
                    </a:cubicBezTo>
                    <a:cubicBezTo>
                      <a:pt x="142" y="152"/>
                      <a:pt x="142" y="152"/>
                      <a:pt x="142" y="152"/>
                    </a:cubicBezTo>
                    <a:cubicBezTo>
                      <a:pt x="142" y="152"/>
                      <a:pt x="142" y="152"/>
                      <a:pt x="142" y="152"/>
                    </a:cubicBezTo>
                    <a:cubicBezTo>
                      <a:pt x="142" y="152"/>
                      <a:pt x="142" y="152"/>
                      <a:pt x="142" y="152"/>
                    </a:cubicBezTo>
                    <a:cubicBezTo>
                      <a:pt x="142" y="152"/>
                      <a:pt x="142" y="152"/>
                      <a:pt x="142" y="152"/>
                    </a:cubicBezTo>
                    <a:cubicBezTo>
                      <a:pt x="142" y="152"/>
                      <a:pt x="142" y="152"/>
                      <a:pt x="142" y="152"/>
                    </a:cubicBezTo>
                    <a:cubicBezTo>
                      <a:pt x="143" y="151"/>
                      <a:pt x="143" y="151"/>
                      <a:pt x="143" y="151"/>
                    </a:cubicBezTo>
                    <a:cubicBezTo>
                      <a:pt x="141" y="151"/>
                      <a:pt x="141" y="151"/>
                      <a:pt x="141" y="151"/>
                    </a:cubicBezTo>
                    <a:cubicBezTo>
                      <a:pt x="141" y="152"/>
                      <a:pt x="142" y="152"/>
                      <a:pt x="142" y="152"/>
                    </a:cubicBezTo>
                    <a:cubicBezTo>
                      <a:pt x="143" y="151"/>
                      <a:pt x="143" y="151"/>
                      <a:pt x="143" y="151"/>
                    </a:cubicBezTo>
                    <a:cubicBezTo>
                      <a:pt x="141" y="151"/>
                      <a:pt x="141" y="151"/>
                      <a:pt x="141" y="151"/>
                    </a:cubicBezTo>
                    <a:cubicBezTo>
                      <a:pt x="143" y="151"/>
                      <a:pt x="143" y="151"/>
                      <a:pt x="143" y="151"/>
                    </a:cubicBezTo>
                    <a:cubicBezTo>
                      <a:pt x="142" y="151"/>
                      <a:pt x="142" y="151"/>
                      <a:pt x="142" y="151"/>
                    </a:cubicBezTo>
                    <a:cubicBezTo>
                      <a:pt x="141" y="151"/>
                      <a:pt x="141" y="151"/>
                      <a:pt x="141" y="151"/>
                    </a:cubicBezTo>
                    <a:cubicBezTo>
                      <a:pt x="143" y="151"/>
                      <a:pt x="143" y="151"/>
                      <a:pt x="143" y="151"/>
                    </a:cubicBezTo>
                    <a:cubicBezTo>
                      <a:pt x="142" y="151"/>
                      <a:pt x="142" y="151"/>
                      <a:pt x="142" y="151"/>
                    </a:cubicBezTo>
                    <a:cubicBezTo>
                      <a:pt x="143" y="151"/>
                      <a:pt x="143" y="151"/>
                      <a:pt x="143" y="151"/>
                    </a:cubicBezTo>
                    <a:cubicBezTo>
                      <a:pt x="143" y="150"/>
                      <a:pt x="143" y="150"/>
                      <a:pt x="143" y="150"/>
                    </a:cubicBezTo>
                    <a:cubicBezTo>
                      <a:pt x="116" y="140"/>
                      <a:pt x="116" y="140"/>
                      <a:pt x="116" y="140"/>
                    </a:cubicBezTo>
                    <a:cubicBezTo>
                      <a:pt x="115" y="140"/>
                      <a:pt x="114" y="140"/>
                      <a:pt x="114" y="141"/>
                    </a:cubicBezTo>
                    <a:cubicBezTo>
                      <a:pt x="114" y="141"/>
                      <a:pt x="114" y="142"/>
                      <a:pt x="114" y="142"/>
                    </a:cubicBezTo>
                    <a:cubicBezTo>
                      <a:pt x="134" y="154"/>
                      <a:pt x="134" y="154"/>
                      <a:pt x="134" y="154"/>
                    </a:cubicBezTo>
                    <a:cubicBezTo>
                      <a:pt x="134" y="153"/>
                      <a:pt x="134" y="153"/>
                      <a:pt x="134" y="153"/>
                    </a:cubicBezTo>
                    <a:cubicBezTo>
                      <a:pt x="133" y="152"/>
                      <a:pt x="133" y="152"/>
                      <a:pt x="133" y="152"/>
                    </a:cubicBezTo>
                    <a:cubicBezTo>
                      <a:pt x="134" y="153"/>
                      <a:pt x="134" y="153"/>
                      <a:pt x="134" y="153"/>
                    </a:cubicBezTo>
                    <a:cubicBezTo>
                      <a:pt x="134" y="152"/>
                      <a:pt x="134" y="152"/>
                      <a:pt x="134" y="152"/>
                    </a:cubicBezTo>
                    <a:cubicBezTo>
                      <a:pt x="134" y="152"/>
                      <a:pt x="134" y="152"/>
                      <a:pt x="133" y="152"/>
                    </a:cubicBezTo>
                    <a:cubicBezTo>
                      <a:pt x="134" y="153"/>
                      <a:pt x="134" y="153"/>
                      <a:pt x="134" y="153"/>
                    </a:cubicBezTo>
                    <a:cubicBezTo>
                      <a:pt x="134" y="152"/>
                      <a:pt x="134" y="152"/>
                      <a:pt x="134" y="152"/>
                    </a:cubicBezTo>
                    <a:cubicBezTo>
                      <a:pt x="134" y="153"/>
                      <a:pt x="134" y="153"/>
                      <a:pt x="134" y="153"/>
                    </a:cubicBezTo>
                    <a:cubicBezTo>
                      <a:pt x="134" y="152"/>
                      <a:pt x="134" y="152"/>
                      <a:pt x="134" y="152"/>
                    </a:cubicBezTo>
                    <a:cubicBezTo>
                      <a:pt x="134" y="152"/>
                      <a:pt x="134" y="152"/>
                      <a:pt x="134" y="152"/>
                    </a:cubicBezTo>
                    <a:cubicBezTo>
                      <a:pt x="134" y="153"/>
                      <a:pt x="134" y="153"/>
                      <a:pt x="134" y="153"/>
                    </a:cubicBezTo>
                    <a:cubicBezTo>
                      <a:pt x="134" y="152"/>
                      <a:pt x="134" y="152"/>
                      <a:pt x="134" y="152"/>
                    </a:cubicBezTo>
                    <a:cubicBezTo>
                      <a:pt x="134" y="153"/>
                      <a:pt x="134" y="153"/>
                      <a:pt x="134" y="153"/>
                    </a:cubicBezTo>
                    <a:cubicBezTo>
                      <a:pt x="134" y="152"/>
                      <a:pt x="134" y="152"/>
                      <a:pt x="134" y="152"/>
                    </a:cubicBezTo>
                    <a:cubicBezTo>
                      <a:pt x="134" y="152"/>
                      <a:pt x="134" y="152"/>
                      <a:pt x="134" y="152"/>
                    </a:cubicBezTo>
                    <a:cubicBezTo>
                      <a:pt x="134" y="153"/>
                      <a:pt x="134" y="153"/>
                      <a:pt x="134" y="153"/>
                    </a:cubicBezTo>
                    <a:cubicBezTo>
                      <a:pt x="134" y="152"/>
                      <a:pt x="134" y="152"/>
                      <a:pt x="134" y="152"/>
                    </a:cubicBezTo>
                    <a:cubicBezTo>
                      <a:pt x="134" y="152"/>
                      <a:pt x="134" y="152"/>
                      <a:pt x="134" y="152"/>
                    </a:cubicBezTo>
                    <a:cubicBezTo>
                      <a:pt x="134" y="152"/>
                      <a:pt x="133" y="151"/>
                      <a:pt x="131" y="151"/>
                    </a:cubicBezTo>
                    <a:cubicBezTo>
                      <a:pt x="129" y="150"/>
                      <a:pt x="125" y="149"/>
                      <a:pt x="122" y="149"/>
                    </a:cubicBezTo>
                    <a:cubicBezTo>
                      <a:pt x="121" y="148"/>
                      <a:pt x="120" y="148"/>
                      <a:pt x="119" y="148"/>
                    </a:cubicBezTo>
                    <a:cubicBezTo>
                      <a:pt x="118" y="148"/>
                      <a:pt x="118" y="148"/>
                      <a:pt x="117" y="148"/>
                    </a:cubicBezTo>
                    <a:cubicBezTo>
                      <a:pt x="117" y="148"/>
                      <a:pt x="117" y="147"/>
                      <a:pt x="116" y="147"/>
                    </a:cubicBezTo>
                    <a:cubicBezTo>
                      <a:pt x="116" y="148"/>
                      <a:pt x="116" y="148"/>
                      <a:pt x="116" y="148"/>
                    </a:cubicBezTo>
                    <a:cubicBezTo>
                      <a:pt x="116" y="148"/>
                      <a:pt x="115" y="148"/>
                      <a:pt x="115" y="148"/>
                    </a:cubicBezTo>
                    <a:cubicBezTo>
                      <a:pt x="115" y="149"/>
                      <a:pt x="115" y="150"/>
                      <a:pt x="115" y="150"/>
                    </a:cubicBezTo>
                    <a:cubicBezTo>
                      <a:pt x="120" y="153"/>
                      <a:pt x="120" y="153"/>
                      <a:pt x="120" y="153"/>
                    </a:cubicBezTo>
                    <a:cubicBezTo>
                      <a:pt x="116" y="155"/>
                      <a:pt x="116" y="155"/>
                      <a:pt x="116" y="155"/>
                    </a:cubicBezTo>
                    <a:cubicBezTo>
                      <a:pt x="116" y="155"/>
                      <a:pt x="115" y="155"/>
                      <a:pt x="115" y="156"/>
                    </a:cubicBezTo>
                    <a:cubicBezTo>
                      <a:pt x="115" y="156"/>
                      <a:pt x="115" y="157"/>
                      <a:pt x="116" y="157"/>
                    </a:cubicBezTo>
                    <a:cubicBezTo>
                      <a:pt x="117" y="158"/>
                      <a:pt x="117" y="158"/>
                      <a:pt x="117" y="158"/>
                    </a:cubicBezTo>
                    <a:cubicBezTo>
                      <a:pt x="118" y="159"/>
                      <a:pt x="119" y="158"/>
                      <a:pt x="119" y="158"/>
                    </a:cubicBezTo>
                    <a:cubicBezTo>
                      <a:pt x="120" y="157"/>
                      <a:pt x="119" y="156"/>
                      <a:pt x="119" y="156"/>
                    </a:cubicBezTo>
                    <a:close/>
                  </a:path>
                </a:pathLst>
              </a:custGeom>
              <a:solidFill>
                <a:srgbClr val="CCE8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0" name="Freeform 1212"/>
              <p:cNvSpPr>
                <a:spLocks/>
              </p:cNvSpPr>
              <p:nvPr/>
            </p:nvSpPr>
            <p:spPr bwMode="auto">
              <a:xfrm>
                <a:off x="4551880" y="235895"/>
                <a:ext cx="529575" cy="346075"/>
              </a:xfrm>
              <a:custGeom>
                <a:avLst/>
                <a:gdLst>
                  <a:gd name="T0" fmla="*/ 92 w 242"/>
                  <a:gd name="T1" fmla="*/ 131 h 158"/>
                  <a:gd name="T2" fmla="*/ 91 w 242"/>
                  <a:gd name="T3" fmla="*/ 125 h 158"/>
                  <a:gd name="T4" fmla="*/ 120 w 242"/>
                  <a:gd name="T5" fmla="*/ 134 h 158"/>
                  <a:gd name="T6" fmla="*/ 125 w 242"/>
                  <a:gd name="T7" fmla="*/ 131 h 158"/>
                  <a:gd name="T8" fmla="*/ 9 w 242"/>
                  <a:gd name="T9" fmla="*/ 61 h 158"/>
                  <a:gd name="T10" fmla="*/ 18 w 242"/>
                  <a:gd name="T11" fmla="*/ 57 h 158"/>
                  <a:gd name="T12" fmla="*/ 140 w 242"/>
                  <a:gd name="T13" fmla="*/ 116 h 158"/>
                  <a:gd name="T14" fmla="*/ 35 w 242"/>
                  <a:gd name="T15" fmla="*/ 53 h 158"/>
                  <a:gd name="T16" fmla="*/ 38 w 242"/>
                  <a:gd name="T17" fmla="*/ 49 h 158"/>
                  <a:gd name="T18" fmla="*/ 50 w 242"/>
                  <a:gd name="T19" fmla="*/ 51 h 158"/>
                  <a:gd name="T20" fmla="*/ 46 w 242"/>
                  <a:gd name="T21" fmla="*/ 50 h 158"/>
                  <a:gd name="T22" fmla="*/ 51 w 242"/>
                  <a:gd name="T23" fmla="*/ 48 h 158"/>
                  <a:gd name="T24" fmla="*/ 59 w 242"/>
                  <a:gd name="T25" fmla="*/ 45 h 158"/>
                  <a:gd name="T26" fmla="*/ 73 w 242"/>
                  <a:gd name="T27" fmla="*/ 49 h 158"/>
                  <a:gd name="T28" fmla="*/ 63 w 242"/>
                  <a:gd name="T29" fmla="*/ 44 h 158"/>
                  <a:gd name="T30" fmla="*/ 71 w 242"/>
                  <a:gd name="T31" fmla="*/ 42 h 158"/>
                  <a:gd name="T32" fmla="*/ 76 w 242"/>
                  <a:gd name="T33" fmla="*/ 39 h 158"/>
                  <a:gd name="T34" fmla="*/ 80 w 242"/>
                  <a:gd name="T35" fmla="*/ 37 h 158"/>
                  <a:gd name="T36" fmla="*/ 172 w 242"/>
                  <a:gd name="T37" fmla="*/ 84 h 158"/>
                  <a:gd name="T38" fmla="*/ 81 w 242"/>
                  <a:gd name="T39" fmla="*/ 24 h 158"/>
                  <a:gd name="T40" fmla="*/ 184 w 242"/>
                  <a:gd name="T41" fmla="*/ 80 h 158"/>
                  <a:gd name="T42" fmla="*/ 167 w 242"/>
                  <a:gd name="T43" fmla="*/ 70 h 158"/>
                  <a:gd name="T44" fmla="*/ 81 w 242"/>
                  <a:gd name="T45" fmla="*/ 12 h 158"/>
                  <a:gd name="T46" fmla="*/ 84 w 242"/>
                  <a:gd name="T47" fmla="*/ 2 h 158"/>
                  <a:gd name="T48" fmla="*/ 108 w 242"/>
                  <a:gd name="T49" fmla="*/ 7 h 158"/>
                  <a:gd name="T50" fmla="*/ 124 w 242"/>
                  <a:gd name="T51" fmla="*/ 9 h 158"/>
                  <a:gd name="T52" fmla="*/ 137 w 242"/>
                  <a:gd name="T53" fmla="*/ 11 h 158"/>
                  <a:gd name="T54" fmla="*/ 152 w 242"/>
                  <a:gd name="T55" fmla="*/ 16 h 158"/>
                  <a:gd name="T56" fmla="*/ 228 w 242"/>
                  <a:gd name="T57" fmla="*/ 43 h 158"/>
                  <a:gd name="T58" fmla="*/ 233 w 242"/>
                  <a:gd name="T59" fmla="*/ 42 h 158"/>
                  <a:gd name="T60" fmla="*/ 234 w 242"/>
                  <a:gd name="T61" fmla="*/ 38 h 158"/>
                  <a:gd name="T62" fmla="*/ 207 w 242"/>
                  <a:gd name="T63" fmla="*/ 25 h 158"/>
                  <a:gd name="T64" fmla="*/ 232 w 242"/>
                  <a:gd name="T65" fmla="*/ 39 h 158"/>
                  <a:gd name="T66" fmla="*/ 174 w 242"/>
                  <a:gd name="T67" fmla="*/ 20 h 158"/>
                  <a:gd name="T68" fmla="*/ 218 w 242"/>
                  <a:gd name="T69" fmla="*/ 53 h 158"/>
                  <a:gd name="T70" fmla="*/ 208 w 242"/>
                  <a:gd name="T71" fmla="*/ 50 h 158"/>
                  <a:gd name="T72" fmla="*/ 215 w 242"/>
                  <a:gd name="T73" fmla="*/ 53 h 158"/>
                  <a:gd name="T74" fmla="*/ 209 w 242"/>
                  <a:gd name="T75" fmla="*/ 58 h 158"/>
                  <a:gd name="T76" fmla="*/ 127 w 242"/>
                  <a:gd name="T77" fmla="*/ 13 h 158"/>
                  <a:gd name="T78" fmla="*/ 202 w 242"/>
                  <a:gd name="T79" fmla="*/ 65 h 158"/>
                  <a:gd name="T80" fmla="*/ 198 w 242"/>
                  <a:gd name="T81" fmla="*/ 68 h 158"/>
                  <a:gd name="T82" fmla="*/ 187 w 242"/>
                  <a:gd name="T83" fmla="*/ 78 h 158"/>
                  <a:gd name="T84" fmla="*/ 183 w 242"/>
                  <a:gd name="T85" fmla="*/ 82 h 158"/>
                  <a:gd name="T86" fmla="*/ 80 w 242"/>
                  <a:gd name="T87" fmla="*/ 22 h 158"/>
                  <a:gd name="T88" fmla="*/ 177 w 242"/>
                  <a:gd name="T89" fmla="*/ 83 h 158"/>
                  <a:gd name="T90" fmla="*/ 152 w 242"/>
                  <a:gd name="T91" fmla="*/ 77 h 158"/>
                  <a:gd name="T92" fmla="*/ 170 w 242"/>
                  <a:gd name="T93" fmla="*/ 92 h 158"/>
                  <a:gd name="T94" fmla="*/ 164 w 242"/>
                  <a:gd name="T95" fmla="*/ 97 h 158"/>
                  <a:gd name="T96" fmla="*/ 162 w 242"/>
                  <a:gd name="T97" fmla="*/ 100 h 158"/>
                  <a:gd name="T98" fmla="*/ 160 w 242"/>
                  <a:gd name="T99" fmla="*/ 102 h 158"/>
                  <a:gd name="T100" fmla="*/ 154 w 242"/>
                  <a:gd name="T101" fmla="*/ 105 h 158"/>
                  <a:gd name="T102" fmla="*/ 150 w 242"/>
                  <a:gd name="T103" fmla="*/ 109 h 158"/>
                  <a:gd name="T104" fmla="*/ 44 w 242"/>
                  <a:gd name="T105" fmla="*/ 49 h 158"/>
                  <a:gd name="T106" fmla="*/ 37 w 242"/>
                  <a:gd name="T107" fmla="*/ 49 h 158"/>
                  <a:gd name="T108" fmla="*/ 26 w 242"/>
                  <a:gd name="T109" fmla="*/ 54 h 158"/>
                  <a:gd name="T110" fmla="*/ 21 w 242"/>
                  <a:gd name="T111" fmla="*/ 55 h 158"/>
                  <a:gd name="T112" fmla="*/ 127 w 242"/>
                  <a:gd name="T113" fmla="*/ 126 h 158"/>
                  <a:gd name="T114" fmla="*/ 123 w 242"/>
                  <a:gd name="T115" fmla="*/ 130 h 158"/>
                  <a:gd name="T116" fmla="*/ 117 w 242"/>
                  <a:gd name="T117" fmla="*/ 136 h 158"/>
                  <a:gd name="T118" fmla="*/ 119 w 242"/>
                  <a:gd name="T119" fmla="*/ 134 h 158"/>
                  <a:gd name="T120" fmla="*/ 103 w 242"/>
                  <a:gd name="T121" fmla="*/ 141 h 158"/>
                  <a:gd name="T122" fmla="*/ 92 w 242"/>
                  <a:gd name="T123" fmla="*/ 13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2" h="158">
                    <a:moveTo>
                      <a:pt x="97" y="155"/>
                    </a:moveTo>
                    <a:cubicBezTo>
                      <a:pt x="95" y="154"/>
                      <a:pt x="95" y="154"/>
                      <a:pt x="95" y="154"/>
                    </a:cubicBezTo>
                    <a:cubicBezTo>
                      <a:pt x="94" y="155"/>
                      <a:pt x="94" y="155"/>
                      <a:pt x="94" y="155"/>
                    </a:cubicBezTo>
                    <a:cubicBezTo>
                      <a:pt x="95" y="156"/>
                      <a:pt x="95" y="156"/>
                      <a:pt x="95" y="156"/>
                    </a:cubicBezTo>
                    <a:cubicBezTo>
                      <a:pt x="100" y="154"/>
                      <a:pt x="100" y="154"/>
                      <a:pt x="100" y="154"/>
                    </a:cubicBezTo>
                    <a:cubicBezTo>
                      <a:pt x="101" y="154"/>
                      <a:pt x="101" y="153"/>
                      <a:pt x="101" y="153"/>
                    </a:cubicBezTo>
                    <a:cubicBezTo>
                      <a:pt x="101" y="152"/>
                      <a:pt x="101" y="152"/>
                      <a:pt x="101" y="151"/>
                    </a:cubicBezTo>
                    <a:cubicBezTo>
                      <a:pt x="99" y="150"/>
                      <a:pt x="99" y="150"/>
                      <a:pt x="99" y="150"/>
                    </a:cubicBezTo>
                    <a:cubicBezTo>
                      <a:pt x="101" y="150"/>
                      <a:pt x="101" y="150"/>
                      <a:pt x="101" y="150"/>
                    </a:cubicBezTo>
                    <a:cubicBezTo>
                      <a:pt x="102" y="150"/>
                      <a:pt x="103" y="150"/>
                      <a:pt x="103" y="149"/>
                    </a:cubicBezTo>
                    <a:cubicBezTo>
                      <a:pt x="103" y="149"/>
                      <a:pt x="103" y="148"/>
                      <a:pt x="102" y="148"/>
                    </a:cubicBezTo>
                    <a:cubicBezTo>
                      <a:pt x="101" y="147"/>
                      <a:pt x="101" y="147"/>
                      <a:pt x="101" y="147"/>
                    </a:cubicBezTo>
                    <a:cubicBezTo>
                      <a:pt x="105" y="148"/>
                      <a:pt x="105" y="148"/>
                      <a:pt x="105" y="148"/>
                    </a:cubicBezTo>
                    <a:cubicBezTo>
                      <a:pt x="106" y="148"/>
                      <a:pt x="107" y="147"/>
                      <a:pt x="107" y="147"/>
                    </a:cubicBezTo>
                    <a:cubicBezTo>
                      <a:pt x="107" y="146"/>
                      <a:pt x="107" y="145"/>
                      <a:pt x="106" y="145"/>
                    </a:cubicBezTo>
                    <a:cubicBezTo>
                      <a:pt x="102" y="142"/>
                      <a:pt x="102" y="142"/>
                      <a:pt x="102" y="142"/>
                    </a:cubicBezTo>
                    <a:cubicBezTo>
                      <a:pt x="108" y="144"/>
                      <a:pt x="108" y="144"/>
                      <a:pt x="108" y="144"/>
                    </a:cubicBezTo>
                    <a:cubicBezTo>
                      <a:pt x="109" y="144"/>
                      <a:pt x="110" y="144"/>
                      <a:pt x="110" y="143"/>
                    </a:cubicBezTo>
                    <a:cubicBezTo>
                      <a:pt x="110" y="143"/>
                      <a:pt x="110" y="143"/>
                      <a:pt x="110" y="143"/>
                    </a:cubicBezTo>
                    <a:cubicBezTo>
                      <a:pt x="110" y="142"/>
                      <a:pt x="110" y="142"/>
                      <a:pt x="110" y="142"/>
                    </a:cubicBezTo>
                    <a:cubicBezTo>
                      <a:pt x="110" y="141"/>
                      <a:pt x="110" y="141"/>
                      <a:pt x="110" y="141"/>
                    </a:cubicBezTo>
                    <a:cubicBezTo>
                      <a:pt x="109" y="141"/>
                      <a:pt x="109" y="141"/>
                      <a:pt x="108" y="140"/>
                    </a:cubicBezTo>
                    <a:cubicBezTo>
                      <a:pt x="106" y="139"/>
                      <a:pt x="102" y="137"/>
                      <a:pt x="98" y="134"/>
                    </a:cubicBezTo>
                    <a:cubicBezTo>
                      <a:pt x="97" y="133"/>
                      <a:pt x="95" y="132"/>
                      <a:pt x="94" y="132"/>
                    </a:cubicBezTo>
                    <a:cubicBezTo>
                      <a:pt x="93" y="131"/>
                      <a:pt x="93" y="131"/>
                      <a:pt x="92"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1" y="131"/>
                      <a:pt x="91" y="131"/>
                      <a:pt x="91" y="131"/>
                    </a:cubicBezTo>
                    <a:cubicBezTo>
                      <a:pt x="92" y="131"/>
                      <a:pt x="92" y="131"/>
                      <a:pt x="92" y="131"/>
                    </a:cubicBezTo>
                    <a:cubicBezTo>
                      <a:pt x="92" y="131"/>
                      <a:pt x="92" y="131"/>
                      <a:pt x="92" y="131"/>
                    </a:cubicBezTo>
                    <a:cubicBezTo>
                      <a:pt x="91" y="131"/>
                      <a:pt x="91" y="131"/>
                      <a:pt x="91" y="131"/>
                    </a:cubicBezTo>
                    <a:cubicBezTo>
                      <a:pt x="92" y="131"/>
                      <a:pt x="92" y="131"/>
                      <a:pt x="92" y="131"/>
                    </a:cubicBezTo>
                    <a:cubicBezTo>
                      <a:pt x="91" y="131"/>
                      <a:pt x="91" y="131"/>
                      <a:pt x="91" y="131"/>
                    </a:cubicBezTo>
                    <a:cubicBezTo>
                      <a:pt x="92" y="132"/>
                      <a:pt x="92" y="132"/>
                      <a:pt x="92" y="132"/>
                    </a:cubicBezTo>
                    <a:cubicBezTo>
                      <a:pt x="92" y="131"/>
                      <a:pt x="92" y="131"/>
                      <a:pt x="92" y="131"/>
                    </a:cubicBezTo>
                    <a:cubicBezTo>
                      <a:pt x="91" y="131"/>
                      <a:pt x="91" y="131"/>
                      <a:pt x="91" y="131"/>
                    </a:cubicBezTo>
                    <a:cubicBezTo>
                      <a:pt x="92" y="132"/>
                      <a:pt x="92" y="132"/>
                      <a:pt x="92" y="132"/>
                    </a:cubicBezTo>
                    <a:cubicBezTo>
                      <a:pt x="91" y="131"/>
                      <a:pt x="91" y="131"/>
                      <a:pt x="91" y="131"/>
                    </a:cubicBezTo>
                    <a:cubicBezTo>
                      <a:pt x="90" y="133"/>
                      <a:pt x="90" y="133"/>
                      <a:pt x="90" y="133"/>
                    </a:cubicBezTo>
                    <a:cubicBezTo>
                      <a:pt x="114" y="142"/>
                      <a:pt x="114" y="142"/>
                      <a:pt x="114" y="142"/>
                    </a:cubicBezTo>
                    <a:cubicBezTo>
                      <a:pt x="115" y="142"/>
                      <a:pt x="116" y="142"/>
                      <a:pt x="116" y="141"/>
                    </a:cubicBezTo>
                    <a:cubicBezTo>
                      <a:pt x="117" y="140"/>
                      <a:pt x="116" y="139"/>
                      <a:pt x="116" y="139"/>
                    </a:cubicBezTo>
                    <a:cubicBezTo>
                      <a:pt x="116" y="139"/>
                      <a:pt x="110" y="136"/>
                      <a:pt x="104" y="132"/>
                    </a:cubicBezTo>
                    <a:cubicBezTo>
                      <a:pt x="101" y="130"/>
                      <a:pt x="97" y="128"/>
                      <a:pt x="95" y="127"/>
                    </a:cubicBezTo>
                    <a:cubicBezTo>
                      <a:pt x="94" y="126"/>
                      <a:pt x="93" y="125"/>
                      <a:pt x="93" y="125"/>
                    </a:cubicBezTo>
                    <a:cubicBezTo>
                      <a:pt x="92" y="124"/>
                      <a:pt x="92" y="124"/>
                      <a:pt x="92" y="124"/>
                    </a:cubicBezTo>
                    <a:cubicBezTo>
                      <a:pt x="92" y="124"/>
                      <a:pt x="92" y="124"/>
                      <a:pt x="92" y="124"/>
                    </a:cubicBezTo>
                    <a:cubicBezTo>
                      <a:pt x="91" y="125"/>
                      <a:pt x="91" y="125"/>
                      <a:pt x="91" y="125"/>
                    </a:cubicBezTo>
                    <a:cubicBezTo>
                      <a:pt x="92" y="124"/>
                      <a:pt x="92" y="124"/>
                      <a:pt x="92" y="124"/>
                    </a:cubicBezTo>
                    <a:cubicBezTo>
                      <a:pt x="92" y="124"/>
                      <a:pt x="92" y="124"/>
                      <a:pt x="92" y="124"/>
                    </a:cubicBezTo>
                    <a:cubicBezTo>
                      <a:pt x="91" y="125"/>
                      <a:pt x="91" y="125"/>
                      <a:pt x="91" y="125"/>
                    </a:cubicBezTo>
                    <a:cubicBezTo>
                      <a:pt x="92" y="124"/>
                      <a:pt x="92" y="124"/>
                      <a:pt x="92" y="124"/>
                    </a:cubicBezTo>
                    <a:cubicBezTo>
                      <a:pt x="91" y="125"/>
                      <a:pt x="91" y="125"/>
                      <a:pt x="91" y="125"/>
                    </a:cubicBezTo>
                    <a:cubicBezTo>
                      <a:pt x="92" y="125"/>
                      <a:pt x="92" y="125"/>
                      <a:pt x="92" y="125"/>
                    </a:cubicBezTo>
                    <a:cubicBezTo>
                      <a:pt x="92" y="125"/>
                      <a:pt x="92" y="125"/>
                      <a:pt x="92" y="124"/>
                    </a:cubicBezTo>
                    <a:cubicBezTo>
                      <a:pt x="91" y="125"/>
                      <a:pt x="91" y="125"/>
                      <a:pt x="91" y="125"/>
                    </a:cubicBezTo>
                    <a:cubicBezTo>
                      <a:pt x="92" y="125"/>
                      <a:pt x="92" y="125"/>
                      <a:pt x="92" y="125"/>
                    </a:cubicBezTo>
                    <a:cubicBezTo>
                      <a:pt x="91" y="125"/>
                      <a:pt x="91" y="125"/>
                      <a:pt x="91" y="125"/>
                    </a:cubicBezTo>
                    <a:cubicBezTo>
                      <a:pt x="92" y="126"/>
                      <a:pt x="92" y="126"/>
                      <a:pt x="92" y="126"/>
                    </a:cubicBezTo>
                    <a:cubicBezTo>
                      <a:pt x="92" y="125"/>
                      <a:pt x="92" y="125"/>
                      <a:pt x="92" y="125"/>
                    </a:cubicBezTo>
                    <a:cubicBezTo>
                      <a:pt x="91" y="125"/>
                      <a:pt x="91" y="125"/>
                      <a:pt x="91" y="125"/>
                    </a:cubicBezTo>
                    <a:cubicBezTo>
                      <a:pt x="92" y="126"/>
                      <a:pt x="92" y="126"/>
                      <a:pt x="92" y="126"/>
                    </a:cubicBezTo>
                    <a:cubicBezTo>
                      <a:pt x="91" y="125"/>
                      <a:pt x="91" y="125"/>
                      <a:pt x="91" y="125"/>
                    </a:cubicBezTo>
                    <a:cubicBezTo>
                      <a:pt x="90" y="127"/>
                      <a:pt x="90" y="127"/>
                      <a:pt x="90" y="127"/>
                    </a:cubicBezTo>
                    <a:cubicBezTo>
                      <a:pt x="90" y="127"/>
                      <a:pt x="97" y="129"/>
                      <a:pt x="103" y="132"/>
                    </a:cubicBezTo>
                    <a:cubicBezTo>
                      <a:pt x="107" y="133"/>
                      <a:pt x="110" y="134"/>
                      <a:pt x="113" y="135"/>
                    </a:cubicBezTo>
                    <a:cubicBezTo>
                      <a:pt x="115" y="136"/>
                      <a:pt x="116" y="136"/>
                      <a:pt x="117" y="136"/>
                    </a:cubicBezTo>
                    <a:cubicBezTo>
                      <a:pt x="117" y="137"/>
                      <a:pt x="118" y="137"/>
                      <a:pt x="118" y="137"/>
                    </a:cubicBezTo>
                    <a:cubicBezTo>
                      <a:pt x="118" y="137"/>
                      <a:pt x="119" y="137"/>
                      <a:pt x="119" y="137"/>
                    </a:cubicBezTo>
                    <a:cubicBezTo>
                      <a:pt x="120" y="137"/>
                      <a:pt x="120" y="137"/>
                      <a:pt x="120" y="137"/>
                    </a:cubicBezTo>
                    <a:cubicBezTo>
                      <a:pt x="120" y="137"/>
                      <a:pt x="120" y="137"/>
                      <a:pt x="121" y="136"/>
                    </a:cubicBezTo>
                    <a:cubicBezTo>
                      <a:pt x="121" y="136"/>
                      <a:pt x="121" y="136"/>
                      <a:pt x="121" y="136"/>
                    </a:cubicBezTo>
                    <a:cubicBezTo>
                      <a:pt x="121" y="135"/>
                      <a:pt x="121" y="135"/>
                      <a:pt x="121" y="135"/>
                    </a:cubicBezTo>
                    <a:cubicBezTo>
                      <a:pt x="121" y="135"/>
                      <a:pt x="121" y="135"/>
                      <a:pt x="120" y="134"/>
                    </a:cubicBezTo>
                    <a:cubicBezTo>
                      <a:pt x="120" y="134"/>
                      <a:pt x="120" y="134"/>
                      <a:pt x="120" y="133"/>
                    </a:cubicBezTo>
                    <a:cubicBezTo>
                      <a:pt x="118" y="132"/>
                      <a:pt x="115" y="130"/>
                      <a:pt x="111" y="128"/>
                    </a:cubicBezTo>
                    <a:cubicBezTo>
                      <a:pt x="84" y="110"/>
                      <a:pt x="2" y="60"/>
                      <a:pt x="2" y="60"/>
                    </a:cubicBezTo>
                    <a:cubicBezTo>
                      <a:pt x="1" y="62"/>
                      <a:pt x="1" y="62"/>
                      <a:pt x="1" y="62"/>
                    </a:cubicBezTo>
                    <a:cubicBezTo>
                      <a:pt x="2" y="62"/>
                      <a:pt x="2" y="62"/>
                      <a:pt x="2" y="62"/>
                    </a:cubicBezTo>
                    <a:cubicBezTo>
                      <a:pt x="1" y="62"/>
                      <a:pt x="1" y="62"/>
                      <a:pt x="1" y="62"/>
                    </a:cubicBezTo>
                    <a:cubicBezTo>
                      <a:pt x="2" y="63"/>
                      <a:pt x="2" y="63"/>
                      <a:pt x="2" y="63"/>
                    </a:cubicBezTo>
                    <a:cubicBezTo>
                      <a:pt x="2" y="62"/>
                      <a:pt x="2" y="62"/>
                      <a:pt x="2" y="62"/>
                    </a:cubicBezTo>
                    <a:cubicBezTo>
                      <a:pt x="1" y="62"/>
                      <a:pt x="1" y="62"/>
                      <a:pt x="1" y="62"/>
                    </a:cubicBezTo>
                    <a:cubicBezTo>
                      <a:pt x="2" y="63"/>
                      <a:pt x="2" y="63"/>
                      <a:pt x="2" y="63"/>
                    </a:cubicBezTo>
                    <a:cubicBezTo>
                      <a:pt x="2" y="62"/>
                      <a:pt x="2" y="62"/>
                      <a:pt x="2" y="62"/>
                    </a:cubicBezTo>
                    <a:cubicBezTo>
                      <a:pt x="2" y="63"/>
                      <a:pt x="2" y="63"/>
                      <a:pt x="2" y="63"/>
                    </a:cubicBezTo>
                    <a:cubicBezTo>
                      <a:pt x="2" y="63"/>
                      <a:pt x="2" y="63"/>
                      <a:pt x="2" y="63"/>
                    </a:cubicBezTo>
                    <a:cubicBezTo>
                      <a:pt x="2" y="62"/>
                      <a:pt x="2" y="62"/>
                      <a:pt x="2" y="62"/>
                    </a:cubicBezTo>
                    <a:cubicBezTo>
                      <a:pt x="2" y="63"/>
                      <a:pt x="2" y="63"/>
                      <a:pt x="2" y="63"/>
                    </a:cubicBezTo>
                    <a:cubicBezTo>
                      <a:pt x="2" y="63"/>
                      <a:pt x="2" y="63"/>
                      <a:pt x="4" y="64"/>
                    </a:cubicBezTo>
                    <a:cubicBezTo>
                      <a:pt x="8" y="65"/>
                      <a:pt x="18" y="71"/>
                      <a:pt x="29" y="78"/>
                    </a:cubicBezTo>
                    <a:cubicBezTo>
                      <a:pt x="47" y="88"/>
                      <a:pt x="70" y="102"/>
                      <a:pt x="88" y="113"/>
                    </a:cubicBezTo>
                    <a:cubicBezTo>
                      <a:pt x="98" y="118"/>
                      <a:pt x="106" y="123"/>
                      <a:pt x="112" y="127"/>
                    </a:cubicBezTo>
                    <a:cubicBezTo>
                      <a:pt x="115" y="129"/>
                      <a:pt x="118" y="130"/>
                      <a:pt x="119" y="131"/>
                    </a:cubicBezTo>
                    <a:cubicBezTo>
                      <a:pt x="120" y="132"/>
                      <a:pt x="121" y="132"/>
                      <a:pt x="122" y="132"/>
                    </a:cubicBezTo>
                    <a:cubicBezTo>
                      <a:pt x="122" y="133"/>
                      <a:pt x="122" y="133"/>
                      <a:pt x="122" y="133"/>
                    </a:cubicBezTo>
                    <a:cubicBezTo>
                      <a:pt x="123" y="133"/>
                      <a:pt x="123" y="133"/>
                      <a:pt x="123" y="133"/>
                    </a:cubicBezTo>
                    <a:cubicBezTo>
                      <a:pt x="124" y="133"/>
                      <a:pt x="124" y="133"/>
                      <a:pt x="124" y="133"/>
                    </a:cubicBezTo>
                    <a:cubicBezTo>
                      <a:pt x="125" y="132"/>
                      <a:pt x="125" y="132"/>
                      <a:pt x="125" y="132"/>
                    </a:cubicBezTo>
                    <a:cubicBezTo>
                      <a:pt x="125" y="132"/>
                      <a:pt x="125" y="131"/>
                      <a:pt x="125" y="131"/>
                    </a:cubicBezTo>
                    <a:cubicBezTo>
                      <a:pt x="125" y="131"/>
                      <a:pt x="125" y="130"/>
                      <a:pt x="124" y="130"/>
                    </a:cubicBezTo>
                    <a:cubicBezTo>
                      <a:pt x="124" y="130"/>
                      <a:pt x="122" y="129"/>
                      <a:pt x="119" y="127"/>
                    </a:cubicBezTo>
                    <a:cubicBezTo>
                      <a:pt x="108" y="121"/>
                      <a:pt x="81" y="104"/>
                      <a:pt x="56" y="89"/>
                    </a:cubicBezTo>
                    <a:cubicBezTo>
                      <a:pt x="44" y="82"/>
                      <a:pt x="32" y="74"/>
                      <a:pt x="24" y="69"/>
                    </a:cubicBezTo>
                    <a:cubicBezTo>
                      <a:pt x="19" y="66"/>
                      <a:pt x="16" y="64"/>
                      <a:pt x="13" y="62"/>
                    </a:cubicBezTo>
                    <a:cubicBezTo>
                      <a:pt x="12" y="61"/>
                      <a:pt x="11" y="60"/>
                      <a:pt x="11" y="60"/>
                    </a:cubicBezTo>
                    <a:cubicBezTo>
                      <a:pt x="10" y="59"/>
                      <a:pt x="10" y="59"/>
                      <a:pt x="10" y="59"/>
                    </a:cubicBezTo>
                    <a:cubicBezTo>
                      <a:pt x="10" y="59"/>
                      <a:pt x="10" y="59"/>
                      <a:pt x="10" y="59"/>
                    </a:cubicBezTo>
                    <a:cubicBezTo>
                      <a:pt x="10" y="59"/>
                      <a:pt x="10" y="59"/>
                      <a:pt x="10" y="59"/>
                    </a:cubicBezTo>
                    <a:cubicBezTo>
                      <a:pt x="10" y="59"/>
                      <a:pt x="10" y="59"/>
                      <a:pt x="10" y="59"/>
                    </a:cubicBezTo>
                    <a:cubicBezTo>
                      <a:pt x="10" y="59"/>
                      <a:pt x="10" y="59"/>
                      <a:pt x="10" y="59"/>
                    </a:cubicBezTo>
                    <a:cubicBezTo>
                      <a:pt x="10" y="59"/>
                      <a:pt x="10" y="59"/>
                      <a:pt x="10" y="59"/>
                    </a:cubicBezTo>
                    <a:cubicBezTo>
                      <a:pt x="10" y="59"/>
                      <a:pt x="10" y="59"/>
                      <a:pt x="10" y="59"/>
                    </a:cubicBezTo>
                    <a:cubicBezTo>
                      <a:pt x="9" y="60"/>
                      <a:pt x="9" y="60"/>
                      <a:pt x="9" y="60"/>
                    </a:cubicBezTo>
                    <a:cubicBezTo>
                      <a:pt x="10" y="60"/>
                      <a:pt x="10" y="60"/>
                      <a:pt x="10" y="60"/>
                    </a:cubicBezTo>
                    <a:cubicBezTo>
                      <a:pt x="10" y="59"/>
                      <a:pt x="10" y="59"/>
                      <a:pt x="10" y="59"/>
                    </a:cubicBezTo>
                    <a:cubicBezTo>
                      <a:pt x="9" y="60"/>
                      <a:pt x="9" y="60"/>
                      <a:pt x="9" y="60"/>
                    </a:cubicBezTo>
                    <a:cubicBezTo>
                      <a:pt x="10" y="60"/>
                      <a:pt x="10" y="60"/>
                      <a:pt x="10" y="60"/>
                    </a:cubicBezTo>
                    <a:cubicBezTo>
                      <a:pt x="9" y="60"/>
                      <a:pt x="9" y="60"/>
                      <a:pt x="9" y="60"/>
                    </a:cubicBezTo>
                    <a:cubicBezTo>
                      <a:pt x="10" y="60"/>
                      <a:pt x="10" y="60"/>
                      <a:pt x="10" y="60"/>
                    </a:cubicBezTo>
                    <a:cubicBezTo>
                      <a:pt x="10" y="60"/>
                      <a:pt x="10" y="60"/>
                      <a:pt x="10" y="60"/>
                    </a:cubicBezTo>
                    <a:cubicBezTo>
                      <a:pt x="9" y="60"/>
                      <a:pt x="9" y="60"/>
                      <a:pt x="9" y="60"/>
                    </a:cubicBezTo>
                    <a:cubicBezTo>
                      <a:pt x="10" y="60"/>
                      <a:pt x="10" y="60"/>
                      <a:pt x="10" y="60"/>
                    </a:cubicBezTo>
                    <a:cubicBezTo>
                      <a:pt x="10" y="60"/>
                      <a:pt x="10" y="60"/>
                      <a:pt x="10" y="60"/>
                    </a:cubicBezTo>
                    <a:cubicBezTo>
                      <a:pt x="9" y="60"/>
                      <a:pt x="9" y="60"/>
                      <a:pt x="9" y="60"/>
                    </a:cubicBezTo>
                    <a:cubicBezTo>
                      <a:pt x="9" y="61"/>
                      <a:pt x="9" y="61"/>
                      <a:pt x="9" y="61"/>
                    </a:cubicBezTo>
                    <a:cubicBezTo>
                      <a:pt x="10" y="60"/>
                      <a:pt x="10" y="60"/>
                      <a:pt x="10" y="60"/>
                    </a:cubicBezTo>
                    <a:cubicBezTo>
                      <a:pt x="9" y="60"/>
                      <a:pt x="9" y="60"/>
                      <a:pt x="9" y="60"/>
                    </a:cubicBezTo>
                    <a:cubicBezTo>
                      <a:pt x="9" y="61"/>
                      <a:pt x="9" y="61"/>
                      <a:pt x="9" y="61"/>
                    </a:cubicBezTo>
                    <a:cubicBezTo>
                      <a:pt x="9" y="60"/>
                      <a:pt x="9" y="60"/>
                      <a:pt x="9" y="60"/>
                    </a:cubicBezTo>
                    <a:cubicBezTo>
                      <a:pt x="9" y="61"/>
                      <a:pt x="9" y="61"/>
                      <a:pt x="9" y="61"/>
                    </a:cubicBezTo>
                    <a:cubicBezTo>
                      <a:pt x="9" y="61"/>
                      <a:pt x="9" y="61"/>
                      <a:pt x="9" y="61"/>
                    </a:cubicBezTo>
                    <a:cubicBezTo>
                      <a:pt x="9" y="60"/>
                      <a:pt x="9" y="60"/>
                      <a:pt x="9" y="60"/>
                    </a:cubicBezTo>
                    <a:cubicBezTo>
                      <a:pt x="9" y="61"/>
                      <a:pt x="9" y="61"/>
                      <a:pt x="9" y="61"/>
                    </a:cubicBezTo>
                    <a:cubicBezTo>
                      <a:pt x="9" y="61"/>
                      <a:pt x="10" y="61"/>
                      <a:pt x="11" y="62"/>
                    </a:cubicBezTo>
                    <a:cubicBezTo>
                      <a:pt x="16" y="63"/>
                      <a:pt x="26" y="68"/>
                      <a:pt x="37" y="75"/>
                    </a:cubicBezTo>
                    <a:cubicBezTo>
                      <a:pt x="55" y="85"/>
                      <a:pt x="78" y="98"/>
                      <a:pt x="96" y="109"/>
                    </a:cubicBezTo>
                    <a:cubicBezTo>
                      <a:pt x="105" y="115"/>
                      <a:pt x="113" y="119"/>
                      <a:pt x="119" y="123"/>
                    </a:cubicBezTo>
                    <a:cubicBezTo>
                      <a:pt x="124" y="126"/>
                      <a:pt x="128" y="128"/>
                      <a:pt x="128" y="128"/>
                    </a:cubicBezTo>
                    <a:cubicBezTo>
                      <a:pt x="128" y="129"/>
                      <a:pt x="129" y="129"/>
                      <a:pt x="130" y="128"/>
                    </a:cubicBezTo>
                    <a:cubicBezTo>
                      <a:pt x="130" y="127"/>
                      <a:pt x="130" y="127"/>
                      <a:pt x="130" y="127"/>
                    </a:cubicBezTo>
                    <a:cubicBezTo>
                      <a:pt x="130" y="126"/>
                      <a:pt x="130" y="126"/>
                      <a:pt x="130" y="126"/>
                    </a:cubicBezTo>
                    <a:cubicBezTo>
                      <a:pt x="129" y="125"/>
                      <a:pt x="129" y="125"/>
                      <a:pt x="129" y="125"/>
                    </a:cubicBezTo>
                    <a:cubicBezTo>
                      <a:pt x="127" y="124"/>
                      <a:pt x="125" y="122"/>
                      <a:pt x="121" y="120"/>
                    </a:cubicBezTo>
                    <a:cubicBezTo>
                      <a:pt x="108" y="112"/>
                      <a:pt x="82" y="96"/>
                      <a:pt x="60" y="83"/>
                    </a:cubicBezTo>
                    <a:cubicBezTo>
                      <a:pt x="48" y="76"/>
                      <a:pt x="38" y="70"/>
                      <a:pt x="30" y="65"/>
                    </a:cubicBezTo>
                    <a:cubicBezTo>
                      <a:pt x="26" y="62"/>
                      <a:pt x="23" y="60"/>
                      <a:pt x="21" y="59"/>
                    </a:cubicBezTo>
                    <a:cubicBezTo>
                      <a:pt x="20" y="58"/>
                      <a:pt x="19" y="57"/>
                      <a:pt x="18" y="57"/>
                    </a:cubicBezTo>
                    <a:cubicBezTo>
                      <a:pt x="18" y="57"/>
                      <a:pt x="18" y="57"/>
                      <a:pt x="18" y="57"/>
                    </a:cubicBezTo>
                    <a:cubicBezTo>
                      <a:pt x="18" y="57"/>
                      <a:pt x="18" y="57"/>
                      <a:pt x="18" y="57"/>
                    </a:cubicBezTo>
                    <a:cubicBezTo>
                      <a:pt x="17" y="57"/>
                      <a:pt x="17" y="57"/>
                      <a:pt x="17" y="57"/>
                    </a:cubicBezTo>
                    <a:cubicBezTo>
                      <a:pt x="18" y="57"/>
                      <a:pt x="18" y="57"/>
                      <a:pt x="18" y="57"/>
                    </a:cubicBezTo>
                    <a:cubicBezTo>
                      <a:pt x="18" y="57"/>
                      <a:pt x="18" y="57"/>
                      <a:pt x="18" y="57"/>
                    </a:cubicBezTo>
                    <a:cubicBezTo>
                      <a:pt x="17" y="57"/>
                      <a:pt x="17" y="57"/>
                      <a:pt x="17" y="57"/>
                    </a:cubicBezTo>
                    <a:cubicBezTo>
                      <a:pt x="18" y="57"/>
                      <a:pt x="18" y="57"/>
                      <a:pt x="18" y="57"/>
                    </a:cubicBezTo>
                    <a:cubicBezTo>
                      <a:pt x="17" y="57"/>
                      <a:pt x="17" y="57"/>
                      <a:pt x="17" y="57"/>
                    </a:cubicBezTo>
                    <a:cubicBezTo>
                      <a:pt x="18" y="58"/>
                      <a:pt x="18" y="58"/>
                      <a:pt x="18" y="58"/>
                    </a:cubicBezTo>
                    <a:cubicBezTo>
                      <a:pt x="18" y="57"/>
                      <a:pt x="18" y="57"/>
                      <a:pt x="18" y="57"/>
                    </a:cubicBezTo>
                    <a:cubicBezTo>
                      <a:pt x="17" y="57"/>
                      <a:pt x="17" y="57"/>
                      <a:pt x="17" y="57"/>
                    </a:cubicBezTo>
                    <a:cubicBezTo>
                      <a:pt x="18" y="58"/>
                      <a:pt x="18" y="58"/>
                      <a:pt x="18" y="58"/>
                    </a:cubicBezTo>
                    <a:cubicBezTo>
                      <a:pt x="17" y="57"/>
                      <a:pt x="17" y="57"/>
                      <a:pt x="17" y="57"/>
                    </a:cubicBezTo>
                    <a:cubicBezTo>
                      <a:pt x="16" y="58"/>
                      <a:pt x="16" y="58"/>
                      <a:pt x="16" y="58"/>
                    </a:cubicBezTo>
                    <a:cubicBezTo>
                      <a:pt x="133" y="126"/>
                      <a:pt x="133" y="126"/>
                      <a:pt x="133" y="126"/>
                    </a:cubicBezTo>
                    <a:cubicBezTo>
                      <a:pt x="133" y="126"/>
                      <a:pt x="134" y="126"/>
                      <a:pt x="135" y="126"/>
                    </a:cubicBezTo>
                    <a:cubicBezTo>
                      <a:pt x="135" y="125"/>
                      <a:pt x="135" y="124"/>
                      <a:pt x="134" y="124"/>
                    </a:cubicBezTo>
                    <a:cubicBezTo>
                      <a:pt x="108" y="107"/>
                      <a:pt x="108" y="107"/>
                      <a:pt x="108" y="107"/>
                    </a:cubicBezTo>
                    <a:cubicBezTo>
                      <a:pt x="136" y="123"/>
                      <a:pt x="136" y="123"/>
                      <a:pt x="136" y="123"/>
                    </a:cubicBezTo>
                    <a:cubicBezTo>
                      <a:pt x="136" y="124"/>
                      <a:pt x="137" y="123"/>
                      <a:pt x="138" y="123"/>
                    </a:cubicBezTo>
                    <a:cubicBezTo>
                      <a:pt x="138" y="122"/>
                      <a:pt x="138" y="122"/>
                      <a:pt x="138" y="122"/>
                    </a:cubicBezTo>
                    <a:cubicBezTo>
                      <a:pt x="138" y="121"/>
                      <a:pt x="138" y="121"/>
                      <a:pt x="138" y="121"/>
                    </a:cubicBezTo>
                    <a:cubicBezTo>
                      <a:pt x="137" y="121"/>
                      <a:pt x="137" y="120"/>
                      <a:pt x="137" y="120"/>
                    </a:cubicBezTo>
                    <a:cubicBezTo>
                      <a:pt x="135" y="119"/>
                      <a:pt x="133" y="117"/>
                      <a:pt x="129" y="114"/>
                    </a:cubicBezTo>
                    <a:cubicBezTo>
                      <a:pt x="104" y="97"/>
                      <a:pt x="27" y="52"/>
                      <a:pt x="27" y="52"/>
                    </a:cubicBezTo>
                    <a:cubicBezTo>
                      <a:pt x="26" y="53"/>
                      <a:pt x="26" y="53"/>
                      <a:pt x="26" y="53"/>
                    </a:cubicBezTo>
                    <a:cubicBezTo>
                      <a:pt x="26" y="54"/>
                      <a:pt x="26" y="54"/>
                      <a:pt x="26" y="54"/>
                    </a:cubicBezTo>
                    <a:cubicBezTo>
                      <a:pt x="138" y="119"/>
                      <a:pt x="138" y="119"/>
                      <a:pt x="138" y="119"/>
                    </a:cubicBezTo>
                    <a:cubicBezTo>
                      <a:pt x="139" y="119"/>
                      <a:pt x="140" y="119"/>
                      <a:pt x="140" y="118"/>
                    </a:cubicBezTo>
                    <a:cubicBezTo>
                      <a:pt x="141" y="118"/>
                      <a:pt x="141" y="117"/>
                      <a:pt x="140" y="116"/>
                    </a:cubicBezTo>
                    <a:cubicBezTo>
                      <a:pt x="140" y="116"/>
                      <a:pt x="138" y="115"/>
                      <a:pt x="135" y="114"/>
                    </a:cubicBezTo>
                    <a:cubicBezTo>
                      <a:pt x="125" y="107"/>
                      <a:pt x="100" y="92"/>
                      <a:pt x="78" y="78"/>
                    </a:cubicBezTo>
                    <a:cubicBezTo>
                      <a:pt x="66" y="71"/>
                      <a:pt x="56" y="65"/>
                      <a:pt x="48" y="60"/>
                    </a:cubicBezTo>
                    <a:cubicBezTo>
                      <a:pt x="44" y="57"/>
                      <a:pt x="41" y="55"/>
                      <a:pt x="38" y="53"/>
                    </a:cubicBezTo>
                    <a:cubicBezTo>
                      <a:pt x="37" y="53"/>
                      <a:pt x="36" y="52"/>
                      <a:pt x="36" y="52"/>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4" y="52"/>
                      <a:pt x="34" y="52"/>
                      <a:pt x="34" y="52"/>
                    </a:cubicBezTo>
                    <a:cubicBezTo>
                      <a:pt x="36" y="52"/>
                      <a:pt x="36" y="52"/>
                      <a:pt x="36" y="52"/>
                    </a:cubicBezTo>
                    <a:cubicBezTo>
                      <a:pt x="36" y="51"/>
                      <a:pt x="35" y="51"/>
                      <a:pt x="35" y="51"/>
                    </a:cubicBezTo>
                    <a:cubicBezTo>
                      <a:pt x="34" y="52"/>
                      <a:pt x="34" y="52"/>
                      <a:pt x="34" y="52"/>
                    </a:cubicBezTo>
                    <a:cubicBezTo>
                      <a:pt x="36" y="52"/>
                      <a:pt x="36" y="52"/>
                      <a:pt x="36" y="52"/>
                    </a:cubicBezTo>
                    <a:cubicBezTo>
                      <a:pt x="34" y="52"/>
                      <a:pt x="34" y="52"/>
                      <a:pt x="34" y="52"/>
                    </a:cubicBezTo>
                    <a:cubicBezTo>
                      <a:pt x="35" y="53"/>
                      <a:pt x="35" y="53"/>
                      <a:pt x="35" y="53"/>
                    </a:cubicBezTo>
                    <a:cubicBezTo>
                      <a:pt x="36" y="52"/>
                      <a:pt x="36" y="52"/>
                      <a:pt x="36" y="52"/>
                    </a:cubicBezTo>
                    <a:cubicBezTo>
                      <a:pt x="34" y="52"/>
                      <a:pt x="34" y="52"/>
                      <a:pt x="34" y="52"/>
                    </a:cubicBezTo>
                    <a:cubicBezTo>
                      <a:pt x="35" y="53"/>
                      <a:pt x="35" y="53"/>
                      <a:pt x="35" y="53"/>
                    </a:cubicBezTo>
                    <a:cubicBezTo>
                      <a:pt x="35" y="53"/>
                      <a:pt x="35" y="53"/>
                      <a:pt x="35" y="53"/>
                    </a:cubicBezTo>
                    <a:cubicBezTo>
                      <a:pt x="34" y="52"/>
                      <a:pt x="34" y="52"/>
                      <a:pt x="34" y="52"/>
                    </a:cubicBezTo>
                    <a:cubicBezTo>
                      <a:pt x="35" y="53"/>
                      <a:pt x="35" y="53"/>
                      <a:pt x="35" y="53"/>
                    </a:cubicBezTo>
                    <a:cubicBezTo>
                      <a:pt x="35" y="53"/>
                      <a:pt x="35" y="53"/>
                      <a:pt x="35" y="53"/>
                    </a:cubicBezTo>
                    <a:cubicBezTo>
                      <a:pt x="34" y="52"/>
                      <a:pt x="34" y="52"/>
                      <a:pt x="34" y="52"/>
                    </a:cubicBezTo>
                    <a:cubicBezTo>
                      <a:pt x="35" y="53"/>
                      <a:pt x="35" y="53"/>
                      <a:pt x="35" y="53"/>
                    </a:cubicBezTo>
                    <a:cubicBezTo>
                      <a:pt x="34" y="52"/>
                      <a:pt x="34" y="52"/>
                      <a:pt x="34" y="52"/>
                    </a:cubicBezTo>
                    <a:cubicBezTo>
                      <a:pt x="34" y="53"/>
                      <a:pt x="34" y="53"/>
                      <a:pt x="34" y="53"/>
                    </a:cubicBezTo>
                    <a:cubicBezTo>
                      <a:pt x="35" y="53"/>
                      <a:pt x="35" y="53"/>
                      <a:pt x="35" y="53"/>
                    </a:cubicBezTo>
                    <a:cubicBezTo>
                      <a:pt x="34" y="52"/>
                      <a:pt x="34" y="52"/>
                      <a:pt x="34" y="52"/>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5" y="53"/>
                      <a:pt x="36" y="54"/>
                    </a:cubicBezTo>
                    <a:cubicBezTo>
                      <a:pt x="41" y="56"/>
                      <a:pt x="49" y="61"/>
                      <a:pt x="60" y="67"/>
                    </a:cubicBezTo>
                    <a:cubicBezTo>
                      <a:pt x="76" y="76"/>
                      <a:pt x="96" y="88"/>
                      <a:pt x="113" y="98"/>
                    </a:cubicBezTo>
                    <a:cubicBezTo>
                      <a:pt x="121" y="103"/>
                      <a:pt x="128" y="108"/>
                      <a:pt x="133" y="111"/>
                    </a:cubicBezTo>
                    <a:cubicBezTo>
                      <a:pt x="138" y="114"/>
                      <a:pt x="141" y="116"/>
                      <a:pt x="141" y="116"/>
                    </a:cubicBezTo>
                    <a:cubicBezTo>
                      <a:pt x="142" y="116"/>
                      <a:pt x="143" y="116"/>
                      <a:pt x="144" y="115"/>
                    </a:cubicBezTo>
                    <a:cubicBezTo>
                      <a:pt x="144" y="115"/>
                      <a:pt x="144" y="114"/>
                      <a:pt x="143" y="113"/>
                    </a:cubicBezTo>
                    <a:cubicBezTo>
                      <a:pt x="39" y="48"/>
                      <a:pt x="39" y="48"/>
                      <a:pt x="39" y="48"/>
                    </a:cubicBezTo>
                    <a:cubicBezTo>
                      <a:pt x="38" y="49"/>
                      <a:pt x="38" y="49"/>
                      <a:pt x="38" y="49"/>
                    </a:cubicBezTo>
                    <a:cubicBezTo>
                      <a:pt x="39" y="50"/>
                      <a:pt x="39" y="50"/>
                      <a:pt x="39" y="50"/>
                    </a:cubicBezTo>
                    <a:cubicBezTo>
                      <a:pt x="38" y="49"/>
                      <a:pt x="38" y="49"/>
                      <a:pt x="38" y="49"/>
                    </a:cubicBezTo>
                    <a:cubicBezTo>
                      <a:pt x="39" y="51"/>
                      <a:pt x="39" y="51"/>
                      <a:pt x="39" y="51"/>
                    </a:cubicBezTo>
                    <a:cubicBezTo>
                      <a:pt x="39" y="50"/>
                      <a:pt x="39" y="50"/>
                      <a:pt x="39" y="50"/>
                    </a:cubicBezTo>
                    <a:cubicBezTo>
                      <a:pt x="38" y="49"/>
                      <a:pt x="38" y="49"/>
                      <a:pt x="38" y="49"/>
                    </a:cubicBezTo>
                    <a:cubicBezTo>
                      <a:pt x="39" y="51"/>
                      <a:pt x="39" y="51"/>
                      <a:pt x="39" y="51"/>
                    </a:cubicBezTo>
                    <a:cubicBezTo>
                      <a:pt x="38" y="50"/>
                      <a:pt x="38" y="50"/>
                      <a:pt x="38" y="50"/>
                    </a:cubicBezTo>
                    <a:cubicBezTo>
                      <a:pt x="38" y="51"/>
                      <a:pt x="38" y="51"/>
                      <a:pt x="38" y="51"/>
                    </a:cubicBezTo>
                    <a:cubicBezTo>
                      <a:pt x="39" y="51"/>
                      <a:pt x="39" y="51"/>
                      <a:pt x="39" y="51"/>
                    </a:cubicBezTo>
                    <a:cubicBezTo>
                      <a:pt x="38" y="50"/>
                      <a:pt x="38" y="50"/>
                      <a:pt x="38" y="50"/>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9" y="51"/>
                      <a:pt x="40" y="51"/>
                    </a:cubicBezTo>
                    <a:cubicBezTo>
                      <a:pt x="44" y="53"/>
                      <a:pt x="53" y="58"/>
                      <a:pt x="63" y="64"/>
                    </a:cubicBezTo>
                    <a:cubicBezTo>
                      <a:pt x="78" y="73"/>
                      <a:pt x="97" y="86"/>
                      <a:pt x="113" y="95"/>
                    </a:cubicBezTo>
                    <a:cubicBezTo>
                      <a:pt x="121" y="100"/>
                      <a:pt x="129" y="105"/>
                      <a:pt x="134" y="108"/>
                    </a:cubicBezTo>
                    <a:cubicBezTo>
                      <a:pt x="137" y="110"/>
                      <a:pt x="139" y="111"/>
                      <a:pt x="141" y="112"/>
                    </a:cubicBezTo>
                    <a:cubicBezTo>
                      <a:pt x="142" y="112"/>
                      <a:pt x="143" y="112"/>
                      <a:pt x="144" y="113"/>
                    </a:cubicBezTo>
                    <a:cubicBezTo>
                      <a:pt x="144" y="113"/>
                      <a:pt x="145" y="113"/>
                      <a:pt x="146" y="113"/>
                    </a:cubicBezTo>
                    <a:cubicBezTo>
                      <a:pt x="146" y="113"/>
                      <a:pt x="146" y="113"/>
                      <a:pt x="146" y="113"/>
                    </a:cubicBezTo>
                    <a:cubicBezTo>
                      <a:pt x="147" y="113"/>
                      <a:pt x="147" y="113"/>
                      <a:pt x="147" y="112"/>
                    </a:cubicBezTo>
                    <a:cubicBezTo>
                      <a:pt x="147" y="112"/>
                      <a:pt x="148" y="112"/>
                      <a:pt x="147" y="111"/>
                    </a:cubicBezTo>
                    <a:cubicBezTo>
                      <a:pt x="147" y="111"/>
                      <a:pt x="147" y="110"/>
                      <a:pt x="147" y="110"/>
                    </a:cubicBezTo>
                    <a:cubicBezTo>
                      <a:pt x="147" y="110"/>
                      <a:pt x="145" y="109"/>
                      <a:pt x="142" y="108"/>
                    </a:cubicBezTo>
                    <a:cubicBezTo>
                      <a:pt x="133" y="102"/>
                      <a:pt x="109" y="88"/>
                      <a:pt x="87" y="75"/>
                    </a:cubicBezTo>
                    <a:cubicBezTo>
                      <a:pt x="76" y="68"/>
                      <a:pt x="66" y="62"/>
                      <a:pt x="59" y="57"/>
                    </a:cubicBezTo>
                    <a:cubicBezTo>
                      <a:pt x="55" y="54"/>
                      <a:pt x="52" y="52"/>
                      <a:pt x="50" y="51"/>
                    </a:cubicBezTo>
                    <a:cubicBezTo>
                      <a:pt x="49" y="50"/>
                      <a:pt x="48" y="49"/>
                      <a:pt x="48" y="49"/>
                    </a:cubicBezTo>
                    <a:cubicBezTo>
                      <a:pt x="47" y="48"/>
                      <a:pt x="47" y="48"/>
                      <a:pt x="47" y="48"/>
                    </a:cubicBezTo>
                    <a:cubicBezTo>
                      <a:pt x="47" y="48"/>
                      <a:pt x="47" y="48"/>
                      <a:pt x="47" y="48"/>
                    </a:cubicBezTo>
                    <a:cubicBezTo>
                      <a:pt x="46" y="49"/>
                      <a:pt x="46" y="49"/>
                      <a:pt x="46" y="49"/>
                    </a:cubicBezTo>
                    <a:cubicBezTo>
                      <a:pt x="47" y="49"/>
                      <a:pt x="47" y="49"/>
                      <a:pt x="47" y="49"/>
                    </a:cubicBezTo>
                    <a:cubicBezTo>
                      <a:pt x="47" y="48"/>
                      <a:pt x="47" y="48"/>
                      <a:pt x="47" y="48"/>
                    </a:cubicBezTo>
                    <a:cubicBezTo>
                      <a:pt x="46" y="49"/>
                      <a:pt x="46" y="49"/>
                      <a:pt x="46" y="49"/>
                    </a:cubicBezTo>
                    <a:cubicBezTo>
                      <a:pt x="47" y="49"/>
                      <a:pt x="47" y="49"/>
                      <a:pt x="47" y="49"/>
                    </a:cubicBezTo>
                    <a:cubicBezTo>
                      <a:pt x="46" y="49"/>
                      <a:pt x="46" y="49"/>
                      <a:pt x="46" y="49"/>
                    </a:cubicBezTo>
                    <a:cubicBezTo>
                      <a:pt x="47" y="50"/>
                      <a:pt x="47" y="50"/>
                      <a:pt x="47" y="50"/>
                    </a:cubicBezTo>
                    <a:cubicBezTo>
                      <a:pt x="47" y="49"/>
                      <a:pt x="47" y="49"/>
                      <a:pt x="47" y="49"/>
                    </a:cubicBezTo>
                    <a:cubicBezTo>
                      <a:pt x="46" y="49"/>
                      <a:pt x="46" y="49"/>
                      <a:pt x="46" y="49"/>
                    </a:cubicBezTo>
                    <a:cubicBezTo>
                      <a:pt x="47" y="50"/>
                      <a:pt x="47" y="50"/>
                      <a:pt x="47" y="50"/>
                    </a:cubicBezTo>
                    <a:cubicBezTo>
                      <a:pt x="47" y="50"/>
                      <a:pt x="47" y="50"/>
                      <a:pt x="47" y="50"/>
                    </a:cubicBezTo>
                    <a:cubicBezTo>
                      <a:pt x="46" y="49"/>
                      <a:pt x="46" y="49"/>
                      <a:pt x="46" y="49"/>
                    </a:cubicBezTo>
                    <a:cubicBezTo>
                      <a:pt x="46" y="50"/>
                      <a:pt x="46" y="50"/>
                      <a:pt x="46" y="50"/>
                    </a:cubicBezTo>
                    <a:cubicBezTo>
                      <a:pt x="47" y="50"/>
                      <a:pt x="47" y="50"/>
                      <a:pt x="47" y="50"/>
                    </a:cubicBezTo>
                    <a:cubicBezTo>
                      <a:pt x="46" y="49"/>
                      <a:pt x="46" y="49"/>
                      <a:pt x="46" y="49"/>
                    </a:cubicBezTo>
                    <a:cubicBezTo>
                      <a:pt x="46" y="50"/>
                      <a:pt x="46" y="50"/>
                      <a:pt x="46" y="50"/>
                    </a:cubicBezTo>
                    <a:cubicBezTo>
                      <a:pt x="46" y="49"/>
                      <a:pt x="46" y="49"/>
                      <a:pt x="46" y="49"/>
                    </a:cubicBezTo>
                    <a:cubicBezTo>
                      <a:pt x="46" y="50"/>
                      <a:pt x="46" y="50"/>
                      <a:pt x="46" y="50"/>
                    </a:cubicBezTo>
                    <a:cubicBezTo>
                      <a:pt x="46" y="50"/>
                      <a:pt x="46" y="50"/>
                      <a:pt x="46" y="50"/>
                    </a:cubicBezTo>
                    <a:cubicBezTo>
                      <a:pt x="46" y="49"/>
                      <a:pt x="46" y="49"/>
                      <a:pt x="46" y="49"/>
                    </a:cubicBezTo>
                    <a:cubicBezTo>
                      <a:pt x="46" y="50"/>
                      <a:pt x="46" y="50"/>
                      <a:pt x="46" y="50"/>
                    </a:cubicBezTo>
                    <a:cubicBezTo>
                      <a:pt x="46" y="49"/>
                      <a:pt x="46" y="49"/>
                      <a:pt x="46" y="49"/>
                    </a:cubicBezTo>
                    <a:cubicBezTo>
                      <a:pt x="46" y="50"/>
                      <a:pt x="46" y="50"/>
                      <a:pt x="46" y="50"/>
                    </a:cubicBezTo>
                    <a:cubicBezTo>
                      <a:pt x="46" y="50"/>
                      <a:pt x="46" y="50"/>
                      <a:pt x="46" y="50"/>
                    </a:cubicBezTo>
                    <a:cubicBezTo>
                      <a:pt x="46" y="49"/>
                      <a:pt x="46" y="49"/>
                      <a:pt x="46" y="49"/>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7" y="51"/>
                      <a:pt x="48" y="51"/>
                    </a:cubicBezTo>
                    <a:cubicBezTo>
                      <a:pt x="55" y="55"/>
                      <a:pt x="80" y="70"/>
                      <a:pt x="103" y="84"/>
                    </a:cubicBezTo>
                    <a:cubicBezTo>
                      <a:pt x="114" y="91"/>
                      <a:pt x="126" y="97"/>
                      <a:pt x="134" y="102"/>
                    </a:cubicBezTo>
                    <a:cubicBezTo>
                      <a:pt x="138" y="105"/>
                      <a:pt x="142" y="107"/>
                      <a:pt x="144" y="108"/>
                    </a:cubicBezTo>
                    <a:cubicBezTo>
                      <a:pt x="146" y="109"/>
                      <a:pt x="147" y="109"/>
                      <a:pt x="148" y="110"/>
                    </a:cubicBezTo>
                    <a:cubicBezTo>
                      <a:pt x="148" y="110"/>
                      <a:pt x="148" y="110"/>
                      <a:pt x="149" y="110"/>
                    </a:cubicBezTo>
                    <a:cubicBezTo>
                      <a:pt x="149" y="110"/>
                      <a:pt x="149" y="110"/>
                      <a:pt x="149" y="110"/>
                    </a:cubicBezTo>
                    <a:cubicBezTo>
                      <a:pt x="150" y="111"/>
                      <a:pt x="150" y="111"/>
                      <a:pt x="150" y="111"/>
                    </a:cubicBezTo>
                    <a:cubicBezTo>
                      <a:pt x="150" y="110"/>
                      <a:pt x="150" y="110"/>
                      <a:pt x="150" y="110"/>
                    </a:cubicBezTo>
                    <a:cubicBezTo>
                      <a:pt x="151" y="110"/>
                      <a:pt x="151" y="110"/>
                      <a:pt x="151" y="110"/>
                    </a:cubicBezTo>
                    <a:cubicBezTo>
                      <a:pt x="151" y="109"/>
                      <a:pt x="151" y="109"/>
                      <a:pt x="151" y="109"/>
                    </a:cubicBezTo>
                    <a:cubicBezTo>
                      <a:pt x="151" y="108"/>
                      <a:pt x="151" y="108"/>
                      <a:pt x="150" y="108"/>
                    </a:cubicBezTo>
                    <a:cubicBezTo>
                      <a:pt x="51" y="45"/>
                      <a:pt x="51" y="45"/>
                      <a:pt x="51" y="45"/>
                    </a:cubicBezTo>
                    <a:cubicBezTo>
                      <a:pt x="50" y="47"/>
                      <a:pt x="50" y="47"/>
                      <a:pt x="50" y="47"/>
                    </a:cubicBezTo>
                    <a:cubicBezTo>
                      <a:pt x="51" y="48"/>
                      <a:pt x="51" y="48"/>
                      <a:pt x="51" y="48"/>
                    </a:cubicBezTo>
                    <a:cubicBezTo>
                      <a:pt x="50" y="47"/>
                      <a:pt x="50" y="47"/>
                      <a:pt x="50" y="47"/>
                    </a:cubicBezTo>
                    <a:cubicBezTo>
                      <a:pt x="51" y="48"/>
                      <a:pt x="51" y="48"/>
                      <a:pt x="51" y="48"/>
                    </a:cubicBezTo>
                    <a:cubicBezTo>
                      <a:pt x="51" y="48"/>
                      <a:pt x="51" y="48"/>
                      <a:pt x="51" y="48"/>
                    </a:cubicBezTo>
                    <a:cubicBezTo>
                      <a:pt x="50" y="47"/>
                      <a:pt x="50" y="47"/>
                      <a:pt x="50" y="47"/>
                    </a:cubicBezTo>
                    <a:cubicBezTo>
                      <a:pt x="51" y="48"/>
                      <a:pt x="51" y="48"/>
                      <a:pt x="51" y="48"/>
                    </a:cubicBezTo>
                    <a:cubicBezTo>
                      <a:pt x="50" y="47"/>
                      <a:pt x="50" y="47"/>
                      <a:pt x="50" y="47"/>
                    </a:cubicBezTo>
                    <a:cubicBezTo>
                      <a:pt x="50" y="48"/>
                      <a:pt x="50" y="48"/>
                      <a:pt x="50" y="48"/>
                    </a:cubicBezTo>
                    <a:cubicBezTo>
                      <a:pt x="51" y="48"/>
                      <a:pt x="51" y="48"/>
                      <a:pt x="51" y="48"/>
                    </a:cubicBezTo>
                    <a:cubicBezTo>
                      <a:pt x="50" y="47"/>
                      <a:pt x="50" y="47"/>
                      <a:pt x="50" y="47"/>
                    </a:cubicBezTo>
                    <a:cubicBezTo>
                      <a:pt x="50" y="48"/>
                      <a:pt x="50" y="48"/>
                      <a:pt x="50" y="48"/>
                    </a:cubicBezTo>
                    <a:cubicBezTo>
                      <a:pt x="50" y="48"/>
                      <a:pt x="50" y="48"/>
                      <a:pt x="50" y="48"/>
                    </a:cubicBezTo>
                    <a:cubicBezTo>
                      <a:pt x="50" y="48"/>
                      <a:pt x="50" y="48"/>
                      <a:pt x="50" y="48"/>
                    </a:cubicBezTo>
                    <a:cubicBezTo>
                      <a:pt x="50" y="48"/>
                      <a:pt x="50" y="48"/>
                      <a:pt x="50" y="48"/>
                    </a:cubicBezTo>
                    <a:cubicBezTo>
                      <a:pt x="50" y="48"/>
                      <a:pt x="50" y="48"/>
                      <a:pt x="50" y="48"/>
                    </a:cubicBezTo>
                    <a:cubicBezTo>
                      <a:pt x="50" y="48"/>
                      <a:pt x="50" y="48"/>
                      <a:pt x="50" y="48"/>
                    </a:cubicBezTo>
                    <a:cubicBezTo>
                      <a:pt x="50" y="48"/>
                      <a:pt x="51" y="48"/>
                      <a:pt x="52" y="49"/>
                    </a:cubicBezTo>
                    <a:cubicBezTo>
                      <a:pt x="56" y="51"/>
                      <a:pt x="64" y="55"/>
                      <a:pt x="74" y="61"/>
                    </a:cubicBezTo>
                    <a:cubicBezTo>
                      <a:pt x="90" y="69"/>
                      <a:pt x="110" y="81"/>
                      <a:pt x="126" y="90"/>
                    </a:cubicBezTo>
                    <a:cubicBezTo>
                      <a:pt x="134" y="94"/>
                      <a:pt x="141" y="98"/>
                      <a:pt x="146" y="101"/>
                    </a:cubicBezTo>
                    <a:cubicBezTo>
                      <a:pt x="151" y="104"/>
                      <a:pt x="154" y="106"/>
                      <a:pt x="154" y="106"/>
                    </a:cubicBezTo>
                    <a:cubicBezTo>
                      <a:pt x="154" y="106"/>
                      <a:pt x="154" y="106"/>
                      <a:pt x="155" y="106"/>
                    </a:cubicBezTo>
                    <a:cubicBezTo>
                      <a:pt x="155" y="106"/>
                      <a:pt x="155" y="106"/>
                      <a:pt x="156" y="106"/>
                    </a:cubicBezTo>
                    <a:cubicBezTo>
                      <a:pt x="156" y="105"/>
                      <a:pt x="156" y="105"/>
                      <a:pt x="156" y="105"/>
                    </a:cubicBezTo>
                    <a:cubicBezTo>
                      <a:pt x="156" y="104"/>
                      <a:pt x="156" y="104"/>
                      <a:pt x="156" y="104"/>
                    </a:cubicBezTo>
                    <a:cubicBezTo>
                      <a:pt x="155" y="104"/>
                      <a:pt x="155" y="104"/>
                      <a:pt x="155" y="104"/>
                    </a:cubicBezTo>
                    <a:cubicBezTo>
                      <a:pt x="155" y="103"/>
                      <a:pt x="154" y="103"/>
                      <a:pt x="153" y="102"/>
                    </a:cubicBezTo>
                    <a:cubicBezTo>
                      <a:pt x="147" y="97"/>
                      <a:pt x="123" y="83"/>
                      <a:pt x="102" y="70"/>
                    </a:cubicBezTo>
                    <a:cubicBezTo>
                      <a:pt x="80" y="56"/>
                      <a:pt x="60" y="44"/>
                      <a:pt x="60" y="44"/>
                    </a:cubicBezTo>
                    <a:cubicBezTo>
                      <a:pt x="59" y="45"/>
                      <a:pt x="59" y="45"/>
                      <a:pt x="59" y="45"/>
                    </a:cubicBezTo>
                    <a:cubicBezTo>
                      <a:pt x="61" y="46"/>
                      <a:pt x="61" y="46"/>
                      <a:pt x="61" y="46"/>
                    </a:cubicBezTo>
                    <a:cubicBezTo>
                      <a:pt x="59" y="45"/>
                      <a:pt x="59" y="45"/>
                      <a:pt x="59" y="45"/>
                    </a:cubicBezTo>
                    <a:cubicBezTo>
                      <a:pt x="60" y="47"/>
                      <a:pt x="60" y="47"/>
                      <a:pt x="60" y="47"/>
                    </a:cubicBezTo>
                    <a:cubicBezTo>
                      <a:pt x="61" y="46"/>
                      <a:pt x="61" y="46"/>
                      <a:pt x="61" y="46"/>
                    </a:cubicBezTo>
                    <a:cubicBezTo>
                      <a:pt x="59" y="45"/>
                      <a:pt x="59" y="45"/>
                      <a:pt x="59" y="45"/>
                    </a:cubicBezTo>
                    <a:cubicBezTo>
                      <a:pt x="60" y="47"/>
                      <a:pt x="60" y="47"/>
                      <a:pt x="60" y="47"/>
                    </a:cubicBezTo>
                    <a:cubicBezTo>
                      <a:pt x="59" y="46"/>
                      <a:pt x="59" y="46"/>
                      <a:pt x="59" y="46"/>
                    </a:cubicBezTo>
                    <a:cubicBezTo>
                      <a:pt x="59" y="47"/>
                      <a:pt x="59" y="47"/>
                      <a:pt x="59" y="47"/>
                    </a:cubicBezTo>
                    <a:cubicBezTo>
                      <a:pt x="60" y="47"/>
                      <a:pt x="60" y="47"/>
                      <a:pt x="60" y="47"/>
                    </a:cubicBezTo>
                    <a:cubicBezTo>
                      <a:pt x="59" y="46"/>
                      <a:pt x="59" y="46"/>
                      <a:pt x="59" y="46"/>
                    </a:cubicBezTo>
                    <a:cubicBezTo>
                      <a:pt x="59" y="47"/>
                      <a:pt x="59" y="47"/>
                      <a:pt x="59" y="47"/>
                    </a:cubicBezTo>
                    <a:cubicBezTo>
                      <a:pt x="59" y="46"/>
                      <a:pt x="59" y="46"/>
                      <a:pt x="59" y="46"/>
                    </a:cubicBezTo>
                    <a:cubicBezTo>
                      <a:pt x="59" y="47"/>
                      <a:pt x="59" y="47"/>
                      <a:pt x="59" y="47"/>
                    </a:cubicBezTo>
                    <a:cubicBezTo>
                      <a:pt x="59" y="47"/>
                      <a:pt x="59" y="47"/>
                      <a:pt x="59" y="47"/>
                    </a:cubicBezTo>
                    <a:cubicBezTo>
                      <a:pt x="59" y="46"/>
                      <a:pt x="59" y="46"/>
                      <a:pt x="59" y="46"/>
                    </a:cubicBezTo>
                    <a:cubicBezTo>
                      <a:pt x="59" y="47"/>
                      <a:pt x="59" y="47"/>
                      <a:pt x="59" y="47"/>
                    </a:cubicBezTo>
                    <a:cubicBezTo>
                      <a:pt x="59" y="47"/>
                      <a:pt x="59" y="47"/>
                      <a:pt x="59" y="47"/>
                    </a:cubicBezTo>
                    <a:cubicBezTo>
                      <a:pt x="60" y="47"/>
                      <a:pt x="63" y="48"/>
                      <a:pt x="66" y="50"/>
                    </a:cubicBezTo>
                    <a:cubicBezTo>
                      <a:pt x="77" y="56"/>
                      <a:pt x="100" y="70"/>
                      <a:pt x="121" y="82"/>
                    </a:cubicBezTo>
                    <a:cubicBezTo>
                      <a:pt x="131" y="88"/>
                      <a:pt x="140" y="93"/>
                      <a:pt x="147" y="98"/>
                    </a:cubicBezTo>
                    <a:cubicBezTo>
                      <a:pt x="154" y="102"/>
                      <a:pt x="158" y="104"/>
                      <a:pt x="158" y="104"/>
                    </a:cubicBezTo>
                    <a:cubicBezTo>
                      <a:pt x="159" y="103"/>
                      <a:pt x="159" y="103"/>
                      <a:pt x="159" y="103"/>
                    </a:cubicBezTo>
                    <a:cubicBezTo>
                      <a:pt x="160" y="102"/>
                      <a:pt x="160" y="102"/>
                      <a:pt x="160" y="102"/>
                    </a:cubicBezTo>
                    <a:cubicBezTo>
                      <a:pt x="160" y="102"/>
                      <a:pt x="154" y="98"/>
                      <a:pt x="145" y="93"/>
                    </a:cubicBezTo>
                    <a:cubicBezTo>
                      <a:pt x="131" y="85"/>
                      <a:pt x="111" y="73"/>
                      <a:pt x="94" y="62"/>
                    </a:cubicBezTo>
                    <a:cubicBezTo>
                      <a:pt x="86" y="57"/>
                      <a:pt x="78" y="52"/>
                      <a:pt x="73" y="49"/>
                    </a:cubicBezTo>
                    <a:cubicBezTo>
                      <a:pt x="70" y="47"/>
                      <a:pt x="68" y="45"/>
                      <a:pt x="66" y="44"/>
                    </a:cubicBezTo>
                    <a:cubicBezTo>
                      <a:pt x="65" y="44"/>
                      <a:pt x="65" y="43"/>
                      <a:pt x="65" y="43"/>
                    </a:cubicBezTo>
                    <a:cubicBezTo>
                      <a:pt x="64" y="43"/>
                      <a:pt x="64" y="43"/>
                      <a:pt x="64" y="43"/>
                    </a:cubicBezTo>
                    <a:cubicBezTo>
                      <a:pt x="64" y="43"/>
                      <a:pt x="64" y="43"/>
                      <a:pt x="64" y="43"/>
                    </a:cubicBezTo>
                    <a:cubicBezTo>
                      <a:pt x="64" y="43"/>
                      <a:pt x="64" y="43"/>
                      <a:pt x="64" y="43"/>
                    </a:cubicBezTo>
                    <a:cubicBezTo>
                      <a:pt x="64" y="43"/>
                      <a:pt x="64" y="43"/>
                      <a:pt x="64" y="43"/>
                    </a:cubicBezTo>
                    <a:cubicBezTo>
                      <a:pt x="64" y="43"/>
                      <a:pt x="64" y="43"/>
                      <a:pt x="64" y="43"/>
                    </a:cubicBezTo>
                    <a:cubicBezTo>
                      <a:pt x="64" y="43"/>
                      <a:pt x="64" y="43"/>
                      <a:pt x="64" y="43"/>
                    </a:cubicBezTo>
                    <a:cubicBezTo>
                      <a:pt x="63" y="43"/>
                      <a:pt x="63" y="43"/>
                      <a:pt x="63" y="43"/>
                    </a:cubicBezTo>
                    <a:cubicBezTo>
                      <a:pt x="64" y="43"/>
                      <a:pt x="64" y="43"/>
                      <a:pt x="64" y="43"/>
                    </a:cubicBezTo>
                    <a:cubicBezTo>
                      <a:pt x="64" y="43"/>
                      <a:pt x="64" y="43"/>
                      <a:pt x="64" y="43"/>
                    </a:cubicBezTo>
                    <a:cubicBezTo>
                      <a:pt x="63" y="43"/>
                      <a:pt x="63" y="43"/>
                      <a:pt x="63" y="43"/>
                    </a:cubicBezTo>
                    <a:cubicBezTo>
                      <a:pt x="64" y="43"/>
                      <a:pt x="64" y="43"/>
                      <a:pt x="64" y="43"/>
                    </a:cubicBezTo>
                    <a:cubicBezTo>
                      <a:pt x="63" y="43"/>
                      <a:pt x="63" y="43"/>
                      <a:pt x="63" y="43"/>
                    </a:cubicBezTo>
                    <a:cubicBezTo>
                      <a:pt x="64" y="44"/>
                      <a:pt x="64" y="44"/>
                      <a:pt x="64" y="44"/>
                    </a:cubicBezTo>
                    <a:cubicBezTo>
                      <a:pt x="64" y="43"/>
                      <a:pt x="64" y="43"/>
                      <a:pt x="64" y="43"/>
                    </a:cubicBezTo>
                    <a:cubicBezTo>
                      <a:pt x="63" y="43"/>
                      <a:pt x="63" y="43"/>
                      <a:pt x="63" y="43"/>
                    </a:cubicBezTo>
                    <a:cubicBezTo>
                      <a:pt x="64" y="44"/>
                      <a:pt x="64" y="44"/>
                      <a:pt x="64" y="44"/>
                    </a:cubicBezTo>
                    <a:cubicBezTo>
                      <a:pt x="64" y="44"/>
                      <a:pt x="64" y="44"/>
                      <a:pt x="64" y="44"/>
                    </a:cubicBezTo>
                    <a:cubicBezTo>
                      <a:pt x="63" y="43"/>
                      <a:pt x="63" y="43"/>
                      <a:pt x="63" y="43"/>
                    </a:cubicBezTo>
                    <a:cubicBezTo>
                      <a:pt x="63" y="44"/>
                      <a:pt x="63" y="44"/>
                      <a:pt x="63" y="44"/>
                    </a:cubicBezTo>
                    <a:cubicBezTo>
                      <a:pt x="64" y="44"/>
                      <a:pt x="64" y="44"/>
                      <a:pt x="64" y="44"/>
                    </a:cubicBezTo>
                    <a:cubicBezTo>
                      <a:pt x="63" y="43"/>
                      <a:pt x="63" y="43"/>
                      <a:pt x="63" y="43"/>
                    </a:cubicBezTo>
                    <a:cubicBezTo>
                      <a:pt x="63" y="44"/>
                      <a:pt x="63" y="44"/>
                      <a:pt x="63" y="44"/>
                    </a:cubicBezTo>
                    <a:cubicBezTo>
                      <a:pt x="63" y="43"/>
                      <a:pt x="63" y="43"/>
                      <a:pt x="63" y="43"/>
                    </a:cubicBezTo>
                    <a:cubicBezTo>
                      <a:pt x="63" y="44"/>
                      <a:pt x="63" y="44"/>
                      <a:pt x="63" y="44"/>
                    </a:cubicBezTo>
                    <a:cubicBezTo>
                      <a:pt x="63" y="44"/>
                      <a:pt x="63" y="44"/>
                      <a:pt x="63" y="44"/>
                    </a:cubicBezTo>
                    <a:cubicBezTo>
                      <a:pt x="63" y="43"/>
                      <a:pt x="63" y="43"/>
                      <a:pt x="63" y="43"/>
                    </a:cubicBezTo>
                    <a:cubicBezTo>
                      <a:pt x="63" y="44"/>
                      <a:pt x="63" y="44"/>
                      <a:pt x="63" y="44"/>
                    </a:cubicBezTo>
                    <a:cubicBezTo>
                      <a:pt x="63" y="43"/>
                      <a:pt x="63" y="43"/>
                      <a:pt x="63" y="43"/>
                    </a:cubicBezTo>
                    <a:cubicBezTo>
                      <a:pt x="63" y="44"/>
                      <a:pt x="63" y="44"/>
                      <a:pt x="63" y="44"/>
                    </a:cubicBezTo>
                    <a:cubicBezTo>
                      <a:pt x="63" y="44"/>
                      <a:pt x="63" y="44"/>
                      <a:pt x="63" y="44"/>
                    </a:cubicBezTo>
                    <a:cubicBezTo>
                      <a:pt x="63" y="43"/>
                      <a:pt x="63" y="43"/>
                      <a:pt x="63" y="43"/>
                    </a:cubicBezTo>
                    <a:cubicBezTo>
                      <a:pt x="63" y="44"/>
                      <a:pt x="63" y="44"/>
                      <a:pt x="63" y="44"/>
                    </a:cubicBezTo>
                    <a:cubicBezTo>
                      <a:pt x="63" y="44"/>
                      <a:pt x="63" y="44"/>
                      <a:pt x="63" y="44"/>
                    </a:cubicBezTo>
                    <a:cubicBezTo>
                      <a:pt x="63" y="44"/>
                      <a:pt x="63" y="44"/>
                      <a:pt x="63" y="44"/>
                    </a:cubicBezTo>
                    <a:cubicBezTo>
                      <a:pt x="63" y="44"/>
                      <a:pt x="63" y="44"/>
                      <a:pt x="63" y="44"/>
                    </a:cubicBezTo>
                    <a:cubicBezTo>
                      <a:pt x="63" y="44"/>
                      <a:pt x="63" y="44"/>
                      <a:pt x="63" y="44"/>
                    </a:cubicBezTo>
                    <a:cubicBezTo>
                      <a:pt x="63" y="44"/>
                      <a:pt x="63" y="44"/>
                      <a:pt x="63" y="44"/>
                    </a:cubicBezTo>
                    <a:cubicBezTo>
                      <a:pt x="63" y="44"/>
                      <a:pt x="64" y="45"/>
                      <a:pt x="65" y="45"/>
                    </a:cubicBezTo>
                    <a:cubicBezTo>
                      <a:pt x="72" y="49"/>
                      <a:pt x="96" y="63"/>
                      <a:pt x="119" y="76"/>
                    </a:cubicBezTo>
                    <a:cubicBezTo>
                      <a:pt x="130" y="83"/>
                      <a:pt x="141" y="89"/>
                      <a:pt x="149" y="94"/>
                    </a:cubicBezTo>
                    <a:cubicBezTo>
                      <a:pt x="157" y="99"/>
                      <a:pt x="162" y="102"/>
                      <a:pt x="162" y="102"/>
                    </a:cubicBezTo>
                    <a:cubicBezTo>
                      <a:pt x="162" y="102"/>
                      <a:pt x="163" y="102"/>
                      <a:pt x="163" y="102"/>
                    </a:cubicBezTo>
                    <a:cubicBezTo>
                      <a:pt x="164" y="101"/>
                      <a:pt x="164" y="101"/>
                      <a:pt x="164" y="100"/>
                    </a:cubicBezTo>
                    <a:cubicBezTo>
                      <a:pt x="164" y="100"/>
                      <a:pt x="164" y="100"/>
                      <a:pt x="164" y="99"/>
                    </a:cubicBezTo>
                    <a:cubicBezTo>
                      <a:pt x="163" y="99"/>
                      <a:pt x="163" y="99"/>
                      <a:pt x="163" y="99"/>
                    </a:cubicBezTo>
                    <a:cubicBezTo>
                      <a:pt x="163" y="99"/>
                      <a:pt x="163" y="99"/>
                      <a:pt x="163" y="99"/>
                    </a:cubicBezTo>
                    <a:cubicBezTo>
                      <a:pt x="161" y="97"/>
                      <a:pt x="154" y="93"/>
                      <a:pt x="145" y="88"/>
                    </a:cubicBezTo>
                    <a:cubicBezTo>
                      <a:pt x="131" y="79"/>
                      <a:pt x="112" y="68"/>
                      <a:pt x="97" y="58"/>
                    </a:cubicBezTo>
                    <a:cubicBezTo>
                      <a:pt x="89" y="53"/>
                      <a:pt x="82" y="49"/>
                      <a:pt x="77" y="46"/>
                    </a:cubicBezTo>
                    <a:cubicBezTo>
                      <a:pt x="74" y="44"/>
                      <a:pt x="72" y="43"/>
                      <a:pt x="71" y="42"/>
                    </a:cubicBezTo>
                    <a:cubicBezTo>
                      <a:pt x="70" y="41"/>
                      <a:pt x="70" y="41"/>
                      <a:pt x="69" y="41"/>
                    </a:cubicBezTo>
                    <a:cubicBezTo>
                      <a:pt x="69" y="41"/>
                      <a:pt x="69" y="41"/>
                      <a:pt x="69" y="41"/>
                    </a:cubicBezTo>
                    <a:cubicBezTo>
                      <a:pt x="69" y="41"/>
                      <a:pt x="69" y="41"/>
                      <a:pt x="69" y="41"/>
                    </a:cubicBezTo>
                    <a:cubicBezTo>
                      <a:pt x="69" y="41"/>
                      <a:pt x="69" y="41"/>
                      <a:pt x="69" y="41"/>
                    </a:cubicBezTo>
                    <a:cubicBezTo>
                      <a:pt x="69" y="41"/>
                      <a:pt x="69" y="41"/>
                      <a:pt x="69" y="41"/>
                    </a:cubicBezTo>
                    <a:cubicBezTo>
                      <a:pt x="69" y="41"/>
                      <a:pt x="69" y="41"/>
                      <a:pt x="69" y="41"/>
                    </a:cubicBezTo>
                    <a:cubicBezTo>
                      <a:pt x="69" y="41"/>
                      <a:pt x="69" y="41"/>
                      <a:pt x="69" y="41"/>
                    </a:cubicBezTo>
                    <a:cubicBezTo>
                      <a:pt x="68" y="41"/>
                      <a:pt x="68" y="41"/>
                      <a:pt x="68" y="41"/>
                    </a:cubicBezTo>
                    <a:cubicBezTo>
                      <a:pt x="69" y="41"/>
                      <a:pt x="69" y="41"/>
                      <a:pt x="69" y="41"/>
                    </a:cubicBezTo>
                    <a:cubicBezTo>
                      <a:pt x="69" y="41"/>
                      <a:pt x="69" y="41"/>
                      <a:pt x="69" y="41"/>
                    </a:cubicBezTo>
                    <a:cubicBezTo>
                      <a:pt x="68" y="41"/>
                      <a:pt x="68" y="41"/>
                      <a:pt x="68" y="41"/>
                    </a:cubicBezTo>
                    <a:cubicBezTo>
                      <a:pt x="69" y="41"/>
                      <a:pt x="69" y="41"/>
                      <a:pt x="69" y="41"/>
                    </a:cubicBezTo>
                    <a:cubicBezTo>
                      <a:pt x="68" y="41"/>
                      <a:pt x="68" y="41"/>
                      <a:pt x="68" y="41"/>
                    </a:cubicBezTo>
                    <a:cubicBezTo>
                      <a:pt x="69" y="42"/>
                      <a:pt x="69" y="42"/>
                      <a:pt x="69" y="42"/>
                    </a:cubicBezTo>
                    <a:cubicBezTo>
                      <a:pt x="69" y="41"/>
                      <a:pt x="69" y="41"/>
                      <a:pt x="69" y="41"/>
                    </a:cubicBezTo>
                    <a:cubicBezTo>
                      <a:pt x="68" y="41"/>
                      <a:pt x="68" y="41"/>
                      <a:pt x="68" y="41"/>
                    </a:cubicBezTo>
                    <a:cubicBezTo>
                      <a:pt x="69" y="42"/>
                      <a:pt x="69" y="42"/>
                      <a:pt x="69" y="42"/>
                    </a:cubicBezTo>
                    <a:cubicBezTo>
                      <a:pt x="68" y="41"/>
                      <a:pt x="68" y="41"/>
                      <a:pt x="68" y="41"/>
                    </a:cubicBezTo>
                    <a:cubicBezTo>
                      <a:pt x="67" y="42"/>
                      <a:pt x="67" y="42"/>
                      <a:pt x="67" y="42"/>
                    </a:cubicBezTo>
                    <a:cubicBezTo>
                      <a:pt x="165" y="98"/>
                      <a:pt x="165" y="98"/>
                      <a:pt x="165" y="98"/>
                    </a:cubicBezTo>
                    <a:cubicBezTo>
                      <a:pt x="166" y="99"/>
                      <a:pt x="167" y="99"/>
                      <a:pt x="167" y="98"/>
                    </a:cubicBezTo>
                    <a:cubicBezTo>
                      <a:pt x="167" y="97"/>
                      <a:pt x="167" y="97"/>
                      <a:pt x="167" y="97"/>
                    </a:cubicBezTo>
                    <a:cubicBezTo>
                      <a:pt x="167" y="96"/>
                      <a:pt x="167" y="96"/>
                      <a:pt x="167" y="96"/>
                    </a:cubicBezTo>
                    <a:cubicBezTo>
                      <a:pt x="166" y="95"/>
                      <a:pt x="166" y="95"/>
                      <a:pt x="166" y="95"/>
                    </a:cubicBezTo>
                    <a:cubicBezTo>
                      <a:pt x="165" y="94"/>
                      <a:pt x="163" y="93"/>
                      <a:pt x="160" y="91"/>
                    </a:cubicBezTo>
                    <a:cubicBezTo>
                      <a:pt x="139" y="77"/>
                      <a:pt x="76" y="39"/>
                      <a:pt x="76" y="39"/>
                    </a:cubicBezTo>
                    <a:cubicBezTo>
                      <a:pt x="76" y="39"/>
                      <a:pt x="76" y="39"/>
                      <a:pt x="75" y="39"/>
                    </a:cubicBezTo>
                    <a:cubicBezTo>
                      <a:pt x="75" y="39"/>
                      <a:pt x="74" y="39"/>
                      <a:pt x="74" y="40"/>
                    </a:cubicBezTo>
                    <a:cubicBezTo>
                      <a:pt x="74" y="40"/>
                      <a:pt x="74" y="41"/>
                      <a:pt x="74" y="41"/>
                    </a:cubicBezTo>
                    <a:cubicBezTo>
                      <a:pt x="74" y="41"/>
                      <a:pt x="74" y="42"/>
                      <a:pt x="75" y="42"/>
                    </a:cubicBezTo>
                    <a:cubicBezTo>
                      <a:pt x="75" y="42"/>
                      <a:pt x="97" y="55"/>
                      <a:pt x="121" y="68"/>
                    </a:cubicBezTo>
                    <a:cubicBezTo>
                      <a:pt x="132" y="75"/>
                      <a:pt x="144" y="82"/>
                      <a:pt x="153" y="87"/>
                    </a:cubicBezTo>
                    <a:cubicBezTo>
                      <a:pt x="158" y="89"/>
                      <a:pt x="162" y="91"/>
                      <a:pt x="164" y="93"/>
                    </a:cubicBezTo>
                    <a:cubicBezTo>
                      <a:pt x="166" y="93"/>
                      <a:pt x="167" y="94"/>
                      <a:pt x="168" y="94"/>
                    </a:cubicBezTo>
                    <a:cubicBezTo>
                      <a:pt x="168" y="95"/>
                      <a:pt x="169" y="95"/>
                      <a:pt x="169" y="95"/>
                    </a:cubicBezTo>
                    <a:cubicBezTo>
                      <a:pt x="170" y="95"/>
                      <a:pt x="170" y="95"/>
                      <a:pt x="170" y="95"/>
                    </a:cubicBezTo>
                    <a:cubicBezTo>
                      <a:pt x="171" y="95"/>
                      <a:pt x="171" y="95"/>
                      <a:pt x="171" y="95"/>
                    </a:cubicBezTo>
                    <a:cubicBezTo>
                      <a:pt x="171" y="95"/>
                      <a:pt x="171" y="95"/>
                      <a:pt x="172" y="94"/>
                    </a:cubicBezTo>
                    <a:cubicBezTo>
                      <a:pt x="172" y="94"/>
                      <a:pt x="172" y="94"/>
                      <a:pt x="172" y="93"/>
                    </a:cubicBezTo>
                    <a:cubicBezTo>
                      <a:pt x="172" y="93"/>
                      <a:pt x="172" y="93"/>
                      <a:pt x="171" y="92"/>
                    </a:cubicBezTo>
                    <a:cubicBezTo>
                      <a:pt x="171" y="92"/>
                      <a:pt x="165" y="89"/>
                      <a:pt x="157" y="84"/>
                    </a:cubicBezTo>
                    <a:cubicBezTo>
                      <a:pt x="144" y="77"/>
                      <a:pt x="125" y="65"/>
                      <a:pt x="109" y="55"/>
                    </a:cubicBezTo>
                    <a:cubicBezTo>
                      <a:pt x="101" y="51"/>
                      <a:pt x="94" y="46"/>
                      <a:pt x="89" y="43"/>
                    </a:cubicBezTo>
                    <a:cubicBezTo>
                      <a:pt x="86" y="41"/>
                      <a:pt x="84" y="39"/>
                      <a:pt x="83" y="38"/>
                    </a:cubicBezTo>
                    <a:cubicBezTo>
                      <a:pt x="82" y="38"/>
                      <a:pt x="82" y="37"/>
                      <a:pt x="81" y="37"/>
                    </a:cubicBezTo>
                    <a:cubicBezTo>
                      <a:pt x="81" y="37"/>
                      <a:pt x="81" y="37"/>
                      <a:pt x="81" y="37"/>
                    </a:cubicBezTo>
                    <a:cubicBezTo>
                      <a:pt x="81" y="37"/>
                      <a:pt x="81" y="37"/>
                      <a:pt x="81" y="37"/>
                    </a:cubicBezTo>
                    <a:cubicBezTo>
                      <a:pt x="81" y="37"/>
                      <a:pt x="81" y="37"/>
                      <a:pt x="81" y="37"/>
                    </a:cubicBezTo>
                    <a:cubicBezTo>
                      <a:pt x="81" y="37"/>
                      <a:pt x="81" y="37"/>
                      <a:pt x="81" y="37"/>
                    </a:cubicBezTo>
                    <a:cubicBezTo>
                      <a:pt x="81" y="37"/>
                      <a:pt x="81" y="37"/>
                      <a:pt x="81" y="37"/>
                    </a:cubicBezTo>
                    <a:cubicBezTo>
                      <a:pt x="81" y="37"/>
                      <a:pt x="81" y="37"/>
                      <a:pt x="81" y="37"/>
                    </a:cubicBezTo>
                    <a:cubicBezTo>
                      <a:pt x="80" y="37"/>
                      <a:pt x="80" y="37"/>
                      <a:pt x="80" y="37"/>
                    </a:cubicBezTo>
                    <a:cubicBezTo>
                      <a:pt x="81" y="37"/>
                      <a:pt x="81" y="37"/>
                      <a:pt x="81" y="37"/>
                    </a:cubicBezTo>
                    <a:cubicBezTo>
                      <a:pt x="81" y="37"/>
                      <a:pt x="81" y="37"/>
                      <a:pt x="81" y="37"/>
                    </a:cubicBezTo>
                    <a:cubicBezTo>
                      <a:pt x="80" y="37"/>
                      <a:pt x="80" y="37"/>
                      <a:pt x="80" y="37"/>
                    </a:cubicBezTo>
                    <a:cubicBezTo>
                      <a:pt x="81" y="37"/>
                      <a:pt x="81" y="37"/>
                      <a:pt x="81" y="37"/>
                    </a:cubicBezTo>
                    <a:cubicBezTo>
                      <a:pt x="80" y="37"/>
                      <a:pt x="80" y="37"/>
                      <a:pt x="80" y="37"/>
                    </a:cubicBezTo>
                    <a:cubicBezTo>
                      <a:pt x="81" y="38"/>
                      <a:pt x="81" y="38"/>
                      <a:pt x="81" y="38"/>
                    </a:cubicBezTo>
                    <a:cubicBezTo>
                      <a:pt x="81" y="37"/>
                      <a:pt x="81" y="37"/>
                      <a:pt x="81" y="37"/>
                    </a:cubicBezTo>
                    <a:cubicBezTo>
                      <a:pt x="80" y="37"/>
                      <a:pt x="80" y="37"/>
                      <a:pt x="80" y="37"/>
                    </a:cubicBezTo>
                    <a:cubicBezTo>
                      <a:pt x="81" y="38"/>
                      <a:pt x="81" y="38"/>
                      <a:pt x="81" y="38"/>
                    </a:cubicBezTo>
                    <a:cubicBezTo>
                      <a:pt x="80" y="37"/>
                      <a:pt x="80" y="37"/>
                      <a:pt x="80" y="37"/>
                    </a:cubicBezTo>
                    <a:cubicBezTo>
                      <a:pt x="79" y="38"/>
                      <a:pt x="79" y="38"/>
                      <a:pt x="79" y="38"/>
                    </a:cubicBezTo>
                    <a:cubicBezTo>
                      <a:pt x="79" y="38"/>
                      <a:pt x="101" y="51"/>
                      <a:pt x="124" y="65"/>
                    </a:cubicBezTo>
                    <a:cubicBezTo>
                      <a:pt x="135" y="71"/>
                      <a:pt x="147" y="78"/>
                      <a:pt x="156" y="83"/>
                    </a:cubicBezTo>
                    <a:cubicBezTo>
                      <a:pt x="161" y="85"/>
                      <a:pt x="165" y="87"/>
                      <a:pt x="168" y="89"/>
                    </a:cubicBezTo>
                    <a:cubicBezTo>
                      <a:pt x="170" y="90"/>
                      <a:pt x="171" y="90"/>
                      <a:pt x="172" y="91"/>
                    </a:cubicBezTo>
                    <a:cubicBezTo>
                      <a:pt x="173" y="91"/>
                      <a:pt x="174" y="91"/>
                      <a:pt x="174" y="91"/>
                    </a:cubicBezTo>
                    <a:cubicBezTo>
                      <a:pt x="175" y="91"/>
                      <a:pt x="175" y="91"/>
                      <a:pt x="175" y="91"/>
                    </a:cubicBezTo>
                    <a:cubicBezTo>
                      <a:pt x="175" y="91"/>
                      <a:pt x="176" y="91"/>
                      <a:pt x="176" y="91"/>
                    </a:cubicBezTo>
                    <a:cubicBezTo>
                      <a:pt x="176" y="90"/>
                      <a:pt x="176" y="90"/>
                      <a:pt x="176" y="89"/>
                    </a:cubicBezTo>
                    <a:cubicBezTo>
                      <a:pt x="176" y="89"/>
                      <a:pt x="176" y="89"/>
                      <a:pt x="176" y="88"/>
                    </a:cubicBezTo>
                    <a:cubicBezTo>
                      <a:pt x="80" y="29"/>
                      <a:pt x="80" y="29"/>
                      <a:pt x="80" y="29"/>
                    </a:cubicBezTo>
                    <a:cubicBezTo>
                      <a:pt x="79" y="30"/>
                      <a:pt x="79" y="30"/>
                      <a:pt x="79" y="30"/>
                    </a:cubicBezTo>
                    <a:cubicBezTo>
                      <a:pt x="79" y="31"/>
                      <a:pt x="79" y="31"/>
                      <a:pt x="79" y="31"/>
                    </a:cubicBezTo>
                    <a:cubicBezTo>
                      <a:pt x="79" y="31"/>
                      <a:pt x="102" y="45"/>
                      <a:pt x="126" y="59"/>
                    </a:cubicBezTo>
                    <a:cubicBezTo>
                      <a:pt x="138" y="66"/>
                      <a:pt x="151" y="73"/>
                      <a:pt x="160" y="78"/>
                    </a:cubicBezTo>
                    <a:cubicBezTo>
                      <a:pt x="165" y="81"/>
                      <a:pt x="169" y="83"/>
                      <a:pt x="172" y="84"/>
                    </a:cubicBezTo>
                    <a:cubicBezTo>
                      <a:pt x="174" y="85"/>
                      <a:pt x="175" y="86"/>
                      <a:pt x="176" y="86"/>
                    </a:cubicBezTo>
                    <a:cubicBezTo>
                      <a:pt x="176" y="86"/>
                      <a:pt x="177" y="86"/>
                      <a:pt x="177" y="87"/>
                    </a:cubicBezTo>
                    <a:cubicBezTo>
                      <a:pt x="178" y="87"/>
                      <a:pt x="178" y="87"/>
                      <a:pt x="178" y="87"/>
                    </a:cubicBezTo>
                    <a:cubicBezTo>
                      <a:pt x="179" y="87"/>
                      <a:pt x="179" y="87"/>
                      <a:pt x="179" y="87"/>
                    </a:cubicBezTo>
                    <a:cubicBezTo>
                      <a:pt x="179" y="87"/>
                      <a:pt x="180" y="86"/>
                      <a:pt x="180" y="86"/>
                    </a:cubicBezTo>
                    <a:cubicBezTo>
                      <a:pt x="180" y="86"/>
                      <a:pt x="180" y="85"/>
                      <a:pt x="180" y="85"/>
                    </a:cubicBezTo>
                    <a:cubicBezTo>
                      <a:pt x="180" y="85"/>
                      <a:pt x="180" y="84"/>
                      <a:pt x="179" y="84"/>
                    </a:cubicBezTo>
                    <a:cubicBezTo>
                      <a:pt x="179" y="84"/>
                      <a:pt x="173" y="80"/>
                      <a:pt x="164" y="75"/>
                    </a:cubicBezTo>
                    <a:cubicBezTo>
                      <a:pt x="150" y="66"/>
                      <a:pt x="129" y="53"/>
                      <a:pt x="112" y="42"/>
                    </a:cubicBezTo>
                    <a:cubicBezTo>
                      <a:pt x="103" y="37"/>
                      <a:pt x="95" y="32"/>
                      <a:pt x="89" y="28"/>
                    </a:cubicBezTo>
                    <a:cubicBezTo>
                      <a:pt x="87" y="27"/>
                      <a:pt x="84" y="25"/>
                      <a:pt x="83" y="24"/>
                    </a:cubicBezTo>
                    <a:cubicBezTo>
                      <a:pt x="82" y="24"/>
                      <a:pt x="81" y="23"/>
                      <a:pt x="81" y="23"/>
                    </a:cubicBezTo>
                    <a:cubicBezTo>
                      <a:pt x="81" y="23"/>
                      <a:pt x="81" y="23"/>
                      <a:pt x="81" y="23"/>
                    </a:cubicBezTo>
                    <a:cubicBezTo>
                      <a:pt x="81" y="23"/>
                      <a:pt x="81" y="23"/>
                      <a:pt x="81" y="23"/>
                    </a:cubicBezTo>
                    <a:cubicBezTo>
                      <a:pt x="80" y="23"/>
                      <a:pt x="80" y="23"/>
                      <a:pt x="80" y="23"/>
                    </a:cubicBezTo>
                    <a:cubicBezTo>
                      <a:pt x="81" y="23"/>
                      <a:pt x="81" y="23"/>
                      <a:pt x="81" y="23"/>
                    </a:cubicBezTo>
                    <a:cubicBezTo>
                      <a:pt x="81" y="23"/>
                      <a:pt x="81" y="23"/>
                      <a:pt x="81" y="23"/>
                    </a:cubicBezTo>
                    <a:cubicBezTo>
                      <a:pt x="80" y="23"/>
                      <a:pt x="80" y="23"/>
                      <a:pt x="80" y="23"/>
                    </a:cubicBezTo>
                    <a:cubicBezTo>
                      <a:pt x="81" y="23"/>
                      <a:pt x="81" y="23"/>
                      <a:pt x="81" y="23"/>
                    </a:cubicBezTo>
                    <a:cubicBezTo>
                      <a:pt x="80" y="23"/>
                      <a:pt x="80" y="23"/>
                      <a:pt x="80" y="23"/>
                    </a:cubicBezTo>
                    <a:cubicBezTo>
                      <a:pt x="81" y="23"/>
                      <a:pt x="81" y="23"/>
                      <a:pt x="81" y="23"/>
                    </a:cubicBezTo>
                    <a:cubicBezTo>
                      <a:pt x="81" y="23"/>
                      <a:pt x="81" y="23"/>
                      <a:pt x="81" y="23"/>
                    </a:cubicBezTo>
                    <a:cubicBezTo>
                      <a:pt x="80" y="23"/>
                      <a:pt x="80" y="23"/>
                      <a:pt x="80" y="23"/>
                    </a:cubicBezTo>
                    <a:cubicBezTo>
                      <a:pt x="81" y="23"/>
                      <a:pt x="81" y="23"/>
                      <a:pt x="81" y="23"/>
                    </a:cubicBezTo>
                    <a:cubicBezTo>
                      <a:pt x="80" y="23"/>
                      <a:pt x="80" y="23"/>
                      <a:pt x="80" y="23"/>
                    </a:cubicBezTo>
                    <a:cubicBezTo>
                      <a:pt x="81" y="24"/>
                      <a:pt x="81" y="24"/>
                      <a:pt x="81" y="24"/>
                    </a:cubicBezTo>
                    <a:cubicBezTo>
                      <a:pt x="81" y="23"/>
                      <a:pt x="81" y="23"/>
                      <a:pt x="81" y="23"/>
                    </a:cubicBezTo>
                    <a:cubicBezTo>
                      <a:pt x="80" y="23"/>
                      <a:pt x="80" y="23"/>
                      <a:pt x="80" y="23"/>
                    </a:cubicBezTo>
                    <a:cubicBezTo>
                      <a:pt x="81" y="24"/>
                      <a:pt x="81" y="24"/>
                      <a:pt x="81" y="24"/>
                    </a:cubicBezTo>
                    <a:cubicBezTo>
                      <a:pt x="80" y="23"/>
                      <a:pt x="80" y="23"/>
                      <a:pt x="80" y="23"/>
                    </a:cubicBezTo>
                    <a:cubicBezTo>
                      <a:pt x="80" y="25"/>
                      <a:pt x="80" y="25"/>
                      <a:pt x="80" y="25"/>
                    </a:cubicBezTo>
                    <a:cubicBezTo>
                      <a:pt x="80" y="23"/>
                      <a:pt x="80" y="23"/>
                      <a:pt x="80" y="23"/>
                    </a:cubicBezTo>
                    <a:cubicBezTo>
                      <a:pt x="79" y="25"/>
                      <a:pt x="79" y="25"/>
                      <a:pt x="79" y="25"/>
                    </a:cubicBezTo>
                    <a:cubicBezTo>
                      <a:pt x="79" y="25"/>
                      <a:pt x="79" y="25"/>
                      <a:pt x="80" y="25"/>
                    </a:cubicBezTo>
                    <a:cubicBezTo>
                      <a:pt x="80" y="23"/>
                      <a:pt x="80" y="23"/>
                      <a:pt x="80" y="23"/>
                    </a:cubicBezTo>
                    <a:cubicBezTo>
                      <a:pt x="79" y="25"/>
                      <a:pt x="79" y="25"/>
                      <a:pt x="79" y="25"/>
                    </a:cubicBezTo>
                    <a:cubicBezTo>
                      <a:pt x="79" y="24"/>
                      <a:pt x="79" y="24"/>
                      <a:pt x="79" y="24"/>
                    </a:cubicBezTo>
                    <a:cubicBezTo>
                      <a:pt x="79" y="25"/>
                      <a:pt x="79" y="25"/>
                      <a:pt x="79" y="25"/>
                    </a:cubicBezTo>
                    <a:cubicBezTo>
                      <a:pt x="79" y="25"/>
                      <a:pt x="79" y="25"/>
                      <a:pt x="79" y="25"/>
                    </a:cubicBezTo>
                    <a:cubicBezTo>
                      <a:pt x="79" y="24"/>
                      <a:pt x="79" y="24"/>
                      <a:pt x="79" y="24"/>
                    </a:cubicBezTo>
                    <a:cubicBezTo>
                      <a:pt x="79" y="25"/>
                      <a:pt x="79" y="25"/>
                      <a:pt x="79" y="25"/>
                    </a:cubicBezTo>
                    <a:cubicBezTo>
                      <a:pt x="79" y="25"/>
                      <a:pt x="81" y="26"/>
                      <a:pt x="84" y="27"/>
                    </a:cubicBezTo>
                    <a:cubicBezTo>
                      <a:pt x="94" y="33"/>
                      <a:pt x="118" y="47"/>
                      <a:pt x="139" y="60"/>
                    </a:cubicBezTo>
                    <a:cubicBezTo>
                      <a:pt x="150" y="66"/>
                      <a:pt x="161" y="72"/>
                      <a:pt x="169" y="76"/>
                    </a:cubicBezTo>
                    <a:cubicBezTo>
                      <a:pt x="172" y="78"/>
                      <a:pt x="176" y="80"/>
                      <a:pt x="178" y="81"/>
                    </a:cubicBezTo>
                    <a:cubicBezTo>
                      <a:pt x="179" y="82"/>
                      <a:pt x="180" y="82"/>
                      <a:pt x="181" y="83"/>
                    </a:cubicBezTo>
                    <a:cubicBezTo>
                      <a:pt x="181" y="83"/>
                      <a:pt x="182" y="83"/>
                      <a:pt x="182" y="83"/>
                    </a:cubicBezTo>
                    <a:cubicBezTo>
                      <a:pt x="182" y="83"/>
                      <a:pt x="182" y="83"/>
                      <a:pt x="183" y="83"/>
                    </a:cubicBezTo>
                    <a:cubicBezTo>
                      <a:pt x="184" y="83"/>
                      <a:pt x="184" y="83"/>
                      <a:pt x="184" y="83"/>
                    </a:cubicBezTo>
                    <a:cubicBezTo>
                      <a:pt x="184" y="83"/>
                      <a:pt x="184" y="83"/>
                      <a:pt x="184" y="83"/>
                    </a:cubicBezTo>
                    <a:cubicBezTo>
                      <a:pt x="185" y="82"/>
                      <a:pt x="185" y="82"/>
                      <a:pt x="185" y="81"/>
                    </a:cubicBezTo>
                    <a:cubicBezTo>
                      <a:pt x="184" y="81"/>
                      <a:pt x="184" y="81"/>
                      <a:pt x="184" y="80"/>
                    </a:cubicBezTo>
                    <a:cubicBezTo>
                      <a:pt x="184" y="80"/>
                      <a:pt x="182" y="80"/>
                      <a:pt x="179" y="78"/>
                    </a:cubicBezTo>
                    <a:cubicBezTo>
                      <a:pt x="170" y="72"/>
                      <a:pt x="145" y="58"/>
                      <a:pt x="123" y="45"/>
                    </a:cubicBezTo>
                    <a:cubicBezTo>
                      <a:pt x="113" y="38"/>
                      <a:pt x="102" y="32"/>
                      <a:pt x="95" y="27"/>
                    </a:cubicBezTo>
                    <a:cubicBezTo>
                      <a:pt x="91" y="24"/>
                      <a:pt x="88" y="22"/>
                      <a:pt x="86" y="20"/>
                    </a:cubicBezTo>
                    <a:cubicBezTo>
                      <a:pt x="85" y="20"/>
                      <a:pt x="84" y="19"/>
                      <a:pt x="83" y="18"/>
                    </a:cubicBezTo>
                    <a:cubicBezTo>
                      <a:pt x="83" y="18"/>
                      <a:pt x="83" y="18"/>
                      <a:pt x="83" y="18"/>
                    </a:cubicBezTo>
                    <a:cubicBezTo>
                      <a:pt x="83" y="18"/>
                      <a:pt x="83" y="18"/>
                      <a:pt x="83" y="18"/>
                    </a:cubicBezTo>
                    <a:cubicBezTo>
                      <a:pt x="82" y="18"/>
                      <a:pt x="82" y="18"/>
                      <a:pt x="82" y="18"/>
                    </a:cubicBezTo>
                    <a:cubicBezTo>
                      <a:pt x="83" y="18"/>
                      <a:pt x="83" y="18"/>
                      <a:pt x="83" y="18"/>
                    </a:cubicBezTo>
                    <a:cubicBezTo>
                      <a:pt x="83" y="18"/>
                      <a:pt x="83" y="18"/>
                      <a:pt x="83" y="18"/>
                    </a:cubicBezTo>
                    <a:cubicBezTo>
                      <a:pt x="82" y="18"/>
                      <a:pt x="82" y="18"/>
                      <a:pt x="82" y="18"/>
                    </a:cubicBezTo>
                    <a:cubicBezTo>
                      <a:pt x="83" y="18"/>
                      <a:pt x="83" y="18"/>
                      <a:pt x="83" y="18"/>
                    </a:cubicBezTo>
                    <a:cubicBezTo>
                      <a:pt x="82" y="18"/>
                      <a:pt x="82" y="18"/>
                      <a:pt x="82" y="18"/>
                    </a:cubicBezTo>
                    <a:cubicBezTo>
                      <a:pt x="83" y="18"/>
                      <a:pt x="83" y="18"/>
                      <a:pt x="83" y="18"/>
                    </a:cubicBezTo>
                    <a:cubicBezTo>
                      <a:pt x="83" y="18"/>
                      <a:pt x="83" y="18"/>
                      <a:pt x="83" y="18"/>
                    </a:cubicBezTo>
                    <a:cubicBezTo>
                      <a:pt x="82" y="18"/>
                      <a:pt x="82" y="18"/>
                      <a:pt x="82" y="18"/>
                    </a:cubicBezTo>
                    <a:cubicBezTo>
                      <a:pt x="83" y="18"/>
                      <a:pt x="83" y="18"/>
                      <a:pt x="83" y="18"/>
                    </a:cubicBezTo>
                    <a:cubicBezTo>
                      <a:pt x="82" y="18"/>
                      <a:pt x="82" y="18"/>
                      <a:pt x="82" y="18"/>
                    </a:cubicBezTo>
                    <a:cubicBezTo>
                      <a:pt x="83" y="19"/>
                      <a:pt x="83" y="19"/>
                      <a:pt x="83" y="19"/>
                    </a:cubicBezTo>
                    <a:cubicBezTo>
                      <a:pt x="83" y="18"/>
                      <a:pt x="83" y="18"/>
                      <a:pt x="83" y="18"/>
                    </a:cubicBezTo>
                    <a:cubicBezTo>
                      <a:pt x="82" y="18"/>
                      <a:pt x="82" y="18"/>
                      <a:pt x="82" y="18"/>
                    </a:cubicBezTo>
                    <a:cubicBezTo>
                      <a:pt x="83" y="19"/>
                      <a:pt x="83" y="19"/>
                      <a:pt x="83" y="19"/>
                    </a:cubicBezTo>
                    <a:cubicBezTo>
                      <a:pt x="81" y="18"/>
                      <a:pt x="81" y="18"/>
                      <a:pt x="81" y="18"/>
                    </a:cubicBezTo>
                    <a:cubicBezTo>
                      <a:pt x="81" y="19"/>
                      <a:pt x="81" y="19"/>
                      <a:pt x="81" y="19"/>
                    </a:cubicBezTo>
                    <a:cubicBezTo>
                      <a:pt x="81" y="19"/>
                      <a:pt x="105" y="34"/>
                      <a:pt x="131" y="49"/>
                    </a:cubicBezTo>
                    <a:cubicBezTo>
                      <a:pt x="143" y="57"/>
                      <a:pt x="156" y="64"/>
                      <a:pt x="167" y="70"/>
                    </a:cubicBezTo>
                    <a:cubicBezTo>
                      <a:pt x="172" y="73"/>
                      <a:pt x="176" y="75"/>
                      <a:pt x="180" y="77"/>
                    </a:cubicBezTo>
                    <a:cubicBezTo>
                      <a:pt x="181" y="78"/>
                      <a:pt x="183" y="78"/>
                      <a:pt x="184" y="79"/>
                    </a:cubicBezTo>
                    <a:cubicBezTo>
                      <a:pt x="185" y="79"/>
                      <a:pt x="186" y="79"/>
                      <a:pt x="187" y="80"/>
                    </a:cubicBezTo>
                    <a:cubicBezTo>
                      <a:pt x="188" y="79"/>
                      <a:pt x="188" y="79"/>
                      <a:pt x="188" y="79"/>
                    </a:cubicBezTo>
                    <a:cubicBezTo>
                      <a:pt x="188" y="79"/>
                      <a:pt x="188" y="79"/>
                      <a:pt x="189" y="79"/>
                    </a:cubicBezTo>
                    <a:cubicBezTo>
                      <a:pt x="189" y="78"/>
                      <a:pt x="189" y="78"/>
                      <a:pt x="189" y="78"/>
                    </a:cubicBezTo>
                    <a:cubicBezTo>
                      <a:pt x="189" y="77"/>
                      <a:pt x="188" y="77"/>
                      <a:pt x="188" y="77"/>
                    </a:cubicBezTo>
                    <a:cubicBezTo>
                      <a:pt x="188" y="77"/>
                      <a:pt x="186" y="76"/>
                      <a:pt x="184" y="74"/>
                    </a:cubicBezTo>
                    <a:cubicBezTo>
                      <a:pt x="173" y="68"/>
                      <a:pt x="148" y="52"/>
                      <a:pt x="125" y="38"/>
                    </a:cubicBezTo>
                    <a:cubicBezTo>
                      <a:pt x="114" y="31"/>
                      <a:pt x="103" y="24"/>
                      <a:pt x="95" y="19"/>
                    </a:cubicBezTo>
                    <a:cubicBezTo>
                      <a:pt x="91" y="16"/>
                      <a:pt x="88" y="14"/>
                      <a:pt x="86" y="13"/>
                    </a:cubicBezTo>
                    <a:cubicBezTo>
                      <a:pt x="84" y="12"/>
                      <a:pt x="84" y="12"/>
                      <a:pt x="83" y="11"/>
                    </a:cubicBezTo>
                    <a:cubicBezTo>
                      <a:pt x="82" y="11"/>
                      <a:pt x="82" y="11"/>
                      <a:pt x="82" y="11"/>
                    </a:cubicBezTo>
                    <a:cubicBezTo>
                      <a:pt x="82" y="11"/>
                      <a:pt x="82" y="11"/>
                      <a:pt x="82" y="11"/>
                    </a:cubicBezTo>
                    <a:cubicBezTo>
                      <a:pt x="82" y="11"/>
                      <a:pt x="82" y="11"/>
                      <a:pt x="82" y="11"/>
                    </a:cubicBezTo>
                    <a:cubicBezTo>
                      <a:pt x="82" y="11"/>
                      <a:pt x="82" y="11"/>
                      <a:pt x="82" y="11"/>
                    </a:cubicBezTo>
                    <a:cubicBezTo>
                      <a:pt x="82" y="11"/>
                      <a:pt x="82" y="11"/>
                      <a:pt x="82" y="11"/>
                    </a:cubicBezTo>
                    <a:cubicBezTo>
                      <a:pt x="82" y="11"/>
                      <a:pt x="82" y="11"/>
                      <a:pt x="82" y="11"/>
                    </a:cubicBezTo>
                    <a:cubicBezTo>
                      <a:pt x="82" y="11"/>
                      <a:pt x="82" y="11"/>
                      <a:pt x="82" y="11"/>
                    </a:cubicBezTo>
                    <a:cubicBezTo>
                      <a:pt x="82" y="11"/>
                      <a:pt x="82" y="11"/>
                      <a:pt x="82" y="11"/>
                    </a:cubicBezTo>
                    <a:cubicBezTo>
                      <a:pt x="81" y="12"/>
                      <a:pt x="81" y="12"/>
                      <a:pt x="81" y="12"/>
                    </a:cubicBezTo>
                    <a:cubicBezTo>
                      <a:pt x="83" y="12"/>
                      <a:pt x="83" y="12"/>
                      <a:pt x="83" y="12"/>
                    </a:cubicBezTo>
                    <a:cubicBezTo>
                      <a:pt x="83" y="11"/>
                      <a:pt x="82" y="11"/>
                      <a:pt x="82" y="11"/>
                    </a:cubicBezTo>
                    <a:cubicBezTo>
                      <a:pt x="81" y="12"/>
                      <a:pt x="81" y="12"/>
                      <a:pt x="81" y="12"/>
                    </a:cubicBezTo>
                    <a:cubicBezTo>
                      <a:pt x="83" y="12"/>
                      <a:pt x="83" y="12"/>
                      <a:pt x="83" y="12"/>
                    </a:cubicBezTo>
                    <a:cubicBezTo>
                      <a:pt x="81" y="12"/>
                      <a:pt x="81" y="12"/>
                      <a:pt x="81" y="12"/>
                    </a:cubicBezTo>
                    <a:cubicBezTo>
                      <a:pt x="80" y="13"/>
                      <a:pt x="80" y="13"/>
                      <a:pt x="80" y="13"/>
                    </a:cubicBezTo>
                    <a:cubicBezTo>
                      <a:pt x="191" y="75"/>
                      <a:pt x="191" y="75"/>
                      <a:pt x="191" y="75"/>
                    </a:cubicBezTo>
                    <a:cubicBezTo>
                      <a:pt x="192" y="76"/>
                      <a:pt x="192" y="75"/>
                      <a:pt x="193" y="75"/>
                    </a:cubicBezTo>
                    <a:cubicBezTo>
                      <a:pt x="193" y="74"/>
                      <a:pt x="193" y="73"/>
                      <a:pt x="192" y="73"/>
                    </a:cubicBezTo>
                    <a:cubicBezTo>
                      <a:pt x="167" y="57"/>
                      <a:pt x="167" y="57"/>
                      <a:pt x="167" y="57"/>
                    </a:cubicBezTo>
                    <a:cubicBezTo>
                      <a:pt x="195" y="73"/>
                      <a:pt x="195" y="73"/>
                      <a:pt x="195" y="73"/>
                    </a:cubicBezTo>
                    <a:cubicBezTo>
                      <a:pt x="196" y="74"/>
                      <a:pt x="197" y="73"/>
                      <a:pt x="197" y="73"/>
                    </a:cubicBezTo>
                    <a:cubicBezTo>
                      <a:pt x="198" y="72"/>
                      <a:pt x="197" y="71"/>
                      <a:pt x="197" y="71"/>
                    </a:cubicBezTo>
                    <a:cubicBezTo>
                      <a:pt x="197" y="71"/>
                      <a:pt x="195" y="70"/>
                      <a:pt x="192" y="68"/>
                    </a:cubicBezTo>
                    <a:cubicBezTo>
                      <a:pt x="181" y="61"/>
                      <a:pt x="154" y="46"/>
                      <a:pt x="130" y="31"/>
                    </a:cubicBezTo>
                    <a:cubicBezTo>
                      <a:pt x="118" y="23"/>
                      <a:pt x="107" y="16"/>
                      <a:pt x="98" y="11"/>
                    </a:cubicBezTo>
                    <a:cubicBezTo>
                      <a:pt x="94" y="8"/>
                      <a:pt x="91" y="6"/>
                      <a:pt x="88" y="4"/>
                    </a:cubicBezTo>
                    <a:cubicBezTo>
                      <a:pt x="87" y="3"/>
                      <a:pt x="86" y="3"/>
                      <a:pt x="86" y="2"/>
                    </a:cubicBezTo>
                    <a:cubicBezTo>
                      <a:pt x="85" y="1"/>
                      <a:pt x="85" y="1"/>
                      <a:pt x="85" y="1"/>
                    </a:cubicBezTo>
                    <a:cubicBezTo>
                      <a:pt x="85" y="1"/>
                      <a:pt x="85" y="1"/>
                      <a:pt x="85" y="1"/>
                    </a:cubicBezTo>
                    <a:cubicBezTo>
                      <a:pt x="85" y="2"/>
                      <a:pt x="85" y="2"/>
                      <a:pt x="85" y="2"/>
                    </a:cubicBezTo>
                    <a:cubicBezTo>
                      <a:pt x="85" y="1"/>
                      <a:pt x="85" y="1"/>
                      <a:pt x="85" y="1"/>
                    </a:cubicBezTo>
                    <a:cubicBezTo>
                      <a:pt x="85" y="1"/>
                      <a:pt x="85" y="1"/>
                      <a:pt x="85" y="1"/>
                    </a:cubicBezTo>
                    <a:cubicBezTo>
                      <a:pt x="85" y="2"/>
                      <a:pt x="85" y="2"/>
                      <a:pt x="85" y="2"/>
                    </a:cubicBezTo>
                    <a:cubicBezTo>
                      <a:pt x="85" y="1"/>
                      <a:pt x="85" y="1"/>
                      <a:pt x="85" y="1"/>
                    </a:cubicBezTo>
                    <a:cubicBezTo>
                      <a:pt x="84" y="2"/>
                      <a:pt x="84" y="2"/>
                      <a:pt x="84" y="2"/>
                    </a:cubicBezTo>
                    <a:cubicBezTo>
                      <a:pt x="85" y="2"/>
                      <a:pt x="85" y="2"/>
                      <a:pt x="85" y="2"/>
                    </a:cubicBezTo>
                    <a:cubicBezTo>
                      <a:pt x="85" y="1"/>
                      <a:pt x="85" y="1"/>
                      <a:pt x="85" y="1"/>
                    </a:cubicBezTo>
                    <a:cubicBezTo>
                      <a:pt x="84" y="2"/>
                      <a:pt x="84" y="2"/>
                      <a:pt x="84" y="2"/>
                    </a:cubicBezTo>
                    <a:cubicBezTo>
                      <a:pt x="85" y="2"/>
                      <a:pt x="85" y="2"/>
                      <a:pt x="85" y="2"/>
                    </a:cubicBezTo>
                    <a:cubicBezTo>
                      <a:pt x="84" y="2"/>
                      <a:pt x="84" y="2"/>
                      <a:pt x="84" y="2"/>
                    </a:cubicBezTo>
                    <a:cubicBezTo>
                      <a:pt x="85" y="3"/>
                      <a:pt x="85" y="3"/>
                      <a:pt x="85" y="3"/>
                    </a:cubicBezTo>
                    <a:cubicBezTo>
                      <a:pt x="85" y="2"/>
                      <a:pt x="85" y="2"/>
                      <a:pt x="85" y="2"/>
                    </a:cubicBezTo>
                    <a:cubicBezTo>
                      <a:pt x="84" y="2"/>
                      <a:pt x="84" y="2"/>
                      <a:pt x="84" y="2"/>
                    </a:cubicBezTo>
                    <a:cubicBezTo>
                      <a:pt x="85" y="3"/>
                      <a:pt x="85" y="3"/>
                      <a:pt x="85" y="3"/>
                    </a:cubicBezTo>
                    <a:cubicBezTo>
                      <a:pt x="84" y="2"/>
                      <a:pt x="84" y="2"/>
                      <a:pt x="84" y="2"/>
                    </a:cubicBezTo>
                    <a:cubicBezTo>
                      <a:pt x="83" y="3"/>
                      <a:pt x="83" y="3"/>
                      <a:pt x="83" y="3"/>
                    </a:cubicBezTo>
                    <a:cubicBezTo>
                      <a:pt x="197" y="69"/>
                      <a:pt x="197" y="69"/>
                      <a:pt x="197" y="69"/>
                    </a:cubicBezTo>
                    <a:cubicBezTo>
                      <a:pt x="198" y="70"/>
                      <a:pt x="198" y="69"/>
                      <a:pt x="199" y="69"/>
                    </a:cubicBezTo>
                    <a:cubicBezTo>
                      <a:pt x="199" y="68"/>
                      <a:pt x="199" y="68"/>
                      <a:pt x="199" y="68"/>
                    </a:cubicBezTo>
                    <a:cubicBezTo>
                      <a:pt x="199" y="67"/>
                      <a:pt x="199" y="67"/>
                      <a:pt x="199" y="67"/>
                    </a:cubicBezTo>
                    <a:cubicBezTo>
                      <a:pt x="198" y="66"/>
                      <a:pt x="198" y="66"/>
                      <a:pt x="198" y="66"/>
                    </a:cubicBezTo>
                    <a:cubicBezTo>
                      <a:pt x="197" y="65"/>
                      <a:pt x="194" y="63"/>
                      <a:pt x="191" y="61"/>
                    </a:cubicBezTo>
                    <a:cubicBezTo>
                      <a:pt x="167" y="45"/>
                      <a:pt x="96" y="3"/>
                      <a:pt x="96" y="3"/>
                    </a:cubicBezTo>
                    <a:cubicBezTo>
                      <a:pt x="95" y="4"/>
                      <a:pt x="95" y="4"/>
                      <a:pt x="95" y="4"/>
                    </a:cubicBezTo>
                    <a:cubicBezTo>
                      <a:pt x="95" y="5"/>
                      <a:pt x="95" y="5"/>
                      <a:pt x="95" y="5"/>
                    </a:cubicBezTo>
                    <a:cubicBezTo>
                      <a:pt x="203" y="67"/>
                      <a:pt x="203" y="67"/>
                      <a:pt x="203" y="67"/>
                    </a:cubicBezTo>
                    <a:cubicBezTo>
                      <a:pt x="203" y="68"/>
                      <a:pt x="204" y="67"/>
                      <a:pt x="205" y="67"/>
                    </a:cubicBezTo>
                    <a:cubicBezTo>
                      <a:pt x="205" y="66"/>
                      <a:pt x="205" y="66"/>
                      <a:pt x="205" y="66"/>
                    </a:cubicBezTo>
                    <a:cubicBezTo>
                      <a:pt x="205" y="65"/>
                      <a:pt x="205" y="65"/>
                      <a:pt x="204" y="65"/>
                    </a:cubicBezTo>
                    <a:cubicBezTo>
                      <a:pt x="204" y="64"/>
                      <a:pt x="204" y="64"/>
                      <a:pt x="204" y="64"/>
                    </a:cubicBezTo>
                    <a:cubicBezTo>
                      <a:pt x="203" y="63"/>
                      <a:pt x="200" y="62"/>
                      <a:pt x="197" y="60"/>
                    </a:cubicBezTo>
                    <a:cubicBezTo>
                      <a:pt x="175" y="45"/>
                      <a:pt x="108" y="5"/>
                      <a:pt x="108" y="5"/>
                    </a:cubicBezTo>
                    <a:cubicBezTo>
                      <a:pt x="107" y="6"/>
                      <a:pt x="107" y="6"/>
                      <a:pt x="107" y="6"/>
                    </a:cubicBezTo>
                    <a:cubicBezTo>
                      <a:pt x="109" y="7"/>
                      <a:pt x="109" y="7"/>
                      <a:pt x="109" y="7"/>
                    </a:cubicBezTo>
                    <a:cubicBezTo>
                      <a:pt x="108" y="6"/>
                      <a:pt x="108" y="6"/>
                      <a:pt x="108" y="6"/>
                    </a:cubicBezTo>
                    <a:cubicBezTo>
                      <a:pt x="108" y="7"/>
                      <a:pt x="108" y="7"/>
                      <a:pt x="108" y="7"/>
                    </a:cubicBezTo>
                    <a:cubicBezTo>
                      <a:pt x="109" y="7"/>
                      <a:pt x="109" y="7"/>
                      <a:pt x="109" y="7"/>
                    </a:cubicBezTo>
                    <a:cubicBezTo>
                      <a:pt x="108" y="6"/>
                      <a:pt x="108" y="6"/>
                      <a:pt x="108" y="6"/>
                    </a:cubicBezTo>
                    <a:cubicBezTo>
                      <a:pt x="108" y="7"/>
                      <a:pt x="108" y="7"/>
                      <a:pt x="108" y="7"/>
                    </a:cubicBezTo>
                    <a:cubicBezTo>
                      <a:pt x="108" y="7"/>
                      <a:pt x="108" y="7"/>
                      <a:pt x="108" y="7"/>
                    </a:cubicBezTo>
                    <a:cubicBezTo>
                      <a:pt x="108" y="7"/>
                      <a:pt x="108" y="7"/>
                      <a:pt x="108" y="7"/>
                    </a:cubicBezTo>
                    <a:cubicBezTo>
                      <a:pt x="108" y="7"/>
                      <a:pt x="108" y="7"/>
                      <a:pt x="108" y="7"/>
                    </a:cubicBezTo>
                    <a:cubicBezTo>
                      <a:pt x="108" y="7"/>
                      <a:pt x="108" y="7"/>
                      <a:pt x="108" y="7"/>
                    </a:cubicBezTo>
                    <a:cubicBezTo>
                      <a:pt x="108" y="7"/>
                      <a:pt x="108" y="7"/>
                      <a:pt x="108" y="7"/>
                    </a:cubicBezTo>
                    <a:cubicBezTo>
                      <a:pt x="108" y="7"/>
                      <a:pt x="108" y="7"/>
                      <a:pt x="108" y="7"/>
                    </a:cubicBezTo>
                    <a:cubicBezTo>
                      <a:pt x="109" y="7"/>
                      <a:pt x="111" y="9"/>
                      <a:pt x="114" y="10"/>
                    </a:cubicBezTo>
                    <a:cubicBezTo>
                      <a:pt x="126" y="16"/>
                      <a:pt x="149" y="29"/>
                      <a:pt x="170" y="41"/>
                    </a:cubicBezTo>
                    <a:cubicBezTo>
                      <a:pt x="180" y="47"/>
                      <a:pt x="189" y="52"/>
                      <a:pt x="196" y="56"/>
                    </a:cubicBezTo>
                    <a:cubicBezTo>
                      <a:pt x="203" y="60"/>
                      <a:pt x="207" y="63"/>
                      <a:pt x="207" y="63"/>
                    </a:cubicBezTo>
                    <a:cubicBezTo>
                      <a:pt x="208" y="63"/>
                      <a:pt x="209" y="63"/>
                      <a:pt x="209" y="63"/>
                    </a:cubicBezTo>
                    <a:cubicBezTo>
                      <a:pt x="210" y="62"/>
                      <a:pt x="209" y="61"/>
                      <a:pt x="209" y="61"/>
                    </a:cubicBezTo>
                    <a:cubicBezTo>
                      <a:pt x="209" y="61"/>
                      <a:pt x="203" y="57"/>
                      <a:pt x="195" y="52"/>
                    </a:cubicBezTo>
                    <a:cubicBezTo>
                      <a:pt x="184" y="45"/>
                      <a:pt x="166" y="34"/>
                      <a:pt x="151" y="25"/>
                    </a:cubicBezTo>
                    <a:cubicBezTo>
                      <a:pt x="144" y="20"/>
                      <a:pt x="137" y="16"/>
                      <a:pt x="132" y="13"/>
                    </a:cubicBezTo>
                    <a:cubicBezTo>
                      <a:pt x="130" y="12"/>
                      <a:pt x="128" y="10"/>
                      <a:pt x="126" y="9"/>
                    </a:cubicBezTo>
                    <a:cubicBezTo>
                      <a:pt x="126" y="9"/>
                      <a:pt x="125" y="9"/>
                      <a:pt x="125" y="8"/>
                    </a:cubicBezTo>
                    <a:cubicBezTo>
                      <a:pt x="125" y="8"/>
                      <a:pt x="125" y="8"/>
                      <a:pt x="125" y="8"/>
                    </a:cubicBezTo>
                    <a:cubicBezTo>
                      <a:pt x="125" y="8"/>
                      <a:pt x="125" y="8"/>
                      <a:pt x="125" y="8"/>
                    </a:cubicBezTo>
                    <a:cubicBezTo>
                      <a:pt x="124" y="9"/>
                      <a:pt x="124" y="9"/>
                      <a:pt x="124" y="9"/>
                    </a:cubicBezTo>
                    <a:cubicBezTo>
                      <a:pt x="125" y="8"/>
                      <a:pt x="125" y="8"/>
                      <a:pt x="125" y="8"/>
                    </a:cubicBezTo>
                    <a:cubicBezTo>
                      <a:pt x="125" y="8"/>
                      <a:pt x="125" y="8"/>
                      <a:pt x="125" y="8"/>
                    </a:cubicBezTo>
                    <a:cubicBezTo>
                      <a:pt x="124" y="9"/>
                      <a:pt x="124" y="9"/>
                      <a:pt x="124" y="9"/>
                    </a:cubicBezTo>
                    <a:cubicBezTo>
                      <a:pt x="125" y="8"/>
                      <a:pt x="125" y="8"/>
                      <a:pt x="125" y="8"/>
                    </a:cubicBezTo>
                    <a:cubicBezTo>
                      <a:pt x="124" y="9"/>
                      <a:pt x="124" y="9"/>
                      <a:pt x="124" y="9"/>
                    </a:cubicBezTo>
                    <a:cubicBezTo>
                      <a:pt x="125" y="9"/>
                      <a:pt x="125" y="9"/>
                      <a:pt x="125" y="9"/>
                    </a:cubicBezTo>
                    <a:cubicBezTo>
                      <a:pt x="125" y="8"/>
                      <a:pt x="125" y="8"/>
                      <a:pt x="125" y="8"/>
                    </a:cubicBezTo>
                    <a:cubicBezTo>
                      <a:pt x="124" y="9"/>
                      <a:pt x="124" y="9"/>
                      <a:pt x="124" y="9"/>
                    </a:cubicBezTo>
                    <a:cubicBezTo>
                      <a:pt x="125" y="9"/>
                      <a:pt x="125" y="9"/>
                      <a:pt x="125" y="9"/>
                    </a:cubicBezTo>
                    <a:cubicBezTo>
                      <a:pt x="124" y="9"/>
                      <a:pt x="124" y="9"/>
                      <a:pt x="124" y="9"/>
                    </a:cubicBezTo>
                    <a:cubicBezTo>
                      <a:pt x="123" y="10"/>
                      <a:pt x="123" y="10"/>
                      <a:pt x="123" y="10"/>
                    </a:cubicBezTo>
                    <a:cubicBezTo>
                      <a:pt x="210" y="59"/>
                      <a:pt x="210" y="59"/>
                      <a:pt x="210" y="59"/>
                    </a:cubicBezTo>
                    <a:cubicBezTo>
                      <a:pt x="210" y="59"/>
                      <a:pt x="211" y="59"/>
                      <a:pt x="212" y="58"/>
                    </a:cubicBezTo>
                    <a:cubicBezTo>
                      <a:pt x="212" y="57"/>
                      <a:pt x="212" y="57"/>
                      <a:pt x="212" y="57"/>
                    </a:cubicBezTo>
                    <a:cubicBezTo>
                      <a:pt x="212" y="57"/>
                      <a:pt x="212" y="56"/>
                      <a:pt x="211" y="56"/>
                    </a:cubicBezTo>
                    <a:cubicBezTo>
                      <a:pt x="211" y="56"/>
                      <a:pt x="211" y="56"/>
                      <a:pt x="211" y="56"/>
                    </a:cubicBezTo>
                    <a:cubicBezTo>
                      <a:pt x="210" y="55"/>
                      <a:pt x="208" y="54"/>
                      <a:pt x="206" y="52"/>
                    </a:cubicBezTo>
                    <a:cubicBezTo>
                      <a:pt x="189" y="41"/>
                      <a:pt x="137" y="10"/>
                      <a:pt x="137" y="10"/>
                    </a:cubicBezTo>
                    <a:cubicBezTo>
                      <a:pt x="136" y="11"/>
                      <a:pt x="136" y="11"/>
                      <a:pt x="136" y="11"/>
                    </a:cubicBezTo>
                    <a:cubicBezTo>
                      <a:pt x="138" y="12"/>
                      <a:pt x="138" y="12"/>
                      <a:pt x="138" y="12"/>
                    </a:cubicBezTo>
                    <a:cubicBezTo>
                      <a:pt x="136" y="11"/>
                      <a:pt x="136" y="11"/>
                      <a:pt x="136" y="11"/>
                    </a:cubicBezTo>
                    <a:cubicBezTo>
                      <a:pt x="137" y="12"/>
                      <a:pt x="137" y="12"/>
                      <a:pt x="137" y="12"/>
                    </a:cubicBezTo>
                    <a:cubicBezTo>
                      <a:pt x="138" y="12"/>
                      <a:pt x="138" y="12"/>
                      <a:pt x="138" y="12"/>
                    </a:cubicBezTo>
                    <a:cubicBezTo>
                      <a:pt x="136" y="11"/>
                      <a:pt x="136" y="11"/>
                      <a:pt x="136" y="11"/>
                    </a:cubicBezTo>
                    <a:cubicBezTo>
                      <a:pt x="137" y="12"/>
                      <a:pt x="137" y="12"/>
                      <a:pt x="137" y="12"/>
                    </a:cubicBezTo>
                    <a:cubicBezTo>
                      <a:pt x="137" y="11"/>
                      <a:pt x="137" y="11"/>
                      <a:pt x="137" y="11"/>
                    </a:cubicBezTo>
                    <a:cubicBezTo>
                      <a:pt x="137" y="13"/>
                      <a:pt x="137" y="13"/>
                      <a:pt x="137" y="13"/>
                    </a:cubicBezTo>
                    <a:cubicBezTo>
                      <a:pt x="137" y="12"/>
                      <a:pt x="137" y="12"/>
                      <a:pt x="137" y="12"/>
                    </a:cubicBezTo>
                    <a:cubicBezTo>
                      <a:pt x="137" y="11"/>
                      <a:pt x="137" y="11"/>
                      <a:pt x="137" y="11"/>
                    </a:cubicBezTo>
                    <a:cubicBezTo>
                      <a:pt x="137" y="13"/>
                      <a:pt x="137" y="13"/>
                      <a:pt x="137" y="13"/>
                    </a:cubicBezTo>
                    <a:cubicBezTo>
                      <a:pt x="137" y="12"/>
                      <a:pt x="137" y="12"/>
                      <a:pt x="137" y="12"/>
                    </a:cubicBezTo>
                    <a:cubicBezTo>
                      <a:pt x="136" y="13"/>
                      <a:pt x="136" y="13"/>
                      <a:pt x="136" y="13"/>
                    </a:cubicBezTo>
                    <a:cubicBezTo>
                      <a:pt x="137" y="13"/>
                      <a:pt x="137" y="13"/>
                      <a:pt x="137" y="13"/>
                    </a:cubicBezTo>
                    <a:cubicBezTo>
                      <a:pt x="137" y="12"/>
                      <a:pt x="137" y="12"/>
                      <a:pt x="137" y="12"/>
                    </a:cubicBezTo>
                    <a:cubicBezTo>
                      <a:pt x="136" y="13"/>
                      <a:pt x="136" y="13"/>
                      <a:pt x="136" y="13"/>
                    </a:cubicBezTo>
                    <a:cubicBezTo>
                      <a:pt x="136" y="13"/>
                      <a:pt x="136" y="13"/>
                      <a:pt x="136" y="13"/>
                    </a:cubicBezTo>
                    <a:cubicBezTo>
                      <a:pt x="137" y="13"/>
                      <a:pt x="137" y="13"/>
                      <a:pt x="138" y="13"/>
                    </a:cubicBezTo>
                    <a:cubicBezTo>
                      <a:pt x="144" y="16"/>
                      <a:pt x="163" y="26"/>
                      <a:pt x="180" y="36"/>
                    </a:cubicBezTo>
                    <a:cubicBezTo>
                      <a:pt x="189" y="41"/>
                      <a:pt x="197" y="46"/>
                      <a:pt x="203" y="49"/>
                    </a:cubicBezTo>
                    <a:cubicBezTo>
                      <a:pt x="206" y="51"/>
                      <a:pt x="209" y="53"/>
                      <a:pt x="211" y="54"/>
                    </a:cubicBezTo>
                    <a:cubicBezTo>
                      <a:pt x="212" y="54"/>
                      <a:pt x="212" y="54"/>
                      <a:pt x="213" y="55"/>
                    </a:cubicBezTo>
                    <a:cubicBezTo>
                      <a:pt x="214" y="55"/>
                      <a:pt x="214" y="55"/>
                      <a:pt x="214" y="55"/>
                    </a:cubicBezTo>
                    <a:cubicBezTo>
                      <a:pt x="214" y="55"/>
                      <a:pt x="214" y="55"/>
                      <a:pt x="214" y="55"/>
                    </a:cubicBezTo>
                    <a:cubicBezTo>
                      <a:pt x="214" y="55"/>
                      <a:pt x="214" y="55"/>
                      <a:pt x="215" y="55"/>
                    </a:cubicBezTo>
                    <a:cubicBezTo>
                      <a:pt x="215" y="55"/>
                      <a:pt x="215" y="55"/>
                      <a:pt x="216" y="55"/>
                    </a:cubicBezTo>
                    <a:cubicBezTo>
                      <a:pt x="216" y="55"/>
                      <a:pt x="216" y="55"/>
                      <a:pt x="216" y="55"/>
                    </a:cubicBezTo>
                    <a:cubicBezTo>
                      <a:pt x="216" y="54"/>
                      <a:pt x="216" y="54"/>
                      <a:pt x="216" y="54"/>
                    </a:cubicBezTo>
                    <a:cubicBezTo>
                      <a:pt x="216" y="53"/>
                      <a:pt x="216" y="53"/>
                      <a:pt x="216" y="52"/>
                    </a:cubicBezTo>
                    <a:cubicBezTo>
                      <a:pt x="215" y="52"/>
                      <a:pt x="215" y="52"/>
                      <a:pt x="214" y="51"/>
                    </a:cubicBezTo>
                    <a:cubicBezTo>
                      <a:pt x="212" y="49"/>
                      <a:pt x="207" y="46"/>
                      <a:pt x="201" y="42"/>
                    </a:cubicBezTo>
                    <a:cubicBezTo>
                      <a:pt x="182" y="31"/>
                      <a:pt x="153" y="14"/>
                      <a:pt x="153" y="14"/>
                    </a:cubicBezTo>
                    <a:cubicBezTo>
                      <a:pt x="153" y="14"/>
                      <a:pt x="153" y="14"/>
                      <a:pt x="152" y="14"/>
                    </a:cubicBezTo>
                    <a:cubicBezTo>
                      <a:pt x="152" y="14"/>
                      <a:pt x="152" y="14"/>
                      <a:pt x="151" y="14"/>
                    </a:cubicBezTo>
                    <a:cubicBezTo>
                      <a:pt x="151" y="15"/>
                      <a:pt x="151" y="15"/>
                      <a:pt x="151" y="15"/>
                    </a:cubicBezTo>
                    <a:cubicBezTo>
                      <a:pt x="151" y="16"/>
                      <a:pt x="152" y="16"/>
                      <a:pt x="152" y="16"/>
                    </a:cubicBezTo>
                    <a:cubicBezTo>
                      <a:pt x="152" y="16"/>
                      <a:pt x="168" y="26"/>
                      <a:pt x="184" y="35"/>
                    </a:cubicBezTo>
                    <a:cubicBezTo>
                      <a:pt x="192" y="39"/>
                      <a:pt x="200" y="44"/>
                      <a:pt x="206" y="47"/>
                    </a:cubicBezTo>
                    <a:cubicBezTo>
                      <a:pt x="210" y="49"/>
                      <a:pt x="212" y="50"/>
                      <a:pt x="214" y="51"/>
                    </a:cubicBezTo>
                    <a:cubicBezTo>
                      <a:pt x="215" y="52"/>
                      <a:pt x="216" y="52"/>
                      <a:pt x="217" y="53"/>
                    </a:cubicBezTo>
                    <a:cubicBezTo>
                      <a:pt x="218" y="53"/>
                      <a:pt x="218" y="53"/>
                      <a:pt x="218" y="53"/>
                    </a:cubicBezTo>
                    <a:cubicBezTo>
                      <a:pt x="218" y="53"/>
                      <a:pt x="218" y="53"/>
                      <a:pt x="219" y="53"/>
                    </a:cubicBezTo>
                    <a:cubicBezTo>
                      <a:pt x="219" y="53"/>
                      <a:pt x="219" y="53"/>
                      <a:pt x="219" y="53"/>
                    </a:cubicBezTo>
                    <a:cubicBezTo>
                      <a:pt x="220" y="52"/>
                      <a:pt x="220" y="52"/>
                      <a:pt x="220" y="52"/>
                    </a:cubicBezTo>
                    <a:cubicBezTo>
                      <a:pt x="220" y="52"/>
                      <a:pt x="220" y="52"/>
                      <a:pt x="220" y="51"/>
                    </a:cubicBezTo>
                    <a:cubicBezTo>
                      <a:pt x="220" y="51"/>
                      <a:pt x="220" y="51"/>
                      <a:pt x="219" y="50"/>
                    </a:cubicBezTo>
                    <a:cubicBezTo>
                      <a:pt x="163" y="15"/>
                      <a:pt x="163" y="15"/>
                      <a:pt x="163" y="15"/>
                    </a:cubicBezTo>
                    <a:cubicBezTo>
                      <a:pt x="162" y="16"/>
                      <a:pt x="162" y="16"/>
                      <a:pt x="162" y="16"/>
                    </a:cubicBezTo>
                    <a:cubicBezTo>
                      <a:pt x="161" y="17"/>
                      <a:pt x="161" y="17"/>
                      <a:pt x="161" y="17"/>
                    </a:cubicBezTo>
                    <a:cubicBezTo>
                      <a:pt x="161" y="17"/>
                      <a:pt x="175" y="26"/>
                      <a:pt x="190" y="34"/>
                    </a:cubicBezTo>
                    <a:cubicBezTo>
                      <a:pt x="198" y="38"/>
                      <a:pt x="205" y="42"/>
                      <a:pt x="211" y="45"/>
                    </a:cubicBezTo>
                    <a:cubicBezTo>
                      <a:pt x="214" y="47"/>
                      <a:pt x="217" y="48"/>
                      <a:pt x="219" y="49"/>
                    </a:cubicBezTo>
                    <a:cubicBezTo>
                      <a:pt x="220" y="50"/>
                      <a:pt x="221" y="50"/>
                      <a:pt x="221" y="50"/>
                    </a:cubicBezTo>
                    <a:cubicBezTo>
                      <a:pt x="222" y="51"/>
                      <a:pt x="223" y="51"/>
                      <a:pt x="223" y="51"/>
                    </a:cubicBezTo>
                    <a:cubicBezTo>
                      <a:pt x="224" y="51"/>
                      <a:pt x="224" y="51"/>
                      <a:pt x="224" y="51"/>
                    </a:cubicBezTo>
                    <a:cubicBezTo>
                      <a:pt x="224" y="51"/>
                      <a:pt x="224" y="50"/>
                      <a:pt x="225" y="50"/>
                    </a:cubicBezTo>
                    <a:cubicBezTo>
                      <a:pt x="225" y="50"/>
                      <a:pt x="225" y="49"/>
                      <a:pt x="225" y="49"/>
                    </a:cubicBezTo>
                    <a:cubicBezTo>
                      <a:pt x="225" y="48"/>
                      <a:pt x="225" y="48"/>
                      <a:pt x="224" y="48"/>
                    </a:cubicBezTo>
                    <a:cubicBezTo>
                      <a:pt x="199" y="32"/>
                      <a:pt x="199" y="32"/>
                      <a:pt x="199" y="32"/>
                    </a:cubicBezTo>
                    <a:cubicBezTo>
                      <a:pt x="226" y="45"/>
                      <a:pt x="226" y="45"/>
                      <a:pt x="226" y="45"/>
                    </a:cubicBezTo>
                    <a:cubicBezTo>
                      <a:pt x="227" y="46"/>
                      <a:pt x="228" y="45"/>
                      <a:pt x="228" y="45"/>
                    </a:cubicBezTo>
                    <a:cubicBezTo>
                      <a:pt x="229" y="44"/>
                      <a:pt x="228" y="43"/>
                      <a:pt x="228" y="43"/>
                    </a:cubicBezTo>
                    <a:cubicBezTo>
                      <a:pt x="192" y="20"/>
                      <a:pt x="192" y="20"/>
                      <a:pt x="192" y="20"/>
                    </a:cubicBezTo>
                    <a:cubicBezTo>
                      <a:pt x="191" y="22"/>
                      <a:pt x="191" y="22"/>
                      <a:pt x="191" y="22"/>
                    </a:cubicBezTo>
                    <a:cubicBezTo>
                      <a:pt x="192" y="22"/>
                      <a:pt x="192" y="22"/>
                      <a:pt x="192" y="22"/>
                    </a:cubicBezTo>
                    <a:cubicBezTo>
                      <a:pt x="191" y="22"/>
                      <a:pt x="191" y="22"/>
                      <a:pt x="191" y="22"/>
                    </a:cubicBezTo>
                    <a:cubicBezTo>
                      <a:pt x="191" y="23"/>
                      <a:pt x="191" y="23"/>
                      <a:pt x="191" y="23"/>
                    </a:cubicBezTo>
                    <a:cubicBezTo>
                      <a:pt x="192" y="23"/>
                      <a:pt x="192" y="23"/>
                      <a:pt x="192" y="22"/>
                    </a:cubicBezTo>
                    <a:cubicBezTo>
                      <a:pt x="191" y="22"/>
                      <a:pt x="191" y="22"/>
                      <a:pt x="191" y="22"/>
                    </a:cubicBezTo>
                    <a:cubicBezTo>
                      <a:pt x="191" y="23"/>
                      <a:pt x="191" y="23"/>
                      <a:pt x="191" y="23"/>
                    </a:cubicBezTo>
                    <a:cubicBezTo>
                      <a:pt x="191" y="22"/>
                      <a:pt x="191" y="22"/>
                      <a:pt x="191" y="22"/>
                    </a:cubicBezTo>
                    <a:cubicBezTo>
                      <a:pt x="191" y="23"/>
                      <a:pt x="191" y="23"/>
                      <a:pt x="191" y="23"/>
                    </a:cubicBezTo>
                    <a:cubicBezTo>
                      <a:pt x="191" y="23"/>
                      <a:pt x="191" y="23"/>
                      <a:pt x="191" y="23"/>
                    </a:cubicBezTo>
                    <a:cubicBezTo>
                      <a:pt x="191" y="22"/>
                      <a:pt x="191" y="22"/>
                      <a:pt x="191" y="22"/>
                    </a:cubicBezTo>
                    <a:cubicBezTo>
                      <a:pt x="191" y="23"/>
                      <a:pt x="191" y="23"/>
                      <a:pt x="191" y="23"/>
                    </a:cubicBezTo>
                    <a:cubicBezTo>
                      <a:pt x="191" y="23"/>
                      <a:pt x="191" y="23"/>
                      <a:pt x="191" y="23"/>
                    </a:cubicBezTo>
                    <a:cubicBezTo>
                      <a:pt x="191" y="23"/>
                      <a:pt x="191" y="23"/>
                      <a:pt x="191" y="23"/>
                    </a:cubicBezTo>
                    <a:cubicBezTo>
                      <a:pt x="191" y="23"/>
                      <a:pt x="191" y="23"/>
                      <a:pt x="191" y="23"/>
                    </a:cubicBezTo>
                    <a:cubicBezTo>
                      <a:pt x="191" y="23"/>
                      <a:pt x="191" y="23"/>
                      <a:pt x="191" y="23"/>
                    </a:cubicBezTo>
                    <a:cubicBezTo>
                      <a:pt x="191" y="23"/>
                      <a:pt x="191" y="23"/>
                      <a:pt x="191" y="23"/>
                    </a:cubicBezTo>
                    <a:cubicBezTo>
                      <a:pt x="191" y="23"/>
                      <a:pt x="192" y="23"/>
                      <a:pt x="194" y="24"/>
                    </a:cubicBezTo>
                    <a:cubicBezTo>
                      <a:pt x="198" y="26"/>
                      <a:pt x="208" y="30"/>
                      <a:pt x="216" y="34"/>
                    </a:cubicBezTo>
                    <a:cubicBezTo>
                      <a:pt x="220" y="36"/>
                      <a:pt x="224" y="38"/>
                      <a:pt x="227" y="39"/>
                    </a:cubicBezTo>
                    <a:cubicBezTo>
                      <a:pt x="228" y="40"/>
                      <a:pt x="229" y="41"/>
                      <a:pt x="230" y="41"/>
                    </a:cubicBezTo>
                    <a:cubicBezTo>
                      <a:pt x="231" y="41"/>
                      <a:pt x="231" y="41"/>
                      <a:pt x="231" y="42"/>
                    </a:cubicBezTo>
                    <a:cubicBezTo>
                      <a:pt x="232" y="42"/>
                      <a:pt x="232" y="42"/>
                      <a:pt x="232" y="42"/>
                    </a:cubicBezTo>
                    <a:cubicBezTo>
                      <a:pt x="232" y="42"/>
                      <a:pt x="232" y="42"/>
                      <a:pt x="232" y="42"/>
                    </a:cubicBezTo>
                    <a:cubicBezTo>
                      <a:pt x="233" y="42"/>
                      <a:pt x="233" y="42"/>
                      <a:pt x="233" y="42"/>
                    </a:cubicBezTo>
                    <a:cubicBezTo>
                      <a:pt x="234" y="41"/>
                      <a:pt x="234" y="41"/>
                      <a:pt x="234" y="41"/>
                    </a:cubicBezTo>
                    <a:cubicBezTo>
                      <a:pt x="234" y="40"/>
                      <a:pt x="234" y="40"/>
                      <a:pt x="234" y="40"/>
                    </a:cubicBezTo>
                    <a:cubicBezTo>
                      <a:pt x="234" y="40"/>
                      <a:pt x="234" y="40"/>
                      <a:pt x="234" y="39"/>
                    </a:cubicBezTo>
                    <a:cubicBezTo>
                      <a:pt x="233" y="39"/>
                      <a:pt x="233" y="39"/>
                      <a:pt x="233" y="39"/>
                    </a:cubicBezTo>
                    <a:cubicBezTo>
                      <a:pt x="233" y="39"/>
                      <a:pt x="232" y="38"/>
                      <a:pt x="231" y="38"/>
                    </a:cubicBezTo>
                    <a:cubicBezTo>
                      <a:pt x="226" y="34"/>
                      <a:pt x="209" y="24"/>
                      <a:pt x="209" y="24"/>
                    </a:cubicBezTo>
                    <a:cubicBezTo>
                      <a:pt x="208" y="25"/>
                      <a:pt x="208" y="25"/>
                      <a:pt x="208" y="25"/>
                    </a:cubicBezTo>
                    <a:cubicBezTo>
                      <a:pt x="209" y="26"/>
                      <a:pt x="209" y="26"/>
                      <a:pt x="209" y="26"/>
                    </a:cubicBezTo>
                    <a:cubicBezTo>
                      <a:pt x="208" y="25"/>
                      <a:pt x="208" y="25"/>
                      <a:pt x="208" y="25"/>
                    </a:cubicBezTo>
                    <a:cubicBezTo>
                      <a:pt x="209" y="27"/>
                      <a:pt x="209" y="27"/>
                      <a:pt x="209" y="27"/>
                    </a:cubicBezTo>
                    <a:cubicBezTo>
                      <a:pt x="209" y="26"/>
                      <a:pt x="209" y="26"/>
                      <a:pt x="209" y="26"/>
                    </a:cubicBezTo>
                    <a:cubicBezTo>
                      <a:pt x="208" y="25"/>
                      <a:pt x="208" y="25"/>
                      <a:pt x="208" y="25"/>
                    </a:cubicBezTo>
                    <a:cubicBezTo>
                      <a:pt x="209" y="27"/>
                      <a:pt x="209" y="27"/>
                      <a:pt x="209" y="27"/>
                    </a:cubicBezTo>
                    <a:cubicBezTo>
                      <a:pt x="208" y="25"/>
                      <a:pt x="208" y="25"/>
                      <a:pt x="208" y="25"/>
                    </a:cubicBezTo>
                    <a:cubicBezTo>
                      <a:pt x="208" y="27"/>
                      <a:pt x="208" y="27"/>
                      <a:pt x="208" y="27"/>
                    </a:cubicBezTo>
                    <a:cubicBezTo>
                      <a:pt x="209" y="27"/>
                      <a:pt x="209" y="27"/>
                      <a:pt x="209" y="27"/>
                    </a:cubicBezTo>
                    <a:cubicBezTo>
                      <a:pt x="208" y="25"/>
                      <a:pt x="208" y="25"/>
                      <a:pt x="208" y="25"/>
                    </a:cubicBezTo>
                    <a:cubicBezTo>
                      <a:pt x="208" y="27"/>
                      <a:pt x="208" y="27"/>
                      <a:pt x="208" y="27"/>
                    </a:cubicBezTo>
                    <a:cubicBezTo>
                      <a:pt x="208" y="26"/>
                      <a:pt x="208" y="26"/>
                      <a:pt x="208" y="26"/>
                    </a:cubicBezTo>
                    <a:cubicBezTo>
                      <a:pt x="208" y="27"/>
                      <a:pt x="208" y="27"/>
                      <a:pt x="208" y="27"/>
                    </a:cubicBezTo>
                    <a:cubicBezTo>
                      <a:pt x="208" y="27"/>
                      <a:pt x="208" y="27"/>
                      <a:pt x="208" y="27"/>
                    </a:cubicBezTo>
                    <a:cubicBezTo>
                      <a:pt x="208" y="26"/>
                      <a:pt x="208" y="26"/>
                      <a:pt x="208" y="26"/>
                    </a:cubicBezTo>
                    <a:cubicBezTo>
                      <a:pt x="208" y="27"/>
                      <a:pt x="208" y="27"/>
                      <a:pt x="208" y="27"/>
                    </a:cubicBezTo>
                    <a:cubicBezTo>
                      <a:pt x="208" y="27"/>
                      <a:pt x="209" y="27"/>
                      <a:pt x="210" y="27"/>
                    </a:cubicBezTo>
                    <a:cubicBezTo>
                      <a:pt x="213" y="28"/>
                      <a:pt x="219" y="31"/>
                      <a:pt x="224" y="33"/>
                    </a:cubicBezTo>
                    <a:cubicBezTo>
                      <a:pt x="230" y="36"/>
                      <a:pt x="234" y="38"/>
                      <a:pt x="234" y="38"/>
                    </a:cubicBezTo>
                    <a:cubicBezTo>
                      <a:pt x="235" y="38"/>
                      <a:pt x="236" y="38"/>
                      <a:pt x="236" y="37"/>
                    </a:cubicBezTo>
                    <a:cubicBezTo>
                      <a:pt x="237" y="36"/>
                      <a:pt x="237" y="35"/>
                      <a:pt x="236" y="35"/>
                    </a:cubicBezTo>
                    <a:cubicBezTo>
                      <a:pt x="232" y="33"/>
                      <a:pt x="232" y="33"/>
                      <a:pt x="232" y="33"/>
                    </a:cubicBezTo>
                    <a:cubicBezTo>
                      <a:pt x="240" y="35"/>
                      <a:pt x="240" y="35"/>
                      <a:pt x="240" y="35"/>
                    </a:cubicBezTo>
                    <a:cubicBezTo>
                      <a:pt x="241" y="36"/>
                      <a:pt x="242" y="35"/>
                      <a:pt x="242" y="35"/>
                    </a:cubicBezTo>
                    <a:cubicBezTo>
                      <a:pt x="242" y="34"/>
                      <a:pt x="242" y="33"/>
                      <a:pt x="241" y="33"/>
                    </a:cubicBezTo>
                    <a:cubicBezTo>
                      <a:pt x="236" y="29"/>
                      <a:pt x="236" y="29"/>
                      <a:pt x="236" y="29"/>
                    </a:cubicBezTo>
                    <a:cubicBezTo>
                      <a:pt x="235" y="29"/>
                      <a:pt x="234" y="29"/>
                      <a:pt x="234" y="30"/>
                    </a:cubicBezTo>
                    <a:cubicBezTo>
                      <a:pt x="233" y="30"/>
                      <a:pt x="234" y="31"/>
                      <a:pt x="234" y="32"/>
                    </a:cubicBezTo>
                    <a:cubicBezTo>
                      <a:pt x="240" y="35"/>
                      <a:pt x="240" y="35"/>
                      <a:pt x="240" y="35"/>
                    </a:cubicBezTo>
                    <a:cubicBezTo>
                      <a:pt x="241" y="34"/>
                      <a:pt x="241" y="34"/>
                      <a:pt x="241" y="34"/>
                    </a:cubicBezTo>
                    <a:cubicBezTo>
                      <a:pt x="241" y="33"/>
                      <a:pt x="241" y="33"/>
                      <a:pt x="241" y="33"/>
                    </a:cubicBezTo>
                    <a:cubicBezTo>
                      <a:pt x="222" y="26"/>
                      <a:pt x="222" y="26"/>
                      <a:pt x="222" y="26"/>
                    </a:cubicBezTo>
                    <a:cubicBezTo>
                      <a:pt x="221" y="26"/>
                      <a:pt x="220" y="26"/>
                      <a:pt x="220" y="27"/>
                    </a:cubicBezTo>
                    <a:cubicBezTo>
                      <a:pt x="219" y="28"/>
                      <a:pt x="220" y="28"/>
                      <a:pt x="220" y="29"/>
                    </a:cubicBezTo>
                    <a:cubicBezTo>
                      <a:pt x="234" y="38"/>
                      <a:pt x="234" y="38"/>
                      <a:pt x="234" y="38"/>
                    </a:cubicBezTo>
                    <a:cubicBezTo>
                      <a:pt x="235" y="36"/>
                      <a:pt x="235" y="36"/>
                      <a:pt x="235" y="36"/>
                    </a:cubicBezTo>
                    <a:cubicBezTo>
                      <a:pt x="236" y="35"/>
                      <a:pt x="236" y="35"/>
                      <a:pt x="236" y="35"/>
                    </a:cubicBezTo>
                    <a:cubicBezTo>
                      <a:pt x="236" y="35"/>
                      <a:pt x="229" y="32"/>
                      <a:pt x="223" y="29"/>
                    </a:cubicBezTo>
                    <a:cubicBezTo>
                      <a:pt x="220" y="28"/>
                      <a:pt x="216" y="27"/>
                      <a:pt x="214" y="25"/>
                    </a:cubicBezTo>
                    <a:cubicBezTo>
                      <a:pt x="212" y="25"/>
                      <a:pt x="211" y="25"/>
                      <a:pt x="210" y="24"/>
                    </a:cubicBezTo>
                    <a:cubicBezTo>
                      <a:pt x="210" y="24"/>
                      <a:pt x="209" y="24"/>
                      <a:pt x="209" y="24"/>
                    </a:cubicBezTo>
                    <a:cubicBezTo>
                      <a:pt x="209" y="24"/>
                      <a:pt x="209" y="24"/>
                      <a:pt x="208" y="24"/>
                    </a:cubicBezTo>
                    <a:cubicBezTo>
                      <a:pt x="208" y="24"/>
                      <a:pt x="208" y="24"/>
                      <a:pt x="208" y="24"/>
                    </a:cubicBezTo>
                    <a:cubicBezTo>
                      <a:pt x="207" y="24"/>
                      <a:pt x="207" y="24"/>
                      <a:pt x="207" y="24"/>
                    </a:cubicBezTo>
                    <a:cubicBezTo>
                      <a:pt x="207" y="25"/>
                      <a:pt x="207" y="25"/>
                      <a:pt x="207" y="25"/>
                    </a:cubicBezTo>
                    <a:cubicBezTo>
                      <a:pt x="207" y="26"/>
                      <a:pt x="207" y="26"/>
                      <a:pt x="207" y="26"/>
                    </a:cubicBezTo>
                    <a:cubicBezTo>
                      <a:pt x="207" y="26"/>
                      <a:pt x="213" y="30"/>
                      <a:pt x="219" y="34"/>
                    </a:cubicBezTo>
                    <a:cubicBezTo>
                      <a:pt x="223" y="36"/>
                      <a:pt x="226" y="38"/>
                      <a:pt x="228" y="39"/>
                    </a:cubicBezTo>
                    <a:cubicBezTo>
                      <a:pt x="229" y="40"/>
                      <a:pt x="230" y="40"/>
                      <a:pt x="231" y="41"/>
                    </a:cubicBezTo>
                    <a:cubicBezTo>
                      <a:pt x="231" y="41"/>
                      <a:pt x="231" y="41"/>
                      <a:pt x="231" y="41"/>
                    </a:cubicBezTo>
                    <a:cubicBezTo>
                      <a:pt x="231" y="41"/>
                      <a:pt x="231" y="41"/>
                      <a:pt x="231" y="41"/>
                    </a:cubicBezTo>
                    <a:cubicBezTo>
                      <a:pt x="231" y="41"/>
                      <a:pt x="231" y="41"/>
                      <a:pt x="231" y="41"/>
                    </a:cubicBezTo>
                    <a:cubicBezTo>
                      <a:pt x="232" y="41"/>
                      <a:pt x="232" y="41"/>
                      <a:pt x="232" y="41"/>
                    </a:cubicBezTo>
                    <a:cubicBezTo>
                      <a:pt x="231" y="41"/>
                      <a:pt x="231" y="41"/>
                      <a:pt x="231" y="41"/>
                    </a:cubicBezTo>
                    <a:cubicBezTo>
                      <a:pt x="231" y="41"/>
                      <a:pt x="231" y="41"/>
                      <a:pt x="231" y="41"/>
                    </a:cubicBezTo>
                    <a:cubicBezTo>
                      <a:pt x="232" y="41"/>
                      <a:pt x="232" y="41"/>
                      <a:pt x="232" y="41"/>
                    </a:cubicBezTo>
                    <a:cubicBezTo>
                      <a:pt x="231" y="41"/>
                      <a:pt x="231" y="41"/>
                      <a:pt x="231" y="41"/>
                    </a:cubicBezTo>
                    <a:cubicBezTo>
                      <a:pt x="232" y="40"/>
                      <a:pt x="232" y="40"/>
                      <a:pt x="232" y="40"/>
                    </a:cubicBezTo>
                    <a:cubicBezTo>
                      <a:pt x="231" y="40"/>
                      <a:pt x="231" y="40"/>
                      <a:pt x="231" y="40"/>
                    </a:cubicBezTo>
                    <a:cubicBezTo>
                      <a:pt x="231" y="41"/>
                      <a:pt x="231" y="41"/>
                      <a:pt x="231" y="41"/>
                    </a:cubicBezTo>
                    <a:cubicBezTo>
                      <a:pt x="232" y="40"/>
                      <a:pt x="232" y="40"/>
                      <a:pt x="232" y="40"/>
                    </a:cubicBezTo>
                    <a:cubicBezTo>
                      <a:pt x="231" y="40"/>
                      <a:pt x="231" y="40"/>
                      <a:pt x="231" y="40"/>
                    </a:cubicBezTo>
                    <a:cubicBezTo>
                      <a:pt x="232" y="40"/>
                      <a:pt x="232" y="40"/>
                      <a:pt x="232" y="40"/>
                    </a:cubicBezTo>
                    <a:cubicBezTo>
                      <a:pt x="231" y="39"/>
                      <a:pt x="231" y="39"/>
                      <a:pt x="231" y="39"/>
                    </a:cubicBezTo>
                    <a:cubicBezTo>
                      <a:pt x="232" y="40"/>
                      <a:pt x="232" y="40"/>
                      <a:pt x="232" y="40"/>
                    </a:cubicBezTo>
                    <a:cubicBezTo>
                      <a:pt x="232" y="39"/>
                      <a:pt x="232" y="39"/>
                      <a:pt x="232" y="39"/>
                    </a:cubicBezTo>
                    <a:cubicBezTo>
                      <a:pt x="231" y="39"/>
                      <a:pt x="231" y="39"/>
                      <a:pt x="231" y="39"/>
                    </a:cubicBezTo>
                    <a:cubicBezTo>
                      <a:pt x="232" y="40"/>
                      <a:pt x="232" y="40"/>
                      <a:pt x="232" y="40"/>
                    </a:cubicBezTo>
                    <a:cubicBezTo>
                      <a:pt x="232" y="39"/>
                      <a:pt x="232" y="39"/>
                      <a:pt x="232" y="39"/>
                    </a:cubicBezTo>
                    <a:cubicBezTo>
                      <a:pt x="232" y="40"/>
                      <a:pt x="232" y="40"/>
                      <a:pt x="232" y="40"/>
                    </a:cubicBezTo>
                    <a:cubicBezTo>
                      <a:pt x="232" y="39"/>
                      <a:pt x="232" y="39"/>
                      <a:pt x="232" y="39"/>
                    </a:cubicBezTo>
                    <a:cubicBezTo>
                      <a:pt x="232" y="39"/>
                      <a:pt x="232" y="39"/>
                      <a:pt x="232" y="39"/>
                    </a:cubicBezTo>
                    <a:cubicBezTo>
                      <a:pt x="232" y="40"/>
                      <a:pt x="232" y="40"/>
                      <a:pt x="232" y="40"/>
                    </a:cubicBezTo>
                    <a:cubicBezTo>
                      <a:pt x="232" y="39"/>
                      <a:pt x="232" y="39"/>
                      <a:pt x="232" y="39"/>
                    </a:cubicBezTo>
                    <a:cubicBezTo>
                      <a:pt x="232" y="40"/>
                      <a:pt x="232" y="40"/>
                      <a:pt x="232" y="40"/>
                    </a:cubicBezTo>
                    <a:cubicBezTo>
                      <a:pt x="233" y="39"/>
                      <a:pt x="233" y="39"/>
                      <a:pt x="233" y="39"/>
                    </a:cubicBezTo>
                    <a:cubicBezTo>
                      <a:pt x="232" y="39"/>
                      <a:pt x="232" y="39"/>
                      <a:pt x="232" y="39"/>
                    </a:cubicBezTo>
                    <a:cubicBezTo>
                      <a:pt x="232" y="40"/>
                      <a:pt x="232" y="40"/>
                      <a:pt x="232" y="40"/>
                    </a:cubicBezTo>
                    <a:cubicBezTo>
                      <a:pt x="233" y="39"/>
                      <a:pt x="233" y="39"/>
                      <a:pt x="233" y="39"/>
                    </a:cubicBezTo>
                    <a:cubicBezTo>
                      <a:pt x="233" y="39"/>
                      <a:pt x="233" y="39"/>
                      <a:pt x="233" y="39"/>
                    </a:cubicBezTo>
                    <a:cubicBezTo>
                      <a:pt x="233" y="39"/>
                      <a:pt x="233" y="39"/>
                      <a:pt x="233" y="39"/>
                    </a:cubicBezTo>
                    <a:cubicBezTo>
                      <a:pt x="233" y="39"/>
                      <a:pt x="233" y="39"/>
                      <a:pt x="233" y="39"/>
                    </a:cubicBezTo>
                    <a:cubicBezTo>
                      <a:pt x="233" y="39"/>
                      <a:pt x="233" y="39"/>
                      <a:pt x="233" y="39"/>
                    </a:cubicBezTo>
                    <a:cubicBezTo>
                      <a:pt x="233" y="39"/>
                      <a:pt x="233" y="39"/>
                      <a:pt x="233" y="39"/>
                    </a:cubicBezTo>
                    <a:cubicBezTo>
                      <a:pt x="233" y="39"/>
                      <a:pt x="232" y="38"/>
                      <a:pt x="230" y="38"/>
                    </a:cubicBezTo>
                    <a:cubicBezTo>
                      <a:pt x="226" y="36"/>
                      <a:pt x="217" y="31"/>
                      <a:pt x="209" y="28"/>
                    </a:cubicBezTo>
                    <a:cubicBezTo>
                      <a:pt x="205" y="26"/>
                      <a:pt x="201" y="24"/>
                      <a:pt x="198" y="22"/>
                    </a:cubicBezTo>
                    <a:cubicBezTo>
                      <a:pt x="196" y="22"/>
                      <a:pt x="195" y="21"/>
                      <a:pt x="194" y="21"/>
                    </a:cubicBezTo>
                    <a:cubicBezTo>
                      <a:pt x="193" y="21"/>
                      <a:pt x="193" y="20"/>
                      <a:pt x="192" y="20"/>
                    </a:cubicBezTo>
                    <a:cubicBezTo>
                      <a:pt x="192" y="20"/>
                      <a:pt x="192" y="20"/>
                      <a:pt x="191" y="20"/>
                    </a:cubicBezTo>
                    <a:cubicBezTo>
                      <a:pt x="190" y="20"/>
                      <a:pt x="190" y="20"/>
                      <a:pt x="190" y="20"/>
                    </a:cubicBezTo>
                    <a:cubicBezTo>
                      <a:pt x="190" y="20"/>
                      <a:pt x="190" y="20"/>
                      <a:pt x="190" y="21"/>
                    </a:cubicBezTo>
                    <a:cubicBezTo>
                      <a:pt x="189" y="21"/>
                      <a:pt x="189" y="22"/>
                      <a:pt x="190" y="23"/>
                    </a:cubicBezTo>
                    <a:cubicBezTo>
                      <a:pt x="202" y="31"/>
                      <a:pt x="202" y="31"/>
                      <a:pt x="202" y="31"/>
                    </a:cubicBezTo>
                    <a:cubicBezTo>
                      <a:pt x="176" y="18"/>
                      <a:pt x="176" y="18"/>
                      <a:pt x="176" y="18"/>
                    </a:cubicBezTo>
                    <a:cubicBezTo>
                      <a:pt x="175" y="17"/>
                      <a:pt x="174" y="17"/>
                      <a:pt x="174" y="18"/>
                    </a:cubicBezTo>
                    <a:cubicBezTo>
                      <a:pt x="173" y="19"/>
                      <a:pt x="173" y="20"/>
                      <a:pt x="174" y="20"/>
                    </a:cubicBezTo>
                    <a:cubicBezTo>
                      <a:pt x="223" y="50"/>
                      <a:pt x="223" y="50"/>
                      <a:pt x="223" y="50"/>
                    </a:cubicBezTo>
                    <a:cubicBezTo>
                      <a:pt x="223" y="49"/>
                      <a:pt x="223" y="49"/>
                      <a:pt x="223" y="49"/>
                    </a:cubicBezTo>
                    <a:cubicBezTo>
                      <a:pt x="222" y="48"/>
                      <a:pt x="222" y="48"/>
                      <a:pt x="222" y="48"/>
                    </a:cubicBezTo>
                    <a:cubicBezTo>
                      <a:pt x="223" y="49"/>
                      <a:pt x="223" y="49"/>
                      <a:pt x="223" y="49"/>
                    </a:cubicBezTo>
                    <a:cubicBezTo>
                      <a:pt x="223" y="48"/>
                      <a:pt x="223" y="48"/>
                      <a:pt x="223" y="48"/>
                    </a:cubicBezTo>
                    <a:cubicBezTo>
                      <a:pt x="222" y="48"/>
                      <a:pt x="222" y="48"/>
                      <a:pt x="222" y="48"/>
                    </a:cubicBezTo>
                    <a:cubicBezTo>
                      <a:pt x="223" y="49"/>
                      <a:pt x="223" y="49"/>
                      <a:pt x="223" y="49"/>
                    </a:cubicBezTo>
                    <a:cubicBezTo>
                      <a:pt x="223" y="48"/>
                      <a:pt x="223" y="48"/>
                      <a:pt x="223" y="48"/>
                    </a:cubicBezTo>
                    <a:cubicBezTo>
                      <a:pt x="223" y="49"/>
                      <a:pt x="223" y="49"/>
                      <a:pt x="223" y="49"/>
                    </a:cubicBezTo>
                    <a:cubicBezTo>
                      <a:pt x="223" y="48"/>
                      <a:pt x="223" y="48"/>
                      <a:pt x="223" y="48"/>
                    </a:cubicBezTo>
                    <a:cubicBezTo>
                      <a:pt x="223" y="48"/>
                      <a:pt x="223" y="48"/>
                      <a:pt x="223" y="48"/>
                    </a:cubicBezTo>
                    <a:cubicBezTo>
                      <a:pt x="223" y="49"/>
                      <a:pt x="223" y="49"/>
                      <a:pt x="223" y="49"/>
                    </a:cubicBezTo>
                    <a:cubicBezTo>
                      <a:pt x="223" y="48"/>
                      <a:pt x="223" y="48"/>
                      <a:pt x="223" y="48"/>
                    </a:cubicBezTo>
                    <a:cubicBezTo>
                      <a:pt x="223" y="48"/>
                      <a:pt x="223" y="48"/>
                      <a:pt x="223" y="48"/>
                    </a:cubicBezTo>
                    <a:cubicBezTo>
                      <a:pt x="223" y="48"/>
                      <a:pt x="223" y="48"/>
                      <a:pt x="223" y="48"/>
                    </a:cubicBezTo>
                    <a:cubicBezTo>
                      <a:pt x="223" y="48"/>
                      <a:pt x="223" y="48"/>
                      <a:pt x="223" y="48"/>
                    </a:cubicBezTo>
                    <a:cubicBezTo>
                      <a:pt x="223" y="48"/>
                      <a:pt x="223" y="48"/>
                      <a:pt x="223" y="48"/>
                    </a:cubicBezTo>
                    <a:cubicBezTo>
                      <a:pt x="223" y="48"/>
                      <a:pt x="223" y="48"/>
                      <a:pt x="223" y="48"/>
                    </a:cubicBezTo>
                    <a:cubicBezTo>
                      <a:pt x="223" y="48"/>
                      <a:pt x="223" y="48"/>
                      <a:pt x="222" y="47"/>
                    </a:cubicBezTo>
                    <a:cubicBezTo>
                      <a:pt x="220" y="46"/>
                      <a:pt x="215" y="44"/>
                      <a:pt x="209" y="41"/>
                    </a:cubicBezTo>
                    <a:cubicBezTo>
                      <a:pt x="200" y="36"/>
                      <a:pt x="188" y="29"/>
                      <a:pt x="179" y="24"/>
                    </a:cubicBezTo>
                    <a:cubicBezTo>
                      <a:pt x="174" y="21"/>
                      <a:pt x="170" y="19"/>
                      <a:pt x="167" y="17"/>
                    </a:cubicBezTo>
                    <a:cubicBezTo>
                      <a:pt x="164" y="16"/>
                      <a:pt x="163" y="15"/>
                      <a:pt x="163" y="15"/>
                    </a:cubicBezTo>
                    <a:cubicBezTo>
                      <a:pt x="162" y="14"/>
                      <a:pt x="161" y="15"/>
                      <a:pt x="160" y="15"/>
                    </a:cubicBezTo>
                    <a:cubicBezTo>
                      <a:pt x="160" y="16"/>
                      <a:pt x="160" y="17"/>
                      <a:pt x="161" y="17"/>
                    </a:cubicBezTo>
                    <a:cubicBezTo>
                      <a:pt x="218" y="53"/>
                      <a:pt x="218" y="53"/>
                      <a:pt x="218" y="53"/>
                    </a:cubicBezTo>
                    <a:cubicBezTo>
                      <a:pt x="219" y="52"/>
                      <a:pt x="219" y="52"/>
                      <a:pt x="219" y="52"/>
                    </a:cubicBezTo>
                    <a:cubicBezTo>
                      <a:pt x="217" y="51"/>
                      <a:pt x="217" y="51"/>
                      <a:pt x="217" y="51"/>
                    </a:cubicBezTo>
                    <a:cubicBezTo>
                      <a:pt x="219" y="52"/>
                      <a:pt x="219" y="52"/>
                      <a:pt x="219" y="52"/>
                    </a:cubicBezTo>
                    <a:cubicBezTo>
                      <a:pt x="218" y="50"/>
                      <a:pt x="218" y="50"/>
                      <a:pt x="218" y="50"/>
                    </a:cubicBezTo>
                    <a:cubicBezTo>
                      <a:pt x="217" y="51"/>
                      <a:pt x="217" y="51"/>
                      <a:pt x="217" y="51"/>
                    </a:cubicBezTo>
                    <a:cubicBezTo>
                      <a:pt x="219" y="52"/>
                      <a:pt x="219" y="52"/>
                      <a:pt x="219" y="52"/>
                    </a:cubicBezTo>
                    <a:cubicBezTo>
                      <a:pt x="218" y="50"/>
                      <a:pt x="218" y="50"/>
                      <a:pt x="218" y="50"/>
                    </a:cubicBezTo>
                    <a:cubicBezTo>
                      <a:pt x="219" y="51"/>
                      <a:pt x="219" y="51"/>
                      <a:pt x="219" y="51"/>
                    </a:cubicBezTo>
                    <a:cubicBezTo>
                      <a:pt x="219" y="50"/>
                      <a:pt x="219" y="50"/>
                      <a:pt x="219" y="50"/>
                    </a:cubicBezTo>
                    <a:cubicBezTo>
                      <a:pt x="218" y="50"/>
                      <a:pt x="218" y="50"/>
                      <a:pt x="218" y="50"/>
                    </a:cubicBezTo>
                    <a:cubicBezTo>
                      <a:pt x="219" y="51"/>
                      <a:pt x="219" y="51"/>
                      <a:pt x="219" y="51"/>
                    </a:cubicBezTo>
                    <a:cubicBezTo>
                      <a:pt x="219" y="50"/>
                      <a:pt x="219" y="50"/>
                      <a:pt x="219" y="50"/>
                    </a:cubicBezTo>
                    <a:cubicBezTo>
                      <a:pt x="219" y="51"/>
                      <a:pt x="219" y="51"/>
                      <a:pt x="219" y="51"/>
                    </a:cubicBezTo>
                    <a:cubicBezTo>
                      <a:pt x="219" y="50"/>
                      <a:pt x="219" y="50"/>
                      <a:pt x="219" y="50"/>
                    </a:cubicBezTo>
                    <a:cubicBezTo>
                      <a:pt x="219" y="50"/>
                      <a:pt x="219" y="50"/>
                      <a:pt x="219" y="50"/>
                    </a:cubicBezTo>
                    <a:cubicBezTo>
                      <a:pt x="219" y="51"/>
                      <a:pt x="219" y="51"/>
                      <a:pt x="219" y="51"/>
                    </a:cubicBezTo>
                    <a:cubicBezTo>
                      <a:pt x="219" y="50"/>
                      <a:pt x="219" y="50"/>
                      <a:pt x="219" y="50"/>
                    </a:cubicBezTo>
                    <a:cubicBezTo>
                      <a:pt x="219" y="50"/>
                      <a:pt x="218" y="50"/>
                      <a:pt x="217" y="50"/>
                    </a:cubicBezTo>
                    <a:cubicBezTo>
                      <a:pt x="212" y="47"/>
                      <a:pt x="196" y="38"/>
                      <a:pt x="182" y="30"/>
                    </a:cubicBezTo>
                    <a:cubicBezTo>
                      <a:pt x="174" y="26"/>
                      <a:pt x="167" y="22"/>
                      <a:pt x="162" y="19"/>
                    </a:cubicBezTo>
                    <a:cubicBezTo>
                      <a:pt x="157" y="16"/>
                      <a:pt x="153" y="14"/>
                      <a:pt x="153" y="14"/>
                    </a:cubicBezTo>
                    <a:cubicBezTo>
                      <a:pt x="153" y="13"/>
                      <a:pt x="152" y="14"/>
                      <a:pt x="151" y="14"/>
                    </a:cubicBezTo>
                    <a:cubicBezTo>
                      <a:pt x="151" y="15"/>
                      <a:pt x="151" y="16"/>
                      <a:pt x="152" y="16"/>
                    </a:cubicBezTo>
                    <a:cubicBezTo>
                      <a:pt x="152" y="16"/>
                      <a:pt x="156" y="19"/>
                      <a:pt x="162" y="22"/>
                    </a:cubicBezTo>
                    <a:cubicBezTo>
                      <a:pt x="170" y="27"/>
                      <a:pt x="183" y="35"/>
                      <a:pt x="194" y="42"/>
                    </a:cubicBezTo>
                    <a:cubicBezTo>
                      <a:pt x="200" y="45"/>
                      <a:pt x="205" y="48"/>
                      <a:pt x="208" y="50"/>
                    </a:cubicBezTo>
                    <a:cubicBezTo>
                      <a:pt x="210" y="52"/>
                      <a:pt x="211" y="53"/>
                      <a:pt x="212" y="53"/>
                    </a:cubicBezTo>
                    <a:cubicBezTo>
                      <a:pt x="213" y="54"/>
                      <a:pt x="213" y="54"/>
                      <a:pt x="213" y="54"/>
                    </a:cubicBezTo>
                    <a:cubicBezTo>
                      <a:pt x="213" y="54"/>
                      <a:pt x="213" y="54"/>
                      <a:pt x="213" y="54"/>
                    </a:cubicBezTo>
                    <a:cubicBezTo>
                      <a:pt x="213" y="54"/>
                      <a:pt x="213" y="54"/>
                      <a:pt x="213" y="54"/>
                    </a:cubicBezTo>
                    <a:cubicBezTo>
                      <a:pt x="213" y="54"/>
                      <a:pt x="213" y="54"/>
                      <a:pt x="213" y="54"/>
                    </a:cubicBezTo>
                    <a:cubicBezTo>
                      <a:pt x="213" y="54"/>
                      <a:pt x="213" y="54"/>
                      <a:pt x="213" y="54"/>
                    </a:cubicBezTo>
                    <a:cubicBezTo>
                      <a:pt x="213" y="54"/>
                      <a:pt x="213" y="54"/>
                      <a:pt x="213" y="54"/>
                    </a:cubicBezTo>
                    <a:cubicBezTo>
                      <a:pt x="213" y="54"/>
                      <a:pt x="213" y="54"/>
                      <a:pt x="213" y="54"/>
                    </a:cubicBezTo>
                    <a:cubicBezTo>
                      <a:pt x="214" y="54"/>
                      <a:pt x="214" y="54"/>
                      <a:pt x="214" y="54"/>
                    </a:cubicBezTo>
                    <a:cubicBezTo>
                      <a:pt x="213" y="54"/>
                      <a:pt x="213" y="54"/>
                      <a:pt x="213" y="54"/>
                    </a:cubicBezTo>
                    <a:cubicBezTo>
                      <a:pt x="213" y="54"/>
                      <a:pt x="213" y="54"/>
                      <a:pt x="213" y="54"/>
                    </a:cubicBezTo>
                    <a:cubicBezTo>
                      <a:pt x="214" y="54"/>
                      <a:pt x="214" y="54"/>
                      <a:pt x="214" y="54"/>
                    </a:cubicBezTo>
                    <a:cubicBezTo>
                      <a:pt x="213" y="54"/>
                      <a:pt x="213" y="54"/>
                      <a:pt x="213" y="54"/>
                    </a:cubicBezTo>
                    <a:cubicBezTo>
                      <a:pt x="215" y="54"/>
                      <a:pt x="215" y="54"/>
                      <a:pt x="215" y="54"/>
                    </a:cubicBezTo>
                    <a:cubicBezTo>
                      <a:pt x="213" y="53"/>
                      <a:pt x="213" y="53"/>
                      <a:pt x="213" y="53"/>
                    </a:cubicBezTo>
                    <a:cubicBezTo>
                      <a:pt x="213" y="54"/>
                      <a:pt x="213" y="54"/>
                      <a:pt x="213" y="54"/>
                    </a:cubicBezTo>
                    <a:cubicBezTo>
                      <a:pt x="215" y="54"/>
                      <a:pt x="215" y="54"/>
                      <a:pt x="215" y="54"/>
                    </a:cubicBezTo>
                    <a:cubicBezTo>
                      <a:pt x="213" y="53"/>
                      <a:pt x="213" y="53"/>
                      <a:pt x="213" y="53"/>
                    </a:cubicBezTo>
                    <a:cubicBezTo>
                      <a:pt x="215" y="54"/>
                      <a:pt x="215" y="54"/>
                      <a:pt x="215" y="54"/>
                    </a:cubicBezTo>
                    <a:cubicBezTo>
                      <a:pt x="214" y="53"/>
                      <a:pt x="214" y="53"/>
                      <a:pt x="214" y="53"/>
                    </a:cubicBezTo>
                    <a:cubicBezTo>
                      <a:pt x="215" y="54"/>
                      <a:pt x="215" y="54"/>
                      <a:pt x="215" y="54"/>
                    </a:cubicBezTo>
                    <a:cubicBezTo>
                      <a:pt x="215" y="52"/>
                      <a:pt x="215" y="52"/>
                      <a:pt x="215" y="52"/>
                    </a:cubicBezTo>
                    <a:cubicBezTo>
                      <a:pt x="214" y="52"/>
                      <a:pt x="214" y="52"/>
                      <a:pt x="214" y="53"/>
                    </a:cubicBezTo>
                    <a:cubicBezTo>
                      <a:pt x="215" y="54"/>
                      <a:pt x="215" y="54"/>
                      <a:pt x="215" y="54"/>
                    </a:cubicBezTo>
                    <a:cubicBezTo>
                      <a:pt x="215" y="52"/>
                      <a:pt x="215" y="52"/>
                      <a:pt x="215" y="52"/>
                    </a:cubicBezTo>
                    <a:cubicBezTo>
                      <a:pt x="215" y="53"/>
                      <a:pt x="215" y="53"/>
                      <a:pt x="215" y="53"/>
                    </a:cubicBezTo>
                    <a:cubicBezTo>
                      <a:pt x="215" y="52"/>
                      <a:pt x="215" y="52"/>
                      <a:pt x="215" y="52"/>
                    </a:cubicBezTo>
                    <a:cubicBezTo>
                      <a:pt x="215" y="52"/>
                      <a:pt x="215" y="52"/>
                      <a:pt x="215" y="52"/>
                    </a:cubicBezTo>
                    <a:cubicBezTo>
                      <a:pt x="215" y="53"/>
                      <a:pt x="215" y="53"/>
                      <a:pt x="215" y="53"/>
                    </a:cubicBezTo>
                    <a:cubicBezTo>
                      <a:pt x="215" y="52"/>
                      <a:pt x="215" y="52"/>
                      <a:pt x="215" y="52"/>
                    </a:cubicBezTo>
                    <a:cubicBezTo>
                      <a:pt x="215" y="52"/>
                      <a:pt x="214" y="52"/>
                      <a:pt x="214" y="52"/>
                    </a:cubicBezTo>
                    <a:cubicBezTo>
                      <a:pt x="209" y="49"/>
                      <a:pt x="190" y="38"/>
                      <a:pt x="173" y="29"/>
                    </a:cubicBezTo>
                    <a:cubicBezTo>
                      <a:pt x="164" y="24"/>
                      <a:pt x="156" y="19"/>
                      <a:pt x="149" y="16"/>
                    </a:cubicBezTo>
                    <a:cubicBezTo>
                      <a:pt x="146" y="14"/>
                      <a:pt x="143" y="12"/>
                      <a:pt x="141" y="11"/>
                    </a:cubicBezTo>
                    <a:cubicBezTo>
                      <a:pt x="140" y="11"/>
                      <a:pt x="139" y="10"/>
                      <a:pt x="138" y="10"/>
                    </a:cubicBezTo>
                    <a:cubicBezTo>
                      <a:pt x="137" y="10"/>
                      <a:pt x="137" y="10"/>
                      <a:pt x="137" y="10"/>
                    </a:cubicBezTo>
                    <a:cubicBezTo>
                      <a:pt x="137" y="10"/>
                      <a:pt x="137" y="10"/>
                      <a:pt x="137" y="10"/>
                    </a:cubicBezTo>
                    <a:cubicBezTo>
                      <a:pt x="136" y="10"/>
                      <a:pt x="136" y="10"/>
                      <a:pt x="136" y="10"/>
                    </a:cubicBezTo>
                    <a:cubicBezTo>
                      <a:pt x="136" y="10"/>
                      <a:pt x="135" y="10"/>
                      <a:pt x="135" y="10"/>
                    </a:cubicBezTo>
                    <a:cubicBezTo>
                      <a:pt x="135" y="11"/>
                      <a:pt x="135" y="11"/>
                      <a:pt x="135" y="11"/>
                    </a:cubicBezTo>
                    <a:cubicBezTo>
                      <a:pt x="135" y="12"/>
                      <a:pt x="135" y="12"/>
                      <a:pt x="136" y="12"/>
                    </a:cubicBezTo>
                    <a:cubicBezTo>
                      <a:pt x="136" y="12"/>
                      <a:pt x="140" y="15"/>
                      <a:pt x="147" y="19"/>
                    </a:cubicBezTo>
                    <a:cubicBezTo>
                      <a:pt x="158" y="26"/>
                      <a:pt x="173" y="35"/>
                      <a:pt x="186" y="43"/>
                    </a:cubicBezTo>
                    <a:cubicBezTo>
                      <a:pt x="193" y="47"/>
                      <a:pt x="198" y="51"/>
                      <a:pt x="203" y="54"/>
                    </a:cubicBezTo>
                    <a:cubicBezTo>
                      <a:pt x="205" y="55"/>
                      <a:pt x="206" y="56"/>
                      <a:pt x="208" y="57"/>
                    </a:cubicBezTo>
                    <a:cubicBezTo>
                      <a:pt x="208" y="57"/>
                      <a:pt x="209" y="58"/>
                      <a:pt x="209" y="58"/>
                    </a:cubicBezTo>
                    <a:cubicBezTo>
                      <a:pt x="209" y="58"/>
                      <a:pt x="209" y="58"/>
                      <a:pt x="209" y="58"/>
                    </a:cubicBezTo>
                    <a:cubicBezTo>
                      <a:pt x="210" y="58"/>
                      <a:pt x="210" y="58"/>
                      <a:pt x="210" y="58"/>
                    </a:cubicBezTo>
                    <a:cubicBezTo>
                      <a:pt x="209" y="58"/>
                      <a:pt x="209" y="58"/>
                      <a:pt x="209" y="58"/>
                    </a:cubicBezTo>
                    <a:cubicBezTo>
                      <a:pt x="209" y="58"/>
                      <a:pt x="209" y="58"/>
                      <a:pt x="209" y="58"/>
                    </a:cubicBezTo>
                    <a:cubicBezTo>
                      <a:pt x="210" y="58"/>
                      <a:pt x="210" y="58"/>
                      <a:pt x="210" y="58"/>
                    </a:cubicBezTo>
                    <a:cubicBezTo>
                      <a:pt x="209" y="58"/>
                      <a:pt x="209" y="58"/>
                      <a:pt x="209" y="58"/>
                    </a:cubicBezTo>
                    <a:cubicBezTo>
                      <a:pt x="210" y="57"/>
                      <a:pt x="210" y="57"/>
                      <a:pt x="210" y="57"/>
                    </a:cubicBezTo>
                    <a:cubicBezTo>
                      <a:pt x="209" y="57"/>
                      <a:pt x="209" y="57"/>
                      <a:pt x="209" y="57"/>
                    </a:cubicBezTo>
                    <a:cubicBezTo>
                      <a:pt x="209" y="58"/>
                      <a:pt x="209" y="58"/>
                      <a:pt x="209" y="58"/>
                    </a:cubicBezTo>
                    <a:cubicBezTo>
                      <a:pt x="210" y="57"/>
                      <a:pt x="210" y="57"/>
                      <a:pt x="210" y="57"/>
                    </a:cubicBezTo>
                    <a:cubicBezTo>
                      <a:pt x="209" y="57"/>
                      <a:pt x="209" y="57"/>
                      <a:pt x="209" y="57"/>
                    </a:cubicBezTo>
                    <a:cubicBezTo>
                      <a:pt x="210" y="57"/>
                      <a:pt x="210" y="57"/>
                      <a:pt x="210" y="57"/>
                    </a:cubicBezTo>
                    <a:cubicBezTo>
                      <a:pt x="209" y="57"/>
                      <a:pt x="209" y="57"/>
                      <a:pt x="209" y="57"/>
                    </a:cubicBezTo>
                    <a:cubicBezTo>
                      <a:pt x="209" y="57"/>
                      <a:pt x="209" y="57"/>
                      <a:pt x="209" y="57"/>
                    </a:cubicBezTo>
                    <a:cubicBezTo>
                      <a:pt x="210" y="57"/>
                      <a:pt x="210" y="57"/>
                      <a:pt x="210" y="57"/>
                    </a:cubicBezTo>
                    <a:cubicBezTo>
                      <a:pt x="209" y="57"/>
                      <a:pt x="209" y="57"/>
                      <a:pt x="209" y="57"/>
                    </a:cubicBezTo>
                    <a:cubicBezTo>
                      <a:pt x="210" y="57"/>
                      <a:pt x="210" y="57"/>
                      <a:pt x="210" y="57"/>
                    </a:cubicBezTo>
                    <a:cubicBezTo>
                      <a:pt x="211" y="56"/>
                      <a:pt x="211" y="56"/>
                      <a:pt x="211" y="56"/>
                    </a:cubicBezTo>
                    <a:cubicBezTo>
                      <a:pt x="124" y="8"/>
                      <a:pt x="124" y="8"/>
                      <a:pt x="124" y="8"/>
                    </a:cubicBezTo>
                    <a:cubicBezTo>
                      <a:pt x="124" y="8"/>
                      <a:pt x="123" y="8"/>
                      <a:pt x="123" y="8"/>
                    </a:cubicBezTo>
                    <a:cubicBezTo>
                      <a:pt x="122" y="8"/>
                      <a:pt x="122" y="9"/>
                      <a:pt x="122" y="9"/>
                    </a:cubicBezTo>
                    <a:cubicBezTo>
                      <a:pt x="122" y="10"/>
                      <a:pt x="122" y="10"/>
                      <a:pt x="122" y="10"/>
                    </a:cubicBezTo>
                    <a:cubicBezTo>
                      <a:pt x="123" y="10"/>
                      <a:pt x="123" y="10"/>
                      <a:pt x="123" y="10"/>
                    </a:cubicBezTo>
                    <a:cubicBezTo>
                      <a:pt x="123" y="11"/>
                      <a:pt x="124" y="11"/>
                      <a:pt x="124" y="12"/>
                    </a:cubicBezTo>
                    <a:cubicBezTo>
                      <a:pt x="130" y="16"/>
                      <a:pt x="151" y="29"/>
                      <a:pt x="170" y="40"/>
                    </a:cubicBezTo>
                    <a:cubicBezTo>
                      <a:pt x="189" y="52"/>
                      <a:pt x="207" y="63"/>
                      <a:pt x="207" y="63"/>
                    </a:cubicBezTo>
                    <a:cubicBezTo>
                      <a:pt x="207" y="63"/>
                      <a:pt x="208" y="63"/>
                      <a:pt x="208" y="63"/>
                    </a:cubicBezTo>
                    <a:cubicBezTo>
                      <a:pt x="209" y="63"/>
                      <a:pt x="209" y="63"/>
                      <a:pt x="209" y="63"/>
                    </a:cubicBezTo>
                    <a:cubicBezTo>
                      <a:pt x="209" y="62"/>
                      <a:pt x="209" y="62"/>
                      <a:pt x="209" y="61"/>
                    </a:cubicBezTo>
                    <a:cubicBezTo>
                      <a:pt x="209" y="61"/>
                      <a:pt x="209" y="61"/>
                      <a:pt x="209" y="61"/>
                    </a:cubicBezTo>
                    <a:cubicBezTo>
                      <a:pt x="209" y="61"/>
                      <a:pt x="185" y="47"/>
                      <a:pt x="161" y="33"/>
                    </a:cubicBezTo>
                    <a:cubicBezTo>
                      <a:pt x="149" y="26"/>
                      <a:pt x="137" y="19"/>
                      <a:pt x="127" y="13"/>
                    </a:cubicBezTo>
                    <a:cubicBezTo>
                      <a:pt x="122" y="11"/>
                      <a:pt x="118" y="8"/>
                      <a:pt x="115" y="7"/>
                    </a:cubicBezTo>
                    <a:cubicBezTo>
                      <a:pt x="113" y="6"/>
                      <a:pt x="112" y="6"/>
                      <a:pt x="111" y="5"/>
                    </a:cubicBezTo>
                    <a:cubicBezTo>
                      <a:pt x="109" y="5"/>
                      <a:pt x="109" y="4"/>
                      <a:pt x="108" y="4"/>
                    </a:cubicBezTo>
                    <a:cubicBezTo>
                      <a:pt x="107" y="5"/>
                      <a:pt x="107" y="5"/>
                      <a:pt x="107" y="5"/>
                    </a:cubicBezTo>
                    <a:cubicBezTo>
                      <a:pt x="107" y="5"/>
                      <a:pt x="106" y="5"/>
                      <a:pt x="106" y="5"/>
                    </a:cubicBezTo>
                    <a:cubicBezTo>
                      <a:pt x="106" y="6"/>
                      <a:pt x="106" y="6"/>
                      <a:pt x="106" y="6"/>
                    </a:cubicBezTo>
                    <a:cubicBezTo>
                      <a:pt x="106" y="7"/>
                      <a:pt x="106" y="7"/>
                      <a:pt x="107" y="7"/>
                    </a:cubicBezTo>
                    <a:cubicBezTo>
                      <a:pt x="107" y="7"/>
                      <a:pt x="113" y="11"/>
                      <a:pt x="122" y="16"/>
                    </a:cubicBezTo>
                    <a:cubicBezTo>
                      <a:pt x="135" y="25"/>
                      <a:pt x="155" y="37"/>
                      <a:pt x="172" y="47"/>
                    </a:cubicBezTo>
                    <a:cubicBezTo>
                      <a:pt x="181" y="53"/>
                      <a:pt x="188" y="57"/>
                      <a:pt x="194" y="61"/>
                    </a:cubicBezTo>
                    <a:cubicBezTo>
                      <a:pt x="196" y="63"/>
                      <a:pt x="199" y="64"/>
                      <a:pt x="200" y="65"/>
                    </a:cubicBezTo>
                    <a:cubicBezTo>
                      <a:pt x="201" y="66"/>
                      <a:pt x="201" y="66"/>
                      <a:pt x="202" y="66"/>
                    </a:cubicBezTo>
                    <a:cubicBezTo>
                      <a:pt x="202" y="67"/>
                      <a:pt x="202" y="67"/>
                      <a:pt x="202" y="67"/>
                    </a:cubicBezTo>
                    <a:cubicBezTo>
                      <a:pt x="202" y="67"/>
                      <a:pt x="202" y="67"/>
                      <a:pt x="202" y="67"/>
                    </a:cubicBezTo>
                    <a:cubicBezTo>
                      <a:pt x="203" y="66"/>
                      <a:pt x="203" y="66"/>
                      <a:pt x="203" y="66"/>
                    </a:cubicBezTo>
                    <a:cubicBezTo>
                      <a:pt x="202" y="67"/>
                      <a:pt x="202" y="67"/>
                      <a:pt x="202" y="67"/>
                    </a:cubicBezTo>
                    <a:cubicBezTo>
                      <a:pt x="202" y="67"/>
                      <a:pt x="202" y="67"/>
                      <a:pt x="202" y="67"/>
                    </a:cubicBezTo>
                    <a:cubicBezTo>
                      <a:pt x="203" y="66"/>
                      <a:pt x="203" y="66"/>
                      <a:pt x="203" y="66"/>
                    </a:cubicBezTo>
                    <a:cubicBezTo>
                      <a:pt x="202" y="67"/>
                      <a:pt x="202" y="67"/>
                      <a:pt x="202" y="67"/>
                    </a:cubicBezTo>
                    <a:cubicBezTo>
                      <a:pt x="203" y="66"/>
                      <a:pt x="203" y="66"/>
                      <a:pt x="203" y="66"/>
                    </a:cubicBezTo>
                    <a:cubicBezTo>
                      <a:pt x="202" y="66"/>
                      <a:pt x="202" y="66"/>
                      <a:pt x="202" y="66"/>
                    </a:cubicBezTo>
                    <a:cubicBezTo>
                      <a:pt x="202" y="66"/>
                      <a:pt x="202" y="66"/>
                      <a:pt x="202" y="67"/>
                    </a:cubicBezTo>
                    <a:cubicBezTo>
                      <a:pt x="203" y="66"/>
                      <a:pt x="203" y="66"/>
                      <a:pt x="203" y="66"/>
                    </a:cubicBezTo>
                    <a:cubicBezTo>
                      <a:pt x="202" y="66"/>
                      <a:pt x="202" y="66"/>
                      <a:pt x="202" y="66"/>
                    </a:cubicBezTo>
                    <a:cubicBezTo>
                      <a:pt x="203" y="66"/>
                      <a:pt x="203" y="66"/>
                      <a:pt x="203" y="66"/>
                    </a:cubicBezTo>
                    <a:cubicBezTo>
                      <a:pt x="202" y="65"/>
                      <a:pt x="202" y="65"/>
                      <a:pt x="202" y="65"/>
                    </a:cubicBezTo>
                    <a:cubicBezTo>
                      <a:pt x="202" y="66"/>
                      <a:pt x="202" y="66"/>
                      <a:pt x="202" y="66"/>
                    </a:cubicBezTo>
                    <a:cubicBezTo>
                      <a:pt x="203" y="66"/>
                      <a:pt x="203" y="66"/>
                      <a:pt x="203" y="66"/>
                    </a:cubicBezTo>
                    <a:cubicBezTo>
                      <a:pt x="202" y="65"/>
                      <a:pt x="202" y="65"/>
                      <a:pt x="202" y="65"/>
                    </a:cubicBezTo>
                    <a:cubicBezTo>
                      <a:pt x="203" y="66"/>
                      <a:pt x="203" y="66"/>
                      <a:pt x="203" y="66"/>
                    </a:cubicBezTo>
                    <a:cubicBezTo>
                      <a:pt x="204" y="65"/>
                      <a:pt x="204" y="65"/>
                      <a:pt x="204" y="65"/>
                    </a:cubicBezTo>
                    <a:cubicBezTo>
                      <a:pt x="96" y="3"/>
                      <a:pt x="96" y="3"/>
                      <a:pt x="96" y="3"/>
                    </a:cubicBezTo>
                    <a:cubicBezTo>
                      <a:pt x="95" y="2"/>
                      <a:pt x="94" y="3"/>
                      <a:pt x="94" y="3"/>
                    </a:cubicBezTo>
                    <a:cubicBezTo>
                      <a:pt x="94" y="4"/>
                      <a:pt x="94" y="5"/>
                      <a:pt x="95" y="5"/>
                    </a:cubicBezTo>
                    <a:cubicBezTo>
                      <a:pt x="95" y="5"/>
                      <a:pt x="96" y="6"/>
                      <a:pt x="99" y="8"/>
                    </a:cubicBezTo>
                    <a:cubicBezTo>
                      <a:pt x="109" y="14"/>
                      <a:pt x="133" y="29"/>
                      <a:pt x="155" y="42"/>
                    </a:cubicBezTo>
                    <a:cubicBezTo>
                      <a:pt x="166" y="49"/>
                      <a:pt x="177" y="55"/>
                      <a:pt x="184" y="60"/>
                    </a:cubicBezTo>
                    <a:cubicBezTo>
                      <a:pt x="188" y="63"/>
                      <a:pt x="191" y="65"/>
                      <a:pt x="193" y="66"/>
                    </a:cubicBezTo>
                    <a:cubicBezTo>
                      <a:pt x="194" y="67"/>
                      <a:pt x="195" y="68"/>
                      <a:pt x="196" y="68"/>
                    </a:cubicBezTo>
                    <a:cubicBezTo>
                      <a:pt x="196" y="69"/>
                      <a:pt x="196" y="69"/>
                      <a:pt x="196" y="69"/>
                    </a:cubicBezTo>
                    <a:cubicBezTo>
                      <a:pt x="196" y="69"/>
                      <a:pt x="196" y="69"/>
                      <a:pt x="196" y="69"/>
                    </a:cubicBezTo>
                    <a:cubicBezTo>
                      <a:pt x="197" y="68"/>
                      <a:pt x="197" y="68"/>
                      <a:pt x="197" y="68"/>
                    </a:cubicBezTo>
                    <a:cubicBezTo>
                      <a:pt x="196" y="68"/>
                      <a:pt x="196" y="68"/>
                      <a:pt x="196" y="68"/>
                    </a:cubicBezTo>
                    <a:cubicBezTo>
                      <a:pt x="196" y="68"/>
                      <a:pt x="196" y="68"/>
                      <a:pt x="196" y="69"/>
                    </a:cubicBezTo>
                    <a:cubicBezTo>
                      <a:pt x="197" y="68"/>
                      <a:pt x="197" y="68"/>
                      <a:pt x="197" y="68"/>
                    </a:cubicBezTo>
                    <a:cubicBezTo>
                      <a:pt x="196" y="68"/>
                      <a:pt x="196" y="68"/>
                      <a:pt x="196" y="68"/>
                    </a:cubicBezTo>
                    <a:cubicBezTo>
                      <a:pt x="198" y="68"/>
                      <a:pt x="198" y="68"/>
                      <a:pt x="198" y="68"/>
                    </a:cubicBezTo>
                    <a:cubicBezTo>
                      <a:pt x="196" y="67"/>
                      <a:pt x="196" y="67"/>
                      <a:pt x="196" y="67"/>
                    </a:cubicBezTo>
                    <a:cubicBezTo>
                      <a:pt x="196" y="68"/>
                      <a:pt x="196" y="68"/>
                      <a:pt x="196" y="68"/>
                    </a:cubicBezTo>
                    <a:cubicBezTo>
                      <a:pt x="198" y="68"/>
                      <a:pt x="198" y="68"/>
                      <a:pt x="198" y="68"/>
                    </a:cubicBezTo>
                    <a:cubicBezTo>
                      <a:pt x="196" y="67"/>
                      <a:pt x="196" y="67"/>
                      <a:pt x="196" y="67"/>
                    </a:cubicBezTo>
                    <a:cubicBezTo>
                      <a:pt x="198" y="68"/>
                      <a:pt x="198" y="68"/>
                      <a:pt x="198" y="68"/>
                    </a:cubicBezTo>
                    <a:cubicBezTo>
                      <a:pt x="198" y="67"/>
                      <a:pt x="198" y="67"/>
                      <a:pt x="198" y="67"/>
                    </a:cubicBezTo>
                    <a:cubicBezTo>
                      <a:pt x="84" y="1"/>
                      <a:pt x="84" y="1"/>
                      <a:pt x="84" y="1"/>
                    </a:cubicBezTo>
                    <a:cubicBezTo>
                      <a:pt x="84" y="0"/>
                      <a:pt x="83" y="0"/>
                      <a:pt x="82" y="1"/>
                    </a:cubicBezTo>
                    <a:cubicBezTo>
                      <a:pt x="82" y="2"/>
                      <a:pt x="82" y="2"/>
                      <a:pt x="82" y="2"/>
                    </a:cubicBezTo>
                    <a:cubicBezTo>
                      <a:pt x="82" y="2"/>
                      <a:pt x="82" y="3"/>
                      <a:pt x="83" y="3"/>
                    </a:cubicBezTo>
                    <a:cubicBezTo>
                      <a:pt x="83" y="3"/>
                      <a:pt x="83" y="4"/>
                      <a:pt x="83" y="4"/>
                    </a:cubicBezTo>
                    <a:cubicBezTo>
                      <a:pt x="85" y="5"/>
                      <a:pt x="87" y="7"/>
                      <a:pt x="91" y="10"/>
                    </a:cubicBezTo>
                    <a:cubicBezTo>
                      <a:pt x="117" y="27"/>
                      <a:pt x="195" y="73"/>
                      <a:pt x="195" y="73"/>
                    </a:cubicBezTo>
                    <a:cubicBezTo>
                      <a:pt x="195" y="73"/>
                      <a:pt x="196" y="73"/>
                      <a:pt x="196" y="73"/>
                    </a:cubicBezTo>
                    <a:cubicBezTo>
                      <a:pt x="197" y="73"/>
                      <a:pt x="197" y="73"/>
                      <a:pt x="197" y="73"/>
                    </a:cubicBezTo>
                    <a:cubicBezTo>
                      <a:pt x="197" y="72"/>
                      <a:pt x="197" y="72"/>
                      <a:pt x="197" y="72"/>
                    </a:cubicBezTo>
                    <a:cubicBezTo>
                      <a:pt x="197" y="71"/>
                      <a:pt x="197" y="71"/>
                      <a:pt x="197" y="71"/>
                    </a:cubicBezTo>
                    <a:cubicBezTo>
                      <a:pt x="83" y="5"/>
                      <a:pt x="83" y="5"/>
                      <a:pt x="83" y="5"/>
                    </a:cubicBezTo>
                    <a:cubicBezTo>
                      <a:pt x="83" y="4"/>
                      <a:pt x="82" y="4"/>
                      <a:pt x="81" y="5"/>
                    </a:cubicBezTo>
                    <a:cubicBezTo>
                      <a:pt x="81" y="6"/>
                      <a:pt x="81" y="7"/>
                      <a:pt x="82" y="7"/>
                    </a:cubicBezTo>
                    <a:cubicBezTo>
                      <a:pt x="134" y="40"/>
                      <a:pt x="134" y="40"/>
                      <a:pt x="134" y="40"/>
                    </a:cubicBezTo>
                    <a:cubicBezTo>
                      <a:pt x="82" y="10"/>
                      <a:pt x="82" y="10"/>
                      <a:pt x="82" y="10"/>
                    </a:cubicBezTo>
                    <a:cubicBezTo>
                      <a:pt x="81" y="10"/>
                      <a:pt x="81" y="10"/>
                      <a:pt x="80" y="10"/>
                    </a:cubicBezTo>
                    <a:cubicBezTo>
                      <a:pt x="80" y="11"/>
                      <a:pt x="80" y="11"/>
                      <a:pt x="80" y="12"/>
                    </a:cubicBezTo>
                    <a:cubicBezTo>
                      <a:pt x="80" y="12"/>
                      <a:pt x="80" y="12"/>
                      <a:pt x="80" y="13"/>
                    </a:cubicBezTo>
                    <a:cubicBezTo>
                      <a:pt x="80" y="13"/>
                      <a:pt x="80" y="13"/>
                      <a:pt x="80" y="13"/>
                    </a:cubicBezTo>
                    <a:cubicBezTo>
                      <a:pt x="81" y="13"/>
                      <a:pt x="81" y="14"/>
                      <a:pt x="83" y="14"/>
                    </a:cubicBezTo>
                    <a:cubicBezTo>
                      <a:pt x="98" y="25"/>
                      <a:pt x="187" y="79"/>
                      <a:pt x="187" y="79"/>
                    </a:cubicBezTo>
                    <a:cubicBezTo>
                      <a:pt x="187" y="78"/>
                      <a:pt x="187" y="78"/>
                      <a:pt x="187" y="78"/>
                    </a:cubicBezTo>
                    <a:cubicBezTo>
                      <a:pt x="186" y="77"/>
                      <a:pt x="186" y="77"/>
                      <a:pt x="186" y="77"/>
                    </a:cubicBezTo>
                    <a:cubicBezTo>
                      <a:pt x="187" y="78"/>
                      <a:pt x="187" y="78"/>
                      <a:pt x="187" y="78"/>
                    </a:cubicBezTo>
                    <a:cubicBezTo>
                      <a:pt x="187" y="77"/>
                      <a:pt x="187" y="77"/>
                      <a:pt x="187" y="77"/>
                    </a:cubicBezTo>
                    <a:cubicBezTo>
                      <a:pt x="186" y="77"/>
                      <a:pt x="186" y="77"/>
                      <a:pt x="186" y="77"/>
                    </a:cubicBezTo>
                    <a:cubicBezTo>
                      <a:pt x="187" y="78"/>
                      <a:pt x="187" y="78"/>
                      <a:pt x="187" y="78"/>
                    </a:cubicBezTo>
                    <a:cubicBezTo>
                      <a:pt x="187" y="77"/>
                      <a:pt x="187" y="77"/>
                      <a:pt x="187" y="77"/>
                    </a:cubicBezTo>
                    <a:cubicBezTo>
                      <a:pt x="187" y="77"/>
                      <a:pt x="187" y="77"/>
                      <a:pt x="187" y="77"/>
                    </a:cubicBezTo>
                    <a:cubicBezTo>
                      <a:pt x="187" y="77"/>
                      <a:pt x="187" y="77"/>
                      <a:pt x="187" y="77"/>
                    </a:cubicBezTo>
                    <a:cubicBezTo>
                      <a:pt x="187" y="77"/>
                      <a:pt x="187" y="77"/>
                      <a:pt x="187" y="77"/>
                    </a:cubicBezTo>
                    <a:cubicBezTo>
                      <a:pt x="187" y="77"/>
                      <a:pt x="187" y="77"/>
                      <a:pt x="187" y="77"/>
                    </a:cubicBezTo>
                    <a:cubicBezTo>
                      <a:pt x="187" y="77"/>
                      <a:pt x="187" y="77"/>
                      <a:pt x="187" y="77"/>
                    </a:cubicBezTo>
                    <a:cubicBezTo>
                      <a:pt x="187" y="77"/>
                      <a:pt x="186" y="76"/>
                      <a:pt x="185" y="76"/>
                    </a:cubicBezTo>
                    <a:cubicBezTo>
                      <a:pt x="181" y="74"/>
                      <a:pt x="172" y="70"/>
                      <a:pt x="162" y="64"/>
                    </a:cubicBezTo>
                    <a:cubicBezTo>
                      <a:pt x="146" y="55"/>
                      <a:pt x="126" y="43"/>
                      <a:pt x="110" y="34"/>
                    </a:cubicBezTo>
                    <a:cubicBezTo>
                      <a:pt x="102" y="29"/>
                      <a:pt x="95" y="25"/>
                      <a:pt x="90" y="22"/>
                    </a:cubicBezTo>
                    <a:cubicBezTo>
                      <a:pt x="85" y="19"/>
                      <a:pt x="82" y="17"/>
                      <a:pt x="82" y="17"/>
                    </a:cubicBezTo>
                    <a:cubicBezTo>
                      <a:pt x="81" y="17"/>
                      <a:pt x="81" y="17"/>
                      <a:pt x="80" y="17"/>
                    </a:cubicBezTo>
                    <a:cubicBezTo>
                      <a:pt x="80" y="18"/>
                      <a:pt x="80" y="18"/>
                      <a:pt x="80" y="18"/>
                    </a:cubicBezTo>
                    <a:cubicBezTo>
                      <a:pt x="80" y="19"/>
                      <a:pt x="80" y="19"/>
                      <a:pt x="80" y="20"/>
                    </a:cubicBezTo>
                    <a:cubicBezTo>
                      <a:pt x="81" y="20"/>
                      <a:pt x="82" y="21"/>
                      <a:pt x="83" y="22"/>
                    </a:cubicBezTo>
                    <a:cubicBezTo>
                      <a:pt x="87" y="25"/>
                      <a:pt x="95" y="31"/>
                      <a:pt x="105" y="37"/>
                    </a:cubicBezTo>
                    <a:cubicBezTo>
                      <a:pt x="135" y="56"/>
                      <a:pt x="182" y="83"/>
                      <a:pt x="182" y="83"/>
                    </a:cubicBezTo>
                    <a:cubicBezTo>
                      <a:pt x="183" y="82"/>
                      <a:pt x="183" y="82"/>
                      <a:pt x="183" y="82"/>
                    </a:cubicBezTo>
                    <a:cubicBezTo>
                      <a:pt x="182" y="81"/>
                      <a:pt x="182" y="81"/>
                      <a:pt x="182" y="81"/>
                    </a:cubicBezTo>
                    <a:cubicBezTo>
                      <a:pt x="183" y="82"/>
                      <a:pt x="183" y="82"/>
                      <a:pt x="183" y="82"/>
                    </a:cubicBezTo>
                    <a:cubicBezTo>
                      <a:pt x="183" y="80"/>
                      <a:pt x="183" y="80"/>
                      <a:pt x="183" y="80"/>
                    </a:cubicBezTo>
                    <a:cubicBezTo>
                      <a:pt x="182" y="81"/>
                      <a:pt x="182" y="81"/>
                      <a:pt x="182" y="81"/>
                    </a:cubicBezTo>
                    <a:cubicBezTo>
                      <a:pt x="183" y="82"/>
                      <a:pt x="183" y="82"/>
                      <a:pt x="183" y="82"/>
                    </a:cubicBezTo>
                    <a:cubicBezTo>
                      <a:pt x="183" y="80"/>
                      <a:pt x="183" y="80"/>
                      <a:pt x="183" y="80"/>
                    </a:cubicBezTo>
                    <a:cubicBezTo>
                      <a:pt x="183" y="82"/>
                      <a:pt x="183" y="82"/>
                      <a:pt x="183" y="82"/>
                    </a:cubicBezTo>
                    <a:cubicBezTo>
                      <a:pt x="183" y="80"/>
                      <a:pt x="183" y="80"/>
                      <a:pt x="183" y="80"/>
                    </a:cubicBezTo>
                    <a:cubicBezTo>
                      <a:pt x="183" y="80"/>
                      <a:pt x="183" y="80"/>
                      <a:pt x="183" y="80"/>
                    </a:cubicBezTo>
                    <a:cubicBezTo>
                      <a:pt x="183" y="82"/>
                      <a:pt x="183" y="82"/>
                      <a:pt x="183" y="82"/>
                    </a:cubicBezTo>
                    <a:cubicBezTo>
                      <a:pt x="183" y="80"/>
                      <a:pt x="183" y="80"/>
                      <a:pt x="183" y="80"/>
                    </a:cubicBezTo>
                    <a:cubicBezTo>
                      <a:pt x="183" y="81"/>
                      <a:pt x="183" y="81"/>
                      <a:pt x="183" y="81"/>
                    </a:cubicBezTo>
                    <a:cubicBezTo>
                      <a:pt x="183" y="80"/>
                      <a:pt x="183" y="80"/>
                      <a:pt x="183" y="80"/>
                    </a:cubicBezTo>
                    <a:cubicBezTo>
                      <a:pt x="183" y="80"/>
                      <a:pt x="183" y="80"/>
                      <a:pt x="183" y="80"/>
                    </a:cubicBezTo>
                    <a:cubicBezTo>
                      <a:pt x="183" y="81"/>
                      <a:pt x="183" y="81"/>
                      <a:pt x="183" y="81"/>
                    </a:cubicBezTo>
                    <a:cubicBezTo>
                      <a:pt x="183" y="80"/>
                      <a:pt x="183" y="80"/>
                      <a:pt x="183" y="80"/>
                    </a:cubicBezTo>
                    <a:cubicBezTo>
                      <a:pt x="183" y="80"/>
                      <a:pt x="183" y="80"/>
                      <a:pt x="183" y="80"/>
                    </a:cubicBezTo>
                    <a:cubicBezTo>
                      <a:pt x="183" y="80"/>
                      <a:pt x="183" y="80"/>
                      <a:pt x="183" y="80"/>
                    </a:cubicBezTo>
                    <a:cubicBezTo>
                      <a:pt x="183" y="80"/>
                      <a:pt x="183" y="80"/>
                      <a:pt x="183" y="80"/>
                    </a:cubicBezTo>
                    <a:cubicBezTo>
                      <a:pt x="183" y="80"/>
                      <a:pt x="183" y="80"/>
                      <a:pt x="183" y="80"/>
                    </a:cubicBezTo>
                    <a:cubicBezTo>
                      <a:pt x="183" y="80"/>
                      <a:pt x="183" y="80"/>
                      <a:pt x="183" y="80"/>
                    </a:cubicBezTo>
                    <a:cubicBezTo>
                      <a:pt x="183" y="80"/>
                      <a:pt x="182" y="80"/>
                      <a:pt x="181" y="79"/>
                    </a:cubicBezTo>
                    <a:cubicBezTo>
                      <a:pt x="173" y="76"/>
                      <a:pt x="148" y="61"/>
                      <a:pt x="125" y="48"/>
                    </a:cubicBezTo>
                    <a:cubicBezTo>
                      <a:pt x="113" y="41"/>
                      <a:pt x="102" y="35"/>
                      <a:pt x="94" y="30"/>
                    </a:cubicBezTo>
                    <a:cubicBezTo>
                      <a:pt x="90" y="28"/>
                      <a:pt x="86" y="26"/>
                      <a:pt x="84" y="24"/>
                    </a:cubicBezTo>
                    <a:cubicBezTo>
                      <a:pt x="83" y="24"/>
                      <a:pt x="82" y="23"/>
                      <a:pt x="81" y="23"/>
                    </a:cubicBezTo>
                    <a:cubicBezTo>
                      <a:pt x="81" y="22"/>
                      <a:pt x="81" y="22"/>
                      <a:pt x="81" y="22"/>
                    </a:cubicBezTo>
                    <a:cubicBezTo>
                      <a:pt x="80" y="22"/>
                      <a:pt x="80" y="22"/>
                      <a:pt x="80" y="22"/>
                    </a:cubicBezTo>
                    <a:cubicBezTo>
                      <a:pt x="80" y="22"/>
                      <a:pt x="80" y="22"/>
                      <a:pt x="80" y="22"/>
                    </a:cubicBezTo>
                    <a:cubicBezTo>
                      <a:pt x="80" y="22"/>
                      <a:pt x="80" y="22"/>
                      <a:pt x="80" y="22"/>
                    </a:cubicBezTo>
                    <a:cubicBezTo>
                      <a:pt x="80" y="22"/>
                      <a:pt x="80" y="22"/>
                      <a:pt x="80" y="22"/>
                    </a:cubicBezTo>
                    <a:cubicBezTo>
                      <a:pt x="80" y="22"/>
                      <a:pt x="80" y="22"/>
                      <a:pt x="80" y="22"/>
                    </a:cubicBezTo>
                    <a:cubicBezTo>
                      <a:pt x="79" y="22"/>
                      <a:pt x="79" y="22"/>
                      <a:pt x="78" y="22"/>
                    </a:cubicBezTo>
                    <a:cubicBezTo>
                      <a:pt x="78" y="23"/>
                      <a:pt x="78" y="23"/>
                      <a:pt x="78" y="23"/>
                    </a:cubicBezTo>
                    <a:cubicBezTo>
                      <a:pt x="78" y="24"/>
                      <a:pt x="78" y="24"/>
                      <a:pt x="78" y="24"/>
                    </a:cubicBezTo>
                    <a:cubicBezTo>
                      <a:pt x="79" y="25"/>
                      <a:pt x="79" y="25"/>
                      <a:pt x="79" y="25"/>
                    </a:cubicBezTo>
                    <a:cubicBezTo>
                      <a:pt x="79" y="25"/>
                      <a:pt x="80" y="26"/>
                      <a:pt x="81" y="26"/>
                    </a:cubicBezTo>
                    <a:cubicBezTo>
                      <a:pt x="88" y="31"/>
                      <a:pt x="112" y="46"/>
                      <a:pt x="135" y="60"/>
                    </a:cubicBezTo>
                    <a:cubicBezTo>
                      <a:pt x="157" y="74"/>
                      <a:pt x="178" y="87"/>
                      <a:pt x="178" y="87"/>
                    </a:cubicBezTo>
                    <a:cubicBezTo>
                      <a:pt x="179" y="85"/>
                      <a:pt x="179" y="85"/>
                      <a:pt x="179" y="85"/>
                    </a:cubicBezTo>
                    <a:cubicBezTo>
                      <a:pt x="177" y="84"/>
                      <a:pt x="177" y="84"/>
                      <a:pt x="177" y="84"/>
                    </a:cubicBezTo>
                    <a:cubicBezTo>
                      <a:pt x="179" y="85"/>
                      <a:pt x="179" y="85"/>
                      <a:pt x="179" y="85"/>
                    </a:cubicBezTo>
                    <a:cubicBezTo>
                      <a:pt x="178" y="84"/>
                      <a:pt x="178" y="84"/>
                      <a:pt x="178" y="84"/>
                    </a:cubicBezTo>
                    <a:cubicBezTo>
                      <a:pt x="177" y="84"/>
                      <a:pt x="177" y="84"/>
                      <a:pt x="177" y="84"/>
                    </a:cubicBezTo>
                    <a:cubicBezTo>
                      <a:pt x="179" y="85"/>
                      <a:pt x="179" y="85"/>
                      <a:pt x="179" y="85"/>
                    </a:cubicBezTo>
                    <a:cubicBezTo>
                      <a:pt x="178" y="84"/>
                      <a:pt x="178" y="84"/>
                      <a:pt x="178" y="84"/>
                    </a:cubicBezTo>
                    <a:cubicBezTo>
                      <a:pt x="178" y="85"/>
                      <a:pt x="178" y="85"/>
                      <a:pt x="178" y="85"/>
                    </a:cubicBezTo>
                    <a:cubicBezTo>
                      <a:pt x="178" y="84"/>
                      <a:pt x="178" y="84"/>
                      <a:pt x="178" y="84"/>
                    </a:cubicBezTo>
                    <a:cubicBezTo>
                      <a:pt x="178" y="84"/>
                      <a:pt x="178" y="84"/>
                      <a:pt x="178" y="84"/>
                    </a:cubicBezTo>
                    <a:cubicBezTo>
                      <a:pt x="178" y="85"/>
                      <a:pt x="178" y="85"/>
                      <a:pt x="178" y="85"/>
                    </a:cubicBezTo>
                    <a:cubicBezTo>
                      <a:pt x="178" y="84"/>
                      <a:pt x="178" y="84"/>
                      <a:pt x="178" y="84"/>
                    </a:cubicBezTo>
                    <a:cubicBezTo>
                      <a:pt x="178" y="84"/>
                      <a:pt x="178" y="84"/>
                      <a:pt x="178" y="84"/>
                    </a:cubicBezTo>
                    <a:cubicBezTo>
                      <a:pt x="179" y="84"/>
                      <a:pt x="179" y="84"/>
                      <a:pt x="179" y="84"/>
                    </a:cubicBezTo>
                    <a:cubicBezTo>
                      <a:pt x="178" y="84"/>
                      <a:pt x="178" y="84"/>
                      <a:pt x="178" y="84"/>
                    </a:cubicBezTo>
                    <a:cubicBezTo>
                      <a:pt x="178" y="84"/>
                      <a:pt x="178" y="84"/>
                      <a:pt x="178" y="84"/>
                    </a:cubicBezTo>
                    <a:cubicBezTo>
                      <a:pt x="179" y="84"/>
                      <a:pt x="179" y="84"/>
                      <a:pt x="179" y="84"/>
                    </a:cubicBezTo>
                    <a:cubicBezTo>
                      <a:pt x="178" y="84"/>
                      <a:pt x="178" y="84"/>
                      <a:pt x="177" y="83"/>
                    </a:cubicBezTo>
                    <a:cubicBezTo>
                      <a:pt x="173" y="82"/>
                      <a:pt x="165" y="77"/>
                      <a:pt x="155" y="72"/>
                    </a:cubicBezTo>
                    <a:cubicBezTo>
                      <a:pt x="141" y="64"/>
                      <a:pt x="122" y="53"/>
                      <a:pt x="107" y="44"/>
                    </a:cubicBezTo>
                    <a:cubicBezTo>
                      <a:pt x="99" y="40"/>
                      <a:pt x="93" y="36"/>
                      <a:pt x="88" y="33"/>
                    </a:cubicBezTo>
                    <a:cubicBezTo>
                      <a:pt x="83" y="31"/>
                      <a:pt x="80" y="29"/>
                      <a:pt x="80" y="29"/>
                    </a:cubicBezTo>
                    <a:cubicBezTo>
                      <a:pt x="80" y="28"/>
                      <a:pt x="79" y="29"/>
                      <a:pt x="78" y="29"/>
                    </a:cubicBezTo>
                    <a:cubicBezTo>
                      <a:pt x="78" y="30"/>
                      <a:pt x="78" y="31"/>
                      <a:pt x="79" y="31"/>
                    </a:cubicBezTo>
                    <a:cubicBezTo>
                      <a:pt x="174" y="91"/>
                      <a:pt x="174" y="91"/>
                      <a:pt x="174" y="91"/>
                    </a:cubicBezTo>
                    <a:cubicBezTo>
                      <a:pt x="175" y="90"/>
                      <a:pt x="175" y="90"/>
                      <a:pt x="175" y="90"/>
                    </a:cubicBezTo>
                    <a:cubicBezTo>
                      <a:pt x="174" y="89"/>
                      <a:pt x="174" y="89"/>
                      <a:pt x="174" y="89"/>
                    </a:cubicBezTo>
                    <a:cubicBezTo>
                      <a:pt x="175" y="90"/>
                      <a:pt x="175" y="90"/>
                      <a:pt x="175" y="90"/>
                    </a:cubicBezTo>
                    <a:cubicBezTo>
                      <a:pt x="174" y="88"/>
                      <a:pt x="174" y="88"/>
                      <a:pt x="174" y="88"/>
                    </a:cubicBezTo>
                    <a:cubicBezTo>
                      <a:pt x="174" y="89"/>
                      <a:pt x="174" y="89"/>
                      <a:pt x="174" y="89"/>
                    </a:cubicBezTo>
                    <a:cubicBezTo>
                      <a:pt x="175" y="90"/>
                      <a:pt x="175" y="90"/>
                      <a:pt x="175" y="90"/>
                    </a:cubicBezTo>
                    <a:cubicBezTo>
                      <a:pt x="174" y="88"/>
                      <a:pt x="174" y="88"/>
                      <a:pt x="174" y="88"/>
                    </a:cubicBezTo>
                    <a:cubicBezTo>
                      <a:pt x="174" y="89"/>
                      <a:pt x="174" y="89"/>
                      <a:pt x="174" y="89"/>
                    </a:cubicBezTo>
                    <a:cubicBezTo>
                      <a:pt x="174" y="88"/>
                      <a:pt x="174" y="88"/>
                      <a:pt x="174" y="88"/>
                    </a:cubicBezTo>
                    <a:cubicBezTo>
                      <a:pt x="174" y="88"/>
                      <a:pt x="174" y="88"/>
                      <a:pt x="174" y="88"/>
                    </a:cubicBezTo>
                    <a:cubicBezTo>
                      <a:pt x="174" y="89"/>
                      <a:pt x="174" y="89"/>
                      <a:pt x="174" y="89"/>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4" y="88"/>
                      <a:pt x="174" y="88"/>
                      <a:pt x="173" y="88"/>
                    </a:cubicBezTo>
                    <a:cubicBezTo>
                      <a:pt x="169" y="86"/>
                      <a:pt x="161" y="82"/>
                      <a:pt x="152" y="77"/>
                    </a:cubicBezTo>
                    <a:cubicBezTo>
                      <a:pt x="138" y="69"/>
                      <a:pt x="120" y="59"/>
                      <a:pt x="105" y="50"/>
                    </a:cubicBezTo>
                    <a:cubicBezTo>
                      <a:pt x="98" y="46"/>
                      <a:pt x="92" y="43"/>
                      <a:pt x="88" y="40"/>
                    </a:cubicBezTo>
                    <a:cubicBezTo>
                      <a:pt x="83" y="37"/>
                      <a:pt x="80" y="36"/>
                      <a:pt x="80" y="36"/>
                    </a:cubicBezTo>
                    <a:cubicBezTo>
                      <a:pt x="80" y="35"/>
                      <a:pt x="79" y="35"/>
                      <a:pt x="78" y="36"/>
                    </a:cubicBezTo>
                    <a:cubicBezTo>
                      <a:pt x="78" y="37"/>
                      <a:pt x="78" y="37"/>
                      <a:pt x="78" y="37"/>
                    </a:cubicBezTo>
                    <a:cubicBezTo>
                      <a:pt x="78" y="38"/>
                      <a:pt x="78" y="38"/>
                      <a:pt x="79" y="38"/>
                    </a:cubicBezTo>
                    <a:cubicBezTo>
                      <a:pt x="79" y="39"/>
                      <a:pt x="80" y="40"/>
                      <a:pt x="81" y="40"/>
                    </a:cubicBezTo>
                    <a:cubicBezTo>
                      <a:pt x="84" y="43"/>
                      <a:pt x="92" y="48"/>
                      <a:pt x="101" y="54"/>
                    </a:cubicBezTo>
                    <a:cubicBezTo>
                      <a:pt x="128" y="71"/>
                      <a:pt x="170" y="95"/>
                      <a:pt x="170" y="95"/>
                    </a:cubicBezTo>
                    <a:cubicBezTo>
                      <a:pt x="170" y="94"/>
                      <a:pt x="170" y="94"/>
                      <a:pt x="170" y="94"/>
                    </a:cubicBezTo>
                    <a:cubicBezTo>
                      <a:pt x="169" y="93"/>
                      <a:pt x="169" y="93"/>
                      <a:pt x="169" y="93"/>
                    </a:cubicBezTo>
                    <a:cubicBezTo>
                      <a:pt x="170" y="94"/>
                      <a:pt x="170" y="94"/>
                      <a:pt x="170" y="94"/>
                    </a:cubicBezTo>
                    <a:cubicBezTo>
                      <a:pt x="170" y="92"/>
                      <a:pt x="170" y="92"/>
                      <a:pt x="170" y="92"/>
                    </a:cubicBezTo>
                    <a:cubicBezTo>
                      <a:pt x="169" y="93"/>
                      <a:pt x="169" y="93"/>
                      <a:pt x="169" y="93"/>
                    </a:cubicBezTo>
                    <a:cubicBezTo>
                      <a:pt x="170" y="94"/>
                      <a:pt x="170" y="94"/>
                      <a:pt x="170" y="94"/>
                    </a:cubicBezTo>
                    <a:cubicBezTo>
                      <a:pt x="170" y="92"/>
                      <a:pt x="170" y="92"/>
                      <a:pt x="170" y="92"/>
                    </a:cubicBezTo>
                    <a:cubicBezTo>
                      <a:pt x="170" y="93"/>
                      <a:pt x="170" y="93"/>
                      <a:pt x="170" y="93"/>
                    </a:cubicBezTo>
                    <a:cubicBezTo>
                      <a:pt x="170" y="92"/>
                      <a:pt x="170" y="92"/>
                      <a:pt x="170" y="92"/>
                    </a:cubicBezTo>
                    <a:cubicBezTo>
                      <a:pt x="170" y="92"/>
                      <a:pt x="170" y="92"/>
                      <a:pt x="170" y="92"/>
                    </a:cubicBezTo>
                    <a:cubicBezTo>
                      <a:pt x="170" y="93"/>
                      <a:pt x="170" y="93"/>
                      <a:pt x="170" y="93"/>
                    </a:cubicBezTo>
                    <a:cubicBezTo>
                      <a:pt x="170" y="92"/>
                      <a:pt x="170" y="92"/>
                      <a:pt x="170" y="92"/>
                    </a:cubicBezTo>
                    <a:cubicBezTo>
                      <a:pt x="170" y="93"/>
                      <a:pt x="170" y="93"/>
                      <a:pt x="170" y="93"/>
                    </a:cubicBezTo>
                    <a:cubicBezTo>
                      <a:pt x="170" y="92"/>
                      <a:pt x="170" y="92"/>
                      <a:pt x="170" y="92"/>
                    </a:cubicBezTo>
                    <a:cubicBezTo>
                      <a:pt x="170" y="92"/>
                      <a:pt x="170" y="92"/>
                      <a:pt x="170" y="92"/>
                    </a:cubicBezTo>
                    <a:cubicBezTo>
                      <a:pt x="170" y="93"/>
                      <a:pt x="170" y="93"/>
                      <a:pt x="170" y="93"/>
                    </a:cubicBezTo>
                    <a:cubicBezTo>
                      <a:pt x="170" y="92"/>
                      <a:pt x="170" y="92"/>
                      <a:pt x="170" y="92"/>
                    </a:cubicBezTo>
                    <a:cubicBezTo>
                      <a:pt x="170" y="92"/>
                      <a:pt x="170" y="92"/>
                      <a:pt x="170" y="92"/>
                    </a:cubicBezTo>
                    <a:cubicBezTo>
                      <a:pt x="170" y="92"/>
                      <a:pt x="170" y="92"/>
                      <a:pt x="169" y="91"/>
                    </a:cubicBezTo>
                    <a:cubicBezTo>
                      <a:pt x="161" y="88"/>
                      <a:pt x="138" y="75"/>
                      <a:pt x="117" y="63"/>
                    </a:cubicBezTo>
                    <a:cubicBezTo>
                      <a:pt x="106" y="57"/>
                      <a:pt x="96" y="51"/>
                      <a:pt x="89" y="46"/>
                    </a:cubicBezTo>
                    <a:cubicBezTo>
                      <a:pt x="81" y="42"/>
                      <a:pt x="76" y="39"/>
                      <a:pt x="76" y="39"/>
                    </a:cubicBezTo>
                    <a:cubicBezTo>
                      <a:pt x="76" y="39"/>
                      <a:pt x="75" y="39"/>
                      <a:pt x="74" y="40"/>
                    </a:cubicBezTo>
                    <a:cubicBezTo>
                      <a:pt x="74" y="41"/>
                      <a:pt x="74" y="41"/>
                      <a:pt x="75" y="42"/>
                    </a:cubicBezTo>
                    <a:cubicBezTo>
                      <a:pt x="75" y="42"/>
                      <a:pt x="80" y="45"/>
                      <a:pt x="89" y="50"/>
                    </a:cubicBezTo>
                    <a:cubicBezTo>
                      <a:pt x="102" y="58"/>
                      <a:pt x="121" y="69"/>
                      <a:pt x="137" y="79"/>
                    </a:cubicBezTo>
                    <a:cubicBezTo>
                      <a:pt x="144" y="84"/>
                      <a:pt x="152" y="89"/>
                      <a:pt x="157" y="92"/>
                    </a:cubicBezTo>
                    <a:cubicBezTo>
                      <a:pt x="159" y="94"/>
                      <a:pt x="161" y="95"/>
                      <a:pt x="163" y="96"/>
                    </a:cubicBezTo>
                    <a:cubicBezTo>
                      <a:pt x="164" y="97"/>
                      <a:pt x="164" y="97"/>
                      <a:pt x="164" y="97"/>
                    </a:cubicBezTo>
                    <a:cubicBezTo>
                      <a:pt x="165" y="98"/>
                      <a:pt x="165" y="98"/>
                      <a:pt x="165" y="98"/>
                    </a:cubicBezTo>
                    <a:cubicBezTo>
                      <a:pt x="165" y="97"/>
                      <a:pt x="165" y="97"/>
                      <a:pt x="165" y="97"/>
                    </a:cubicBezTo>
                    <a:cubicBezTo>
                      <a:pt x="165" y="98"/>
                      <a:pt x="165" y="98"/>
                      <a:pt x="165" y="98"/>
                    </a:cubicBezTo>
                    <a:cubicBezTo>
                      <a:pt x="165" y="98"/>
                      <a:pt x="165" y="98"/>
                      <a:pt x="165" y="98"/>
                    </a:cubicBezTo>
                    <a:cubicBezTo>
                      <a:pt x="165" y="97"/>
                      <a:pt x="165" y="97"/>
                      <a:pt x="165" y="97"/>
                    </a:cubicBezTo>
                    <a:cubicBezTo>
                      <a:pt x="165" y="98"/>
                      <a:pt x="165" y="98"/>
                      <a:pt x="165" y="98"/>
                    </a:cubicBezTo>
                    <a:cubicBezTo>
                      <a:pt x="166" y="97"/>
                      <a:pt x="166" y="97"/>
                      <a:pt x="166" y="97"/>
                    </a:cubicBezTo>
                    <a:cubicBezTo>
                      <a:pt x="164" y="97"/>
                      <a:pt x="164" y="97"/>
                      <a:pt x="164" y="97"/>
                    </a:cubicBezTo>
                    <a:cubicBezTo>
                      <a:pt x="165" y="98"/>
                      <a:pt x="165" y="98"/>
                      <a:pt x="165" y="98"/>
                    </a:cubicBezTo>
                    <a:cubicBezTo>
                      <a:pt x="166" y="97"/>
                      <a:pt x="166" y="97"/>
                      <a:pt x="166" y="97"/>
                    </a:cubicBezTo>
                    <a:cubicBezTo>
                      <a:pt x="164" y="97"/>
                      <a:pt x="164" y="97"/>
                      <a:pt x="164" y="97"/>
                    </a:cubicBezTo>
                    <a:cubicBezTo>
                      <a:pt x="166" y="97"/>
                      <a:pt x="166" y="97"/>
                      <a:pt x="166" y="97"/>
                    </a:cubicBezTo>
                    <a:cubicBezTo>
                      <a:pt x="165" y="96"/>
                      <a:pt x="165" y="96"/>
                      <a:pt x="165" y="96"/>
                    </a:cubicBezTo>
                    <a:cubicBezTo>
                      <a:pt x="164" y="97"/>
                      <a:pt x="164" y="97"/>
                      <a:pt x="164" y="97"/>
                    </a:cubicBezTo>
                    <a:cubicBezTo>
                      <a:pt x="166" y="97"/>
                      <a:pt x="166" y="97"/>
                      <a:pt x="166" y="97"/>
                    </a:cubicBezTo>
                    <a:cubicBezTo>
                      <a:pt x="165" y="96"/>
                      <a:pt x="165" y="96"/>
                      <a:pt x="165" y="96"/>
                    </a:cubicBezTo>
                    <a:cubicBezTo>
                      <a:pt x="166" y="97"/>
                      <a:pt x="166" y="97"/>
                      <a:pt x="166" y="97"/>
                    </a:cubicBezTo>
                    <a:cubicBezTo>
                      <a:pt x="167" y="96"/>
                      <a:pt x="167" y="96"/>
                      <a:pt x="167" y="96"/>
                    </a:cubicBezTo>
                    <a:cubicBezTo>
                      <a:pt x="69" y="40"/>
                      <a:pt x="69" y="40"/>
                      <a:pt x="69" y="40"/>
                    </a:cubicBezTo>
                    <a:cubicBezTo>
                      <a:pt x="68" y="40"/>
                      <a:pt x="67" y="40"/>
                      <a:pt x="67" y="40"/>
                    </a:cubicBezTo>
                    <a:cubicBezTo>
                      <a:pt x="66" y="41"/>
                      <a:pt x="66" y="41"/>
                      <a:pt x="66" y="41"/>
                    </a:cubicBezTo>
                    <a:cubicBezTo>
                      <a:pt x="66" y="42"/>
                      <a:pt x="67" y="42"/>
                      <a:pt x="67" y="42"/>
                    </a:cubicBezTo>
                    <a:cubicBezTo>
                      <a:pt x="68" y="43"/>
                      <a:pt x="68" y="43"/>
                      <a:pt x="68" y="43"/>
                    </a:cubicBezTo>
                    <a:cubicBezTo>
                      <a:pt x="69" y="44"/>
                      <a:pt x="71" y="46"/>
                      <a:pt x="74" y="48"/>
                    </a:cubicBezTo>
                    <a:cubicBezTo>
                      <a:pt x="85" y="55"/>
                      <a:pt x="107" y="68"/>
                      <a:pt x="126" y="80"/>
                    </a:cubicBezTo>
                    <a:cubicBezTo>
                      <a:pt x="136" y="86"/>
                      <a:pt x="145" y="91"/>
                      <a:pt x="151" y="95"/>
                    </a:cubicBezTo>
                    <a:cubicBezTo>
                      <a:pt x="154" y="97"/>
                      <a:pt x="157" y="99"/>
                      <a:pt x="159" y="100"/>
                    </a:cubicBezTo>
                    <a:cubicBezTo>
                      <a:pt x="160" y="100"/>
                      <a:pt x="161" y="101"/>
                      <a:pt x="161" y="101"/>
                    </a:cubicBezTo>
                    <a:cubicBezTo>
                      <a:pt x="162" y="101"/>
                      <a:pt x="162" y="101"/>
                      <a:pt x="162" y="101"/>
                    </a:cubicBezTo>
                    <a:cubicBezTo>
                      <a:pt x="162" y="101"/>
                      <a:pt x="162" y="101"/>
                      <a:pt x="162" y="101"/>
                    </a:cubicBezTo>
                    <a:cubicBezTo>
                      <a:pt x="162" y="101"/>
                      <a:pt x="162" y="101"/>
                      <a:pt x="162" y="101"/>
                    </a:cubicBezTo>
                    <a:cubicBezTo>
                      <a:pt x="162" y="101"/>
                      <a:pt x="162" y="101"/>
                      <a:pt x="162" y="101"/>
                    </a:cubicBezTo>
                    <a:cubicBezTo>
                      <a:pt x="161" y="101"/>
                      <a:pt x="161" y="101"/>
                      <a:pt x="161" y="101"/>
                    </a:cubicBezTo>
                    <a:cubicBezTo>
                      <a:pt x="162" y="101"/>
                      <a:pt x="162" y="101"/>
                      <a:pt x="162" y="101"/>
                    </a:cubicBezTo>
                    <a:cubicBezTo>
                      <a:pt x="162" y="101"/>
                      <a:pt x="162" y="101"/>
                      <a:pt x="162" y="101"/>
                    </a:cubicBezTo>
                    <a:cubicBezTo>
                      <a:pt x="161" y="101"/>
                      <a:pt x="161" y="101"/>
                      <a:pt x="161" y="101"/>
                    </a:cubicBezTo>
                    <a:cubicBezTo>
                      <a:pt x="162" y="100"/>
                      <a:pt x="162" y="100"/>
                      <a:pt x="162" y="100"/>
                    </a:cubicBezTo>
                    <a:cubicBezTo>
                      <a:pt x="161" y="101"/>
                      <a:pt x="161" y="101"/>
                      <a:pt x="161" y="101"/>
                    </a:cubicBezTo>
                    <a:cubicBezTo>
                      <a:pt x="161" y="101"/>
                      <a:pt x="161" y="101"/>
                      <a:pt x="161" y="101"/>
                    </a:cubicBezTo>
                    <a:cubicBezTo>
                      <a:pt x="162" y="100"/>
                      <a:pt x="162" y="100"/>
                      <a:pt x="162" y="100"/>
                    </a:cubicBezTo>
                    <a:cubicBezTo>
                      <a:pt x="161" y="101"/>
                      <a:pt x="161" y="101"/>
                      <a:pt x="161" y="101"/>
                    </a:cubicBezTo>
                    <a:cubicBezTo>
                      <a:pt x="163" y="100"/>
                      <a:pt x="163" y="100"/>
                      <a:pt x="163" y="100"/>
                    </a:cubicBezTo>
                    <a:cubicBezTo>
                      <a:pt x="161" y="100"/>
                      <a:pt x="161" y="100"/>
                      <a:pt x="161" y="100"/>
                    </a:cubicBezTo>
                    <a:cubicBezTo>
                      <a:pt x="161" y="101"/>
                      <a:pt x="161" y="101"/>
                      <a:pt x="161" y="101"/>
                    </a:cubicBezTo>
                    <a:cubicBezTo>
                      <a:pt x="163" y="100"/>
                      <a:pt x="163" y="100"/>
                      <a:pt x="163" y="100"/>
                    </a:cubicBezTo>
                    <a:cubicBezTo>
                      <a:pt x="161" y="100"/>
                      <a:pt x="161" y="100"/>
                      <a:pt x="161" y="100"/>
                    </a:cubicBezTo>
                    <a:cubicBezTo>
                      <a:pt x="163" y="100"/>
                      <a:pt x="163" y="100"/>
                      <a:pt x="163" y="100"/>
                    </a:cubicBezTo>
                    <a:cubicBezTo>
                      <a:pt x="163" y="99"/>
                      <a:pt x="163" y="99"/>
                      <a:pt x="163" y="99"/>
                    </a:cubicBezTo>
                    <a:cubicBezTo>
                      <a:pt x="163" y="99"/>
                      <a:pt x="139" y="85"/>
                      <a:pt x="115" y="70"/>
                    </a:cubicBezTo>
                    <a:cubicBezTo>
                      <a:pt x="102" y="63"/>
                      <a:pt x="90" y="56"/>
                      <a:pt x="80" y="51"/>
                    </a:cubicBezTo>
                    <a:cubicBezTo>
                      <a:pt x="76" y="48"/>
                      <a:pt x="72" y="46"/>
                      <a:pt x="69" y="44"/>
                    </a:cubicBezTo>
                    <a:cubicBezTo>
                      <a:pt x="67" y="43"/>
                      <a:pt x="66" y="43"/>
                      <a:pt x="65" y="42"/>
                    </a:cubicBezTo>
                    <a:cubicBezTo>
                      <a:pt x="65" y="42"/>
                      <a:pt x="64" y="42"/>
                      <a:pt x="64" y="42"/>
                    </a:cubicBezTo>
                    <a:cubicBezTo>
                      <a:pt x="64" y="42"/>
                      <a:pt x="64" y="42"/>
                      <a:pt x="64" y="42"/>
                    </a:cubicBezTo>
                    <a:cubicBezTo>
                      <a:pt x="63" y="42"/>
                      <a:pt x="63" y="42"/>
                      <a:pt x="63" y="42"/>
                    </a:cubicBezTo>
                    <a:cubicBezTo>
                      <a:pt x="62" y="42"/>
                      <a:pt x="62" y="42"/>
                      <a:pt x="62" y="42"/>
                    </a:cubicBezTo>
                    <a:cubicBezTo>
                      <a:pt x="62" y="42"/>
                      <a:pt x="62" y="42"/>
                      <a:pt x="62" y="42"/>
                    </a:cubicBezTo>
                    <a:cubicBezTo>
                      <a:pt x="63" y="43"/>
                      <a:pt x="63" y="43"/>
                      <a:pt x="63" y="43"/>
                    </a:cubicBezTo>
                    <a:cubicBezTo>
                      <a:pt x="62" y="42"/>
                      <a:pt x="62" y="42"/>
                      <a:pt x="62" y="42"/>
                    </a:cubicBezTo>
                    <a:cubicBezTo>
                      <a:pt x="61" y="43"/>
                      <a:pt x="61" y="43"/>
                      <a:pt x="61" y="43"/>
                    </a:cubicBezTo>
                    <a:cubicBezTo>
                      <a:pt x="61" y="44"/>
                      <a:pt x="62" y="44"/>
                      <a:pt x="62" y="44"/>
                    </a:cubicBezTo>
                    <a:cubicBezTo>
                      <a:pt x="62" y="45"/>
                      <a:pt x="63" y="45"/>
                      <a:pt x="64" y="46"/>
                    </a:cubicBezTo>
                    <a:cubicBezTo>
                      <a:pt x="67" y="49"/>
                      <a:pt x="74" y="54"/>
                      <a:pt x="84" y="60"/>
                    </a:cubicBezTo>
                    <a:cubicBezTo>
                      <a:pt x="112" y="77"/>
                      <a:pt x="158" y="104"/>
                      <a:pt x="158" y="104"/>
                    </a:cubicBezTo>
                    <a:cubicBezTo>
                      <a:pt x="159" y="105"/>
                      <a:pt x="160" y="104"/>
                      <a:pt x="160" y="104"/>
                    </a:cubicBezTo>
                    <a:cubicBezTo>
                      <a:pt x="161" y="103"/>
                      <a:pt x="160" y="102"/>
                      <a:pt x="160" y="102"/>
                    </a:cubicBezTo>
                    <a:cubicBezTo>
                      <a:pt x="160" y="102"/>
                      <a:pt x="136" y="87"/>
                      <a:pt x="112" y="73"/>
                    </a:cubicBezTo>
                    <a:cubicBezTo>
                      <a:pt x="99" y="66"/>
                      <a:pt x="87" y="58"/>
                      <a:pt x="78" y="53"/>
                    </a:cubicBezTo>
                    <a:cubicBezTo>
                      <a:pt x="73" y="50"/>
                      <a:pt x="69" y="48"/>
                      <a:pt x="66" y="46"/>
                    </a:cubicBezTo>
                    <a:cubicBezTo>
                      <a:pt x="64" y="46"/>
                      <a:pt x="63" y="45"/>
                      <a:pt x="62" y="45"/>
                    </a:cubicBezTo>
                    <a:cubicBezTo>
                      <a:pt x="61" y="44"/>
                      <a:pt x="61" y="44"/>
                      <a:pt x="61" y="44"/>
                    </a:cubicBezTo>
                    <a:cubicBezTo>
                      <a:pt x="60" y="44"/>
                      <a:pt x="60" y="44"/>
                      <a:pt x="59" y="44"/>
                    </a:cubicBezTo>
                    <a:cubicBezTo>
                      <a:pt x="59" y="44"/>
                      <a:pt x="59" y="44"/>
                      <a:pt x="59" y="44"/>
                    </a:cubicBezTo>
                    <a:cubicBezTo>
                      <a:pt x="59" y="44"/>
                      <a:pt x="58" y="44"/>
                      <a:pt x="58" y="45"/>
                    </a:cubicBezTo>
                    <a:cubicBezTo>
                      <a:pt x="58" y="45"/>
                      <a:pt x="58" y="45"/>
                      <a:pt x="58" y="46"/>
                    </a:cubicBezTo>
                    <a:cubicBezTo>
                      <a:pt x="58" y="46"/>
                      <a:pt x="58" y="46"/>
                      <a:pt x="59" y="47"/>
                    </a:cubicBezTo>
                    <a:cubicBezTo>
                      <a:pt x="59" y="47"/>
                      <a:pt x="64" y="50"/>
                      <a:pt x="73" y="56"/>
                    </a:cubicBezTo>
                    <a:cubicBezTo>
                      <a:pt x="87" y="64"/>
                      <a:pt x="107" y="76"/>
                      <a:pt x="124" y="87"/>
                    </a:cubicBezTo>
                    <a:cubicBezTo>
                      <a:pt x="132" y="92"/>
                      <a:pt x="139" y="97"/>
                      <a:pt x="145" y="100"/>
                    </a:cubicBezTo>
                    <a:cubicBezTo>
                      <a:pt x="148" y="102"/>
                      <a:pt x="150" y="103"/>
                      <a:pt x="151" y="104"/>
                    </a:cubicBezTo>
                    <a:cubicBezTo>
                      <a:pt x="152" y="105"/>
                      <a:pt x="153" y="105"/>
                      <a:pt x="153" y="105"/>
                    </a:cubicBezTo>
                    <a:cubicBezTo>
                      <a:pt x="153" y="106"/>
                      <a:pt x="153" y="106"/>
                      <a:pt x="153" y="106"/>
                    </a:cubicBezTo>
                    <a:cubicBezTo>
                      <a:pt x="153" y="106"/>
                      <a:pt x="153" y="106"/>
                      <a:pt x="153" y="106"/>
                    </a:cubicBezTo>
                    <a:cubicBezTo>
                      <a:pt x="154" y="105"/>
                      <a:pt x="154" y="105"/>
                      <a:pt x="154" y="105"/>
                    </a:cubicBezTo>
                    <a:cubicBezTo>
                      <a:pt x="153" y="106"/>
                      <a:pt x="153" y="106"/>
                      <a:pt x="153" y="106"/>
                    </a:cubicBezTo>
                    <a:cubicBezTo>
                      <a:pt x="153" y="106"/>
                      <a:pt x="153" y="106"/>
                      <a:pt x="153" y="106"/>
                    </a:cubicBezTo>
                    <a:cubicBezTo>
                      <a:pt x="154" y="105"/>
                      <a:pt x="154" y="105"/>
                      <a:pt x="154" y="105"/>
                    </a:cubicBezTo>
                    <a:cubicBezTo>
                      <a:pt x="153" y="106"/>
                      <a:pt x="153" y="106"/>
                      <a:pt x="153" y="106"/>
                    </a:cubicBezTo>
                    <a:cubicBezTo>
                      <a:pt x="154" y="105"/>
                      <a:pt x="154" y="105"/>
                      <a:pt x="154" y="105"/>
                    </a:cubicBezTo>
                    <a:cubicBezTo>
                      <a:pt x="153" y="105"/>
                      <a:pt x="153" y="105"/>
                      <a:pt x="153" y="105"/>
                    </a:cubicBezTo>
                    <a:cubicBezTo>
                      <a:pt x="153" y="105"/>
                      <a:pt x="153" y="105"/>
                      <a:pt x="153" y="106"/>
                    </a:cubicBezTo>
                    <a:cubicBezTo>
                      <a:pt x="154" y="105"/>
                      <a:pt x="154" y="105"/>
                      <a:pt x="154" y="105"/>
                    </a:cubicBezTo>
                    <a:cubicBezTo>
                      <a:pt x="153" y="105"/>
                      <a:pt x="153" y="105"/>
                      <a:pt x="153" y="105"/>
                    </a:cubicBezTo>
                    <a:cubicBezTo>
                      <a:pt x="154" y="105"/>
                      <a:pt x="154" y="105"/>
                      <a:pt x="154" y="105"/>
                    </a:cubicBezTo>
                    <a:cubicBezTo>
                      <a:pt x="153" y="104"/>
                      <a:pt x="153" y="104"/>
                      <a:pt x="153" y="104"/>
                    </a:cubicBezTo>
                    <a:cubicBezTo>
                      <a:pt x="153" y="105"/>
                      <a:pt x="153" y="105"/>
                      <a:pt x="153" y="105"/>
                    </a:cubicBezTo>
                    <a:cubicBezTo>
                      <a:pt x="154" y="105"/>
                      <a:pt x="154" y="105"/>
                      <a:pt x="154" y="105"/>
                    </a:cubicBezTo>
                    <a:cubicBezTo>
                      <a:pt x="153" y="104"/>
                      <a:pt x="153" y="104"/>
                      <a:pt x="153" y="104"/>
                    </a:cubicBezTo>
                    <a:cubicBezTo>
                      <a:pt x="154" y="105"/>
                      <a:pt x="154" y="105"/>
                      <a:pt x="154" y="105"/>
                    </a:cubicBezTo>
                    <a:cubicBezTo>
                      <a:pt x="155" y="104"/>
                      <a:pt x="155" y="104"/>
                      <a:pt x="155" y="104"/>
                    </a:cubicBezTo>
                    <a:cubicBezTo>
                      <a:pt x="155" y="104"/>
                      <a:pt x="130" y="89"/>
                      <a:pt x="105" y="74"/>
                    </a:cubicBezTo>
                    <a:cubicBezTo>
                      <a:pt x="92" y="67"/>
                      <a:pt x="79" y="60"/>
                      <a:pt x="69" y="54"/>
                    </a:cubicBezTo>
                    <a:cubicBezTo>
                      <a:pt x="64" y="52"/>
                      <a:pt x="60" y="49"/>
                      <a:pt x="57" y="48"/>
                    </a:cubicBezTo>
                    <a:cubicBezTo>
                      <a:pt x="55" y="47"/>
                      <a:pt x="54" y="46"/>
                      <a:pt x="53" y="46"/>
                    </a:cubicBezTo>
                    <a:cubicBezTo>
                      <a:pt x="52" y="46"/>
                      <a:pt x="52" y="46"/>
                      <a:pt x="51" y="45"/>
                    </a:cubicBezTo>
                    <a:cubicBezTo>
                      <a:pt x="51" y="45"/>
                      <a:pt x="51" y="45"/>
                      <a:pt x="50" y="45"/>
                    </a:cubicBezTo>
                    <a:cubicBezTo>
                      <a:pt x="50" y="45"/>
                      <a:pt x="50" y="45"/>
                      <a:pt x="50" y="45"/>
                    </a:cubicBezTo>
                    <a:cubicBezTo>
                      <a:pt x="49" y="45"/>
                      <a:pt x="49" y="46"/>
                      <a:pt x="49" y="46"/>
                    </a:cubicBezTo>
                    <a:cubicBezTo>
                      <a:pt x="48" y="47"/>
                      <a:pt x="49" y="48"/>
                      <a:pt x="49" y="48"/>
                    </a:cubicBezTo>
                    <a:cubicBezTo>
                      <a:pt x="149" y="110"/>
                      <a:pt x="149" y="110"/>
                      <a:pt x="149" y="110"/>
                    </a:cubicBezTo>
                    <a:cubicBezTo>
                      <a:pt x="150" y="109"/>
                      <a:pt x="150" y="109"/>
                      <a:pt x="150" y="109"/>
                    </a:cubicBezTo>
                    <a:cubicBezTo>
                      <a:pt x="148" y="108"/>
                      <a:pt x="148" y="108"/>
                      <a:pt x="148" y="108"/>
                    </a:cubicBezTo>
                    <a:cubicBezTo>
                      <a:pt x="150" y="109"/>
                      <a:pt x="150" y="109"/>
                      <a:pt x="150" y="109"/>
                    </a:cubicBezTo>
                    <a:cubicBezTo>
                      <a:pt x="149" y="108"/>
                      <a:pt x="149" y="108"/>
                      <a:pt x="149" y="108"/>
                    </a:cubicBezTo>
                    <a:cubicBezTo>
                      <a:pt x="148" y="108"/>
                      <a:pt x="148" y="108"/>
                      <a:pt x="148" y="108"/>
                    </a:cubicBezTo>
                    <a:cubicBezTo>
                      <a:pt x="150" y="109"/>
                      <a:pt x="150" y="109"/>
                      <a:pt x="150" y="109"/>
                    </a:cubicBezTo>
                    <a:cubicBezTo>
                      <a:pt x="149" y="108"/>
                      <a:pt x="149" y="108"/>
                      <a:pt x="149" y="108"/>
                    </a:cubicBezTo>
                    <a:cubicBezTo>
                      <a:pt x="150" y="109"/>
                      <a:pt x="150" y="109"/>
                      <a:pt x="150" y="109"/>
                    </a:cubicBezTo>
                    <a:cubicBezTo>
                      <a:pt x="150" y="108"/>
                      <a:pt x="150" y="108"/>
                      <a:pt x="150" y="108"/>
                    </a:cubicBezTo>
                    <a:cubicBezTo>
                      <a:pt x="149" y="108"/>
                      <a:pt x="149" y="108"/>
                      <a:pt x="149" y="108"/>
                    </a:cubicBezTo>
                    <a:cubicBezTo>
                      <a:pt x="150" y="109"/>
                      <a:pt x="150" y="109"/>
                      <a:pt x="150" y="109"/>
                    </a:cubicBezTo>
                    <a:cubicBezTo>
                      <a:pt x="150" y="108"/>
                      <a:pt x="150" y="108"/>
                      <a:pt x="150" y="108"/>
                    </a:cubicBezTo>
                    <a:cubicBezTo>
                      <a:pt x="150" y="109"/>
                      <a:pt x="150" y="109"/>
                      <a:pt x="150" y="109"/>
                    </a:cubicBezTo>
                    <a:cubicBezTo>
                      <a:pt x="150" y="108"/>
                      <a:pt x="150" y="108"/>
                      <a:pt x="150" y="108"/>
                    </a:cubicBezTo>
                    <a:cubicBezTo>
                      <a:pt x="150" y="108"/>
                      <a:pt x="150" y="108"/>
                      <a:pt x="150" y="108"/>
                    </a:cubicBezTo>
                    <a:cubicBezTo>
                      <a:pt x="150" y="109"/>
                      <a:pt x="150" y="109"/>
                      <a:pt x="150" y="109"/>
                    </a:cubicBezTo>
                    <a:cubicBezTo>
                      <a:pt x="150" y="108"/>
                      <a:pt x="150" y="108"/>
                      <a:pt x="150" y="108"/>
                    </a:cubicBezTo>
                    <a:cubicBezTo>
                      <a:pt x="150" y="108"/>
                      <a:pt x="150" y="108"/>
                      <a:pt x="150" y="108"/>
                    </a:cubicBezTo>
                    <a:cubicBezTo>
                      <a:pt x="150" y="108"/>
                      <a:pt x="150" y="108"/>
                      <a:pt x="150" y="108"/>
                    </a:cubicBezTo>
                    <a:cubicBezTo>
                      <a:pt x="150" y="108"/>
                      <a:pt x="150" y="108"/>
                      <a:pt x="150" y="108"/>
                    </a:cubicBezTo>
                    <a:cubicBezTo>
                      <a:pt x="150" y="108"/>
                      <a:pt x="150" y="108"/>
                      <a:pt x="150" y="108"/>
                    </a:cubicBezTo>
                    <a:cubicBezTo>
                      <a:pt x="150" y="108"/>
                      <a:pt x="150" y="108"/>
                      <a:pt x="150" y="108"/>
                    </a:cubicBezTo>
                    <a:cubicBezTo>
                      <a:pt x="150" y="108"/>
                      <a:pt x="149" y="107"/>
                      <a:pt x="148" y="107"/>
                    </a:cubicBezTo>
                    <a:cubicBezTo>
                      <a:pt x="141" y="103"/>
                      <a:pt x="116" y="88"/>
                      <a:pt x="93" y="74"/>
                    </a:cubicBezTo>
                    <a:cubicBezTo>
                      <a:pt x="81" y="67"/>
                      <a:pt x="70" y="61"/>
                      <a:pt x="62" y="56"/>
                    </a:cubicBezTo>
                    <a:cubicBezTo>
                      <a:pt x="57" y="53"/>
                      <a:pt x="54" y="51"/>
                      <a:pt x="51" y="50"/>
                    </a:cubicBezTo>
                    <a:cubicBezTo>
                      <a:pt x="50" y="49"/>
                      <a:pt x="49" y="48"/>
                      <a:pt x="48" y="48"/>
                    </a:cubicBezTo>
                    <a:cubicBezTo>
                      <a:pt x="48" y="48"/>
                      <a:pt x="47" y="48"/>
                      <a:pt x="47" y="48"/>
                    </a:cubicBezTo>
                    <a:cubicBezTo>
                      <a:pt x="47" y="48"/>
                      <a:pt x="46" y="47"/>
                      <a:pt x="46" y="47"/>
                    </a:cubicBezTo>
                    <a:cubicBezTo>
                      <a:pt x="45" y="47"/>
                      <a:pt x="45" y="47"/>
                      <a:pt x="45" y="47"/>
                    </a:cubicBezTo>
                    <a:cubicBezTo>
                      <a:pt x="44" y="48"/>
                      <a:pt x="44" y="48"/>
                      <a:pt x="44" y="48"/>
                    </a:cubicBezTo>
                    <a:cubicBezTo>
                      <a:pt x="46" y="49"/>
                      <a:pt x="46" y="49"/>
                      <a:pt x="46" y="49"/>
                    </a:cubicBezTo>
                    <a:cubicBezTo>
                      <a:pt x="44" y="48"/>
                      <a:pt x="44" y="48"/>
                      <a:pt x="44" y="48"/>
                    </a:cubicBezTo>
                    <a:cubicBezTo>
                      <a:pt x="44" y="49"/>
                      <a:pt x="44" y="49"/>
                      <a:pt x="44" y="49"/>
                    </a:cubicBezTo>
                    <a:cubicBezTo>
                      <a:pt x="44" y="49"/>
                      <a:pt x="44" y="50"/>
                      <a:pt x="44" y="50"/>
                    </a:cubicBezTo>
                    <a:cubicBezTo>
                      <a:pt x="45" y="51"/>
                      <a:pt x="46" y="51"/>
                      <a:pt x="46" y="52"/>
                    </a:cubicBezTo>
                    <a:cubicBezTo>
                      <a:pt x="50" y="55"/>
                      <a:pt x="58" y="60"/>
                      <a:pt x="68" y="66"/>
                    </a:cubicBezTo>
                    <a:cubicBezTo>
                      <a:pt x="97" y="85"/>
                      <a:pt x="145" y="113"/>
                      <a:pt x="145" y="113"/>
                    </a:cubicBezTo>
                    <a:cubicBezTo>
                      <a:pt x="146" y="112"/>
                      <a:pt x="146" y="112"/>
                      <a:pt x="146" y="112"/>
                    </a:cubicBezTo>
                    <a:cubicBezTo>
                      <a:pt x="145" y="111"/>
                      <a:pt x="145" y="111"/>
                      <a:pt x="145" y="111"/>
                    </a:cubicBezTo>
                    <a:cubicBezTo>
                      <a:pt x="146" y="111"/>
                      <a:pt x="146" y="111"/>
                      <a:pt x="146" y="111"/>
                    </a:cubicBezTo>
                    <a:cubicBezTo>
                      <a:pt x="145" y="110"/>
                      <a:pt x="145" y="110"/>
                      <a:pt x="145" y="110"/>
                    </a:cubicBezTo>
                    <a:cubicBezTo>
                      <a:pt x="145" y="111"/>
                      <a:pt x="145" y="111"/>
                      <a:pt x="145" y="111"/>
                    </a:cubicBezTo>
                    <a:cubicBezTo>
                      <a:pt x="146" y="111"/>
                      <a:pt x="146" y="111"/>
                      <a:pt x="146" y="111"/>
                    </a:cubicBezTo>
                    <a:cubicBezTo>
                      <a:pt x="145" y="110"/>
                      <a:pt x="145" y="110"/>
                      <a:pt x="145" y="110"/>
                    </a:cubicBezTo>
                    <a:cubicBezTo>
                      <a:pt x="146" y="111"/>
                      <a:pt x="146" y="111"/>
                      <a:pt x="146" y="111"/>
                    </a:cubicBezTo>
                    <a:cubicBezTo>
                      <a:pt x="146" y="110"/>
                      <a:pt x="146" y="110"/>
                      <a:pt x="146" y="110"/>
                    </a:cubicBezTo>
                    <a:cubicBezTo>
                      <a:pt x="145" y="110"/>
                      <a:pt x="145" y="110"/>
                      <a:pt x="145" y="110"/>
                    </a:cubicBezTo>
                    <a:cubicBezTo>
                      <a:pt x="146" y="111"/>
                      <a:pt x="146" y="111"/>
                      <a:pt x="146" y="111"/>
                    </a:cubicBezTo>
                    <a:cubicBezTo>
                      <a:pt x="146" y="110"/>
                      <a:pt x="146" y="110"/>
                      <a:pt x="146" y="110"/>
                    </a:cubicBezTo>
                    <a:cubicBezTo>
                      <a:pt x="146" y="110"/>
                      <a:pt x="146" y="110"/>
                      <a:pt x="146" y="110"/>
                    </a:cubicBezTo>
                    <a:cubicBezTo>
                      <a:pt x="145" y="110"/>
                      <a:pt x="145" y="110"/>
                      <a:pt x="144" y="109"/>
                    </a:cubicBezTo>
                    <a:cubicBezTo>
                      <a:pt x="140" y="108"/>
                      <a:pt x="131" y="103"/>
                      <a:pt x="121" y="97"/>
                    </a:cubicBezTo>
                    <a:cubicBezTo>
                      <a:pt x="106" y="88"/>
                      <a:pt x="87" y="75"/>
                      <a:pt x="70" y="65"/>
                    </a:cubicBezTo>
                    <a:cubicBezTo>
                      <a:pt x="62" y="60"/>
                      <a:pt x="55" y="56"/>
                      <a:pt x="49" y="53"/>
                    </a:cubicBezTo>
                    <a:cubicBezTo>
                      <a:pt x="47" y="51"/>
                      <a:pt x="44" y="50"/>
                      <a:pt x="43" y="49"/>
                    </a:cubicBezTo>
                    <a:cubicBezTo>
                      <a:pt x="42" y="49"/>
                      <a:pt x="41" y="48"/>
                      <a:pt x="40" y="48"/>
                    </a:cubicBezTo>
                    <a:cubicBezTo>
                      <a:pt x="39" y="48"/>
                      <a:pt x="39" y="48"/>
                      <a:pt x="38" y="48"/>
                    </a:cubicBezTo>
                    <a:cubicBezTo>
                      <a:pt x="38" y="48"/>
                      <a:pt x="38" y="48"/>
                      <a:pt x="38" y="48"/>
                    </a:cubicBezTo>
                    <a:cubicBezTo>
                      <a:pt x="37" y="48"/>
                      <a:pt x="37" y="48"/>
                      <a:pt x="37" y="49"/>
                    </a:cubicBezTo>
                    <a:cubicBezTo>
                      <a:pt x="36" y="49"/>
                      <a:pt x="37" y="50"/>
                      <a:pt x="37" y="51"/>
                    </a:cubicBezTo>
                    <a:cubicBezTo>
                      <a:pt x="141" y="116"/>
                      <a:pt x="141" y="116"/>
                      <a:pt x="141" y="116"/>
                    </a:cubicBezTo>
                    <a:cubicBezTo>
                      <a:pt x="142" y="116"/>
                      <a:pt x="142" y="116"/>
                      <a:pt x="143" y="116"/>
                    </a:cubicBezTo>
                    <a:cubicBezTo>
                      <a:pt x="143" y="116"/>
                      <a:pt x="143" y="116"/>
                      <a:pt x="144" y="115"/>
                    </a:cubicBezTo>
                    <a:cubicBezTo>
                      <a:pt x="144" y="115"/>
                      <a:pt x="144" y="115"/>
                      <a:pt x="144" y="114"/>
                    </a:cubicBezTo>
                    <a:cubicBezTo>
                      <a:pt x="144" y="114"/>
                      <a:pt x="143" y="113"/>
                      <a:pt x="143" y="113"/>
                    </a:cubicBezTo>
                    <a:cubicBezTo>
                      <a:pt x="143" y="113"/>
                      <a:pt x="118" y="98"/>
                      <a:pt x="91" y="82"/>
                    </a:cubicBezTo>
                    <a:cubicBezTo>
                      <a:pt x="78" y="74"/>
                      <a:pt x="65" y="66"/>
                      <a:pt x="55" y="60"/>
                    </a:cubicBezTo>
                    <a:cubicBezTo>
                      <a:pt x="49" y="57"/>
                      <a:pt x="45" y="55"/>
                      <a:pt x="42" y="53"/>
                    </a:cubicBezTo>
                    <a:cubicBezTo>
                      <a:pt x="40" y="52"/>
                      <a:pt x="38" y="52"/>
                      <a:pt x="37" y="51"/>
                    </a:cubicBezTo>
                    <a:cubicBezTo>
                      <a:pt x="37" y="51"/>
                      <a:pt x="36" y="51"/>
                      <a:pt x="36" y="50"/>
                    </a:cubicBezTo>
                    <a:cubicBezTo>
                      <a:pt x="35" y="50"/>
                      <a:pt x="35" y="50"/>
                      <a:pt x="34" y="50"/>
                    </a:cubicBezTo>
                    <a:cubicBezTo>
                      <a:pt x="34" y="50"/>
                      <a:pt x="34" y="50"/>
                      <a:pt x="34" y="50"/>
                    </a:cubicBezTo>
                    <a:cubicBezTo>
                      <a:pt x="33" y="50"/>
                      <a:pt x="33" y="51"/>
                      <a:pt x="33" y="51"/>
                    </a:cubicBezTo>
                    <a:cubicBezTo>
                      <a:pt x="34" y="52"/>
                      <a:pt x="34" y="52"/>
                      <a:pt x="34" y="52"/>
                    </a:cubicBezTo>
                    <a:cubicBezTo>
                      <a:pt x="33" y="51"/>
                      <a:pt x="33" y="51"/>
                      <a:pt x="33" y="51"/>
                    </a:cubicBezTo>
                    <a:cubicBezTo>
                      <a:pt x="33" y="52"/>
                      <a:pt x="33" y="52"/>
                      <a:pt x="33" y="52"/>
                    </a:cubicBezTo>
                    <a:cubicBezTo>
                      <a:pt x="33" y="53"/>
                      <a:pt x="33" y="53"/>
                      <a:pt x="33" y="53"/>
                    </a:cubicBezTo>
                    <a:cubicBezTo>
                      <a:pt x="34" y="54"/>
                      <a:pt x="34" y="54"/>
                      <a:pt x="34" y="54"/>
                    </a:cubicBezTo>
                    <a:cubicBezTo>
                      <a:pt x="35" y="55"/>
                      <a:pt x="37" y="56"/>
                      <a:pt x="41" y="59"/>
                    </a:cubicBezTo>
                    <a:cubicBezTo>
                      <a:pt x="65" y="75"/>
                      <a:pt x="138" y="119"/>
                      <a:pt x="138" y="119"/>
                    </a:cubicBezTo>
                    <a:cubicBezTo>
                      <a:pt x="139" y="118"/>
                      <a:pt x="139" y="118"/>
                      <a:pt x="139" y="118"/>
                    </a:cubicBezTo>
                    <a:cubicBezTo>
                      <a:pt x="140" y="116"/>
                      <a:pt x="140" y="116"/>
                      <a:pt x="140" y="116"/>
                    </a:cubicBezTo>
                    <a:cubicBezTo>
                      <a:pt x="27" y="52"/>
                      <a:pt x="27" y="52"/>
                      <a:pt x="27" y="52"/>
                    </a:cubicBezTo>
                    <a:cubicBezTo>
                      <a:pt x="26" y="51"/>
                      <a:pt x="25" y="52"/>
                      <a:pt x="25" y="52"/>
                    </a:cubicBezTo>
                    <a:cubicBezTo>
                      <a:pt x="25" y="53"/>
                      <a:pt x="25" y="54"/>
                      <a:pt x="26" y="54"/>
                    </a:cubicBezTo>
                    <a:cubicBezTo>
                      <a:pt x="26" y="54"/>
                      <a:pt x="27" y="55"/>
                      <a:pt x="30" y="57"/>
                    </a:cubicBezTo>
                    <a:cubicBezTo>
                      <a:pt x="41" y="64"/>
                      <a:pt x="67" y="79"/>
                      <a:pt x="91" y="94"/>
                    </a:cubicBezTo>
                    <a:cubicBezTo>
                      <a:pt x="103" y="101"/>
                      <a:pt x="114" y="108"/>
                      <a:pt x="122" y="113"/>
                    </a:cubicBezTo>
                    <a:cubicBezTo>
                      <a:pt x="126" y="116"/>
                      <a:pt x="130" y="118"/>
                      <a:pt x="132" y="120"/>
                    </a:cubicBezTo>
                    <a:cubicBezTo>
                      <a:pt x="133" y="121"/>
                      <a:pt x="134" y="121"/>
                      <a:pt x="135" y="122"/>
                    </a:cubicBezTo>
                    <a:cubicBezTo>
                      <a:pt x="135" y="122"/>
                      <a:pt x="135" y="122"/>
                      <a:pt x="135" y="122"/>
                    </a:cubicBezTo>
                    <a:cubicBezTo>
                      <a:pt x="135" y="123"/>
                      <a:pt x="135" y="123"/>
                      <a:pt x="135" y="123"/>
                    </a:cubicBezTo>
                    <a:cubicBezTo>
                      <a:pt x="136" y="122"/>
                      <a:pt x="136" y="122"/>
                      <a:pt x="136" y="122"/>
                    </a:cubicBezTo>
                    <a:cubicBezTo>
                      <a:pt x="135" y="122"/>
                      <a:pt x="135" y="122"/>
                      <a:pt x="135" y="122"/>
                    </a:cubicBezTo>
                    <a:cubicBezTo>
                      <a:pt x="135" y="123"/>
                      <a:pt x="135" y="123"/>
                      <a:pt x="135" y="123"/>
                    </a:cubicBezTo>
                    <a:cubicBezTo>
                      <a:pt x="136" y="122"/>
                      <a:pt x="136" y="122"/>
                      <a:pt x="136" y="122"/>
                    </a:cubicBezTo>
                    <a:cubicBezTo>
                      <a:pt x="135" y="122"/>
                      <a:pt x="135" y="122"/>
                      <a:pt x="135" y="122"/>
                    </a:cubicBezTo>
                    <a:cubicBezTo>
                      <a:pt x="136" y="122"/>
                      <a:pt x="136" y="122"/>
                      <a:pt x="136" y="122"/>
                    </a:cubicBezTo>
                    <a:cubicBezTo>
                      <a:pt x="135" y="122"/>
                      <a:pt x="135" y="122"/>
                      <a:pt x="135" y="122"/>
                    </a:cubicBezTo>
                    <a:cubicBezTo>
                      <a:pt x="135" y="122"/>
                      <a:pt x="135" y="122"/>
                      <a:pt x="135" y="122"/>
                    </a:cubicBezTo>
                    <a:cubicBezTo>
                      <a:pt x="136" y="122"/>
                      <a:pt x="136" y="122"/>
                      <a:pt x="136" y="122"/>
                    </a:cubicBezTo>
                    <a:cubicBezTo>
                      <a:pt x="135" y="122"/>
                      <a:pt x="135" y="122"/>
                      <a:pt x="135" y="122"/>
                    </a:cubicBezTo>
                    <a:cubicBezTo>
                      <a:pt x="136" y="122"/>
                      <a:pt x="136" y="122"/>
                      <a:pt x="136" y="122"/>
                    </a:cubicBezTo>
                    <a:cubicBezTo>
                      <a:pt x="135" y="121"/>
                      <a:pt x="135" y="121"/>
                      <a:pt x="135" y="121"/>
                    </a:cubicBezTo>
                    <a:cubicBezTo>
                      <a:pt x="135" y="122"/>
                      <a:pt x="135" y="122"/>
                      <a:pt x="135" y="122"/>
                    </a:cubicBezTo>
                    <a:cubicBezTo>
                      <a:pt x="136" y="122"/>
                      <a:pt x="136" y="122"/>
                      <a:pt x="136" y="122"/>
                    </a:cubicBezTo>
                    <a:cubicBezTo>
                      <a:pt x="135" y="121"/>
                      <a:pt x="135" y="121"/>
                      <a:pt x="135" y="121"/>
                    </a:cubicBezTo>
                    <a:cubicBezTo>
                      <a:pt x="136" y="122"/>
                      <a:pt x="136" y="122"/>
                      <a:pt x="136" y="122"/>
                    </a:cubicBezTo>
                    <a:cubicBezTo>
                      <a:pt x="137" y="121"/>
                      <a:pt x="137" y="121"/>
                      <a:pt x="137" y="121"/>
                    </a:cubicBezTo>
                    <a:cubicBezTo>
                      <a:pt x="23" y="54"/>
                      <a:pt x="23" y="54"/>
                      <a:pt x="23" y="54"/>
                    </a:cubicBezTo>
                    <a:cubicBezTo>
                      <a:pt x="23" y="54"/>
                      <a:pt x="22" y="54"/>
                      <a:pt x="21" y="55"/>
                    </a:cubicBezTo>
                    <a:cubicBezTo>
                      <a:pt x="21" y="55"/>
                      <a:pt x="21" y="56"/>
                      <a:pt x="22" y="57"/>
                    </a:cubicBezTo>
                    <a:cubicBezTo>
                      <a:pt x="58" y="79"/>
                      <a:pt x="58" y="79"/>
                      <a:pt x="58" y="79"/>
                    </a:cubicBezTo>
                    <a:cubicBezTo>
                      <a:pt x="17" y="56"/>
                      <a:pt x="17" y="56"/>
                      <a:pt x="17" y="56"/>
                    </a:cubicBezTo>
                    <a:cubicBezTo>
                      <a:pt x="17" y="55"/>
                      <a:pt x="16" y="56"/>
                      <a:pt x="15" y="56"/>
                    </a:cubicBezTo>
                    <a:cubicBezTo>
                      <a:pt x="15" y="57"/>
                      <a:pt x="15" y="57"/>
                      <a:pt x="15" y="57"/>
                    </a:cubicBezTo>
                    <a:cubicBezTo>
                      <a:pt x="15" y="58"/>
                      <a:pt x="15" y="58"/>
                      <a:pt x="15" y="58"/>
                    </a:cubicBezTo>
                    <a:cubicBezTo>
                      <a:pt x="16" y="59"/>
                      <a:pt x="16" y="59"/>
                      <a:pt x="16" y="59"/>
                    </a:cubicBezTo>
                    <a:cubicBezTo>
                      <a:pt x="18" y="60"/>
                      <a:pt x="20" y="62"/>
                      <a:pt x="24" y="64"/>
                    </a:cubicBezTo>
                    <a:cubicBezTo>
                      <a:pt x="37" y="73"/>
                      <a:pt x="63" y="88"/>
                      <a:pt x="86" y="102"/>
                    </a:cubicBezTo>
                    <a:cubicBezTo>
                      <a:pt x="97" y="109"/>
                      <a:pt x="107" y="115"/>
                      <a:pt x="115" y="120"/>
                    </a:cubicBezTo>
                    <a:cubicBezTo>
                      <a:pt x="119" y="122"/>
                      <a:pt x="122" y="124"/>
                      <a:pt x="124" y="126"/>
                    </a:cubicBezTo>
                    <a:cubicBezTo>
                      <a:pt x="125" y="126"/>
                      <a:pt x="126" y="127"/>
                      <a:pt x="127" y="127"/>
                    </a:cubicBezTo>
                    <a:cubicBezTo>
                      <a:pt x="127" y="128"/>
                      <a:pt x="127" y="128"/>
                      <a:pt x="127" y="128"/>
                    </a:cubicBezTo>
                    <a:cubicBezTo>
                      <a:pt x="127" y="128"/>
                      <a:pt x="127" y="128"/>
                      <a:pt x="127" y="128"/>
                    </a:cubicBezTo>
                    <a:cubicBezTo>
                      <a:pt x="128" y="127"/>
                      <a:pt x="128" y="127"/>
                      <a:pt x="128" y="127"/>
                    </a:cubicBezTo>
                    <a:cubicBezTo>
                      <a:pt x="127" y="128"/>
                      <a:pt x="127" y="128"/>
                      <a:pt x="127" y="128"/>
                    </a:cubicBezTo>
                    <a:cubicBezTo>
                      <a:pt x="127" y="128"/>
                      <a:pt x="127" y="128"/>
                      <a:pt x="127" y="128"/>
                    </a:cubicBezTo>
                    <a:cubicBezTo>
                      <a:pt x="128" y="127"/>
                      <a:pt x="128" y="127"/>
                      <a:pt x="128" y="127"/>
                    </a:cubicBezTo>
                    <a:cubicBezTo>
                      <a:pt x="127" y="128"/>
                      <a:pt x="127" y="128"/>
                      <a:pt x="127" y="128"/>
                    </a:cubicBezTo>
                    <a:cubicBezTo>
                      <a:pt x="128" y="127"/>
                      <a:pt x="128" y="127"/>
                      <a:pt x="128" y="127"/>
                    </a:cubicBezTo>
                    <a:cubicBezTo>
                      <a:pt x="127" y="127"/>
                      <a:pt x="127" y="127"/>
                      <a:pt x="127" y="127"/>
                    </a:cubicBezTo>
                    <a:cubicBezTo>
                      <a:pt x="127" y="127"/>
                      <a:pt x="127" y="128"/>
                      <a:pt x="127" y="128"/>
                    </a:cubicBezTo>
                    <a:cubicBezTo>
                      <a:pt x="128" y="127"/>
                      <a:pt x="128" y="127"/>
                      <a:pt x="128" y="127"/>
                    </a:cubicBezTo>
                    <a:cubicBezTo>
                      <a:pt x="127" y="127"/>
                      <a:pt x="127" y="127"/>
                      <a:pt x="127" y="127"/>
                    </a:cubicBezTo>
                    <a:cubicBezTo>
                      <a:pt x="128" y="127"/>
                      <a:pt x="128" y="127"/>
                      <a:pt x="128" y="127"/>
                    </a:cubicBezTo>
                    <a:cubicBezTo>
                      <a:pt x="127" y="126"/>
                      <a:pt x="127" y="126"/>
                      <a:pt x="127" y="126"/>
                    </a:cubicBezTo>
                    <a:cubicBezTo>
                      <a:pt x="127" y="127"/>
                      <a:pt x="127" y="127"/>
                      <a:pt x="127" y="127"/>
                    </a:cubicBezTo>
                    <a:cubicBezTo>
                      <a:pt x="128" y="127"/>
                      <a:pt x="128" y="127"/>
                      <a:pt x="128" y="127"/>
                    </a:cubicBezTo>
                    <a:cubicBezTo>
                      <a:pt x="127" y="126"/>
                      <a:pt x="127" y="126"/>
                      <a:pt x="127" y="126"/>
                    </a:cubicBezTo>
                    <a:cubicBezTo>
                      <a:pt x="129" y="127"/>
                      <a:pt x="129" y="127"/>
                      <a:pt x="129" y="127"/>
                    </a:cubicBezTo>
                    <a:cubicBezTo>
                      <a:pt x="129" y="126"/>
                      <a:pt x="129" y="126"/>
                      <a:pt x="129" y="126"/>
                    </a:cubicBezTo>
                    <a:cubicBezTo>
                      <a:pt x="129" y="126"/>
                      <a:pt x="102" y="109"/>
                      <a:pt x="73" y="92"/>
                    </a:cubicBezTo>
                    <a:cubicBezTo>
                      <a:pt x="58" y="84"/>
                      <a:pt x="44" y="75"/>
                      <a:pt x="32" y="69"/>
                    </a:cubicBezTo>
                    <a:cubicBezTo>
                      <a:pt x="26" y="66"/>
                      <a:pt x="21" y="63"/>
                      <a:pt x="17" y="61"/>
                    </a:cubicBezTo>
                    <a:cubicBezTo>
                      <a:pt x="15" y="60"/>
                      <a:pt x="14" y="59"/>
                      <a:pt x="12" y="59"/>
                    </a:cubicBezTo>
                    <a:cubicBezTo>
                      <a:pt x="11" y="58"/>
                      <a:pt x="10" y="58"/>
                      <a:pt x="9" y="58"/>
                    </a:cubicBezTo>
                    <a:cubicBezTo>
                      <a:pt x="8" y="58"/>
                      <a:pt x="8" y="58"/>
                      <a:pt x="8" y="58"/>
                    </a:cubicBezTo>
                    <a:cubicBezTo>
                      <a:pt x="8" y="58"/>
                      <a:pt x="8" y="58"/>
                      <a:pt x="7" y="59"/>
                    </a:cubicBezTo>
                    <a:cubicBezTo>
                      <a:pt x="9" y="60"/>
                      <a:pt x="9" y="60"/>
                      <a:pt x="9" y="60"/>
                    </a:cubicBezTo>
                    <a:cubicBezTo>
                      <a:pt x="7" y="59"/>
                      <a:pt x="7" y="59"/>
                      <a:pt x="7" y="59"/>
                    </a:cubicBezTo>
                    <a:cubicBezTo>
                      <a:pt x="7" y="60"/>
                      <a:pt x="7" y="60"/>
                      <a:pt x="7" y="60"/>
                    </a:cubicBezTo>
                    <a:cubicBezTo>
                      <a:pt x="7" y="60"/>
                      <a:pt x="7" y="60"/>
                      <a:pt x="7" y="61"/>
                    </a:cubicBezTo>
                    <a:cubicBezTo>
                      <a:pt x="8" y="61"/>
                      <a:pt x="8" y="61"/>
                      <a:pt x="8" y="62"/>
                    </a:cubicBezTo>
                    <a:cubicBezTo>
                      <a:pt x="10" y="63"/>
                      <a:pt x="12" y="65"/>
                      <a:pt x="16" y="68"/>
                    </a:cubicBezTo>
                    <a:cubicBezTo>
                      <a:pt x="43" y="85"/>
                      <a:pt x="123" y="133"/>
                      <a:pt x="123" y="133"/>
                    </a:cubicBezTo>
                    <a:cubicBezTo>
                      <a:pt x="123" y="131"/>
                      <a:pt x="123" y="131"/>
                      <a:pt x="123" y="131"/>
                    </a:cubicBezTo>
                    <a:cubicBezTo>
                      <a:pt x="122" y="131"/>
                      <a:pt x="122" y="131"/>
                      <a:pt x="122" y="131"/>
                    </a:cubicBezTo>
                    <a:cubicBezTo>
                      <a:pt x="123" y="131"/>
                      <a:pt x="123" y="131"/>
                      <a:pt x="123" y="131"/>
                    </a:cubicBezTo>
                    <a:cubicBezTo>
                      <a:pt x="123" y="130"/>
                      <a:pt x="123" y="130"/>
                      <a:pt x="123" y="130"/>
                    </a:cubicBezTo>
                    <a:cubicBezTo>
                      <a:pt x="122" y="131"/>
                      <a:pt x="122" y="131"/>
                      <a:pt x="122" y="131"/>
                    </a:cubicBezTo>
                    <a:cubicBezTo>
                      <a:pt x="123" y="131"/>
                      <a:pt x="123" y="131"/>
                      <a:pt x="123" y="131"/>
                    </a:cubicBezTo>
                    <a:cubicBezTo>
                      <a:pt x="123" y="130"/>
                      <a:pt x="123" y="130"/>
                      <a:pt x="123" y="130"/>
                    </a:cubicBezTo>
                    <a:cubicBezTo>
                      <a:pt x="123" y="131"/>
                      <a:pt x="123" y="131"/>
                      <a:pt x="123" y="131"/>
                    </a:cubicBezTo>
                    <a:cubicBezTo>
                      <a:pt x="123" y="130"/>
                      <a:pt x="123" y="130"/>
                      <a:pt x="123" y="130"/>
                    </a:cubicBezTo>
                    <a:cubicBezTo>
                      <a:pt x="123" y="130"/>
                      <a:pt x="123" y="130"/>
                      <a:pt x="123" y="130"/>
                    </a:cubicBezTo>
                    <a:cubicBezTo>
                      <a:pt x="123" y="131"/>
                      <a:pt x="123" y="131"/>
                      <a:pt x="123" y="131"/>
                    </a:cubicBezTo>
                    <a:cubicBezTo>
                      <a:pt x="123" y="130"/>
                      <a:pt x="123" y="130"/>
                      <a:pt x="123" y="130"/>
                    </a:cubicBezTo>
                    <a:cubicBezTo>
                      <a:pt x="123" y="131"/>
                      <a:pt x="123" y="131"/>
                      <a:pt x="123" y="131"/>
                    </a:cubicBezTo>
                    <a:cubicBezTo>
                      <a:pt x="124" y="130"/>
                      <a:pt x="124" y="130"/>
                      <a:pt x="124" y="130"/>
                    </a:cubicBezTo>
                    <a:cubicBezTo>
                      <a:pt x="123" y="130"/>
                      <a:pt x="123" y="130"/>
                      <a:pt x="123" y="130"/>
                    </a:cubicBezTo>
                    <a:cubicBezTo>
                      <a:pt x="123" y="131"/>
                      <a:pt x="123" y="131"/>
                      <a:pt x="123" y="131"/>
                    </a:cubicBezTo>
                    <a:cubicBezTo>
                      <a:pt x="124" y="130"/>
                      <a:pt x="124" y="130"/>
                      <a:pt x="124" y="130"/>
                    </a:cubicBezTo>
                    <a:cubicBezTo>
                      <a:pt x="124" y="130"/>
                      <a:pt x="124" y="130"/>
                      <a:pt x="124" y="130"/>
                    </a:cubicBezTo>
                    <a:cubicBezTo>
                      <a:pt x="123" y="130"/>
                      <a:pt x="123" y="129"/>
                      <a:pt x="121" y="129"/>
                    </a:cubicBezTo>
                    <a:cubicBezTo>
                      <a:pt x="113" y="124"/>
                      <a:pt x="85" y="107"/>
                      <a:pt x="58" y="91"/>
                    </a:cubicBezTo>
                    <a:cubicBezTo>
                      <a:pt x="45" y="83"/>
                      <a:pt x="32" y="75"/>
                      <a:pt x="22" y="70"/>
                    </a:cubicBezTo>
                    <a:cubicBezTo>
                      <a:pt x="16" y="67"/>
                      <a:pt x="12" y="64"/>
                      <a:pt x="9" y="63"/>
                    </a:cubicBezTo>
                    <a:cubicBezTo>
                      <a:pt x="7" y="62"/>
                      <a:pt x="6" y="61"/>
                      <a:pt x="4" y="61"/>
                    </a:cubicBezTo>
                    <a:cubicBezTo>
                      <a:pt x="3" y="60"/>
                      <a:pt x="2" y="60"/>
                      <a:pt x="2" y="60"/>
                    </a:cubicBezTo>
                    <a:cubicBezTo>
                      <a:pt x="1" y="60"/>
                      <a:pt x="1" y="60"/>
                      <a:pt x="1" y="60"/>
                    </a:cubicBezTo>
                    <a:cubicBezTo>
                      <a:pt x="0" y="60"/>
                      <a:pt x="0" y="60"/>
                      <a:pt x="0" y="61"/>
                    </a:cubicBezTo>
                    <a:cubicBezTo>
                      <a:pt x="0" y="61"/>
                      <a:pt x="0" y="62"/>
                      <a:pt x="0" y="62"/>
                    </a:cubicBezTo>
                    <a:cubicBezTo>
                      <a:pt x="0" y="62"/>
                      <a:pt x="0" y="63"/>
                      <a:pt x="0" y="63"/>
                    </a:cubicBezTo>
                    <a:cubicBezTo>
                      <a:pt x="0" y="63"/>
                      <a:pt x="2" y="64"/>
                      <a:pt x="5" y="66"/>
                    </a:cubicBezTo>
                    <a:cubicBezTo>
                      <a:pt x="17" y="73"/>
                      <a:pt x="45" y="90"/>
                      <a:pt x="70" y="105"/>
                    </a:cubicBezTo>
                    <a:cubicBezTo>
                      <a:pt x="83" y="113"/>
                      <a:pt x="95" y="121"/>
                      <a:pt x="104" y="126"/>
                    </a:cubicBezTo>
                    <a:cubicBezTo>
                      <a:pt x="108" y="129"/>
                      <a:pt x="112" y="132"/>
                      <a:pt x="114" y="133"/>
                    </a:cubicBezTo>
                    <a:cubicBezTo>
                      <a:pt x="116" y="134"/>
                      <a:pt x="117" y="135"/>
                      <a:pt x="117" y="136"/>
                    </a:cubicBezTo>
                    <a:cubicBezTo>
                      <a:pt x="118" y="136"/>
                      <a:pt x="118" y="136"/>
                      <a:pt x="118" y="136"/>
                    </a:cubicBezTo>
                    <a:cubicBezTo>
                      <a:pt x="118" y="136"/>
                      <a:pt x="118" y="136"/>
                      <a:pt x="118" y="136"/>
                    </a:cubicBezTo>
                    <a:cubicBezTo>
                      <a:pt x="118" y="136"/>
                      <a:pt x="118" y="136"/>
                      <a:pt x="118" y="136"/>
                    </a:cubicBezTo>
                    <a:cubicBezTo>
                      <a:pt x="118" y="136"/>
                      <a:pt x="118" y="136"/>
                      <a:pt x="118" y="136"/>
                    </a:cubicBezTo>
                    <a:cubicBezTo>
                      <a:pt x="118" y="136"/>
                      <a:pt x="118" y="136"/>
                      <a:pt x="118" y="136"/>
                    </a:cubicBezTo>
                    <a:cubicBezTo>
                      <a:pt x="118" y="136"/>
                      <a:pt x="118" y="136"/>
                      <a:pt x="118" y="136"/>
                    </a:cubicBezTo>
                    <a:cubicBezTo>
                      <a:pt x="118" y="136"/>
                      <a:pt x="118" y="136"/>
                      <a:pt x="118" y="136"/>
                    </a:cubicBezTo>
                    <a:cubicBezTo>
                      <a:pt x="119" y="135"/>
                      <a:pt x="119" y="135"/>
                      <a:pt x="119" y="135"/>
                    </a:cubicBezTo>
                    <a:cubicBezTo>
                      <a:pt x="118" y="135"/>
                      <a:pt x="118" y="135"/>
                      <a:pt x="118" y="135"/>
                    </a:cubicBezTo>
                    <a:cubicBezTo>
                      <a:pt x="118" y="136"/>
                      <a:pt x="118" y="136"/>
                      <a:pt x="118" y="136"/>
                    </a:cubicBezTo>
                    <a:cubicBezTo>
                      <a:pt x="119" y="135"/>
                      <a:pt x="119" y="135"/>
                      <a:pt x="119" y="135"/>
                    </a:cubicBezTo>
                    <a:cubicBezTo>
                      <a:pt x="118" y="135"/>
                      <a:pt x="118" y="135"/>
                      <a:pt x="118" y="135"/>
                    </a:cubicBezTo>
                    <a:cubicBezTo>
                      <a:pt x="119" y="135"/>
                      <a:pt x="119" y="135"/>
                      <a:pt x="119" y="135"/>
                    </a:cubicBezTo>
                    <a:cubicBezTo>
                      <a:pt x="118" y="135"/>
                      <a:pt x="118" y="135"/>
                      <a:pt x="118" y="135"/>
                    </a:cubicBezTo>
                    <a:cubicBezTo>
                      <a:pt x="118" y="135"/>
                      <a:pt x="118" y="135"/>
                      <a:pt x="118" y="135"/>
                    </a:cubicBezTo>
                    <a:cubicBezTo>
                      <a:pt x="119" y="135"/>
                      <a:pt x="119" y="135"/>
                      <a:pt x="119" y="135"/>
                    </a:cubicBezTo>
                    <a:cubicBezTo>
                      <a:pt x="118" y="135"/>
                      <a:pt x="118" y="135"/>
                      <a:pt x="118" y="135"/>
                    </a:cubicBezTo>
                    <a:cubicBezTo>
                      <a:pt x="119" y="135"/>
                      <a:pt x="119" y="135"/>
                      <a:pt x="119" y="135"/>
                    </a:cubicBezTo>
                    <a:cubicBezTo>
                      <a:pt x="118" y="135"/>
                      <a:pt x="118" y="135"/>
                      <a:pt x="118" y="135"/>
                    </a:cubicBezTo>
                    <a:cubicBezTo>
                      <a:pt x="119" y="135"/>
                      <a:pt x="119" y="135"/>
                      <a:pt x="119" y="135"/>
                    </a:cubicBezTo>
                    <a:cubicBezTo>
                      <a:pt x="119" y="134"/>
                      <a:pt x="119" y="134"/>
                      <a:pt x="119" y="134"/>
                    </a:cubicBezTo>
                    <a:cubicBezTo>
                      <a:pt x="119" y="134"/>
                      <a:pt x="118" y="134"/>
                      <a:pt x="118" y="135"/>
                    </a:cubicBezTo>
                    <a:cubicBezTo>
                      <a:pt x="119" y="135"/>
                      <a:pt x="119" y="135"/>
                      <a:pt x="119" y="135"/>
                    </a:cubicBezTo>
                    <a:cubicBezTo>
                      <a:pt x="119" y="134"/>
                      <a:pt x="119" y="134"/>
                      <a:pt x="119" y="134"/>
                    </a:cubicBezTo>
                    <a:cubicBezTo>
                      <a:pt x="119" y="135"/>
                      <a:pt x="119" y="135"/>
                      <a:pt x="119" y="135"/>
                    </a:cubicBezTo>
                    <a:cubicBezTo>
                      <a:pt x="119" y="134"/>
                      <a:pt x="119" y="134"/>
                      <a:pt x="119" y="134"/>
                    </a:cubicBezTo>
                    <a:cubicBezTo>
                      <a:pt x="119" y="134"/>
                      <a:pt x="119" y="134"/>
                      <a:pt x="119" y="134"/>
                    </a:cubicBezTo>
                    <a:cubicBezTo>
                      <a:pt x="119" y="135"/>
                      <a:pt x="119" y="135"/>
                      <a:pt x="119" y="135"/>
                    </a:cubicBezTo>
                    <a:cubicBezTo>
                      <a:pt x="119" y="134"/>
                      <a:pt x="119" y="134"/>
                      <a:pt x="119" y="134"/>
                    </a:cubicBezTo>
                    <a:cubicBezTo>
                      <a:pt x="119" y="134"/>
                      <a:pt x="119" y="134"/>
                      <a:pt x="119" y="134"/>
                    </a:cubicBezTo>
                    <a:cubicBezTo>
                      <a:pt x="119" y="134"/>
                      <a:pt x="119" y="134"/>
                      <a:pt x="119" y="134"/>
                    </a:cubicBezTo>
                    <a:cubicBezTo>
                      <a:pt x="119" y="134"/>
                      <a:pt x="119" y="134"/>
                      <a:pt x="119" y="134"/>
                    </a:cubicBezTo>
                    <a:cubicBezTo>
                      <a:pt x="119" y="134"/>
                      <a:pt x="119" y="134"/>
                      <a:pt x="119" y="134"/>
                    </a:cubicBezTo>
                    <a:cubicBezTo>
                      <a:pt x="119" y="134"/>
                      <a:pt x="119" y="134"/>
                      <a:pt x="119" y="134"/>
                    </a:cubicBezTo>
                    <a:cubicBezTo>
                      <a:pt x="119" y="134"/>
                      <a:pt x="118" y="134"/>
                      <a:pt x="117" y="134"/>
                    </a:cubicBezTo>
                    <a:cubicBezTo>
                      <a:pt x="114" y="133"/>
                      <a:pt x="107" y="130"/>
                      <a:pt x="102" y="128"/>
                    </a:cubicBezTo>
                    <a:cubicBezTo>
                      <a:pt x="96" y="126"/>
                      <a:pt x="91" y="124"/>
                      <a:pt x="91" y="124"/>
                    </a:cubicBezTo>
                    <a:cubicBezTo>
                      <a:pt x="91" y="124"/>
                      <a:pt x="90" y="124"/>
                      <a:pt x="89" y="124"/>
                    </a:cubicBezTo>
                    <a:cubicBezTo>
                      <a:pt x="89" y="125"/>
                      <a:pt x="89" y="125"/>
                      <a:pt x="89" y="125"/>
                    </a:cubicBezTo>
                    <a:cubicBezTo>
                      <a:pt x="89" y="126"/>
                      <a:pt x="89" y="126"/>
                      <a:pt x="90" y="126"/>
                    </a:cubicBezTo>
                    <a:cubicBezTo>
                      <a:pt x="90" y="127"/>
                      <a:pt x="90" y="127"/>
                      <a:pt x="90" y="127"/>
                    </a:cubicBezTo>
                    <a:cubicBezTo>
                      <a:pt x="91" y="128"/>
                      <a:pt x="93" y="129"/>
                      <a:pt x="96" y="131"/>
                    </a:cubicBezTo>
                    <a:cubicBezTo>
                      <a:pt x="103" y="135"/>
                      <a:pt x="114" y="142"/>
                      <a:pt x="114" y="142"/>
                    </a:cubicBezTo>
                    <a:cubicBezTo>
                      <a:pt x="115" y="140"/>
                      <a:pt x="115" y="140"/>
                      <a:pt x="115" y="140"/>
                    </a:cubicBezTo>
                    <a:cubicBezTo>
                      <a:pt x="115" y="139"/>
                      <a:pt x="115" y="139"/>
                      <a:pt x="115" y="139"/>
                    </a:cubicBezTo>
                    <a:cubicBezTo>
                      <a:pt x="91" y="130"/>
                      <a:pt x="91" y="130"/>
                      <a:pt x="91" y="130"/>
                    </a:cubicBezTo>
                    <a:cubicBezTo>
                      <a:pt x="91" y="130"/>
                      <a:pt x="90" y="130"/>
                      <a:pt x="90" y="131"/>
                    </a:cubicBezTo>
                    <a:cubicBezTo>
                      <a:pt x="89" y="131"/>
                      <a:pt x="89" y="131"/>
                      <a:pt x="89" y="131"/>
                    </a:cubicBezTo>
                    <a:cubicBezTo>
                      <a:pt x="90" y="132"/>
                      <a:pt x="90" y="132"/>
                      <a:pt x="90" y="132"/>
                    </a:cubicBezTo>
                    <a:cubicBezTo>
                      <a:pt x="90" y="133"/>
                      <a:pt x="90" y="133"/>
                      <a:pt x="90" y="133"/>
                    </a:cubicBezTo>
                    <a:cubicBezTo>
                      <a:pt x="91" y="134"/>
                      <a:pt x="93" y="134"/>
                      <a:pt x="94" y="136"/>
                    </a:cubicBezTo>
                    <a:cubicBezTo>
                      <a:pt x="97" y="137"/>
                      <a:pt x="100" y="139"/>
                      <a:pt x="103" y="141"/>
                    </a:cubicBezTo>
                    <a:cubicBezTo>
                      <a:pt x="105" y="142"/>
                      <a:pt x="106" y="142"/>
                      <a:pt x="107" y="143"/>
                    </a:cubicBezTo>
                    <a:cubicBezTo>
                      <a:pt x="107" y="143"/>
                      <a:pt x="107" y="143"/>
                      <a:pt x="108" y="143"/>
                    </a:cubicBezTo>
                    <a:cubicBezTo>
                      <a:pt x="108" y="143"/>
                      <a:pt x="108" y="143"/>
                      <a:pt x="108" y="143"/>
                    </a:cubicBezTo>
                    <a:cubicBezTo>
                      <a:pt x="108" y="143"/>
                      <a:pt x="108" y="143"/>
                      <a:pt x="108" y="143"/>
                    </a:cubicBezTo>
                    <a:cubicBezTo>
                      <a:pt x="108" y="143"/>
                      <a:pt x="108" y="143"/>
                      <a:pt x="108" y="143"/>
                    </a:cubicBezTo>
                    <a:cubicBezTo>
                      <a:pt x="108" y="143"/>
                      <a:pt x="108" y="143"/>
                      <a:pt x="108" y="143"/>
                    </a:cubicBezTo>
                    <a:cubicBezTo>
                      <a:pt x="108" y="143"/>
                      <a:pt x="108" y="143"/>
                      <a:pt x="108" y="143"/>
                    </a:cubicBezTo>
                    <a:cubicBezTo>
                      <a:pt x="108" y="143"/>
                      <a:pt x="108" y="143"/>
                      <a:pt x="108" y="143"/>
                    </a:cubicBezTo>
                    <a:cubicBezTo>
                      <a:pt x="108" y="143"/>
                      <a:pt x="108" y="143"/>
                      <a:pt x="108" y="143"/>
                    </a:cubicBezTo>
                    <a:cubicBezTo>
                      <a:pt x="107" y="143"/>
                      <a:pt x="107" y="143"/>
                      <a:pt x="107" y="143"/>
                    </a:cubicBezTo>
                    <a:cubicBezTo>
                      <a:pt x="108" y="143"/>
                      <a:pt x="108" y="143"/>
                      <a:pt x="108" y="143"/>
                    </a:cubicBezTo>
                    <a:cubicBezTo>
                      <a:pt x="108" y="143"/>
                      <a:pt x="108" y="143"/>
                      <a:pt x="108" y="143"/>
                    </a:cubicBezTo>
                    <a:cubicBezTo>
                      <a:pt x="107" y="143"/>
                      <a:pt x="107" y="143"/>
                      <a:pt x="107" y="143"/>
                    </a:cubicBezTo>
                    <a:cubicBezTo>
                      <a:pt x="109" y="143"/>
                      <a:pt x="109" y="143"/>
                      <a:pt x="109" y="143"/>
                    </a:cubicBezTo>
                    <a:cubicBezTo>
                      <a:pt x="107" y="143"/>
                      <a:pt x="107" y="143"/>
                      <a:pt x="107" y="143"/>
                    </a:cubicBezTo>
                    <a:cubicBezTo>
                      <a:pt x="107" y="143"/>
                      <a:pt x="107" y="143"/>
                      <a:pt x="107" y="143"/>
                    </a:cubicBezTo>
                    <a:cubicBezTo>
                      <a:pt x="109" y="143"/>
                      <a:pt x="109" y="143"/>
                      <a:pt x="109" y="143"/>
                    </a:cubicBezTo>
                    <a:cubicBezTo>
                      <a:pt x="107" y="143"/>
                      <a:pt x="107" y="143"/>
                      <a:pt x="107" y="143"/>
                    </a:cubicBezTo>
                    <a:cubicBezTo>
                      <a:pt x="109" y="143"/>
                      <a:pt x="109" y="143"/>
                      <a:pt x="109" y="143"/>
                    </a:cubicBezTo>
                    <a:cubicBezTo>
                      <a:pt x="107" y="142"/>
                      <a:pt x="107" y="142"/>
                      <a:pt x="107" y="142"/>
                    </a:cubicBezTo>
                    <a:cubicBezTo>
                      <a:pt x="107" y="143"/>
                      <a:pt x="107" y="143"/>
                      <a:pt x="107" y="143"/>
                    </a:cubicBezTo>
                    <a:cubicBezTo>
                      <a:pt x="109" y="143"/>
                      <a:pt x="109" y="143"/>
                      <a:pt x="109" y="143"/>
                    </a:cubicBezTo>
                    <a:cubicBezTo>
                      <a:pt x="107" y="142"/>
                      <a:pt x="107" y="142"/>
                      <a:pt x="107" y="142"/>
                    </a:cubicBezTo>
                    <a:cubicBezTo>
                      <a:pt x="109" y="143"/>
                      <a:pt x="109" y="143"/>
                      <a:pt x="109" y="143"/>
                    </a:cubicBezTo>
                    <a:cubicBezTo>
                      <a:pt x="109" y="141"/>
                      <a:pt x="109" y="141"/>
                      <a:pt x="109" y="141"/>
                    </a:cubicBezTo>
                    <a:cubicBezTo>
                      <a:pt x="92" y="136"/>
                      <a:pt x="92" y="136"/>
                      <a:pt x="92" y="136"/>
                    </a:cubicBezTo>
                    <a:cubicBezTo>
                      <a:pt x="92" y="136"/>
                      <a:pt x="91" y="136"/>
                      <a:pt x="91" y="137"/>
                    </a:cubicBezTo>
                    <a:cubicBezTo>
                      <a:pt x="90" y="138"/>
                      <a:pt x="90" y="139"/>
                      <a:pt x="91" y="139"/>
                    </a:cubicBezTo>
                    <a:cubicBezTo>
                      <a:pt x="98" y="143"/>
                      <a:pt x="98" y="143"/>
                      <a:pt x="98" y="143"/>
                    </a:cubicBezTo>
                    <a:cubicBezTo>
                      <a:pt x="94" y="143"/>
                      <a:pt x="94" y="143"/>
                      <a:pt x="94" y="143"/>
                    </a:cubicBezTo>
                    <a:cubicBezTo>
                      <a:pt x="93" y="143"/>
                      <a:pt x="93" y="143"/>
                      <a:pt x="93" y="144"/>
                    </a:cubicBezTo>
                    <a:cubicBezTo>
                      <a:pt x="92" y="144"/>
                      <a:pt x="93" y="145"/>
                      <a:pt x="93" y="145"/>
                    </a:cubicBezTo>
                    <a:cubicBezTo>
                      <a:pt x="96" y="147"/>
                      <a:pt x="96" y="147"/>
                      <a:pt x="96" y="147"/>
                    </a:cubicBezTo>
                    <a:cubicBezTo>
                      <a:pt x="94" y="147"/>
                      <a:pt x="94" y="147"/>
                      <a:pt x="94" y="147"/>
                    </a:cubicBezTo>
                    <a:cubicBezTo>
                      <a:pt x="93" y="147"/>
                      <a:pt x="92" y="148"/>
                      <a:pt x="92" y="148"/>
                    </a:cubicBezTo>
                    <a:cubicBezTo>
                      <a:pt x="92" y="149"/>
                      <a:pt x="92" y="150"/>
                      <a:pt x="93" y="150"/>
                    </a:cubicBezTo>
                    <a:cubicBezTo>
                      <a:pt x="97" y="152"/>
                      <a:pt x="97" y="152"/>
                      <a:pt x="97" y="152"/>
                    </a:cubicBezTo>
                    <a:cubicBezTo>
                      <a:pt x="94" y="154"/>
                      <a:pt x="94" y="154"/>
                      <a:pt x="94" y="154"/>
                    </a:cubicBezTo>
                    <a:cubicBezTo>
                      <a:pt x="93" y="154"/>
                      <a:pt x="93" y="154"/>
                      <a:pt x="93" y="155"/>
                    </a:cubicBezTo>
                    <a:cubicBezTo>
                      <a:pt x="93" y="155"/>
                      <a:pt x="93" y="156"/>
                      <a:pt x="94" y="156"/>
                    </a:cubicBezTo>
                    <a:cubicBezTo>
                      <a:pt x="95" y="157"/>
                      <a:pt x="95" y="157"/>
                      <a:pt x="95" y="157"/>
                    </a:cubicBezTo>
                    <a:cubicBezTo>
                      <a:pt x="96" y="158"/>
                      <a:pt x="97" y="157"/>
                      <a:pt x="97" y="157"/>
                    </a:cubicBezTo>
                    <a:cubicBezTo>
                      <a:pt x="98" y="156"/>
                      <a:pt x="97" y="155"/>
                      <a:pt x="97" y="155"/>
                    </a:cubicBez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1" name="Freeform 1213"/>
              <p:cNvSpPr>
                <a:spLocks/>
              </p:cNvSpPr>
              <p:nvPr/>
            </p:nvSpPr>
            <p:spPr bwMode="auto">
              <a:xfrm>
                <a:off x="4170393" y="371106"/>
                <a:ext cx="576255" cy="296176"/>
              </a:xfrm>
              <a:custGeom>
                <a:avLst/>
                <a:gdLst>
                  <a:gd name="T0" fmla="*/ 2 w 263"/>
                  <a:gd name="T1" fmla="*/ 118 h 135"/>
                  <a:gd name="T2" fmla="*/ 4 w 263"/>
                  <a:gd name="T3" fmla="*/ 105 h 135"/>
                  <a:gd name="T4" fmla="*/ 4 w 263"/>
                  <a:gd name="T5" fmla="*/ 91 h 135"/>
                  <a:gd name="T6" fmla="*/ 2 w 263"/>
                  <a:gd name="T7" fmla="*/ 83 h 135"/>
                  <a:gd name="T8" fmla="*/ 1 w 263"/>
                  <a:gd name="T9" fmla="*/ 77 h 135"/>
                  <a:gd name="T10" fmla="*/ 2 w 263"/>
                  <a:gd name="T11" fmla="*/ 74 h 135"/>
                  <a:gd name="T12" fmla="*/ 10 w 263"/>
                  <a:gd name="T13" fmla="*/ 64 h 135"/>
                  <a:gd name="T14" fmla="*/ 2 w 263"/>
                  <a:gd name="T15" fmla="*/ 60 h 135"/>
                  <a:gd name="T16" fmla="*/ 86 w 263"/>
                  <a:gd name="T17" fmla="*/ 104 h 135"/>
                  <a:gd name="T18" fmla="*/ 1 w 263"/>
                  <a:gd name="T19" fmla="*/ 49 h 135"/>
                  <a:gd name="T20" fmla="*/ 8 w 263"/>
                  <a:gd name="T21" fmla="*/ 48 h 135"/>
                  <a:gd name="T22" fmla="*/ 15 w 263"/>
                  <a:gd name="T23" fmla="*/ 46 h 135"/>
                  <a:gd name="T24" fmla="*/ 24 w 263"/>
                  <a:gd name="T25" fmla="*/ 42 h 135"/>
                  <a:gd name="T26" fmla="*/ 31 w 263"/>
                  <a:gd name="T27" fmla="*/ 41 h 135"/>
                  <a:gd name="T28" fmla="*/ 38 w 263"/>
                  <a:gd name="T29" fmla="*/ 40 h 135"/>
                  <a:gd name="T30" fmla="*/ 147 w 263"/>
                  <a:gd name="T31" fmla="*/ 93 h 135"/>
                  <a:gd name="T32" fmla="*/ 153 w 263"/>
                  <a:gd name="T33" fmla="*/ 91 h 135"/>
                  <a:gd name="T34" fmla="*/ 160 w 263"/>
                  <a:gd name="T35" fmla="*/ 90 h 135"/>
                  <a:gd name="T36" fmla="*/ 109 w 263"/>
                  <a:gd name="T37" fmla="*/ 50 h 135"/>
                  <a:gd name="T38" fmla="*/ 72 w 263"/>
                  <a:gd name="T39" fmla="*/ 30 h 135"/>
                  <a:gd name="T40" fmla="*/ 137 w 263"/>
                  <a:gd name="T41" fmla="*/ 47 h 135"/>
                  <a:gd name="T42" fmla="*/ 101 w 263"/>
                  <a:gd name="T43" fmla="*/ 20 h 135"/>
                  <a:gd name="T44" fmla="*/ 108 w 263"/>
                  <a:gd name="T45" fmla="*/ 21 h 135"/>
                  <a:gd name="T46" fmla="*/ 113 w 263"/>
                  <a:gd name="T47" fmla="*/ 19 h 135"/>
                  <a:gd name="T48" fmla="*/ 120 w 263"/>
                  <a:gd name="T49" fmla="*/ 15 h 135"/>
                  <a:gd name="T50" fmla="*/ 147 w 263"/>
                  <a:gd name="T51" fmla="*/ 18 h 135"/>
                  <a:gd name="T52" fmla="*/ 140 w 263"/>
                  <a:gd name="T53" fmla="*/ 7 h 135"/>
                  <a:gd name="T54" fmla="*/ 243 w 263"/>
                  <a:gd name="T55" fmla="*/ 67 h 135"/>
                  <a:gd name="T56" fmla="*/ 249 w 263"/>
                  <a:gd name="T57" fmla="*/ 66 h 135"/>
                  <a:gd name="T58" fmla="*/ 256 w 263"/>
                  <a:gd name="T59" fmla="*/ 62 h 135"/>
                  <a:gd name="T60" fmla="*/ 180 w 263"/>
                  <a:gd name="T61" fmla="*/ 9 h 135"/>
                  <a:gd name="T62" fmla="*/ 261 w 263"/>
                  <a:gd name="T63" fmla="*/ 61 h 135"/>
                  <a:gd name="T64" fmla="*/ 255 w 263"/>
                  <a:gd name="T65" fmla="*/ 63 h 135"/>
                  <a:gd name="T66" fmla="*/ 152 w 263"/>
                  <a:gd name="T67" fmla="*/ 6 h 135"/>
                  <a:gd name="T68" fmla="*/ 145 w 263"/>
                  <a:gd name="T69" fmla="*/ 9 h 135"/>
                  <a:gd name="T70" fmla="*/ 241 w 263"/>
                  <a:gd name="T71" fmla="*/ 66 h 135"/>
                  <a:gd name="T72" fmla="*/ 236 w 263"/>
                  <a:gd name="T73" fmla="*/ 69 h 135"/>
                  <a:gd name="T74" fmla="*/ 231 w 263"/>
                  <a:gd name="T75" fmla="*/ 71 h 135"/>
                  <a:gd name="T76" fmla="*/ 221 w 263"/>
                  <a:gd name="T77" fmla="*/ 71 h 135"/>
                  <a:gd name="T78" fmla="*/ 213 w 263"/>
                  <a:gd name="T79" fmla="*/ 74 h 135"/>
                  <a:gd name="T80" fmla="*/ 208 w 263"/>
                  <a:gd name="T81" fmla="*/ 75 h 135"/>
                  <a:gd name="T82" fmla="*/ 202 w 263"/>
                  <a:gd name="T83" fmla="*/ 76 h 135"/>
                  <a:gd name="T84" fmla="*/ 189 w 263"/>
                  <a:gd name="T85" fmla="*/ 82 h 135"/>
                  <a:gd name="T86" fmla="*/ 180 w 263"/>
                  <a:gd name="T87" fmla="*/ 85 h 135"/>
                  <a:gd name="T88" fmla="*/ 102 w 263"/>
                  <a:gd name="T89" fmla="*/ 43 h 135"/>
                  <a:gd name="T90" fmla="*/ 167 w 263"/>
                  <a:gd name="T91" fmla="*/ 86 h 135"/>
                  <a:gd name="T92" fmla="*/ 57 w 263"/>
                  <a:gd name="T93" fmla="*/ 33 h 135"/>
                  <a:gd name="T94" fmla="*/ 146 w 263"/>
                  <a:gd name="T95" fmla="*/ 93 h 135"/>
                  <a:gd name="T96" fmla="*/ 139 w 263"/>
                  <a:gd name="T97" fmla="*/ 93 h 135"/>
                  <a:gd name="T98" fmla="*/ 130 w 263"/>
                  <a:gd name="T99" fmla="*/ 95 h 135"/>
                  <a:gd name="T100" fmla="*/ 14 w 263"/>
                  <a:gd name="T101" fmla="*/ 43 h 135"/>
                  <a:gd name="T102" fmla="*/ 110 w 263"/>
                  <a:gd name="T103" fmla="*/ 103 h 135"/>
                  <a:gd name="T104" fmla="*/ 0 w 263"/>
                  <a:gd name="T105" fmla="*/ 47 h 135"/>
                  <a:gd name="T106" fmla="*/ 95 w 263"/>
                  <a:gd name="T107" fmla="*/ 105 h 135"/>
                  <a:gd name="T108" fmla="*/ 90 w 263"/>
                  <a:gd name="T109" fmla="*/ 107 h 135"/>
                  <a:gd name="T110" fmla="*/ 70 w 263"/>
                  <a:gd name="T111" fmla="*/ 110 h 135"/>
                  <a:gd name="T112" fmla="*/ 77 w 263"/>
                  <a:gd name="T113" fmla="*/ 112 h 135"/>
                  <a:gd name="T114" fmla="*/ 64 w 263"/>
                  <a:gd name="T115" fmla="*/ 115 h 135"/>
                  <a:gd name="T116" fmla="*/ 54 w 263"/>
                  <a:gd name="T117" fmla="*/ 118 h 135"/>
                  <a:gd name="T118" fmla="*/ 47 w 263"/>
                  <a:gd name="T119" fmla="*/ 121 h 135"/>
                  <a:gd name="T120" fmla="*/ 25 w 263"/>
                  <a:gd name="T121" fmla="*/ 128 h 135"/>
                  <a:gd name="T122" fmla="*/ 17 w 263"/>
                  <a:gd name="T123"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 h="135">
                    <a:moveTo>
                      <a:pt x="3" y="132"/>
                    </a:moveTo>
                    <a:cubicBezTo>
                      <a:pt x="3" y="132"/>
                      <a:pt x="3" y="132"/>
                      <a:pt x="3" y="132"/>
                    </a:cubicBezTo>
                    <a:cubicBezTo>
                      <a:pt x="2" y="133"/>
                      <a:pt x="2" y="133"/>
                      <a:pt x="2" y="133"/>
                    </a:cubicBezTo>
                    <a:cubicBezTo>
                      <a:pt x="2" y="134"/>
                      <a:pt x="2" y="134"/>
                      <a:pt x="2" y="134"/>
                    </a:cubicBezTo>
                    <a:cubicBezTo>
                      <a:pt x="8" y="133"/>
                      <a:pt x="8" y="133"/>
                      <a:pt x="8" y="133"/>
                    </a:cubicBezTo>
                    <a:cubicBezTo>
                      <a:pt x="9" y="133"/>
                      <a:pt x="9" y="132"/>
                      <a:pt x="9" y="132"/>
                    </a:cubicBezTo>
                    <a:cubicBezTo>
                      <a:pt x="9" y="131"/>
                      <a:pt x="9" y="131"/>
                      <a:pt x="9" y="130"/>
                    </a:cubicBezTo>
                    <a:cubicBezTo>
                      <a:pt x="2" y="126"/>
                      <a:pt x="2" y="126"/>
                      <a:pt x="2" y="126"/>
                    </a:cubicBezTo>
                    <a:cubicBezTo>
                      <a:pt x="1" y="127"/>
                      <a:pt x="1" y="127"/>
                      <a:pt x="1" y="127"/>
                    </a:cubicBezTo>
                    <a:cubicBezTo>
                      <a:pt x="1" y="129"/>
                      <a:pt x="1" y="129"/>
                      <a:pt x="1" y="129"/>
                    </a:cubicBezTo>
                    <a:cubicBezTo>
                      <a:pt x="13" y="132"/>
                      <a:pt x="13" y="132"/>
                      <a:pt x="13" y="132"/>
                    </a:cubicBezTo>
                    <a:cubicBezTo>
                      <a:pt x="13" y="132"/>
                      <a:pt x="14" y="131"/>
                      <a:pt x="14" y="131"/>
                    </a:cubicBezTo>
                    <a:cubicBezTo>
                      <a:pt x="15" y="130"/>
                      <a:pt x="14" y="129"/>
                      <a:pt x="14" y="129"/>
                    </a:cubicBezTo>
                    <a:cubicBezTo>
                      <a:pt x="13" y="129"/>
                      <a:pt x="13" y="129"/>
                      <a:pt x="13" y="129"/>
                    </a:cubicBezTo>
                    <a:cubicBezTo>
                      <a:pt x="17" y="130"/>
                      <a:pt x="17" y="130"/>
                      <a:pt x="17" y="130"/>
                    </a:cubicBezTo>
                    <a:cubicBezTo>
                      <a:pt x="18" y="130"/>
                      <a:pt x="18" y="130"/>
                      <a:pt x="19" y="130"/>
                    </a:cubicBezTo>
                    <a:cubicBezTo>
                      <a:pt x="19" y="129"/>
                      <a:pt x="19" y="129"/>
                      <a:pt x="19" y="128"/>
                    </a:cubicBezTo>
                    <a:cubicBezTo>
                      <a:pt x="19" y="128"/>
                      <a:pt x="19" y="128"/>
                      <a:pt x="19" y="128"/>
                    </a:cubicBezTo>
                    <a:cubicBezTo>
                      <a:pt x="19" y="127"/>
                      <a:pt x="19" y="127"/>
                      <a:pt x="19" y="127"/>
                    </a:cubicBezTo>
                    <a:cubicBezTo>
                      <a:pt x="18" y="127"/>
                      <a:pt x="18" y="127"/>
                      <a:pt x="18" y="127"/>
                    </a:cubicBezTo>
                    <a:cubicBezTo>
                      <a:pt x="17" y="126"/>
                      <a:pt x="13" y="124"/>
                      <a:pt x="9" y="122"/>
                    </a:cubicBezTo>
                    <a:cubicBezTo>
                      <a:pt x="7" y="121"/>
                      <a:pt x="6" y="120"/>
                      <a:pt x="4" y="119"/>
                    </a:cubicBezTo>
                    <a:cubicBezTo>
                      <a:pt x="4" y="118"/>
                      <a:pt x="3" y="118"/>
                      <a:pt x="3" y="118"/>
                    </a:cubicBezTo>
                    <a:cubicBezTo>
                      <a:pt x="3" y="117"/>
                      <a:pt x="3" y="117"/>
                      <a:pt x="3" y="117"/>
                    </a:cubicBezTo>
                    <a:cubicBezTo>
                      <a:pt x="2" y="118"/>
                      <a:pt x="2" y="118"/>
                      <a:pt x="2" y="118"/>
                    </a:cubicBezTo>
                    <a:cubicBezTo>
                      <a:pt x="3" y="118"/>
                      <a:pt x="3" y="118"/>
                      <a:pt x="3" y="118"/>
                    </a:cubicBezTo>
                    <a:cubicBezTo>
                      <a:pt x="3" y="117"/>
                      <a:pt x="3" y="117"/>
                      <a:pt x="3" y="117"/>
                    </a:cubicBezTo>
                    <a:cubicBezTo>
                      <a:pt x="2" y="118"/>
                      <a:pt x="2" y="118"/>
                      <a:pt x="2" y="118"/>
                    </a:cubicBezTo>
                    <a:cubicBezTo>
                      <a:pt x="3" y="118"/>
                      <a:pt x="3" y="118"/>
                      <a:pt x="3" y="118"/>
                    </a:cubicBezTo>
                    <a:cubicBezTo>
                      <a:pt x="2" y="118"/>
                      <a:pt x="2" y="118"/>
                      <a:pt x="2" y="118"/>
                    </a:cubicBezTo>
                    <a:cubicBezTo>
                      <a:pt x="3" y="118"/>
                      <a:pt x="3" y="118"/>
                      <a:pt x="3" y="118"/>
                    </a:cubicBezTo>
                    <a:cubicBezTo>
                      <a:pt x="3" y="118"/>
                      <a:pt x="3" y="118"/>
                      <a:pt x="3" y="118"/>
                    </a:cubicBezTo>
                    <a:cubicBezTo>
                      <a:pt x="2" y="118"/>
                      <a:pt x="2" y="118"/>
                      <a:pt x="2" y="118"/>
                    </a:cubicBezTo>
                    <a:cubicBezTo>
                      <a:pt x="3" y="118"/>
                      <a:pt x="3" y="118"/>
                      <a:pt x="3" y="118"/>
                    </a:cubicBezTo>
                    <a:cubicBezTo>
                      <a:pt x="2" y="118"/>
                      <a:pt x="2" y="118"/>
                      <a:pt x="2" y="118"/>
                    </a:cubicBezTo>
                    <a:cubicBezTo>
                      <a:pt x="3" y="119"/>
                      <a:pt x="3" y="119"/>
                      <a:pt x="3" y="119"/>
                    </a:cubicBezTo>
                    <a:cubicBezTo>
                      <a:pt x="3" y="118"/>
                      <a:pt x="3" y="118"/>
                      <a:pt x="3" y="118"/>
                    </a:cubicBezTo>
                    <a:cubicBezTo>
                      <a:pt x="2" y="118"/>
                      <a:pt x="2" y="118"/>
                      <a:pt x="2" y="118"/>
                    </a:cubicBezTo>
                    <a:cubicBezTo>
                      <a:pt x="3" y="119"/>
                      <a:pt x="3" y="119"/>
                      <a:pt x="3" y="119"/>
                    </a:cubicBezTo>
                    <a:cubicBezTo>
                      <a:pt x="2" y="118"/>
                      <a:pt x="2" y="118"/>
                      <a:pt x="2" y="118"/>
                    </a:cubicBezTo>
                    <a:cubicBezTo>
                      <a:pt x="1" y="120"/>
                      <a:pt x="1" y="120"/>
                      <a:pt x="1" y="120"/>
                    </a:cubicBezTo>
                    <a:cubicBezTo>
                      <a:pt x="26" y="129"/>
                      <a:pt x="26" y="129"/>
                      <a:pt x="26" y="129"/>
                    </a:cubicBezTo>
                    <a:cubicBezTo>
                      <a:pt x="27" y="129"/>
                      <a:pt x="28" y="129"/>
                      <a:pt x="28" y="128"/>
                    </a:cubicBezTo>
                    <a:cubicBezTo>
                      <a:pt x="28" y="128"/>
                      <a:pt x="28" y="128"/>
                      <a:pt x="28" y="128"/>
                    </a:cubicBezTo>
                    <a:cubicBezTo>
                      <a:pt x="28" y="127"/>
                      <a:pt x="28" y="127"/>
                      <a:pt x="28" y="127"/>
                    </a:cubicBezTo>
                    <a:cubicBezTo>
                      <a:pt x="28" y="126"/>
                      <a:pt x="28" y="126"/>
                      <a:pt x="28" y="126"/>
                    </a:cubicBezTo>
                    <a:cubicBezTo>
                      <a:pt x="27" y="126"/>
                      <a:pt x="27" y="125"/>
                      <a:pt x="26" y="125"/>
                    </a:cubicBezTo>
                    <a:cubicBezTo>
                      <a:pt x="20" y="121"/>
                      <a:pt x="3" y="111"/>
                      <a:pt x="3" y="111"/>
                    </a:cubicBezTo>
                    <a:cubicBezTo>
                      <a:pt x="2" y="112"/>
                      <a:pt x="2" y="112"/>
                      <a:pt x="2" y="112"/>
                    </a:cubicBezTo>
                    <a:cubicBezTo>
                      <a:pt x="2" y="114"/>
                      <a:pt x="2" y="114"/>
                      <a:pt x="2" y="114"/>
                    </a:cubicBezTo>
                    <a:cubicBezTo>
                      <a:pt x="35" y="127"/>
                      <a:pt x="35" y="127"/>
                      <a:pt x="35" y="127"/>
                    </a:cubicBezTo>
                    <a:cubicBezTo>
                      <a:pt x="35" y="127"/>
                      <a:pt x="36" y="127"/>
                      <a:pt x="37" y="126"/>
                    </a:cubicBezTo>
                    <a:cubicBezTo>
                      <a:pt x="37" y="125"/>
                      <a:pt x="37" y="124"/>
                      <a:pt x="36" y="124"/>
                    </a:cubicBezTo>
                    <a:cubicBezTo>
                      <a:pt x="36" y="124"/>
                      <a:pt x="34" y="123"/>
                      <a:pt x="31" y="121"/>
                    </a:cubicBezTo>
                    <a:cubicBezTo>
                      <a:pt x="26" y="118"/>
                      <a:pt x="19" y="114"/>
                      <a:pt x="13" y="110"/>
                    </a:cubicBezTo>
                    <a:cubicBezTo>
                      <a:pt x="10" y="108"/>
                      <a:pt x="8" y="107"/>
                      <a:pt x="6" y="106"/>
                    </a:cubicBezTo>
                    <a:cubicBezTo>
                      <a:pt x="5" y="105"/>
                      <a:pt x="4" y="104"/>
                      <a:pt x="4" y="104"/>
                    </a:cubicBezTo>
                    <a:cubicBezTo>
                      <a:pt x="3" y="104"/>
                      <a:pt x="3" y="104"/>
                      <a:pt x="3" y="104"/>
                    </a:cubicBezTo>
                    <a:cubicBezTo>
                      <a:pt x="3" y="104"/>
                      <a:pt x="3" y="104"/>
                      <a:pt x="3" y="104"/>
                    </a:cubicBezTo>
                    <a:cubicBezTo>
                      <a:pt x="3" y="104"/>
                      <a:pt x="3" y="104"/>
                      <a:pt x="3" y="104"/>
                    </a:cubicBezTo>
                    <a:cubicBezTo>
                      <a:pt x="3" y="104"/>
                      <a:pt x="3" y="104"/>
                      <a:pt x="3" y="104"/>
                    </a:cubicBezTo>
                    <a:cubicBezTo>
                      <a:pt x="3" y="104"/>
                      <a:pt x="3" y="104"/>
                      <a:pt x="3" y="104"/>
                    </a:cubicBezTo>
                    <a:cubicBezTo>
                      <a:pt x="3" y="104"/>
                      <a:pt x="3" y="104"/>
                      <a:pt x="3" y="104"/>
                    </a:cubicBezTo>
                    <a:cubicBezTo>
                      <a:pt x="3" y="104"/>
                      <a:pt x="3" y="104"/>
                      <a:pt x="3" y="104"/>
                    </a:cubicBezTo>
                    <a:cubicBezTo>
                      <a:pt x="2" y="105"/>
                      <a:pt x="2" y="105"/>
                      <a:pt x="2" y="105"/>
                    </a:cubicBezTo>
                    <a:cubicBezTo>
                      <a:pt x="4" y="105"/>
                      <a:pt x="4" y="105"/>
                      <a:pt x="4" y="105"/>
                    </a:cubicBezTo>
                    <a:cubicBezTo>
                      <a:pt x="4" y="104"/>
                      <a:pt x="3" y="104"/>
                      <a:pt x="3" y="104"/>
                    </a:cubicBezTo>
                    <a:cubicBezTo>
                      <a:pt x="2" y="105"/>
                      <a:pt x="2" y="105"/>
                      <a:pt x="2" y="105"/>
                    </a:cubicBezTo>
                    <a:cubicBezTo>
                      <a:pt x="4" y="105"/>
                      <a:pt x="4" y="105"/>
                      <a:pt x="4" y="105"/>
                    </a:cubicBezTo>
                    <a:cubicBezTo>
                      <a:pt x="2" y="105"/>
                      <a:pt x="2" y="105"/>
                      <a:pt x="2" y="105"/>
                    </a:cubicBezTo>
                    <a:cubicBezTo>
                      <a:pt x="3" y="105"/>
                      <a:pt x="3" y="105"/>
                      <a:pt x="3" y="105"/>
                    </a:cubicBezTo>
                    <a:cubicBezTo>
                      <a:pt x="4" y="105"/>
                      <a:pt x="4" y="105"/>
                      <a:pt x="4" y="105"/>
                    </a:cubicBezTo>
                    <a:cubicBezTo>
                      <a:pt x="2" y="105"/>
                      <a:pt x="2" y="105"/>
                      <a:pt x="2" y="105"/>
                    </a:cubicBezTo>
                    <a:cubicBezTo>
                      <a:pt x="3" y="105"/>
                      <a:pt x="3" y="105"/>
                      <a:pt x="3" y="105"/>
                    </a:cubicBezTo>
                    <a:cubicBezTo>
                      <a:pt x="2" y="105"/>
                      <a:pt x="2" y="105"/>
                      <a:pt x="2" y="105"/>
                    </a:cubicBezTo>
                    <a:cubicBezTo>
                      <a:pt x="1" y="106"/>
                      <a:pt x="1" y="106"/>
                      <a:pt x="1" y="106"/>
                    </a:cubicBezTo>
                    <a:cubicBezTo>
                      <a:pt x="42" y="124"/>
                      <a:pt x="42" y="124"/>
                      <a:pt x="42" y="124"/>
                    </a:cubicBezTo>
                    <a:cubicBezTo>
                      <a:pt x="42" y="124"/>
                      <a:pt x="43" y="124"/>
                      <a:pt x="43" y="123"/>
                    </a:cubicBezTo>
                    <a:cubicBezTo>
                      <a:pt x="44" y="122"/>
                      <a:pt x="44" y="122"/>
                      <a:pt x="43" y="121"/>
                    </a:cubicBezTo>
                    <a:cubicBezTo>
                      <a:pt x="28" y="112"/>
                      <a:pt x="28" y="112"/>
                      <a:pt x="28" y="112"/>
                    </a:cubicBezTo>
                    <a:cubicBezTo>
                      <a:pt x="48" y="122"/>
                      <a:pt x="48" y="122"/>
                      <a:pt x="48" y="122"/>
                    </a:cubicBezTo>
                    <a:cubicBezTo>
                      <a:pt x="49" y="122"/>
                      <a:pt x="49" y="122"/>
                      <a:pt x="50" y="121"/>
                    </a:cubicBezTo>
                    <a:cubicBezTo>
                      <a:pt x="50" y="120"/>
                      <a:pt x="50" y="120"/>
                      <a:pt x="50" y="120"/>
                    </a:cubicBezTo>
                    <a:cubicBezTo>
                      <a:pt x="50" y="120"/>
                      <a:pt x="50" y="120"/>
                      <a:pt x="50" y="119"/>
                    </a:cubicBezTo>
                    <a:cubicBezTo>
                      <a:pt x="49" y="119"/>
                      <a:pt x="49" y="119"/>
                      <a:pt x="49" y="119"/>
                    </a:cubicBezTo>
                    <a:cubicBezTo>
                      <a:pt x="49" y="118"/>
                      <a:pt x="48" y="118"/>
                      <a:pt x="46" y="117"/>
                    </a:cubicBezTo>
                    <a:cubicBezTo>
                      <a:pt x="41" y="113"/>
                      <a:pt x="30" y="107"/>
                      <a:pt x="21" y="101"/>
                    </a:cubicBezTo>
                    <a:cubicBezTo>
                      <a:pt x="16" y="99"/>
                      <a:pt x="12" y="96"/>
                      <a:pt x="9" y="94"/>
                    </a:cubicBezTo>
                    <a:cubicBezTo>
                      <a:pt x="7" y="93"/>
                      <a:pt x="6" y="92"/>
                      <a:pt x="5" y="92"/>
                    </a:cubicBezTo>
                    <a:cubicBezTo>
                      <a:pt x="5" y="91"/>
                      <a:pt x="4" y="91"/>
                      <a:pt x="4" y="91"/>
                    </a:cubicBezTo>
                    <a:cubicBezTo>
                      <a:pt x="4" y="91"/>
                      <a:pt x="4" y="91"/>
                      <a:pt x="4" y="91"/>
                    </a:cubicBezTo>
                    <a:cubicBezTo>
                      <a:pt x="3" y="91"/>
                      <a:pt x="3" y="91"/>
                      <a:pt x="3" y="91"/>
                    </a:cubicBezTo>
                    <a:cubicBezTo>
                      <a:pt x="4" y="91"/>
                      <a:pt x="4" y="91"/>
                      <a:pt x="4" y="91"/>
                    </a:cubicBezTo>
                    <a:cubicBezTo>
                      <a:pt x="4" y="91"/>
                      <a:pt x="4" y="91"/>
                      <a:pt x="4" y="91"/>
                    </a:cubicBezTo>
                    <a:cubicBezTo>
                      <a:pt x="3" y="91"/>
                      <a:pt x="3" y="91"/>
                      <a:pt x="3" y="91"/>
                    </a:cubicBezTo>
                    <a:cubicBezTo>
                      <a:pt x="4" y="91"/>
                      <a:pt x="4" y="91"/>
                      <a:pt x="4" y="91"/>
                    </a:cubicBezTo>
                    <a:cubicBezTo>
                      <a:pt x="3" y="92"/>
                      <a:pt x="3" y="92"/>
                      <a:pt x="3" y="92"/>
                    </a:cubicBezTo>
                    <a:cubicBezTo>
                      <a:pt x="4" y="92"/>
                      <a:pt x="4" y="92"/>
                      <a:pt x="4" y="92"/>
                    </a:cubicBezTo>
                    <a:cubicBezTo>
                      <a:pt x="4" y="91"/>
                      <a:pt x="4" y="91"/>
                      <a:pt x="4" y="91"/>
                    </a:cubicBezTo>
                    <a:cubicBezTo>
                      <a:pt x="3" y="92"/>
                      <a:pt x="3" y="92"/>
                      <a:pt x="3" y="92"/>
                    </a:cubicBezTo>
                    <a:cubicBezTo>
                      <a:pt x="4" y="92"/>
                      <a:pt x="4" y="92"/>
                      <a:pt x="4" y="92"/>
                    </a:cubicBezTo>
                    <a:cubicBezTo>
                      <a:pt x="3" y="92"/>
                      <a:pt x="3" y="92"/>
                      <a:pt x="3" y="92"/>
                    </a:cubicBezTo>
                    <a:cubicBezTo>
                      <a:pt x="4" y="93"/>
                      <a:pt x="4" y="93"/>
                      <a:pt x="4" y="93"/>
                    </a:cubicBezTo>
                    <a:cubicBezTo>
                      <a:pt x="4" y="92"/>
                      <a:pt x="4" y="92"/>
                      <a:pt x="4" y="92"/>
                    </a:cubicBezTo>
                    <a:cubicBezTo>
                      <a:pt x="3" y="92"/>
                      <a:pt x="3" y="92"/>
                      <a:pt x="3" y="92"/>
                    </a:cubicBezTo>
                    <a:cubicBezTo>
                      <a:pt x="4" y="93"/>
                      <a:pt x="4" y="93"/>
                      <a:pt x="4" y="93"/>
                    </a:cubicBezTo>
                    <a:cubicBezTo>
                      <a:pt x="4" y="93"/>
                      <a:pt x="4" y="93"/>
                      <a:pt x="4" y="93"/>
                    </a:cubicBezTo>
                    <a:cubicBezTo>
                      <a:pt x="3" y="92"/>
                      <a:pt x="3" y="92"/>
                      <a:pt x="3" y="92"/>
                    </a:cubicBezTo>
                    <a:cubicBezTo>
                      <a:pt x="3" y="93"/>
                      <a:pt x="3" y="93"/>
                      <a:pt x="3" y="93"/>
                    </a:cubicBezTo>
                    <a:cubicBezTo>
                      <a:pt x="3" y="93"/>
                      <a:pt x="4" y="93"/>
                      <a:pt x="4" y="93"/>
                    </a:cubicBezTo>
                    <a:cubicBezTo>
                      <a:pt x="3" y="92"/>
                      <a:pt x="3" y="92"/>
                      <a:pt x="3" y="92"/>
                    </a:cubicBezTo>
                    <a:cubicBezTo>
                      <a:pt x="3" y="93"/>
                      <a:pt x="3" y="93"/>
                      <a:pt x="3" y="93"/>
                    </a:cubicBezTo>
                    <a:cubicBezTo>
                      <a:pt x="3" y="92"/>
                      <a:pt x="3" y="92"/>
                      <a:pt x="3" y="92"/>
                    </a:cubicBezTo>
                    <a:cubicBezTo>
                      <a:pt x="3" y="93"/>
                      <a:pt x="3" y="93"/>
                      <a:pt x="3" y="93"/>
                    </a:cubicBezTo>
                    <a:cubicBezTo>
                      <a:pt x="3" y="93"/>
                      <a:pt x="3" y="93"/>
                      <a:pt x="3" y="93"/>
                    </a:cubicBezTo>
                    <a:cubicBezTo>
                      <a:pt x="3" y="92"/>
                      <a:pt x="3" y="92"/>
                      <a:pt x="3" y="92"/>
                    </a:cubicBezTo>
                    <a:cubicBezTo>
                      <a:pt x="3" y="93"/>
                      <a:pt x="3" y="93"/>
                      <a:pt x="3" y="93"/>
                    </a:cubicBezTo>
                    <a:cubicBezTo>
                      <a:pt x="3" y="92"/>
                      <a:pt x="3" y="92"/>
                      <a:pt x="3" y="92"/>
                    </a:cubicBezTo>
                    <a:cubicBezTo>
                      <a:pt x="3" y="93"/>
                      <a:pt x="3" y="93"/>
                      <a:pt x="3" y="93"/>
                    </a:cubicBezTo>
                    <a:cubicBezTo>
                      <a:pt x="3" y="93"/>
                      <a:pt x="3" y="93"/>
                      <a:pt x="3" y="93"/>
                    </a:cubicBezTo>
                    <a:cubicBezTo>
                      <a:pt x="3" y="92"/>
                      <a:pt x="3" y="92"/>
                      <a:pt x="3" y="92"/>
                    </a:cubicBezTo>
                    <a:cubicBezTo>
                      <a:pt x="3" y="93"/>
                      <a:pt x="3" y="93"/>
                      <a:pt x="3" y="93"/>
                    </a:cubicBezTo>
                    <a:cubicBezTo>
                      <a:pt x="3" y="93"/>
                      <a:pt x="3" y="93"/>
                      <a:pt x="4" y="94"/>
                    </a:cubicBezTo>
                    <a:cubicBezTo>
                      <a:pt x="8" y="95"/>
                      <a:pt x="21" y="102"/>
                      <a:pt x="32" y="108"/>
                    </a:cubicBezTo>
                    <a:cubicBezTo>
                      <a:pt x="38" y="111"/>
                      <a:pt x="44" y="114"/>
                      <a:pt x="48" y="116"/>
                    </a:cubicBezTo>
                    <a:cubicBezTo>
                      <a:pt x="52" y="118"/>
                      <a:pt x="55" y="119"/>
                      <a:pt x="55" y="119"/>
                    </a:cubicBezTo>
                    <a:cubicBezTo>
                      <a:pt x="56" y="120"/>
                      <a:pt x="57" y="120"/>
                      <a:pt x="57" y="119"/>
                    </a:cubicBezTo>
                    <a:cubicBezTo>
                      <a:pt x="57" y="118"/>
                      <a:pt x="57" y="118"/>
                      <a:pt x="57" y="118"/>
                    </a:cubicBezTo>
                    <a:cubicBezTo>
                      <a:pt x="57" y="118"/>
                      <a:pt x="57" y="117"/>
                      <a:pt x="57" y="117"/>
                    </a:cubicBezTo>
                    <a:cubicBezTo>
                      <a:pt x="56" y="117"/>
                      <a:pt x="56" y="117"/>
                      <a:pt x="56" y="117"/>
                    </a:cubicBezTo>
                    <a:cubicBezTo>
                      <a:pt x="56" y="116"/>
                      <a:pt x="54" y="115"/>
                      <a:pt x="53" y="114"/>
                    </a:cubicBezTo>
                    <a:cubicBezTo>
                      <a:pt x="40" y="105"/>
                      <a:pt x="2" y="83"/>
                      <a:pt x="2" y="83"/>
                    </a:cubicBezTo>
                    <a:cubicBezTo>
                      <a:pt x="2" y="84"/>
                      <a:pt x="2" y="84"/>
                      <a:pt x="2" y="84"/>
                    </a:cubicBezTo>
                    <a:cubicBezTo>
                      <a:pt x="1" y="86"/>
                      <a:pt x="1" y="86"/>
                      <a:pt x="1" y="86"/>
                    </a:cubicBezTo>
                    <a:cubicBezTo>
                      <a:pt x="1" y="86"/>
                      <a:pt x="16" y="94"/>
                      <a:pt x="32" y="102"/>
                    </a:cubicBezTo>
                    <a:cubicBezTo>
                      <a:pt x="40" y="106"/>
                      <a:pt x="48" y="110"/>
                      <a:pt x="54" y="113"/>
                    </a:cubicBezTo>
                    <a:cubicBezTo>
                      <a:pt x="57" y="115"/>
                      <a:pt x="59" y="116"/>
                      <a:pt x="61" y="117"/>
                    </a:cubicBezTo>
                    <a:cubicBezTo>
                      <a:pt x="62" y="117"/>
                      <a:pt x="63" y="118"/>
                      <a:pt x="63" y="118"/>
                    </a:cubicBezTo>
                    <a:cubicBezTo>
                      <a:pt x="64" y="118"/>
                      <a:pt x="64" y="118"/>
                      <a:pt x="64" y="118"/>
                    </a:cubicBezTo>
                    <a:cubicBezTo>
                      <a:pt x="64" y="118"/>
                      <a:pt x="64" y="118"/>
                      <a:pt x="64" y="118"/>
                    </a:cubicBezTo>
                    <a:cubicBezTo>
                      <a:pt x="64" y="118"/>
                      <a:pt x="64" y="118"/>
                      <a:pt x="65" y="118"/>
                    </a:cubicBezTo>
                    <a:cubicBezTo>
                      <a:pt x="65" y="118"/>
                      <a:pt x="65" y="118"/>
                      <a:pt x="65" y="118"/>
                    </a:cubicBezTo>
                    <a:cubicBezTo>
                      <a:pt x="66" y="118"/>
                      <a:pt x="66" y="118"/>
                      <a:pt x="66" y="118"/>
                    </a:cubicBezTo>
                    <a:cubicBezTo>
                      <a:pt x="66" y="117"/>
                      <a:pt x="66" y="117"/>
                      <a:pt x="66" y="116"/>
                    </a:cubicBezTo>
                    <a:cubicBezTo>
                      <a:pt x="66" y="116"/>
                      <a:pt x="66" y="116"/>
                      <a:pt x="66" y="116"/>
                    </a:cubicBezTo>
                    <a:cubicBezTo>
                      <a:pt x="66" y="116"/>
                      <a:pt x="62" y="113"/>
                      <a:pt x="56" y="109"/>
                    </a:cubicBezTo>
                    <a:cubicBezTo>
                      <a:pt x="47" y="104"/>
                      <a:pt x="33" y="96"/>
                      <a:pt x="22" y="89"/>
                    </a:cubicBezTo>
                    <a:cubicBezTo>
                      <a:pt x="16" y="85"/>
                      <a:pt x="11" y="82"/>
                      <a:pt x="8" y="80"/>
                    </a:cubicBezTo>
                    <a:cubicBezTo>
                      <a:pt x="6" y="79"/>
                      <a:pt x="4" y="78"/>
                      <a:pt x="3" y="77"/>
                    </a:cubicBezTo>
                    <a:cubicBezTo>
                      <a:pt x="3" y="77"/>
                      <a:pt x="3" y="76"/>
                      <a:pt x="2" y="76"/>
                    </a:cubicBezTo>
                    <a:cubicBezTo>
                      <a:pt x="2" y="76"/>
                      <a:pt x="2" y="76"/>
                      <a:pt x="2" y="76"/>
                    </a:cubicBezTo>
                    <a:cubicBezTo>
                      <a:pt x="2" y="76"/>
                      <a:pt x="2" y="76"/>
                      <a:pt x="2" y="76"/>
                    </a:cubicBezTo>
                    <a:cubicBezTo>
                      <a:pt x="2" y="76"/>
                      <a:pt x="2" y="76"/>
                      <a:pt x="2" y="76"/>
                    </a:cubicBezTo>
                    <a:cubicBezTo>
                      <a:pt x="2" y="76"/>
                      <a:pt x="2" y="76"/>
                      <a:pt x="2" y="76"/>
                    </a:cubicBezTo>
                    <a:cubicBezTo>
                      <a:pt x="2" y="76"/>
                      <a:pt x="2" y="76"/>
                      <a:pt x="2" y="76"/>
                    </a:cubicBezTo>
                    <a:cubicBezTo>
                      <a:pt x="2" y="76"/>
                      <a:pt x="2" y="76"/>
                      <a:pt x="2" y="76"/>
                    </a:cubicBezTo>
                    <a:cubicBezTo>
                      <a:pt x="1" y="77"/>
                      <a:pt x="1" y="77"/>
                      <a:pt x="1" y="77"/>
                    </a:cubicBezTo>
                    <a:cubicBezTo>
                      <a:pt x="2" y="76"/>
                      <a:pt x="2" y="76"/>
                      <a:pt x="2" y="76"/>
                    </a:cubicBezTo>
                    <a:cubicBezTo>
                      <a:pt x="2" y="76"/>
                      <a:pt x="2" y="76"/>
                      <a:pt x="2" y="76"/>
                    </a:cubicBezTo>
                    <a:cubicBezTo>
                      <a:pt x="1" y="77"/>
                      <a:pt x="1" y="77"/>
                      <a:pt x="1" y="77"/>
                    </a:cubicBezTo>
                    <a:cubicBezTo>
                      <a:pt x="2" y="76"/>
                      <a:pt x="2" y="76"/>
                      <a:pt x="2" y="76"/>
                    </a:cubicBezTo>
                    <a:cubicBezTo>
                      <a:pt x="1" y="77"/>
                      <a:pt x="1" y="77"/>
                      <a:pt x="1" y="77"/>
                    </a:cubicBezTo>
                    <a:cubicBezTo>
                      <a:pt x="3" y="77"/>
                      <a:pt x="3" y="77"/>
                      <a:pt x="3" y="77"/>
                    </a:cubicBezTo>
                    <a:cubicBezTo>
                      <a:pt x="3" y="76"/>
                      <a:pt x="2" y="76"/>
                      <a:pt x="2" y="76"/>
                    </a:cubicBezTo>
                    <a:cubicBezTo>
                      <a:pt x="1" y="77"/>
                      <a:pt x="1" y="77"/>
                      <a:pt x="1" y="77"/>
                    </a:cubicBezTo>
                    <a:cubicBezTo>
                      <a:pt x="3" y="77"/>
                      <a:pt x="3" y="77"/>
                      <a:pt x="3" y="77"/>
                    </a:cubicBezTo>
                    <a:cubicBezTo>
                      <a:pt x="1" y="77"/>
                      <a:pt x="1" y="77"/>
                      <a:pt x="1" y="77"/>
                    </a:cubicBezTo>
                    <a:cubicBezTo>
                      <a:pt x="2" y="78"/>
                      <a:pt x="2" y="78"/>
                      <a:pt x="2" y="78"/>
                    </a:cubicBezTo>
                    <a:cubicBezTo>
                      <a:pt x="1" y="77"/>
                      <a:pt x="1" y="77"/>
                      <a:pt x="1" y="77"/>
                    </a:cubicBezTo>
                    <a:cubicBezTo>
                      <a:pt x="2" y="78"/>
                      <a:pt x="2" y="78"/>
                      <a:pt x="2" y="78"/>
                    </a:cubicBezTo>
                    <a:cubicBezTo>
                      <a:pt x="2" y="78"/>
                      <a:pt x="2" y="78"/>
                      <a:pt x="2" y="78"/>
                    </a:cubicBezTo>
                    <a:cubicBezTo>
                      <a:pt x="1" y="77"/>
                      <a:pt x="1" y="77"/>
                      <a:pt x="1" y="77"/>
                    </a:cubicBezTo>
                    <a:cubicBezTo>
                      <a:pt x="2" y="78"/>
                      <a:pt x="2" y="78"/>
                      <a:pt x="2" y="78"/>
                    </a:cubicBezTo>
                    <a:cubicBezTo>
                      <a:pt x="1" y="77"/>
                      <a:pt x="1" y="77"/>
                      <a:pt x="1" y="77"/>
                    </a:cubicBezTo>
                    <a:cubicBezTo>
                      <a:pt x="1" y="78"/>
                      <a:pt x="1" y="78"/>
                      <a:pt x="1" y="78"/>
                    </a:cubicBezTo>
                    <a:cubicBezTo>
                      <a:pt x="2" y="78"/>
                      <a:pt x="2" y="78"/>
                      <a:pt x="2" y="78"/>
                    </a:cubicBezTo>
                    <a:cubicBezTo>
                      <a:pt x="1" y="77"/>
                      <a:pt x="1" y="77"/>
                      <a:pt x="1" y="77"/>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2" y="79"/>
                      <a:pt x="2" y="79"/>
                    </a:cubicBezTo>
                    <a:cubicBezTo>
                      <a:pt x="8" y="81"/>
                      <a:pt x="25" y="91"/>
                      <a:pt x="40" y="99"/>
                    </a:cubicBezTo>
                    <a:cubicBezTo>
                      <a:pt x="47" y="104"/>
                      <a:pt x="54" y="108"/>
                      <a:pt x="60" y="111"/>
                    </a:cubicBezTo>
                    <a:cubicBezTo>
                      <a:pt x="65" y="114"/>
                      <a:pt x="68" y="116"/>
                      <a:pt x="68" y="116"/>
                    </a:cubicBezTo>
                    <a:cubicBezTo>
                      <a:pt x="69" y="116"/>
                      <a:pt x="70" y="116"/>
                      <a:pt x="70" y="115"/>
                    </a:cubicBezTo>
                    <a:cubicBezTo>
                      <a:pt x="71" y="115"/>
                      <a:pt x="70" y="114"/>
                      <a:pt x="70" y="113"/>
                    </a:cubicBezTo>
                    <a:cubicBezTo>
                      <a:pt x="2" y="71"/>
                      <a:pt x="2" y="71"/>
                      <a:pt x="2" y="71"/>
                    </a:cubicBezTo>
                    <a:cubicBezTo>
                      <a:pt x="1" y="72"/>
                      <a:pt x="1" y="72"/>
                      <a:pt x="1" y="72"/>
                    </a:cubicBezTo>
                    <a:cubicBezTo>
                      <a:pt x="2" y="73"/>
                      <a:pt x="2" y="73"/>
                      <a:pt x="2" y="73"/>
                    </a:cubicBezTo>
                    <a:cubicBezTo>
                      <a:pt x="1" y="72"/>
                      <a:pt x="1" y="72"/>
                      <a:pt x="1" y="72"/>
                    </a:cubicBezTo>
                    <a:cubicBezTo>
                      <a:pt x="2" y="74"/>
                      <a:pt x="2" y="74"/>
                      <a:pt x="2" y="74"/>
                    </a:cubicBezTo>
                    <a:cubicBezTo>
                      <a:pt x="2" y="73"/>
                      <a:pt x="2" y="73"/>
                      <a:pt x="2" y="73"/>
                    </a:cubicBezTo>
                    <a:cubicBezTo>
                      <a:pt x="1" y="72"/>
                      <a:pt x="1" y="72"/>
                      <a:pt x="1" y="72"/>
                    </a:cubicBezTo>
                    <a:cubicBezTo>
                      <a:pt x="2" y="74"/>
                      <a:pt x="2" y="74"/>
                      <a:pt x="2" y="74"/>
                    </a:cubicBezTo>
                    <a:cubicBezTo>
                      <a:pt x="1" y="72"/>
                      <a:pt x="1" y="72"/>
                      <a:pt x="1" y="72"/>
                    </a:cubicBezTo>
                    <a:cubicBezTo>
                      <a:pt x="1" y="74"/>
                      <a:pt x="1" y="74"/>
                      <a:pt x="1" y="74"/>
                    </a:cubicBezTo>
                    <a:cubicBezTo>
                      <a:pt x="2" y="74"/>
                      <a:pt x="2" y="74"/>
                      <a:pt x="2" y="74"/>
                    </a:cubicBezTo>
                    <a:cubicBezTo>
                      <a:pt x="1" y="72"/>
                      <a:pt x="1" y="72"/>
                      <a:pt x="1" y="72"/>
                    </a:cubicBezTo>
                    <a:cubicBezTo>
                      <a:pt x="1" y="74"/>
                      <a:pt x="1" y="74"/>
                      <a:pt x="1" y="74"/>
                    </a:cubicBezTo>
                    <a:cubicBezTo>
                      <a:pt x="1" y="73"/>
                      <a:pt x="1" y="73"/>
                      <a:pt x="1" y="73"/>
                    </a:cubicBezTo>
                    <a:cubicBezTo>
                      <a:pt x="1" y="74"/>
                      <a:pt x="1" y="74"/>
                      <a:pt x="1" y="74"/>
                    </a:cubicBezTo>
                    <a:cubicBezTo>
                      <a:pt x="1" y="74"/>
                      <a:pt x="1" y="74"/>
                      <a:pt x="1" y="74"/>
                    </a:cubicBezTo>
                    <a:cubicBezTo>
                      <a:pt x="1" y="73"/>
                      <a:pt x="1" y="73"/>
                      <a:pt x="1" y="73"/>
                    </a:cubicBezTo>
                    <a:cubicBezTo>
                      <a:pt x="1" y="74"/>
                      <a:pt x="1" y="74"/>
                      <a:pt x="1" y="74"/>
                    </a:cubicBezTo>
                    <a:cubicBezTo>
                      <a:pt x="1" y="74"/>
                      <a:pt x="2" y="74"/>
                      <a:pt x="2" y="74"/>
                    </a:cubicBezTo>
                    <a:cubicBezTo>
                      <a:pt x="8" y="77"/>
                      <a:pt x="26" y="87"/>
                      <a:pt x="42" y="97"/>
                    </a:cubicBezTo>
                    <a:cubicBezTo>
                      <a:pt x="51" y="101"/>
                      <a:pt x="59" y="106"/>
                      <a:pt x="65" y="109"/>
                    </a:cubicBezTo>
                    <a:cubicBezTo>
                      <a:pt x="68" y="111"/>
                      <a:pt x="71" y="112"/>
                      <a:pt x="73" y="113"/>
                    </a:cubicBezTo>
                    <a:cubicBezTo>
                      <a:pt x="74" y="114"/>
                      <a:pt x="75" y="114"/>
                      <a:pt x="75" y="115"/>
                    </a:cubicBezTo>
                    <a:cubicBezTo>
                      <a:pt x="76" y="115"/>
                      <a:pt x="76" y="115"/>
                      <a:pt x="76" y="115"/>
                    </a:cubicBezTo>
                    <a:cubicBezTo>
                      <a:pt x="77" y="115"/>
                      <a:pt x="77" y="115"/>
                      <a:pt x="77" y="115"/>
                    </a:cubicBezTo>
                    <a:cubicBezTo>
                      <a:pt x="78" y="115"/>
                      <a:pt x="78" y="115"/>
                      <a:pt x="78" y="115"/>
                    </a:cubicBezTo>
                    <a:cubicBezTo>
                      <a:pt x="78" y="115"/>
                      <a:pt x="78" y="115"/>
                      <a:pt x="79" y="114"/>
                    </a:cubicBezTo>
                    <a:cubicBezTo>
                      <a:pt x="79" y="114"/>
                      <a:pt x="79" y="114"/>
                      <a:pt x="79" y="114"/>
                    </a:cubicBezTo>
                    <a:cubicBezTo>
                      <a:pt x="79" y="113"/>
                      <a:pt x="79" y="113"/>
                      <a:pt x="79" y="113"/>
                    </a:cubicBezTo>
                    <a:cubicBezTo>
                      <a:pt x="79" y="113"/>
                      <a:pt x="79" y="113"/>
                      <a:pt x="78" y="112"/>
                    </a:cubicBezTo>
                    <a:cubicBezTo>
                      <a:pt x="78" y="112"/>
                      <a:pt x="78" y="112"/>
                      <a:pt x="78" y="112"/>
                    </a:cubicBezTo>
                    <a:cubicBezTo>
                      <a:pt x="77" y="111"/>
                      <a:pt x="75" y="110"/>
                      <a:pt x="73" y="108"/>
                    </a:cubicBezTo>
                    <a:cubicBezTo>
                      <a:pt x="55" y="97"/>
                      <a:pt x="3" y="65"/>
                      <a:pt x="3" y="65"/>
                    </a:cubicBezTo>
                    <a:cubicBezTo>
                      <a:pt x="2" y="66"/>
                      <a:pt x="2" y="66"/>
                      <a:pt x="2" y="66"/>
                    </a:cubicBezTo>
                    <a:cubicBezTo>
                      <a:pt x="1" y="68"/>
                      <a:pt x="1" y="68"/>
                      <a:pt x="1" y="68"/>
                    </a:cubicBezTo>
                    <a:cubicBezTo>
                      <a:pt x="83" y="112"/>
                      <a:pt x="83" y="112"/>
                      <a:pt x="83" y="112"/>
                    </a:cubicBezTo>
                    <a:cubicBezTo>
                      <a:pt x="83" y="112"/>
                      <a:pt x="84" y="112"/>
                      <a:pt x="84" y="111"/>
                    </a:cubicBezTo>
                    <a:cubicBezTo>
                      <a:pt x="85" y="110"/>
                      <a:pt x="85" y="109"/>
                      <a:pt x="84" y="109"/>
                    </a:cubicBezTo>
                    <a:cubicBezTo>
                      <a:pt x="84" y="109"/>
                      <a:pt x="79" y="106"/>
                      <a:pt x="71" y="101"/>
                    </a:cubicBezTo>
                    <a:cubicBezTo>
                      <a:pt x="60" y="94"/>
                      <a:pt x="43" y="84"/>
                      <a:pt x="28" y="75"/>
                    </a:cubicBezTo>
                    <a:cubicBezTo>
                      <a:pt x="21" y="71"/>
                      <a:pt x="15" y="67"/>
                      <a:pt x="10" y="64"/>
                    </a:cubicBezTo>
                    <a:cubicBezTo>
                      <a:pt x="8" y="62"/>
                      <a:pt x="6" y="61"/>
                      <a:pt x="5" y="60"/>
                    </a:cubicBezTo>
                    <a:cubicBezTo>
                      <a:pt x="4" y="60"/>
                      <a:pt x="4" y="59"/>
                      <a:pt x="3" y="59"/>
                    </a:cubicBezTo>
                    <a:cubicBezTo>
                      <a:pt x="3" y="59"/>
                      <a:pt x="3" y="59"/>
                      <a:pt x="3" y="59"/>
                    </a:cubicBezTo>
                    <a:cubicBezTo>
                      <a:pt x="3" y="59"/>
                      <a:pt x="3" y="59"/>
                      <a:pt x="3" y="59"/>
                    </a:cubicBezTo>
                    <a:cubicBezTo>
                      <a:pt x="3" y="59"/>
                      <a:pt x="3" y="59"/>
                      <a:pt x="3" y="59"/>
                    </a:cubicBezTo>
                    <a:cubicBezTo>
                      <a:pt x="3" y="59"/>
                      <a:pt x="3" y="59"/>
                      <a:pt x="3" y="59"/>
                    </a:cubicBezTo>
                    <a:cubicBezTo>
                      <a:pt x="3" y="59"/>
                      <a:pt x="3" y="59"/>
                      <a:pt x="3" y="59"/>
                    </a:cubicBezTo>
                    <a:cubicBezTo>
                      <a:pt x="3" y="59"/>
                      <a:pt x="3" y="59"/>
                      <a:pt x="3" y="59"/>
                    </a:cubicBezTo>
                    <a:cubicBezTo>
                      <a:pt x="2" y="59"/>
                      <a:pt x="2" y="59"/>
                      <a:pt x="2" y="59"/>
                    </a:cubicBezTo>
                    <a:cubicBezTo>
                      <a:pt x="3" y="59"/>
                      <a:pt x="3" y="59"/>
                      <a:pt x="3" y="59"/>
                    </a:cubicBezTo>
                    <a:cubicBezTo>
                      <a:pt x="3" y="59"/>
                      <a:pt x="3" y="59"/>
                      <a:pt x="3" y="59"/>
                    </a:cubicBezTo>
                    <a:cubicBezTo>
                      <a:pt x="2" y="59"/>
                      <a:pt x="2" y="59"/>
                      <a:pt x="2" y="59"/>
                    </a:cubicBezTo>
                    <a:cubicBezTo>
                      <a:pt x="3" y="59"/>
                      <a:pt x="3" y="59"/>
                      <a:pt x="3" y="59"/>
                    </a:cubicBezTo>
                    <a:cubicBezTo>
                      <a:pt x="2" y="59"/>
                      <a:pt x="2" y="59"/>
                      <a:pt x="2" y="59"/>
                    </a:cubicBezTo>
                    <a:cubicBezTo>
                      <a:pt x="3" y="60"/>
                      <a:pt x="3" y="60"/>
                      <a:pt x="3" y="60"/>
                    </a:cubicBezTo>
                    <a:cubicBezTo>
                      <a:pt x="3" y="59"/>
                      <a:pt x="3" y="59"/>
                      <a:pt x="3" y="59"/>
                    </a:cubicBezTo>
                    <a:cubicBezTo>
                      <a:pt x="2" y="59"/>
                      <a:pt x="2" y="59"/>
                      <a:pt x="2" y="59"/>
                    </a:cubicBezTo>
                    <a:cubicBezTo>
                      <a:pt x="3" y="60"/>
                      <a:pt x="3" y="60"/>
                      <a:pt x="3" y="60"/>
                    </a:cubicBezTo>
                    <a:cubicBezTo>
                      <a:pt x="3" y="60"/>
                      <a:pt x="3" y="60"/>
                      <a:pt x="3" y="60"/>
                    </a:cubicBezTo>
                    <a:cubicBezTo>
                      <a:pt x="2" y="59"/>
                      <a:pt x="2" y="59"/>
                      <a:pt x="2" y="59"/>
                    </a:cubicBezTo>
                    <a:cubicBezTo>
                      <a:pt x="2" y="61"/>
                      <a:pt x="2" y="61"/>
                      <a:pt x="2" y="61"/>
                    </a:cubicBezTo>
                    <a:cubicBezTo>
                      <a:pt x="3" y="60"/>
                      <a:pt x="3" y="60"/>
                      <a:pt x="3" y="60"/>
                    </a:cubicBezTo>
                    <a:cubicBezTo>
                      <a:pt x="2" y="59"/>
                      <a:pt x="2" y="59"/>
                      <a:pt x="2" y="59"/>
                    </a:cubicBezTo>
                    <a:cubicBezTo>
                      <a:pt x="2" y="61"/>
                      <a:pt x="2" y="61"/>
                      <a:pt x="2" y="61"/>
                    </a:cubicBezTo>
                    <a:cubicBezTo>
                      <a:pt x="2" y="60"/>
                      <a:pt x="2" y="60"/>
                      <a:pt x="2" y="60"/>
                    </a:cubicBezTo>
                    <a:cubicBezTo>
                      <a:pt x="2" y="61"/>
                      <a:pt x="2" y="61"/>
                      <a:pt x="2" y="61"/>
                    </a:cubicBezTo>
                    <a:cubicBezTo>
                      <a:pt x="2" y="61"/>
                      <a:pt x="2" y="61"/>
                      <a:pt x="2" y="61"/>
                    </a:cubicBezTo>
                    <a:cubicBezTo>
                      <a:pt x="2" y="60"/>
                      <a:pt x="2" y="60"/>
                      <a:pt x="2" y="60"/>
                    </a:cubicBezTo>
                    <a:cubicBezTo>
                      <a:pt x="2" y="61"/>
                      <a:pt x="2" y="61"/>
                      <a:pt x="2" y="61"/>
                    </a:cubicBezTo>
                    <a:cubicBezTo>
                      <a:pt x="2" y="60"/>
                      <a:pt x="2" y="60"/>
                      <a:pt x="2" y="60"/>
                    </a:cubicBezTo>
                    <a:cubicBezTo>
                      <a:pt x="2" y="61"/>
                      <a:pt x="2" y="61"/>
                      <a:pt x="2" y="61"/>
                    </a:cubicBezTo>
                    <a:cubicBezTo>
                      <a:pt x="2" y="61"/>
                      <a:pt x="2" y="61"/>
                      <a:pt x="2" y="61"/>
                    </a:cubicBezTo>
                    <a:cubicBezTo>
                      <a:pt x="2" y="60"/>
                      <a:pt x="2" y="60"/>
                      <a:pt x="2" y="60"/>
                    </a:cubicBezTo>
                    <a:cubicBezTo>
                      <a:pt x="2" y="61"/>
                      <a:pt x="2" y="61"/>
                      <a:pt x="2" y="61"/>
                    </a:cubicBezTo>
                    <a:cubicBezTo>
                      <a:pt x="2" y="61"/>
                      <a:pt x="2" y="61"/>
                      <a:pt x="3" y="62"/>
                    </a:cubicBezTo>
                    <a:cubicBezTo>
                      <a:pt x="9" y="65"/>
                      <a:pt x="29" y="77"/>
                      <a:pt x="49" y="88"/>
                    </a:cubicBezTo>
                    <a:cubicBezTo>
                      <a:pt x="58" y="94"/>
                      <a:pt x="68" y="99"/>
                      <a:pt x="75" y="103"/>
                    </a:cubicBezTo>
                    <a:cubicBezTo>
                      <a:pt x="79" y="105"/>
                      <a:pt x="82" y="107"/>
                      <a:pt x="84" y="108"/>
                    </a:cubicBezTo>
                    <a:cubicBezTo>
                      <a:pt x="86" y="109"/>
                      <a:pt x="87" y="109"/>
                      <a:pt x="88" y="109"/>
                    </a:cubicBezTo>
                    <a:cubicBezTo>
                      <a:pt x="88" y="110"/>
                      <a:pt x="89" y="110"/>
                      <a:pt x="90" y="110"/>
                    </a:cubicBezTo>
                    <a:cubicBezTo>
                      <a:pt x="91" y="110"/>
                      <a:pt x="91" y="110"/>
                      <a:pt x="91" y="110"/>
                    </a:cubicBezTo>
                    <a:cubicBezTo>
                      <a:pt x="91" y="110"/>
                      <a:pt x="91" y="110"/>
                      <a:pt x="91" y="109"/>
                    </a:cubicBezTo>
                    <a:cubicBezTo>
                      <a:pt x="92" y="109"/>
                      <a:pt x="92" y="108"/>
                      <a:pt x="92" y="108"/>
                    </a:cubicBezTo>
                    <a:cubicBezTo>
                      <a:pt x="92" y="108"/>
                      <a:pt x="91" y="107"/>
                      <a:pt x="91" y="107"/>
                    </a:cubicBezTo>
                    <a:cubicBezTo>
                      <a:pt x="4" y="53"/>
                      <a:pt x="4" y="53"/>
                      <a:pt x="4" y="53"/>
                    </a:cubicBezTo>
                    <a:cubicBezTo>
                      <a:pt x="3" y="54"/>
                      <a:pt x="3" y="54"/>
                      <a:pt x="3" y="54"/>
                    </a:cubicBezTo>
                    <a:cubicBezTo>
                      <a:pt x="4" y="55"/>
                      <a:pt x="4" y="55"/>
                      <a:pt x="4" y="55"/>
                    </a:cubicBezTo>
                    <a:cubicBezTo>
                      <a:pt x="3" y="54"/>
                      <a:pt x="3" y="54"/>
                      <a:pt x="3" y="54"/>
                    </a:cubicBezTo>
                    <a:cubicBezTo>
                      <a:pt x="4" y="55"/>
                      <a:pt x="4" y="55"/>
                      <a:pt x="4" y="55"/>
                    </a:cubicBezTo>
                    <a:cubicBezTo>
                      <a:pt x="4" y="55"/>
                      <a:pt x="4" y="55"/>
                      <a:pt x="4" y="55"/>
                    </a:cubicBezTo>
                    <a:cubicBezTo>
                      <a:pt x="3" y="54"/>
                      <a:pt x="3" y="54"/>
                      <a:pt x="3" y="54"/>
                    </a:cubicBezTo>
                    <a:cubicBezTo>
                      <a:pt x="4" y="55"/>
                      <a:pt x="4" y="55"/>
                      <a:pt x="4" y="55"/>
                    </a:cubicBezTo>
                    <a:cubicBezTo>
                      <a:pt x="3" y="54"/>
                      <a:pt x="3" y="54"/>
                      <a:pt x="3" y="54"/>
                    </a:cubicBezTo>
                    <a:cubicBezTo>
                      <a:pt x="3" y="55"/>
                      <a:pt x="3" y="55"/>
                      <a:pt x="3" y="55"/>
                    </a:cubicBezTo>
                    <a:cubicBezTo>
                      <a:pt x="4" y="55"/>
                      <a:pt x="4" y="55"/>
                      <a:pt x="4" y="55"/>
                    </a:cubicBezTo>
                    <a:cubicBezTo>
                      <a:pt x="3" y="54"/>
                      <a:pt x="3" y="54"/>
                      <a:pt x="3" y="54"/>
                    </a:cubicBezTo>
                    <a:cubicBezTo>
                      <a:pt x="3" y="55"/>
                      <a:pt x="3" y="55"/>
                      <a:pt x="3" y="55"/>
                    </a:cubicBezTo>
                    <a:cubicBezTo>
                      <a:pt x="3" y="55"/>
                      <a:pt x="3" y="55"/>
                      <a:pt x="3" y="55"/>
                    </a:cubicBezTo>
                    <a:cubicBezTo>
                      <a:pt x="3" y="55"/>
                      <a:pt x="3" y="55"/>
                      <a:pt x="3" y="55"/>
                    </a:cubicBezTo>
                    <a:cubicBezTo>
                      <a:pt x="3" y="55"/>
                      <a:pt x="3" y="55"/>
                      <a:pt x="3" y="55"/>
                    </a:cubicBezTo>
                    <a:cubicBezTo>
                      <a:pt x="3" y="55"/>
                      <a:pt x="3" y="55"/>
                      <a:pt x="3" y="55"/>
                    </a:cubicBezTo>
                    <a:cubicBezTo>
                      <a:pt x="3" y="55"/>
                      <a:pt x="3" y="55"/>
                      <a:pt x="3" y="55"/>
                    </a:cubicBezTo>
                    <a:cubicBezTo>
                      <a:pt x="3" y="55"/>
                      <a:pt x="4" y="56"/>
                      <a:pt x="5" y="56"/>
                    </a:cubicBezTo>
                    <a:cubicBezTo>
                      <a:pt x="8" y="57"/>
                      <a:pt x="15" y="62"/>
                      <a:pt x="24" y="67"/>
                    </a:cubicBezTo>
                    <a:cubicBezTo>
                      <a:pt x="38" y="75"/>
                      <a:pt x="55" y="85"/>
                      <a:pt x="69" y="93"/>
                    </a:cubicBezTo>
                    <a:cubicBezTo>
                      <a:pt x="76" y="97"/>
                      <a:pt x="82" y="101"/>
                      <a:pt x="86" y="104"/>
                    </a:cubicBezTo>
                    <a:cubicBezTo>
                      <a:pt x="89" y="105"/>
                      <a:pt x="91" y="106"/>
                      <a:pt x="92" y="107"/>
                    </a:cubicBezTo>
                    <a:cubicBezTo>
                      <a:pt x="93" y="107"/>
                      <a:pt x="93" y="108"/>
                      <a:pt x="94" y="108"/>
                    </a:cubicBezTo>
                    <a:cubicBezTo>
                      <a:pt x="94" y="108"/>
                      <a:pt x="94" y="108"/>
                      <a:pt x="94" y="108"/>
                    </a:cubicBezTo>
                    <a:cubicBezTo>
                      <a:pt x="95" y="108"/>
                      <a:pt x="95" y="108"/>
                      <a:pt x="95" y="108"/>
                    </a:cubicBezTo>
                    <a:cubicBezTo>
                      <a:pt x="96" y="108"/>
                      <a:pt x="96" y="108"/>
                      <a:pt x="96" y="108"/>
                    </a:cubicBezTo>
                    <a:cubicBezTo>
                      <a:pt x="97" y="108"/>
                      <a:pt x="97" y="108"/>
                      <a:pt x="97" y="108"/>
                    </a:cubicBezTo>
                    <a:cubicBezTo>
                      <a:pt x="97" y="107"/>
                      <a:pt x="97" y="107"/>
                      <a:pt x="97" y="107"/>
                    </a:cubicBezTo>
                    <a:cubicBezTo>
                      <a:pt x="97" y="106"/>
                      <a:pt x="97" y="106"/>
                      <a:pt x="96" y="106"/>
                    </a:cubicBezTo>
                    <a:cubicBezTo>
                      <a:pt x="96" y="106"/>
                      <a:pt x="96" y="106"/>
                      <a:pt x="96" y="106"/>
                    </a:cubicBezTo>
                    <a:cubicBezTo>
                      <a:pt x="96" y="105"/>
                      <a:pt x="96" y="105"/>
                      <a:pt x="96" y="105"/>
                    </a:cubicBezTo>
                    <a:cubicBezTo>
                      <a:pt x="92" y="103"/>
                      <a:pt x="69" y="88"/>
                      <a:pt x="46" y="74"/>
                    </a:cubicBezTo>
                    <a:cubicBezTo>
                      <a:pt x="24" y="60"/>
                      <a:pt x="2" y="47"/>
                      <a:pt x="2" y="47"/>
                    </a:cubicBezTo>
                    <a:cubicBezTo>
                      <a:pt x="1" y="48"/>
                      <a:pt x="1" y="48"/>
                      <a:pt x="1" y="48"/>
                    </a:cubicBezTo>
                    <a:cubicBezTo>
                      <a:pt x="3" y="49"/>
                      <a:pt x="3" y="49"/>
                      <a:pt x="3" y="49"/>
                    </a:cubicBezTo>
                    <a:cubicBezTo>
                      <a:pt x="1" y="48"/>
                      <a:pt x="1" y="48"/>
                      <a:pt x="1" y="48"/>
                    </a:cubicBezTo>
                    <a:cubicBezTo>
                      <a:pt x="2" y="49"/>
                      <a:pt x="2" y="49"/>
                      <a:pt x="2" y="49"/>
                    </a:cubicBezTo>
                    <a:cubicBezTo>
                      <a:pt x="3" y="49"/>
                      <a:pt x="3" y="49"/>
                      <a:pt x="3" y="49"/>
                    </a:cubicBezTo>
                    <a:cubicBezTo>
                      <a:pt x="1" y="48"/>
                      <a:pt x="1" y="48"/>
                      <a:pt x="1" y="48"/>
                    </a:cubicBezTo>
                    <a:cubicBezTo>
                      <a:pt x="2" y="49"/>
                      <a:pt x="2" y="49"/>
                      <a:pt x="2" y="49"/>
                    </a:cubicBezTo>
                    <a:cubicBezTo>
                      <a:pt x="1" y="48"/>
                      <a:pt x="1" y="48"/>
                      <a:pt x="1" y="48"/>
                    </a:cubicBezTo>
                    <a:cubicBezTo>
                      <a:pt x="1" y="49"/>
                      <a:pt x="1" y="49"/>
                      <a:pt x="1" y="49"/>
                    </a:cubicBezTo>
                    <a:cubicBezTo>
                      <a:pt x="2" y="49"/>
                      <a:pt x="2" y="49"/>
                      <a:pt x="2" y="49"/>
                    </a:cubicBezTo>
                    <a:cubicBezTo>
                      <a:pt x="1" y="48"/>
                      <a:pt x="1" y="48"/>
                      <a:pt x="1" y="48"/>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50"/>
                      <a:pt x="2" y="50"/>
                      <a:pt x="3" y="50"/>
                    </a:cubicBezTo>
                    <a:cubicBezTo>
                      <a:pt x="11" y="54"/>
                      <a:pt x="35" y="68"/>
                      <a:pt x="58" y="81"/>
                    </a:cubicBezTo>
                    <a:cubicBezTo>
                      <a:pt x="69" y="88"/>
                      <a:pt x="80" y="94"/>
                      <a:pt x="88" y="99"/>
                    </a:cubicBezTo>
                    <a:cubicBezTo>
                      <a:pt x="96" y="104"/>
                      <a:pt x="101" y="107"/>
                      <a:pt x="101" y="107"/>
                    </a:cubicBezTo>
                    <a:cubicBezTo>
                      <a:pt x="102" y="107"/>
                      <a:pt x="103" y="107"/>
                      <a:pt x="103" y="106"/>
                    </a:cubicBezTo>
                    <a:cubicBezTo>
                      <a:pt x="104" y="105"/>
                      <a:pt x="104" y="104"/>
                      <a:pt x="103" y="104"/>
                    </a:cubicBezTo>
                    <a:cubicBezTo>
                      <a:pt x="103" y="104"/>
                      <a:pt x="97" y="100"/>
                      <a:pt x="88" y="95"/>
                    </a:cubicBezTo>
                    <a:cubicBezTo>
                      <a:pt x="75" y="87"/>
                      <a:pt x="55" y="74"/>
                      <a:pt x="38" y="64"/>
                    </a:cubicBezTo>
                    <a:cubicBezTo>
                      <a:pt x="30" y="59"/>
                      <a:pt x="22" y="54"/>
                      <a:pt x="17" y="51"/>
                    </a:cubicBezTo>
                    <a:cubicBezTo>
                      <a:pt x="14" y="49"/>
                      <a:pt x="12" y="48"/>
                      <a:pt x="11" y="47"/>
                    </a:cubicBezTo>
                    <a:cubicBezTo>
                      <a:pt x="10" y="46"/>
                      <a:pt x="9" y="46"/>
                      <a:pt x="9" y="45"/>
                    </a:cubicBezTo>
                    <a:cubicBezTo>
                      <a:pt x="9" y="45"/>
                      <a:pt x="9" y="45"/>
                      <a:pt x="9" y="45"/>
                    </a:cubicBezTo>
                    <a:cubicBezTo>
                      <a:pt x="9" y="45"/>
                      <a:pt x="9" y="45"/>
                      <a:pt x="9" y="45"/>
                    </a:cubicBezTo>
                    <a:cubicBezTo>
                      <a:pt x="8" y="46"/>
                      <a:pt x="8" y="46"/>
                      <a:pt x="8" y="46"/>
                    </a:cubicBezTo>
                    <a:cubicBezTo>
                      <a:pt x="9" y="45"/>
                      <a:pt x="9" y="45"/>
                      <a:pt x="9" y="45"/>
                    </a:cubicBezTo>
                    <a:cubicBezTo>
                      <a:pt x="9" y="45"/>
                      <a:pt x="9" y="45"/>
                      <a:pt x="9" y="45"/>
                    </a:cubicBezTo>
                    <a:cubicBezTo>
                      <a:pt x="8" y="46"/>
                      <a:pt x="8" y="46"/>
                      <a:pt x="8" y="46"/>
                    </a:cubicBezTo>
                    <a:cubicBezTo>
                      <a:pt x="9" y="45"/>
                      <a:pt x="9" y="45"/>
                      <a:pt x="9" y="45"/>
                    </a:cubicBezTo>
                    <a:cubicBezTo>
                      <a:pt x="7" y="46"/>
                      <a:pt x="7" y="46"/>
                      <a:pt x="7" y="46"/>
                    </a:cubicBezTo>
                    <a:cubicBezTo>
                      <a:pt x="9" y="46"/>
                      <a:pt x="9" y="46"/>
                      <a:pt x="9" y="46"/>
                    </a:cubicBezTo>
                    <a:cubicBezTo>
                      <a:pt x="9" y="45"/>
                      <a:pt x="9" y="45"/>
                      <a:pt x="9" y="45"/>
                    </a:cubicBezTo>
                    <a:cubicBezTo>
                      <a:pt x="7" y="46"/>
                      <a:pt x="7" y="46"/>
                      <a:pt x="7" y="46"/>
                    </a:cubicBezTo>
                    <a:cubicBezTo>
                      <a:pt x="9" y="46"/>
                      <a:pt x="9" y="46"/>
                      <a:pt x="9" y="46"/>
                    </a:cubicBezTo>
                    <a:cubicBezTo>
                      <a:pt x="7" y="46"/>
                      <a:pt x="7" y="46"/>
                      <a:pt x="7" y="46"/>
                    </a:cubicBezTo>
                    <a:cubicBezTo>
                      <a:pt x="9" y="47"/>
                      <a:pt x="9" y="47"/>
                      <a:pt x="9" y="47"/>
                    </a:cubicBezTo>
                    <a:cubicBezTo>
                      <a:pt x="8" y="46"/>
                      <a:pt x="8" y="46"/>
                      <a:pt x="8" y="46"/>
                    </a:cubicBezTo>
                    <a:cubicBezTo>
                      <a:pt x="8" y="47"/>
                      <a:pt x="8" y="47"/>
                      <a:pt x="8" y="47"/>
                    </a:cubicBezTo>
                    <a:cubicBezTo>
                      <a:pt x="9" y="47"/>
                      <a:pt x="9" y="47"/>
                      <a:pt x="9" y="47"/>
                    </a:cubicBezTo>
                    <a:cubicBezTo>
                      <a:pt x="8" y="46"/>
                      <a:pt x="8" y="46"/>
                      <a:pt x="8" y="46"/>
                    </a:cubicBezTo>
                    <a:cubicBezTo>
                      <a:pt x="8" y="47"/>
                      <a:pt x="8" y="47"/>
                      <a:pt x="8" y="47"/>
                    </a:cubicBezTo>
                    <a:cubicBezTo>
                      <a:pt x="8" y="47"/>
                      <a:pt x="8" y="47"/>
                      <a:pt x="8" y="47"/>
                    </a:cubicBezTo>
                    <a:cubicBezTo>
                      <a:pt x="8" y="48"/>
                      <a:pt x="8" y="48"/>
                      <a:pt x="8" y="48"/>
                    </a:cubicBezTo>
                    <a:cubicBezTo>
                      <a:pt x="8" y="47"/>
                      <a:pt x="8" y="47"/>
                      <a:pt x="8" y="47"/>
                    </a:cubicBezTo>
                    <a:cubicBezTo>
                      <a:pt x="8" y="47"/>
                      <a:pt x="8" y="47"/>
                      <a:pt x="8" y="47"/>
                    </a:cubicBezTo>
                    <a:cubicBezTo>
                      <a:pt x="8" y="48"/>
                      <a:pt x="8" y="48"/>
                      <a:pt x="8" y="48"/>
                    </a:cubicBezTo>
                    <a:cubicBezTo>
                      <a:pt x="8" y="47"/>
                      <a:pt x="8" y="47"/>
                      <a:pt x="8" y="47"/>
                    </a:cubicBezTo>
                    <a:cubicBezTo>
                      <a:pt x="8" y="48"/>
                      <a:pt x="8" y="48"/>
                      <a:pt x="8" y="48"/>
                    </a:cubicBezTo>
                    <a:cubicBezTo>
                      <a:pt x="8" y="48"/>
                      <a:pt x="8" y="48"/>
                      <a:pt x="8" y="48"/>
                    </a:cubicBezTo>
                    <a:cubicBezTo>
                      <a:pt x="8" y="47"/>
                      <a:pt x="8" y="47"/>
                      <a:pt x="8" y="47"/>
                    </a:cubicBezTo>
                    <a:cubicBezTo>
                      <a:pt x="8" y="48"/>
                      <a:pt x="8" y="48"/>
                      <a:pt x="8" y="48"/>
                    </a:cubicBezTo>
                    <a:cubicBezTo>
                      <a:pt x="8" y="48"/>
                      <a:pt x="9" y="48"/>
                      <a:pt x="10" y="48"/>
                    </a:cubicBezTo>
                    <a:cubicBezTo>
                      <a:pt x="14" y="50"/>
                      <a:pt x="22" y="54"/>
                      <a:pt x="32" y="60"/>
                    </a:cubicBezTo>
                    <a:cubicBezTo>
                      <a:pt x="46" y="69"/>
                      <a:pt x="65" y="80"/>
                      <a:pt x="81" y="89"/>
                    </a:cubicBezTo>
                    <a:cubicBezTo>
                      <a:pt x="88" y="94"/>
                      <a:pt x="95" y="98"/>
                      <a:pt x="100" y="101"/>
                    </a:cubicBezTo>
                    <a:cubicBezTo>
                      <a:pt x="103" y="102"/>
                      <a:pt x="105" y="103"/>
                      <a:pt x="107" y="104"/>
                    </a:cubicBezTo>
                    <a:cubicBezTo>
                      <a:pt x="108" y="105"/>
                      <a:pt x="108" y="105"/>
                      <a:pt x="109" y="105"/>
                    </a:cubicBezTo>
                    <a:cubicBezTo>
                      <a:pt x="110" y="105"/>
                      <a:pt x="110" y="105"/>
                      <a:pt x="110" y="105"/>
                    </a:cubicBezTo>
                    <a:cubicBezTo>
                      <a:pt x="110" y="106"/>
                      <a:pt x="110" y="106"/>
                      <a:pt x="110" y="106"/>
                    </a:cubicBezTo>
                    <a:cubicBezTo>
                      <a:pt x="111" y="106"/>
                      <a:pt x="111" y="106"/>
                      <a:pt x="111" y="106"/>
                    </a:cubicBezTo>
                    <a:cubicBezTo>
                      <a:pt x="112" y="105"/>
                      <a:pt x="112" y="105"/>
                      <a:pt x="112" y="105"/>
                    </a:cubicBezTo>
                    <a:cubicBezTo>
                      <a:pt x="112" y="105"/>
                      <a:pt x="112" y="105"/>
                      <a:pt x="112" y="105"/>
                    </a:cubicBezTo>
                    <a:cubicBezTo>
                      <a:pt x="112" y="104"/>
                      <a:pt x="112" y="104"/>
                      <a:pt x="112" y="104"/>
                    </a:cubicBezTo>
                    <a:cubicBezTo>
                      <a:pt x="112" y="104"/>
                      <a:pt x="112" y="103"/>
                      <a:pt x="112" y="103"/>
                    </a:cubicBezTo>
                    <a:cubicBezTo>
                      <a:pt x="111" y="102"/>
                      <a:pt x="111" y="102"/>
                      <a:pt x="110" y="101"/>
                    </a:cubicBezTo>
                    <a:cubicBezTo>
                      <a:pt x="107" y="98"/>
                      <a:pt x="99" y="93"/>
                      <a:pt x="90" y="88"/>
                    </a:cubicBezTo>
                    <a:cubicBezTo>
                      <a:pt x="61" y="70"/>
                      <a:pt x="15" y="43"/>
                      <a:pt x="15" y="43"/>
                    </a:cubicBezTo>
                    <a:cubicBezTo>
                      <a:pt x="15" y="44"/>
                      <a:pt x="15" y="44"/>
                      <a:pt x="15" y="44"/>
                    </a:cubicBezTo>
                    <a:cubicBezTo>
                      <a:pt x="16" y="45"/>
                      <a:pt x="16" y="45"/>
                      <a:pt x="16" y="45"/>
                    </a:cubicBezTo>
                    <a:cubicBezTo>
                      <a:pt x="15" y="44"/>
                      <a:pt x="15" y="44"/>
                      <a:pt x="15" y="44"/>
                    </a:cubicBezTo>
                    <a:cubicBezTo>
                      <a:pt x="15" y="45"/>
                      <a:pt x="15" y="45"/>
                      <a:pt x="15" y="45"/>
                    </a:cubicBezTo>
                    <a:cubicBezTo>
                      <a:pt x="16" y="45"/>
                      <a:pt x="16" y="45"/>
                      <a:pt x="16" y="45"/>
                    </a:cubicBezTo>
                    <a:cubicBezTo>
                      <a:pt x="15" y="44"/>
                      <a:pt x="15" y="44"/>
                      <a:pt x="15" y="44"/>
                    </a:cubicBezTo>
                    <a:cubicBezTo>
                      <a:pt x="15" y="45"/>
                      <a:pt x="15" y="45"/>
                      <a:pt x="15" y="45"/>
                    </a:cubicBezTo>
                    <a:cubicBezTo>
                      <a:pt x="15" y="45"/>
                      <a:pt x="15" y="45"/>
                      <a:pt x="15" y="45"/>
                    </a:cubicBezTo>
                    <a:cubicBezTo>
                      <a:pt x="15" y="46"/>
                      <a:pt x="15" y="46"/>
                      <a:pt x="15" y="46"/>
                    </a:cubicBezTo>
                    <a:cubicBezTo>
                      <a:pt x="15" y="45"/>
                      <a:pt x="15" y="45"/>
                      <a:pt x="15" y="45"/>
                    </a:cubicBezTo>
                    <a:cubicBezTo>
                      <a:pt x="15" y="45"/>
                      <a:pt x="15" y="45"/>
                      <a:pt x="15" y="45"/>
                    </a:cubicBezTo>
                    <a:cubicBezTo>
                      <a:pt x="15" y="46"/>
                      <a:pt x="15" y="46"/>
                      <a:pt x="15" y="46"/>
                    </a:cubicBezTo>
                    <a:cubicBezTo>
                      <a:pt x="15" y="46"/>
                      <a:pt x="15" y="46"/>
                      <a:pt x="15" y="46"/>
                    </a:cubicBezTo>
                    <a:cubicBezTo>
                      <a:pt x="15" y="46"/>
                      <a:pt x="16" y="46"/>
                      <a:pt x="17" y="46"/>
                    </a:cubicBezTo>
                    <a:cubicBezTo>
                      <a:pt x="21" y="48"/>
                      <a:pt x="30" y="52"/>
                      <a:pt x="40" y="58"/>
                    </a:cubicBezTo>
                    <a:cubicBezTo>
                      <a:pt x="55" y="67"/>
                      <a:pt x="75" y="78"/>
                      <a:pt x="90" y="87"/>
                    </a:cubicBezTo>
                    <a:cubicBezTo>
                      <a:pt x="98" y="92"/>
                      <a:pt x="105" y="96"/>
                      <a:pt x="110" y="99"/>
                    </a:cubicBezTo>
                    <a:cubicBezTo>
                      <a:pt x="115" y="102"/>
                      <a:pt x="118" y="103"/>
                      <a:pt x="118" y="103"/>
                    </a:cubicBezTo>
                    <a:cubicBezTo>
                      <a:pt x="118" y="104"/>
                      <a:pt x="119" y="104"/>
                      <a:pt x="120" y="103"/>
                    </a:cubicBezTo>
                    <a:cubicBezTo>
                      <a:pt x="120" y="102"/>
                      <a:pt x="120" y="101"/>
                      <a:pt x="119" y="101"/>
                    </a:cubicBezTo>
                    <a:cubicBezTo>
                      <a:pt x="119" y="101"/>
                      <a:pt x="113" y="97"/>
                      <a:pt x="104" y="92"/>
                    </a:cubicBezTo>
                    <a:cubicBezTo>
                      <a:pt x="91" y="83"/>
                      <a:pt x="71" y="71"/>
                      <a:pt x="54" y="60"/>
                    </a:cubicBezTo>
                    <a:cubicBezTo>
                      <a:pt x="45" y="55"/>
                      <a:pt x="38" y="50"/>
                      <a:pt x="32" y="47"/>
                    </a:cubicBezTo>
                    <a:cubicBezTo>
                      <a:pt x="30" y="45"/>
                      <a:pt x="27" y="44"/>
                      <a:pt x="26" y="43"/>
                    </a:cubicBezTo>
                    <a:cubicBezTo>
                      <a:pt x="25" y="42"/>
                      <a:pt x="25" y="42"/>
                      <a:pt x="24" y="42"/>
                    </a:cubicBezTo>
                    <a:cubicBezTo>
                      <a:pt x="24" y="41"/>
                      <a:pt x="24" y="41"/>
                      <a:pt x="24" y="41"/>
                    </a:cubicBezTo>
                    <a:cubicBezTo>
                      <a:pt x="24" y="41"/>
                      <a:pt x="24" y="41"/>
                      <a:pt x="24" y="41"/>
                    </a:cubicBezTo>
                    <a:cubicBezTo>
                      <a:pt x="23" y="42"/>
                      <a:pt x="23" y="42"/>
                      <a:pt x="23" y="42"/>
                    </a:cubicBezTo>
                    <a:cubicBezTo>
                      <a:pt x="24" y="41"/>
                      <a:pt x="24" y="41"/>
                      <a:pt x="24" y="41"/>
                    </a:cubicBezTo>
                    <a:cubicBezTo>
                      <a:pt x="24" y="41"/>
                      <a:pt x="24" y="41"/>
                      <a:pt x="24" y="41"/>
                    </a:cubicBezTo>
                    <a:cubicBezTo>
                      <a:pt x="23" y="42"/>
                      <a:pt x="23" y="42"/>
                      <a:pt x="23" y="42"/>
                    </a:cubicBezTo>
                    <a:cubicBezTo>
                      <a:pt x="24" y="41"/>
                      <a:pt x="24" y="41"/>
                      <a:pt x="24" y="41"/>
                    </a:cubicBezTo>
                    <a:cubicBezTo>
                      <a:pt x="23" y="42"/>
                      <a:pt x="23" y="42"/>
                      <a:pt x="23" y="42"/>
                    </a:cubicBezTo>
                    <a:cubicBezTo>
                      <a:pt x="24" y="42"/>
                      <a:pt x="24" y="42"/>
                      <a:pt x="24" y="42"/>
                    </a:cubicBezTo>
                    <a:cubicBezTo>
                      <a:pt x="24" y="41"/>
                      <a:pt x="24" y="41"/>
                      <a:pt x="24" y="41"/>
                    </a:cubicBezTo>
                    <a:cubicBezTo>
                      <a:pt x="23" y="42"/>
                      <a:pt x="23" y="42"/>
                      <a:pt x="23" y="42"/>
                    </a:cubicBezTo>
                    <a:cubicBezTo>
                      <a:pt x="24" y="42"/>
                      <a:pt x="24" y="42"/>
                      <a:pt x="24" y="42"/>
                    </a:cubicBezTo>
                    <a:cubicBezTo>
                      <a:pt x="23" y="42"/>
                      <a:pt x="23" y="42"/>
                      <a:pt x="23" y="42"/>
                    </a:cubicBezTo>
                    <a:cubicBezTo>
                      <a:pt x="24" y="42"/>
                      <a:pt x="24" y="42"/>
                      <a:pt x="24" y="42"/>
                    </a:cubicBezTo>
                    <a:cubicBezTo>
                      <a:pt x="24" y="42"/>
                      <a:pt x="24" y="42"/>
                      <a:pt x="24" y="42"/>
                    </a:cubicBezTo>
                    <a:cubicBezTo>
                      <a:pt x="23" y="42"/>
                      <a:pt x="23" y="42"/>
                      <a:pt x="23" y="42"/>
                    </a:cubicBezTo>
                    <a:cubicBezTo>
                      <a:pt x="24" y="42"/>
                      <a:pt x="24" y="42"/>
                      <a:pt x="24" y="42"/>
                    </a:cubicBezTo>
                    <a:cubicBezTo>
                      <a:pt x="23" y="42"/>
                      <a:pt x="23" y="42"/>
                      <a:pt x="23" y="42"/>
                    </a:cubicBezTo>
                    <a:cubicBezTo>
                      <a:pt x="24" y="43"/>
                      <a:pt x="24" y="43"/>
                      <a:pt x="24" y="43"/>
                    </a:cubicBezTo>
                    <a:cubicBezTo>
                      <a:pt x="23" y="42"/>
                      <a:pt x="23" y="42"/>
                      <a:pt x="23" y="42"/>
                    </a:cubicBezTo>
                    <a:cubicBezTo>
                      <a:pt x="23" y="44"/>
                      <a:pt x="23" y="44"/>
                      <a:pt x="23" y="44"/>
                    </a:cubicBezTo>
                    <a:cubicBezTo>
                      <a:pt x="24" y="43"/>
                      <a:pt x="24" y="43"/>
                      <a:pt x="24" y="43"/>
                    </a:cubicBezTo>
                    <a:cubicBezTo>
                      <a:pt x="23" y="42"/>
                      <a:pt x="23" y="42"/>
                      <a:pt x="23" y="42"/>
                    </a:cubicBezTo>
                    <a:cubicBezTo>
                      <a:pt x="23" y="44"/>
                      <a:pt x="23" y="44"/>
                      <a:pt x="23" y="44"/>
                    </a:cubicBezTo>
                    <a:cubicBezTo>
                      <a:pt x="23" y="42"/>
                      <a:pt x="23" y="42"/>
                      <a:pt x="23" y="42"/>
                    </a:cubicBezTo>
                    <a:cubicBezTo>
                      <a:pt x="23" y="44"/>
                      <a:pt x="23" y="44"/>
                      <a:pt x="23" y="44"/>
                    </a:cubicBezTo>
                    <a:cubicBezTo>
                      <a:pt x="23" y="44"/>
                      <a:pt x="23" y="44"/>
                      <a:pt x="23" y="44"/>
                    </a:cubicBezTo>
                    <a:cubicBezTo>
                      <a:pt x="23" y="42"/>
                      <a:pt x="23" y="42"/>
                      <a:pt x="23" y="42"/>
                    </a:cubicBezTo>
                    <a:cubicBezTo>
                      <a:pt x="23" y="44"/>
                      <a:pt x="23" y="44"/>
                      <a:pt x="23" y="44"/>
                    </a:cubicBezTo>
                    <a:cubicBezTo>
                      <a:pt x="23" y="43"/>
                      <a:pt x="23" y="43"/>
                      <a:pt x="23" y="43"/>
                    </a:cubicBezTo>
                    <a:cubicBezTo>
                      <a:pt x="23" y="44"/>
                      <a:pt x="23" y="44"/>
                      <a:pt x="23" y="44"/>
                    </a:cubicBezTo>
                    <a:cubicBezTo>
                      <a:pt x="23" y="44"/>
                      <a:pt x="23" y="44"/>
                      <a:pt x="23" y="44"/>
                    </a:cubicBezTo>
                    <a:cubicBezTo>
                      <a:pt x="23" y="43"/>
                      <a:pt x="23" y="43"/>
                      <a:pt x="23" y="43"/>
                    </a:cubicBezTo>
                    <a:cubicBezTo>
                      <a:pt x="23" y="44"/>
                      <a:pt x="23" y="44"/>
                      <a:pt x="23" y="44"/>
                    </a:cubicBezTo>
                    <a:cubicBezTo>
                      <a:pt x="23" y="44"/>
                      <a:pt x="24" y="44"/>
                      <a:pt x="25" y="44"/>
                    </a:cubicBezTo>
                    <a:cubicBezTo>
                      <a:pt x="28" y="46"/>
                      <a:pt x="36" y="50"/>
                      <a:pt x="46" y="56"/>
                    </a:cubicBezTo>
                    <a:cubicBezTo>
                      <a:pt x="61" y="64"/>
                      <a:pt x="80" y="75"/>
                      <a:pt x="95" y="84"/>
                    </a:cubicBezTo>
                    <a:cubicBezTo>
                      <a:pt x="103" y="89"/>
                      <a:pt x="110" y="93"/>
                      <a:pt x="115" y="96"/>
                    </a:cubicBezTo>
                    <a:cubicBezTo>
                      <a:pt x="120" y="99"/>
                      <a:pt x="122" y="100"/>
                      <a:pt x="123" y="100"/>
                    </a:cubicBezTo>
                    <a:cubicBezTo>
                      <a:pt x="123" y="101"/>
                      <a:pt x="124" y="100"/>
                      <a:pt x="125" y="100"/>
                    </a:cubicBezTo>
                    <a:cubicBezTo>
                      <a:pt x="125" y="99"/>
                      <a:pt x="125" y="98"/>
                      <a:pt x="124" y="98"/>
                    </a:cubicBezTo>
                    <a:cubicBezTo>
                      <a:pt x="31" y="40"/>
                      <a:pt x="31" y="40"/>
                      <a:pt x="31" y="40"/>
                    </a:cubicBezTo>
                    <a:cubicBezTo>
                      <a:pt x="31" y="41"/>
                      <a:pt x="31" y="41"/>
                      <a:pt x="31" y="41"/>
                    </a:cubicBezTo>
                    <a:cubicBezTo>
                      <a:pt x="32" y="42"/>
                      <a:pt x="32" y="42"/>
                      <a:pt x="32" y="42"/>
                    </a:cubicBezTo>
                    <a:cubicBezTo>
                      <a:pt x="31" y="41"/>
                      <a:pt x="31" y="41"/>
                      <a:pt x="31" y="41"/>
                    </a:cubicBezTo>
                    <a:cubicBezTo>
                      <a:pt x="31" y="42"/>
                      <a:pt x="31" y="42"/>
                      <a:pt x="31" y="42"/>
                    </a:cubicBezTo>
                    <a:cubicBezTo>
                      <a:pt x="32" y="42"/>
                      <a:pt x="32" y="42"/>
                      <a:pt x="32" y="42"/>
                    </a:cubicBezTo>
                    <a:cubicBezTo>
                      <a:pt x="31" y="41"/>
                      <a:pt x="31" y="41"/>
                      <a:pt x="31" y="41"/>
                    </a:cubicBezTo>
                    <a:cubicBezTo>
                      <a:pt x="31" y="42"/>
                      <a:pt x="31" y="42"/>
                      <a:pt x="31" y="42"/>
                    </a:cubicBezTo>
                    <a:cubicBezTo>
                      <a:pt x="31" y="41"/>
                      <a:pt x="31" y="41"/>
                      <a:pt x="31" y="41"/>
                    </a:cubicBezTo>
                    <a:cubicBezTo>
                      <a:pt x="31" y="42"/>
                      <a:pt x="31" y="42"/>
                      <a:pt x="31" y="42"/>
                    </a:cubicBezTo>
                    <a:cubicBezTo>
                      <a:pt x="31" y="42"/>
                      <a:pt x="31" y="42"/>
                      <a:pt x="31" y="42"/>
                    </a:cubicBezTo>
                    <a:cubicBezTo>
                      <a:pt x="31" y="41"/>
                      <a:pt x="31" y="41"/>
                      <a:pt x="31" y="41"/>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3"/>
                      <a:pt x="31" y="43"/>
                      <a:pt x="32" y="43"/>
                    </a:cubicBezTo>
                    <a:cubicBezTo>
                      <a:pt x="40" y="47"/>
                      <a:pt x="64" y="61"/>
                      <a:pt x="87" y="74"/>
                    </a:cubicBezTo>
                    <a:cubicBezTo>
                      <a:pt x="98" y="80"/>
                      <a:pt x="109" y="87"/>
                      <a:pt x="117" y="91"/>
                    </a:cubicBezTo>
                    <a:cubicBezTo>
                      <a:pt x="121" y="94"/>
                      <a:pt x="124" y="96"/>
                      <a:pt x="127" y="97"/>
                    </a:cubicBezTo>
                    <a:cubicBezTo>
                      <a:pt x="128" y="98"/>
                      <a:pt x="129" y="98"/>
                      <a:pt x="129" y="98"/>
                    </a:cubicBezTo>
                    <a:cubicBezTo>
                      <a:pt x="130" y="99"/>
                      <a:pt x="130" y="99"/>
                      <a:pt x="130" y="99"/>
                    </a:cubicBezTo>
                    <a:cubicBezTo>
                      <a:pt x="130" y="99"/>
                      <a:pt x="130" y="99"/>
                      <a:pt x="130" y="99"/>
                    </a:cubicBezTo>
                    <a:cubicBezTo>
                      <a:pt x="131" y="99"/>
                      <a:pt x="131" y="99"/>
                      <a:pt x="131" y="99"/>
                    </a:cubicBezTo>
                    <a:cubicBezTo>
                      <a:pt x="131" y="99"/>
                      <a:pt x="131" y="99"/>
                      <a:pt x="131" y="99"/>
                    </a:cubicBezTo>
                    <a:cubicBezTo>
                      <a:pt x="131" y="99"/>
                      <a:pt x="132" y="99"/>
                      <a:pt x="132" y="99"/>
                    </a:cubicBezTo>
                    <a:cubicBezTo>
                      <a:pt x="133" y="98"/>
                      <a:pt x="133" y="98"/>
                      <a:pt x="133" y="97"/>
                    </a:cubicBezTo>
                    <a:cubicBezTo>
                      <a:pt x="133" y="97"/>
                      <a:pt x="132" y="97"/>
                      <a:pt x="132" y="96"/>
                    </a:cubicBezTo>
                    <a:cubicBezTo>
                      <a:pt x="38" y="38"/>
                      <a:pt x="38" y="38"/>
                      <a:pt x="38" y="38"/>
                    </a:cubicBezTo>
                    <a:cubicBezTo>
                      <a:pt x="37" y="39"/>
                      <a:pt x="37" y="39"/>
                      <a:pt x="37" y="39"/>
                    </a:cubicBezTo>
                    <a:cubicBezTo>
                      <a:pt x="39" y="40"/>
                      <a:pt x="39" y="40"/>
                      <a:pt x="39" y="40"/>
                    </a:cubicBezTo>
                    <a:cubicBezTo>
                      <a:pt x="38" y="39"/>
                      <a:pt x="38" y="39"/>
                      <a:pt x="38" y="39"/>
                    </a:cubicBezTo>
                    <a:cubicBezTo>
                      <a:pt x="38" y="40"/>
                      <a:pt x="38" y="40"/>
                      <a:pt x="38" y="40"/>
                    </a:cubicBezTo>
                    <a:cubicBezTo>
                      <a:pt x="39" y="40"/>
                      <a:pt x="39" y="40"/>
                      <a:pt x="39" y="40"/>
                    </a:cubicBezTo>
                    <a:cubicBezTo>
                      <a:pt x="38" y="39"/>
                      <a:pt x="38" y="39"/>
                      <a:pt x="38" y="39"/>
                    </a:cubicBezTo>
                    <a:cubicBezTo>
                      <a:pt x="38" y="40"/>
                      <a:pt x="38" y="40"/>
                      <a:pt x="38" y="40"/>
                    </a:cubicBezTo>
                    <a:cubicBezTo>
                      <a:pt x="38" y="40"/>
                      <a:pt x="38" y="40"/>
                      <a:pt x="38" y="40"/>
                    </a:cubicBezTo>
                    <a:cubicBezTo>
                      <a:pt x="38" y="41"/>
                      <a:pt x="38" y="41"/>
                      <a:pt x="38" y="41"/>
                    </a:cubicBezTo>
                    <a:cubicBezTo>
                      <a:pt x="38" y="40"/>
                      <a:pt x="38" y="40"/>
                      <a:pt x="38" y="40"/>
                    </a:cubicBezTo>
                    <a:cubicBezTo>
                      <a:pt x="38" y="40"/>
                      <a:pt x="38" y="40"/>
                      <a:pt x="38" y="40"/>
                    </a:cubicBezTo>
                    <a:cubicBezTo>
                      <a:pt x="38" y="41"/>
                      <a:pt x="38" y="41"/>
                      <a:pt x="38" y="41"/>
                    </a:cubicBezTo>
                    <a:cubicBezTo>
                      <a:pt x="38" y="40"/>
                      <a:pt x="38" y="40"/>
                      <a:pt x="38" y="40"/>
                    </a:cubicBezTo>
                    <a:cubicBezTo>
                      <a:pt x="38" y="41"/>
                      <a:pt x="38" y="41"/>
                      <a:pt x="38" y="41"/>
                    </a:cubicBezTo>
                    <a:cubicBezTo>
                      <a:pt x="38" y="41"/>
                      <a:pt x="38" y="41"/>
                      <a:pt x="38" y="41"/>
                    </a:cubicBezTo>
                    <a:cubicBezTo>
                      <a:pt x="38" y="40"/>
                      <a:pt x="38" y="40"/>
                      <a:pt x="38" y="40"/>
                    </a:cubicBezTo>
                    <a:cubicBezTo>
                      <a:pt x="38" y="41"/>
                      <a:pt x="38" y="41"/>
                      <a:pt x="38" y="41"/>
                    </a:cubicBezTo>
                    <a:cubicBezTo>
                      <a:pt x="38" y="41"/>
                      <a:pt x="39" y="41"/>
                      <a:pt x="40" y="41"/>
                    </a:cubicBezTo>
                    <a:cubicBezTo>
                      <a:pt x="43" y="43"/>
                      <a:pt x="52" y="47"/>
                      <a:pt x="61" y="53"/>
                    </a:cubicBezTo>
                    <a:cubicBezTo>
                      <a:pt x="76" y="61"/>
                      <a:pt x="95" y="72"/>
                      <a:pt x="110" y="80"/>
                    </a:cubicBezTo>
                    <a:cubicBezTo>
                      <a:pt x="118" y="85"/>
                      <a:pt x="124" y="89"/>
                      <a:pt x="129" y="92"/>
                    </a:cubicBezTo>
                    <a:cubicBezTo>
                      <a:pt x="132" y="93"/>
                      <a:pt x="134" y="94"/>
                      <a:pt x="135" y="95"/>
                    </a:cubicBezTo>
                    <a:cubicBezTo>
                      <a:pt x="136" y="95"/>
                      <a:pt x="137" y="96"/>
                      <a:pt x="137" y="96"/>
                    </a:cubicBezTo>
                    <a:cubicBezTo>
                      <a:pt x="138" y="96"/>
                      <a:pt x="138" y="96"/>
                      <a:pt x="138" y="96"/>
                    </a:cubicBezTo>
                    <a:cubicBezTo>
                      <a:pt x="138" y="96"/>
                      <a:pt x="138" y="96"/>
                      <a:pt x="138" y="96"/>
                    </a:cubicBezTo>
                    <a:cubicBezTo>
                      <a:pt x="139" y="96"/>
                      <a:pt x="139" y="96"/>
                      <a:pt x="139" y="96"/>
                    </a:cubicBezTo>
                    <a:cubicBezTo>
                      <a:pt x="139" y="96"/>
                      <a:pt x="139" y="96"/>
                      <a:pt x="139" y="96"/>
                    </a:cubicBezTo>
                    <a:cubicBezTo>
                      <a:pt x="140" y="96"/>
                      <a:pt x="140" y="96"/>
                      <a:pt x="140" y="96"/>
                    </a:cubicBezTo>
                    <a:cubicBezTo>
                      <a:pt x="140" y="95"/>
                      <a:pt x="140" y="95"/>
                      <a:pt x="140" y="95"/>
                    </a:cubicBezTo>
                    <a:cubicBezTo>
                      <a:pt x="140" y="94"/>
                      <a:pt x="140" y="94"/>
                      <a:pt x="139" y="94"/>
                    </a:cubicBezTo>
                    <a:cubicBezTo>
                      <a:pt x="45" y="35"/>
                      <a:pt x="45" y="35"/>
                      <a:pt x="45" y="35"/>
                    </a:cubicBezTo>
                    <a:cubicBezTo>
                      <a:pt x="44" y="36"/>
                      <a:pt x="44" y="36"/>
                      <a:pt x="44" y="36"/>
                    </a:cubicBezTo>
                    <a:cubicBezTo>
                      <a:pt x="44" y="37"/>
                      <a:pt x="44" y="37"/>
                      <a:pt x="44" y="37"/>
                    </a:cubicBezTo>
                    <a:cubicBezTo>
                      <a:pt x="44" y="37"/>
                      <a:pt x="68" y="52"/>
                      <a:pt x="93" y="66"/>
                    </a:cubicBezTo>
                    <a:cubicBezTo>
                      <a:pt x="105" y="74"/>
                      <a:pt x="118" y="81"/>
                      <a:pt x="128" y="86"/>
                    </a:cubicBezTo>
                    <a:cubicBezTo>
                      <a:pt x="133" y="89"/>
                      <a:pt x="137" y="91"/>
                      <a:pt x="140" y="93"/>
                    </a:cubicBezTo>
                    <a:cubicBezTo>
                      <a:pt x="141" y="94"/>
                      <a:pt x="143" y="94"/>
                      <a:pt x="144" y="95"/>
                    </a:cubicBezTo>
                    <a:cubicBezTo>
                      <a:pt x="144" y="95"/>
                      <a:pt x="145" y="95"/>
                      <a:pt x="145" y="95"/>
                    </a:cubicBezTo>
                    <a:cubicBezTo>
                      <a:pt x="145" y="95"/>
                      <a:pt x="146" y="96"/>
                      <a:pt x="146" y="96"/>
                    </a:cubicBezTo>
                    <a:cubicBezTo>
                      <a:pt x="147" y="95"/>
                      <a:pt x="147" y="95"/>
                      <a:pt x="147" y="95"/>
                    </a:cubicBezTo>
                    <a:cubicBezTo>
                      <a:pt x="147" y="95"/>
                      <a:pt x="147" y="95"/>
                      <a:pt x="147" y="95"/>
                    </a:cubicBezTo>
                    <a:cubicBezTo>
                      <a:pt x="148" y="95"/>
                      <a:pt x="148" y="94"/>
                      <a:pt x="148" y="94"/>
                    </a:cubicBezTo>
                    <a:cubicBezTo>
                      <a:pt x="148" y="93"/>
                      <a:pt x="147" y="93"/>
                      <a:pt x="147" y="93"/>
                    </a:cubicBezTo>
                    <a:cubicBezTo>
                      <a:pt x="147" y="93"/>
                      <a:pt x="141" y="89"/>
                      <a:pt x="132" y="84"/>
                    </a:cubicBezTo>
                    <a:cubicBezTo>
                      <a:pt x="119" y="75"/>
                      <a:pt x="98" y="63"/>
                      <a:pt x="81" y="52"/>
                    </a:cubicBezTo>
                    <a:cubicBezTo>
                      <a:pt x="73" y="47"/>
                      <a:pt x="66" y="42"/>
                      <a:pt x="60" y="39"/>
                    </a:cubicBezTo>
                    <a:cubicBezTo>
                      <a:pt x="57" y="37"/>
                      <a:pt x="55" y="36"/>
                      <a:pt x="54" y="35"/>
                    </a:cubicBezTo>
                    <a:cubicBezTo>
                      <a:pt x="53" y="34"/>
                      <a:pt x="52" y="34"/>
                      <a:pt x="52" y="33"/>
                    </a:cubicBezTo>
                    <a:cubicBezTo>
                      <a:pt x="52" y="33"/>
                      <a:pt x="52" y="33"/>
                      <a:pt x="52" y="33"/>
                    </a:cubicBezTo>
                    <a:cubicBezTo>
                      <a:pt x="51" y="33"/>
                      <a:pt x="51" y="33"/>
                      <a:pt x="51" y="33"/>
                    </a:cubicBezTo>
                    <a:cubicBezTo>
                      <a:pt x="51" y="34"/>
                      <a:pt x="51" y="34"/>
                      <a:pt x="51" y="34"/>
                    </a:cubicBezTo>
                    <a:cubicBezTo>
                      <a:pt x="52" y="33"/>
                      <a:pt x="52" y="33"/>
                      <a:pt x="52" y="33"/>
                    </a:cubicBezTo>
                    <a:cubicBezTo>
                      <a:pt x="51" y="33"/>
                      <a:pt x="51" y="33"/>
                      <a:pt x="51" y="33"/>
                    </a:cubicBezTo>
                    <a:cubicBezTo>
                      <a:pt x="51" y="34"/>
                      <a:pt x="51" y="34"/>
                      <a:pt x="51" y="34"/>
                    </a:cubicBezTo>
                    <a:cubicBezTo>
                      <a:pt x="52" y="33"/>
                      <a:pt x="52" y="33"/>
                      <a:pt x="52" y="33"/>
                    </a:cubicBezTo>
                    <a:cubicBezTo>
                      <a:pt x="51" y="34"/>
                      <a:pt x="51" y="34"/>
                      <a:pt x="51" y="34"/>
                    </a:cubicBezTo>
                    <a:cubicBezTo>
                      <a:pt x="52" y="33"/>
                      <a:pt x="52" y="33"/>
                      <a:pt x="52" y="33"/>
                    </a:cubicBezTo>
                    <a:cubicBezTo>
                      <a:pt x="52" y="33"/>
                      <a:pt x="52" y="33"/>
                      <a:pt x="52" y="33"/>
                    </a:cubicBezTo>
                    <a:cubicBezTo>
                      <a:pt x="51" y="34"/>
                      <a:pt x="51" y="34"/>
                      <a:pt x="51" y="34"/>
                    </a:cubicBezTo>
                    <a:cubicBezTo>
                      <a:pt x="52" y="33"/>
                      <a:pt x="52" y="33"/>
                      <a:pt x="52" y="33"/>
                    </a:cubicBezTo>
                    <a:cubicBezTo>
                      <a:pt x="50" y="34"/>
                      <a:pt x="50" y="34"/>
                      <a:pt x="50" y="34"/>
                    </a:cubicBezTo>
                    <a:cubicBezTo>
                      <a:pt x="52" y="34"/>
                      <a:pt x="52" y="34"/>
                      <a:pt x="52" y="34"/>
                    </a:cubicBezTo>
                    <a:cubicBezTo>
                      <a:pt x="52" y="34"/>
                      <a:pt x="52" y="34"/>
                      <a:pt x="52" y="33"/>
                    </a:cubicBezTo>
                    <a:cubicBezTo>
                      <a:pt x="50" y="34"/>
                      <a:pt x="50" y="34"/>
                      <a:pt x="50" y="34"/>
                    </a:cubicBezTo>
                    <a:cubicBezTo>
                      <a:pt x="52" y="34"/>
                      <a:pt x="52" y="34"/>
                      <a:pt x="52" y="34"/>
                    </a:cubicBezTo>
                    <a:cubicBezTo>
                      <a:pt x="50" y="34"/>
                      <a:pt x="50" y="34"/>
                      <a:pt x="50" y="34"/>
                    </a:cubicBezTo>
                    <a:cubicBezTo>
                      <a:pt x="50" y="35"/>
                      <a:pt x="50" y="35"/>
                      <a:pt x="50" y="35"/>
                    </a:cubicBezTo>
                    <a:cubicBezTo>
                      <a:pt x="50" y="35"/>
                      <a:pt x="74" y="50"/>
                      <a:pt x="99" y="64"/>
                    </a:cubicBezTo>
                    <a:cubicBezTo>
                      <a:pt x="111" y="71"/>
                      <a:pt x="124" y="78"/>
                      <a:pt x="134" y="83"/>
                    </a:cubicBezTo>
                    <a:cubicBezTo>
                      <a:pt x="139" y="86"/>
                      <a:pt x="143" y="88"/>
                      <a:pt x="146" y="90"/>
                    </a:cubicBezTo>
                    <a:cubicBezTo>
                      <a:pt x="147" y="91"/>
                      <a:pt x="148" y="91"/>
                      <a:pt x="149" y="92"/>
                    </a:cubicBezTo>
                    <a:cubicBezTo>
                      <a:pt x="150" y="92"/>
                      <a:pt x="150" y="92"/>
                      <a:pt x="151" y="92"/>
                    </a:cubicBezTo>
                    <a:cubicBezTo>
                      <a:pt x="151" y="92"/>
                      <a:pt x="151" y="92"/>
                      <a:pt x="152" y="93"/>
                    </a:cubicBezTo>
                    <a:cubicBezTo>
                      <a:pt x="152" y="92"/>
                      <a:pt x="152" y="92"/>
                      <a:pt x="152" y="92"/>
                    </a:cubicBezTo>
                    <a:cubicBezTo>
                      <a:pt x="153" y="92"/>
                      <a:pt x="153" y="92"/>
                      <a:pt x="153" y="92"/>
                    </a:cubicBezTo>
                    <a:cubicBezTo>
                      <a:pt x="153" y="91"/>
                      <a:pt x="153" y="91"/>
                      <a:pt x="153" y="91"/>
                    </a:cubicBezTo>
                    <a:cubicBezTo>
                      <a:pt x="153" y="90"/>
                      <a:pt x="153" y="90"/>
                      <a:pt x="153" y="90"/>
                    </a:cubicBezTo>
                    <a:cubicBezTo>
                      <a:pt x="59" y="31"/>
                      <a:pt x="59" y="31"/>
                      <a:pt x="59" y="31"/>
                    </a:cubicBezTo>
                    <a:cubicBezTo>
                      <a:pt x="58" y="32"/>
                      <a:pt x="58" y="32"/>
                      <a:pt x="58" y="32"/>
                    </a:cubicBezTo>
                    <a:cubicBezTo>
                      <a:pt x="59" y="33"/>
                      <a:pt x="59" y="33"/>
                      <a:pt x="59" y="33"/>
                    </a:cubicBezTo>
                    <a:cubicBezTo>
                      <a:pt x="58" y="32"/>
                      <a:pt x="58" y="32"/>
                      <a:pt x="58" y="32"/>
                    </a:cubicBezTo>
                    <a:cubicBezTo>
                      <a:pt x="58" y="34"/>
                      <a:pt x="58" y="34"/>
                      <a:pt x="58" y="34"/>
                    </a:cubicBezTo>
                    <a:cubicBezTo>
                      <a:pt x="58" y="33"/>
                      <a:pt x="59" y="33"/>
                      <a:pt x="59" y="33"/>
                    </a:cubicBezTo>
                    <a:cubicBezTo>
                      <a:pt x="58" y="32"/>
                      <a:pt x="58" y="32"/>
                      <a:pt x="58" y="32"/>
                    </a:cubicBezTo>
                    <a:cubicBezTo>
                      <a:pt x="58" y="34"/>
                      <a:pt x="58" y="34"/>
                      <a:pt x="58" y="34"/>
                    </a:cubicBezTo>
                    <a:cubicBezTo>
                      <a:pt x="58" y="32"/>
                      <a:pt x="58" y="32"/>
                      <a:pt x="58" y="32"/>
                    </a:cubicBezTo>
                    <a:cubicBezTo>
                      <a:pt x="58" y="34"/>
                      <a:pt x="58" y="34"/>
                      <a:pt x="58" y="34"/>
                    </a:cubicBezTo>
                    <a:cubicBezTo>
                      <a:pt x="58" y="34"/>
                      <a:pt x="58" y="34"/>
                      <a:pt x="58" y="34"/>
                    </a:cubicBezTo>
                    <a:cubicBezTo>
                      <a:pt x="58" y="32"/>
                      <a:pt x="58" y="32"/>
                      <a:pt x="58" y="32"/>
                    </a:cubicBezTo>
                    <a:cubicBezTo>
                      <a:pt x="58" y="34"/>
                      <a:pt x="58" y="34"/>
                      <a:pt x="58" y="34"/>
                    </a:cubicBezTo>
                    <a:cubicBezTo>
                      <a:pt x="58" y="32"/>
                      <a:pt x="58" y="32"/>
                      <a:pt x="58" y="32"/>
                    </a:cubicBezTo>
                    <a:cubicBezTo>
                      <a:pt x="57" y="34"/>
                      <a:pt x="57" y="34"/>
                      <a:pt x="57" y="34"/>
                    </a:cubicBezTo>
                    <a:cubicBezTo>
                      <a:pt x="58" y="34"/>
                      <a:pt x="58" y="34"/>
                      <a:pt x="58" y="34"/>
                    </a:cubicBezTo>
                    <a:cubicBezTo>
                      <a:pt x="58" y="32"/>
                      <a:pt x="58" y="32"/>
                      <a:pt x="58" y="32"/>
                    </a:cubicBezTo>
                    <a:cubicBezTo>
                      <a:pt x="57" y="34"/>
                      <a:pt x="57" y="34"/>
                      <a:pt x="57" y="34"/>
                    </a:cubicBezTo>
                    <a:cubicBezTo>
                      <a:pt x="57" y="33"/>
                      <a:pt x="57" y="33"/>
                      <a:pt x="57" y="33"/>
                    </a:cubicBezTo>
                    <a:cubicBezTo>
                      <a:pt x="57" y="34"/>
                      <a:pt x="57" y="34"/>
                      <a:pt x="57" y="34"/>
                    </a:cubicBezTo>
                    <a:cubicBezTo>
                      <a:pt x="57" y="34"/>
                      <a:pt x="57" y="34"/>
                      <a:pt x="57" y="34"/>
                    </a:cubicBezTo>
                    <a:cubicBezTo>
                      <a:pt x="57" y="33"/>
                      <a:pt x="57" y="33"/>
                      <a:pt x="57" y="33"/>
                    </a:cubicBezTo>
                    <a:cubicBezTo>
                      <a:pt x="57" y="34"/>
                      <a:pt x="57" y="34"/>
                      <a:pt x="57" y="34"/>
                    </a:cubicBezTo>
                    <a:cubicBezTo>
                      <a:pt x="57" y="34"/>
                      <a:pt x="58" y="34"/>
                      <a:pt x="59" y="34"/>
                    </a:cubicBezTo>
                    <a:cubicBezTo>
                      <a:pt x="66" y="38"/>
                      <a:pt x="91" y="52"/>
                      <a:pt x="114" y="65"/>
                    </a:cubicBezTo>
                    <a:cubicBezTo>
                      <a:pt x="126" y="71"/>
                      <a:pt x="137" y="78"/>
                      <a:pt x="146" y="82"/>
                    </a:cubicBezTo>
                    <a:cubicBezTo>
                      <a:pt x="150" y="85"/>
                      <a:pt x="153" y="87"/>
                      <a:pt x="156" y="88"/>
                    </a:cubicBezTo>
                    <a:cubicBezTo>
                      <a:pt x="157" y="89"/>
                      <a:pt x="158" y="89"/>
                      <a:pt x="158" y="89"/>
                    </a:cubicBezTo>
                    <a:cubicBezTo>
                      <a:pt x="159" y="90"/>
                      <a:pt x="159" y="90"/>
                      <a:pt x="159" y="90"/>
                    </a:cubicBezTo>
                    <a:cubicBezTo>
                      <a:pt x="159" y="90"/>
                      <a:pt x="159" y="90"/>
                      <a:pt x="159" y="90"/>
                    </a:cubicBezTo>
                    <a:cubicBezTo>
                      <a:pt x="159" y="90"/>
                      <a:pt x="159" y="90"/>
                      <a:pt x="159" y="90"/>
                    </a:cubicBezTo>
                    <a:cubicBezTo>
                      <a:pt x="160" y="90"/>
                      <a:pt x="160" y="90"/>
                      <a:pt x="160" y="90"/>
                    </a:cubicBezTo>
                    <a:cubicBezTo>
                      <a:pt x="160" y="90"/>
                      <a:pt x="160" y="90"/>
                      <a:pt x="160" y="90"/>
                    </a:cubicBezTo>
                    <a:cubicBezTo>
                      <a:pt x="160" y="90"/>
                      <a:pt x="160" y="90"/>
                      <a:pt x="160" y="90"/>
                    </a:cubicBezTo>
                    <a:cubicBezTo>
                      <a:pt x="161" y="90"/>
                      <a:pt x="161" y="90"/>
                      <a:pt x="162" y="89"/>
                    </a:cubicBezTo>
                    <a:cubicBezTo>
                      <a:pt x="162" y="88"/>
                      <a:pt x="161" y="88"/>
                      <a:pt x="161" y="87"/>
                    </a:cubicBezTo>
                    <a:cubicBezTo>
                      <a:pt x="68" y="29"/>
                      <a:pt x="68" y="29"/>
                      <a:pt x="68" y="29"/>
                    </a:cubicBezTo>
                    <a:cubicBezTo>
                      <a:pt x="67" y="30"/>
                      <a:pt x="67" y="30"/>
                      <a:pt x="67" y="30"/>
                    </a:cubicBezTo>
                    <a:cubicBezTo>
                      <a:pt x="68" y="31"/>
                      <a:pt x="68" y="31"/>
                      <a:pt x="68" y="31"/>
                    </a:cubicBezTo>
                    <a:cubicBezTo>
                      <a:pt x="67" y="31"/>
                      <a:pt x="67" y="31"/>
                      <a:pt x="67" y="31"/>
                    </a:cubicBezTo>
                    <a:cubicBezTo>
                      <a:pt x="67" y="32"/>
                      <a:pt x="67" y="32"/>
                      <a:pt x="67" y="32"/>
                    </a:cubicBezTo>
                    <a:cubicBezTo>
                      <a:pt x="68" y="31"/>
                      <a:pt x="68" y="31"/>
                      <a:pt x="68" y="31"/>
                    </a:cubicBezTo>
                    <a:cubicBezTo>
                      <a:pt x="67" y="31"/>
                      <a:pt x="67" y="31"/>
                      <a:pt x="67" y="31"/>
                    </a:cubicBezTo>
                    <a:cubicBezTo>
                      <a:pt x="67" y="32"/>
                      <a:pt x="67" y="32"/>
                      <a:pt x="67" y="32"/>
                    </a:cubicBezTo>
                    <a:cubicBezTo>
                      <a:pt x="67" y="31"/>
                      <a:pt x="67" y="31"/>
                      <a:pt x="67" y="31"/>
                    </a:cubicBezTo>
                    <a:cubicBezTo>
                      <a:pt x="67" y="32"/>
                      <a:pt x="67" y="32"/>
                      <a:pt x="67" y="32"/>
                    </a:cubicBezTo>
                    <a:cubicBezTo>
                      <a:pt x="67" y="32"/>
                      <a:pt x="67" y="32"/>
                      <a:pt x="67" y="32"/>
                    </a:cubicBezTo>
                    <a:cubicBezTo>
                      <a:pt x="67" y="31"/>
                      <a:pt x="67" y="31"/>
                      <a:pt x="67" y="31"/>
                    </a:cubicBezTo>
                    <a:cubicBezTo>
                      <a:pt x="67" y="32"/>
                      <a:pt x="67" y="32"/>
                      <a:pt x="67" y="32"/>
                    </a:cubicBezTo>
                    <a:cubicBezTo>
                      <a:pt x="67" y="31"/>
                      <a:pt x="67" y="31"/>
                      <a:pt x="67" y="31"/>
                    </a:cubicBezTo>
                    <a:cubicBezTo>
                      <a:pt x="67" y="32"/>
                      <a:pt x="67" y="32"/>
                      <a:pt x="67" y="32"/>
                    </a:cubicBezTo>
                    <a:cubicBezTo>
                      <a:pt x="67" y="32"/>
                      <a:pt x="67" y="32"/>
                      <a:pt x="67" y="32"/>
                    </a:cubicBezTo>
                    <a:cubicBezTo>
                      <a:pt x="67" y="31"/>
                      <a:pt x="67" y="31"/>
                      <a:pt x="67" y="31"/>
                    </a:cubicBezTo>
                    <a:cubicBezTo>
                      <a:pt x="67" y="32"/>
                      <a:pt x="67" y="32"/>
                      <a:pt x="67" y="32"/>
                    </a:cubicBezTo>
                    <a:cubicBezTo>
                      <a:pt x="67" y="32"/>
                      <a:pt x="67" y="32"/>
                      <a:pt x="67" y="32"/>
                    </a:cubicBezTo>
                    <a:cubicBezTo>
                      <a:pt x="67" y="32"/>
                      <a:pt x="68" y="32"/>
                      <a:pt x="69" y="33"/>
                    </a:cubicBezTo>
                    <a:cubicBezTo>
                      <a:pt x="77" y="36"/>
                      <a:pt x="101" y="51"/>
                      <a:pt x="123" y="64"/>
                    </a:cubicBezTo>
                    <a:cubicBezTo>
                      <a:pt x="134" y="70"/>
                      <a:pt x="145" y="77"/>
                      <a:pt x="153" y="81"/>
                    </a:cubicBezTo>
                    <a:cubicBezTo>
                      <a:pt x="161" y="86"/>
                      <a:pt x="166" y="89"/>
                      <a:pt x="166" y="89"/>
                    </a:cubicBezTo>
                    <a:cubicBezTo>
                      <a:pt x="166" y="89"/>
                      <a:pt x="167" y="89"/>
                      <a:pt x="168" y="88"/>
                    </a:cubicBezTo>
                    <a:cubicBezTo>
                      <a:pt x="168" y="88"/>
                      <a:pt x="168" y="88"/>
                      <a:pt x="168" y="88"/>
                    </a:cubicBezTo>
                    <a:cubicBezTo>
                      <a:pt x="168" y="87"/>
                      <a:pt x="168" y="87"/>
                      <a:pt x="168" y="87"/>
                    </a:cubicBezTo>
                    <a:cubicBezTo>
                      <a:pt x="167" y="86"/>
                      <a:pt x="167" y="86"/>
                      <a:pt x="167" y="86"/>
                    </a:cubicBezTo>
                    <a:cubicBezTo>
                      <a:pt x="166" y="85"/>
                      <a:pt x="164" y="84"/>
                      <a:pt x="161" y="82"/>
                    </a:cubicBezTo>
                    <a:cubicBezTo>
                      <a:pt x="150" y="75"/>
                      <a:pt x="128" y="61"/>
                      <a:pt x="109" y="50"/>
                    </a:cubicBezTo>
                    <a:cubicBezTo>
                      <a:pt x="99" y="44"/>
                      <a:pt x="90" y="38"/>
                      <a:pt x="83" y="34"/>
                    </a:cubicBezTo>
                    <a:cubicBezTo>
                      <a:pt x="80" y="32"/>
                      <a:pt x="77" y="30"/>
                      <a:pt x="75" y="29"/>
                    </a:cubicBezTo>
                    <a:cubicBezTo>
                      <a:pt x="74" y="29"/>
                      <a:pt x="74" y="28"/>
                      <a:pt x="73" y="28"/>
                    </a:cubicBezTo>
                    <a:cubicBezTo>
                      <a:pt x="73" y="27"/>
                      <a:pt x="73" y="27"/>
                      <a:pt x="73" y="27"/>
                    </a:cubicBezTo>
                    <a:cubicBezTo>
                      <a:pt x="73" y="27"/>
                      <a:pt x="73" y="27"/>
                      <a:pt x="73" y="27"/>
                    </a:cubicBezTo>
                    <a:cubicBezTo>
                      <a:pt x="73" y="27"/>
                      <a:pt x="73" y="27"/>
                      <a:pt x="73" y="27"/>
                    </a:cubicBezTo>
                    <a:cubicBezTo>
                      <a:pt x="72" y="28"/>
                      <a:pt x="72" y="28"/>
                      <a:pt x="72" y="28"/>
                    </a:cubicBezTo>
                    <a:cubicBezTo>
                      <a:pt x="73" y="27"/>
                      <a:pt x="73" y="27"/>
                      <a:pt x="73" y="27"/>
                    </a:cubicBezTo>
                    <a:cubicBezTo>
                      <a:pt x="73" y="27"/>
                      <a:pt x="73" y="27"/>
                      <a:pt x="73" y="27"/>
                    </a:cubicBezTo>
                    <a:cubicBezTo>
                      <a:pt x="72" y="28"/>
                      <a:pt x="72" y="28"/>
                      <a:pt x="72" y="28"/>
                    </a:cubicBezTo>
                    <a:cubicBezTo>
                      <a:pt x="73" y="27"/>
                      <a:pt x="73" y="27"/>
                      <a:pt x="73" y="27"/>
                    </a:cubicBezTo>
                    <a:cubicBezTo>
                      <a:pt x="72" y="28"/>
                      <a:pt x="72" y="28"/>
                      <a:pt x="72" y="28"/>
                    </a:cubicBezTo>
                    <a:cubicBezTo>
                      <a:pt x="73" y="28"/>
                      <a:pt x="73" y="28"/>
                      <a:pt x="73" y="28"/>
                    </a:cubicBezTo>
                    <a:cubicBezTo>
                      <a:pt x="73" y="27"/>
                      <a:pt x="73" y="27"/>
                      <a:pt x="73" y="27"/>
                    </a:cubicBezTo>
                    <a:cubicBezTo>
                      <a:pt x="72" y="28"/>
                      <a:pt x="72" y="28"/>
                      <a:pt x="72" y="28"/>
                    </a:cubicBezTo>
                    <a:cubicBezTo>
                      <a:pt x="73" y="28"/>
                      <a:pt x="73" y="28"/>
                      <a:pt x="73" y="28"/>
                    </a:cubicBezTo>
                    <a:cubicBezTo>
                      <a:pt x="72" y="28"/>
                      <a:pt x="72" y="28"/>
                      <a:pt x="72" y="28"/>
                    </a:cubicBezTo>
                    <a:cubicBezTo>
                      <a:pt x="73" y="28"/>
                      <a:pt x="73" y="28"/>
                      <a:pt x="73" y="28"/>
                    </a:cubicBezTo>
                    <a:cubicBezTo>
                      <a:pt x="73" y="28"/>
                      <a:pt x="73" y="28"/>
                      <a:pt x="73" y="28"/>
                    </a:cubicBezTo>
                    <a:cubicBezTo>
                      <a:pt x="72" y="28"/>
                      <a:pt x="72" y="28"/>
                      <a:pt x="72" y="28"/>
                    </a:cubicBezTo>
                    <a:cubicBezTo>
                      <a:pt x="73" y="28"/>
                      <a:pt x="73" y="28"/>
                      <a:pt x="73" y="28"/>
                    </a:cubicBezTo>
                    <a:cubicBezTo>
                      <a:pt x="72" y="28"/>
                      <a:pt x="72" y="28"/>
                      <a:pt x="72" y="28"/>
                    </a:cubicBezTo>
                    <a:cubicBezTo>
                      <a:pt x="73" y="29"/>
                      <a:pt x="73" y="29"/>
                      <a:pt x="73" y="29"/>
                    </a:cubicBezTo>
                    <a:cubicBezTo>
                      <a:pt x="72" y="28"/>
                      <a:pt x="72" y="28"/>
                      <a:pt x="72" y="28"/>
                    </a:cubicBezTo>
                    <a:cubicBezTo>
                      <a:pt x="72" y="30"/>
                      <a:pt x="72" y="30"/>
                      <a:pt x="72" y="30"/>
                    </a:cubicBezTo>
                    <a:cubicBezTo>
                      <a:pt x="73" y="29"/>
                      <a:pt x="73" y="29"/>
                      <a:pt x="73" y="29"/>
                    </a:cubicBezTo>
                    <a:cubicBezTo>
                      <a:pt x="72" y="28"/>
                      <a:pt x="72" y="28"/>
                      <a:pt x="72" y="28"/>
                    </a:cubicBezTo>
                    <a:cubicBezTo>
                      <a:pt x="72" y="30"/>
                      <a:pt x="72" y="30"/>
                      <a:pt x="72" y="30"/>
                    </a:cubicBezTo>
                    <a:cubicBezTo>
                      <a:pt x="72" y="29"/>
                      <a:pt x="72" y="29"/>
                      <a:pt x="72" y="29"/>
                    </a:cubicBezTo>
                    <a:cubicBezTo>
                      <a:pt x="72" y="30"/>
                      <a:pt x="72" y="30"/>
                      <a:pt x="72" y="30"/>
                    </a:cubicBezTo>
                    <a:cubicBezTo>
                      <a:pt x="72" y="30"/>
                      <a:pt x="72" y="30"/>
                      <a:pt x="72" y="30"/>
                    </a:cubicBezTo>
                    <a:cubicBezTo>
                      <a:pt x="72" y="29"/>
                      <a:pt x="72" y="29"/>
                      <a:pt x="72" y="29"/>
                    </a:cubicBezTo>
                    <a:cubicBezTo>
                      <a:pt x="72" y="30"/>
                      <a:pt x="72" y="30"/>
                      <a:pt x="72" y="30"/>
                    </a:cubicBezTo>
                    <a:cubicBezTo>
                      <a:pt x="72" y="29"/>
                      <a:pt x="72" y="29"/>
                      <a:pt x="72" y="29"/>
                    </a:cubicBezTo>
                    <a:cubicBezTo>
                      <a:pt x="72" y="30"/>
                      <a:pt x="72" y="30"/>
                      <a:pt x="72" y="30"/>
                    </a:cubicBezTo>
                    <a:cubicBezTo>
                      <a:pt x="72" y="30"/>
                      <a:pt x="72" y="30"/>
                      <a:pt x="72" y="30"/>
                    </a:cubicBezTo>
                    <a:cubicBezTo>
                      <a:pt x="72" y="29"/>
                      <a:pt x="72" y="29"/>
                      <a:pt x="72" y="29"/>
                    </a:cubicBezTo>
                    <a:cubicBezTo>
                      <a:pt x="72" y="30"/>
                      <a:pt x="72" y="30"/>
                      <a:pt x="72" y="30"/>
                    </a:cubicBezTo>
                    <a:cubicBezTo>
                      <a:pt x="72" y="30"/>
                      <a:pt x="72" y="30"/>
                      <a:pt x="73" y="30"/>
                    </a:cubicBezTo>
                    <a:cubicBezTo>
                      <a:pt x="77" y="32"/>
                      <a:pt x="85" y="37"/>
                      <a:pt x="95" y="42"/>
                    </a:cubicBezTo>
                    <a:cubicBezTo>
                      <a:pt x="109" y="51"/>
                      <a:pt x="128" y="63"/>
                      <a:pt x="144" y="72"/>
                    </a:cubicBezTo>
                    <a:cubicBezTo>
                      <a:pt x="152" y="76"/>
                      <a:pt x="158" y="81"/>
                      <a:pt x="164" y="84"/>
                    </a:cubicBezTo>
                    <a:cubicBezTo>
                      <a:pt x="166" y="85"/>
                      <a:pt x="169" y="86"/>
                      <a:pt x="170" y="87"/>
                    </a:cubicBezTo>
                    <a:cubicBezTo>
                      <a:pt x="171" y="87"/>
                      <a:pt x="172" y="88"/>
                      <a:pt x="172" y="88"/>
                    </a:cubicBezTo>
                    <a:cubicBezTo>
                      <a:pt x="173" y="88"/>
                      <a:pt x="173" y="88"/>
                      <a:pt x="174" y="88"/>
                    </a:cubicBezTo>
                    <a:cubicBezTo>
                      <a:pt x="175" y="88"/>
                      <a:pt x="175" y="88"/>
                      <a:pt x="175" y="88"/>
                    </a:cubicBezTo>
                    <a:cubicBezTo>
                      <a:pt x="175" y="88"/>
                      <a:pt x="175" y="88"/>
                      <a:pt x="175" y="88"/>
                    </a:cubicBezTo>
                    <a:cubicBezTo>
                      <a:pt x="176" y="87"/>
                      <a:pt x="176" y="87"/>
                      <a:pt x="176" y="87"/>
                    </a:cubicBezTo>
                    <a:cubicBezTo>
                      <a:pt x="176" y="86"/>
                      <a:pt x="175" y="86"/>
                      <a:pt x="175" y="86"/>
                    </a:cubicBezTo>
                    <a:cubicBezTo>
                      <a:pt x="126" y="55"/>
                      <a:pt x="126" y="55"/>
                      <a:pt x="126" y="55"/>
                    </a:cubicBezTo>
                    <a:cubicBezTo>
                      <a:pt x="181" y="85"/>
                      <a:pt x="181" y="85"/>
                      <a:pt x="181" y="85"/>
                    </a:cubicBezTo>
                    <a:cubicBezTo>
                      <a:pt x="182" y="86"/>
                      <a:pt x="182" y="86"/>
                      <a:pt x="183" y="85"/>
                    </a:cubicBezTo>
                    <a:cubicBezTo>
                      <a:pt x="183" y="84"/>
                      <a:pt x="183" y="84"/>
                      <a:pt x="183" y="84"/>
                    </a:cubicBezTo>
                    <a:cubicBezTo>
                      <a:pt x="183" y="83"/>
                      <a:pt x="183" y="83"/>
                      <a:pt x="183" y="83"/>
                    </a:cubicBezTo>
                    <a:cubicBezTo>
                      <a:pt x="182" y="82"/>
                      <a:pt x="182" y="82"/>
                      <a:pt x="182" y="82"/>
                    </a:cubicBezTo>
                    <a:cubicBezTo>
                      <a:pt x="181" y="81"/>
                      <a:pt x="179" y="80"/>
                      <a:pt x="175" y="78"/>
                    </a:cubicBezTo>
                    <a:cubicBezTo>
                      <a:pt x="153" y="63"/>
                      <a:pt x="86" y="23"/>
                      <a:pt x="86" y="23"/>
                    </a:cubicBezTo>
                    <a:cubicBezTo>
                      <a:pt x="86" y="24"/>
                      <a:pt x="86" y="24"/>
                      <a:pt x="86" y="24"/>
                    </a:cubicBezTo>
                    <a:cubicBezTo>
                      <a:pt x="85" y="25"/>
                      <a:pt x="85" y="25"/>
                      <a:pt x="85" y="25"/>
                    </a:cubicBezTo>
                    <a:cubicBezTo>
                      <a:pt x="189" y="83"/>
                      <a:pt x="189" y="83"/>
                      <a:pt x="189" y="83"/>
                    </a:cubicBezTo>
                    <a:cubicBezTo>
                      <a:pt x="189" y="83"/>
                      <a:pt x="190" y="83"/>
                      <a:pt x="190" y="83"/>
                    </a:cubicBezTo>
                    <a:cubicBezTo>
                      <a:pt x="191" y="83"/>
                      <a:pt x="191" y="82"/>
                      <a:pt x="191" y="82"/>
                    </a:cubicBezTo>
                    <a:cubicBezTo>
                      <a:pt x="191" y="81"/>
                      <a:pt x="191" y="81"/>
                      <a:pt x="191" y="81"/>
                    </a:cubicBezTo>
                    <a:cubicBezTo>
                      <a:pt x="190" y="80"/>
                      <a:pt x="190" y="80"/>
                      <a:pt x="190" y="80"/>
                    </a:cubicBezTo>
                    <a:cubicBezTo>
                      <a:pt x="190" y="80"/>
                      <a:pt x="189" y="80"/>
                      <a:pt x="188" y="79"/>
                    </a:cubicBezTo>
                    <a:cubicBezTo>
                      <a:pt x="182" y="75"/>
                      <a:pt x="159" y="61"/>
                      <a:pt x="137" y="47"/>
                    </a:cubicBezTo>
                    <a:cubicBezTo>
                      <a:pt x="126" y="41"/>
                      <a:pt x="116" y="34"/>
                      <a:pt x="108" y="30"/>
                    </a:cubicBezTo>
                    <a:cubicBezTo>
                      <a:pt x="104" y="27"/>
                      <a:pt x="101" y="25"/>
                      <a:pt x="99" y="24"/>
                    </a:cubicBezTo>
                    <a:cubicBezTo>
                      <a:pt x="98" y="23"/>
                      <a:pt x="97" y="22"/>
                      <a:pt x="97" y="22"/>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2"/>
                      <a:pt x="96" y="22"/>
                    </a:cubicBezTo>
                    <a:cubicBezTo>
                      <a:pt x="95" y="22"/>
                      <a:pt x="95" y="22"/>
                      <a:pt x="95" y="22"/>
                    </a:cubicBezTo>
                    <a:cubicBezTo>
                      <a:pt x="96" y="22"/>
                      <a:pt x="96" y="22"/>
                      <a:pt x="96" y="22"/>
                    </a:cubicBezTo>
                    <a:cubicBezTo>
                      <a:pt x="96" y="22"/>
                      <a:pt x="96" y="22"/>
                      <a:pt x="96" y="22"/>
                    </a:cubicBezTo>
                    <a:cubicBezTo>
                      <a:pt x="95" y="22"/>
                      <a:pt x="95" y="22"/>
                      <a:pt x="95" y="22"/>
                    </a:cubicBezTo>
                    <a:cubicBezTo>
                      <a:pt x="96" y="22"/>
                      <a:pt x="96" y="22"/>
                      <a:pt x="96" y="22"/>
                    </a:cubicBezTo>
                    <a:cubicBezTo>
                      <a:pt x="95" y="22"/>
                      <a:pt x="95" y="22"/>
                      <a:pt x="95" y="22"/>
                    </a:cubicBezTo>
                    <a:cubicBezTo>
                      <a:pt x="96" y="23"/>
                      <a:pt x="96" y="23"/>
                      <a:pt x="96" y="23"/>
                    </a:cubicBezTo>
                    <a:cubicBezTo>
                      <a:pt x="96" y="22"/>
                      <a:pt x="96" y="22"/>
                      <a:pt x="96" y="22"/>
                    </a:cubicBezTo>
                    <a:cubicBezTo>
                      <a:pt x="95" y="22"/>
                      <a:pt x="95" y="22"/>
                      <a:pt x="95" y="22"/>
                    </a:cubicBezTo>
                    <a:cubicBezTo>
                      <a:pt x="96" y="23"/>
                      <a:pt x="96" y="23"/>
                      <a:pt x="96" y="23"/>
                    </a:cubicBezTo>
                    <a:cubicBezTo>
                      <a:pt x="95" y="22"/>
                      <a:pt x="95" y="22"/>
                      <a:pt x="95" y="22"/>
                    </a:cubicBezTo>
                    <a:cubicBezTo>
                      <a:pt x="94" y="24"/>
                      <a:pt x="94" y="24"/>
                      <a:pt x="94" y="24"/>
                    </a:cubicBezTo>
                    <a:cubicBezTo>
                      <a:pt x="193" y="81"/>
                      <a:pt x="193" y="81"/>
                      <a:pt x="193" y="81"/>
                    </a:cubicBezTo>
                    <a:cubicBezTo>
                      <a:pt x="194" y="81"/>
                      <a:pt x="195" y="81"/>
                      <a:pt x="195" y="80"/>
                    </a:cubicBezTo>
                    <a:cubicBezTo>
                      <a:pt x="196" y="80"/>
                      <a:pt x="196" y="79"/>
                      <a:pt x="195" y="78"/>
                    </a:cubicBezTo>
                    <a:cubicBezTo>
                      <a:pt x="195" y="78"/>
                      <a:pt x="189" y="75"/>
                      <a:pt x="180" y="69"/>
                    </a:cubicBezTo>
                    <a:cubicBezTo>
                      <a:pt x="167" y="62"/>
                      <a:pt x="147" y="50"/>
                      <a:pt x="130" y="39"/>
                    </a:cubicBezTo>
                    <a:cubicBezTo>
                      <a:pt x="122" y="34"/>
                      <a:pt x="115" y="29"/>
                      <a:pt x="109" y="26"/>
                    </a:cubicBezTo>
                    <a:cubicBezTo>
                      <a:pt x="107" y="24"/>
                      <a:pt x="104" y="23"/>
                      <a:pt x="103" y="22"/>
                    </a:cubicBezTo>
                    <a:cubicBezTo>
                      <a:pt x="102" y="21"/>
                      <a:pt x="102" y="21"/>
                      <a:pt x="101" y="20"/>
                    </a:cubicBezTo>
                    <a:cubicBezTo>
                      <a:pt x="101" y="20"/>
                      <a:pt x="101" y="20"/>
                      <a:pt x="101" y="20"/>
                    </a:cubicBezTo>
                    <a:cubicBezTo>
                      <a:pt x="101" y="20"/>
                      <a:pt x="101" y="20"/>
                      <a:pt x="101" y="20"/>
                    </a:cubicBezTo>
                    <a:cubicBezTo>
                      <a:pt x="101" y="20"/>
                      <a:pt x="101" y="20"/>
                      <a:pt x="101" y="20"/>
                    </a:cubicBezTo>
                    <a:cubicBezTo>
                      <a:pt x="101" y="20"/>
                      <a:pt x="101" y="20"/>
                      <a:pt x="101" y="20"/>
                    </a:cubicBezTo>
                    <a:cubicBezTo>
                      <a:pt x="101" y="20"/>
                      <a:pt x="101" y="20"/>
                      <a:pt x="101" y="20"/>
                    </a:cubicBezTo>
                    <a:cubicBezTo>
                      <a:pt x="101" y="20"/>
                      <a:pt x="101" y="20"/>
                      <a:pt x="101" y="20"/>
                    </a:cubicBezTo>
                    <a:cubicBezTo>
                      <a:pt x="100" y="21"/>
                      <a:pt x="100" y="21"/>
                      <a:pt x="100" y="21"/>
                    </a:cubicBezTo>
                    <a:cubicBezTo>
                      <a:pt x="101" y="21"/>
                      <a:pt x="101" y="21"/>
                      <a:pt x="101" y="21"/>
                    </a:cubicBezTo>
                    <a:cubicBezTo>
                      <a:pt x="101" y="20"/>
                      <a:pt x="101" y="20"/>
                      <a:pt x="101" y="20"/>
                    </a:cubicBezTo>
                    <a:cubicBezTo>
                      <a:pt x="100" y="21"/>
                      <a:pt x="100" y="21"/>
                      <a:pt x="100" y="21"/>
                    </a:cubicBezTo>
                    <a:cubicBezTo>
                      <a:pt x="101" y="21"/>
                      <a:pt x="101" y="21"/>
                      <a:pt x="101" y="21"/>
                    </a:cubicBezTo>
                    <a:cubicBezTo>
                      <a:pt x="100" y="21"/>
                      <a:pt x="100" y="21"/>
                      <a:pt x="100" y="21"/>
                    </a:cubicBezTo>
                    <a:cubicBezTo>
                      <a:pt x="101" y="22"/>
                      <a:pt x="101" y="22"/>
                      <a:pt x="101" y="22"/>
                    </a:cubicBezTo>
                    <a:cubicBezTo>
                      <a:pt x="101" y="21"/>
                      <a:pt x="101" y="21"/>
                      <a:pt x="101" y="21"/>
                    </a:cubicBezTo>
                    <a:cubicBezTo>
                      <a:pt x="100" y="21"/>
                      <a:pt x="100" y="21"/>
                      <a:pt x="100" y="21"/>
                    </a:cubicBezTo>
                    <a:cubicBezTo>
                      <a:pt x="101" y="22"/>
                      <a:pt x="101" y="22"/>
                      <a:pt x="101" y="22"/>
                    </a:cubicBezTo>
                    <a:cubicBezTo>
                      <a:pt x="100" y="21"/>
                      <a:pt x="100" y="21"/>
                      <a:pt x="100" y="21"/>
                    </a:cubicBezTo>
                    <a:cubicBezTo>
                      <a:pt x="99" y="22"/>
                      <a:pt x="99" y="22"/>
                      <a:pt x="99" y="22"/>
                    </a:cubicBezTo>
                    <a:cubicBezTo>
                      <a:pt x="99" y="22"/>
                      <a:pt x="124" y="36"/>
                      <a:pt x="149" y="50"/>
                    </a:cubicBezTo>
                    <a:cubicBezTo>
                      <a:pt x="162" y="57"/>
                      <a:pt x="175" y="64"/>
                      <a:pt x="184" y="70"/>
                    </a:cubicBezTo>
                    <a:cubicBezTo>
                      <a:pt x="189" y="72"/>
                      <a:pt x="193" y="75"/>
                      <a:pt x="196" y="76"/>
                    </a:cubicBezTo>
                    <a:cubicBezTo>
                      <a:pt x="198" y="77"/>
                      <a:pt x="199" y="78"/>
                      <a:pt x="200" y="78"/>
                    </a:cubicBezTo>
                    <a:cubicBezTo>
                      <a:pt x="200" y="78"/>
                      <a:pt x="200" y="78"/>
                      <a:pt x="201" y="79"/>
                    </a:cubicBezTo>
                    <a:cubicBezTo>
                      <a:pt x="201" y="79"/>
                      <a:pt x="201" y="79"/>
                      <a:pt x="201" y="79"/>
                    </a:cubicBezTo>
                    <a:cubicBezTo>
                      <a:pt x="201" y="79"/>
                      <a:pt x="201" y="79"/>
                      <a:pt x="202" y="79"/>
                    </a:cubicBezTo>
                    <a:cubicBezTo>
                      <a:pt x="202" y="79"/>
                      <a:pt x="202" y="79"/>
                      <a:pt x="203" y="78"/>
                    </a:cubicBezTo>
                    <a:cubicBezTo>
                      <a:pt x="203" y="78"/>
                      <a:pt x="203" y="78"/>
                      <a:pt x="203" y="78"/>
                    </a:cubicBezTo>
                    <a:cubicBezTo>
                      <a:pt x="203" y="77"/>
                      <a:pt x="203" y="77"/>
                      <a:pt x="203" y="77"/>
                    </a:cubicBezTo>
                    <a:cubicBezTo>
                      <a:pt x="203" y="76"/>
                      <a:pt x="203" y="76"/>
                      <a:pt x="203" y="76"/>
                    </a:cubicBezTo>
                    <a:cubicBezTo>
                      <a:pt x="202" y="75"/>
                      <a:pt x="201" y="75"/>
                      <a:pt x="200" y="74"/>
                    </a:cubicBezTo>
                    <a:cubicBezTo>
                      <a:pt x="197" y="71"/>
                      <a:pt x="189" y="66"/>
                      <a:pt x="180" y="60"/>
                    </a:cubicBezTo>
                    <a:cubicBezTo>
                      <a:pt x="153" y="43"/>
                      <a:pt x="109" y="18"/>
                      <a:pt x="109" y="18"/>
                    </a:cubicBezTo>
                    <a:cubicBezTo>
                      <a:pt x="109" y="18"/>
                      <a:pt x="109" y="18"/>
                      <a:pt x="108" y="18"/>
                    </a:cubicBezTo>
                    <a:cubicBezTo>
                      <a:pt x="108" y="18"/>
                      <a:pt x="108" y="18"/>
                      <a:pt x="107" y="18"/>
                    </a:cubicBezTo>
                    <a:cubicBezTo>
                      <a:pt x="107" y="19"/>
                      <a:pt x="107" y="19"/>
                      <a:pt x="107" y="20"/>
                    </a:cubicBezTo>
                    <a:cubicBezTo>
                      <a:pt x="107" y="20"/>
                      <a:pt x="108" y="20"/>
                      <a:pt x="108" y="21"/>
                    </a:cubicBezTo>
                    <a:cubicBezTo>
                      <a:pt x="207" y="78"/>
                      <a:pt x="207" y="78"/>
                      <a:pt x="207" y="78"/>
                    </a:cubicBezTo>
                    <a:cubicBezTo>
                      <a:pt x="207" y="78"/>
                      <a:pt x="208" y="78"/>
                      <a:pt x="209" y="77"/>
                    </a:cubicBezTo>
                    <a:cubicBezTo>
                      <a:pt x="209" y="76"/>
                      <a:pt x="209" y="76"/>
                      <a:pt x="209" y="76"/>
                    </a:cubicBezTo>
                    <a:cubicBezTo>
                      <a:pt x="209" y="76"/>
                      <a:pt x="209" y="76"/>
                      <a:pt x="209" y="75"/>
                    </a:cubicBezTo>
                    <a:cubicBezTo>
                      <a:pt x="208" y="75"/>
                      <a:pt x="208" y="75"/>
                      <a:pt x="208" y="75"/>
                    </a:cubicBezTo>
                    <a:cubicBezTo>
                      <a:pt x="207" y="74"/>
                      <a:pt x="205" y="72"/>
                      <a:pt x="201" y="70"/>
                    </a:cubicBezTo>
                    <a:cubicBezTo>
                      <a:pt x="190" y="63"/>
                      <a:pt x="168" y="51"/>
                      <a:pt x="149" y="39"/>
                    </a:cubicBezTo>
                    <a:cubicBezTo>
                      <a:pt x="140" y="34"/>
                      <a:pt x="131" y="28"/>
                      <a:pt x="124" y="24"/>
                    </a:cubicBezTo>
                    <a:cubicBezTo>
                      <a:pt x="121" y="22"/>
                      <a:pt x="118" y="20"/>
                      <a:pt x="116" y="19"/>
                    </a:cubicBezTo>
                    <a:cubicBezTo>
                      <a:pt x="116" y="18"/>
                      <a:pt x="115" y="18"/>
                      <a:pt x="114" y="17"/>
                    </a:cubicBezTo>
                    <a:cubicBezTo>
                      <a:pt x="114" y="17"/>
                      <a:pt x="114" y="17"/>
                      <a:pt x="114" y="17"/>
                    </a:cubicBezTo>
                    <a:cubicBezTo>
                      <a:pt x="114" y="17"/>
                      <a:pt x="114" y="17"/>
                      <a:pt x="114" y="17"/>
                    </a:cubicBezTo>
                    <a:cubicBezTo>
                      <a:pt x="113" y="17"/>
                      <a:pt x="113" y="17"/>
                      <a:pt x="113" y="17"/>
                    </a:cubicBezTo>
                    <a:cubicBezTo>
                      <a:pt x="114" y="17"/>
                      <a:pt x="114" y="17"/>
                      <a:pt x="114" y="17"/>
                    </a:cubicBezTo>
                    <a:cubicBezTo>
                      <a:pt x="114" y="17"/>
                      <a:pt x="114" y="17"/>
                      <a:pt x="114" y="17"/>
                    </a:cubicBezTo>
                    <a:cubicBezTo>
                      <a:pt x="113" y="17"/>
                      <a:pt x="113" y="17"/>
                      <a:pt x="113" y="17"/>
                    </a:cubicBezTo>
                    <a:cubicBezTo>
                      <a:pt x="114" y="17"/>
                      <a:pt x="114" y="17"/>
                      <a:pt x="114" y="17"/>
                    </a:cubicBezTo>
                    <a:cubicBezTo>
                      <a:pt x="113" y="17"/>
                      <a:pt x="113" y="17"/>
                      <a:pt x="113" y="17"/>
                    </a:cubicBezTo>
                    <a:cubicBezTo>
                      <a:pt x="114" y="18"/>
                      <a:pt x="114" y="18"/>
                      <a:pt x="114" y="18"/>
                    </a:cubicBezTo>
                    <a:cubicBezTo>
                      <a:pt x="114" y="17"/>
                      <a:pt x="114" y="17"/>
                      <a:pt x="114" y="17"/>
                    </a:cubicBezTo>
                    <a:cubicBezTo>
                      <a:pt x="113" y="17"/>
                      <a:pt x="113" y="17"/>
                      <a:pt x="113" y="17"/>
                    </a:cubicBezTo>
                    <a:cubicBezTo>
                      <a:pt x="114" y="18"/>
                      <a:pt x="114" y="18"/>
                      <a:pt x="114" y="18"/>
                    </a:cubicBezTo>
                    <a:cubicBezTo>
                      <a:pt x="114" y="18"/>
                      <a:pt x="114" y="18"/>
                      <a:pt x="114" y="18"/>
                    </a:cubicBezTo>
                    <a:cubicBezTo>
                      <a:pt x="113" y="17"/>
                      <a:pt x="113" y="17"/>
                      <a:pt x="113" y="17"/>
                    </a:cubicBezTo>
                    <a:cubicBezTo>
                      <a:pt x="113" y="19"/>
                      <a:pt x="113" y="19"/>
                      <a:pt x="113" y="19"/>
                    </a:cubicBezTo>
                    <a:cubicBezTo>
                      <a:pt x="114" y="18"/>
                      <a:pt x="114" y="18"/>
                      <a:pt x="114" y="18"/>
                    </a:cubicBezTo>
                    <a:cubicBezTo>
                      <a:pt x="113" y="17"/>
                      <a:pt x="113" y="17"/>
                      <a:pt x="113" y="17"/>
                    </a:cubicBezTo>
                    <a:cubicBezTo>
                      <a:pt x="113" y="19"/>
                      <a:pt x="113" y="19"/>
                      <a:pt x="113" y="19"/>
                    </a:cubicBezTo>
                    <a:cubicBezTo>
                      <a:pt x="113" y="17"/>
                      <a:pt x="113" y="17"/>
                      <a:pt x="113" y="17"/>
                    </a:cubicBezTo>
                    <a:cubicBezTo>
                      <a:pt x="113" y="19"/>
                      <a:pt x="113" y="19"/>
                      <a:pt x="113" y="19"/>
                    </a:cubicBezTo>
                    <a:cubicBezTo>
                      <a:pt x="113" y="19"/>
                      <a:pt x="113" y="19"/>
                      <a:pt x="113" y="19"/>
                    </a:cubicBezTo>
                    <a:cubicBezTo>
                      <a:pt x="113" y="17"/>
                      <a:pt x="113" y="17"/>
                      <a:pt x="113" y="17"/>
                    </a:cubicBezTo>
                    <a:cubicBezTo>
                      <a:pt x="113" y="19"/>
                      <a:pt x="113" y="19"/>
                      <a:pt x="113" y="19"/>
                    </a:cubicBezTo>
                    <a:cubicBezTo>
                      <a:pt x="113" y="17"/>
                      <a:pt x="113" y="17"/>
                      <a:pt x="113" y="17"/>
                    </a:cubicBezTo>
                    <a:cubicBezTo>
                      <a:pt x="112" y="19"/>
                      <a:pt x="112" y="19"/>
                      <a:pt x="112" y="19"/>
                    </a:cubicBezTo>
                    <a:cubicBezTo>
                      <a:pt x="113" y="19"/>
                      <a:pt x="113" y="19"/>
                      <a:pt x="113" y="19"/>
                    </a:cubicBezTo>
                    <a:cubicBezTo>
                      <a:pt x="113" y="17"/>
                      <a:pt x="113" y="17"/>
                      <a:pt x="113" y="17"/>
                    </a:cubicBezTo>
                    <a:cubicBezTo>
                      <a:pt x="112" y="19"/>
                      <a:pt x="112" y="19"/>
                      <a:pt x="112" y="19"/>
                    </a:cubicBezTo>
                    <a:cubicBezTo>
                      <a:pt x="113" y="18"/>
                      <a:pt x="113" y="18"/>
                      <a:pt x="113" y="18"/>
                    </a:cubicBezTo>
                    <a:cubicBezTo>
                      <a:pt x="112" y="19"/>
                      <a:pt x="112" y="19"/>
                      <a:pt x="112" y="19"/>
                    </a:cubicBezTo>
                    <a:cubicBezTo>
                      <a:pt x="112" y="19"/>
                      <a:pt x="112" y="19"/>
                      <a:pt x="112" y="19"/>
                    </a:cubicBezTo>
                    <a:cubicBezTo>
                      <a:pt x="113" y="18"/>
                      <a:pt x="113" y="18"/>
                      <a:pt x="113" y="18"/>
                    </a:cubicBezTo>
                    <a:cubicBezTo>
                      <a:pt x="112" y="19"/>
                      <a:pt x="112" y="19"/>
                      <a:pt x="112" y="19"/>
                    </a:cubicBezTo>
                    <a:cubicBezTo>
                      <a:pt x="113" y="19"/>
                      <a:pt x="113" y="19"/>
                      <a:pt x="114" y="19"/>
                    </a:cubicBezTo>
                    <a:cubicBezTo>
                      <a:pt x="121" y="23"/>
                      <a:pt x="146" y="37"/>
                      <a:pt x="169" y="50"/>
                    </a:cubicBezTo>
                    <a:cubicBezTo>
                      <a:pt x="180" y="57"/>
                      <a:pt x="191" y="63"/>
                      <a:pt x="199" y="68"/>
                    </a:cubicBezTo>
                    <a:cubicBezTo>
                      <a:pt x="207" y="72"/>
                      <a:pt x="212" y="75"/>
                      <a:pt x="212" y="75"/>
                    </a:cubicBezTo>
                    <a:cubicBezTo>
                      <a:pt x="213" y="76"/>
                      <a:pt x="214" y="76"/>
                      <a:pt x="214" y="75"/>
                    </a:cubicBezTo>
                    <a:cubicBezTo>
                      <a:pt x="215" y="74"/>
                      <a:pt x="215" y="74"/>
                      <a:pt x="215" y="74"/>
                    </a:cubicBezTo>
                    <a:cubicBezTo>
                      <a:pt x="215" y="73"/>
                      <a:pt x="214" y="73"/>
                      <a:pt x="214" y="73"/>
                    </a:cubicBezTo>
                    <a:cubicBezTo>
                      <a:pt x="214" y="72"/>
                      <a:pt x="213" y="71"/>
                      <a:pt x="212" y="71"/>
                    </a:cubicBezTo>
                    <a:cubicBezTo>
                      <a:pt x="208" y="68"/>
                      <a:pt x="201" y="63"/>
                      <a:pt x="191" y="57"/>
                    </a:cubicBezTo>
                    <a:cubicBezTo>
                      <a:pt x="177" y="48"/>
                      <a:pt x="160" y="38"/>
                      <a:pt x="145" y="29"/>
                    </a:cubicBezTo>
                    <a:cubicBezTo>
                      <a:pt x="138" y="25"/>
                      <a:pt x="132" y="21"/>
                      <a:pt x="127" y="19"/>
                    </a:cubicBezTo>
                    <a:cubicBezTo>
                      <a:pt x="125" y="17"/>
                      <a:pt x="123" y="16"/>
                      <a:pt x="122" y="15"/>
                    </a:cubicBezTo>
                    <a:cubicBezTo>
                      <a:pt x="121" y="15"/>
                      <a:pt x="121" y="15"/>
                      <a:pt x="121" y="15"/>
                    </a:cubicBezTo>
                    <a:cubicBezTo>
                      <a:pt x="120" y="14"/>
                      <a:pt x="120" y="14"/>
                      <a:pt x="120" y="14"/>
                    </a:cubicBezTo>
                    <a:cubicBezTo>
                      <a:pt x="120" y="14"/>
                      <a:pt x="120" y="14"/>
                      <a:pt x="120" y="14"/>
                    </a:cubicBezTo>
                    <a:cubicBezTo>
                      <a:pt x="119" y="15"/>
                      <a:pt x="119" y="15"/>
                      <a:pt x="119" y="15"/>
                    </a:cubicBezTo>
                    <a:cubicBezTo>
                      <a:pt x="120" y="15"/>
                      <a:pt x="120" y="15"/>
                      <a:pt x="120" y="15"/>
                    </a:cubicBezTo>
                    <a:cubicBezTo>
                      <a:pt x="120" y="14"/>
                      <a:pt x="120" y="14"/>
                      <a:pt x="120" y="14"/>
                    </a:cubicBezTo>
                    <a:cubicBezTo>
                      <a:pt x="119" y="15"/>
                      <a:pt x="119" y="15"/>
                      <a:pt x="119" y="15"/>
                    </a:cubicBezTo>
                    <a:cubicBezTo>
                      <a:pt x="120" y="15"/>
                      <a:pt x="120" y="15"/>
                      <a:pt x="120" y="15"/>
                    </a:cubicBezTo>
                    <a:cubicBezTo>
                      <a:pt x="119" y="16"/>
                      <a:pt x="119" y="16"/>
                      <a:pt x="119" y="16"/>
                    </a:cubicBezTo>
                    <a:cubicBezTo>
                      <a:pt x="121" y="15"/>
                      <a:pt x="121" y="15"/>
                      <a:pt x="121" y="15"/>
                    </a:cubicBezTo>
                    <a:cubicBezTo>
                      <a:pt x="120" y="15"/>
                      <a:pt x="120" y="15"/>
                      <a:pt x="120" y="15"/>
                    </a:cubicBezTo>
                    <a:cubicBezTo>
                      <a:pt x="119" y="16"/>
                      <a:pt x="119" y="16"/>
                      <a:pt x="119" y="16"/>
                    </a:cubicBezTo>
                    <a:cubicBezTo>
                      <a:pt x="121" y="15"/>
                      <a:pt x="121" y="15"/>
                      <a:pt x="121" y="15"/>
                    </a:cubicBezTo>
                    <a:cubicBezTo>
                      <a:pt x="119" y="16"/>
                      <a:pt x="119" y="16"/>
                      <a:pt x="119" y="16"/>
                    </a:cubicBezTo>
                    <a:cubicBezTo>
                      <a:pt x="121" y="16"/>
                      <a:pt x="121" y="16"/>
                      <a:pt x="121" y="16"/>
                    </a:cubicBezTo>
                    <a:cubicBezTo>
                      <a:pt x="121" y="15"/>
                      <a:pt x="121" y="15"/>
                      <a:pt x="121" y="15"/>
                    </a:cubicBezTo>
                    <a:cubicBezTo>
                      <a:pt x="119" y="16"/>
                      <a:pt x="119" y="16"/>
                      <a:pt x="119" y="16"/>
                    </a:cubicBezTo>
                    <a:cubicBezTo>
                      <a:pt x="121" y="16"/>
                      <a:pt x="121" y="16"/>
                      <a:pt x="121" y="16"/>
                    </a:cubicBezTo>
                    <a:cubicBezTo>
                      <a:pt x="119" y="16"/>
                      <a:pt x="119" y="16"/>
                      <a:pt x="119" y="16"/>
                    </a:cubicBezTo>
                    <a:cubicBezTo>
                      <a:pt x="119" y="17"/>
                      <a:pt x="119" y="17"/>
                      <a:pt x="119" y="17"/>
                    </a:cubicBezTo>
                    <a:cubicBezTo>
                      <a:pt x="221" y="74"/>
                      <a:pt x="221" y="74"/>
                      <a:pt x="221" y="74"/>
                    </a:cubicBezTo>
                    <a:cubicBezTo>
                      <a:pt x="222" y="74"/>
                      <a:pt x="223" y="74"/>
                      <a:pt x="223" y="73"/>
                    </a:cubicBezTo>
                    <a:cubicBezTo>
                      <a:pt x="223" y="72"/>
                      <a:pt x="223" y="72"/>
                      <a:pt x="223" y="72"/>
                    </a:cubicBezTo>
                    <a:cubicBezTo>
                      <a:pt x="223" y="72"/>
                      <a:pt x="223" y="71"/>
                      <a:pt x="223" y="71"/>
                    </a:cubicBezTo>
                    <a:cubicBezTo>
                      <a:pt x="223" y="71"/>
                      <a:pt x="223" y="71"/>
                      <a:pt x="222" y="70"/>
                    </a:cubicBezTo>
                    <a:cubicBezTo>
                      <a:pt x="221" y="69"/>
                      <a:pt x="219" y="68"/>
                      <a:pt x="216" y="66"/>
                    </a:cubicBezTo>
                    <a:cubicBezTo>
                      <a:pt x="194" y="51"/>
                      <a:pt x="127" y="11"/>
                      <a:pt x="127" y="11"/>
                    </a:cubicBezTo>
                    <a:cubicBezTo>
                      <a:pt x="127" y="11"/>
                      <a:pt x="126" y="11"/>
                      <a:pt x="125" y="12"/>
                    </a:cubicBezTo>
                    <a:cubicBezTo>
                      <a:pt x="125" y="13"/>
                      <a:pt x="125" y="14"/>
                      <a:pt x="126" y="14"/>
                    </a:cubicBezTo>
                    <a:cubicBezTo>
                      <a:pt x="126" y="14"/>
                      <a:pt x="151" y="29"/>
                      <a:pt x="176" y="43"/>
                    </a:cubicBezTo>
                    <a:cubicBezTo>
                      <a:pt x="189" y="51"/>
                      <a:pt x="202" y="58"/>
                      <a:pt x="212" y="63"/>
                    </a:cubicBezTo>
                    <a:cubicBezTo>
                      <a:pt x="217" y="66"/>
                      <a:pt x="221" y="69"/>
                      <a:pt x="225" y="70"/>
                    </a:cubicBezTo>
                    <a:cubicBezTo>
                      <a:pt x="226" y="71"/>
                      <a:pt x="228" y="72"/>
                      <a:pt x="229" y="72"/>
                    </a:cubicBezTo>
                    <a:cubicBezTo>
                      <a:pt x="229" y="72"/>
                      <a:pt x="230" y="72"/>
                      <a:pt x="230" y="73"/>
                    </a:cubicBezTo>
                    <a:cubicBezTo>
                      <a:pt x="231" y="73"/>
                      <a:pt x="231" y="73"/>
                      <a:pt x="231" y="73"/>
                    </a:cubicBezTo>
                    <a:cubicBezTo>
                      <a:pt x="232" y="73"/>
                      <a:pt x="232" y="73"/>
                      <a:pt x="232" y="73"/>
                    </a:cubicBezTo>
                    <a:cubicBezTo>
                      <a:pt x="232" y="73"/>
                      <a:pt x="233" y="72"/>
                      <a:pt x="233" y="72"/>
                    </a:cubicBezTo>
                    <a:cubicBezTo>
                      <a:pt x="233" y="72"/>
                      <a:pt x="233" y="72"/>
                      <a:pt x="233" y="72"/>
                    </a:cubicBezTo>
                    <a:cubicBezTo>
                      <a:pt x="233" y="71"/>
                      <a:pt x="233" y="71"/>
                      <a:pt x="233" y="71"/>
                    </a:cubicBezTo>
                    <a:cubicBezTo>
                      <a:pt x="233" y="71"/>
                      <a:pt x="233" y="70"/>
                      <a:pt x="233" y="70"/>
                    </a:cubicBezTo>
                    <a:cubicBezTo>
                      <a:pt x="232" y="69"/>
                      <a:pt x="232" y="69"/>
                      <a:pt x="232" y="69"/>
                    </a:cubicBezTo>
                    <a:cubicBezTo>
                      <a:pt x="231" y="68"/>
                      <a:pt x="229" y="67"/>
                      <a:pt x="225" y="65"/>
                    </a:cubicBezTo>
                    <a:cubicBezTo>
                      <a:pt x="214" y="58"/>
                      <a:pt x="192" y="45"/>
                      <a:pt x="172" y="33"/>
                    </a:cubicBezTo>
                    <a:cubicBezTo>
                      <a:pt x="162" y="28"/>
                      <a:pt x="153" y="22"/>
                      <a:pt x="147" y="18"/>
                    </a:cubicBezTo>
                    <a:cubicBezTo>
                      <a:pt x="143" y="16"/>
                      <a:pt x="141" y="14"/>
                      <a:pt x="139" y="13"/>
                    </a:cubicBezTo>
                    <a:cubicBezTo>
                      <a:pt x="138" y="12"/>
                      <a:pt x="137" y="11"/>
                      <a:pt x="137" y="11"/>
                    </a:cubicBezTo>
                    <a:cubicBezTo>
                      <a:pt x="136" y="11"/>
                      <a:pt x="136" y="11"/>
                      <a:pt x="136" y="11"/>
                    </a:cubicBezTo>
                    <a:cubicBezTo>
                      <a:pt x="136" y="11"/>
                      <a:pt x="136" y="11"/>
                      <a:pt x="136" y="11"/>
                    </a:cubicBezTo>
                    <a:cubicBezTo>
                      <a:pt x="136" y="11"/>
                      <a:pt x="136" y="11"/>
                      <a:pt x="136" y="11"/>
                    </a:cubicBezTo>
                    <a:cubicBezTo>
                      <a:pt x="136" y="11"/>
                      <a:pt x="136" y="11"/>
                      <a:pt x="136" y="11"/>
                    </a:cubicBezTo>
                    <a:cubicBezTo>
                      <a:pt x="136" y="11"/>
                      <a:pt x="136" y="11"/>
                      <a:pt x="136" y="11"/>
                    </a:cubicBezTo>
                    <a:cubicBezTo>
                      <a:pt x="136" y="11"/>
                      <a:pt x="136" y="11"/>
                      <a:pt x="136" y="11"/>
                    </a:cubicBezTo>
                    <a:cubicBezTo>
                      <a:pt x="136" y="11"/>
                      <a:pt x="136" y="11"/>
                      <a:pt x="136" y="11"/>
                    </a:cubicBezTo>
                    <a:cubicBezTo>
                      <a:pt x="135" y="11"/>
                      <a:pt x="135" y="11"/>
                      <a:pt x="135" y="11"/>
                    </a:cubicBezTo>
                    <a:cubicBezTo>
                      <a:pt x="136" y="12"/>
                      <a:pt x="136" y="12"/>
                      <a:pt x="136" y="12"/>
                    </a:cubicBezTo>
                    <a:cubicBezTo>
                      <a:pt x="136" y="11"/>
                      <a:pt x="136" y="11"/>
                      <a:pt x="136" y="11"/>
                    </a:cubicBezTo>
                    <a:cubicBezTo>
                      <a:pt x="135" y="11"/>
                      <a:pt x="135" y="11"/>
                      <a:pt x="135" y="11"/>
                    </a:cubicBezTo>
                    <a:cubicBezTo>
                      <a:pt x="136" y="12"/>
                      <a:pt x="136" y="12"/>
                      <a:pt x="136" y="12"/>
                    </a:cubicBezTo>
                    <a:cubicBezTo>
                      <a:pt x="135" y="11"/>
                      <a:pt x="135" y="11"/>
                      <a:pt x="135" y="11"/>
                    </a:cubicBezTo>
                    <a:cubicBezTo>
                      <a:pt x="134" y="12"/>
                      <a:pt x="134" y="12"/>
                      <a:pt x="134" y="12"/>
                    </a:cubicBezTo>
                    <a:cubicBezTo>
                      <a:pt x="236" y="70"/>
                      <a:pt x="236" y="70"/>
                      <a:pt x="236" y="70"/>
                    </a:cubicBezTo>
                    <a:cubicBezTo>
                      <a:pt x="236" y="71"/>
                      <a:pt x="237" y="71"/>
                      <a:pt x="238" y="70"/>
                    </a:cubicBezTo>
                    <a:cubicBezTo>
                      <a:pt x="238" y="69"/>
                      <a:pt x="238" y="69"/>
                      <a:pt x="238" y="69"/>
                    </a:cubicBezTo>
                    <a:cubicBezTo>
                      <a:pt x="238" y="69"/>
                      <a:pt x="238" y="68"/>
                      <a:pt x="237" y="68"/>
                    </a:cubicBezTo>
                    <a:cubicBezTo>
                      <a:pt x="237" y="67"/>
                      <a:pt x="237" y="67"/>
                      <a:pt x="237" y="67"/>
                    </a:cubicBezTo>
                    <a:cubicBezTo>
                      <a:pt x="236" y="66"/>
                      <a:pt x="233" y="65"/>
                      <a:pt x="230" y="62"/>
                    </a:cubicBezTo>
                    <a:cubicBezTo>
                      <a:pt x="219" y="55"/>
                      <a:pt x="196" y="41"/>
                      <a:pt x="176" y="29"/>
                    </a:cubicBezTo>
                    <a:cubicBezTo>
                      <a:pt x="166" y="23"/>
                      <a:pt x="157" y="18"/>
                      <a:pt x="151" y="14"/>
                    </a:cubicBezTo>
                    <a:cubicBezTo>
                      <a:pt x="147" y="12"/>
                      <a:pt x="144" y="10"/>
                      <a:pt x="143" y="9"/>
                    </a:cubicBezTo>
                    <a:cubicBezTo>
                      <a:pt x="142" y="8"/>
                      <a:pt x="141" y="8"/>
                      <a:pt x="140" y="7"/>
                    </a:cubicBezTo>
                    <a:cubicBezTo>
                      <a:pt x="140" y="7"/>
                      <a:pt x="140" y="7"/>
                      <a:pt x="140" y="7"/>
                    </a:cubicBezTo>
                    <a:cubicBezTo>
                      <a:pt x="140" y="7"/>
                      <a:pt x="140" y="7"/>
                      <a:pt x="140" y="7"/>
                    </a:cubicBezTo>
                    <a:cubicBezTo>
                      <a:pt x="139" y="8"/>
                      <a:pt x="139" y="8"/>
                      <a:pt x="139" y="8"/>
                    </a:cubicBezTo>
                    <a:cubicBezTo>
                      <a:pt x="140" y="7"/>
                      <a:pt x="140" y="7"/>
                      <a:pt x="140" y="7"/>
                    </a:cubicBezTo>
                    <a:cubicBezTo>
                      <a:pt x="140" y="7"/>
                      <a:pt x="140" y="7"/>
                      <a:pt x="140" y="7"/>
                    </a:cubicBezTo>
                    <a:cubicBezTo>
                      <a:pt x="139" y="8"/>
                      <a:pt x="139" y="8"/>
                      <a:pt x="139" y="8"/>
                    </a:cubicBezTo>
                    <a:cubicBezTo>
                      <a:pt x="140" y="7"/>
                      <a:pt x="140" y="7"/>
                      <a:pt x="140" y="7"/>
                    </a:cubicBezTo>
                    <a:cubicBezTo>
                      <a:pt x="139" y="8"/>
                      <a:pt x="139" y="8"/>
                      <a:pt x="139" y="8"/>
                    </a:cubicBezTo>
                    <a:cubicBezTo>
                      <a:pt x="140" y="7"/>
                      <a:pt x="140" y="7"/>
                      <a:pt x="140" y="7"/>
                    </a:cubicBezTo>
                    <a:cubicBezTo>
                      <a:pt x="140" y="7"/>
                      <a:pt x="140" y="7"/>
                      <a:pt x="140" y="7"/>
                    </a:cubicBezTo>
                    <a:cubicBezTo>
                      <a:pt x="139" y="8"/>
                      <a:pt x="139" y="8"/>
                      <a:pt x="139" y="8"/>
                    </a:cubicBezTo>
                    <a:cubicBezTo>
                      <a:pt x="140" y="7"/>
                      <a:pt x="140" y="7"/>
                      <a:pt x="140" y="7"/>
                    </a:cubicBezTo>
                    <a:cubicBezTo>
                      <a:pt x="139" y="8"/>
                      <a:pt x="139" y="8"/>
                      <a:pt x="139" y="8"/>
                    </a:cubicBezTo>
                    <a:cubicBezTo>
                      <a:pt x="140" y="7"/>
                      <a:pt x="140" y="7"/>
                      <a:pt x="140" y="7"/>
                    </a:cubicBezTo>
                    <a:cubicBezTo>
                      <a:pt x="140" y="7"/>
                      <a:pt x="140" y="7"/>
                      <a:pt x="140" y="7"/>
                    </a:cubicBezTo>
                    <a:cubicBezTo>
                      <a:pt x="139" y="8"/>
                      <a:pt x="139" y="8"/>
                      <a:pt x="139" y="8"/>
                    </a:cubicBezTo>
                    <a:cubicBezTo>
                      <a:pt x="140" y="7"/>
                      <a:pt x="140" y="7"/>
                      <a:pt x="140" y="7"/>
                    </a:cubicBezTo>
                    <a:cubicBezTo>
                      <a:pt x="139" y="8"/>
                      <a:pt x="139" y="8"/>
                      <a:pt x="139" y="8"/>
                    </a:cubicBezTo>
                    <a:cubicBezTo>
                      <a:pt x="140" y="8"/>
                      <a:pt x="140" y="8"/>
                      <a:pt x="140" y="8"/>
                    </a:cubicBezTo>
                    <a:cubicBezTo>
                      <a:pt x="140" y="7"/>
                      <a:pt x="140" y="7"/>
                      <a:pt x="140" y="7"/>
                    </a:cubicBezTo>
                    <a:cubicBezTo>
                      <a:pt x="139" y="8"/>
                      <a:pt x="139" y="8"/>
                      <a:pt x="139" y="8"/>
                    </a:cubicBezTo>
                    <a:cubicBezTo>
                      <a:pt x="140" y="8"/>
                      <a:pt x="140" y="8"/>
                      <a:pt x="140" y="8"/>
                    </a:cubicBezTo>
                    <a:cubicBezTo>
                      <a:pt x="139" y="8"/>
                      <a:pt x="139" y="8"/>
                      <a:pt x="139" y="8"/>
                    </a:cubicBezTo>
                    <a:cubicBezTo>
                      <a:pt x="140" y="8"/>
                      <a:pt x="140" y="8"/>
                      <a:pt x="140" y="8"/>
                    </a:cubicBezTo>
                    <a:cubicBezTo>
                      <a:pt x="140" y="8"/>
                      <a:pt x="140" y="8"/>
                      <a:pt x="140" y="8"/>
                    </a:cubicBezTo>
                    <a:cubicBezTo>
                      <a:pt x="139" y="8"/>
                      <a:pt x="139" y="8"/>
                      <a:pt x="139" y="8"/>
                    </a:cubicBezTo>
                    <a:cubicBezTo>
                      <a:pt x="140" y="8"/>
                      <a:pt x="140" y="8"/>
                      <a:pt x="140" y="8"/>
                    </a:cubicBezTo>
                    <a:cubicBezTo>
                      <a:pt x="139" y="8"/>
                      <a:pt x="139" y="8"/>
                      <a:pt x="139" y="8"/>
                    </a:cubicBezTo>
                    <a:cubicBezTo>
                      <a:pt x="138" y="10"/>
                      <a:pt x="138" y="10"/>
                      <a:pt x="138" y="10"/>
                    </a:cubicBezTo>
                    <a:cubicBezTo>
                      <a:pt x="138" y="10"/>
                      <a:pt x="163" y="24"/>
                      <a:pt x="188" y="39"/>
                    </a:cubicBezTo>
                    <a:cubicBezTo>
                      <a:pt x="200" y="47"/>
                      <a:pt x="213" y="54"/>
                      <a:pt x="223" y="60"/>
                    </a:cubicBezTo>
                    <a:cubicBezTo>
                      <a:pt x="228" y="62"/>
                      <a:pt x="232" y="65"/>
                      <a:pt x="235" y="66"/>
                    </a:cubicBezTo>
                    <a:cubicBezTo>
                      <a:pt x="237" y="67"/>
                      <a:pt x="238" y="68"/>
                      <a:pt x="239" y="68"/>
                    </a:cubicBezTo>
                    <a:cubicBezTo>
                      <a:pt x="239" y="69"/>
                      <a:pt x="240" y="69"/>
                      <a:pt x="240" y="69"/>
                    </a:cubicBezTo>
                    <a:cubicBezTo>
                      <a:pt x="241" y="69"/>
                      <a:pt x="241" y="69"/>
                      <a:pt x="241" y="69"/>
                    </a:cubicBezTo>
                    <a:cubicBezTo>
                      <a:pt x="242" y="69"/>
                      <a:pt x="242" y="69"/>
                      <a:pt x="242" y="69"/>
                    </a:cubicBezTo>
                    <a:cubicBezTo>
                      <a:pt x="242" y="69"/>
                      <a:pt x="243" y="69"/>
                      <a:pt x="243" y="68"/>
                    </a:cubicBezTo>
                    <a:cubicBezTo>
                      <a:pt x="243" y="68"/>
                      <a:pt x="243" y="68"/>
                      <a:pt x="243" y="68"/>
                    </a:cubicBezTo>
                    <a:cubicBezTo>
                      <a:pt x="243" y="68"/>
                      <a:pt x="243" y="68"/>
                      <a:pt x="243" y="68"/>
                    </a:cubicBezTo>
                    <a:cubicBezTo>
                      <a:pt x="243" y="67"/>
                      <a:pt x="243" y="67"/>
                      <a:pt x="243" y="67"/>
                    </a:cubicBezTo>
                    <a:cubicBezTo>
                      <a:pt x="243" y="66"/>
                      <a:pt x="242" y="66"/>
                      <a:pt x="242" y="66"/>
                    </a:cubicBezTo>
                    <a:cubicBezTo>
                      <a:pt x="241" y="65"/>
                      <a:pt x="239" y="63"/>
                      <a:pt x="235" y="61"/>
                    </a:cubicBezTo>
                    <a:cubicBezTo>
                      <a:pt x="213" y="46"/>
                      <a:pt x="146" y="6"/>
                      <a:pt x="146" y="6"/>
                    </a:cubicBezTo>
                    <a:cubicBezTo>
                      <a:pt x="146" y="8"/>
                      <a:pt x="146" y="8"/>
                      <a:pt x="146" y="8"/>
                    </a:cubicBezTo>
                    <a:cubicBezTo>
                      <a:pt x="147" y="8"/>
                      <a:pt x="147" y="8"/>
                      <a:pt x="147" y="8"/>
                    </a:cubicBezTo>
                    <a:cubicBezTo>
                      <a:pt x="146" y="8"/>
                      <a:pt x="146" y="8"/>
                      <a:pt x="146" y="8"/>
                    </a:cubicBezTo>
                    <a:cubicBezTo>
                      <a:pt x="146" y="9"/>
                      <a:pt x="146" y="9"/>
                      <a:pt x="146" y="9"/>
                    </a:cubicBezTo>
                    <a:cubicBezTo>
                      <a:pt x="147" y="8"/>
                      <a:pt x="147" y="8"/>
                      <a:pt x="147" y="8"/>
                    </a:cubicBezTo>
                    <a:cubicBezTo>
                      <a:pt x="146" y="8"/>
                      <a:pt x="146" y="8"/>
                      <a:pt x="146" y="8"/>
                    </a:cubicBezTo>
                    <a:cubicBezTo>
                      <a:pt x="146" y="9"/>
                      <a:pt x="146" y="9"/>
                      <a:pt x="146" y="9"/>
                    </a:cubicBezTo>
                    <a:cubicBezTo>
                      <a:pt x="146" y="8"/>
                      <a:pt x="146" y="8"/>
                      <a:pt x="146" y="8"/>
                    </a:cubicBezTo>
                    <a:cubicBezTo>
                      <a:pt x="146" y="9"/>
                      <a:pt x="146" y="9"/>
                      <a:pt x="146" y="9"/>
                    </a:cubicBezTo>
                    <a:cubicBezTo>
                      <a:pt x="146" y="9"/>
                      <a:pt x="146" y="9"/>
                      <a:pt x="146" y="9"/>
                    </a:cubicBezTo>
                    <a:cubicBezTo>
                      <a:pt x="146" y="8"/>
                      <a:pt x="146" y="8"/>
                      <a:pt x="146" y="8"/>
                    </a:cubicBezTo>
                    <a:cubicBezTo>
                      <a:pt x="146" y="9"/>
                      <a:pt x="146" y="9"/>
                      <a:pt x="146" y="9"/>
                    </a:cubicBezTo>
                    <a:cubicBezTo>
                      <a:pt x="146" y="8"/>
                      <a:pt x="146" y="8"/>
                      <a:pt x="146" y="8"/>
                    </a:cubicBezTo>
                    <a:cubicBezTo>
                      <a:pt x="145" y="9"/>
                      <a:pt x="145" y="9"/>
                      <a:pt x="145" y="9"/>
                    </a:cubicBezTo>
                    <a:cubicBezTo>
                      <a:pt x="146" y="9"/>
                      <a:pt x="146" y="9"/>
                      <a:pt x="146" y="9"/>
                    </a:cubicBezTo>
                    <a:cubicBezTo>
                      <a:pt x="146" y="8"/>
                      <a:pt x="146" y="8"/>
                      <a:pt x="146" y="8"/>
                    </a:cubicBezTo>
                    <a:cubicBezTo>
                      <a:pt x="145" y="9"/>
                      <a:pt x="145" y="9"/>
                      <a:pt x="145" y="9"/>
                    </a:cubicBezTo>
                    <a:cubicBezTo>
                      <a:pt x="145" y="9"/>
                      <a:pt x="145" y="9"/>
                      <a:pt x="145" y="9"/>
                    </a:cubicBezTo>
                    <a:cubicBezTo>
                      <a:pt x="145" y="9"/>
                      <a:pt x="145" y="9"/>
                      <a:pt x="145" y="9"/>
                    </a:cubicBezTo>
                    <a:cubicBezTo>
                      <a:pt x="145" y="9"/>
                      <a:pt x="145" y="9"/>
                      <a:pt x="145" y="9"/>
                    </a:cubicBezTo>
                    <a:cubicBezTo>
                      <a:pt x="145" y="9"/>
                      <a:pt x="145" y="9"/>
                      <a:pt x="145" y="9"/>
                    </a:cubicBezTo>
                    <a:cubicBezTo>
                      <a:pt x="145" y="9"/>
                      <a:pt x="145" y="9"/>
                      <a:pt x="145" y="9"/>
                    </a:cubicBezTo>
                    <a:cubicBezTo>
                      <a:pt x="145" y="9"/>
                      <a:pt x="146" y="9"/>
                      <a:pt x="147" y="10"/>
                    </a:cubicBezTo>
                    <a:cubicBezTo>
                      <a:pt x="154" y="14"/>
                      <a:pt x="178" y="28"/>
                      <a:pt x="201" y="41"/>
                    </a:cubicBezTo>
                    <a:cubicBezTo>
                      <a:pt x="212" y="47"/>
                      <a:pt x="224" y="54"/>
                      <a:pt x="232" y="59"/>
                    </a:cubicBezTo>
                    <a:cubicBezTo>
                      <a:pt x="237" y="61"/>
                      <a:pt x="240" y="63"/>
                      <a:pt x="243" y="64"/>
                    </a:cubicBezTo>
                    <a:cubicBezTo>
                      <a:pt x="244" y="65"/>
                      <a:pt x="246" y="65"/>
                      <a:pt x="246" y="66"/>
                    </a:cubicBezTo>
                    <a:cubicBezTo>
                      <a:pt x="247" y="66"/>
                      <a:pt x="247" y="66"/>
                      <a:pt x="248" y="66"/>
                    </a:cubicBezTo>
                    <a:cubicBezTo>
                      <a:pt x="248" y="66"/>
                      <a:pt x="248" y="66"/>
                      <a:pt x="249" y="66"/>
                    </a:cubicBezTo>
                    <a:cubicBezTo>
                      <a:pt x="249" y="66"/>
                      <a:pt x="249" y="66"/>
                      <a:pt x="249" y="66"/>
                    </a:cubicBezTo>
                    <a:cubicBezTo>
                      <a:pt x="250" y="66"/>
                      <a:pt x="250" y="66"/>
                      <a:pt x="250" y="66"/>
                    </a:cubicBezTo>
                    <a:cubicBezTo>
                      <a:pt x="250" y="65"/>
                      <a:pt x="250" y="65"/>
                      <a:pt x="250" y="65"/>
                    </a:cubicBezTo>
                    <a:cubicBezTo>
                      <a:pt x="250" y="64"/>
                      <a:pt x="250" y="64"/>
                      <a:pt x="250" y="64"/>
                    </a:cubicBezTo>
                    <a:cubicBezTo>
                      <a:pt x="250" y="64"/>
                      <a:pt x="244" y="60"/>
                      <a:pt x="235" y="54"/>
                    </a:cubicBezTo>
                    <a:cubicBezTo>
                      <a:pt x="221" y="46"/>
                      <a:pt x="201" y="34"/>
                      <a:pt x="184" y="23"/>
                    </a:cubicBezTo>
                    <a:cubicBezTo>
                      <a:pt x="176" y="18"/>
                      <a:pt x="168" y="13"/>
                      <a:pt x="162" y="10"/>
                    </a:cubicBezTo>
                    <a:cubicBezTo>
                      <a:pt x="160" y="8"/>
                      <a:pt x="158" y="6"/>
                      <a:pt x="156" y="5"/>
                    </a:cubicBezTo>
                    <a:cubicBezTo>
                      <a:pt x="155" y="5"/>
                      <a:pt x="155" y="4"/>
                      <a:pt x="154" y="4"/>
                    </a:cubicBezTo>
                    <a:cubicBezTo>
                      <a:pt x="154" y="4"/>
                      <a:pt x="154" y="4"/>
                      <a:pt x="154" y="4"/>
                    </a:cubicBezTo>
                    <a:cubicBezTo>
                      <a:pt x="154" y="4"/>
                      <a:pt x="154" y="4"/>
                      <a:pt x="154" y="4"/>
                    </a:cubicBezTo>
                    <a:cubicBezTo>
                      <a:pt x="153" y="4"/>
                      <a:pt x="153" y="4"/>
                      <a:pt x="153" y="4"/>
                    </a:cubicBezTo>
                    <a:cubicBezTo>
                      <a:pt x="154" y="4"/>
                      <a:pt x="154" y="4"/>
                      <a:pt x="154" y="4"/>
                    </a:cubicBezTo>
                    <a:cubicBezTo>
                      <a:pt x="154" y="4"/>
                      <a:pt x="154" y="4"/>
                      <a:pt x="154" y="4"/>
                    </a:cubicBezTo>
                    <a:cubicBezTo>
                      <a:pt x="153" y="4"/>
                      <a:pt x="153" y="4"/>
                      <a:pt x="153" y="4"/>
                    </a:cubicBezTo>
                    <a:cubicBezTo>
                      <a:pt x="154" y="4"/>
                      <a:pt x="154" y="4"/>
                      <a:pt x="154" y="4"/>
                    </a:cubicBezTo>
                    <a:cubicBezTo>
                      <a:pt x="153" y="5"/>
                      <a:pt x="153" y="5"/>
                      <a:pt x="153" y="5"/>
                    </a:cubicBezTo>
                    <a:cubicBezTo>
                      <a:pt x="154" y="5"/>
                      <a:pt x="154" y="5"/>
                      <a:pt x="154" y="5"/>
                    </a:cubicBezTo>
                    <a:cubicBezTo>
                      <a:pt x="154" y="4"/>
                      <a:pt x="154" y="4"/>
                      <a:pt x="154" y="4"/>
                    </a:cubicBezTo>
                    <a:cubicBezTo>
                      <a:pt x="153" y="5"/>
                      <a:pt x="153" y="5"/>
                      <a:pt x="153" y="5"/>
                    </a:cubicBezTo>
                    <a:cubicBezTo>
                      <a:pt x="154" y="5"/>
                      <a:pt x="154" y="5"/>
                      <a:pt x="154" y="5"/>
                    </a:cubicBezTo>
                    <a:cubicBezTo>
                      <a:pt x="153" y="5"/>
                      <a:pt x="153" y="5"/>
                      <a:pt x="153" y="5"/>
                    </a:cubicBezTo>
                    <a:cubicBezTo>
                      <a:pt x="152" y="6"/>
                      <a:pt x="152" y="6"/>
                      <a:pt x="152" y="6"/>
                    </a:cubicBezTo>
                    <a:cubicBezTo>
                      <a:pt x="152" y="6"/>
                      <a:pt x="177" y="21"/>
                      <a:pt x="203" y="35"/>
                    </a:cubicBezTo>
                    <a:cubicBezTo>
                      <a:pt x="215" y="42"/>
                      <a:pt x="228" y="50"/>
                      <a:pt x="238" y="55"/>
                    </a:cubicBezTo>
                    <a:cubicBezTo>
                      <a:pt x="242" y="58"/>
                      <a:pt x="246" y="60"/>
                      <a:pt x="249" y="62"/>
                    </a:cubicBezTo>
                    <a:cubicBezTo>
                      <a:pt x="251" y="62"/>
                      <a:pt x="252" y="63"/>
                      <a:pt x="253" y="64"/>
                    </a:cubicBezTo>
                    <a:cubicBezTo>
                      <a:pt x="253" y="64"/>
                      <a:pt x="254" y="64"/>
                      <a:pt x="254" y="64"/>
                    </a:cubicBezTo>
                    <a:cubicBezTo>
                      <a:pt x="254" y="64"/>
                      <a:pt x="254" y="64"/>
                      <a:pt x="254" y="64"/>
                    </a:cubicBezTo>
                    <a:cubicBezTo>
                      <a:pt x="254" y="64"/>
                      <a:pt x="254" y="64"/>
                      <a:pt x="254" y="64"/>
                    </a:cubicBezTo>
                    <a:cubicBezTo>
                      <a:pt x="255" y="64"/>
                      <a:pt x="255" y="64"/>
                      <a:pt x="255" y="64"/>
                    </a:cubicBezTo>
                    <a:cubicBezTo>
                      <a:pt x="255" y="64"/>
                      <a:pt x="256" y="64"/>
                      <a:pt x="256" y="64"/>
                    </a:cubicBezTo>
                    <a:cubicBezTo>
                      <a:pt x="256" y="63"/>
                      <a:pt x="256" y="63"/>
                      <a:pt x="256" y="63"/>
                    </a:cubicBezTo>
                    <a:cubicBezTo>
                      <a:pt x="256" y="62"/>
                      <a:pt x="256" y="62"/>
                      <a:pt x="256" y="62"/>
                    </a:cubicBezTo>
                    <a:cubicBezTo>
                      <a:pt x="256" y="62"/>
                      <a:pt x="256" y="62"/>
                      <a:pt x="256" y="62"/>
                    </a:cubicBezTo>
                    <a:cubicBezTo>
                      <a:pt x="255" y="61"/>
                      <a:pt x="255" y="61"/>
                      <a:pt x="255" y="61"/>
                    </a:cubicBezTo>
                    <a:cubicBezTo>
                      <a:pt x="253" y="60"/>
                      <a:pt x="247" y="56"/>
                      <a:pt x="237" y="50"/>
                    </a:cubicBezTo>
                    <a:cubicBezTo>
                      <a:pt x="210" y="33"/>
                      <a:pt x="161" y="3"/>
                      <a:pt x="161" y="3"/>
                    </a:cubicBezTo>
                    <a:cubicBezTo>
                      <a:pt x="161" y="4"/>
                      <a:pt x="161" y="4"/>
                      <a:pt x="161" y="4"/>
                    </a:cubicBezTo>
                    <a:cubicBezTo>
                      <a:pt x="162" y="5"/>
                      <a:pt x="162" y="5"/>
                      <a:pt x="162" y="5"/>
                    </a:cubicBezTo>
                    <a:cubicBezTo>
                      <a:pt x="161" y="4"/>
                      <a:pt x="161" y="4"/>
                      <a:pt x="161" y="4"/>
                    </a:cubicBezTo>
                    <a:cubicBezTo>
                      <a:pt x="161" y="5"/>
                      <a:pt x="161" y="5"/>
                      <a:pt x="161" y="5"/>
                    </a:cubicBezTo>
                    <a:cubicBezTo>
                      <a:pt x="162" y="5"/>
                      <a:pt x="162" y="5"/>
                      <a:pt x="162" y="5"/>
                    </a:cubicBezTo>
                    <a:cubicBezTo>
                      <a:pt x="161" y="4"/>
                      <a:pt x="161" y="4"/>
                      <a:pt x="161" y="4"/>
                    </a:cubicBezTo>
                    <a:cubicBezTo>
                      <a:pt x="161" y="5"/>
                      <a:pt x="161" y="5"/>
                      <a:pt x="161" y="5"/>
                    </a:cubicBezTo>
                    <a:cubicBezTo>
                      <a:pt x="161" y="4"/>
                      <a:pt x="161" y="4"/>
                      <a:pt x="161" y="4"/>
                    </a:cubicBezTo>
                    <a:cubicBezTo>
                      <a:pt x="161" y="5"/>
                      <a:pt x="161" y="5"/>
                      <a:pt x="161" y="5"/>
                    </a:cubicBezTo>
                    <a:cubicBezTo>
                      <a:pt x="161" y="5"/>
                      <a:pt x="161" y="5"/>
                      <a:pt x="161" y="5"/>
                    </a:cubicBezTo>
                    <a:cubicBezTo>
                      <a:pt x="161" y="4"/>
                      <a:pt x="161" y="4"/>
                      <a:pt x="161" y="4"/>
                    </a:cubicBezTo>
                    <a:cubicBezTo>
                      <a:pt x="161" y="5"/>
                      <a:pt x="161" y="5"/>
                      <a:pt x="161" y="5"/>
                    </a:cubicBezTo>
                    <a:cubicBezTo>
                      <a:pt x="161" y="5"/>
                      <a:pt x="161" y="5"/>
                      <a:pt x="161" y="5"/>
                    </a:cubicBezTo>
                    <a:cubicBezTo>
                      <a:pt x="161" y="5"/>
                      <a:pt x="161" y="5"/>
                      <a:pt x="161" y="5"/>
                    </a:cubicBezTo>
                    <a:cubicBezTo>
                      <a:pt x="161" y="5"/>
                      <a:pt x="161" y="5"/>
                      <a:pt x="161" y="5"/>
                    </a:cubicBezTo>
                    <a:cubicBezTo>
                      <a:pt x="161" y="5"/>
                      <a:pt x="161" y="5"/>
                      <a:pt x="161" y="5"/>
                    </a:cubicBezTo>
                    <a:cubicBezTo>
                      <a:pt x="161" y="5"/>
                      <a:pt x="161" y="5"/>
                      <a:pt x="161" y="5"/>
                    </a:cubicBezTo>
                    <a:cubicBezTo>
                      <a:pt x="161" y="5"/>
                      <a:pt x="162" y="6"/>
                      <a:pt x="163" y="6"/>
                    </a:cubicBezTo>
                    <a:cubicBezTo>
                      <a:pt x="167" y="8"/>
                      <a:pt x="175" y="12"/>
                      <a:pt x="185" y="18"/>
                    </a:cubicBezTo>
                    <a:cubicBezTo>
                      <a:pt x="200" y="26"/>
                      <a:pt x="219" y="37"/>
                      <a:pt x="234" y="46"/>
                    </a:cubicBezTo>
                    <a:cubicBezTo>
                      <a:pt x="242" y="51"/>
                      <a:pt x="249" y="55"/>
                      <a:pt x="254" y="58"/>
                    </a:cubicBezTo>
                    <a:cubicBezTo>
                      <a:pt x="258" y="60"/>
                      <a:pt x="261" y="62"/>
                      <a:pt x="261" y="62"/>
                    </a:cubicBezTo>
                    <a:cubicBezTo>
                      <a:pt x="262" y="63"/>
                      <a:pt x="263" y="62"/>
                      <a:pt x="263" y="62"/>
                    </a:cubicBezTo>
                    <a:cubicBezTo>
                      <a:pt x="263" y="61"/>
                      <a:pt x="263" y="61"/>
                      <a:pt x="263" y="61"/>
                    </a:cubicBezTo>
                    <a:cubicBezTo>
                      <a:pt x="263" y="60"/>
                      <a:pt x="263" y="60"/>
                      <a:pt x="263" y="60"/>
                    </a:cubicBezTo>
                    <a:cubicBezTo>
                      <a:pt x="263" y="60"/>
                      <a:pt x="263" y="60"/>
                      <a:pt x="263" y="60"/>
                    </a:cubicBezTo>
                    <a:cubicBezTo>
                      <a:pt x="262" y="59"/>
                      <a:pt x="262" y="59"/>
                      <a:pt x="261" y="58"/>
                    </a:cubicBezTo>
                    <a:cubicBezTo>
                      <a:pt x="254" y="54"/>
                      <a:pt x="231" y="40"/>
                      <a:pt x="209" y="27"/>
                    </a:cubicBezTo>
                    <a:cubicBezTo>
                      <a:pt x="199" y="20"/>
                      <a:pt x="188" y="14"/>
                      <a:pt x="180" y="9"/>
                    </a:cubicBezTo>
                    <a:cubicBezTo>
                      <a:pt x="177" y="7"/>
                      <a:pt x="174" y="4"/>
                      <a:pt x="171" y="3"/>
                    </a:cubicBezTo>
                    <a:cubicBezTo>
                      <a:pt x="170" y="2"/>
                      <a:pt x="169" y="2"/>
                      <a:pt x="169" y="1"/>
                    </a:cubicBezTo>
                    <a:cubicBezTo>
                      <a:pt x="168" y="1"/>
                      <a:pt x="168" y="1"/>
                      <a:pt x="168" y="1"/>
                    </a:cubicBezTo>
                    <a:cubicBezTo>
                      <a:pt x="168" y="1"/>
                      <a:pt x="168" y="1"/>
                      <a:pt x="168" y="1"/>
                    </a:cubicBezTo>
                    <a:cubicBezTo>
                      <a:pt x="167" y="2"/>
                      <a:pt x="167" y="2"/>
                      <a:pt x="167" y="2"/>
                    </a:cubicBezTo>
                    <a:cubicBezTo>
                      <a:pt x="169" y="2"/>
                      <a:pt x="169" y="2"/>
                      <a:pt x="169" y="2"/>
                    </a:cubicBezTo>
                    <a:cubicBezTo>
                      <a:pt x="169" y="1"/>
                      <a:pt x="168" y="1"/>
                      <a:pt x="168" y="1"/>
                    </a:cubicBezTo>
                    <a:cubicBezTo>
                      <a:pt x="167" y="2"/>
                      <a:pt x="167" y="2"/>
                      <a:pt x="167" y="2"/>
                    </a:cubicBezTo>
                    <a:cubicBezTo>
                      <a:pt x="169" y="2"/>
                      <a:pt x="169" y="2"/>
                      <a:pt x="169" y="2"/>
                    </a:cubicBezTo>
                    <a:cubicBezTo>
                      <a:pt x="167" y="2"/>
                      <a:pt x="167" y="2"/>
                      <a:pt x="167" y="2"/>
                    </a:cubicBezTo>
                    <a:cubicBezTo>
                      <a:pt x="168" y="2"/>
                      <a:pt x="168" y="2"/>
                      <a:pt x="168" y="2"/>
                    </a:cubicBezTo>
                    <a:cubicBezTo>
                      <a:pt x="169" y="2"/>
                      <a:pt x="169" y="2"/>
                      <a:pt x="169" y="2"/>
                    </a:cubicBezTo>
                    <a:cubicBezTo>
                      <a:pt x="167" y="2"/>
                      <a:pt x="167" y="2"/>
                      <a:pt x="167" y="2"/>
                    </a:cubicBezTo>
                    <a:cubicBezTo>
                      <a:pt x="168" y="2"/>
                      <a:pt x="168" y="2"/>
                      <a:pt x="168" y="2"/>
                    </a:cubicBezTo>
                    <a:cubicBezTo>
                      <a:pt x="169" y="2"/>
                      <a:pt x="169" y="1"/>
                      <a:pt x="168" y="0"/>
                    </a:cubicBezTo>
                    <a:cubicBezTo>
                      <a:pt x="167" y="0"/>
                      <a:pt x="166" y="0"/>
                      <a:pt x="166" y="1"/>
                    </a:cubicBezTo>
                    <a:cubicBezTo>
                      <a:pt x="166" y="2"/>
                      <a:pt x="166" y="2"/>
                      <a:pt x="166" y="2"/>
                    </a:cubicBezTo>
                    <a:cubicBezTo>
                      <a:pt x="166" y="2"/>
                      <a:pt x="166" y="2"/>
                      <a:pt x="166" y="3"/>
                    </a:cubicBezTo>
                    <a:cubicBezTo>
                      <a:pt x="167" y="3"/>
                      <a:pt x="167" y="3"/>
                      <a:pt x="167" y="3"/>
                    </a:cubicBezTo>
                    <a:cubicBezTo>
                      <a:pt x="168" y="4"/>
                      <a:pt x="170" y="6"/>
                      <a:pt x="173" y="8"/>
                    </a:cubicBezTo>
                    <a:cubicBezTo>
                      <a:pt x="184" y="15"/>
                      <a:pt x="206" y="28"/>
                      <a:pt x="225" y="40"/>
                    </a:cubicBezTo>
                    <a:cubicBezTo>
                      <a:pt x="235" y="46"/>
                      <a:pt x="244" y="51"/>
                      <a:pt x="251" y="55"/>
                    </a:cubicBezTo>
                    <a:cubicBezTo>
                      <a:pt x="254" y="57"/>
                      <a:pt x="256" y="59"/>
                      <a:pt x="258" y="60"/>
                    </a:cubicBezTo>
                    <a:cubicBezTo>
                      <a:pt x="259" y="61"/>
                      <a:pt x="260" y="61"/>
                      <a:pt x="260" y="61"/>
                    </a:cubicBezTo>
                    <a:cubicBezTo>
                      <a:pt x="261" y="62"/>
                      <a:pt x="261" y="62"/>
                      <a:pt x="261" y="62"/>
                    </a:cubicBezTo>
                    <a:cubicBezTo>
                      <a:pt x="261" y="62"/>
                      <a:pt x="261" y="62"/>
                      <a:pt x="261" y="62"/>
                    </a:cubicBezTo>
                    <a:cubicBezTo>
                      <a:pt x="261" y="61"/>
                      <a:pt x="261" y="61"/>
                      <a:pt x="261" y="61"/>
                    </a:cubicBezTo>
                    <a:cubicBezTo>
                      <a:pt x="261" y="62"/>
                      <a:pt x="261" y="62"/>
                      <a:pt x="261" y="62"/>
                    </a:cubicBezTo>
                    <a:cubicBezTo>
                      <a:pt x="261" y="62"/>
                      <a:pt x="261" y="62"/>
                      <a:pt x="261" y="62"/>
                    </a:cubicBezTo>
                    <a:cubicBezTo>
                      <a:pt x="261" y="61"/>
                      <a:pt x="261" y="61"/>
                      <a:pt x="261" y="61"/>
                    </a:cubicBezTo>
                    <a:cubicBezTo>
                      <a:pt x="261" y="62"/>
                      <a:pt x="261" y="62"/>
                      <a:pt x="261" y="62"/>
                    </a:cubicBezTo>
                    <a:cubicBezTo>
                      <a:pt x="262" y="61"/>
                      <a:pt x="262" y="61"/>
                      <a:pt x="262" y="61"/>
                    </a:cubicBezTo>
                    <a:cubicBezTo>
                      <a:pt x="261" y="61"/>
                      <a:pt x="261" y="61"/>
                      <a:pt x="261" y="61"/>
                    </a:cubicBezTo>
                    <a:cubicBezTo>
                      <a:pt x="261" y="62"/>
                      <a:pt x="261" y="62"/>
                      <a:pt x="261" y="62"/>
                    </a:cubicBezTo>
                    <a:cubicBezTo>
                      <a:pt x="262" y="61"/>
                      <a:pt x="262" y="61"/>
                      <a:pt x="262" y="61"/>
                    </a:cubicBezTo>
                    <a:cubicBezTo>
                      <a:pt x="261" y="61"/>
                      <a:pt x="261" y="61"/>
                      <a:pt x="261" y="61"/>
                    </a:cubicBezTo>
                    <a:cubicBezTo>
                      <a:pt x="262" y="61"/>
                      <a:pt x="262" y="61"/>
                      <a:pt x="262" y="61"/>
                    </a:cubicBezTo>
                    <a:cubicBezTo>
                      <a:pt x="261" y="60"/>
                      <a:pt x="261" y="60"/>
                      <a:pt x="261" y="60"/>
                    </a:cubicBezTo>
                    <a:cubicBezTo>
                      <a:pt x="261" y="61"/>
                      <a:pt x="261" y="61"/>
                      <a:pt x="261" y="61"/>
                    </a:cubicBezTo>
                    <a:cubicBezTo>
                      <a:pt x="262" y="61"/>
                      <a:pt x="262" y="61"/>
                      <a:pt x="262" y="61"/>
                    </a:cubicBezTo>
                    <a:cubicBezTo>
                      <a:pt x="261" y="60"/>
                      <a:pt x="261" y="60"/>
                      <a:pt x="261" y="60"/>
                    </a:cubicBezTo>
                    <a:cubicBezTo>
                      <a:pt x="262" y="61"/>
                      <a:pt x="262" y="61"/>
                      <a:pt x="262" y="61"/>
                    </a:cubicBezTo>
                    <a:cubicBezTo>
                      <a:pt x="263" y="60"/>
                      <a:pt x="263" y="60"/>
                      <a:pt x="263" y="60"/>
                    </a:cubicBezTo>
                    <a:cubicBezTo>
                      <a:pt x="263" y="60"/>
                      <a:pt x="239" y="45"/>
                      <a:pt x="214" y="31"/>
                    </a:cubicBezTo>
                    <a:cubicBezTo>
                      <a:pt x="202" y="24"/>
                      <a:pt x="190" y="17"/>
                      <a:pt x="180" y="11"/>
                    </a:cubicBezTo>
                    <a:cubicBezTo>
                      <a:pt x="175" y="9"/>
                      <a:pt x="171" y="7"/>
                      <a:pt x="168" y="5"/>
                    </a:cubicBezTo>
                    <a:cubicBezTo>
                      <a:pt x="166" y="4"/>
                      <a:pt x="165" y="4"/>
                      <a:pt x="164" y="3"/>
                    </a:cubicBezTo>
                    <a:cubicBezTo>
                      <a:pt x="163" y="3"/>
                      <a:pt x="163" y="3"/>
                      <a:pt x="162" y="3"/>
                    </a:cubicBezTo>
                    <a:cubicBezTo>
                      <a:pt x="162" y="2"/>
                      <a:pt x="161" y="2"/>
                      <a:pt x="161" y="2"/>
                    </a:cubicBezTo>
                    <a:cubicBezTo>
                      <a:pt x="160" y="2"/>
                      <a:pt x="160" y="2"/>
                      <a:pt x="160" y="2"/>
                    </a:cubicBezTo>
                    <a:cubicBezTo>
                      <a:pt x="160" y="3"/>
                      <a:pt x="160" y="3"/>
                      <a:pt x="159" y="3"/>
                    </a:cubicBezTo>
                    <a:cubicBezTo>
                      <a:pt x="159" y="3"/>
                      <a:pt x="159" y="4"/>
                      <a:pt x="159" y="4"/>
                    </a:cubicBezTo>
                    <a:cubicBezTo>
                      <a:pt x="159" y="5"/>
                      <a:pt x="159" y="5"/>
                      <a:pt x="160" y="5"/>
                    </a:cubicBezTo>
                    <a:cubicBezTo>
                      <a:pt x="160" y="5"/>
                      <a:pt x="166" y="9"/>
                      <a:pt x="175" y="14"/>
                    </a:cubicBezTo>
                    <a:cubicBezTo>
                      <a:pt x="188" y="23"/>
                      <a:pt x="208" y="35"/>
                      <a:pt x="224" y="45"/>
                    </a:cubicBezTo>
                    <a:cubicBezTo>
                      <a:pt x="233" y="50"/>
                      <a:pt x="240" y="55"/>
                      <a:pt x="245" y="58"/>
                    </a:cubicBezTo>
                    <a:cubicBezTo>
                      <a:pt x="248" y="60"/>
                      <a:pt x="250" y="62"/>
                      <a:pt x="252" y="62"/>
                    </a:cubicBezTo>
                    <a:cubicBezTo>
                      <a:pt x="253" y="63"/>
                      <a:pt x="253" y="63"/>
                      <a:pt x="253" y="64"/>
                    </a:cubicBezTo>
                    <a:cubicBezTo>
                      <a:pt x="254" y="64"/>
                      <a:pt x="254" y="64"/>
                      <a:pt x="254" y="64"/>
                    </a:cubicBezTo>
                    <a:cubicBezTo>
                      <a:pt x="254" y="64"/>
                      <a:pt x="254" y="64"/>
                      <a:pt x="254" y="64"/>
                    </a:cubicBezTo>
                    <a:cubicBezTo>
                      <a:pt x="254" y="63"/>
                      <a:pt x="254" y="63"/>
                      <a:pt x="254" y="63"/>
                    </a:cubicBezTo>
                    <a:cubicBezTo>
                      <a:pt x="254" y="64"/>
                      <a:pt x="254" y="64"/>
                      <a:pt x="254" y="64"/>
                    </a:cubicBezTo>
                    <a:cubicBezTo>
                      <a:pt x="254" y="64"/>
                      <a:pt x="254" y="64"/>
                      <a:pt x="254" y="64"/>
                    </a:cubicBezTo>
                    <a:cubicBezTo>
                      <a:pt x="254" y="63"/>
                      <a:pt x="254" y="63"/>
                      <a:pt x="254" y="63"/>
                    </a:cubicBezTo>
                    <a:cubicBezTo>
                      <a:pt x="254" y="64"/>
                      <a:pt x="254" y="64"/>
                      <a:pt x="254" y="64"/>
                    </a:cubicBezTo>
                    <a:cubicBezTo>
                      <a:pt x="255" y="63"/>
                      <a:pt x="255" y="63"/>
                      <a:pt x="255" y="63"/>
                    </a:cubicBezTo>
                    <a:cubicBezTo>
                      <a:pt x="254" y="64"/>
                      <a:pt x="254" y="64"/>
                      <a:pt x="254" y="64"/>
                    </a:cubicBezTo>
                    <a:cubicBezTo>
                      <a:pt x="254" y="64"/>
                      <a:pt x="254" y="64"/>
                      <a:pt x="254" y="64"/>
                    </a:cubicBezTo>
                    <a:cubicBezTo>
                      <a:pt x="255" y="63"/>
                      <a:pt x="255" y="63"/>
                      <a:pt x="255" y="63"/>
                    </a:cubicBezTo>
                    <a:cubicBezTo>
                      <a:pt x="254" y="64"/>
                      <a:pt x="254" y="64"/>
                      <a:pt x="254" y="64"/>
                    </a:cubicBezTo>
                    <a:cubicBezTo>
                      <a:pt x="255" y="63"/>
                      <a:pt x="255" y="63"/>
                      <a:pt x="255" y="63"/>
                    </a:cubicBezTo>
                    <a:cubicBezTo>
                      <a:pt x="253" y="63"/>
                      <a:pt x="253" y="63"/>
                      <a:pt x="253" y="63"/>
                    </a:cubicBezTo>
                    <a:cubicBezTo>
                      <a:pt x="253" y="63"/>
                      <a:pt x="254" y="64"/>
                      <a:pt x="254" y="64"/>
                    </a:cubicBezTo>
                    <a:cubicBezTo>
                      <a:pt x="255" y="63"/>
                      <a:pt x="255" y="63"/>
                      <a:pt x="255" y="63"/>
                    </a:cubicBezTo>
                    <a:cubicBezTo>
                      <a:pt x="253" y="63"/>
                      <a:pt x="253" y="63"/>
                      <a:pt x="253" y="63"/>
                    </a:cubicBezTo>
                    <a:cubicBezTo>
                      <a:pt x="255" y="63"/>
                      <a:pt x="255" y="63"/>
                      <a:pt x="255" y="63"/>
                    </a:cubicBezTo>
                    <a:cubicBezTo>
                      <a:pt x="254" y="62"/>
                      <a:pt x="254" y="62"/>
                      <a:pt x="254" y="62"/>
                    </a:cubicBezTo>
                    <a:cubicBezTo>
                      <a:pt x="255" y="63"/>
                      <a:pt x="255" y="63"/>
                      <a:pt x="255" y="63"/>
                    </a:cubicBezTo>
                    <a:cubicBezTo>
                      <a:pt x="255" y="61"/>
                      <a:pt x="255" y="61"/>
                      <a:pt x="255" y="61"/>
                    </a:cubicBezTo>
                    <a:cubicBezTo>
                      <a:pt x="255" y="61"/>
                      <a:pt x="254" y="61"/>
                      <a:pt x="254" y="62"/>
                    </a:cubicBezTo>
                    <a:cubicBezTo>
                      <a:pt x="255" y="63"/>
                      <a:pt x="255" y="63"/>
                      <a:pt x="255" y="63"/>
                    </a:cubicBezTo>
                    <a:cubicBezTo>
                      <a:pt x="255" y="61"/>
                      <a:pt x="255" y="61"/>
                      <a:pt x="255" y="61"/>
                    </a:cubicBezTo>
                    <a:cubicBezTo>
                      <a:pt x="255" y="63"/>
                      <a:pt x="255" y="63"/>
                      <a:pt x="255" y="63"/>
                    </a:cubicBezTo>
                    <a:cubicBezTo>
                      <a:pt x="255" y="61"/>
                      <a:pt x="255" y="61"/>
                      <a:pt x="255" y="61"/>
                    </a:cubicBezTo>
                    <a:cubicBezTo>
                      <a:pt x="255" y="61"/>
                      <a:pt x="255" y="61"/>
                      <a:pt x="255" y="61"/>
                    </a:cubicBezTo>
                    <a:cubicBezTo>
                      <a:pt x="255" y="63"/>
                      <a:pt x="255" y="63"/>
                      <a:pt x="255" y="63"/>
                    </a:cubicBezTo>
                    <a:cubicBezTo>
                      <a:pt x="255" y="61"/>
                      <a:pt x="255" y="61"/>
                      <a:pt x="255" y="61"/>
                    </a:cubicBezTo>
                    <a:cubicBezTo>
                      <a:pt x="255" y="62"/>
                      <a:pt x="255" y="62"/>
                      <a:pt x="255" y="62"/>
                    </a:cubicBezTo>
                    <a:cubicBezTo>
                      <a:pt x="255" y="61"/>
                      <a:pt x="255" y="61"/>
                      <a:pt x="255" y="61"/>
                    </a:cubicBezTo>
                    <a:cubicBezTo>
                      <a:pt x="255" y="61"/>
                      <a:pt x="255" y="61"/>
                      <a:pt x="255" y="61"/>
                    </a:cubicBezTo>
                    <a:cubicBezTo>
                      <a:pt x="255" y="62"/>
                      <a:pt x="255" y="62"/>
                      <a:pt x="255" y="62"/>
                    </a:cubicBezTo>
                    <a:cubicBezTo>
                      <a:pt x="255" y="61"/>
                      <a:pt x="255" y="61"/>
                      <a:pt x="255" y="61"/>
                    </a:cubicBezTo>
                    <a:cubicBezTo>
                      <a:pt x="255" y="61"/>
                      <a:pt x="254" y="61"/>
                      <a:pt x="254" y="61"/>
                    </a:cubicBezTo>
                    <a:cubicBezTo>
                      <a:pt x="246" y="57"/>
                      <a:pt x="221" y="43"/>
                      <a:pt x="198" y="29"/>
                    </a:cubicBezTo>
                    <a:cubicBezTo>
                      <a:pt x="187" y="23"/>
                      <a:pt x="175" y="16"/>
                      <a:pt x="167" y="11"/>
                    </a:cubicBezTo>
                    <a:cubicBezTo>
                      <a:pt x="159" y="7"/>
                      <a:pt x="154" y="4"/>
                      <a:pt x="154" y="4"/>
                    </a:cubicBezTo>
                    <a:cubicBezTo>
                      <a:pt x="153" y="3"/>
                      <a:pt x="153" y="3"/>
                      <a:pt x="152" y="4"/>
                    </a:cubicBezTo>
                    <a:cubicBezTo>
                      <a:pt x="152" y="4"/>
                      <a:pt x="151" y="4"/>
                      <a:pt x="151" y="5"/>
                    </a:cubicBezTo>
                    <a:cubicBezTo>
                      <a:pt x="151" y="5"/>
                      <a:pt x="152" y="6"/>
                      <a:pt x="152" y="6"/>
                    </a:cubicBezTo>
                    <a:cubicBezTo>
                      <a:pt x="152" y="6"/>
                      <a:pt x="152" y="6"/>
                      <a:pt x="152" y="6"/>
                    </a:cubicBezTo>
                    <a:cubicBezTo>
                      <a:pt x="152" y="6"/>
                      <a:pt x="153" y="7"/>
                      <a:pt x="154" y="8"/>
                    </a:cubicBezTo>
                    <a:cubicBezTo>
                      <a:pt x="168" y="17"/>
                      <a:pt x="248" y="66"/>
                      <a:pt x="248" y="66"/>
                    </a:cubicBezTo>
                    <a:cubicBezTo>
                      <a:pt x="249" y="65"/>
                      <a:pt x="249" y="65"/>
                      <a:pt x="249" y="65"/>
                    </a:cubicBezTo>
                    <a:cubicBezTo>
                      <a:pt x="248" y="64"/>
                      <a:pt x="248" y="64"/>
                      <a:pt x="248" y="64"/>
                    </a:cubicBezTo>
                    <a:cubicBezTo>
                      <a:pt x="249" y="65"/>
                      <a:pt x="249" y="65"/>
                      <a:pt x="249" y="65"/>
                    </a:cubicBezTo>
                    <a:cubicBezTo>
                      <a:pt x="248" y="64"/>
                      <a:pt x="248" y="64"/>
                      <a:pt x="248" y="64"/>
                    </a:cubicBezTo>
                    <a:cubicBezTo>
                      <a:pt x="248" y="64"/>
                      <a:pt x="248" y="64"/>
                      <a:pt x="248" y="64"/>
                    </a:cubicBezTo>
                    <a:cubicBezTo>
                      <a:pt x="249" y="65"/>
                      <a:pt x="249" y="65"/>
                      <a:pt x="249" y="65"/>
                    </a:cubicBezTo>
                    <a:cubicBezTo>
                      <a:pt x="248" y="64"/>
                      <a:pt x="248" y="64"/>
                      <a:pt x="248" y="64"/>
                    </a:cubicBezTo>
                    <a:cubicBezTo>
                      <a:pt x="249" y="65"/>
                      <a:pt x="249" y="65"/>
                      <a:pt x="249" y="65"/>
                    </a:cubicBezTo>
                    <a:cubicBezTo>
                      <a:pt x="249" y="63"/>
                      <a:pt x="249" y="63"/>
                      <a:pt x="249" y="63"/>
                    </a:cubicBezTo>
                    <a:cubicBezTo>
                      <a:pt x="248" y="64"/>
                      <a:pt x="248" y="64"/>
                      <a:pt x="248" y="64"/>
                    </a:cubicBezTo>
                    <a:cubicBezTo>
                      <a:pt x="249" y="65"/>
                      <a:pt x="249" y="65"/>
                      <a:pt x="249" y="65"/>
                    </a:cubicBezTo>
                    <a:cubicBezTo>
                      <a:pt x="249" y="63"/>
                      <a:pt x="249" y="63"/>
                      <a:pt x="249" y="63"/>
                    </a:cubicBezTo>
                    <a:cubicBezTo>
                      <a:pt x="249" y="64"/>
                      <a:pt x="249" y="64"/>
                      <a:pt x="249" y="64"/>
                    </a:cubicBezTo>
                    <a:cubicBezTo>
                      <a:pt x="249" y="63"/>
                      <a:pt x="249" y="63"/>
                      <a:pt x="249" y="63"/>
                    </a:cubicBezTo>
                    <a:cubicBezTo>
                      <a:pt x="249" y="63"/>
                      <a:pt x="249" y="63"/>
                      <a:pt x="249" y="63"/>
                    </a:cubicBezTo>
                    <a:cubicBezTo>
                      <a:pt x="249" y="64"/>
                      <a:pt x="249" y="64"/>
                      <a:pt x="249" y="64"/>
                    </a:cubicBezTo>
                    <a:cubicBezTo>
                      <a:pt x="249" y="63"/>
                      <a:pt x="249" y="63"/>
                      <a:pt x="249" y="63"/>
                    </a:cubicBezTo>
                    <a:cubicBezTo>
                      <a:pt x="249" y="63"/>
                      <a:pt x="248" y="63"/>
                      <a:pt x="247" y="63"/>
                    </a:cubicBezTo>
                    <a:cubicBezTo>
                      <a:pt x="243" y="61"/>
                      <a:pt x="235" y="57"/>
                      <a:pt x="225" y="51"/>
                    </a:cubicBezTo>
                    <a:cubicBezTo>
                      <a:pt x="210" y="43"/>
                      <a:pt x="190" y="31"/>
                      <a:pt x="175" y="22"/>
                    </a:cubicBezTo>
                    <a:cubicBezTo>
                      <a:pt x="167" y="18"/>
                      <a:pt x="160" y="14"/>
                      <a:pt x="155" y="11"/>
                    </a:cubicBezTo>
                    <a:cubicBezTo>
                      <a:pt x="152" y="9"/>
                      <a:pt x="150" y="8"/>
                      <a:pt x="149" y="7"/>
                    </a:cubicBezTo>
                    <a:cubicBezTo>
                      <a:pt x="148" y="7"/>
                      <a:pt x="147" y="7"/>
                      <a:pt x="147" y="7"/>
                    </a:cubicBezTo>
                    <a:cubicBezTo>
                      <a:pt x="146" y="6"/>
                      <a:pt x="146" y="6"/>
                      <a:pt x="146" y="6"/>
                    </a:cubicBezTo>
                    <a:cubicBezTo>
                      <a:pt x="146" y="6"/>
                      <a:pt x="146" y="6"/>
                      <a:pt x="146" y="6"/>
                    </a:cubicBezTo>
                    <a:cubicBezTo>
                      <a:pt x="146" y="6"/>
                      <a:pt x="146" y="6"/>
                      <a:pt x="146" y="6"/>
                    </a:cubicBezTo>
                    <a:cubicBezTo>
                      <a:pt x="145" y="6"/>
                      <a:pt x="145" y="6"/>
                      <a:pt x="145" y="6"/>
                    </a:cubicBezTo>
                    <a:cubicBezTo>
                      <a:pt x="144" y="7"/>
                      <a:pt x="144" y="7"/>
                      <a:pt x="144" y="7"/>
                    </a:cubicBezTo>
                    <a:cubicBezTo>
                      <a:pt x="144" y="7"/>
                      <a:pt x="144" y="8"/>
                      <a:pt x="144" y="8"/>
                    </a:cubicBezTo>
                    <a:cubicBezTo>
                      <a:pt x="144" y="8"/>
                      <a:pt x="144" y="9"/>
                      <a:pt x="145" y="9"/>
                    </a:cubicBezTo>
                    <a:cubicBezTo>
                      <a:pt x="145" y="9"/>
                      <a:pt x="151" y="12"/>
                      <a:pt x="160" y="18"/>
                    </a:cubicBezTo>
                    <a:cubicBezTo>
                      <a:pt x="173" y="26"/>
                      <a:pt x="194" y="38"/>
                      <a:pt x="210" y="48"/>
                    </a:cubicBezTo>
                    <a:cubicBezTo>
                      <a:pt x="219" y="54"/>
                      <a:pt x="226" y="58"/>
                      <a:pt x="232" y="62"/>
                    </a:cubicBezTo>
                    <a:cubicBezTo>
                      <a:pt x="235" y="64"/>
                      <a:pt x="237" y="65"/>
                      <a:pt x="238" y="67"/>
                    </a:cubicBezTo>
                    <a:cubicBezTo>
                      <a:pt x="239" y="67"/>
                      <a:pt x="240" y="68"/>
                      <a:pt x="240" y="68"/>
                    </a:cubicBezTo>
                    <a:cubicBezTo>
                      <a:pt x="240" y="68"/>
                      <a:pt x="240" y="68"/>
                      <a:pt x="240" y="68"/>
                    </a:cubicBezTo>
                    <a:cubicBezTo>
                      <a:pt x="241" y="68"/>
                      <a:pt x="241" y="68"/>
                      <a:pt x="241" y="68"/>
                    </a:cubicBezTo>
                    <a:cubicBezTo>
                      <a:pt x="240" y="68"/>
                      <a:pt x="240" y="68"/>
                      <a:pt x="240" y="68"/>
                    </a:cubicBezTo>
                    <a:cubicBezTo>
                      <a:pt x="240" y="68"/>
                      <a:pt x="240" y="68"/>
                      <a:pt x="240" y="68"/>
                    </a:cubicBezTo>
                    <a:cubicBezTo>
                      <a:pt x="241" y="68"/>
                      <a:pt x="241" y="68"/>
                      <a:pt x="241" y="68"/>
                    </a:cubicBezTo>
                    <a:cubicBezTo>
                      <a:pt x="240" y="68"/>
                      <a:pt x="240" y="68"/>
                      <a:pt x="240" y="68"/>
                    </a:cubicBezTo>
                    <a:cubicBezTo>
                      <a:pt x="241" y="68"/>
                      <a:pt x="241" y="68"/>
                      <a:pt x="241" y="68"/>
                    </a:cubicBezTo>
                    <a:cubicBezTo>
                      <a:pt x="240" y="68"/>
                      <a:pt x="240" y="68"/>
                      <a:pt x="240" y="68"/>
                    </a:cubicBezTo>
                    <a:cubicBezTo>
                      <a:pt x="240" y="68"/>
                      <a:pt x="240" y="68"/>
                      <a:pt x="240" y="68"/>
                    </a:cubicBezTo>
                    <a:cubicBezTo>
                      <a:pt x="241" y="68"/>
                      <a:pt x="241" y="68"/>
                      <a:pt x="241" y="68"/>
                    </a:cubicBezTo>
                    <a:cubicBezTo>
                      <a:pt x="240" y="68"/>
                      <a:pt x="240" y="68"/>
                      <a:pt x="240" y="68"/>
                    </a:cubicBezTo>
                    <a:cubicBezTo>
                      <a:pt x="242" y="68"/>
                      <a:pt x="242" y="68"/>
                      <a:pt x="242" y="68"/>
                    </a:cubicBezTo>
                    <a:cubicBezTo>
                      <a:pt x="240" y="67"/>
                      <a:pt x="240" y="67"/>
                      <a:pt x="240" y="67"/>
                    </a:cubicBezTo>
                    <a:cubicBezTo>
                      <a:pt x="240" y="68"/>
                      <a:pt x="240" y="68"/>
                      <a:pt x="240" y="68"/>
                    </a:cubicBezTo>
                    <a:cubicBezTo>
                      <a:pt x="242" y="68"/>
                      <a:pt x="242" y="68"/>
                      <a:pt x="242" y="68"/>
                    </a:cubicBezTo>
                    <a:cubicBezTo>
                      <a:pt x="240" y="67"/>
                      <a:pt x="240" y="67"/>
                      <a:pt x="240" y="67"/>
                    </a:cubicBezTo>
                    <a:cubicBezTo>
                      <a:pt x="242" y="68"/>
                      <a:pt x="242" y="68"/>
                      <a:pt x="242" y="68"/>
                    </a:cubicBezTo>
                    <a:cubicBezTo>
                      <a:pt x="240" y="67"/>
                      <a:pt x="240" y="67"/>
                      <a:pt x="240" y="67"/>
                    </a:cubicBezTo>
                    <a:cubicBezTo>
                      <a:pt x="242" y="68"/>
                      <a:pt x="242" y="68"/>
                      <a:pt x="242" y="68"/>
                    </a:cubicBezTo>
                    <a:cubicBezTo>
                      <a:pt x="241" y="66"/>
                      <a:pt x="241" y="66"/>
                      <a:pt x="241" y="66"/>
                    </a:cubicBezTo>
                    <a:cubicBezTo>
                      <a:pt x="240" y="67"/>
                      <a:pt x="240" y="67"/>
                      <a:pt x="240" y="67"/>
                    </a:cubicBezTo>
                    <a:cubicBezTo>
                      <a:pt x="242" y="68"/>
                      <a:pt x="242" y="68"/>
                      <a:pt x="242" y="68"/>
                    </a:cubicBezTo>
                    <a:cubicBezTo>
                      <a:pt x="241" y="66"/>
                      <a:pt x="241" y="66"/>
                      <a:pt x="241" y="66"/>
                    </a:cubicBezTo>
                    <a:cubicBezTo>
                      <a:pt x="241" y="67"/>
                      <a:pt x="241" y="67"/>
                      <a:pt x="241" y="67"/>
                    </a:cubicBezTo>
                    <a:cubicBezTo>
                      <a:pt x="241" y="66"/>
                      <a:pt x="241" y="66"/>
                      <a:pt x="241" y="66"/>
                    </a:cubicBezTo>
                    <a:cubicBezTo>
                      <a:pt x="241" y="66"/>
                      <a:pt x="241" y="66"/>
                      <a:pt x="241" y="66"/>
                    </a:cubicBezTo>
                    <a:cubicBezTo>
                      <a:pt x="241" y="67"/>
                      <a:pt x="241" y="67"/>
                      <a:pt x="241" y="67"/>
                    </a:cubicBezTo>
                    <a:cubicBezTo>
                      <a:pt x="241" y="66"/>
                      <a:pt x="241" y="66"/>
                      <a:pt x="241" y="66"/>
                    </a:cubicBezTo>
                    <a:cubicBezTo>
                      <a:pt x="241" y="67"/>
                      <a:pt x="241" y="67"/>
                      <a:pt x="241" y="67"/>
                    </a:cubicBezTo>
                    <a:cubicBezTo>
                      <a:pt x="242" y="66"/>
                      <a:pt x="242" y="66"/>
                      <a:pt x="242" y="66"/>
                    </a:cubicBezTo>
                    <a:cubicBezTo>
                      <a:pt x="241" y="66"/>
                      <a:pt x="241" y="66"/>
                      <a:pt x="241" y="66"/>
                    </a:cubicBezTo>
                    <a:cubicBezTo>
                      <a:pt x="241" y="67"/>
                      <a:pt x="241" y="67"/>
                      <a:pt x="241" y="67"/>
                    </a:cubicBezTo>
                    <a:cubicBezTo>
                      <a:pt x="242" y="66"/>
                      <a:pt x="242" y="66"/>
                      <a:pt x="242" y="66"/>
                    </a:cubicBezTo>
                    <a:cubicBezTo>
                      <a:pt x="241" y="66"/>
                      <a:pt x="241" y="66"/>
                      <a:pt x="240" y="65"/>
                    </a:cubicBezTo>
                    <a:cubicBezTo>
                      <a:pt x="236" y="64"/>
                      <a:pt x="228" y="59"/>
                      <a:pt x="218" y="53"/>
                    </a:cubicBezTo>
                    <a:cubicBezTo>
                      <a:pt x="202" y="45"/>
                      <a:pt x="183" y="33"/>
                      <a:pt x="167" y="24"/>
                    </a:cubicBezTo>
                    <a:cubicBezTo>
                      <a:pt x="159" y="19"/>
                      <a:pt x="152" y="15"/>
                      <a:pt x="148" y="12"/>
                    </a:cubicBezTo>
                    <a:cubicBezTo>
                      <a:pt x="143" y="9"/>
                      <a:pt x="140" y="7"/>
                      <a:pt x="140" y="7"/>
                    </a:cubicBezTo>
                    <a:cubicBezTo>
                      <a:pt x="139" y="7"/>
                      <a:pt x="139" y="7"/>
                      <a:pt x="138" y="7"/>
                    </a:cubicBezTo>
                    <a:cubicBezTo>
                      <a:pt x="138" y="7"/>
                      <a:pt x="137" y="8"/>
                      <a:pt x="137" y="8"/>
                    </a:cubicBezTo>
                    <a:cubicBezTo>
                      <a:pt x="137" y="9"/>
                      <a:pt x="138" y="9"/>
                      <a:pt x="138" y="9"/>
                    </a:cubicBezTo>
                    <a:cubicBezTo>
                      <a:pt x="138" y="9"/>
                      <a:pt x="138" y="9"/>
                      <a:pt x="138" y="9"/>
                    </a:cubicBezTo>
                    <a:cubicBezTo>
                      <a:pt x="138" y="10"/>
                      <a:pt x="138" y="10"/>
                      <a:pt x="138" y="10"/>
                    </a:cubicBezTo>
                    <a:cubicBezTo>
                      <a:pt x="138" y="10"/>
                      <a:pt x="139" y="10"/>
                      <a:pt x="140" y="10"/>
                    </a:cubicBezTo>
                    <a:cubicBezTo>
                      <a:pt x="146" y="14"/>
                      <a:pt x="170" y="28"/>
                      <a:pt x="192" y="42"/>
                    </a:cubicBezTo>
                    <a:cubicBezTo>
                      <a:pt x="203" y="49"/>
                      <a:pt x="214" y="56"/>
                      <a:pt x="222" y="61"/>
                    </a:cubicBezTo>
                    <a:cubicBezTo>
                      <a:pt x="226" y="64"/>
                      <a:pt x="230" y="66"/>
                      <a:pt x="232" y="67"/>
                    </a:cubicBezTo>
                    <a:cubicBezTo>
                      <a:pt x="233" y="68"/>
                      <a:pt x="234" y="69"/>
                      <a:pt x="234" y="69"/>
                    </a:cubicBezTo>
                    <a:cubicBezTo>
                      <a:pt x="235" y="70"/>
                      <a:pt x="235" y="70"/>
                      <a:pt x="235" y="70"/>
                    </a:cubicBezTo>
                    <a:cubicBezTo>
                      <a:pt x="235" y="70"/>
                      <a:pt x="235" y="70"/>
                      <a:pt x="235" y="70"/>
                    </a:cubicBezTo>
                    <a:cubicBezTo>
                      <a:pt x="236" y="69"/>
                      <a:pt x="236" y="69"/>
                      <a:pt x="236" y="69"/>
                    </a:cubicBezTo>
                    <a:cubicBezTo>
                      <a:pt x="235" y="69"/>
                      <a:pt x="235" y="69"/>
                      <a:pt x="235" y="69"/>
                    </a:cubicBezTo>
                    <a:cubicBezTo>
                      <a:pt x="235" y="70"/>
                      <a:pt x="235" y="70"/>
                      <a:pt x="235" y="70"/>
                    </a:cubicBezTo>
                    <a:cubicBezTo>
                      <a:pt x="236" y="69"/>
                      <a:pt x="236" y="69"/>
                      <a:pt x="236" y="69"/>
                    </a:cubicBezTo>
                    <a:cubicBezTo>
                      <a:pt x="235" y="69"/>
                      <a:pt x="235" y="69"/>
                      <a:pt x="235" y="69"/>
                    </a:cubicBezTo>
                    <a:cubicBezTo>
                      <a:pt x="236" y="69"/>
                      <a:pt x="236" y="69"/>
                      <a:pt x="236" y="69"/>
                    </a:cubicBezTo>
                    <a:cubicBezTo>
                      <a:pt x="235" y="68"/>
                      <a:pt x="235" y="68"/>
                      <a:pt x="235" y="68"/>
                    </a:cubicBezTo>
                    <a:cubicBezTo>
                      <a:pt x="235" y="69"/>
                      <a:pt x="235" y="69"/>
                      <a:pt x="235" y="69"/>
                    </a:cubicBezTo>
                    <a:cubicBezTo>
                      <a:pt x="236" y="69"/>
                      <a:pt x="236" y="69"/>
                      <a:pt x="236" y="69"/>
                    </a:cubicBezTo>
                    <a:cubicBezTo>
                      <a:pt x="235" y="68"/>
                      <a:pt x="235" y="68"/>
                      <a:pt x="235" y="68"/>
                    </a:cubicBezTo>
                    <a:cubicBezTo>
                      <a:pt x="236" y="69"/>
                      <a:pt x="236" y="69"/>
                      <a:pt x="236" y="69"/>
                    </a:cubicBezTo>
                    <a:cubicBezTo>
                      <a:pt x="237" y="68"/>
                      <a:pt x="237" y="68"/>
                      <a:pt x="237" y="68"/>
                    </a:cubicBezTo>
                    <a:cubicBezTo>
                      <a:pt x="136" y="10"/>
                      <a:pt x="136" y="10"/>
                      <a:pt x="136" y="10"/>
                    </a:cubicBezTo>
                    <a:cubicBezTo>
                      <a:pt x="135" y="9"/>
                      <a:pt x="134" y="9"/>
                      <a:pt x="134" y="10"/>
                    </a:cubicBezTo>
                    <a:cubicBezTo>
                      <a:pt x="134" y="11"/>
                      <a:pt x="134" y="11"/>
                      <a:pt x="134" y="11"/>
                    </a:cubicBezTo>
                    <a:cubicBezTo>
                      <a:pt x="134" y="12"/>
                      <a:pt x="134" y="12"/>
                      <a:pt x="134" y="12"/>
                    </a:cubicBezTo>
                    <a:cubicBezTo>
                      <a:pt x="135" y="13"/>
                      <a:pt x="135" y="14"/>
                      <a:pt x="136" y="14"/>
                    </a:cubicBezTo>
                    <a:cubicBezTo>
                      <a:pt x="140" y="17"/>
                      <a:pt x="148" y="22"/>
                      <a:pt x="157" y="28"/>
                    </a:cubicBezTo>
                    <a:cubicBezTo>
                      <a:pt x="172" y="37"/>
                      <a:pt x="190" y="47"/>
                      <a:pt x="205" y="56"/>
                    </a:cubicBezTo>
                    <a:cubicBezTo>
                      <a:pt x="212" y="60"/>
                      <a:pt x="219" y="64"/>
                      <a:pt x="223" y="67"/>
                    </a:cubicBezTo>
                    <a:cubicBezTo>
                      <a:pt x="226" y="69"/>
                      <a:pt x="228" y="70"/>
                      <a:pt x="229" y="71"/>
                    </a:cubicBezTo>
                    <a:cubicBezTo>
                      <a:pt x="229" y="71"/>
                      <a:pt x="230" y="71"/>
                      <a:pt x="230" y="72"/>
                    </a:cubicBezTo>
                    <a:cubicBezTo>
                      <a:pt x="230" y="72"/>
                      <a:pt x="230" y="72"/>
                      <a:pt x="230" y="72"/>
                    </a:cubicBezTo>
                    <a:cubicBezTo>
                      <a:pt x="231" y="71"/>
                      <a:pt x="231" y="71"/>
                      <a:pt x="231" y="71"/>
                    </a:cubicBezTo>
                    <a:cubicBezTo>
                      <a:pt x="230" y="71"/>
                      <a:pt x="230" y="71"/>
                      <a:pt x="230" y="71"/>
                    </a:cubicBezTo>
                    <a:cubicBezTo>
                      <a:pt x="230" y="72"/>
                      <a:pt x="230" y="72"/>
                      <a:pt x="230" y="72"/>
                    </a:cubicBezTo>
                    <a:cubicBezTo>
                      <a:pt x="231" y="71"/>
                      <a:pt x="231" y="71"/>
                      <a:pt x="231" y="71"/>
                    </a:cubicBezTo>
                    <a:cubicBezTo>
                      <a:pt x="230" y="71"/>
                      <a:pt x="230" y="71"/>
                      <a:pt x="230" y="71"/>
                    </a:cubicBezTo>
                    <a:cubicBezTo>
                      <a:pt x="232" y="71"/>
                      <a:pt x="232" y="71"/>
                      <a:pt x="232" y="71"/>
                    </a:cubicBezTo>
                    <a:cubicBezTo>
                      <a:pt x="230" y="70"/>
                      <a:pt x="230" y="70"/>
                      <a:pt x="230" y="70"/>
                    </a:cubicBezTo>
                    <a:cubicBezTo>
                      <a:pt x="230" y="71"/>
                      <a:pt x="230" y="71"/>
                      <a:pt x="230" y="71"/>
                    </a:cubicBezTo>
                    <a:cubicBezTo>
                      <a:pt x="232" y="71"/>
                      <a:pt x="232" y="71"/>
                      <a:pt x="232" y="71"/>
                    </a:cubicBezTo>
                    <a:cubicBezTo>
                      <a:pt x="230" y="70"/>
                      <a:pt x="230" y="70"/>
                      <a:pt x="230" y="70"/>
                    </a:cubicBezTo>
                    <a:cubicBezTo>
                      <a:pt x="232" y="71"/>
                      <a:pt x="232" y="71"/>
                      <a:pt x="232" y="71"/>
                    </a:cubicBezTo>
                    <a:cubicBezTo>
                      <a:pt x="230" y="70"/>
                      <a:pt x="230" y="70"/>
                      <a:pt x="230" y="70"/>
                    </a:cubicBezTo>
                    <a:cubicBezTo>
                      <a:pt x="231" y="71"/>
                      <a:pt x="231" y="71"/>
                      <a:pt x="231" y="71"/>
                    </a:cubicBezTo>
                    <a:cubicBezTo>
                      <a:pt x="231" y="70"/>
                      <a:pt x="231" y="70"/>
                      <a:pt x="231" y="70"/>
                    </a:cubicBezTo>
                    <a:cubicBezTo>
                      <a:pt x="230" y="70"/>
                      <a:pt x="230" y="70"/>
                      <a:pt x="230" y="70"/>
                    </a:cubicBezTo>
                    <a:cubicBezTo>
                      <a:pt x="231" y="71"/>
                      <a:pt x="231" y="71"/>
                      <a:pt x="231" y="71"/>
                    </a:cubicBezTo>
                    <a:cubicBezTo>
                      <a:pt x="231" y="70"/>
                      <a:pt x="231" y="70"/>
                      <a:pt x="231" y="70"/>
                    </a:cubicBezTo>
                    <a:cubicBezTo>
                      <a:pt x="231" y="71"/>
                      <a:pt x="231" y="71"/>
                      <a:pt x="231" y="71"/>
                    </a:cubicBezTo>
                    <a:cubicBezTo>
                      <a:pt x="231" y="70"/>
                      <a:pt x="231" y="70"/>
                      <a:pt x="231" y="70"/>
                    </a:cubicBezTo>
                    <a:cubicBezTo>
                      <a:pt x="231" y="70"/>
                      <a:pt x="231" y="70"/>
                      <a:pt x="231" y="70"/>
                    </a:cubicBezTo>
                    <a:cubicBezTo>
                      <a:pt x="231" y="71"/>
                      <a:pt x="231" y="71"/>
                      <a:pt x="231" y="71"/>
                    </a:cubicBezTo>
                    <a:cubicBezTo>
                      <a:pt x="231" y="70"/>
                      <a:pt x="231" y="70"/>
                      <a:pt x="231" y="70"/>
                    </a:cubicBezTo>
                    <a:cubicBezTo>
                      <a:pt x="231" y="70"/>
                      <a:pt x="231" y="70"/>
                      <a:pt x="231" y="70"/>
                    </a:cubicBezTo>
                    <a:cubicBezTo>
                      <a:pt x="231" y="70"/>
                      <a:pt x="231" y="70"/>
                      <a:pt x="231" y="70"/>
                    </a:cubicBezTo>
                    <a:cubicBezTo>
                      <a:pt x="231" y="70"/>
                      <a:pt x="231" y="70"/>
                      <a:pt x="231" y="70"/>
                    </a:cubicBezTo>
                    <a:cubicBezTo>
                      <a:pt x="231" y="70"/>
                      <a:pt x="231" y="70"/>
                      <a:pt x="231" y="70"/>
                    </a:cubicBezTo>
                    <a:cubicBezTo>
                      <a:pt x="231" y="70"/>
                      <a:pt x="231" y="70"/>
                      <a:pt x="231" y="70"/>
                    </a:cubicBezTo>
                    <a:cubicBezTo>
                      <a:pt x="231" y="70"/>
                      <a:pt x="230" y="70"/>
                      <a:pt x="229" y="69"/>
                    </a:cubicBezTo>
                    <a:cubicBezTo>
                      <a:pt x="225" y="67"/>
                      <a:pt x="217" y="63"/>
                      <a:pt x="207" y="57"/>
                    </a:cubicBezTo>
                    <a:cubicBezTo>
                      <a:pt x="191" y="49"/>
                      <a:pt x="171" y="37"/>
                      <a:pt x="155" y="28"/>
                    </a:cubicBezTo>
                    <a:cubicBezTo>
                      <a:pt x="147" y="23"/>
                      <a:pt x="140" y="19"/>
                      <a:pt x="135" y="16"/>
                    </a:cubicBezTo>
                    <a:cubicBezTo>
                      <a:pt x="130" y="13"/>
                      <a:pt x="127" y="11"/>
                      <a:pt x="127" y="11"/>
                    </a:cubicBezTo>
                    <a:cubicBezTo>
                      <a:pt x="127" y="11"/>
                      <a:pt x="127" y="11"/>
                      <a:pt x="126" y="11"/>
                    </a:cubicBezTo>
                    <a:cubicBezTo>
                      <a:pt x="126" y="11"/>
                      <a:pt x="126" y="12"/>
                      <a:pt x="125" y="12"/>
                    </a:cubicBezTo>
                    <a:cubicBezTo>
                      <a:pt x="125" y="12"/>
                      <a:pt x="125" y="13"/>
                      <a:pt x="125" y="13"/>
                    </a:cubicBezTo>
                    <a:cubicBezTo>
                      <a:pt x="125" y="13"/>
                      <a:pt x="126" y="14"/>
                      <a:pt x="126" y="14"/>
                    </a:cubicBezTo>
                    <a:cubicBezTo>
                      <a:pt x="126" y="14"/>
                      <a:pt x="132" y="18"/>
                      <a:pt x="141" y="23"/>
                    </a:cubicBezTo>
                    <a:cubicBezTo>
                      <a:pt x="154" y="31"/>
                      <a:pt x="174" y="43"/>
                      <a:pt x="191" y="53"/>
                    </a:cubicBezTo>
                    <a:cubicBezTo>
                      <a:pt x="199" y="58"/>
                      <a:pt x="207" y="63"/>
                      <a:pt x="212" y="67"/>
                    </a:cubicBezTo>
                    <a:cubicBezTo>
                      <a:pt x="215" y="69"/>
                      <a:pt x="217" y="70"/>
                      <a:pt x="219" y="71"/>
                    </a:cubicBezTo>
                    <a:cubicBezTo>
                      <a:pt x="219" y="72"/>
                      <a:pt x="220" y="72"/>
                      <a:pt x="220" y="73"/>
                    </a:cubicBezTo>
                    <a:cubicBezTo>
                      <a:pt x="221" y="73"/>
                      <a:pt x="221" y="73"/>
                      <a:pt x="221" y="73"/>
                    </a:cubicBezTo>
                    <a:cubicBezTo>
                      <a:pt x="221" y="73"/>
                      <a:pt x="221" y="73"/>
                      <a:pt x="221" y="73"/>
                    </a:cubicBezTo>
                    <a:cubicBezTo>
                      <a:pt x="221" y="73"/>
                      <a:pt x="221" y="73"/>
                      <a:pt x="221" y="73"/>
                    </a:cubicBezTo>
                    <a:cubicBezTo>
                      <a:pt x="221" y="73"/>
                      <a:pt x="221" y="73"/>
                      <a:pt x="221" y="73"/>
                    </a:cubicBezTo>
                    <a:cubicBezTo>
                      <a:pt x="221" y="73"/>
                      <a:pt x="221" y="73"/>
                      <a:pt x="221" y="73"/>
                    </a:cubicBezTo>
                    <a:cubicBezTo>
                      <a:pt x="221" y="73"/>
                      <a:pt x="221" y="73"/>
                      <a:pt x="221" y="73"/>
                    </a:cubicBezTo>
                    <a:cubicBezTo>
                      <a:pt x="222" y="72"/>
                      <a:pt x="222" y="72"/>
                      <a:pt x="222" y="72"/>
                    </a:cubicBezTo>
                    <a:cubicBezTo>
                      <a:pt x="220" y="72"/>
                      <a:pt x="220" y="72"/>
                      <a:pt x="220" y="72"/>
                    </a:cubicBezTo>
                    <a:cubicBezTo>
                      <a:pt x="221" y="73"/>
                      <a:pt x="221" y="73"/>
                      <a:pt x="221" y="73"/>
                    </a:cubicBezTo>
                    <a:cubicBezTo>
                      <a:pt x="222" y="72"/>
                      <a:pt x="222" y="72"/>
                      <a:pt x="222" y="72"/>
                    </a:cubicBezTo>
                    <a:cubicBezTo>
                      <a:pt x="220" y="72"/>
                      <a:pt x="220" y="72"/>
                      <a:pt x="220" y="72"/>
                    </a:cubicBezTo>
                    <a:cubicBezTo>
                      <a:pt x="222" y="72"/>
                      <a:pt x="222" y="72"/>
                      <a:pt x="222" y="72"/>
                    </a:cubicBezTo>
                    <a:cubicBezTo>
                      <a:pt x="221" y="71"/>
                      <a:pt x="221" y="71"/>
                      <a:pt x="221" y="71"/>
                    </a:cubicBezTo>
                    <a:cubicBezTo>
                      <a:pt x="220" y="72"/>
                      <a:pt x="220" y="72"/>
                      <a:pt x="220" y="72"/>
                    </a:cubicBezTo>
                    <a:cubicBezTo>
                      <a:pt x="222" y="72"/>
                      <a:pt x="222" y="72"/>
                      <a:pt x="222" y="72"/>
                    </a:cubicBezTo>
                    <a:cubicBezTo>
                      <a:pt x="221" y="71"/>
                      <a:pt x="221" y="71"/>
                      <a:pt x="221" y="71"/>
                    </a:cubicBezTo>
                    <a:cubicBezTo>
                      <a:pt x="222" y="72"/>
                      <a:pt x="222" y="72"/>
                      <a:pt x="222" y="72"/>
                    </a:cubicBezTo>
                    <a:cubicBezTo>
                      <a:pt x="223" y="71"/>
                      <a:pt x="223" y="71"/>
                      <a:pt x="223" y="71"/>
                    </a:cubicBezTo>
                    <a:cubicBezTo>
                      <a:pt x="120" y="14"/>
                      <a:pt x="120" y="14"/>
                      <a:pt x="120" y="14"/>
                    </a:cubicBezTo>
                    <a:cubicBezTo>
                      <a:pt x="120" y="14"/>
                      <a:pt x="119" y="14"/>
                      <a:pt x="119" y="14"/>
                    </a:cubicBezTo>
                    <a:cubicBezTo>
                      <a:pt x="118" y="15"/>
                      <a:pt x="118" y="15"/>
                      <a:pt x="118" y="16"/>
                    </a:cubicBezTo>
                    <a:cubicBezTo>
                      <a:pt x="118" y="16"/>
                      <a:pt x="118" y="16"/>
                      <a:pt x="118" y="16"/>
                    </a:cubicBezTo>
                    <a:cubicBezTo>
                      <a:pt x="118" y="17"/>
                      <a:pt x="118" y="17"/>
                      <a:pt x="118" y="17"/>
                    </a:cubicBezTo>
                    <a:cubicBezTo>
                      <a:pt x="119" y="17"/>
                      <a:pt x="119" y="17"/>
                      <a:pt x="119" y="17"/>
                    </a:cubicBezTo>
                    <a:cubicBezTo>
                      <a:pt x="123" y="19"/>
                      <a:pt x="146" y="33"/>
                      <a:pt x="168" y="46"/>
                    </a:cubicBezTo>
                    <a:cubicBezTo>
                      <a:pt x="180" y="53"/>
                      <a:pt x="191" y="60"/>
                      <a:pt x="199" y="65"/>
                    </a:cubicBezTo>
                    <a:cubicBezTo>
                      <a:pt x="203" y="68"/>
                      <a:pt x="206" y="70"/>
                      <a:pt x="209" y="72"/>
                    </a:cubicBezTo>
                    <a:cubicBezTo>
                      <a:pt x="210" y="73"/>
                      <a:pt x="211" y="73"/>
                      <a:pt x="211" y="74"/>
                    </a:cubicBezTo>
                    <a:cubicBezTo>
                      <a:pt x="212" y="74"/>
                      <a:pt x="212" y="74"/>
                      <a:pt x="212" y="74"/>
                    </a:cubicBezTo>
                    <a:cubicBezTo>
                      <a:pt x="212" y="74"/>
                      <a:pt x="212" y="74"/>
                      <a:pt x="212" y="74"/>
                    </a:cubicBezTo>
                    <a:cubicBezTo>
                      <a:pt x="212" y="74"/>
                      <a:pt x="212" y="74"/>
                      <a:pt x="212" y="74"/>
                    </a:cubicBezTo>
                    <a:cubicBezTo>
                      <a:pt x="212" y="74"/>
                      <a:pt x="212" y="74"/>
                      <a:pt x="212" y="74"/>
                    </a:cubicBezTo>
                    <a:cubicBezTo>
                      <a:pt x="212" y="74"/>
                      <a:pt x="212" y="74"/>
                      <a:pt x="212" y="74"/>
                    </a:cubicBezTo>
                    <a:cubicBezTo>
                      <a:pt x="212" y="74"/>
                      <a:pt x="212" y="74"/>
                      <a:pt x="212" y="74"/>
                    </a:cubicBezTo>
                    <a:cubicBezTo>
                      <a:pt x="212" y="74"/>
                      <a:pt x="212" y="74"/>
                      <a:pt x="212" y="74"/>
                    </a:cubicBezTo>
                    <a:cubicBezTo>
                      <a:pt x="213" y="74"/>
                      <a:pt x="213" y="74"/>
                      <a:pt x="213" y="74"/>
                    </a:cubicBezTo>
                    <a:cubicBezTo>
                      <a:pt x="212" y="74"/>
                      <a:pt x="212" y="74"/>
                      <a:pt x="212" y="74"/>
                    </a:cubicBezTo>
                    <a:cubicBezTo>
                      <a:pt x="212" y="74"/>
                      <a:pt x="212" y="74"/>
                      <a:pt x="212" y="74"/>
                    </a:cubicBezTo>
                    <a:cubicBezTo>
                      <a:pt x="213" y="74"/>
                      <a:pt x="213" y="74"/>
                      <a:pt x="213" y="74"/>
                    </a:cubicBezTo>
                    <a:cubicBezTo>
                      <a:pt x="212" y="74"/>
                      <a:pt x="212" y="74"/>
                      <a:pt x="212" y="74"/>
                    </a:cubicBezTo>
                    <a:cubicBezTo>
                      <a:pt x="213" y="74"/>
                      <a:pt x="213" y="74"/>
                      <a:pt x="213" y="74"/>
                    </a:cubicBezTo>
                    <a:cubicBezTo>
                      <a:pt x="212" y="73"/>
                      <a:pt x="212" y="73"/>
                      <a:pt x="212" y="73"/>
                    </a:cubicBezTo>
                    <a:cubicBezTo>
                      <a:pt x="212" y="74"/>
                      <a:pt x="212" y="74"/>
                      <a:pt x="212" y="74"/>
                    </a:cubicBezTo>
                    <a:cubicBezTo>
                      <a:pt x="213" y="74"/>
                      <a:pt x="213" y="74"/>
                      <a:pt x="213" y="74"/>
                    </a:cubicBezTo>
                    <a:cubicBezTo>
                      <a:pt x="212" y="73"/>
                      <a:pt x="212" y="73"/>
                      <a:pt x="212" y="73"/>
                    </a:cubicBezTo>
                    <a:cubicBezTo>
                      <a:pt x="213" y="74"/>
                      <a:pt x="213" y="74"/>
                      <a:pt x="213" y="74"/>
                    </a:cubicBezTo>
                    <a:cubicBezTo>
                      <a:pt x="214" y="73"/>
                      <a:pt x="214" y="73"/>
                      <a:pt x="214" y="73"/>
                    </a:cubicBezTo>
                    <a:cubicBezTo>
                      <a:pt x="214" y="73"/>
                      <a:pt x="189" y="59"/>
                      <a:pt x="164" y="44"/>
                    </a:cubicBezTo>
                    <a:cubicBezTo>
                      <a:pt x="152" y="37"/>
                      <a:pt x="140" y="30"/>
                      <a:pt x="130" y="25"/>
                    </a:cubicBezTo>
                    <a:cubicBezTo>
                      <a:pt x="125" y="22"/>
                      <a:pt x="121" y="20"/>
                      <a:pt x="118" y="18"/>
                    </a:cubicBezTo>
                    <a:cubicBezTo>
                      <a:pt x="117" y="18"/>
                      <a:pt x="116" y="17"/>
                      <a:pt x="115" y="16"/>
                    </a:cubicBezTo>
                    <a:cubicBezTo>
                      <a:pt x="114" y="16"/>
                      <a:pt x="114" y="16"/>
                      <a:pt x="114" y="16"/>
                    </a:cubicBezTo>
                    <a:cubicBezTo>
                      <a:pt x="113" y="16"/>
                      <a:pt x="113" y="16"/>
                      <a:pt x="113" y="16"/>
                    </a:cubicBezTo>
                    <a:cubicBezTo>
                      <a:pt x="113" y="16"/>
                      <a:pt x="113" y="16"/>
                      <a:pt x="113" y="16"/>
                    </a:cubicBezTo>
                    <a:cubicBezTo>
                      <a:pt x="112" y="16"/>
                      <a:pt x="112" y="16"/>
                      <a:pt x="112" y="16"/>
                    </a:cubicBezTo>
                    <a:cubicBezTo>
                      <a:pt x="111" y="16"/>
                      <a:pt x="111" y="16"/>
                      <a:pt x="111" y="16"/>
                    </a:cubicBezTo>
                    <a:cubicBezTo>
                      <a:pt x="113" y="17"/>
                      <a:pt x="113" y="17"/>
                      <a:pt x="113" y="17"/>
                    </a:cubicBezTo>
                    <a:cubicBezTo>
                      <a:pt x="111" y="16"/>
                      <a:pt x="111" y="16"/>
                      <a:pt x="111" y="16"/>
                    </a:cubicBezTo>
                    <a:cubicBezTo>
                      <a:pt x="111" y="17"/>
                      <a:pt x="111" y="17"/>
                      <a:pt x="111" y="17"/>
                    </a:cubicBezTo>
                    <a:cubicBezTo>
                      <a:pt x="111" y="18"/>
                      <a:pt x="112" y="18"/>
                      <a:pt x="112" y="19"/>
                    </a:cubicBezTo>
                    <a:cubicBezTo>
                      <a:pt x="112" y="19"/>
                      <a:pt x="113" y="20"/>
                      <a:pt x="114" y="21"/>
                    </a:cubicBezTo>
                    <a:cubicBezTo>
                      <a:pt x="118" y="24"/>
                      <a:pt x="125" y="28"/>
                      <a:pt x="135" y="34"/>
                    </a:cubicBezTo>
                    <a:cubicBezTo>
                      <a:pt x="149" y="43"/>
                      <a:pt x="167" y="53"/>
                      <a:pt x="181" y="61"/>
                    </a:cubicBezTo>
                    <a:cubicBezTo>
                      <a:pt x="189" y="66"/>
                      <a:pt x="195" y="70"/>
                      <a:pt x="199" y="72"/>
                    </a:cubicBezTo>
                    <a:cubicBezTo>
                      <a:pt x="202" y="74"/>
                      <a:pt x="204" y="75"/>
                      <a:pt x="205" y="76"/>
                    </a:cubicBezTo>
                    <a:cubicBezTo>
                      <a:pt x="205" y="76"/>
                      <a:pt x="206" y="77"/>
                      <a:pt x="206" y="77"/>
                    </a:cubicBezTo>
                    <a:cubicBezTo>
                      <a:pt x="206" y="77"/>
                      <a:pt x="206" y="77"/>
                      <a:pt x="206" y="77"/>
                    </a:cubicBezTo>
                    <a:cubicBezTo>
                      <a:pt x="207" y="76"/>
                      <a:pt x="207" y="76"/>
                      <a:pt x="207" y="76"/>
                    </a:cubicBezTo>
                    <a:cubicBezTo>
                      <a:pt x="206" y="76"/>
                      <a:pt x="206" y="76"/>
                      <a:pt x="206" y="76"/>
                    </a:cubicBezTo>
                    <a:cubicBezTo>
                      <a:pt x="206" y="77"/>
                      <a:pt x="206" y="77"/>
                      <a:pt x="206" y="77"/>
                    </a:cubicBezTo>
                    <a:cubicBezTo>
                      <a:pt x="207" y="76"/>
                      <a:pt x="207" y="76"/>
                      <a:pt x="207" y="76"/>
                    </a:cubicBezTo>
                    <a:cubicBezTo>
                      <a:pt x="206" y="76"/>
                      <a:pt x="206" y="76"/>
                      <a:pt x="206" y="76"/>
                    </a:cubicBezTo>
                    <a:cubicBezTo>
                      <a:pt x="207" y="76"/>
                      <a:pt x="207" y="76"/>
                      <a:pt x="207" y="76"/>
                    </a:cubicBezTo>
                    <a:cubicBezTo>
                      <a:pt x="206" y="76"/>
                      <a:pt x="206" y="76"/>
                      <a:pt x="206" y="76"/>
                    </a:cubicBezTo>
                    <a:cubicBezTo>
                      <a:pt x="206" y="76"/>
                      <a:pt x="206" y="76"/>
                      <a:pt x="206" y="76"/>
                    </a:cubicBezTo>
                    <a:cubicBezTo>
                      <a:pt x="207" y="76"/>
                      <a:pt x="207" y="76"/>
                      <a:pt x="207" y="76"/>
                    </a:cubicBezTo>
                    <a:cubicBezTo>
                      <a:pt x="206" y="76"/>
                      <a:pt x="206" y="76"/>
                      <a:pt x="206" y="76"/>
                    </a:cubicBezTo>
                    <a:cubicBezTo>
                      <a:pt x="208" y="76"/>
                      <a:pt x="208" y="76"/>
                      <a:pt x="208" y="76"/>
                    </a:cubicBezTo>
                    <a:cubicBezTo>
                      <a:pt x="208" y="75"/>
                      <a:pt x="208" y="75"/>
                      <a:pt x="208" y="75"/>
                    </a:cubicBezTo>
                    <a:cubicBezTo>
                      <a:pt x="109" y="18"/>
                      <a:pt x="109" y="18"/>
                      <a:pt x="109" y="18"/>
                    </a:cubicBezTo>
                    <a:cubicBezTo>
                      <a:pt x="109" y="18"/>
                      <a:pt x="108" y="18"/>
                      <a:pt x="107" y="18"/>
                    </a:cubicBezTo>
                    <a:cubicBezTo>
                      <a:pt x="107" y="19"/>
                      <a:pt x="107" y="20"/>
                      <a:pt x="108" y="21"/>
                    </a:cubicBezTo>
                    <a:cubicBezTo>
                      <a:pt x="108" y="21"/>
                      <a:pt x="114" y="24"/>
                      <a:pt x="122" y="29"/>
                    </a:cubicBezTo>
                    <a:cubicBezTo>
                      <a:pt x="136" y="37"/>
                      <a:pt x="155" y="48"/>
                      <a:pt x="171" y="58"/>
                    </a:cubicBezTo>
                    <a:cubicBezTo>
                      <a:pt x="180" y="64"/>
                      <a:pt x="187" y="68"/>
                      <a:pt x="192" y="72"/>
                    </a:cubicBezTo>
                    <a:cubicBezTo>
                      <a:pt x="195" y="73"/>
                      <a:pt x="197" y="75"/>
                      <a:pt x="198" y="76"/>
                    </a:cubicBezTo>
                    <a:cubicBezTo>
                      <a:pt x="199" y="77"/>
                      <a:pt x="200" y="77"/>
                      <a:pt x="200" y="77"/>
                    </a:cubicBezTo>
                    <a:cubicBezTo>
                      <a:pt x="200" y="78"/>
                      <a:pt x="200" y="78"/>
                      <a:pt x="200" y="78"/>
                    </a:cubicBezTo>
                    <a:cubicBezTo>
                      <a:pt x="201" y="78"/>
                      <a:pt x="201" y="78"/>
                      <a:pt x="201" y="78"/>
                    </a:cubicBezTo>
                    <a:cubicBezTo>
                      <a:pt x="200" y="78"/>
                      <a:pt x="200" y="78"/>
                      <a:pt x="200" y="78"/>
                    </a:cubicBezTo>
                    <a:cubicBezTo>
                      <a:pt x="200" y="78"/>
                      <a:pt x="200" y="78"/>
                      <a:pt x="200" y="78"/>
                    </a:cubicBezTo>
                    <a:cubicBezTo>
                      <a:pt x="201" y="78"/>
                      <a:pt x="201" y="78"/>
                      <a:pt x="201" y="78"/>
                    </a:cubicBezTo>
                    <a:cubicBezTo>
                      <a:pt x="200" y="78"/>
                      <a:pt x="200" y="78"/>
                      <a:pt x="200" y="78"/>
                    </a:cubicBezTo>
                    <a:cubicBezTo>
                      <a:pt x="201" y="77"/>
                      <a:pt x="201" y="77"/>
                      <a:pt x="201" y="77"/>
                    </a:cubicBezTo>
                    <a:cubicBezTo>
                      <a:pt x="200" y="77"/>
                      <a:pt x="200" y="77"/>
                      <a:pt x="200" y="77"/>
                    </a:cubicBezTo>
                    <a:cubicBezTo>
                      <a:pt x="200" y="78"/>
                      <a:pt x="200" y="78"/>
                      <a:pt x="200" y="78"/>
                    </a:cubicBezTo>
                    <a:cubicBezTo>
                      <a:pt x="201" y="77"/>
                      <a:pt x="201" y="77"/>
                      <a:pt x="201" y="77"/>
                    </a:cubicBezTo>
                    <a:cubicBezTo>
                      <a:pt x="200" y="77"/>
                      <a:pt x="200" y="77"/>
                      <a:pt x="200" y="77"/>
                    </a:cubicBezTo>
                    <a:cubicBezTo>
                      <a:pt x="202" y="77"/>
                      <a:pt x="202" y="77"/>
                      <a:pt x="202" y="77"/>
                    </a:cubicBezTo>
                    <a:cubicBezTo>
                      <a:pt x="200" y="77"/>
                      <a:pt x="200" y="77"/>
                      <a:pt x="200" y="77"/>
                    </a:cubicBezTo>
                    <a:cubicBezTo>
                      <a:pt x="200" y="77"/>
                      <a:pt x="200" y="77"/>
                      <a:pt x="200" y="77"/>
                    </a:cubicBezTo>
                    <a:cubicBezTo>
                      <a:pt x="202" y="77"/>
                      <a:pt x="202" y="77"/>
                      <a:pt x="202" y="77"/>
                    </a:cubicBezTo>
                    <a:cubicBezTo>
                      <a:pt x="200" y="77"/>
                      <a:pt x="200" y="77"/>
                      <a:pt x="200" y="77"/>
                    </a:cubicBezTo>
                    <a:cubicBezTo>
                      <a:pt x="202" y="77"/>
                      <a:pt x="202" y="77"/>
                      <a:pt x="202" y="77"/>
                    </a:cubicBezTo>
                    <a:cubicBezTo>
                      <a:pt x="201" y="76"/>
                      <a:pt x="201" y="76"/>
                      <a:pt x="201" y="76"/>
                    </a:cubicBezTo>
                    <a:cubicBezTo>
                      <a:pt x="202" y="77"/>
                      <a:pt x="202" y="77"/>
                      <a:pt x="202" y="77"/>
                    </a:cubicBezTo>
                    <a:cubicBezTo>
                      <a:pt x="202" y="76"/>
                      <a:pt x="202" y="76"/>
                      <a:pt x="202" y="76"/>
                    </a:cubicBezTo>
                    <a:cubicBezTo>
                      <a:pt x="201" y="76"/>
                      <a:pt x="201" y="76"/>
                      <a:pt x="201" y="76"/>
                    </a:cubicBezTo>
                    <a:cubicBezTo>
                      <a:pt x="202" y="77"/>
                      <a:pt x="202" y="77"/>
                      <a:pt x="202" y="77"/>
                    </a:cubicBezTo>
                    <a:cubicBezTo>
                      <a:pt x="202" y="76"/>
                      <a:pt x="202" y="76"/>
                      <a:pt x="202" y="76"/>
                    </a:cubicBezTo>
                    <a:cubicBezTo>
                      <a:pt x="202" y="77"/>
                      <a:pt x="202" y="77"/>
                      <a:pt x="202" y="77"/>
                    </a:cubicBezTo>
                    <a:cubicBezTo>
                      <a:pt x="202" y="76"/>
                      <a:pt x="202" y="76"/>
                      <a:pt x="202" y="76"/>
                    </a:cubicBezTo>
                    <a:cubicBezTo>
                      <a:pt x="202" y="76"/>
                      <a:pt x="202" y="76"/>
                      <a:pt x="202" y="76"/>
                    </a:cubicBezTo>
                    <a:cubicBezTo>
                      <a:pt x="202" y="77"/>
                      <a:pt x="202" y="77"/>
                      <a:pt x="202" y="77"/>
                    </a:cubicBezTo>
                    <a:cubicBezTo>
                      <a:pt x="202" y="76"/>
                      <a:pt x="202" y="76"/>
                      <a:pt x="202" y="76"/>
                    </a:cubicBezTo>
                    <a:cubicBezTo>
                      <a:pt x="202" y="76"/>
                      <a:pt x="202" y="76"/>
                      <a:pt x="202" y="76"/>
                    </a:cubicBezTo>
                    <a:cubicBezTo>
                      <a:pt x="202" y="76"/>
                      <a:pt x="202" y="76"/>
                      <a:pt x="202" y="76"/>
                    </a:cubicBezTo>
                    <a:cubicBezTo>
                      <a:pt x="202" y="76"/>
                      <a:pt x="202" y="76"/>
                      <a:pt x="202" y="76"/>
                    </a:cubicBezTo>
                    <a:cubicBezTo>
                      <a:pt x="202" y="76"/>
                      <a:pt x="202" y="76"/>
                      <a:pt x="202" y="76"/>
                    </a:cubicBezTo>
                    <a:cubicBezTo>
                      <a:pt x="202" y="76"/>
                      <a:pt x="202" y="76"/>
                      <a:pt x="202" y="76"/>
                    </a:cubicBezTo>
                    <a:cubicBezTo>
                      <a:pt x="202" y="76"/>
                      <a:pt x="201" y="76"/>
                      <a:pt x="200" y="75"/>
                    </a:cubicBezTo>
                    <a:cubicBezTo>
                      <a:pt x="193" y="71"/>
                      <a:pt x="168" y="57"/>
                      <a:pt x="145" y="44"/>
                    </a:cubicBezTo>
                    <a:cubicBezTo>
                      <a:pt x="133" y="38"/>
                      <a:pt x="122" y="32"/>
                      <a:pt x="114" y="27"/>
                    </a:cubicBezTo>
                    <a:cubicBezTo>
                      <a:pt x="106" y="22"/>
                      <a:pt x="101" y="19"/>
                      <a:pt x="101" y="19"/>
                    </a:cubicBezTo>
                    <a:cubicBezTo>
                      <a:pt x="100" y="19"/>
                      <a:pt x="99" y="19"/>
                      <a:pt x="99" y="20"/>
                    </a:cubicBezTo>
                    <a:cubicBezTo>
                      <a:pt x="98" y="21"/>
                      <a:pt x="98" y="21"/>
                      <a:pt x="98" y="21"/>
                    </a:cubicBezTo>
                    <a:cubicBezTo>
                      <a:pt x="98" y="21"/>
                      <a:pt x="99" y="22"/>
                      <a:pt x="99" y="22"/>
                    </a:cubicBezTo>
                    <a:cubicBezTo>
                      <a:pt x="99" y="23"/>
                      <a:pt x="99" y="23"/>
                      <a:pt x="99" y="23"/>
                    </a:cubicBezTo>
                    <a:cubicBezTo>
                      <a:pt x="101" y="24"/>
                      <a:pt x="103" y="25"/>
                      <a:pt x="106" y="27"/>
                    </a:cubicBezTo>
                    <a:cubicBezTo>
                      <a:pt x="128" y="42"/>
                      <a:pt x="193" y="81"/>
                      <a:pt x="193" y="81"/>
                    </a:cubicBezTo>
                    <a:cubicBezTo>
                      <a:pt x="194" y="80"/>
                      <a:pt x="194" y="80"/>
                      <a:pt x="194" y="80"/>
                    </a:cubicBezTo>
                    <a:cubicBezTo>
                      <a:pt x="195" y="78"/>
                      <a:pt x="195" y="78"/>
                      <a:pt x="195" y="78"/>
                    </a:cubicBezTo>
                    <a:cubicBezTo>
                      <a:pt x="96" y="21"/>
                      <a:pt x="96" y="21"/>
                      <a:pt x="96" y="21"/>
                    </a:cubicBezTo>
                    <a:cubicBezTo>
                      <a:pt x="95" y="21"/>
                      <a:pt x="94" y="21"/>
                      <a:pt x="94" y="21"/>
                    </a:cubicBezTo>
                    <a:cubicBezTo>
                      <a:pt x="93" y="22"/>
                      <a:pt x="93" y="22"/>
                      <a:pt x="93" y="22"/>
                    </a:cubicBezTo>
                    <a:cubicBezTo>
                      <a:pt x="93" y="23"/>
                      <a:pt x="93" y="23"/>
                      <a:pt x="93" y="23"/>
                    </a:cubicBezTo>
                    <a:cubicBezTo>
                      <a:pt x="94" y="24"/>
                      <a:pt x="94" y="24"/>
                      <a:pt x="94" y="24"/>
                    </a:cubicBezTo>
                    <a:cubicBezTo>
                      <a:pt x="95" y="25"/>
                      <a:pt x="97" y="26"/>
                      <a:pt x="100" y="28"/>
                    </a:cubicBezTo>
                    <a:cubicBezTo>
                      <a:pt x="111" y="35"/>
                      <a:pt x="133" y="49"/>
                      <a:pt x="153" y="60"/>
                    </a:cubicBezTo>
                    <a:cubicBezTo>
                      <a:pt x="162" y="66"/>
                      <a:pt x="171" y="72"/>
                      <a:pt x="178" y="76"/>
                    </a:cubicBezTo>
                    <a:cubicBezTo>
                      <a:pt x="181" y="78"/>
                      <a:pt x="184" y="80"/>
                      <a:pt x="186" y="81"/>
                    </a:cubicBezTo>
                    <a:cubicBezTo>
                      <a:pt x="187" y="81"/>
                      <a:pt x="188" y="82"/>
                      <a:pt x="188" y="82"/>
                    </a:cubicBezTo>
                    <a:cubicBezTo>
                      <a:pt x="188" y="83"/>
                      <a:pt x="188" y="83"/>
                      <a:pt x="188" y="83"/>
                    </a:cubicBezTo>
                    <a:cubicBezTo>
                      <a:pt x="189" y="83"/>
                      <a:pt x="189" y="83"/>
                      <a:pt x="189" y="83"/>
                    </a:cubicBezTo>
                    <a:cubicBezTo>
                      <a:pt x="189" y="82"/>
                      <a:pt x="189" y="82"/>
                      <a:pt x="189" y="82"/>
                    </a:cubicBezTo>
                    <a:cubicBezTo>
                      <a:pt x="188" y="83"/>
                      <a:pt x="188" y="83"/>
                      <a:pt x="188" y="83"/>
                    </a:cubicBezTo>
                    <a:cubicBezTo>
                      <a:pt x="189" y="83"/>
                      <a:pt x="189" y="83"/>
                      <a:pt x="189" y="83"/>
                    </a:cubicBezTo>
                    <a:cubicBezTo>
                      <a:pt x="189" y="82"/>
                      <a:pt x="189" y="82"/>
                      <a:pt x="189" y="82"/>
                    </a:cubicBezTo>
                    <a:cubicBezTo>
                      <a:pt x="188" y="83"/>
                      <a:pt x="188" y="83"/>
                      <a:pt x="188" y="83"/>
                    </a:cubicBezTo>
                    <a:cubicBezTo>
                      <a:pt x="189" y="82"/>
                      <a:pt x="189" y="82"/>
                      <a:pt x="189" y="82"/>
                    </a:cubicBezTo>
                    <a:cubicBezTo>
                      <a:pt x="188" y="82"/>
                      <a:pt x="188" y="82"/>
                      <a:pt x="188" y="82"/>
                    </a:cubicBezTo>
                    <a:cubicBezTo>
                      <a:pt x="188" y="83"/>
                      <a:pt x="188" y="83"/>
                      <a:pt x="188" y="83"/>
                    </a:cubicBezTo>
                    <a:cubicBezTo>
                      <a:pt x="189" y="82"/>
                      <a:pt x="189" y="82"/>
                      <a:pt x="189" y="82"/>
                    </a:cubicBezTo>
                    <a:cubicBezTo>
                      <a:pt x="188" y="82"/>
                      <a:pt x="188" y="82"/>
                      <a:pt x="188" y="82"/>
                    </a:cubicBezTo>
                    <a:cubicBezTo>
                      <a:pt x="190" y="82"/>
                      <a:pt x="190" y="82"/>
                      <a:pt x="190" y="82"/>
                    </a:cubicBezTo>
                    <a:cubicBezTo>
                      <a:pt x="188" y="82"/>
                      <a:pt x="188" y="82"/>
                      <a:pt x="188" y="82"/>
                    </a:cubicBezTo>
                    <a:cubicBezTo>
                      <a:pt x="188" y="82"/>
                      <a:pt x="188" y="82"/>
                      <a:pt x="188" y="82"/>
                    </a:cubicBezTo>
                    <a:cubicBezTo>
                      <a:pt x="190" y="82"/>
                      <a:pt x="190" y="82"/>
                      <a:pt x="190" y="82"/>
                    </a:cubicBezTo>
                    <a:cubicBezTo>
                      <a:pt x="188" y="82"/>
                      <a:pt x="188" y="82"/>
                      <a:pt x="188" y="82"/>
                    </a:cubicBezTo>
                    <a:cubicBezTo>
                      <a:pt x="190" y="82"/>
                      <a:pt x="190" y="82"/>
                      <a:pt x="190" y="82"/>
                    </a:cubicBezTo>
                    <a:cubicBezTo>
                      <a:pt x="190" y="80"/>
                      <a:pt x="190" y="80"/>
                      <a:pt x="190" y="80"/>
                    </a:cubicBezTo>
                    <a:cubicBezTo>
                      <a:pt x="86" y="23"/>
                      <a:pt x="86" y="23"/>
                      <a:pt x="86" y="23"/>
                    </a:cubicBezTo>
                    <a:cubicBezTo>
                      <a:pt x="86" y="22"/>
                      <a:pt x="85" y="23"/>
                      <a:pt x="84" y="23"/>
                    </a:cubicBezTo>
                    <a:cubicBezTo>
                      <a:pt x="84" y="24"/>
                      <a:pt x="84" y="25"/>
                      <a:pt x="85" y="25"/>
                    </a:cubicBezTo>
                    <a:cubicBezTo>
                      <a:pt x="85" y="25"/>
                      <a:pt x="91" y="29"/>
                      <a:pt x="100" y="34"/>
                    </a:cubicBezTo>
                    <a:cubicBezTo>
                      <a:pt x="113" y="42"/>
                      <a:pt x="134" y="55"/>
                      <a:pt x="150" y="65"/>
                    </a:cubicBezTo>
                    <a:cubicBezTo>
                      <a:pt x="159" y="70"/>
                      <a:pt x="166" y="75"/>
                      <a:pt x="172" y="79"/>
                    </a:cubicBezTo>
                    <a:cubicBezTo>
                      <a:pt x="175" y="81"/>
                      <a:pt x="177" y="82"/>
                      <a:pt x="178" y="83"/>
                    </a:cubicBezTo>
                    <a:cubicBezTo>
                      <a:pt x="179" y="84"/>
                      <a:pt x="180" y="84"/>
                      <a:pt x="180" y="84"/>
                    </a:cubicBezTo>
                    <a:cubicBezTo>
                      <a:pt x="180" y="85"/>
                      <a:pt x="180" y="85"/>
                      <a:pt x="180" y="85"/>
                    </a:cubicBezTo>
                    <a:cubicBezTo>
                      <a:pt x="180" y="85"/>
                      <a:pt x="180" y="85"/>
                      <a:pt x="180" y="85"/>
                    </a:cubicBezTo>
                    <a:cubicBezTo>
                      <a:pt x="180" y="85"/>
                      <a:pt x="180" y="85"/>
                      <a:pt x="180" y="85"/>
                    </a:cubicBezTo>
                    <a:cubicBezTo>
                      <a:pt x="180" y="85"/>
                      <a:pt x="180" y="85"/>
                      <a:pt x="180" y="85"/>
                    </a:cubicBezTo>
                    <a:cubicBezTo>
                      <a:pt x="180" y="85"/>
                      <a:pt x="180" y="85"/>
                      <a:pt x="180" y="85"/>
                    </a:cubicBezTo>
                    <a:cubicBezTo>
                      <a:pt x="180" y="85"/>
                      <a:pt x="180" y="85"/>
                      <a:pt x="180" y="85"/>
                    </a:cubicBezTo>
                    <a:cubicBezTo>
                      <a:pt x="181" y="84"/>
                      <a:pt x="181" y="84"/>
                      <a:pt x="181" y="84"/>
                    </a:cubicBezTo>
                    <a:cubicBezTo>
                      <a:pt x="180" y="84"/>
                      <a:pt x="180" y="84"/>
                      <a:pt x="180" y="84"/>
                    </a:cubicBezTo>
                    <a:cubicBezTo>
                      <a:pt x="180" y="85"/>
                      <a:pt x="180" y="85"/>
                      <a:pt x="180" y="85"/>
                    </a:cubicBezTo>
                    <a:cubicBezTo>
                      <a:pt x="181" y="84"/>
                      <a:pt x="181" y="84"/>
                      <a:pt x="181" y="84"/>
                    </a:cubicBezTo>
                    <a:cubicBezTo>
                      <a:pt x="180" y="84"/>
                      <a:pt x="180" y="84"/>
                      <a:pt x="180" y="84"/>
                    </a:cubicBezTo>
                    <a:cubicBezTo>
                      <a:pt x="182" y="84"/>
                      <a:pt x="182" y="84"/>
                      <a:pt x="182" y="84"/>
                    </a:cubicBezTo>
                    <a:cubicBezTo>
                      <a:pt x="180" y="83"/>
                      <a:pt x="180" y="83"/>
                      <a:pt x="180" y="83"/>
                    </a:cubicBezTo>
                    <a:cubicBezTo>
                      <a:pt x="180" y="84"/>
                      <a:pt x="180" y="84"/>
                      <a:pt x="180" y="84"/>
                    </a:cubicBezTo>
                    <a:cubicBezTo>
                      <a:pt x="182" y="84"/>
                      <a:pt x="182" y="84"/>
                      <a:pt x="182" y="84"/>
                    </a:cubicBezTo>
                    <a:cubicBezTo>
                      <a:pt x="180" y="83"/>
                      <a:pt x="180" y="83"/>
                      <a:pt x="180" y="83"/>
                    </a:cubicBezTo>
                    <a:cubicBezTo>
                      <a:pt x="182" y="84"/>
                      <a:pt x="182" y="84"/>
                      <a:pt x="182" y="84"/>
                    </a:cubicBezTo>
                    <a:cubicBezTo>
                      <a:pt x="182" y="83"/>
                      <a:pt x="182" y="83"/>
                      <a:pt x="182" y="83"/>
                    </a:cubicBezTo>
                    <a:cubicBezTo>
                      <a:pt x="80" y="26"/>
                      <a:pt x="80" y="26"/>
                      <a:pt x="80" y="26"/>
                    </a:cubicBezTo>
                    <a:cubicBezTo>
                      <a:pt x="79" y="26"/>
                      <a:pt x="78" y="26"/>
                      <a:pt x="78" y="27"/>
                    </a:cubicBezTo>
                    <a:cubicBezTo>
                      <a:pt x="77" y="27"/>
                      <a:pt x="78" y="28"/>
                      <a:pt x="78" y="29"/>
                    </a:cubicBezTo>
                    <a:cubicBezTo>
                      <a:pt x="173" y="88"/>
                      <a:pt x="173" y="88"/>
                      <a:pt x="173" y="88"/>
                    </a:cubicBezTo>
                    <a:cubicBezTo>
                      <a:pt x="174" y="87"/>
                      <a:pt x="174" y="87"/>
                      <a:pt x="174" y="87"/>
                    </a:cubicBezTo>
                    <a:cubicBezTo>
                      <a:pt x="173" y="86"/>
                      <a:pt x="173" y="86"/>
                      <a:pt x="173" y="86"/>
                    </a:cubicBezTo>
                    <a:cubicBezTo>
                      <a:pt x="174" y="87"/>
                      <a:pt x="174" y="87"/>
                      <a:pt x="174" y="87"/>
                    </a:cubicBezTo>
                    <a:cubicBezTo>
                      <a:pt x="174" y="86"/>
                      <a:pt x="174" y="86"/>
                      <a:pt x="174" y="86"/>
                    </a:cubicBezTo>
                    <a:cubicBezTo>
                      <a:pt x="173" y="86"/>
                      <a:pt x="173" y="86"/>
                      <a:pt x="173" y="86"/>
                    </a:cubicBezTo>
                    <a:cubicBezTo>
                      <a:pt x="174" y="87"/>
                      <a:pt x="174" y="87"/>
                      <a:pt x="174" y="87"/>
                    </a:cubicBezTo>
                    <a:cubicBezTo>
                      <a:pt x="174" y="86"/>
                      <a:pt x="174" y="86"/>
                      <a:pt x="174" y="86"/>
                    </a:cubicBezTo>
                    <a:cubicBezTo>
                      <a:pt x="174" y="87"/>
                      <a:pt x="174" y="87"/>
                      <a:pt x="174" y="87"/>
                    </a:cubicBezTo>
                    <a:cubicBezTo>
                      <a:pt x="174" y="86"/>
                      <a:pt x="174" y="86"/>
                      <a:pt x="174" y="86"/>
                    </a:cubicBezTo>
                    <a:cubicBezTo>
                      <a:pt x="174" y="86"/>
                      <a:pt x="174" y="86"/>
                      <a:pt x="174" y="86"/>
                    </a:cubicBezTo>
                    <a:cubicBezTo>
                      <a:pt x="174" y="87"/>
                      <a:pt x="174" y="87"/>
                      <a:pt x="174" y="87"/>
                    </a:cubicBezTo>
                    <a:cubicBezTo>
                      <a:pt x="174" y="86"/>
                      <a:pt x="174" y="86"/>
                      <a:pt x="174" y="86"/>
                    </a:cubicBezTo>
                    <a:cubicBezTo>
                      <a:pt x="174" y="86"/>
                      <a:pt x="174" y="86"/>
                      <a:pt x="174" y="86"/>
                    </a:cubicBezTo>
                    <a:cubicBezTo>
                      <a:pt x="174" y="86"/>
                      <a:pt x="174" y="86"/>
                      <a:pt x="174" y="86"/>
                    </a:cubicBezTo>
                    <a:cubicBezTo>
                      <a:pt x="174" y="86"/>
                      <a:pt x="174" y="86"/>
                      <a:pt x="174" y="86"/>
                    </a:cubicBezTo>
                    <a:cubicBezTo>
                      <a:pt x="174" y="86"/>
                      <a:pt x="174" y="86"/>
                      <a:pt x="174" y="86"/>
                    </a:cubicBezTo>
                    <a:cubicBezTo>
                      <a:pt x="174" y="86"/>
                      <a:pt x="174" y="86"/>
                      <a:pt x="174" y="86"/>
                    </a:cubicBezTo>
                    <a:cubicBezTo>
                      <a:pt x="174" y="86"/>
                      <a:pt x="173" y="85"/>
                      <a:pt x="172" y="85"/>
                    </a:cubicBezTo>
                    <a:cubicBezTo>
                      <a:pt x="169" y="83"/>
                      <a:pt x="161" y="79"/>
                      <a:pt x="151" y="73"/>
                    </a:cubicBezTo>
                    <a:cubicBezTo>
                      <a:pt x="137" y="64"/>
                      <a:pt x="118" y="53"/>
                      <a:pt x="102" y="43"/>
                    </a:cubicBezTo>
                    <a:cubicBezTo>
                      <a:pt x="95" y="39"/>
                      <a:pt x="88" y="35"/>
                      <a:pt x="82" y="32"/>
                    </a:cubicBezTo>
                    <a:cubicBezTo>
                      <a:pt x="80" y="30"/>
                      <a:pt x="77" y="29"/>
                      <a:pt x="76" y="28"/>
                    </a:cubicBezTo>
                    <a:cubicBezTo>
                      <a:pt x="75" y="28"/>
                      <a:pt x="74" y="28"/>
                      <a:pt x="73" y="27"/>
                    </a:cubicBezTo>
                    <a:cubicBezTo>
                      <a:pt x="73" y="27"/>
                      <a:pt x="72" y="27"/>
                      <a:pt x="72" y="27"/>
                    </a:cubicBezTo>
                    <a:cubicBezTo>
                      <a:pt x="71" y="27"/>
                      <a:pt x="71" y="27"/>
                      <a:pt x="71" y="27"/>
                    </a:cubicBezTo>
                    <a:cubicBezTo>
                      <a:pt x="71" y="27"/>
                      <a:pt x="70" y="27"/>
                      <a:pt x="70" y="28"/>
                    </a:cubicBezTo>
                    <a:cubicBezTo>
                      <a:pt x="70" y="28"/>
                      <a:pt x="70" y="28"/>
                      <a:pt x="70" y="28"/>
                    </a:cubicBezTo>
                    <a:cubicBezTo>
                      <a:pt x="70" y="29"/>
                      <a:pt x="70" y="29"/>
                      <a:pt x="70" y="29"/>
                    </a:cubicBezTo>
                    <a:cubicBezTo>
                      <a:pt x="71" y="30"/>
                      <a:pt x="71" y="30"/>
                      <a:pt x="71" y="30"/>
                    </a:cubicBezTo>
                    <a:cubicBezTo>
                      <a:pt x="71" y="30"/>
                      <a:pt x="71" y="30"/>
                      <a:pt x="71" y="30"/>
                    </a:cubicBezTo>
                    <a:cubicBezTo>
                      <a:pt x="73" y="31"/>
                      <a:pt x="80" y="36"/>
                      <a:pt x="89" y="41"/>
                    </a:cubicBezTo>
                    <a:cubicBezTo>
                      <a:pt x="103" y="50"/>
                      <a:pt x="122" y="61"/>
                      <a:pt x="138" y="71"/>
                    </a:cubicBezTo>
                    <a:cubicBezTo>
                      <a:pt x="146" y="76"/>
                      <a:pt x="153" y="80"/>
                      <a:pt x="158" y="83"/>
                    </a:cubicBezTo>
                    <a:cubicBezTo>
                      <a:pt x="160" y="85"/>
                      <a:pt x="162" y="86"/>
                      <a:pt x="163" y="87"/>
                    </a:cubicBezTo>
                    <a:cubicBezTo>
                      <a:pt x="164" y="88"/>
                      <a:pt x="165" y="88"/>
                      <a:pt x="165" y="88"/>
                    </a:cubicBezTo>
                    <a:cubicBezTo>
                      <a:pt x="165" y="89"/>
                      <a:pt x="165" y="89"/>
                      <a:pt x="165" y="89"/>
                    </a:cubicBezTo>
                    <a:cubicBezTo>
                      <a:pt x="166" y="88"/>
                      <a:pt x="166" y="88"/>
                      <a:pt x="166" y="88"/>
                    </a:cubicBezTo>
                    <a:cubicBezTo>
                      <a:pt x="165" y="88"/>
                      <a:pt x="165" y="88"/>
                      <a:pt x="165" y="88"/>
                    </a:cubicBezTo>
                    <a:cubicBezTo>
                      <a:pt x="165" y="89"/>
                      <a:pt x="165" y="89"/>
                      <a:pt x="165" y="89"/>
                    </a:cubicBezTo>
                    <a:cubicBezTo>
                      <a:pt x="166" y="88"/>
                      <a:pt x="166" y="88"/>
                      <a:pt x="166" y="88"/>
                    </a:cubicBezTo>
                    <a:cubicBezTo>
                      <a:pt x="165" y="88"/>
                      <a:pt x="165" y="88"/>
                      <a:pt x="165" y="88"/>
                    </a:cubicBezTo>
                    <a:cubicBezTo>
                      <a:pt x="166" y="88"/>
                      <a:pt x="166" y="88"/>
                      <a:pt x="166" y="88"/>
                    </a:cubicBezTo>
                    <a:cubicBezTo>
                      <a:pt x="165" y="88"/>
                      <a:pt x="165" y="88"/>
                      <a:pt x="165" y="88"/>
                    </a:cubicBezTo>
                    <a:cubicBezTo>
                      <a:pt x="165" y="88"/>
                      <a:pt x="165" y="88"/>
                      <a:pt x="165" y="88"/>
                    </a:cubicBezTo>
                    <a:cubicBezTo>
                      <a:pt x="166" y="88"/>
                      <a:pt x="166" y="88"/>
                      <a:pt x="166" y="88"/>
                    </a:cubicBezTo>
                    <a:cubicBezTo>
                      <a:pt x="165" y="88"/>
                      <a:pt x="165" y="88"/>
                      <a:pt x="165" y="88"/>
                    </a:cubicBezTo>
                    <a:cubicBezTo>
                      <a:pt x="166" y="88"/>
                      <a:pt x="166" y="88"/>
                      <a:pt x="166" y="88"/>
                    </a:cubicBezTo>
                    <a:cubicBezTo>
                      <a:pt x="165" y="87"/>
                      <a:pt x="165" y="87"/>
                      <a:pt x="165" y="87"/>
                    </a:cubicBezTo>
                    <a:cubicBezTo>
                      <a:pt x="165" y="88"/>
                      <a:pt x="165" y="88"/>
                      <a:pt x="165" y="88"/>
                    </a:cubicBezTo>
                    <a:cubicBezTo>
                      <a:pt x="166" y="88"/>
                      <a:pt x="166" y="88"/>
                      <a:pt x="166" y="88"/>
                    </a:cubicBezTo>
                    <a:cubicBezTo>
                      <a:pt x="165" y="87"/>
                      <a:pt x="165" y="87"/>
                      <a:pt x="165" y="87"/>
                    </a:cubicBezTo>
                    <a:cubicBezTo>
                      <a:pt x="166" y="88"/>
                      <a:pt x="166" y="88"/>
                      <a:pt x="166" y="88"/>
                    </a:cubicBezTo>
                    <a:cubicBezTo>
                      <a:pt x="167" y="86"/>
                      <a:pt x="167" y="86"/>
                      <a:pt x="167" y="86"/>
                    </a:cubicBezTo>
                    <a:cubicBezTo>
                      <a:pt x="167" y="86"/>
                      <a:pt x="143" y="72"/>
                      <a:pt x="119" y="58"/>
                    </a:cubicBezTo>
                    <a:cubicBezTo>
                      <a:pt x="107" y="51"/>
                      <a:pt x="95" y="43"/>
                      <a:pt x="85" y="38"/>
                    </a:cubicBezTo>
                    <a:cubicBezTo>
                      <a:pt x="80" y="35"/>
                      <a:pt x="76" y="33"/>
                      <a:pt x="73" y="32"/>
                    </a:cubicBezTo>
                    <a:cubicBezTo>
                      <a:pt x="72" y="31"/>
                      <a:pt x="70" y="30"/>
                      <a:pt x="69" y="30"/>
                    </a:cubicBezTo>
                    <a:cubicBezTo>
                      <a:pt x="69" y="30"/>
                      <a:pt x="69" y="29"/>
                      <a:pt x="68" y="29"/>
                    </a:cubicBezTo>
                    <a:cubicBezTo>
                      <a:pt x="68" y="29"/>
                      <a:pt x="68" y="29"/>
                      <a:pt x="67" y="29"/>
                    </a:cubicBezTo>
                    <a:cubicBezTo>
                      <a:pt x="66" y="29"/>
                      <a:pt x="66" y="29"/>
                      <a:pt x="66" y="29"/>
                    </a:cubicBezTo>
                    <a:cubicBezTo>
                      <a:pt x="66" y="29"/>
                      <a:pt x="66" y="29"/>
                      <a:pt x="66" y="30"/>
                    </a:cubicBezTo>
                    <a:cubicBezTo>
                      <a:pt x="65" y="30"/>
                      <a:pt x="65" y="31"/>
                      <a:pt x="66" y="32"/>
                    </a:cubicBezTo>
                    <a:cubicBezTo>
                      <a:pt x="159" y="90"/>
                      <a:pt x="159" y="90"/>
                      <a:pt x="159" y="90"/>
                    </a:cubicBezTo>
                    <a:cubicBezTo>
                      <a:pt x="160" y="89"/>
                      <a:pt x="160" y="89"/>
                      <a:pt x="160" y="89"/>
                    </a:cubicBezTo>
                    <a:cubicBezTo>
                      <a:pt x="160" y="87"/>
                      <a:pt x="160" y="87"/>
                      <a:pt x="160" y="87"/>
                    </a:cubicBezTo>
                    <a:cubicBezTo>
                      <a:pt x="160" y="89"/>
                      <a:pt x="160" y="89"/>
                      <a:pt x="160" y="89"/>
                    </a:cubicBezTo>
                    <a:cubicBezTo>
                      <a:pt x="161" y="87"/>
                      <a:pt x="161" y="87"/>
                      <a:pt x="161" y="87"/>
                    </a:cubicBezTo>
                    <a:cubicBezTo>
                      <a:pt x="160" y="87"/>
                      <a:pt x="160" y="87"/>
                      <a:pt x="160" y="87"/>
                    </a:cubicBezTo>
                    <a:cubicBezTo>
                      <a:pt x="160" y="89"/>
                      <a:pt x="160" y="89"/>
                      <a:pt x="160" y="89"/>
                    </a:cubicBezTo>
                    <a:cubicBezTo>
                      <a:pt x="161" y="87"/>
                      <a:pt x="161" y="87"/>
                      <a:pt x="161" y="87"/>
                    </a:cubicBezTo>
                    <a:cubicBezTo>
                      <a:pt x="160" y="88"/>
                      <a:pt x="160" y="88"/>
                      <a:pt x="160" y="88"/>
                    </a:cubicBezTo>
                    <a:cubicBezTo>
                      <a:pt x="161" y="87"/>
                      <a:pt x="161" y="87"/>
                      <a:pt x="161" y="87"/>
                    </a:cubicBezTo>
                    <a:cubicBezTo>
                      <a:pt x="161" y="87"/>
                      <a:pt x="161" y="87"/>
                      <a:pt x="161" y="87"/>
                    </a:cubicBezTo>
                    <a:cubicBezTo>
                      <a:pt x="160" y="88"/>
                      <a:pt x="160" y="88"/>
                      <a:pt x="160" y="88"/>
                    </a:cubicBezTo>
                    <a:cubicBezTo>
                      <a:pt x="161" y="87"/>
                      <a:pt x="161" y="87"/>
                      <a:pt x="161" y="87"/>
                    </a:cubicBezTo>
                    <a:cubicBezTo>
                      <a:pt x="161" y="87"/>
                      <a:pt x="160" y="87"/>
                      <a:pt x="159" y="87"/>
                    </a:cubicBezTo>
                    <a:cubicBezTo>
                      <a:pt x="153" y="83"/>
                      <a:pt x="128" y="69"/>
                      <a:pt x="105" y="56"/>
                    </a:cubicBezTo>
                    <a:cubicBezTo>
                      <a:pt x="93" y="50"/>
                      <a:pt x="82" y="43"/>
                      <a:pt x="73" y="39"/>
                    </a:cubicBezTo>
                    <a:cubicBezTo>
                      <a:pt x="69" y="36"/>
                      <a:pt x="65" y="34"/>
                      <a:pt x="63" y="33"/>
                    </a:cubicBezTo>
                    <a:cubicBezTo>
                      <a:pt x="61" y="32"/>
                      <a:pt x="60" y="32"/>
                      <a:pt x="60" y="31"/>
                    </a:cubicBezTo>
                    <a:cubicBezTo>
                      <a:pt x="59" y="31"/>
                      <a:pt x="59" y="31"/>
                      <a:pt x="59" y="31"/>
                    </a:cubicBezTo>
                    <a:cubicBezTo>
                      <a:pt x="58" y="31"/>
                      <a:pt x="58" y="31"/>
                      <a:pt x="58" y="31"/>
                    </a:cubicBezTo>
                    <a:cubicBezTo>
                      <a:pt x="58" y="31"/>
                      <a:pt x="58" y="31"/>
                      <a:pt x="58" y="31"/>
                    </a:cubicBezTo>
                    <a:cubicBezTo>
                      <a:pt x="57" y="31"/>
                      <a:pt x="57" y="31"/>
                      <a:pt x="57" y="31"/>
                    </a:cubicBezTo>
                    <a:cubicBezTo>
                      <a:pt x="57" y="31"/>
                      <a:pt x="57" y="31"/>
                      <a:pt x="56" y="31"/>
                    </a:cubicBezTo>
                    <a:cubicBezTo>
                      <a:pt x="56" y="32"/>
                      <a:pt x="56" y="33"/>
                      <a:pt x="57" y="33"/>
                    </a:cubicBezTo>
                    <a:cubicBezTo>
                      <a:pt x="151" y="92"/>
                      <a:pt x="151" y="92"/>
                      <a:pt x="151" y="92"/>
                    </a:cubicBezTo>
                    <a:cubicBezTo>
                      <a:pt x="152" y="91"/>
                      <a:pt x="152" y="91"/>
                      <a:pt x="152" y="91"/>
                    </a:cubicBezTo>
                    <a:cubicBezTo>
                      <a:pt x="151" y="90"/>
                      <a:pt x="151" y="90"/>
                      <a:pt x="151" y="90"/>
                    </a:cubicBezTo>
                    <a:cubicBezTo>
                      <a:pt x="152" y="91"/>
                      <a:pt x="152" y="91"/>
                      <a:pt x="152" y="91"/>
                    </a:cubicBezTo>
                    <a:cubicBezTo>
                      <a:pt x="151" y="90"/>
                      <a:pt x="151" y="90"/>
                      <a:pt x="151" y="90"/>
                    </a:cubicBezTo>
                    <a:cubicBezTo>
                      <a:pt x="151" y="90"/>
                      <a:pt x="151" y="90"/>
                      <a:pt x="151" y="90"/>
                    </a:cubicBezTo>
                    <a:cubicBezTo>
                      <a:pt x="152" y="91"/>
                      <a:pt x="152" y="91"/>
                      <a:pt x="152" y="91"/>
                    </a:cubicBezTo>
                    <a:cubicBezTo>
                      <a:pt x="151" y="90"/>
                      <a:pt x="151" y="90"/>
                      <a:pt x="151" y="90"/>
                    </a:cubicBezTo>
                    <a:cubicBezTo>
                      <a:pt x="152" y="91"/>
                      <a:pt x="152" y="91"/>
                      <a:pt x="152" y="91"/>
                    </a:cubicBezTo>
                    <a:cubicBezTo>
                      <a:pt x="152" y="90"/>
                      <a:pt x="152" y="90"/>
                      <a:pt x="152" y="90"/>
                    </a:cubicBezTo>
                    <a:cubicBezTo>
                      <a:pt x="151" y="90"/>
                      <a:pt x="151" y="90"/>
                      <a:pt x="151" y="90"/>
                    </a:cubicBezTo>
                    <a:cubicBezTo>
                      <a:pt x="152" y="91"/>
                      <a:pt x="152" y="91"/>
                      <a:pt x="152" y="91"/>
                    </a:cubicBezTo>
                    <a:cubicBezTo>
                      <a:pt x="152" y="90"/>
                      <a:pt x="152" y="90"/>
                      <a:pt x="152" y="90"/>
                    </a:cubicBezTo>
                    <a:cubicBezTo>
                      <a:pt x="152" y="90"/>
                      <a:pt x="152" y="90"/>
                      <a:pt x="152" y="90"/>
                    </a:cubicBezTo>
                    <a:cubicBezTo>
                      <a:pt x="152" y="90"/>
                      <a:pt x="152" y="90"/>
                      <a:pt x="152" y="90"/>
                    </a:cubicBezTo>
                    <a:cubicBezTo>
                      <a:pt x="152" y="90"/>
                      <a:pt x="152" y="90"/>
                      <a:pt x="152" y="90"/>
                    </a:cubicBezTo>
                    <a:cubicBezTo>
                      <a:pt x="152" y="90"/>
                      <a:pt x="152" y="90"/>
                      <a:pt x="152" y="90"/>
                    </a:cubicBezTo>
                    <a:cubicBezTo>
                      <a:pt x="152" y="90"/>
                      <a:pt x="152" y="90"/>
                      <a:pt x="152" y="90"/>
                    </a:cubicBezTo>
                    <a:cubicBezTo>
                      <a:pt x="152" y="90"/>
                      <a:pt x="152" y="90"/>
                      <a:pt x="152" y="90"/>
                    </a:cubicBezTo>
                    <a:cubicBezTo>
                      <a:pt x="152" y="90"/>
                      <a:pt x="151" y="89"/>
                      <a:pt x="150" y="89"/>
                    </a:cubicBezTo>
                    <a:cubicBezTo>
                      <a:pt x="142" y="85"/>
                      <a:pt x="117" y="71"/>
                      <a:pt x="95" y="58"/>
                    </a:cubicBezTo>
                    <a:cubicBezTo>
                      <a:pt x="83" y="52"/>
                      <a:pt x="72" y="45"/>
                      <a:pt x="64" y="41"/>
                    </a:cubicBezTo>
                    <a:cubicBezTo>
                      <a:pt x="56" y="36"/>
                      <a:pt x="51" y="33"/>
                      <a:pt x="51" y="33"/>
                    </a:cubicBezTo>
                    <a:cubicBezTo>
                      <a:pt x="51" y="33"/>
                      <a:pt x="50" y="33"/>
                      <a:pt x="50" y="33"/>
                    </a:cubicBezTo>
                    <a:cubicBezTo>
                      <a:pt x="49" y="33"/>
                      <a:pt x="49" y="34"/>
                      <a:pt x="49" y="34"/>
                    </a:cubicBezTo>
                    <a:cubicBezTo>
                      <a:pt x="49" y="35"/>
                      <a:pt x="49" y="35"/>
                      <a:pt x="49" y="35"/>
                    </a:cubicBezTo>
                    <a:cubicBezTo>
                      <a:pt x="50" y="35"/>
                      <a:pt x="50" y="35"/>
                      <a:pt x="50" y="35"/>
                    </a:cubicBezTo>
                    <a:cubicBezTo>
                      <a:pt x="50" y="36"/>
                      <a:pt x="51" y="36"/>
                      <a:pt x="52" y="37"/>
                    </a:cubicBezTo>
                    <a:cubicBezTo>
                      <a:pt x="65" y="46"/>
                      <a:pt x="145" y="95"/>
                      <a:pt x="145" y="95"/>
                    </a:cubicBezTo>
                    <a:cubicBezTo>
                      <a:pt x="146" y="94"/>
                      <a:pt x="146" y="94"/>
                      <a:pt x="146" y="94"/>
                    </a:cubicBezTo>
                    <a:cubicBezTo>
                      <a:pt x="145" y="93"/>
                      <a:pt x="145" y="93"/>
                      <a:pt x="145" y="93"/>
                    </a:cubicBezTo>
                    <a:cubicBezTo>
                      <a:pt x="146" y="94"/>
                      <a:pt x="146" y="94"/>
                      <a:pt x="146" y="94"/>
                    </a:cubicBezTo>
                    <a:cubicBezTo>
                      <a:pt x="146" y="93"/>
                      <a:pt x="146" y="93"/>
                      <a:pt x="146" y="93"/>
                    </a:cubicBezTo>
                    <a:cubicBezTo>
                      <a:pt x="145" y="93"/>
                      <a:pt x="145" y="93"/>
                      <a:pt x="145" y="93"/>
                    </a:cubicBezTo>
                    <a:cubicBezTo>
                      <a:pt x="146" y="94"/>
                      <a:pt x="146" y="94"/>
                      <a:pt x="146" y="94"/>
                    </a:cubicBezTo>
                    <a:cubicBezTo>
                      <a:pt x="146" y="93"/>
                      <a:pt x="146" y="93"/>
                      <a:pt x="146" y="93"/>
                    </a:cubicBezTo>
                    <a:cubicBezTo>
                      <a:pt x="146" y="94"/>
                      <a:pt x="146" y="94"/>
                      <a:pt x="146" y="94"/>
                    </a:cubicBezTo>
                    <a:cubicBezTo>
                      <a:pt x="146" y="93"/>
                      <a:pt x="146" y="93"/>
                      <a:pt x="146" y="93"/>
                    </a:cubicBezTo>
                    <a:cubicBezTo>
                      <a:pt x="146" y="93"/>
                      <a:pt x="146" y="93"/>
                      <a:pt x="146" y="93"/>
                    </a:cubicBezTo>
                    <a:cubicBezTo>
                      <a:pt x="146" y="94"/>
                      <a:pt x="146" y="94"/>
                      <a:pt x="146" y="94"/>
                    </a:cubicBezTo>
                    <a:cubicBezTo>
                      <a:pt x="146" y="93"/>
                      <a:pt x="146" y="93"/>
                      <a:pt x="146" y="93"/>
                    </a:cubicBezTo>
                    <a:cubicBezTo>
                      <a:pt x="146" y="93"/>
                      <a:pt x="146" y="93"/>
                      <a:pt x="146" y="93"/>
                    </a:cubicBezTo>
                    <a:cubicBezTo>
                      <a:pt x="146" y="93"/>
                      <a:pt x="146" y="93"/>
                      <a:pt x="146" y="93"/>
                    </a:cubicBezTo>
                    <a:cubicBezTo>
                      <a:pt x="146" y="93"/>
                      <a:pt x="146" y="93"/>
                      <a:pt x="146" y="93"/>
                    </a:cubicBezTo>
                    <a:cubicBezTo>
                      <a:pt x="146" y="93"/>
                      <a:pt x="146" y="93"/>
                      <a:pt x="146" y="93"/>
                    </a:cubicBezTo>
                    <a:cubicBezTo>
                      <a:pt x="146" y="93"/>
                      <a:pt x="146" y="93"/>
                      <a:pt x="146" y="93"/>
                    </a:cubicBezTo>
                    <a:cubicBezTo>
                      <a:pt x="146" y="93"/>
                      <a:pt x="146" y="93"/>
                      <a:pt x="146" y="93"/>
                    </a:cubicBezTo>
                    <a:cubicBezTo>
                      <a:pt x="145" y="92"/>
                      <a:pt x="143" y="91"/>
                      <a:pt x="140" y="89"/>
                    </a:cubicBezTo>
                    <a:cubicBezTo>
                      <a:pt x="128" y="83"/>
                      <a:pt x="104" y="70"/>
                      <a:pt x="84" y="57"/>
                    </a:cubicBezTo>
                    <a:cubicBezTo>
                      <a:pt x="73" y="51"/>
                      <a:pt x="64" y="46"/>
                      <a:pt x="57" y="42"/>
                    </a:cubicBezTo>
                    <a:cubicBezTo>
                      <a:pt x="50" y="37"/>
                      <a:pt x="45" y="35"/>
                      <a:pt x="45" y="35"/>
                    </a:cubicBezTo>
                    <a:cubicBezTo>
                      <a:pt x="44" y="34"/>
                      <a:pt x="44" y="35"/>
                      <a:pt x="43" y="35"/>
                    </a:cubicBezTo>
                    <a:cubicBezTo>
                      <a:pt x="43" y="36"/>
                      <a:pt x="43" y="37"/>
                      <a:pt x="44" y="37"/>
                    </a:cubicBezTo>
                    <a:cubicBezTo>
                      <a:pt x="138" y="96"/>
                      <a:pt x="138" y="96"/>
                      <a:pt x="138" y="96"/>
                    </a:cubicBezTo>
                    <a:cubicBezTo>
                      <a:pt x="139" y="95"/>
                      <a:pt x="139" y="95"/>
                      <a:pt x="139" y="95"/>
                    </a:cubicBezTo>
                    <a:cubicBezTo>
                      <a:pt x="137" y="94"/>
                      <a:pt x="137" y="94"/>
                      <a:pt x="137" y="94"/>
                    </a:cubicBezTo>
                    <a:cubicBezTo>
                      <a:pt x="139" y="95"/>
                      <a:pt x="139" y="95"/>
                      <a:pt x="139" y="95"/>
                    </a:cubicBezTo>
                    <a:cubicBezTo>
                      <a:pt x="138" y="93"/>
                      <a:pt x="138" y="93"/>
                      <a:pt x="138" y="93"/>
                    </a:cubicBezTo>
                    <a:cubicBezTo>
                      <a:pt x="137" y="94"/>
                      <a:pt x="137" y="94"/>
                      <a:pt x="137" y="94"/>
                    </a:cubicBezTo>
                    <a:cubicBezTo>
                      <a:pt x="139" y="95"/>
                      <a:pt x="139" y="95"/>
                      <a:pt x="139" y="95"/>
                    </a:cubicBezTo>
                    <a:cubicBezTo>
                      <a:pt x="138" y="93"/>
                      <a:pt x="138" y="93"/>
                      <a:pt x="138" y="93"/>
                    </a:cubicBezTo>
                    <a:cubicBezTo>
                      <a:pt x="139" y="95"/>
                      <a:pt x="139" y="95"/>
                      <a:pt x="139" y="95"/>
                    </a:cubicBezTo>
                    <a:cubicBezTo>
                      <a:pt x="139" y="93"/>
                      <a:pt x="139" y="93"/>
                      <a:pt x="139" y="93"/>
                    </a:cubicBezTo>
                    <a:cubicBezTo>
                      <a:pt x="138" y="93"/>
                      <a:pt x="138" y="93"/>
                      <a:pt x="138" y="93"/>
                    </a:cubicBezTo>
                    <a:cubicBezTo>
                      <a:pt x="139" y="95"/>
                      <a:pt x="139" y="95"/>
                      <a:pt x="139" y="95"/>
                    </a:cubicBezTo>
                    <a:cubicBezTo>
                      <a:pt x="139" y="93"/>
                      <a:pt x="139" y="93"/>
                      <a:pt x="139" y="93"/>
                    </a:cubicBezTo>
                    <a:cubicBezTo>
                      <a:pt x="139" y="94"/>
                      <a:pt x="139" y="94"/>
                      <a:pt x="139" y="94"/>
                    </a:cubicBezTo>
                    <a:cubicBezTo>
                      <a:pt x="139" y="93"/>
                      <a:pt x="139" y="93"/>
                      <a:pt x="139" y="93"/>
                    </a:cubicBezTo>
                    <a:cubicBezTo>
                      <a:pt x="139" y="93"/>
                      <a:pt x="139" y="93"/>
                      <a:pt x="139" y="93"/>
                    </a:cubicBezTo>
                    <a:cubicBezTo>
                      <a:pt x="139" y="94"/>
                      <a:pt x="139" y="94"/>
                      <a:pt x="139" y="94"/>
                    </a:cubicBezTo>
                    <a:cubicBezTo>
                      <a:pt x="139" y="93"/>
                      <a:pt x="139" y="93"/>
                      <a:pt x="139" y="93"/>
                    </a:cubicBezTo>
                    <a:cubicBezTo>
                      <a:pt x="139" y="93"/>
                      <a:pt x="138" y="93"/>
                      <a:pt x="137" y="93"/>
                    </a:cubicBezTo>
                    <a:cubicBezTo>
                      <a:pt x="130" y="89"/>
                      <a:pt x="107" y="75"/>
                      <a:pt x="85" y="62"/>
                    </a:cubicBezTo>
                    <a:cubicBezTo>
                      <a:pt x="74" y="56"/>
                      <a:pt x="63" y="50"/>
                      <a:pt x="54" y="45"/>
                    </a:cubicBezTo>
                    <a:cubicBezTo>
                      <a:pt x="50" y="43"/>
                      <a:pt x="46" y="41"/>
                      <a:pt x="44" y="40"/>
                    </a:cubicBezTo>
                    <a:cubicBezTo>
                      <a:pt x="42" y="39"/>
                      <a:pt x="41" y="39"/>
                      <a:pt x="40" y="38"/>
                    </a:cubicBezTo>
                    <a:cubicBezTo>
                      <a:pt x="39" y="38"/>
                      <a:pt x="39" y="38"/>
                      <a:pt x="38" y="38"/>
                    </a:cubicBezTo>
                    <a:cubicBezTo>
                      <a:pt x="37" y="38"/>
                      <a:pt x="37" y="38"/>
                      <a:pt x="37" y="38"/>
                    </a:cubicBezTo>
                    <a:cubicBezTo>
                      <a:pt x="37" y="38"/>
                      <a:pt x="36" y="38"/>
                      <a:pt x="36" y="38"/>
                    </a:cubicBezTo>
                    <a:cubicBezTo>
                      <a:pt x="36" y="39"/>
                      <a:pt x="36" y="40"/>
                      <a:pt x="37" y="40"/>
                    </a:cubicBezTo>
                    <a:cubicBezTo>
                      <a:pt x="130" y="99"/>
                      <a:pt x="130" y="99"/>
                      <a:pt x="130" y="99"/>
                    </a:cubicBezTo>
                    <a:cubicBezTo>
                      <a:pt x="131" y="98"/>
                      <a:pt x="131" y="98"/>
                      <a:pt x="131" y="98"/>
                    </a:cubicBezTo>
                    <a:cubicBezTo>
                      <a:pt x="130" y="97"/>
                      <a:pt x="130" y="97"/>
                      <a:pt x="130" y="97"/>
                    </a:cubicBezTo>
                    <a:cubicBezTo>
                      <a:pt x="131" y="98"/>
                      <a:pt x="131" y="98"/>
                      <a:pt x="131" y="98"/>
                    </a:cubicBezTo>
                    <a:cubicBezTo>
                      <a:pt x="131" y="96"/>
                      <a:pt x="131" y="96"/>
                      <a:pt x="131" y="96"/>
                    </a:cubicBezTo>
                    <a:cubicBezTo>
                      <a:pt x="131" y="96"/>
                      <a:pt x="131" y="96"/>
                      <a:pt x="130" y="97"/>
                    </a:cubicBezTo>
                    <a:cubicBezTo>
                      <a:pt x="131" y="98"/>
                      <a:pt x="131" y="98"/>
                      <a:pt x="131" y="98"/>
                    </a:cubicBezTo>
                    <a:cubicBezTo>
                      <a:pt x="131" y="96"/>
                      <a:pt x="131" y="96"/>
                      <a:pt x="131" y="96"/>
                    </a:cubicBezTo>
                    <a:cubicBezTo>
                      <a:pt x="131" y="98"/>
                      <a:pt x="131" y="98"/>
                      <a:pt x="131" y="98"/>
                    </a:cubicBezTo>
                    <a:cubicBezTo>
                      <a:pt x="132" y="96"/>
                      <a:pt x="132" y="96"/>
                      <a:pt x="132" y="96"/>
                    </a:cubicBezTo>
                    <a:cubicBezTo>
                      <a:pt x="131" y="96"/>
                      <a:pt x="131" y="96"/>
                      <a:pt x="131" y="96"/>
                    </a:cubicBezTo>
                    <a:cubicBezTo>
                      <a:pt x="131" y="98"/>
                      <a:pt x="131" y="98"/>
                      <a:pt x="131" y="98"/>
                    </a:cubicBezTo>
                    <a:cubicBezTo>
                      <a:pt x="132" y="96"/>
                      <a:pt x="132" y="96"/>
                      <a:pt x="132" y="96"/>
                    </a:cubicBezTo>
                    <a:cubicBezTo>
                      <a:pt x="131" y="97"/>
                      <a:pt x="131" y="97"/>
                      <a:pt x="131" y="97"/>
                    </a:cubicBezTo>
                    <a:cubicBezTo>
                      <a:pt x="132" y="96"/>
                      <a:pt x="132" y="96"/>
                      <a:pt x="132" y="96"/>
                    </a:cubicBezTo>
                    <a:cubicBezTo>
                      <a:pt x="132" y="96"/>
                      <a:pt x="132" y="96"/>
                      <a:pt x="132" y="96"/>
                    </a:cubicBezTo>
                    <a:cubicBezTo>
                      <a:pt x="131" y="97"/>
                      <a:pt x="131" y="97"/>
                      <a:pt x="131" y="97"/>
                    </a:cubicBezTo>
                    <a:cubicBezTo>
                      <a:pt x="132" y="96"/>
                      <a:pt x="132" y="96"/>
                      <a:pt x="132" y="96"/>
                    </a:cubicBezTo>
                    <a:cubicBezTo>
                      <a:pt x="131" y="96"/>
                      <a:pt x="131" y="96"/>
                      <a:pt x="130" y="95"/>
                    </a:cubicBezTo>
                    <a:cubicBezTo>
                      <a:pt x="123" y="92"/>
                      <a:pt x="100" y="78"/>
                      <a:pt x="77" y="65"/>
                    </a:cubicBezTo>
                    <a:cubicBezTo>
                      <a:pt x="66" y="58"/>
                      <a:pt x="55" y="52"/>
                      <a:pt x="46" y="47"/>
                    </a:cubicBezTo>
                    <a:cubicBezTo>
                      <a:pt x="42" y="45"/>
                      <a:pt x="39" y="43"/>
                      <a:pt x="36" y="42"/>
                    </a:cubicBezTo>
                    <a:cubicBezTo>
                      <a:pt x="35" y="41"/>
                      <a:pt x="34" y="41"/>
                      <a:pt x="33" y="40"/>
                    </a:cubicBezTo>
                    <a:cubicBezTo>
                      <a:pt x="32" y="40"/>
                      <a:pt x="32" y="40"/>
                      <a:pt x="32" y="40"/>
                    </a:cubicBezTo>
                    <a:cubicBezTo>
                      <a:pt x="31" y="40"/>
                      <a:pt x="31" y="40"/>
                      <a:pt x="31" y="40"/>
                    </a:cubicBezTo>
                    <a:cubicBezTo>
                      <a:pt x="30" y="40"/>
                      <a:pt x="30" y="40"/>
                      <a:pt x="30" y="40"/>
                    </a:cubicBezTo>
                    <a:cubicBezTo>
                      <a:pt x="30" y="40"/>
                      <a:pt x="30" y="40"/>
                      <a:pt x="29" y="40"/>
                    </a:cubicBezTo>
                    <a:cubicBezTo>
                      <a:pt x="29" y="41"/>
                      <a:pt x="29" y="42"/>
                      <a:pt x="30" y="42"/>
                    </a:cubicBezTo>
                    <a:cubicBezTo>
                      <a:pt x="122" y="100"/>
                      <a:pt x="122" y="100"/>
                      <a:pt x="122" y="100"/>
                    </a:cubicBezTo>
                    <a:cubicBezTo>
                      <a:pt x="123" y="99"/>
                      <a:pt x="123" y="99"/>
                      <a:pt x="123" y="99"/>
                    </a:cubicBezTo>
                    <a:cubicBezTo>
                      <a:pt x="124" y="98"/>
                      <a:pt x="124" y="98"/>
                      <a:pt x="124" y="98"/>
                    </a:cubicBezTo>
                    <a:cubicBezTo>
                      <a:pt x="124" y="98"/>
                      <a:pt x="100" y="83"/>
                      <a:pt x="76" y="69"/>
                    </a:cubicBezTo>
                    <a:cubicBezTo>
                      <a:pt x="63" y="62"/>
                      <a:pt x="51" y="55"/>
                      <a:pt x="41" y="50"/>
                    </a:cubicBezTo>
                    <a:cubicBezTo>
                      <a:pt x="36" y="47"/>
                      <a:pt x="32" y="45"/>
                      <a:pt x="29" y="43"/>
                    </a:cubicBezTo>
                    <a:cubicBezTo>
                      <a:pt x="28" y="43"/>
                      <a:pt x="26" y="42"/>
                      <a:pt x="25" y="41"/>
                    </a:cubicBezTo>
                    <a:cubicBezTo>
                      <a:pt x="25" y="41"/>
                      <a:pt x="24" y="41"/>
                      <a:pt x="24" y="41"/>
                    </a:cubicBezTo>
                    <a:cubicBezTo>
                      <a:pt x="24" y="41"/>
                      <a:pt x="23" y="41"/>
                      <a:pt x="23" y="41"/>
                    </a:cubicBezTo>
                    <a:cubicBezTo>
                      <a:pt x="22" y="41"/>
                      <a:pt x="22" y="41"/>
                      <a:pt x="22" y="41"/>
                    </a:cubicBezTo>
                    <a:cubicBezTo>
                      <a:pt x="22" y="41"/>
                      <a:pt x="22" y="41"/>
                      <a:pt x="22" y="41"/>
                    </a:cubicBezTo>
                    <a:cubicBezTo>
                      <a:pt x="21" y="42"/>
                      <a:pt x="21" y="42"/>
                      <a:pt x="21" y="42"/>
                    </a:cubicBezTo>
                    <a:cubicBezTo>
                      <a:pt x="21" y="43"/>
                      <a:pt x="22" y="43"/>
                      <a:pt x="22" y="43"/>
                    </a:cubicBezTo>
                    <a:cubicBezTo>
                      <a:pt x="22" y="44"/>
                      <a:pt x="22" y="44"/>
                      <a:pt x="22" y="44"/>
                    </a:cubicBezTo>
                    <a:cubicBezTo>
                      <a:pt x="22" y="44"/>
                      <a:pt x="23" y="44"/>
                      <a:pt x="24" y="45"/>
                    </a:cubicBezTo>
                    <a:cubicBezTo>
                      <a:pt x="37" y="54"/>
                      <a:pt x="118" y="103"/>
                      <a:pt x="118" y="103"/>
                    </a:cubicBezTo>
                    <a:cubicBezTo>
                      <a:pt x="119" y="102"/>
                      <a:pt x="119" y="102"/>
                      <a:pt x="119" y="102"/>
                    </a:cubicBezTo>
                    <a:cubicBezTo>
                      <a:pt x="119" y="101"/>
                      <a:pt x="119" y="101"/>
                      <a:pt x="119" y="101"/>
                    </a:cubicBezTo>
                    <a:cubicBezTo>
                      <a:pt x="119" y="101"/>
                      <a:pt x="95" y="86"/>
                      <a:pt x="70" y="72"/>
                    </a:cubicBezTo>
                    <a:cubicBezTo>
                      <a:pt x="57" y="65"/>
                      <a:pt x="45" y="57"/>
                      <a:pt x="35" y="52"/>
                    </a:cubicBezTo>
                    <a:cubicBezTo>
                      <a:pt x="30" y="49"/>
                      <a:pt x="25" y="47"/>
                      <a:pt x="22" y="45"/>
                    </a:cubicBezTo>
                    <a:cubicBezTo>
                      <a:pt x="20" y="44"/>
                      <a:pt x="19" y="44"/>
                      <a:pt x="18" y="43"/>
                    </a:cubicBezTo>
                    <a:cubicBezTo>
                      <a:pt x="17" y="43"/>
                      <a:pt x="16" y="43"/>
                      <a:pt x="15" y="43"/>
                    </a:cubicBezTo>
                    <a:cubicBezTo>
                      <a:pt x="14" y="43"/>
                      <a:pt x="14" y="43"/>
                      <a:pt x="14" y="43"/>
                    </a:cubicBezTo>
                    <a:cubicBezTo>
                      <a:pt x="14" y="43"/>
                      <a:pt x="14" y="43"/>
                      <a:pt x="13" y="43"/>
                    </a:cubicBezTo>
                    <a:cubicBezTo>
                      <a:pt x="13" y="44"/>
                      <a:pt x="13" y="44"/>
                      <a:pt x="13" y="45"/>
                    </a:cubicBezTo>
                    <a:cubicBezTo>
                      <a:pt x="13" y="45"/>
                      <a:pt x="13" y="45"/>
                      <a:pt x="14" y="45"/>
                    </a:cubicBezTo>
                    <a:cubicBezTo>
                      <a:pt x="14" y="45"/>
                      <a:pt x="15" y="46"/>
                      <a:pt x="18" y="48"/>
                    </a:cubicBezTo>
                    <a:cubicBezTo>
                      <a:pt x="27" y="53"/>
                      <a:pt x="50" y="67"/>
                      <a:pt x="71" y="79"/>
                    </a:cubicBezTo>
                    <a:cubicBezTo>
                      <a:pt x="81" y="86"/>
                      <a:pt x="91" y="92"/>
                      <a:pt x="98" y="96"/>
                    </a:cubicBezTo>
                    <a:cubicBezTo>
                      <a:pt x="102" y="99"/>
                      <a:pt x="104" y="101"/>
                      <a:pt x="106" y="102"/>
                    </a:cubicBezTo>
                    <a:cubicBezTo>
                      <a:pt x="107" y="103"/>
                      <a:pt x="108"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10" y="104"/>
                      <a:pt x="110" y="104"/>
                      <a:pt x="110" y="104"/>
                    </a:cubicBezTo>
                    <a:cubicBezTo>
                      <a:pt x="109" y="104"/>
                      <a:pt x="109" y="104"/>
                      <a:pt x="109" y="104"/>
                    </a:cubicBezTo>
                    <a:cubicBezTo>
                      <a:pt x="109" y="104"/>
                      <a:pt x="109" y="104"/>
                      <a:pt x="109" y="104"/>
                    </a:cubicBezTo>
                    <a:cubicBezTo>
                      <a:pt x="110" y="104"/>
                      <a:pt x="110" y="104"/>
                      <a:pt x="110" y="104"/>
                    </a:cubicBezTo>
                    <a:cubicBezTo>
                      <a:pt x="109" y="104"/>
                      <a:pt x="109" y="104"/>
                      <a:pt x="109" y="104"/>
                    </a:cubicBezTo>
                    <a:cubicBezTo>
                      <a:pt x="110" y="104"/>
                      <a:pt x="110" y="104"/>
                      <a:pt x="110" y="104"/>
                    </a:cubicBezTo>
                    <a:cubicBezTo>
                      <a:pt x="109" y="103"/>
                      <a:pt x="109" y="103"/>
                      <a:pt x="109" y="103"/>
                    </a:cubicBezTo>
                    <a:cubicBezTo>
                      <a:pt x="109" y="104"/>
                      <a:pt x="109" y="104"/>
                      <a:pt x="109" y="104"/>
                    </a:cubicBezTo>
                    <a:cubicBezTo>
                      <a:pt x="110" y="104"/>
                      <a:pt x="110" y="104"/>
                      <a:pt x="110" y="104"/>
                    </a:cubicBezTo>
                    <a:cubicBezTo>
                      <a:pt x="109" y="103"/>
                      <a:pt x="109" y="103"/>
                      <a:pt x="109" y="103"/>
                    </a:cubicBezTo>
                    <a:cubicBezTo>
                      <a:pt x="111" y="104"/>
                      <a:pt x="111" y="104"/>
                      <a:pt x="111" y="104"/>
                    </a:cubicBezTo>
                    <a:cubicBezTo>
                      <a:pt x="109" y="103"/>
                      <a:pt x="109" y="103"/>
                      <a:pt x="109" y="103"/>
                    </a:cubicBezTo>
                    <a:cubicBezTo>
                      <a:pt x="110" y="104"/>
                      <a:pt x="110" y="104"/>
                      <a:pt x="110" y="104"/>
                    </a:cubicBezTo>
                    <a:cubicBezTo>
                      <a:pt x="110" y="103"/>
                      <a:pt x="110" y="103"/>
                      <a:pt x="110" y="103"/>
                    </a:cubicBezTo>
                    <a:cubicBezTo>
                      <a:pt x="109" y="103"/>
                      <a:pt x="109" y="103"/>
                      <a:pt x="109" y="103"/>
                    </a:cubicBezTo>
                    <a:cubicBezTo>
                      <a:pt x="110" y="104"/>
                      <a:pt x="110" y="104"/>
                      <a:pt x="110" y="104"/>
                    </a:cubicBezTo>
                    <a:cubicBezTo>
                      <a:pt x="110" y="103"/>
                      <a:pt x="110" y="103"/>
                      <a:pt x="110" y="103"/>
                    </a:cubicBezTo>
                    <a:cubicBezTo>
                      <a:pt x="110" y="104"/>
                      <a:pt x="110" y="104"/>
                      <a:pt x="110" y="104"/>
                    </a:cubicBezTo>
                    <a:cubicBezTo>
                      <a:pt x="110" y="103"/>
                      <a:pt x="110" y="103"/>
                      <a:pt x="110" y="103"/>
                    </a:cubicBezTo>
                    <a:cubicBezTo>
                      <a:pt x="110" y="103"/>
                      <a:pt x="110" y="103"/>
                      <a:pt x="110" y="103"/>
                    </a:cubicBezTo>
                    <a:cubicBezTo>
                      <a:pt x="110" y="104"/>
                      <a:pt x="110" y="104"/>
                      <a:pt x="110" y="104"/>
                    </a:cubicBezTo>
                    <a:cubicBezTo>
                      <a:pt x="110" y="103"/>
                      <a:pt x="110" y="103"/>
                      <a:pt x="110" y="103"/>
                    </a:cubicBezTo>
                    <a:cubicBezTo>
                      <a:pt x="110" y="103"/>
                      <a:pt x="110" y="103"/>
                      <a:pt x="110" y="103"/>
                    </a:cubicBezTo>
                    <a:cubicBezTo>
                      <a:pt x="111" y="103"/>
                      <a:pt x="111" y="103"/>
                      <a:pt x="111" y="103"/>
                    </a:cubicBezTo>
                    <a:cubicBezTo>
                      <a:pt x="110" y="103"/>
                      <a:pt x="110" y="103"/>
                      <a:pt x="110" y="103"/>
                    </a:cubicBezTo>
                    <a:cubicBezTo>
                      <a:pt x="110" y="103"/>
                      <a:pt x="110" y="103"/>
                      <a:pt x="110" y="103"/>
                    </a:cubicBezTo>
                    <a:cubicBezTo>
                      <a:pt x="111" y="103"/>
                      <a:pt x="111" y="103"/>
                      <a:pt x="111" y="103"/>
                    </a:cubicBezTo>
                    <a:cubicBezTo>
                      <a:pt x="111" y="103"/>
                      <a:pt x="111" y="103"/>
                      <a:pt x="111" y="103"/>
                    </a:cubicBezTo>
                    <a:cubicBezTo>
                      <a:pt x="110" y="103"/>
                      <a:pt x="110" y="102"/>
                      <a:pt x="109" y="102"/>
                    </a:cubicBezTo>
                    <a:cubicBezTo>
                      <a:pt x="101" y="98"/>
                      <a:pt x="77" y="84"/>
                      <a:pt x="55" y="70"/>
                    </a:cubicBezTo>
                    <a:cubicBezTo>
                      <a:pt x="44" y="64"/>
                      <a:pt x="33" y="57"/>
                      <a:pt x="24" y="53"/>
                    </a:cubicBezTo>
                    <a:cubicBezTo>
                      <a:pt x="20" y="50"/>
                      <a:pt x="17" y="48"/>
                      <a:pt x="14" y="47"/>
                    </a:cubicBezTo>
                    <a:cubicBezTo>
                      <a:pt x="12" y="46"/>
                      <a:pt x="11" y="46"/>
                      <a:pt x="10" y="45"/>
                    </a:cubicBezTo>
                    <a:cubicBezTo>
                      <a:pt x="9" y="45"/>
                      <a:pt x="9" y="45"/>
                      <a:pt x="8" y="45"/>
                    </a:cubicBezTo>
                    <a:cubicBezTo>
                      <a:pt x="7" y="45"/>
                      <a:pt x="7" y="45"/>
                      <a:pt x="7" y="45"/>
                    </a:cubicBezTo>
                    <a:cubicBezTo>
                      <a:pt x="7" y="45"/>
                      <a:pt x="6" y="45"/>
                      <a:pt x="6" y="45"/>
                    </a:cubicBezTo>
                    <a:cubicBezTo>
                      <a:pt x="6" y="46"/>
                      <a:pt x="6" y="46"/>
                      <a:pt x="6" y="46"/>
                    </a:cubicBezTo>
                    <a:cubicBezTo>
                      <a:pt x="6" y="47"/>
                      <a:pt x="6" y="47"/>
                      <a:pt x="6" y="47"/>
                    </a:cubicBezTo>
                    <a:cubicBezTo>
                      <a:pt x="6" y="47"/>
                      <a:pt x="6" y="47"/>
                      <a:pt x="6" y="47"/>
                    </a:cubicBezTo>
                    <a:cubicBezTo>
                      <a:pt x="7" y="48"/>
                      <a:pt x="7" y="48"/>
                      <a:pt x="7" y="48"/>
                    </a:cubicBezTo>
                    <a:cubicBezTo>
                      <a:pt x="9" y="49"/>
                      <a:pt x="16" y="53"/>
                      <a:pt x="25" y="59"/>
                    </a:cubicBezTo>
                    <a:cubicBezTo>
                      <a:pt x="53" y="76"/>
                      <a:pt x="101" y="107"/>
                      <a:pt x="101" y="107"/>
                    </a:cubicBezTo>
                    <a:cubicBezTo>
                      <a:pt x="102" y="105"/>
                      <a:pt x="102" y="105"/>
                      <a:pt x="102" y="105"/>
                    </a:cubicBezTo>
                    <a:cubicBezTo>
                      <a:pt x="103" y="104"/>
                      <a:pt x="103" y="104"/>
                      <a:pt x="103" y="104"/>
                    </a:cubicBezTo>
                    <a:cubicBezTo>
                      <a:pt x="103" y="104"/>
                      <a:pt x="79" y="90"/>
                      <a:pt x="54" y="75"/>
                    </a:cubicBezTo>
                    <a:cubicBezTo>
                      <a:pt x="41" y="68"/>
                      <a:pt x="29" y="61"/>
                      <a:pt x="19" y="56"/>
                    </a:cubicBezTo>
                    <a:cubicBezTo>
                      <a:pt x="15" y="53"/>
                      <a:pt x="10" y="51"/>
                      <a:pt x="7" y="49"/>
                    </a:cubicBezTo>
                    <a:cubicBezTo>
                      <a:pt x="6" y="48"/>
                      <a:pt x="5" y="48"/>
                      <a:pt x="4" y="47"/>
                    </a:cubicBezTo>
                    <a:cubicBezTo>
                      <a:pt x="3" y="47"/>
                      <a:pt x="3" y="47"/>
                      <a:pt x="3" y="47"/>
                    </a:cubicBezTo>
                    <a:cubicBezTo>
                      <a:pt x="2" y="47"/>
                      <a:pt x="2" y="47"/>
                      <a:pt x="1" y="47"/>
                    </a:cubicBezTo>
                    <a:cubicBezTo>
                      <a:pt x="1" y="47"/>
                      <a:pt x="1" y="47"/>
                      <a:pt x="1" y="47"/>
                    </a:cubicBezTo>
                    <a:cubicBezTo>
                      <a:pt x="1" y="47"/>
                      <a:pt x="0" y="47"/>
                      <a:pt x="0" y="47"/>
                    </a:cubicBezTo>
                    <a:cubicBezTo>
                      <a:pt x="0" y="48"/>
                      <a:pt x="0" y="48"/>
                      <a:pt x="0" y="48"/>
                    </a:cubicBezTo>
                    <a:cubicBezTo>
                      <a:pt x="0" y="49"/>
                      <a:pt x="0" y="49"/>
                      <a:pt x="1" y="49"/>
                    </a:cubicBezTo>
                    <a:cubicBezTo>
                      <a:pt x="1" y="49"/>
                      <a:pt x="6" y="53"/>
                      <a:pt x="15" y="58"/>
                    </a:cubicBezTo>
                    <a:cubicBezTo>
                      <a:pt x="28" y="67"/>
                      <a:pt x="48" y="79"/>
                      <a:pt x="65" y="89"/>
                    </a:cubicBezTo>
                    <a:cubicBezTo>
                      <a:pt x="73" y="94"/>
                      <a:pt x="80" y="99"/>
                      <a:pt x="86" y="102"/>
                    </a:cubicBezTo>
                    <a:cubicBezTo>
                      <a:pt x="89" y="104"/>
                      <a:pt x="91" y="105"/>
                      <a:pt x="92" y="106"/>
                    </a:cubicBezTo>
                    <a:cubicBezTo>
                      <a:pt x="93" y="107"/>
                      <a:pt x="93" y="107"/>
                      <a:pt x="94" y="108"/>
                    </a:cubicBezTo>
                    <a:cubicBezTo>
                      <a:pt x="94" y="108"/>
                      <a:pt x="94" y="108"/>
                      <a:pt x="94" y="108"/>
                    </a:cubicBezTo>
                    <a:cubicBezTo>
                      <a:pt x="94" y="108"/>
                      <a:pt x="94" y="108"/>
                      <a:pt x="94" y="108"/>
                    </a:cubicBezTo>
                    <a:cubicBezTo>
                      <a:pt x="95" y="107"/>
                      <a:pt x="95" y="107"/>
                      <a:pt x="95" y="107"/>
                    </a:cubicBezTo>
                    <a:cubicBezTo>
                      <a:pt x="94" y="108"/>
                      <a:pt x="94" y="108"/>
                      <a:pt x="94" y="108"/>
                    </a:cubicBezTo>
                    <a:cubicBezTo>
                      <a:pt x="94" y="108"/>
                      <a:pt x="94" y="108"/>
                      <a:pt x="94" y="108"/>
                    </a:cubicBezTo>
                    <a:cubicBezTo>
                      <a:pt x="95" y="107"/>
                      <a:pt x="95" y="107"/>
                      <a:pt x="95" y="107"/>
                    </a:cubicBezTo>
                    <a:cubicBezTo>
                      <a:pt x="94" y="108"/>
                      <a:pt x="94" y="108"/>
                      <a:pt x="94" y="108"/>
                    </a:cubicBezTo>
                    <a:cubicBezTo>
                      <a:pt x="95" y="107"/>
                      <a:pt x="95" y="107"/>
                      <a:pt x="95" y="107"/>
                    </a:cubicBezTo>
                    <a:cubicBezTo>
                      <a:pt x="94" y="108"/>
                      <a:pt x="94" y="108"/>
                      <a:pt x="94" y="108"/>
                    </a:cubicBezTo>
                    <a:cubicBezTo>
                      <a:pt x="94" y="108"/>
                      <a:pt x="94" y="108"/>
                      <a:pt x="94" y="108"/>
                    </a:cubicBezTo>
                    <a:cubicBezTo>
                      <a:pt x="95" y="107"/>
                      <a:pt x="95" y="107"/>
                      <a:pt x="95" y="107"/>
                    </a:cubicBezTo>
                    <a:cubicBezTo>
                      <a:pt x="94" y="108"/>
                      <a:pt x="94" y="108"/>
                      <a:pt x="94" y="108"/>
                    </a:cubicBezTo>
                    <a:cubicBezTo>
                      <a:pt x="95" y="107"/>
                      <a:pt x="95" y="107"/>
                      <a:pt x="95" y="107"/>
                    </a:cubicBezTo>
                    <a:cubicBezTo>
                      <a:pt x="94" y="107"/>
                      <a:pt x="94" y="107"/>
                      <a:pt x="94" y="107"/>
                    </a:cubicBezTo>
                    <a:cubicBezTo>
                      <a:pt x="94" y="108"/>
                      <a:pt x="94" y="108"/>
                      <a:pt x="94" y="108"/>
                    </a:cubicBezTo>
                    <a:cubicBezTo>
                      <a:pt x="95" y="107"/>
                      <a:pt x="95" y="107"/>
                      <a:pt x="95" y="107"/>
                    </a:cubicBezTo>
                    <a:cubicBezTo>
                      <a:pt x="94" y="107"/>
                      <a:pt x="94" y="107"/>
                      <a:pt x="94" y="107"/>
                    </a:cubicBezTo>
                    <a:cubicBezTo>
                      <a:pt x="95" y="107"/>
                      <a:pt x="95" y="107"/>
                      <a:pt x="95" y="107"/>
                    </a:cubicBezTo>
                    <a:cubicBezTo>
                      <a:pt x="94" y="107"/>
                      <a:pt x="94" y="107"/>
                      <a:pt x="94" y="107"/>
                    </a:cubicBezTo>
                    <a:cubicBezTo>
                      <a:pt x="94" y="107"/>
                      <a:pt x="94" y="107"/>
                      <a:pt x="94" y="107"/>
                    </a:cubicBezTo>
                    <a:cubicBezTo>
                      <a:pt x="95" y="107"/>
                      <a:pt x="95" y="107"/>
                      <a:pt x="95" y="107"/>
                    </a:cubicBezTo>
                    <a:cubicBezTo>
                      <a:pt x="94" y="107"/>
                      <a:pt x="94" y="107"/>
                      <a:pt x="94" y="107"/>
                    </a:cubicBezTo>
                    <a:cubicBezTo>
                      <a:pt x="95" y="107"/>
                      <a:pt x="95" y="107"/>
                      <a:pt x="95" y="107"/>
                    </a:cubicBezTo>
                    <a:cubicBezTo>
                      <a:pt x="94" y="106"/>
                      <a:pt x="94" y="106"/>
                      <a:pt x="94" y="106"/>
                    </a:cubicBezTo>
                    <a:cubicBezTo>
                      <a:pt x="95" y="107"/>
                      <a:pt x="95" y="107"/>
                      <a:pt x="95" y="107"/>
                    </a:cubicBezTo>
                    <a:cubicBezTo>
                      <a:pt x="95" y="105"/>
                      <a:pt x="95" y="105"/>
                      <a:pt x="95" y="105"/>
                    </a:cubicBezTo>
                    <a:cubicBezTo>
                      <a:pt x="94" y="106"/>
                      <a:pt x="94" y="106"/>
                      <a:pt x="94" y="106"/>
                    </a:cubicBezTo>
                    <a:cubicBezTo>
                      <a:pt x="95" y="107"/>
                      <a:pt x="95" y="107"/>
                      <a:pt x="95" y="107"/>
                    </a:cubicBezTo>
                    <a:cubicBezTo>
                      <a:pt x="95" y="105"/>
                      <a:pt x="95" y="105"/>
                      <a:pt x="95" y="105"/>
                    </a:cubicBezTo>
                    <a:cubicBezTo>
                      <a:pt x="95" y="107"/>
                      <a:pt x="95" y="107"/>
                      <a:pt x="95" y="107"/>
                    </a:cubicBezTo>
                    <a:cubicBezTo>
                      <a:pt x="95" y="105"/>
                      <a:pt x="95" y="105"/>
                      <a:pt x="95" y="105"/>
                    </a:cubicBezTo>
                    <a:cubicBezTo>
                      <a:pt x="95" y="105"/>
                      <a:pt x="95" y="105"/>
                      <a:pt x="95" y="105"/>
                    </a:cubicBezTo>
                    <a:cubicBezTo>
                      <a:pt x="95" y="107"/>
                      <a:pt x="95" y="107"/>
                      <a:pt x="95" y="107"/>
                    </a:cubicBezTo>
                    <a:cubicBezTo>
                      <a:pt x="95" y="105"/>
                      <a:pt x="95" y="105"/>
                      <a:pt x="95" y="105"/>
                    </a:cubicBezTo>
                    <a:cubicBezTo>
                      <a:pt x="95" y="106"/>
                      <a:pt x="95" y="106"/>
                      <a:pt x="95" y="106"/>
                    </a:cubicBezTo>
                    <a:cubicBezTo>
                      <a:pt x="95" y="105"/>
                      <a:pt x="95" y="105"/>
                      <a:pt x="95" y="105"/>
                    </a:cubicBezTo>
                    <a:cubicBezTo>
                      <a:pt x="95" y="105"/>
                      <a:pt x="95" y="105"/>
                      <a:pt x="95" y="105"/>
                    </a:cubicBezTo>
                    <a:cubicBezTo>
                      <a:pt x="95" y="106"/>
                      <a:pt x="95" y="106"/>
                      <a:pt x="95" y="106"/>
                    </a:cubicBezTo>
                    <a:cubicBezTo>
                      <a:pt x="95" y="105"/>
                      <a:pt x="95" y="105"/>
                      <a:pt x="95" y="105"/>
                    </a:cubicBezTo>
                    <a:cubicBezTo>
                      <a:pt x="95" y="105"/>
                      <a:pt x="95" y="105"/>
                      <a:pt x="94" y="105"/>
                    </a:cubicBezTo>
                    <a:cubicBezTo>
                      <a:pt x="87" y="101"/>
                      <a:pt x="66" y="88"/>
                      <a:pt x="46" y="76"/>
                    </a:cubicBezTo>
                    <a:cubicBezTo>
                      <a:pt x="35" y="70"/>
                      <a:pt x="26" y="64"/>
                      <a:pt x="18" y="60"/>
                    </a:cubicBezTo>
                    <a:cubicBezTo>
                      <a:pt x="14" y="58"/>
                      <a:pt x="11" y="56"/>
                      <a:pt x="8" y="54"/>
                    </a:cubicBezTo>
                    <a:cubicBezTo>
                      <a:pt x="7" y="54"/>
                      <a:pt x="6" y="53"/>
                      <a:pt x="5" y="53"/>
                    </a:cubicBezTo>
                    <a:cubicBezTo>
                      <a:pt x="5" y="53"/>
                      <a:pt x="5" y="53"/>
                      <a:pt x="4" y="53"/>
                    </a:cubicBezTo>
                    <a:cubicBezTo>
                      <a:pt x="4" y="52"/>
                      <a:pt x="4" y="52"/>
                      <a:pt x="3" y="52"/>
                    </a:cubicBezTo>
                    <a:cubicBezTo>
                      <a:pt x="3" y="52"/>
                      <a:pt x="3" y="52"/>
                      <a:pt x="3" y="52"/>
                    </a:cubicBezTo>
                    <a:cubicBezTo>
                      <a:pt x="2" y="53"/>
                      <a:pt x="2" y="53"/>
                      <a:pt x="2" y="53"/>
                    </a:cubicBezTo>
                    <a:cubicBezTo>
                      <a:pt x="1" y="54"/>
                      <a:pt x="1" y="55"/>
                      <a:pt x="2" y="55"/>
                    </a:cubicBezTo>
                    <a:cubicBezTo>
                      <a:pt x="89" y="110"/>
                      <a:pt x="89" y="110"/>
                      <a:pt x="89" y="110"/>
                    </a:cubicBezTo>
                    <a:cubicBezTo>
                      <a:pt x="90" y="108"/>
                      <a:pt x="90" y="108"/>
                      <a:pt x="90" y="108"/>
                    </a:cubicBezTo>
                    <a:cubicBezTo>
                      <a:pt x="89" y="108"/>
                      <a:pt x="89" y="108"/>
                      <a:pt x="89" y="108"/>
                    </a:cubicBezTo>
                    <a:cubicBezTo>
                      <a:pt x="90" y="108"/>
                      <a:pt x="90" y="108"/>
                      <a:pt x="90" y="108"/>
                    </a:cubicBezTo>
                    <a:cubicBezTo>
                      <a:pt x="90" y="107"/>
                      <a:pt x="90" y="107"/>
                      <a:pt x="90" y="107"/>
                    </a:cubicBezTo>
                    <a:cubicBezTo>
                      <a:pt x="89" y="108"/>
                      <a:pt x="89" y="108"/>
                      <a:pt x="89" y="108"/>
                    </a:cubicBezTo>
                    <a:cubicBezTo>
                      <a:pt x="90" y="108"/>
                      <a:pt x="90" y="108"/>
                      <a:pt x="90" y="108"/>
                    </a:cubicBezTo>
                    <a:cubicBezTo>
                      <a:pt x="90" y="107"/>
                      <a:pt x="90" y="107"/>
                      <a:pt x="90" y="107"/>
                    </a:cubicBezTo>
                    <a:cubicBezTo>
                      <a:pt x="90" y="108"/>
                      <a:pt x="90" y="108"/>
                      <a:pt x="90" y="108"/>
                    </a:cubicBezTo>
                    <a:cubicBezTo>
                      <a:pt x="90" y="107"/>
                      <a:pt x="90" y="107"/>
                      <a:pt x="90" y="107"/>
                    </a:cubicBezTo>
                    <a:cubicBezTo>
                      <a:pt x="90" y="107"/>
                      <a:pt x="90" y="107"/>
                      <a:pt x="90" y="107"/>
                    </a:cubicBezTo>
                    <a:cubicBezTo>
                      <a:pt x="90" y="108"/>
                      <a:pt x="90" y="108"/>
                      <a:pt x="90" y="108"/>
                    </a:cubicBezTo>
                    <a:cubicBezTo>
                      <a:pt x="90" y="107"/>
                      <a:pt x="90" y="107"/>
                      <a:pt x="90" y="107"/>
                    </a:cubicBezTo>
                    <a:cubicBezTo>
                      <a:pt x="90" y="107"/>
                      <a:pt x="90" y="107"/>
                      <a:pt x="90" y="107"/>
                    </a:cubicBezTo>
                    <a:cubicBezTo>
                      <a:pt x="90" y="107"/>
                      <a:pt x="90" y="107"/>
                      <a:pt x="90" y="107"/>
                    </a:cubicBezTo>
                    <a:cubicBezTo>
                      <a:pt x="90" y="107"/>
                      <a:pt x="90" y="107"/>
                      <a:pt x="90" y="107"/>
                    </a:cubicBezTo>
                    <a:cubicBezTo>
                      <a:pt x="90" y="107"/>
                      <a:pt x="90" y="107"/>
                      <a:pt x="90" y="107"/>
                    </a:cubicBezTo>
                    <a:cubicBezTo>
                      <a:pt x="90" y="107"/>
                      <a:pt x="90" y="107"/>
                      <a:pt x="90" y="107"/>
                    </a:cubicBezTo>
                    <a:cubicBezTo>
                      <a:pt x="90" y="107"/>
                      <a:pt x="89" y="107"/>
                      <a:pt x="88" y="106"/>
                    </a:cubicBezTo>
                    <a:cubicBezTo>
                      <a:pt x="85" y="105"/>
                      <a:pt x="78" y="101"/>
                      <a:pt x="69" y="96"/>
                    </a:cubicBezTo>
                    <a:cubicBezTo>
                      <a:pt x="56" y="89"/>
                      <a:pt x="40" y="80"/>
                      <a:pt x="27" y="72"/>
                    </a:cubicBezTo>
                    <a:cubicBezTo>
                      <a:pt x="20" y="68"/>
                      <a:pt x="15" y="65"/>
                      <a:pt x="10" y="62"/>
                    </a:cubicBezTo>
                    <a:cubicBezTo>
                      <a:pt x="8" y="61"/>
                      <a:pt x="6" y="60"/>
                      <a:pt x="5" y="59"/>
                    </a:cubicBezTo>
                    <a:cubicBezTo>
                      <a:pt x="4" y="59"/>
                      <a:pt x="4" y="59"/>
                      <a:pt x="3" y="58"/>
                    </a:cubicBezTo>
                    <a:cubicBezTo>
                      <a:pt x="3" y="58"/>
                      <a:pt x="3" y="58"/>
                      <a:pt x="3" y="58"/>
                    </a:cubicBezTo>
                    <a:cubicBezTo>
                      <a:pt x="2" y="58"/>
                      <a:pt x="2" y="58"/>
                      <a:pt x="2" y="58"/>
                    </a:cubicBezTo>
                    <a:cubicBezTo>
                      <a:pt x="1" y="58"/>
                      <a:pt x="1" y="58"/>
                      <a:pt x="1" y="58"/>
                    </a:cubicBezTo>
                    <a:cubicBezTo>
                      <a:pt x="1" y="59"/>
                      <a:pt x="1" y="59"/>
                      <a:pt x="1" y="59"/>
                    </a:cubicBezTo>
                    <a:cubicBezTo>
                      <a:pt x="2" y="59"/>
                      <a:pt x="2" y="59"/>
                      <a:pt x="2" y="59"/>
                    </a:cubicBezTo>
                    <a:cubicBezTo>
                      <a:pt x="1" y="59"/>
                      <a:pt x="1" y="59"/>
                      <a:pt x="1" y="59"/>
                    </a:cubicBezTo>
                    <a:cubicBezTo>
                      <a:pt x="0" y="59"/>
                      <a:pt x="0" y="59"/>
                      <a:pt x="0" y="59"/>
                    </a:cubicBezTo>
                    <a:cubicBezTo>
                      <a:pt x="0" y="60"/>
                      <a:pt x="1" y="60"/>
                      <a:pt x="1" y="60"/>
                    </a:cubicBezTo>
                    <a:cubicBezTo>
                      <a:pt x="1" y="61"/>
                      <a:pt x="1" y="61"/>
                      <a:pt x="1" y="61"/>
                    </a:cubicBezTo>
                    <a:cubicBezTo>
                      <a:pt x="2" y="62"/>
                      <a:pt x="4" y="63"/>
                      <a:pt x="7" y="65"/>
                    </a:cubicBezTo>
                    <a:cubicBezTo>
                      <a:pt x="26" y="78"/>
                      <a:pt x="82" y="112"/>
                      <a:pt x="82" y="112"/>
                    </a:cubicBezTo>
                    <a:cubicBezTo>
                      <a:pt x="83" y="110"/>
                      <a:pt x="83" y="110"/>
                      <a:pt x="83" y="110"/>
                    </a:cubicBezTo>
                    <a:cubicBezTo>
                      <a:pt x="84" y="109"/>
                      <a:pt x="84" y="109"/>
                      <a:pt x="84" y="109"/>
                    </a:cubicBezTo>
                    <a:cubicBezTo>
                      <a:pt x="3" y="65"/>
                      <a:pt x="3" y="65"/>
                      <a:pt x="3" y="65"/>
                    </a:cubicBezTo>
                    <a:cubicBezTo>
                      <a:pt x="2" y="65"/>
                      <a:pt x="1" y="65"/>
                      <a:pt x="1" y="66"/>
                    </a:cubicBezTo>
                    <a:cubicBezTo>
                      <a:pt x="0" y="66"/>
                      <a:pt x="0" y="67"/>
                      <a:pt x="1" y="68"/>
                    </a:cubicBezTo>
                    <a:cubicBezTo>
                      <a:pt x="1" y="68"/>
                      <a:pt x="6" y="70"/>
                      <a:pt x="13" y="75"/>
                    </a:cubicBezTo>
                    <a:cubicBezTo>
                      <a:pt x="24" y="81"/>
                      <a:pt x="39" y="91"/>
                      <a:pt x="53" y="99"/>
                    </a:cubicBezTo>
                    <a:cubicBezTo>
                      <a:pt x="59" y="103"/>
                      <a:pt x="65" y="107"/>
                      <a:pt x="70" y="110"/>
                    </a:cubicBezTo>
                    <a:cubicBezTo>
                      <a:pt x="72" y="111"/>
                      <a:pt x="73" y="112"/>
                      <a:pt x="75" y="113"/>
                    </a:cubicBezTo>
                    <a:cubicBezTo>
                      <a:pt x="75" y="114"/>
                      <a:pt x="76" y="114"/>
                      <a:pt x="76" y="114"/>
                    </a:cubicBezTo>
                    <a:cubicBezTo>
                      <a:pt x="76" y="114"/>
                      <a:pt x="76" y="114"/>
                      <a:pt x="76" y="114"/>
                    </a:cubicBezTo>
                    <a:cubicBezTo>
                      <a:pt x="77" y="114"/>
                      <a:pt x="77" y="114"/>
                      <a:pt x="77" y="114"/>
                    </a:cubicBezTo>
                    <a:cubicBezTo>
                      <a:pt x="76" y="114"/>
                      <a:pt x="76" y="114"/>
                      <a:pt x="76" y="114"/>
                    </a:cubicBezTo>
                    <a:cubicBezTo>
                      <a:pt x="76" y="114"/>
                      <a:pt x="76" y="114"/>
                      <a:pt x="76" y="114"/>
                    </a:cubicBezTo>
                    <a:cubicBezTo>
                      <a:pt x="77" y="114"/>
                      <a:pt x="77" y="114"/>
                      <a:pt x="77" y="114"/>
                    </a:cubicBezTo>
                    <a:cubicBezTo>
                      <a:pt x="76" y="114"/>
                      <a:pt x="76" y="114"/>
                      <a:pt x="76" y="114"/>
                    </a:cubicBezTo>
                    <a:cubicBezTo>
                      <a:pt x="77" y="113"/>
                      <a:pt x="77" y="113"/>
                      <a:pt x="77" y="113"/>
                    </a:cubicBezTo>
                    <a:cubicBezTo>
                      <a:pt x="76" y="113"/>
                      <a:pt x="76" y="113"/>
                      <a:pt x="76" y="113"/>
                    </a:cubicBezTo>
                    <a:cubicBezTo>
                      <a:pt x="76" y="114"/>
                      <a:pt x="76" y="114"/>
                      <a:pt x="76" y="114"/>
                    </a:cubicBezTo>
                    <a:cubicBezTo>
                      <a:pt x="77" y="113"/>
                      <a:pt x="77" y="113"/>
                      <a:pt x="77" y="113"/>
                    </a:cubicBezTo>
                    <a:cubicBezTo>
                      <a:pt x="76" y="113"/>
                      <a:pt x="76" y="113"/>
                      <a:pt x="76" y="113"/>
                    </a:cubicBezTo>
                    <a:cubicBezTo>
                      <a:pt x="77" y="113"/>
                      <a:pt x="77" y="113"/>
                      <a:pt x="77" y="113"/>
                    </a:cubicBezTo>
                    <a:cubicBezTo>
                      <a:pt x="76" y="113"/>
                      <a:pt x="76" y="113"/>
                      <a:pt x="76" y="113"/>
                    </a:cubicBezTo>
                    <a:cubicBezTo>
                      <a:pt x="76" y="113"/>
                      <a:pt x="76" y="113"/>
                      <a:pt x="76" y="113"/>
                    </a:cubicBezTo>
                    <a:cubicBezTo>
                      <a:pt x="77" y="113"/>
                      <a:pt x="77" y="113"/>
                      <a:pt x="77" y="113"/>
                    </a:cubicBezTo>
                    <a:cubicBezTo>
                      <a:pt x="76" y="113"/>
                      <a:pt x="76" y="113"/>
                      <a:pt x="76" y="113"/>
                    </a:cubicBezTo>
                    <a:cubicBezTo>
                      <a:pt x="77" y="114"/>
                      <a:pt x="77" y="114"/>
                      <a:pt x="77" y="114"/>
                    </a:cubicBezTo>
                    <a:cubicBezTo>
                      <a:pt x="76" y="113"/>
                      <a:pt x="76" y="113"/>
                      <a:pt x="76" y="113"/>
                    </a:cubicBezTo>
                    <a:cubicBezTo>
                      <a:pt x="77" y="113"/>
                      <a:pt x="77" y="113"/>
                      <a:pt x="77" y="113"/>
                    </a:cubicBezTo>
                    <a:cubicBezTo>
                      <a:pt x="77" y="112"/>
                      <a:pt x="77" y="112"/>
                      <a:pt x="77" y="112"/>
                    </a:cubicBezTo>
                    <a:cubicBezTo>
                      <a:pt x="76" y="113"/>
                      <a:pt x="76" y="113"/>
                      <a:pt x="76" y="113"/>
                    </a:cubicBezTo>
                    <a:cubicBezTo>
                      <a:pt x="77" y="113"/>
                      <a:pt x="77" y="113"/>
                      <a:pt x="77" y="113"/>
                    </a:cubicBezTo>
                    <a:cubicBezTo>
                      <a:pt x="77" y="112"/>
                      <a:pt x="77" y="112"/>
                      <a:pt x="77" y="112"/>
                    </a:cubicBezTo>
                    <a:cubicBezTo>
                      <a:pt x="77" y="113"/>
                      <a:pt x="77" y="113"/>
                      <a:pt x="77" y="113"/>
                    </a:cubicBezTo>
                    <a:cubicBezTo>
                      <a:pt x="77" y="112"/>
                      <a:pt x="77" y="112"/>
                      <a:pt x="77" y="112"/>
                    </a:cubicBezTo>
                    <a:cubicBezTo>
                      <a:pt x="77" y="112"/>
                      <a:pt x="77" y="112"/>
                      <a:pt x="77" y="112"/>
                    </a:cubicBezTo>
                    <a:cubicBezTo>
                      <a:pt x="77" y="113"/>
                      <a:pt x="77" y="113"/>
                      <a:pt x="77" y="113"/>
                    </a:cubicBezTo>
                    <a:cubicBezTo>
                      <a:pt x="77" y="112"/>
                      <a:pt x="77" y="112"/>
                      <a:pt x="77" y="112"/>
                    </a:cubicBezTo>
                    <a:cubicBezTo>
                      <a:pt x="77" y="113"/>
                      <a:pt x="77" y="113"/>
                      <a:pt x="77" y="113"/>
                    </a:cubicBezTo>
                    <a:cubicBezTo>
                      <a:pt x="77" y="112"/>
                      <a:pt x="77" y="112"/>
                      <a:pt x="77" y="112"/>
                    </a:cubicBezTo>
                    <a:cubicBezTo>
                      <a:pt x="77" y="112"/>
                      <a:pt x="77" y="112"/>
                      <a:pt x="77" y="112"/>
                    </a:cubicBezTo>
                    <a:cubicBezTo>
                      <a:pt x="77" y="113"/>
                      <a:pt x="77" y="113"/>
                      <a:pt x="77" y="113"/>
                    </a:cubicBezTo>
                    <a:cubicBezTo>
                      <a:pt x="77" y="112"/>
                      <a:pt x="77" y="112"/>
                      <a:pt x="77" y="112"/>
                    </a:cubicBezTo>
                    <a:cubicBezTo>
                      <a:pt x="77" y="112"/>
                      <a:pt x="77" y="112"/>
                      <a:pt x="77" y="112"/>
                    </a:cubicBezTo>
                    <a:cubicBezTo>
                      <a:pt x="77" y="112"/>
                      <a:pt x="77" y="112"/>
                      <a:pt x="76" y="112"/>
                    </a:cubicBezTo>
                    <a:cubicBezTo>
                      <a:pt x="70" y="109"/>
                      <a:pt x="52" y="99"/>
                      <a:pt x="35" y="89"/>
                    </a:cubicBezTo>
                    <a:cubicBezTo>
                      <a:pt x="27" y="84"/>
                      <a:pt x="19" y="80"/>
                      <a:pt x="13" y="77"/>
                    </a:cubicBezTo>
                    <a:cubicBezTo>
                      <a:pt x="10" y="75"/>
                      <a:pt x="7" y="73"/>
                      <a:pt x="5" y="72"/>
                    </a:cubicBezTo>
                    <a:cubicBezTo>
                      <a:pt x="4" y="72"/>
                      <a:pt x="4" y="72"/>
                      <a:pt x="3" y="71"/>
                    </a:cubicBezTo>
                    <a:cubicBezTo>
                      <a:pt x="2" y="71"/>
                      <a:pt x="2" y="71"/>
                      <a:pt x="2" y="71"/>
                    </a:cubicBezTo>
                    <a:cubicBezTo>
                      <a:pt x="2" y="71"/>
                      <a:pt x="2" y="71"/>
                      <a:pt x="1" y="71"/>
                    </a:cubicBezTo>
                    <a:cubicBezTo>
                      <a:pt x="1" y="71"/>
                      <a:pt x="1" y="71"/>
                      <a:pt x="1" y="71"/>
                    </a:cubicBezTo>
                    <a:cubicBezTo>
                      <a:pt x="1" y="71"/>
                      <a:pt x="0" y="71"/>
                      <a:pt x="0" y="71"/>
                    </a:cubicBezTo>
                    <a:cubicBezTo>
                      <a:pt x="0" y="72"/>
                      <a:pt x="0" y="73"/>
                      <a:pt x="0" y="74"/>
                    </a:cubicBezTo>
                    <a:cubicBezTo>
                      <a:pt x="68" y="116"/>
                      <a:pt x="68" y="116"/>
                      <a:pt x="68" y="116"/>
                    </a:cubicBezTo>
                    <a:cubicBezTo>
                      <a:pt x="69" y="115"/>
                      <a:pt x="69" y="115"/>
                      <a:pt x="69" y="115"/>
                    </a:cubicBezTo>
                    <a:cubicBezTo>
                      <a:pt x="70" y="113"/>
                      <a:pt x="70" y="113"/>
                      <a:pt x="70" y="113"/>
                    </a:cubicBezTo>
                    <a:cubicBezTo>
                      <a:pt x="70" y="113"/>
                      <a:pt x="54" y="104"/>
                      <a:pt x="37" y="94"/>
                    </a:cubicBezTo>
                    <a:cubicBezTo>
                      <a:pt x="29" y="90"/>
                      <a:pt x="21" y="85"/>
                      <a:pt x="14" y="82"/>
                    </a:cubicBezTo>
                    <a:cubicBezTo>
                      <a:pt x="11" y="80"/>
                      <a:pt x="8" y="78"/>
                      <a:pt x="6" y="77"/>
                    </a:cubicBezTo>
                    <a:cubicBezTo>
                      <a:pt x="5" y="77"/>
                      <a:pt x="4" y="76"/>
                      <a:pt x="3" y="76"/>
                    </a:cubicBezTo>
                    <a:cubicBezTo>
                      <a:pt x="3" y="76"/>
                      <a:pt x="2" y="76"/>
                      <a:pt x="2" y="76"/>
                    </a:cubicBezTo>
                    <a:cubicBezTo>
                      <a:pt x="2" y="76"/>
                      <a:pt x="2" y="75"/>
                      <a:pt x="1" y="75"/>
                    </a:cubicBezTo>
                    <a:cubicBezTo>
                      <a:pt x="1" y="76"/>
                      <a:pt x="1" y="76"/>
                      <a:pt x="1" y="76"/>
                    </a:cubicBezTo>
                    <a:cubicBezTo>
                      <a:pt x="0" y="76"/>
                      <a:pt x="0" y="76"/>
                      <a:pt x="0" y="76"/>
                    </a:cubicBezTo>
                    <a:cubicBezTo>
                      <a:pt x="0" y="77"/>
                      <a:pt x="0" y="77"/>
                      <a:pt x="0" y="77"/>
                    </a:cubicBezTo>
                    <a:cubicBezTo>
                      <a:pt x="0" y="78"/>
                      <a:pt x="0" y="78"/>
                      <a:pt x="0" y="78"/>
                    </a:cubicBezTo>
                    <a:cubicBezTo>
                      <a:pt x="0" y="78"/>
                      <a:pt x="0" y="78"/>
                      <a:pt x="0" y="78"/>
                    </a:cubicBezTo>
                    <a:cubicBezTo>
                      <a:pt x="1" y="78"/>
                      <a:pt x="1" y="79"/>
                      <a:pt x="2" y="79"/>
                    </a:cubicBezTo>
                    <a:cubicBezTo>
                      <a:pt x="11" y="85"/>
                      <a:pt x="64" y="118"/>
                      <a:pt x="64" y="118"/>
                    </a:cubicBezTo>
                    <a:cubicBezTo>
                      <a:pt x="65" y="117"/>
                      <a:pt x="65" y="117"/>
                      <a:pt x="65" y="117"/>
                    </a:cubicBezTo>
                    <a:cubicBezTo>
                      <a:pt x="64" y="116"/>
                      <a:pt x="64" y="116"/>
                      <a:pt x="64" y="116"/>
                    </a:cubicBezTo>
                    <a:cubicBezTo>
                      <a:pt x="65" y="117"/>
                      <a:pt x="65" y="117"/>
                      <a:pt x="65" y="117"/>
                    </a:cubicBezTo>
                    <a:cubicBezTo>
                      <a:pt x="64" y="115"/>
                      <a:pt x="64" y="115"/>
                      <a:pt x="64" y="115"/>
                    </a:cubicBezTo>
                    <a:cubicBezTo>
                      <a:pt x="64" y="116"/>
                      <a:pt x="64" y="116"/>
                      <a:pt x="64" y="116"/>
                    </a:cubicBezTo>
                    <a:cubicBezTo>
                      <a:pt x="65" y="117"/>
                      <a:pt x="65" y="117"/>
                      <a:pt x="65" y="117"/>
                    </a:cubicBezTo>
                    <a:cubicBezTo>
                      <a:pt x="64" y="115"/>
                      <a:pt x="64" y="115"/>
                      <a:pt x="64" y="115"/>
                    </a:cubicBezTo>
                    <a:cubicBezTo>
                      <a:pt x="65" y="117"/>
                      <a:pt x="65" y="117"/>
                      <a:pt x="65" y="117"/>
                    </a:cubicBezTo>
                    <a:cubicBezTo>
                      <a:pt x="65" y="115"/>
                      <a:pt x="65" y="115"/>
                      <a:pt x="65" y="115"/>
                    </a:cubicBezTo>
                    <a:cubicBezTo>
                      <a:pt x="64" y="115"/>
                      <a:pt x="64" y="115"/>
                      <a:pt x="64" y="115"/>
                    </a:cubicBezTo>
                    <a:cubicBezTo>
                      <a:pt x="65" y="117"/>
                      <a:pt x="65" y="117"/>
                      <a:pt x="65" y="117"/>
                    </a:cubicBezTo>
                    <a:cubicBezTo>
                      <a:pt x="65" y="115"/>
                      <a:pt x="65" y="115"/>
                      <a:pt x="65" y="115"/>
                    </a:cubicBezTo>
                    <a:cubicBezTo>
                      <a:pt x="65" y="116"/>
                      <a:pt x="65" y="116"/>
                      <a:pt x="65" y="116"/>
                    </a:cubicBezTo>
                    <a:cubicBezTo>
                      <a:pt x="65" y="115"/>
                      <a:pt x="65" y="115"/>
                      <a:pt x="65" y="115"/>
                    </a:cubicBezTo>
                    <a:cubicBezTo>
                      <a:pt x="65" y="115"/>
                      <a:pt x="65" y="115"/>
                      <a:pt x="65" y="115"/>
                    </a:cubicBezTo>
                    <a:cubicBezTo>
                      <a:pt x="65" y="116"/>
                      <a:pt x="65" y="116"/>
                      <a:pt x="65" y="116"/>
                    </a:cubicBezTo>
                    <a:cubicBezTo>
                      <a:pt x="65" y="115"/>
                      <a:pt x="65" y="115"/>
                      <a:pt x="65" y="115"/>
                    </a:cubicBezTo>
                    <a:cubicBezTo>
                      <a:pt x="65" y="115"/>
                      <a:pt x="65" y="115"/>
                      <a:pt x="64" y="115"/>
                    </a:cubicBezTo>
                    <a:cubicBezTo>
                      <a:pt x="60" y="113"/>
                      <a:pt x="44" y="105"/>
                      <a:pt x="30" y="97"/>
                    </a:cubicBezTo>
                    <a:cubicBezTo>
                      <a:pt x="23" y="94"/>
                      <a:pt x="16" y="90"/>
                      <a:pt x="11" y="87"/>
                    </a:cubicBezTo>
                    <a:cubicBezTo>
                      <a:pt x="6" y="85"/>
                      <a:pt x="2" y="83"/>
                      <a:pt x="2" y="83"/>
                    </a:cubicBezTo>
                    <a:cubicBezTo>
                      <a:pt x="2" y="83"/>
                      <a:pt x="1" y="83"/>
                      <a:pt x="0" y="84"/>
                    </a:cubicBezTo>
                    <a:cubicBezTo>
                      <a:pt x="0" y="84"/>
                      <a:pt x="0" y="85"/>
                      <a:pt x="1" y="86"/>
                    </a:cubicBezTo>
                    <a:cubicBezTo>
                      <a:pt x="1" y="86"/>
                      <a:pt x="4" y="88"/>
                      <a:pt x="9" y="91"/>
                    </a:cubicBezTo>
                    <a:cubicBezTo>
                      <a:pt x="17" y="95"/>
                      <a:pt x="28" y="102"/>
                      <a:pt x="38" y="108"/>
                    </a:cubicBezTo>
                    <a:cubicBezTo>
                      <a:pt x="43" y="111"/>
                      <a:pt x="47" y="113"/>
                      <a:pt x="50" y="116"/>
                    </a:cubicBezTo>
                    <a:cubicBezTo>
                      <a:pt x="51" y="117"/>
                      <a:pt x="53" y="117"/>
                      <a:pt x="54" y="118"/>
                    </a:cubicBezTo>
                    <a:cubicBezTo>
                      <a:pt x="54" y="118"/>
                      <a:pt x="54" y="119"/>
                      <a:pt x="54" y="119"/>
                    </a:cubicBezTo>
                    <a:cubicBezTo>
                      <a:pt x="54" y="119"/>
                      <a:pt x="54" y="119"/>
                      <a:pt x="54" y="119"/>
                    </a:cubicBezTo>
                    <a:cubicBezTo>
                      <a:pt x="55" y="119"/>
                      <a:pt x="55" y="119"/>
                      <a:pt x="55" y="119"/>
                    </a:cubicBezTo>
                    <a:cubicBezTo>
                      <a:pt x="55" y="118"/>
                      <a:pt x="55" y="118"/>
                      <a:pt x="55" y="118"/>
                    </a:cubicBezTo>
                    <a:cubicBezTo>
                      <a:pt x="54" y="119"/>
                      <a:pt x="54" y="119"/>
                      <a:pt x="54" y="119"/>
                    </a:cubicBezTo>
                    <a:cubicBezTo>
                      <a:pt x="55" y="119"/>
                      <a:pt x="55" y="119"/>
                      <a:pt x="55" y="119"/>
                    </a:cubicBezTo>
                    <a:cubicBezTo>
                      <a:pt x="55" y="118"/>
                      <a:pt x="55" y="118"/>
                      <a:pt x="55" y="118"/>
                    </a:cubicBezTo>
                    <a:cubicBezTo>
                      <a:pt x="54" y="119"/>
                      <a:pt x="54" y="119"/>
                      <a:pt x="54" y="119"/>
                    </a:cubicBezTo>
                    <a:cubicBezTo>
                      <a:pt x="56" y="118"/>
                      <a:pt x="56" y="118"/>
                      <a:pt x="56" y="118"/>
                    </a:cubicBezTo>
                    <a:cubicBezTo>
                      <a:pt x="54" y="118"/>
                      <a:pt x="54" y="118"/>
                      <a:pt x="54" y="118"/>
                    </a:cubicBezTo>
                    <a:cubicBezTo>
                      <a:pt x="54" y="118"/>
                      <a:pt x="54" y="119"/>
                      <a:pt x="54" y="119"/>
                    </a:cubicBezTo>
                    <a:cubicBezTo>
                      <a:pt x="56" y="118"/>
                      <a:pt x="56" y="118"/>
                      <a:pt x="56" y="118"/>
                    </a:cubicBezTo>
                    <a:cubicBezTo>
                      <a:pt x="54" y="118"/>
                      <a:pt x="54" y="118"/>
                      <a:pt x="54" y="118"/>
                    </a:cubicBezTo>
                    <a:cubicBezTo>
                      <a:pt x="56" y="118"/>
                      <a:pt x="56" y="118"/>
                      <a:pt x="56" y="118"/>
                    </a:cubicBezTo>
                    <a:cubicBezTo>
                      <a:pt x="54" y="117"/>
                      <a:pt x="54" y="117"/>
                      <a:pt x="54" y="117"/>
                    </a:cubicBezTo>
                    <a:cubicBezTo>
                      <a:pt x="54" y="118"/>
                      <a:pt x="54" y="118"/>
                      <a:pt x="54" y="118"/>
                    </a:cubicBezTo>
                    <a:cubicBezTo>
                      <a:pt x="56" y="118"/>
                      <a:pt x="56" y="118"/>
                      <a:pt x="56" y="118"/>
                    </a:cubicBezTo>
                    <a:cubicBezTo>
                      <a:pt x="54" y="117"/>
                      <a:pt x="54" y="117"/>
                      <a:pt x="54" y="117"/>
                    </a:cubicBezTo>
                    <a:cubicBezTo>
                      <a:pt x="56" y="118"/>
                      <a:pt x="56" y="118"/>
                      <a:pt x="56" y="118"/>
                    </a:cubicBezTo>
                    <a:cubicBezTo>
                      <a:pt x="56" y="117"/>
                      <a:pt x="56" y="117"/>
                      <a:pt x="56" y="117"/>
                    </a:cubicBezTo>
                    <a:cubicBezTo>
                      <a:pt x="56" y="117"/>
                      <a:pt x="44" y="110"/>
                      <a:pt x="31" y="104"/>
                    </a:cubicBezTo>
                    <a:cubicBezTo>
                      <a:pt x="24" y="100"/>
                      <a:pt x="18" y="97"/>
                      <a:pt x="13" y="95"/>
                    </a:cubicBezTo>
                    <a:cubicBezTo>
                      <a:pt x="10" y="93"/>
                      <a:pt x="8" y="92"/>
                      <a:pt x="6" y="92"/>
                    </a:cubicBezTo>
                    <a:cubicBezTo>
                      <a:pt x="6" y="91"/>
                      <a:pt x="5" y="91"/>
                      <a:pt x="4" y="91"/>
                    </a:cubicBezTo>
                    <a:cubicBezTo>
                      <a:pt x="4" y="90"/>
                      <a:pt x="4" y="90"/>
                      <a:pt x="4" y="90"/>
                    </a:cubicBezTo>
                    <a:cubicBezTo>
                      <a:pt x="3" y="90"/>
                      <a:pt x="3" y="90"/>
                      <a:pt x="3" y="90"/>
                    </a:cubicBezTo>
                    <a:cubicBezTo>
                      <a:pt x="2" y="90"/>
                      <a:pt x="2" y="90"/>
                      <a:pt x="2" y="90"/>
                    </a:cubicBezTo>
                    <a:cubicBezTo>
                      <a:pt x="2" y="90"/>
                      <a:pt x="2" y="91"/>
                      <a:pt x="1" y="91"/>
                    </a:cubicBezTo>
                    <a:cubicBezTo>
                      <a:pt x="3" y="92"/>
                      <a:pt x="3" y="92"/>
                      <a:pt x="3" y="92"/>
                    </a:cubicBezTo>
                    <a:cubicBezTo>
                      <a:pt x="2" y="91"/>
                      <a:pt x="2" y="91"/>
                      <a:pt x="2" y="91"/>
                    </a:cubicBezTo>
                    <a:cubicBezTo>
                      <a:pt x="1" y="91"/>
                      <a:pt x="1" y="92"/>
                      <a:pt x="1" y="92"/>
                    </a:cubicBezTo>
                    <a:cubicBezTo>
                      <a:pt x="1" y="93"/>
                      <a:pt x="2" y="93"/>
                      <a:pt x="2" y="93"/>
                    </a:cubicBezTo>
                    <a:cubicBezTo>
                      <a:pt x="2" y="93"/>
                      <a:pt x="2" y="93"/>
                      <a:pt x="2" y="93"/>
                    </a:cubicBezTo>
                    <a:cubicBezTo>
                      <a:pt x="3" y="94"/>
                      <a:pt x="4" y="94"/>
                      <a:pt x="5" y="95"/>
                    </a:cubicBezTo>
                    <a:cubicBezTo>
                      <a:pt x="11" y="99"/>
                      <a:pt x="21" y="105"/>
                      <a:pt x="31" y="111"/>
                    </a:cubicBezTo>
                    <a:cubicBezTo>
                      <a:pt x="35" y="113"/>
                      <a:pt x="39" y="116"/>
                      <a:pt x="43" y="118"/>
                    </a:cubicBezTo>
                    <a:cubicBezTo>
                      <a:pt x="44" y="119"/>
                      <a:pt x="45" y="120"/>
                      <a:pt x="46" y="120"/>
                    </a:cubicBezTo>
                    <a:cubicBezTo>
                      <a:pt x="47" y="121"/>
                      <a:pt x="47" y="121"/>
                      <a:pt x="47" y="121"/>
                    </a:cubicBezTo>
                    <a:cubicBezTo>
                      <a:pt x="47" y="121"/>
                      <a:pt x="47" y="121"/>
                      <a:pt x="47" y="121"/>
                    </a:cubicBezTo>
                    <a:cubicBezTo>
                      <a:pt x="47" y="121"/>
                      <a:pt x="47" y="121"/>
                      <a:pt x="47" y="121"/>
                    </a:cubicBezTo>
                    <a:cubicBezTo>
                      <a:pt x="48" y="121"/>
                      <a:pt x="48" y="121"/>
                      <a:pt x="48" y="121"/>
                    </a:cubicBezTo>
                    <a:cubicBezTo>
                      <a:pt x="47" y="121"/>
                      <a:pt x="47" y="121"/>
                      <a:pt x="47" y="121"/>
                    </a:cubicBezTo>
                    <a:cubicBezTo>
                      <a:pt x="47" y="121"/>
                      <a:pt x="47" y="121"/>
                      <a:pt x="47" y="121"/>
                    </a:cubicBezTo>
                    <a:cubicBezTo>
                      <a:pt x="48" y="121"/>
                      <a:pt x="48" y="121"/>
                      <a:pt x="48" y="121"/>
                    </a:cubicBezTo>
                    <a:cubicBezTo>
                      <a:pt x="47" y="121"/>
                      <a:pt x="47" y="121"/>
                      <a:pt x="47" y="121"/>
                    </a:cubicBezTo>
                    <a:cubicBezTo>
                      <a:pt x="48" y="120"/>
                      <a:pt x="48" y="120"/>
                      <a:pt x="48" y="120"/>
                    </a:cubicBezTo>
                    <a:cubicBezTo>
                      <a:pt x="47" y="120"/>
                      <a:pt x="47" y="120"/>
                      <a:pt x="47" y="120"/>
                    </a:cubicBezTo>
                    <a:cubicBezTo>
                      <a:pt x="47" y="121"/>
                      <a:pt x="47" y="121"/>
                      <a:pt x="47" y="121"/>
                    </a:cubicBezTo>
                    <a:cubicBezTo>
                      <a:pt x="48" y="120"/>
                      <a:pt x="48" y="120"/>
                      <a:pt x="48" y="120"/>
                    </a:cubicBezTo>
                    <a:cubicBezTo>
                      <a:pt x="47" y="120"/>
                      <a:pt x="47" y="120"/>
                      <a:pt x="47" y="120"/>
                    </a:cubicBezTo>
                    <a:cubicBezTo>
                      <a:pt x="49" y="120"/>
                      <a:pt x="49" y="120"/>
                      <a:pt x="49" y="120"/>
                    </a:cubicBezTo>
                    <a:cubicBezTo>
                      <a:pt x="47" y="120"/>
                      <a:pt x="47" y="120"/>
                      <a:pt x="47" y="120"/>
                    </a:cubicBezTo>
                    <a:cubicBezTo>
                      <a:pt x="47" y="120"/>
                      <a:pt x="47" y="120"/>
                      <a:pt x="47" y="120"/>
                    </a:cubicBezTo>
                    <a:cubicBezTo>
                      <a:pt x="49" y="120"/>
                      <a:pt x="49" y="120"/>
                      <a:pt x="49" y="120"/>
                    </a:cubicBezTo>
                    <a:cubicBezTo>
                      <a:pt x="47" y="120"/>
                      <a:pt x="47" y="120"/>
                      <a:pt x="47" y="120"/>
                    </a:cubicBezTo>
                    <a:cubicBezTo>
                      <a:pt x="49" y="120"/>
                      <a:pt x="49" y="120"/>
                      <a:pt x="49" y="120"/>
                    </a:cubicBezTo>
                    <a:cubicBezTo>
                      <a:pt x="49" y="119"/>
                      <a:pt x="49" y="119"/>
                      <a:pt x="49" y="119"/>
                    </a:cubicBezTo>
                    <a:cubicBezTo>
                      <a:pt x="3" y="96"/>
                      <a:pt x="3" y="96"/>
                      <a:pt x="3" y="96"/>
                    </a:cubicBezTo>
                    <a:cubicBezTo>
                      <a:pt x="2" y="96"/>
                      <a:pt x="1" y="96"/>
                      <a:pt x="1" y="97"/>
                    </a:cubicBezTo>
                    <a:cubicBezTo>
                      <a:pt x="0" y="97"/>
                      <a:pt x="1" y="98"/>
                      <a:pt x="1" y="99"/>
                    </a:cubicBezTo>
                    <a:cubicBezTo>
                      <a:pt x="23" y="112"/>
                      <a:pt x="23" y="112"/>
                      <a:pt x="23" y="112"/>
                    </a:cubicBezTo>
                    <a:cubicBezTo>
                      <a:pt x="3" y="103"/>
                      <a:pt x="3" y="103"/>
                      <a:pt x="3" y="103"/>
                    </a:cubicBezTo>
                    <a:cubicBezTo>
                      <a:pt x="2" y="103"/>
                      <a:pt x="1" y="103"/>
                      <a:pt x="1" y="104"/>
                    </a:cubicBezTo>
                    <a:cubicBezTo>
                      <a:pt x="1" y="105"/>
                      <a:pt x="1" y="105"/>
                      <a:pt x="1" y="105"/>
                    </a:cubicBezTo>
                    <a:cubicBezTo>
                      <a:pt x="1" y="105"/>
                      <a:pt x="1" y="105"/>
                      <a:pt x="1" y="105"/>
                    </a:cubicBezTo>
                    <a:cubicBezTo>
                      <a:pt x="1" y="106"/>
                      <a:pt x="1" y="106"/>
                      <a:pt x="1" y="106"/>
                    </a:cubicBezTo>
                    <a:cubicBezTo>
                      <a:pt x="2" y="106"/>
                      <a:pt x="3" y="107"/>
                      <a:pt x="4" y="108"/>
                    </a:cubicBezTo>
                    <a:cubicBezTo>
                      <a:pt x="11" y="113"/>
                      <a:pt x="34" y="126"/>
                      <a:pt x="34" y="126"/>
                    </a:cubicBezTo>
                    <a:cubicBezTo>
                      <a:pt x="35" y="125"/>
                      <a:pt x="35" y="125"/>
                      <a:pt x="35" y="125"/>
                    </a:cubicBezTo>
                    <a:cubicBezTo>
                      <a:pt x="36" y="124"/>
                      <a:pt x="36" y="124"/>
                      <a:pt x="36" y="124"/>
                    </a:cubicBezTo>
                    <a:cubicBezTo>
                      <a:pt x="3" y="111"/>
                      <a:pt x="3" y="111"/>
                      <a:pt x="3" y="111"/>
                    </a:cubicBezTo>
                    <a:cubicBezTo>
                      <a:pt x="2" y="110"/>
                      <a:pt x="1" y="111"/>
                      <a:pt x="1" y="111"/>
                    </a:cubicBezTo>
                    <a:cubicBezTo>
                      <a:pt x="1" y="112"/>
                      <a:pt x="1" y="113"/>
                      <a:pt x="1" y="113"/>
                    </a:cubicBezTo>
                    <a:cubicBezTo>
                      <a:pt x="1" y="113"/>
                      <a:pt x="8" y="117"/>
                      <a:pt x="14" y="121"/>
                    </a:cubicBezTo>
                    <a:cubicBezTo>
                      <a:pt x="17" y="123"/>
                      <a:pt x="20" y="125"/>
                      <a:pt x="22" y="126"/>
                    </a:cubicBezTo>
                    <a:cubicBezTo>
                      <a:pt x="23" y="127"/>
                      <a:pt x="24" y="127"/>
                      <a:pt x="25"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7" y="128"/>
                      <a:pt x="27" y="128"/>
                      <a:pt x="27" y="128"/>
                    </a:cubicBezTo>
                    <a:cubicBezTo>
                      <a:pt x="25" y="128"/>
                      <a:pt x="25" y="128"/>
                      <a:pt x="25" y="128"/>
                    </a:cubicBezTo>
                    <a:cubicBezTo>
                      <a:pt x="25" y="128"/>
                      <a:pt x="26" y="128"/>
                      <a:pt x="26" y="128"/>
                    </a:cubicBezTo>
                    <a:cubicBezTo>
                      <a:pt x="27" y="128"/>
                      <a:pt x="27" y="128"/>
                      <a:pt x="27" y="128"/>
                    </a:cubicBezTo>
                    <a:cubicBezTo>
                      <a:pt x="25" y="128"/>
                      <a:pt x="25" y="128"/>
                      <a:pt x="25" y="128"/>
                    </a:cubicBezTo>
                    <a:cubicBezTo>
                      <a:pt x="27" y="128"/>
                      <a:pt x="27" y="128"/>
                      <a:pt x="27" y="128"/>
                    </a:cubicBezTo>
                    <a:cubicBezTo>
                      <a:pt x="26" y="127"/>
                      <a:pt x="26" y="127"/>
                      <a:pt x="26" y="127"/>
                    </a:cubicBezTo>
                    <a:cubicBezTo>
                      <a:pt x="25" y="128"/>
                      <a:pt x="25" y="128"/>
                      <a:pt x="25" y="128"/>
                    </a:cubicBezTo>
                    <a:cubicBezTo>
                      <a:pt x="27" y="128"/>
                      <a:pt x="27" y="128"/>
                      <a:pt x="27" y="128"/>
                    </a:cubicBezTo>
                    <a:cubicBezTo>
                      <a:pt x="26" y="127"/>
                      <a:pt x="26" y="127"/>
                      <a:pt x="26" y="127"/>
                    </a:cubicBezTo>
                    <a:cubicBezTo>
                      <a:pt x="27" y="128"/>
                      <a:pt x="27" y="128"/>
                      <a:pt x="27" y="128"/>
                    </a:cubicBezTo>
                    <a:cubicBezTo>
                      <a:pt x="27" y="126"/>
                      <a:pt x="27" y="126"/>
                      <a:pt x="27" y="126"/>
                    </a:cubicBezTo>
                    <a:cubicBezTo>
                      <a:pt x="2" y="117"/>
                      <a:pt x="2" y="117"/>
                      <a:pt x="2" y="117"/>
                    </a:cubicBezTo>
                    <a:cubicBezTo>
                      <a:pt x="1" y="117"/>
                      <a:pt x="1" y="117"/>
                      <a:pt x="0" y="117"/>
                    </a:cubicBezTo>
                    <a:cubicBezTo>
                      <a:pt x="0" y="118"/>
                      <a:pt x="0" y="118"/>
                      <a:pt x="0" y="118"/>
                    </a:cubicBezTo>
                    <a:cubicBezTo>
                      <a:pt x="0" y="119"/>
                      <a:pt x="0" y="119"/>
                      <a:pt x="0" y="119"/>
                    </a:cubicBezTo>
                    <a:cubicBezTo>
                      <a:pt x="1" y="120"/>
                      <a:pt x="1" y="120"/>
                      <a:pt x="1" y="120"/>
                    </a:cubicBezTo>
                    <a:cubicBezTo>
                      <a:pt x="2" y="120"/>
                      <a:pt x="3" y="121"/>
                      <a:pt x="5" y="122"/>
                    </a:cubicBezTo>
                    <a:cubicBezTo>
                      <a:pt x="7" y="124"/>
                      <a:pt x="10" y="126"/>
                      <a:pt x="13" y="127"/>
                    </a:cubicBezTo>
                    <a:cubicBezTo>
                      <a:pt x="14" y="128"/>
                      <a:pt x="15" y="128"/>
                      <a:pt x="16" y="129"/>
                    </a:cubicBezTo>
                    <a:cubicBezTo>
                      <a:pt x="16" y="129"/>
                      <a:pt x="16" y="129"/>
                      <a:pt x="16" y="129"/>
                    </a:cubicBezTo>
                    <a:cubicBezTo>
                      <a:pt x="17" y="129"/>
                      <a:pt x="17" y="129"/>
                      <a:pt x="17" y="129"/>
                    </a:cubicBezTo>
                    <a:cubicBezTo>
                      <a:pt x="17" y="129"/>
                      <a:pt x="17" y="129"/>
                      <a:pt x="17" y="129"/>
                    </a:cubicBezTo>
                    <a:cubicBezTo>
                      <a:pt x="17" y="129"/>
                      <a:pt x="17" y="129"/>
                      <a:pt x="17" y="129"/>
                    </a:cubicBezTo>
                    <a:cubicBezTo>
                      <a:pt x="17" y="129"/>
                      <a:pt x="17" y="129"/>
                      <a:pt x="17" y="129"/>
                    </a:cubicBezTo>
                    <a:cubicBezTo>
                      <a:pt x="17" y="129"/>
                      <a:pt x="17" y="129"/>
                      <a:pt x="17" y="129"/>
                    </a:cubicBezTo>
                    <a:cubicBezTo>
                      <a:pt x="17" y="129"/>
                      <a:pt x="17" y="129"/>
                      <a:pt x="17" y="129"/>
                    </a:cubicBezTo>
                    <a:cubicBezTo>
                      <a:pt x="18" y="128"/>
                      <a:pt x="18" y="128"/>
                      <a:pt x="18" y="128"/>
                    </a:cubicBezTo>
                    <a:cubicBezTo>
                      <a:pt x="16" y="129"/>
                      <a:pt x="16" y="129"/>
                      <a:pt x="16" y="129"/>
                    </a:cubicBezTo>
                    <a:cubicBezTo>
                      <a:pt x="17" y="129"/>
                      <a:pt x="17" y="129"/>
                      <a:pt x="17" y="129"/>
                    </a:cubicBezTo>
                    <a:cubicBezTo>
                      <a:pt x="18" y="128"/>
                      <a:pt x="18" y="128"/>
                      <a:pt x="18" y="128"/>
                    </a:cubicBezTo>
                    <a:cubicBezTo>
                      <a:pt x="16" y="129"/>
                      <a:pt x="16" y="129"/>
                      <a:pt x="16" y="129"/>
                    </a:cubicBezTo>
                    <a:cubicBezTo>
                      <a:pt x="18" y="128"/>
                      <a:pt x="18" y="128"/>
                      <a:pt x="18" y="128"/>
                    </a:cubicBezTo>
                    <a:cubicBezTo>
                      <a:pt x="16" y="128"/>
                      <a:pt x="16" y="128"/>
                      <a:pt x="16" y="128"/>
                    </a:cubicBezTo>
                    <a:cubicBezTo>
                      <a:pt x="16" y="129"/>
                      <a:pt x="16" y="129"/>
                      <a:pt x="16" y="129"/>
                    </a:cubicBezTo>
                    <a:cubicBezTo>
                      <a:pt x="18" y="128"/>
                      <a:pt x="18" y="128"/>
                      <a:pt x="18" y="128"/>
                    </a:cubicBezTo>
                    <a:cubicBezTo>
                      <a:pt x="16" y="128"/>
                      <a:pt x="16" y="128"/>
                      <a:pt x="16" y="128"/>
                    </a:cubicBezTo>
                    <a:cubicBezTo>
                      <a:pt x="18" y="128"/>
                      <a:pt x="18" y="128"/>
                      <a:pt x="18" y="128"/>
                    </a:cubicBezTo>
                    <a:cubicBezTo>
                      <a:pt x="18" y="127"/>
                      <a:pt x="18" y="127"/>
                      <a:pt x="18" y="127"/>
                    </a:cubicBezTo>
                    <a:cubicBezTo>
                      <a:pt x="4" y="123"/>
                      <a:pt x="4" y="123"/>
                      <a:pt x="4" y="123"/>
                    </a:cubicBezTo>
                    <a:cubicBezTo>
                      <a:pt x="3" y="122"/>
                      <a:pt x="2" y="123"/>
                      <a:pt x="2" y="123"/>
                    </a:cubicBezTo>
                    <a:cubicBezTo>
                      <a:pt x="2" y="124"/>
                      <a:pt x="2" y="125"/>
                      <a:pt x="2" y="125"/>
                    </a:cubicBezTo>
                    <a:cubicBezTo>
                      <a:pt x="5" y="127"/>
                      <a:pt x="5" y="127"/>
                      <a:pt x="5" y="127"/>
                    </a:cubicBezTo>
                    <a:cubicBezTo>
                      <a:pt x="2" y="126"/>
                      <a:pt x="2" y="126"/>
                      <a:pt x="2" y="126"/>
                    </a:cubicBezTo>
                    <a:cubicBezTo>
                      <a:pt x="1" y="126"/>
                      <a:pt x="0" y="126"/>
                      <a:pt x="0" y="127"/>
                    </a:cubicBezTo>
                    <a:cubicBezTo>
                      <a:pt x="0" y="128"/>
                      <a:pt x="0" y="128"/>
                      <a:pt x="1" y="129"/>
                    </a:cubicBezTo>
                    <a:cubicBezTo>
                      <a:pt x="4" y="131"/>
                      <a:pt x="4" y="131"/>
                      <a:pt x="4" y="131"/>
                    </a:cubicBezTo>
                    <a:cubicBezTo>
                      <a:pt x="2" y="132"/>
                      <a:pt x="2" y="132"/>
                      <a:pt x="2" y="132"/>
                    </a:cubicBezTo>
                    <a:cubicBezTo>
                      <a:pt x="1" y="132"/>
                      <a:pt x="1" y="132"/>
                      <a:pt x="1" y="133"/>
                    </a:cubicBezTo>
                    <a:cubicBezTo>
                      <a:pt x="0" y="133"/>
                      <a:pt x="1" y="134"/>
                      <a:pt x="1" y="134"/>
                    </a:cubicBezTo>
                    <a:cubicBezTo>
                      <a:pt x="2" y="134"/>
                      <a:pt x="2" y="134"/>
                      <a:pt x="2" y="134"/>
                    </a:cubicBezTo>
                    <a:cubicBezTo>
                      <a:pt x="2" y="135"/>
                      <a:pt x="3" y="135"/>
                      <a:pt x="4" y="134"/>
                    </a:cubicBezTo>
                    <a:cubicBezTo>
                      <a:pt x="4" y="133"/>
                      <a:pt x="4" y="132"/>
                      <a:pt x="3" y="132"/>
                    </a:cubicBez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2" name="Freeform 1214"/>
              <p:cNvSpPr>
                <a:spLocks/>
              </p:cNvSpPr>
              <p:nvPr/>
            </p:nvSpPr>
            <p:spPr bwMode="auto">
              <a:xfrm>
                <a:off x="4085081" y="322816"/>
                <a:ext cx="103018" cy="2288924"/>
              </a:xfrm>
              <a:custGeom>
                <a:avLst/>
                <a:gdLst>
                  <a:gd name="T0" fmla="*/ 42 w 47"/>
                  <a:gd name="T1" fmla="*/ 1029 h 1045"/>
                  <a:gd name="T2" fmla="*/ 3 w 47"/>
                  <a:gd name="T3" fmla="*/ 955 h 1045"/>
                  <a:gd name="T4" fmla="*/ 4 w 47"/>
                  <a:gd name="T5" fmla="*/ 928 h 1045"/>
                  <a:gd name="T6" fmla="*/ 16 w 47"/>
                  <a:gd name="T7" fmla="*/ 902 h 1045"/>
                  <a:gd name="T8" fmla="*/ 5 w 47"/>
                  <a:gd name="T9" fmla="*/ 872 h 1045"/>
                  <a:gd name="T10" fmla="*/ 3 w 47"/>
                  <a:gd name="T11" fmla="*/ 836 h 1045"/>
                  <a:gd name="T12" fmla="*/ 43 w 47"/>
                  <a:gd name="T13" fmla="*/ 836 h 1045"/>
                  <a:gd name="T14" fmla="*/ 43 w 47"/>
                  <a:gd name="T15" fmla="*/ 803 h 1045"/>
                  <a:gd name="T16" fmla="*/ 3 w 47"/>
                  <a:gd name="T17" fmla="*/ 738 h 1045"/>
                  <a:gd name="T18" fmla="*/ 5 w 47"/>
                  <a:gd name="T19" fmla="*/ 709 h 1045"/>
                  <a:gd name="T20" fmla="*/ 4 w 47"/>
                  <a:gd name="T21" fmla="*/ 671 h 1045"/>
                  <a:gd name="T22" fmla="*/ 28 w 47"/>
                  <a:gd name="T23" fmla="*/ 666 h 1045"/>
                  <a:gd name="T24" fmla="*/ 26 w 47"/>
                  <a:gd name="T25" fmla="*/ 631 h 1045"/>
                  <a:gd name="T26" fmla="*/ 4 w 47"/>
                  <a:gd name="T27" fmla="*/ 579 h 1045"/>
                  <a:gd name="T28" fmla="*/ 46 w 47"/>
                  <a:gd name="T29" fmla="*/ 573 h 1045"/>
                  <a:gd name="T30" fmla="*/ 4 w 47"/>
                  <a:gd name="T31" fmla="*/ 511 h 1045"/>
                  <a:gd name="T32" fmla="*/ 4 w 47"/>
                  <a:gd name="T33" fmla="*/ 496 h 1045"/>
                  <a:gd name="T34" fmla="*/ 3 w 47"/>
                  <a:gd name="T35" fmla="*/ 476 h 1045"/>
                  <a:gd name="T36" fmla="*/ 45 w 47"/>
                  <a:gd name="T37" fmla="*/ 449 h 1045"/>
                  <a:gd name="T38" fmla="*/ 7 w 47"/>
                  <a:gd name="T39" fmla="*/ 401 h 1045"/>
                  <a:gd name="T40" fmla="*/ 3 w 47"/>
                  <a:gd name="T41" fmla="*/ 377 h 1045"/>
                  <a:gd name="T42" fmla="*/ 45 w 47"/>
                  <a:gd name="T43" fmla="*/ 346 h 1045"/>
                  <a:gd name="T44" fmla="*/ 4 w 47"/>
                  <a:gd name="T45" fmla="*/ 297 h 1045"/>
                  <a:gd name="T46" fmla="*/ 2 w 47"/>
                  <a:gd name="T47" fmla="*/ 251 h 1045"/>
                  <a:gd name="T48" fmla="*/ 44 w 47"/>
                  <a:gd name="T49" fmla="*/ 232 h 1045"/>
                  <a:gd name="T50" fmla="*/ 2 w 47"/>
                  <a:gd name="T51" fmla="*/ 180 h 1045"/>
                  <a:gd name="T52" fmla="*/ 4 w 47"/>
                  <a:gd name="T53" fmla="*/ 156 h 1045"/>
                  <a:gd name="T54" fmla="*/ 44 w 47"/>
                  <a:gd name="T55" fmla="*/ 154 h 1045"/>
                  <a:gd name="T56" fmla="*/ 2 w 47"/>
                  <a:gd name="T57" fmla="*/ 94 h 1045"/>
                  <a:gd name="T58" fmla="*/ 45 w 47"/>
                  <a:gd name="T59" fmla="*/ 93 h 1045"/>
                  <a:gd name="T60" fmla="*/ 2 w 47"/>
                  <a:gd name="T61" fmla="*/ 42 h 1045"/>
                  <a:gd name="T62" fmla="*/ 3 w 47"/>
                  <a:gd name="T63" fmla="*/ 22 h 1045"/>
                  <a:gd name="T64" fmla="*/ 8 w 47"/>
                  <a:gd name="T65" fmla="*/ 9 h 1045"/>
                  <a:gd name="T66" fmla="*/ 43 w 47"/>
                  <a:gd name="T67" fmla="*/ 61 h 1045"/>
                  <a:gd name="T68" fmla="*/ 45 w 47"/>
                  <a:gd name="T69" fmla="*/ 84 h 1045"/>
                  <a:gd name="T70" fmla="*/ 44 w 47"/>
                  <a:gd name="T71" fmla="*/ 129 h 1045"/>
                  <a:gd name="T72" fmla="*/ 6 w 47"/>
                  <a:gd name="T73" fmla="*/ 132 h 1045"/>
                  <a:gd name="T74" fmla="*/ 3 w 47"/>
                  <a:gd name="T75" fmla="*/ 161 h 1045"/>
                  <a:gd name="T76" fmla="*/ 44 w 47"/>
                  <a:gd name="T77" fmla="*/ 206 h 1045"/>
                  <a:gd name="T78" fmla="*/ 2 w 47"/>
                  <a:gd name="T79" fmla="*/ 221 h 1045"/>
                  <a:gd name="T80" fmla="*/ 42 w 47"/>
                  <a:gd name="T81" fmla="*/ 284 h 1045"/>
                  <a:gd name="T82" fmla="*/ 1 w 47"/>
                  <a:gd name="T83" fmla="*/ 283 h 1045"/>
                  <a:gd name="T84" fmla="*/ 42 w 47"/>
                  <a:gd name="T85" fmla="*/ 345 h 1045"/>
                  <a:gd name="T86" fmla="*/ 43 w 47"/>
                  <a:gd name="T87" fmla="*/ 390 h 1045"/>
                  <a:gd name="T88" fmla="*/ 44 w 47"/>
                  <a:gd name="T89" fmla="*/ 420 h 1045"/>
                  <a:gd name="T90" fmla="*/ 44 w 47"/>
                  <a:gd name="T91" fmla="*/ 437 h 1045"/>
                  <a:gd name="T92" fmla="*/ 45 w 47"/>
                  <a:gd name="T93" fmla="*/ 484 h 1045"/>
                  <a:gd name="T94" fmla="*/ 44 w 47"/>
                  <a:gd name="T95" fmla="*/ 523 h 1045"/>
                  <a:gd name="T96" fmla="*/ 1 w 47"/>
                  <a:gd name="T97" fmla="*/ 531 h 1045"/>
                  <a:gd name="T98" fmla="*/ 4 w 47"/>
                  <a:gd name="T99" fmla="*/ 565 h 1045"/>
                  <a:gd name="T100" fmla="*/ 44 w 47"/>
                  <a:gd name="T101" fmla="*/ 611 h 1045"/>
                  <a:gd name="T102" fmla="*/ 2 w 47"/>
                  <a:gd name="T103" fmla="*/ 635 h 1045"/>
                  <a:gd name="T104" fmla="*/ 45 w 47"/>
                  <a:gd name="T105" fmla="*/ 677 h 1045"/>
                  <a:gd name="T106" fmla="*/ 4 w 47"/>
                  <a:gd name="T107" fmla="*/ 701 h 1045"/>
                  <a:gd name="T108" fmla="*/ 20 w 47"/>
                  <a:gd name="T109" fmla="*/ 744 h 1045"/>
                  <a:gd name="T110" fmla="*/ 45 w 47"/>
                  <a:gd name="T111" fmla="*/ 797 h 1045"/>
                  <a:gd name="T112" fmla="*/ 44 w 47"/>
                  <a:gd name="T113" fmla="*/ 827 h 1045"/>
                  <a:gd name="T114" fmla="*/ 45 w 47"/>
                  <a:gd name="T115" fmla="*/ 864 h 1045"/>
                  <a:gd name="T116" fmla="*/ 3 w 47"/>
                  <a:gd name="T117" fmla="*/ 876 h 1045"/>
                  <a:gd name="T118" fmla="*/ 44 w 47"/>
                  <a:gd name="T119" fmla="*/ 930 h 1045"/>
                  <a:gd name="T120" fmla="*/ 45 w 47"/>
                  <a:gd name="T121" fmla="*/ 971 h 1045"/>
                  <a:gd name="T122" fmla="*/ 45 w 47"/>
                  <a:gd name="T123" fmla="*/ 1002 h 1045"/>
                  <a:gd name="T124" fmla="*/ 35 w 47"/>
                  <a:gd name="T125" fmla="*/ 1038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 h="1045">
                    <a:moveTo>
                      <a:pt x="19" y="1042"/>
                    </a:moveTo>
                    <a:cubicBezTo>
                      <a:pt x="10" y="1037"/>
                      <a:pt x="10" y="1037"/>
                      <a:pt x="10" y="1037"/>
                    </a:cubicBezTo>
                    <a:cubicBezTo>
                      <a:pt x="10" y="1038"/>
                      <a:pt x="10" y="1038"/>
                      <a:pt x="10" y="1038"/>
                    </a:cubicBezTo>
                    <a:cubicBezTo>
                      <a:pt x="9" y="1039"/>
                      <a:pt x="9" y="1039"/>
                      <a:pt x="9" y="1039"/>
                    </a:cubicBezTo>
                    <a:cubicBezTo>
                      <a:pt x="26" y="1045"/>
                      <a:pt x="26" y="1045"/>
                      <a:pt x="26" y="1045"/>
                    </a:cubicBezTo>
                    <a:cubicBezTo>
                      <a:pt x="27" y="1045"/>
                      <a:pt x="28" y="1045"/>
                      <a:pt x="28" y="1044"/>
                    </a:cubicBezTo>
                    <a:cubicBezTo>
                      <a:pt x="28" y="1043"/>
                      <a:pt x="28" y="1042"/>
                      <a:pt x="27" y="1042"/>
                    </a:cubicBezTo>
                    <a:cubicBezTo>
                      <a:pt x="5" y="1028"/>
                      <a:pt x="5" y="1028"/>
                      <a:pt x="5" y="1028"/>
                    </a:cubicBezTo>
                    <a:cubicBezTo>
                      <a:pt x="4" y="1029"/>
                      <a:pt x="4" y="1029"/>
                      <a:pt x="4" y="1029"/>
                    </a:cubicBezTo>
                    <a:cubicBezTo>
                      <a:pt x="4" y="1031"/>
                      <a:pt x="4" y="1031"/>
                      <a:pt x="4" y="1031"/>
                    </a:cubicBezTo>
                    <a:cubicBezTo>
                      <a:pt x="4" y="1029"/>
                      <a:pt x="4" y="1029"/>
                      <a:pt x="4" y="1029"/>
                    </a:cubicBezTo>
                    <a:cubicBezTo>
                      <a:pt x="3" y="1031"/>
                      <a:pt x="3" y="1031"/>
                      <a:pt x="3" y="1031"/>
                    </a:cubicBezTo>
                    <a:cubicBezTo>
                      <a:pt x="4" y="1031"/>
                      <a:pt x="4" y="1031"/>
                      <a:pt x="4" y="1031"/>
                    </a:cubicBezTo>
                    <a:cubicBezTo>
                      <a:pt x="4" y="1029"/>
                      <a:pt x="4" y="1029"/>
                      <a:pt x="4" y="1029"/>
                    </a:cubicBezTo>
                    <a:cubicBezTo>
                      <a:pt x="3" y="1031"/>
                      <a:pt x="3" y="1031"/>
                      <a:pt x="3" y="1031"/>
                    </a:cubicBezTo>
                    <a:cubicBezTo>
                      <a:pt x="4" y="1029"/>
                      <a:pt x="4" y="1029"/>
                      <a:pt x="4" y="1029"/>
                    </a:cubicBezTo>
                    <a:cubicBezTo>
                      <a:pt x="3" y="1030"/>
                      <a:pt x="3" y="1030"/>
                      <a:pt x="3" y="1030"/>
                    </a:cubicBezTo>
                    <a:cubicBezTo>
                      <a:pt x="3" y="1031"/>
                      <a:pt x="3" y="1031"/>
                      <a:pt x="3" y="1031"/>
                    </a:cubicBezTo>
                    <a:cubicBezTo>
                      <a:pt x="4" y="1029"/>
                      <a:pt x="4" y="1029"/>
                      <a:pt x="4" y="1029"/>
                    </a:cubicBezTo>
                    <a:cubicBezTo>
                      <a:pt x="3" y="1030"/>
                      <a:pt x="3" y="1030"/>
                      <a:pt x="3" y="1030"/>
                    </a:cubicBezTo>
                    <a:cubicBezTo>
                      <a:pt x="3" y="1030"/>
                      <a:pt x="3" y="1030"/>
                      <a:pt x="3" y="1030"/>
                    </a:cubicBezTo>
                    <a:cubicBezTo>
                      <a:pt x="3" y="1030"/>
                      <a:pt x="3" y="1030"/>
                      <a:pt x="3" y="1030"/>
                    </a:cubicBezTo>
                    <a:cubicBezTo>
                      <a:pt x="3" y="1030"/>
                      <a:pt x="3" y="1030"/>
                      <a:pt x="3" y="1030"/>
                    </a:cubicBezTo>
                    <a:cubicBezTo>
                      <a:pt x="3" y="1030"/>
                      <a:pt x="3" y="1030"/>
                      <a:pt x="3" y="1030"/>
                    </a:cubicBezTo>
                    <a:cubicBezTo>
                      <a:pt x="3" y="1030"/>
                      <a:pt x="3" y="1030"/>
                      <a:pt x="3" y="1030"/>
                    </a:cubicBezTo>
                    <a:cubicBezTo>
                      <a:pt x="4" y="1031"/>
                      <a:pt x="10" y="1034"/>
                      <a:pt x="17" y="1037"/>
                    </a:cubicBezTo>
                    <a:cubicBezTo>
                      <a:pt x="21" y="1038"/>
                      <a:pt x="24" y="1040"/>
                      <a:pt x="27" y="1041"/>
                    </a:cubicBezTo>
                    <a:cubicBezTo>
                      <a:pt x="28" y="1042"/>
                      <a:pt x="29" y="1042"/>
                      <a:pt x="30" y="1043"/>
                    </a:cubicBezTo>
                    <a:cubicBezTo>
                      <a:pt x="31" y="1043"/>
                      <a:pt x="31" y="1043"/>
                      <a:pt x="31" y="1043"/>
                    </a:cubicBezTo>
                    <a:cubicBezTo>
                      <a:pt x="32" y="1043"/>
                      <a:pt x="32" y="1043"/>
                      <a:pt x="33" y="1043"/>
                    </a:cubicBezTo>
                    <a:cubicBezTo>
                      <a:pt x="33" y="1043"/>
                      <a:pt x="33" y="1043"/>
                      <a:pt x="33" y="1043"/>
                    </a:cubicBezTo>
                    <a:cubicBezTo>
                      <a:pt x="33" y="1043"/>
                      <a:pt x="34" y="1043"/>
                      <a:pt x="34" y="1042"/>
                    </a:cubicBezTo>
                    <a:cubicBezTo>
                      <a:pt x="34" y="1042"/>
                      <a:pt x="34" y="1042"/>
                      <a:pt x="34" y="1042"/>
                    </a:cubicBezTo>
                    <a:cubicBezTo>
                      <a:pt x="34" y="1042"/>
                      <a:pt x="34" y="1042"/>
                      <a:pt x="34" y="1042"/>
                    </a:cubicBezTo>
                    <a:cubicBezTo>
                      <a:pt x="34" y="1041"/>
                      <a:pt x="34" y="1041"/>
                      <a:pt x="34" y="1041"/>
                    </a:cubicBezTo>
                    <a:cubicBezTo>
                      <a:pt x="33" y="1040"/>
                      <a:pt x="33" y="1040"/>
                      <a:pt x="33" y="1040"/>
                    </a:cubicBezTo>
                    <a:cubicBezTo>
                      <a:pt x="32" y="1039"/>
                      <a:pt x="29" y="1037"/>
                      <a:pt x="26" y="1035"/>
                    </a:cubicBezTo>
                    <a:cubicBezTo>
                      <a:pt x="21" y="1033"/>
                      <a:pt x="16" y="1029"/>
                      <a:pt x="11" y="1026"/>
                    </a:cubicBezTo>
                    <a:cubicBezTo>
                      <a:pt x="9" y="1025"/>
                      <a:pt x="7" y="1024"/>
                      <a:pt x="5" y="1023"/>
                    </a:cubicBezTo>
                    <a:cubicBezTo>
                      <a:pt x="4" y="1022"/>
                      <a:pt x="4" y="1022"/>
                      <a:pt x="3" y="1022"/>
                    </a:cubicBezTo>
                    <a:cubicBezTo>
                      <a:pt x="3" y="1021"/>
                      <a:pt x="3" y="1021"/>
                      <a:pt x="3" y="1021"/>
                    </a:cubicBezTo>
                    <a:cubicBezTo>
                      <a:pt x="3" y="1021"/>
                      <a:pt x="3" y="1021"/>
                      <a:pt x="3" y="1021"/>
                    </a:cubicBezTo>
                    <a:cubicBezTo>
                      <a:pt x="3" y="1021"/>
                      <a:pt x="3" y="1021"/>
                      <a:pt x="3" y="1021"/>
                    </a:cubicBezTo>
                    <a:cubicBezTo>
                      <a:pt x="3" y="1021"/>
                      <a:pt x="3" y="1021"/>
                      <a:pt x="3" y="1021"/>
                    </a:cubicBezTo>
                    <a:cubicBezTo>
                      <a:pt x="3" y="1021"/>
                      <a:pt x="3" y="1021"/>
                      <a:pt x="3" y="1021"/>
                    </a:cubicBezTo>
                    <a:cubicBezTo>
                      <a:pt x="3" y="1021"/>
                      <a:pt x="3" y="1021"/>
                      <a:pt x="3" y="1021"/>
                    </a:cubicBezTo>
                    <a:cubicBezTo>
                      <a:pt x="2" y="1022"/>
                      <a:pt x="2" y="1022"/>
                      <a:pt x="2" y="1022"/>
                    </a:cubicBezTo>
                    <a:cubicBezTo>
                      <a:pt x="3" y="1022"/>
                      <a:pt x="3" y="1022"/>
                      <a:pt x="3" y="1022"/>
                    </a:cubicBezTo>
                    <a:cubicBezTo>
                      <a:pt x="3" y="1021"/>
                      <a:pt x="3" y="1021"/>
                      <a:pt x="3" y="1021"/>
                    </a:cubicBezTo>
                    <a:cubicBezTo>
                      <a:pt x="2" y="1022"/>
                      <a:pt x="2" y="1022"/>
                      <a:pt x="2" y="1022"/>
                    </a:cubicBezTo>
                    <a:cubicBezTo>
                      <a:pt x="3" y="1022"/>
                      <a:pt x="3" y="1022"/>
                      <a:pt x="3" y="1022"/>
                    </a:cubicBezTo>
                    <a:cubicBezTo>
                      <a:pt x="2" y="1022"/>
                      <a:pt x="2" y="1022"/>
                      <a:pt x="2" y="1022"/>
                    </a:cubicBezTo>
                    <a:cubicBezTo>
                      <a:pt x="3" y="1022"/>
                      <a:pt x="3" y="1022"/>
                      <a:pt x="3" y="1022"/>
                    </a:cubicBezTo>
                    <a:cubicBezTo>
                      <a:pt x="3" y="1022"/>
                      <a:pt x="3" y="1022"/>
                      <a:pt x="3" y="1022"/>
                    </a:cubicBezTo>
                    <a:cubicBezTo>
                      <a:pt x="2" y="1022"/>
                      <a:pt x="2" y="1022"/>
                      <a:pt x="2" y="1022"/>
                    </a:cubicBezTo>
                    <a:cubicBezTo>
                      <a:pt x="3" y="1022"/>
                      <a:pt x="3" y="1022"/>
                      <a:pt x="3" y="1022"/>
                    </a:cubicBezTo>
                    <a:cubicBezTo>
                      <a:pt x="2" y="1022"/>
                      <a:pt x="2" y="1022"/>
                      <a:pt x="2" y="1022"/>
                    </a:cubicBezTo>
                    <a:cubicBezTo>
                      <a:pt x="1" y="1024"/>
                      <a:pt x="1" y="1024"/>
                      <a:pt x="1" y="1024"/>
                    </a:cubicBezTo>
                    <a:cubicBezTo>
                      <a:pt x="1" y="1024"/>
                      <a:pt x="10" y="1028"/>
                      <a:pt x="18" y="1032"/>
                    </a:cubicBezTo>
                    <a:cubicBezTo>
                      <a:pt x="22" y="1034"/>
                      <a:pt x="27" y="1036"/>
                      <a:pt x="30" y="1037"/>
                    </a:cubicBezTo>
                    <a:cubicBezTo>
                      <a:pt x="31" y="1038"/>
                      <a:pt x="33" y="1038"/>
                      <a:pt x="34" y="1039"/>
                    </a:cubicBezTo>
                    <a:cubicBezTo>
                      <a:pt x="34" y="1039"/>
                      <a:pt x="35" y="1039"/>
                      <a:pt x="35" y="1039"/>
                    </a:cubicBezTo>
                    <a:cubicBezTo>
                      <a:pt x="36" y="1039"/>
                      <a:pt x="36" y="1039"/>
                      <a:pt x="36" y="1039"/>
                    </a:cubicBezTo>
                    <a:cubicBezTo>
                      <a:pt x="36" y="1039"/>
                      <a:pt x="36" y="1040"/>
                      <a:pt x="36" y="1040"/>
                    </a:cubicBezTo>
                    <a:cubicBezTo>
                      <a:pt x="37" y="1039"/>
                      <a:pt x="37" y="1039"/>
                      <a:pt x="37" y="1039"/>
                    </a:cubicBezTo>
                    <a:cubicBezTo>
                      <a:pt x="37" y="1039"/>
                      <a:pt x="37" y="1039"/>
                      <a:pt x="38" y="1039"/>
                    </a:cubicBezTo>
                    <a:cubicBezTo>
                      <a:pt x="38" y="1039"/>
                      <a:pt x="38" y="1039"/>
                      <a:pt x="38" y="1039"/>
                    </a:cubicBezTo>
                    <a:cubicBezTo>
                      <a:pt x="38" y="1038"/>
                      <a:pt x="38" y="1038"/>
                      <a:pt x="38" y="1038"/>
                    </a:cubicBezTo>
                    <a:cubicBezTo>
                      <a:pt x="38" y="1037"/>
                      <a:pt x="38" y="1037"/>
                      <a:pt x="37" y="1037"/>
                    </a:cubicBezTo>
                    <a:cubicBezTo>
                      <a:pt x="37" y="1037"/>
                      <a:pt x="37" y="1036"/>
                      <a:pt x="36" y="1036"/>
                    </a:cubicBezTo>
                    <a:cubicBezTo>
                      <a:pt x="35" y="1035"/>
                      <a:pt x="32" y="1033"/>
                      <a:pt x="29" y="1031"/>
                    </a:cubicBezTo>
                    <a:cubicBezTo>
                      <a:pt x="19" y="1024"/>
                      <a:pt x="3" y="1015"/>
                      <a:pt x="3" y="1015"/>
                    </a:cubicBezTo>
                    <a:cubicBezTo>
                      <a:pt x="2" y="1017"/>
                      <a:pt x="2" y="1017"/>
                      <a:pt x="2" y="1017"/>
                    </a:cubicBezTo>
                    <a:cubicBezTo>
                      <a:pt x="3" y="1017"/>
                      <a:pt x="3" y="1017"/>
                      <a:pt x="3" y="1017"/>
                    </a:cubicBezTo>
                    <a:cubicBezTo>
                      <a:pt x="2" y="1017"/>
                      <a:pt x="2" y="1017"/>
                      <a:pt x="2" y="1017"/>
                    </a:cubicBezTo>
                    <a:cubicBezTo>
                      <a:pt x="2" y="1018"/>
                      <a:pt x="2" y="1018"/>
                      <a:pt x="2" y="1018"/>
                    </a:cubicBezTo>
                    <a:cubicBezTo>
                      <a:pt x="3" y="1018"/>
                      <a:pt x="3" y="1018"/>
                      <a:pt x="3" y="1017"/>
                    </a:cubicBezTo>
                    <a:cubicBezTo>
                      <a:pt x="2" y="1017"/>
                      <a:pt x="2" y="1017"/>
                      <a:pt x="2" y="1017"/>
                    </a:cubicBezTo>
                    <a:cubicBezTo>
                      <a:pt x="2" y="1018"/>
                      <a:pt x="2" y="1018"/>
                      <a:pt x="2" y="1018"/>
                    </a:cubicBezTo>
                    <a:cubicBezTo>
                      <a:pt x="2" y="1017"/>
                      <a:pt x="2" y="1017"/>
                      <a:pt x="2" y="1017"/>
                    </a:cubicBezTo>
                    <a:cubicBezTo>
                      <a:pt x="2" y="1018"/>
                      <a:pt x="2" y="1018"/>
                      <a:pt x="2" y="1018"/>
                    </a:cubicBezTo>
                    <a:cubicBezTo>
                      <a:pt x="2" y="1018"/>
                      <a:pt x="2" y="1018"/>
                      <a:pt x="2" y="1018"/>
                    </a:cubicBezTo>
                    <a:cubicBezTo>
                      <a:pt x="2" y="1017"/>
                      <a:pt x="2" y="1017"/>
                      <a:pt x="2" y="1017"/>
                    </a:cubicBezTo>
                    <a:cubicBezTo>
                      <a:pt x="2" y="1018"/>
                      <a:pt x="2" y="1018"/>
                      <a:pt x="2" y="1018"/>
                    </a:cubicBezTo>
                    <a:cubicBezTo>
                      <a:pt x="2" y="1017"/>
                      <a:pt x="2" y="1017"/>
                      <a:pt x="2" y="1017"/>
                    </a:cubicBezTo>
                    <a:cubicBezTo>
                      <a:pt x="2" y="1018"/>
                      <a:pt x="2" y="1018"/>
                      <a:pt x="2" y="1018"/>
                    </a:cubicBezTo>
                    <a:cubicBezTo>
                      <a:pt x="2" y="1018"/>
                      <a:pt x="2" y="1018"/>
                      <a:pt x="2" y="1018"/>
                    </a:cubicBezTo>
                    <a:cubicBezTo>
                      <a:pt x="2" y="1017"/>
                      <a:pt x="2" y="1017"/>
                      <a:pt x="2" y="1017"/>
                    </a:cubicBezTo>
                    <a:cubicBezTo>
                      <a:pt x="2" y="1018"/>
                      <a:pt x="2" y="1018"/>
                      <a:pt x="2" y="1018"/>
                    </a:cubicBezTo>
                    <a:cubicBezTo>
                      <a:pt x="2" y="1018"/>
                      <a:pt x="2" y="1018"/>
                      <a:pt x="2" y="1018"/>
                    </a:cubicBezTo>
                    <a:cubicBezTo>
                      <a:pt x="2" y="1018"/>
                      <a:pt x="2" y="1018"/>
                      <a:pt x="2" y="1018"/>
                    </a:cubicBezTo>
                    <a:cubicBezTo>
                      <a:pt x="2" y="1018"/>
                      <a:pt x="2" y="1018"/>
                      <a:pt x="2" y="1018"/>
                    </a:cubicBezTo>
                    <a:cubicBezTo>
                      <a:pt x="2" y="1018"/>
                      <a:pt x="2" y="1018"/>
                      <a:pt x="2" y="1018"/>
                    </a:cubicBezTo>
                    <a:cubicBezTo>
                      <a:pt x="2" y="1018"/>
                      <a:pt x="2" y="1018"/>
                      <a:pt x="2" y="1018"/>
                    </a:cubicBezTo>
                    <a:cubicBezTo>
                      <a:pt x="2" y="1018"/>
                      <a:pt x="3" y="1018"/>
                      <a:pt x="4" y="1019"/>
                    </a:cubicBezTo>
                    <a:cubicBezTo>
                      <a:pt x="8" y="1021"/>
                      <a:pt x="16" y="1025"/>
                      <a:pt x="24" y="1028"/>
                    </a:cubicBezTo>
                    <a:cubicBezTo>
                      <a:pt x="27" y="1030"/>
                      <a:pt x="31" y="1031"/>
                      <a:pt x="34" y="1033"/>
                    </a:cubicBezTo>
                    <a:cubicBezTo>
                      <a:pt x="35" y="1033"/>
                      <a:pt x="37" y="1034"/>
                      <a:pt x="38" y="1034"/>
                    </a:cubicBezTo>
                    <a:cubicBezTo>
                      <a:pt x="38" y="1034"/>
                      <a:pt x="38" y="1034"/>
                      <a:pt x="39" y="1035"/>
                    </a:cubicBezTo>
                    <a:cubicBezTo>
                      <a:pt x="39" y="1035"/>
                      <a:pt x="39" y="1035"/>
                      <a:pt x="40" y="1035"/>
                    </a:cubicBezTo>
                    <a:cubicBezTo>
                      <a:pt x="40" y="1035"/>
                      <a:pt x="40" y="1035"/>
                      <a:pt x="40" y="1035"/>
                    </a:cubicBezTo>
                    <a:cubicBezTo>
                      <a:pt x="41" y="1035"/>
                      <a:pt x="41" y="1034"/>
                      <a:pt x="41" y="1034"/>
                    </a:cubicBezTo>
                    <a:cubicBezTo>
                      <a:pt x="41" y="1034"/>
                      <a:pt x="42" y="1033"/>
                      <a:pt x="41" y="1033"/>
                    </a:cubicBezTo>
                    <a:cubicBezTo>
                      <a:pt x="41" y="1032"/>
                      <a:pt x="41" y="1032"/>
                      <a:pt x="41" y="1032"/>
                    </a:cubicBezTo>
                    <a:cubicBezTo>
                      <a:pt x="4" y="1009"/>
                      <a:pt x="4" y="1009"/>
                      <a:pt x="4" y="1009"/>
                    </a:cubicBezTo>
                    <a:cubicBezTo>
                      <a:pt x="4" y="1010"/>
                      <a:pt x="4" y="1010"/>
                      <a:pt x="4" y="1010"/>
                    </a:cubicBezTo>
                    <a:cubicBezTo>
                      <a:pt x="5" y="1011"/>
                      <a:pt x="5" y="1011"/>
                      <a:pt x="5" y="1011"/>
                    </a:cubicBezTo>
                    <a:cubicBezTo>
                      <a:pt x="4" y="1010"/>
                      <a:pt x="4" y="1010"/>
                      <a:pt x="4" y="1010"/>
                    </a:cubicBezTo>
                    <a:cubicBezTo>
                      <a:pt x="4" y="1012"/>
                      <a:pt x="4" y="1012"/>
                      <a:pt x="4" y="1012"/>
                    </a:cubicBezTo>
                    <a:cubicBezTo>
                      <a:pt x="4" y="1012"/>
                      <a:pt x="5" y="1012"/>
                      <a:pt x="5" y="1011"/>
                    </a:cubicBezTo>
                    <a:cubicBezTo>
                      <a:pt x="4" y="1010"/>
                      <a:pt x="4" y="1010"/>
                      <a:pt x="4" y="1010"/>
                    </a:cubicBezTo>
                    <a:cubicBezTo>
                      <a:pt x="4" y="1012"/>
                      <a:pt x="4" y="1012"/>
                      <a:pt x="4" y="1012"/>
                    </a:cubicBezTo>
                    <a:cubicBezTo>
                      <a:pt x="4" y="1010"/>
                      <a:pt x="4" y="1010"/>
                      <a:pt x="4" y="1010"/>
                    </a:cubicBezTo>
                    <a:cubicBezTo>
                      <a:pt x="4" y="1012"/>
                      <a:pt x="4" y="1012"/>
                      <a:pt x="4" y="1012"/>
                    </a:cubicBezTo>
                    <a:cubicBezTo>
                      <a:pt x="4" y="1012"/>
                      <a:pt x="4" y="1012"/>
                      <a:pt x="4" y="1012"/>
                    </a:cubicBezTo>
                    <a:cubicBezTo>
                      <a:pt x="4" y="1010"/>
                      <a:pt x="4" y="1010"/>
                      <a:pt x="4" y="1010"/>
                    </a:cubicBezTo>
                    <a:cubicBezTo>
                      <a:pt x="4" y="1012"/>
                      <a:pt x="4" y="1012"/>
                      <a:pt x="4" y="1012"/>
                    </a:cubicBezTo>
                    <a:cubicBezTo>
                      <a:pt x="4" y="1011"/>
                      <a:pt x="4" y="1011"/>
                      <a:pt x="4" y="1011"/>
                    </a:cubicBezTo>
                    <a:cubicBezTo>
                      <a:pt x="3" y="1012"/>
                      <a:pt x="3" y="1012"/>
                      <a:pt x="3" y="1012"/>
                    </a:cubicBezTo>
                    <a:cubicBezTo>
                      <a:pt x="3" y="1012"/>
                      <a:pt x="3" y="1012"/>
                      <a:pt x="4" y="1012"/>
                    </a:cubicBezTo>
                    <a:cubicBezTo>
                      <a:pt x="4" y="1011"/>
                      <a:pt x="4" y="1011"/>
                      <a:pt x="4" y="1011"/>
                    </a:cubicBezTo>
                    <a:cubicBezTo>
                      <a:pt x="3" y="1012"/>
                      <a:pt x="3" y="1012"/>
                      <a:pt x="3" y="1012"/>
                    </a:cubicBezTo>
                    <a:cubicBezTo>
                      <a:pt x="3" y="1012"/>
                      <a:pt x="3" y="1012"/>
                      <a:pt x="3" y="1012"/>
                    </a:cubicBezTo>
                    <a:cubicBezTo>
                      <a:pt x="4" y="1012"/>
                      <a:pt x="6" y="1013"/>
                      <a:pt x="10" y="1015"/>
                    </a:cubicBezTo>
                    <a:cubicBezTo>
                      <a:pt x="16" y="1017"/>
                      <a:pt x="23" y="1021"/>
                      <a:pt x="30" y="1024"/>
                    </a:cubicBezTo>
                    <a:cubicBezTo>
                      <a:pt x="33" y="1025"/>
                      <a:pt x="36" y="1026"/>
                      <a:pt x="38" y="1027"/>
                    </a:cubicBezTo>
                    <a:cubicBezTo>
                      <a:pt x="39" y="1028"/>
                      <a:pt x="40" y="1028"/>
                      <a:pt x="41" y="1028"/>
                    </a:cubicBezTo>
                    <a:cubicBezTo>
                      <a:pt x="42" y="1029"/>
                      <a:pt x="42" y="1029"/>
                      <a:pt x="42" y="1029"/>
                    </a:cubicBezTo>
                    <a:cubicBezTo>
                      <a:pt x="42" y="1029"/>
                      <a:pt x="42" y="1029"/>
                      <a:pt x="42" y="1029"/>
                    </a:cubicBezTo>
                    <a:cubicBezTo>
                      <a:pt x="42" y="1029"/>
                      <a:pt x="42" y="1029"/>
                      <a:pt x="42" y="1029"/>
                    </a:cubicBezTo>
                    <a:cubicBezTo>
                      <a:pt x="43" y="1029"/>
                      <a:pt x="43" y="1029"/>
                      <a:pt x="43" y="1029"/>
                    </a:cubicBezTo>
                    <a:cubicBezTo>
                      <a:pt x="43" y="1029"/>
                      <a:pt x="43" y="1029"/>
                      <a:pt x="44" y="1028"/>
                    </a:cubicBezTo>
                    <a:cubicBezTo>
                      <a:pt x="44" y="1028"/>
                      <a:pt x="44" y="1028"/>
                      <a:pt x="44" y="1027"/>
                    </a:cubicBezTo>
                    <a:cubicBezTo>
                      <a:pt x="44" y="1027"/>
                      <a:pt x="44" y="1026"/>
                      <a:pt x="43" y="1026"/>
                    </a:cubicBezTo>
                    <a:cubicBezTo>
                      <a:pt x="22" y="1013"/>
                      <a:pt x="22" y="1013"/>
                      <a:pt x="22" y="1013"/>
                    </a:cubicBezTo>
                    <a:cubicBezTo>
                      <a:pt x="45" y="1023"/>
                      <a:pt x="45" y="1023"/>
                      <a:pt x="45" y="1023"/>
                    </a:cubicBezTo>
                    <a:cubicBezTo>
                      <a:pt x="45" y="1023"/>
                      <a:pt x="46" y="1023"/>
                      <a:pt x="47" y="1022"/>
                    </a:cubicBezTo>
                    <a:cubicBezTo>
                      <a:pt x="47" y="1022"/>
                      <a:pt x="47" y="1021"/>
                      <a:pt x="46" y="1020"/>
                    </a:cubicBezTo>
                    <a:cubicBezTo>
                      <a:pt x="46" y="1020"/>
                      <a:pt x="43" y="1019"/>
                      <a:pt x="39" y="1016"/>
                    </a:cubicBezTo>
                    <a:cubicBezTo>
                      <a:pt x="33" y="1013"/>
                      <a:pt x="24" y="1007"/>
                      <a:pt x="17" y="1002"/>
                    </a:cubicBezTo>
                    <a:cubicBezTo>
                      <a:pt x="13" y="1000"/>
                      <a:pt x="10" y="998"/>
                      <a:pt x="7" y="996"/>
                    </a:cubicBezTo>
                    <a:cubicBezTo>
                      <a:pt x="6" y="996"/>
                      <a:pt x="5" y="995"/>
                      <a:pt x="5" y="995"/>
                    </a:cubicBezTo>
                    <a:cubicBezTo>
                      <a:pt x="4" y="994"/>
                      <a:pt x="4" y="994"/>
                      <a:pt x="4" y="994"/>
                    </a:cubicBezTo>
                    <a:cubicBezTo>
                      <a:pt x="4" y="994"/>
                      <a:pt x="4" y="994"/>
                      <a:pt x="4" y="994"/>
                    </a:cubicBezTo>
                    <a:cubicBezTo>
                      <a:pt x="3" y="995"/>
                      <a:pt x="3" y="995"/>
                      <a:pt x="3" y="995"/>
                    </a:cubicBezTo>
                    <a:cubicBezTo>
                      <a:pt x="4" y="994"/>
                      <a:pt x="4" y="994"/>
                      <a:pt x="4" y="994"/>
                    </a:cubicBezTo>
                    <a:cubicBezTo>
                      <a:pt x="4" y="994"/>
                      <a:pt x="4" y="994"/>
                      <a:pt x="4" y="994"/>
                    </a:cubicBezTo>
                    <a:cubicBezTo>
                      <a:pt x="3" y="995"/>
                      <a:pt x="3" y="995"/>
                      <a:pt x="3" y="995"/>
                    </a:cubicBezTo>
                    <a:cubicBezTo>
                      <a:pt x="4" y="994"/>
                      <a:pt x="4" y="994"/>
                      <a:pt x="4" y="994"/>
                    </a:cubicBezTo>
                    <a:cubicBezTo>
                      <a:pt x="3" y="995"/>
                      <a:pt x="3" y="995"/>
                      <a:pt x="3" y="995"/>
                    </a:cubicBezTo>
                    <a:cubicBezTo>
                      <a:pt x="4" y="994"/>
                      <a:pt x="4" y="994"/>
                      <a:pt x="4" y="994"/>
                    </a:cubicBezTo>
                    <a:cubicBezTo>
                      <a:pt x="4" y="994"/>
                      <a:pt x="4" y="994"/>
                      <a:pt x="4" y="994"/>
                    </a:cubicBezTo>
                    <a:cubicBezTo>
                      <a:pt x="3" y="995"/>
                      <a:pt x="3" y="995"/>
                      <a:pt x="3" y="995"/>
                    </a:cubicBezTo>
                    <a:cubicBezTo>
                      <a:pt x="4" y="994"/>
                      <a:pt x="4" y="994"/>
                      <a:pt x="4" y="994"/>
                    </a:cubicBezTo>
                    <a:cubicBezTo>
                      <a:pt x="3" y="995"/>
                      <a:pt x="3" y="995"/>
                      <a:pt x="3" y="995"/>
                    </a:cubicBezTo>
                    <a:cubicBezTo>
                      <a:pt x="4" y="995"/>
                      <a:pt x="4" y="995"/>
                      <a:pt x="4" y="995"/>
                    </a:cubicBezTo>
                    <a:cubicBezTo>
                      <a:pt x="4" y="995"/>
                      <a:pt x="4" y="994"/>
                      <a:pt x="4" y="994"/>
                    </a:cubicBezTo>
                    <a:cubicBezTo>
                      <a:pt x="3" y="995"/>
                      <a:pt x="3" y="995"/>
                      <a:pt x="3" y="995"/>
                    </a:cubicBezTo>
                    <a:cubicBezTo>
                      <a:pt x="4" y="995"/>
                      <a:pt x="4" y="995"/>
                      <a:pt x="4" y="995"/>
                    </a:cubicBezTo>
                    <a:cubicBezTo>
                      <a:pt x="3" y="995"/>
                      <a:pt x="3" y="995"/>
                      <a:pt x="3" y="995"/>
                    </a:cubicBezTo>
                    <a:cubicBezTo>
                      <a:pt x="4" y="996"/>
                      <a:pt x="4" y="996"/>
                      <a:pt x="4" y="996"/>
                    </a:cubicBezTo>
                    <a:cubicBezTo>
                      <a:pt x="3" y="995"/>
                      <a:pt x="3" y="995"/>
                      <a:pt x="3" y="995"/>
                    </a:cubicBezTo>
                    <a:cubicBezTo>
                      <a:pt x="3" y="996"/>
                      <a:pt x="3" y="996"/>
                      <a:pt x="3" y="996"/>
                    </a:cubicBezTo>
                    <a:cubicBezTo>
                      <a:pt x="3" y="996"/>
                      <a:pt x="4" y="996"/>
                      <a:pt x="4" y="996"/>
                    </a:cubicBezTo>
                    <a:cubicBezTo>
                      <a:pt x="3" y="995"/>
                      <a:pt x="3" y="995"/>
                      <a:pt x="3" y="995"/>
                    </a:cubicBezTo>
                    <a:cubicBezTo>
                      <a:pt x="3" y="996"/>
                      <a:pt x="3" y="996"/>
                      <a:pt x="3" y="996"/>
                    </a:cubicBezTo>
                    <a:cubicBezTo>
                      <a:pt x="3" y="995"/>
                      <a:pt x="3" y="995"/>
                      <a:pt x="3" y="995"/>
                    </a:cubicBezTo>
                    <a:cubicBezTo>
                      <a:pt x="3" y="996"/>
                      <a:pt x="3" y="996"/>
                      <a:pt x="3" y="996"/>
                    </a:cubicBezTo>
                    <a:cubicBezTo>
                      <a:pt x="3" y="996"/>
                      <a:pt x="3" y="996"/>
                      <a:pt x="3" y="996"/>
                    </a:cubicBezTo>
                    <a:cubicBezTo>
                      <a:pt x="3" y="995"/>
                      <a:pt x="3" y="995"/>
                      <a:pt x="3" y="995"/>
                    </a:cubicBezTo>
                    <a:cubicBezTo>
                      <a:pt x="3" y="996"/>
                      <a:pt x="3" y="996"/>
                      <a:pt x="3" y="996"/>
                    </a:cubicBezTo>
                    <a:cubicBezTo>
                      <a:pt x="3" y="995"/>
                      <a:pt x="3" y="995"/>
                      <a:pt x="3" y="995"/>
                    </a:cubicBezTo>
                    <a:cubicBezTo>
                      <a:pt x="2" y="996"/>
                      <a:pt x="2" y="996"/>
                      <a:pt x="2" y="996"/>
                    </a:cubicBezTo>
                    <a:cubicBezTo>
                      <a:pt x="3" y="996"/>
                      <a:pt x="3" y="996"/>
                      <a:pt x="3" y="996"/>
                    </a:cubicBezTo>
                    <a:cubicBezTo>
                      <a:pt x="3" y="995"/>
                      <a:pt x="3" y="995"/>
                      <a:pt x="3" y="995"/>
                    </a:cubicBezTo>
                    <a:cubicBezTo>
                      <a:pt x="2" y="996"/>
                      <a:pt x="2" y="996"/>
                      <a:pt x="2" y="996"/>
                    </a:cubicBezTo>
                    <a:cubicBezTo>
                      <a:pt x="2" y="996"/>
                      <a:pt x="2" y="996"/>
                      <a:pt x="2" y="996"/>
                    </a:cubicBezTo>
                    <a:cubicBezTo>
                      <a:pt x="3" y="997"/>
                      <a:pt x="4" y="997"/>
                      <a:pt x="5" y="998"/>
                    </a:cubicBezTo>
                    <a:cubicBezTo>
                      <a:pt x="10" y="1000"/>
                      <a:pt x="19" y="1004"/>
                      <a:pt x="28" y="1008"/>
                    </a:cubicBezTo>
                    <a:cubicBezTo>
                      <a:pt x="36" y="1012"/>
                      <a:pt x="43" y="1015"/>
                      <a:pt x="43" y="1015"/>
                    </a:cubicBezTo>
                    <a:cubicBezTo>
                      <a:pt x="44" y="1016"/>
                      <a:pt x="45" y="1016"/>
                      <a:pt x="45" y="1015"/>
                    </a:cubicBezTo>
                    <a:cubicBezTo>
                      <a:pt x="45" y="1014"/>
                      <a:pt x="45" y="1013"/>
                      <a:pt x="44" y="1013"/>
                    </a:cubicBezTo>
                    <a:cubicBezTo>
                      <a:pt x="44" y="1013"/>
                      <a:pt x="42" y="1011"/>
                      <a:pt x="38" y="1009"/>
                    </a:cubicBezTo>
                    <a:cubicBezTo>
                      <a:pt x="32" y="1006"/>
                      <a:pt x="23" y="1000"/>
                      <a:pt x="16" y="996"/>
                    </a:cubicBezTo>
                    <a:cubicBezTo>
                      <a:pt x="13" y="994"/>
                      <a:pt x="9" y="992"/>
                      <a:pt x="7" y="990"/>
                    </a:cubicBezTo>
                    <a:cubicBezTo>
                      <a:pt x="6" y="989"/>
                      <a:pt x="5" y="989"/>
                      <a:pt x="4" y="988"/>
                    </a:cubicBezTo>
                    <a:cubicBezTo>
                      <a:pt x="4" y="988"/>
                      <a:pt x="4" y="988"/>
                      <a:pt x="4" y="988"/>
                    </a:cubicBezTo>
                    <a:cubicBezTo>
                      <a:pt x="4" y="988"/>
                      <a:pt x="4" y="988"/>
                      <a:pt x="4" y="988"/>
                    </a:cubicBezTo>
                    <a:cubicBezTo>
                      <a:pt x="3" y="988"/>
                      <a:pt x="3" y="988"/>
                      <a:pt x="3" y="988"/>
                    </a:cubicBezTo>
                    <a:cubicBezTo>
                      <a:pt x="4" y="988"/>
                      <a:pt x="4" y="988"/>
                      <a:pt x="4" y="988"/>
                    </a:cubicBezTo>
                    <a:cubicBezTo>
                      <a:pt x="4" y="988"/>
                      <a:pt x="4" y="988"/>
                      <a:pt x="4" y="988"/>
                    </a:cubicBezTo>
                    <a:cubicBezTo>
                      <a:pt x="3" y="988"/>
                      <a:pt x="3" y="988"/>
                      <a:pt x="3" y="988"/>
                    </a:cubicBezTo>
                    <a:cubicBezTo>
                      <a:pt x="4" y="988"/>
                      <a:pt x="4" y="988"/>
                      <a:pt x="4" y="988"/>
                    </a:cubicBezTo>
                    <a:cubicBezTo>
                      <a:pt x="2" y="988"/>
                      <a:pt x="2" y="988"/>
                      <a:pt x="2" y="988"/>
                    </a:cubicBezTo>
                    <a:cubicBezTo>
                      <a:pt x="4" y="988"/>
                      <a:pt x="4" y="988"/>
                      <a:pt x="4" y="988"/>
                    </a:cubicBezTo>
                    <a:cubicBezTo>
                      <a:pt x="4" y="988"/>
                      <a:pt x="4" y="988"/>
                      <a:pt x="4" y="988"/>
                    </a:cubicBezTo>
                    <a:cubicBezTo>
                      <a:pt x="2" y="988"/>
                      <a:pt x="2" y="988"/>
                      <a:pt x="2" y="988"/>
                    </a:cubicBezTo>
                    <a:cubicBezTo>
                      <a:pt x="4" y="988"/>
                      <a:pt x="4" y="988"/>
                      <a:pt x="4" y="988"/>
                    </a:cubicBezTo>
                    <a:cubicBezTo>
                      <a:pt x="2" y="988"/>
                      <a:pt x="2" y="988"/>
                      <a:pt x="2" y="988"/>
                    </a:cubicBezTo>
                    <a:cubicBezTo>
                      <a:pt x="4" y="989"/>
                      <a:pt x="4" y="989"/>
                      <a:pt x="4" y="989"/>
                    </a:cubicBezTo>
                    <a:cubicBezTo>
                      <a:pt x="4" y="988"/>
                      <a:pt x="4" y="988"/>
                      <a:pt x="4" y="988"/>
                    </a:cubicBezTo>
                    <a:cubicBezTo>
                      <a:pt x="2" y="988"/>
                      <a:pt x="2" y="988"/>
                      <a:pt x="2" y="988"/>
                    </a:cubicBezTo>
                    <a:cubicBezTo>
                      <a:pt x="4" y="989"/>
                      <a:pt x="4" y="989"/>
                      <a:pt x="4" y="989"/>
                    </a:cubicBezTo>
                    <a:cubicBezTo>
                      <a:pt x="2" y="988"/>
                      <a:pt x="2" y="988"/>
                      <a:pt x="2" y="988"/>
                    </a:cubicBezTo>
                    <a:cubicBezTo>
                      <a:pt x="2" y="990"/>
                      <a:pt x="2" y="990"/>
                      <a:pt x="2" y="990"/>
                    </a:cubicBezTo>
                    <a:cubicBezTo>
                      <a:pt x="2" y="990"/>
                      <a:pt x="11" y="995"/>
                      <a:pt x="22" y="1000"/>
                    </a:cubicBezTo>
                    <a:cubicBezTo>
                      <a:pt x="27" y="1002"/>
                      <a:pt x="32" y="1004"/>
                      <a:pt x="36" y="1006"/>
                    </a:cubicBezTo>
                    <a:cubicBezTo>
                      <a:pt x="38" y="1007"/>
                      <a:pt x="40" y="1008"/>
                      <a:pt x="41" y="1009"/>
                    </a:cubicBezTo>
                    <a:cubicBezTo>
                      <a:pt x="42" y="1009"/>
                      <a:pt x="42" y="1009"/>
                      <a:pt x="43" y="1009"/>
                    </a:cubicBezTo>
                    <a:cubicBezTo>
                      <a:pt x="43" y="1009"/>
                      <a:pt x="44" y="1010"/>
                      <a:pt x="44" y="1010"/>
                    </a:cubicBezTo>
                    <a:cubicBezTo>
                      <a:pt x="45" y="1010"/>
                      <a:pt x="45" y="1010"/>
                      <a:pt x="45" y="1010"/>
                    </a:cubicBezTo>
                    <a:cubicBezTo>
                      <a:pt x="45" y="1009"/>
                      <a:pt x="45" y="1009"/>
                      <a:pt x="46" y="1009"/>
                    </a:cubicBezTo>
                    <a:cubicBezTo>
                      <a:pt x="46" y="1009"/>
                      <a:pt x="46" y="1008"/>
                      <a:pt x="46" y="1008"/>
                    </a:cubicBezTo>
                    <a:cubicBezTo>
                      <a:pt x="46" y="1007"/>
                      <a:pt x="45" y="1007"/>
                      <a:pt x="45" y="1007"/>
                    </a:cubicBezTo>
                    <a:cubicBezTo>
                      <a:pt x="3" y="980"/>
                      <a:pt x="3" y="980"/>
                      <a:pt x="3" y="980"/>
                    </a:cubicBezTo>
                    <a:cubicBezTo>
                      <a:pt x="2" y="982"/>
                      <a:pt x="2" y="982"/>
                      <a:pt x="2" y="982"/>
                    </a:cubicBezTo>
                    <a:cubicBezTo>
                      <a:pt x="1" y="983"/>
                      <a:pt x="1" y="983"/>
                      <a:pt x="1" y="983"/>
                    </a:cubicBezTo>
                    <a:cubicBezTo>
                      <a:pt x="1" y="983"/>
                      <a:pt x="12" y="988"/>
                      <a:pt x="22" y="994"/>
                    </a:cubicBezTo>
                    <a:cubicBezTo>
                      <a:pt x="28" y="997"/>
                      <a:pt x="33" y="999"/>
                      <a:pt x="37" y="1001"/>
                    </a:cubicBezTo>
                    <a:cubicBezTo>
                      <a:pt x="39" y="1003"/>
                      <a:pt x="41" y="1003"/>
                      <a:pt x="42" y="1004"/>
                    </a:cubicBezTo>
                    <a:cubicBezTo>
                      <a:pt x="43" y="1004"/>
                      <a:pt x="43" y="1005"/>
                      <a:pt x="44" y="1005"/>
                    </a:cubicBezTo>
                    <a:cubicBezTo>
                      <a:pt x="44" y="1005"/>
                      <a:pt x="44" y="1005"/>
                      <a:pt x="44" y="1005"/>
                    </a:cubicBezTo>
                    <a:cubicBezTo>
                      <a:pt x="45" y="1005"/>
                      <a:pt x="45" y="1005"/>
                      <a:pt x="45" y="1005"/>
                    </a:cubicBezTo>
                    <a:cubicBezTo>
                      <a:pt x="46" y="1005"/>
                      <a:pt x="46" y="1005"/>
                      <a:pt x="46" y="1005"/>
                    </a:cubicBezTo>
                    <a:cubicBezTo>
                      <a:pt x="46" y="1005"/>
                      <a:pt x="46" y="1005"/>
                      <a:pt x="46" y="1004"/>
                    </a:cubicBezTo>
                    <a:cubicBezTo>
                      <a:pt x="46" y="1004"/>
                      <a:pt x="46" y="1004"/>
                      <a:pt x="46" y="1004"/>
                    </a:cubicBezTo>
                    <a:cubicBezTo>
                      <a:pt x="47" y="1004"/>
                      <a:pt x="47" y="1004"/>
                      <a:pt x="47" y="1004"/>
                    </a:cubicBezTo>
                    <a:cubicBezTo>
                      <a:pt x="47" y="1003"/>
                      <a:pt x="46" y="1003"/>
                      <a:pt x="46" y="1003"/>
                    </a:cubicBezTo>
                    <a:cubicBezTo>
                      <a:pt x="46" y="1002"/>
                      <a:pt x="46" y="1002"/>
                      <a:pt x="46" y="1002"/>
                    </a:cubicBezTo>
                    <a:cubicBezTo>
                      <a:pt x="45" y="1002"/>
                      <a:pt x="44" y="1001"/>
                      <a:pt x="43" y="1000"/>
                    </a:cubicBezTo>
                    <a:cubicBezTo>
                      <a:pt x="33" y="993"/>
                      <a:pt x="2" y="975"/>
                      <a:pt x="2" y="975"/>
                    </a:cubicBezTo>
                    <a:cubicBezTo>
                      <a:pt x="2" y="976"/>
                      <a:pt x="2" y="976"/>
                      <a:pt x="2" y="976"/>
                    </a:cubicBezTo>
                    <a:cubicBezTo>
                      <a:pt x="1" y="978"/>
                      <a:pt x="1" y="978"/>
                      <a:pt x="1" y="978"/>
                    </a:cubicBezTo>
                    <a:cubicBezTo>
                      <a:pt x="44" y="997"/>
                      <a:pt x="44" y="997"/>
                      <a:pt x="44" y="997"/>
                    </a:cubicBezTo>
                    <a:cubicBezTo>
                      <a:pt x="45" y="997"/>
                      <a:pt x="45" y="997"/>
                      <a:pt x="46" y="996"/>
                    </a:cubicBezTo>
                    <a:cubicBezTo>
                      <a:pt x="46" y="996"/>
                      <a:pt x="46" y="995"/>
                      <a:pt x="45" y="994"/>
                    </a:cubicBezTo>
                    <a:cubicBezTo>
                      <a:pt x="25" y="982"/>
                      <a:pt x="25" y="982"/>
                      <a:pt x="25" y="982"/>
                    </a:cubicBezTo>
                    <a:cubicBezTo>
                      <a:pt x="43" y="990"/>
                      <a:pt x="43" y="990"/>
                      <a:pt x="43" y="990"/>
                    </a:cubicBezTo>
                    <a:cubicBezTo>
                      <a:pt x="44" y="990"/>
                      <a:pt x="45" y="990"/>
                      <a:pt x="45" y="990"/>
                    </a:cubicBezTo>
                    <a:cubicBezTo>
                      <a:pt x="45" y="989"/>
                      <a:pt x="45" y="989"/>
                      <a:pt x="45" y="989"/>
                    </a:cubicBezTo>
                    <a:cubicBezTo>
                      <a:pt x="45" y="988"/>
                      <a:pt x="45" y="988"/>
                      <a:pt x="45" y="988"/>
                    </a:cubicBezTo>
                    <a:cubicBezTo>
                      <a:pt x="45" y="987"/>
                      <a:pt x="44" y="987"/>
                      <a:pt x="44" y="987"/>
                    </a:cubicBezTo>
                    <a:cubicBezTo>
                      <a:pt x="42" y="986"/>
                      <a:pt x="39" y="984"/>
                      <a:pt x="35" y="981"/>
                    </a:cubicBezTo>
                    <a:cubicBezTo>
                      <a:pt x="23" y="973"/>
                      <a:pt x="3" y="962"/>
                      <a:pt x="3" y="962"/>
                    </a:cubicBezTo>
                    <a:cubicBezTo>
                      <a:pt x="2" y="963"/>
                      <a:pt x="2" y="963"/>
                      <a:pt x="2" y="963"/>
                    </a:cubicBezTo>
                    <a:cubicBezTo>
                      <a:pt x="2" y="964"/>
                      <a:pt x="2" y="964"/>
                      <a:pt x="2" y="964"/>
                    </a:cubicBezTo>
                    <a:cubicBezTo>
                      <a:pt x="43" y="984"/>
                      <a:pt x="43" y="984"/>
                      <a:pt x="43" y="984"/>
                    </a:cubicBezTo>
                    <a:cubicBezTo>
                      <a:pt x="43" y="984"/>
                      <a:pt x="44" y="984"/>
                      <a:pt x="44" y="984"/>
                    </a:cubicBezTo>
                    <a:cubicBezTo>
                      <a:pt x="45" y="984"/>
                      <a:pt x="45" y="983"/>
                      <a:pt x="45" y="983"/>
                    </a:cubicBezTo>
                    <a:cubicBezTo>
                      <a:pt x="45" y="982"/>
                      <a:pt x="45" y="982"/>
                      <a:pt x="45" y="982"/>
                    </a:cubicBezTo>
                    <a:cubicBezTo>
                      <a:pt x="45" y="981"/>
                      <a:pt x="45" y="981"/>
                      <a:pt x="45" y="981"/>
                    </a:cubicBezTo>
                    <a:cubicBezTo>
                      <a:pt x="44" y="981"/>
                      <a:pt x="44" y="981"/>
                      <a:pt x="44" y="981"/>
                    </a:cubicBezTo>
                    <a:cubicBezTo>
                      <a:pt x="41" y="979"/>
                      <a:pt x="30" y="972"/>
                      <a:pt x="21" y="967"/>
                    </a:cubicBezTo>
                    <a:cubicBezTo>
                      <a:pt x="16" y="964"/>
                      <a:pt x="11" y="961"/>
                      <a:pt x="8" y="959"/>
                    </a:cubicBezTo>
                    <a:cubicBezTo>
                      <a:pt x="6" y="958"/>
                      <a:pt x="5" y="957"/>
                      <a:pt x="4" y="956"/>
                    </a:cubicBezTo>
                    <a:cubicBezTo>
                      <a:pt x="4" y="956"/>
                      <a:pt x="3" y="956"/>
                      <a:pt x="3" y="955"/>
                    </a:cubicBezTo>
                    <a:cubicBezTo>
                      <a:pt x="3" y="955"/>
                      <a:pt x="3" y="955"/>
                      <a:pt x="3" y="955"/>
                    </a:cubicBezTo>
                    <a:cubicBezTo>
                      <a:pt x="3" y="955"/>
                      <a:pt x="3" y="955"/>
                      <a:pt x="3" y="955"/>
                    </a:cubicBezTo>
                    <a:cubicBezTo>
                      <a:pt x="2" y="956"/>
                      <a:pt x="2" y="956"/>
                      <a:pt x="2" y="956"/>
                    </a:cubicBezTo>
                    <a:cubicBezTo>
                      <a:pt x="3" y="955"/>
                      <a:pt x="3" y="955"/>
                      <a:pt x="3" y="955"/>
                    </a:cubicBezTo>
                    <a:cubicBezTo>
                      <a:pt x="3" y="955"/>
                      <a:pt x="3" y="955"/>
                      <a:pt x="3" y="955"/>
                    </a:cubicBezTo>
                    <a:cubicBezTo>
                      <a:pt x="2" y="956"/>
                      <a:pt x="2" y="956"/>
                      <a:pt x="2" y="956"/>
                    </a:cubicBezTo>
                    <a:cubicBezTo>
                      <a:pt x="3" y="955"/>
                      <a:pt x="3" y="955"/>
                      <a:pt x="3" y="955"/>
                    </a:cubicBezTo>
                    <a:cubicBezTo>
                      <a:pt x="2" y="956"/>
                      <a:pt x="2" y="956"/>
                      <a:pt x="2" y="956"/>
                    </a:cubicBezTo>
                    <a:cubicBezTo>
                      <a:pt x="3" y="956"/>
                      <a:pt x="3" y="956"/>
                      <a:pt x="3" y="956"/>
                    </a:cubicBezTo>
                    <a:cubicBezTo>
                      <a:pt x="3" y="955"/>
                      <a:pt x="3" y="955"/>
                      <a:pt x="3" y="955"/>
                    </a:cubicBezTo>
                    <a:cubicBezTo>
                      <a:pt x="2" y="956"/>
                      <a:pt x="2" y="956"/>
                      <a:pt x="2" y="956"/>
                    </a:cubicBezTo>
                    <a:cubicBezTo>
                      <a:pt x="3" y="956"/>
                      <a:pt x="3" y="956"/>
                      <a:pt x="3" y="956"/>
                    </a:cubicBezTo>
                    <a:cubicBezTo>
                      <a:pt x="2" y="956"/>
                      <a:pt x="2" y="956"/>
                      <a:pt x="2" y="956"/>
                    </a:cubicBezTo>
                    <a:cubicBezTo>
                      <a:pt x="3" y="956"/>
                      <a:pt x="3" y="956"/>
                      <a:pt x="3" y="956"/>
                    </a:cubicBezTo>
                    <a:cubicBezTo>
                      <a:pt x="3" y="956"/>
                      <a:pt x="3" y="956"/>
                      <a:pt x="3" y="956"/>
                    </a:cubicBezTo>
                    <a:cubicBezTo>
                      <a:pt x="2" y="956"/>
                      <a:pt x="2" y="956"/>
                      <a:pt x="2" y="956"/>
                    </a:cubicBezTo>
                    <a:cubicBezTo>
                      <a:pt x="3" y="956"/>
                      <a:pt x="3" y="956"/>
                      <a:pt x="3" y="956"/>
                    </a:cubicBezTo>
                    <a:cubicBezTo>
                      <a:pt x="2" y="956"/>
                      <a:pt x="2" y="956"/>
                      <a:pt x="2" y="956"/>
                    </a:cubicBezTo>
                    <a:cubicBezTo>
                      <a:pt x="3" y="957"/>
                      <a:pt x="3" y="957"/>
                      <a:pt x="3" y="957"/>
                    </a:cubicBezTo>
                    <a:cubicBezTo>
                      <a:pt x="2" y="956"/>
                      <a:pt x="2" y="956"/>
                      <a:pt x="2" y="956"/>
                    </a:cubicBezTo>
                    <a:cubicBezTo>
                      <a:pt x="2" y="958"/>
                      <a:pt x="2" y="958"/>
                      <a:pt x="2" y="958"/>
                    </a:cubicBezTo>
                    <a:cubicBezTo>
                      <a:pt x="2" y="958"/>
                      <a:pt x="3" y="958"/>
                      <a:pt x="3" y="957"/>
                    </a:cubicBezTo>
                    <a:cubicBezTo>
                      <a:pt x="2" y="956"/>
                      <a:pt x="2" y="956"/>
                      <a:pt x="2" y="956"/>
                    </a:cubicBezTo>
                    <a:cubicBezTo>
                      <a:pt x="2" y="958"/>
                      <a:pt x="2" y="958"/>
                      <a:pt x="2" y="958"/>
                    </a:cubicBezTo>
                    <a:cubicBezTo>
                      <a:pt x="2" y="956"/>
                      <a:pt x="2" y="956"/>
                      <a:pt x="2" y="956"/>
                    </a:cubicBezTo>
                    <a:cubicBezTo>
                      <a:pt x="2" y="958"/>
                      <a:pt x="2" y="958"/>
                      <a:pt x="2" y="958"/>
                    </a:cubicBezTo>
                    <a:cubicBezTo>
                      <a:pt x="2" y="958"/>
                      <a:pt x="2" y="958"/>
                      <a:pt x="2" y="958"/>
                    </a:cubicBezTo>
                    <a:cubicBezTo>
                      <a:pt x="2" y="956"/>
                      <a:pt x="2" y="956"/>
                      <a:pt x="2" y="956"/>
                    </a:cubicBezTo>
                    <a:cubicBezTo>
                      <a:pt x="2" y="958"/>
                      <a:pt x="2" y="958"/>
                      <a:pt x="2" y="958"/>
                    </a:cubicBezTo>
                    <a:cubicBezTo>
                      <a:pt x="2" y="957"/>
                      <a:pt x="2" y="957"/>
                      <a:pt x="2" y="957"/>
                    </a:cubicBezTo>
                    <a:cubicBezTo>
                      <a:pt x="1" y="958"/>
                      <a:pt x="1" y="958"/>
                      <a:pt x="1" y="958"/>
                    </a:cubicBezTo>
                    <a:cubicBezTo>
                      <a:pt x="2" y="958"/>
                      <a:pt x="2" y="958"/>
                      <a:pt x="2" y="958"/>
                    </a:cubicBezTo>
                    <a:cubicBezTo>
                      <a:pt x="2" y="957"/>
                      <a:pt x="2" y="957"/>
                      <a:pt x="2" y="957"/>
                    </a:cubicBezTo>
                    <a:cubicBezTo>
                      <a:pt x="1" y="958"/>
                      <a:pt x="1" y="958"/>
                      <a:pt x="1" y="958"/>
                    </a:cubicBezTo>
                    <a:cubicBezTo>
                      <a:pt x="1" y="958"/>
                      <a:pt x="1" y="958"/>
                      <a:pt x="1" y="958"/>
                    </a:cubicBezTo>
                    <a:cubicBezTo>
                      <a:pt x="1" y="958"/>
                      <a:pt x="1" y="958"/>
                      <a:pt x="1" y="958"/>
                    </a:cubicBezTo>
                    <a:cubicBezTo>
                      <a:pt x="1" y="958"/>
                      <a:pt x="1" y="958"/>
                      <a:pt x="1" y="958"/>
                    </a:cubicBezTo>
                    <a:cubicBezTo>
                      <a:pt x="1" y="958"/>
                      <a:pt x="1" y="958"/>
                      <a:pt x="1" y="958"/>
                    </a:cubicBezTo>
                    <a:cubicBezTo>
                      <a:pt x="1" y="958"/>
                      <a:pt x="1" y="958"/>
                      <a:pt x="1" y="958"/>
                    </a:cubicBezTo>
                    <a:cubicBezTo>
                      <a:pt x="2" y="958"/>
                      <a:pt x="2" y="958"/>
                      <a:pt x="4" y="959"/>
                    </a:cubicBezTo>
                    <a:cubicBezTo>
                      <a:pt x="8" y="961"/>
                      <a:pt x="18" y="966"/>
                      <a:pt x="27" y="971"/>
                    </a:cubicBezTo>
                    <a:cubicBezTo>
                      <a:pt x="31" y="973"/>
                      <a:pt x="36" y="976"/>
                      <a:pt x="39" y="977"/>
                    </a:cubicBezTo>
                    <a:cubicBezTo>
                      <a:pt x="40" y="978"/>
                      <a:pt x="42" y="979"/>
                      <a:pt x="43" y="979"/>
                    </a:cubicBezTo>
                    <a:cubicBezTo>
                      <a:pt x="43" y="979"/>
                      <a:pt x="44" y="979"/>
                      <a:pt x="44" y="980"/>
                    </a:cubicBezTo>
                    <a:cubicBezTo>
                      <a:pt x="45" y="980"/>
                      <a:pt x="45" y="980"/>
                      <a:pt x="45" y="980"/>
                    </a:cubicBezTo>
                    <a:cubicBezTo>
                      <a:pt x="46" y="980"/>
                      <a:pt x="46" y="980"/>
                      <a:pt x="46" y="980"/>
                    </a:cubicBezTo>
                    <a:cubicBezTo>
                      <a:pt x="46" y="980"/>
                      <a:pt x="47" y="979"/>
                      <a:pt x="47" y="979"/>
                    </a:cubicBezTo>
                    <a:cubicBezTo>
                      <a:pt x="47" y="979"/>
                      <a:pt x="47" y="978"/>
                      <a:pt x="47" y="978"/>
                    </a:cubicBezTo>
                    <a:cubicBezTo>
                      <a:pt x="47" y="978"/>
                      <a:pt x="47" y="977"/>
                      <a:pt x="46" y="977"/>
                    </a:cubicBezTo>
                    <a:cubicBezTo>
                      <a:pt x="4" y="951"/>
                      <a:pt x="4" y="951"/>
                      <a:pt x="4" y="951"/>
                    </a:cubicBezTo>
                    <a:cubicBezTo>
                      <a:pt x="3" y="952"/>
                      <a:pt x="3" y="952"/>
                      <a:pt x="3" y="952"/>
                    </a:cubicBezTo>
                    <a:cubicBezTo>
                      <a:pt x="4" y="953"/>
                      <a:pt x="4" y="953"/>
                      <a:pt x="4" y="953"/>
                    </a:cubicBezTo>
                    <a:cubicBezTo>
                      <a:pt x="3" y="952"/>
                      <a:pt x="3" y="952"/>
                      <a:pt x="3" y="952"/>
                    </a:cubicBezTo>
                    <a:cubicBezTo>
                      <a:pt x="4" y="953"/>
                      <a:pt x="4" y="953"/>
                      <a:pt x="4" y="953"/>
                    </a:cubicBezTo>
                    <a:cubicBezTo>
                      <a:pt x="4" y="953"/>
                      <a:pt x="4" y="953"/>
                      <a:pt x="4" y="953"/>
                    </a:cubicBezTo>
                    <a:cubicBezTo>
                      <a:pt x="3" y="952"/>
                      <a:pt x="3" y="952"/>
                      <a:pt x="3" y="952"/>
                    </a:cubicBezTo>
                    <a:cubicBezTo>
                      <a:pt x="4" y="953"/>
                      <a:pt x="4" y="953"/>
                      <a:pt x="4" y="953"/>
                    </a:cubicBezTo>
                    <a:cubicBezTo>
                      <a:pt x="3" y="952"/>
                      <a:pt x="3" y="952"/>
                      <a:pt x="3" y="952"/>
                    </a:cubicBezTo>
                    <a:cubicBezTo>
                      <a:pt x="3" y="953"/>
                      <a:pt x="3" y="953"/>
                      <a:pt x="3" y="953"/>
                    </a:cubicBezTo>
                    <a:cubicBezTo>
                      <a:pt x="4" y="953"/>
                      <a:pt x="4" y="953"/>
                      <a:pt x="4" y="953"/>
                    </a:cubicBezTo>
                    <a:cubicBezTo>
                      <a:pt x="3" y="952"/>
                      <a:pt x="3" y="952"/>
                      <a:pt x="3" y="952"/>
                    </a:cubicBezTo>
                    <a:cubicBezTo>
                      <a:pt x="3" y="953"/>
                      <a:pt x="3" y="953"/>
                      <a:pt x="3" y="953"/>
                    </a:cubicBezTo>
                    <a:cubicBezTo>
                      <a:pt x="3" y="952"/>
                      <a:pt x="3" y="952"/>
                      <a:pt x="3" y="952"/>
                    </a:cubicBezTo>
                    <a:cubicBezTo>
                      <a:pt x="3" y="953"/>
                      <a:pt x="3" y="953"/>
                      <a:pt x="3" y="953"/>
                    </a:cubicBezTo>
                    <a:cubicBezTo>
                      <a:pt x="3" y="953"/>
                      <a:pt x="3" y="953"/>
                      <a:pt x="3" y="953"/>
                    </a:cubicBezTo>
                    <a:cubicBezTo>
                      <a:pt x="3" y="952"/>
                      <a:pt x="3" y="952"/>
                      <a:pt x="3" y="952"/>
                    </a:cubicBezTo>
                    <a:cubicBezTo>
                      <a:pt x="3" y="953"/>
                      <a:pt x="3" y="953"/>
                      <a:pt x="3" y="953"/>
                    </a:cubicBezTo>
                    <a:cubicBezTo>
                      <a:pt x="3" y="953"/>
                      <a:pt x="3" y="953"/>
                      <a:pt x="3" y="953"/>
                    </a:cubicBezTo>
                    <a:cubicBezTo>
                      <a:pt x="3" y="953"/>
                      <a:pt x="4" y="954"/>
                      <a:pt x="6" y="954"/>
                    </a:cubicBezTo>
                    <a:cubicBezTo>
                      <a:pt x="10" y="957"/>
                      <a:pt x="20" y="961"/>
                      <a:pt x="28" y="965"/>
                    </a:cubicBezTo>
                    <a:cubicBezTo>
                      <a:pt x="32" y="967"/>
                      <a:pt x="36" y="969"/>
                      <a:pt x="39" y="971"/>
                    </a:cubicBezTo>
                    <a:cubicBezTo>
                      <a:pt x="40" y="971"/>
                      <a:pt x="42" y="972"/>
                      <a:pt x="42" y="972"/>
                    </a:cubicBezTo>
                    <a:cubicBezTo>
                      <a:pt x="43" y="972"/>
                      <a:pt x="43" y="973"/>
                      <a:pt x="43" y="973"/>
                    </a:cubicBezTo>
                    <a:cubicBezTo>
                      <a:pt x="44" y="973"/>
                      <a:pt x="44" y="973"/>
                      <a:pt x="44" y="973"/>
                    </a:cubicBezTo>
                    <a:cubicBezTo>
                      <a:pt x="44" y="973"/>
                      <a:pt x="44" y="973"/>
                      <a:pt x="44" y="973"/>
                    </a:cubicBezTo>
                    <a:cubicBezTo>
                      <a:pt x="44" y="973"/>
                      <a:pt x="44" y="973"/>
                      <a:pt x="44" y="973"/>
                    </a:cubicBezTo>
                    <a:cubicBezTo>
                      <a:pt x="45" y="973"/>
                      <a:pt x="45" y="973"/>
                      <a:pt x="45" y="973"/>
                    </a:cubicBezTo>
                    <a:cubicBezTo>
                      <a:pt x="46" y="972"/>
                      <a:pt x="46" y="972"/>
                      <a:pt x="46" y="972"/>
                    </a:cubicBezTo>
                    <a:cubicBezTo>
                      <a:pt x="46" y="972"/>
                      <a:pt x="46" y="972"/>
                      <a:pt x="46" y="971"/>
                    </a:cubicBezTo>
                    <a:cubicBezTo>
                      <a:pt x="46" y="971"/>
                      <a:pt x="46" y="970"/>
                      <a:pt x="45" y="970"/>
                    </a:cubicBezTo>
                    <a:cubicBezTo>
                      <a:pt x="45" y="970"/>
                      <a:pt x="43" y="969"/>
                      <a:pt x="39" y="966"/>
                    </a:cubicBezTo>
                    <a:cubicBezTo>
                      <a:pt x="33" y="963"/>
                      <a:pt x="24" y="958"/>
                      <a:pt x="17" y="954"/>
                    </a:cubicBezTo>
                    <a:cubicBezTo>
                      <a:pt x="14" y="951"/>
                      <a:pt x="10" y="949"/>
                      <a:pt x="8" y="948"/>
                    </a:cubicBezTo>
                    <a:cubicBezTo>
                      <a:pt x="7" y="947"/>
                      <a:pt x="6" y="946"/>
                      <a:pt x="5" y="946"/>
                    </a:cubicBezTo>
                    <a:cubicBezTo>
                      <a:pt x="5" y="945"/>
                      <a:pt x="5" y="945"/>
                      <a:pt x="5" y="945"/>
                    </a:cubicBezTo>
                    <a:cubicBezTo>
                      <a:pt x="5" y="945"/>
                      <a:pt x="5" y="945"/>
                      <a:pt x="5" y="945"/>
                    </a:cubicBezTo>
                    <a:cubicBezTo>
                      <a:pt x="4" y="946"/>
                      <a:pt x="4" y="946"/>
                      <a:pt x="4" y="946"/>
                    </a:cubicBezTo>
                    <a:cubicBezTo>
                      <a:pt x="5" y="945"/>
                      <a:pt x="5" y="945"/>
                      <a:pt x="5" y="945"/>
                    </a:cubicBezTo>
                    <a:cubicBezTo>
                      <a:pt x="5" y="945"/>
                      <a:pt x="5" y="945"/>
                      <a:pt x="5" y="945"/>
                    </a:cubicBezTo>
                    <a:cubicBezTo>
                      <a:pt x="4" y="946"/>
                      <a:pt x="4" y="946"/>
                      <a:pt x="4" y="946"/>
                    </a:cubicBezTo>
                    <a:cubicBezTo>
                      <a:pt x="5" y="945"/>
                      <a:pt x="5" y="945"/>
                      <a:pt x="5" y="945"/>
                    </a:cubicBezTo>
                    <a:cubicBezTo>
                      <a:pt x="4" y="946"/>
                      <a:pt x="4" y="946"/>
                      <a:pt x="4" y="946"/>
                    </a:cubicBezTo>
                    <a:cubicBezTo>
                      <a:pt x="5" y="946"/>
                      <a:pt x="5" y="946"/>
                      <a:pt x="5" y="946"/>
                    </a:cubicBezTo>
                    <a:cubicBezTo>
                      <a:pt x="5" y="945"/>
                      <a:pt x="5" y="945"/>
                      <a:pt x="5" y="945"/>
                    </a:cubicBezTo>
                    <a:cubicBezTo>
                      <a:pt x="4" y="946"/>
                      <a:pt x="4" y="946"/>
                      <a:pt x="4" y="946"/>
                    </a:cubicBezTo>
                    <a:cubicBezTo>
                      <a:pt x="5" y="946"/>
                      <a:pt x="5" y="946"/>
                      <a:pt x="5" y="946"/>
                    </a:cubicBezTo>
                    <a:cubicBezTo>
                      <a:pt x="4" y="946"/>
                      <a:pt x="4" y="946"/>
                      <a:pt x="4" y="946"/>
                    </a:cubicBezTo>
                    <a:cubicBezTo>
                      <a:pt x="5" y="947"/>
                      <a:pt x="5" y="947"/>
                      <a:pt x="5" y="947"/>
                    </a:cubicBezTo>
                    <a:cubicBezTo>
                      <a:pt x="5" y="946"/>
                      <a:pt x="5" y="946"/>
                      <a:pt x="5" y="946"/>
                    </a:cubicBezTo>
                    <a:cubicBezTo>
                      <a:pt x="4" y="946"/>
                      <a:pt x="4" y="946"/>
                      <a:pt x="4" y="946"/>
                    </a:cubicBezTo>
                    <a:cubicBezTo>
                      <a:pt x="5" y="947"/>
                      <a:pt x="5" y="947"/>
                      <a:pt x="5" y="947"/>
                    </a:cubicBezTo>
                    <a:cubicBezTo>
                      <a:pt x="3" y="946"/>
                      <a:pt x="3" y="946"/>
                      <a:pt x="3" y="946"/>
                    </a:cubicBezTo>
                    <a:cubicBezTo>
                      <a:pt x="3" y="947"/>
                      <a:pt x="3" y="947"/>
                      <a:pt x="3" y="947"/>
                    </a:cubicBezTo>
                    <a:cubicBezTo>
                      <a:pt x="45" y="968"/>
                      <a:pt x="45" y="968"/>
                      <a:pt x="45" y="968"/>
                    </a:cubicBezTo>
                    <a:cubicBezTo>
                      <a:pt x="45" y="968"/>
                      <a:pt x="46" y="968"/>
                      <a:pt x="47" y="967"/>
                    </a:cubicBezTo>
                    <a:cubicBezTo>
                      <a:pt x="47" y="967"/>
                      <a:pt x="47" y="966"/>
                      <a:pt x="46" y="965"/>
                    </a:cubicBezTo>
                    <a:cubicBezTo>
                      <a:pt x="23" y="951"/>
                      <a:pt x="23" y="951"/>
                      <a:pt x="23" y="951"/>
                    </a:cubicBezTo>
                    <a:cubicBezTo>
                      <a:pt x="43" y="960"/>
                      <a:pt x="43" y="960"/>
                      <a:pt x="43" y="960"/>
                    </a:cubicBezTo>
                    <a:cubicBezTo>
                      <a:pt x="43" y="961"/>
                      <a:pt x="44" y="960"/>
                      <a:pt x="44" y="960"/>
                    </a:cubicBezTo>
                    <a:cubicBezTo>
                      <a:pt x="45" y="959"/>
                      <a:pt x="45" y="959"/>
                      <a:pt x="45" y="959"/>
                    </a:cubicBezTo>
                    <a:cubicBezTo>
                      <a:pt x="45" y="958"/>
                      <a:pt x="44" y="958"/>
                      <a:pt x="44" y="958"/>
                    </a:cubicBezTo>
                    <a:cubicBezTo>
                      <a:pt x="44" y="957"/>
                      <a:pt x="44" y="957"/>
                      <a:pt x="44" y="957"/>
                    </a:cubicBezTo>
                    <a:cubicBezTo>
                      <a:pt x="43" y="957"/>
                      <a:pt x="42" y="956"/>
                      <a:pt x="41" y="955"/>
                    </a:cubicBezTo>
                    <a:cubicBezTo>
                      <a:pt x="32" y="949"/>
                      <a:pt x="4" y="932"/>
                      <a:pt x="4" y="932"/>
                    </a:cubicBezTo>
                    <a:cubicBezTo>
                      <a:pt x="3" y="934"/>
                      <a:pt x="3" y="934"/>
                      <a:pt x="3" y="934"/>
                    </a:cubicBezTo>
                    <a:cubicBezTo>
                      <a:pt x="2" y="935"/>
                      <a:pt x="2" y="935"/>
                      <a:pt x="2" y="935"/>
                    </a:cubicBezTo>
                    <a:cubicBezTo>
                      <a:pt x="43" y="956"/>
                      <a:pt x="43" y="956"/>
                      <a:pt x="43" y="956"/>
                    </a:cubicBezTo>
                    <a:cubicBezTo>
                      <a:pt x="44" y="956"/>
                      <a:pt x="45" y="956"/>
                      <a:pt x="45" y="955"/>
                    </a:cubicBezTo>
                    <a:cubicBezTo>
                      <a:pt x="46" y="955"/>
                      <a:pt x="46" y="954"/>
                      <a:pt x="45" y="953"/>
                    </a:cubicBezTo>
                    <a:cubicBezTo>
                      <a:pt x="45" y="953"/>
                      <a:pt x="42" y="952"/>
                      <a:pt x="38" y="949"/>
                    </a:cubicBezTo>
                    <a:cubicBezTo>
                      <a:pt x="32" y="946"/>
                      <a:pt x="24" y="941"/>
                      <a:pt x="16" y="936"/>
                    </a:cubicBezTo>
                    <a:cubicBezTo>
                      <a:pt x="13" y="934"/>
                      <a:pt x="9" y="932"/>
                      <a:pt x="7" y="930"/>
                    </a:cubicBezTo>
                    <a:cubicBezTo>
                      <a:pt x="6" y="929"/>
                      <a:pt x="5" y="929"/>
                      <a:pt x="4" y="928"/>
                    </a:cubicBezTo>
                    <a:cubicBezTo>
                      <a:pt x="3" y="928"/>
                      <a:pt x="3" y="928"/>
                      <a:pt x="3" y="928"/>
                    </a:cubicBezTo>
                    <a:cubicBezTo>
                      <a:pt x="3" y="928"/>
                      <a:pt x="3" y="928"/>
                      <a:pt x="3" y="928"/>
                    </a:cubicBezTo>
                    <a:cubicBezTo>
                      <a:pt x="3" y="928"/>
                      <a:pt x="3" y="928"/>
                      <a:pt x="3" y="928"/>
                    </a:cubicBezTo>
                    <a:cubicBezTo>
                      <a:pt x="3" y="928"/>
                      <a:pt x="3" y="928"/>
                      <a:pt x="3" y="928"/>
                    </a:cubicBezTo>
                    <a:cubicBezTo>
                      <a:pt x="4" y="928"/>
                      <a:pt x="4" y="928"/>
                      <a:pt x="4" y="928"/>
                    </a:cubicBezTo>
                    <a:cubicBezTo>
                      <a:pt x="3" y="928"/>
                      <a:pt x="3" y="928"/>
                      <a:pt x="3" y="928"/>
                    </a:cubicBezTo>
                    <a:cubicBezTo>
                      <a:pt x="3" y="928"/>
                      <a:pt x="3" y="928"/>
                      <a:pt x="3" y="928"/>
                    </a:cubicBezTo>
                    <a:cubicBezTo>
                      <a:pt x="4" y="928"/>
                      <a:pt x="4" y="928"/>
                      <a:pt x="4" y="928"/>
                    </a:cubicBezTo>
                    <a:cubicBezTo>
                      <a:pt x="2" y="929"/>
                      <a:pt x="2" y="929"/>
                      <a:pt x="2" y="929"/>
                    </a:cubicBezTo>
                    <a:cubicBezTo>
                      <a:pt x="4" y="929"/>
                      <a:pt x="4" y="929"/>
                      <a:pt x="4" y="929"/>
                    </a:cubicBezTo>
                    <a:cubicBezTo>
                      <a:pt x="4" y="928"/>
                      <a:pt x="4" y="928"/>
                      <a:pt x="4" y="928"/>
                    </a:cubicBezTo>
                    <a:cubicBezTo>
                      <a:pt x="2" y="929"/>
                      <a:pt x="2" y="929"/>
                      <a:pt x="2" y="929"/>
                    </a:cubicBezTo>
                    <a:cubicBezTo>
                      <a:pt x="4" y="929"/>
                      <a:pt x="4" y="929"/>
                      <a:pt x="4" y="929"/>
                    </a:cubicBezTo>
                    <a:cubicBezTo>
                      <a:pt x="2" y="929"/>
                      <a:pt x="2" y="929"/>
                      <a:pt x="2" y="929"/>
                    </a:cubicBezTo>
                    <a:cubicBezTo>
                      <a:pt x="3" y="929"/>
                      <a:pt x="3" y="929"/>
                      <a:pt x="3" y="929"/>
                    </a:cubicBezTo>
                    <a:cubicBezTo>
                      <a:pt x="4" y="929"/>
                      <a:pt x="4" y="929"/>
                      <a:pt x="4" y="929"/>
                    </a:cubicBezTo>
                    <a:cubicBezTo>
                      <a:pt x="2" y="929"/>
                      <a:pt x="2" y="929"/>
                      <a:pt x="2" y="929"/>
                    </a:cubicBezTo>
                    <a:cubicBezTo>
                      <a:pt x="3" y="929"/>
                      <a:pt x="3" y="929"/>
                      <a:pt x="3" y="929"/>
                    </a:cubicBezTo>
                    <a:cubicBezTo>
                      <a:pt x="2" y="929"/>
                      <a:pt x="2" y="929"/>
                      <a:pt x="2" y="929"/>
                    </a:cubicBezTo>
                    <a:cubicBezTo>
                      <a:pt x="2" y="930"/>
                      <a:pt x="2" y="930"/>
                      <a:pt x="2" y="930"/>
                    </a:cubicBezTo>
                    <a:cubicBezTo>
                      <a:pt x="2" y="930"/>
                      <a:pt x="12" y="935"/>
                      <a:pt x="22" y="939"/>
                    </a:cubicBezTo>
                    <a:cubicBezTo>
                      <a:pt x="27" y="942"/>
                      <a:pt x="32" y="944"/>
                      <a:pt x="36" y="946"/>
                    </a:cubicBezTo>
                    <a:cubicBezTo>
                      <a:pt x="38" y="947"/>
                      <a:pt x="40" y="948"/>
                      <a:pt x="41" y="948"/>
                    </a:cubicBezTo>
                    <a:cubicBezTo>
                      <a:pt x="42" y="948"/>
                      <a:pt x="42" y="949"/>
                      <a:pt x="43" y="949"/>
                    </a:cubicBezTo>
                    <a:cubicBezTo>
                      <a:pt x="43" y="949"/>
                      <a:pt x="43" y="949"/>
                      <a:pt x="43" y="949"/>
                    </a:cubicBezTo>
                    <a:cubicBezTo>
                      <a:pt x="43" y="949"/>
                      <a:pt x="43" y="949"/>
                      <a:pt x="44" y="949"/>
                    </a:cubicBezTo>
                    <a:cubicBezTo>
                      <a:pt x="44" y="949"/>
                      <a:pt x="44" y="949"/>
                      <a:pt x="44" y="949"/>
                    </a:cubicBezTo>
                    <a:cubicBezTo>
                      <a:pt x="45" y="949"/>
                      <a:pt x="45" y="949"/>
                      <a:pt x="45" y="948"/>
                    </a:cubicBezTo>
                    <a:cubicBezTo>
                      <a:pt x="45" y="948"/>
                      <a:pt x="45" y="948"/>
                      <a:pt x="45" y="947"/>
                    </a:cubicBezTo>
                    <a:cubicBezTo>
                      <a:pt x="45" y="947"/>
                      <a:pt x="45" y="947"/>
                      <a:pt x="45" y="946"/>
                    </a:cubicBezTo>
                    <a:cubicBezTo>
                      <a:pt x="45" y="946"/>
                      <a:pt x="42" y="945"/>
                      <a:pt x="38" y="942"/>
                    </a:cubicBezTo>
                    <a:cubicBezTo>
                      <a:pt x="32" y="939"/>
                      <a:pt x="23" y="933"/>
                      <a:pt x="16" y="929"/>
                    </a:cubicBezTo>
                    <a:cubicBezTo>
                      <a:pt x="12" y="926"/>
                      <a:pt x="9" y="924"/>
                      <a:pt x="6" y="923"/>
                    </a:cubicBezTo>
                    <a:cubicBezTo>
                      <a:pt x="5" y="922"/>
                      <a:pt x="4" y="921"/>
                      <a:pt x="4" y="921"/>
                    </a:cubicBezTo>
                    <a:cubicBezTo>
                      <a:pt x="3" y="920"/>
                      <a:pt x="3" y="920"/>
                      <a:pt x="3" y="920"/>
                    </a:cubicBezTo>
                    <a:cubicBezTo>
                      <a:pt x="3" y="920"/>
                      <a:pt x="3" y="920"/>
                      <a:pt x="3" y="920"/>
                    </a:cubicBezTo>
                    <a:cubicBezTo>
                      <a:pt x="2" y="921"/>
                      <a:pt x="2" y="921"/>
                      <a:pt x="2" y="921"/>
                    </a:cubicBezTo>
                    <a:cubicBezTo>
                      <a:pt x="3" y="920"/>
                      <a:pt x="3" y="920"/>
                      <a:pt x="3" y="920"/>
                    </a:cubicBezTo>
                    <a:cubicBezTo>
                      <a:pt x="3" y="920"/>
                      <a:pt x="3" y="920"/>
                      <a:pt x="3" y="920"/>
                    </a:cubicBezTo>
                    <a:cubicBezTo>
                      <a:pt x="2" y="921"/>
                      <a:pt x="2" y="921"/>
                      <a:pt x="2" y="921"/>
                    </a:cubicBezTo>
                    <a:cubicBezTo>
                      <a:pt x="3" y="920"/>
                      <a:pt x="3" y="920"/>
                      <a:pt x="3" y="920"/>
                    </a:cubicBezTo>
                    <a:cubicBezTo>
                      <a:pt x="2" y="921"/>
                      <a:pt x="2" y="921"/>
                      <a:pt x="2" y="921"/>
                    </a:cubicBezTo>
                    <a:cubicBezTo>
                      <a:pt x="3" y="921"/>
                      <a:pt x="3" y="921"/>
                      <a:pt x="3" y="921"/>
                    </a:cubicBezTo>
                    <a:cubicBezTo>
                      <a:pt x="3" y="920"/>
                      <a:pt x="3" y="920"/>
                      <a:pt x="3" y="920"/>
                    </a:cubicBezTo>
                    <a:cubicBezTo>
                      <a:pt x="2" y="921"/>
                      <a:pt x="2" y="921"/>
                      <a:pt x="2" y="921"/>
                    </a:cubicBezTo>
                    <a:cubicBezTo>
                      <a:pt x="3" y="921"/>
                      <a:pt x="3" y="921"/>
                      <a:pt x="3" y="921"/>
                    </a:cubicBezTo>
                    <a:cubicBezTo>
                      <a:pt x="2" y="921"/>
                      <a:pt x="2" y="921"/>
                      <a:pt x="2" y="921"/>
                    </a:cubicBezTo>
                    <a:cubicBezTo>
                      <a:pt x="3" y="921"/>
                      <a:pt x="3" y="921"/>
                      <a:pt x="3" y="921"/>
                    </a:cubicBezTo>
                    <a:cubicBezTo>
                      <a:pt x="3" y="921"/>
                      <a:pt x="3" y="921"/>
                      <a:pt x="3" y="921"/>
                    </a:cubicBezTo>
                    <a:cubicBezTo>
                      <a:pt x="2" y="921"/>
                      <a:pt x="2" y="921"/>
                      <a:pt x="2" y="921"/>
                    </a:cubicBezTo>
                    <a:cubicBezTo>
                      <a:pt x="3" y="921"/>
                      <a:pt x="3" y="921"/>
                      <a:pt x="3" y="921"/>
                    </a:cubicBezTo>
                    <a:cubicBezTo>
                      <a:pt x="2" y="921"/>
                      <a:pt x="2" y="921"/>
                      <a:pt x="2" y="921"/>
                    </a:cubicBezTo>
                    <a:cubicBezTo>
                      <a:pt x="1" y="923"/>
                      <a:pt x="1" y="923"/>
                      <a:pt x="1" y="923"/>
                    </a:cubicBezTo>
                    <a:cubicBezTo>
                      <a:pt x="44" y="942"/>
                      <a:pt x="44" y="942"/>
                      <a:pt x="44" y="942"/>
                    </a:cubicBezTo>
                    <a:cubicBezTo>
                      <a:pt x="45" y="943"/>
                      <a:pt x="45" y="942"/>
                      <a:pt x="46" y="942"/>
                    </a:cubicBezTo>
                    <a:cubicBezTo>
                      <a:pt x="46" y="941"/>
                      <a:pt x="46" y="940"/>
                      <a:pt x="45" y="940"/>
                    </a:cubicBezTo>
                    <a:cubicBezTo>
                      <a:pt x="23" y="926"/>
                      <a:pt x="23" y="926"/>
                      <a:pt x="23" y="926"/>
                    </a:cubicBezTo>
                    <a:cubicBezTo>
                      <a:pt x="44" y="936"/>
                      <a:pt x="44" y="936"/>
                      <a:pt x="44" y="936"/>
                    </a:cubicBezTo>
                    <a:cubicBezTo>
                      <a:pt x="45" y="936"/>
                      <a:pt x="46" y="936"/>
                      <a:pt x="46" y="935"/>
                    </a:cubicBezTo>
                    <a:cubicBezTo>
                      <a:pt x="47" y="934"/>
                      <a:pt x="46" y="933"/>
                      <a:pt x="46" y="933"/>
                    </a:cubicBezTo>
                    <a:cubicBezTo>
                      <a:pt x="46" y="933"/>
                      <a:pt x="43" y="931"/>
                      <a:pt x="39" y="929"/>
                    </a:cubicBezTo>
                    <a:cubicBezTo>
                      <a:pt x="33" y="925"/>
                      <a:pt x="24" y="920"/>
                      <a:pt x="16" y="915"/>
                    </a:cubicBezTo>
                    <a:cubicBezTo>
                      <a:pt x="13" y="913"/>
                      <a:pt x="9" y="911"/>
                      <a:pt x="7" y="909"/>
                    </a:cubicBezTo>
                    <a:cubicBezTo>
                      <a:pt x="6" y="908"/>
                      <a:pt x="5" y="908"/>
                      <a:pt x="4" y="907"/>
                    </a:cubicBezTo>
                    <a:cubicBezTo>
                      <a:pt x="3" y="907"/>
                      <a:pt x="3" y="907"/>
                      <a:pt x="3" y="907"/>
                    </a:cubicBezTo>
                    <a:cubicBezTo>
                      <a:pt x="3" y="907"/>
                      <a:pt x="3" y="907"/>
                      <a:pt x="3" y="907"/>
                    </a:cubicBezTo>
                    <a:cubicBezTo>
                      <a:pt x="3" y="907"/>
                      <a:pt x="3" y="907"/>
                      <a:pt x="3" y="907"/>
                    </a:cubicBezTo>
                    <a:cubicBezTo>
                      <a:pt x="3" y="907"/>
                      <a:pt x="3" y="907"/>
                      <a:pt x="3" y="907"/>
                    </a:cubicBezTo>
                    <a:cubicBezTo>
                      <a:pt x="3" y="907"/>
                      <a:pt x="3" y="907"/>
                      <a:pt x="3" y="907"/>
                    </a:cubicBezTo>
                    <a:cubicBezTo>
                      <a:pt x="3" y="907"/>
                      <a:pt x="3" y="907"/>
                      <a:pt x="3" y="907"/>
                    </a:cubicBezTo>
                    <a:cubicBezTo>
                      <a:pt x="3" y="907"/>
                      <a:pt x="3" y="907"/>
                      <a:pt x="3" y="907"/>
                    </a:cubicBezTo>
                    <a:cubicBezTo>
                      <a:pt x="3" y="907"/>
                      <a:pt x="3" y="907"/>
                      <a:pt x="3" y="907"/>
                    </a:cubicBezTo>
                    <a:cubicBezTo>
                      <a:pt x="2" y="908"/>
                      <a:pt x="2" y="908"/>
                      <a:pt x="2" y="908"/>
                    </a:cubicBezTo>
                    <a:cubicBezTo>
                      <a:pt x="4" y="908"/>
                      <a:pt x="4" y="908"/>
                      <a:pt x="4" y="908"/>
                    </a:cubicBezTo>
                    <a:cubicBezTo>
                      <a:pt x="4" y="907"/>
                      <a:pt x="3" y="907"/>
                      <a:pt x="3" y="907"/>
                    </a:cubicBezTo>
                    <a:cubicBezTo>
                      <a:pt x="2" y="908"/>
                      <a:pt x="2" y="908"/>
                      <a:pt x="2" y="908"/>
                    </a:cubicBezTo>
                    <a:cubicBezTo>
                      <a:pt x="4" y="908"/>
                      <a:pt x="4" y="908"/>
                      <a:pt x="4" y="908"/>
                    </a:cubicBezTo>
                    <a:cubicBezTo>
                      <a:pt x="2" y="908"/>
                      <a:pt x="2" y="908"/>
                      <a:pt x="2" y="908"/>
                    </a:cubicBezTo>
                    <a:cubicBezTo>
                      <a:pt x="3" y="908"/>
                      <a:pt x="3" y="908"/>
                      <a:pt x="3" y="908"/>
                    </a:cubicBezTo>
                    <a:cubicBezTo>
                      <a:pt x="4" y="908"/>
                      <a:pt x="4" y="908"/>
                      <a:pt x="4" y="908"/>
                    </a:cubicBezTo>
                    <a:cubicBezTo>
                      <a:pt x="2" y="908"/>
                      <a:pt x="2" y="908"/>
                      <a:pt x="2" y="908"/>
                    </a:cubicBezTo>
                    <a:cubicBezTo>
                      <a:pt x="3" y="908"/>
                      <a:pt x="3" y="908"/>
                      <a:pt x="3" y="908"/>
                    </a:cubicBezTo>
                    <a:cubicBezTo>
                      <a:pt x="3" y="908"/>
                      <a:pt x="3" y="908"/>
                      <a:pt x="3" y="908"/>
                    </a:cubicBezTo>
                    <a:cubicBezTo>
                      <a:pt x="2" y="908"/>
                      <a:pt x="2" y="908"/>
                      <a:pt x="2" y="908"/>
                    </a:cubicBezTo>
                    <a:cubicBezTo>
                      <a:pt x="3" y="909"/>
                      <a:pt x="3" y="909"/>
                      <a:pt x="3" y="909"/>
                    </a:cubicBezTo>
                    <a:cubicBezTo>
                      <a:pt x="3" y="909"/>
                      <a:pt x="3" y="909"/>
                      <a:pt x="3" y="908"/>
                    </a:cubicBezTo>
                    <a:cubicBezTo>
                      <a:pt x="2" y="908"/>
                      <a:pt x="2" y="908"/>
                      <a:pt x="2" y="908"/>
                    </a:cubicBezTo>
                    <a:cubicBezTo>
                      <a:pt x="3" y="909"/>
                      <a:pt x="3" y="909"/>
                      <a:pt x="3" y="909"/>
                    </a:cubicBezTo>
                    <a:cubicBezTo>
                      <a:pt x="2" y="908"/>
                      <a:pt x="2" y="908"/>
                      <a:pt x="2" y="908"/>
                    </a:cubicBezTo>
                    <a:cubicBezTo>
                      <a:pt x="2" y="909"/>
                      <a:pt x="2" y="909"/>
                      <a:pt x="2" y="909"/>
                    </a:cubicBezTo>
                    <a:cubicBezTo>
                      <a:pt x="3" y="909"/>
                      <a:pt x="3" y="909"/>
                      <a:pt x="3" y="909"/>
                    </a:cubicBezTo>
                    <a:cubicBezTo>
                      <a:pt x="2" y="908"/>
                      <a:pt x="2" y="908"/>
                      <a:pt x="2" y="908"/>
                    </a:cubicBezTo>
                    <a:cubicBezTo>
                      <a:pt x="2" y="909"/>
                      <a:pt x="2" y="909"/>
                      <a:pt x="2" y="909"/>
                    </a:cubicBezTo>
                    <a:cubicBezTo>
                      <a:pt x="2" y="908"/>
                      <a:pt x="2" y="908"/>
                      <a:pt x="2" y="908"/>
                    </a:cubicBezTo>
                    <a:cubicBezTo>
                      <a:pt x="2" y="909"/>
                      <a:pt x="2" y="909"/>
                      <a:pt x="2" y="909"/>
                    </a:cubicBezTo>
                    <a:cubicBezTo>
                      <a:pt x="2" y="909"/>
                      <a:pt x="2" y="909"/>
                      <a:pt x="2" y="909"/>
                    </a:cubicBezTo>
                    <a:cubicBezTo>
                      <a:pt x="2" y="908"/>
                      <a:pt x="2" y="908"/>
                      <a:pt x="2" y="908"/>
                    </a:cubicBezTo>
                    <a:cubicBezTo>
                      <a:pt x="2" y="909"/>
                      <a:pt x="2" y="909"/>
                      <a:pt x="2" y="909"/>
                    </a:cubicBezTo>
                    <a:cubicBezTo>
                      <a:pt x="2" y="909"/>
                      <a:pt x="3" y="909"/>
                      <a:pt x="5" y="910"/>
                    </a:cubicBezTo>
                    <a:cubicBezTo>
                      <a:pt x="10" y="912"/>
                      <a:pt x="20" y="917"/>
                      <a:pt x="28" y="922"/>
                    </a:cubicBezTo>
                    <a:cubicBezTo>
                      <a:pt x="33" y="924"/>
                      <a:pt x="37" y="926"/>
                      <a:pt x="39" y="928"/>
                    </a:cubicBezTo>
                    <a:cubicBezTo>
                      <a:pt x="42" y="929"/>
                      <a:pt x="44" y="930"/>
                      <a:pt x="44" y="930"/>
                    </a:cubicBezTo>
                    <a:cubicBezTo>
                      <a:pt x="45" y="931"/>
                      <a:pt x="46" y="930"/>
                      <a:pt x="46" y="930"/>
                    </a:cubicBezTo>
                    <a:cubicBezTo>
                      <a:pt x="46" y="929"/>
                      <a:pt x="46" y="929"/>
                      <a:pt x="46" y="929"/>
                    </a:cubicBezTo>
                    <a:cubicBezTo>
                      <a:pt x="46" y="928"/>
                      <a:pt x="46" y="928"/>
                      <a:pt x="46" y="928"/>
                    </a:cubicBezTo>
                    <a:cubicBezTo>
                      <a:pt x="46" y="927"/>
                      <a:pt x="45" y="927"/>
                      <a:pt x="45" y="927"/>
                    </a:cubicBezTo>
                    <a:cubicBezTo>
                      <a:pt x="43" y="925"/>
                      <a:pt x="40" y="923"/>
                      <a:pt x="36" y="921"/>
                    </a:cubicBezTo>
                    <a:cubicBezTo>
                      <a:pt x="23" y="913"/>
                      <a:pt x="4" y="902"/>
                      <a:pt x="4" y="902"/>
                    </a:cubicBezTo>
                    <a:cubicBezTo>
                      <a:pt x="3" y="903"/>
                      <a:pt x="3" y="903"/>
                      <a:pt x="3" y="903"/>
                    </a:cubicBezTo>
                    <a:cubicBezTo>
                      <a:pt x="5" y="904"/>
                      <a:pt x="5" y="904"/>
                      <a:pt x="5" y="904"/>
                    </a:cubicBezTo>
                    <a:cubicBezTo>
                      <a:pt x="3" y="903"/>
                      <a:pt x="3" y="903"/>
                      <a:pt x="3" y="903"/>
                    </a:cubicBezTo>
                    <a:cubicBezTo>
                      <a:pt x="4" y="904"/>
                      <a:pt x="4" y="904"/>
                      <a:pt x="4" y="904"/>
                    </a:cubicBezTo>
                    <a:cubicBezTo>
                      <a:pt x="4" y="904"/>
                      <a:pt x="4" y="904"/>
                      <a:pt x="5" y="904"/>
                    </a:cubicBezTo>
                    <a:cubicBezTo>
                      <a:pt x="3" y="903"/>
                      <a:pt x="3" y="903"/>
                      <a:pt x="3" y="903"/>
                    </a:cubicBezTo>
                    <a:cubicBezTo>
                      <a:pt x="4" y="904"/>
                      <a:pt x="4" y="904"/>
                      <a:pt x="4" y="904"/>
                    </a:cubicBezTo>
                    <a:cubicBezTo>
                      <a:pt x="3" y="903"/>
                      <a:pt x="3" y="903"/>
                      <a:pt x="3" y="903"/>
                    </a:cubicBezTo>
                    <a:cubicBezTo>
                      <a:pt x="3" y="904"/>
                      <a:pt x="3" y="904"/>
                      <a:pt x="3" y="904"/>
                    </a:cubicBezTo>
                    <a:cubicBezTo>
                      <a:pt x="4" y="904"/>
                      <a:pt x="4" y="904"/>
                      <a:pt x="4" y="904"/>
                    </a:cubicBezTo>
                    <a:cubicBezTo>
                      <a:pt x="3" y="903"/>
                      <a:pt x="3" y="903"/>
                      <a:pt x="3" y="903"/>
                    </a:cubicBezTo>
                    <a:cubicBezTo>
                      <a:pt x="3" y="904"/>
                      <a:pt x="3" y="904"/>
                      <a:pt x="3" y="904"/>
                    </a:cubicBezTo>
                    <a:cubicBezTo>
                      <a:pt x="3" y="903"/>
                      <a:pt x="3" y="903"/>
                      <a:pt x="3" y="903"/>
                    </a:cubicBezTo>
                    <a:cubicBezTo>
                      <a:pt x="3" y="904"/>
                      <a:pt x="3" y="904"/>
                      <a:pt x="3" y="904"/>
                    </a:cubicBezTo>
                    <a:cubicBezTo>
                      <a:pt x="3" y="904"/>
                      <a:pt x="3" y="904"/>
                      <a:pt x="3" y="904"/>
                    </a:cubicBezTo>
                    <a:cubicBezTo>
                      <a:pt x="3" y="903"/>
                      <a:pt x="3" y="903"/>
                      <a:pt x="3" y="903"/>
                    </a:cubicBezTo>
                    <a:cubicBezTo>
                      <a:pt x="3" y="904"/>
                      <a:pt x="3" y="904"/>
                      <a:pt x="3" y="904"/>
                    </a:cubicBezTo>
                    <a:cubicBezTo>
                      <a:pt x="3" y="904"/>
                      <a:pt x="3" y="904"/>
                      <a:pt x="3" y="904"/>
                    </a:cubicBezTo>
                    <a:cubicBezTo>
                      <a:pt x="4" y="905"/>
                      <a:pt x="7" y="906"/>
                      <a:pt x="10" y="908"/>
                    </a:cubicBezTo>
                    <a:cubicBezTo>
                      <a:pt x="16" y="910"/>
                      <a:pt x="25" y="914"/>
                      <a:pt x="32" y="917"/>
                    </a:cubicBezTo>
                    <a:cubicBezTo>
                      <a:pt x="35" y="919"/>
                      <a:pt x="38" y="920"/>
                      <a:pt x="40" y="921"/>
                    </a:cubicBezTo>
                    <a:cubicBezTo>
                      <a:pt x="42" y="922"/>
                      <a:pt x="43" y="922"/>
                      <a:pt x="43" y="923"/>
                    </a:cubicBezTo>
                    <a:cubicBezTo>
                      <a:pt x="44" y="923"/>
                      <a:pt x="44" y="923"/>
                      <a:pt x="44" y="923"/>
                    </a:cubicBezTo>
                    <a:cubicBezTo>
                      <a:pt x="44" y="923"/>
                      <a:pt x="44" y="923"/>
                      <a:pt x="44" y="923"/>
                    </a:cubicBezTo>
                    <a:cubicBezTo>
                      <a:pt x="45" y="923"/>
                      <a:pt x="45" y="923"/>
                      <a:pt x="45" y="923"/>
                    </a:cubicBezTo>
                    <a:cubicBezTo>
                      <a:pt x="45" y="923"/>
                      <a:pt x="45" y="923"/>
                      <a:pt x="45" y="923"/>
                    </a:cubicBezTo>
                    <a:cubicBezTo>
                      <a:pt x="46" y="923"/>
                      <a:pt x="46" y="923"/>
                      <a:pt x="46" y="923"/>
                    </a:cubicBezTo>
                    <a:cubicBezTo>
                      <a:pt x="46" y="922"/>
                      <a:pt x="46" y="922"/>
                      <a:pt x="46" y="922"/>
                    </a:cubicBezTo>
                    <a:cubicBezTo>
                      <a:pt x="47" y="922"/>
                      <a:pt x="47" y="922"/>
                      <a:pt x="47" y="922"/>
                    </a:cubicBezTo>
                    <a:cubicBezTo>
                      <a:pt x="46" y="921"/>
                      <a:pt x="46" y="921"/>
                      <a:pt x="46" y="921"/>
                    </a:cubicBezTo>
                    <a:cubicBezTo>
                      <a:pt x="46" y="920"/>
                      <a:pt x="46" y="920"/>
                      <a:pt x="45" y="920"/>
                    </a:cubicBezTo>
                    <a:cubicBezTo>
                      <a:pt x="44" y="919"/>
                      <a:pt x="41" y="916"/>
                      <a:pt x="36" y="914"/>
                    </a:cubicBezTo>
                    <a:cubicBezTo>
                      <a:pt x="30" y="910"/>
                      <a:pt x="22" y="905"/>
                      <a:pt x="16" y="902"/>
                    </a:cubicBezTo>
                    <a:cubicBezTo>
                      <a:pt x="13" y="900"/>
                      <a:pt x="10" y="898"/>
                      <a:pt x="8" y="897"/>
                    </a:cubicBezTo>
                    <a:cubicBezTo>
                      <a:pt x="7" y="896"/>
                      <a:pt x="6" y="896"/>
                      <a:pt x="5" y="895"/>
                    </a:cubicBezTo>
                    <a:cubicBezTo>
                      <a:pt x="5" y="895"/>
                      <a:pt x="5" y="895"/>
                      <a:pt x="5" y="895"/>
                    </a:cubicBezTo>
                    <a:cubicBezTo>
                      <a:pt x="5" y="895"/>
                      <a:pt x="5" y="895"/>
                      <a:pt x="5" y="895"/>
                    </a:cubicBezTo>
                    <a:cubicBezTo>
                      <a:pt x="4" y="896"/>
                      <a:pt x="4" y="896"/>
                      <a:pt x="4" y="896"/>
                    </a:cubicBezTo>
                    <a:cubicBezTo>
                      <a:pt x="5" y="895"/>
                      <a:pt x="5" y="895"/>
                      <a:pt x="5" y="895"/>
                    </a:cubicBezTo>
                    <a:cubicBezTo>
                      <a:pt x="5" y="895"/>
                      <a:pt x="5" y="895"/>
                      <a:pt x="5" y="895"/>
                    </a:cubicBezTo>
                    <a:cubicBezTo>
                      <a:pt x="4" y="896"/>
                      <a:pt x="4" y="896"/>
                      <a:pt x="4" y="896"/>
                    </a:cubicBezTo>
                    <a:cubicBezTo>
                      <a:pt x="5" y="895"/>
                      <a:pt x="5" y="895"/>
                      <a:pt x="5" y="895"/>
                    </a:cubicBezTo>
                    <a:cubicBezTo>
                      <a:pt x="4" y="896"/>
                      <a:pt x="4" y="896"/>
                      <a:pt x="4" y="896"/>
                    </a:cubicBezTo>
                    <a:cubicBezTo>
                      <a:pt x="5" y="895"/>
                      <a:pt x="5" y="895"/>
                      <a:pt x="5" y="895"/>
                    </a:cubicBezTo>
                    <a:cubicBezTo>
                      <a:pt x="5" y="895"/>
                      <a:pt x="5" y="895"/>
                      <a:pt x="5" y="895"/>
                    </a:cubicBezTo>
                    <a:cubicBezTo>
                      <a:pt x="4" y="896"/>
                      <a:pt x="4" y="896"/>
                      <a:pt x="4" y="896"/>
                    </a:cubicBezTo>
                    <a:cubicBezTo>
                      <a:pt x="5" y="895"/>
                      <a:pt x="5" y="895"/>
                      <a:pt x="5" y="895"/>
                    </a:cubicBezTo>
                    <a:cubicBezTo>
                      <a:pt x="4" y="896"/>
                      <a:pt x="4" y="896"/>
                      <a:pt x="4" y="896"/>
                    </a:cubicBezTo>
                    <a:cubicBezTo>
                      <a:pt x="5" y="896"/>
                      <a:pt x="5" y="896"/>
                      <a:pt x="5" y="896"/>
                    </a:cubicBezTo>
                    <a:cubicBezTo>
                      <a:pt x="5" y="895"/>
                      <a:pt x="5" y="895"/>
                      <a:pt x="5" y="895"/>
                    </a:cubicBezTo>
                    <a:cubicBezTo>
                      <a:pt x="4" y="896"/>
                      <a:pt x="4" y="896"/>
                      <a:pt x="4" y="896"/>
                    </a:cubicBezTo>
                    <a:cubicBezTo>
                      <a:pt x="5" y="896"/>
                      <a:pt x="5" y="896"/>
                      <a:pt x="5" y="896"/>
                    </a:cubicBezTo>
                    <a:cubicBezTo>
                      <a:pt x="4" y="896"/>
                      <a:pt x="4" y="896"/>
                      <a:pt x="4" y="896"/>
                    </a:cubicBezTo>
                    <a:cubicBezTo>
                      <a:pt x="3" y="897"/>
                      <a:pt x="3" y="897"/>
                      <a:pt x="3" y="897"/>
                    </a:cubicBezTo>
                    <a:cubicBezTo>
                      <a:pt x="43" y="916"/>
                      <a:pt x="43" y="916"/>
                      <a:pt x="43" y="916"/>
                    </a:cubicBezTo>
                    <a:cubicBezTo>
                      <a:pt x="44" y="916"/>
                      <a:pt x="45" y="916"/>
                      <a:pt x="45" y="915"/>
                    </a:cubicBezTo>
                    <a:cubicBezTo>
                      <a:pt x="45" y="915"/>
                      <a:pt x="45" y="914"/>
                      <a:pt x="44" y="914"/>
                    </a:cubicBezTo>
                    <a:cubicBezTo>
                      <a:pt x="3" y="888"/>
                      <a:pt x="3" y="888"/>
                      <a:pt x="3" y="888"/>
                    </a:cubicBezTo>
                    <a:cubicBezTo>
                      <a:pt x="2" y="889"/>
                      <a:pt x="2" y="889"/>
                      <a:pt x="2" y="889"/>
                    </a:cubicBezTo>
                    <a:cubicBezTo>
                      <a:pt x="3" y="890"/>
                      <a:pt x="3" y="890"/>
                      <a:pt x="3" y="890"/>
                    </a:cubicBezTo>
                    <a:cubicBezTo>
                      <a:pt x="2" y="889"/>
                      <a:pt x="2" y="889"/>
                      <a:pt x="2" y="889"/>
                    </a:cubicBezTo>
                    <a:cubicBezTo>
                      <a:pt x="3" y="890"/>
                      <a:pt x="3" y="890"/>
                      <a:pt x="3" y="890"/>
                    </a:cubicBezTo>
                    <a:cubicBezTo>
                      <a:pt x="3" y="890"/>
                      <a:pt x="3" y="890"/>
                      <a:pt x="3" y="890"/>
                    </a:cubicBezTo>
                    <a:cubicBezTo>
                      <a:pt x="2" y="889"/>
                      <a:pt x="2" y="889"/>
                      <a:pt x="2" y="889"/>
                    </a:cubicBezTo>
                    <a:cubicBezTo>
                      <a:pt x="3" y="890"/>
                      <a:pt x="3" y="890"/>
                      <a:pt x="3" y="890"/>
                    </a:cubicBezTo>
                    <a:cubicBezTo>
                      <a:pt x="2" y="889"/>
                      <a:pt x="2" y="889"/>
                      <a:pt x="2" y="889"/>
                    </a:cubicBezTo>
                    <a:cubicBezTo>
                      <a:pt x="2" y="890"/>
                      <a:pt x="2" y="890"/>
                      <a:pt x="2" y="890"/>
                    </a:cubicBezTo>
                    <a:cubicBezTo>
                      <a:pt x="3" y="890"/>
                      <a:pt x="3" y="890"/>
                      <a:pt x="3" y="890"/>
                    </a:cubicBezTo>
                    <a:cubicBezTo>
                      <a:pt x="2" y="889"/>
                      <a:pt x="2" y="889"/>
                      <a:pt x="2" y="889"/>
                    </a:cubicBezTo>
                    <a:cubicBezTo>
                      <a:pt x="2" y="890"/>
                      <a:pt x="2" y="890"/>
                      <a:pt x="2" y="890"/>
                    </a:cubicBezTo>
                    <a:cubicBezTo>
                      <a:pt x="2" y="890"/>
                      <a:pt x="2" y="890"/>
                      <a:pt x="2" y="890"/>
                    </a:cubicBezTo>
                    <a:cubicBezTo>
                      <a:pt x="2" y="890"/>
                      <a:pt x="2" y="890"/>
                      <a:pt x="2" y="890"/>
                    </a:cubicBezTo>
                    <a:cubicBezTo>
                      <a:pt x="2" y="890"/>
                      <a:pt x="2" y="890"/>
                      <a:pt x="2" y="890"/>
                    </a:cubicBezTo>
                    <a:cubicBezTo>
                      <a:pt x="2" y="890"/>
                      <a:pt x="2" y="890"/>
                      <a:pt x="2" y="890"/>
                    </a:cubicBezTo>
                    <a:cubicBezTo>
                      <a:pt x="2" y="890"/>
                      <a:pt x="2" y="890"/>
                      <a:pt x="2" y="890"/>
                    </a:cubicBezTo>
                    <a:cubicBezTo>
                      <a:pt x="2" y="890"/>
                      <a:pt x="3" y="891"/>
                      <a:pt x="5" y="891"/>
                    </a:cubicBezTo>
                    <a:cubicBezTo>
                      <a:pt x="9" y="893"/>
                      <a:pt x="19" y="899"/>
                      <a:pt x="28" y="903"/>
                    </a:cubicBezTo>
                    <a:cubicBezTo>
                      <a:pt x="32" y="906"/>
                      <a:pt x="36" y="908"/>
                      <a:pt x="39" y="909"/>
                    </a:cubicBezTo>
                    <a:cubicBezTo>
                      <a:pt x="41" y="910"/>
                      <a:pt x="42" y="911"/>
                      <a:pt x="43" y="911"/>
                    </a:cubicBezTo>
                    <a:cubicBezTo>
                      <a:pt x="43" y="912"/>
                      <a:pt x="44" y="912"/>
                      <a:pt x="44" y="912"/>
                    </a:cubicBezTo>
                    <a:cubicBezTo>
                      <a:pt x="45" y="912"/>
                      <a:pt x="45" y="912"/>
                      <a:pt x="45" y="912"/>
                    </a:cubicBezTo>
                    <a:cubicBezTo>
                      <a:pt x="45" y="912"/>
                      <a:pt x="45" y="912"/>
                      <a:pt x="45" y="912"/>
                    </a:cubicBezTo>
                    <a:cubicBezTo>
                      <a:pt x="46" y="912"/>
                      <a:pt x="46" y="912"/>
                      <a:pt x="46" y="912"/>
                    </a:cubicBezTo>
                    <a:cubicBezTo>
                      <a:pt x="47" y="911"/>
                      <a:pt x="47" y="911"/>
                      <a:pt x="47" y="911"/>
                    </a:cubicBezTo>
                    <a:cubicBezTo>
                      <a:pt x="47" y="911"/>
                      <a:pt x="47" y="911"/>
                      <a:pt x="47" y="910"/>
                    </a:cubicBezTo>
                    <a:cubicBezTo>
                      <a:pt x="47" y="910"/>
                      <a:pt x="47" y="910"/>
                      <a:pt x="46" y="909"/>
                    </a:cubicBezTo>
                    <a:cubicBezTo>
                      <a:pt x="46" y="909"/>
                      <a:pt x="44" y="908"/>
                      <a:pt x="39" y="905"/>
                    </a:cubicBezTo>
                    <a:cubicBezTo>
                      <a:pt x="33" y="902"/>
                      <a:pt x="24" y="896"/>
                      <a:pt x="16" y="892"/>
                    </a:cubicBezTo>
                    <a:cubicBezTo>
                      <a:pt x="13" y="889"/>
                      <a:pt x="9" y="887"/>
                      <a:pt x="7" y="885"/>
                    </a:cubicBezTo>
                    <a:cubicBezTo>
                      <a:pt x="6" y="885"/>
                      <a:pt x="5" y="884"/>
                      <a:pt x="4" y="883"/>
                    </a:cubicBezTo>
                    <a:cubicBezTo>
                      <a:pt x="3" y="883"/>
                      <a:pt x="3" y="883"/>
                      <a:pt x="3" y="883"/>
                    </a:cubicBezTo>
                    <a:cubicBezTo>
                      <a:pt x="3" y="883"/>
                      <a:pt x="3" y="883"/>
                      <a:pt x="3" y="883"/>
                    </a:cubicBezTo>
                    <a:cubicBezTo>
                      <a:pt x="3" y="883"/>
                      <a:pt x="3" y="883"/>
                      <a:pt x="3" y="883"/>
                    </a:cubicBezTo>
                    <a:cubicBezTo>
                      <a:pt x="3" y="883"/>
                      <a:pt x="3" y="883"/>
                      <a:pt x="3" y="883"/>
                    </a:cubicBezTo>
                    <a:cubicBezTo>
                      <a:pt x="3" y="883"/>
                      <a:pt x="3" y="883"/>
                      <a:pt x="3" y="883"/>
                    </a:cubicBezTo>
                    <a:cubicBezTo>
                      <a:pt x="3" y="883"/>
                      <a:pt x="3" y="883"/>
                      <a:pt x="3" y="883"/>
                    </a:cubicBezTo>
                    <a:cubicBezTo>
                      <a:pt x="3" y="883"/>
                      <a:pt x="3" y="883"/>
                      <a:pt x="3" y="883"/>
                    </a:cubicBezTo>
                    <a:cubicBezTo>
                      <a:pt x="2" y="883"/>
                      <a:pt x="2" y="883"/>
                      <a:pt x="2" y="883"/>
                    </a:cubicBezTo>
                    <a:cubicBezTo>
                      <a:pt x="3" y="883"/>
                      <a:pt x="3" y="883"/>
                      <a:pt x="3" y="883"/>
                    </a:cubicBezTo>
                    <a:cubicBezTo>
                      <a:pt x="3" y="883"/>
                      <a:pt x="3" y="883"/>
                      <a:pt x="3" y="883"/>
                    </a:cubicBezTo>
                    <a:cubicBezTo>
                      <a:pt x="2" y="883"/>
                      <a:pt x="2" y="883"/>
                      <a:pt x="2" y="883"/>
                    </a:cubicBezTo>
                    <a:cubicBezTo>
                      <a:pt x="3" y="883"/>
                      <a:pt x="3" y="883"/>
                      <a:pt x="3" y="883"/>
                    </a:cubicBezTo>
                    <a:cubicBezTo>
                      <a:pt x="2" y="883"/>
                      <a:pt x="2" y="883"/>
                      <a:pt x="2" y="883"/>
                    </a:cubicBezTo>
                    <a:cubicBezTo>
                      <a:pt x="3" y="884"/>
                      <a:pt x="3" y="884"/>
                      <a:pt x="3" y="884"/>
                    </a:cubicBezTo>
                    <a:cubicBezTo>
                      <a:pt x="3" y="883"/>
                      <a:pt x="3" y="883"/>
                      <a:pt x="3" y="883"/>
                    </a:cubicBezTo>
                    <a:cubicBezTo>
                      <a:pt x="2" y="883"/>
                      <a:pt x="2" y="883"/>
                      <a:pt x="2" y="883"/>
                    </a:cubicBezTo>
                    <a:cubicBezTo>
                      <a:pt x="3" y="884"/>
                      <a:pt x="3" y="884"/>
                      <a:pt x="3" y="884"/>
                    </a:cubicBezTo>
                    <a:cubicBezTo>
                      <a:pt x="3" y="884"/>
                      <a:pt x="3" y="884"/>
                      <a:pt x="3" y="884"/>
                    </a:cubicBezTo>
                    <a:cubicBezTo>
                      <a:pt x="2" y="883"/>
                      <a:pt x="2" y="883"/>
                      <a:pt x="2" y="883"/>
                    </a:cubicBezTo>
                    <a:cubicBezTo>
                      <a:pt x="2" y="885"/>
                      <a:pt x="2" y="885"/>
                      <a:pt x="2" y="885"/>
                    </a:cubicBezTo>
                    <a:cubicBezTo>
                      <a:pt x="3" y="884"/>
                      <a:pt x="3" y="884"/>
                      <a:pt x="3" y="884"/>
                    </a:cubicBezTo>
                    <a:cubicBezTo>
                      <a:pt x="2" y="883"/>
                      <a:pt x="2" y="883"/>
                      <a:pt x="2" y="883"/>
                    </a:cubicBezTo>
                    <a:cubicBezTo>
                      <a:pt x="2" y="885"/>
                      <a:pt x="2" y="885"/>
                      <a:pt x="2" y="885"/>
                    </a:cubicBezTo>
                    <a:cubicBezTo>
                      <a:pt x="2" y="884"/>
                      <a:pt x="2" y="884"/>
                      <a:pt x="2" y="884"/>
                    </a:cubicBezTo>
                    <a:cubicBezTo>
                      <a:pt x="2" y="885"/>
                      <a:pt x="2" y="885"/>
                      <a:pt x="2" y="885"/>
                    </a:cubicBezTo>
                    <a:cubicBezTo>
                      <a:pt x="2" y="885"/>
                      <a:pt x="2" y="885"/>
                      <a:pt x="2" y="885"/>
                    </a:cubicBezTo>
                    <a:cubicBezTo>
                      <a:pt x="2" y="884"/>
                      <a:pt x="2" y="884"/>
                      <a:pt x="2" y="884"/>
                    </a:cubicBezTo>
                    <a:cubicBezTo>
                      <a:pt x="2" y="885"/>
                      <a:pt x="2" y="885"/>
                      <a:pt x="2" y="885"/>
                    </a:cubicBezTo>
                    <a:cubicBezTo>
                      <a:pt x="2" y="884"/>
                      <a:pt x="2" y="884"/>
                      <a:pt x="2" y="884"/>
                    </a:cubicBezTo>
                    <a:cubicBezTo>
                      <a:pt x="2" y="885"/>
                      <a:pt x="2" y="885"/>
                      <a:pt x="2" y="885"/>
                    </a:cubicBezTo>
                    <a:cubicBezTo>
                      <a:pt x="2" y="885"/>
                      <a:pt x="2" y="885"/>
                      <a:pt x="2" y="885"/>
                    </a:cubicBezTo>
                    <a:cubicBezTo>
                      <a:pt x="2" y="884"/>
                      <a:pt x="2" y="884"/>
                      <a:pt x="2" y="884"/>
                    </a:cubicBezTo>
                    <a:cubicBezTo>
                      <a:pt x="2" y="885"/>
                      <a:pt x="2" y="885"/>
                      <a:pt x="2" y="885"/>
                    </a:cubicBezTo>
                    <a:cubicBezTo>
                      <a:pt x="2" y="885"/>
                      <a:pt x="3" y="885"/>
                      <a:pt x="4" y="886"/>
                    </a:cubicBezTo>
                    <a:cubicBezTo>
                      <a:pt x="9" y="888"/>
                      <a:pt x="19" y="892"/>
                      <a:pt x="27" y="897"/>
                    </a:cubicBezTo>
                    <a:cubicBezTo>
                      <a:pt x="31" y="899"/>
                      <a:pt x="35" y="901"/>
                      <a:pt x="38" y="902"/>
                    </a:cubicBezTo>
                    <a:cubicBezTo>
                      <a:pt x="40" y="903"/>
                      <a:pt x="41" y="904"/>
                      <a:pt x="42" y="904"/>
                    </a:cubicBezTo>
                    <a:cubicBezTo>
                      <a:pt x="43" y="904"/>
                      <a:pt x="43" y="904"/>
                      <a:pt x="43" y="904"/>
                    </a:cubicBezTo>
                    <a:cubicBezTo>
                      <a:pt x="44" y="905"/>
                      <a:pt x="44" y="905"/>
                      <a:pt x="45" y="905"/>
                    </a:cubicBezTo>
                    <a:cubicBezTo>
                      <a:pt x="45" y="905"/>
                      <a:pt x="45" y="905"/>
                      <a:pt x="45" y="905"/>
                    </a:cubicBezTo>
                    <a:cubicBezTo>
                      <a:pt x="45" y="905"/>
                      <a:pt x="46" y="904"/>
                      <a:pt x="46" y="904"/>
                    </a:cubicBezTo>
                    <a:cubicBezTo>
                      <a:pt x="46" y="904"/>
                      <a:pt x="46" y="903"/>
                      <a:pt x="46" y="903"/>
                    </a:cubicBezTo>
                    <a:cubicBezTo>
                      <a:pt x="46" y="902"/>
                      <a:pt x="46" y="902"/>
                      <a:pt x="45" y="902"/>
                    </a:cubicBezTo>
                    <a:cubicBezTo>
                      <a:pt x="45" y="902"/>
                      <a:pt x="43" y="900"/>
                      <a:pt x="39" y="898"/>
                    </a:cubicBezTo>
                    <a:cubicBezTo>
                      <a:pt x="33" y="894"/>
                      <a:pt x="24" y="889"/>
                      <a:pt x="17" y="884"/>
                    </a:cubicBezTo>
                    <a:cubicBezTo>
                      <a:pt x="13" y="882"/>
                      <a:pt x="10" y="880"/>
                      <a:pt x="7" y="878"/>
                    </a:cubicBezTo>
                    <a:cubicBezTo>
                      <a:pt x="6" y="878"/>
                      <a:pt x="5" y="877"/>
                      <a:pt x="4" y="877"/>
                    </a:cubicBezTo>
                    <a:cubicBezTo>
                      <a:pt x="4" y="876"/>
                      <a:pt x="4" y="876"/>
                      <a:pt x="4" y="876"/>
                    </a:cubicBezTo>
                    <a:cubicBezTo>
                      <a:pt x="4" y="876"/>
                      <a:pt x="4" y="876"/>
                      <a:pt x="4" y="876"/>
                    </a:cubicBezTo>
                    <a:cubicBezTo>
                      <a:pt x="4" y="876"/>
                      <a:pt x="4" y="876"/>
                      <a:pt x="4" y="876"/>
                    </a:cubicBezTo>
                    <a:cubicBezTo>
                      <a:pt x="3" y="877"/>
                      <a:pt x="3" y="877"/>
                      <a:pt x="3" y="877"/>
                    </a:cubicBezTo>
                    <a:cubicBezTo>
                      <a:pt x="4" y="876"/>
                      <a:pt x="4" y="876"/>
                      <a:pt x="4" y="876"/>
                    </a:cubicBezTo>
                    <a:cubicBezTo>
                      <a:pt x="4" y="876"/>
                      <a:pt x="4" y="876"/>
                      <a:pt x="4" y="876"/>
                    </a:cubicBezTo>
                    <a:cubicBezTo>
                      <a:pt x="3" y="877"/>
                      <a:pt x="3" y="877"/>
                      <a:pt x="3" y="877"/>
                    </a:cubicBezTo>
                    <a:cubicBezTo>
                      <a:pt x="4" y="876"/>
                      <a:pt x="4" y="876"/>
                      <a:pt x="4" y="876"/>
                    </a:cubicBezTo>
                    <a:cubicBezTo>
                      <a:pt x="3" y="877"/>
                      <a:pt x="3" y="877"/>
                      <a:pt x="3" y="877"/>
                    </a:cubicBezTo>
                    <a:cubicBezTo>
                      <a:pt x="4" y="877"/>
                      <a:pt x="4" y="877"/>
                      <a:pt x="4" y="877"/>
                    </a:cubicBezTo>
                    <a:cubicBezTo>
                      <a:pt x="4" y="876"/>
                      <a:pt x="4" y="876"/>
                      <a:pt x="4" y="876"/>
                    </a:cubicBezTo>
                    <a:cubicBezTo>
                      <a:pt x="3" y="877"/>
                      <a:pt x="3" y="877"/>
                      <a:pt x="3" y="877"/>
                    </a:cubicBezTo>
                    <a:cubicBezTo>
                      <a:pt x="4" y="877"/>
                      <a:pt x="4" y="877"/>
                      <a:pt x="4" y="877"/>
                    </a:cubicBezTo>
                    <a:cubicBezTo>
                      <a:pt x="3" y="877"/>
                      <a:pt x="3" y="877"/>
                      <a:pt x="3" y="877"/>
                    </a:cubicBezTo>
                    <a:cubicBezTo>
                      <a:pt x="4" y="878"/>
                      <a:pt x="4" y="878"/>
                      <a:pt x="4" y="878"/>
                    </a:cubicBezTo>
                    <a:cubicBezTo>
                      <a:pt x="4" y="877"/>
                      <a:pt x="4" y="877"/>
                      <a:pt x="4" y="877"/>
                    </a:cubicBezTo>
                    <a:cubicBezTo>
                      <a:pt x="3" y="877"/>
                      <a:pt x="3" y="877"/>
                      <a:pt x="3" y="877"/>
                    </a:cubicBezTo>
                    <a:cubicBezTo>
                      <a:pt x="4" y="878"/>
                      <a:pt x="4" y="878"/>
                      <a:pt x="4" y="878"/>
                    </a:cubicBezTo>
                    <a:cubicBezTo>
                      <a:pt x="3" y="877"/>
                      <a:pt x="3" y="877"/>
                      <a:pt x="3" y="877"/>
                    </a:cubicBezTo>
                    <a:cubicBezTo>
                      <a:pt x="2" y="878"/>
                      <a:pt x="2" y="878"/>
                      <a:pt x="2" y="878"/>
                    </a:cubicBezTo>
                    <a:cubicBezTo>
                      <a:pt x="44" y="898"/>
                      <a:pt x="44" y="898"/>
                      <a:pt x="44" y="898"/>
                    </a:cubicBezTo>
                    <a:cubicBezTo>
                      <a:pt x="45" y="898"/>
                      <a:pt x="46" y="898"/>
                      <a:pt x="46" y="897"/>
                    </a:cubicBezTo>
                    <a:cubicBezTo>
                      <a:pt x="46" y="897"/>
                      <a:pt x="46" y="896"/>
                      <a:pt x="46" y="895"/>
                    </a:cubicBezTo>
                    <a:cubicBezTo>
                      <a:pt x="4" y="870"/>
                      <a:pt x="4" y="870"/>
                      <a:pt x="4" y="870"/>
                    </a:cubicBezTo>
                    <a:cubicBezTo>
                      <a:pt x="3" y="871"/>
                      <a:pt x="3" y="871"/>
                      <a:pt x="3" y="871"/>
                    </a:cubicBezTo>
                    <a:cubicBezTo>
                      <a:pt x="5" y="872"/>
                      <a:pt x="5" y="872"/>
                      <a:pt x="5" y="872"/>
                    </a:cubicBezTo>
                    <a:cubicBezTo>
                      <a:pt x="4" y="871"/>
                      <a:pt x="4" y="871"/>
                      <a:pt x="4" y="871"/>
                    </a:cubicBezTo>
                    <a:cubicBezTo>
                      <a:pt x="4" y="872"/>
                      <a:pt x="4" y="872"/>
                      <a:pt x="4" y="872"/>
                    </a:cubicBezTo>
                    <a:cubicBezTo>
                      <a:pt x="4" y="872"/>
                      <a:pt x="5" y="872"/>
                      <a:pt x="5" y="872"/>
                    </a:cubicBezTo>
                    <a:cubicBezTo>
                      <a:pt x="4" y="871"/>
                      <a:pt x="4" y="871"/>
                      <a:pt x="4" y="871"/>
                    </a:cubicBezTo>
                    <a:cubicBezTo>
                      <a:pt x="4" y="872"/>
                      <a:pt x="4" y="872"/>
                      <a:pt x="4" y="872"/>
                    </a:cubicBezTo>
                    <a:cubicBezTo>
                      <a:pt x="4" y="871"/>
                      <a:pt x="4" y="871"/>
                      <a:pt x="4" y="871"/>
                    </a:cubicBezTo>
                    <a:cubicBezTo>
                      <a:pt x="4" y="872"/>
                      <a:pt x="4" y="872"/>
                      <a:pt x="4" y="872"/>
                    </a:cubicBezTo>
                    <a:cubicBezTo>
                      <a:pt x="4" y="872"/>
                      <a:pt x="4" y="872"/>
                      <a:pt x="4" y="872"/>
                    </a:cubicBezTo>
                    <a:cubicBezTo>
                      <a:pt x="4" y="871"/>
                      <a:pt x="4" y="871"/>
                      <a:pt x="4" y="871"/>
                    </a:cubicBezTo>
                    <a:cubicBezTo>
                      <a:pt x="4" y="872"/>
                      <a:pt x="4" y="872"/>
                      <a:pt x="4" y="872"/>
                    </a:cubicBezTo>
                    <a:cubicBezTo>
                      <a:pt x="4" y="872"/>
                      <a:pt x="4" y="872"/>
                      <a:pt x="4" y="872"/>
                    </a:cubicBezTo>
                    <a:cubicBezTo>
                      <a:pt x="4" y="872"/>
                      <a:pt x="4" y="872"/>
                      <a:pt x="4" y="872"/>
                    </a:cubicBezTo>
                    <a:cubicBezTo>
                      <a:pt x="4" y="872"/>
                      <a:pt x="4" y="872"/>
                      <a:pt x="4" y="872"/>
                    </a:cubicBezTo>
                    <a:cubicBezTo>
                      <a:pt x="4" y="872"/>
                      <a:pt x="4" y="872"/>
                      <a:pt x="4" y="872"/>
                    </a:cubicBezTo>
                    <a:cubicBezTo>
                      <a:pt x="4" y="872"/>
                      <a:pt x="4" y="872"/>
                      <a:pt x="4" y="872"/>
                    </a:cubicBezTo>
                    <a:cubicBezTo>
                      <a:pt x="4" y="872"/>
                      <a:pt x="5" y="873"/>
                      <a:pt x="6" y="873"/>
                    </a:cubicBezTo>
                    <a:cubicBezTo>
                      <a:pt x="11" y="875"/>
                      <a:pt x="21" y="879"/>
                      <a:pt x="29" y="883"/>
                    </a:cubicBezTo>
                    <a:cubicBezTo>
                      <a:pt x="33" y="885"/>
                      <a:pt x="37" y="887"/>
                      <a:pt x="40" y="888"/>
                    </a:cubicBezTo>
                    <a:cubicBezTo>
                      <a:pt x="43" y="890"/>
                      <a:pt x="44" y="891"/>
                      <a:pt x="44" y="891"/>
                    </a:cubicBezTo>
                    <a:cubicBezTo>
                      <a:pt x="45" y="891"/>
                      <a:pt x="45" y="891"/>
                      <a:pt x="46" y="891"/>
                    </a:cubicBezTo>
                    <a:cubicBezTo>
                      <a:pt x="46" y="890"/>
                      <a:pt x="47" y="890"/>
                      <a:pt x="47" y="889"/>
                    </a:cubicBezTo>
                    <a:cubicBezTo>
                      <a:pt x="46" y="889"/>
                      <a:pt x="46" y="889"/>
                      <a:pt x="46" y="888"/>
                    </a:cubicBezTo>
                    <a:cubicBezTo>
                      <a:pt x="46" y="888"/>
                      <a:pt x="46" y="888"/>
                      <a:pt x="46" y="888"/>
                    </a:cubicBezTo>
                    <a:cubicBezTo>
                      <a:pt x="46" y="888"/>
                      <a:pt x="45" y="888"/>
                      <a:pt x="45" y="887"/>
                    </a:cubicBezTo>
                    <a:cubicBezTo>
                      <a:pt x="39" y="883"/>
                      <a:pt x="3" y="862"/>
                      <a:pt x="3" y="861"/>
                    </a:cubicBezTo>
                    <a:cubicBezTo>
                      <a:pt x="2" y="863"/>
                      <a:pt x="2" y="863"/>
                      <a:pt x="2" y="863"/>
                    </a:cubicBezTo>
                    <a:cubicBezTo>
                      <a:pt x="4" y="864"/>
                      <a:pt x="4" y="864"/>
                      <a:pt x="4" y="864"/>
                    </a:cubicBezTo>
                    <a:cubicBezTo>
                      <a:pt x="3" y="863"/>
                      <a:pt x="3" y="863"/>
                      <a:pt x="3" y="863"/>
                    </a:cubicBezTo>
                    <a:cubicBezTo>
                      <a:pt x="3" y="864"/>
                      <a:pt x="3" y="864"/>
                      <a:pt x="3" y="864"/>
                    </a:cubicBezTo>
                    <a:cubicBezTo>
                      <a:pt x="3" y="864"/>
                      <a:pt x="4" y="864"/>
                      <a:pt x="4" y="864"/>
                    </a:cubicBezTo>
                    <a:cubicBezTo>
                      <a:pt x="3" y="863"/>
                      <a:pt x="3" y="863"/>
                      <a:pt x="3" y="863"/>
                    </a:cubicBezTo>
                    <a:cubicBezTo>
                      <a:pt x="3" y="864"/>
                      <a:pt x="3" y="864"/>
                      <a:pt x="3" y="864"/>
                    </a:cubicBezTo>
                    <a:cubicBezTo>
                      <a:pt x="3" y="863"/>
                      <a:pt x="3" y="863"/>
                      <a:pt x="3" y="863"/>
                    </a:cubicBezTo>
                    <a:cubicBezTo>
                      <a:pt x="3" y="864"/>
                      <a:pt x="3" y="864"/>
                      <a:pt x="3" y="864"/>
                    </a:cubicBezTo>
                    <a:cubicBezTo>
                      <a:pt x="3" y="864"/>
                      <a:pt x="3" y="864"/>
                      <a:pt x="3" y="864"/>
                    </a:cubicBezTo>
                    <a:cubicBezTo>
                      <a:pt x="3" y="863"/>
                      <a:pt x="3" y="863"/>
                      <a:pt x="3" y="863"/>
                    </a:cubicBezTo>
                    <a:cubicBezTo>
                      <a:pt x="3" y="864"/>
                      <a:pt x="3" y="864"/>
                      <a:pt x="3" y="864"/>
                    </a:cubicBezTo>
                    <a:cubicBezTo>
                      <a:pt x="3" y="863"/>
                      <a:pt x="3" y="863"/>
                      <a:pt x="3" y="863"/>
                    </a:cubicBezTo>
                    <a:cubicBezTo>
                      <a:pt x="3" y="864"/>
                      <a:pt x="3" y="864"/>
                      <a:pt x="3" y="864"/>
                    </a:cubicBezTo>
                    <a:cubicBezTo>
                      <a:pt x="3" y="864"/>
                      <a:pt x="3" y="864"/>
                      <a:pt x="3" y="864"/>
                    </a:cubicBezTo>
                    <a:cubicBezTo>
                      <a:pt x="3" y="863"/>
                      <a:pt x="3" y="863"/>
                      <a:pt x="3" y="863"/>
                    </a:cubicBezTo>
                    <a:cubicBezTo>
                      <a:pt x="3" y="864"/>
                      <a:pt x="3" y="864"/>
                      <a:pt x="3" y="864"/>
                    </a:cubicBezTo>
                    <a:cubicBezTo>
                      <a:pt x="3" y="864"/>
                      <a:pt x="3" y="864"/>
                      <a:pt x="3" y="864"/>
                    </a:cubicBezTo>
                    <a:cubicBezTo>
                      <a:pt x="3" y="864"/>
                      <a:pt x="3" y="864"/>
                      <a:pt x="3" y="864"/>
                    </a:cubicBezTo>
                    <a:cubicBezTo>
                      <a:pt x="3" y="864"/>
                      <a:pt x="3" y="864"/>
                      <a:pt x="3" y="864"/>
                    </a:cubicBezTo>
                    <a:cubicBezTo>
                      <a:pt x="3" y="864"/>
                      <a:pt x="3" y="864"/>
                      <a:pt x="3" y="864"/>
                    </a:cubicBezTo>
                    <a:cubicBezTo>
                      <a:pt x="3" y="864"/>
                      <a:pt x="3" y="864"/>
                      <a:pt x="3" y="864"/>
                    </a:cubicBezTo>
                    <a:cubicBezTo>
                      <a:pt x="3" y="864"/>
                      <a:pt x="4" y="865"/>
                      <a:pt x="5" y="865"/>
                    </a:cubicBezTo>
                    <a:cubicBezTo>
                      <a:pt x="10" y="867"/>
                      <a:pt x="19" y="871"/>
                      <a:pt x="27" y="875"/>
                    </a:cubicBezTo>
                    <a:cubicBezTo>
                      <a:pt x="31" y="877"/>
                      <a:pt x="35" y="879"/>
                      <a:pt x="38" y="880"/>
                    </a:cubicBezTo>
                    <a:cubicBezTo>
                      <a:pt x="39" y="881"/>
                      <a:pt x="41" y="881"/>
                      <a:pt x="41" y="882"/>
                    </a:cubicBezTo>
                    <a:cubicBezTo>
                      <a:pt x="42" y="882"/>
                      <a:pt x="42" y="882"/>
                      <a:pt x="43" y="882"/>
                    </a:cubicBezTo>
                    <a:cubicBezTo>
                      <a:pt x="43" y="882"/>
                      <a:pt x="43" y="882"/>
                      <a:pt x="43" y="882"/>
                    </a:cubicBezTo>
                    <a:cubicBezTo>
                      <a:pt x="43" y="882"/>
                      <a:pt x="43" y="882"/>
                      <a:pt x="44" y="882"/>
                    </a:cubicBezTo>
                    <a:cubicBezTo>
                      <a:pt x="44" y="882"/>
                      <a:pt x="44" y="882"/>
                      <a:pt x="44" y="882"/>
                    </a:cubicBezTo>
                    <a:cubicBezTo>
                      <a:pt x="44" y="882"/>
                      <a:pt x="45" y="882"/>
                      <a:pt x="45" y="882"/>
                    </a:cubicBezTo>
                    <a:cubicBezTo>
                      <a:pt x="45" y="881"/>
                      <a:pt x="45" y="881"/>
                      <a:pt x="45" y="881"/>
                    </a:cubicBezTo>
                    <a:cubicBezTo>
                      <a:pt x="45" y="880"/>
                      <a:pt x="45" y="880"/>
                      <a:pt x="44" y="880"/>
                    </a:cubicBezTo>
                    <a:cubicBezTo>
                      <a:pt x="5" y="855"/>
                      <a:pt x="5" y="855"/>
                      <a:pt x="5" y="855"/>
                    </a:cubicBezTo>
                    <a:cubicBezTo>
                      <a:pt x="4" y="856"/>
                      <a:pt x="4" y="856"/>
                      <a:pt x="4" y="856"/>
                    </a:cubicBezTo>
                    <a:cubicBezTo>
                      <a:pt x="5" y="857"/>
                      <a:pt x="5" y="857"/>
                      <a:pt x="5" y="857"/>
                    </a:cubicBezTo>
                    <a:cubicBezTo>
                      <a:pt x="4" y="856"/>
                      <a:pt x="4" y="856"/>
                      <a:pt x="4" y="856"/>
                    </a:cubicBezTo>
                    <a:cubicBezTo>
                      <a:pt x="4" y="857"/>
                      <a:pt x="4" y="857"/>
                      <a:pt x="4" y="857"/>
                    </a:cubicBezTo>
                    <a:cubicBezTo>
                      <a:pt x="4" y="857"/>
                      <a:pt x="5" y="857"/>
                      <a:pt x="5" y="857"/>
                    </a:cubicBezTo>
                    <a:cubicBezTo>
                      <a:pt x="4" y="856"/>
                      <a:pt x="4" y="856"/>
                      <a:pt x="4" y="856"/>
                    </a:cubicBezTo>
                    <a:cubicBezTo>
                      <a:pt x="4" y="857"/>
                      <a:pt x="4" y="857"/>
                      <a:pt x="4" y="857"/>
                    </a:cubicBezTo>
                    <a:cubicBezTo>
                      <a:pt x="4" y="856"/>
                      <a:pt x="4" y="856"/>
                      <a:pt x="4" y="856"/>
                    </a:cubicBezTo>
                    <a:cubicBezTo>
                      <a:pt x="4" y="857"/>
                      <a:pt x="4" y="857"/>
                      <a:pt x="4" y="857"/>
                    </a:cubicBezTo>
                    <a:cubicBezTo>
                      <a:pt x="4" y="857"/>
                      <a:pt x="4" y="857"/>
                      <a:pt x="4" y="857"/>
                    </a:cubicBezTo>
                    <a:cubicBezTo>
                      <a:pt x="4" y="856"/>
                      <a:pt x="4" y="856"/>
                      <a:pt x="4" y="856"/>
                    </a:cubicBezTo>
                    <a:cubicBezTo>
                      <a:pt x="4" y="857"/>
                      <a:pt x="4" y="857"/>
                      <a:pt x="4" y="857"/>
                    </a:cubicBezTo>
                    <a:cubicBezTo>
                      <a:pt x="4" y="856"/>
                      <a:pt x="4" y="856"/>
                      <a:pt x="4" y="856"/>
                    </a:cubicBezTo>
                    <a:cubicBezTo>
                      <a:pt x="4" y="857"/>
                      <a:pt x="4" y="857"/>
                      <a:pt x="4" y="857"/>
                    </a:cubicBezTo>
                    <a:cubicBezTo>
                      <a:pt x="4" y="857"/>
                      <a:pt x="4" y="857"/>
                      <a:pt x="4" y="857"/>
                    </a:cubicBezTo>
                    <a:cubicBezTo>
                      <a:pt x="4" y="856"/>
                      <a:pt x="4" y="856"/>
                      <a:pt x="4" y="856"/>
                    </a:cubicBezTo>
                    <a:cubicBezTo>
                      <a:pt x="4" y="857"/>
                      <a:pt x="4" y="857"/>
                      <a:pt x="4" y="857"/>
                    </a:cubicBezTo>
                    <a:cubicBezTo>
                      <a:pt x="4" y="857"/>
                      <a:pt x="4" y="857"/>
                      <a:pt x="4" y="857"/>
                    </a:cubicBezTo>
                    <a:cubicBezTo>
                      <a:pt x="4" y="857"/>
                      <a:pt x="5" y="858"/>
                      <a:pt x="6" y="858"/>
                    </a:cubicBezTo>
                    <a:cubicBezTo>
                      <a:pt x="11" y="860"/>
                      <a:pt x="20" y="865"/>
                      <a:pt x="28" y="869"/>
                    </a:cubicBezTo>
                    <a:cubicBezTo>
                      <a:pt x="36" y="873"/>
                      <a:pt x="43" y="876"/>
                      <a:pt x="43" y="876"/>
                    </a:cubicBezTo>
                    <a:cubicBezTo>
                      <a:pt x="44" y="876"/>
                      <a:pt x="44" y="876"/>
                      <a:pt x="45" y="876"/>
                    </a:cubicBezTo>
                    <a:cubicBezTo>
                      <a:pt x="45" y="876"/>
                      <a:pt x="45" y="875"/>
                      <a:pt x="45" y="875"/>
                    </a:cubicBezTo>
                    <a:cubicBezTo>
                      <a:pt x="45" y="874"/>
                      <a:pt x="45" y="874"/>
                      <a:pt x="45" y="874"/>
                    </a:cubicBezTo>
                    <a:cubicBezTo>
                      <a:pt x="45" y="874"/>
                      <a:pt x="45" y="874"/>
                      <a:pt x="45" y="874"/>
                    </a:cubicBezTo>
                    <a:cubicBezTo>
                      <a:pt x="45" y="873"/>
                      <a:pt x="44" y="873"/>
                      <a:pt x="44" y="873"/>
                    </a:cubicBezTo>
                    <a:cubicBezTo>
                      <a:pt x="41" y="871"/>
                      <a:pt x="31" y="865"/>
                      <a:pt x="22" y="859"/>
                    </a:cubicBezTo>
                    <a:cubicBezTo>
                      <a:pt x="13" y="853"/>
                      <a:pt x="4" y="848"/>
                      <a:pt x="4" y="848"/>
                    </a:cubicBezTo>
                    <a:cubicBezTo>
                      <a:pt x="4" y="849"/>
                      <a:pt x="4" y="849"/>
                      <a:pt x="4" y="849"/>
                    </a:cubicBezTo>
                    <a:cubicBezTo>
                      <a:pt x="3" y="851"/>
                      <a:pt x="3" y="851"/>
                      <a:pt x="3" y="851"/>
                    </a:cubicBezTo>
                    <a:cubicBezTo>
                      <a:pt x="44" y="870"/>
                      <a:pt x="44" y="870"/>
                      <a:pt x="44" y="870"/>
                    </a:cubicBezTo>
                    <a:cubicBezTo>
                      <a:pt x="44" y="870"/>
                      <a:pt x="45" y="870"/>
                      <a:pt x="46" y="869"/>
                    </a:cubicBezTo>
                    <a:cubicBezTo>
                      <a:pt x="46" y="869"/>
                      <a:pt x="46" y="868"/>
                      <a:pt x="45" y="867"/>
                    </a:cubicBezTo>
                    <a:cubicBezTo>
                      <a:pt x="2" y="841"/>
                      <a:pt x="2" y="841"/>
                      <a:pt x="2" y="841"/>
                    </a:cubicBezTo>
                    <a:cubicBezTo>
                      <a:pt x="2" y="842"/>
                      <a:pt x="2" y="842"/>
                      <a:pt x="2" y="842"/>
                    </a:cubicBezTo>
                    <a:cubicBezTo>
                      <a:pt x="3" y="843"/>
                      <a:pt x="3" y="843"/>
                      <a:pt x="3" y="843"/>
                    </a:cubicBezTo>
                    <a:cubicBezTo>
                      <a:pt x="2" y="842"/>
                      <a:pt x="2" y="842"/>
                      <a:pt x="2" y="842"/>
                    </a:cubicBezTo>
                    <a:cubicBezTo>
                      <a:pt x="2" y="843"/>
                      <a:pt x="2" y="843"/>
                      <a:pt x="2" y="843"/>
                    </a:cubicBezTo>
                    <a:cubicBezTo>
                      <a:pt x="3" y="843"/>
                      <a:pt x="3" y="843"/>
                      <a:pt x="3" y="843"/>
                    </a:cubicBezTo>
                    <a:cubicBezTo>
                      <a:pt x="2" y="842"/>
                      <a:pt x="2" y="842"/>
                      <a:pt x="2" y="842"/>
                    </a:cubicBezTo>
                    <a:cubicBezTo>
                      <a:pt x="2" y="843"/>
                      <a:pt x="2" y="843"/>
                      <a:pt x="2" y="843"/>
                    </a:cubicBezTo>
                    <a:cubicBezTo>
                      <a:pt x="2" y="842"/>
                      <a:pt x="2" y="842"/>
                      <a:pt x="2" y="842"/>
                    </a:cubicBezTo>
                    <a:cubicBezTo>
                      <a:pt x="2" y="843"/>
                      <a:pt x="2" y="843"/>
                      <a:pt x="2" y="843"/>
                    </a:cubicBezTo>
                    <a:cubicBezTo>
                      <a:pt x="2" y="843"/>
                      <a:pt x="2" y="843"/>
                      <a:pt x="2" y="843"/>
                    </a:cubicBezTo>
                    <a:cubicBezTo>
                      <a:pt x="2" y="842"/>
                      <a:pt x="2" y="842"/>
                      <a:pt x="2" y="842"/>
                    </a:cubicBezTo>
                    <a:cubicBezTo>
                      <a:pt x="2" y="843"/>
                      <a:pt x="2" y="843"/>
                      <a:pt x="2" y="843"/>
                    </a:cubicBezTo>
                    <a:cubicBezTo>
                      <a:pt x="2" y="843"/>
                      <a:pt x="2" y="843"/>
                      <a:pt x="2" y="843"/>
                    </a:cubicBezTo>
                    <a:cubicBezTo>
                      <a:pt x="2" y="843"/>
                      <a:pt x="2" y="843"/>
                      <a:pt x="2" y="843"/>
                    </a:cubicBezTo>
                    <a:cubicBezTo>
                      <a:pt x="2" y="843"/>
                      <a:pt x="2" y="843"/>
                      <a:pt x="2" y="843"/>
                    </a:cubicBezTo>
                    <a:cubicBezTo>
                      <a:pt x="2" y="843"/>
                      <a:pt x="2" y="843"/>
                      <a:pt x="2" y="843"/>
                    </a:cubicBezTo>
                    <a:cubicBezTo>
                      <a:pt x="2" y="843"/>
                      <a:pt x="2" y="843"/>
                      <a:pt x="2" y="843"/>
                    </a:cubicBezTo>
                    <a:cubicBezTo>
                      <a:pt x="2" y="843"/>
                      <a:pt x="3" y="844"/>
                      <a:pt x="4" y="844"/>
                    </a:cubicBezTo>
                    <a:cubicBezTo>
                      <a:pt x="9" y="847"/>
                      <a:pt x="19" y="852"/>
                      <a:pt x="27" y="856"/>
                    </a:cubicBezTo>
                    <a:cubicBezTo>
                      <a:pt x="31" y="859"/>
                      <a:pt x="36" y="861"/>
                      <a:pt x="39" y="862"/>
                    </a:cubicBezTo>
                    <a:cubicBezTo>
                      <a:pt x="40" y="863"/>
                      <a:pt x="41" y="864"/>
                      <a:pt x="42" y="864"/>
                    </a:cubicBezTo>
                    <a:cubicBezTo>
                      <a:pt x="43" y="864"/>
                      <a:pt x="43" y="865"/>
                      <a:pt x="44" y="865"/>
                    </a:cubicBezTo>
                    <a:cubicBezTo>
                      <a:pt x="44" y="865"/>
                      <a:pt x="44" y="865"/>
                      <a:pt x="44" y="865"/>
                    </a:cubicBezTo>
                    <a:cubicBezTo>
                      <a:pt x="45" y="865"/>
                      <a:pt x="45" y="865"/>
                      <a:pt x="45" y="865"/>
                    </a:cubicBezTo>
                    <a:cubicBezTo>
                      <a:pt x="45" y="865"/>
                      <a:pt x="45" y="865"/>
                      <a:pt x="45" y="865"/>
                    </a:cubicBezTo>
                    <a:cubicBezTo>
                      <a:pt x="46" y="865"/>
                      <a:pt x="46" y="865"/>
                      <a:pt x="46" y="864"/>
                    </a:cubicBezTo>
                    <a:cubicBezTo>
                      <a:pt x="46" y="864"/>
                      <a:pt x="46" y="864"/>
                      <a:pt x="46" y="864"/>
                    </a:cubicBezTo>
                    <a:cubicBezTo>
                      <a:pt x="46" y="863"/>
                      <a:pt x="46" y="863"/>
                      <a:pt x="46" y="863"/>
                    </a:cubicBezTo>
                    <a:cubicBezTo>
                      <a:pt x="46" y="862"/>
                      <a:pt x="46" y="862"/>
                      <a:pt x="46" y="862"/>
                    </a:cubicBezTo>
                    <a:cubicBezTo>
                      <a:pt x="46" y="862"/>
                      <a:pt x="45" y="862"/>
                      <a:pt x="45" y="862"/>
                    </a:cubicBezTo>
                    <a:cubicBezTo>
                      <a:pt x="42" y="860"/>
                      <a:pt x="31" y="853"/>
                      <a:pt x="22" y="847"/>
                    </a:cubicBezTo>
                    <a:cubicBezTo>
                      <a:pt x="17" y="844"/>
                      <a:pt x="12" y="841"/>
                      <a:pt x="9" y="839"/>
                    </a:cubicBezTo>
                    <a:cubicBezTo>
                      <a:pt x="7" y="838"/>
                      <a:pt x="5" y="837"/>
                      <a:pt x="4" y="837"/>
                    </a:cubicBezTo>
                    <a:cubicBezTo>
                      <a:pt x="4" y="836"/>
                      <a:pt x="4" y="836"/>
                      <a:pt x="3" y="836"/>
                    </a:cubicBezTo>
                    <a:cubicBezTo>
                      <a:pt x="3" y="836"/>
                      <a:pt x="3" y="836"/>
                      <a:pt x="3" y="836"/>
                    </a:cubicBezTo>
                    <a:cubicBezTo>
                      <a:pt x="3" y="836"/>
                      <a:pt x="3" y="836"/>
                      <a:pt x="3" y="836"/>
                    </a:cubicBezTo>
                    <a:cubicBezTo>
                      <a:pt x="3" y="836"/>
                      <a:pt x="3" y="836"/>
                      <a:pt x="3" y="836"/>
                    </a:cubicBezTo>
                    <a:cubicBezTo>
                      <a:pt x="3" y="836"/>
                      <a:pt x="3" y="836"/>
                      <a:pt x="3" y="836"/>
                    </a:cubicBezTo>
                    <a:cubicBezTo>
                      <a:pt x="3" y="836"/>
                      <a:pt x="3" y="836"/>
                      <a:pt x="3" y="836"/>
                    </a:cubicBezTo>
                    <a:cubicBezTo>
                      <a:pt x="3" y="836"/>
                      <a:pt x="3" y="836"/>
                      <a:pt x="3" y="836"/>
                    </a:cubicBezTo>
                    <a:cubicBezTo>
                      <a:pt x="2" y="837"/>
                      <a:pt x="2" y="837"/>
                      <a:pt x="2" y="837"/>
                    </a:cubicBezTo>
                    <a:cubicBezTo>
                      <a:pt x="3" y="836"/>
                      <a:pt x="3" y="836"/>
                      <a:pt x="3" y="836"/>
                    </a:cubicBezTo>
                    <a:cubicBezTo>
                      <a:pt x="3" y="836"/>
                      <a:pt x="3" y="836"/>
                      <a:pt x="3" y="836"/>
                    </a:cubicBezTo>
                    <a:cubicBezTo>
                      <a:pt x="2" y="837"/>
                      <a:pt x="2" y="837"/>
                      <a:pt x="2" y="837"/>
                    </a:cubicBezTo>
                    <a:cubicBezTo>
                      <a:pt x="3" y="836"/>
                      <a:pt x="3" y="836"/>
                      <a:pt x="3" y="836"/>
                    </a:cubicBezTo>
                    <a:cubicBezTo>
                      <a:pt x="2" y="837"/>
                      <a:pt x="2" y="837"/>
                      <a:pt x="2" y="837"/>
                    </a:cubicBezTo>
                    <a:cubicBezTo>
                      <a:pt x="4" y="837"/>
                      <a:pt x="4" y="837"/>
                      <a:pt x="4" y="837"/>
                    </a:cubicBezTo>
                    <a:cubicBezTo>
                      <a:pt x="4" y="836"/>
                      <a:pt x="3" y="836"/>
                      <a:pt x="3" y="836"/>
                    </a:cubicBezTo>
                    <a:cubicBezTo>
                      <a:pt x="2" y="837"/>
                      <a:pt x="2" y="837"/>
                      <a:pt x="2" y="837"/>
                    </a:cubicBezTo>
                    <a:cubicBezTo>
                      <a:pt x="4" y="837"/>
                      <a:pt x="4" y="837"/>
                      <a:pt x="4" y="837"/>
                    </a:cubicBezTo>
                    <a:cubicBezTo>
                      <a:pt x="2" y="837"/>
                      <a:pt x="2" y="837"/>
                      <a:pt x="2" y="837"/>
                    </a:cubicBezTo>
                    <a:cubicBezTo>
                      <a:pt x="1" y="838"/>
                      <a:pt x="1" y="838"/>
                      <a:pt x="1" y="838"/>
                    </a:cubicBezTo>
                    <a:cubicBezTo>
                      <a:pt x="43" y="857"/>
                      <a:pt x="43" y="857"/>
                      <a:pt x="43" y="857"/>
                    </a:cubicBezTo>
                    <a:cubicBezTo>
                      <a:pt x="44" y="857"/>
                      <a:pt x="45" y="857"/>
                      <a:pt x="45" y="856"/>
                    </a:cubicBezTo>
                    <a:cubicBezTo>
                      <a:pt x="46" y="855"/>
                      <a:pt x="45" y="854"/>
                      <a:pt x="45" y="854"/>
                    </a:cubicBezTo>
                    <a:cubicBezTo>
                      <a:pt x="45" y="854"/>
                      <a:pt x="42" y="853"/>
                      <a:pt x="38" y="850"/>
                    </a:cubicBezTo>
                    <a:cubicBezTo>
                      <a:pt x="33" y="847"/>
                      <a:pt x="24" y="842"/>
                      <a:pt x="17" y="838"/>
                    </a:cubicBezTo>
                    <a:cubicBezTo>
                      <a:pt x="14" y="835"/>
                      <a:pt x="10" y="833"/>
                      <a:pt x="8" y="832"/>
                    </a:cubicBezTo>
                    <a:cubicBezTo>
                      <a:pt x="7" y="831"/>
                      <a:pt x="6" y="831"/>
                      <a:pt x="5" y="830"/>
                    </a:cubicBezTo>
                    <a:cubicBezTo>
                      <a:pt x="5" y="830"/>
                      <a:pt x="5" y="830"/>
                      <a:pt x="5" y="830"/>
                    </a:cubicBezTo>
                    <a:cubicBezTo>
                      <a:pt x="5" y="829"/>
                      <a:pt x="5" y="829"/>
                      <a:pt x="5" y="829"/>
                    </a:cubicBezTo>
                    <a:cubicBezTo>
                      <a:pt x="4" y="830"/>
                      <a:pt x="4" y="830"/>
                      <a:pt x="4" y="830"/>
                    </a:cubicBezTo>
                    <a:cubicBezTo>
                      <a:pt x="5" y="830"/>
                      <a:pt x="5" y="830"/>
                      <a:pt x="5" y="830"/>
                    </a:cubicBezTo>
                    <a:cubicBezTo>
                      <a:pt x="5" y="829"/>
                      <a:pt x="5" y="829"/>
                      <a:pt x="5" y="829"/>
                    </a:cubicBezTo>
                    <a:cubicBezTo>
                      <a:pt x="4" y="830"/>
                      <a:pt x="4" y="830"/>
                      <a:pt x="4" y="830"/>
                    </a:cubicBezTo>
                    <a:cubicBezTo>
                      <a:pt x="5" y="830"/>
                      <a:pt x="5" y="830"/>
                      <a:pt x="5" y="830"/>
                    </a:cubicBezTo>
                    <a:cubicBezTo>
                      <a:pt x="4" y="830"/>
                      <a:pt x="4" y="830"/>
                      <a:pt x="4" y="830"/>
                    </a:cubicBezTo>
                    <a:cubicBezTo>
                      <a:pt x="5" y="830"/>
                      <a:pt x="5" y="830"/>
                      <a:pt x="5" y="830"/>
                    </a:cubicBezTo>
                    <a:cubicBezTo>
                      <a:pt x="5" y="830"/>
                      <a:pt x="5" y="830"/>
                      <a:pt x="5" y="830"/>
                    </a:cubicBezTo>
                    <a:cubicBezTo>
                      <a:pt x="4" y="830"/>
                      <a:pt x="4" y="830"/>
                      <a:pt x="4" y="830"/>
                    </a:cubicBezTo>
                    <a:cubicBezTo>
                      <a:pt x="5" y="830"/>
                      <a:pt x="5" y="830"/>
                      <a:pt x="5" y="830"/>
                    </a:cubicBezTo>
                    <a:cubicBezTo>
                      <a:pt x="4" y="830"/>
                      <a:pt x="4" y="830"/>
                      <a:pt x="4" y="830"/>
                    </a:cubicBezTo>
                    <a:cubicBezTo>
                      <a:pt x="5" y="831"/>
                      <a:pt x="5" y="831"/>
                      <a:pt x="5" y="831"/>
                    </a:cubicBezTo>
                    <a:cubicBezTo>
                      <a:pt x="5" y="830"/>
                      <a:pt x="5" y="830"/>
                      <a:pt x="5" y="830"/>
                    </a:cubicBezTo>
                    <a:cubicBezTo>
                      <a:pt x="4" y="830"/>
                      <a:pt x="4" y="830"/>
                      <a:pt x="4" y="830"/>
                    </a:cubicBezTo>
                    <a:cubicBezTo>
                      <a:pt x="5" y="831"/>
                      <a:pt x="5" y="831"/>
                      <a:pt x="5" y="831"/>
                    </a:cubicBezTo>
                    <a:cubicBezTo>
                      <a:pt x="5" y="831"/>
                      <a:pt x="5" y="831"/>
                      <a:pt x="5" y="831"/>
                    </a:cubicBezTo>
                    <a:cubicBezTo>
                      <a:pt x="4" y="830"/>
                      <a:pt x="4" y="830"/>
                      <a:pt x="4" y="830"/>
                    </a:cubicBezTo>
                    <a:cubicBezTo>
                      <a:pt x="4" y="831"/>
                      <a:pt x="4" y="831"/>
                      <a:pt x="4" y="831"/>
                    </a:cubicBezTo>
                    <a:cubicBezTo>
                      <a:pt x="5" y="831"/>
                      <a:pt x="5" y="831"/>
                      <a:pt x="5" y="831"/>
                    </a:cubicBezTo>
                    <a:cubicBezTo>
                      <a:pt x="4" y="830"/>
                      <a:pt x="4" y="830"/>
                      <a:pt x="4" y="830"/>
                    </a:cubicBezTo>
                    <a:cubicBezTo>
                      <a:pt x="4" y="831"/>
                      <a:pt x="4" y="831"/>
                      <a:pt x="4" y="831"/>
                    </a:cubicBezTo>
                    <a:cubicBezTo>
                      <a:pt x="4" y="830"/>
                      <a:pt x="4" y="830"/>
                      <a:pt x="4" y="830"/>
                    </a:cubicBezTo>
                    <a:cubicBezTo>
                      <a:pt x="4" y="832"/>
                      <a:pt x="4" y="832"/>
                      <a:pt x="4" y="832"/>
                    </a:cubicBezTo>
                    <a:cubicBezTo>
                      <a:pt x="4" y="831"/>
                      <a:pt x="4" y="831"/>
                      <a:pt x="4" y="831"/>
                    </a:cubicBezTo>
                    <a:cubicBezTo>
                      <a:pt x="4" y="830"/>
                      <a:pt x="4" y="830"/>
                      <a:pt x="4" y="830"/>
                    </a:cubicBezTo>
                    <a:cubicBezTo>
                      <a:pt x="4" y="832"/>
                      <a:pt x="4" y="832"/>
                      <a:pt x="4" y="832"/>
                    </a:cubicBezTo>
                    <a:cubicBezTo>
                      <a:pt x="4" y="830"/>
                      <a:pt x="4" y="830"/>
                      <a:pt x="4" y="830"/>
                    </a:cubicBezTo>
                    <a:cubicBezTo>
                      <a:pt x="3" y="831"/>
                      <a:pt x="3" y="831"/>
                      <a:pt x="3" y="831"/>
                    </a:cubicBezTo>
                    <a:cubicBezTo>
                      <a:pt x="4" y="832"/>
                      <a:pt x="4" y="832"/>
                      <a:pt x="4" y="832"/>
                    </a:cubicBezTo>
                    <a:cubicBezTo>
                      <a:pt x="4" y="830"/>
                      <a:pt x="4" y="830"/>
                      <a:pt x="4" y="830"/>
                    </a:cubicBezTo>
                    <a:cubicBezTo>
                      <a:pt x="3" y="831"/>
                      <a:pt x="3" y="831"/>
                      <a:pt x="3" y="831"/>
                    </a:cubicBezTo>
                    <a:cubicBezTo>
                      <a:pt x="3" y="831"/>
                      <a:pt x="3" y="831"/>
                      <a:pt x="3" y="831"/>
                    </a:cubicBezTo>
                    <a:cubicBezTo>
                      <a:pt x="3" y="831"/>
                      <a:pt x="3" y="831"/>
                      <a:pt x="3" y="831"/>
                    </a:cubicBezTo>
                    <a:cubicBezTo>
                      <a:pt x="3" y="831"/>
                      <a:pt x="3" y="831"/>
                      <a:pt x="3" y="831"/>
                    </a:cubicBezTo>
                    <a:cubicBezTo>
                      <a:pt x="3" y="831"/>
                      <a:pt x="3" y="831"/>
                      <a:pt x="3" y="831"/>
                    </a:cubicBezTo>
                    <a:cubicBezTo>
                      <a:pt x="3" y="831"/>
                      <a:pt x="3" y="831"/>
                      <a:pt x="3" y="831"/>
                    </a:cubicBezTo>
                    <a:cubicBezTo>
                      <a:pt x="3" y="831"/>
                      <a:pt x="3" y="831"/>
                      <a:pt x="3" y="831"/>
                    </a:cubicBezTo>
                    <a:cubicBezTo>
                      <a:pt x="4" y="832"/>
                      <a:pt x="6" y="833"/>
                      <a:pt x="10" y="835"/>
                    </a:cubicBezTo>
                    <a:cubicBezTo>
                      <a:pt x="16" y="838"/>
                      <a:pt x="23" y="841"/>
                      <a:pt x="30" y="845"/>
                    </a:cubicBezTo>
                    <a:cubicBezTo>
                      <a:pt x="34" y="846"/>
                      <a:pt x="37" y="848"/>
                      <a:pt x="39" y="849"/>
                    </a:cubicBezTo>
                    <a:cubicBezTo>
                      <a:pt x="40" y="849"/>
                      <a:pt x="41" y="850"/>
                      <a:pt x="42" y="850"/>
                    </a:cubicBezTo>
                    <a:cubicBezTo>
                      <a:pt x="43" y="850"/>
                      <a:pt x="43" y="850"/>
                      <a:pt x="43" y="850"/>
                    </a:cubicBezTo>
                    <a:cubicBezTo>
                      <a:pt x="44" y="850"/>
                      <a:pt x="44" y="851"/>
                      <a:pt x="44" y="851"/>
                    </a:cubicBezTo>
                    <a:cubicBezTo>
                      <a:pt x="45" y="850"/>
                      <a:pt x="45" y="850"/>
                      <a:pt x="45" y="850"/>
                    </a:cubicBezTo>
                    <a:cubicBezTo>
                      <a:pt x="45" y="850"/>
                      <a:pt x="46" y="850"/>
                      <a:pt x="46" y="850"/>
                    </a:cubicBezTo>
                    <a:cubicBezTo>
                      <a:pt x="46" y="849"/>
                      <a:pt x="46" y="849"/>
                      <a:pt x="46" y="849"/>
                    </a:cubicBezTo>
                    <a:cubicBezTo>
                      <a:pt x="46" y="848"/>
                      <a:pt x="46" y="848"/>
                      <a:pt x="45" y="848"/>
                    </a:cubicBezTo>
                    <a:cubicBezTo>
                      <a:pt x="45" y="848"/>
                      <a:pt x="43" y="846"/>
                      <a:pt x="39" y="844"/>
                    </a:cubicBezTo>
                    <a:cubicBezTo>
                      <a:pt x="33" y="840"/>
                      <a:pt x="25" y="835"/>
                      <a:pt x="17" y="831"/>
                    </a:cubicBezTo>
                    <a:cubicBezTo>
                      <a:pt x="14" y="828"/>
                      <a:pt x="10" y="826"/>
                      <a:pt x="8" y="825"/>
                    </a:cubicBezTo>
                    <a:cubicBezTo>
                      <a:pt x="7" y="824"/>
                      <a:pt x="6" y="823"/>
                      <a:pt x="5" y="823"/>
                    </a:cubicBezTo>
                    <a:cubicBezTo>
                      <a:pt x="5" y="823"/>
                      <a:pt x="5" y="823"/>
                      <a:pt x="5" y="823"/>
                    </a:cubicBezTo>
                    <a:cubicBezTo>
                      <a:pt x="5" y="822"/>
                      <a:pt x="5" y="822"/>
                      <a:pt x="5" y="822"/>
                    </a:cubicBezTo>
                    <a:cubicBezTo>
                      <a:pt x="5" y="822"/>
                      <a:pt x="5" y="822"/>
                      <a:pt x="5" y="822"/>
                    </a:cubicBezTo>
                    <a:cubicBezTo>
                      <a:pt x="4" y="823"/>
                      <a:pt x="4" y="823"/>
                      <a:pt x="4" y="823"/>
                    </a:cubicBezTo>
                    <a:cubicBezTo>
                      <a:pt x="5" y="823"/>
                      <a:pt x="5" y="823"/>
                      <a:pt x="5" y="823"/>
                    </a:cubicBezTo>
                    <a:cubicBezTo>
                      <a:pt x="5" y="822"/>
                      <a:pt x="5" y="822"/>
                      <a:pt x="5" y="822"/>
                    </a:cubicBezTo>
                    <a:cubicBezTo>
                      <a:pt x="4" y="823"/>
                      <a:pt x="4" y="823"/>
                      <a:pt x="4" y="823"/>
                    </a:cubicBezTo>
                    <a:cubicBezTo>
                      <a:pt x="5" y="823"/>
                      <a:pt x="5" y="823"/>
                      <a:pt x="5" y="823"/>
                    </a:cubicBezTo>
                    <a:cubicBezTo>
                      <a:pt x="4" y="823"/>
                      <a:pt x="4" y="823"/>
                      <a:pt x="4" y="823"/>
                    </a:cubicBezTo>
                    <a:cubicBezTo>
                      <a:pt x="5" y="823"/>
                      <a:pt x="5" y="823"/>
                      <a:pt x="5" y="823"/>
                    </a:cubicBezTo>
                    <a:cubicBezTo>
                      <a:pt x="5" y="823"/>
                      <a:pt x="5" y="823"/>
                      <a:pt x="5" y="823"/>
                    </a:cubicBezTo>
                    <a:cubicBezTo>
                      <a:pt x="4" y="823"/>
                      <a:pt x="4" y="823"/>
                      <a:pt x="4" y="823"/>
                    </a:cubicBezTo>
                    <a:cubicBezTo>
                      <a:pt x="5" y="823"/>
                      <a:pt x="5" y="823"/>
                      <a:pt x="5" y="823"/>
                    </a:cubicBezTo>
                    <a:cubicBezTo>
                      <a:pt x="4" y="823"/>
                      <a:pt x="4" y="823"/>
                      <a:pt x="4" y="823"/>
                    </a:cubicBezTo>
                    <a:cubicBezTo>
                      <a:pt x="5" y="824"/>
                      <a:pt x="5" y="824"/>
                      <a:pt x="5" y="824"/>
                    </a:cubicBezTo>
                    <a:cubicBezTo>
                      <a:pt x="5" y="824"/>
                      <a:pt x="5" y="824"/>
                      <a:pt x="5" y="823"/>
                    </a:cubicBezTo>
                    <a:cubicBezTo>
                      <a:pt x="4" y="823"/>
                      <a:pt x="4" y="823"/>
                      <a:pt x="4" y="823"/>
                    </a:cubicBezTo>
                    <a:cubicBezTo>
                      <a:pt x="5" y="824"/>
                      <a:pt x="5" y="824"/>
                      <a:pt x="5" y="824"/>
                    </a:cubicBezTo>
                    <a:cubicBezTo>
                      <a:pt x="4" y="823"/>
                      <a:pt x="4" y="823"/>
                      <a:pt x="4" y="823"/>
                    </a:cubicBezTo>
                    <a:cubicBezTo>
                      <a:pt x="3" y="825"/>
                      <a:pt x="3" y="825"/>
                      <a:pt x="3" y="825"/>
                    </a:cubicBezTo>
                    <a:cubicBezTo>
                      <a:pt x="44" y="843"/>
                      <a:pt x="44" y="843"/>
                      <a:pt x="44" y="843"/>
                    </a:cubicBezTo>
                    <a:cubicBezTo>
                      <a:pt x="45" y="843"/>
                      <a:pt x="46" y="843"/>
                      <a:pt x="46" y="843"/>
                    </a:cubicBezTo>
                    <a:cubicBezTo>
                      <a:pt x="47" y="842"/>
                      <a:pt x="47" y="842"/>
                      <a:pt x="47" y="842"/>
                    </a:cubicBezTo>
                    <a:cubicBezTo>
                      <a:pt x="47" y="841"/>
                      <a:pt x="46" y="841"/>
                      <a:pt x="46" y="841"/>
                    </a:cubicBezTo>
                    <a:cubicBezTo>
                      <a:pt x="46" y="841"/>
                      <a:pt x="46" y="841"/>
                      <a:pt x="46" y="841"/>
                    </a:cubicBezTo>
                    <a:cubicBezTo>
                      <a:pt x="46" y="840"/>
                      <a:pt x="46" y="840"/>
                      <a:pt x="45" y="840"/>
                    </a:cubicBezTo>
                    <a:cubicBezTo>
                      <a:pt x="42" y="838"/>
                      <a:pt x="32" y="831"/>
                      <a:pt x="22" y="826"/>
                    </a:cubicBezTo>
                    <a:cubicBezTo>
                      <a:pt x="13" y="820"/>
                      <a:pt x="4" y="814"/>
                      <a:pt x="4" y="814"/>
                    </a:cubicBezTo>
                    <a:cubicBezTo>
                      <a:pt x="3" y="816"/>
                      <a:pt x="3" y="816"/>
                      <a:pt x="3" y="816"/>
                    </a:cubicBezTo>
                    <a:cubicBezTo>
                      <a:pt x="4" y="816"/>
                      <a:pt x="4" y="816"/>
                      <a:pt x="4" y="816"/>
                    </a:cubicBezTo>
                    <a:cubicBezTo>
                      <a:pt x="3" y="816"/>
                      <a:pt x="3" y="816"/>
                      <a:pt x="3" y="816"/>
                    </a:cubicBezTo>
                    <a:cubicBezTo>
                      <a:pt x="4" y="817"/>
                      <a:pt x="4" y="817"/>
                      <a:pt x="4" y="817"/>
                    </a:cubicBezTo>
                    <a:cubicBezTo>
                      <a:pt x="4" y="817"/>
                      <a:pt x="4" y="817"/>
                      <a:pt x="4" y="816"/>
                    </a:cubicBezTo>
                    <a:cubicBezTo>
                      <a:pt x="3" y="816"/>
                      <a:pt x="3" y="816"/>
                      <a:pt x="3" y="816"/>
                    </a:cubicBezTo>
                    <a:cubicBezTo>
                      <a:pt x="4" y="817"/>
                      <a:pt x="4" y="817"/>
                      <a:pt x="4" y="817"/>
                    </a:cubicBezTo>
                    <a:cubicBezTo>
                      <a:pt x="3" y="816"/>
                      <a:pt x="3" y="816"/>
                      <a:pt x="3" y="816"/>
                    </a:cubicBezTo>
                    <a:cubicBezTo>
                      <a:pt x="3" y="817"/>
                      <a:pt x="3" y="817"/>
                      <a:pt x="3" y="817"/>
                    </a:cubicBezTo>
                    <a:cubicBezTo>
                      <a:pt x="4" y="817"/>
                      <a:pt x="4" y="817"/>
                      <a:pt x="4" y="817"/>
                    </a:cubicBezTo>
                    <a:cubicBezTo>
                      <a:pt x="3" y="816"/>
                      <a:pt x="3" y="816"/>
                      <a:pt x="3" y="816"/>
                    </a:cubicBezTo>
                    <a:cubicBezTo>
                      <a:pt x="3" y="817"/>
                      <a:pt x="3" y="817"/>
                      <a:pt x="3" y="817"/>
                    </a:cubicBezTo>
                    <a:cubicBezTo>
                      <a:pt x="3" y="816"/>
                      <a:pt x="3" y="816"/>
                      <a:pt x="3" y="816"/>
                    </a:cubicBezTo>
                    <a:cubicBezTo>
                      <a:pt x="3" y="817"/>
                      <a:pt x="3" y="817"/>
                      <a:pt x="3" y="817"/>
                    </a:cubicBezTo>
                    <a:cubicBezTo>
                      <a:pt x="3" y="817"/>
                      <a:pt x="3" y="817"/>
                      <a:pt x="3" y="817"/>
                    </a:cubicBezTo>
                    <a:cubicBezTo>
                      <a:pt x="3" y="816"/>
                      <a:pt x="3" y="816"/>
                      <a:pt x="3" y="816"/>
                    </a:cubicBezTo>
                    <a:cubicBezTo>
                      <a:pt x="3" y="817"/>
                      <a:pt x="3" y="817"/>
                      <a:pt x="3" y="817"/>
                    </a:cubicBezTo>
                    <a:cubicBezTo>
                      <a:pt x="3" y="817"/>
                      <a:pt x="3" y="817"/>
                      <a:pt x="3" y="817"/>
                    </a:cubicBezTo>
                    <a:cubicBezTo>
                      <a:pt x="3" y="817"/>
                      <a:pt x="3" y="817"/>
                      <a:pt x="3" y="817"/>
                    </a:cubicBezTo>
                    <a:cubicBezTo>
                      <a:pt x="3" y="817"/>
                      <a:pt x="3" y="817"/>
                      <a:pt x="3" y="817"/>
                    </a:cubicBezTo>
                    <a:cubicBezTo>
                      <a:pt x="3" y="817"/>
                      <a:pt x="3" y="817"/>
                      <a:pt x="3" y="817"/>
                    </a:cubicBezTo>
                    <a:cubicBezTo>
                      <a:pt x="3" y="817"/>
                      <a:pt x="3" y="817"/>
                      <a:pt x="3" y="817"/>
                    </a:cubicBezTo>
                    <a:cubicBezTo>
                      <a:pt x="3" y="817"/>
                      <a:pt x="4" y="818"/>
                      <a:pt x="5" y="818"/>
                    </a:cubicBezTo>
                    <a:cubicBezTo>
                      <a:pt x="9" y="820"/>
                      <a:pt x="19" y="824"/>
                      <a:pt x="27" y="828"/>
                    </a:cubicBezTo>
                    <a:cubicBezTo>
                      <a:pt x="31" y="830"/>
                      <a:pt x="35" y="832"/>
                      <a:pt x="38" y="833"/>
                    </a:cubicBezTo>
                    <a:cubicBezTo>
                      <a:pt x="40" y="834"/>
                      <a:pt x="41" y="835"/>
                      <a:pt x="42" y="835"/>
                    </a:cubicBezTo>
                    <a:cubicBezTo>
                      <a:pt x="43" y="835"/>
                      <a:pt x="43" y="835"/>
                      <a:pt x="43" y="836"/>
                    </a:cubicBezTo>
                    <a:cubicBezTo>
                      <a:pt x="44" y="836"/>
                      <a:pt x="44" y="836"/>
                      <a:pt x="44" y="836"/>
                    </a:cubicBezTo>
                    <a:cubicBezTo>
                      <a:pt x="45" y="836"/>
                      <a:pt x="45" y="836"/>
                      <a:pt x="45" y="836"/>
                    </a:cubicBezTo>
                    <a:cubicBezTo>
                      <a:pt x="45" y="836"/>
                      <a:pt x="46" y="835"/>
                      <a:pt x="46" y="835"/>
                    </a:cubicBezTo>
                    <a:cubicBezTo>
                      <a:pt x="46" y="835"/>
                      <a:pt x="46" y="834"/>
                      <a:pt x="46" y="834"/>
                    </a:cubicBezTo>
                    <a:cubicBezTo>
                      <a:pt x="46" y="834"/>
                      <a:pt x="46" y="833"/>
                      <a:pt x="45" y="833"/>
                    </a:cubicBezTo>
                    <a:cubicBezTo>
                      <a:pt x="3" y="807"/>
                      <a:pt x="3" y="807"/>
                      <a:pt x="3" y="807"/>
                    </a:cubicBezTo>
                    <a:cubicBezTo>
                      <a:pt x="3" y="808"/>
                      <a:pt x="3" y="808"/>
                      <a:pt x="3" y="808"/>
                    </a:cubicBezTo>
                    <a:cubicBezTo>
                      <a:pt x="4" y="809"/>
                      <a:pt x="4" y="809"/>
                      <a:pt x="4" y="809"/>
                    </a:cubicBezTo>
                    <a:cubicBezTo>
                      <a:pt x="3" y="808"/>
                      <a:pt x="3" y="808"/>
                      <a:pt x="3" y="808"/>
                    </a:cubicBezTo>
                    <a:cubicBezTo>
                      <a:pt x="3" y="809"/>
                      <a:pt x="3" y="809"/>
                      <a:pt x="3" y="809"/>
                    </a:cubicBezTo>
                    <a:cubicBezTo>
                      <a:pt x="3" y="809"/>
                      <a:pt x="4" y="809"/>
                      <a:pt x="4" y="809"/>
                    </a:cubicBezTo>
                    <a:cubicBezTo>
                      <a:pt x="3" y="808"/>
                      <a:pt x="3" y="808"/>
                      <a:pt x="3" y="808"/>
                    </a:cubicBezTo>
                    <a:cubicBezTo>
                      <a:pt x="3" y="809"/>
                      <a:pt x="3" y="809"/>
                      <a:pt x="3" y="809"/>
                    </a:cubicBezTo>
                    <a:cubicBezTo>
                      <a:pt x="3" y="808"/>
                      <a:pt x="3" y="808"/>
                      <a:pt x="3" y="808"/>
                    </a:cubicBezTo>
                    <a:cubicBezTo>
                      <a:pt x="3" y="809"/>
                      <a:pt x="3" y="809"/>
                      <a:pt x="3" y="809"/>
                    </a:cubicBezTo>
                    <a:cubicBezTo>
                      <a:pt x="3" y="809"/>
                      <a:pt x="3" y="809"/>
                      <a:pt x="3" y="809"/>
                    </a:cubicBezTo>
                    <a:cubicBezTo>
                      <a:pt x="3" y="808"/>
                      <a:pt x="3" y="808"/>
                      <a:pt x="3" y="808"/>
                    </a:cubicBezTo>
                    <a:cubicBezTo>
                      <a:pt x="3" y="809"/>
                      <a:pt x="3" y="809"/>
                      <a:pt x="3" y="809"/>
                    </a:cubicBezTo>
                    <a:cubicBezTo>
                      <a:pt x="3" y="809"/>
                      <a:pt x="3" y="809"/>
                      <a:pt x="3" y="809"/>
                    </a:cubicBezTo>
                    <a:cubicBezTo>
                      <a:pt x="2" y="809"/>
                      <a:pt x="2" y="809"/>
                      <a:pt x="2" y="809"/>
                    </a:cubicBezTo>
                    <a:cubicBezTo>
                      <a:pt x="3" y="809"/>
                      <a:pt x="3" y="809"/>
                      <a:pt x="3" y="809"/>
                    </a:cubicBezTo>
                    <a:cubicBezTo>
                      <a:pt x="3" y="809"/>
                      <a:pt x="3" y="809"/>
                      <a:pt x="3" y="809"/>
                    </a:cubicBezTo>
                    <a:cubicBezTo>
                      <a:pt x="2" y="809"/>
                      <a:pt x="2" y="809"/>
                      <a:pt x="2" y="809"/>
                    </a:cubicBezTo>
                    <a:cubicBezTo>
                      <a:pt x="2" y="809"/>
                      <a:pt x="3" y="810"/>
                      <a:pt x="3" y="810"/>
                    </a:cubicBezTo>
                    <a:cubicBezTo>
                      <a:pt x="6" y="811"/>
                      <a:pt x="16" y="815"/>
                      <a:pt x="26" y="820"/>
                    </a:cubicBezTo>
                    <a:cubicBezTo>
                      <a:pt x="30" y="822"/>
                      <a:pt x="35" y="824"/>
                      <a:pt x="38" y="825"/>
                    </a:cubicBezTo>
                    <a:cubicBezTo>
                      <a:pt x="41" y="827"/>
                      <a:pt x="43" y="828"/>
                      <a:pt x="43" y="828"/>
                    </a:cubicBezTo>
                    <a:cubicBezTo>
                      <a:pt x="44" y="828"/>
                      <a:pt x="45" y="828"/>
                      <a:pt x="45" y="827"/>
                    </a:cubicBezTo>
                    <a:cubicBezTo>
                      <a:pt x="45" y="827"/>
                      <a:pt x="45" y="827"/>
                      <a:pt x="45" y="827"/>
                    </a:cubicBezTo>
                    <a:cubicBezTo>
                      <a:pt x="45" y="826"/>
                      <a:pt x="45" y="826"/>
                      <a:pt x="45" y="826"/>
                    </a:cubicBezTo>
                    <a:cubicBezTo>
                      <a:pt x="45" y="825"/>
                      <a:pt x="45" y="825"/>
                      <a:pt x="45" y="825"/>
                    </a:cubicBezTo>
                    <a:cubicBezTo>
                      <a:pt x="44" y="825"/>
                      <a:pt x="43" y="824"/>
                      <a:pt x="42" y="823"/>
                    </a:cubicBezTo>
                    <a:cubicBezTo>
                      <a:pt x="37" y="820"/>
                      <a:pt x="27" y="814"/>
                      <a:pt x="19" y="809"/>
                    </a:cubicBezTo>
                    <a:cubicBezTo>
                      <a:pt x="14" y="807"/>
                      <a:pt x="10" y="805"/>
                      <a:pt x="8" y="803"/>
                    </a:cubicBezTo>
                    <a:cubicBezTo>
                      <a:pt x="6" y="802"/>
                      <a:pt x="5" y="801"/>
                      <a:pt x="4" y="801"/>
                    </a:cubicBezTo>
                    <a:cubicBezTo>
                      <a:pt x="4" y="800"/>
                      <a:pt x="4" y="800"/>
                      <a:pt x="3" y="800"/>
                    </a:cubicBezTo>
                    <a:cubicBezTo>
                      <a:pt x="3" y="800"/>
                      <a:pt x="3" y="800"/>
                      <a:pt x="3" y="800"/>
                    </a:cubicBezTo>
                    <a:cubicBezTo>
                      <a:pt x="3" y="800"/>
                      <a:pt x="3" y="800"/>
                      <a:pt x="3" y="800"/>
                    </a:cubicBezTo>
                    <a:cubicBezTo>
                      <a:pt x="2" y="801"/>
                      <a:pt x="2" y="801"/>
                      <a:pt x="2" y="801"/>
                    </a:cubicBezTo>
                    <a:cubicBezTo>
                      <a:pt x="4" y="801"/>
                      <a:pt x="4" y="801"/>
                      <a:pt x="4" y="801"/>
                    </a:cubicBezTo>
                    <a:cubicBezTo>
                      <a:pt x="4" y="800"/>
                      <a:pt x="3" y="800"/>
                      <a:pt x="3" y="800"/>
                    </a:cubicBezTo>
                    <a:cubicBezTo>
                      <a:pt x="2" y="801"/>
                      <a:pt x="2" y="801"/>
                      <a:pt x="2" y="801"/>
                    </a:cubicBezTo>
                    <a:cubicBezTo>
                      <a:pt x="4" y="801"/>
                      <a:pt x="4" y="801"/>
                      <a:pt x="4" y="801"/>
                    </a:cubicBezTo>
                    <a:cubicBezTo>
                      <a:pt x="2" y="801"/>
                      <a:pt x="2" y="801"/>
                      <a:pt x="2" y="801"/>
                    </a:cubicBezTo>
                    <a:cubicBezTo>
                      <a:pt x="3" y="801"/>
                      <a:pt x="3" y="801"/>
                      <a:pt x="3" y="801"/>
                    </a:cubicBezTo>
                    <a:cubicBezTo>
                      <a:pt x="4" y="801"/>
                      <a:pt x="4" y="801"/>
                      <a:pt x="4" y="801"/>
                    </a:cubicBezTo>
                    <a:cubicBezTo>
                      <a:pt x="2" y="801"/>
                      <a:pt x="2" y="801"/>
                      <a:pt x="2" y="801"/>
                    </a:cubicBezTo>
                    <a:cubicBezTo>
                      <a:pt x="3" y="801"/>
                      <a:pt x="3" y="801"/>
                      <a:pt x="3" y="801"/>
                    </a:cubicBezTo>
                    <a:cubicBezTo>
                      <a:pt x="3" y="801"/>
                      <a:pt x="3" y="801"/>
                      <a:pt x="3" y="801"/>
                    </a:cubicBezTo>
                    <a:cubicBezTo>
                      <a:pt x="2" y="801"/>
                      <a:pt x="2" y="801"/>
                      <a:pt x="2" y="801"/>
                    </a:cubicBezTo>
                    <a:cubicBezTo>
                      <a:pt x="3" y="802"/>
                      <a:pt x="3" y="802"/>
                      <a:pt x="3" y="802"/>
                    </a:cubicBezTo>
                    <a:cubicBezTo>
                      <a:pt x="3" y="802"/>
                      <a:pt x="3" y="802"/>
                      <a:pt x="3" y="801"/>
                    </a:cubicBezTo>
                    <a:cubicBezTo>
                      <a:pt x="2" y="801"/>
                      <a:pt x="2" y="801"/>
                      <a:pt x="2" y="801"/>
                    </a:cubicBezTo>
                    <a:cubicBezTo>
                      <a:pt x="3" y="802"/>
                      <a:pt x="3" y="802"/>
                      <a:pt x="3" y="802"/>
                    </a:cubicBezTo>
                    <a:cubicBezTo>
                      <a:pt x="2" y="801"/>
                      <a:pt x="2" y="801"/>
                      <a:pt x="2" y="801"/>
                    </a:cubicBezTo>
                    <a:cubicBezTo>
                      <a:pt x="2" y="802"/>
                      <a:pt x="2" y="802"/>
                      <a:pt x="2" y="802"/>
                    </a:cubicBezTo>
                    <a:cubicBezTo>
                      <a:pt x="3" y="802"/>
                      <a:pt x="3" y="802"/>
                      <a:pt x="3" y="802"/>
                    </a:cubicBezTo>
                    <a:cubicBezTo>
                      <a:pt x="2" y="801"/>
                      <a:pt x="2" y="801"/>
                      <a:pt x="2" y="801"/>
                    </a:cubicBezTo>
                    <a:cubicBezTo>
                      <a:pt x="2" y="802"/>
                      <a:pt x="2" y="802"/>
                      <a:pt x="2" y="802"/>
                    </a:cubicBezTo>
                    <a:cubicBezTo>
                      <a:pt x="2" y="802"/>
                      <a:pt x="2" y="802"/>
                      <a:pt x="2" y="802"/>
                    </a:cubicBezTo>
                    <a:cubicBezTo>
                      <a:pt x="2" y="802"/>
                      <a:pt x="2" y="802"/>
                      <a:pt x="2" y="802"/>
                    </a:cubicBezTo>
                    <a:cubicBezTo>
                      <a:pt x="2" y="802"/>
                      <a:pt x="2" y="802"/>
                      <a:pt x="2" y="802"/>
                    </a:cubicBezTo>
                    <a:cubicBezTo>
                      <a:pt x="2" y="802"/>
                      <a:pt x="2" y="802"/>
                      <a:pt x="2" y="802"/>
                    </a:cubicBezTo>
                    <a:cubicBezTo>
                      <a:pt x="2" y="802"/>
                      <a:pt x="2" y="802"/>
                      <a:pt x="2" y="802"/>
                    </a:cubicBezTo>
                    <a:cubicBezTo>
                      <a:pt x="2" y="802"/>
                      <a:pt x="4" y="802"/>
                      <a:pt x="5" y="803"/>
                    </a:cubicBezTo>
                    <a:cubicBezTo>
                      <a:pt x="10" y="805"/>
                      <a:pt x="20" y="810"/>
                      <a:pt x="29" y="814"/>
                    </a:cubicBezTo>
                    <a:cubicBezTo>
                      <a:pt x="33" y="816"/>
                      <a:pt x="37" y="819"/>
                      <a:pt x="40" y="820"/>
                    </a:cubicBezTo>
                    <a:cubicBezTo>
                      <a:pt x="43" y="822"/>
                      <a:pt x="45" y="823"/>
                      <a:pt x="45" y="823"/>
                    </a:cubicBezTo>
                    <a:cubicBezTo>
                      <a:pt x="45" y="823"/>
                      <a:pt x="46" y="823"/>
                      <a:pt x="47" y="822"/>
                    </a:cubicBezTo>
                    <a:cubicBezTo>
                      <a:pt x="47" y="821"/>
                      <a:pt x="47" y="820"/>
                      <a:pt x="46" y="820"/>
                    </a:cubicBezTo>
                    <a:cubicBezTo>
                      <a:pt x="2" y="793"/>
                      <a:pt x="2" y="793"/>
                      <a:pt x="2" y="793"/>
                    </a:cubicBezTo>
                    <a:cubicBezTo>
                      <a:pt x="2" y="794"/>
                      <a:pt x="2" y="794"/>
                      <a:pt x="2" y="794"/>
                    </a:cubicBezTo>
                    <a:cubicBezTo>
                      <a:pt x="3" y="795"/>
                      <a:pt x="3" y="795"/>
                      <a:pt x="3" y="795"/>
                    </a:cubicBezTo>
                    <a:cubicBezTo>
                      <a:pt x="2" y="794"/>
                      <a:pt x="2" y="794"/>
                      <a:pt x="2" y="794"/>
                    </a:cubicBezTo>
                    <a:cubicBezTo>
                      <a:pt x="2" y="795"/>
                      <a:pt x="2" y="795"/>
                      <a:pt x="2" y="795"/>
                    </a:cubicBezTo>
                    <a:cubicBezTo>
                      <a:pt x="2" y="795"/>
                      <a:pt x="3" y="795"/>
                      <a:pt x="3" y="795"/>
                    </a:cubicBezTo>
                    <a:cubicBezTo>
                      <a:pt x="2" y="794"/>
                      <a:pt x="2" y="794"/>
                      <a:pt x="2" y="794"/>
                    </a:cubicBezTo>
                    <a:cubicBezTo>
                      <a:pt x="2" y="795"/>
                      <a:pt x="2" y="795"/>
                      <a:pt x="2" y="795"/>
                    </a:cubicBezTo>
                    <a:cubicBezTo>
                      <a:pt x="2" y="794"/>
                      <a:pt x="2" y="794"/>
                      <a:pt x="2" y="794"/>
                    </a:cubicBezTo>
                    <a:cubicBezTo>
                      <a:pt x="2" y="795"/>
                      <a:pt x="2" y="795"/>
                      <a:pt x="2" y="795"/>
                    </a:cubicBezTo>
                    <a:cubicBezTo>
                      <a:pt x="2" y="795"/>
                      <a:pt x="2" y="795"/>
                      <a:pt x="2" y="795"/>
                    </a:cubicBezTo>
                    <a:cubicBezTo>
                      <a:pt x="2" y="794"/>
                      <a:pt x="2" y="794"/>
                      <a:pt x="2" y="794"/>
                    </a:cubicBezTo>
                    <a:cubicBezTo>
                      <a:pt x="2" y="795"/>
                      <a:pt x="2" y="795"/>
                      <a:pt x="2" y="795"/>
                    </a:cubicBezTo>
                    <a:cubicBezTo>
                      <a:pt x="2" y="795"/>
                      <a:pt x="2" y="795"/>
                      <a:pt x="2" y="795"/>
                    </a:cubicBezTo>
                    <a:cubicBezTo>
                      <a:pt x="2" y="795"/>
                      <a:pt x="2" y="795"/>
                      <a:pt x="2" y="795"/>
                    </a:cubicBezTo>
                    <a:cubicBezTo>
                      <a:pt x="2" y="795"/>
                      <a:pt x="2" y="795"/>
                      <a:pt x="2" y="795"/>
                    </a:cubicBezTo>
                    <a:cubicBezTo>
                      <a:pt x="2" y="795"/>
                      <a:pt x="2" y="795"/>
                      <a:pt x="2" y="795"/>
                    </a:cubicBezTo>
                    <a:cubicBezTo>
                      <a:pt x="2" y="795"/>
                      <a:pt x="2" y="795"/>
                      <a:pt x="2" y="795"/>
                    </a:cubicBezTo>
                    <a:cubicBezTo>
                      <a:pt x="2" y="795"/>
                      <a:pt x="3" y="796"/>
                      <a:pt x="4" y="796"/>
                    </a:cubicBezTo>
                    <a:cubicBezTo>
                      <a:pt x="9" y="799"/>
                      <a:pt x="20" y="804"/>
                      <a:pt x="28" y="808"/>
                    </a:cubicBezTo>
                    <a:cubicBezTo>
                      <a:pt x="33" y="810"/>
                      <a:pt x="37" y="812"/>
                      <a:pt x="40" y="814"/>
                    </a:cubicBezTo>
                    <a:cubicBezTo>
                      <a:pt x="43" y="815"/>
                      <a:pt x="45" y="816"/>
                      <a:pt x="45" y="816"/>
                    </a:cubicBezTo>
                    <a:cubicBezTo>
                      <a:pt x="46" y="817"/>
                      <a:pt x="46" y="816"/>
                      <a:pt x="47" y="816"/>
                    </a:cubicBezTo>
                    <a:cubicBezTo>
                      <a:pt x="47" y="815"/>
                      <a:pt x="47" y="814"/>
                      <a:pt x="46" y="814"/>
                    </a:cubicBezTo>
                    <a:cubicBezTo>
                      <a:pt x="25" y="800"/>
                      <a:pt x="25" y="800"/>
                      <a:pt x="25" y="800"/>
                    </a:cubicBezTo>
                    <a:cubicBezTo>
                      <a:pt x="43" y="809"/>
                      <a:pt x="43" y="809"/>
                      <a:pt x="43" y="809"/>
                    </a:cubicBezTo>
                    <a:cubicBezTo>
                      <a:pt x="44" y="809"/>
                      <a:pt x="45" y="809"/>
                      <a:pt x="45" y="809"/>
                    </a:cubicBezTo>
                    <a:cubicBezTo>
                      <a:pt x="45" y="808"/>
                      <a:pt x="45" y="808"/>
                      <a:pt x="45" y="808"/>
                    </a:cubicBezTo>
                    <a:cubicBezTo>
                      <a:pt x="45" y="807"/>
                      <a:pt x="45" y="807"/>
                      <a:pt x="45" y="807"/>
                    </a:cubicBezTo>
                    <a:cubicBezTo>
                      <a:pt x="45" y="806"/>
                      <a:pt x="45" y="806"/>
                      <a:pt x="45" y="806"/>
                    </a:cubicBezTo>
                    <a:cubicBezTo>
                      <a:pt x="44" y="806"/>
                      <a:pt x="43" y="805"/>
                      <a:pt x="42" y="804"/>
                    </a:cubicBezTo>
                    <a:cubicBezTo>
                      <a:pt x="32" y="798"/>
                      <a:pt x="4" y="781"/>
                      <a:pt x="4" y="781"/>
                    </a:cubicBezTo>
                    <a:cubicBezTo>
                      <a:pt x="4" y="783"/>
                      <a:pt x="4" y="783"/>
                      <a:pt x="4" y="783"/>
                    </a:cubicBezTo>
                    <a:cubicBezTo>
                      <a:pt x="5" y="783"/>
                      <a:pt x="5" y="783"/>
                      <a:pt x="5" y="783"/>
                    </a:cubicBezTo>
                    <a:cubicBezTo>
                      <a:pt x="4" y="783"/>
                      <a:pt x="4" y="783"/>
                      <a:pt x="4" y="783"/>
                    </a:cubicBezTo>
                    <a:cubicBezTo>
                      <a:pt x="4" y="784"/>
                      <a:pt x="4" y="784"/>
                      <a:pt x="4" y="784"/>
                    </a:cubicBezTo>
                    <a:cubicBezTo>
                      <a:pt x="4" y="784"/>
                      <a:pt x="5" y="784"/>
                      <a:pt x="5" y="783"/>
                    </a:cubicBezTo>
                    <a:cubicBezTo>
                      <a:pt x="4" y="783"/>
                      <a:pt x="4" y="783"/>
                      <a:pt x="4" y="783"/>
                    </a:cubicBezTo>
                    <a:cubicBezTo>
                      <a:pt x="4" y="784"/>
                      <a:pt x="4" y="784"/>
                      <a:pt x="4" y="784"/>
                    </a:cubicBezTo>
                    <a:cubicBezTo>
                      <a:pt x="4" y="783"/>
                      <a:pt x="4" y="783"/>
                      <a:pt x="4" y="783"/>
                    </a:cubicBezTo>
                    <a:cubicBezTo>
                      <a:pt x="4" y="784"/>
                      <a:pt x="4" y="784"/>
                      <a:pt x="4" y="784"/>
                    </a:cubicBezTo>
                    <a:cubicBezTo>
                      <a:pt x="4" y="784"/>
                      <a:pt x="4" y="784"/>
                      <a:pt x="4" y="784"/>
                    </a:cubicBezTo>
                    <a:cubicBezTo>
                      <a:pt x="4" y="783"/>
                      <a:pt x="4" y="783"/>
                      <a:pt x="4" y="783"/>
                    </a:cubicBezTo>
                    <a:cubicBezTo>
                      <a:pt x="4" y="784"/>
                      <a:pt x="4" y="784"/>
                      <a:pt x="4" y="784"/>
                    </a:cubicBezTo>
                    <a:cubicBezTo>
                      <a:pt x="4" y="783"/>
                      <a:pt x="4" y="783"/>
                      <a:pt x="4" y="783"/>
                    </a:cubicBezTo>
                    <a:cubicBezTo>
                      <a:pt x="3" y="784"/>
                      <a:pt x="3" y="784"/>
                      <a:pt x="3" y="784"/>
                    </a:cubicBezTo>
                    <a:cubicBezTo>
                      <a:pt x="4" y="784"/>
                      <a:pt x="4" y="784"/>
                      <a:pt x="4" y="784"/>
                    </a:cubicBezTo>
                    <a:cubicBezTo>
                      <a:pt x="4" y="783"/>
                      <a:pt x="4" y="783"/>
                      <a:pt x="4" y="783"/>
                    </a:cubicBezTo>
                    <a:cubicBezTo>
                      <a:pt x="3" y="784"/>
                      <a:pt x="3" y="784"/>
                      <a:pt x="3" y="784"/>
                    </a:cubicBezTo>
                    <a:cubicBezTo>
                      <a:pt x="3" y="784"/>
                      <a:pt x="3" y="784"/>
                      <a:pt x="3" y="784"/>
                    </a:cubicBezTo>
                    <a:cubicBezTo>
                      <a:pt x="3" y="784"/>
                      <a:pt x="3" y="784"/>
                      <a:pt x="3" y="784"/>
                    </a:cubicBezTo>
                    <a:cubicBezTo>
                      <a:pt x="3" y="784"/>
                      <a:pt x="3" y="784"/>
                      <a:pt x="3" y="784"/>
                    </a:cubicBezTo>
                    <a:cubicBezTo>
                      <a:pt x="3" y="784"/>
                      <a:pt x="3" y="784"/>
                      <a:pt x="3" y="784"/>
                    </a:cubicBezTo>
                    <a:cubicBezTo>
                      <a:pt x="3" y="784"/>
                      <a:pt x="3" y="784"/>
                      <a:pt x="3" y="784"/>
                    </a:cubicBezTo>
                    <a:cubicBezTo>
                      <a:pt x="3" y="784"/>
                      <a:pt x="4" y="784"/>
                      <a:pt x="6" y="785"/>
                    </a:cubicBezTo>
                    <a:cubicBezTo>
                      <a:pt x="10" y="787"/>
                      <a:pt x="19" y="792"/>
                      <a:pt x="27" y="796"/>
                    </a:cubicBezTo>
                    <a:cubicBezTo>
                      <a:pt x="31" y="798"/>
                      <a:pt x="35" y="800"/>
                      <a:pt x="38" y="801"/>
                    </a:cubicBezTo>
                    <a:cubicBezTo>
                      <a:pt x="39" y="802"/>
                      <a:pt x="41" y="802"/>
                      <a:pt x="42" y="803"/>
                    </a:cubicBezTo>
                    <a:cubicBezTo>
                      <a:pt x="42" y="803"/>
                      <a:pt x="42" y="803"/>
                      <a:pt x="43" y="803"/>
                    </a:cubicBezTo>
                    <a:cubicBezTo>
                      <a:pt x="43" y="803"/>
                      <a:pt x="43" y="803"/>
                      <a:pt x="43" y="803"/>
                    </a:cubicBezTo>
                    <a:cubicBezTo>
                      <a:pt x="44" y="803"/>
                      <a:pt x="44" y="803"/>
                      <a:pt x="44" y="803"/>
                    </a:cubicBezTo>
                    <a:cubicBezTo>
                      <a:pt x="44" y="803"/>
                      <a:pt x="44" y="803"/>
                      <a:pt x="44" y="803"/>
                    </a:cubicBezTo>
                    <a:cubicBezTo>
                      <a:pt x="44" y="803"/>
                      <a:pt x="45" y="803"/>
                      <a:pt x="45" y="803"/>
                    </a:cubicBezTo>
                    <a:cubicBezTo>
                      <a:pt x="45" y="802"/>
                      <a:pt x="45" y="802"/>
                      <a:pt x="45" y="802"/>
                    </a:cubicBezTo>
                    <a:cubicBezTo>
                      <a:pt x="45" y="801"/>
                      <a:pt x="45" y="801"/>
                      <a:pt x="45" y="801"/>
                    </a:cubicBezTo>
                    <a:cubicBezTo>
                      <a:pt x="45" y="801"/>
                      <a:pt x="45" y="801"/>
                      <a:pt x="45" y="801"/>
                    </a:cubicBezTo>
                    <a:cubicBezTo>
                      <a:pt x="45" y="801"/>
                      <a:pt x="44" y="800"/>
                      <a:pt x="44" y="800"/>
                    </a:cubicBezTo>
                    <a:cubicBezTo>
                      <a:pt x="41" y="798"/>
                      <a:pt x="31" y="792"/>
                      <a:pt x="22" y="786"/>
                    </a:cubicBezTo>
                    <a:cubicBezTo>
                      <a:pt x="12" y="780"/>
                      <a:pt x="4" y="775"/>
                      <a:pt x="4" y="775"/>
                    </a:cubicBezTo>
                    <a:cubicBezTo>
                      <a:pt x="3" y="776"/>
                      <a:pt x="3" y="776"/>
                      <a:pt x="3" y="776"/>
                    </a:cubicBezTo>
                    <a:cubicBezTo>
                      <a:pt x="2" y="778"/>
                      <a:pt x="2" y="778"/>
                      <a:pt x="2" y="778"/>
                    </a:cubicBezTo>
                    <a:cubicBezTo>
                      <a:pt x="2" y="778"/>
                      <a:pt x="12" y="783"/>
                      <a:pt x="22" y="788"/>
                    </a:cubicBezTo>
                    <a:cubicBezTo>
                      <a:pt x="27" y="791"/>
                      <a:pt x="33" y="794"/>
                      <a:pt x="37" y="796"/>
                    </a:cubicBezTo>
                    <a:cubicBezTo>
                      <a:pt x="39" y="797"/>
                      <a:pt x="40" y="798"/>
                      <a:pt x="42" y="798"/>
                    </a:cubicBezTo>
                    <a:cubicBezTo>
                      <a:pt x="42" y="799"/>
                      <a:pt x="43" y="799"/>
                      <a:pt x="43" y="799"/>
                    </a:cubicBezTo>
                    <a:cubicBezTo>
                      <a:pt x="44" y="799"/>
                      <a:pt x="44" y="799"/>
                      <a:pt x="44" y="799"/>
                    </a:cubicBezTo>
                    <a:cubicBezTo>
                      <a:pt x="45" y="799"/>
                      <a:pt x="45" y="799"/>
                      <a:pt x="45" y="799"/>
                    </a:cubicBezTo>
                    <a:cubicBezTo>
                      <a:pt x="45" y="799"/>
                      <a:pt x="45" y="799"/>
                      <a:pt x="45" y="799"/>
                    </a:cubicBezTo>
                    <a:cubicBezTo>
                      <a:pt x="46" y="799"/>
                      <a:pt x="46" y="799"/>
                      <a:pt x="46" y="799"/>
                    </a:cubicBezTo>
                    <a:cubicBezTo>
                      <a:pt x="46" y="798"/>
                      <a:pt x="46" y="798"/>
                      <a:pt x="46" y="797"/>
                    </a:cubicBezTo>
                    <a:cubicBezTo>
                      <a:pt x="46" y="797"/>
                      <a:pt x="46" y="797"/>
                      <a:pt x="46" y="796"/>
                    </a:cubicBezTo>
                    <a:cubicBezTo>
                      <a:pt x="30" y="787"/>
                      <a:pt x="30" y="787"/>
                      <a:pt x="30" y="787"/>
                    </a:cubicBezTo>
                    <a:cubicBezTo>
                      <a:pt x="43" y="793"/>
                      <a:pt x="43" y="793"/>
                      <a:pt x="43" y="793"/>
                    </a:cubicBezTo>
                    <a:cubicBezTo>
                      <a:pt x="44" y="794"/>
                      <a:pt x="45" y="793"/>
                      <a:pt x="45" y="793"/>
                    </a:cubicBezTo>
                    <a:cubicBezTo>
                      <a:pt x="46" y="792"/>
                      <a:pt x="46" y="792"/>
                      <a:pt x="46" y="792"/>
                    </a:cubicBezTo>
                    <a:cubicBezTo>
                      <a:pt x="46" y="791"/>
                      <a:pt x="45" y="791"/>
                      <a:pt x="45" y="791"/>
                    </a:cubicBezTo>
                    <a:cubicBezTo>
                      <a:pt x="45" y="791"/>
                      <a:pt x="45" y="791"/>
                      <a:pt x="45" y="791"/>
                    </a:cubicBezTo>
                    <a:cubicBezTo>
                      <a:pt x="44" y="790"/>
                      <a:pt x="43" y="789"/>
                      <a:pt x="42" y="788"/>
                    </a:cubicBezTo>
                    <a:cubicBezTo>
                      <a:pt x="32" y="782"/>
                      <a:pt x="3" y="764"/>
                      <a:pt x="3" y="764"/>
                    </a:cubicBezTo>
                    <a:cubicBezTo>
                      <a:pt x="2" y="766"/>
                      <a:pt x="2" y="766"/>
                      <a:pt x="2" y="766"/>
                    </a:cubicBezTo>
                    <a:cubicBezTo>
                      <a:pt x="3" y="766"/>
                      <a:pt x="3" y="766"/>
                      <a:pt x="3" y="766"/>
                    </a:cubicBezTo>
                    <a:cubicBezTo>
                      <a:pt x="2" y="766"/>
                      <a:pt x="2" y="766"/>
                      <a:pt x="2" y="766"/>
                    </a:cubicBezTo>
                    <a:cubicBezTo>
                      <a:pt x="3" y="767"/>
                      <a:pt x="3" y="767"/>
                      <a:pt x="3" y="767"/>
                    </a:cubicBezTo>
                    <a:cubicBezTo>
                      <a:pt x="3" y="767"/>
                      <a:pt x="3" y="767"/>
                      <a:pt x="3" y="766"/>
                    </a:cubicBezTo>
                    <a:cubicBezTo>
                      <a:pt x="2" y="766"/>
                      <a:pt x="2" y="766"/>
                      <a:pt x="2" y="766"/>
                    </a:cubicBezTo>
                    <a:cubicBezTo>
                      <a:pt x="3" y="767"/>
                      <a:pt x="3" y="767"/>
                      <a:pt x="3" y="767"/>
                    </a:cubicBezTo>
                    <a:cubicBezTo>
                      <a:pt x="2" y="766"/>
                      <a:pt x="2" y="766"/>
                      <a:pt x="2" y="766"/>
                    </a:cubicBezTo>
                    <a:cubicBezTo>
                      <a:pt x="2" y="767"/>
                      <a:pt x="2" y="767"/>
                      <a:pt x="2" y="767"/>
                    </a:cubicBezTo>
                    <a:cubicBezTo>
                      <a:pt x="3" y="767"/>
                      <a:pt x="3" y="767"/>
                      <a:pt x="3" y="767"/>
                    </a:cubicBezTo>
                    <a:cubicBezTo>
                      <a:pt x="2" y="766"/>
                      <a:pt x="2" y="766"/>
                      <a:pt x="2" y="766"/>
                    </a:cubicBezTo>
                    <a:cubicBezTo>
                      <a:pt x="2" y="767"/>
                      <a:pt x="2" y="767"/>
                      <a:pt x="2" y="767"/>
                    </a:cubicBezTo>
                    <a:cubicBezTo>
                      <a:pt x="2" y="766"/>
                      <a:pt x="2" y="766"/>
                      <a:pt x="2" y="766"/>
                    </a:cubicBezTo>
                    <a:cubicBezTo>
                      <a:pt x="2" y="767"/>
                      <a:pt x="2" y="767"/>
                      <a:pt x="2" y="767"/>
                    </a:cubicBezTo>
                    <a:cubicBezTo>
                      <a:pt x="2" y="767"/>
                      <a:pt x="2" y="767"/>
                      <a:pt x="2" y="767"/>
                    </a:cubicBezTo>
                    <a:cubicBezTo>
                      <a:pt x="2" y="766"/>
                      <a:pt x="2" y="766"/>
                      <a:pt x="2" y="766"/>
                    </a:cubicBezTo>
                    <a:cubicBezTo>
                      <a:pt x="2" y="767"/>
                      <a:pt x="2" y="767"/>
                      <a:pt x="2" y="767"/>
                    </a:cubicBezTo>
                    <a:cubicBezTo>
                      <a:pt x="2" y="767"/>
                      <a:pt x="2" y="767"/>
                      <a:pt x="2" y="767"/>
                    </a:cubicBezTo>
                    <a:cubicBezTo>
                      <a:pt x="2" y="767"/>
                      <a:pt x="2" y="767"/>
                      <a:pt x="2" y="767"/>
                    </a:cubicBezTo>
                    <a:cubicBezTo>
                      <a:pt x="2" y="767"/>
                      <a:pt x="2" y="767"/>
                      <a:pt x="2" y="767"/>
                    </a:cubicBezTo>
                    <a:cubicBezTo>
                      <a:pt x="2" y="767"/>
                      <a:pt x="2" y="767"/>
                      <a:pt x="2" y="767"/>
                    </a:cubicBezTo>
                    <a:cubicBezTo>
                      <a:pt x="2" y="767"/>
                      <a:pt x="2" y="767"/>
                      <a:pt x="2" y="767"/>
                    </a:cubicBezTo>
                    <a:cubicBezTo>
                      <a:pt x="2" y="767"/>
                      <a:pt x="3" y="768"/>
                      <a:pt x="4" y="768"/>
                    </a:cubicBezTo>
                    <a:cubicBezTo>
                      <a:pt x="8" y="771"/>
                      <a:pt x="18" y="776"/>
                      <a:pt x="26" y="780"/>
                    </a:cubicBezTo>
                    <a:cubicBezTo>
                      <a:pt x="30" y="782"/>
                      <a:pt x="34" y="784"/>
                      <a:pt x="38" y="786"/>
                    </a:cubicBezTo>
                    <a:cubicBezTo>
                      <a:pt x="39" y="787"/>
                      <a:pt x="40" y="787"/>
                      <a:pt x="41" y="788"/>
                    </a:cubicBezTo>
                    <a:cubicBezTo>
                      <a:pt x="42" y="788"/>
                      <a:pt x="42" y="788"/>
                      <a:pt x="43" y="788"/>
                    </a:cubicBezTo>
                    <a:cubicBezTo>
                      <a:pt x="43" y="788"/>
                      <a:pt x="43" y="789"/>
                      <a:pt x="44" y="789"/>
                    </a:cubicBezTo>
                    <a:cubicBezTo>
                      <a:pt x="45" y="788"/>
                      <a:pt x="45" y="788"/>
                      <a:pt x="45" y="788"/>
                    </a:cubicBezTo>
                    <a:cubicBezTo>
                      <a:pt x="45" y="788"/>
                      <a:pt x="45" y="788"/>
                      <a:pt x="45" y="788"/>
                    </a:cubicBezTo>
                    <a:cubicBezTo>
                      <a:pt x="46" y="787"/>
                      <a:pt x="46" y="787"/>
                      <a:pt x="46" y="787"/>
                    </a:cubicBezTo>
                    <a:cubicBezTo>
                      <a:pt x="45" y="786"/>
                      <a:pt x="45" y="786"/>
                      <a:pt x="45" y="786"/>
                    </a:cubicBezTo>
                    <a:cubicBezTo>
                      <a:pt x="26" y="774"/>
                      <a:pt x="26" y="774"/>
                      <a:pt x="26" y="774"/>
                    </a:cubicBezTo>
                    <a:cubicBezTo>
                      <a:pt x="43" y="782"/>
                      <a:pt x="43" y="782"/>
                      <a:pt x="43" y="782"/>
                    </a:cubicBezTo>
                    <a:cubicBezTo>
                      <a:pt x="44" y="783"/>
                      <a:pt x="45" y="782"/>
                      <a:pt x="45" y="782"/>
                    </a:cubicBezTo>
                    <a:cubicBezTo>
                      <a:pt x="46" y="781"/>
                      <a:pt x="46" y="780"/>
                      <a:pt x="45" y="780"/>
                    </a:cubicBezTo>
                    <a:cubicBezTo>
                      <a:pt x="3" y="754"/>
                      <a:pt x="3" y="754"/>
                      <a:pt x="3" y="754"/>
                    </a:cubicBezTo>
                    <a:cubicBezTo>
                      <a:pt x="2" y="755"/>
                      <a:pt x="2" y="755"/>
                      <a:pt x="2" y="755"/>
                    </a:cubicBezTo>
                    <a:cubicBezTo>
                      <a:pt x="2" y="756"/>
                      <a:pt x="2" y="756"/>
                      <a:pt x="2" y="756"/>
                    </a:cubicBezTo>
                    <a:cubicBezTo>
                      <a:pt x="2" y="756"/>
                      <a:pt x="12" y="761"/>
                      <a:pt x="22" y="766"/>
                    </a:cubicBezTo>
                    <a:cubicBezTo>
                      <a:pt x="27" y="768"/>
                      <a:pt x="32" y="771"/>
                      <a:pt x="36" y="773"/>
                    </a:cubicBezTo>
                    <a:cubicBezTo>
                      <a:pt x="39" y="774"/>
                      <a:pt x="40" y="774"/>
                      <a:pt x="42" y="775"/>
                    </a:cubicBezTo>
                    <a:cubicBezTo>
                      <a:pt x="43" y="775"/>
                      <a:pt x="43" y="775"/>
                      <a:pt x="44" y="776"/>
                    </a:cubicBezTo>
                    <a:cubicBezTo>
                      <a:pt x="44" y="776"/>
                      <a:pt x="44" y="776"/>
                      <a:pt x="45" y="776"/>
                    </a:cubicBezTo>
                    <a:cubicBezTo>
                      <a:pt x="46" y="776"/>
                      <a:pt x="46" y="776"/>
                      <a:pt x="46" y="776"/>
                    </a:cubicBezTo>
                    <a:cubicBezTo>
                      <a:pt x="46" y="776"/>
                      <a:pt x="46" y="776"/>
                      <a:pt x="46" y="775"/>
                    </a:cubicBezTo>
                    <a:cubicBezTo>
                      <a:pt x="47" y="775"/>
                      <a:pt x="47" y="774"/>
                      <a:pt x="47" y="774"/>
                    </a:cubicBezTo>
                    <a:cubicBezTo>
                      <a:pt x="47" y="774"/>
                      <a:pt x="46" y="773"/>
                      <a:pt x="46" y="773"/>
                    </a:cubicBezTo>
                    <a:cubicBezTo>
                      <a:pt x="32" y="764"/>
                      <a:pt x="32" y="764"/>
                      <a:pt x="32" y="764"/>
                    </a:cubicBezTo>
                    <a:cubicBezTo>
                      <a:pt x="44" y="771"/>
                      <a:pt x="44" y="771"/>
                      <a:pt x="44" y="771"/>
                    </a:cubicBezTo>
                    <a:cubicBezTo>
                      <a:pt x="45" y="771"/>
                      <a:pt x="46" y="771"/>
                      <a:pt x="46" y="770"/>
                    </a:cubicBezTo>
                    <a:cubicBezTo>
                      <a:pt x="47" y="769"/>
                      <a:pt x="47" y="768"/>
                      <a:pt x="46" y="768"/>
                    </a:cubicBezTo>
                    <a:cubicBezTo>
                      <a:pt x="46" y="768"/>
                      <a:pt x="43" y="766"/>
                      <a:pt x="39" y="764"/>
                    </a:cubicBezTo>
                    <a:cubicBezTo>
                      <a:pt x="34" y="761"/>
                      <a:pt x="25" y="755"/>
                      <a:pt x="18" y="751"/>
                    </a:cubicBezTo>
                    <a:cubicBezTo>
                      <a:pt x="14" y="748"/>
                      <a:pt x="11" y="746"/>
                      <a:pt x="8" y="745"/>
                    </a:cubicBezTo>
                    <a:cubicBezTo>
                      <a:pt x="7" y="744"/>
                      <a:pt x="6" y="744"/>
                      <a:pt x="6" y="743"/>
                    </a:cubicBezTo>
                    <a:cubicBezTo>
                      <a:pt x="5" y="743"/>
                      <a:pt x="5" y="743"/>
                      <a:pt x="5" y="743"/>
                    </a:cubicBezTo>
                    <a:cubicBezTo>
                      <a:pt x="5" y="743"/>
                      <a:pt x="5" y="743"/>
                      <a:pt x="5" y="743"/>
                    </a:cubicBezTo>
                    <a:cubicBezTo>
                      <a:pt x="4" y="743"/>
                      <a:pt x="4" y="743"/>
                      <a:pt x="4" y="743"/>
                    </a:cubicBezTo>
                    <a:cubicBezTo>
                      <a:pt x="5" y="743"/>
                      <a:pt x="5" y="743"/>
                      <a:pt x="5" y="743"/>
                    </a:cubicBezTo>
                    <a:cubicBezTo>
                      <a:pt x="5" y="743"/>
                      <a:pt x="5" y="743"/>
                      <a:pt x="5" y="743"/>
                    </a:cubicBezTo>
                    <a:cubicBezTo>
                      <a:pt x="4" y="743"/>
                      <a:pt x="4" y="743"/>
                      <a:pt x="4" y="743"/>
                    </a:cubicBezTo>
                    <a:cubicBezTo>
                      <a:pt x="5" y="743"/>
                      <a:pt x="5" y="743"/>
                      <a:pt x="5" y="743"/>
                    </a:cubicBezTo>
                    <a:cubicBezTo>
                      <a:pt x="4" y="744"/>
                      <a:pt x="4" y="744"/>
                      <a:pt x="4" y="744"/>
                    </a:cubicBezTo>
                    <a:cubicBezTo>
                      <a:pt x="5" y="743"/>
                      <a:pt x="5" y="743"/>
                      <a:pt x="5" y="743"/>
                    </a:cubicBezTo>
                    <a:cubicBezTo>
                      <a:pt x="5" y="743"/>
                      <a:pt x="5" y="743"/>
                      <a:pt x="5" y="743"/>
                    </a:cubicBezTo>
                    <a:cubicBezTo>
                      <a:pt x="4" y="744"/>
                      <a:pt x="4" y="744"/>
                      <a:pt x="4" y="744"/>
                    </a:cubicBezTo>
                    <a:cubicBezTo>
                      <a:pt x="5" y="743"/>
                      <a:pt x="5" y="743"/>
                      <a:pt x="5" y="743"/>
                    </a:cubicBezTo>
                    <a:cubicBezTo>
                      <a:pt x="4" y="744"/>
                      <a:pt x="4" y="744"/>
                      <a:pt x="4" y="744"/>
                    </a:cubicBezTo>
                    <a:cubicBezTo>
                      <a:pt x="5" y="744"/>
                      <a:pt x="5" y="744"/>
                      <a:pt x="5" y="744"/>
                    </a:cubicBezTo>
                    <a:cubicBezTo>
                      <a:pt x="5" y="743"/>
                      <a:pt x="5" y="743"/>
                      <a:pt x="5" y="743"/>
                    </a:cubicBezTo>
                    <a:cubicBezTo>
                      <a:pt x="4" y="744"/>
                      <a:pt x="4" y="744"/>
                      <a:pt x="4" y="744"/>
                    </a:cubicBezTo>
                    <a:cubicBezTo>
                      <a:pt x="5" y="744"/>
                      <a:pt x="5" y="744"/>
                      <a:pt x="5" y="744"/>
                    </a:cubicBezTo>
                    <a:cubicBezTo>
                      <a:pt x="4" y="744"/>
                      <a:pt x="4" y="744"/>
                      <a:pt x="4" y="744"/>
                    </a:cubicBezTo>
                    <a:cubicBezTo>
                      <a:pt x="3" y="745"/>
                      <a:pt x="3" y="745"/>
                      <a:pt x="3" y="745"/>
                    </a:cubicBezTo>
                    <a:cubicBezTo>
                      <a:pt x="45" y="765"/>
                      <a:pt x="45" y="765"/>
                      <a:pt x="45" y="765"/>
                    </a:cubicBezTo>
                    <a:cubicBezTo>
                      <a:pt x="45" y="766"/>
                      <a:pt x="46" y="765"/>
                      <a:pt x="47" y="765"/>
                    </a:cubicBezTo>
                    <a:cubicBezTo>
                      <a:pt x="47" y="764"/>
                      <a:pt x="47" y="763"/>
                      <a:pt x="46" y="763"/>
                    </a:cubicBezTo>
                    <a:cubicBezTo>
                      <a:pt x="46" y="763"/>
                      <a:pt x="43" y="761"/>
                      <a:pt x="39" y="759"/>
                    </a:cubicBezTo>
                    <a:cubicBezTo>
                      <a:pt x="33" y="755"/>
                      <a:pt x="25" y="750"/>
                      <a:pt x="17" y="746"/>
                    </a:cubicBezTo>
                    <a:cubicBezTo>
                      <a:pt x="14" y="743"/>
                      <a:pt x="10" y="741"/>
                      <a:pt x="8" y="740"/>
                    </a:cubicBezTo>
                    <a:cubicBezTo>
                      <a:pt x="7" y="739"/>
                      <a:pt x="6" y="738"/>
                      <a:pt x="5" y="738"/>
                    </a:cubicBezTo>
                    <a:cubicBezTo>
                      <a:pt x="4" y="737"/>
                      <a:pt x="4" y="737"/>
                      <a:pt x="4" y="737"/>
                    </a:cubicBezTo>
                    <a:cubicBezTo>
                      <a:pt x="4" y="737"/>
                      <a:pt x="4" y="737"/>
                      <a:pt x="4" y="737"/>
                    </a:cubicBezTo>
                    <a:cubicBezTo>
                      <a:pt x="4" y="737"/>
                      <a:pt x="4" y="737"/>
                      <a:pt x="4" y="737"/>
                    </a:cubicBezTo>
                    <a:cubicBezTo>
                      <a:pt x="5" y="737"/>
                      <a:pt x="5" y="737"/>
                      <a:pt x="5" y="737"/>
                    </a:cubicBezTo>
                    <a:cubicBezTo>
                      <a:pt x="4" y="737"/>
                      <a:pt x="4" y="737"/>
                      <a:pt x="4" y="737"/>
                    </a:cubicBezTo>
                    <a:cubicBezTo>
                      <a:pt x="4" y="737"/>
                      <a:pt x="4" y="737"/>
                      <a:pt x="4" y="737"/>
                    </a:cubicBezTo>
                    <a:cubicBezTo>
                      <a:pt x="5" y="737"/>
                      <a:pt x="5" y="737"/>
                      <a:pt x="5" y="737"/>
                    </a:cubicBezTo>
                    <a:cubicBezTo>
                      <a:pt x="3" y="738"/>
                      <a:pt x="3" y="738"/>
                      <a:pt x="3" y="738"/>
                    </a:cubicBezTo>
                    <a:cubicBezTo>
                      <a:pt x="5" y="738"/>
                      <a:pt x="5" y="738"/>
                      <a:pt x="5" y="738"/>
                    </a:cubicBezTo>
                    <a:cubicBezTo>
                      <a:pt x="5" y="737"/>
                      <a:pt x="5" y="737"/>
                      <a:pt x="5" y="737"/>
                    </a:cubicBezTo>
                    <a:cubicBezTo>
                      <a:pt x="3" y="738"/>
                      <a:pt x="3" y="738"/>
                      <a:pt x="3" y="738"/>
                    </a:cubicBezTo>
                    <a:cubicBezTo>
                      <a:pt x="5" y="738"/>
                      <a:pt x="5" y="738"/>
                      <a:pt x="5" y="738"/>
                    </a:cubicBezTo>
                    <a:cubicBezTo>
                      <a:pt x="3" y="738"/>
                      <a:pt x="3" y="738"/>
                      <a:pt x="3" y="738"/>
                    </a:cubicBezTo>
                    <a:cubicBezTo>
                      <a:pt x="4" y="739"/>
                      <a:pt x="4" y="739"/>
                      <a:pt x="4" y="739"/>
                    </a:cubicBezTo>
                    <a:cubicBezTo>
                      <a:pt x="5" y="738"/>
                      <a:pt x="5" y="738"/>
                      <a:pt x="5" y="738"/>
                    </a:cubicBezTo>
                    <a:cubicBezTo>
                      <a:pt x="3" y="738"/>
                      <a:pt x="3" y="738"/>
                      <a:pt x="3" y="738"/>
                    </a:cubicBezTo>
                    <a:cubicBezTo>
                      <a:pt x="4" y="739"/>
                      <a:pt x="4" y="739"/>
                      <a:pt x="4" y="739"/>
                    </a:cubicBezTo>
                    <a:cubicBezTo>
                      <a:pt x="4" y="738"/>
                      <a:pt x="4" y="738"/>
                      <a:pt x="4" y="738"/>
                    </a:cubicBezTo>
                    <a:cubicBezTo>
                      <a:pt x="3" y="738"/>
                      <a:pt x="3" y="738"/>
                      <a:pt x="3" y="738"/>
                    </a:cubicBezTo>
                    <a:cubicBezTo>
                      <a:pt x="4" y="739"/>
                      <a:pt x="4" y="739"/>
                      <a:pt x="4" y="739"/>
                    </a:cubicBezTo>
                    <a:cubicBezTo>
                      <a:pt x="4" y="739"/>
                      <a:pt x="4" y="739"/>
                      <a:pt x="4" y="738"/>
                    </a:cubicBezTo>
                    <a:cubicBezTo>
                      <a:pt x="3" y="738"/>
                      <a:pt x="3" y="738"/>
                      <a:pt x="3" y="738"/>
                    </a:cubicBezTo>
                    <a:cubicBezTo>
                      <a:pt x="4" y="739"/>
                      <a:pt x="4" y="739"/>
                      <a:pt x="4" y="739"/>
                    </a:cubicBezTo>
                    <a:cubicBezTo>
                      <a:pt x="3" y="738"/>
                      <a:pt x="3" y="738"/>
                      <a:pt x="3" y="738"/>
                    </a:cubicBezTo>
                    <a:cubicBezTo>
                      <a:pt x="3" y="739"/>
                      <a:pt x="3" y="739"/>
                      <a:pt x="3" y="739"/>
                    </a:cubicBezTo>
                    <a:cubicBezTo>
                      <a:pt x="4" y="739"/>
                      <a:pt x="4" y="739"/>
                      <a:pt x="4" y="739"/>
                    </a:cubicBezTo>
                    <a:cubicBezTo>
                      <a:pt x="3" y="738"/>
                      <a:pt x="3" y="738"/>
                      <a:pt x="3" y="738"/>
                    </a:cubicBezTo>
                    <a:cubicBezTo>
                      <a:pt x="3" y="739"/>
                      <a:pt x="3" y="739"/>
                      <a:pt x="3" y="739"/>
                    </a:cubicBezTo>
                    <a:cubicBezTo>
                      <a:pt x="3" y="738"/>
                      <a:pt x="3" y="738"/>
                      <a:pt x="3" y="738"/>
                    </a:cubicBezTo>
                    <a:cubicBezTo>
                      <a:pt x="3" y="739"/>
                      <a:pt x="3" y="739"/>
                      <a:pt x="3" y="739"/>
                    </a:cubicBezTo>
                    <a:cubicBezTo>
                      <a:pt x="3" y="739"/>
                      <a:pt x="3" y="739"/>
                      <a:pt x="3" y="739"/>
                    </a:cubicBezTo>
                    <a:cubicBezTo>
                      <a:pt x="3" y="738"/>
                      <a:pt x="3" y="738"/>
                      <a:pt x="3" y="738"/>
                    </a:cubicBezTo>
                    <a:cubicBezTo>
                      <a:pt x="3" y="739"/>
                      <a:pt x="3" y="739"/>
                      <a:pt x="3" y="739"/>
                    </a:cubicBezTo>
                    <a:cubicBezTo>
                      <a:pt x="3" y="739"/>
                      <a:pt x="3" y="739"/>
                      <a:pt x="3" y="739"/>
                    </a:cubicBezTo>
                    <a:cubicBezTo>
                      <a:pt x="3" y="739"/>
                      <a:pt x="4" y="740"/>
                      <a:pt x="6" y="740"/>
                    </a:cubicBezTo>
                    <a:cubicBezTo>
                      <a:pt x="10" y="742"/>
                      <a:pt x="20" y="747"/>
                      <a:pt x="28" y="751"/>
                    </a:cubicBezTo>
                    <a:cubicBezTo>
                      <a:pt x="32" y="754"/>
                      <a:pt x="36" y="755"/>
                      <a:pt x="38" y="757"/>
                    </a:cubicBezTo>
                    <a:cubicBezTo>
                      <a:pt x="40" y="758"/>
                      <a:pt x="41" y="758"/>
                      <a:pt x="42" y="759"/>
                    </a:cubicBezTo>
                    <a:cubicBezTo>
                      <a:pt x="42" y="759"/>
                      <a:pt x="42" y="759"/>
                      <a:pt x="43" y="759"/>
                    </a:cubicBezTo>
                    <a:cubicBezTo>
                      <a:pt x="43" y="759"/>
                      <a:pt x="43" y="759"/>
                      <a:pt x="43" y="759"/>
                    </a:cubicBezTo>
                    <a:cubicBezTo>
                      <a:pt x="43" y="759"/>
                      <a:pt x="43" y="759"/>
                      <a:pt x="43" y="759"/>
                    </a:cubicBezTo>
                    <a:cubicBezTo>
                      <a:pt x="43" y="759"/>
                      <a:pt x="43" y="759"/>
                      <a:pt x="43" y="759"/>
                    </a:cubicBezTo>
                    <a:cubicBezTo>
                      <a:pt x="43" y="759"/>
                      <a:pt x="43" y="759"/>
                      <a:pt x="44" y="759"/>
                    </a:cubicBezTo>
                    <a:cubicBezTo>
                      <a:pt x="44" y="759"/>
                      <a:pt x="45" y="759"/>
                      <a:pt x="45" y="758"/>
                    </a:cubicBezTo>
                    <a:cubicBezTo>
                      <a:pt x="45" y="758"/>
                      <a:pt x="45" y="757"/>
                      <a:pt x="44" y="757"/>
                    </a:cubicBezTo>
                    <a:cubicBezTo>
                      <a:pt x="44" y="757"/>
                      <a:pt x="42" y="755"/>
                      <a:pt x="38" y="753"/>
                    </a:cubicBezTo>
                    <a:cubicBezTo>
                      <a:pt x="32" y="749"/>
                      <a:pt x="23" y="744"/>
                      <a:pt x="16" y="740"/>
                    </a:cubicBezTo>
                    <a:cubicBezTo>
                      <a:pt x="13" y="737"/>
                      <a:pt x="9" y="735"/>
                      <a:pt x="7" y="734"/>
                    </a:cubicBezTo>
                    <a:cubicBezTo>
                      <a:pt x="6" y="733"/>
                      <a:pt x="5" y="732"/>
                      <a:pt x="4" y="732"/>
                    </a:cubicBezTo>
                    <a:cubicBezTo>
                      <a:pt x="4" y="731"/>
                      <a:pt x="4" y="731"/>
                      <a:pt x="4" y="731"/>
                    </a:cubicBezTo>
                    <a:cubicBezTo>
                      <a:pt x="4" y="731"/>
                      <a:pt x="4" y="731"/>
                      <a:pt x="4" y="731"/>
                    </a:cubicBezTo>
                    <a:cubicBezTo>
                      <a:pt x="4" y="731"/>
                      <a:pt x="4" y="731"/>
                      <a:pt x="4" y="731"/>
                    </a:cubicBezTo>
                    <a:cubicBezTo>
                      <a:pt x="3" y="732"/>
                      <a:pt x="3" y="732"/>
                      <a:pt x="3" y="732"/>
                    </a:cubicBezTo>
                    <a:cubicBezTo>
                      <a:pt x="4" y="732"/>
                      <a:pt x="4" y="732"/>
                      <a:pt x="4" y="732"/>
                    </a:cubicBezTo>
                    <a:cubicBezTo>
                      <a:pt x="4" y="731"/>
                      <a:pt x="4" y="731"/>
                      <a:pt x="4" y="731"/>
                    </a:cubicBezTo>
                    <a:cubicBezTo>
                      <a:pt x="3" y="732"/>
                      <a:pt x="3" y="732"/>
                      <a:pt x="3" y="732"/>
                    </a:cubicBezTo>
                    <a:cubicBezTo>
                      <a:pt x="4" y="732"/>
                      <a:pt x="4" y="732"/>
                      <a:pt x="4" y="732"/>
                    </a:cubicBezTo>
                    <a:cubicBezTo>
                      <a:pt x="3" y="732"/>
                      <a:pt x="3" y="732"/>
                      <a:pt x="3" y="732"/>
                    </a:cubicBezTo>
                    <a:cubicBezTo>
                      <a:pt x="4" y="732"/>
                      <a:pt x="4" y="732"/>
                      <a:pt x="4" y="732"/>
                    </a:cubicBezTo>
                    <a:cubicBezTo>
                      <a:pt x="4" y="732"/>
                      <a:pt x="4" y="732"/>
                      <a:pt x="4" y="732"/>
                    </a:cubicBezTo>
                    <a:cubicBezTo>
                      <a:pt x="3" y="732"/>
                      <a:pt x="3" y="732"/>
                      <a:pt x="3" y="732"/>
                    </a:cubicBezTo>
                    <a:cubicBezTo>
                      <a:pt x="4" y="732"/>
                      <a:pt x="4" y="732"/>
                      <a:pt x="4" y="732"/>
                    </a:cubicBezTo>
                    <a:cubicBezTo>
                      <a:pt x="3" y="732"/>
                      <a:pt x="3" y="732"/>
                      <a:pt x="3" y="732"/>
                    </a:cubicBezTo>
                    <a:cubicBezTo>
                      <a:pt x="4" y="733"/>
                      <a:pt x="4" y="733"/>
                      <a:pt x="4" y="733"/>
                    </a:cubicBezTo>
                    <a:cubicBezTo>
                      <a:pt x="4" y="733"/>
                      <a:pt x="4" y="732"/>
                      <a:pt x="4" y="732"/>
                    </a:cubicBezTo>
                    <a:cubicBezTo>
                      <a:pt x="3" y="732"/>
                      <a:pt x="3" y="732"/>
                      <a:pt x="3" y="732"/>
                    </a:cubicBezTo>
                    <a:cubicBezTo>
                      <a:pt x="4" y="733"/>
                      <a:pt x="4" y="733"/>
                      <a:pt x="4" y="733"/>
                    </a:cubicBezTo>
                    <a:cubicBezTo>
                      <a:pt x="4" y="733"/>
                      <a:pt x="4" y="733"/>
                      <a:pt x="4" y="733"/>
                    </a:cubicBezTo>
                    <a:cubicBezTo>
                      <a:pt x="2" y="732"/>
                      <a:pt x="2" y="732"/>
                      <a:pt x="2" y="732"/>
                    </a:cubicBezTo>
                    <a:cubicBezTo>
                      <a:pt x="3" y="734"/>
                      <a:pt x="3" y="734"/>
                      <a:pt x="3" y="734"/>
                    </a:cubicBezTo>
                    <a:cubicBezTo>
                      <a:pt x="3" y="734"/>
                      <a:pt x="4" y="733"/>
                      <a:pt x="4" y="733"/>
                    </a:cubicBezTo>
                    <a:cubicBezTo>
                      <a:pt x="2" y="732"/>
                      <a:pt x="2" y="732"/>
                      <a:pt x="2" y="732"/>
                    </a:cubicBezTo>
                    <a:cubicBezTo>
                      <a:pt x="3" y="734"/>
                      <a:pt x="3" y="734"/>
                      <a:pt x="3" y="734"/>
                    </a:cubicBezTo>
                    <a:cubicBezTo>
                      <a:pt x="3" y="732"/>
                      <a:pt x="3" y="732"/>
                      <a:pt x="3" y="732"/>
                    </a:cubicBezTo>
                    <a:cubicBezTo>
                      <a:pt x="3" y="734"/>
                      <a:pt x="3" y="734"/>
                      <a:pt x="3" y="734"/>
                    </a:cubicBezTo>
                    <a:cubicBezTo>
                      <a:pt x="3" y="734"/>
                      <a:pt x="3" y="734"/>
                      <a:pt x="3" y="734"/>
                    </a:cubicBezTo>
                    <a:cubicBezTo>
                      <a:pt x="3" y="732"/>
                      <a:pt x="3" y="732"/>
                      <a:pt x="3" y="732"/>
                    </a:cubicBezTo>
                    <a:cubicBezTo>
                      <a:pt x="3" y="734"/>
                      <a:pt x="3" y="734"/>
                      <a:pt x="3" y="734"/>
                    </a:cubicBezTo>
                    <a:cubicBezTo>
                      <a:pt x="3" y="733"/>
                      <a:pt x="3" y="733"/>
                      <a:pt x="3" y="733"/>
                    </a:cubicBezTo>
                    <a:cubicBezTo>
                      <a:pt x="2" y="734"/>
                      <a:pt x="2" y="734"/>
                      <a:pt x="2" y="734"/>
                    </a:cubicBezTo>
                    <a:cubicBezTo>
                      <a:pt x="3" y="734"/>
                      <a:pt x="3" y="734"/>
                      <a:pt x="3" y="734"/>
                    </a:cubicBezTo>
                    <a:cubicBezTo>
                      <a:pt x="3" y="733"/>
                      <a:pt x="3" y="733"/>
                      <a:pt x="3" y="733"/>
                    </a:cubicBezTo>
                    <a:cubicBezTo>
                      <a:pt x="2" y="734"/>
                      <a:pt x="2" y="734"/>
                      <a:pt x="2" y="734"/>
                    </a:cubicBezTo>
                    <a:cubicBezTo>
                      <a:pt x="2" y="734"/>
                      <a:pt x="2" y="734"/>
                      <a:pt x="2" y="734"/>
                    </a:cubicBezTo>
                    <a:cubicBezTo>
                      <a:pt x="2" y="734"/>
                      <a:pt x="2" y="734"/>
                      <a:pt x="2" y="734"/>
                    </a:cubicBezTo>
                    <a:cubicBezTo>
                      <a:pt x="2" y="734"/>
                      <a:pt x="2" y="734"/>
                      <a:pt x="2" y="734"/>
                    </a:cubicBezTo>
                    <a:cubicBezTo>
                      <a:pt x="2" y="734"/>
                      <a:pt x="2" y="734"/>
                      <a:pt x="2" y="734"/>
                    </a:cubicBezTo>
                    <a:cubicBezTo>
                      <a:pt x="2" y="734"/>
                      <a:pt x="2" y="734"/>
                      <a:pt x="2" y="734"/>
                    </a:cubicBezTo>
                    <a:cubicBezTo>
                      <a:pt x="2" y="734"/>
                      <a:pt x="3" y="734"/>
                      <a:pt x="5" y="735"/>
                    </a:cubicBezTo>
                    <a:cubicBezTo>
                      <a:pt x="9" y="737"/>
                      <a:pt x="19" y="742"/>
                      <a:pt x="28" y="747"/>
                    </a:cubicBezTo>
                    <a:cubicBezTo>
                      <a:pt x="33" y="749"/>
                      <a:pt x="37" y="751"/>
                      <a:pt x="40" y="753"/>
                    </a:cubicBezTo>
                    <a:cubicBezTo>
                      <a:pt x="43" y="754"/>
                      <a:pt x="45" y="755"/>
                      <a:pt x="45" y="755"/>
                    </a:cubicBezTo>
                    <a:cubicBezTo>
                      <a:pt x="45" y="756"/>
                      <a:pt x="46" y="755"/>
                      <a:pt x="47" y="755"/>
                    </a:cubicBezTo>
                    <a:cubicBezTo>
                      <a:pt x="47" y="754"/>
                      <a:pt x="47" y="753"/>
                      <a:pt x="46" y="753"/>
                    </a:cubicBezTo>
                    <a:cubicBezTo>
                      <a:pt x="46" y="753"/>
                      <a:pt x="43" y="751"/>
                      <a:pt x="39" y="749"/>
                    </a:cubicBezTo>
                    <a:cubicBezTo>
                      <a:pt x="33" y="745"/>
                      <a:pt x="24" y="739"/>
                      <a:pt x="16" y="734"/>
                    </a:cubicBezTo>
                    <a:cubicBezTo>
                      <a:pt x="12" y="732"/>
                      <a:pt x="9" y="730"/>
                      <a:pt x="6" y="728"/>
                    </a:cubicBezTo>
                    <a:cubicBezTo>
                      <a:pt x="5" y="727"/>
                      <a:pt x="4" y="727"/>
                      <a:pt x="4" y="726"/>
                    </a:cubicBezTo>
                    <a:cubicBezTo>
                      <a:pt x="3" y="726"/>
                      <a:pt x="3" y="726"/>
                      <a:pt x="3" y="726"/>
                    </a:cubicBezTo>
                    <a:cubicBezTo>
                      <a:pt x="3" y="726"/>
                      <a:pt x="3" y="726"/>
                      <a:pt x="3" y="726"/>
                    </a:cubicBezTo>
                    <a:cubicBezTo>
                      <a:pt x="3" y="726"/>
                      <a:pt x="3" y="726"/>
                      <a:pt x="3" y="726"/>
                    </a:cubicBezTo>
                    <a:cubicBezTo>
                      <a:pt x="2" y="726"/>
                      <a:pt x="2" y="726"/>
                      <a:pt x="2" y="726"/>
                    </a:cubicBezTo>
                    <a:cubicBezTo>
                      <a:pt x="3" y="726"/>
                      <a:pt x="3" y="726"/>
                      <a:pt x="3" y="726"/>
                    </a:cubicBezTo>
                    <a:cubicBezTo>
                      <a:pt x="3" y="726"/>
                      <a:pt x="3" y="726"/>
                      <a:pt x="3" y="726"/>
                    </a:cubicBezTo>
                    <a:cubicBezTo>
                      <a:pt x="2" y="726"/>
                      <a:pt x="2" y="726"/>
                      <a:pt x="2" y="726"/>
                    </a:cubicBezTo>
                    <a:cubicBezTo>
                      <a:pt x="3" y="726"/>
                      <a:pt x="3" y="726"/>
                      <a:pt x="3" y="726"/>
                    </a:cubicBezTo>
                    <a:cubicBezTo>
                      <a:pt x="2" y="727"/>
                      <a:pt x="2" y="727"/>
                      <a:pt x="2" y="727"/>
                    </a:cubicBezTo>
                    <a:cubicBezTo>
                      <a:pt x="3" y="726"/>
                      <a:pt x="3" y="726"/>
                      <a:pt x="3" y="726"/>
                    </a:cubicBezTo>
                    <a:cubicBezTo>
                      <a:pt x="3" y="726"/>
                      <a:pt x="3" y="726"/>
                      <a:pt x="3" y="726"/>
                    </a:cubicBezTo>
                    <a:cubicBezTo>
                      <a:pt x="2" y="727"/>
                      <a:pt x="2" y="727"/>
                      <a:pt x="2" y="727"/>
                    </a:cubicBezTo>
                    <a:cubicBezTo>
                      <a:pt x="3" y="726"/>
                      <a:pt x="3" y="726"/>
                      <a:pt x="3" y="726"/>
                    </a:cubicBezTo>
                    <a:cubicBezTo>
                      <a:pt x="2" y="727"/>
                      <a:pt x="2" y="727"/>
                      <a:pt x="2" y="727"/>
                    </a:cubicBezTo>
                    <a:cubicBezTo>
                      <a:pt x="3" y="727"/>
                      <a:pt x="3" y="727"/>
                      <a:pt x="3" y="727"/>
                    </a:cubicBezTo>
                    <a:cubicBezTo>
                      <a:pt x="3" y="726"/>
                      <a:pt x="3" y="726"/>
                      <a:pt x="3" y="726"/>
                    </a:cubicBezTo>
                    <a:cubicBezTo>
                      <a:pt x="2" y="727"/>
                      <a:pt x="2" y="727"/>
                      <a:pt x="2" y="727"/>
                    </a:cubicBezTo>
                    <a:cubicBezTo>
                      <a:pt x="3" y="727"/>
                      <a:pt x="3" y="727"/>
                      <a:pt x="3" y="727"/>
                    </a:cubicBezTo>
                    <a:cubicBezTo>
                      <a:pt x="2" y="727"/>
                      <a:pt x="2" y="727"/>
                      <a:pt x="2" y="727"/>
                    </a:cubicBezTo>
                    <a:cubicBezTo>
                      <a:pt x="3" y="728"/>
                      <a:pt x="3" y="728"/>
                      <a:pt x="3" y="728"/>
                    </a:cubicBezTo>
                    <a:cubicBezTo>
                      <a:pt x="3" y="727"/>
                      <a:pt x="3" y="727"/>
                      <a:pt x="3" y="727"/>
                    </a:cubicBezTo>
                    <a:cubicBezTo>
                      <a:pt x="2" y="727"/>
                      <a:pt x="2" y="727"/>
                      <a:pt x="2" y="727"/>
                    </a:cubicBezTo>
                    <a:cubicBezTo>
                      <a:pt x="3" y="728"/>
                      <a:pt x="3" y="728"/>
                      <a:pt x="3" y="728"/>
                    </a:cubicBezTo>
                    <a:cubicBezTo>
                      <a:pt x="2" y="727"/>
                      <a:pt x="2" y="727"/>
                      <a:pt x="2" y="727"/>
                    </a:cubicBezTo>
                    <a:cubicBezTo>
                      <a:pt x="1" y="728"/>
                      <a:pt x="1" y="728"/>
                      <a:pt x="1" y="728"/>
                    </a:cubicBezTo>
                    <a:cubicBezTo>
                      <a:pt x="1" y="728"/>
                      <a:pt x="11" y="733"/>
                      <a:pt x="21" y="738"/>
                    </a:cubicBezTo>
                    <a:cubicBezTo>
                      <a:pt x="26" y="741"/>
                      <a:pt x="32" y="743"/>
                      <a:pt x="36" y="745"/>
                    </a:cubicBezTo>
                    <a:cubicBezTo>
                      <a:pt x="38" y="746"/>
                      <a:pt x="40" y="747"/>
                      <a:pt x="41" y="747"/>
                    </a:cubicBezTo>
                    <a:cubicBezTo>
                      <a:pt x="42" y="748"/>
                      <a:pt x="42" y="748"/>
                      <a:pt x="43" y="748"/>
                    </a:cubicBezTo>
                    <a:cubicBezTo>
                      <a:pt x="43" y="748"/>
                      <a:pt x="43" y="748"/>
                      <a:pt x="43" y="748"/>
                    </a:cubicBezTo>
                    <a:cubicBezTo>
                      <a:pt x="44" y="748"/>
                      <a:pt x="44" y="748"/>
                      <a:pt x="44" y="748"/>
                    </a:cubicBezTo>
                    <a:cubicBezTo>
                      <a:pt x="44" y="748"/>
                      <a:pt x="44" y="748"/>
                      <a:pt x="44" y="748"/>
                    </a:cubicBezTo>
                    <a:cubicBezTo>
                      <a:pt x="45" y="748"/>
                      <a:pt x="45" y="748"/>
                      <a:pt x="45" y="748"/>
                    </a:cubicBezTo>
                    <a:cubicBezTo>
                      <a:pt x="46" y="747"/>
                      <a:pt x="46" y="747"/>
                      <a:pt x="46" y="747"/>
                    </a:cubicBezTo>
                    <a:cubicBezTo>
                      <a:pt x="45" y="746"/>
                      <a:pt x="45" y="746"/>
                      <a:pt x="45" y="746"/>
                    </a:cubicBezTo>
                    <a:cubicBezTo>
                      <a:pt x="30" y="737"/>
                      <a:pt x="30" y="737"/>
                      <a:pt x="30" y="737"/>
                    </a:cubicBezTo>
                    <a:cubicBezTo>
                      <a:pt x="44" y="743"/>
                      <a:pt x="44" y="743"/>
                      <a:pt x="44" y="743"/>
                    </a:cubicBezTo>
                    <a:cubicBezTo>
                      <a:pt x="45" y="744"/>
                      <a:pt x="46" y="744"/>
                      <a:pt x="46" y="743"/>
                    </a:cubicBezTo>
                    <a:cubicBezTo>
                      <a:pt x="46" y="742"/>
                      <a:pt x="46" y="741"/>
                      <a:pt x="45" y="741"/>
                    </a:cubicBezTo>
                    <a:cubicBezTo>
                      <a:pt x="24" y="727"/>
                      <a:pt x="24" y="727"/>
                      <a:pt x="24" y="727"/>
                    </a:cubicBezTo>
                    <a:cubicBezTo>
                      <a:pt x="45" y="737"/>
                      <a:pt x="45" y="737"/>
                      <a:pt x="45" y="737"/>
                    </a:cubicBezTo>
                    <a:cubicBezTo>
                      <a:pt x="45" y="737"/>
                      <a:pt x="46" y="737"/>
                      <a:pt x="46" y="737"/>
                    </a:cubicBezTo>
                    <a:cubicBezTo>
                      <a:pt x="47" y="736"/>
                      <a:pt x="47" y="736"/>
                      <a:pt x="47" y="736"/>
                    </a:cubicBezTo>
                    <a:cubicBezTo>
                      <a:pt x="47" y="735"/>
                      <a:pt x="46" y="735"/>
                      <a:pt x="46" y="735"/>
                    </a:cubicBezTo>
                    <a:cubicBezTo>
                      <a:pt x="46" y="734"/>
                      <a:pt x="46" y="734"/>
                      <a:pt x="46" y="734"/>
                    </a:cubicBezTo>
                    <a:cubicBezTo>
                      <a:pt x="45" y="734"/>
                      <a:pt x="44" y="733"/>
                      <a:pt x="43" y="732"/>
                    </a:cubicBezTo>
                    <a:cubicBezTo>
                      <a:pt x="38" y="729"/>
                      <a:pt x="29" y="723"/>
                      <a:pt x="20" y="718"/>
                    </a:cubicBezTo>
                    <a:cubicBezTo>
                      <a:pt x="16" y="716"/>
                      <a:pt x="12" y="713"/>
                      <a:pt x="9" y="712"/>
                    </a:cubicBezTo>
                    <a:cubicBezTo>
                      <a:pt x="8" y="711"/>
                      <a:pt x="7" y="710"/>
                      <a:pt x="6" y="710"/>
                    </a:cubicBezTo>
                    <a:cubicBezTo>
                      <a:pt x="6" y="709"/>
                      <a:pt x="5" y="709"/>
                      <a:pt x="5" y="709"/>
                    </a:cubicBezTo>
                    <a:cubicBezTo>
                      <a:pt x="5" y="709"/>
                      <a:pt x="5" y="709"/>
                      <a:pt x="5" y="709"/>
                    </a:cubicBezTo>
                    <a:cubicBezTo>
                      <a:pt x="4" y="710"/>
                      <a:pt x="4" y="710"/>
                      <a:pt x="4" y="710"/>
                    </a:cubicBezTo>
                    <a:cubicBezTo>
                      <a:pt x="5" y="709"/>
                      <a:pt x="5" y="709"/>
                      <a:pt x="5" y="709"/>
                    </a:cubicBezTo>
                    <a:cubicBezTo>
                      <a:pt x="5" y="709"/>
                      <a:pt x="5" y="709"/>
                      <a:pt x="5" y="709"/>
                    </a:cubicBezTo>
                    <a:cubicBezTo>
                      <a:pt x="4" y="710"/>
                      <a:pt x="4" y="710"/>
                      <a:pt x="4" y="710"/>
                    </a:cubicBezTo>
                    <a:cubicBezTo>
                      <a:pt x="5" y="709"/>
                      <a:pt x="5" y="709"/>
                      <a:pt x="5" y="709"/>
                    </a:cubicBezTo>
                    <a:cubicBezTo>
                      <a:pt x="4" y="710"/>
                      <a:pt x="4" y="710"/>
                      <a:pt x="4" y="710"/>
                    </a:cubicBezTo>
                    <a:cubicBezTo>
                      <a:pt x="5" y="709"/>
                      <a:pt x="5" y="709"/>
                      <a:pt x="5" y="709"/>
                    </a:cubicBezTo>
                    <a:cubicBezTo>
                      <a:pt x="5" y="709"/>
                      <a:pt x="5" y="709"/>
                      <a:pt x="5" y="709"/>
                    </a:cubicBezTo>
                    <a:cubicBezTo>
                      <a:pt x="4" y="710"/>
                      <a:pt x="4" y="710"/>
                      <a:pt x="4" y="710"/>
                    </a:cubicBezTo>
                    <a:cubicBezTo>
                      <a:pt x="5" y="709"/>
                      <a:pt x="5" y="709"/>
                      <a:pt x="5" y="709"/>
                    </a:cubicBezTo>
                    <a:cubicBezTo>
                      <a:pt x="4" y="710"/>
                      <a:pt x="4" y="710"/>
                      <a:pt x="4" y="710"/>
                    </a:cubicBezTo>
                    <a:cubicBezTo>
                      <a:pt x="5" y="710"/>
                      <a:pt x="5" y="710"/>
                      <a:pt x="5" y="710"/>
                    </a:cubicBezTo>
                    <a:cubicBezTo>
                      <a:pt x="5" y="710"/>
                      <a:pt x="5" y="709"/>
                      <a:pt x="5" y="709"/>
                    </a:cubicBezTo>
                    <a:cubicBezTo>
                      <a:pt x="4" y="710"/>
                      <a:pt x="4" y="710"/>
                      <a:pt x="4" y="710"/>
                    </a:cubicBezTo>
                    <a:cubicBezTo>
                      <a:pt x="5" y="710"/>
                      <a:pt x="5" y="710"/>
                      <a:pt x="5" y="710"/>
                    </a:cubicBezTo>
                    <a:cubicBezTo>
                      <a:pt x="4" y="710"/>
                      <a:pt x="4" y="710"/>
                      <a:pt x="4" y="710"/>
                    </a:cubicBezTo>
                    <a:cubicBezTo>
                      <a:pt x="5" y="711"/>
                      <a:pt x="5" y="711"/>
                      <a:pt x="5" y="711"/>
                    </a:cubicBezTo>
                    <a:cubicBezTo>
                      <a:pt x="4" y="710"/>
                      <a:pt x="4" y="710"/>
                      <a:pt x="4" y="710"/>
                    </a:cubicBezTo>
                    <a:cubicBezTo>
                      <a:pt x="4" y="711"/>
                      <a:pt x="4" y="711"/>
                      <a:pt x="4" y="711"/>
                    </a:cubicBezTo>
                    <a:cubicBezTo>
                      <a:pt x="5" y="711"/>
                      <a:pt x="5" y="711"/>
                      <a:pt x="5" y="711"/>
                    </a:cubicBezTo>
                    <a:cubicBezTo>
                      <a:pt x="4" y="710"/>
                      <a:pt x="4" y="710"/>
                      <a:pt x="4" y="710"/>
                    </a:cubicBezTo>
                    <a:cubicBezTo>
                      <a:pt x="4" y="711"/>
                      <a:pt x="4" y="711"/>
                      <a:pt x="4" y="711"/>
                    </a:cubicBezTo>
                    <a:cubicBezTo>
                      <a:pt x="4" y="710"/>
                      <a:pt x="4" y="710"/>
                      <a:pt x="4" y="710"/>
                    </a:cubicBezTo>
                    <a:cubicBezTo>
                      <a:pt x="4" y="711"/>
                      <a:pt x="4" y="711"/>
                      <a:pt x="4" y="711"/>
                    </a:cubicBezTo>
                    <a:cubicBezTo>
                      <a:pt x="4" y="711"/>
                      <a:pt x="4" y="711"/>
                      <a:pt x="4" y="711"/>
                    </a:cubicBezTo>
                    <a:cubicBezTo>
                      <a:pt x="4" y="710"/>
                      <a:pt x="4" y="710"/>
                      <a:pt x="4" y="710"/>
                    </a:cubicBezTo>
                    <a:cubicBezTo>
                      <a:pt x="4" y="711"/>
                      <a:pt x="4" y="711"/>
                      <a:pt x="4" y="711"/>
                    </a:cubicBezTo>
                    <a:cubicBezTo>
                      <a:pt x="4" y="711"/>
                      <a:pt x="4" y="711"/>
                      <a:pt x="4" y="711"/>
                    </a:cubicBezTo>
                    <a:cubicBezTo>
                      <a:pt x="4" y="711"/>
                      <a:pt x="4" y="711"/>
                      <a:pt x="4" y="711"/>
                    </a:cubicBezTo>
                    <a:cubicBezTo>
                      <a:pt x="4" y="711"/>
                      <a:pt x="4" y="711"/>
                      <a:pt x="4" y="711"/>
                    </a:cubicBezTo>
                    <a:cubicBezTo>
                      <a:pt x="4" y="711"/>
                      <a:pt x="4" y="711"/>
                      <a:pt x="4" y="711"/>
                    </a:cubicBezTo>
                    <a:cubicBezTo>
                      <a:pt x="4" y="711"/>
                      <a:pt x="4" y="711"/>
                      <a:pt x="4" y="711"/>
                    </a:cubicBezTo>
                    <a:cubicBezTo>
                      <a:pt x="4" y="711"/>
                      <a:pt x="5" y="712"/>
                      <a:pt x="6" y="712"/>
                    </a:cubicBezTo>
                    <a:cubicBezTo>
                      <a:pt x="11" y="714"/>
                      <a:pt x="20" y="718"/>
                      <a:pt x="28" y="722"/>
                    </a:cubicBezTo>
                    <a:cubicBezTo>
                      <a:pt x="32" y="724"/>
                      <a:pt x="36" y="726"/>
                      <a:pt x="39" y="727"/>
                    </a:cubicBezTo>
                    <a:cubicBezTo>
                      <a:pt x="40" y="728"/>
                      <a:pt x="41" y="729"/>
                      <a:pt x="42" y="729"/>
                    </a:cubicBezTo>
                    <a:cubicBezTo>
                      <a:pt x="43" y="729"/>
                      <a:pt x="43" y="729"/>
                      <a:pt x="43" y="730"/>
                    </a:cubicBezTo>
                    <a:cubicBezTo>
                      <a:pt x="43" y="730"/>
                      <a:pt x="43" y="730"/>
                      <a:pt x="43" y="730"/>
                    </a:cubicBezTo>
                    <a:cubicBezTo>
                      <a:pt x="44" y="730"/>
                      <a:pt x="44" y="730"/>
                      <a:pt x="44" y="730"/>
                    </a:cubicBezTo>
                    <a:cubicBezTo>
                      <a:pt x="44" y="730"/>
                      <a:pt x="44" y="730"/>
                      <a:pt x="44" y="730"/>
                    </a:cubicBezTo>
                    <a:cubicBezTo>
                      <a:pt x="44" y="730"/>
                      <a:pt x="44" y="730"/>
                      <a:pt x="44" y="730"/>
                    </a:cubicBezTo>
                    <a:cubicBezTo>
                      <a:pt x="45" y="729"/>
                      <a:pt x="45" y="729"/>
                      <a:pt x="45" y="729"/>
                    </a:cubicBezTo>
                    <a:cubicBezTo>
                      <a:pt x="46" y="729"/>
                      <a:pt x="46" y="729"/>
                      <a:pt x="46" y="728"/>
                    </a:cubicBezTo>
                    <a:cubicBezTo>
                      <a:pt x="46" y="728"/>
                      <a:pt x="45" y="727"/>
                      <a:pt x="45" y="727"/>
                    </a:cubicBezTo>
                    <a:cubicBezTo>
                      <a:pt x="3" y="701"/>
                      <a:pt x="3" y="701"/>
                      <a:pt x="3" y="701"/>
                    </a:cubicBezTo>
                    <a:cubicBezTo>
                      <a:pt x="2" y="702"/>
                      <a:pt x="2" y="702"/>
                      <a:pt x="2" y="702"/>
                    </a:cubicBezTo>
                    <a:cubicBezTo>
                      <a:pt x="4" y="703"/>
                      <a:pt x="4" y="703"/>
                      <a:pt x="4" y="703"/>
                    </a:cubicBezTo>
                    <a:cubicBezTo>
                      <a:pt x="2" y="702"/>
                      <a:pt x="2" y="702"/>
                      <a:pt x="2" y="702"/>
                    </a:cubicBezTo>
                    <a:cubicBezTo>
                      <a:pt x="3" y="704"/>
                      <a:pt x="3" y="704"/>
                      <a:pt x="3" y="704"/>
                    </a:cubicBezTo>
                    <a:cubicBezTo>
                      <a:pt x="3" y="704"/>
                      <a:pt x="3" y="703"/>
                      <a:pt x="4" y="703"/>
                    </a:cubicBezTo>
                    <a:cubicBezTo>
                      <a:pt x="2" y="702"/>
                      <a:pt x="2" y="702"/>
                      <a:pt x="2" y="702"/>
                    </a:cubicBezTo>
                    <a:cubicBezTo>
                      <a:pt x="3" y="704"/>
                      <a:pt x="3" y="704"/>
                      <a:pt x="3" y="704"/>
                    </a:cubicBezTo>
                    <a:cubicBezTo>
                      <a:pt x="2" y="702"/>
                      <a:pt x="2" y="702"/>
                      <a:pt x="2" y="702"/>
                    </a:cubicBezTo>
                    <a:cubicBezTo>
                      <a:pt x="2" y="704"/>
                      <a:pt x="2" y="704"/>
                      <a:pt x="2" y="704"/>
                    </a:cubicBezTo>
                    <a:cubicBezTo>
                      <a:pt x="3" y="704"/>
                      <a:pt x="3" y="704"/>
                      <a:pt x="3" y="704"/>
                    </a:cubicBezTo>
                    <a:cubicBezTo>
                      <a:pt x="2" y="702"/>
                      <a:pt x="2" y="702"/>
                      <a:pt x="2" y="702"/>
                    </a:cubicBezTo>
                    <a:cubicBezTo>
                      <a:pt x="2" y="704"/>
                      <a:pt x="2" y="704"/>
                      <a:pt x="2" y="704"/>
                    </a:cubicBezTo>
                    <a:cubicBezTo>
                      <a:pt x="2" y="703"/>
                      <a:pt x="2" y="703"/>
                      <a:pt x="2" y="703"/>
                    </a:cubicBezTo>
                    <a:cubicBezTo>
                      <a:pt x="2" y="704"/>
                      <a:pt x="2" y="704"/>
                      <a:pt x="2" y="704"/>
                    </a:cubicBezTo>
                    <a:cubicBezTo>
                      <a:pt x="2" y="704"/>
                      <a:pt x="2" y="704"/>
                      <a:pt x="2" y="704"/>
                    </a:cubicBezTo>
                    <a:cubicBezTo>
                      <a:pt x="2" y="703"/>
                      <a:pt x="2" y="703"/>
                      <a:pt x="2" y="703"/>
                    </a:cubicBezTo>
                    <a:cubicBezTo>
                      <a:pt x="2" y="704"/>
                      <a:pt x="2" y="704"/>
                      <a:pt x="2" y="704"/>
                    </a:cubicBezTo>
                    <a:cubicBezTo>
                      <a:pt x="2" y="704"/>
                      <a:pt x="2" y="704"/>
                      <a:pt x="2" y="704"/>
                    </a:cubicBezTo>
                    <a:cubicBezTo>
                      <a:pt x="3" y="704"/>
                      <a:pt x="4" y="704"/>
                      <a:pt x="5" y="705"/>
                    </a:cubicBezTo>
                    <a:cubicBezTo>
                      <a:pt x="10" y="707"/>
                      <a:pt x="20" y="712"/>
                      <a:pt x="28" y="717"/>
                    </a:cubicBezTo>
                    <a:cubicBezTo>
                      <a:pt x="32" y="719"/>
                      <a:pt x="36" y="721"/>
                      <a:pt x="39" y="722"/>
                    </a:cubicBezTo>
                    <a:cubicBezTo>
                      <a:pt x="42" y="724"/>
                      <a:pt x="44" y="725"/>
                      <a:pt x="44" y="725"/>
                    </a:cubicBezTo>
                    <a:cubicBezTo>
                      <a:pt x="44" y="725"/>
                      <a:pt x="45" y="725"/>
                      <a:pt x="46" y="724"/>
                    </a:cubicBezTo>
                    <a:cubicBezTo>
                      <a:pt x="46" y="723"/>
                      <a:pt x="46" y="723"/>
                      <a:pt x="45" y="722"/>
                    </a:cubicBezTo>
                    <a:cubicBezTo>
                      <a:pt x="28" y="712"/>
                      <a:pt x="28" y="712"/>
                      <a:pt x="28" y="712"/>
                    </a:cubicBezTo>
                    <a:cubicBezTo>
                      <a:pt x="45" y="720"/>
                      <a:pt x="45" y="720"/>
                      <a:pt x="45" y="720"/>
                    </a:cubicBezTo>
                    <a:cubicBezTo>
                      <a:pt x="45" y="720"/>
                      <a:pt x="46" y="720"/>
                      <a:pt x="47" y="719"/>
                    </a:cubicBezTo>
                    <a:cubicBezTo>
                      <a:pt x="47" y="718"/>
                      <a:pt x="47" y="717"/>
                      <a:pt x="46" y="717"/>
                    </a:cubicBezTo>
                    <a:cubicBezTo>
                      <a:pt x="24" y="703"/>
                      <a:pt x="24" y="703"/>
                      <a:pt x="24" y="703"/>
                    </a:cubicBezTo>
                    <a:cubicBezTo>
                      <a:pt x="43" y="712"/>
                      <a:pt x="43" y="712"/>
                      <a:pt x="43" y="712"/>
                    </a:cubicBezTo>
                    <a:cubicBezTo>
                      <a:pt x="44" y="712"/>
                      <a:pt x="44" y="712"/>
                      <a:pt x="45" y="712"/>
                    </a:cubicBezTo>
                    <a:cubicBezTo>
                      <a:pt x="45" y="712"/>
                      <a:pt x="45" y="711"/>
                      <a:pt x="45" y="711"/>
                    </a:cubicBezTo>
                    <a:cubicBezTo>
                      <a:pt x="45" y="710"/>
                      <a:pt x="45" y="710"/>
                      <a:pt x="45" y="710"/>
                    </a:cubicBezTo>
                    <a:cubicBezTo>
                      <a:pt x="45" y="709"/>
                      <a:pt x="45" y="709"/>
                      <a:pt x="45" y="709"/>
                    </a:cubicBezTo>
                    <a:cubicBezTo>
                      <a:pt x="45" y="709"/>
                      <a:pt x="45" y="709"/>
                      <a:pt x="45" y="709"/>
                    </a:cubicBezTo>
                    <a:cubicBezTo>
                      <a:pt x="44" y="709"/>
                      <a:pt x="41" y="707"/>
                      <a:pt x="37" y="704"/>
                    </a:cubicBezTo>
                    <a:cubicBezTo>
                      <a:pt x="31" y="701"/>
                      <a:pt x="23" y="696"/>
                      <a:pt x="16" y="692"/>
                    </a:cubicBezTo>
                    <a:cubicBezTo>
                      <a:pt x="13" y="690"/>
                      <a:pt x="10" y="688"/>
                      <a:pt x="8" y="687"/>
                    </a:cubicBezTo>
                    <a:cubicBezTo>
                      <a:pt x="7" y="686"/>
                      <a:pt x="6" y="685"/>
                      <a:pt x="5" y="685"/>
                    </a:cubicBezTo>
                    <a:cubicBezTo>
                      <a:pt x="5" y="684"/>
                      <a:pt x="5" y="684"/>
                      <a:pt x="5" y="684"/>
                    </a:cubicBezTo>
                    <a:cubicBezTo>
                      <a:pt x="5" y="684"/>
                      <a:pt x="5" y="684"/>
                      <a:pt x="5" y="684"/>
                    </a:cubicBezTo>
                    <a:cubicBezTo>
                      <a:pt x="4" y="685"/>
                      <a:pt x="4" y="685"/>
                      <a:pt x="4" y="685"/>
                    </a:cubicBezTo>
                    <a:cubicBezTo>
                      <a:pt x="5" y="684"/>
                      <a:pt x="5" y="684"/>
                      <a:pt x="5" y="684"/>
                    </a:cubicBezTo>
                    <a:cubicBezTo>
                      <a:pt x="5" y="684"/>
                      <a:pt x="5" y="684"/>
                      <a:pt x="5" y="684"/>
                    </a:cubicBezTo>
                    <a:cubicBezTo>
                      <a:pt x="4" y="685"/>
                      <a:pt x="4" y="685"/>
                      <a:pt x="4" y="685"/>
                    </a:cubicBezTo>
                    <a:cubicBezTo>
                      <a:pt x="5" y="684"/>
                      <a:pt x="5" y="684"/>
                      <a:pt x="5" y="684"/>
                    </a:cubicBezTo>
                    <a:cubicBezTo>
                      <a:pt x="4" y="685"/>
                      <a:pt x="4" y="685"/>
                      <a:pt x="4" y="685"/>
                    </a:cubicBezTo>
                    <a:cubicBezTo>
                      <a:pt x="5" y="685"/>
                      <a:pt x="5" y="685"/>
                      <a:pt x="5" y="685"/>
                    </a:cubicBezTo>
                    <a:cubicBezTo>
                      <a:pt x="5" y="685"/>
                      <a:pt x="5" y="685"/>
                      <a:pt x="5" y="684"/>
                    </a:cubicBezTo>
                    <a:cubicBezTo>
                      <a:pt x="4" y="685"/>
                      <a:pt x="4" y="685"/>
                      <a:pt x="4" y="685"/>
                    </a:cubicBezTo>
                    <a:cubicBezTo>
                      <a:pt x="5" y="685"/>
                      <a:pt x="5" y="685"/>
                      <a:pt x="5" y="685"/>
                    </a:cubicBezTo>
                    <a:cubicBezTo>
                      <a:pt x="3" y="685"/>
                      <a:pt x="3" y="685"/>
                      <a:pt x="3" y="685"/>
                    </a:cubicBezTo>
                    <a:cubicBezTo>
                      <a:pt x="5" y="686"/>
                      <a:pt x="5" y="686"/>
                      <a:pt x="5" y="686"/>
                    </a:cubicBezTo>
                    <a:cubicBezTo>
                      <a:pt x="5" y="685"/>
                      <a:pt x="5" y="685"/>
                      <a:pt x="5" y="685"/>
                    </a:cubicBezTo>
                    <a:cubicBezTo>
                      <a:pt x="3" y="685"/>
                      <a:pt x="3" y="685"/>
                      <a:pt x="3" y="685"/>
                    </a:cubicBezTo>
                    <a:cubicBezTo>
                      <a:pt x="5" y="686"/>
                      <a:pt x="5" y="686"/>
                      <a:pt x="5" y="686"/>
                    </a:cubicBezTo>
                    <a:cubicBezTo>
                      <a:pt x="3" y="685"/>
                      <a:pt x="3" y="685"/>
                      <a:pt x="3" y="685"/>
                    </a:cubicBezTo>
                    <a:cubicBezTo>
                      <a:pt x="3" y="687"/>
                      <a:pt x="3" y="687"/>
                      <a:pt x="3" y="687"/>
                    </a:cubicBezTo>
                    <a:cubicBezTo>
                      <a:pt x="43" y="705"/>
                      <a:pt x="43" y="705"/>
                      <a:pt x="43" y="705"/>
                    </a:cubicBezTo>
                    <a:cubicBezTo>
                      <a:pt x="44" y="705"/>
                      <a:pt x="44" y="705"/>
                      <a:pt x="45" y="704"/>
                    </a:cubicBezTo>
                    <a:cubicBezTo>
                      <a:pt x="45" y="704"/>
                      <a:pt x="45" y="703"/>
                      <a:pt x="44" y="702"/>
                    </a:cubicBezTo>
                    <a:cubicBezTo>
                      <a:pt x="23" y="689"/>
                      <a:pt x="23" y="689"/>
                      <a:pt x="23" y="689"/>
                    </a:cubicBezTo>
                    <a:cubicBezTo>
                      <a:pt x="44" y="699"/>
                      <a:pt x="44" y="699"/>
                      <a:pt x="44" y="699"/>
                    </a:cubicBezTo>
                    <a:cubicBezTo>
                      <a:pt x="45" y="699"/>
                      <a:pt x="46" y="699"/>
                      <a:pt x="46" y="698"/>
                    </a:cubicBezTo>
                    <a:cubicBezTo>
                      <a:pt x="47" y="698"/>
                      <a:pt x="46" y="697"/>
                      <a:pt x="46" y="696"/>
                    </a:cubicBezTo>
                    <a:cubicBezTo>
                      <a:pt x="46" y="696"/>
                      <a:pt x="43" y="695"/>
                      <a:pt x="39" y="692"/>
                    </a:cubicBezTo>
                    <a:cubicBezTo>
                      <a:pt x="33" y="689"/>
                      <a:pt x="24" y="683"/>
                      <a:pt x="17" y="678"/>
                    </a:cubicBezTo>
                    <a:cubicBezTo>
                      <a:pt x="13" y="676"/>
                      <a:pt x="10" y="674"/>
                      <a:pt x="7" y="672"/>
                    </a:cubicBezTo>
                    <a:cubicBezTo>
                      <a:pt x="6" y="672"/>
                      <a:pt x="5" y="671"/>
                      <a:pt x="4" y="671"/>
                    </a:cubicBezTo>
                    <a:cubicBezTo>
                      <a:pt x="4" y="670"/>
                      <a:pt x="4" y="670"/>
                      <a:pt x="4" y="670"/>
                    </a:cubicBezTo>
                    <a:cubicBezTo>
                      <a:pt x="4" y="670"/>
                      <a:pt x="4" y="670"/>
                      <a:pt x="4" y="670"/>
                    </a:cubicBezTo>
                    <a:cubicBezTo>
                      <a:pt x="4" y="670"/>
                      <a:pt x="4" y="670"/>
                      <a:pt x="4" y="670"/>
                    </a:cubicBezTo>
                    <a:cubicBezTo>
                      <a:pt x="3" y="671"/>
                      <a:pt x="3" y="671"/>
                      <a:pt x="3" y="671"/>
                    </a:cubicBezTo>
                    <a:cubicBezTo>
                      <a:pt x="4" y="670"/>
                      <a:pt x="4" y="670"/>
                      <a:pt x="4" y="670"/>
                    </a:cubicBezTo>
                    <a:cubicBezTo>
                      <a:pt x="4" y="670"/>
                      <a:pt x="4" y="670"/>
                      <a:pt x="4" y="670"/>
                    </a:cubicBezTo>
                    <a:cubicBezTo>
                      <a:pt x="3" y="671"/>
                      <a:pt x="3" y="671"/>
                      <a:pt x="3" y="671"/>
                    </a:cubicBezTo>
                    <a:cubicBezTo>
                      <a:pt x="4" y="670"/>
                      <a:pt x="4" y="670"/>
                      <a:pt x="4" y="670"/>
                    </a:cubicBezTo>
                    <a:cubicBezTo>
                      <a:pt x="2" y="671"/>
                      <a:pt x="2" y="671"/>
                      <a:pt x="2" y="671"/>
                    </a:cubicBezTo>
                    <a:cubicBezTo>
                      <a:pt x="4" y="671"/>
                      <a:pt x="4" y="671"/>
                      <a:pt x="4" y="671"/>
                    </a:cubicBezTo>
                    <a:cubicBezTo>
                      <a:pt x="4" y="670"/>
                      <a:pt x="4" y="670"/>
                      <a:pt x="4" y="670"/>
                    </a:cubicBezTo>
                    <a:cubicBezTo>
                      <a:pt x="2" y="671"/>
                      <a:pt x="2" y="671"/>
                      <a:pt x="2" y="671"/>
                    </a:cubicBezTo>
                    <a:cubicBezTo>
                      <a:pt x="4" y="671"/>
                      <a:pt x="4" y="671"/>
                      <a:pt x="4" y="671"/>
                    </a:cubicBezTo>
                    <a:cubicBezTo>
                      <a:pt x="2" y="671"/>
                      <a:pt x="2" y="671"/>
                      <a:pt x="2" y="671"/>
                    </a:cubicBezTo>
                    <a:cubicBezTo>
                      <a:pt x="4" y="672"/>
                      <a:pt x="4" y="672"/>
                      <a:pt x="4" y="672"/>
                    </a:cubicBezTo>
                    <a:cubicBezTo>
                      <a:pt x="4" y="671"/>
                      <a:pt x="4" y="671"/>
                      <a:pt x="4" y="671"/>
                    </a:cubicBezTo>
                    <a:cubicBezTo>
                      <a:pt x="2" y="671"/>
                      <a:pt x="2" y="671"/>
                      <a:pt x="2" y="671"/>
                    </a:cubicBezTo>
                    <a:cubicBezTo>
                      <a:pt x="4" y="672"/>
                      <a:pt x="4" y="672"/>
                      <a:pt x="4" y="672"/>
                    </a:cubicBezTo>
                    <a:cubicBezTo>
                      <a:pt x="4" y="672"/>
                      <a:pt x="4" y="672"/>
                      <a:pt x="4" y="672"/>
                    </a:cubicBezTo>
                    <a:cubicBezTo>
                      <a:pt x="2" y="671"/>
                      <a:pt x="2" y="671"/>
                      <a:pt x="2" y="671"/>
                    </a:cubicBezTo>
                    <a:cubicBezTo>
                      <a:pt x="3" y="672"/>
                      <a:pt x="3" y="672"/>
                      <a:pt x="3" y="672"/>
                    </a:cubicBezTo>
                    <a:cubicBezTo>
                      <a:pt x="4" y="672"/>
                      <a:pt x="4" y="672"/>
                      <a:pt x="4" y="672"/>
                    </a:cubicBezTo>
                    <a:cubicBezTo>
                      <a:pt x="2" y="671"/>
                      <a:pt x="2" y="671"/>
                      <a:pt x="2" y="671"/>
                    </a:cubicBezTo>
                    <a:cubicBezTo>
                      <a:pt x="3" y="672"/>
                      <a:pt x="3" y="672"/>
                      <a:pt x="3" y="672"/>
                    </a:cubicBezTo>
                    <a:cubicBezTo>
                      <a:pt x="2" y="671"/>
                      <a:pt x="2" y="671"/>
                      <a:pt x="2" y="671"/>
                    </a:cubicBezTo>
                    <a:cubicBezTo>
                      <a:pt x="2" y="672"/>
                      <a:pt x="2" y="672"/>
                      <a:pt x="2" y="672"/>
                    </a:cubicBezTo>
                    <a:cubicBezTo>
                      <a:pt x="3" y="672"/>
                      <a:pt x="3" y="672"/>
                      <a:pt x="3" y="672"/>
                    </a:cubicBezTo>
                    <a:cubicBezTo>
                      <a:pt x="2" y="671"/>
                      <a:pt x="2" y="671"/>
                      <a:pt x="2" y="671"/>
                    </a:cubicBezTo>
                    <a:cubicBezTo>
                      <a:pt x="2" y="672"/>
                      <a:pt x="2" y="672"/>
                      <a:pt x="2" y="672"/>
                    </a:cubicBezTo>
                    <a:cubicBezTo>
                      <a:pt x="2" y="671"/>
                      <a:pt x="2" y="671"/>
                      <a:pt x="2" y="671"/>
                    </a:cubicBezTo>
                    <a:cubicBezTo>
                      <a:pt x="2" y="672"/>
                      <a:pt x="2" y="672"/>
                      <a:pt x="2" y="672"/>
                    </a:cubicBezTo>
                    <a:cubicBezTo>
                      <a:pt x="2" y="672"/>
                      <a:pt x="2" y="672"/>
                      <a:pt x="2" y="672"/>
                    </a:cubicBezTo>
                    <a:cubicBezTo>
                      <a:pt x="2" y="671"/>
                      <a:pt x="2" y="671"/>
                      <a:pt x="2" y="671"/>
                    </a:cubicBezTo>
                    <a:cubicBezTo>
                      <a:pt x="2" y="672"/>
                      <a:pt x="2" y="672"/>
                      <a:pt x="2" y="672"/>
                    </a:cubicBezTo>
                    <a:cubicBezTo>
                      <a:pt x="2" y="672"/>
                      <a:pt x="2" y="672"/>
                      <a:pt x="2" y="672"/>
                    </a:cubicBezTo>
                    <a:cubicBezTo>
                      <a:pt x="3" y="672"/>
                      <a:pt x="4" y="673"/>
                      <a:pt x="5" y="674"/>
                    </a:cubicBezTo>
                    <a:cubicBezTo>
                      <a:pt x="10" y="676"/>
                      <a:pt x="19" y="681"/>
                      <a:pt x="27" y="685"/>
                    </a:cubicBezTo>
                    <a:cubicBezTo>
                      <a:pt x="31" y="687"/>
                      <a:pt x="35" y="690"/>
                      <a:pt x="38" y="691"/>
                    </a:cubicBezTo>
                    <a:cubicBezTo>
                      <a:pt x="39" y="692"/>
                      <a:pt x="41" y="692"/>
                      <a:pt x="42" y="693"/>
                    </a:cubicBezTo>
                    <a:cubicBezTo>
                      <a:pt x="42" y="693"/>
                      <a:pt x="42" y="693"/>
                      <a:pt x="43" y="693"/>
                    </a:cubicBezTo>
                    <a:cubicBezTo>
                      <a:pt x="43" y="694"/>
                      <a:pt x="43" y="694"/>
                      <a:pt x="43" y="694"/>
                    </a:cubicBezTo>
                    <a:cubicBezTo>
                      <a:pt x="43" y="694"/>
                      <a:pt x="43" y="694"/>
                      <a:pt x="44" y="694"/>
                    </a:cubicBezTo>
                    <a:cubicBezTo>
                      <a:pt x="44" y="694"/>
                      <a:pt x="44" y="694"/>
                      <a:pt x="44" y="694"/>
                    </a:cubicBezTo>
                    <a:cubicBezTo>
                      <a:pt x="45" y="693"/>
                      <a:pt x="45" y="693"/>
                      <a:pt x="45" y="693"/>
                    </a:cubicBezTo>
                    <a:cubicBezTo>
                      <a:pt x="45" y="693"/>
                      <a:pt x="45" y="692"/>
                      <a:pt x="45" y="692"/>
                    </a:cubicBezTo>
                    <a:cubicBezTo>
                      <a:pt x="45" y="691"/>
                      <a:pt x="45" y="691"/>
                      <a:pt x="45" y="691"/>
                    </a:cubicBezTo>
                    <a:cubicBezTo>
                      <a:pt x="4" y="666"/>
                      <a:pt x="4" y="666"/>
                      <a:pt x="4" y="666"/>
                    </a:cubicBezTo>
                    <a:cubicBezTo>
                      <a:pt x="3" y="667"/>
                      <a:pt x="3" y="667"/>
                      <a:pt x="3" y="667"/>
                    </a:cubicBezTo>
                    <a:cubicBezTo>
                      <a:pt x="5" y="668"/>
                      <a:pt x="5" y="668"/>
                      <a:pt x="5" y="668"/>
                    </a:cubicBezTo>
                    <a:cubicBezTo>
                      <a:pt x="3" y="667"/>
                      <a:pt x="3" y="667"/>
                      <a:pt x="3" y="667"/>
                    </a:cubicBezTo>
                    <a:cubicBezTo>
                      <a:pt x="4" y="668"/>
                      <a:pt x="4" y="668"/>
                      <a:pt x="4" y="668"/>
                    </a:cubicBezTo>
                    <a:cubicBezTo>
                      <a:pt x="4" y="668"/>
                      <a:pt x="4" y="668"/>
                      <a:pt x="5" y="668"/>
                    </a:cubicBezTo>
                    <a:cubicBezTo>
                      <a:pt x="3" y="667"/>
                      <a:pt x="3" y="667"/>
                      <a:pt x="3" y="667"/>
                    </a:cubicBezTo>
                    <a:cubicBezTo>
                      <a:pt x="4" y="668"/>
                      <a:pt x="4" y="668"/>
                      <a:pt x="4" y="668"/>
                    </a:cubicBezTo>
                    <a:cubicBezTo>
                      <a:pt x="3" y="667"/>
                      <a:pt x="3" y="667"/>
                      <a:pt x="3" y="667"/>
                    </a:cubicBezTo>
                    <a:cubicBezTo>
                      <a:pt x="3" y="668"/>
                      <a:pt x="3" y="668"/>
                      <a:pt x="3" y="668"/>
                    </a:cubicBezTo>
                    <a:cubicBezTo>
                      <a:pt x="4" y="668"/>
                      <a:pt x="4" y="668"/>
                      <a:pt x="4" y="668"/>
                    </a:cubicBezTo>
                    <a:cubicBezTo>
                      <a:pt x="3" y="667"/>
                      <a:pt x="3" y="667"/>
                      <a:pt x="3" y="667"/>
                    </a:cubicBezTo>
                    <a:cubicBezTo>
                      <a:pt x="3" y="668"/>
                      <a:pt x="3" y="668"/>
                      <a:pt x="3" y="668"/>
                    </a:cubicBezTo>
                    <a:cubicBezTo>
                      <a:pt x="3" y="668"/>
                      <a:pt x="3" y="668"/>
                      <a:pt x="3" y="668"/>
                    </a:cubicBezTo>
                    <a:cubicBezTo>
                      <a:pt x="3" y="668"/>
                      <a:pt x="3" y="668"/>
                      <a:pt x="3" y="668"/>
                    </a:cubicBezTo>
                    <a:cubicBezTo>
                      <a:pt x="3" y="668"/>
                      <a:pt x="3" y="668"/>
                      <a:pt x="3" y="668"/>
                    </a:cubicBezTo>
                    <a:cubicBezTo>
                      <a:pt x="3" y="668"/>
                      <a:pt x="3" y="668"/>
                      <a:pt x="3" y="668"/>
                    </a:cubicBezTo>
                    <a:cubicBezTo>
                      <a:pt x="3" y="668"/>
                      <a:pt x="3" y="668"/>
                      <a:pt x="3" y="668"/>
                    </a:cubicBezTo>
                    <a:cubicBezTo>
                      <a:pt x="3" y="668"/>
                      <a:pt x="4" y="669"/>
                      <a:pt x="6" y="669"/>
                    </a:cubicBezTo>
                    <a:cubicBezTo>
                      <a:pt x="10" y="671"/>
                      <a:pt x="19" y="675"/>
                      <a:pt x="28" y="679"/>
                    </a:cubicBezTo>
                    <a:cubicBezTo>
                      <a:pt x="32" y="681"/>
                      <a:pt x="36" y="683"/>
                      <a:pt x="39" y="685"/>
                    </a:cubicBezTo>
                    <a:cubicBezTo>
                      <a:pt x="40" y="685"/>
                      <a:pt x="42" y="686"/>
                      <a:pt x="43" y="686"/>
                    </a:cubicBezTo>
                    <a:cubicBezTo>
                      <a:pt x="43" y="687"/>
                      <a:pt x="44" y="687"/>
                      <a:pt x="44" y="687"/>
                    </a:cubicBezTo>
                    <a:cubicBezTo>
                      <a:pt x="45" y="687"/>
                      <a:pt x="45" y="687"/>
                      <a:pt x="45" y="687"/>
                    </a:cubicBezTo>
                    <a:cubicBezTo>
                      <a:pt x="46" y="687"/>
                      <a:pt x="46" y="687"/>
                      <a:pt x="46" y="687"/>
                    </a:cubicBezTo>
                    <a:cubicBezTo>
                      <a:pt x="46" y="687"/>
                      <a:pt x="46" y="687"/>
                      <a:pt x="47" y="686"/>
                    </a:cubicBezTo>
                    <a:cubicBezTo>
                      <a:pt x="47" y="686"/>
                      <a:pt x="47" y="686"/>
                      <a:pt x="47" y="685"/>
                    </a:cubicBezTo>
                    <a:cubicBezTo>
                      <a:pt x="47" y="685"/>
                      <a:pt x="47" y="685"/>
                      <a:pt x="46" y="684"/>
                    </a:cubicBezTo>
                    <a:cubicBezTo>
                      <a:pt x="3" y="657"/>
                      <a:pt x="3" y="657"/>
                      <a:pt x="3" y="657"/>
                    </a:cubicBezTo>
                    <a:cubicBezTo>
                      <a:pt x="2" y="659"/>
                      <a:pt x="2" y="659"/>
                      <a:pt x="2" y="659"/>
                    </a:cubicBezTo>
                    <a:cubicBezTo>
                      <a:pt x="2" y="660"/>
                      <a:pt x="2" y="660"/>
                      <a:pt x="2" y="660"/>
                    </a:cubicBezTo>
                    <a:cubicBezTo>
                      <a:pt x="2" y="659"/>
                      <a:pt x="2" y="659"/>
                      <a:pt x="2" y="659"/>
                    </a:cubicBezTo>
                    <a:cubicBezTo>
                      <a:pt x="2" y="660"/>
                      <a:pt x="2" y="660"/>
                      <a:pt x="2" y="660"/>
                    </a:cubicBezTo>
                    <a:cubicBezTo>
                      <a:pt x="2" y="660"/>
                      <a:pt x="2" y="660"/>
                      <a:pt x="2" y="660"/>
                    </a:cubicBezTo>
                    <a:cubicBezTo>
                      <a:pt x="2" y="659"/>
                      <a:pt x="2" y="659"/>
                      <a:pt x="2" y="659"/>
                    </a:cubicBezTo>
                    <a:cubicBezTo>
                      <a:pt x="2" y="660"/>
                      <a:pt x="2" y="660"/>
                      <a:pt x="2" y="660"/>
                    </a:cubicBezTo>
                    <a:cubicBezTo>
                      <a:pt x="2" y="659"/>
                      <a:pt x="2" y="659"/>
                      <a:pt x="2" y="659"/>
                    </a:cubicBezTo>
                    <a:cubicBezTo>
                      <a:pt x="2" y="660"/>
                      <a:pt x="2" y="660"/>
                      <a:pt x="2" y="660"/>
                    </a:cubicBezTo>
                    <a:cubicBezTo>
                      <a:pt x="2" y="660"/>
                      <a:pt x="2" y="660"/>
                      <a:pt x="2" y="660"/>
                    </a:cubicBezTo>
                    <a:cubicBezTo>
                      <a:pt x="2" y="659"/>
                      <a:pt x="2" y="659"/>
                      <a:pt x="2" y="659"/>
                    </a:cubicBezTo>
                    <a:cubicBezTo>
                      <a:pt x="2" y="660"/>
                      <a:pt x="2" y="660"/>
                      <a:pt x="2" y="660"/>
                    </a:cubicBezTo>
                    <a:cubicBezTo>
                      <a:pt x="2" y="660"/>
                      <a:pt x="2" y="660"/>
                      <a:pt x="2" y="660"/>
                    </a:cubicBezTo>
                    <a:cubicBezTo>
                      <a:pt x="2" y="660"/>
                      <a:pt x="2" y="660"/>
                      <a:pt x="2" y="660"/>
                    </a:cubicBezTo>
                    <a:cubicBezTo>
                      <a:pt x="2" y="660"/>
                      <a:pt x="2" y="660"/>
                      <a:pt x="2" y="660"/>
                    </a:cubicBezTo>
                    <a:cubicBezTo>
                      <a:pt x="2" y="660"/>
                      <a:pt x="2" y="660"/>
                      <a:pt x="2" y="660"/>
                    </a:cubicBezTo>
                    <a:cubicBezTo>
                      <a:pt x="2" y="660"/>
                      <a:pt x="2" y="660"/>
                      <a:pt x="2" y="660"/>
                    </a:cubicBezTo>
                    <a:cubicBezTo>
                      <a:pt x="2" y="660"/>
                      <a:pt x="5" y="661"/>
                      <a:pt x="9" y="663"/>
                    </a:cubicBezTo>
                    <a:cubicBezTo>
                      <a:pt x="15" y="666"/>
                      <a:pt x="23" y="671"/>
                      <a:pt x="30" y="674"/>
                    </a:cubicBezTo>
                    <a:cubicBezTo>
                      <a:pt x="34" y="676"/>
                      <a:pt x="37" y="677"/>
                      <a:pt x="40" y="679"/>
                    </a:cubicBezTo>
                    <a:cubicBezTo>
                      <a:pt x="41" y="679"/>
                      <a:pt x="42" y="680"/>
                      <a:pt x="43" y="680"/>
                    </a:cubicBezTo>
                    <a:cubicBezTo>
                      <a:pt x="43" y="680"/>
                      <a:pt x="44" y="680"/>
                      <a:pt x="44" y="680"/>
                    </a:cubicBezTo>
                    <a:cubicBezTo>
                      <a:pt x="44" y="680"/>
                      <a:pt x="45" y="681"/>
                      <a:pt x="45" y="681"/>
                    </a:cubicBezTo>
                    <a:cubicBezTo>
                      <a:pt x="46" y="681"/>
                      <a:pt x="46" y="681"/>
                      <a:pt x="46" y="681"/>
                    </a:cubicBezTo>
                    <a:cubicBezTo>
                      <a:pt x="46" y="680"/>
                      <a:pt x="46" y="680"/>
                      <a:pt x="46" y="680"/>
                    </a:cubicBezTo>
                    <a:cubicBezTo>
                      <a:pt x="47" y="680"/>
                      <a:pt x="47" y="679"/>
                      <a:pt x="47" y="679"/>
                    </a:cubicBezTo>
                    <a:cubicBezTo>
                      <a:pt x="47" y="678"/>
                      <a:pt x="46" y="678"/>
                      <a:pt x="46" y="678"/>
                    </a:cubicBezTo>
                    <a:cubicBezTo>
                      <a:pt x="46" y="678"/>
                      <a:pt x="43" y="676"/>
                      <a:pt x="39" y="674"/>
                    </a:cubicBezTo>
                    <a:cubicBezTo>
                      <a:pt x="34" y="670"/>
                      <a:pt x="25" y="665"/>
                      <a:pt x="18" y="661"/>
                    </a:cubicBezTo>
                    <a:cubicBezTo>
                      <a:pt x="14" y="658"/>
                      <a:pt x="11" y="656"/>
                      <a:pt x="8" y="655"/>
                    </a:cubicBezTo>
                    <a:cubicBezTo>
                      <a:pt x="7" y="654"/>
                      <a:pt x="6" y="653"/>
                      <a:pt x="6" y="653"/>
                    </a:cubicBezTo>
                    <a:cubicBezTo>
                      <a:pt x="5" y="652"/>
                      <a:pt x="5" y="652"/>
                      <a:pt x="5" y="652"/>
                    </a:cubicBezTo>
                    <a:cubicBezTo>
                      <a:pt x="5" y="652"/>
                      <a:pt x="5" y="652"/>
                      <a:pt x="5" y="652"/>
                    </a:cubicBezTo>
                    <a:cubicBezTo>
                      <a:pt x="5" y="652"/>
                      <a:pt x="5" y="652"/>
                      <a:pt x="5" y="652"/>
                    </a:cubicBezTo>
                    <a:cubicBezTo>
                      <a:pt x="5" y="652"/>
                      <a:pt x="5" y="652"/>
                      <a:pt x="5" y="652"/>
                    </a:cubicBezTo>
                    <a:cubicBezTo>
                      <a:pt x="5" y="652"/>
                      <a:pt x="5" y="652"/>
                      <a:pt x="5" y="652"/>
                    </a:cubicBezTo>
                    <a:cubicBezTo>
                      <a:pt x="5" y="652"/>
                      <a:pt x="5" y="652"/>
                      <a:pt x="5" y="652"/>
                    </a:cubicBezTo>
                    <a:cubicBezTo>
                      <a:pt x="5" y="652"/>
                      <a:pt x="5" y="652"/>
                      <a:pt x="5" y="652"/>
                    </a:cubicBezTo>
                    <a:cubicBezTo>
                      <a:pt x="4" y="653"/>
                      <a:pt x="4" y="653"/>
                      <a:pt x="4" y="653"/>
                    </a:cubicBezTo>
                    <a:cubicBezTo>
                      <a:pt x="5" y="653"/>
                      <a:pt x="5" y="653"/>
                      <a:pt x="5" y="653"/>
                    </a:cubicBezTo>
                    <a:cubicBezTo>
                      <a:pt x="5" y="652"/>
                      <a:pt x="5" y="652"/>
                      <a:pt x="5" y="652"/>
                    </a:cubicBezTo>
                    <a:cubicBezTo>
                      <a:pt x="4" y="653"/>
                      <a:pt x="4" y="653"/>
                      <a:pt x="4" y="653"/>
                    </a:cubicBezTo>
                    <a:cubicBezTo>
                      <a:pt x="5" y="653"/>
                      <a:pt x="5" y="653"/>
                      <a:pt x="5" y="653"/>
                    </a:cubicBezTo>
                    <a:cubicBezTo>
                      <a:pt x="4" y="653"/>
                      <a:pt x="4" y="653"/>
                      <a:pt x="4" y="653"/>
                    </a:cubicBezTo>
                    <a:cubicBezTo>
                      <a:pt x="5" y="653"/>
                      <a:pt x="5" y="653"/>
                      <a:pt x="5" y="653"/>
                    </a:cubicBezTo>
                    <a:cubicBezTo>
                      <a:pt x="5" y="653"/>
                      <a:pt x="5" y="653"/>
                      <a:pt x="5" y="653"/>
                    </a:cubicBezTo>
                    <a:cubicBezTo>
                      <a:pt x="4" y="653"/>
                      <a:pt x="4" y="653"/>
                      <a:pt x="4" y="653"/>
                    </a:cubicBezTo>
                    <a:cubicBezTo>
                      <a:pt x="5" y="653"/>
                      <a:pt x="5" y="653"/>
                      <a:pt x="5" y="653"/>
                    </a:cubicBezTo>
                    <a:cubicBezTo>
                      <a:pt x="4" y="653"/>
                      <a:pt x="4" y="653"/>
                      <a:pt x="4" y="653"/>
                    </a:cubicBezTo>
                    <a:cubicBezTo>
                      <a:pt x="5" y="654"/>
                      <a:pt x="5" y="654"/>
                      <a:pt x="5" y="654"/>
                    </a:cubicBezTo>
                    <a:cubicBezTo>
                      <a:pt x="5" y="653"/>
                      <a:pt x="5" y="653"/>
                      <a:pt x="5" y="653"/>
                    </a:cubicBezTo>
                    <a:cubicBezTo>
                      <a:pt x="4" y="653"/>
                      <a:pt x="4" y="653"/>
                      <a:pt x="4" y="653"/>
                    </a:cubicBezTo>
                    <a:cubicBezTo>
                      <a:pt x="5" y="654"/>
                      <a:pt x="5" y="654"/>
                      <a:pt x="5" y="654"/>
                    </a:cubicBezTo>
                    <a:cubicBezTo>
                      <a:pt x="5" y="654"/>
                      <a:pt x="5" y="654"/>
                      <a:pt x="5" y="654"/>
                    </a:cubicBezTo>
                    <a:cubicBezTo>
                      <a:pt x="4" y="653"/>
                      <a:pt x="4" y="653"/>
                      <a:pt x="4" y="653"/>
                    </a:cubicBezTo>
                    <a:cubicBezTo>
                      <a:pt x="4" y="655"/>
                      <a:pt x="4" y="655"/>
                      <a:pt x="4" y="655"/>
                    </a:cubicBezTo>
                    <a:cubicBezTo>
                      <a:pt x="5" y="655"/>
                      <a:pt x="5" y="654"/>
                      <a:pt x="5" y="654"/>
                    </a:cubicBezTo>
                    <a:cubicBezTo>
                      <a:pt x="4" y="653"/>
                      <a:pt x="4" y="653"/>
                      <a:pt x="4" y="653"/>
                    </a:cubicBezTo>
                    <a:cubicBezTo>
                      <a:pt x="4" y="655"/>
                      <a:pt x="4" y="655"/>
                      <a:pt x="4" y="655"/>
                    </a:cubicBezTo>
                    <a:cubicBezTo>
                      <a:pt x="4" y="654"/>
                      <a:pt x="4" y="654"/>
                      <a:pt x="4" y="654"/>
                    </a:cubicBezTo>
                    <a:cubicBezTo>
                      <a:pt x="4" y="655"/>
                      <a:pt x="4" y="655"/>
                      <a:pt x="4" y="655"/>
                    </a:cubicBezTo>
                    <a:cubicBezTo>
                      <a:pt x="4" y="655"/>
                      <a:pt x="4" y="655"/>
                      <a:pt x="4" y="655"/>
                    </a:cubicBezTo>
                    <a:cubicBezTo>
                      <a:pt x="4" y="654"/>
                      <a:pt x="4" y="654"/>
                      <a:pt x="4" y="654"/>
                    </a:cubicBezTo>
                    <a:cubicBezTo>
                      <a:pt x="4" y="655"/>
                      <a:pt x="4" y="655"/>
                      <a:pt x="4" y="655"/>
                    </a:cubicBezTo>
                    <a:cubicBezTo>
                      <a:pt x="4" y="654"/>
                      <a:pt x="4" y="654"/>
                      <a:pt x="4" y="654"/>
                    </a:cubicBezTo>
                    <a:cubicBezTo>
                      <a:pt x="4" y="655"/>
                      <a:pt x="4" y="655"/>
                      <a:pt x="4" y="655"/>
                    </a:cubicBezTo>
                    <a:cubicBezTo>
                      <a:pt x="4" y="655"/>
                      <a:pt x="4" y="655"/>
                      <a:pt x="4" y="655"/>
                    </a:cubicBezTo>
                    <a:cubicBezTo>
                      <a:pt x="4" y="654"/>
                      <a:pt x="4" y="654"/>
                      <a:pt x="4" y="654"/>
                    </a:cubicBezTo>
                    <a:cubicBezTo>
                      <a:pt x="4" y="655"/>
                      <a:pt x="4" y="655"/>
                      <a:pt x="4" y="655"/>
                    </a:cubicBezTo>
                    <a:cubicBezTo>
                      <a:pt x="4" y="655"/>
                      <a:pt x="5" y="655"/>
                      <a:pt x="6" y="656"/>
                    </a:cubicBezTo>
                    <a:cubicBezTo>
                      <a:pt x="11" y="657"/>
                      <a:pt x="20" y="662"/>
                      <a:pt x="28" y="666"/>
                    </a:cubicBezTo>
                    <a:cubicBezTo>
                      <a:pt x="33" y="668"/>
                      <a:pt x="36" y="670"/>
                      <a:pt x="39" y="671"/>
                    </a:cubicBezTo>
                    <a:cubicBezTo>
                      <a:pt x="41" y="672"/>
                      <a:pt x="42" y="673"/>
                      <a:pt x="43" y="673"/>
                    </a:cubicBezTo>
                    <a:cubicBezTo>
                      <a:pt x="43" y="673"/>
                      <a:pt x="44" y="673"/>
                      <a:pt x="44" y="674"/>
                    </a:cubicBezTo>
                    <a:cubicBezTo>
                      <a:pt x="44" y="674"/>
                      <a:pt x="44" y="674"/>
                      <a:pt x="44" y="674"/>
                    </a:cubicBezTo>
                    <a:cubicBezTo>
                      <a:pt x="44" y="674"/>
                      <a:pt x="45" y="674"/>
                      <a:pt x="45" y="674"/>
                    </a:cubicBezTo>
                    <a:cubicBezTo>
                      <a:pt x="45" y="674"/>
                      <a:pt x="45" y="674"/>
                      <a:pt x="45" y="674"/>
                    </a:cubicBezTo>
                    <a:cubicBezTo>
                      <a:pt x="46" y="674"/>
                      <a:pt x="46" y="674"/>
                      <a:pt x="46" y="673"/>
                    </a:cubicBezTo>
                    <a:cubicBezTo>
                      <a:pt x="46" y="673"/>
                      <a:pt x="47" y="672"/>
                      <a:pt x="46" y="672"/>
                    </a:cubicBezTo>
                    <a:cubicBezTo>
                      <a:pt x="46" y="672"/>
                      <a:pt x="46" y="671"/>
                      <a:pt x="46" y="671"/>
                    </a:cubicBezTo>
                    <a:cubicBezTo>
                      <a:pt x="4" y="645"/>
                      <a:pt x="4" y="645"/>
                      <a:pt x="4" y="645"/>
                    </a:cubicBezTo>
                    <a:cubicBezTo>
                      <a:pt x="4" y="646"/>
                      <a:pt x="4" y="646"/>
                      <a:pt x="4" y="646"/>
                    </a:cubicBezTo>
                    <a:cubicBezTo>
                      <a:pt x="5" y="647"/>
                      <a:pt x="5" y="647"/>
                      <a:pt x="5" y="647"/>
                    </a:cubicBezTo>
                    <a:cubicBezTo>
                      <a:pt x="4" y="646"/>
                      <a:pt x="4" y="646"/>
                      <a:pt x="4" y="646"/>
                    </a:cubicBezTo>
                    <a:cubicBezTo>
                      <a:pt x="4" y="648"/>
                      <a:pt x="4" y="648"/>
                      <a:pt x="4" y="648"/>
                    </a:cubicBezTo>
                    <a:cubicBezTo>
                      <a:pt x="4" y="648"/>
                      <a:pt x="5" y="648"/>
                      <a:pt x="5" y="647"/>
                    </a:cubicBezTo>
                    <a:cubicBezTo>
                      <a:pt x="4" y="646"/>
                      <a:pt x="4" y="646"/>
                      <a:pt x="4" y="646"/>
                    </a:cubicBezTo>
                    <a:cubicBezTo>
                      <a:pt x="4" y="648"/>
                      <a:pt x="4" y="648"/>
                      <a:pt x="4" y="648"/>
                    </a:cubicBezTo>
                    <a:cubicBezTo>
                      <a:pt x="4" y="647"/>
                      <a:pt x="4" y="647"/>
                      <a:pt x="4" y="647"/>
                    </a:cubicBezTo>
                    <a:cubicBezTo>
                      <a:pt x="4" y="648"/>
                      <a:pt x="4" y="648"/>
                      <a:pt x="4" y="648"/>
                    </a:cubicBezTo>
                    <a:cubicBezTo>
                      <a:pt x="4" y="648"/>
                      <a:pt x="4" y="648"/>
                      <a:pt x="4" y="648"/>
                    </a:cubicBezTo>
                    <a:cubicBezTo>
                      <a:pt x="4" y="647"/>
                      <a:pt x="4" y="647"/>
                      <a:pt x="4" y="647"/>
                    </a:cubicBezTo>
                    <a:cubicBezTo>
                      <a:pt x="4" y="648"/>
                      <a:pt x="4" y="648"/>
                      <a:pt x="4" y="648"/>
                    </a:cubicBezTo>
                    <a:cubicBezTo>
                      <a:pt x="4" y="647"/>
                      <a:pt x="4" y="647"/>
                      <a:pt x="4" y="647"/>
                    </a:cubicBezTo>
                    <a:cubicBezTo>
                      <a:pt x="4" y="648"/>
                      <a:pt x="4" y="648"/>
                      <a:pt x="4" y="648"/>
                    </a:cubicBezTo>
                    <a:cubicBezTo>
                      <a:pt x="4" y="648"/>
                      <a:pt x="4" y="648"/>
                      <a:pt x="4" y="648"/>
                    </a:cubicBezTo>
                    <a:cubicBezTo>
                      <a:pt x="4" y="647"/>
                      <a:pt x="4" y="647"/>
                      <a:pt x="4" y="647"/>
                    </a:cubicBezTo>
                    <a:cubicBezTo>
                      <a:pt x="4" y="648"/>
                      <a:pt x="4" y="648"/>
                      <a:pt x="4" y="648"/>
                    </a:cubicBezTo>
                    <a:cubicBezTo>
                      <a:pt x="4" y="648"/>
                      <a:pt x="5" y="648"/>
                      <a:pt x="6" y="649"/>
                    </a:cubicBezTo>
                    <a:cubicBezTo>
                      <a:pt x="10" y="651"/>
                      <a:pt x="20" y="655"/>
                      <a:pt x="28" y="660"/>
                    </a:cubicBezTo>
                    <a:cubicBezTo>
                      <a:pt x="32" y="662"/>
                      <a:pt x="36" y="664"/>
                      <a:pt x="39" y="665"/>
                    </a:cubicBezTo>
                    <a:cubicBezTo>
                      <a:pt x="40" y="666"/>
                      <a:pt x="42" y="666"/>
                      <a:pt x="43" y="667"/>
                    </a:cubicBezTo>
                    <a:cubicBezTo>
                      <a:pt x="43" y="667"/>
                      <a:pt x="43" y="667"/>
                      <a:pt x="44" y="667"/>
                    </a:cubicBezTo>
                    <a:cubicBezTo>
                      <a:pt x="44" y="667"/>
                      <a:pt x="44" y="667"/>
                      <a:pt x="44" y="667"/>
                    </a:cubicBezTo>
                    <a:cubicBezTo>
                      <a:pt x="45" y="667"/>
                      <a:pt x="45" y="667"/>
                      <a:pt x="45" y="667"/>
                    </a:cubicBezTo>
                    <a:cubicBezTo>
                      <a:pt x="45" y="667"/>
                      <a:pt x="45" y="667"/>
                      <a:pt x="45" y="667"/>
                    </a:cubicBezTo>
                    <a:cubicBezTo>
                      <a:pt x="46" y="667"/>
                      <a:pt x="46" y="667"/>
                      <a:pt x="46" y="667"/>
                    </a:cubicBezTo>
                    <a:cubicBezTo>
                      <a:pt x="46" y="667"/>
                      <a:pt x="46" y="667"/>
                      <a:pt x="46" y="667"/>
                    </a:cubicBezTo>
                    <a:cubicBezTo>
                      <a:pt x="46" y="666"/>
                      <a:pt x="46" y="666"/>
                      <a:pt x="46" y="666"/>
                    </a:cubicBezTo>
                    <a:cubicBezTo>
                      <a:pt x="46" y="665"/>
                      <a:pt x="46" y="665"/>
                      <a:pt x="46" y="665"/>
                    </a:cubicBezTo>
                    <a:cubicBezTo>
                      <a:pt x="46" y="665"/>
                      <a:pt x="46" y="665"/>
                      <a:pt x="46" y="665"/>
                    </a:cubicBezTo>
                    <a:cubicBezTo>
                      <a:pt x="45" y="664"/>
                      <a:pt x="44" y="663"/>
                      <a:pt x="43" y="662"/>
                    </a:cubicBezTo>
                    <a:cubicBezTo>
                      <a:pt x="33" y="656"/>
                      <a:pt x="4" y="638"/>
                      <a:pt x="4" y="638"/>
                    </a:cubicBezTo>
                    <a:cubicBezTo>
                      <a:pt x="3" y="640"/>
                      <a:pt x="3" y="640"/>
                      <a:pt x="3" y="640"/>
                    </a:cubicBezTo>
                    <a:cubicBezTo>
                      <a:pt x="2" y="641"/>
                      <a:pt x="2" y="641"/>
                      <a:pt x="2" y="641"/>
                    </a:cubicBezTo>
                    <a:cubicBezTo>
                      <a:pt x="2" y="641"/>
                      <a:pt x="12" y="646"/>
                      <a:pt x="22" y="652"/>
                    </a:cubicBezTo>
                    <a:cubicBezTo>
                      <a:pt x="27" y="654"/>
                      <a:pt x="33" y="657"/>
                      <a:pt x="37" y="659"/>
                    </a:cubicBezTo>
                    <a:cubicBezTo>
                      <a:pt x="39" y="660"/>
                      <a:pt x="40" y="661"/>
                      <a:pt x="42" y="661"/>
                    </a:cubicBezTo>
                    <a:cubicBezTo>
                      <a:pt x="42" y="661"/>
                      <a:pt x="43" y="662"/>
                      <a:pt x="44" y="662"/>
                    </a:cubicBezTo>
                    <a:cubicBezTo>
                      <a:pt x="44" y="662"/>
                      <a:pt x="44" y="662"/>
                      <a:pt x="45" y="662"/>
                    </a:cubicBezTo>
                    <a:cubicBezTo>
                      <a:pt x="45" y="662"/>
                      <a:pt x="45" y="662"/>
                      <a:pt x="45" y="662"/>
                    </a:cubicBezTo>
                    <a:cubicBezTo>
                      <a:pt x="46" y="662"/>
                      <a:pt x="46" y="662"/>
                      <a:pt x="46" y="661"/>
                    </a:cubicBezTo>
                    <a:cubicBezTo>
                      <a:pt x="46" y="661"/>
                      <a:pt x="47" y="661"/>
                      <a:pt x="46" y="660"/>
                    </a:cubicBezTo>
                    <a:cubicBezTo>
                      <a:pt x="46" y="660"/>
                      <a:pt x="46" y="660"/>
                      <a:pt x="46" y="659"/>
                    </a:cubicBezTo>
                    <a:cubicBezTo>
                      <a:pt x="46" y="659"/>
                      <a:pt x="43" y="658"/>
                      <a:pt x="39" y="655"/>
                    </a:cubicBezTo>
                    <a:cubicBezTo>
                      <a:pt x="33" y="652"/>
                      <a:pt x="24" y="647"/>
                      <a:pt x="17" y="642"/>
                    </a:cubicBezTo>
                    <a:cubicBezTo>
                      <a:pt x="13" y="640"/>
                      <a:pt x="10" y="638"/>
                      <a:pt x="8" y="636"/>
                    </a:cubicBezTo>
                    <a:cubicBezTo>
                      <a:pt x="7" y="635"/>
                      <a:pt x="6" y="635"/>
                      <a:pt x="5" y="634"/>
                    </a:cubicBezTo>
                    <a:cubicBezTo>
                      <a:pt x="4" y="634"/>
                      <a:pt x="4" y="634"/>
                      <a:pt x="4" y="634"/>
                    </a:cubicBezTo>
                    <a:cubicBezTo>
                      <a:pt x="4" y="634"/>
                      <a:pt x="4" y="634"/>
                      <a:pt x="4" y="634"/>
                    </a:cubicBezTo>
                    <a:cubicBezTo>
                      <a:pt x="4" y="634"/>
                      <a:pt x="4" y="634"/>
                      <a:pt x="4" y="634"/>
                    </a:cubicBezTo>
                    <a:cubicBezTo>
                      <a:pt x="4" y="634"/>
                      <a:pt x="4" y="634"/>
                      <a:pt x="4" y="634"/>
                    </a:cubicBezTo>
                    <a:cubicBezTo>
                      <a:pt x="4" y="634"/>
                      <a:pt x="4" y="634"/>
                      <a:pt x="4" y="634"/>
                    </a:cubicBezTo>
                    <a:cubicBezTo>
                      <a:pt x="4" y="634"/>
                      <a:pt x="4" y="634"/>
                      <a:pt x="4" y="634"/>
                    </a:cubicBezTo>
                    <a:cubicBezTo>
                      <a:pt x="4" y="634"/>
                      <a:pt x="4" y="634"/>
                      <a:pt x="4" y="634"/>
                    </a:cubicBezTo>
                    <a:cubicBezTo>
                      <a:pt x="4" y="634"/>
                      <a:pt x="4" y="634"/>
                      <a:pt x="4" y="634"/>
                    </a:cubicBezTo>
                    <a:cubicBezTo>
                      <a:pt x="3" y="634"/>
                      <a:pt x="3" y="634"/>
                      <a:pt x="3" y="634"/>
                    </a:cubicBezTo>
                    <a:cubicBezTo>
                      <a:pt x="5" y="634"/>
                      <a:pt x="5" y="634"/>
                      <a:pt x="5" y="634"/>
                    </a:cubicBezTo>
                    <a:cubicBezTo>
                      <a:pt x="5" y="634"/>
                      <a:pt x="4" y="634"/>
                      <a:pt x="4" y="634"/>
                    </a:cubicBezTo>
                    <a:cubicBezTo>
                      <a:pt x="3" y="634"/>
                      <a:pt x="3" y="634"/>
                      <a:pt x="3" y="634"/>
                    </a:cubicBezTo>
                    <a:cubicBezTo>
                      <a:pt x="5" y="634"/>
                      <a:pt x="5" y="634"/>
                      <a:pt x="5" y="634"/>
                    </a:cubicBezTo>
                    <a:cubicBezTo>
                      <a:pt x="3" y="634"/>
                      <a:pt x="3" y="634"/>
                      <a:pt x="3" y="634"/>
                    </a:cubicBezTo>
                    <a:cubicBezTo>
                      <a:pt x="4" y="635"/>
                      <a:pt x="4" y="635"/>
                      <a:pt x="4" y="635"/>
                    </a:cubicBezTo>
                    <a:cubicBezTo>
                      <a:pt x="5" y="634"/>
                      <a:pt x="5" y="634"/>
                      <a:pt x="5" y="634"/>
                    </a:cubicBezTo>
                    <a:cubicBezTo>
                      <a:pt x="3" y="634"/>
                      <a:pt x="3" y="634"/>
                      <a:pt x="3" y="634"/>
                    </a:cubicBezTo>
                    <a:cubicBezTo>
                      <a:pt x="4" y="635"/>
                      <a:pt x="4" y="635"/>
                      <a:pt x="4" y="635"/>
                    </a:cubicBezTo>
                    <a:cubicBezTo>
                      <a:pt x="3" y="634"/>
                      <a:pt x="3" y="634"/>
                      <a:pt x="3" y="634"/>
                    </a:cubicBezTo>
                    <a:cubicBezTo>
                      <a:pt x="2" y="636"/>
                      <a:pt x="2" y="636"/>
                      <a:pt x="2" y="636"/>
                    </a:cubicBezTo>
                    <a:cubicBezTo>
                      <a:pt x="43" y="654"/>
                      <a:pt x="43" y="654"/>
                      <a:pt x="43" y="654"/>
                    </a:cubicBezTo>
                    <a:cubicBezTo>
                      <a:pt x="44" y="654"/>
                      <a:pt x="45" y="654"/>
                      <a:pt x="45" y="653"/>
                    </a:cubicBezTo>
                    <a:cubicBezTo>
                      <a:pt x="45" y="652"/>
                      <a:pt x="45" y="652"/>
                      <a:pt x="45" y="652"/>
                    </a:cubicBezTo>
                    <a:cubicBezTo>
                      <a:pt x="45" y="652"/>
                      <a:pt x="45" y="651"/>
                      <a:pt x="45" y="651"/>
                    </a:cubicBezTo>
                    <a:cubicBezTo>
                      <a:pt x="45" y="651"/>
                      <a:pt x="45" y="651"/>
                      <a:pt x="45" y="651"/>
                    </a:cubicBezTo>
                    <a:cubicBezTo>
                      <a:pt x="44" y="650"/>
                      <a:pt x="43" y="650"/>
                      <a:pt x="42" y="649"/>
                    </a:cubicBezTo>
                    <a:cubicBezTo>
                      <a:pt x="37" y="646"/>
                      <a:pt x="27" y="640"/>
                      <a:pt x="19" y="635"/>
                    </a:cubicBezTo>
                    <a:cubicBezTo>
                      <a:pt x="15" y="633"/>
                      <a:pt x="11" y="630"/>
                      <a:pt x="8" y="629"/>
                    </a:cubicBezTo>
                    <a:cubicBezTo>
                      <a:pt x="7" y="628"/>
                      <a:pt x="6" y="627"/>
                      <a:pt x="5" y="626"/>
                    </a:cubicBezTo>
                    <a:cubicBezTo>
                      <a:pt x="4" y="626"/>
                      <a:pt x="4" y="626"/>
                      <a:pt x="4" y="626"/>
                    </a:cubicBezTo>
                    <a:cubicBezTo>
                      <a:pt x="4" y="626"/>
                      <a:pt x="4" y="626"/>
                      <a:pt x="4" y="626"/>
                    </a:cubicBezTo>
                    <a:cubicBezTo>
                      <a:pt x="4" y="626"/>
                      <a:pt x="4" y="626"/>
                      <a:pt x="4" y="626"/>
                    </a:cubicBezTo>
                    <a:cubicBezTo>
                      <a:pt x="3" y="627"/>
                      <a:pt x="3" y="627"/>
                      <a:pt x="3" y="627"/>
                    </a:cubicBezTo>
                    <a:cubicBezTo>
                      <a:pt x="4" y="627"/>
                      <a:pt x="4" y="627"/>
                      <a:pt x="4" y="627"/>
                    </a:cubicBezTo>
                    <a:cubicBezTo>
                      <a:pt x="4" y="626"/>
                      <a:pt x="4" y="626"/>
                      <a:pt x="4" y="626"/>
                    </a:cubicBezTo>
                    <a:cubicBezTo>
                      <a:pt x="3" y="627"/>
                      <a:pt x="3" y="627"/>
                      <a:pt x="3" y="627"/>
                    </a:cubicBezTo>
                    <a:cubicBezTo>
                      <a:pt x="4" y="627"/>
                      <a:pt x="4" y="627"/>
                      <a:pt x="4" y="627"/>
                    </a:cubicBezTo>
                    <a:cubicBezTo>
                      <a:pt x="3" y="627"/>
                      <a:pt x="3" y="627"/>
                      <a:pt x="3" y="627"/>
                    </a:cubicBezTo>
                    <a:cubicBezTo>
                      <a:pt x="4" y="627"/>
                      <a:pt x="4" y="627"/>
                      <a:pt x="4" y="627"/>
                    </a:cubicBezTo>
                    <a:cubicBezTo>
                      <a:pt x="4" y="627"/>
                      <a:pt x="4" y="627"/>
                      <a:pt x="4" y="627"/>
                    </a:cubicBezTo>
                    <a:cubicBezTo>
                      <a:pt x="3" y="627"/>
                      <a:pt x="3" y="627"/>
                      <a:pt x="3" y="627"/>
                    </a:cubicBezTo>
                    <a:cubicBezTo>
                      <a:pt x="4" y="627"/>
                      <a:pt x="4" y="627"/>
                      <a:pt x="4" y="627"/>
                    </a:cubicBezTo>
                    <a:cubicBezTo>
                      <a:pt x="3" y="626"/>
                      <a:pt x="3" y="626"/>
                      <a:pt x="3" y="626"/>
                    </a:cubicBezTo>
                    <a:cubicBezTo>
                      <a:pt x="2" y="628"/>
                      <a:pt x="2" y="628"/>
                      <a:pt x="2" y="628"/>
                    </a:cubicBezTo>
                    <a:cubicBezTo>
                      <a:pt x="2" y="628"/>
                      <a:pt x="12" y="633"/>
                      <a:pt x="22" y="638"/>
                    </a:cubicBezTo>
                    <a:cubicBezTo>
                      <a:pt x="27" y="640"/>
                      <a:pt x="33" y="642"/>
                      <a:pt x="37" y="644"/>
                    </a:cubicBezTo>
                    <a:cubicBezTo>
                      <a:pt x="39" y="645"/>
                      <a:pt x="41" y="646"/>
                      <a:pt x="42" y="647"/>
                    </a:cubicBezTo>
                    <a:cubicBezTo>
                      <a:pt x="43" y="647"/>
                      <a:pt x="43" y="647"/>
                      <a:pt x="44" y="647"/>
                    </a:cubicBezTo>
                    <a:cubicBezTo>
                      <a:pt x="44" y="647"/>
                      <a:pt x="45" y="648"/>
                      <a:pt x="45" y="648"/>
                    </a:cubicBezTo>
                    <a:cubicBezTo>
                      <a:pt x="46" y="647"/>
                      <a:pt x="46" y="647"/>
                      <a:pt x="46" y="647"/>
                    </a:cubicBezTo>
                    <a:cubicBezTo>
                      <a:pt x="46" y="647"/>
                      <a:pt x="46" y="647"/>
                      <a:pt x="47" y="647"/>
                    </a:cubicBezTo>
                    <a:cubicBezTo>
                      <a:pt x="47" y="646"/>
                      <a:pt x="47" y="646"/>
                      <a:pt x="47" y="646"/>
                    </a:cubicBezTo>
                    <a:cubicBezTo>
                      <a:pt x="47" y="645"/>
                      <a:pt x="47" y="645"/>
                      <a:pt x="46" y="645"/>
                    </a:cubicBezTo>
                    <a:cubicBezTo>
                      <a:pt x="3" y="618"/>
                      <a:pt x="3" y="618"/>
                      <a:pt x="3" y="618"/>
                    </a:cubicBezTo>
                    <a:cubicBezTo>
                      <a:pt x="2" y="619"/>
                      <a:pt x="2" y="619"/>
                      <a:pt x="2" y="619"/>
                    </a:cubicBezTo>
                    <a:cubicBezTo>
                      <a:pt x="3" y="620"/>
                      <a:pt x="3" y="620"/>
                      <a:pt x="3" y="620"/>
                    </a:cubicBezTo>
                    <a:cubicBezTo>
                      <a:pt x="2" y="619"/>
                      <a:pt x="2" y="619"/>
                      <a:pt x="2" y="619"/>
                    </a:cubicBezTo>
                    <a:cubicBezTo>
                      <a:pt x="3" y="620"/>
                      <a:pt x="3" y="620"/>
                      <a:pt x="3" y="620"/>
                    </a:cubicBezTo>
                    <a:cubicBezTo>
                      <a:pt x="3" y="620"/>
                      <a:pt x="3" y="620"/>
                      <a:pt x="3" y="620"/>
                    </a:cubicBezTo>
                    <a:cubicBezTo>
                      <a:pt x="2" y="619"/>
                      <a:pt x="2" y="619"/>
                      <a:pt x="2" y="619"/>
                    </a:cubicBezTo>
                    <a:cubicBezTo>
                      <a:pt x="3" y="620"/>
                      <a:pt x="3" y="620"/>
                      <a:pt x="3" y="620"/>
                    </a:cubicBezTo>
                    <a:cubicBezTo>
                      <a:pt x="2" y="619"/>
                      <a:pt x="2" y="619"/>
                      <a:pt x="2" y="619"/>
                    </a:cubicBezTo>
                    <a:cubicBezTo>
                      <a:pt x="2" y="620"/>
                      <a:pt x="2" y="620"/>
                      <a:pt x="2" y="620"/>
                    </a:cubicBezTo>
                    <a:cubicBezTo>
                      <a:pt x="3" y="620"/>
                      <a:pt x="3" y="620"/>
                      <a:pt x="3" y="620"/>
                    </a:cubicBezTo>
                    <a:cubicBezTo>
                      <a:pt x="2" y="619"/>
                      <a:pt x="2" y="619"/>
                      <a:pt x="2" y="619"/>
                    </a:cubicBezTo>
                    <a:cubicBezTo>
                      <a:pt x="2" y="620"/>
                      <a:pt x="2" y="620"/>
                      <a:pt x="2" y="620"/>
                    </a:cubicBezTo>
                    <a:cubicBezTo>
                      <a:pt x="2" y="620"/>
                      <a:pt x="2" y="620"/>
                      <a:pt x="2" y="620"/>
                    </a:cubicBezTo>
                    <a:cubicBezTo>
                      <a:pt x="2" y="620"/>
                      <a:pt x="2" y="620"/>
                      <a:pt x="2" y="620"/>
                    </a:cubicBezTo>
                    <a:cubicBezTo>
                      <a:pt x="2" y="620"/>
                      <a:pt x="2" y="620"/>
                      <a:pt x="2" y="620"/>
                    </a:cubicBezTo>
                    <a:cubicBezTo>
                      <a:pt x="2" y="620"/>
                      <a:pt x="2" y="620"/>
                      <a:pt x="2" y="620"/>
                    </a:cubicBezTo>
                    <a:cubicBezTo>
                      <a:pt x="2" y="620"/>
                      <a:pt x="2" y="620"/>
                      <a:pt x="2" y="620"/>
                    </a:cubicBezTo>
                    <a:cubicBezTo>
                      <a:pt x="2" y="620"/>
                      <a:pt x="2" y="620"/>
                      <a:pt x="3" y="621"/>
                    </a:cubicBezTo>
                    <a:cubicBezTo>
                      <a:pt x="6" y="622"/>
                      <a:pt x="17" y="627"/>
                      <a:pt x="26" y="631"/>
                    </a:cubicBezTo>
                    <a:cubicBezTo>
                      <a:pt x="31" y="634"/>
                      <a:pt x="36" y="636"/>
                      <a:pt x="39" y="637"/>
                    </a:cubicBezTo>
                    <a:cubicBezTo>
                      <a:pt x="42" y="639"/>
                      <a:pt x="45" y="640"/>
                      <a:pt x="45" y="640"/>
                    </a:cubicBezTo>
                    <a:cubicBezTo>
                      <a:pt x="45" y="640"/>
                      <a:pt x="46" y="640"/>
                      <a:pt x="46" y="640"/>
                    </a:cubicBezTo>
                    <a:cubicBezTo>
                      <a:pt x="47" y="639"/>
                      <a:pt x="47" y="639"/>
                      <a:pt x="47" y="639"/>
                    </a:cubicBezTo>
                    <a:cubicBezTo>
                      <a:pt x="47" y="638"/>
                      <a:pt x="46" y="638"/>
                      <a:pt x="46" y="638"/>
                    </a:cubicBezTo>
                    <a:cubicBezTo>
                      <a:pt x="46" y="637"/>
                      <a:pt x="46" y="637"/>
                      <a:pt x="45" y="637"/>
                    </a:cubicBezTo>
                    <a:cubicBezTo>
                      <a:pt x="43" y="635"/>
                      <a:pt x="40" y="633"/>
                      <a:pt x="36" y="631"/>
                    </a:cubicBezTo>
                    <a:cubicBezTo>
                      <a:pt x="30" y="627"/>
                      <a:pt x="22" y="622"/>
                      <a:pt x="15" y="618"/>
                    </a:cubicBezTo>
                    <a:cubicBezTo>
                      <a:pt x="12" y="616"/>
                      <a:pt x="9" y="615"/>
                      <a:pt x="7" y="614"/>
                    </a:cubicBezTo>
                    <a:cubicBezTo>
                      <a:pt x="6" y="613"/>
                      <a:pt x="6" y="612"/>
                      <a:pt x="5" y="612"/>
                    </a:cubicBezTo>
                    <a:cubicBezTo>
                      <a:pt x="4" y="612"/>
                      <a:pt x="4" y="612"/>
                      <a:pt x="4" y="612"/>
                    </a:cubicBezTo>
                    <a:cubicBezTo>
                      <a:pt x="4" y="612"/>
                      <a:pt x="4" y="612"/>
                      <a:pt x="4" y="612"/>
                    </a:cubicBezTo>
                    <a:cubicBezTo>
                      <a:pt x="4" y="612"/>
                      <a:pt x="4" y="612"/>
                      <a:pt x="4" y="612"/>
                    </a:cubicBezTo>
                    <a:cubicBezTo>
                      <a:pt x="4" y="612"/>
                      <a:pt x="4" y="612"/>
                      <a:pt x="4" y="612"/>
                    </a:cubicBezTo>
                    <a:cubicBezTo>
                      <a:pt x="4" y="612"/>
                      <a:pt x="4" y="612"/>
                      <a:pt x="4" y="612"/>
                    </a:cubicBezTo>
                    <a:cubicBezTo>
                      <a:pt x="4" y="612"/>
                      <a:pt x="4" y="612"/>
                      <a:pt x="4" y="612"/>
                    </a:cubicBezTo>
                    <a:cubicBezTo>
                      <a:pt x="4" y="612"/>
                      <a:pt x="4" y="612"/>
                      <a:pt x="4" y="612"/>
                    </a:cubicBezTo>
                    <a:cubicBezTo>
                      <a:pt x="3" y="613"/>
                      <a:pt x="3" y="613"/>
                      <a:pt x="3" y="613"/>
                    </a:cubicBezTo>
                    <a:cubicBezTo>
                      <a:pt x="5" y="612"/>
                      <a:pt x="5" y="612"/>
                      <a:pt x="5" y="612"/>
                    </a:cubicBezTo>
                    <a:cubicBezTo>
                      <a:pt x="4" y="612"/>
                      <a:pt x="4" y="612"/>
                      <a:pt x="4" y="612"/>
                    </a:cubicBezTo>
                    <a:cubicBezTo>
                      <a:pt x="3" y="613"/>
                      <a:pt x="3" y="613"/>
                      <a:pt x="3" y="613"/>
                    </a:cubicBezTo>
                    <a:cubicBezTo>
                      <a:pt x="5" y="612"/>
                      <a:pt x="5" y="612"/>
                      <a:pt x="5" y="612"/>
                    </a:cubicBezTo>
                    <a:cubicBezTo>
                      <a:pt x="3" y="613"/>
                      <a:pt x="3" y="613"/>
                      <a:pt x="3" y="613"/>
                    </a:cubicBezTo>
                    <a:cubicBezTo>
                      <a:pt x="5" y="613"/>
                      <a:pt x="5" y="613"/>
                      <a:pt x="5" y="613"/>
                    </a:cubicBezTo>
                    <a:cubicBezTo>
                      <a:pt x="5" y="612"/>
                      <a:pt x="5" y="612"/>
                      <a:pt x="5" y="612"/>
                    </a:cubicBezTo>
                    <a:cubicBezTo>
                      <a:pt x="3" y="613"/>
                      <a:pt x="3" y="613"/>
                      <a:pt x="3" y="613"/>
                    </a:cubicBezTo>
                    <a:cubicBezTo>
                      <a:pt x="5" y="613"/>
                      <a:pt x="5" y="613"/>
                      <a:pt x="5" y="613"/>
                    </a:cubicBezTo>
                    <a:cubicBezTo>
                      <a:pt x="3" y="613"/>
                      <a:pt x="3" y="613"/>
                      <a:pt x="3" y="613"/>
                    </a:cubicBezTo>
                    <a:cubicBezTo>
                      <a:pt x="4" y="614"/>
                      <a:pt x="4" y="614"/>
                      <a:pt x="4" y="614"/>
                    </a:cubicBezTo>
                    <a:cubicBezTo>
                      <a:pt x="5" y="613"/>
                      <a:pt x="5" y="613"/>
                      <a:pt x="5" y="613"/>
                    </a:cubicBezTo>
                    <a:cubicBezTo>
                      <a:pt x="3" y="613"/>
                      <a:pt x="3" y="613"/>
                      <a:pt x="3" y="613"/>
                    </a:cubicBezTo>
                    <a:cubicBezTo>
                      <a:pt x="4" y="614"/>
                      <a:pt x="4" y="614"/>
                      <a:pt x="4" y="614"/>
                    </a:cubicBezTo>
                    <a:cubicBezTo>
                      <a:pt x="3" y="613"/>
                      <a:pt x="3" y="613"/>
                      <a:pt x="3" y="613"/>
                    </a:cubicBezTo>
                    <a:cubicBezTo>
                      <a:pt x="3" y="614"/>
                      <a:pt x="3" y="614"/>
                      <a:pt x="3" y="614"/>
                    </a:cubicBezTo>
                    <a:cubicBezTo>
                      <a:pt x="3" y="614"/>
                      <a:pt x="12" y="619"/>
                      <a:pt x="22" y="624"/>
                    </a:cubicBezTo>
                    <a:cubicBezTo>
                      <a:pt x="27" y="626"/>
                      <a:pt x="32" y="629"/>
                      <a:pt x="36" y="630"/>
                    </a:cubicBezTo>
                    <a:cubicBezTo>
                      <a:pt x="38" y="631"/>
                      <a:pt x="40" y="632"/>
                      <a:pt x="41" y="633"/>
                    </a:cubicBezTo>
                    <a:cubicBezTo>
                      <a:pt x="42" y="633"/>
                      <a:pt x="42" y="633"/>
                      <a:pt x="43" y="633"/>
                    </a:cubicBezTo>
                    <a:cubicBezTo>
                      <a:pt x="43" y="634"/>
                      <a:pt x="43" y="634"/>
                      <a:pt x="44" y="634"/>
                    </a:cubicBezTo>
                    <a:cubicBezTo>
                      <a:pt x="44" y="634"/>
                      <a:pt x="44" y="634"/>
                      <a:pt x="44" y="634"/>
                    </a:cubicBezTo>
                    <a:cubicBezTo>
                      <a:pt x="45" y="634"/>
                      <a:pt x="45" y="633"/>
                      <a:pt x="45" y="633"/>
                    </a:cubicBezTo>
                    <a:cubicBezTo>
                      <a:pt x="45" y="633"/>
                      <a:pt x="46" y="632"/>
                      <a:pt x="45" y="632"/>
                    </a:cubicBezTo>
                    <a:cubicBezTo>
                      <a:pt x="45" y="631"/>
                      <a:pt x="45" y="631"/>
                      <a:pt x="45" y="631"/>
                    </a:cubicBezTo>
                    <a:cubicBezTo>
                      <a:pt x="22" y="617"/>
                      <a:pt x="22" y="617"/>
                      <a:pt x="22" y="617"/>
                    </a:cubicBezTo>
                    <a:cubicBezTo>
                      <a:pt x="44" y="627"/>
                      <a:pt x="44" y="627"/>
                      <a:pt x="44" y="627"/>
                    </a:cubicBezTo>
                    <a:cubicBezTo>
                      <a:pt x="45" y="627"/>
                      <a:pt x="46" y="627"/>
                      <a:pt x="46" y="626"/>
                    </a:cubicBezTo>
                    <a:cubicBezTo>
                      <a:pt x="46" y="626"/>
                      <a:pt x="46" y="625"/>
                      <a:pt x="46" y="624"/>
                    </a:cubicBezTo>
                    <a:cubicBezTo>
                      <a:pt x="25" y="612"/>
                      <a:pt x="25" y="612"/>
                      <a:pt x="25" y="612"/>
                    </a:cubicBezTo>
                    <a:cubicBezTo>
                      <a:pt x="44" y="620"/>
                      <a:pt x="44" y="620"/>
                      <a:pt x="44" y="620"/>
                    </a:cubicBezTo>
                    <a:cubicBezTo>
                      <a:pt x="44" y="621"/>
                      <a:pt x="45" y="620"/>
                      <a:pt x="45" y="620"/>
                    </a:cubicBezTo>
                    <a:cubicBezTo>
                      <a:pt x="46" y="619"/>
                      <a:pt x="46" y="618"/>
                      <a:pt x="45" y="618"/>
                    </a:cubicBezTo>
                    <a:cubicBezTo>
                      <a:pt x="4" y="592"/>
                      <a:pt x="4" y="592"/>
                      <a:pt x="4" y="592"/>
                    </a:cubicBezTo>
                    <a:cubicBezTo>
                      <a:pt x="3" y="593"/>
                      <a:pt x="3" y="593"/>
                      <a:pt x="3" y="593"/>
                    </a:cubicBezTo>
                    <a:cubicBezTo>
                      <a:pt x="5" y="594"/>
                      <a:pt x="5" y="594"/>
                      <a:pt x="5" y="594"/>
                    </a:cubicBezTo>
                    <a:cubicBezTo>
                      <a:pt x="3" y="593"/>
                      <a:pt x="3" y="593"/>
                      <a:pt x="3" y="593"/>
                    </a:cubicBezTo>
                    <a:cubicBezTo>
                      <a:pt x="3" y="595"/>
                      <a:pt x="3" y="595"/>
                      <a:pt x="3" y="595"/>
                    </a:cubicBezTo>
                    <a:cubicBezTo>
                      <a:pt x="4" y="595"/>
                      <a:pt x="4" y="595"/>
                      <a:pt x="5" y="594"/>
                    </a:cubicBezTo>
                    <a:cubicBezTo>
                      <a:pt x="3" y="593"/>
                      <a:pt x="3" y="593"/>
                      <a:pt x="3" y="593"/>
                    </a:cubicBezTo>
                    <a:cubicBezTo>
                      <a:pt x="3" y="595"/>
                      <a:pt x="3" y="595"/>
                      <a:pt x="3" y="595"/>
                    </a:cubicBezTo>
                    <a:cubicBezTo>
                      <a:pt x="3" y="594"/>
                      <a:pt x="3" y="594"/>
                      <a:pt x="3" y="594"/>
                    </a:cubicBezTo>
                    <a:cubicBezTo>
                      <a:pt x="3" y="595"/>
                      <a:pt x="3" y="595"/>
                      <a:pt x="3" y="595"/>
                    </a:cubicBezTo>
                    <a:cubicBezTo>
                      <a:pt x="3" y="595"/>
                      <a:pt x="3" y="595"/>
                      <a:pt x="3" y="595"/>
                    </a:cubicBezTo>
                    <a:cubicBezTo>
                      <a:pt x="3" y="594"/>
                      <a:pt x="3" y="594"/>
                      <a:pt x="3" y="594"/>
                    </a:cubicBezTo>
                    <a:cubicBezTo>
                      <a:pt x="3" y="595"/>
                      <a:pt x="3" y="595"/>
                      <a:pt x="3" y="595"/>
                    </a:cubicBezTo>
                    <a:cubicBezTo>
                      <a:pt x="3" y="595"/>
                      <a:pt x="3" y="595"/>
                      <a:pt x="3" y="595"/>
                    </a:cubicBezTo>
                    <a:cubicBezTo>
                      <a:pt x="3" y="595"/>
                      <a:pt x="3" y="595"/>
                      <a:pt x="3" y="595"/>
                    </a:cubicBezTo>
                    <a:cubicBezTo>
                      <a:pt x="3" y="595"/>
                      <a:pt x="3" y="595"/>
                      <a:pt x="3" y="595"/>
                    </a:cubicBezTo>
                    <a:cubicBezTo>
                      <a:pt x="3" y="595"/>
                      <a:pt x="3" y="595"/>
                      <a:pt x="3" y="595"/>
                    </a:cubicBezTo>
                    <a:cubicBezTo>
                      <a:pt x="3" y="595"/>
                      <a:pt x="3" y="595"/>
                      <a:pt x="3" y="595"/>
                    </a:cubicBezTo>
                    <a:cubicBezTo>
                      <a:pt x="3" y="595"/>
                      <a:pt x="4" y="595"/>
                      <a:pt x="5" y="596"/>
                    </a:cubicBezTo>
                    <a:cubicBezTo>
                      <a:pt x="9" y="598"/>
                      <a:pt x="19" y="603"/>
                      <a:pt x="27" y="607"/>
                    </a:cubicBezTo>
                    <a:cubicBezTo>
                      <a:pt x="31" y="609"/>
                      <a:pt x="35" y="611"/>
                      <a:pt x="38" y="612"/>
                    </a:cubicBezTo>
                    <a:cubicBezTo>
                      <a:pt x="39" y="613"/>
                      <a:pt x="41" y="613"/>
                      <a:pt x="42" y="614"/>
                    </a:cubicBezTo>
                    <a:cubicBezTo>
                      <a:pt x="42" y="614"/>
                      <a:pt x="42" y="614"/>
                      <a:pt x="43" y="614"/>
                    </a:cubicBezTo>
                    <a:cubicBezTo>
                      <a:pt x="43" y="614"/>
                      <a:pt x="43" y="614"/>
                      <a:pt x="44" y="614"/>
                    </a:cubicBezTo>
                    <a:cubicBezTo>
                      <a:pt x="44" y="614"/>
                      <a:pt x="44" y="614"/>
                      <a:pt x="44" y="614"/>
                    </a:cubicBezTo>
                    <a:cubicBezTo>
                      <a:pt x="45" y="614"/>
                      <a:pt x="45" y="614"/>
                      <a:pt x="45" y="614"/>
                    </a:cubicBezTo>
                    <a:cubicBezTo>
                      <a:pt x="45" y="613"/>
                      <a:pt x="46" y="613"/>
                      <a:pt x="45" y="613"/>
                    </a:cubicBezTo>
                    <a:cubicBezTo>
                      <a:pt x="45" y="612"/>
                      <a:pt x="45" y="612"/>
                      <a:pt x="45" y="612"/>
                    </a:cubicBezTo>
                    <a:cubicBezTo>
                      <a:pt x="45" y="612"/>
                      <a:pt x="42" y="610"/>
                      <a:pt x="38" y="608"/>
                    </a:cubicBezTo>
                    <a:cubicBezTo>
                      <a:pt x="33" y="605"/>
                      <a:pt x="24" y="600"/>
                      <a:pt x="17" y="595"/>
                    </a:cubicBezTo>
                    <a:cubicBezTo>
                      <a:pt x="14" y="593"/>
                      <a:pt x="10" y="591"/>
                      <a:pt x="8" y="589"/>
                    </a:cubicBezTo>
                    <a:cubicBezTo>
                      <a:pt x="7" y="589"/>
                      <a:pt x="6" y="588"/>
                      <a:pt x="5" y="588"/>
                    </a:cubicBezTo>
                    <a:cubicBezTo>
                      <a:pt x="5" y="587"/>
                      <a:pt x="5" y="587"/>
                      <a:pt x="5" y="587"/>
                    </a:cubicBezTo>
                    <a:cubicBezTo>
                      <a:pt x="5" y="587"/>
                      <a:pt x="5" y="587"/>
                      <a:pt x="5" y="587"/>
                    </a:cubicBezTo>
                    <a:cubicBezTo>
                      <a:pt x="4" y="587"/>
                      <a:pt x="4" y="587"/>
                      <a:pt x="4" y="587"/>
                    </a:cubicBezTo>
                    <a:cubicBezTo>
                      <a:pt x="5" y="587"/>
                      <a:pt x="5" y="587"/>
                      <a:pt x="5" y="587"/>
                    </a:cubicBezTo>
                    <a:cubicBezTo>
                      <a:pt x="5" y="587"/>
                      <a:pt x="5" y="587"/>
                      <a:pt x="5" y="587"/>
                    </a:cubicBezTo>
                    <a:cubicBezTo>
                      <a:pt x="4" y="587"/>
                      <a:pt x="4" y="587"/>
                      <a:pt x="4" y="587"/>
                    </a:cubicBezTo>
                    <a:cubicBezTo>
                      <a:pt x="5" y="587"/>
                      <a:pt x="5" y="587"/>
                      <a:pt x="5" y="587"/>
                    </a:cubicBezTo>
                    <a:cubicBezTo>
                      <a:pt x="4" y="588"/>
                      <a:pt x="4" y="588"/>
                      <a:pt x="4" y="588"/>
                    </a:cubicBezTo>
                    <a:cubicBezTo>
                      <a:pt x="5" y="588"/>
                      <a:pt x="5" y="588"/>
                      <a:pt x="5" y="588"/>
                    </a:cubicBezTo>
                    <a:cubicBezTo>
                      <a:pt x="5" y="587"/>
                      <a:pt x="5" y="587"/>
                      <a:pt x="5" y="587"/>
                    </a:cubicBezTo>
                    <a:cubicBezTo>
                      <a:pt x="4" y="588"/>
                      <a:pt x="4" y="588"/>
                      <a:pt x="4" y="588"/>
                    </a:cubicBezTo>
                    <a:cubicBezTo>
                      <a:pt x="5" y="588"/>
                      <a:pt x="5" y="588"/>
                      <a:pt x="5" y="588"/>
                    </a:cubicBezTo>
                    <a:cubicBezTo>
                      <a:pt x="4" y="588"/>
                      <a:pt x="4" y="588"/>
                      <a:pt x="4" y="588"/>
                    </a:cubicBezTo>
                    <a:cubicBezTo>
                      <a:pt x="5" y="588"/>
                      <a:pt x="5" y="588"/>
                      <a:pt x="5" y="588"/>
                    </a:cubicBezTo>
                    <a:cubicBezTo>
                      <a:pt x="5" y="588"/>
                      <a:pt x="5" y="588"/>
                      <a:pt x="5" y="588"/>
                    </a:cubicBezTo>
                    <a:cubicBezTo>
                      <a:pt x="4" y="588"/>
                      <a:pt x="4" y="588"/>
                      <a:pt x="4" y="588"/>
                    </a:cubicBezTo>
                    <a:cubicBezTo>
                      <a:pt x="5" y="588"/>
                      <a:pt x="5" y="588"/>
                      <a:pt x="5" y="588"/>
                    </a:cubicBezTo>
                    <a:cubicBezTo>
                      <a:pt x="5" y="588"/>
                      <a:pt x="5" y="588"/>
                      <a:pt x="5" y="588"/>
                    </a:cubicBezTo>
                    <a:cubicBezTo>
                      <a:pt x="4" y="588"/>
                      <a:pt x="4" y="588"/>
                      <a:pt x="4" y="588"/>
                    </a:cubicBezTo>
                    <a:cubicBezTo>
                      <a:pt x="4" y="589"/>
                      <a:pt x="4" y="589"/>
                      <a:pt x="4" y="589"/>
                    </a:cubicBezTo>
                    <a:cubicBezTo>
                      <a:pt x="4" y="589"/>
                      <a:pt x="5" y="589"/>
                      <a:pt x="5" y="588"/>
                    </a:cubicBezTo>
                    <a:cubicBezTo>
                      <a:pt x="4" y="588"/>
                      <a:pt x="4" y="588"/>
                      <a:pt x="4" y="588"/>
                    </a:cubicBezTo>
                    <a:cubicBezTo>
                      <a:pt x="4" y="589"/>
                      <a:pt x="4" y="589"/>
                      <a:pt x="4" y="589"/>
                    </a:cubicBezTo>
                    <a:cubicBezTo>
                      <a:pt x="4" y="588"/>
                      <a:pt x="4" y="588"/>
                      <a:pt x="4" y="588"/>
                    </a:cubicBezTo>
                    <a:cubicBezTo>
                      <a:pt x="4" y="589"/>
                      <a:pt x="4" y="589"/>
                      <a:pt x="4" y="589"/>
                    </a:cubicBezTo>
                    <a:cubicBezTo>
                      <a:pt x="4" y="589"/>
                      <a:pt x="4" y="589"/>
                      <a:pt x="4" y="589"/>
                    </a:cubicBezTo>
                    <a:cubicBezTo>
                      <a:pt x="4" y="588"/>
                      <a:pt x="4" y="588"/>
                      <a:pt x="4" y="588"/>
                    </a:cubicBezTo>
                    <a:cubicBezTo>
                      <a:pt x="4" y="589"/>
                      <a:pt x="4" y="589"/>
                      <a:pt x="4" y="589"/>
                    </a:cubicBezTo>
                    <a:cubicBezTo>
                      <a:pt x="4" y="588"/>
                      <a:pt x="4" y="588"/>
                      <a:pt x="4" y="588"/>
                    </a:cubicBezTo>
                    <a:cubicBezTo>
                      <a:pt x="3" y="589"/>
                      <a:pt x="3" y="589"/>
                      <a:pt x="3" y="589"/>
                    </a:cubicBezTo>
                    <a:cubicBezTo>
                      <a:pt x="4" y="589"/>
                      <a:pt x="4" y="589"/>
                      <a:pt x="4" y="589"/>
                    </a:cubicBezTo>
                    <a:cubicBezTo>
                      <a:pt x="4" y="588"/>
                      <a:pt x="4" y="588"/>
                      <a:pt x="4" y="588"/>
                    </a:cubicBezTo>
                    <a:cubicBezTo>
                      <a:pt x="3" y="589"/>
                      <a:pt x="3" y="589"/>
                      <a:pt x="3" y="589"/>
                    </a:cubicBezTo>
                    <a:cubicBezTo>
                      <a:pt x="4" y="589"/>
                      <a:pt x="5" y="589"/>
                      <a:pt x="6" y="590"/>
                    </a:cubicBezTo>
                    <a:cubicBezTo>
                      <a:pt x="10" y="592"/>
                      <a:pt x="19" y="596"/>
                      <a:pt x="28" y="600"/>
                    </a:cubicBezTo>
                    <a:cubicBezTo>
                      <a:pt x="32" y="602"/>
                      <a:pt x="36" y="604"/>
                      <a:pt x="39" y="605"/>
                    </a:cubicBezTo>
                    <a:cubicBezTo>
                      <a:pt x="40" y="606"/>
                      <a:pt x="42" y="607"/>
                      <a:pt x="43" y="607"/>
                    </a:cubicBezTo>
                    <a:cubicBezTo>
                      <a:pt x="43" y="607"/>
                      <a:pt x="44" y="607"/>
                      <a:pt x="44" y="608"/>
                    </a:cubicBezTo>
                    <a:cubicBezTo>
                      <a:pt x="44" y="608"/>
                      <a:pt x="44" y="608"/>
                      <a:pt x="45" y="608"/>
                    </a:cubicBezTo>
                    <a:cubicBezTo>
                      <a:pt x="46" y="608"/>
                      <a:pt x="46" y="608"/>
                      <a:pt x="46" y="608"/>
                    </a:cubicBezTo>
                    <a:cubicBezTo>
                      <a:pt x="46" y="608"/>
                      <a:pt x="46" y="607"/>
                      <a:pt x="46" y="607"/>
                    </a:cubicBezTo>
                    <a:cubicBezTo>
                      <a:pt x="46" y="607"/>
                      <a:pt x="46" y="607"/>
                      <a:pt x="46" y="607"/>
                    </a:cubicBezTo>
                    <a:cubicBezTo>
                      <a:pt x="47" y="606"/>
                      <a:pt x="47" y="606"/>
                      <a:pt x="47" y="606"/>
                    </a:cubicBezTo>
                    <a:cubicBezTo>
                      <a:pt x="47" y="606"/>
                      <a:pt x="46" y="605"/>
                      <a:pt x="46" y="605"/>
                    </a:cubicBezTo>
                    <a:cubicBezTo>
                      <a:pt x="46" y="605"/>
                      <a:pt x="46" y="605"/>
                      <a:pt x="46" y="605"/>
                    </a:cubicBezTo>
                    <a:cubicBezTo>
                      <a:pt x="45" y="604"/>
                      <a:pt x="44" y="604"/>
                      <a:pt x="43" y="603"/>
                    </a:cubicBezTo>
                    <a:cubicBezTo>
                      <a:pt x="33" y="596"/>
                      <a:pt x="4" y="579"/>
                      <a:pt x="4" y="579"/>
                    </a:cubicBezTo>
                    <a:cubicBezTo>
                      <a:pt x="3" y="580"/>
                      <a:pt x="3" y="580"/>
                      <a:pt x="3" y="580"/>
                    </a:cubicBezTo>
                    <a:cubicBezTo>
                      <a:pt x="2" y="581"/>
                      <a:pt x="2" y="581"/>
                      <a:pt x="2" y="581"/>
                    </a:cubicBezTo>
                    <a:cubicBezTo>
                      <a:pt x="44" y="600"/>
                      <a:pt x="44" y="600"/>
                      <a:pt x="44" y="600"/>
                    </a:cubicBezTo>
                    <a:cubicBezTo>
                      <a:pt x="45" y="601"/>
                      <a:pt x="46" y="600"/>
                      <a:pt x="46" y="600"/>
                    </a:cubicBezTo>
                    <a:cubicBezTo>
                      <a:pt x="47" y="599"/>
                      <a:pt x="46" y="598"/>
                      <a:pt x="46" y="598"/>
                    </a:cubicBezTo>
                    <a:cubicBezTo>
                      <a:pt x="4" y="572"/>
                      <a:pt x="4" y="572"/>
                      <a:pt x="4" y="572"/>
                    </a:cubicBezTo>
                    <a:cubicBezTo>
                      <a:pt x="3" y="573"/>
                      <a:pt x="3" y="573"/>
                      <a:pt x="3" y="573"/>
                    </a:cubicBezTo>
                    <a:cubicBezTo>
                      <a:pt x="3" y="574"/>
                      <a:pt x="3" y="574"/>
                      <a:pt x="3" y="574"/>
                    </a:cubicBezTo>
                    <a:cubicBezTo>
                      <a:pt x="3" y="573"/>
                      <a:pt x="3" y="573"/>
                      <a:pt x="3" y="573"/>
                    </a:cubicBezTo>
                    <a:cubicBezTo>
                      <a:pt x="3" y="574"/>
                      <a:pt x="3" y="574"/>
                      <a:pt x="3" y="574"/>
                    </a:cubicBezTo>
                    <a:cubicBezTo>
                      <a:pt x="3" y="574"/>
                      <a:pt x="3" y="574"/>
                      <a:pt x="3" y="574"/>
                    </a:cubicBezTo>
                    <a:cubicBezTo>
                      <a:pt x="3" y="573"/>
                      <a:pt x="3" y="573"/>
                      <a:pt x="3" y="573"/>
                    </a:cubicBezTo>
                    <a:cubicBezTo>
                      <a:pt x="3" y="574"/>
                      <a:pt x="3" y="574"/>
                      <a:pt x="3" y="574"/>
                    </a:cubicBezTo>
                    <a:cubicBezTo>
                      <a:pt x="3" y="573"/>
                      <a:pt x="3" y="573"/>
                      <a:pt x="3" y="573"/>
                    </a:cubicBezTo>
                    <a:cubicBezTo>
                      <a:pt x="3" y="574"/>
                      <a:pt x="3" y="574"/>
                      <a:pt x="3" y="574"/>
                    </a:cubicBezTo>
                    <a:cubicBezTo>
                      <a:pt x="3" y="574"/>
                      <a:pt x="3" y="574"/>
                      <a:pt x="3" y="574"/>
                    </a:cubicBezTo>
                    <a:cubicBezTo>
                      <a:pt x="3" y="573"/>
                      <a:pt x="3" y="573"/>
                      <a:pt x="3" y="573"/>
                    </a:cubicBezTo>
                    <a:cubicBezTo>
                      <a:pt x="3" y="574"/>
                      <a:pt x="3" y="574"/>
                      <a:pt x="3" y="574"/>
                    </a:cubicBezTo>
                    <a:cubicBezTo>
                      <a:pt x="3" y="574"/>
                      <a:pt x="3" y="574"/>
                      <a:pt x="3" y="574"/>
                    </a:cubicBezTo>
                    <a:cubicBezTo>
                      <a:pt x="6" y="576"/>
                      <a:pt x="16" y="581"/>
                      <a:pt x="25" y="585"/>
                    </a:cubicBezTo>
                    <a:cubicBezTo>
                      <a:pt x="29" y="587"/>
                      <a:pt x="34" y="589"/>
                      <a:pt x="37" y="591"/>
                    </a:cubicBezTo>
                    <a:cubicBezTo>
                      <a:pt x="39" y="592"/>
                      <a:pt x="41" y="592"/>
                      <a:pt x="42" y="593"/>
                    </a:cubicBezTo>
                    <a:cubicBezTo>
                      <a:pt x="42" y="593"/>
                      <a:pt x="43" y="593"/>
                      <a:pt x="43" y="594"/>
                    </a:cubicBezTo>
                    <a:cubicBezTo>
                      <a:pt x="44" y="594"/>
                      <a:pt x="44" y="594"/>
                      <a:pt x="45" y="594"/>
                    </a:cubicBezTo>
                    <a:cubicBezTo>
                      <a:pt x="45" y="594"/>
                      <a:pt x="45" y="594"/>
                      <a:pt x="45" y="594"/>
                    </a:cubicBezTo>
                    <a:cubicBezTo>
                      <a:pt x="45" y="594"/>
                      <a:pt x="46" y="593"/>
                      <a:pt x="46" y="593"/>
                    </a:cubicBezTo>
                    <a:cubicBezTo>
                      <a:pt x="46" y="593"/>
                      <a:pt x="46" y="593"/>
                      <a:pt x="46" y="593"/>
                    </a:cubicBezTo>
                    <a:cubicBezTo>
                      <a:pt x="46" y="592"/>
                      <a:pt x="46" y="592"/>
                      <a:pt x="46" y="592"/>
                    </a:cubicBezTo>
                    <a:cubicBezTo>
                      <a:pt x="46" y="592"/>
                      <a:pt x="46" y="592"/>
                      <a:pt x="46" y="591"/>
                    </a:cubicBezTo>
                    <a:cubicBezTo>
                      <a:pt x="46" y="591"/>
                      <a:pt x="46" y="591"/>
                      <a:pt x="46" y="591"/>
                    </a:cubicBezTo>
                    <a:cubicBezTo>
                      <a:pt x="45" y="590"/>
                      <a:pt x="44" y="590"/>
                      <a:pt x="42" y="589"/>
                    </a:cubicBezTo>
                    <a:cubicBezTo>
                      <a:pt x="38" y="585"/>
                      <a:pt x="28" y="580"/>
                      <a:pt x="19" y="575"/>
                    </a:cubicBezTo>
                    <a:cubicBezTo>
                      <a:pt x="15" y="572"/>
                      <a:pt x="11" y="570"/>
                      <a:pt x="8" y="568"/>
                    </a:cubicBezTo>
                    <a:cubicBezTo>
                      <a:pt x="7" y="567"/>
                      <a:pt x="5" y="566"/>
                      <a:pt x="5" y="566"/>
                    </a:cubicBezTo>
                    <a:cubicBezTo>
                      <a:pt x="4" y="565"/>
                      <a:pt x="4" y="565"/>
                      <a:pt x="4" y="565"/>
                    </a:cubicBezTo>
                    <a:cubicBezTo>
                      <a:pt x="4" y="565"/>
                      <a:pt x="4" y="565"/>
                      <a:pt x="4" y="565"/>
                    </a:cubicBezTo>
                    <a:cubicBezTo>
                      <a:pt x="4" y="565"/>
                      <a:pt x="4" y="565"/>
                      <a:pt x="4" y="565"/>
                    </a:cubicBezTo>
                    <a:cubicBezTo>
                      <a:pt x="3" y="566"/>
                      <a:pt x="3" y="566"/>
                      <a:pt x="3" y="566"/>
                    </a:cubicBezTo>
                    <a:cubicBezTo>
                      <a:pt x="4" y="565"/>
                      <a:pt x="4" y="565"/>
                      <a:pt x="4" y="565"/>
                    </a:cubicBezTo>
                    <a:cubicBezTo>
                      <a:pt x="4" y="565"/>
                      <a:pt x="4" y="565"/>
                      <a:pt x="4" y="565"/>
                    </a:cubicBezTo>
                    <a:cubicBezTo>
                      <a:pt x="3" y="566"/>
                      <a:pt x="3" y="566"/>
                      <a:pt x="3" y="566"/>
                    </a:cubicBezTo>
                    <a:cubicBezTo>
                      <a:pt x="4" y="565"/>
                      <a:pt x="4" y="565"/>
                      <a:pt x="4" y="565"/>
                    </a:cubicBezTo>
                    <a:cubicBezTo>
                      <a:pt x="3" y="566"/>
                      <a:pt x="3" y="566"/>
                      <a:pt x="3" y="566"/>
                    </a:cubicBezTo>
                    <a:cubicBezTo>
                      <a:pt x="4" y="566"/>
                      <a:pt x="4" y="566"/>
                      <a:pt x="4" y="566"/>
                    </a:cubicBezTo>
                    <a:cubicBezTo>
                      <a:pt x="4" y="565"/>
                      <a:pt x="4" y="565"/>
                      <a:pt x="4" y="565"/>
                    </a:cubicBezTo>
                    <a:cubicBezTo>
                      <a:pt x="3" y="566"/>
                      <a:pt x="3" y="566"/>
                      <a:pt x="3" y="566"/>
                    </a:cubicBezTo>
                    <a:cubicBezTo>
                      <a:pt x="4" y="566"/>
                      <a:pt x="4" y="566"/>
                      <a:pt x="4" y="566"/>
                    </a:cubicBezTo>
                    <a:cubicBezTo>
                      <a:pt x="3" y="566"/>
                      <a:pt x="3" y="566"/>
                      <a:pt x="3" y="566"/>
                    </a:cubicBezTo>
                    <a:cubicBezTo>
                      <a:pt x="4" y="567"/>
                      <a:pt x="4" y="567"/>
                      <a:pt x="4" y="567"/>
                    </a:cubicBezTo>
                    <a:cubicBezTo>
                      <a:pt x="4" y="566"/>
                      <a:pt x="4" y="566"/>
                      <a:pt x="4" y="566"/>
                    </a:cubicBezTo>
                    <a:cubicBezTo>
                      <a:pt x="3" y="566"/>
                      <a:pt x="3" y="566"/>
                      <a:pt x="3" y="566"/>
                    </a:cubicBezTo>
                    <a:cubicBezTo>
                      <a:pt x="4" y="567"/>
                      <a:pt x="4" y="567"/>
                      <a:pt x="4" y="567"/>
                    </a:cubicBezTo>
                    <a:cubicBezTo>
                      <a:pt x="4" y="567"/>
                      <a:pt x="4" y="567"/>
                      <a:pt x="4" y="567"/>
                    </a:cubicBezTo>
                    <a:cubicBezTo>
                      <a:pt x="3" y="566"/>
                      <a:pt x="3" y="566"/>
                      <a:pt x="3" y="566"/>
                    </a:cubicBezTo>
                    <a:cubicBezTo>
                      <a:pt x="3" y="567"/>
                      <a:pt x="3" y="567"/>
                      <a:pt x="3" y="567"/>
                    </a:cubicBezTo>
                    <a:cubicBezTo>
                      <a:pt x="3" y="567"/>
                      <a:pt x="4" y="567"/>
                      <a:pt x="4" y="567"/>
                    </a:cubicBezTo>
                    <a:cubicBezTo>
                      <a:pt x="3" y="566"/>
                      <a:pt x="3" y="566"/>
                      <a:pt x="3" y="566"/>
                    </a:cubicBezTo>
                    <a:cubicBezTo>
                      <a:pt x="3" y="567"/>
                      <a:pt x="3" y="567"/>
                      <a:pt x="3" y="567"/>
                    </a:cubicBezTo>
                    <a:cubicBezTo>
                      <a:pt x="3" y="566"/>
                      <a:pt x="3" y="566"/>
                      <a:pt x="3" y="566"/>
                    </a:cubicBezTo>
                    <a:cubicBezTo>
                      <a:pt x="3" y="567"/>
                      <a:pt x="3" y="567"/>
                      <a:pt x="3" y="567"/>
                    </a:cubicBezTo>
                    <a:cubicBezTo>
                      <a:pt x="3" y="567"/>
                      <a:pt x="3" y="567"/>
                      <a:pt x="3" y="567"/>
                    </a:cubicBezTo>
                    <a:cubicBezTo>
                      <a:pt x="3" y="566"/>
                      <a:pt x="3" y="566"/>
                      <a:pt x="3" y="566"/>
                    </a:cubicBezTo>
                    <a:cubicBezTo>
                      <a:pt x="3" y="567"/>
                      <a:pt x="3" y="567"/>
                      <a:pt x="3" y="567"/>
                    </a:cubicBezTo>
                    <a:cubicBezTo>
                      <a:pt x="3" y="567"/>
                      <a:pt x="3" y="567"/>
                      <a:pt x="3" y="567"/>
                    </a:cubicBezTo>
                    <a:cubicBezTo>
                      <a:pt x="3" y="567"/>
                      <a:pt x="3" y="567"/>
                      <a:pt x="3" y="567"/>
                    </a:cubicBezTo>
                    <a:cubicBezTo>
                      <a:pt x="3" y="567"/>
                      <a:pt x="3" y="567"/>
                      <a:pt x="3" y="567"/>
                    </a:cubicBezTo>
                    <a:cubicBezTo>
                      <a:pt x="3" y="567"/>
                      <a:pt x="3" y="567"/>
                      <a:pt x="3" y="567"/>
                    </a:cubicBezTo>
                    <a:cubicBezTo>
                      <a:pt x="3" y="567"/>
                      <a:pt x="3" y="567"/>
                      <a:pt x="3" y="567"/>
                    </a:cubicBezTo>
                    <a:cubicBezTo>
                      <a:pt x="3" y="567"/>
                      <a:pt x="4" y="568"/>
                      <a:pt x="5" y="568"/>
                    </a:cubicBezTo>
                    <a:cubicBezTo>
                      <a:pt x="10" y="571"/>
                      <a:pt x="20" y="576"/>
                      <a:pt x="28" y="580"/>
                    </a:cubicBezTo>
                    <a:cubicBezTo>
                      <a:pt x="33" y="582"/>
                      <a:pt x="37" y="584"/>
                      <a:pt x="40" y="586"/>
                    </a:cubicBezTo>
                    <a:cubicBezTo>
                      <a:pt x="43" y="588"/>
                      <a:pt x="44" y="589"/>
                      <a:pt x="44" y="589"/>
                    </a:cubicBezTo>
                    <a:cubicBezTo>
                      <a:pt x="45" y="589"/>
                      <a:pt x="46" y="589"/>
                      <a:pt x="46" y="588"/>
                    </a:cubicBezTo>
                    <a:cubicBezTo>
                      <a:pt x="47" y="587"/>
                      <a:pt x="47" y="586"/>
                      <a:pt x="46" y="586"/>
                    </a:cubicBezTo>
                    <a:cubicBezTo>
                      <a:pt x="27" y="574"/>
                      <a:pt x="27" y="574"/>
                      <a:pt x="27" y="574"/>
                    </a:cubicBezTo>
                    <a:cubicBezTo>
                      <a:pt x="43" y="582"/>
                      <a:pt x="43" y="582"/>
                      <a:pt x="43" y="582"/>
                    </a:cubicBezTo>
                    <a:cubicBezTo>
                      <a:pt x="44" y="582"/>
                      <a:pt x="45" y="582"/>
                      <a:pt x="45" y="581"/>
                    </a:cubicBezTo>
                    <a:cubicBezTo>
                      <a:pt x="45" y="581"/>
                      <a:pt x="45" y="580"/>
                      <a:pt x="45" y="579"/>
                    </a:cubicBezTo>
                    <a:cubicBezTo>
                      <a:pt x="45" y="579"/>
                      <a:pt x="42" y="578"/>
                      <a:pt x="38" y="576"/>
                    </a:cubicBezTo>
                    <a:cubicBezTo>
                      <a:pt x="32" y="572"/>
                      <a:pt x="24" y="567"/>
                      <a:pt x="17" y="562"/>
                    </a:cubicBezTo>
                    <a:cubicBezTo>
                      <a:pt x="13" y="560"/>
                      <a:pt x="10" y="558"/>
                      <a:pt x="7" y="557"/>
                    </a:cubicBezTo>
                    <a:cubicBezTo>
                      <a:pt x="6" y="556"/>
                      <a:pt x="5" y="555"/>
                      <a:pt x="5" y="555"/>
                    </a:cubicBezTo>
                    <a:cubicBezTo>
                      <a:pt x="4" y="554"/>
                      <a:pt x="4" y="554"/>
                      <a:pt x="4" y="554"/>
                    </a:cubicBezTo>
                    <a:cubicBezTo>
                      <a:pt x="4" y="554"/>
                      <a:pt x="4" y="554"/>
                      <a:pt x="4" y="554"/>
                    </a:cubicBezTo>
                    <a:cubicBezTo>
                      <a:pt x="4" y="554"/>
                      <a:pt x="4" y="554"/>
                      <a:pt x="4" y="554"/>
                    </a:cubicBezTo>
                    <a:cubicBezTo>
                      <a:pt x="3" y="555"/>
                      <a:pt x="3" y="555"/>
                      <a:pt x="3" y="555"/>
                    </a:cubicBezTo>
                    <a:cubicBezTo>
                      <a:pt x="4" y="554"/>
                      <a:pt x="4" y="554"/>
                      <a:pt x="4" y="554"/>
                    </a:cubicBezTo>
                    <a:cubicBezTo>
                      <a:pt x="4" y="554"/>
                      <a:pt x="4" y="554"/>
                      <a:pt x="4" y="554"/>
                    </a:cubicBezTo>
                    <a:cubicBezTo>
                      <a:pt x="3" y="555"/>
                      <a:pt x="3" y="555"/>
                      <a:pt x="3" y="555"/>
                    </a:cubicBezTo>
                    <a:cubicBezTo>
                      <a:pt x="4" y="554"/>
                      <a:pt x="4" y="554"/>
                      <a:pt x="4" y="554"/>
                    </a:cubicBezTo>
                    <a:cubicBezTo>
                      <a:pt x="3" y="555"/>
                      <a:pt x="3" y="555"/>
                      <a:pt x="3" y="555"/>
                    </a:cubicBezTo>
                    <a:cubicBezTo>
                      <a:pt x="4" y="555"/>
                      <a:pt x="4" y="555"/>
                      <a:pt x="4" y="555"/>
                    </a:cubicBezTo>
                    <a:cubicBezTo>
                      <a:pt x="4" y="555"/>
                      <a:pt x="4" y="554"/>
                      <a:pt x="4" y="554"/>
                    </a:cubicBezTo>
                    <a:cubicBezTo>
                      <a:pt x="3" y="555"/>
                      <a:pt x="3" y="555"/>
                      <a:pt x="3" y="555"/>
                    </a:cubicBezTo>
                    <a:cubicBezTo>
                      <a:pt x="4" y="555"/>
                      <a:pt x="4" y="555"/>
                      <a:pt x="4" y="555"/>
                    </a:cubicBezTo>
                    <a:cubicBezTo>
                      <a:pt x="3" y="555"/>
                      <a:pt x="3" y="555"/>
                      <a:pt x="3" y="555"/>
                    </a:cubicBezTo>
                    <a:cubicBezTo>
                      <a:pt x="4" y="556"/>
                      <a:pt x="4" y="556"/>
                      <a:pt x="4" y="556"/>
                    </a:cubicBezTo>
                    <a:cubicBezTo>
                      <a:pt x="4" y="555"/>
                      <a:pt x="4" y="555"/>
                      <a:pt x="4" y="555"/>
                    </a:cubicBezTo>
                    <a:cubicBezTo>
                      <a:pt x="3" y="555"/>
                      <a:pt x="3" y="555"/>
                      <a:pt x="3" y="555"/>
                    </a:cubicBezTo>
                    <a:cubicBezTo>
                      <a:pt x="4" y="556"/>
                      <a:pt x="4" y="556"/>
                      <a:pt x="4" y="556"/>
                    </a:cubicBezTo>
                    <a:cubicBezTo>
                      <a:pt x="4" y="556"/>
                      <a:pt x="4" y="556"/>
                      <a:pt x="4" y="556"/>
                    </a:cubicBezTo>
                    <a:cubicBezTo>
                      <a:pt x="3" y="555"/>
                      <a:pt x="3" y="555"/>
                      <a:pt x="3" y="555"/>
                    </a:cubicBezTo>
                    <a:cubicBezTo>
                      <a:pt x="3" y="557"/>
                      <a:pt x="3" y="557"/>
                      <a:pt x="3" y="557"/>
                    </a:cubicBezTo>
                    <a:cubicBezTo>
                      <a:pt x="4" y="556"/>
                      <a:pt x="4" y="556"/>
                      <a:pt x="4" y="556"/>
                    </a:cubicBezTo>
                    <a:cubicBezTo>
                      <a:pt x="3" y="555"/>
                      <a:pt x="3" y="555"/>
                      <a:pt x="3" y="555"/>
                    </a:cubicBezTo>
                    <a:cubicBezTo>
                      <a:pt x="3" y="557"/>
                      <a:pt x="3" y="557"/>
                      <a:pt x="3" y="557"/>
                    </a:cubicBezTo>
                    <a:cubicBezTo>
                      <a:pt x="3" y="555"/>
                      <a:pt x="3" y="555"/>
                      <a:pt x="3" y="555"/>
                    </a:cubicBezTo>
                    <a:cubicBezTo>
                      <a:pt x="3" y="557"/>
                      <a:pt x="3" y="557"/>
                      <a:pt x="3" y="557"/>
                    </a:cubicBezTo>
                    <a:cubicBezTo>
                      <a:pt x="3" y="557"/>
                      <a:pt x="3" y="557"/>
                      <a:pt x="3" y="557"/>
                    </a:cubicBezTo>
                    <a:cubicBezTo>
                      <a:pt x="3" y="555"/>
                      <a:pt x="3" y="555"/>
                      <a:pt x="3" y="555"/>
                    </a:cubicBezTo>
                    <a:cubicBezTo>
                      <a:pt x="3" y="557"/>
                      <a:pt x="3" y="557"/>
                      <a:pt x="3" y="557"/>
                    </a:cubicBezTo>
                    <a:cubicBezTo>
                      <a:pt x="3" y="555"/>
                      <a:pt x="3" y="555"/>
                      <a:pt x="3" y="555"/>
                    </a:cubicBezTo>
                    <a:cubicBezTo>
                      <a:pt x="3" y="557"/>
                      <a:pt x="3" y="557"/>
                      <a:pt x="3" y="557"/>
                    </a:cubicBezTo>
                    <a:cubicBezTo>
                      <a:pt x="3" y="557"/>
                      <a:pt x="3" y="557"/>
                      <a:pt x="3" y="557"/>
                    </a:cubicBezTo>
                    <a:cubicBezTo>
                      <a:pt x="3" y="555"/>
                      <a:pt x="3" y="555"/>
                      <a:pt x="3" y="555"/>
                    </a:cubicBezTo>
                    <a:cubicBezTo>
                      <a:pt x="3" y="557"/>
                      <a:pt x="3" y="557"/>
                      <a:pt x="3" y="557"/>
                    </a:cubicBezTo>
                    <a:cubicBezTo>
                      <a:pt x="3" y="557"/>
                      <a:pt x="3" y="557"/>
                      <a:pt x="3" y="557"/>
                    </a:cubicBezTo>
                    <a:cubicBezTo>
                      <a:pt x="3" y="557"/>
                      <a:pt x="4" y="557"/>
                      <a:pt x="5" y="558"/>
                    </a:cubicBezTo>
                    <a:cubicBezTo>
                      <a:pt x="10" y="560"/>
                      <a:pt x="19" y="564"/>
                      <a:pt x="28" y="569"/>
                    </a:cubicBezTo>
                    <a:cubicBezTo>
                      <a:pt x="32" y="571"/>
                      <a:pt x="36" y="572"/>
                      <a:pt x="39" y="574"/>
                    </a:cubicBezTo>
                    <a:cubicBezTo>
                      <a:pt x="40" y="575"/>
                      <a:pt x="42" y="575"/>
                      <a:pt x="43" y="576"/>
                    </a:cubicBezTo>
                    <a:cubicBezTo>
                      <a:pt x="43" y="576"/>
                      <a:pt x="43" y="576"/>
                      <a:pt x="44" y="576"/>
                    </a:cubicBezTo>
                    <a:cubicBezTo>
                      <a:pt x="44" y="576"/>
                      <a:pt x="44" y="576"/>
                      <a:pt x="44" y="576"/>
                    </a:cubicBezTo>
                    <a:cubicBezTo>
                      <a:pt x="44" y="576"/>
                      <a:pt x="44" y="576"/>
                      <a:pt x="45" y="576"/>
                    </a:cubicBezTo>
                    <a:cubicBezTo>
                      <a:pt x="45" y="576"/>
                      <a:pt x="45" y="576"/>
                      <a:pt x="45" y="576"/>
                    </a:cubicBezTo>
                    <a:cubicBezTo>
                      <a:pt x="45" y="576"/>
                      <a:pt x="46" y="576"/>
                      <a:pt x="46" y="576"/>
                    </a:cubicBezTo>
                    <a:cubicBezTo>
                      <a:pt x="46" y="576"/>
                      <a:pt x="46" y="576"/>
                      <a:pt x="46" y="576"/>
                    </a:cubicBezTo>
                    <a:cubicBezTo>
                      <a:pt x="46" y="575"/>
                      <a:pt x="46" y="575"/>
                      <a:pt x="46" y="575"/>
                    </a:cubicBezTo>
                    <a:cubicBezTo>
                      <a:pt x="46" y="574"/>
                      <a:pt x="46" y="574"/>
                      <a:pt x="46" y="574"/>
                    </a:cubicBezTo>
                    <a:cubicBezTo>
                      <a:pt x="46" y="573"/>
                      <a:pt x="46" y="573"/>
                      <a:pt x="46" y="573"/>
                    </a:cubicBezTo>
                    <a:cubicBezTo>
                      <a:pt x="45" y="573"/>
                      <a:pt x="44" y="572"/>
                      <a:pt x="43" y="571"/>
                    </a:cubicBezTo>
                    <a:cubicBezTo>
                      <a:pt x="33" y="565"/>
                      <a:pt x="3" y="547"/>
                      <a:pt x="3" y="547"/>
                    </a:cubicBezTo>
                    <a:cubicBezTo>
                      <a:pt x="2" y="548"/>
                      <a:pt x="2" y="548"/>
                      <a:pt x="2" y="548"/>
                    </a:cubicBezTo>
                    <a:cubicBezTo>
                      <a:pt x="2" y="550"/>
                      <a:pt x="2" y="550"/>
                      <a:pt x="2" y="550"/>
                    </a:cubicBezTo>
                    <a:cubicBezTo>
                      <a:pt x="45" y="571"/>
                      <a:pt x="45" y="571"/>
                      <a:pt x="45" y="571"/>
                    </a:cubicBezTo>
                    <a:cubicBezTo>
                      <a:pt x="45" y="571"/>
                      <a:pt x="46" y="571"/>
                      <a:pt x="47" y="571"/>
                    </a:cubicBezTo>
                    <a:cubicBezTo>
                      <a:pt x="47" y="570"/>
                      <a:pt x="47" y="570"/>
                      <a:pt x="47" y="570"/>
                    </a:cubicBezTo>
                    <a:cubicBezTo>
                      <a:pt x="47" y="569"/>
                      <a:pt x="47" y="569"/>
                      <a:pt x="47" y="569"/>
                    </a:cubicBezTo>
                    <a:cubicBezTo>
                      <a:pt x="46" y="568"/>
                      <a:pt x="46" y="568"/>
                      <a:pt x="46" y="568"/>
                    </a:cubicBezTo>
                    <a:cubicBezTo>
                      <a:pt x="46" y="568"/>
                      <a:pt x="45" y="567"/>
                      <a:pt x="43" y="566"/>
                    </a:cubicBezTo>
                    <a:cubicBezTo>
                      <a:pt x="38" y="563"/>
                      <a:pt x="28" y="557"/>
                      <a:pt x="19" y="552"/>
                    </a:cubicBezTo>
                    <a:cubicBezTo>
                      <a:pt x="15" y="549"/>
                      <a:pt x="11" y="547"/>
                      <a:pt x="8" y="545"/>
                    </a:cubicBezTo>
                    <a:cubicBezTo>
                      <a:pt x="6" y="544"/>
                      <a:pt x="5" y="543"/>
                      <a:pt x="4" y="543"/>
                    </a:cubicBezTo>
                    <a:cubicBezTo>
                      <a:pt x="4" y="542"/>
                      <a:pt x="3" y="542"/>
                      <a:pt x="3" y="542"/>
                    </a:cubicBezTo>
                    <a:cubicBezTo>
                      <a:pt x="3" y="542"/>
                      <a:pt x="3" y="542"/>
                      <a:pt x="3" y="542"/>
                    </a:cubicBezTo>
                    <a:cubicBezTo>
                      <a:pt x="3" y="542"/>
                      <a:pt x="3" y="542"/>
                      <a:pt x="3" y="542"/>
                    </a:cubicBezTo>
                    <a:cubicBezTo>
                      <a:pt x="3" y="542"/>
                      <a:pt x="3" y="542"/>
                      <a:pt x="3" y="542"/>
                    </a:cubicBezTo>
                    <a:cubicBezTo>
                      <a:pt x="3" y="542"/>
                      <a:pt x="3" y="542"/>
                      <a:pt x="3" y="542"/>
                    </a:cubicBezTo>
                    <a:cubicBezTo>
                      <a:pt x="3" y="542"/>
                      <a:pt x="3" y="542"/>
                      <a:pt x="3" y="542"/>
                    </a:cubicBezTo>
                    <a:cubicBezTo>
                      <a:pt x="3" y="542"/>
                      <a:pt x="3" y="542"/>
                      <a:pt x="3" y="542"/>
                    </a:cubicBezTo>
                    <a:cubicBezTo>
                      <a:pt x="3" y="542"/>
                      <a:pt x="3" y="542"/>
                      <a:pt x="3" y="542"/>
                    </a:cubicBezTo>
                    <a:cubicBezTo>
                      <a:pt x="2" y="543"/>
                      <a:pt x="2" y="543"/>
                      <a:pt x="2" y="543"/>
                    </a:cubicBezTo>
                    <a:cubicBezTo>
                      <a:pt x="4" y="543"/>
                      <a:pt x="4" y="543"/>
                      <a:pt x="4" y="543"/>
                    </a:cubicBezTo>
                    <a:cubicBezTo>
                      <a:pt x="3" y="542"/>
                      <a:pt x="3" y="542"/>
                      <a:pt x="3" y="542"/>
                    </a:cubicBezTo>
                    <a:cubicBezTo>
                      <a:pt x="2" y="543"/>
                      <a:pt x="2" y="543"/>
                      <a:pt x="2" y="543"/>
                    </a:cubicBezTo>
                    <a:cubicBezTo>
                      <a:pt x="4" y="543"/>
                      <a:pt x="4" y="543"/>
                      <a:pt x="4" y="543"/>
                    </a:cubicBezTo>
                    <a:cubicBezTo>
                      <a:pt x="2" y="543"/>
                      <a:pt x="2" y="543"/>
                      <a:pt x="2" y="543"/>
                    </a:cubicBezTo>
                    <a:cubicBezTo>
                      <a:pt x="3" y="543"/>
                      <a:pt x="3" y="543"/>
                      <a:pt x="3" y="543"/>
                    </a:cubicBezTo>
                    <a:cubicBezTo>
                      <a:pt x="4" y="543"/>
                      <a:pt x="4" y="543"/>
                      <a:pt x="4" y="543"/>
                    </a:cubicBezTo>
                    <a:cubicBezTo>
                      <a:pt x="2" y="543"/>
                      <a:pt x="2" y="543"/>
                      <a:pt x="2" y="543"/>
                    </a:cubicBezTo>
                    <a:cubicBezTo>
                      <a:pt x="3" y="543"/>
                      <a:pt x="3" y="543"/>
                      <a:pt x="3" y="543"/>
                    </a:cubicBezTo>
                    <a:cubicBezTo>
                      <a:pt x="2" y="543"/>
                      <a:pt x="2" y="543"/>
                      <a:pt x="2" y="543"/>
                    </a:cubicBezTo>
                    <a:cubicBezTo>
                      <a:pt x="1" y="544"/>
                      <a:pt x="1" y="544"/>
                      <a:pt x="1" y="544"/>
                    </a:cubicBezTo>
                    <a:cubicBezTo>
                      <a:pt x="1" y="544"/>
                      <a:pt x="12" y="549"/>
                      <a:pt x="22" y="554"/>
                    </a:cubicBezTo>
                    <a:cubicBezTo>
                      <a:pt x="27" y="557"/>
                      <a:pt x="32" y="559"/>
                      <a:pt x="36" y="561"/>
                    </a:cubicBezTo>
                    <a:cubicBezTo>
                      <a:pt x="38" y="562"/>
                      <a:pt x="40" y="563"/>
                      <a:pt x="41" y="564"/>
                    </a:cubicBezTo>
                    <a:cubicBezTo>
                      <a:pt x="42" y="564"/>
                      <a:pt x="43" y="564"/>
                      <a:pt x="43" y="564"/>
                    </a:cubicBezTo>
                    <a:cubicBezTo>
                      <a:pt x="44" y="565"/>
                      <a:pt x="44" y="565"/>
                      <a:pt x="44" y="565"/>
                    </a:cubicBezTo>
                    <a:cubicBezTo>
                      <a:pt x="44" y="565"/>
                      <a:pt x="44" y="565"/>
                      <a:pt x="44" y="565"/>
                    </a:cubicBezTo>
                    <a:cubicBezTo>
                      <a:pt x="45" y="565"/>
                      <a:pt x="45" y="565"/>
                      <a:pt x="45" y="565"/>
                    </a:cubicBezTo>
                    <a:cubicBezTo>
                      <a:pt x="45" y="565"/>
                      <a:pt x="45" y="564"/>
                      <a:pt x="46" y="564"/>
                    </a:cubicBezTo>
                    <a:cubicBezTo>
                      <a:pt x="46" y="564"/>
                      <a:pt x="46" y="563"/>
                      <a:pt x="46" y="563"/>
                    </a:cubicBezTo>
                    <a:cubicBezTo>
                      <a:pt x="46" y="563"/>
                      <a:pt x="46" y="562"/>
                      <a:pt x="45" y="562"/>
                    </a:cubicBezTo>
                    <a:cubicBezTo>
                      <a:pt x="24" y="549"/>
                      <a:pt x="24" y="549"/>
                      <a:pt x="24" y="549"/>
                    </a:cubicBezTo>
                    <a:cubicBezTo>
                      <a:pt x="43" y="558"/>
                      <a:pt x="43" y="558"/>
                      <a:pt x="43" y="558"/>
                    </a:cubicBezTo>
                    <a:cubicBezTo>
                      <a:pt x="44" y="558"/>
                      <a:pt x="45" y="558"/>
                      <a:pt x="45" y="557"/>
                    </a:cubicBezTo>
                    <a:cubicBezTo>
                      <a:pt x="45" y="556"/>
                      <a:pt x="45" y="555"/>
                      <a:pt x="44" y="555"/>
                    </a:cubicBezTo>
                    <a:cubicBezTo>
                      <a:pt x="44" y="555"/>
                      <a:pt x="42" y="554"/>
                      <a:pt x="38" y="551"/>
                    </a:cubicBezTo>
                    <a:cubicBezTo>
                      <a:pt x="32" y="548"/>
                      <a:pt x="23" y="542"/>
                      <a:pt x="16" y="538"/>
                    </a:cubicBezTo>
                    <a:cubicBezTo>
                      <a:pt x="12" y="536"/>
                      <a:pt x="9" y="533"/>
                      <a:pt x="7" y="532"/>
                    </a:cubicBezTo>
                    <a:cubicBezTo>
                      <a:pt x="5" y="531"/>
                      <a:pt x="4" y="531"/>
                      <a:pt x="4" y="530"/>
                    </a:cubicBezTo>
                    <a:cubicBezTo>
                      <a:pt x="3" y="530"/>
                      <a:pt x="3" y="530"/>
                      <a:pt x="3" y="530"/>
                    </a:cubicBezTo>
                    <a:cubicBezTo>
                      <a:pt x="3" y="529"/>
                      <a:pt x="3" y="529"/>
                      <a:pt x="3" y="529"/>
                    </a:cubicBezTo>
                    <a:cubicBezTo>
                      <a:pt x="3" y="530"/>
                      <a:pt x="3" y="530"/>
                      <a:pt x="3" y="530"/>
                    </a:cubicBezTo>
                    <a:cubicBezTo>
                      <a:pt x="3" y="529"/>
                      <a:pt x="3" y="529"/>
                      <a:pt x="3" y="529"/>
                    </a:cubicBezTo>
                    <a:cubicBezTo>
                      <a:pt x="3" y="529"/>
                      <a:pt x="3" y="529"/>
                      <a:pt x="3" y="529"/>
                    </a:cubicBezTo>
                    <a:cubicBezTo>
                      <a:pt x="3" y="530"/>
                      <a:pt x="3" y="530"/>
                      <a:pt x="3" y="530"/>
                    </a:cubicBezTo>
                    <a:cubicBezTo>
                      <a:pt x="3" y="529"/>
                      <a:pt x="3" y="529"/>
                      <a:pt x="3" y="529"/>
                    </a:cubicBezTo>
                    <a:cubicBezTo>
                      <a:pt x="2" y="530"/>
                      <a:pt x="2" y="530"/>
                      <a:pt x="2" y="530"/>
                    </a:cubicBezTo>
                    <a:cubicBezTo>
                      <a:pt x="3" y="530"/>
                      <a:pt x="3" y="530"/>
                      <a:pt x="3" y="530"/>
                    </a:cubicBezTo>
                    <a:cubicBezTo>
                      <a:pt x="3" y="529"/>
                      <a:pt x="3" y="529"/>
                      <a:pt x="3" y="529"/>
                    </a:cubicBezTo>
                    <a:cubicBezTo>
                      <a:pt x="2" y="530"/>
                      <a:pt x="2" y="530"/>
                      <a:pt x="2" y="530"/>
                    </a:cubicBezTo>
                    <a:cubicBezTo>
                      <a:pt x="3" y="530"/>
                      <a:pt x="3" y="530"/>
                      <a:pt x="3" y="530"/>
                    </a:cubicBezTo>
                    <a:cubicBezTo>
                      <a:pt x="2" y="530"/>
                      <a:pt x="2" y="530"/>
                      <a:pt x="2" y="530"/>
                    </a:cubicBezTo>
                    <a:cubicBezTo>
                      <a:pt x="3" y="530"/>
                      <a:pt x="3" y="530"/>
                      <a:pt x="3" y="530"/>
                    </a:cubicBezTo>
                    <a:cubicBezTo>
                      <a:pt x="3" y="530"/>
                      <a:pt x="3" y="530"/>
                      <a:pt x="3" y="530"/>
                    </a:cubicBezTo>
                    <a:cubicBezTo>
                      <a:pt x="2" y="530"/>
                      <a:pt x="2" y="530"/>
                      <a:pt x="2" y="530"/>
                    </a:cubicBezTo>
                    <a:cubicBezTo>
                      <a:pt x="3" y="530"/>
                      <a:pt x="3" y="530"/>
                      <a:pt x="3" y="530"/>
                    </a:cubicBezTo>
                    <a:cubicBezTo>
                      <a:pt x="2" y="530"/>
                      <a:pt x="2" y="530"/>
                      <a:pt x="2" y="530"/>
                    </a:cubicBezTo>
                    <a:cubicBezTo>
                      <a:pt x="3" y="531"/>
                      <a:pt x="3" y="531"/>
                      <a:pt x="3" y="531"/>
                    </a:cubicBezTo>
                    <a:cubicBezTo>
                      <a:pt x="3" y="530"/>
                      <a:pt x="3" y="530"/>
                      <a:pt x="3" y="530"/>
                    </a:cubicBezTo>
                    <a:cubicBezTo>
                      <a:pt x="2" y="530"/>
                      <a:pt x="2" y="530"/>
                      <a:pt x="2" y="530"/>
                    </a:cubicBezTo>
                    <a:cubicBezTo>
                      <a:pt x="3" y="531"/>
                      <a:pt x="3" y="531"/>
                      <a:pt x="3" y="531"/>
                    </a:cubicBezTo>
                    <a:cubicBezTo>
                      <a:pt x="2" y="530"/>
                      <a:pt x="2" y="530"/>
                      <a:pt x="2" y="530"/>
                    </a:cubicBezTo>
                    <a:cubicBezTo>
                      <a:pt x="1" y="532"/>
                      <a:pt x="1" y="532"/>
                      <a:pt x="1" y="532"/>
                    </a:cubicBezTo>
                    <a:cubicBezTo>
                      <a:pt x="43" y="551"/>
                      <a:pt x="43" y="551"/>
                      <a:pt x="43" y="551"/>
                    </a:cubicBezTo>
                    <a:cubicBezTo>
                      <a:pt x="44" y="552"/>
                      <a:pt x="45" y="552"/>
                      <a:pt x="45" y="551"/>
                    </a:cubicBezTo>
                    <a:cubicBezTo>
                      <a:pt x="45" y="550"/>
                      <a:pt x="45" y="549"/>
                      <a:pt x="45" y="549"/>
                    </a:cubicBezTo>
                    <a:cubicBezTo>
                      <a:pt x="21" y="534"/>
                      <a:pt x="21" y="534"/>
                      <a:pt x="21" y="534"/>
                    </a:cubicBezTo>
                    <a:cubicBezTo>
                      <a:pt x="44" y="544"/>
                      <a:pt x="44" y="544"/>
                      <a:pt x="44" y="544"/>
                    </a:cubicBezTo>
                    <a:cubicBezTo>
                      <a:pt x="45" y="545"/>
                      <a:pt x="46" y="544"/>
                      <a:pt x="46" y="544"/>
                    </a:cubicBezTo>
                    <a:cubicBezTo>
                      <a:pt x="46" y="543"/>
                      <a:pt x="46" y="542"/>
                      <a:pt x="45" y="542"/>
                    </a:cubicBezTo>
                    <a:cubicBezTo>
                      <a:pt x="45" y="542"/>
                      <a:pt x="43" y="540"/>
                      <a:pt x="39" y="538"/>
                    </a:cubicBezTo>
                    <a:cubicBezTo>
                      <a:pt x="33" y="534"/>
                      <a:pt x="24" y="529"/>
                      <a:pt x="16" y="524"/>
                    </a:cubicBezTo>
                    <a:cubicBezTo>
                      <a:pt x="12" y="522"/>
                      <a:pt x="9" y="520"/>
                      <a:pt x="7" y="518"/>
                    </a:cubicBezTo>
                    <a:cubicBezTo>
                      <a:pt x="5" y="517"/>
                      <a:pt x="4" y="517"/>
                      <a:pt x="4" y="516"/>
                    </a:cubicBezTo>
                    <a:cubicBezTo>
                      <a:pt x="3" y="516"/>
                      <a:pt x="3" y="516"/>
                      <a:pt x="3" y="516"/>
                    </a:cubicBezTo>
                    <a:cubicBezTo>
                      <a:pt x="3" y="516"/>
                      <a:pt x="3" y="516"/>
                      <a:pt x="3" y="516"/>
                    </a:cubicBezTo>
                    <a:cubicBezTo>
                      <a:pt x="3" y="516"/>
                      <a:pt x="3" y="516"/>
                      <a:pt x="3" y="516"/>
                    </a:cubicBezTo>
                    <a:cubicBezTo>
                      <a:pt x="3" y="516"/>
                      <a:pt x="3" y="516"/>
                      <a:pt x="3" y="516"/>
                    </a:cubicBezTo>
                    <a:cubicBezTo>
                      <a:pt x="3" y="516"/>
                      <a:pt x="3" y="516"/>
                      <a:pt x="3" y="516"/>
                    </a:cubicBezTo>
                    <a:cubicBezTo>
                      <a:pt x="3" y="516"/>
                      <a:pt x="3" y="516"/>
                      <a:pt x="3" y="516"/>
                    </a:cubicBezTo>
                    <a:cubicBezTo>
                      <a:pt x="3" y="516"/>
                      <a:pt x="3" y="516"/>
                      <a:pt x="3" y="516"/>
                    </a:cubicBezTo>
                    <a:cubicBezTo>
                      <a:pt x="2" y="516"/>
                      <a:pt x="2" y="516"/>
                      <a:pt x="2" y="516"/>
                    </a:cubicBezTo>
                    <a:cubicBezTo>
                      <a:pt x="3" y="516"/>
                      <a:pt x="3" y="516"/>
                      <a:pt x="3" y="516"/>
                    </a:cubicBezTo>
                    <a:cubicBezTo>
                      <a:pt x="3" y="516"/>
                      <a:pt x="3" y="516"/>
                      <a:pt x="3" y="516"/>
                    </a:cubicBezTo>
                    <a:cubicBezTo>
                      <a:pt x="2" y="516"/>
                      <a:pt x="2" y="516"/>
                      <a:pt x="2" y="516"/>
                    </a:cubicBezTo>
                    <a:cubicBezTo>
                      <a:pt x="3" y="516"/>
                      <a:pt x="3" y="516"/>
                      <a:pt x="3" y="516"/>
                    </a:cubicBezTo>
                    <a:cubicBezTo>
                      <a:pt x="2" y="516"/>
                      <a:pt x="2" y="516"/>
                      <a:pt x="2" y="516"/>
                    </a:cubicBezTo>
                    <a:cubicBezTo>
                      <a:pt x="3" y="517"/>
                      <a:pt x="3" y="517"/>
                      <a:pt x="3" y="517"/>
                    </a:cubicBezTo>
                    <a:cubicBezTo>
                      <a:pt x="3" y="516"/>
                      <a:pt x="3" y="516"/>
                      <a:pt x="3" y="516"/>
                    </a:cubicBezTo>
                    <a:cubicBezTo>
                      <a:pt x="2" y="516"/>
                      <a:pt x="2" y="516"/>
                      <a:pt x="2" y="516"/>
                    </a:cubicBezTo>
                    <a:cubicBezTo>
                      <a:pt x="3" y="517"/>
                      <a:pt x="3" y="517"/>
                      <a:pt x="3" y="517"/>
                    </a:cubicBezTo>
                    <a:cubicBezTo>
                      <a:pt x="3" y="517"/>
                      <a:pt x="3" y="517"/>
                      <a:pt x="3" y="517"/>
                    </a:cubicBezTo>
                    <a:cubicBezTo>
                      <a:pt x="2" y="516"/>
                      <a:pt x="2" y="516"/>
                      <a:pt x="2" y="516"/>
                    </a:cubicBezTo>
                    <a:cubicBezTo>
                      <a:pt x="2" y="518"/>
                      <a:pt x="2" y="518"/>
                      <a:pt x="2" y="518"/>
                    </a:cubicBezTo>
                    <a:cubicBezTo>
                      <a:pt x="3" y="518"/>
                      <a:pt x="3" y="517"/>
                      <a:pt x="3" y="517"/>
                    </a:cubicBezTo>
                    <a:cubicBezTo>
                      <a:pt x="2" y="516"/>
                      <a:pt x="2" y="516"/>
                      <a:pt x="2" y="516"/>
                    </a:cubicBezTo>
                    <a:cubicBezTo>
                      <a:pt x="2" y="518"/>
                      <a:pt x="2" y="518"/>
                      <a:pt x="2" y="518"/>
                    </a:cubicBezTo>
                    <a:cubicBezTo>
                      <a:pt x="2" y="516"/>
                      <a:pt x="2" y="516"/>
                      <a:pt x="2" y="516"/>
                    </a:cubicBezTo>
                    <a:cubicBezTo>
                      <a:pt x="2" y="518"/>
                      <a:pt x="2" y="518"/>
                      <a:pt x="2" y="518"/>
                    </a:cubicBezTo>
                    <a:cubicBezTo>
                      <a:pt x="2" y="518"/>
                      <a:pt x="2" y="518"/>
                      <a:pt x="2" y="518"/>
                    </a:cubicBezTo>
                    <a:cubicBezTo>
                      <a:pt x="2" y="516"/>
                      <a:pt x="2" y="516"/>
                      <a:pt x="2" y="516"/>
                    </a:cubicBezTo>
                    <a:cubicBezTo>
                      <a:pt x="2" y="518"/>
                      <a:pt x="2" y="518"/>
                      <a:pt x="2" y="518"/>
                    </a:cubicBezTo>
                    <a:cubicBezTo>
                      <a:pt x="2" y="517"/>
                      <a:pt x="2" y="517"/>
                      <a:pt x="2" y="517"/>
                    </a:cubicBezTo>
                    <a:cubicBezTo>
                      <a:pt x="2" y="518"/>
                      <a:pt x="2" y="518"/>
                      <a:pt x="2" y="518"/>
                    </a:cubicBezTo>
                    <a:cubicBezTo>
                      <a:pt x="2" y="518"/>
                      <a:pt x="2" y="518"/>
                      <a:pt x="2" y="518"/>
                    </a:cubicBezTo>
                    <a:cubicBezTo>
                      <a:pt x="2" y="517"/>
                      <a:pt x="2" y="517"/>
                      <a:pt x="2" y="517"/>
                    </a:cubicBezTo>
                    <a:cubicBezTo>
                      <a:pt x="2" y="518"/>
                      <a:pt x="2" y="518"/>
                      <a:pt x="2" y="518"/>
                    </a:cubicBezTo>
                    <a:cubicBezTo>
                      <a:pt x="2" y="518"/>
                      <a:pt x="2" y="518"/>
                      <a:pt x="3" y="518"/>
                    </a:cubicBezTo>
                    <a:cubicBezTo>
                      <a:pt x="6" y="519"/>
                      <a:pt x="16" y="525"/>
                      <a:pt x="26" y="530"/>
                    </a:cubicBezTo>
                    <a:cubicBezTo>
                      <a:pt x="31" y="532"/>
                      <a:pt x="35" y="535"/>
                      <a:pt x="39" y="537"/>
                    </a:cubicBezTo>
                    <a:cubicBezTo>
                      <a:pt x="42" y="538"/>
                      <a:pt x="44" y="539"/>
                      <a:pt x="44" y="539"/>
                    </a:cubicBezTo>
                    <a:cubicBezTo>
                      <a:pt x="45" y="540"/>
                      <a:pt x="46" y="540"/>
                      <a:pt x="46" y="539"/>
                    </a:cubicBezTo>
                    <a:cubicBezTo>
                      <a:pt x="47" y="538"/>
                      <a:pt x="46" y="537"/>
                      <a:pt x="46" y="537"/>
                    </a:cubicBezTo>
                    <a:cubicBezTo>
                      <a:pt x="46" y="537"/>
                      <a:pt x="43" y="535"/>
                      <a:pt x="39" y="533"/>
                    </a:cubicBezTo>
                    <a:cubicBezTo>
                      <a:pt x="33" y="529"/>
                      <a:pt x="24" y="524"/>
                      <a:pt x="17" y="519"/>
                    </a:cubicBezTo>
                    <a:cubicBezTo>
                      <a:pt x="13" y="517"/>
                      <a:pt x="10" y="515"/>
                      <a:pt x="7" y="514"/>
                    </a:cubicBezTo>
                    <a:cubicBezTo>
                      <a:pt x="6" y="513"/>
                      <a:pt x="5" y="512"/>
                      <a:pt x="5" y="512"/>
                    </a:cubicBezTo>
                    <a:cubicBezTo>
                      <a:pt x="4" y="511"/>
                      <a:pt x="4" y="511"/>
                      <a:pt x="4" y="511"/>
                    </a:cubicBezTo>
                    <a:cubicBezTo>
                      <a:pt x="4" y="511"/>
                      <a:pt x="4" y="511"/>
                      <a:pt x="4" y="511"/>
                    </a:cubicBezTo>
                    <a:cubicBezTo>
                      <a:pt x="4" y="511"/>
                      <a:pt x="4" y="511"/>
                      <a:pt x="4" y="511"/>
                    </a:cubicBezTo>
                    <a:cubicBezTo>
                      <a:pt x="4" y="511"/>
                      <a:pt x="4" y="511"/>
                      <a:pt x="4" y="511"/>
                    </a:cubicBezTo>
                    <a:cubicBezTo>
                      <a:pt x="4" y="511"/>
                      <a:pt x="4" y="511"/>
                      <a:pt x="4" y="511"/>
                    </a:cubicBezTo>
                    <a:cubicBezTo>
                      <a:pt x="4" y="511"/>
                      <a:pt x="4" y="511"/>
                      <a:pt x="4" y="511"/>
                    </a:cubicBezTo>
                    <a:cubicBezTo>
                      <a:pt x="4" y="511"/>
                      <a:pt x="4" y="511"/>
                      <a:pt x="4" y="511"/>
                    </a:cubicBezTo>
                    <a:cubicBezTo>
                      <a:pt x="3" y="512"/>
                      <a:pt x="3" y="512"/>
                      <a:pt x="3" y="512"/>
                    </a:cubicBezTo>
                    <a:cubicBezTo>
                      <a:pt x="4" y="511"/>
                      <a:pt x="4" y="511"/>
                      <a:pt x="4" y="511"/>
                    </a:cubicBezTo>
                    <a:cubicBezTo>
                      <a:pt x="4" y="511"/>
                      <a:pt x="4" y="511"/>
                      <a:pt x="4" y="511"/>
                    </a:cubicBezTo>
                    <a:cubicBezTo>
                      <a:pt x="3" y="512"/>
                      <a:pt x="3" y="512"/>
                      <a:pt x="3" y="512"/>
                    </a:cubicBezTo>
                    <a:cubicBezTo>
                      <a:pt x="4" y="511"/>
                      <a:pt x="4" y="511"/>
                      <a:pt x="4" y="511"/>
                    </a:cubicBezTo>
                    <a:cubicBezTo>
                      <a:pt x="3" y="512"/>
                      <a:pt x="3" y="512"/>
                      <a:pt x="3" y="512"/>
                    </a:cubicBezTo>
                    <a:cubicBezTo>
                      <a:pt x="4" y="512"/>
                      <a:pt x="4" y="512"/>
                      <a:pt x="4" y="512"/>
                    </a:cubicBezTo>
                    <a:cubicBezTo>
                      <a:pt x="4" y="511"/>
                      <a:pt x="4" y="511"/>
                      <a:pt x="4" y="511"/>
                    </a:cubicBezTo>
                    <a:cubicBezTo>
                      <a:pt x="3" y="512"/>
                      <a:pt x="3" y="512"/>
                      <a:pt x="3" y="512"/>
                    </a:cubicBezTo>
                    <a:cubicBezTo>
                      <a:pt x="4" y="512"/>
                      <a:pt x="4" y="512"/>
                      <a:pt x="4" y="512"/>
                    </a:cubicBezTo>
                    <a:cubicBezTo>
                      <a:pt x="3" y="512"/>
                      <a:pt x="3" y="512"/>
                      <a:pt x="3" y="512"/>
                    </a:cubicBezTo>
                    <a:cubicBezTo>
                      <a:pt x="4" y="513"/>
                      <a:pt x="4" y="513"/>
                      <a:pt x="4" y="513"/>
                    </a:cubicBezTo>
                    <a:cubicBezTo>
                      <a:pt x="4" y="512"/>
                      <a:pt x="4" y="512"/>
                      <a:pt x="4" y="512"/>
                    </a:cubicBezTo>
                    <a:cubicBezTo>
                      <a:pt x="3" y="512"/>
                      <a:pt x="3" y="512"/>
                      <a:pt x="3" y="512"/>
                    </a:cubicBezTo>
                    <a:cubicBezTo>
                      <a:pt x="4" y="513"/>
                      <a:pt x="4" y="513"/>
                      <a:pt x="4" y="513"/>
                    </a:cubicBezTo>
                    <a:cubicBezTo>
                      <a:pt x="4" y="513"/>
                      <a:pt x="4" y="513"/>
                      <a:pt x="4" y="513"/>
                    </a:cubicBezTo>
                    <a:cubicBezTo>
                      <a:pt x="3" y="512"/>
                      <a:pt x="3" y="512"/>
                      <a:pt x="3" y="512"/>
                    </a:cubicBezTo>
                    <a:cubicBezTo>
                      <a:pt x="3" y="513"/>
                      <a:pt x="3" y="513"/>
                      <a:pt x="3" y="513"/>
                    </a:cubicBezTo>
                    <a:cubicBezTo>
                      <a:pt x="3" y="513"/>
                      <a:pt x="4" y="513"/>
                      <a:pt x="4" y="513"/>
                    </a:cubicBezTo>
                    <a:cubicBezTo>
                      <a:pt x="3" y="512"/>
                      <a:pt x="3" y="512"/>
                      <a:pt x="3" y="512"/>
                    </a:cubicBezTo>
                    <a:cubicBezTo>
                      <a:pt x="3" y="513"/>
                      <a:pt x="3" y="513"/>
                      <a:pt x="3" y="513"/>
                    </a:cubicBezTo>
                    <a:cubicBezTo>
                      <a:pt x="3" y="512"/>
                      <a:pt x="3" y="512"/>
                      <a:pt x="3" y="512"/>
                    </a:cubicBezTo>
                    <a:cubicBezTo>
                      <a:pt x="3" y="513"/>
                      <a:pt x="3" y="513"/>
                      <a:pt x="3" y="513"/>
                    </a:cubicBezTo>
                    <a:cubicBezTo>
                      <a:pt x="3" y="513"/>
                      <a:pt x="3" y="513"/>
                      <a:pt x="3" y="513"/>
                    </a:cubicBezTo>
                    <a:cubicBezTo>
                      <a:pt x="3" y="512"/>
                      <a:pt x="3" y="512"/>
                      <a:pt x="3" y="512"/>
                    </a:cubicBezTo>
                    <a:cubicBezTo>
                      <a:pt x="3" y="513"/>
                      <a:pt x="3" y="513"/>
                      <a:pt x="3" y="513"/>
                    </a:cubicBezTo>
                    <a:cubicBezTo>
                      <a:pt x="3" y="512"/>
                      <a:pt x="3" y="512"/>
                      <a:pt x="3" y="512"/>
                    </a:cubicBezTo>
                    <a:cubicBezTo>
                      <a:pt x="2" y="513"/>
                      <a:pt x="2" y="513"/>
                      <a:pt x="2" y="513"/>
                    </a:cubicBezTo>
                    <a:cubicBezTo>
                      <a:pt x="3" y="513"/>
                      <a:pt x="3" y="513"/>
                      <a:pt x="3" y="513"/>
                    </a:cubicBezTo>
                    <a:cubicBezTo>
                      <a:pt x="3" y="512"/>
                      <a:pt x="3" y="512"/>
                      <a:pt x="3" y="512"/>
                    </a:cubicBezTo>
                    <a:cubicBezTo>
                      <a:pt x="2" y="513"/>
                      <a:pt x="2" y="513"/>
                      <a:pt x="2" y="513"/>
                    </a:cubicBezTo>
                    <a:cubicBezTo>
                      <a:pt x="2" y="513"/>
                      <a:pt x="2" y="513"/>
                      <a:pt x="2" y="513"/>
                    </a:cubicBezTo>
                    <a:cubicBezTo>
                      <a:pt x="2" y="513"/>
                      <a:pt x="2" y="513"/>
                      <a:pt x="2" y="513"/>
                    </a:cubicBezTo>
                    <a:cubicBezTo>
                      <a:pt x="2" y="513"/>
                      <a:pt x="2" y="513"/>
                      <a:pt x="2" y="513"/>
                    </a:cubicBezTo>
                    <a:cubicBezTo>
                      <a:pt x="2" y="513"/>
                      <a:pt x="2" y="513"/>
                      <a:pt x="2" y="513"/>
                    </a:cubicBezTo>
                    <a:cubicBezTo>
                      <a:pt x="2" y="513"/>
                      <a:pt x="2" y="513"/>
                      <a:pt x="2" y="513"/>
                    </a:cubicBezTo>
                    <a:cubicBezTo>
                      <a:pt x="3" y="513"/>
                      <a:pt x="3" y="514"/>
                      <a:pt x="5" y="514"/>
                    </a:cubicBezTo>
                    <a:cubicBezTo>
                      <a:pt x="9" y="516"/>
                      <a:pt x="18" y="521"/>
                      <a:pt x="26" y="525"/>
                    </a:cubicBezTo>
                    <a:cubicBezTo>
                      <a:pt x="30" y="527"/>
                      <a:pt x="34" y="529"/>
                      <a:pt x="37" y="530"/>
                    </a:cubicBezTo>
                    <a:cubicBezTo>
                      <a:pt x="39" y="531"/>
                      <a:pt x="40" y="532"/>
                      <a:pt x="41" y="532"/>
                    </a:cubicBezTo>
                    <a:cubicBezTo>
                      <a:pt x="41" y="532"/>
                      <a:pt x="42" y="533"/>
                      <a:pt x="42" y="533"/>
                    </a:cubicBezTo>
                    <a:cubicBezTo>
                      <a:pt x="42" y="533"/>
                      <a:pt x="42" y="533"/>
                      <a:pt x="42" y="533"/>
                    </a:cubicBezTo>
                    <a:cubicBezTo>
                      <a:pt x="43" y="533"/>
                      <a:pt x="43" y="533"/>
                      <a:pt x="43" y="533"/>
                    </a:cubicBezTo>
                    <a:cubicBezTo>
                      <a:pt x="43" y="533"/>
                      <a:pt x="43" y="533"/>
                      <a:pt x="43" y="533"/>
                    </a:cubicBezTo>
                    <a:cubicBezTo>
                      <a:pt x="44" y="533"/>
                      <a:pt x="44" y="533"/>
                      <a:pt x="44" y="532"/>
                    </a:cubicBezTo>
                    <a:cubicBezTo>
                      <a:pt x="45" y="532"/>
                      <a:pt x="45" y="532"/>
                      <a:pt x="45" y="531"/>
                    </a:cubicBezTo>
                    <a:cubicBezTo>
                      <a:pt x="44" y="531"/>
                      <a:pt x="44" y="530"/>
                      <a:pt x="44" y="530"/>
                    </a:cubicBezTo>
                    <a:cubicBezTo>
                      <a:pt x="44" y="530"/>
                      <a:pt x="41" y="529"/>
                      <a:pt x="37" y="526"/>
                    </a:cubicBezTo>
                    <a:cubicBezTo>
                      <a:pt x="32" y="523"/>
                      <a:pt x="23" y="518"/>
                      <a:pt x="16" y="514"/>
                    </a:cubicBezTo>
                    <a:cubicBezTo>
                      <a:pt x="13" y="511"/>
                      <a:pt x="9" y="509"/>
                      <a:pt x="7" y="508"/>
                    </a:cubicBezTo>
                    <a:cubicBezTo>
                      <a:pt x="6" y="507"/>
                      <a:pt x="5" y="506"/>
                      <a:pt x="4" y="506"/>
                    </a:cubicBezTo>
                    <a:cubicBezTo>
                      <a:pt x="4" y="505"/>
                      <a:pt x="4" y="505"/>
                      <a:pt x="4" y="505"/>
                    </a:cubicBezTo>
                    <a:cubicBezTo>
                      <a:pt x="4" y="505"/>
                      <a:pt x="4" y="505"/>
                      <a:pt x="4" y="505"/>
                    </a:cubicBezTo>
                    <a:cubicBezTo>
                      <a:pt x="3" y="506"/>
                      <a:pt x="3" y="506"/>
                      <a:pt x="3" y="506"/>
                    </a:cubicBezTo>
                    <a:cubicBezTo>
                      <a:pt x="4" y="506"/>
                      <a:pt x="4" y="506"/>
                      <a:pt x="4" y="506"/>
                    </a:cubicBezTo>
                    <a:cubicBezTo>
                      <a:pt x="4" y="505"/>
                      <a:pt x="4" y="505"/>
                      <a:pt x="4" y="505"/>
                    </a:cubicBezTo>
                    <a:cubicBezTo>
                      <a:pt x="3" y="506"/>
                      <a:pt x="3" y="506"/>
                      <a:pt x="3" y="506"/>
                    </a:cubicBezTo>
                    <a:cubicBezTo>
                      <a:pt x="4" y="506"/>
                      <a:pt x="4" y="506"/>
                      <a:pt x="4" y="506"/>
                    </a:cubicBezTo>
                    <a:cubicBezTo>
                      <a:pt x="3" y="506"/>
                      <a:pt x="3" y="506"/>
                      <a:pt x="3" y="506"/>
                    </a:cubicBezTo>
                    <a:cubicBezTo>
                      <a:pt x="4" y="506"/>
                      <a:pt x="4" y="506"/>
                      <a:pt x="4" y="506"/>
                    </a:cubicBezTo>
                    <a:cubicBezTo>
                      <a:pt x="4" y="506"/>
                      <a:pt x="4" y="506"/>
                      <a:pt x="4" y="506"/>
                    </a:cubicBezTo>
                    <a:cubicBezTo>
                      <a:pt x="3" y="506"/>
                      <a:pt x="3" y="506"/>
                      <a:pt x="3" y="506"/>
                    </a:cubicBezTo>
                    <a:cubicBezTo>
                      <a:pt x="4" y="506"/>
                      <a:pt x="4" y="506"/>
                      <a:pt x="4" y="506"/>
                    </a:cubicBezTo>
                    <a:cubicBezTo>
                      <a:pt x="3" y="506"/>
                      <a:pt x="3" y="506"/>
                      <a:pt x="3" y="506"/>
                    </a:cubicBezTo>
                    <a:cubicBezTo>
                      <a:pt x="4" y="507"/>
                      <a:pt x="4" y="507"/>
                      <a:pt x="4" y="507"/>
                    </a:cubicBezTo>
                    <a:cubicBezTo>
                      <a:pt x="4" y="506"/>
                      <a:pt x="4" y="506"/>
                      <a:pt x="4" y="506"/>
                    </a:cubicBezTo>
                    <a:cubicBezTo>
                      <a:pt x="3" y="506"/>
                      <a:pt x="3" y="506"/>
                      <a:pt x="3" y="506"/>
                    </a:cubicBezTo>
                    <a:cubicBezTo>
                      <a:pt x="4" y="507"/>
                      <a:pt x="4" y="507"/>
                      <a:pt x="4" y="507"/>
                    </a:cubicBezTo>
                    <a:cubicBezTo>
                      <a:pt x="3" y="506"/>
                      <a:pt x="3" y="506"/>
                      <a:pt x="3" y="506"/>
                    </a:cubicBezTo>
                    <a:cubicBezTo>
                      <a:pt x="2" y="507"/>
                      <a:pt x="2" y="507"/>
                      <a:pt x="2" y="507"/>
                    </a:cubicBezTo>
                    <a:cubicBezTo>
                      <a:pt x="2" y="507"/>
                      <a:pt x="12" y="513"/>
                      <a:pt x="22" y="518"/>
                    </a:cubicBezTo>
                    <a:cubicBezTo>
                      <a:pt x="27" y="521"/>
                      <a:pt x="32" y="523"/>
                      <a:pt x="36" y="525"/>
                    </a:cubicBezTo>
                    <a:cubicBezTo>
                      <a:pt x="38" y="526"/>
                      <a:pt x="40" y="527"/>
                      <a:pt x="41" y="528"/>
                    </a:cubicBezTo>
                    <a:cubicBezTo>
                      <a:pt x="42" y="528"/>
                      <a:pt x="43" y="528"/>
                      <a:pt x="43" y="528"/>
                    </a:cubicBezTo>
                    <a:cubicBezTo>
                      <a:pt x="43" y="529"/>
                      <a:pt x="43" y="529"/>
                      <a:pt x="43" y="529"/>
                    </a:cubicBezTo>
                    <a:cubicBezTo>
                      <a:pt x="44" y="529"/>
                      <a:pt x="44" y="529"/>
                      <a:pt x="44" y="529"/>
                    </a:cubicBezTo>
                    <a:cubicBezTo>
                      <a:pt x="45" y="529"/>
                      <a:pt x="45" y="529"/>
                      <a:pt x="45" y="529"/>
                    </a:cubicBezTo>
                    <a:cubicBezTo>
                      <a:pt x="45" y="528"/>
                      <a:pt x="45" y="528"/>
                      <a:pt x="45" y="528"/>
                    </a:cubicBezTo>
                    <a:cubicBezTo>
                      <a:pt x="46" y="528"/>
                      <a:pt x="46" y="527"/>
                      <a:pt x="46" y="527"/>
                    </a:cubicBezTo>
                    <a:cubicBezTo>
                      <a:pt x="46" y="527"/>
                      <a:pt x="45" y="526"/>
                      <a:pt x="45" y="526"/>
                    </a:cubicBezTo>
                    <a:cubicBezTo>
                      <a:pt x="45" y="526"/>
                      <a:pt x="42" y="525"/>
                      <a:pt x="39" y="522"/>
                    </a:cubicBezTo>
                    <a:cubicBezTo>
                      <a:pt x="33" y="519"/>
                      <a:pt x="25" y="514"/>
                      <a:pt x="17" y="509"/>
                    </a:cubicBezTo>
                    <a:cubicBezTo>
                      <a:pt x="14" y="507"/>
                      <a:pt x="11" y="505"/>
                      <a:pt x="8" y="504"/>
                    </a:cubicBezTo>
                    <a:cubicBezTo>
                      <a:pt x="7" y="503"/>
                      <a:pt x="6" y="502"/>
                      <a:pt x="6" y="502"/>
                    </a:cubicBezTo>
                    <a:cubicBezTo>
                      <a:pt x="5" y="501"/>
                      <a:pt x="5" y="501"/>
                      <a:pt x="5" y="501"/>
                    </a:cubicBezTo>
                    <a:cubicBezTo>
                      <a:pt x="5" y="501"/>
                      <a:pt x="5" y="501"/>
                      <a:pt x="5" y="501"/>
                    </a:cubicBezTo>
                    <a:cubicBezTo>
                      <a:pt x="5" y="502"/>
                      <a:pt x="5" y="502"/>
                      <a:pt x="5" y="502"/>
                    </a:cubicBezTo>
                    <a:cubicBezTo>
                      <a:pt x="5" y="501"/>
                      <a:pt x="5" y="501"/>
                      <a:pt x="5" y="501"/>
                    </a:cubicBezTo>
                    <a:cubicBezTo>
                      <a:pt x="5" y="501"/>
                      <a:pt x="5" y="501"/>
                      <a:pt x="5" y="501"/>
                    </a:cubicBezTo>
                    <a:cubicBezTo>
                      <a:pt x="5" y="502"/>
                      <a:pt x="5" y="502"/>
                      <a:pt x="5" y="502"/>
                    </a:cubicBezTo>
                    <a:cubicBezTo>
                      <a:pt x="5" y="501"/>
                      <a:pt x="5" y="501"/>
                      <a:pt x="5" y="501"/>
                    </a:cubicBezTo>
                    <a:cubicBezTo>
                      <a:pt x="4" y="502"/>
                      <a:pt x="4" y="502"/>
                      <a:pt x="4" y="502"/>
                    </a:cubicBezTo>
                    <a:cubicBezTo>
                      <a:pt x="5" y="502"/>
                      <a:pt x="5" y="502"/>
                      <a:pt x="5" y="502"/>
                    </a:cubicBezTo>
                    <a:cubicBezTo>
                      <a:pt x="5" y="502"/>
                      <a:pt x="5" y="501"/>
                      <a:pt x="5" y="501"/>
                    </a:cubicBezTo>
                    <a:cubicBezTo>
                      <a:pt x="4" y="502"/>
                      <a:pt x="4" y="502"/>
                      <a:pt x="4" y="502"/>
                    </a:cubicBezTo>
                    <a:cubicBezTo>
                      <a:pt x="5" y="502"/>
                      <a:pt x="5" y="502"/>
                      <a:pt x="5" y="502"/>
                    </a:cubicBezTo>
                    <a:cubicBezTo>
                      <a:pt x="4" y="502"/>
                      <a:pt x="4" y="502"/>
                      <a:pt x="4" y="502"/>
                    </a:cubicBezTo>
                    <a:cubicBezTo>
                      <a:pt x="5" y="503"/>
                      <a:pt x="5" y="503"/>
                      <a:pt x="5" y="503"/>
                    </a:cubicBezTo>
                    <a:cubicBezTo>
                      <a:pt x="5" y="502"/>
                      <a:pt x="5" y="502"/>
                      <a:pt x="5" y="502"/>
                    </a:cubicBezTo>
                    <a:cubicBezTo>
                      <a:pt x="4" y="502"/>
                      <a:pt x="4" y="502"/>
                      <a:pt x="4" y="502"/>
                    </a:cubicBezTo>
                    <a:cubicBezTo>
                      <a:pt x="5" y="503"/>
                      <a:pt x="5" y="503"/>
                      <a:pt x="5" y="503"/>
                    </a:cubicBezTo>
                    <a:cubicBezTo>
                      <a:pt x="4" y="502"/>
                      <a:pt x="4" y="502"/>
                      <a:pt x="4" y="502"/>
                    </a:cubicBezTo>
                    <a:cubicBezTo>
                      <a:pt x="3" y="503"/>
                      <a:pt x="3" y="503"/>
                      <a:pt x="3" y="503"/>
                    </a:cubicBezTo>
                    <a:cubicBezTo>
                      <a:pt x="44" y="523"/>
                      <a:pt x="44" y="523"/>
                      <a:pt x="44" y="523"/>
                    </a:cubicBezTo>
                    <a:cubicBezTo>
                      <a:pt x="44" y="523"/>
                      <a:pt x="45" y="523"/>
                      <a:pt x="45" y="523"/>
                    </a:cubicBezTo>
                    <a:cubicBezTo>
                      <a:pt x="46" y="522"/>
                      <a:pt x="46" y="522"/>
                      <a:pt x="46" y="521"/>
                    </a:cubicBezTo>
                    <a:cubicBezTo>
                      <a:pt x="46" y="521"/>
                      <a:pt x="46" y="521"/>
                      <a:pt x="46" y="521"/>
                    </a:cubicBezTo>
                    <a:cubicBezTo>
                      <a:pt x="46" y="520"/>
                      <a:pt x="46" y="520"/>
                      <a:pt x="46" y="520"/>
                    </a:cubicBezTo>
                    <a:cubicBezTo>
                      <a:pt x="45" y="520"/>
                      <a:pt x="45" y="520"/>
                      <a:pt x="45" y="520"/>
                    </a:cubicBezTo>
                    <a:cubicBezTo>
                      <a:pt x="45" y="520"/>
                      <a:pt x="45" y="520"/>
                      <a:pt x="43" y="519"/>
                    </a:cubicBezTo>
                    <a:cubicBezTo>
                      <a:pt x="39" y="516"/>
                      <a:pt x="29" y="510"/>
                      <a:pt x="21" y="505"/>
                    </a:cubicBezTo>
                    <a:cubicBezTo>
                      <a:pt x="16" y="502"/>
                      <a:pt x="12" y="500"/>
                      <a:pt x="9" y="498"/>
                    </a:cubicBezTo>
                    <a:cubicBezTo>
                      <a:pt x="8" y="497"/>
                      <a:pt x="6" y="496"/>
                      <a:pt x="6" y="496"/>
                    </a:cubicBezTo>
                    <a:cubicBezTo>
                      <a:pt x="5" y="495"/>
                      <a:pt x="5" y="495"/>
                      <a:pt x="5" y="495"/>
                    </a:cubicBezTo>
                    <a:cubicBezTo>
                      <a:pt x="5" y="495"/>
                      <a:pt x="5" y="495"/>
                      <a:pt x="5" y="495"/>
                    </a:cubicBezTo>
                    <a:cubicBezTo>
                      <a:pt x="4" y="495"/>
                      <a:pt x="4" y="495"/>
                      <a:pt x="4" y="495"/>
                    </a:cubicBezTo>
                    <a:cubicBezTo>
                      <a:pt x="5" y="495"/>
                      <a:pt x="5" y="495"/>
                      <a:pt x="5" y="495"/>
                    </a:cubicBezTo>
                    <a:cubicBezTo>
                      <a:pt x="5" y="495"/>
                      <a:pt x="5" y="495"/>
                      <a:pt x="5" y="495"/>
                    </a:cubicBezTo>
                    <a:cubicBezTo>
                      <a:pt x="4" y="495"/>
                      <a:pt x="4" y="495"/>
                      <a:pt x="4" y="495"/>
                    </a:cubicBezTo>
                    <a:cubicBezTo>
                      <a:pt x="5" y="495"/>
                      <a:pt x="5" y="495"/>
                      <a:pt x="5" y="495"/>
                    </a:cubicBezTo>
                    <a:cubicBezTo>
                      <a:pt x="4" y="496"/>
                      <a:pt x="4" y="496"/>
                      <a:pt x="4" y="496"/>
                    </a:cubicBezTo>
                    <a:cubicBezTo>
                      <a:pt x="5" y="495"/>
                      <a:pt x="5" y="495"/>
                      <a:pt x="5" y="495"/>
                    </a:cubicBezTo>
                    <a:cubicBezTo>
                      <a:pt x="5" y="495"/>
                      <a:pt x="5" y="495"/>
                      <a:pt x="5" y="495"/>
                    </a:cubicBezTo>
                    <a:cubicBezTo>
                      <a:pt x="4" y="496"/>
                      <a:pt x="4" y="496"/>
                      <a:pt x="4" y="496"/>
                    </a:cubicBezTo>
                    <a:cubicBezTo>
                      <a:pt x="5" y="495"/>
                      <a:pt x="5" y="495"/>
                      <a:pt x="5" y="495"/>
                    </a:cubicBezTo>
                    <a:cubicBezTo>
                      <a:pt x="3" y="496"/>
                      <a:pt x="3" y="496"/>
                      <a:pt x="3" y="496"/>
                    </a:cubicBezTo>
                    <a:cubicBezTo>
                      <a:pt x="5" y="496"/>
                      <a:pt x="5" y="496"/>
                      <a:pt x="5" y="496"/>
                    </a:cubicBezTo>
                    <a:cubicBezTo>
                      <a:pt x="5" y="495"/>
                      <a:pt x="5" y="495"/>
                      <a:pt x="5" y="495"/>
                    </a:cubicBezTo>
                    <a:cubicBezTo>
                      <a:pt x="3" y="496"/>
                      <a:pt x="3" y="496"/>
                      <a:pt x="3" y="496"/>
                    </a:cubicBezTo>
                    <a:cubicBezTo>
                      <a:pt x="5" y="496"/>
                      <a:pt x="5" y="496"/>
                      <a:pt x="5" y="496"/>
                    </a:cubicBezTo>
                    <a:cubicBezTo>
                      <a:pt x="3" y="496"/>
                      <a:pt x="3" y="496"/>
                      <a:pt x="3" y="496"/>
                    </a:cubicBezTo>
                    <a:cubicBezTo>
                      <a:pt x="5" y="497"/>
                      <a:pt x="5" y="497"/>
                      <a:pt x="5" y="497"/>
                    </a:cubicBezTo>
                    <a:cubicBezTo>
                      <a:pt x="4" y="496"/>
                      <a:pt x="4" y="496"/>
                      <a:pt x="4" y="496"/>
                    </a:cubicBezTo>
                    <a:cubicBezTo>
                      <a:pt x="4" y="497"/>
                      <a:pt x="4" y="497"/>
                      <a:pt x="4" y="497"/>
                    </a:cubicBezTo>
                    <a:cubicBezTo>
                      <a:pt x="4" y="497"/>
                      <a:pt x="4" y="497"/>
                      <a:pt x="5" y="497"/>
                    </a:cubicBezTo>
                    <a:cubicBezTo>
                      <a:pt x="4" y="496"/>
                      <a:pt x="4" y="496"/>
                      <a:pt x="4" y="496"/>
                    </a:cubicBezTo>
                    <a:cubicBezTo>
                      <a:pt x="4" y="497"/>
                      <a:pt x="4" y="497"/>
                      <a:pt x="4" y="497"/>
                    </a:cubicBezTo>
                    <a:cubicBezTo>
                      <a:pt x="4" y="496"/>
                      <a:pt x="4" y="496"/>
                      <a:pt x="4" y="496"/>
                    </a:cubicBezTo>
                    <a:cubicBezTo>
                      <a:pt x="4" y="497"/>
                      <a:pt x="4" y="497"/>
                      <a:pt x="4" y="497"/>
                    </a:cubicBezTo>
                    <a:cubicBezTo>
                      <a:pt x="4" y="497"/>
                      <a:pt x="4" y="497"/>
                      <a:pt x="4" y="497"/>
                    </a:cubicBezTo>
                    <a:cubicBezTo>
                      <a:pt x="4" y="496"/>
                      <a:pt x="4" y="496"/>
                      <a:pt x="4" y="496"/>
                    </a:cubicBezTo>
                    <a:cubicBezTo>
                      <a:pt x="4" y="497"/>
                      <a:pt x="4" y="497"/>
                      <a:pt x="4" y="497"/>
                    </a:cubicBezTo>
                    <a:cubicBezTo>
                      <a:pt x="4" y="497"/>
                      <a:pt x="4" y="497"/>
                      <a:pt x="4" y="497"/>
                    </a:cubicBezTo>
                    <a:cubicBezTo>
                      <a:pt x="4" y="497"/>
                      <a:pt x="4" y="497"/>
                      <a:pt x="4" y="497"/>
                    </a:cubicBezTo>
                    <a:cubicBezTo>
                      <a:pt x="4" y="497"/>
                      <a:pt x="4" y="497"/>
                      <a:pt x="4" y="497"/>
                    </a:cubicBezTo>
                    <a:cubicBezTo>
                      <a:pt x="4" y="497"/>
                      <a:pt x="4" y="497"/>
                      <a:pt x="4" y="497"/>
                    </a:cubicBezTo>
                    <a:cubicBezTo>
                      <a:pt x="4" y="497"/>
                      <a:pt x="4" y="497"/>
                      <a:pt x="4" y="497"/>
                    </a:cubicBezTo>
                    <a:cubicBezTo>
                      <a:pt x="4" y="497"/>
                      <a:pt x="5" y="498"/>
                      <a:pt x="6" y="498"/>
                    </a:cubicBezTo>
                    <a:cubicBezTo>
                      <a:pt x="11" y="500"/>
                      <a:pt x="20" y="505"/>
                      <a:pt x="28" y="509"/>
                    </a:cubicBezTo>
                    <a:cubicBezTo>
                      <a:pt x="33" y="511"/>
                      <a:pt x="37" y="513"/>
                      <a:pt x="40" y="514"/>
                    </a:cubicBezTo>
                    <a:cubicBezTo>
                      <a:pt x="41" y="515"/>
                      <a:pt x="42" y="515"/>
                      <a:pt x="43" y="516"/>
                    </a:cubicBezTo>
                    <a:cubicBezTo>
                      <a:pt x="44" y="516"/>
                      <a:pt x="44" y="516"/>
                      <a:pt x="44" y="516"/>
                    </a:cubicBezTo>
                    <a:cubicBezTo>
                      <a:pt x="45" y="516"/>
                      <a:pt x="45" y="516"/>
                      <a:pt x="45" y="516"/>
                    </a:cubicBezTo>
                    <a:cubicBezTo>
                      <a:pt x="45" y="517"/>
                      <a:pt x="45" y="517"/>
                      <a:pt x="45" y="517"/>
                    </a:cubicBezTo>
                    <a:cubicBezTo>
                      <a:pt x="46" y="517"/>
                      <a:pt x="46" y="517"/>
                      <a:pt x="46" y="517"/>
                    </a:cubicBezTo>
                    <a:cubicBezTo>
                      <a:pt x="46" y="516"/>
                      <a:pt x="46" y="516"/>
                      <a:pt x="47" y="516"/>
                    </a:cubicBezTo>
                    <a:cubicBezTo>
                      <a:pt x="47" y="516"/>
                      <a:pt x="47" y="515"/>
                      <a:pt x="47" y="515"/>
                    </a:cubicBezTo>
                    <a:cubicBezTo>
                      <a:pt x="47" y="514"/>
                      <a:pt x="47" y="514"/>
                      <a:pt x="46" y="514"/>
                    </a:cubicBezTo>
                    <a:cubicBezTo>
                      <a:pt x="46" y="514"/>
                      <a:pt x="44" y="512"/>
                      <a:pt x="40" y="510"/>
                    </a:cubicBezTo>
                    <a:cubicBezTo>
                      <a:pt x="34" y="506"/>
                      <a:pt x="25" y="501"/>
                      <a:pt x="17" y="496"/>
                    </a:cubicBezTo>
                    <a:cubicBezTo>
                      <a:pt x="14" y="494"/>
                      <a:pt x="10" y="492"/>
                      <a:pt x="8" y="490"/>
                    </a:cubicBezTo>
                    <a:cubicBezTo>
                      <a:pt x="7" y="489"/>
                      <a:pt x="6" y="489"/>
                      <a:pt x="5" y="488"/>
                    </a:cubicBezTo>
                    <a:cubicBezTo>
                      <a:pt x="5" y="488"/>
                      <a:pt x="5" y="488"/>
                      <a:pt x="5" y="488"/>
                    </a:cubicBezTo>
                    <a:cubicBezTo>
                      <a:pt x="4" y="488"/>
                      <a:pt x="4" y="488"/>
                      <a:pt x="4" y="488"/>
                    </a:cubicBezTo>
                    <a:cubicBezTo>
                      <a:pt x="4" y="488"/>
                      <a:pt x="4" y="488"/>
                      <a:pt x="4" y="488"/>
                    </a:cubicBezTo>
                    <a:cubicBezTo>
                      <a:pt x="4" y="488"/>
                      <a:pt x="4" y="488"/>
                      <a:pt x="4" y="488"/>
                    </a:cubicBezTo>
                    <a:cubicBezTo>
                      <a:pt x="5" y="488"/>
                      <a:pt x="5" y="488"/>
                      <a:pt x="5" y="488"/>
                    </a:cubicBezTo>
                    <a:cubicBezTo>
                      <a:pt x="4" y="488"/>
                      <a:pt x="4" y="488"/>
                      <a:pt x="4" y="488"/>
                    </a:cubicBezTo>
                    <a:cubicBezTo>
                      <a:pt x="4" y="488"/>
                      <a:pt x="4" y="488"/>
                      <a:pt x="4" y="488"/>
                    </a:cubicBezTo>
                    <a:cubicBezTo>
                      <a:pt x="5" y="488"/>
                      <a:pt x="5" y="488"/>
                      <a:pt x="5" y="488"/>
                    </a:cubicBezTo>
                    <a:cubicBezTo>
                      <a:pt x="4" y="489"/>
                      <a:pt x="4" y="489"/>
                      <a:pt x="4" y="489"/>
                    </a:cubicBezTo>
                    <a:cubicBezTo>
                      <a:pt x="5" y="488"/>
                      <a:pt x="5" y="488"/>
                      <a:pt x="5" y="488"/>
                    </a:cubicBezTo>
                    <a:cubicBezTo>
                      <a:pt x="5" y="488"/>
                      <a:pt x="5" y="488"/>
                      <a:pt x="5" y="488"/>
                    </a:cubicBezTo>
                    <a:cubicBezTo>
                      <a:pt x="4" y="489"/>
                      <a:pt x="4" y="489"/>
                      <a:pt x="4" y="489"/>
                    </a:cubicBezTo>
                    <a:cubicBezTo>
                      <a:pt x="5" y="488"/>
                      <a:pt x="5" y="488"/>
                      <a:pt x="5" y="488"/>
                    </a:cubicBezTo>
                    <a:cubicBezTo>
                      <a:pt x="3" y="489"/>
                      <a:pt x="3" y="489"/>
                      <a:pt x="3" y="489"/>
                    </a:cubicBezTo>
                    <a:cubicBezTo>
                      <a:pt x="5" y="489"/>
                      <a:pt x="5" y="489"/>
                      <a:pt x="5" y="489"/>
                    </a:cubicBezTo>
                    <a:cubicBezTo>
                      <a:pt x="5" y="488"/>
                      <a:pt x="5" y="488"/>
                      <a:pt x="5" y="488"/>
                    </a:cubicBezTo>
                    <a:cubicBezTo>
                      <a:pt x="3" y="489"/>
                      <a:pt x="3" y="489"/>
                      <a:pt x="3" y="489"/>
                    </a:cubicBezTo>
                    <a:cubicBezTo>
                      <a:pt x="5" y="489"/>
                      <a:pt x="5" y="489"/>
                      <a:pt x="5" y="489"/>
                    </a:cubicBezTo>
                    <a:cubicBezTo>
                      <a:pt x="3" y="489"/>
                      <a:pt x="3" y="489"/>
                      <a:pt x="3" y="489"/>
                    </a:cubicBezTo>
                    <a:cubicBezTo>
                      <a:pt x="5" y="489"/>
                      <a:pt x="5" y="489"/>
                      <a:pt x="5" y="489"/>
                    </a:cubicBezTo>
                    <a:cubicBezTo>
                      <a:pt x="5" y="489"/>
                      <a:pt x="5" y="489"/>
                      <a:pt x="5" y="489"/>
                    </a:cubicBezTo>
                    <a:cubicBezTo>
                      <a:pt x="3" y="489"/>
                      <a:pt x="3" y="489"/>
                      <a:pt x="3" y="489"/>
                    </a:cubicBezTo>
                    <a:cubicBezTo>
                      <a:pt x="5" y="489"/>
                      <a:pt x="5" y="489"/>
                      <a:pt x="5" y="489"/>
                    </a:cubicBezTo>
                    <a:cubicBezTo>
                      <a:pt x="3" y="489"/>
                      <a:pt x="3" y="489"/>
                      <a:pt x="3" y="489"/>
                    </a:cubicBezTo>
                    <a:cubicBezTo>
                      <a:pt x="4" y="490"/>
                      <a:pt x="4" y="490"/>
                      <a:pt x="4" y="490"/>
                    </a:cubicBezTo>
                    <a:cubicBezTo>
                      <a:pt x="5" y="489"/>
                      <a:pt x="5" y="489"/>
                      <a:pt x="5" y="489"/>
                    </a:cubicBezTo>
                    <a:cubicBezTo>
                      <a:pt x="3" y="489"/>
                      <a:pt x="3" y="489"/>
                      <a:pt x="3" y="489"/>
                    </a:cubicBezTo>
                    <a:cubicBezTo>
                      <a:pt x="4" y="490"/>
                      <a:pt x="4" y="490"/>
                      <a:pt x="4" y="490"/>
                    </a:cubicBezTo>
                    <a:cubicBezTo>
                      <a:pt x="5" y="490"/>
                      <a:pt x="5" y="490"/>
                      <a:pt x="5" y="490"/>
                    </a:cubicBezTo>
                    <a:cubicBezTo>
                      <a:pt x="3" y="489"/>
                      <a:pt x="3" y="489"/>
                      <a:pt x="3" y="489"/>
                    </a:cubicBezTo>
                    <a:cubicBezTo>
                      <a:pt x="4" y="490"/>
                      <a:pt x="4" y="490"/>
                      <a:pt x="4" y="490"/>
                    </a:cubicBezTo>
                    <a:cubicBezTo>
                      <a:pt x="5" y="490"/>
                      <a:pt x="5" y="490"/>
                      <a:pt x="5" y="490"/>
                    </a:cubicBezTo>
                    <a:cubicBezTo>
                      <a:pt x="3" y="489"/>
                      <a:pt x="3" y="489"/>
                      <a:pt x="3" y="489"/>
                    </a:cubicBezTo>
                    <a:cubicBezTo>
                      <a:pt x="4" y="490"/>
                      <a:pt x="4" y="490"/>
                      <a:pt x="4" y="490"/>
                    </a:cubicBezTo>
                    <a:cubicBezTo>
                      <a:pt x="4" y="489"/>
                      <a:pt x="4" y="489"/>
                      <a:pt x="4" y="489"/>
                    </a:cubicBezTo>
                    <a:cubicBezTo>
                      <a:pt x="4" y="490"/>
                      <a:pt x="4" y="490"/>
                      <a:pt x="4" y="490"/>
                    </a:cubicBezTo>
                    <a:cubicBezTo>
                      <a:pt x="4" y="490"/>
                      <a:pt x="4" y="490"/>
                      <a:pt x="4" y="490"/>
                    </a:cubicBezTo>
                    <a:cubicBezTo>
                      <a:pt x="4" y="489"/>
                      <a:pt x="4" y="489"/>
                      <a:pt x="4" y="489"/>
                    </a:cubicBezTo>
                    <a:cubicBezTo>
                      <a:pt x="4" y="490"/>
                      <a:pt x="4" y="490"/>
                      <a:pt x="4" y="490"/>
                    </a:cubicBezTo>
                    <a:cubicBezTo>
                      <a:pt x="4" y="490"/>
                      <a:pt x="4" y="490"/>
                      <a:pt x="4" y="490"/>
                    </a:cubicBezTo>
                    <a:cubicBezTo>
                      <a:pt x="3" y="490"/>
                      <a:pt x="3" y="490"/>
                      <a:pt x="3" y="490"/>
                    </a:cubicBezTo>
                    <a:cubicBezTo>
                      <a:pt x="4" y="490"/>
                      <a:pt x="4" y="490"/>
                      <a:pt x="4" y="490"/>
                    </a:cubicBezTo>
                    <a:cubicBezTo>
                      <a:pt x="4" y="490"/>
                      <a:pt x="4" y="490"/>
                      <a:pt x="4" y="490"/>
                    </a:cubicBezTo>
                    <a:cubicBezTo>
                      <a:pt x="3" y="490"/>
                      <a:pt x="3" y="490"/>
                      <a:pt x="3" y="490"/>
                    </a:cubicBezTo>
                    <a:cubicBezTo>
                      <a:pt x="4" y="490"/>
                      <a:pt x="5" y="491"/>
                      <a:pt x="6" y="491"/>
                    </a:cubicBezTo>
                    <a:cubicBezTo>
                      <a:pt x="10" y="493"/>
                      <a:pt x="20" y="498"/>
                      <a:pt x="28" y="502"/>
                    </a:cubicBezTo>
                    <a:cubicBezTo>
                      <a:pt x="32" y="504"/>
                      <a:pt x="35" y="506"/>
                      <a:pt x="38" y="508"/>
                    </a:cubicBezTo>
                    <a:cubicBezTo>
                      <a:pt x="41" y="509"/>
                      <a:pt x="43" y="510"/>
                      <a:pt x="43" y="510"/>
                    </a:cubicBezTo>
                    <a:cubicBezTo>
                      <a:pt x="43" y="511"/>
                      <a:pt x="44" y="510"/>
                      <a:pt x="45" y="510"/>
                    </a:cubicBezTo>
                    <a:cubicBezTo>
                      <a:pt x="45" y="509"/>
                      <a:pt x="45" y="509"/>
                      <a:pt x="45" y="509"/>
                    </a:cubicBezTo>
                    <a:cubicBezTo>
                      <a:pt x="45" y="508"/>
                      <a:pt x="45" y="508"/>
                      <a:pt x="45" y="508"/>
                    </a:cubicBezTo>
                    <a:cubicBezTo>
                      <a:pt x="44" y="508"/>
                      <a:pt x="44" y="508"/>
                      <a:pt x="44" y="508"/>
                    </a:cubicBezTo>
                    <a:cubicBezTo>
                      <a:pt x="43" y="507"/>
                      <a:pt x="43" y="506"/>
                      <a:pt x="41" y="505"/>
                    </a:cubicBezTo>
                    <a:cubicBezTo>
                      <a:pt x="31" y="499"/>
                      <a:pt x="2" y="482"/>
                      <a:pt x="2" y="482"/>
                    </a:cubicBezTo>
                    <a:cubicBezTo>
                      <a:pt x="2" y="483"/>
                      <a:pt x="2" y="483"/>
                      <a:pt x="2" y="483"/>
                    </a:cubicBezTo>
                    <a:cubicBezTo>
                      <a:pt x="3" y="484"/>
                      <a:pt x="3" y="484"/>
                      <a:pt x="3" y="484"/>
                    </a:cubicBezTo>
                    <a:cubicBezTo>
                      <a:pt x="2" y="483"/>
                      <a:pt x="2" y="483"/>
                      <a:pt x="2" y="483"/>
                    </a:cubicBezTo>
                    <a:cubicBezTo>
                      <a:pt x="2" y="484"/>
                      <a:pt x="2" y="484"/>
                      <a:pt x="2" y="484"/>
                    </a:cubicBezTo>
                    <a:cubicBezTo>
                      <a:pt x="2" y="484"/>
                      <a:pt x="3" y="484"/>
                      <a:pt x="3" y="484"/>
                    </a:cubicBezTo>
                    <a:cubicBezTo>
                      <a:pt x="2" y="483"/>
                      <a:pt x="2" y="483"/>
                      <a:pt x="2" y="483"/>
                    </a:cubicBezTo>
                    <a:cubicBezTo>
                      <a:pt x="2" y="484"/>
                      <a:pt x="2" y="484"/>
                      <a:pt x="2" y="484"/>
                    </a:cubicBezTo>
                    <a:cubicBezTo>
                      <a:pt x="2" y="483"/>
                      <a:pt x="2" y="483"/>
                      <a:pt x="2" y="483"/>
                    </a:cubicBezTo>
                    <a:cubicBezTo>
                      <a:pt x="2" y="484"/>
                      <a:pt x="2" y="484"/>
                      <a:pt x="2" y="484"/>
                    </a:cubicBezTo>
                    <a:cubicBezTo>
                      <a:pt x="2" y="484"/>
                      <a:pt x="2" y="484"/>
                      <a:pt x="2" y="484"/>
                    </a:cubicBezTo>
                    <a:cubicBezTo>
                      <a:pt x="2" y="483"/>
                      <a:pt x="2" y="483"/>
                      <a:pt x="2" y="483"/>
                    </a:cubicBezTo>
                    <a:cubicBezTo>
                      <a:pt x="2" y="484"/>
                      <a:pt x="2" y="484"/>
                      <a:pt x="2" y="484"/>
                    </a:cubicBezTo>
                    <a:cubicBezTo>
                      <a:pt x="2" y="483"/>
                      <a:pt x="2" y="483"/>
                      <a:pt x="2" y="483"/>
                    </a:cubicBezTo>
                    <a:cubicBezTo>
                      <a:pt x="1" y="484"/>
                      <a:pt x="1" y="484"/>
                      <a:pt x="1" y="484"/>
                    </a:cubicBezTo>
                    <a:cubicBezTo>
                      <a:pt x="2" y="484"/>
                      <a:pt x="2" y="484"/>
                      <a:pt x="2" y="484"/>
                    </a:cubicBezTo>
                    <a:cubicBezTo>
                      <a:pt x="2" y="483"/>
                      <a:pt x="2" y="483"/>
                      <a:pt x="2" y="483"/>
                    </a:cubicBezTo>
                    <a:cubicBezTo>
                      <a:pt x="1" y="484"/>
                      <a:pt x="1" y="484"/>
                      <a:pt x="1" y="484"/>
                    </a:cubicBezTo>
                    <a:cubicBezTo>
                      <a:pt x="1" y="484"/>
                      <a:pt x="1" y="484"/>
                      <a:pt x="1" y="484"/>
                    </a:cubicBezTo>
                    <a:cubicBezTo>
                      <a:pt x="2" y="484"/>
                      <a:pt x="3" y="485"/>
                      <a:pt x="4" y="486"/>
                    </a:cubicBezTo>
                    <a:cubicBezTo>
                      <a:pt x="9" y="488"/>
                      <a:pt x="19" y="492"/>
                      <a:pt x="28" y="497"/>
                    </a:cubicBezTo>
                    <a:cubicBezTo>
                      <a:pt x="36" y="501"/>
                      <a:pt x="44" y="504"/>
                      <a:pt x="44" y="504"/>
                    </a:cubicBezTo>
                    <a:cubicBezTo>
                      <a:pt x="44" y="505"/>
                      <a:pt x="45" y="504"/>
                      <a:pt x="45" y="504"/>
                    </a:cubicBezTo>
                    <a:cubicBezTo>
                      <a:pt x="46" y="503"/>
                      <a:pt x="46" y="502"/>
                      <a:pt x="45" y="502"/>
                    </a:cubicBezTo>
                    <a:cubicBezTo>
                      <a:pt x="45" y="502"/>
                      <a:pt x="42" y="500"/>
                      <a:pt x="38" y="498"/>
                    </a:cubicBezTo>
                    <a:cubicBezTo>
                      <a:pt x="32" y="494"/>
                      <a:pt x="24" y="489"/>
                      <a:pt x="16" y="484"/>
                    </a:cubicBezTo>
                    <a:cubicBezTo>
                      <a:pt x="12" y="482"/>
                      <a:pt x="9" y="480"/>
                      <a:pt x="7" y="478"/>
                    </a:cubicBezTo>
                    <a:cubicBezTo>
                      <a:pt x="6" y="477"/>
                      <a:pt x="5" y="477"/>
                      <a:pt x="4" y="476"/>
                    </a:cubicBezTo>
                    <a:cubicBezTo>
                      <a:pt x="3" y="476"/>
                      <a:pt x="3" y="476"/>
                      <a:pt x="3" y="476"/>
                    </a:cubicBezTo>
                    <a:cubicBezTo>
                      <a:pt x="3" y="476"/>
                      <a:pt x="3" y="476"/>
                      <a:pt x="3" y="476"/>
                    </a:cubicBezTo>
                    <a:cubicBezTo>
                      <a:pt x="3" y="476"/>
                      <a:pt x="3" y="476"/>
                      <a:pt x="3" y="476"/>
                    </a:cubicBezTo>
                    <a:cubicBezTo>
                      <a:pt x="3" y="476"/>
                      <a:pt x="3" y="476"/>
                      <a:pt x="3" y="476"/>
                    </a:cubicBezTo>
                    <a:cubicBezTo>
                      <a:pt x="3" y="476"/>
                      <a:pt x="3" y="476"/>
                      <a:pt x="3" y="476"/>
                    </a:cubicBezTo>
                    <a:cubicBezTo>
                      <a:pt x="3" y="476"/>
                      <a:pt x="3" y="476"/>
                      <a:pt x="3" y="476"/>
                    </a:cubicBezTo>
                    <a:cubicBezTo>
                      <a:pt x="3" y="476"/>
                      <a:pt x="3" y="476"/>
                      <a:pt x="3" y="476"/>
                    </a:cubicBezTo>
                    <a:cubicBezTo>
                      <a:pt x="3" y="476"/>
                      <a:pt x="3" y="476"/>
                      <a:pt x="3" y="476"/>
                    </a:cubicBezTo>
                    <a:cubicBezTo>
                      <a:pt x="2" y="477"/>
                      <a:pt x="2" y="477"/>
                      <a:pt x="2" y="477"/>
                    </a:cubicBezTo>
                    <a:cubicBezTo>
                      <a:pt x="3" y="476"/>
                      <a:pt x="3" y="476"/>
                      <a:pt x="3" y="476"/>
                    </a:cubicBezTo>
                    <a:cubicBezTo>
                      <a:pt x="3" y="476"/>
                      <a:pt x="3" y="476"/>
                      <a:pt x="3" y="476"/>
                    </a:cubicBezTo>
                    <a:cubicBezTo>
                      <a:pt x="2" y="477"/>
                      <a:pt x="2" y="477"/>
                      <a:pt x="2" y="477"/>
                    </a:cubicBezTo>
                    <a:cubicBezTo>
                      <a:pt x="3" y="476"/>
                      <a:pt x="3" y="476"/>
                      <a:pt x="3" y="476"/>
                    </a:cubicBezTo>
                    <a:cubicBezTo>
                      <a:pt x="2" y="477"/>
                      <a:pt x="2" y="477"/>
                      <a:pt x="2" y="477"/>
                    </a:cubicBezTo>
                    <a:cubicBezTo>
                      <a:pt x="4" y="477"/>
                      <a:pt x="4" y="477"/>
                      <a:pt x="4" y="477"/>
                    </a:cubicBezTo>
                    <a:cubicBezTo>
                      <a:pt x="4" y="476"/>
                      <a:pt x="3" y="476"/>
                      <a:pt x="3" y="476"/>
                    </a:cubicBezTo>
                    <a:cubicBezTo>
                      <a:pt x="2" y="477"/>
                      <a:pt x="2" y="477"/>
                      <a:pt x="2" y="477"/>
                    </a:cubicBezTo>
                    <a:cubicBezTo>
                      <a:pt x="4" y="477"/>
                      <a:pt x="4" y="477"/>
                      <a:pt x="4" y="477"/>
                    </a:cubicBezTo>
                    <a:cubicBezTo>
                      <a:pt x="2" y="477"/>
                      <a:pt x="2" y="477"/>
                      <a:pt x="2" y="477"/>
                    </a:cubicBezTo>
                    <a:cubicBezTo>
                      <a:pt x="1" y="478"/>
                      <a:pt x="1" y="478"/>
                      <a:pt x="1" y="478"/>
                    </a:cubicBezTo>
                    <a:cubicBezTo>
                      <a:pt x="1" y="478"/>
                      <a:pt x="11" y="483"/>
                      <a:pt x="22" y="488"/>
                    </a:cubicBezTo>
                    <a:cubicBezTo>
                      <a:pt x="27" y="491"/>
                      <a:pt x="32" y="493"/>
                      <a:pt x="36" y="495"/>
                    </a:cubicBezTo>
                    <a:cubicBezTo>
                      <a:pt x="38" y="496"/>
                      <a:pt x="40" y="497"/>
                      <a:pt x="42" y="497"/>
                    </a:cubicBezTo>
                    <a:cubicBezTo>
                      <a:pt x="42" y="498"/>
                      <a:pt x="43" y="498"/>
                      <a:pt x="43" y="498"/>
                    </a:cubicBezTo>
                    <a:cubicBezTo>
                      <a:pt x="44" y="498"/>
                      <a:pt x="44" y="498"/>
                      <a:pt x="45" y="498"/>
                    </a:cubicBezTo>
                    <a:cubicBezTo>
                      <a:pt x="45" y="498"/>
                      <a:pt x="45" y="498"/>
                      <a:pt x="45" y="498"/>
                    </a:cubicBezTo>
                    <a:cubicBezTo>
                      <a:pt x="46" y="498"/>
                      <a:pt x="46" y="498"/>
                      <a:pt x="46" y="498"/>
                    </a:cubicBezTo>
                    <a:cubicBezTo>
                      <a:pt x="46" y="497"/>
                      <a:pt x="47" y="497"/>
                      <a:pt x="46" y="496"/>
                    </a:cubicBezTo>
                    <a:cubicBezTo>
                      <a:pt x="46" y="496"/>
                      <a:pt x="46" y="496"/>
                      <a:pt x="46" y="496"/>
                    </a:cubicBezTo>
                    <a:cubicBezTo>
                      <a:pt x="24" y="482"/>
                      <a:pt x="24" y="482"/>
                      <a:pt x="24" y="482"/>
                    </a:cubicBezTo>
                    <a:cubicBezTo>
                      <a:pt x="44" y="491"/>
                      <a:pt x="44" y="491"/>
                      <a:pt x="44" y="491"/>
                    </a:cubicBezTo>
                    <a:cubicBezTo>
                      <a:pt x="45" y="491"/>
                      <a:pt x="45" y="491"/>
                      <a:pt x="46" y="490"/>
                    </a:cubicBezTo>
                    <a:cubicBezTo>
                      <a:pt x="46" y="490"/>
                      <a:pt x="46" y="489"/>
                      <a:pt x="45" y="489"/>
                    </a:cubicBezTo>
                    <a:cubicBezTo>
                      <a:pt x="33" y="481"/>
                      <a:pt x="33" y="481"/>
                      <a:pt x="33" y="481"/>
                    </a:cubicBezTo>
                    <a:cubicBezTo>
                      <a:pt x="44" y="486"/>
                      <a:pt x="44" y="486"/>
                      <a:pt x="44" y="486"/>
                    </a:cubicBezTo>
                    <a:cubicBezTo>
                      <a:pt x="45" y="487"/>
                      <a:pt x="46" y="487"/>
                      <a:pt x="46" y="486"/>
                    </a:cubicBezTo>
                    <a:cubicBezTo>
                      <a:pt x="46" y="485"/>
                      <a:pt x="46" y="484"/>
                      <a:pt x="45" y="484"/>
                    </a:cubicBezTo>
                    <a:cubicBezTo>
                      <a:pt x="45" y="484"/>
                      <a:pt x="43" y="482"/>
                      <a:pt x="39" y="480"/>
                    </a:cubicBezTo>
                    <a:cubicBezTo>
                      <a:pt x="33" y="476"/>
                      <a:pt x="25" y="471"/>
                      <a:pt x="17" y="467"/>
                    </a:cubicBezTo>
                    <a:cubicBezTo>
                      <a:pt x="14" y="465"/>
                      <a:pt x="11" y="463"/>
                      <a:pt x="8" y="461"/>
                    </a:cubicBezTo>
                    <a:cubicBezTo>
                      <a:pt x="7" y="460"/>
                      <a:pt x="6" y="460"/>
                      <a:pt x="6" y="459"/>
                    </a:cubicBezTo>
                    <a:cubicBezTo>
                      <a:pt x="5" y="459"/>
                      <a:pt x="5" y="459"/>
                      <a:pt x="5" y="459"/>
                    </a:cubicBezTo>
                    <a:cubicBezTo>
                      <a:pt x="5" y="459"/>
                      <a:pt x="5" y="459"/>
                      <a:pt x="5" y="459"/>
                    </a:cubicBezTo>
                    <a:cubicBezTo>
                      <a:pt x="5" y="459"/>
                      <a:pt x="5" y="459"/>
                      <a:pt x="5" y="459"/>
                    </a:cubicBezTo>
                    <a:cubicBezTo>
                      <a:pt x="4" y="459"/>
                      <a:pt x="4" y="459"/>
                      <a:pt x="4" y="459"/>
                    </a:cubicBezTo>
                    <a:cubicBezTo>
                      <a:pt x="5" y="459"/>
                      <a:pt x="5" y="459"/>
                      <a:pt x="5" y="459"/>
                    </a:cubicBezTo>
                    <a:cubicBezTo>
                      <a:pt x="5" y="459"/>
                      <a:pt x="5" y="459"/>
                      <a:pt x="5" y="459"/>
                    </a:cubicBezTo>
                    <a:cubicBezTo>
                      <a:pt x="4" y="459"/>
                      <a:pt x="4" y="459"/>
                      <a:pt x="4" y="459"/>
                    </a:cubicBezTo>
                    <a:cubicBezTo>
                      <a:pt x="5" y="459"/>
                      <a:pt x="5" y="459"/>
                      <a:pt x="5" y="459"/>
                    </a:cubicBezTo>
                    <a:cubicBezTo>
                      <a:pt x="4" y="460"/>
                      <a:pt x="4" y="460"/>
                      <a:pt x="4" y="460"/>
                    </a:cubicBezTo>
                    <a:cubicBezTo>
                      <a:pt x="5" y="460"/>
                      <a:pt x="5" y="460"/>
                      <a:pt x="5" y="460"/>
                    </a:cubicBezTo>
                    <a:cubicBezTo>
                      <a:pt x="5" y="459"/>
                      <a:pt x="5" y="459"/>
                      <a:pt x="5" y="459"/>
                    </a:cubicBezTo>
                    <a:cubicBezTo>
                      <a:pt x="4" y="460"/>
                      <a:pt x="4" y="460"/>
                      <a:pt x="4" y="460"/>
                    </a:cubicBezTo>
                    <a:cubicBezTo>
                      <a:pt x="5" y="460"/>
                      <a:pt x="5" y="460"/>
                      <a:pt x="5" y="460"/>
                    </a:cubicBezTo>
                    <a:cubicBezTo>
                      <a:pt x="4" y="460"/>
                      <a:pt x="4" y="460"/>
                      <a:pt x="4" y="460"/>
                    </a:cubicBezTo>
                    <a:cubicBezTo>
                      <a:pt x="5" y="461"/>
                      <a:pt x="5" y="461"/>
                      <a:pt x="5" y="461"/>
                    </a:cubicBezTo>
                    <a:cubicBezTo>
                      <a:pt x="5" y="460"/>
                      <a:pt x="5" y="460"/>
                      <a:pt x="5" y="460"/>
                    </a:cubicBezTo>
                    <a:cubicBezTo>
                      <a:pt x="4" y="460"/>
                      <a:pt x="4" y="460"/>
                      <a:pt x="4" y="460"/>
                    </a:cubicBezTo>
                    <a:cubicBezTo>
                      <a:pt x="5" y="461"/>
                      <a:pt x="5" y="461"/>
                      <a:pt x="5" y="461"/>
                    </a:cubicBezTo>
                    <a:cubicBezTo>
                      <a:pt x="5" y="460"/>
                      <a:pt x="5" y="460"/>
                      <a:pt x="5" y="460"/>
                    </a:cubicBezTo>
                    <a:cubicBezTo>
                      <a:pt x="4" y="460"/>
                      <a:pt x="4" y="460"/>
                      <a:pt x="4" y="460"/>
                    </a:cubicBezTo>
                    <a:cubicBezTo>
                      <a:pt x="4" y="461"/>
                      <a:pt x="4" y="461"/>
                      <a:pt x="4" y="461"/>
                    </a:cubicBezTo>
                    <a:cubicBezTo>
                      <a:pt x="4" y="461"/>
                      <a:pt x="5" y="461"/>
                      <a:pt x="5" y="460"/>
                    </a:cubicBezTo>
                    <a:cubicBezTo>
                      <a:pt x="4" y="460"/>
                      <a:pt x="4" y="460"/>
                      <a:pt x="4" y="460"/>
                    </a:cubicBezTo>
                    <a:cubicBezTo>
                      <a:pt x="4" y="461"/>
                      <a:pt x="4" y="461"/>
                      <a:pt x="4" y="461"/>
                    </a:cubicBezTo>
                    <a:cubicBezTo>
                      <a:pt x="4" y="460"/>
                      <a:pt x="4" y="460"/>
                      <a:pt x="4" y="460"/>
                    </a:cubicBezTo>
                    <a:cubicBezTo>
                      <a:pt x="4" y="461"/>
                      <a:pt x="4" y="461"/>
                      <a:pt x="4" y="461"/>
                    </a:cubicBezTo>
                    <a:cubicBezTo>
                      <a:pt x="4" y="461"/>
                      <a:pt x="4" y="461"/>
                      <a:pt x="4" y="461"/>
                    </a:cubicBezTo>
                    <a:cubicBezTo>
                      <a:pt x="4" y="460"/>
                      <a:pt x="4" y="460"/>
                      <a:pt x="4" y="460"/>
                    </a:cubicBezTo>
                    <a:cubicBezTo>
                      <a:pt x="4" y="461"/>
                      <a:pt x="4" y="461"/>
                      <a:pt x="4" y="461"/>
                    </a:cubicBezTo>
                    <a:cubicBezTo>
                      <a:pt x="4" y="460"/>
                      <a:pt x="4" y="460"/>
                      <a:pt x="4" y="460"/>
                    </a:cubicBezTo>
                    <a:cubicBezTo>
                      <a:pt x="4" y="461"/>
                      <a:pt x="4" y="461"/>
                      <a:pt x="4" y="461"/>
                    </a:cubicBezTo>
                    <a:cubicBezTo>
                      <a:pt x="4" y="461"/>
                      <a:pt x="4" y="461"/>
                      <a:pt x="4" y="461"/>
                    </a:cubicBezTo>
                    <a:cubicBezTo>
                      <a:pt x="4" y="460"/>
                      <a:pt x="4" y="460"/>
                      <a:pt x="4" y="460"/>
                    </a:cubicBezTo>
                    <a:cubicBezTo>
                      <a:pt x="4" y="461"/>
                      <a:pt x="4" y="461"/>
                      <a:pt x="4" y="461"/>
                    </a:cubicBezTo>
                    <a:cubicBezTo>
                      <a:pt x="4" y="461"/>
                      <a:pt x="5" y="461"/>
                      <a:pt x="6" y="462"/>
                    </a:cubicBezTo>
                    <a:cubicBezTo>
                      <a:pt x="11" y="464"/>
                      <a:pt x="20" y="468"/>
                      <a:pt x="28" y="472"/>
                    </a:cubicBezTo>
                    <a:cubicBezTo>
                      <a:pt x="36" y="475"/>
                      <a:pt x="43" y="478"/>
                      <a:pt x="43" y="478"/>
                    </a:cubicBezTo>
                    <a:cubicBezTo>
                      <a:pt x="44" y="479"/>
                      <a:pt x="44" y="479"/>
                      <a:pt x="45" y="478"/>
                    </a:cubicBezTo>
                    <a:cubicBezTo>
                      <a:pt x="45" y="477"/>
                      <a:pt x="45" y="476"/>
                      <a:pt x="44" y="476"/>
                    </a:cubicBezTo>
                    <a:cubicBezTo>
                      <a:pt x="24" y="463"/>
                      <a:pt x="24" y="463"/>
                      <a:pt x="24" y="463"/>
                    </a:cubicBezTo>
                    <a:cubicBezTo>
                      <a:pt x="43" y="472"/>
                      <a:pt x="43" y="472"/>
                      <a:pt x="43" y="472"/>
                    </a:cubicBezTo>
                    <a:cubicBezTo>
                      <a:pt x="44" y="472"/>
                      <a:pt x="44" y="472"/>
                      <a:pt x="45" y="471"/>
                    </a:cubicBezTo>
                    <a:cubicBezTo>
                      <a:pt x="45" y="471"/>
                      <a:pt x="45" y="470"/>
                      <a:pt x="44" y="470"/>
                    </a:cubicBezTo>
                    <a:cubicBezTo>
                      <a:pt x="3" y="444"/>
                      <a:pt x="3" y="444"/>
                      <a:pt x="3" y="444"/>
                    </a:cubicBezTo>
                    <a:cubicBezTo>
                      <a:pt x="2" y="445"/>
                      <a:pt x="2" y="445"/>
                      <a:pt x="2" y="445"/>
                    </a:cubicBezTo>
                    <a:cubicBezTo>
                      <a:pt x="2" y="446"/>
                      <a:pt x="2" y="446"/>
                      <a:pt x="2" y="446"/>
                    </a:cubicBezTo>
                    <a:cubicBezTo>
                      <a:pt x="2" y="446"/>
                      <a:pt x="11" y="451"/>
                      <a:pt x="21" y="455"/>
                    </a:cubicBezTo>
                    <a:cubicBezTo>
                      <a:pt x="26" y="458"/>
                      <a:pt x="31" y="460"/>
                      <a:pt x="35" y="461"/>
                    </a:cubicBezTo>
                    <a:cubicBezTo>
                      <a:pt x="37" y="462"/>
                      <a:pt x="39" y="463"/>
                      <a:pt x="40" y="464"/>
                    </a:cubicBezTo>
                    <a:cubicBezTo>
                      <a:pt x="41" y="464"/>
                      <a:pt x="41" y="464"/>
                      <a:pt x="42" y="464"/>
                    </a:cubicBezTo>
                    <a:cubicBezTo>
                      <a:pt x="42" y="464"/>
                      <a:pt x="42" y="464"/>
                      <a:pt x="42" y="464"/>
                    </a:cubicBezTo>
                    <a:cubicBezTo>
                      <a:pt x="43" y="464"/>
                      <a:pt x="43" y="464"/>
                      <a:pt x="43" y="464"/>
                    </a:cubicBezTo>
                    <a:cubicBezTo>
                      <a:pt x="44" y="464"/>
                      <a:pt x="44" y="464"/>
                      <a:pt x="44" y="464"/>
                    </a:cubicBezTo>
                    <a:cubicBezTo>
                      <a:pt x="44" y="464"/>
                      <a:pt x="44" y="464"/>
                      <a:pt x="44" y="464"/>
                    </a:cubicBezTo>
                    <a:cubicBezTo>
                      <a:pt x="45" y="463"/>
                      <a:pt x="45" y="463"/>
                      <a:pt x="45" y="463"/>
                    </a:cubicBezTo>
                    <a:cubicBezTo>
                      <a:pt x="45" y="462"/>
                      <a:pt x="44" y="462"/>
                      <a:pt x="44" y="462"/>
                    </a:cubicBezTo>
                    <a:cubicBezTo>
                      <a:pt x="5" y="437"/>
                      <a:pt x="5" y="437"/>
                      <a:pt x="5" y="437"/>
                    </a:cubicBezTo>
                    <a:cubicBezTo>
                      <a:pt x="4" y="438"/>
                      <a:pt x="4" y="438"/>
                      <a:pt x="4" y="438"/>
                    </a:cubicBezTo>
                    <a:cubicBezTo>
                      <a:pt x="3" y="440"/>
                      <a:pt x="3" y="440"/>
                      <a:pt x="3" y="440"/>
                    </a:cubicBezTo>
                    <a:cubicBezTo>
                      <a:pt x="3" y="440"/>
                      <a:pt x="13" y="444"/>
                      <a:pt x="22" y="449"/>
                    </a:cubicBezTo>
                    <a:cubicBezTo>
                      <a:pt x="27" y="452"/>
                      <a:pt x="32" y="454"/>
                      <a:pt x="36" y="456"/>
                    </a:cubicBezTo>
                    <a:cubicBezTo>
                      <a:pt x="38" y="457"/>
                      <a:pt x="40" y="458"/>
                      <a:pt x="41" y="458"/>
                    </a:cubicBezTo>
                    <a:cubicBezTo>
                      <a:pt x="41" y="458"/>
                      <a:pt x="42" y="459"/>
                      <a:pt x="42" y="459"/>
                    </a:cubicBezTo>
                    <a:cubicBezTo>
                      <a:pt x="43" y="459"/>
                      <a:pt x="43" y="459"/>
                      <a:pt x="43" y="459"/>
                    </a:cubicBezTo>
                    <a:cubicBezTo>
                      <a:pt x="43" y="459"/>
                      <a:pt x="43" y="459"/>
                      <a:pt x="44" y="459"/>
                    </a:cubicBezTo>
                    <a:cubicBezTo>
                      <a:pt x="44" y="459"/>
                      <a:pt x="44" y="459"/>
                      <a:pt x="44" y="459"/>
                    </a:cubicBezTo>
                    <a:cubicBezTo>
                      <a:pt x="44" y="459"/>
                      <a:pt x="45" y="459"/>
                      <a:pt x="45" y="458"/>
                    </a:cubicBezTo>
                    <a:cubicBezTo>
                      <a:pt x="45" y="458"/>
                      <a:pt x="45" y="458"/>
                      <a:pt x="45" y="457"/>
                    </a:cubicBezTo>
                    <a:cubicBezTo>
                      <a:pt x="45" y="457"/>
                      <a:pt x="45" y="457"/>
                      <a:pt x="45" y="456"/>
                    </a:cubicBezTo>
                    <a:cubicBezTo>
                      <a:pt x="3" y="431"/>
                      <a:pt x="3" y="431"/>
                      <a:pt x="3" y="431"/>
                    </a:cubicBezTo>
                    <a:cubicBezTo>
                      <a:pt x="3" y="432"/>
                      <a:pt x="3" y="432"/>
                      <a:pt x="3" y="432"/>
                    </a:cubicBezTo>
                    <a:cubicBezTo>
                      <a:pt x="4" y="433"/>
                      <a:pt x="4" y="433"/>
                      <a:pt x="4" y="433"/>
                    </a:cubicBezTo>
                    <a:cubicBezTo>
                      <a:pt x="3" y="432"/>
                      <a:pt x="3" y="432"/>
                      <a:pt x="3" y="432"/>
                    </a:cubicBezTo>
                    <a:cubicBezTo>
                      <a:pt x="3" y="433"/>
                      <a:pt x="3" y="433"/>
                      <a:pt x="3" y="433"/>
                    </a:cubicBezTo>
                    <a:cubicBezTo>
                      <a:pt x="3" y="433"/>
                      <a:pt x="4" y="433"/>
                      <a:pt x="4" y="433"/>
                    </a:cubicBezTo>
                    <a:cubicBezTo>
                      <a:pt x="3" y="432"/>
                      <a:pt x="3" y="432"/>
                      <a:pt x="3" y="432"/>
                    </a:cubicBezTo>
                    <a:cubicBezTo>
                      <a:pt x="3" y="433"/>
                      <a:pt x="3" y="433"/>
                      <a:pt x="3" y="433"/>
                    </a:cubicBezTo>
                    <a:cubicBezTo>
                      <a:pt x="3" y="432"/>
                      <a:pt x="3" y="432"/>
                      <a:pt x="3" y="432"/>
                    </a:cubicBezTo>
                    <a:cubicBezTo>
                      <a:pt x="3" y="433"/>
                      <a:pt x="3" y="433"/>
                      <a:pt x="3" y="433"/>
                    </a:cubicBezTo>
                    <a:cubicBezTo>
                      <a:pt x="3" y="433"/>
                      <a:pt x="3" y="433"/>
                      <a:pt x="3" y="433"/>
                    </a:cubicBezTo>
                    <a:cubicBezTo>
                      <a:pt x="3" y="432"/>
                      <a:pt x="3" y="432"/>
                      <a:pt x="3" y="432"/>
                    </a:cubicBezTo>
                    <a:cubicBezTo>
                      <a:pt x="3" y="433"/>
                      <a:pt x="3" y="433"/>
                      <a:pt x="3" y="433"/>
                    </a:cubicBezTo>
                    <a:cubicBezTo>
                      <a:pt x="3" y="433"/>
                      <a:pt x="3" y="433"/>
                      <a:pt x="3" y="433"/>
                    </a:cubicBezTo>
                    <a:cubicBezTo>
                      <a:pt x="3" y="433"/>
                      <a:pt x="3" y="433"/>
                      <a:pt x="3" y="433"/>
                    </a:cubicBezTo>
                    <a:cubicBezTo>
                      <a:pt x="3" y="433"/>
                      <a:pt x="3" y="433"/>
                      <a:pt x="3" y="433"/>
                    </a:cubicBezTo>
                    <a:cubicBezTo>
                      <a:pt x="3" y="433"/>
                      <a:pt x="3" y="433"/>
                      <a:pt x="3" y="433"/>
                    </a:cubicBezTo>
                    <a:cubicBezTo>
                      <a:pt x="3" y="433"/>
                      <a:pt x="3" y="433"/>
                      <a:pt x="3" y="433"/>
                    </a:cubicBezTo>
                    <a:cubicBezTo>
                      <a:pt x="3" y="433"/>
                      <a:pt x="4" y="434"/>
                      <a:pt x="5" y="434"/>
                    </a:cubicBezTo>
                    <a:cubicBezTo>
                      <a:pt x="10" y="436"/>
                      <a:pt x="20" y="440"/>
                      <a:pt x="28" y="444"/>
                    </a:cubicBezTo>
                    <a:cubicBezTo>
                      <a:pt x="32" y="446"/>
                      <a:pt x="36" y="448"/>
                      <a:pt x="39" y="449"/>
                    </a:cubicBezTo>
                    <a:cubicBezTo>
                      <a:pt x="40" y="450"/>
                      <a:pt x="41" y="451"/>
                      <a:pt x="42" y="451"/>
                    </a:cubicBezTo>
                    <a:cubicBezTo>
                      <a:pt x="42" y="451"/>
                      <a:pt x="43" y="451"/>
                      <a:pt x="43" y="451"/>
                    </a:cubicBezTo>
                    <a:cubicBezTo>
                      <a:pt x="43" y="452"/>
                      <a:pt x="43" y="452"/>
                      <a:pt x="43" y="452"/>
                    </a:cubicBezTo>
                    <a:cubicBezTo>
                      <a:pt x="43" y="452"/>
                      <a:pt x="43" y="452"/>
                      <a:pt x="43" y="452"/>
                    </a:cubicBezTo>
                    <a:cubicBezTo>
                      <a:pt x="43" y="452"/>
                      <a:pt x="43" y="452"/>
                      <a:pt x="43" y="452"/>
                    </a:cubicBezTo>
                    <a:cubicBezTo>
                      <a:pt x="43" y="452"/>
                      <a:pt x="43" y="452"/>
                      <a:pt x="43" y="452"/>
                    </a:cubicBezTo>
                    <a:cubicBezTo>
                      <a:pt x="44" y="452"/>
                      <a:pt x="44" y="452"/>
                      <a:pt x="44" y="452"/>
                    </a:cubicBezTo>
                    <a:cubicBezTo>
                      <a:pt x="44" y="452"/>
                      <a:pt x="44" y="452"/>
                      <a:pt x="44" y="452"/>
                    </a:cubicBezTo>
                    <a:cubicBezTo>
                      <a:pt x="45" y="452"/>
                      <a:pt x="45" y="451"/>
                      <a:pt x="45" y="451"/>
                    </a:cubicBezTo>
                    <a:cubicBezTo>
                      <a:pt x="46" y="450"/>
                      <a:pt x="45" y="449"/>
                      <a:pt x="45" y="449"/>
                    </a:cubicBezTo>
                    <a:cubicBezTo>
                      <a:pt x="3" y="423"/>
                      <a:pt x="3" y="423"/>
                      <a:pt x="3" y="423"/>
                    </a:cubicBezTo>
                    <a:cubicBezTo>
                      <a:pt x="2" y="424"/>
                      <a:pt x="2" y="424"/>
                      <a:pt x="2" y="424"/>
                    </a:cubicBezTo>
                    <a:cubicBezTo>
                      <a:pt x="3" y="425"/>
                      <a:pt x="3" y="425"/>
                      <a:pt x="3" y="425"/>
                    </a:cubicBezTo>
                    <a:cubicBezTo>
                      <a:pt x="2" y="424"/>
                      <a:pt x="2" y="424"/>
                      <a:pt x="2" y="424"/>
                    </a:cubicBezTo>
                    <a:cubicBezTo>
                      <a:pt x="2" y="425"/>
                      <a:pt x="2" y="425"/>
                      <a:pt x="2" y="425"/>
                    </a:cubicBezTo>
                    <a:cubicBezTo>
                      <a:pt x="3" y="425"/>
                      <a:pt x="3" y="425"/>
                      <a:pt x="3" y="425"/>
                    </a:cubicBezTo>
                    <a:cubicBezTo>
                      <a:pt x="2" y="424"/>
                      <a:pt x="2" y="424"/>
                      <a:pt x="2" y="424"/>
                    </a:cubicBezTo>
                    <a:cubicBezTo>
                      <a:pt x="2" y="425"/>
                      <a:pt x="2" y="425"/>
                      <a:pt x="2" y="425"/>
                    </a:cubicBezTo>
                    <a:cubicBezTo>
                      <a:pt x="2" y="424"/>
                      <a:pt x="2" y="424"/>
                      <a:pt x="2" y="424"/>
                    </a:cubicBezTo>
                    <a:cubicBezTo>
                      <a:pt x="2" y="425"/>
                      <a:pt x="2" y="425"/>
                      <a:pt x="2" y="425"/>
                    </a:cubicBezTo>
                    <a:cubicBezTo>
                      <a:pt x="2" y="425"/>
                      <a:pt x="2" y="425"/>
                      <a:pt x="2" y="425"/>
                    </a:cubicBezTo>
                    <a:cubicBezTo>
                      <a:pt x="2" y="424"/>
                      <a:pt x="2" y="424"/>
                      <a:pt x="2" y="424"/>
                    </a:cubicBezTo>
                    <a:cubicBezTo>
                      <a:pt x="2" y="425"/>
                      <a:pt x="2" y="425"/>
                      <a:pt x="2" y="425"/>
                    </a:cubicBezTo>
                    <a:cubicBezTo>
                      <a:pt x="2" y="425"/>
                      <a:pt x="2" y="425"/>
                      <a:pt x="2" y="425"/>
                    </a:cubicBezTo>
                    <a:cubicBezTo>
                      <a:pt x="2" y="425"/>
                      <a:pt x="2" y="425"/>
                      <a:pt x="2" y="425"/>
                    </a:cubicBezTo>
                    <a:cubicBezTo>
                      <a:pt x="2" y="425"/>
                      <a:pt x="2" y="425"/>
                      <a:pt x="2" y="425"/>
                    </a:cubicBezTo>
                    <a:cubicBezTo>
                      <a:pt x="2" y="425"/>
                      <a:pt x="2" y="425"/>
                      <a:pt x="2" y="425"/>
                    </a:cubicBezTo>
                    <a:cubicBezTo>
                      <a:pt x="2" y="425"/>
                      <a:pt x="2" y="425"/>
                      <a:pt x="2" y="425"/>
                    </a:cubicBezTo>
                    <a:cubicBezTo>
                      <a:pt x="2" y="425"/>
                      <a:pt x="3" y="426"/>
                      <a:pt x="5" y="426"/>
                    </a:cubicBezTo>
                    <a:cubicBezTo>
                      <a:pt x="10" y="428"/>
                      <a:pt x="20" y="433"/>
                      <a:pt x="28" y="437"/>
                    </a:cubicBezTo>
                    <a:cubicBezTo>
                      <a:pt x="33" y="439"/>
                      <a:pt x="37" y="441"/>
                      <a:pt x="40" y="443"/>
                    </a:cubicBezTo>
                    <a:cubicBezTo>
                      <a:pt x="41" y="444"/>
                      <a:pt x="42" y="444"/>
                      <a:pt x="43" y="445"/>
                    </a:cubicBezTo>
                    <a:cubicBezTo>
                      <a:pt x="44" y="445"/>
                      <a:pt x="44" y="445"/>
                      <a:pt x="44" y="445"/>
                    </a:cubicBezTo>
                    <a:cubicBezTo>
                      <a:pt x="45" y="445"/>
                      <a:pt x="45" y="445"/>
                      <a:pt x="45" y="445"/>
                    </a:cubicBezTo>
                    <a:cubicBezTo>
                      <a:pt x="45" y="445"/>
                      <a:pt x="45" y="445"/>
                      <a:pt x="45" y="445"/>
                    </a:cubicBezTo>
                    <a:cubicBezTo>
                      <a:pt x="45" y="445"/>
                      <a:pt x="45" y="445"/>
                      <a:pt x="45" y="445"/>
                    </a:cubicBezTo>
                    <a:cubicBezTo>
                      <a:pt x="45" y="445"/>
                      <a:pt x="45" y="445"/>
                      <a:pt x="45" y="445"/>
                    </a:cubicBezTo>
                    <a:cubicBezTo>
                      <a:pt x="45" y="445"/>
                      <a:pt x="45" y="445"/>
                      <a:pt x="45" y="445"/>
                    </a:cubicBezTo>
                    <a:cubicBezTo>
                      <a:pt x="46" y="445"/>
                      <a:pt x="47" y="445"/>
                      <a:pt x="47" y="444"/>
                    </a:cubicBezTo>
                    <a:cubicBezTo>
                      <a:pt x="47" y="444"/>
                      <a:pt x="47" y="443"/>
                      <a:pt x="46" y="443"/>
                    </a:cubicBezTo>
                    <a:cubicBezTo>
                      <a:pt x="4" y="417"/>
                      <a:pt x="4" y="417"/>
                      <a:pt x="4" y="417"/>
                    </a:cubicBezTo>
                    <a:cubicBezTo>
                      <a:pt x="3" y="418"/>
                      <a:pt x="3" y="418"/>
                      <a:pt x="3" y="418"/>
                    </a:cubicBezTo>
                    <a:cubicBezTo>
                      <a:pt x="5" y="419"/>
                      <a:pt x="5" y="419"/>
                      <a:pt x="5" y="419"/>
                    </a:cubicBezTo>
                    <a:cubicBezTo>
                      <a:pt x="4" y="418"/>
                      <a:pt x="4" y="418"/>
                      <a:pt x="4" y="418"/>
                    </a:cubicBezTo>
                    <a:cubicBezTo>
                      <a:pt x="4" y="419"/>
                      <a:pt x="4" y="419"/>
                      <a:pt x="4" y="419"/>
                    </a:cubicBezTo>
                    <a:cubicBezTo>
                      <a:pt x="4" y="419"/>
                      <a:pt x="4" y="419"/>
                      <a:pt x="5" y="419"/>
                    </a:cubicBezTo>
                    <a:cubicBezTo>
                      <a:pt x="4" y="418"/>
                      <a:pt x="4" y="418"/>
                      <a:pt x="4" y="418"/>
                    </a:cubicBezTo>
                    <a:cubicBezTo>
                      <a:pt x="4" y="419"/>
                      <a:pt x="4" y="419"/>
                      <a:pt x="4" y="419"/>
                    </a:cubicBezTo>
                    <a:cubicBezTo>
                      <a:pt x="4" y="418"/>
                      <a:pt x="4" y="418"/>
                      <a:pt x="4" y="418"/>
                    </a:cubicBezTo>
                    <a:cubicBezTo>
                      <a:pt x="4" y="419"/>
                      <a:pt x="4" y="419"/>
                      <a:pt x="4" y="419"/>
                    </a:cubicBezTo>
                    <a:cubicBezTo>
                      <a:pt x="4" y="419"/>
                      <a:pt x="4" y="419"/>
                      <a:pt x="4" y="419"/>
                    </a:cubicBezTo>
                    <a:cubicBezTo>
                      <a:pt x="4" y="418"/>
                      <a:pt x="4" y="418"/>
                      <a:pt x="4" y="418"/>
                    </a:cubicBezTo>
                    <a:cubicBezTo>
                      <a:pt x="4" y="419"/>
                      <a:pt x="4" y="419"/>
                      <a:pt x="4" y="419"/>
                    </a:cubicBezTo>
                    <a:cubicBezTo>
                      <a:pt x="4" y="419"/>
                      <a:pt x="4" y="419"/>
                      <a:pt x="4" y="419"/>
                    </a:cubicBezTo>
                    <a:cubicBezTo>
                      <a:pt x="3" y="419"/>
                      <a:pt x="3" y="419"/>
                      <a:pt x="3" y="419"/>
                    </a:cubicBezTo>
                    <a:cubicBezTo>
                      <a:pt x="4" y="419"/>
                      <a:pt x="4" y="419"/>
                      <a:pt x="4" y="419"/>
                    </a:cubicBezTo>
                    <a:cubicBezTo>
                      <a:pt x="4" y="419"/>
                      <a:pt x="4" y="419"/>
                      <a:pt x="4" y="419"/>
                    </a:cubicBezTo>
                    <a:cubicBezTo>
                      <a:pt x="3" y="419"/>
                      <a:pt x="3" y="419"/>
                      <a:pt x="3" y="419"/>
                    </a:cubicBezTo>
                    <a:cubicBezTo>
                      <a:pt x="4" y="419"/>
                      <a:pt x="5" y="420"/>
                      <a:pt x="6" y="420"/>
                    </a:cubicBezTo>
                    <a:cubicBezTo>
                      <a:pt x="11" y="422"/>
                      <a:pt x="20" y="427"/>
                      <a:pt x="28" y="431"/>
                    </a:cubicBezTo>
                    <a:cubicBezTo>
                      <a:pt x="32" y="433"/>
                      <a:pt x="36" y="435"/>
                      <a:pt x="39" y="436"/>
                    </a:cubicBezTo>
                    <a:cubicBezTo>
                      <a:pt x="42" y="438"/>
                      <a:pt x="43" y="439"/>
                      <a:pt x="43" y="439"/>
                    </a:cubicBezTo>
                    <a:cubicBezTo>
                      <a:pt x="44" y="439"/>
                      <a:pt x="45" y="439"/>
                      <a:pt x="45" y="438"/>
                    </a:cubicBezTo>
                    <a:cubicBezTo>
                      <a:pt x="46" y="437"/>
                      <a:pt x="46" y="437"/>
                      <a:pt x="46" y="437"/>
                    </a:cubicBezTo>
                    <a:cubicBezTo>
                      <a:pt x="46" y="437"/>
                      <a:pt x="45" y="437"/>
                      <a:pt x="45" y="437"/>
                    </a:cubicBezTo>
                    <a:cubicBezTo>
                      <a:pt x="45" y="436"/>
                      <a:pt x="45" y="436"/>
                      <a:pt x="45" y="436"/>
                    </a:cubicBezTo>
                    <a:cubicBezTo>
                      <a:pt x="44" y="436"/>
                      <a:pt x="43" y="435"/>
                      <a:pt x="42" y="434"/>
                    </a:cubicBezTo>
                    <a:cubicBezTo>
                      <a:pt x="37" y="431"/>
                      <a:pt x="28" y="425"/>
                      <a:pt x="20" y="420"/>
                    </a:cubicBezTo>
                    <a:cubicBezTo>
                      <a:pt x="16" y="418"/>
                      <a:pt x="12" y="415"/>
                      <a:pt x="9" y="414"/>
                    </a:cubicBezTo>
                    <a:cubicBezTo>
                      <a:pt x="8" y="413"/>
                      <a:pt x="6" y="412"/>
                      <a:pt x="6" y="412"/>
                    </a:cubicBezTo>
                    <a:cubicBezTo>
                      <a:pt x="5" y="411"/>
                      <a:pt x="5" y="411"/>
                      <a:pt x="5" y="411"/>
                    </a:cubicBezTo>
                    <a:cubicBezTo>
                      <a:pt x="5" y="411"/>
                      <a:pt x="5" y="411"/>
                      <a:pt x="5" y="411"/>
                    </a:cubicBezTo>
                    <a:cubicBezTo>
                      <a:pt x="4" y="412"/>
                      <a:pt x="4" y="412"/>
                      <a:pt x="4" y="412"/>
                    </a:cubicBezTo>
                    <a:cubicBezTo>
                      <a:pt x="5" y="411"/>
                      <a:pt x="5" y="411"/>
                      <a:pt x="5" y="411"/>
                    </a:cubicBezTo>
                    <a:cubicBezTo>
                      <a:pt x="5" y="411"/>
                      <a:pt x="5" y="411"/>
                      <a:pt x="5" y="411"/>
                    </a:cubicBezTo>
                    <a:cubicBezTo>
                      <a:pt x="4" y="412"/>
                      <a:pt x="4" y="412"/>
                      <a:pt x="4" y="412"/>
                    </a:cubicBezTo>
                    <a:cubicBezTo>
                      <a:pt x="5" y="411"/>
                      <a:pt x="5" y="411"/>
                      <a:pt x="5" y="411"/>
                    </a:cubicBezTo>
                    <a:cubicBezTo>
                      <a:pt x="4" y="412"/>
                      <a:pt x="4" y="412"/>
                      <a:pt x="4" y="412"/>
                    </a:cubicBezTo>
                    <a:cubicBezTo>
                      <a:pt x="5" y="411"/>
                      <a:pt x="5" y="411"/>
                      <a:pt x="5" y="411"/>
                    </a:cubicBezTo>
                    <a:cubicBezTo>
                      <a:pt x="5" y="411"/>
                      <a:pt x="5" y="411"/>
                      <a:pt x="5" y="411"/>
                    </a:cubicBezTo>
                    <a:cubicBezTo>
                      <a:pt x="4" y="412"/>
                      <a:pt x="4" y="412"/>
                      <a:pt x="4" y="412"/>
                    </a:cubicBezTo>
                    <a:cubicBezTo>
                      <a:pt x="5" y="411"/>
                      <a:pt x="5" y="411"/>
                      <a:pt x="5" y="411"/>
                    </a:cubicBezTo>
                    <a:cubicBezTo>
                      <a:pt x="4" y="412"/>
                      <a:pt x="4" y="412"/>
                      <a:pt x="4" y="412"/>
                    </a:cubicBezTo>
                    <a:cubicBezTo>
                      <a:pt x="5" y="411"/>
                      <a:pt x="5" y="411"/>
                      <a:pt x="5" y="411"/>
                    </a:cubicBezTo>
                    <a:cubicBezTo>
                      <a:pt x="5" y="411"/>
                      <a:pt x="5" y="411"/>
                      <a:pt x="5" y="411"/>
                    </a:cubicBezTo>
                    <a:cubicBezTo>
                      <a:pt x="4" y="412"/>
                      <a:pt x="4" y="412"/>
                      <a:pt x="4" y="412"/>
                    </a:cubicBezTo>
                    <a:cubicBezTo>
                      <a:pt x="5" y="411"/>
                      <a:pt x="5" y="411"/>
                      <a:pt x="5" y="411"/>
                    </a:cubicBezTo>
                    <a:cubicBezTo>
                      <a:pt x="4" y="412"/>
                      <a:pt x="4" y="412"/>
                      <a:pt x="4" y="412"/>
                    </a:cubicBezTo>
                    <a:cubicBezTo>
                      <a:pt x="5" y="412"/>
                      <a:pt x="5" y="412"/>
                      <a:pt x="5" y="412"/>
                    </a:cubicBezTo>
                    <a:cubicBezTo>
                      <a:pt x="5" y="412"/>
                      <a:pt x="5" y="412"/>
                      <a:pt x="5" y="411"/>
                    </a:cubicBezTo>
                    <a:cubicBezTo>
                      <a:pt x="4" y="412"/>
                      <a:pt x="4" y="412"/>
                      <a:pt x="4" y="412"/>
                    </a:cubicBezTo>
                    <a:cubicBezTo>
                      <a:pt x="5" y="412"/>
                      <a:pt x="5" y="412"/>
                      <a:pt x="5" y="412"/>
                    </a:cubicBezTo>
                    <a:cubicBezTo>
                      <a:pt x="4" y="412"/>
                      <a:pt x="4" y="412"/>
                      <a:pt x="4" y="412"/>
                    </a:cubicBezTo>
                    <a:cubicBezTo>
                      <a:pt x="5" y="413"/>
                      <a:pt x="5" y="413"/>
                      <a:pt x="5" y="413"/>
                    </a:cubicBezTo>
                    <a:cubicBezTo>
                      <a:pt x="4" y="412"/>
                      <a:pt x="4" y="412"/>
                      <a:pt x="4" y="412"/>
                    </a:cubicBezTo>
                    <a:cubicBezTo>
                      <a:pt x="4" y="414"/>
                      <a:pt x="4" y="414"/>
                      <a:pt x="4" y="414"/>
                    </a:cubicBezTo>
                    <a:cubicBezTo>
                      <a:pt x="5" y="413"/>
                      <a:pt x="5" y="413"/>
                      <a:pt x="5" y="413"/>
                    </a:cubicBezTo>
                    <a:cubicBezTo>
                      <a:pt x="4" y="412"/>
                      <a:pt x="4" y="412"/>
                      <a:pt x="4" y="412"/>
                    </a:cubicBezTo>
                    <a:cubicBezTo>
                      <a:pt x="4" y="414"/>
                      <a:pt x="4" y="414"/>
                      <a:pt x="4" y="414"/>
                    </a:cubicBezTo>
                    <a:cubicBezTo>
                      <a:pt x="4" y="412"/>
                      <a:pt x="4" y="412"/>
                      <a:pt x="4" y="412"/>
                    </a:cubicBezTo>
                    <a:cubicBezTo>
                      <a:pt x="4" y="414"/>
                      <a:pt x="4" y="414"/>
                      <a:pt x="4" y="414"/>
                    </a:cubicBezTo>
                    <a:cubicBezTo>
                      <a:pt x="4" y="414"/>
                      <a:pt x="4" y="414"/>
                      <a:pt x="4" y="414"/>
                    </a:cubicBezTo>
                    <a:cubicBezTo>
                      <a:pt x="4" y="412"/>
                      <a:pt x="4" y="412"/>
                      <a:pt x="4" y="412"/>
                    </a:cubicBezTo>
                    <a:cubicBezTo>
                      <a:pt x="4" y="414"/>
                      <a:pt x="4" y="414"/>
                      <a:pt x="4" y="414"/>
                    </a:cubicBezTo>
                    <a:cubicBezTo>
                      <a:pt x="4" y="413"/>
                      <a:pt x="4" y="413"/>
                      <a:pt x="4" y="413"/>
                    </a:cubicBezTo>
                    <a:cubicBezTo>
                      <a:pt x="4" y="414"/>
                      <a:pt x="4" y="414"/>
                      <a:pt x="4" y="414"/>
                    </a:cubicBezTo>
                    <a:cubicBezTo>
                      <a:pt x="4" y="414"/>
                      <a:pt x="4" y="414"/>
                      <a:pt x="4" y="414"/>
                    </a:cubicBezTo>
                    <a:cubicBezTo>
                      <a:pt x="4" y="413"/>
                      <a:pt x="4" y="413"/>
                      <a:pt x="4" y="413"/>
                    </a:cubicBezTo>
                    <a:cubicBezTo>
                      <a:pt x="4" y="414"/>
                      <a:pt x="4" y="414"/>
                      <a:pt x="4" y="414"/>
                    </a:cubicBezTo>
                    <a:cubicBezTo>
                      <a:pt x="4" y="414"/>
                      <a:pt x="5" y="414"/>
                      <a:pt x="6" y="415"/>
                    </a:cubicBezTo>
                    <a:cubicBezTo>
                      <a:pt x="11" y="417"/>
                      <a:pt x="20" y="421"/>
                      <a:pt x="28" y="425"/>
                    </a:cubicBezTo>
                    <a:cubicBezTo>
                      <a:pt x="32" y="427"/>
                      <a:pt x="36" y="429"/>
                      <a:pt x="39" y="431"/>
                    </a:cubicBezTo>
                    <a:cubicBezTo>
                      <a:pt x="40" y="432"/>
                      <a:pt x="41" y="432"/>
                      <a:pt x="42" y="433"/>
                    </a:cubicBezTo>
                    <a:cubicBezTo>
                      <a:pt x="43" y="433"/>
                      <a:pt x="43" y="433"/>
                      <a:pt x="44" y="433"/>
                    </a:cubicBezTo>
                    <a:cubicBezTo>
                      <a:pt x="44" y="433"/>
                      <a:pt x="44" y="433"/>
                      <a:pt x="45" y="433"/>
                    </a:cubicBezTo>
                    <a:cubicBezTo>
                      <a:pt x="45" y="433"/>
                      <a:pt x="45" y="433"/>
                      <a:pt x="45" y="433"/>
                    </a:cubicBezTo>
                    <a:cubicBezTo>
                      <a:pt x="45" y="433"/>
                      <a:pt x="46" y="433"/>
                      <a:pt x="46" y="433"/>
                    </a:cubicBezTo>
                    <a:cubicBezTo>
                      <a:pt x="46" y="433"/>
                      <a:pt x="46" y="433"/>
                      <a:pt x="46" y="433"/>
                    </a:cubicBezTo>
                    <a:cubicBezTo>
                      <a:pt x="46" y="432"/>
                      <a:pt x="46" y="432"/>
                      <a:pt x="46" y="432"/>
                    </a:cubicBezTo>
                    <a:cubicBezTo>
                      <a:pt x="46" y="431"/>
                      <a:pt x="46" y="431"/>
                      <a:pt x="46" y="431"/>
                    </a:cubicBezTo>
                    <a:cubicBezTo>
                      <a:pt x="46" y="430"/>
                      <a:pt x="46" y="430"/>
                      <a:pt x="46" y="430"/>
                    </a:cubicBezTo>
                    <a:cubicBezTo>
                      <a:pt x="45" y="430"/>
                      <a:pt x="44" y="429"/>
                      <a:pt x="43" y="428"/>
                    </a:cubicBezTo>
                    <a:cubicBezTo>
                      <a:pt x="33" y="422"/>
                      <a:pt x="4" y="405"/>
                      <a:pt x="4" y="405"/>
                    </a:cubicBezTo>
                    <a:cubicBezTo>
                      <a:pt x="3" y="406"/>
                      <a:pt x="3" y="406"/>
                      <a:pt x="3" y="406"/>
                    </a:cubicBezTo>
                    <a:cubicBezTo>
                      <a:pt x="2" y="407"/>
                      <a:pt x="2" y="407"/>
                      <a:pt x="2" y="407"/>
                    </a:cubicBezTo>
                    <a:cubicBezTo>
                      <a:pt x="2" y="407"/>
                      <a:pt x="12" y="412"/>
                      <a:pt x="23" y="418"/>
                    </a:cubicBezTo>
                    <a:cubicBezTo>
                      <a:pt x="28" y="420"/>
                      <a:pt x="33" y="423"/>
                      <a:pt x="37" y="425"/>
                    </a:cubicBezTo>
                    <a:cubicBezTo>
                      <a:pt x="39" y="426"/>
                      <a:pt x="41" y="427"/>
                      <a:pt x="42" y="427"/>
                    </a:cubicBezTo>
                    <a:cubicBezTo>
                      <a:pt x="43" y="428"/>
                      <a:pt x="43" y="428"/>
                      <a:pt x="44" y="428"/>
                    </a:cubicBezTo>
                    <a:cubicBezTo>
                      <a:pt x="44" y="428"/>
                      <a:pt x="44" y="428"/>
                      <a:pt x="44" y="428"/>
                    </a:cubicBezTo>
                    <a:cubicBezTo>
                      <a:pt x="44" y="428"/>
                      <a:pt x="45" y="428"/>
                      <a:pt x="45" y="428"/>
                    </a:cubicBezTo>
                    <a:cubicBezTo>
                      <a:pt x="45" y="428"/>
                      <a:pt x="45" y="428"/>
                      <a:pt x="45" y="428"/>
                    </a:cubicBezTo>
                    <a:cubicBezTo>
                      <a:pt x="46" y="428"/>
                      <a:pt x="46" y="428"/>
                      <a:pt x="46" y="428"/>
                    </a:cubicBezTo>
                    <a:cubicBezTo>
                      <a:pt x="46" y="428"/>
                      <a:pt x="46" y="428"/>
                      <a:pt x="46" y="428"/>
                    </a:cubicBezTo>
                    <a:cubicBezTo>
                      <a:pt x="46" y="427"/>
                      <a:pt x="46" y="427"/>
                      <a:pt x="46" y="427"/>
                    </a:cubicBezTo>
                    <a:cubicBezTo>
                      <a:pt x="46" y="426"/>
                      <a:pt x="46" y="426"/>
                      <a:pt x="46" y="426"/>
                    </a:cubicBezTo>
                    <a:cubicBezTo>
                      <a:pt x="46" y="425"/>
                      <a:pt x="45" y="425"/>
                      <a:pt x="45" y="425"/>
                    </a:cubicBezTo>
                    <a:cubicBezTo>
                      <a:pt x="43" y="423"/>
                      <a:pt x="40" y="421"/>
                      <a:pt x="36" y="419"/>
                    </a:cubicBezTo>
                    <a:cubicBezTo>
                      <a:pt x="29" y="415"/>
                      <a:pt x="21" y="410"/>
                      <a:pt x="15" y="406"/>
                    </a:cubicBezTo>
                    <a:cubicBezTo>
                      <a:pt x="12" y="404"/>
                      <a:pt x="9" y="402"/>
                      <a:pt x="7" y="401"/>
                    </a:cubicBezTo>
                    <a:cubicBezTo>
                      <a:pt x="6" y="401"/>
                      <a:pt x="5" y="400"/>
                      <a:pt x="4" y="400"/>
                    </a:cubicBezTo>
                    <a:cubicBezTo>
                      <a:pt x="4" y="399"/>
                      <a:pt x="4" y="399"/>
                      <a:pt x="4" y="399"/>
                    </a:cubicBezTo>
                    <a:cubicBezTo>
                      <a:pt x="4" y="399"/>
                      <a:pt x="4" y="399"/>
                      <a:pt x="4" y="399"/>
                    </a:cubicBezTo>
                    <a:cubicBezTo>
                      <a:pt x="4" y="399"/>
                      <a:pt x="4" y="399"/>
                      <a:pt x="4" y="399"/>
                    </a:cubicBezTo>
                    <a:cubicBezTo>
                      <a:pt x="3" y="400"/>
                      <a:pt x="3" y="400"/>
                      <a:pt x="3" y="400"/>
                    </a:cubicBezTo>
                    <a:cubicBezTo>
                      <a:pt x="4" y="399"/>
                      <a:pt x="4" y="399"/>
                      <a:pt x="4" y="399"/>
                    </a:cubicBezTo>
                    <a:cubicBezTo>
                      <a:pt x="4" y="399"/>
                      <a:pt x="4" y="399"/>
                      <a:pt x="4" y="399"/>
                    </a:cubicBezTo>
                    <a:cubicBezTo>
                      <a:pt x="3" y="400"/>
                      <a:pt x="3" y="400"/>
                      <a:pt x="3" y="400"/>
                    </a:cubicBezTo>
                    <a:cubicBezTo>
                      <a:pt x="4" y="399"/>
                      <a:pt x="4" y="399"/>
                      <a:pt x="4" y="399"/>
                    </a:cubicBezTo>
                    <a:cubicBezTo>
                      <a:pt x="3" y="400"/>
                      <a:pt x="3" y="400"/>
                      <a:pt x="3" y="400"/>
                    </a:cubicBezTo>
                    <a:cubicBezTo>
                      <a:pt x="4" y="400"/>
                      <a:pt x="4" y="400"/>
                      <a:pt x="4" y="400"/>
                    </a:cubicBezTo>
                    <a:cubicBezTo>
                      <a:pt x="4" y="399"/>
                      <a:pt x="4" y="399"/>
                      <a:pt x="4" y="399"/>
                    </a:cubicBezTo>
                    <a:cubicBezTo>
                      <a:pt x="3" y="400"/>
                      <a:pt x="3" y="400"/>
                      <a:pt x="3" y="400"/>
                    </a:cubicBezTo>
                    <a:cubicBezTo>
                      <a:pt x="4" y="400"/>
                      <a:pt x="4" y="400"/>
                      <a:pt x="4" y="400"/>
                    </a:cubicBezTo>
                    <a:cubicBezTo>
                      <a:pt x="3" y="400"/>
                      <a:pt x="3" y="400"/>
                      <a:pt x="3" y="400"/>
                    </a:cubicBezTo>
                    <a:cubicBezTo>
                      <a:pt x="4" y="400"/>
                      <a:pt x="4" y="400"/>
                      <a:pt x="4" y="400"/>
                    </a:cubicBezTo>
                    <a:cubicBezTo>
                      <a:pt x="4" y="400"/>
                      <a:pt x="4" y="400"/>
                      <a:pt x="4" y="400"/>
                    </a:cubicBezTo>
                    <a:cubicBezTo>
                      <a:pt x="3" y="400"/>
                      <a:pt x="3" y="400"/>
                      <a:pt x="3" y="400"/>
                    </a:cubicBezTo>
                    <a:cubicBezTo>
                      <a:pt x="4" y="400"/>
                      <a:pt x="4" y="400"/>
                      <a:pt x="4" y="400"/>
                    </a:cubicBezTo>
                    <a:cubicBezTo>
                      <a:pt x="3" y="400"/>
                      <a:pt x="3" y="400"/>
                      <a:pt x="3" y="400"/>
                    </a:cubicBezTo>
                    <a:cubicBezTo>
                      <a:pt x="4" y="401"/>
                      <a:pt x="4" y="401"/>
                      <a:pt x="4" y="401"/>
                    </a:cubicBezTo>
                    <a:cubicBezTo>
                      <a:pt x="3" y="401"/>
                      <a:pt x="3" y="401"/>
                      <a:pt x="3" y="401"/>
                    </a:cubicBezTo>
                    <a:cubicBezTo>
                      <a:pt x="3" y="402"/>
                      <a:pt x="3" y="402"/>
                      <a:pt x="3" y="402"/>
                    </a:cubicBezTo>
                    <a:cubicBezTo>
                      <a:pt x="3" y="402"/>
                      <a:pt x="4" y="402"/>
                      <a:pt x="4" y="401"/>
                    </a:cubicBezTo>
                    <a:cubicBezTo>
                      <a:pt x="3" y="401"/>
                      <a:pt x="3" y="401"/>
                      <a:pt x="3" y="401"/>
                    </a:cubicBezTo>
                    <a:cubicBezTo>
                      <a:pt x="3" y="402"/>
                      <a:pt x="3" y="402"/>
                      <a:pt x="3" y="402"/>
                    </a:cubicBezTo>
                    <a:cubicBezTo>
                      <a:pt x="3" y="401"/>
                      <a:pt x="3" y="401"/>
                      <a:pt x="3" y="401"/>
                    </a:cubicBezTo>
                    <a:cubicBezTo>
                      <a:pt x="3" y="402"/>
                      <a:pt x="3" y="402"/>
                      <a:pt x="3" y="402"/>
                    </a:cubicBezTo>
                    <a:cubicBezTo>
                      <a:pt x="3" y="402"/>
                      <a:pt x="3" y="402"/>
                      <a:pt x="3" y="402"/>
                    </a:cubicBezTo>
                    <a:cubicBezTo>
                      <a:pt x="3" y="401"/>
                      <a:pt x="3" y="401"/>
                      <a:pt x="3" y="401"/>
                    </a:cubicBezTo>
                    <a:cubicBezTo>
                      <a:pt x="3" y="402"/>
                      <a:pt x="3" y="402"/>
                      <a:pt x="3" y="402"/>
                    </a:cubicBezTo>
                    <a:cubicBezTo>
                      <a:pt x="3" y="401"/>
                      <a:pt x="3" y="401"/>
                      <a:pt x="3" y="401"/>
                    </a:cubicBezTo>
                    <a:cubicBezTo>
                      <a:pt x="3" y="402"/>
                      <a:pt x="3" y="402"/>
                      <a:pt x="3" y="402"/>
                    </a:cubicBezTo>
                    <a:cubicBezTo>
                      <a:pt x="3" y="402"/>
                      <a:pt x="3" y="402"/>
                      <a:pt x="3" y="402"/>
                    </a:cubicBezTo>
                    <a:cubicBezTo>
                      <a:pt x="3" y="401"/>
                      <a:pt x="3" y="401"/>
                      <a:pt x="3" y="401"/>
                    </a:cubicBezTo>
                    <a:cubicBezTo>
                      <a:pt x="3" y="402"/>
                      <a:pt x="3" y="402"/>
                      <a:pt x="3" y="402"/>
                    </a:cubicBezTo>
                    <a:cubicBezTo>
                      <a:pt x="3" y="402"/>
                      <a:pt x="3" y="402"/>
                      <a:pt x="3" y="402"/>
                    </a:cubicBezTo>
                    <a:cubicBezTo>
                      <a:pt x="6" y="403"/>
                      <a:pt x="17" y="408"/>
                      <a:pt x="26" y="412"/>
                    </a:cubicBezTo>
                    <a:cubicBezTo>
                      <a:pt x="31" y="414"/>
                      <a:pt x="35" y="416"/>
                      <a:pt x="38" y="418"/>
                    </a:cubicBezTo>
                    <a:cubicBezTo>
                      <a:pt x="42" y="419"/>
                      <a:pt x="44" y="420"/>
                      <a:pt x="44" y="420"/>
                    </a:cubicBezTo>
                    <a:cubicBezTo>
                      <a:pt x="45" y="421"/>
                      <a:pt x="45" y="420"/>
                      <a:pt x="46" y="420"/>
                    </a:cubicBezTo>
                    <a:cubicBezTo>
                      <a:pt x="46" y="419"/>
                      <a:pt x="46" y="418"/>
                      <a:pt x="45" y="418"/>
                    </a:cubicBezTo>
                    <a:cubicBezTo>
                      <a:pt x="45" y="418"/>
                      <a:pt x="43" y="416"/>
                      <a:pt x="39" y="414"/>
                    </a:cubicBezTo>
                    <a:cubicBezTo>
                      <a:pt x="33" y="410"/>
                      <a:pt x="24" y="405"/>
                      <a:pt x="16" y="401"/>
                    </a:cubicBezTo>
                    <a:cubicBezTo>
                      <a:pt x="13" y="398"/>
                      <a:pt x="9" y="396"/>
                      <a:pt x="7" y="394"/>
                    </a:cubicBezTo>
                    <a:cubicBezTo>
                      <a:pt x="6" y="394"/>
                      <a:pt x="5" y="393"/>
                      <a:pt x="4" y="392"/>
                    </a:cubicBezTo>
                    <a:cubicBezTo>
                      <a:pt x="3" y="392"/>
                      <a:pt x="3" y="392"/>
                      <a:pt x="3" y="392"/>
                    </a:cubicBezTo>
                    <a:cubicBezTo>
                      <a:pt x="3" y="392"/>
                      <a:pt x="3" y="392"/>
                      <a:pt x="3" y="392"/>
                    </a:cubicBezTo>
                    <a:cubicBezTo>
                      <a:pt x="3" y="392"/>
                      <a:pt x="3" y="392"/>
                      <a:pt x="3" y="392"/>
                    </a:cubicBezTo>
                    <a:cubicBezTo>
                      <a:pt x="3" y="392"/>
                      <a:pt x="3" y="392"/>
                      <a:pt x="3" y="392"/>
                    </a:cubicBezTo>
                    <a:cubicBezTo>
                      <a:pt x="3" y="392"/>
                      <a:pt x="3" y="392"/>
                      <a:pt x="3" y="392"/>
                    </a:cubicBezTo>
                    <a:cubicBezTo>
                      <a:pt x="3" y="392"/>
                      <a:pt x="3" y="392"/>
                      <a:pt x="3" y="392"/>
                    </a:cubicBezTo>
                    <a:cubicBezTo>
                      <a:pt x="3" y="392"/>
                      <a:pt x="3" y="392"/>
                      <a:pt x="3" y="392"/>
                    </a:cubicBezTo>
                    <a:cubicBezTo>
                      <a:pt x="2" y="393"/>
                      <a:pt x="2" y="393"/>
                      <a:pt x="2" y="393"/>
                    </a:cubicBezTo>
                    <a:cubicBezTo>
                      <a:pt x="4" y="393"/>
                      <a:pt x="4" y="393"/>
                      <a:pt x="4" y="393"/>
                    </a:cubicBezTo>
                    <a:cubicBezTo>
                      <a:pt x="4" y="392"/>
                      <a:pt x="3" y="392"/>
                      <a:pt x="3" y="392"/>
                    </a:cubicBezTo>
                    <a:cubicBezTo>
                      <a:pt x="2" y="393"/>
                      <a:pt x="2" y="393"/>
                      <a:pt x="2" y="393"/>
                    </a:cubicBezTo>
                    <a:cubicBezTo>
                      <a:pt x="4" y="393"/>
                      <a:pt x="4" y="393"/>
                      <a:pt x="4" y="393"/>
                    </a:cubicBezTo>
                    <a:cubicBezTo>
                      <a:pt x="2" y="393"/>
                      <a:pt x="2" y="393"/>
                      <a:pt x="2" y="393"/>
                    </a:cubicBezTo>
                    <a:cubicBezTo>
                      <a:pt x="3" y="393"/>
                      <a:pt x="3" y="393"/>
                      <a:pt x="3" y="393"/>
                    </a:cubicBezTo>
                    <a:cubicBezTo>
                      <a:pt x="4" y="393"/>
                      <a:pt x="4" y="393"/>
                      <a:pt x="4" y="393"/>
                    </a:cubicBezTo>
                    <a:cubicBezTo>
                      <a:pt x="2" y="393"/>
                      <a:pt x="2" y="393"/>
                      <a:pt x="2" y="393"/>
                    </a:cubicBezTo>
                    <a:cubicBezTo>
                      <a:pt x="3" y="393"/>
                      <a:pt x="3" y="393"/>
                      <a:pt x="3" y="393"/>
                    </a:cubicBezTo>
                    <a:cubicBezTo>
                      <a:pt x="2" y="393"/>
                      <a:pt x="2" y="393"/>
                      <a:pt x="2" y="393"/>
                    </a:cubicBezTo>
                    <a:cubicBezTo>
                      <a:pt x="1" y="394"/>
                      <a:pt x="1" y="394"/>
                      <a:pt x="1" y="394"/>
                    </a:cubicBezTo>
                    <a:cubicBezTo>
                      <a:pt x="1" y="394"/>
                      <a:pt x="12" y="399"/>
                      <a:pt x="23" y="404"/>
                    </a:cubicBezTo>
                    <a:cubicBezTo>
                      <a:pt x="28" y="407"/>
                      <a:pt x="33" y="409"/>
                      <a:pt x="37" y="411"/>
                    </a:cubicBezTo>
                    <a:cubicBezTo>
                      <a:pt x="40" y="412"/>
                      <a:pt x="41" y="413"/>
                      <a:pt x="43" y="414"/>
                    </a:cubicBezTo>
                    <a:cubicBezTo>
                      <a:pt x="43" y="414"/>
                      <a:pt x="44" y="414"/>
                      <a:pt x="44" y="414"/>
                    </a:cubicBezTo>
                    <a:cubicBezTo>
                      <a:pt x="45" y="415"/>
                      <a:pt x="45" y="415"/>
                      <a:pt x="45" y="415"/>
                    </a:cubicBezTo>
                    <a:cubicBezTo>
                      <a:pt x="45" y="415"/>
                      <a:pt x="45" y="415"/>
                      <a:pt x="45" y="415"/>
                    </a:cubicBezTo>
                    <a:cubicBezTo>
                      <a:pt x="45" y="415"/>
                      <a:pt x="45" y="415"/>
                      <a:pt x="45" y="415"/>
                    </a:cubicBezTo>
                    <a:cubicBezTo>
                      <a:pt x="46" y="415"/>
                      <a:pt x="46" y="415"/>
                      <a:pt x="46" y="415"/>
                    </a:cubicBezTo>
                    <a:cubicBezTo>
                      <a:pt x="46" y="415"/>
                      <a:pt x="46" y="415"/>
                      <a:pt x="47" y="414"/>
                    </a:cubicBezTo>
                    <a:cubicBezTo>
                      <a:pt x="47" y="414"/>
                      <a:pt x="47" y="414"/>
                      <a:pt x="47" y="414"/>
                    </a:cubicBezTo>
                    <a:cubicBezTo>
                      <a:pt x="47" y="413"/>
                      <a:pt x="47" y="413"/>
                      <a:pt x="47" y="413"/>
                    </a:cubicBezTo>
                    <a:cubicBezTo>
                      <a:pt x="47" y="413"/>
                      <a:pt x="47" y="413"/>
                      <a:pt x="47" y="413"/>
                    </a:cubicBezTo>
                    <a:cubicBezTo>
                      <a:pt x="46" y="412"/>
                      <a:pt x="46" y="412"/>
                      <a:pt x="46" y="412"/>
                    </a:cubicBezTo>
                    <a:cubicBezTo>
                      <a:pt x="46" y="412"/>
                      <a:pt x="46" y="412"/>
                      <a:pt x="45" y="411"/>
                    </a:cubicBezTo>
                    <a:cubicBezTo>
                      <a:pt x="42" y="409"/>
                      <a:pt x="32" y="403"/>
                      <a:pt x="22" y="397"/>
                    </a:cubicBezTo>
                    <a:cubicBezTo>
                      <a:pt x="13" y="391"/>
                      <a:pt x="4" y="386"/>
                      <a:pt x="4" y="386"/>
                    </a:cubicBezTo>
                    <a:cubicBezTo>
                      <a:pt x="3" y="387"/>
                      <a:pt x="3" y="387"/>
                      <a:pt x="3" y="387"/>
                    </a:cubicBezTo>
                    <a:cubicBezTo>
                      <a:pt x="2" y="388"/>
                      <a:pt x="2" y="388"/>
                      <a:pt x="2" y="388"/>
                    </a:cubicBezTo>
                    <a:cubicBezTo>
                      <a:pt x="43" y="408"/>
                      <a:pt x="43" y="408"/>
                      <a:pt x="43" y="408"/>
                    </a:cubicBezTo>
                    <a:cubicBezTo>
                      <a:pt x="44" y="408"/>
                      <a:pt x="44" y="408"/>
                      <a:pt x="45" y="407"/>
                    </a:cubicBezTo>
                    <a:cubicBezTo>
                      <a:pt x="45" y="407"/>
                      <a:pt x="45" y="407"/>
                      <a:pt x="45" y="406"/>
                    </a:cubicBezTo>
                    <a:cubicBezTo>
                      <a:pt x="45" y="406"/>
                      <a:pt x="45" y="405"/>
                      <a:pt x="45" y="405"/>
                    </a:cubicBezTo>
                    <a:cubicBezTo>
                      <a:pt x="45" y="405"/>
                      <a:pt x="45" y="405"/>
                      <a:pt x="45" y="405"/>
                    </a:cubicBezTo>
                    <a:cubicBezTo>
                      <a:pt x="45" y="405"/>
                      <a:pt x="44" y="405"/>
                      <a:pt x="44" y="404"/>
                    </a:cubicBezTo>
                    <a:cubicBezTo>
                      <a:pt x="41" y="402"/>
                      <a:pt x="31" y="397"/>
                      <a:pt x="21" y="391"/>
                    </a:cubicBezTo>
                    <a:cubicBezTo>
                      <a:pt x="17" y="388"/>
                      <a:pt x="12" y="386"/>
                      <a:pt x="9" y="383"/>
                    </a:cubicBezTo>
                    <a:cubicBezTo>
                      <a:pt x="7" y="382"/>
                      <a:pt x="6" y="381"/>
                      <a:pt x="5" y="381"/>
                    </a:cubicBezTo>
                    <a:cubicBezTo>
                      <a:pt x="5" y="380"/>
                      <a:pt x="4" y="380"/>
                      <a:pt x="4" y="380"/>
                    </a:cubicBezTo>
                    <a:cubicBezTo>
                      <a:pt x="4" y="380"/>
                      <a:pt x="4" y="380"/>
                      <a:pt x="4" y="380"/>
                    </a:cubicBezTo>
                    <a:cubicBezTo>
                      <a:pt x="4" y="380"/>
                      <a:pt x="4" y="380"/>
                      <a:pt x="4" y="380"/>
                    </a:cubicBezTo>
                    <a:cubicBezTo>
                      <a:pt x="3" y="381"/>
                      <a:pt x="3" y="381"/>
                      <a:pt x="3" y="381"/>
                    </a:cubicBezTo>
                    <a:cubicBezTo>
                      <a:pt x="4" y="381"/>
                      <a:pt x="4" y="381"/>
                      <a:pt x="4" y="381"/>
                    </a:cubicBezTo>
                    <a:cubicBezTo>
                      <a:pt x="4" y="380"/>
                      <a:pt x="4" y="380"/>
                      <a:pt x="4" y="380"/>
                    </a:cubicBezTo>
                    <a:cubicBezTo>
                      <a:pt x="3" y="381"/>
                      <a:pt x="3" y="381"/>
                      <a:pt x="3" y="381"/>
                    </a:cubicBezTo>
                    <a:cubicBezTo>
                      <a:pt x="4" y="381"/>
                      <a:pt x="4" y="381"/>
                      <a:pt x="4" y="381"/>
                    </a:cubicBezTo>
                    <a:cubicBezTo>
                      <a:pt x="3" y="381"/>
                      <a:pt x="3" y="381"/>
                      <a:pt x="3" y="381"/>
                    </a:cubicBezTo>
                    <a:cubicBezTo>
                      <a:pt x="4" y="381"/>
                      <a:pt x="4" y="381"/>
                      <a:pt x="4" y="381"/>
                    </a:cubicBezTo>
                    <a:cubicBezTo>
                      <a:pt x="4" y="381"/>
                      <a:pt x="4" y="381"/>
                      <a:pt x="4" y="381"/>
                    </a:cubicBezTo>
                    <a:cubicBezTo>
                      <a:pt x="3" y="381"/>
                      <a:pt x="3" y="381"/>
                      <a:pt x="3" y="381"/>
                    </a:cubicBezTo>
                    <a:cubicBezTo>
                      <a:pt x="4" y="381"/>
                      <a:pt x="4" y="381"/>
                      <a:pt x="4" y="381"/>
                    </a:cubicBezTo>
                    <a:cubicBezTo>
                      <a:pt x="4" y="381"/>
                      <a:pt x="4" y="381"/>
                      <a:pt x="4" y="381"/>
                    </a:cubicBezTo>
                    <a:cubicBezTo>
                      <a:pt x="3" y="380"/>
                      <a:pt x="3" y="380"/>
                      <a:pt x="3" y="380"/>
                    </a:cubicBezTo>
                    <a:cubicBezTo>
                      <a:pt x="3" y="382"/>
                      <a:pt x="3" y="382"/>
                      <a:pt x="3" y="382"/>
                    </a:cubicBezTo>
                    <a:cubicBezTo>
                      <a:pt x="3" y="382"/>
                      <a:pt x="4" y="382"/>
                      <a:pt x="4" y="381"/>
                    </a:cubicBezTo>
                    <a:cubicBezTo>
                      <a:pt x="3" y="380"/>
                      <a:pt x="3" y="380"/>
                      <a:pt x="3" y="380"/>
                    </a:cubicBezTo>
                    <a:cubicBezTo>
                      <a:pt x="3" y="382"/>
                      <a:pt x="3" y="382"/>
                      <a:pt x="3" y="382"/>
                    </a:cubicBezTo>
                    <a:cubicBezTo>
                      <a:pt x="3" y="381"/>
                      <a:pt x="3" y="381"/>
                      <a:pt x="3" y="381"/>
                    </a:cubicBezTo>
                    <a:cubicBezTo>
                      <a:pt x="3" y="382"/>
                      <a:pt x="3" y="382"/>
                      <a:pt x="3" y="382"/>
                    </a:cubicBezTo>
                    <a:cubicBezTo>
                      <a:pt x="3" y="382"/>
                      <a:pt x="3" y="382"/>
                      <a:pt x="3" y="382"/>
                    </a:cubicBezTo>
                    <a:cubicBezTo>
                      <a:pt x="3" y="381"/>
                      <a:pt x="3" y="381"/>
                      <a:pt x="3" y="381"/>
                    </a:cubicBezTo>
                    <a:cubicBezTo>
                      <a:pt x="3" y="382"/>
                      <a:pt x="3" y="382"/>
                      <a:pt x="3" y="382"/>
                    </a:cubicBezTo>
                    <a:cubicBezTo>
                      <a:pt x="3" y="381"/>
                      <a:pt x="3" y="381"/>
                      <a:pt x="3" y="381"/>
                    </a:cubicBezTo>
                    <a:cubicBezTo>
                      <a:pt x="3" y="382"/>
                      <a:pt x="3" y="382"/>
                      <a:pt x="3" y="382"/>
                    </a:cubicBezTo>
                    <a:cubicBezTo>
                      <a:pt x="3" y="382"/>
                      <a:pt x="3" y="382"/>
                      <a:pt x="3" y="382"/>
                    </a:cubicBezTo>
                    <a:cubicBezTo>
                      <a:pt x="3" y="381"/>
                      <a:pt x="3" y="381"/>
                      <a:pt x="3" y="381"/>
                    </a:cubicBezTo>
                    <a:cubicBezTo>
                      <a:pt x="3" y="382"/>
                      <a:pt x="3" y="382"/>
                      <a:pt x="3" y="382"/>
                    </a:cubicBezTo>
                    <a:cubicBezTo>
                      <a:pt x="3" y="382"/>
                      <a:pt x="4" y="382"/>
                      <a:pt x="5" y="383"/>
                    </a:cubicBezTo>
                    <a:cubicBezTo>
                      <a:pt x="10" y="385"/>
                      <a:pt x="19" y="390"/>
                      <a:pt x="27" y="394"/>
                    </a:cubicBezTo>
                    <a:cubicBezTo>
                      <a:pt x="31" y="396"/>
                      <a:pt x="35" y="398"/>
                      <a:pt x="38" y="400"/>
                    </a:cubicBezTo>
                    <a:cubicBezTo>
                      <a:pt x="41" y="401"/>
                      <a:pt x="43" y="402"/>
                      <a:pt x="43" y="402"/>
                    </a:cubicBezTo>
                    <a:cubicBezTo>
                      <a:pt x="43" y="403"/>
                      <a:pt x="44" y="402"/>
                      <a:pt x="45" y="402"/>
                    </a:cubicBezTo>
                    <a:cubicBezTo>
                      <a:pt x="45" y="401"/>
                      <a:pt x="45" y="400"/>
                      <a:pt x="44" y="400"/>
                    </a:cubicBezTo>
                    <a:cubicBezTo>
                      <a:pt x="4" y="375"/>
                      <a:pt x="4" y="375"/>
                      <a:pt x="4" y="375"/>
                    </a:cubicBezTo>
                    <a:cubicBezTo>
                      <a:pt x="3" y="376"/>
                      <a:pt x="3" y="376"/>
                      <a:pt x="3" y="376"/>
                    </a:cubicBezTo>
                    <a:cubicBezTo>
                      <a:pt x="3" y="377"/>
                      <a:pt x="3" y="377"/>
                      <a:pt x="3" y="377"/>
                    </a:cubicBezTo>
                    <a:cubicBezTo>
                      <a:pt x="3" y="377"/>
                      <a:pt x="12" y="382"/>
                      <a:pt x="23" y="387"/>
                    </a:cubicBezTo>
                    <a:cubicBezTo>
                      <a:pt x="28" y="389"/>
                      <a:pt x="33" y="392"/>
                      <a:pt x="37" y="394"/>
                    </a:cubicBezTo>
                    <a:cubicBezTo>
                      <a:pt x="39" y="394"/>
                      <a:pt x="40" y="395"/>
                      <a:pt x="41" y="396"/>
                    </a:cubicBezTo>
                    <a:cubicBezTo>
                      <a:pt x="42" y="396"/>
                      <a:pt x="43" y="396"/>
                      <a:pt x="43" y="396"/>
                    </a:cubicBezTo>
                    <a:cubicBezTo>
                      <a:pt x="43" y="397"/>
                      <a:pt x="43" y="397"/>
                      <a:pt x="43" y="397"/>
                    </a:cubicBezTo>
                    <a:cubicBezTo>
                      <a:pt x="44" y="397"/>
                      <a:pt x="44" y="397"/>
                      <a:pt x="44" y="397"/>
                    </a:cubicBezTo>
                    <a:cubicBezTo>
                      <a:pt x="44" y="397"/>
                      <a:pt x="44" y="397"/>
                      <a:pt x="44" y="397"/>
                    </a:cubicBezTo>
                    <a:cubicBezTo>
                      <a:pt x="45" y="397"/>
                      <a:pt x="45" y="397"/>
                      <a:pt x="45" y="397"/>
                    </a:cubicBezTo>
                    <a:cubicBezTo>
                      <a:pt x="45" y="396"/>
                      <a:pt x="45" y="396"/>
                      <a:pt x="45" y="396"/>
                    </a:cubicBezTo>
                    <a:cubicBezTo>
                      <a:pt x="46" y="396"/>
                      <a:pt x="46" y="395"/>
                      <a:pt x="46" y="395"/>
                    </a:cubicBezTo>
                    <a:cubicBezTo>
                      <a:pt x="46" y="395"/>
                      <a:pt x="45" y="394"/>
                      <a:pt x="45" y="394"/>
                    </a:cubicBezTo>
                    <a:cubicBezTo>
                      <a:pt x="29" y="384"/>
                      <a:pt x="29" y="384"/>
                      <a:pt x="29" y="384"/>
                    </a:cubicBezTo>
                    <a:cubicBezTo>
                      <a:pt x="43" y="391"/>
                      <a:pt x="43" y="391"/>
                      <a:pt x="43" y="391"/>
                    </a:cubicBezTo>
                    <a:cubicBezTo>
                      <a:pt x="44" y="391"/>
                      <a:pt x="45" y="391"/>
                      <a:pt x="45" y="390"/>
                    </a:cubicBezTo>
                    <a:cubicBezTo>
                      <a:pt x="45" y="390"/>
                      <a:pt x="45" y="390"/>
                      <a:pt x="45" y="390"/>
                    </a:cubicBezTo>
                    <a:cubicBezTo>
                      <a:pt x="45" y="389"/>
                      <a:pt x="45" y="389"/>
                      <a:pt x="45" y="389"/>
                    </a:cubicBezTo>
                    <a:cubicBezTo>
                      <a:pt x="45" y="388"/>
                      <a:pt x="45" y="388"/>
                      <a:pt x="45" y="388"/>
                    </a:cubicBezTo>
                    <a:cubicBezTo>
                      <a:pt x="44" y="388"/>
                      <a:pt x="43" y="387"/>
                      <a:pt x="42" y="386"/>
                    </a:cubicBezTo>
                    <a:cubicBezTo>
                      <a:pt x="32" y="380"/>
                      <a:pt x="4" y="363"/>
                      <a:pt x="4" y="363"/>
                    </a:cubicBezTo>
                    <a:cubicBezTo>
                      <a:pt x="3" y="364"/>
                      <a:pt x="3" y="364"/>
                      <a:pt x="3" y="364"/>
                    </a:cubicBezTo>
                    <a:cubicBezTo>
                      <a:pt x="3" y="366"/>
                      <a:pt x="3" y="366"/>
                      <a:pt x="3" y="366"/>
                    </a:cubicBezTo>
                    <a:cubicBezTo>
                      <a:pt x="43" y="385"/>
                      <a:pt x="43" y="385"/>
                      <a:pt x="43" y="385"/>
                    </a:cubicBezTo>
                    <a:cubicBezTo>
                      <a:pt x="44" y="385"/>
                      <a:pt x="44" y="385"/>
                      <a:pt x="45" y="384"/>
                    </a:cubicBezTo>
                    <a:cubicBezTo>
                      <a:pt x="45" y="384"/>
                      <a:pt x="45" y="383"/>
                      <a:pt x="44" y="382"/>
                    </a:cubicBezTo>
                    <a:cubicBezTo>
                      <a:pt x="34" y="376"/>
                      <a:pt x="34" y="376"/>
                      <a:pt x="34" y="376"/>
                    </a:cubicBezTo>
                    <a:cubicBezTo>
                      <a:pt x="44" y="381"/>
                      <a:pt x="44" y="381"/>
                      <a:pt x="44" y="381"/>
                    </a:cubicBezTo>
                    <a:cubicBezTo>
                      <a:pt x="45" y="382"/>
                      <a:pt x="46" y="381"/>
                      <a:pt x="46" y="381"/>
                    </a:cubicBezTo>
                    <a:cubicBezTo>
                      <a:pt x="47" y="380"/>
                      <a:pt x="47" y="379"/>
                      <a:pt x="46" y="379"/>
                    </a:cubicBezTo>
                    <a:cubicBezTo>
                      <a:pt x="28" y="368"/>
                      <a:pt x="28" y="368"/>
                      <a:pt x="28" y="368"/>
                    </a:cubicBezTo>
                    <a:cubicBezTo>
                      <a:pt x="44" y="375"/>
                      <a:pt x="44" y="375"/>
                      <a:pt x="44" y="375"/>
                    </a:cubicBezTo>
                    <a:cubicBezTo>
                      <a:pt x="44" y="376"/>
                      <a:pt x="45" y="375"/>
                      <a:pt x="46" y="375"/>
                    </a:cubicBezTo>
                    <a:cubicBezTo>
                      <a:pt x="46" y="374"/>
                      <a:pt x="46" y="373"/>
                      <a:pt x="45" y="373"/>
                    </a:cubicBezTo>
                    <a:cubicBezTo>
                      <a:pt x="28" y="362"/>
                      <a:pt x="28" y="362"/>
                      <a:pt x="28" y="362"/>
                    </a:cubicBezTo>
                    <a:cubicBezTo>
                      <a:pt x="43" y="370"/>
                      <a:pt x="43" y="370"/>
                      <a:pt x="43" y="370"/>
                    </a:cubicBezTo>
                    <a:cubicBezTo>
                      <a:pt x="44" y="370"/>
                      <a:pt x="45" y="370"/>
                      <a:pt x="45" y="369"/>
                    </a:cubicBezTo>
                    <a:cubicBezTo>
                      <a:pt x="46" y="368"/>
                      <a:pt x="46" y="368"/>
                      <a:pt x="46" y="368"/>
                    </a:cubicBezTo>
                    <a:cubicBezTo>
                      <a:pt x="46" y="368"/>
                      <a:pt x="45" y="367"/>
                      <a:pt x="45" y="367"/>
                    </a:cubicBezTo>
                    <a:cubicBezTo>
                      <a:pt x="45" y="367"/>
                      <a:pt x="45" y="367"/>
                      <a:pt x="45" y="367"/>
                    </a:cubicBezTo>
                    <a:cubicBezTo>
                      <a:pt x="44" y="366"/>
                      <a:pt x="43" y="366"/>
                      <a:pt x="42" y="365"/>
                    </a:cubicBezTo>
                    <a:cubicBezTo>
                      <a:pt x="32" y="358"/>
                      <a:pt x="4" y="341"/>
                      <a:pt x="4" y="341"/>
                    </a:cubicBezTo>
                    <a:cubicBezTo>
                      <a:pt x="3" y="343"/>
                      <a:pt x="3" y="343"/>
                      <a:pt x="3" y="343"/>
                    </a:cubicBezTo>
                    <a:cubicBezTo>
                      <a:pt x="5" y="344"/>
                      <a:pt x="5" y="344"/>
                      <a:pt x="5" y="344"/>
                    </a:cubicBezTo>
                    <a:cubicBezTo>
                      <a:pt x="3" y="343"/>
                      <a:pt x="3" y="343"/>
                      <a:pt x="3" y="343"/>
                    </a:cubicBezTo>
                    <a:cubicBezTo>
                      <a:pt x="4" y="344"/>
                      <a:pt x="4" y="344"/>
                      <a:pt x="4" y="344"/>
                    </a:cubicBezTo>
                    <a:cubicBezTo>
                      <a:pt x="4" y="344"/>
                      <a:pt x="4" y="344"/>
                      <a:pt x="5" y="344"/>
                    </a:cubicBezTo>
                    <a:cubicBezTo>
                      <a:pt x="3" y="343"/>
                      <a:pt x="3" y="343"/>
                      <a:pt x="3" y="343"/>
                    </a:cubicBezTo>
                    <a:cubicBezTo>
                      <a:pt x="4" y="344"/>
                      <a:pt x="4" y="344"/>
                      <a:pt x="4" y="344"/>
                    </a:cubicBezTo>
                    <a:cubicBezTo>
                      <a:pt x="3" y="343"/>
                      <a:pt x="3" y="343"/>
                      <a:pt x="3" y="343"/>
                    </a:cubicBezTo>
                    <a:cubicBezTo>
                      <a:pt x="3" y="344"/>
                      <a:pt x="3" y="344"/>
                      <a:pt x="3" y="344"/>
                    </a:cubicBezTo>
                    <a:cubicBezTo>
                      <a:pt x="4" y="344"/>
                      <a:pt x="4" y="344"/>
                      <a:pt x="4" y="344"/>
                    </a:cubicBezTo>
                    <a:cubicBezTo>
                      <a:pt x="3" y="343"/>
                      <a:pt x="3" y="343"/>
                      <a:pt x="3" y="343"/>
                    </a:cubicBezTo>
                    <a:cubicBezTo>
                      <a:pt x="3" y="344"/>
                      <a:pt x="3" y="344"/>
                      <a:pt x="3" y="344"/>
                    </a:cubicBezTo>
                    <a:cubicBezTo>
                      <a:pt x="3" y="343"/>
                      <a:pt x="3" y="343"/>
                      <a:pt x="3" y="343"/>
                    </a:cubicBezTo>
                    <a:cubicBezTo>
                      <a:pt x="3" y="344"/>
                      <a:pt x="3" y="344"/>
                      <a:pt x="3" y="344"/>
                    </a:cubicBezTo>
                    <a:cubicBezTo>
                      <a:pt x="3" y="344"/>
                      <a:pt x="3" y="344"/>
                      <a:pt x="3" y="344"/>
                    </a:cubicBezTo>
                    <a:cubicBezTo>
                      <a:pt x="3" y="343"/>
                      <a:pt x="3" y="343"/>
                      <a:pt x="3" y="343"/>
                    </a:cubicBezTo>
                    <a:cubicBezTo>
                      <a:pt x="3" y="344"/>
                      <a:pt x="3" y="344"/>
                      <a:pt x="3" y="344"/>
                    </a:cubicBezTo>
                    <a:cubicBezTo>
                      <a:pt x="3" y="344"/>
                      <a:pt x="3" y="344"/>
                      <a:pt x="3" y="344"/>
                    </a:cubicBezTo>
                    <a:cubicBezTo>
                      <a:pt x="3" y="344"/>
                      <a:pt x="5" y="345"/>
                      <a:pt x="6" y="345"/>
                    </a:cubicBezTo>
                    <a:cubicBezTo>
                      <a:pt x="11" y="348"/>
                      <a:pt x="20" y="352"/>
                      <a:pt x="28" y="356"/>
                    </a:cubicBezTo>
                    <a:cubicBezTo>
                      <a:pt x="36" y="361"/>
                      <a:pt x="43" y="364"/>
                      <a:pt x="43" y="364"/>
                    </a:cubicBezTo>
                    <a:cubicBezTo>
                      <a:pt x="44" y="365"/>
                      <a:pt x="45" y="364"/>
                      <a:pt x="45" y="364"/>
                    </a:cubicBezTo>
                    <a:cubicBezTo>
                      <a:pt x="45" y="363"/>
                      <a:pt x="45" y="362"/>
                      <a:pt x="45" y="362"/>
                    </a:cubicBezTo>
                    <a:cubicBezTo>
                      <a:pt x="45" y="362"/>
                      <a:pt x="42" y="360"/>
                      <a:pt x="38" y="358"/>
                    </a:cubicBezTo>
                    <a:cubicBezTo>
                      <a:pt x="32" y="355"/>
                      <a:pt x="24" y="350"/>
                      <a:pt x="17" y="345"/>
                    </a:cubicBezTo>
                    <a:cubicBezTo>
                      <a:pt x="13" y="343"/>
                      <a:pt x="10" y="341"/>
                      <a:pt x="7" y="339"/>
                    </a:cubicBezTo>
                    <a:cubicBezTo>
                      <a:pt x="6" y="339"/>
                      <a:pt x="5" y="338"/>
                      <a:pt x="5" y="337"/>
                    </a:cubicBezTo>
                    <a:cubicBezTo>
                      <a:pt x="4" y="337"/>
                      <a:pt x="4" y="337"/>
                      <a:pt x="4" y="337"/>
                    </a:cubicBezTo>
                    <a:cubicBezTo>
                      <a:pt x="4" y="337"/>
                      <a:pt x="4" y="337"/>
                      <a:pt x="4" y="337"/>
                    </a:cubicBezTo>
                    <a:cubicBezTo>
                      <a:pt x="4" y="337"/>
                      <a:pt x="4" y="337"/>
                      <a:pt x="4" y="337"/>
                    </a:cubicBezTo>
                    <a:cubicBezTo>
                      <a:pt x="4" y="337"/>
                      <a:pt x="4" y="337"/>
                      <a:pt x="4" y="337"/>
                    </a:cubicBezTo>
                    <a:cubicBezTo>
                      <a:pt x="4" y="337"/>
                      <a:pt x="4" y="337"/>
                      <a:pt x="4" y="337"/>
                    </a:cubicBezTo>
                    <a:cubicBezTo>
                      <a:pt x="4" y="337"/>
                      <a:pt x="4" y="337"/>
                      <a:pt x="4" y="337"/>
                    </a:cubicBezTo>
                    <a:cubicBezTo>
                      <a:pt x="4" y="337"/>
                      <a:pt x="4" y="337"/>
                      <a:pt x="4" y="337"/>
                    </a:cubicBezTo>
                    <a:cubicBezTo>
                      <a:pt x="3" y="337"/>
                      <a:pt x="3" y="337"/>
                      <a:pt x="3" y="337"/>
                    </a:cubicBezTo>
                    <a:cubicBezTo>
                      <a:pt x="4" y="337"/>
                      <a:pt x="4" y="337"/>
                      <a:pt x="4" y="337"/>
                    </a:cubicBezTo>
                    <a:cubicBezTo>
                      <a:pt x="4" y="337"/>
                      <a:pt x="4" y="337"/>
                      <a:pt x="4" y="337"/>
                    </a:cubicBezTo>
                    <a:cubicBezTo>
                      <a:pt x="3" y="337"/>
                      <a:pt x="3" y="337"/>
                      <a:pt x="3" y="337"/>
                    </a:cubicBezTo>
                    <a:cubicBezTo>
                      <a:pt x="4" y="337"/>
                      <a:pt x="4" y="337"/>
                      <a:pt x="4" y="337"/>
                    </a:cubicBezTo>
                    <a:cubicBezTo>
                      <a:pt x="3" y="337"/>
                      <a:pt x="3" y="337"/>
                      <a:pt x="3" y="337"/>
                    </a:cubicBezTo>
                    <a:cubicBezTo>
                      <a:pt x="4" y="338"/>
                      <a:pt x="4" y="338"/>
                      <a:pt x="4" y="338"/>
                    </a:cubicBezTo>
                    <a:cubicBezTo>
                      <a:pt x="4" y="337"/>
                      <a:pt x="4" y="337"/>
                      <a:pt x="4" y="337"/>
                    </a:cubicBezTo>
                    <a:cubicBezTo>
                      <a:pt x="3" y="337"/>
                      <a:pt x="3" y="337"/>
                      <a:pt x="3" y="337"/>
                    </a:cubicBezTo>
                    <a:cubicBezTo>
                      <a:pt x="4" y="338"/>
                      <a:pt x="4" y="338"/>
                      <a:pt x="4" y="338"/>
                    </a:cubicBezTo>
                    <a:cubicBezTo>
                      <a:pt x="4" y="338"/>
                      <a:pt x="4" y="338"/>
                      <a:pt x="4" y="338"/>
                    </a:cubicBezTo>
                    <a:cubicBezTo>
                      <a:pt x="3" y="337"/>
                      <a:pt x="3" y="337"/>
                      <a:pt x="3" y="337"/>
                    </a:cubicBezTo>
                    <a:cubicBezTo>
                      <a:pt x="3" y="339"/>
                      <a:pt x="3" y="339"/>
                      <a:pt x="3" y="339"/>
                    </a:cubicBezTo>
                    <a:cubicBezTo>
                      <a:pt x="4" y="338"/>
                      <a:pt x="4" y="338"/>
                      <a:pt x="4" y="338"/>
                    </a:cubicBezTo>
                    <a:cubicBezTo>
                      <a:pt x="3" y="337"/>
                      <a:pt x="3" y="337"/>
                      <a:pt x="3" y="337"/>
                    </a:cubicBezTo>
                    <a:cubicBezTo>
                      <a:pt x="3" y="339"/>
                      <a:pt x="3" y="339"/>
                      <a:pt x="3" y="339"/>
                    </a:cubicBezTo>
                    <a:cubicBezTo>
                      <a:pt x="3" y="337"/>
                      <a:pt x="3" y="337"/>
                      <a:pt x="3" y="337"/>
                    </a:cubicBezTo>
                    <a:cubicBezTo>
                      <a:pt x="3" y="339"/>
                      <a:pt x="3" y="339"/>
                      <a:pt x="3" y="339"/>
                    </a:cubicBezTo>
                    <a:cubicBezTo>
                      <a:pt x="3" y="339"/>
                      <a:pt x="3" y="339"/>
                      <a:pt x="3" y="339"/>
                    </a:cubicBezTo>
                    <a:cubicBezTo>
                      <a:pt x="3" y="337"/>
                      <a:pt x="3" y="337"/>
                      <a:pt x="3" y="337"/>
                    </a:cubicBezTo>
                    <a:cubicBezTo>
                      <a:pt x="3" y="339"/>
                      <a:pt x="3" y="339"/>
                      <a:pt x="3" y="339"/>
                    </a:cubicBezTo>
                    <a:cubicBezTo>
                      <a:pt x="3" y="338"/>
                      <a:pt x="3" y="338"/>
                      <a:pt x="3" y="338"/>
                    </a:cubicBezTo>
                    <a:cubicBezTo>
                      <a:pt x="3" y="339"/>
                      <a:pt x="3" y="339"/>
                      <a:pt x="3" y="339"/>
                    </a:cubicBezTo>
                    <a:cubicBezTo>
                      <a:pt x="3" y="339"/>
                      <a:pt x="3" y="339"/>
                      <a:pt x="3" y="339"/>
                    </a:cubicBezTo>
                    <a:cubicBezTo>
                      <a:pt x="3" y="338"/>
                      <a:pt x="3" y="338"/>
                      <a:pt x="3" y="338"/>
                    </a:cubicBezTo>
                    <a:cubicBezTo>
                      <a:pt x="3" y="339"/>
                      <a:pt x="3" y="339"/>
                      <a:pt x="3" y="339"/>
                    </a:cubicBezTo>
                    <a:cubicBezTo>
                      <a:pt x="3" y="339"/>
                      <a:pt x="3" y="339"/>
                      <a:pt x="3" y="339"/>
                    </a:cubicBezTo>
                    <a:cubicBezTo>
                      <a:pt x="3" y="339"/>
                      <a:pt x="3" y="339"/>
                      <a:pt x="3" y="339"/>
                    </a:cubicBezTo>
                    <a:cubicBezTo>
                      <a:pt x="3" y="339"/>
                      <a:pt x="3" y="339"/>
                      <a:pt x="3" y="339"/>
                    </a:cubicBezTo>
                    <a:cubicBezTo>
                      <a:pt x="3" y="339"/>
                      <a:pt x="3" y="339"/>
                      <a:pt x="3" y="339"/>
                    </a:cubicBezTo>
                    <a:cubicBezTo>
                      <a:pt x="3" y="339"/>
                      <a:pt x="3" y="339"/>
                      <a:pt x="3" y="339"/>
                    </a:cubicBezTo>
                    <a:cubicBezTo>
                      <a:pt x="3" y="339"/>
                      <a:pt x="4" y="339"/>
                      <a:pt x="5" y="340"/>
                    </a:cubicBezTo>
                    <a:cubicBezTo>
                      <a:pt x="9" y="342"/>
                      <a:pt x="18" y="347"/>
                      <a:pt x="26" y="351"/>
                    </a:cubicBezTo>
                    <a:cubicBezTo>
                      <a:pt x="30" y="353"/>
                      <a:pt x="34" y="355"/>
                      <a:pt x="37" y="357"/>
                    </a:cubicBezTo>
                    <a:cubicBezTo>
                      <a:pt x="39" y="357"/>
                      <a:pt x="40" y="358"/>
                      <a:pt x="41" y="358"/>
                    </a:cubicBezTo>
                    <a:cubicBezTo>
                      <a:pt x="42" y="359"/>
                      <a:pt x="42" y="359"/>
                      <a:pt x="42" y="359"/>
                    </a:cubicBezTo>
                    <a:cubicBezTo>
                      <a:pt x="43" y="359"/>
                      <a:pt x="43" y="359"/>
                      <a:pt x="44" y="359"/>
                    </a:cubicBezTo>
                    <a:cubicBezTo>
                      <a:pt x="44" y="359"/>
                      <a:pt x="44" y="359"/>
                      <a:pt x="44" y="359"/>
                    </a:cubicBezTo>
                    <a:cubicBezTo>
                      <a:pt x="44" y="359"/>
                      <a:pt x="45" y="359"/>
                      <a:pt x="45" y="358"/>
                    </a:cubicBezTo>
                    <a:cubicBezTo>
                      <a:pt x="45" y="358"/>
                      <a:pt x="45" y="358"/>
                      <a:pt x="45" y="357"/>
                    </a:cubicBezTo>
                    <a:cubicBezTo>
                      <a:pt x="45" y="357"/>
                      <a:pt x="45" y="357"/>
                      <a:pt x="45" y="356"/>
                    </a:cubicBezTo>
                    <a:cubicBezTo>
                      <a:pt x="27" y="345"/>
                      <a:pt x="27" y="345"/>
                      <a:pt x="27" y="345"/>
                    </a:cubicBezTo>
                    <a:cubicBezTo>
                      <a:pt x="43" y="353"/>
                      <a:pt x="43" y="353"/>
                      <a:pt x="43" y="353"/>
                    </a:cubicBezTo>
                    <a:cubicBezTo>
                      <a:pt x="44" y="354"/>
                      <a:pt x="45" y="353"/>
                      <a:pt x="45" y="353"/>
                    </a:cubicBezTo>
                    <a:cubicBezTo>
                      <a:pt x="45" y="352"/>
                      <a:pt x="45" y="351"/>
                      <a:pt x="44" y="351"/>
                    </a:cubicBezTo>
                    <a:cubicBezTo>
                      <a:pt x="4" y="325"/>
                      <a:pt x="4" y="325"/>
                      <a:pt x="4" y="325"/>
                    </a:cubicBezTo>
                    <a:cubicBezTo>
                      <a:pt x="3" y="326"/>
                      <a:pt x="3" y="326"/>
                      <a:pt x="3" y="326"/>
                    </a:cubicBezTo>
                    <a:cubicBezTo>
                      <a:pt x="2" y="328"/>
                      <a:pt x="2" y="328"/>
                      <a:pt x="2" y="328"/>
                    </a:cubicBezTo>
                    <a:cubicBezTo>
                      <a:pt x="2" y="328"/>
                      <a:pt x="11" y="332"/>
                      <a:pt x="21" y="337"/>
                    </a:cubicBezTo>
                    <a:cubicBezTo>
                      <a:pt x="26" y="340"/>
                      <a:pt x="31" y="342"/>
                      <a:pt x="35" y="344"/>
                    </a:cubicBezTo>
                    <a:cubicBezTo>
                      <a:pt x="37" y="345"/>
                      <a:pt x="39" y="346"/>
                      <a:pt x="40" y="346"/>
                    </a:cubicBezTo>
                    <a:cubicBezTo>
                      <a:pt x="41" y="347"/>
                      <a:pt x="41" y="347"/>
                      <a:pt x="42" y="347"/>
                    </a:cubicBezTo>
                    <a:cubicBezTo>
                      <a:pt x="42" y="347"/>
                      <a:pt x="43" y="347"/>
                      <a:pt x="43" y="347"/>
                    </a:cubicBezTo>
                    <a:cubicBezTo>
                      <a:pt x="44" y="347"/>
                      <a:pt x="44" y="347"/>
                      <a:pt x="44" y="347"/>
                    </a:cubicBezTo>
                    <a:cubicBezTo>
                      <a:pt x="44" y="347"/>
                      <a:pt x="44" y="347"/>
                      <a:pt x="45" y="346"/>
                    </a:cubicBezTo>
                    <a:cubicBezTo>
                      <a:pt x="45" y="346"/>
                      <a:pt x="45" y="346"/>
                      <a:pt x="45" y="346"/>
                    </a:cubicBezTo>
                    <a:cubicBezTo>
                      <a:pt x="45" y="346"/>
                      <a:pt x="45" y="346"/>
                      <a:pt x="45" y="346"/>
                    </a:cubicBezTo>
                    <a:cubicBezTo>
                      <a:pt x="45" y="345"/>
                      <a:pt x="45" y="345"/>
                      <a:pt x="45" y="344"/>
                    </a:cubicBezTo>
                    <a:cubicBezTo>
                      <a:pt x="44" y="344"/>
                      <a:pt x="44" y="344"/>
                      <a:pt x="43" y="343"/>
                    </a:cubicBezTo>
                    <a:cubicBezTo>
                      <a:pt x="42" y="342"/>
                      <a:pt x="38" y="340"/>
                      <a:pt x="34" y="337"/>
                    </a:cubicBezTo>
                    <a:cubicBezTo>
                      <a:pt x="28" y="333"/>
                      <a:pt x="20" y="329"/>
                      <a:pt x="14" y="325"/>
                    </a:cubicBezTo>
                    <a:cubicBezTo>
                      <a:pt x="10" y="323"/>
                      <a:pt x="7" y="321"/>
                      <a:pt x="5" y="320"/>
                    </a:cubicBezTo>
                    <a:cubicBezTo>
                      <a:pt x="4" y="320"/>
                      <a:pt x="4" y="319"/>
                      <a:pt x="3" y="319"/>
                    </a:cubicBezTo>
                    <a:cubicBezTo>
                      <a:pt x="2" y="318"/>
                      <a:pt x="2" y="318"/>
                      <a:pt x="2" y="318"/>
                    </a:cubicBezTo>
                    <a:cubicBezTo>
                      <a:pt x="2" y="318"/>
                      <a:pt x="2" y="318"/>
                      <a:pt x="2" y="318"/>
                    </a:cubicBezTo>
                    <a:cubicBezTo>
                      <a:pt x="2" y="319"/>
                      <a:pt x="2" y="319"/>
                      <a:pt x="2" y="319"/>
                    </a:cubicBezTo>
                    <a:cubicBezTo>
                      <a:pt x="2" y="318"/>
                      <a:pt x="2" y="318"/>
                      <a:pt x="2" y="318"/>
                    </a:cubicBezTo>
                    <a:cubicBezTo>
                      <a:pt x="2" y="318"/>
                      <a:pt x="2" y="318"/>
                      <a:pt x="2" y="318"/>
                    </a:cubicBezTo>
                    <a:cubicBezTo>
                      <a:pt x="2" y="319"/>
                      <a:pt x="2" y="319"/>
                      <a:pt x="2" y="319"/>
                    </a:cubicBezTo>
                    <a:cubicBezTo>
                      <a:pt x="2" y="318"/>
                      <a:pt x="2" y="318"/>
                      <a:pt x="2" y="318"/>
                    </a:cubicBezTo>
                    <a:cubicBezTo>
                      <a:pt x="2" y="319"/>
                      <a:pt x="2" y="319"/>
                      <a:pt x="2" y="319"/>
                    </a:cubicBezTo>
                    <a:cubicBezTo>
                      <a:pt x="3" y="318"/>
                      <a:pt x="3" y="318"/>
                      <a:pt x="3" y="318"/>
                    </a:cubicBezTo>
                    <a:cubicBezTo>
                      <a:pt x="2" y="318"/>
                      <a:pt x="2" y="318"/>
                      <a:pt x="2" y="318"/>
                    </a:cubicBezTo>
                    <a:cubicBezTo>
                      <a:pt x="2" y="319"/>
                      <a:pt x="2" y="319"/>
                      <a:pt x="2" y="319"/>
                    </a:cubicBezTo>
                    <a:cubicBezTo>
                      <a:pt x="3" y="318"/>
                      <a:pt x="3" y="318"/>
                      <a:pt x="3" y="318"/>
                    </a:cubicBezTo>
                    <a:cubicBezTo>
                      <a:pt x="1" y="319"/>
                      <a:pt x="1" y="319"/>
                      <a:pt x="1" y="319"/>
                    </a:cubicBezTo>
                    <a:cubicBezTo>
                      <a:pt x="3" y="319"/>
                      <a:pt x="3" y="319"/>
                      <a:pt x="3" y="319"/>
                    </a:cubicBezTo>
                    <a:cubicBezTo>
                      <a:pt x="3" y="318"/>
                      <a:pt x="3" y="318"/>
                      <a:pt x="3" y="318"/>
                    </a:cubicBezTo>
                    <a:cubicBezTo>
                      <a:pt x="1" y="319"/>
                      <a:pt x="1" y="319"/>
                      <a:pt x="1" y="319"/>
                    </a:cubicBezTo>
                    <a:cubicBezTo>
                      <a:pt x="3" y="319"/>
                      <a:pt x="3" y="319"/>
                      <a:pt x="3" y="319"/>
                    </a:cubicBezTo>
                    <a:cubicBezTo>
                      <a:pt x="1" y="319"/>
                      <a:pt x="1" y="319"/>
                      <a:pt x="1" y="319"/>
                    </a:cubicBezTo>
                    <a:cubicBezTo>
                      <a:pt x="3" y="319"/>
                      <a:pt x="3" y="319"/>
                      <a:pt x="3" y="319"/>
                    </a:cubicBezTo>
                    <a:cubicBezTo>
                      <a:pt x="3" y="319"/>
                      <a:pt x="3" y="319"/>
                      <a:pt x="3" y="319"/>
                    </a:cubicBezTo>
                    <a:cubicBezTo>
                      <a:pt x="1" y="319"/>
                      <a:pt x="1" y="319"/>
                      <a:pt x="1" y="319"/>
                    </a:cubicBezTo>
                    <a:cubicBezTo>
                      <a:pt x="3" y="319"/>
                      <a:pt x="3" y="319"/>
                      <a:pt x="3" y="319"/>
                    </a:cubicBezTo>
                    <a:cubicBezTo>
                      <a:pt x="1" y="319"/>
                      <a:pt x="1" y="319"/>
                      <a:pt x="1" y="319"/>
                    </a:cubicBezTo>
                    <a:cubicBezTo>
                      <a:pt x="1" y="321"/>
                      <a:pt x="1" y="321"/>
                      <a:pt x="1" y="321"/>
                    </a:cubicBezTo>
                    <a:cubicBezTo>
                      <a:pt x="43" y="342"/>
                      <a:pt x="43" y="342"/>
                      <a:pt x="43" y="342"/>
                    </a:cubicBezTo>
                    <a:cubicBezTo>
                      <a:pt x="44" y="342"/>
                      <a:pt x="45" y="342"/>
                      <a:pt x="45" y="341"/>
                    </a:cubicBezTo>
                    <a:cubicBezTo>
                      <a:pt x="45" y="340"/>
                      <a:pt x="45" y="340"/>
                      <a:pt x="44" y="339"/>
                    </a:cubicBezTo>
                    <a:cubicBezTo>
                      <a:pt x="44" y="339"/>
                      <a:pt x="42" y="338"/>
                      <a:pt x="38" y="335"/>
                    </a:cubicBezTo>
                    <a:cubicBezTo>
                      <a:pt x="33" y="332"/>
                      <a:pt x="24" y="327"/>
                      <a:pt x="17" y="323"/>
                    </a:cubicBezTo>
                    <a:cubicBezTo>
                      <a:pt x="14" y="320"/>
                      <a:pt x="11" y="318"/>
                      <a:pt x="8" y="317"/>
                    </a:cubicBezTo>
                    <a:cubicBezTo>
                      <a:pt x="7" y="316"/>
                      <a:pt x="6" y="316"/>
                      <a:pt x="6" y="315"/>
                    </a:cubicBezTo>
                    <a:cubicBezTo>
                      <a:pt x="5" y="315"/>
                      <a:pt x="5" y="315"/>
                      <a:pt x="5" y="315"/>
                    </a:cubicBezTo>
                    <a:cubicBezTo>
                      <a:pt x="5" y="315"/>
                      <a:pt x="5" y="315"/>
                      <a:pt x="5" y="315"/>
                    </a:cubicBezTo>
                    <a:cubicBezTo>
                      <a:pt x="5" y="315"/>
                      <a:pt x="5" y="315"/>
                      <a:pt x="5" y="315"/>
                    </a:cubicBezTo>
                    <a:cubicBezTo>
                      <a:pt x="4" y="315"/>
                      <a:pt x="4" y="315"/>
                      <a:pt x="4" y="315"/>
                    </a:cubicBezTo>
                    <a:cubicBezTo>
                      <a:pt x="5" y="315"/>
                      <a:pt x="5" y="315"/>
                      <a:pt x="5" y="315"/>
                    </a:cubicBezTo>
                    <a:cubicBezTo>
                      <a:pt x="5" y="315"/>
                      <a:pt x="5" y="315"/>
                      <a:pt x="5" y="315"/>
                    </a:cubicBezTo>
                    <a:cubicBezTo>
                      <a:pt x="4" y="315"/>
                      <a:pt x="4" y="315"/>
                      <a:pt x="4" y="315"/>
                    </a:cubicBezTo>
                    <a:cubicBezTo>
                      <a:pt x="5" y="315"/>
                      <a:pt x="5" y="315"/>
                      <a:pt x="5" y="315"/>
                    </a:cubicBezTo>
                    <a:cubicBezTo>
                      <a:pt x="4" y="316"/>
                      <a:pt x="4" y="316"/>
                      <a:pt x="4" y="316"/>
                    </a:cubicBezTo>
                    <a:cubicBezTo>
                      <a:pt x="5" y="316"/>
                      <a:pt x="5" y="316"/>
                      <a:pt x="5" y="316"/>
                    </a:cubicBezTo>
                    <a:cubicBezTo>
                      <a:pt x="5" y="315"/>
                      <a:pt x="5" y="315"/>
                      <a:pt x="5" y="315"/>
                    </a:cubicBezTo>
                    <a:cubicBezTo>
                      <a:pt x="4" y="316"/>
                      <a:pt x="4" y="316"/>
                      <a:pt x="4" y="316"/>
                    </a:cubicBezTo>
                    <a:cubicBezTo>
                      <a:pt x="5" y="316"/>
                      <a:pt x="5" y="316"/>
                      <a:pt x="5" y="316"/>
                    </a:cubicBezTo>
                    <a:cubicBezTo>
                      <a:pt x="4" y="316"/>
                      <a:pt x="4" y="316"/>
                      <a:pt x="4" y="316"/>
                    </a:cubicBezTo>
                    <a:cubicBezTo>
                      <a:pt x="5" y="316"/>
                      <a:pt x="5" y="316"/>
                      <a:pt x="5" y="316"/>
                    </a:cubicBezTo>
                    <a:cubicBezTo>
                      <a:pt x="5" y="316"/>
                      <a:pt x="5" y="316"/>
                      <a:pt x="5" y="316"/>
                    </a:cubicBezTo>
                    <a:cubicBezTo>
                      <a:pt x="4" y="316"/>
                      <a:pt x="4" y="316"/>
                      <a:pt x="4" y="316"/>
                    </a:cubicBezTo>
                    <a:cubicBezTo>
                      <a:pt x="5" y="316"/>
                      <a:pt x="5" y="316"/>
                      <a:pt x="5" y="316"/>
                    </a:cubicBezTo>
                    <a:cubicBezTo>
                      <a:pt x="4" y="315"/>
                      <a:pt x="4" y="315"/>
                      <a:pt x="4" y="315"/>
                    </a:cubicBezTo>
                    <a:cubicBezTo>
                      <a:pt x="3" y="317"/>
                      <a:pt x="3" y="317"/>
                      <a:pt x="3" y="317"/>
                    </a:cubicBezTo>
                    <a:cubicBezTo>
                      <a:pt x="3" y="317"/>
                      <a:pt x="13" y="322"/>
                      <a:pt x="24" y="327"/>
                    </a:cubicBezTo>
                    <a:cubicBezTo>
                      <a:pt x="29" y="330"/>
                      <a:pt x="34" y="332"/>
                      <a:pt x="38" y="334"/>
                    </a:cubicBezTo>
                    <a:cubicBezTo>
                      <a:pt x="40" y="335"/>
                      <a:pt x="41" y="336"/>
                      <a:pt x="43" y="337"/>
                    </a:cubicBezTo>
                    <a:cubicBezTo>
                      <a:pt x="43" y="337"/>
                      <a:pt x="44" y="337"/>
                      <a:pt x="44" y="337"/>
                    </a:cubicBezTo>
                    <a:cubicBezTo>
                      <a:pt x="45" y="338"/>
                      <a:pt x="45" y="338"/>
                      <a:pt x="45" y="338"/>
                    </a:cubicBezTo>
                    <a:cubicBezTo>
                      <a:pt x="45" y="338"/>
                      <a:pt x="45" y="338"/>
                      <a:pt x="45" y="338"/>
                    </a:cubicBezTo>
                    <a:cubicBezTo>
                      <a:pt x="45" y="338"/>
                      <a:pt x="45" y="338"/>
                      <a:pt x="45" y="338"/>
                    </a:cubicBezTo>
                    <a:cubicBezTo>
                      <a:pt x="46" y="338"/>
                      <a:pt x="46" y="338"/>
                      <a:pt x="46" y="337"/>
                    </a:cubicBezTo>
                    <a:cubicBezTo>
                      <a:pt x="47" y="337"/>
                      <a:pt x="47" y="336"/>
                      <a:pt x="47" y="336"/>
                    </a:cubicBezTo>
                    <a:cubicBezTo>
                      <a:pt x="47" y="336"/>
                      <a:pt x="46" y="335"/>
                      <a:pt x="46" y="335"/>
                    </a:cubicBezTo>
                    <a:cubicBezTo>
                      <a:pt x="23" y="320"/>
                      <a:pt x="23" y="320"/>
                      <a:pt x="23" y="320"/>
                    </a:cubicBezTo>
                    <a:cubicBezTo>
                      <a:pt x="44" y="330"/>
                      <a:pt x="44" y="330"/>
                      <a:pt x="44" y="330"/>
                    </a:cubicBezTo>
                    <a:cubicBezTo>
                      <a:pt x="44" y="330"/>
                      <a:pt x="45" y="330"/>
                      <a:pt x="46" y="329"/>
                    </a:cubicBezTo>
                    <a:cubicBezTo>
                      <a:pt x="46" y="328"/>
                      <a:pt x="46" y="328"/>
                      <a:pt x="45" y="327"/>
                    </a:cubicBezTo>
                    <a:cubicBezTo>
                      <a:pt x="45" y="327"/>
                      <a:pt x="42" y="326"/>
                      <a:pt x="38" y="323"/>
                    </a:cubicBezTo>
                    <a:cubicBezTo>
                      <a:pt x="32" y="320"/>
                      <a:pt x="23" y="314"/>
                      <a:pt x="16" y="310"/>
                    </a:cubicBezTo>
                    <a:cubicBezTo>
                      <a:pt x="12" y="307"/>
                      <a:pt x="9" y="305"/>
                      <a:pt x="6" y="304"/>
                    </a:cubicBezTo>
                    <a:cubicBezTo>
                      <a:pt x="5" y="303"/>
                      <a:pt x="4" y="302"/>
                      <a:pt x="4" y="302"/>
                    </a:cubicBezTo>
                    <a:cubicBezTo>
                      <a:pt x="3" y="301"/>
                      <a:pt x="3" y="301"/>
                      <a:pt x="3" y="301"/>
                    </a:cubicBezTo>
                    <a:cubicBezTo>
                      <a:pt x="3" y="301"/>
                      <a:pt x="3" y="301"/>
                      <a:pt x="3" y="301"/>
                    </a:cubicBezTo>
                    <a:cubicBezTo>
                      <a:pt x="3" y="301"/>
                      <a:pt x="3" y="301"/>
                      <a:pt x="3" y="301"/>
                    </a:cubicBezTo>
                    <a:cubicBezTo>
                      <a:pt x="3" y="301"/>
                      <a:pt x="3" y="301"/>
                      <a:pt x="3" y="301"/>
                    </a:cubicBezTo>
                    <a:cubicBezTo>
                      <a:pt x="3" y="301"/>
                      <a:pt x="3" y="301"/>
                      <a:pt x="3" y="301"/>
                    </a:cubicBezTo>
                    <a:cubicBezTo>
                      <a:pt x="3" y="301"/>
                      <a:pt x="3" y="301"/>
                      <a:pt x="3" y="301"/>
                    </a:cubicBezTo>
                    <a:cubicBezTo>
                      <a:pt x="3" y="301"/>
                      <a:pt x="3" y="301"/>
                      <a:pt x="3" y="301"/>
                    </a:cubicBezTo>
                    <a:cubicBezTo>
                      <a:pt x="2" y="302"/>
                      <a:pt x="2" y="302"/>
                      <a:pt x="2" y="302"/>
                    </a:cubicBezTo>
                    <a:cubicBezTo>
                      <a:pt x="3" y="302"/>
                      <a:pt x="3" y="302"/>
                      <a:pt x="3" y="302"/>
                    </a:cubicBezTo>
                    <a:cubicBezTo>
                      <a:pt x="3" y="301"/>
                      <a:pt x="3" y="301"/>
                      <a:pt x="3" y="301"/>
                    </a:cubicBezTo>
                    <a:cubicBezTo>
                      <a:pt x="2" y="302"/>
                      <a:pt x="2" y="302"/>
                      <a:pt x="2" y="302"/>
                    </a:cubicBezTo>
                    <a:cubicBezTo>
                      <a:pt x="3" y="302"/>
                      <a:pt x="3" y="302"/>
                      <a:pt x="3" y="302"/>
                    </a:cubicBezTo>
                    <a:cubicBezTo>
                      <a:pt x="2" y="302"/>
                      <a:pt x="2" y="302"/>
                      <a:pt x="2" y="302"/>
                    </a:cubicBezTo>
                    <a:cubicBezTo>
                      <a:pt x="3" y="303"/>
                      <a:pt x="3" y="303"/>
                      <a:pt x="3" y="303"/>
                    </a:cubicBezTo>
                    <a:cubicBezTo>
                      <a:pt x="3" y="302"/>
                      <a:pt x="3" y="302"/>
                      <a:pt x="3" y="302"/>
                    </a:cubicBezTo>
                    <a:cubicBezTo>
                      <a:pt x="2" y="302"/>
                      <a:pt x="2" y="302"/>
                      <a:pt x="2" y="302"/>
                    </a:cubicBezTo>
                    <a:cubicBezTo>
                      <a:pt x="3" y="303"/>
                      <a:pt x="3" y="303"/>
                      <a:pt x="3" y="303"/>
                    </a:cubicBezTo>
                    <a:cubicBezTo>
                      <a:pt x="3" y="303"/>
                      <a:pt x="3" y="303"/>
                      <a:pt x="3" y="303"/>
                    </a:cubicBezTo>
                    <a:cubicBezTo>
                      <a:pt x="2" y="302"/>
                      <a:pt x="2" y="302"/>
                      <a:pt x="2" y="302"/>
                    </a:cubicBezTo>
                    <a:cubicBezTo>
                      <a:pt x="2" y="303"/>
                      <a:pt x="2" y="303"/>
                      <a:pt x="2" y="303"/>
                    </a:cubicBezTo>
                    <a:cubicBezTo>
                      <a:pt x="2" y="303"/>
                      <a:pt x="3" y="303"/>
                      <a:pt x="3" y="303"/>
                    </a:cubicBezTo>
                    <a:cubicBezTo>
                      <a:pt x="2" y="302"/>
                      <a:pt x="2" y="302"/>
                      <a:pt x="2" y="302"/>
                    </a:cubicBezTo>
                    <a:cubicBezTo>
                      <a:pt x="2" y="303"/>
                      <a:pt x="2" y="303"/>
                      <a:pt x="2" y="303"/>
                    </a:cubicBezTo>
                    <a:cubicBezTo>
                      <a:pt x="2" y="302"/>
                      <a:pt x="2" y="302"/>
                      <a:pt x="2" y="302"/>
                    </a:cubicBezTo>
                    <a:cubicBezTo>
                      <a:pt x="2" y="303"/>
                      <a:pt x="2" y="303"/>
                      <a:pt x="2" y="303"/>
                    </a:cubicBezTo>
                    <a:cubicBezTo>
                      <a:pt x="2" y="303"/>
                      <a:pt x="2" y="303"/>
                      <a:pt x="2" y="303"/>
                    </a:cubicBezTo>
                    <a:cubicBezTo>
                      <a:pt x="2" y="302"/>
                      <a:pt x="2" y="302"/>
                      <a:pt x="2" y="302"/>
                    </a:cubicBezTo>
                    <a:cubicBezTo>
                      <a:pt x="2" y="303"/>
                      <a:pt x="2" y="303"/>
                      <a:pt x="2" y="303"/>
                    </a:cubicBezTo>
                    <a:cubicBezTo>
                      <a:pt x="2" y="302"/>
                      <a:pt x="2" y="302"/>
                      <a:pt x="2" y="302"/>
                    </a:cubicBezTo>
                    <a:cubicBezTo>
                      <a:pt x="2" y="303"/>
                      <a:pt x="2" y="303"/>
                      <a:pt x="2" y="303"/>
                    </a:cubicBezTo>
                    <a:cubicBezTo>
                      <a:pt x="2" y="303"/>
                      <a:pt x="2" y="303"/>
                      <a:pt x="2" y="303"/>
                    </a:cubicBezTo>
                    <a:cubicBezTo>
                      <a:pt x="2" y="302"/>
                      <a:pt x="2" y="302"/>
                      <a:pt x="2" y="302"/>
                    </a:cubicBezTo>
                    <a:cubicBezTo>
                      <a:pt x="2" y="303"/>
                      <a:pt x="2" y="303"/>
                      <a:pt x="2" y="303"/>
                    </a:cubicBezTo>
                    <a:cubicBezTo>
                      <a:pt x="2" y="303"/>
                      <a:pt x="2" y="303"/>
                      <a:pt x="2" y="304"/>
                    </a:cubicBezTo>
                    <a:cubicBezTo>
                      <a:pt x="6" y="305"/>
                      <a:pt x="16" y="310"/>
                      <a:pt x="26" y="314"/>
                    </a:cubicBezTo>
                    <a:cubicBezTo>
                      <a:pt x="31" y="316"/>
                      <a:pt x="35" y="319"/>
                      <a:pt x="39" y="320"/>
                    </a:cubicBezTo>
                    <a:cubicBezTo>
                      <a:pt x="42" y="322"/>
                      <a:pt x="44" y="323"/>
                      <a:pt x="44" y="323"/>
                    </a:cubicBezTo>
                    <a:cubicBezTo>
                      <a:pt x="45" y="323"/>
                      <a:pt x="46" y="323"/>
                      <a:pt x="46" y="322"/>
                    </a:cubicBezTo>
                    <a:cubicBezTo>
                      <a:pt x="47" y="322"/>
                      <a:pt x="46" y="321"/>
                      <a:pt x="46" y="320"/>
                    </a:cubicBezTo>
                    <a:cubicBezTo>
                      <a:pt x="4" y="294"/>
                      <a:pt x="4" y="294"/>
                      <a:pt x="4" y="294"/>
                    </a:cubicBezTo>
                    <a:cubicBezTo>
                      <a:pt x="3" y="296"/>
                      <a:pt x="3" y="296"/>
                      <a:pt x="3" y="296"/>
                    </a:cubicBezTo>
                    <a:cubicBezTo>
                      <a:pt x="5" y="296"/>
                      <a:pt x="5" y="296"/>
                      <a:pt x="5" y="296"/>
                    </a:cubicBezTo>
                    <a:cubicBezTo>
                      <a:pt x="4" y="296"/>
                      <a:pt x="4" y="296"/>
                      <a:pt x="4" y="296"/>
                    </a:cubicBezTo>
                    <a:cubicBezTo>
                      <a:pt x="4" y="297"/>
                      <a:pt x="4" y="297"/>
                      <a:pt x="4" y="297"/>
                    </a:cubicBezTo>
                    <a:cubicBezTo>
                      <a:pt x="5" y="296"/>
                      <a:pt x="5" y="296"/>
                      <a:pt x="5" y="296"/>
                    </a:cubicBezTo>
                    <a:cubicBezTo>
                      <a:pt x="4" y="296"/>
                      <a:pt x="4" y="296"/>
                      <a:pt x="4" y="296"/>
                    </a:cubicBezTo>
                    <a:cubicBezTo>
                      <a:pt x="4" y="297"/>
                      <a:pt x="4" y="297"/>
                      <a:pt x="4" y="297"/>
                    </a:cubicBezTo>
                    <a:cubicBezTo>
                      <a:pt x="4" y="296"/>
                      <a:pt x="4" y="296"/>
                      <a:pt x="4" y="296"/>
                    </a:cubicBezTo>
                    <a:cubicBezTo>
                      <a:pt x="4" y="297"/>
                      <a:pt x="4" y="297"/>
                      <a:pt x="4" y="297"/>
                    </a:cubicBezTo>
                    <a:cubicBezTo>
                      <a:pt x="4" y="297"/>
                      <a:pt x="4" y="297"/>
                      <a:pt x="4" y="297"/>
                    </a:cubicBezTo>
                    <a:cubicBezTo>
                      <a:pt x="4" y="296"/>
                      <a:pt x="4" y="296"/>
                      <a:pt x="4" y="296"/>
                    </a:cubicBezTo>
                    <a:cubicBezTo>
                      <a:pt x="4" y="297"/>
                      <a:pt x="4" y="297"/>
                      <a:pt x="4" y="297"/>
                    </a:cubicBezTo>
                    <a:cubicBezTo>
                      <a:pt x="4" y="297"/>
                      <a:pt x="4" y="297"/>
                      <a:pt x="4" y="297"/>
                    </a:cubicBezTo>
                    <a:cubicBezTo>
                      <a:pt x="4" y="297"/>
                      <a:pt x="4" y="297"/>
                      <a:pt x="4" y="297"/>
                    </a:cubicBezTo>
                    <a:cubicBezTo>
                      <a:pt x="4" y="297"/>
                      <a:pt x="4" y="297"/>
                      <a:pt x="4" y="297"/>
                    </a:cubicBezTo>
                    <a:cubicBezTo>
                      <a:pt x="4" y="297"/>
                      <a:pt x="4" y="297"/>
                      <a:pt x="4" y="297"/>
                    </a:cubicBezTo>
                    <a:cubicBezTo>
                      <a:pt x="4" y="297"/>
                      <a:pt x="4" y="297"/>
                      <a:pt x="4" y="297"/>
                    </a:cubicBezTo>
                    <a:cubicBezTo>
                      <a:pt x="4" y="297"/>
                      <a:pt x="5" y="297"/>
                      <a:pt x="6" y="298"/>
                    </a:cubicBezTo>
                    <a:cubicBezTo>
                      <a:pt x="10" y="300"/>
                      <a:pt x="19" y="304"/>
                      <a:pt x="27" y="308"/>
                    </a:cubicBezTo>
                    <a:cubicBezTo>
                      <a:pt x="31" y="310"/>
                      <a:pt x="35" y="312"/>
                      <a:pt x="37" y="313"/>
                    </a:cubicBezTo>
                    <a:cubicBezTo>
                      <a:pt x="39" y="314"/>
                      <a:pt x="40" y="315"/>
                      <a:pt x="41" y="315"/>
                    </a:cubicBezTo>
                    <a:cubicBezTo>
                      <a:pt x="41" y="315"/>
                      <a:pt x="42" y="316"/>
                      <a:pt x="42" y="316"/>
                    </a:cubicBezTo>
                    <a:cubicBezTo>
                      <a:pt x="42" y="316"/>
                      <a:pt x="42" y="316"/>
                      <a:pt x="42" y="316"/>
                    </a:cubicBezTo>
                    <a:cubicBezTo>
                      <a:pt x="43" y="316"/>
                      <a:pt x="43" y="316"/>
                      <a:pt x="43" y="316"/>
                    </a:cubicBezTo>
                    <a:cubicBezTo>
                      <a:pt x="44" y="316"/>
                      <a:pt x="44" y="316"/>
                      <a:pt x="44" y="316"/>
                    </a:cubicBezTo>
                    <a:cubicBezTo>
                      <a:pt x="44" y="316"/>
                      <a:pt x="44" y="316"/>
                      <a:pt x="44" y="315"/>
                    </a:cubicBezTo>
                    <a:cubicBezTo>
                      <a:pt x="45" y="315"/>
                      <a:pt x="45" y="314"/>
                      <a:pt x="45" y="314"/>
                    </a:cubicBezTo>
                    <a:cubicBezTo>
                      <a:pt x="45" y="314"/>
                      <a:pt x="44" y="313"/>
                      <a:pt x="44" y="313"/>
                    </a:cubicBezTo>
                    <a:cubicBezTo>
                      <a:pt x="32" y="306"/>
                      <a:pt x="32" y="306"/>
                      <a:pt x="32" y="306"/>
                    </a:cubicBezTo>
                    <a:cubicBezTo>
                      <a:pt x="44" y="312"/>
                      <a:pt x="44" y="312"/>
                      <a:pt x="44" y="312"/>
                    </a:cubicBezTo>
                    <a:cubicBezTo>
                      <a:pt x="44" y="312"/>
                      <a:pt x="45" y="312"/>
                      <a:pt x="45" y="312"/>
                    </a:cubicBezTo>
                    <a:cubicBezTo>
                      <a:pt x="45" y="311"/>
                      <a:pt x="46" y="311"/>
                      <a:pt x="46" y="310"/>
                    </a:cubicBezTo>
                    <a:cubicBezTo>
                      <a:pt x="46" y="310"/>
                      <a:pt x="45" y="309"/>
                      <a:pt x="45" y="309"/>
                    </a:cubicBezTo>
                    <a:cubicBezTo>
                      <a:pt x="45" y="309"/>
                      <a:pt x="45" y="309"/>
                      <a:pt x="45" y="309"/>
                    </a:cubicBezTo>
                    <a:cubicBezTo>
                      <a:pt x="45" y="309"/>
                      <a:pt x="45" y="309"/>
                      <a:pt x="44" y="308"/>
                    </a:cubicBezTo>
                    <a:cubicBezTo>
                      <a:pt x="38" y="304"/>
                      <a:pt x="3" y="283"/>
                      <a:pt x="3" y="283"/>
                    </a:cubicBezTo>
                    <a:cubicBezTo>
                      <a:pt x="2" y="284"/>
                      <a:pt x="2" y="284"/>
                      <a:pt x="2" y="284"/>
                    </a:cubicBezTo>
                    <a:cubicBezTo>
                      <a:pt x="1" y="285"/>
                      <a:pt x="1" y="285"/>
                      <a:pt x="1" y="285"/>
                    </a:cubicBezTo>
                    <a:cubicBezTo>
                      <a:pt x="1" y="285"/>
                      <a:pt x="12" y="290"/>
                      <a:pt x="22" y="295"/>
                    </a:cubicBezTo>
                    <a:cubicBezTo>
                      <a:pt x="27" y="298"/>
                      <a:pt x="33" y="300"/>
                      <a:pt x="37" y="302"/>
                    </a:cubicBezTo>
                    <a:cubicBezTo>
                      <a:pt x="39" y="303"/>
                      <a:pt x="40" y="304"/>
                      <a:pt x="42" y="304"/>
                    </a:cubicBezTo>
                    <a:cubicBezTo>
                      <a:pt x="42" y="305"/>
                      <a:pt x="43" y="305"/>
                      <a:pt x="43" y="305"/>
                    </a:cubicBezTo>
                    <a:cubicBezTo>
                      <a:pt x="44" y="305"/>
                      <a:pt x="44" y="305"/>
                      <a:pt x="44" y="305"/>
                    </a:cubicBezTo>
                    <a:cubicBezTo>
                      <a:pt x="44" y="305"/>
                      <a:pt x="44" y="305"/>
                      <a:pt x="44" y="305"/>
                    </a:cubicBezTo>
                    <a:cubicBezTo>
                      <a:pt x="45" y="305"/>
                      <a:pt x="45" y="305"/>
                      <a:pt x="45" y="305"/>
                    </a:cubicBezTo>
                    <a:cubicBezTo>
                      <a:pt x="45" y="305"/>
                      <a:pt x="45" y="305"/>
                      <a:pt x="46" y="305"/>
                    </a:cubicBezTo>
                    <a:cubicBezTo>
                      <a:pt x="46" y="304"/>
                      <a:pt x="46" y="304"/>
                      <a:pt x="46" y="304"/>
                    </a:cubicBezTo>
                    <a:cubicBezTo>
                      <a:pt x="46" y="303"/>
                      <a:pt x="46" y="303"/>
                      <a:pt x="46" y="303"/>
                    </a:cubicBezTo>
                    <a:cubicBezTo>
                      <a:pt x="45" y="303"/>
                      <a:pt x="45" y="303"/>
                      <a:pt x="45" y="303"/>
                    </a:cubicBezTo>
                    <a:cubicBezTo>
                      <a:pt x="45" y="302"/>
                      <a:pt x="45" y="302"/>
                      <a:pt x="44" y="302"/>
                    </a:cubicBezTo>
                    <a:cubicBezTo>
                      <a:pt x="41" y="300"/>
                      <a:pt x="31" y="294"/>
                      <a:pt x="21" y="288"/>
                    </a:cubicBezTo>
                    <a:cubicBezTo>
                      <a:pt x="16" y="285"/>
                      <a:pt x="12" y="282"/>
                      <a:pt x="8" y="280"/>
                    </a:cubicBezTo>
                    <a:cubicBezTo>
                      <a:pt x="7" y="279"/>
                      <a:pt x="5" y="278"/>
                      <a:pt x="4" y="277"/>
                    </a:cubicBezTo>
                    <a:cubicBezTo>
                      <a:pt x="4" y="277"/>
                      <a:pt x="4" y="277"/>
                      <a:pt x="3" y="277"/>
                    </a:cubicBezTo>
                    <a:cubicBezTo>
                      <a:pt x="3" y="277"/>
                      <a:pt x="3" y="277"/>
                      <a:pt x="3" y="277"/>
                    </a:cubicBezTo>
                    <a:cubicBezTo>
                      <a:pt x="3" y="277"/>
                      <a:pt x="3" y="277"/>
                      <a:pt x="3" y="277"/>
                    </a:cubicBezTo>
                    <a:cubicBezTo>
                      <a:pt x="2" y="277"/>
                      <a:pt x="2" y="277"/>
                      <a:pt x="2" y="277"/>
                    </a:cubicBezTo>
                    <a:cubicBezTo>
                      <a:pt x="3" y="277"/>
                      <a:pt x="3" y="277"/>
                      <a:pt x="3" y="277"/>
                    </a:cubicBezTo>
                    <a:cubicBezTo>
                      <a:pt x="3" y="277"/>
                      <a:pt x="3" y="277"/>
                      <a:pt x="3" y="277"/>
                    </a:cubicBezTo>
                    <a:cubicBezTo>
                      <a:pt x="2" y="277"/>
                      <a:pt x="2" y="277"/>
                      <a:pt x="2" y="277"/>
                    </a:cubicBezTo>
                    <a:cubicBezTo>
                      <a:pt x="3" y="277"/>
                      <a:pt x="3" y="277"/>
                      <a:pt x="3" y="277"/>
                    </a:cubicBezTo>
                    <a:cubicBezTo>
                      <a:pt x="2" y="277"/>
                      <a:pt x="2" y="277"/>
                      <a:pt x="2" y="277"/>
                    </a:cubicBezTo>
                    <a:cubicBezTo>
                      <a:pt x="3" y="278"/>
                      <a:pt x="3" y="278"/>
                      <a:pt x="3" y="278"/>
                    </a:cubicBezTo>
                    <a:cubicBezTo>
                      <a:pt x="3" y="277"/>
                      <a:pt x="3" y="277"/>
                      <a:pt x="3" y="277"/>
                    </a:cubicBezTo>
                    <a:cubicBezTo>
                      <a:pt x="2" y="277"/>
                      <a:pt x="2" y="277"/>
                      <a:pt x="2" y="277"/>
                    </a:cubicBezTo>
                    <a:cubicBezTo>
                      <a:pt x="3" y="278"/>
                      <a:pt x="3" y="278"/>
                      <a:pt x="3" y="278"/>
                    </a:cubicBezTo>
                    <a:cubicBezTo>
                      <a:pt x="3" y="278"/>
                      <a:pt x="3" y="278"/>
                      <a:pt x="3" y="278"/>
                    </a:cubicBezTo>
                    <a:cubicBezTo>
                      <a:pt x="2" y="277"/>
                      <a:pt x="2" y="277"/>
                      <a:pt x="2" y="277"/>
                    </a:cubicBezTo>
                    <a:cubicBezTo>
                      <a:pt x="2" y="279"/>
                      <a:pt x="2" y="279"/>
                      <a:pt x="2" y="279"/>
                    </a:cubicBezTo>
                    <a:cubicBezTo>
                      <a:pt x="3" y="278"/>
                      <a:pt x="3" y="278"/>
                      <a:pt x="3" y="278"/>
                    </a:cubicBezTo>
                    <a:cubicBezTo>
                      <a:pt x="2" y="277"/>
                      <a:pt x="2" y="277"/>
                      <a:pt x="2" y="277"/>
                    </a:cubicBezTo>
                    <a:cubicBezTo>
                      <a:pt x="2" y="279"/>
                      <a:pt x="2" y="279"/>
                      <a:pt x="2" y="279"/>
                    </a:cubicBezTo>
                    <a:cubicBezTo>
                      <a:pt x="2" y="277"/>
                      <a:pt x="2" y="277"/>
                      <a:pt x="2" y="277"/>
                    </a:cubicBezTo>
                    <a:cubicBezTo>
                      <a:pt x="2" y="279"/>
                      <a:pt x="2" y="279"/>
                      <a:pt x="2" y="279"/>
                    </a:cubicBezTo>
                    <a:cubicBezTo>
                      <a:pt x="2" y="279"/>
                      <a:pt x="2" y="279"/>
                      <a:pt x="2" y="279"/>
                    </a:cubicBezTo>
                    <a:cubicBezTo>
                      <a:pt x="2" y="277"/>
                      <a:pt x="2" y="277"/>
                      <a:pt x="2" y="277"/>
                    </a:cubicBezTo>
                    <a:cubicBezTo>
                      <a:pt x="2" y="279"/>
                      <a:pt x="2" y="279"/>
                      <a:pt x="2" y="279"/>
                    </a:cubicBezTo>
                    <a:cubicBezTo>
                      <a:pt x="2" y="278"/>
                      <a:pt x="2" y="278"/>
                      <a:pt x="2" y="278"/>
                    </a:cubicBezTo>
                    <a:cubicBezTo>
                      <a:pt x="2" y="279"/>
                      <a:pt x="2" y="279"/>
                      <a:pt x="2" y="279"/>
                    </a:cubicBezTo>
                    <a:cubicBezTo>
                      <a:pt x="2" y="279"/>
                      <a:pt x="2" y="279"/>
                      <a:pt x="2" y="279"/>
                    </a:cubicBezTo>
                    <a:cubicBezTo>
                      <a:pt x="2" y="278"/>
                      <a:pt x="2" y="278"/>
                      <a:pt x="2" y="278"/>
                    </a:cubicBezTo>
                    <a:cubicBezTo>
                      <a:pt x="2" y="279"/>
                      <a:pt x="2" y="279"/>
                      <a:pt x="2" y="279"/>
                    </a:cubicBezTo>
                    <a:cubicBezTo>
                      <a:pt x="2" y="279"/>
                      <a:pt x="2" y="279"/>
                      <a:pt x="2" y="279"/>
                    </a:cubicBezTo>
                    <a:cubicBezTo>
                      <a:pt x="2" y="279"/>
                      <a:pt x="3" y="279"/>
                      <a:pt x="5" y="280"/>
                    </a:cubicBezTo>
                    <a:cubicBezTo>
                      <a:pt x="9" y="282"/>
                      <a:pt x="19" y="287"/>
                      <a:pt x="28" y="291"/>
                    </a:cubicBezTo>
                    <a:cubicBezTo>
                      <a:pt x="32" y="294"/>
                      <a:pt x="36" y="296"/>
                      <a:pt x="39" y="297"/>
                    </a:cubicBezTo>
                    <a:cubicBezTo>
                      <a:pt x="41" y="298"/>
                      <a:pt x="42" y="298"/>
                      <a:pt x="43" y="299"/>
                    </a:cubicBezTo>
                    <a:cubicBezTo>
                      <a:pt x="43" y="299"/>
                      <a:pt x="44" y="299"/>
                      <a:pt x="44" y="299"/>
                    </a:cubicBezTo>
                    <a:cubicBezTo>
                      <a:pt x="45" y="299"/>
                      <a:pt x="45" y="299"/>
                      <a:pt x="45" y="299"/>
                    </a:cubicBezTo>
                    <a:cubicBezTo>
                      <a:pt x="45" y="300"/>
                      <a:pt x="45" y="300"/>
                      <a:pt x="45" y="300"/>
                    </a:cubicBezTo>
                    <a:cubicBezTo>
                      <a:pt x="46" y="300"/>
                      <a:pt x="46" y="300"/>
                      <a:pt x="46" y="300"/>
                    </a:cubicBezTo>
                    <a:cubicBezTo>
                      <a:pt x="46" y="299"/>
                      <a:pt x="46" y="299"/>
                      <a:pt x="46" y="299"/>
                    </a:cubicBezTo>
                    <a:cubicBezTo>
                      <a:pt x="47" y="299"/>
                      <a:pt x="47" y="298"/>
                      <a:pt x="47" y="298"/>
                    </a:cubicBezTo>
                    <a:cubicBezTo>
                      <a:pt x="47" y="297"/>
                      <a:pt x="46" y="297"/>
                      <a:pt x="46" y="297"/>
                    </a:cubicBezTo>
                    <a:cubicBezTo>
                      <a:pt x="4" y="270"/>
                      <a:pt x="4" y="270"/>
                      <a:pt x="4" y="270"/>
                    </a:cubicBezTo>
                    <a:cubicBezTo>
                      <a:pt x="3" y="272"/>
                      <a:pt x="3" y="272"/>
                      <a:pt x="3" y="272"/>
                    </a:cubicBezTo>
                    <a:cubicBezTo>
                      <a:pt x="2" y="273"/>
                      <a:pt x="2" y="273"/>
                      <a:pt x="2" y="273"/>
                    </a:cubicBezTo>
                    <a:cubicBezTo>
                      <a:pt x="2" y="273"/>
                      <a:pt x="12" y="278"/>
                      <a:pt x="22" y="283"/>
                    </a:cubicBezTo>
                    <a:cubicBezTo>
                      <a:pt x="27" y="285"/>
                      <a:pt x="32" y="288"/>
                      <a:pt x="36" y="290"/>
                    </a:cubicBezTo>
                    <a:cubicBezTo>
                      <a:pt x="38" y="291"/>
                      <a:pt x="40" y="292"/>
                      <a:pt x="42" y="292"/>
                    </a:cubicBezTo>
                    <a:cubicBezTo>
                      <a:pt x="42" y="292"/>
                      <a:pt x="43" y="293"/>
                      <a:pt x="43" y="293"/>
                    </a:cubicBezTo>
                    <a:cubicBezTo>
                      <a:pt x="44" y="293"/>
                      <a:pt x="44" y="293"/>
                      <a:pt x="45" y="293"/>
                    </a:cubicBezTo>
                    <a:cubicBezTo>
                      <a:pt x="45" y="293"/>
                      <a:pt x="45" y="293"/>
                      <a:pt x="45" y="293"/>
                    </a:cubicBezTo>
                    <a:cubicBezTo>
                      <a:pt x="46" y="293"/>
                      <a:pt x="46" y="293"/>
                      <a:pt x="46" y="292"/>
                    </a:cubicBezTo>
                    <a:cubicBezTo>
                      <a:pt x="46" y="292"/>
                      <a:pt x="47" y="292"/>
                      <a:pt x="46" y="291"/>
                    </a:cubicBezTo>
                    <a:cubicBezTo>
                      <a:pt x="46" y="291"/>
                      <a:pt x="46" y="291"/>
                      <a:pt x="46" y="290"/>
                    </a:cubicBezTo>
                    <a:cubicBezTo>
                      <a:pt x="4" y="264"/>
                      <a:pt x="4" y="264"/>
                      <a:pt x="4" y="264"/>
                    </a:cubicBezTo>
                    <a:cubicBezTo>
                      <a:pt x="3" y="266"/>
                      <a:pt x="3" y="266"/>
                      <a:pt x="3" y="266"/>
                    </a:cubicBezTo>
                    <a:cubicBezTo>
                      <a:pt x="3" y="267"/>
                      <a:pt x="3" y="267"/>
                      <a:pt x="3" y="267"/>
                    </a:cubicBezTo>
                    <a:cubicBezTo>
                      <a:pt x="3" y="267"/>
                      <a:pt x="12" y="271"/>
                      <a:pt x="22" y="276"/>
                    </a:cubicBezTo>
                    <a:cubicBezTo>
                      <a:pt x="27" y="278"/>
                      <a:pt x="32" y="280"/>
                      <a:pt x="36" y="282"/>
                    </a:cubicBezTo>
                    <a:cubicBezTo>
                      <a:pt x="38" y="282"/>
                      <a:pt x="39" y="283"/>
                      <a:pt x="41" y="284"/>
                    </a:cubicBezTo>
                    <a:cubicBezTo>
                      <a:pt x="41" y="284"/>
                      <a:pt x="42" y="284"/>
                      <a:pt x="42" y="284"/>
                    </a:cubicBezTo>
                    <a:cubicBezTo>
                      <a:pt x="43" y="284"/>
                      <a:pt x="43" y="284"/>
                      <a:pt x="43" y="284"/>
                    </a:cubicBezTo>
                    <a:cubicBezTo>
                      <a:pt x="43" y="284"/>
                      <a:pt x="43" y="284"/>
                      <a:pt x="43" y="285"/>
                    </a:cubicBezTo>
                    <a:cubicBezTo>
                      <a:pt x="44" y="284"/>
                      <a:pt x="44" y="284"/>
                      <a:pt x="44" y="284"/>
                    </a:cubicBezTo>
                    <a:cubicBezTo>
                      <a:pt x="44" y="284"/>
                      <a:pt x="44" y="284"/>
                      <a:pt x="44" y="284"/>
                    </a:cubicBezTo>
                    <a:cubicBezTo>
                      <a:pt x="45" y="284"/>
                      <a:pt x="45" y="284"/>
                      <a:pt x="45" y="284"/>
                    </a:cubicBezTo>
                    <a:cubicBezTo>
                      <a:pt x="45" y="283"/>
                      <a:pt x="45" y="283"/>
                      <a:pt x="45" y="283"/>
                    </a:cubicBezTo>
                    <a:cubicBezTo>
                      <a:pt x="45" y="283"/>
                      <a:pt x="45" y="282"/>
                      <a:pt x="45" y="282"/>
                    </a:cubicBezTo>
                    <a:cubicBezTo>
                      <a:pt x="44" y="282"/>
                      <a:pt x="44" y="282"/>
                      <a:pt x="44" y="282"/>
                    </a:cubicBezTo>
                    <a:cubicBezTo>
                      <a:pt x="43" y="281"/>
                      <a:pt x="42" y="280"/>
                      <a:pt x="41" y="279"/>
                    </a:cubicBezTo>
                    <a:cubicBezTo>
                      <a:pt x="32" y="273"/>
                      <a:pt x="3" y="256"/>
                      <a:pt x="3" y="256"/>
                    </a:cubicBezTo>
                    <a:cubicBezTo>
                      <a:pt x="2" y="257"/>
                      <a:pt x="2" y="257"/>
                      <a:pt x="2" y="257"/>
                    </a:cubicBezTo>
                    <a:cubicBezTo>
                      <a:pt x="2" y="259"/>
                      <a:pt x="2" y="259"/>
                      <a:pt x="2" y="259"/>
                    </a:cubicBezTo>
                    <a:cubicBezTo>
                      <a:pt x="45" y="278"/>
                      <a:pt x="45" y="278"/>
                      <a:pt x="45" y="278"/>
                    </a:cubicBezTo>
                    <a:cubicBezTo>
                      <a:pt x="45" y="278"/>
                      <a:pt x="46" y="278"/>
                      <a:pt x="46" y="277"/>
                    </a:cubicBezTo>
                    <a:cubicBezTo>
                      <a:pt x="47" y="276"/>
                      <a:pt x="47" y="276"/>
                      <a:pt x="47" y="276"/>
                    </a:cubicBezTo>
                    <a:cubicBezTo>
                      <a:pt x="47" y="276"/>
                      <a:pt x="46" y="276"/>
                      <a:pt x="46" y="276"/>
                    </a:cubicBezTo>
                    <a:cubicBezTo>
                      <a:pt x="46" y="275"/>
                      <a:pt x="46" y="275"/>
                      <a:pt x="46" y="275"/>
                    </a:cubicBezTo>
                    <a:cubicBezTo>
                      <a:pt x="45" y="274"/>
                      <a:pt x="44" y="274"/>
                      <a:pt x="43" y="273"/>
                    </a:cubicBezTo>
                    <a:cubicBezTo>
                      <a:pt x="33" y="266"/>
                      <a:pt x="3" y="249"/>
                      <a:pt x="3" y="249"/>
                    </a:cubicBezTo>
                    <a:cubicBezTo>
                      <a:pt x="2" y="250"/>
                      <a:pt x="2" y="250"/>
                      <a:pt x="2" y="250"/>
                    </a:cubicBezTo>
                    <a:cubicBezTo>
                      <a:pt x="4" y="251"/>
                      <a:pt x="4" y="251"/>
                      <a:pt x="4" y="251"/>
                    </a:cubicBezTo>
                    <a:cubicBezTo>
                      <a:pt x="2" y="250"/>
                      <a:pt x="2" y="250"/>
                      <a:pt x="2" y="250"/>
                    </a:cubicBezTo>
                    <a:cubicBezTo>
                      <a:pt x="3" y="251"/>
                      <a:pt x="3" y="251"/>
                      <a:pt x="3" y="251"/>
                    </a:cubicBezTo>
                    <a:cubicBezTo>
                      <a:pt x="3" y="251"/>
                      <a:pt x="3" y="251"/>
                      <a:pt x="4" y="251"/>
                    </a:cubicBezTo>
                    <a:cubicBezTo>
                      <a:pt x="2" y="250"/>
                      <a:pt x="2" y="250"/>
                      <a:pt x="2" y="250"/>
                    </a:cubicBezTo>
                    <a:cubicBezTo>
                      <a:pt x="3" y="251"/>
                      <a:pt x="3" y="251"/>
                      <a:pt x="3" y="251"/>
                    </a:cubicBezTo>
                    <a:cubicBezTo>
                      <a:pt x="2" y="250"/>
                      <a:pt x="2" y="250"/>
                      <a:pt x="2" y="250"/>
                    </a:cubicBezTo>
                    <a:cubicBezTo>
                      <a:pt x="2" y="251"/>
                      <a:pt x="2" y="251"/>
                      <a:pt x="2" y="251"/>
                    </a:cubicBezTo>
                    <a:cubicBezTo>
                      <a:pt x="3" y="251"/>
                      <a:pt x="3" y="251"/>
                      <a:pt x="3" y="251"/>
                    </a:cubicBezTo>
                    <a:cubicBezTo>
                      <a:pt x="2" y="250"/>
                      <a:pt x="2" y="250"/>
                      <a:pt x="2" y="250"/>
                    </a:cubicBezTo>
                    <a:cubicBezTo>
                      <a:pt x="2" y="251"/>
                      <a:pt x="2" y="251"/>
                      <a:pt x="2" y="251"/>
                    </a:cubicBezTo>
                    <a:cubicBezTo>
                      <a:pt x="2" y="251"/>
                      <a:pt x="2" y="251"/>
                      <a:pt x="2" y="251"/>
                    </a:cubicBezTo>
                    <a:cubicBezTo>
                      <a:pt x="2" y="251"/>
                      <a:pt x="2" y="251"/>
                      <a:pt x="2" y="251"/>
                    </a:cubicBezTo>
                    <a:cubicBezTo>
                      <a:pt x="2" y="251"/>
                      <a:pt x="2" y="251"/>
                      <a:pt x="2" y="251"/>
                    </a:cubicBezTo>
                    <a:cubicBezTo>
                      <a:pt x="2" y="251"/>
                      <a:pt x="2" y="251"/>
                      <a:pt x="2" y="251"/>
                    </a:cubicBezTo>
                    <a:cubicBezTo>
                      <a:pt x="2" y="251"/>
                      <a:pt x="2" y="251"/>
                      <a:pt x="2" y="251"/>
                    </a:cubicBezTo>
                    <a:cubicBezTo>
                      <a:pt x="2" y="251"/>
                      <a:pt x="3" y="252"/>
                      <a:pt x="5" y="252"/>
                    </a:cubicBezTo>
                    <a:cubicBezTo>
                      <a:pt x="9" y="254"/>
                      <a:pt x="19" y="259"/>
                      <a:pt x="28" y="263"/>
                    </a:cubicBezTo>
                    <a:cubicBezTo>
                      <a:pt x="32" y="265"/>
                      <a:pt x="36" y="267"/>
                      <a:pt x="39" y="268"/>
                    </a:cubicBezTo>
                    <a:cubicBezTo>
                      <a:pt x="41" y="270"/>
                      <a:pt x="43" y="271"/>
                      <a:pt x="43" y="271"/>
                    </a:cubicBezTo>
                    <a:cubicBezTo>
                      <a:pt x="44" y="271"/>
                      <a:pt x="45" y="271"/>
                      <a:pt x="45" y="270"/>
                    </a:cubicBezTo>
                    <a:cubicBezTo>
                      <a:pt x="46" y="269"/>
                      <a:pt x="45" y="268"/>
                      <a:pt x="45" y="268"/>
                    </a:cubicBezTo>
                    <a:cubicBezTo>
                      <a:pt x="22" y="254"/>
                      <a:pt x="22" y="254"/>
                      <a:pt x="22" y="254"/>
                    </a:cubicBezTo>
                    <a:cubicBezTo>
                      <a:pt x="43" y="263"/>
                      <a:pt x="43" y="263"/>
                      <a:pt x="43" y="263"/>
                    </a:cubicBezTo>
                    <a:cubicBezTo>
                      <a:pt x="43" y="263"/>
                      <a:pt x="44" y="263"/>
                      <a:pt x="44" y="262"/>
                    </a:cubicBezTo>
                    <a:cubicBezTo>
                      <a:pt x="45" y="262"/>
                      <a:pt x="45" y="262"/>
                      <a:pt x="45" y="262"/>
                    </a:cubicBezTo>
                    <a:cubicBezTo>
                      <a:pt x="45" y="261"/>
                      <a:pt x="44" y="261"/>
                      <a:pt x="44" y="261"/>
                    </a:cubicBezTo>
                    <a:cubicBezTo>
                      <a:pt x="44" y="260"/>
                      <a:pt x="44" y="260"/>
                      <a:pt x="44" y="260"/>
                    </a:cubicBezTo>
                    <a:cubicBezTo>
                      <a:pt x="43" y="260"/>
                      <a:pt x="42" y="259"/>
                      <a:pt x="41" y="258"/>
                    </a:cubicBezTo>
                    <a:cubicBezTo>
                      <a:pt x="32" y="252"/>
                      <a:pt x="3" y="235"/>
                      <a:pt x="3" y="235"/>
                    </a:cubicBezTo>
                    <a:cubicBezTo>
                      <a:pt x="3" y="236"/>
                      <a:pt x="3" y="236"/>
                      <a:pt x="3" y="236"/>
                    </a:cubicBezTo>
                    <a:cubicBezTo>
                      <a:pt x="2" y="238"/>
                      <a:pt x="2" y="238"/>
                      <a:pt x="2" y="238"/>
                    </a:cubicBezTo>
                    <a:cubicBezTo>
                      <a:pt x="44" y="257"/>
                      <a:pt x="44" y="257"/>
                      <a:pt x="44" y="257"/>
                    </a:cubicBezTo>
                    <a:cubicBezTo>
                      <a:pt x="45" y="258"/>
                      <a:pt x="46" y="258"/>
                      <a:pt x="46" y="257"/>
                    </a:cubicBezTo>
                    <a:cubicBezTo>
                      <a:pt x="46" y="256"/>
                      <a:pt x="46" y="256"/>
                      <a:pt x="46" y="256"/>
                    </a:cubicBezTo>
                    <a:cubicBezTo>
                      <a:pt x="46" y="256"/>
                      <a:pt x="46" y="255"/>
                      <a:pt x="46" y="255"/>
                    </a:cubicBezTo>
                    <a:cubicBezTo>
                      <a:pt x="45" y="255"/>
                      <a:pt x="45" y="255"/>
                      <a:pt x="45" y="255"/>
                    </a:cubicBezTo>
                    <a:cubicBezTo>
                      <a:pt x="45" y="254"/>
                      <a:pt x="44" y="253"/>
                      <a:pt x="43" y="253"/>
                    </a:cubicBezTo>
                    <a:cubicBezTo>
                      <a:pt x="38" y="249"/>
                      <a:pt x="28" y="244"/>
                      <a:pt x="20" y="239"/>
                    </a:cubicBezTo>
                    <a:cubicBezTo>
                      <a:pt x="15" y="236"/>
                      <a:pt x="12" y="234"/>
                      <a:pt x="9" y="232"/>
                    </a:cubicBezTo>
                    <a:cubicBezTo>
                      <a:pt x="7" y="231"/>
                      <a:pt x="6" y="231"/>
                      <a:pt x="5" y="230"/>
                    </a:cubicBezTo>
                    <a:cubicBezTo>
                      <a:pt x="5" y="230"/>
                      <a:pt x="5" y="230"/>
                      <a:pt x="4" y="229"/>
                    </a:cubicBezTo>
                    <a:cubicBezTo>
                      <a:pt x="4" y="229"/>
                      <a:pt x="4" y="229"/>
                      <a:pt x="4" y="229"/>
                    </a:cubicBezTo>
                    <a:cubicBezTo>
                      <a:pt x="4" y="229"/>
                      <a:pt x="4" y="229"/>
                      <a:pt x="4" y="229"/>
                    </a:cubicBezTo>
                    <a:cubicBezTo>
                      <a:pt x="4" y="230"/>
                      <a:pt x="4" y="230"/>
                      <a:pt x="4" y="230"/>
                    </a:cubicBezTo>
                    <a:cubicBezTo>
                      <a:pt x="4" y="229"/>
                      <a:pt x="4" y="229"/>
                      <a:pt x="4" y="229"/>
                    </a:cubicBezTo>
                    <a:cubicBezTo>
                      <a:pt x="4" y="229"/>
                      <a:pt x="4" y="229"/>
                      <a:pt x="4" y="229"/>
                    </a:cubicBezTo>
                    <a:cubicBezTo>
                      <a:pt x="4" y="230"/>
                      <a:pt x="4" y="230"/>
                      <a:pt x="4" y="230"/>
                    </a:cubicBezTo>
                    <a:cubicBezTo>
                      <a:pt x="4" y="229"/>
                      <a:pt x="4" y="229"/>
                      <a:pt x="4" y="229"/>
                    </a:cubicBezTo>
                    <a:cubicBezTo>
                      <a:pt x="3" y="230"/>
                      <a:pt x="3" y="230"/>
                      <a:pt x="3" y="230"/>
                    </a:cubicBezTo>
                    <a:cubicBezTo>
                      <a:pt x="5" y="230"/>
                      <a:pt x="5" y="230"/>
                      <a:pt x="5" y="230"/>
                    </a:cubicBezTo>
                    <a:cubicBezTo>
                      <a:pt x="5" y="230"/>
                      <a:pt x="5" y="230"/>
                      <a:pt x="4" y="229"/>
                    </a:cubicBezTo>
                    <a:cubicBezTo>
                      <a:pt x="3" y="230"/>
                      <a:pt x="3" y="230"/>
                      <a:pt x="3" y="230"/>
                    </a:cubicBezTo>
                    <a:cubicBezTo>
                      <a:pt x="5" y="230"/>
                      <a:pt x="5" y="230"/>
                      <a:pt x="5" y="230"/>
                    </a:cubicBezTo>
                    <a:cubicBezTo>
                      <a:pt x="3" y="230"/>
                      <a:pt x="3" y="230"/>
                      <a:pt x="3" y="230"/>
                    </a:cubicBezTo>
                    <a:cubicBezTo>
                      <a:pt x="4" y="231"/>
                      <a:pt x="4" y="231"/>
                      <a:pt x="4" y="231"/>
                    </a:cubicBezTo>
                    <a:cubicBezTo>
                      <a:pt x="5" y="230"/>
                      <a:pt x="5" y="230"/>
                      <a:pt x="5" y="230"/>
                    </a:cubicBezTo>
                    <a:cubicBezTo>
                      <a:pt x="3" y="230"/>
                      <a:pt x="3" y="230"/>
                      <a:pt x="3" y="230"/>
                    </a:cubicBezTo>
                    <a:cubicBezTo>
                      <a:pt x="4" y="231"/>
                      <a:pt x="4" y="231"/>
                      <a:pt x="4" y="231"/>
                    </a:cubicBezTo>
                    <a:cubicBezTo>
                      <a:pt x="5" y="231"/>
                      <a:pt x="5" y="231"/>
                      <a:pt x="5" y="231"/>
                    </a:cubicBezTo>
                    <a:cubicBezTo>
                      <a:pt x="3" y="230"/>
                      <a:pt x="3" y="230"/>
                      <a:pt x="3" y="230"/>
                    </a:cubicBezTo>
                    <a:cubicBezTo>
                      <a:pt x="4" y="232"/>
                      <a:pt x="4" y="232"/>
                      <a:pt x="4" y="232"/>
                    </a:cubicBezTo>
                    <a:cubicBezTo>
                      <a:pt x="4" y="232"/>
                      <a:pt x="4" y="231"/>
                      <a:pt x="5" y="231"/>
                    </a:cubicBezTo>
                    <a:cubicBezTo>
                      <a:pt x="3" y="230"/>
                      <a:pt x="3" y="230"/>
                      <a:pt x="3" y="230"/>
                    </a:cubicBezTo>
                    <a:cubicBezTo>
                      <a:pt x="4" y="232"/>
                      <a:pt x="4" y="232"/>
                      <a:pt x="4" y="232"/>
                    </a:cubicBezTo>
                    <a:cubicBezTo>
                      <a:pt x="3" y="230"/>
                      <a:pt x="3" y="230"/>
                      <a:pt x="3" y="230"/>
                    </a:cubicBezTo>
                    <a:cubicBezTo>
                      <a:pt x="3" y="232"/>
                      <a:pt x="3" y="232"/>
                      <a:pt x="3" y="232"/>
                    </a:cubicBezTo>
                    <a:cubicBezTo>
                      <a:pt x="4" y="232"/>
                      <a:pt x="4" y="232"/>
                      <a:pt x="4" y="232"/>
                    </a:cubicBezTo>
                    <a:cubicBezTo>
                      <a:pt x="3" y="230"/>
                      <a:pt x="3" y="230"/>
                      <a:pt x="3" y="230"/>
                    </a:cubicBezTo>
                    <a:cubicBezTo>
                      <a:pt x="3" y="232"/>
                      <a:pt x="3" y="232"/>
                      <a:pt x="3" y="232"/>
                    </a:cubicBezTo>
                    <a:cubicBezTo>
                      <a:pt x="3" y="231"/>
                      <a:pt x="3" y="231"/>
                      <a:pt x="3" y="231"/>
                    </a:cubicBezTo>
                    <a:cubicBezTo>
                      <a:pt x="3" y="232"/>
                      <a:pt x="3" y="232"/>
                      <a:pt x="3" y="232"/>
                    </a:cubicBezTo>
                    <a:cubicBezTo>
                      <a:pt x="3" y="232"/>
                      <a:pt x="3" y="232"/>
                      <a:pt x="3" y="232"/>
                    </a:cubicBezTo>
                    <a:cubicBezTo>
                      <a:pt x="3" y="231"/>
                      <a:pt x="3" y="231"/>
                      <a:pt x="3" y="231"/>
                    </a:cubicBezTo>
                    <a:cubicBezTo>
                      <a:pt x="3" y="232"/>
                      <a:pt x="3" y="232"/>
                      <a:pt x="3" y="232"/>
                    </a:cubicBezTo>
                    <a:cubicBezTo>
                      <a:pt x="3" y="232"/>
                      <a:pt x="3" y="232"/>
                      <a:pt x="3" y="232"/>
                    </a:cubicBezTo>
                    <a:cubicBezTo>
                      <a:pt x="3" y="232"/>
                      <a:pt x="4" y="232"/>
                      <a:pt x="6" y="233"/>
                    </a:cubicBezTo>
                    <a:cubicBezTo>
                      <a:pt x="10" y="235"/>
                      <a:pt x="20" y="239"/>
                      <a:pt x="28" y="243"/>
                    </a:cubicBezTo>
                    <a:cubicBezTo>
                      <a:pt x="36" y="247"/>
                      <a:pt x="43" y="250"/>
                      <a:pt x="43" y="250"/>
                    </a:cubicBezTo>
                    <a:cubicBezTo>
                      <a:pt x="44" y="251"/>
                      <a:pt x="45" y="250"/>
                      <a:pt x="45" y="250"/>
                    </a:cubicBezTo>
                    <a:cubicBezTo>
                      <a:pt x="45" y="249"/>
                      <a:pt x="45" y="248"/>
                      <a:pt x="44" y="248"/>
                    </a:cubicBezTo>
                    <a:cubicBezTo>
                      <a:pt x="3" y="222"/>
                      <a:pt x="3" y="222"/>
                      <a:pt x="3" y="222"/>
                    </a:cubicBezTo>
                    <a:cubicBezTo>
                      <a:pt x="2" y="223"/>
                      <a:pt x="2" y="223"/>
                      <a:pt x="2" y="223"/>
                    </a:cubicBezTo>
                    <a:cubicBezTo>
                      <a:pt x="3" y="224"/>
                      <a:pt x="3" y="224"/>
                      <a:pt x="3" y="224"/>
                    </a:cubicBezTo>
                    <a:cubicBezTo>
                      <a:pt x="2" y="223"/>
                      <a:pt x="2" y="223"/>
                      <a:pt x="2" y="223"/>
                    </a:cubicBezTo>
                    <a:cubicBezTo>
                      <a:pt x="2" y="224"/>
                      <a:pt x="2" y="224"/>
                      <a:pt x="2" y="224"/>
                    </a:cubicBezTo>
                    <a:cubicBezTo>
                      <a:pt x="3" y="224"/>
                      <a:pt x="3" y="224"/>
                      <a:pt x="3" y="224"/>
                    </a:cubicBezTo>
                    <a:cubicBezTo>
                      <a:pt x="2" y="223"/>
                      <a:pt x="2" y="223"/>
                      <a:pt x="2" y="223"/>
                    </a:cubicBezTo>
                    <a:cubicBezTo>
                      <a:pt x="2" y="224"/>
                      <a:pt x="2" y="224"/>
                      <a:pt x="2" y="224"/>
                    </a:cubicBezTo>
                    <a:cubicBezTo>
                      <a:pt x="2" y="223"/>
                      <a:pt x="2" y="223"/>
                      <a:pt x="2" y="223"/>
                    </a:cubicBezTo>
                    <a:cubicBezTo>
                      <a:pt x="2" y="224"/>
                      <a:pt x="2" y="224"/>
                      <a:pt x="2" y="224"/>
                    </a:cubicBezTo>
                    <a:cubicBezTo>
                      <a:pt x="2" y="224"/>
                      <a:pt x="2" y="224"/>
                      <a:pt x="2" y="224"/>
                    </a:cubicBezTo>
                    <a:cubicBezTo>
                      <a:pt x="2" y="223"/>
                      <a:pt x="2" y="223"/>
                      <a:pt x="2" y="223"/>
                    </a:cubicBezTo>
                    <a:cubicBezTo>
                      <a:pt x="2" y="224"/>
                      <a:pt x="2" y="224"/>
                      <a:pt x="2" y="224"/>
                    </a:cubicBezTo>
                    <a:cubicBezTo>
                      <a:pt x="2" y="223"/>
                      <a:pt x="2" y="223"/>
                      <a:pt x="2" y="223"/>
                    </a:cubicBezTo>
                    <a:cubicBezTo>
                      <a:pt x="2" y="224"/>
                      <a:pt x="2" y="224"/>
                      <a:pt x="2" y="224"/>
                    </a:cubicBezTo>
                    <a:cubicBezTo>
                      <a:pt x="2" y="224"/>
                      <a:pt x="2" y="224"/>
                      <a:pt x="2" y="224"/>
                    </a:cubicBezTo>
                    <a:cubicBezTo>
                      <a:pt x="2" y="223"/>
                      <a:pt x="2" y="223"/>
                      <a:pt x="2" y="223"/>
                    </a:cubicBezTo>
                    <a:cubicBezTo>
                      <a:pt x="2" y="224"/>
                      <a:pt x="2" y="224"/>
                      <a:pt x="2" y="224"/>
                    </a:cubicBezTo>
                    <a:cubicBezTo>
                      <a:pt x="2" y="224"/>
                      <a:pt x="2" y="224"/>
                      <a:pt x="2" y="224"/>
                    </a:cubicBezTo>
                    <a:cubicBezTo>
                      <a:pt x="2" y="224"/>
                      <a:pt x="3" y="225"/>
                      <a:pt x="4" y="225"/>
                    </a:cubicBezTo>
                    <a:cubicBezTo>
                      <a:pt x="9" y="228"/>
                      <a:pt x="19" y="233"/>
                      <a:pt x="28" y="237"/>
                    </a:cubicBezTo>
                    <a:cubicBezTo>
                      <a:pt x="32" y="239"/>
                      <a:pt x="36" y="241"/>
                      <a:pt x="39" y="243"/>
                    </a:cubicBezTo>
                    <a:cubicBezTo>
                      <a:pt x="42" y="244"/>
                      <a:pt x="44" y="245"/>
                      <a:pt x="44" y="245"/>
                    </a:cubicBezTo>
                    <a:cubicBezTo>
                      <a:pt x="45" y="246"/>
                      <a:pt x="45" y="245"/>
                      <a:pt x="46" y="245"/>
                    </a:cubicBezTo>
                    <a:cubicBezTo>
                      <a:pt x="46" y="244"/>
                      <a:pt x="46" y="243"/>
                      <a:pt x="45" y="243"/>
                    </a:cubicBezTo>
                    <a:cubicBezTo>
                      <a:pt x="5" y="217"/>
                      <a:pt x="5" y="217"/>
                      <a:pt x="5" y="217"/>
                    </a:cubicBezTo>
                    <a:cubicBezTo>
                      <a:pt x="4" y="219"/>
                      <a:pt x="4" y="219"/>
                      <a:pt x="4" y="219"/>
                    </a:cubicBezTo>
                    <a:cubicBezTo>
                      <a:pt x="5" y="219"/>
                      <a:pt x="5" y="219"/>
                      <a:pt x="5" y="219"/>
                    </a:cubicBezTo>
                    <a:cubicBezTo>
                      <a:pt x="4" y="219"/>
                      <a:pt x="4" y="219"/>
                      <a:pt x="4" y="219"/>
                    </a:cubicBezTo>
                    <a:cubicBezTo>
                      <a:pt x="4" y="220"/>
                      <a:pt x="4" y="220"/>
                      <a:pt x="4" y="220"/>
                    </a:cubicBezTo>
                    <a:cubicBezTo>
                      <a:pt x="4" y="220"/>
                      <a:pt x="5" y="220"/>
                      <a:pt x="5" y="219"/>
                    </a:cubicBezTo>
                    <a:cubicBezTo>
                      <a:pt x="4" y="219"/>
                      <a:pt x="4" y="219"/>
                      <a:pt x="4" y="219"/>
                    </a:cubicBezTo>
                    <a:cubicBezTo>
                      <a:pt x="4" y="220"/>
                      <a:pt x="4" y="220"/>
                      <a:pt x="4" y="220"/>
                    </a:cubicBezTo>
                    <a:cubicBezTo>
                      <a:pt x="4" y="219"/>
                      <a:pt x="4" y="219"/>
                      <a:pt x="4" y="219"/>
                    </a:cubicBezTo>
                    <a:cubicBezTo>
                      <a:pt x="4" y="220"/>
                      <a:pt x="4" y="220"/>
                      <a:pt x="4" y="220"/>
                    </a:cubicBezTo>
                    <a:cubicBezTo>
                      <a:pt x="4" y="220"/>
                      <a:pt x="4" y="220"/>
                      <a:pt x="4" y="220"/>
                    </a:cubicBezTo>
                    <a:cubicBezTo>
                      <a:pt x="4" y="219"/>
                      <a:pt x="4" y="219"/>
                      <a:pt x="4" y="219"/>
                    </a:cubicBezTo>
                    <a:cubicBezTo>
                      <a:pt x="4" y="220"/>
                      <a:pt x="4" y="220"/>
                      <a:pt x="4" y="220"/>
                    </a:cubicBezTo>
                    <a:cubicBezTo>
                      <a:pt x="4" y="219"/>
                      <a:pt x="4" y="219"/>
                      <a:pt x="4" y="219"/>
                    </a:cubicBezTo>
                    <a:cubicBezTo>
                      <a:pt x="4" y="220"/>
                      <a:pt x="4" y="220"/>
                      <a:pt x="4" y="220"/>
                    </a:cubicBezTo>
                    <a:cubicBezTo>
                      <a:pt x="4" y="220"/>
                      <a:pt x="4" y="220"/>
                      <a:pt x="4" y="220"/>
                    </a:cubicBezTo>
                    <a:cubicBezTo>
                      <a:pt x="4" y="219"/>
                      <a:pt x="4" y="219"/>
                      <a:pt x="4" y="219"/>
                    </a:cubicBezTo>
                    <a:cubicBezTo>
                      <a:pt x="4" y="220"/>
                      <a:pt x="4" y="220"/>
                      <a:pt x="4" y="220"/>
                    </a:cubicBezTo>
                    <a:cubicBezTo>
                      <a:pt x="4" y="220"/>
                      <a:pt x="4" y="220"/>
                      <a:pt x="4" y="220"/>
                    </a:cubicBezTo>
                    <a:cubicBezTo>
                      <a:pt x="5" y="220"/>
                      <a:pt x="8" y="222"/>
                      <a:pt x="12" y="224"/>
                    </a:cubicBezTo>
                    <a:cubicBezTo>
                      <a:pt x="18" y="227"/>
                      <a:pt x="25" y="231"/>
                      <a:pt x="32" y="234"/>
                    </a:cubicBezTo>
                    <a:cubicBezTo>
                      <a:pt x="38" y="237"/>
                      <a:pt x="43" y="239"/>
                      <a:pt x="43" y="239"/>
                    </a:cubicBezTo>
                    <a:cubicBezTo>
                      <a:pt x="43" y="240"/>
                      <a:pt x="44" y="240"/>
                      <a:pt x="45" y="239"/>
                    </a:cubicBezTo>
                    <a:cubicBezTo>
                      <a:pt x="45" y="238"/>
                      <a:pt x="45" y="237"/>
                      <a:pt x="44" y="237"/>
                    </a:cubicBezTo>
                    <a:cubicBezTo>
                      <a:pt x="3" y="211"/>
                      <a:pt x="3" y="211"/>
                      <a:pt x="3" y="211"/>
                    </a:cubicBezTo>
                    <a:cubicBezTo>
                      <a:pt x="2" y="212"/>
                      <a:pt x="2" y="212"/>
                      <a:pt x="2" y="212"/>
                    </a:cubicBezTo>
                    <a:cubicBezTo>
                      <a:pt x="2" y="214"/>
                      <a:pt x="2" y="214"/>
                      <a:pt x="2" y="214"/>
                    </a:cubicBezTo>
                    <a:cubicBezTo>
                      <a:pt x="2" y="214"/>
                      <a:pt x="12" y="218"/>
                      <a:pt x="22" y="223"/>
                    </a:cubicBezTo>
                    <a:cubicBezTo>
                      <a:pt x="27" y="225"/>
                      <a:pt x="32" y="228"/>
                      <a:pt x="36" y="229"/>
                    </a:cubicBezTo>
                    <a:cubicBezTo>
                      <a:pt x="38" y="230"/>
                      <a:pt x="39" y="231"/>
                      <a:pt x="40" y="231"/>
                    </a:cubicBezTo>
                    <a:cubicBezTo>
                      <a:pt x="41" y="232"/>
                      <a:pt x="42" y="232"/>
                      <a:pt x="42" y="232"/>
                    </a:cubicBezTo>
                    <a:cubicBezTo>
                      <a:pt x="42" y="232"/>
                      <a:pt x="42" y="232"/>
                      <a:pt x="42" y="232"/>
                    </a:cubicBezTo>
                    <a:cubicBezTo>
                      <a:pt x="43" y="232"/>
                      <a:pt x="43" y="232"/>
                      <a:pt x="43" y="232"/>
                    </a:cubicBezTo>
                    <a:cubicBezTo>
                      <a:pt x="44" y="232"/>
                      <a:pt x="44" y="232"/>
                      <a:pt x="44" y="232"/>
                    </a:cubicBezTo>
                    <a:cubicBezTo>
                      <a:pt x="44" y="232"/>
                      <a:pt x="44" y="232"/>
                      <a:pt x="44" y="232"/>
                    </a:cubicBezTo>
                    <a:cubicBezTo>
                      <a:pt x="44" y="231"/>
                      <a:pt x="44" y="231"/>
                      <a:pt x="44" y="231"/>
                    </a:cubicBezTo>
                    <a:cubicBezTo>
                      <a:pt x="45" y="231"/>
                      <a:pt x="45" y="231"/>
                      <a:pt x="45" y="231"/>
                    </a:cubicBezTo>
                    <a:cubicBezTo>
                      <a:pt x="45" y="230"/>
                      <a:pt x="44" y="230"/>
                      <a:pt x="44" y="230"/>
                    </a:cubicBezTo>
                    <a:cubicBezTo>
                      <a:pt x="44" y="229"/>
                      <a:pt x="44" y="229"/>
                      <a:pt x="44" y="229"/>
                    </a:cubicBezTo>
                    <a:cubicBezTo>
                      <a:pt x="43" y="229"/>
                      <a:pt x="42" y="228"/>
                      <a:pt x="41" y="227"/>
                    </a:cubicBezTo>
                    <a:cubicBezTo>
                      <a:pt x="31" y="221"/>
                      <a:pt x="2" y="203"/>
                      <a:pt x="2" y="203"/>
                    </a:cubicBezTo>
                    <a:cubicBezTo>
                      <a:pt x="1" y="205"/>
                      <a:pt x="1" y="205"/>
                      <a:pt x="1" y="205"/>
                    </a:cubicBezTo>
                    <a:cubicBezTo>
                      <a:pt x="3" y="205"/>
                      <a:pt x="3" y="205"/>
                      <a:pt x="3" y="205"/>
                    </a:cubicBezTo>
                    <a:cubicBezTo>
                      <a:pt x="1" y="205"/>
                      <a:pt x="1" y="205"/>
                      <a:pt x="1" y="205"/>
                    </a:cubicBezTo>
                    <a:cubicBezTo>
                      <a:pt x="2" y="206"/>
                      <a:pt x="2" y="206"/>
                      <a:pt x="2" y="206"/>
                    </a:cubicBezTo>
                    <a:cubicBezTo>
                      <a:pt x="2" y="206"/>
                      <a:pt x="2" y="206"/>
                      <a:pt x="3" y="205"/>
                    </a:cubicBezTo>
                    <a:cubicBezTo>
                      <a:pt x="1" y="205"/>
                      <a:pt x="1" y="205"/>
                      <a:pt x="1" y="205"/>
                    </a:cubicBezTo>
                    <a:cubicBezTo>
                      <a:pt x="2" y="206"/>
                      <a:pt x="2" y="206"/>
                      <a:pt x="2" y="206"/>
                    </a:cubicBezTo>
                    <a:cubicBezTo>
                      <a:pt x="2" y="205"/>
                      <a:pt x="2" y="205"/>
                      <a:pt x="2" y="205"/>
                    </a:cubicBezTo>
                    <a:cubicBezTo>
                      <a:pt x="2" y="206"/>
                      <a:pt x="2" y="206"/>
                      <a:pt x="2" y="206"/>
                    </a:cubicBezTo>
                    <a:cubicBezTo>
                      <a:pt x="2" y="206"/>
                      <a:pt x="2" y="206"/>
                      <a:pt x="2" y="206"/>
                    </a:cubicBezTo>
                    <a:cubicBezTo>
                      <a:pt x="2" y="205"/>
                      <a:pt x="2" y="205"/>
                      <a:pt x="2" y="205"/>
                    </a:cubicBezTo>
                    <a:cubicBezTo>
                      <a:pt x="2" y="206"/>
                      <a:pt x="2" y="206"/>
                      <a:pt x="2" y="206"/>
                    </a:cubicBezTo>
                    <a:cubicBezTo>
                      <a:pt x="2" y="205"/>
                      <a:pt x="2" y="205"/>
                      <a:pt x="2" y="205"/>
                    </a:cubicBezTo>
                    <a:cubicBezTo>
                      <a:pt x="1" y="206"/>
                      <a:pt x="1" y="206"/>
                      <a:pt x="1" y="206"/>
                    </a:cubicBezTo>
                    <a:cubicBezTo>
                      <a:pt x="2" y="206"/>
                      <a:pt x="2" y="206"/>
                      <a:pt x="2" y="206"/>
                    </a:cubicBezTo>
                    <a:cubicBezTo>
                      <a:pt x="2" y="205"/>
                      <a:pt x="2" y="205"/>
                      <a:pt x="2" y="205"/>
                    </a:cubicBezTo>
                    <a:cubicBezTo>
                      <a:pt x="1" y="206"/>
                      <a:pt x="1" y="206"/>
                      <a:pt x="1" y="206"/>
                    </a:cubicBezTo>
                    <a:cubicBezTo>
                      <a:pt x="2" y="206"/>
                      <a:pt x="3" y="206"/>
                      <a:pt x="4" y="207"/>
                    </a:cubicBezTo>
                    <a:cubicBezTo>
                      <a:pt x="9" y="209"/>
                      <a:pt x="19" y="214"/>
                      <a:pt x="28" y="219"/>
                    </a:cubicBezTo>
                    <a:cubicBezTo>
                      <a:pt x="32" y="221"/>
                      <a:pt x="36" y="223"/>
                      <a:pt x="39" y="225"/>
                    </a:cubicBezTo>
                    <a:cubicBezTo>
                      <a:pt x="41" y="225"/>
                      <a:pt x="42" y="226"/>
                      <a:pt x="43" y="226"/>
                    </a:cubicBezTo>
                    <a:cubicBezTo>
                      <a:pt x="43" y="227"/>
                      <a:pt x="44" y="227"/>
                      <a:pt x="44" y="227"/>
                    </a:cubicBezTo>
                    <a:cubicBezTo>
                      <a:pt x="45" y="227"/>
                      <a:pt x="45" y="227"/>
                      <a:pt x="45" y="227"/>
                    </a:cubicBezTo>
                    <a:cubicBezTo>
                      <a:pt x="45" y="227"/>
                      <a:pt x="45" y="227"/>
                      <a:pt x="45" y="227"/>
                    </a:cubicBezTo>
                    <a:cubicBezTo>
                      <a:pt x="45" y="227"/>
                      <a:pt x="45" y="227"/>
                      <a:pt x="45" y="227"/>
                    </a:cubicBezTo>
                    <a:cubicBezTo>
                      <a:pt x="45" y="227"/>
                      <a:pt x="46" y="227"/>
                      <a:pt x="46" y="227"/>
                    </a:cubicBezTo>
                    <a:cubicBezTo>
                      <a:pt x="47" y="226"/>
                      <a:pt x="47" y="226"/>
                      <a:pt x="47" y="226"/>
                    </a:cubicBezTo>
                    <a:cubicBezTo>
                      <a:pt x="47" y="225"/>
                      <a:pt x="46" y="225"/>
                      <a:pt x="46" y="224"/>
                    </a:cubicBezTo>
                    <a:cubicBezTo>
                      <a:pt x="4" y="198"/>
                      <a:pt x="4" y="198"/>
                      <a:pt x="4" y="198"/>
                    </a:cubicBezTo>
                    <a:cubicBezTo>
                      <a:pt x="3" y="200"/>
                      <a:pt x="3" y="200"/>
                      <a:pt x="3" y="200"/>
                    </a:cubicBezTo>
                    <a:cubicBezTo>
                      <a:pt x="5" y="200"/>
                      <a:pt x="5" y="200"/>
                      <a:pt x="5" y="200"/>
                    </a:cubicBezTo>
                    <a:cubicBezTo>
                      <a:pt x="3" y="200"/>
                      <a:pt x="3" y="200"/>
                      <a:pt x="3" y="200"/>
                    </a:cubicBezTo>
                    <a:cubicBezTo>
                      <a:pt x="4" y="201"/>
                      <a:pt x="4" y="201"/>
                      <a:pt x="4" y="201"/>
                    </a:cubicBezTo>
                    <a:cubicBezTo>
                      <a:pt x="4" y="201"/>
                      <a:pt x="4" y="201"/>
                      <a:pt x="5" y="200"/>
                    </a:cubicBezTo>
                    <a:cubicBezTo>
                      <a:pt x="3" y="200"/>
                      <a:pt x="3" y="200"/>
                      <a:pt x="3" y="200"/>
                    </a:cubicBezTo>
                    <a:cubicBezTo>
                      <a:pt x="4" y="201"/>
                      <a:pt x="4" y="201"/>
                      <a:pt x="4" y="201"/>
                    </a:cubicBezTo>
                    <a:cubicBezTo>
                      <a:pt x="3" y="200"/>
                      <a:pt x="3" y="200"/>
                      <a:pt x="3" y="200"/>
                    </a:cubicBezTo>
                    <a:cubicBezTo>
                      <a:pt x="3" y="201"/>
                      <a:pt x="3" y="201"/>
                      <a:pt x="3" y="201"/>
                    </a:cubicBezTo>
                    <a:cubicBezTo>
                      <a:pt x="4" y="201"/>
                      <a:pt x="4" y="201"/>
                      <a:pt x="4" y="201"/>
                    </a:cubicBezTo>
                    <a:cubicBezTo>
                      <a:pt x="3" y="200"/>
                      <a:pt x="3" y="200"/>
                      <a:pt x="3" y="200"/>
                    </a:cubicBezTo>
                    <a:cubicBezTo>
                      <a:pt x="3" y="201"/>
                      <a:pt x="3" y="201"/>
                      <a:pt x="3" y="201"/>
                    </a:cubicBezTo>
                    <a:cubicBezTo>
                      <a:pt x="3" y="200"/>
                      <a:pt x="3" y="200"/>
                      <a:pt x="3" y="200"/>
                    </a:cubicBezTo>
                    <a:cubicBezTo>
                      <a:pt x="3" y="201"/>
                      <a:pt x="3" y="201"/>
                      <a:pt x="3" y="201"/>
                    </a:cubicBezTo>
                    <a:cubicBezTo>
                      <a:pt x="3" y="201"/>
                      <a:pt x="3" y="201"/>
                      <a:pt x="3" y="201"/>
                    </a:cubicBezTo>
                    <a:cubicBezTo>
                      <a:pt x="3" y="200"/>
                      <a:pt x="3" y="200"/>
                      <a:pt x="3" y="200"/>
                    </a:cubicBezTo>
                    <a:cubicBezTo>
                      <a:pt x="3" y="201"/>
                      <a:pt x="3" y="201"/>
                      <a:pt x="3" y="201"/>
                    </a:cubicBezTo>
                    <a:cubicBezTo>
                      <a:pt x="3" y="201"/>
                      <a:pt x="4" y="201"/>
                      <a:pt x="4" y="201"/>
                    </a:cubicBezTo>
                    <a:cubicBezTo>
                      <a:pt x="7" y="203"/>
                      <a:pt x="17" y="208"/>
                      <a:pt x="27" y="213"/>
                    </a:cubicBezTo>
                    <a:cubicBezTo>
                      <a:pt x="31" y="215"/>
                      <a:pt x="36" y="218"/>
                      <a:pt x="39" y="219"/>
                    </a:cubicBezTo>
                    <a:cubicBezTo>
                      <a:pt x="42" y="221"/>
                      <a:pt x="44" y="222"/>
                      <a:pt x="44" y="222"/>
                    </a:cubicBezTo>
                    <a:cubicBezTo>
                      <a:pt x="45" y="223"/>
                      <a:pt x="46" y="222"/>
                      <a:pt x="46" y="222"/>
                    </a:cubicBezTo>
                    <a:cubicBezTo>
                      <a:pt x="47" y="221"/>
                      <a:pt x="47" y="220"/>
                      <a:pt x="46" y="220"/>
                    </a:cubicBezTo>
                    <a:cubicBezTo>
                      <a:pt x="3" y="193"/>
                      <a:pt x="3" y="193"/>
                      <a:pt x="3" y="193"/>
                    </a:cubicBezTo>
                    <a:cubicBezTo>
                      <a:pt x="2" y="194"/>
                      <a:pt x="2" y="194"/>
                      <a:pt x="2" y="194"/>
                    </a:cubicBezTo>
                    <a:cubicBezTo>
                      <a:pt x="3" y="195"/>
                      <a:pt x="3" y="195"/>
                      <a:pt x="3" y="195"/>
                    </a:cubicBezTo>
                    <a:cubicBezTo>
                      <a:pt x="2" y="194"/>
                      <a:pt x="2" y="194"/>
                      <a:pt x="2" y="194"/>
                    </a:cubicBezTo>
                    <a:cubicBezTo>
                      <a:pt x="2" y="195"/>
                      <a:pt x="2" y="195"/>
                      <a:pt x="2" y="195"/>
                    </a:cubicBezTo>
                    <a:cubicBezTo>
                      <a:pt x="2" y="195"/>
                      <a:pt x="3" y="195"/>
                      <a:pt x="3" y="195"/>
                    </a:cubicBezTo>
                    <a:cubicBezTo>
                      <a:pt x="2" y="194"/>
                      <a:pt x="2" y="194"/>
                      <a:pt x="2" y="194"/>
                    </a:cubicBezTo>
                    <a:cubicBezTo>
                      <a:pt x="2" y="195"/>
                      <a:pt x="2" y="195"/>
                      <a:pt x="2" y="195"/>
                    </a:cubicBezTo>
                    <a:cubicBezTo>
                      <a:pt x="2" y="194"/>
                      <a:pt x="2" y="194"/>
                      <a:pt x="2" y="194"/>
                    </a:cubicBezTo>
                    <a:cubicBezTo>
                      <a:pt x="2" y="195"/>
                      <a:pt x="2" y="195"/>
                      <a:pt x="2" y="195"/>
                    </a:cubicBezTo>
                    <a:cubicBezTo>
                      <a:pt x="2" y="195"/>
                      <a:pt x="2" y="195"/>
                      <a:pt x="2" y="195"/>
                    </a:cubicBezTo>
                    <a:cubicBezTo>
                      <a:pt x="2" y="194"/>
                      <a:pt x="2" y="194"/>
                      <a:pt x="2" y="194"/>
                    </a:cubicBezTo>
                    <a:cubicBezTo>
                      <a:pt x="2" y="195"/>
                      <a:pt x="2" y="195"/>
                      <a:pt x="2" y="195"/>
                    </a:cubicBezTo>
                    <a:cubicBezTo>
                      <a:pt x="2" y="195"/>
                      <a:pt x="2" y="195"/>
                      <a:pt x="2" y="195"/>
                    </a:cubicBezTo>
                    <a:cubicBezTo>
                      <a:pt x="2" y="195"/>
                      <a:pt x="2" y="195"/>
                      <a:pt x="2" y="195"/>
                    </a:cubicBezTo>
                    <a:cubicBezTo>
                      <a:pt x="2" y="195"/>
                      <a:pt x="2" y="195"/>
                      <a:pt x="2" y="195"/>
                    </a:cubicBezTo>
                    <a:cubicBezTo>
                      <a:pt x="2" y="195"/>
                      <a:pt x="2" y="195"/>
                      <a:pt x="2" y="195"/>
                    </a:cubicBezTo>
                    <a:cubicBezTo>
                      <a:pt x="2" y="195"/>
                      <a:pt x="2" y="195"/>
                      <a:pt x="2" y="195"/>
                    </a:cubicBezTo>
                    <a:cubicBezTo>
                      <a:pt x="2" y="195"/>
                      <a:pt x="3" y="196"/>
                      <a:pt x="4" y="196"/>
                    </a:cubicBezTo>
                    <a:cubicBezTo>
                      <a:pt x="9" y="198"/>
                      <a:pt x="19" y="203"/>
                      <a:pt x="27" y="207"/>
                    </a:cubicBezTo>
                    <a:cubicBezTo>
                      <a:pt x="31" y="209"/>
                      <a:pt x="35" y="211"/>
                      <a:pt x="38" y="213"/>
                    </a:cubicBezTo>
                    <a:cubicBezTo>
                      <a:pt x="41" y="214"/>
                      <a:pt x="43" y="215"/>
                      <a:pt x="43" y="215"/>
                    </a:cubicBezTo>
                    <a:cubicBezTo>
                      <a:pt x="44" y="215"/>
                      <a:pt x="44" y="215"/>
                      <a:pt x="45" y="214"/>
                    </a:cubicBezTo>
                    <a:cubicBezTo>
                      <a:pt x="45" y="214"/>
                      <a:pt x="45" y="213"/>
                      <a:pt x="44" y="212"/>
                    </a:cubicBezTo>
                    <a:cubicBezTo>
                      <a:pt x="4" y="187"/>
                      <a:pt x="4" y="187"/>
                      <a:pt x="4" y="187"/>
                    </a:cubicBezTo>
                    <a:cubicBezTo>
                      <a:pt x="3" y="188"/>
                      <a:pt x="3" y="188"/>
                      <a:pt x="3" y="188"/>
                    </a:cubicBezTo>
                    <a:cubicBezTo>
                      <a:pt x="4" y="189"/>
                      <a:pt x="4" y="189"/>
                      <a:pt x="4" y="189"/>
                    </a:cubicBezTo>
                    <a:cubicBezTo>
                      <a:pt x="3" y="188"/>
                      <a:pt x="3" y="188"/>
                      <a:pt x="3" y="188"/>
                    </a:cubicBezTo>
                    <a:cubicBezTo>
                      <a:pt x="4" y="190"/>
                      <a:pt x="4" y="190"/>
                      <a:pt x="4" y="190"/>
                    </a:cubicBezTo>
                    <a:cubicBezTo>
                      <a:pt x="4" y="190"/>
                      <a:pt x="4" y="190"/>
                      <a:pt x="4" y="189"/>
                    </a:cubicBezTo>
                    <a:cubicBezTo>
                      <a:pt x="3" y="188"/>
                      <a:pt x="3" y="188"/>
                      <a:pt x="3" y="188"/>
                    </a:cubicBezTo>
                    <a:cubicBezTo>
                      <a:pt x="4" y="190"/>
                      <a:pt x="4" y="190"/>
                      <a:pt x="4" y="190"/>
                    </a:cubicBezTo>
                    <a:cubicBezTo>
                      <a:pt x="3" y="189"/>
                      <a:pt x="3" y="189"/>
                      <a:pt x="3" y="189"/>
                    </a:cubicBezTo>
                    <a:cubicBezTo>
                      <a:pt x="3" y="190"/>
                      <a:pt x="3" y="190"/>
                      <a:pt x="3" y="190"/>
                    </a:cubicBezTo>
                    <a:cubicBezTo>
                      <a:pt x="4" y="190"/>
                      <a:pt x="4" y="190"/>
                      <a:pt x="4" y="190"/>
                    </a:cubicBezTo>
                    <a:cubicBezTo>
                      <a:pt x="3" y="189"/>
                      <a:pt x="3" y="189"/>
                      <a:pt x="3" y="189"/>
                    </a:cubicBezTo>
                    <a:cubicBezTo>
                      <a:pt x="3" y="190"/>
                      <a:pt x="3" y="190"/>
                      <a:pt x="3" y="190"/>
                    </a:cubicBezTo>
                    <a:cubicBezTo>
                      <a:pt x="3" y="189"/>
                      <a:pt x="3" y="189"/>
                      <a:pt x="3" y="189"/>
                    </a:cubicBezTo>
                    <a:cubicBezTo>
                      <a:pt x="3" y="190"/>
                      <a:pt x="3" y="190"/>
                      <a:pt x="3" y="190"/>
                    </a:cubicBezTo>
                    <a:cubicBezTo>
                      <a:pt x="3" y="190"/>
                      <a:pt x="3" y="190"/>
                      <a:pt x="3" y="190"/>
                    </a:cubicBezTo>
                    <a:cubicBezTo>
                      <a:pt x="3" y="189"/>
                      <a:pt x="3" y="189"/>
                      <a:pt x="3" y="189"/>
                    </a:cubicBezTo>
                    <a:cubicBezTo>
                      <a:pt x="3" y="190"/>
                      <a:pt x="3" y="190"/>
                      <a:pt x="3" y="190"/>
                    </a:cubicBezTo>
                    <a:cubicBezTo>
                      <a:pt x="3" y="190"/>
                      <a:pt x="3" y="190"/>
                      <a:pt x="3" y="190"/>
                    </a:cubicBezTo>
                    <a:cubicBezTo>
                      <a:pt x="4" y="190"/>
                      <a:pt x="7" y="192"/>
                      <a:pt x="11" y="193"/>
                    </a:cubicBezTo>
                    <a:cubicBezTo>
                      <a:pt x="17" y="196"/>
                      <a:pt x="25" y="200"/>
                      <a:pt x="32" y="203"/>
                    </a:cubicBezTo>
                    <a:cubicBezTo>
                      <a:pt x="35" y="204"/>
                      <a:pt x="38" y="206"/>
                      <a:pt x="40" y="207"/>
                    </a:cubicBezTo>
                    <a:cubicBezTo>
                      <a:pt x="41" y="207"/>
                      <a:pt x="42" y="208"/>
                      <a:pt x="43" y="208"/>
                    </a:cubicBezTo>
                    <a:cubicBezTo>
                      <a:pt x="44" y="208"/>
                      <a:pt x="44" y="208"/>
                      <a:pt x="44" y="208"/>
                    </a:cubicBezTo>
                    <a:cubicBezTo>
                      <a:pt x="44" y="208"/>
                      <a:pt x="44" y="208"/>
                      <a:pt x="44" y="208"/>
                    </a:cubicBezTo>
                    <a:cubicBezTo>
                      <a:pt x="44" y="208"/>
                      <a:pt x="44" y="208"/>
                      <a:pt x="44" y="208"/>
                    </a:cubicBezTo>
                    <a:cubicBezTo>
                      <a:pt x="44" y="209"/>
                      <a:pt x="44" y="209"/>
                      <a:pt x="44" y="209"/>
                    </a:cubicBezTo>
                    <a:cubicBezTo>
                      <a:pt x="45" y="209"/>
                      <a:pt x="45" y="209"/>
                      <a:pt x="45" y="209"/>
                    </a:cubicBezTo>
                    <a:cubicBezTo>
                      <a:pt x="45" y="208"/>
                      <a:pt x="45" y="208"/>
                      <a:pt x="46" y="208"/>
                    </a:cubicBezTo>
                    <a:cubicBezTo>
                      <a:pt x="46" y="207"/>
                      <a:pt x="46" y="207"/>
                      <a:pt x="46" y="207"/>
                    </a:cubicBezTo>
                    <a:cubicBezTo>
                      <a:pt x="46" y="207"/>
                      <a:pt x="46" y="206"/>
                      <a:pt x="46" y="206"/>
                    </a:cubicBezTo>
                    <a:cubicBezTo>
                      <a:pt x="45" y="206"/>
                      <a:pt x="45" y="206"/>
                      <a:pt x="45" y="206"/>
                    </a:cubicBezTo>
                    <a:cubicBezTo>
                      <a:pt x="45" y="206"/>
                      <a:pt x="45" y="205"/>
                      <a:pt x="44" y="205"/>
                    </a:cubicBezTo>
                    <a:cubicBezTo>
                      <a:pt x="41" y="203"/>
                      <a:pt x="31" y="197"/>
                      <a:pt x="21" y="191"/>
                    </a:cubicBezTo>
                    <a:cubicBezTo>
                      <a:pt x="17" y="188"/>
                      <a:pt x="12" y="185"/>
                      <a:pt x="8" y="183"/>
                    </a:cubicBezTo>
                    <a:cubicBezTo>
                      <a:pt x="7" y="182"/>
                      <a:pt x="5" y="181"/>
                      <a:pt x="4" y="180"/>
                    </a:cubicBezTo>
                    <a:cubicBezTo>
                      <a:pt x="4" y="180"/>
                      <a:pt x="4" y="180"/>
                      <a:pt x="3" y="180"/>
                    </a:cubicBezTo>
                    <a:cubicBezTo>
                      <a:pt x="3" y="179"/>
                      <a:pt x="3" y="179"/>
                      <a:pt x="3" y="179"/>
                    </a:cubicBezTo>
                    <a:cubicBezTo>
                      <a:pt x="3" y="179"/>
                      <a:pt x="3" y="179"/>
                      <a:pt x="3" y="179"/>
                    </a:cubicBezTo>
                    <a:cubicBezTo>
                      <a:pt x="2" y="180"/>
                      <a:pt x="2" y="180"/>
                      <a:pt x="2" y="180"/>
                    </a:cubicBezTo>
                    <a:cubicBezTo>
                      <a:pt x="3" y="180"/>
                      <a:pt x="3" y="180"/>
                      <a:pt x="3" y="180"/>
                    </a:cubicBezTo>
                    <a:cubicBezTo>
                      <a:pt x="3" y="179"/>
                      <a:pt x="3" y="179"/>
                      <a:pt x="3" y="179"/>
                    </a:cubicBezTo>
                    <a:cubicBezTo>
                      <a:pt x="2" y="180"/>
                      <a:pt x="2" y="180"/>
                      <a:pt x="2" y="180"/>
                    </a:cubicBezTo>
                    <a:cubicBezTo>
                      <a:pt x="3" y="180"/>
                      <a:pt x="3" y="180"/>
                      <a:pt x="3" y="180"/>
                    </a:cubicBezTo>
                    <a:cubicBezTo>
                      <a:pt x="2" y="180"/>
                      <a:pt x="2" y="180"/>
                      <a:pt x="2" y="180"/>
                    </a:cubicBezTo>
                    <a:cubicBezTo>
                      <a:pt x="3" y="180"/>
                      <a:pt x="3" y="180"/>
                      <a:pt x="3" y="180"/>
                    </a:cubicBezTo>
                    <a:cubicBezTo>
                      <a:pt x="3" y="180"/>
                      <a:pt x="3" y="180"/>
                      <a:pt x="3" y="180"/>
                    </a:cubicBezTo>
                    <a:cubicBezTo>
                      <a:pt x="2" y="180"/>
                      <a:pt x="2" y="180"/>
                      <a:pt x="2" y="180"/>
                    </a:cubicBezTo>
                    <a:cubicBezTo>
                      <a:pt x="3" y="180"/>
                      <a:pt x="3" y="180"/>
                      <a:pt x="3" y="180"/>
                    </a:cubicBezTo>
                    <a:cubicBezTo>
                      <a:pt x="2" y="181"/>
                      <a:pt x="2" y="181"/>
                      <a:pt x="2" y="181"/>
                    </a:cubicBezTo>
                    <a:cubicBezTo>
                      <a:pt x="4" y="181"/>
                      <a:pt x="4" y="181"/>
                      <a:pt x="4" y="181"/>
                    </a:cubicBezTo>
                    <a:cubicBezTo>
                      <a:pt x="3" y="180"/>
                      <a:pt x="3" y="180"/>
                      <a:pt x="3" y="180"/>
                    </a:cubicBezTo>
                    <a:cubicBezTo>
                      <a:pt x="2" y="181"/>
                      <a:pt x="2" y="181"/>
                      <a:pt x="2" y="181"/>
                    </a:cubicBezTo>
                    <a:cubicBezTo>
                      <a:pt x="4" y="181"/>
                      <a:pt x="4" y="181"/>
                      <a:pt x="4" y="181"/>
                    </a:cubicBezTo>
                    <a:cubicBezTo>
                      <a:pt x="2" y="181"/>
                      <a:pt x="2" y="181"/>
                      <a:pt x="2" y="181"/>
                    </a:cubicBezTo>
                    <a:cubicBezTo>
                      <a:pt x="3" y="181"/>
                      <a:pt x="3" y="181"/>
                      <a:pt x="3" y="181"/>
                    </a:cubicBezTo>
                    <a:cubicBezTo>
                      <a:pt x="2" y="181"/>
                      <a:pt x="2" y="181"/>
                      <a:pt x="2" y="181"/>
                    </a:cubicBezTo>
                    <a:cubicBezTo>
                      <a:pt x="3" y="182"/>
                      <a:pt x="3" y="182"/>
                      <a:pt x="3" y="182"/>
                    </a:cubicBezTo>
                    <a:cubicBezTo>
                      <a:pt x="3" y="182"/>
                      <a:pt x="3" y="182"/>
                      <a:pt x="3" y="181"/>
                    </a:cubicBezTo>
                    <a:cubicBezTo>
                      <a:pt x="2" y="181"/>
                      <a:pt x="2" y="181"/>
                      <a:pt x="2" y="181"/>
                    </a:cubicBezTo>
                    <a:cubicBezTo>
                      <a:pt x="3" y="182"/>
                      <a:pt x="3" y="182"/>
                      <a:pt x="3" y="182"/>
                    </a:cubicBezTo>
                    <a:cubicBezTo>
                      <a:pt x="2" y="181"/>
                      <a:pt x="2" y="181"/>
                      <a:pt x="2" y="181"/>
                    </a:cubicBezTo>
                    <a:cubicBezTo>
                      <a:pt x="2" y="182"/>
                      <a:pt x="2" y="182"/>
                      <a:pt x="2" y="182"/>
                    </a:cubicBezTo>
                    <a:cubicBezTo>
                      <a:pt x="3" y="182"/>
                      <a:pt x="3" y="182"/>
                      <a:pt x="3" y="182"/>
                    </a:cubicBezTo>
                    <a:cubicBezTo>
                      <a:pt x="2" y="181"/>
                      <a:pt x="2" y="181"/>
                      <a:pt x="2" y="181"/>
                    </a:cubicBezTo>
                    <a:cubicBezTo>
                      <a:pt x="2" y="182"/>
                      <a:pt x="2" y="182"/>
                      <a:pt x="2" y="182"/>
                    </a:cubicBezTo>
                    <a:cubicBezTo>
                      <a:pt x="2" y="181"/>
                      <a:pt x="2" y="181"/>
                      <a:pt x="2" y="181"/>
                    </a:cubicBezTo>
                    <a:cubicBezTo>
                      <a:pt x="2" y="182"/>
                      <a:pt x="2" y="182"/>
                      <a:pt x="2" y="182"/>
                    </a:cubicBezTo>
                    <a:cubicBezTo>
                      <a:pt x="2" y="182"/>
                      <a:pt x="2" y="182"/>
                      <a:pt x="2" y="182"/>
                    </a:cubicBezTo>
                    <a:cubicBezTo>
                      <a:pt x="2" y="181"/>
                      <a:pt x="2" y="181"/>
                      <a:pt x="2" y="181"/>
                    </a:cubicBezTo>
                    <a:cubicBezTo>
                      <a:pt x="2" y="182"/>
                      <a:pt x="2" y="182"/>
                      <a:pt x="2" y="182"/>
                    </a:cubicBezTo>
                    <a:cubicBezTo>
                      <a:pt x="2" y="182"/>
                      <a:pt x="3" y="182"/>
                      <a:pt x="5" y="183"/>
                    </a:cubicBezTo>
                    <a:cubicBezTo>
                      <a:pt x="9" y="185"/>
                      <a:pt x="19" y="190"/>
                      <a:pt x="28" y="194"/>
                    </a:cubicBezTo>
                    <a:cubicBezTo>
                      <a:pt x="32" y="197"/>
                      <a:pt x="36" y="199"/>
                      <a:pt x="39" y="200"/>
                    </a:cubicBezTo>
                    <a:cubicBezTo>
                      <a:pt x="42" y="202"/>
                      <a:pt x="44" y="203"/>
                      <a:pt x="44" y="203"/>
                    </a:cubicBezTo>
                    <a:cubicBezTo>
                      <a:pt x="45" y="203"/>
                      <a:pt x="45" y="203"/>
                      <a:pt x="46" y="202"/>
                    </a:cubicBezTo>
                    <a:cubicBezTo>
                      <a:pt x="46" y="201"/>
                      <a:pt x="46" y="200"/>
                      <a:pt x="45" y="200"/>
                    </a:cubicBezTo>
                    <a:cubicBezTo>
                      <a:pt x="2" y="173"/>
                      <a:pt x="2" y="173"/>
                      <a:pt x="2" y="173"/>
                    </a:cubicBezTo>
                    <a:cubicBezTo>
                      <a:pt x="2" y="174"/>
                      <a:pt x="2" y="174"/>
                      <a:pt x="2" y="174"/>
                    </a:cubicBezTo>
                    <a:cubicBezTo>
                      <a:pt x="3" y="175"/>
                      <a:pt x="3" y="175"/>
                      <a:pt x="3" y="175"/>
                    </a:cubicBezTo>
                    <a:cubicBezTo>
                      <a:pt x="2" y="174"/>
                      <a:pt x="2" y="174"/>
                      <a:pt x="2" y="174"/>
                    </a:cubicBezTo>
                    <a:cubicBezTo>
                      <a:pt x="2" y="176"/>
                      <a:pt x="2" y="176"/>
                      <a:pt x="2" y="176"/>
                    </a:cubicBezTo>
                    <a:cubicBezTo>
                      <a:pt x="3" y="175"/>
                      <a:pt x="3" y="175"/>
                      <a:pt x="3" y="175"/>
                    </a:cubicBezTo>
                    <a:cubicBezTo>
                      <a:pt x="2" y="174"/>
                      <a:pt x="2" y="174"/>
                      <a:pt x="2" y="174"/>
                    </a:cubicBezTo>
                    <a:cubicBezTo>
                      <a:pt x="2" y="176"/>
                      <a:pt x="2" y="176"/>
                      <a:pt x="2" y="176"/>
                    </a:cubicBezTo>
                    <a:cubicBezTo>
                      <a:pt x="2" y="175"/>
                      <a:pt x="2" y="175"/>
                      <a:pt x="2" y="175"/>
                    </a:cubicBezTo>
                    <a:cubicBezTo>
                      <a:pt x="2" y="176"/>
                      <a:pt x="2" y="176"/>
                      <a:pt x="2" y="176"/>
                    </a:cubicBezTo>
                    <a:cubicBezTo>
                      <a:pt x="2" y="176"/>
                      <a:pt x="2" y="176"/>
                      <a:pt x="2" y="176"/>
                    </a:cubicBezTo>
                    <a:cubicBezTo>
                      <a:pt x="2" y="175"/>
                      <a:pt x="2" y="175"/>
                      <a:pt x="2" y="175"/>
                    </a:cubicBezTo>
                    <a:cubicBezTo>
                      <a:pt x="2" y="176"/>
                      <a:pt x="2" y="176"/>
                      <a:pt x="2" y="176"/>
                    </a:cubicBezTo>
                    <a:cubicBezTo>
                      <a:pt x="2" y="175"/>
                      <a:pt x="2" y="175"/>
                      <a:pt x="2" y="175"/>
                    </a:cubicBezTo>
                    <a:cubicBezTo>
                      <a:pt x="2" y="176"/>
                      <a:pt x="2" y="176"/>
                      <a:pt x="2" y="176"/>
                    </a:cubicBezTo>
                    <a:cubicBezTo>
                      <a:pt x="2" y="176"/>
                      <a:pt x="2" y="176"/>
                      <a:pt x="2" y="176"/>
                    </a:cubicBezTo>
                    <a:cubicBezTo>
                      <a:pt x="2" y="175"/>
                      <a:pt x="2" y="175"/>
                      <a:pt x="2" y="175"/>
                    </a:cubicBezTo>
                    <a:cubicBezTo>
                      <a:pt x="2" y="176"/>
                      <a:pt x="2" y="176"/>
                      <a:pt x="2" y="176"/>
                    </a:cubicBezTo>
                    <a:cubicBezTo>
                      <a:pt x="2" y="176"/>
                      <a:pt x="3" y="176"/>
                      <a:pt x="4" y="177"/>
                    </a:cubicBezTo>
                    <a:cubicBezTo>
                      <a:pt x="9" y="179"/>
                      <a:pt x="19" y="185"/>
                      <a:pt x="28" y="189"/>
                    </a:cubicBezTo>
                    <a:cubicBezTo>
                      <a:pt x="32" y="192"/>
                      <a:pt x="37" y="194"/>
                      <a:pt x="40" y="196"/>
                    </a:cubicBezTo>
                    <a:cubicBezTo>
                      <a:pt x="42" y="197"/>
                      <a:pt x="44" y="198"/>
                      <a:pt x="44" y="198"/>
                    </a:cubicBezTo>
                    <a:cubicBezTo>
                      <a:pt x="45" y="199"/>
                      <a:pt x="46" y="198"/>
                      <a:pt x="46" y="198"/>
                    </a:cubicBezTo>
                    <a:cubicBezTo>
                      <a:pt x="47" y="197"/>
                      <a:pt x="47" y="197"/>
                      <a:pt x="47" y="197"/>
                    </a:cubicBezTo>
                    <a:cubicBezTo>
                      <a:pt x="47" y="196"/>
                      <a:pt x="46" y="196"/>
                      <a:pt x="46" y="196"/>
                    </a:cubicBezTo>
                    <a:cubicBezTo>
                      <a:pt x="46" y="195"/>
                      <a:pt x="46" y="195"/>
                      <a:pt x="46" y="195"/>
                    </a:cubicBezTo>
                    <a:cubicBezTo>
                      <a:pt x="45" y="195"/>
                      <a:pt x="44" y="194"/>
                      <a:pt x="43" y="193"/>
                    </a:cubicBezTo>
                    <a:cubicBezTo>
                      <a:pt x="38" y="190"/>
                      <a:pt x="28" y="184"/>
                      <a:pt x="19" y="179"/>
                    </a:cubicBezTo>
                    <a:cubicBezTo>
                      <a:pt x="15" y="176"/>
                      <a:pt x="11" y="174"/>
                      <a:pt x="8" y="172"/>
                    </a:cubicBezTo>
                    <a:cubicBezTo>
                      <a:pt x="6" y="171"/>
                      <a:pt x="5" y="170"/>
                      <a:pt x="4" y="170"/>
                    </a:cubicBezTo>
                    <a:cubicBezTo>
                      <a:pt x="4" y="169"/>
                      <a:pt x="4" y="169"/>
                      <a:pt x="3" y="169"/>
                    </a:cubicBezTo>
                    <a:cubicBezTo>
                      <a:pt x="3" y="169"/>
                      <a:pt x="3" y="169"/>
                      <a:pt x="3" y="169"/>
                    </a:cubicBezTo>
                    <a:cubicBezTo>
                      <a:pt x="3" y="170"/>
                      <a:pt x="3" y="170"/>
                      <a:pt x="3" y="170"/>
                    </a:cubicBezTo>
                    <a:cubicBezTo>
                      <a:pt x="3" y="169"/>
                      <a:pt x="3" y="169"/>
                      <a:pt x="3" y="169"/>
                    </a:cubicBezTo>
                    <a:cubicBezTo>
                      <a:pt x="3" y="169"/>
                      <a:pt x="3" y="169"/>
                      <a:pt x="3" y="169"/>
                    </a:cubicBezTo>
                    <a:cubicBezTo>
                      <a:pt x="3" y="170"/>
                      <a:pt x="3" y="170"/>
                      <a:pt x="3" y="170"/>
                    </a:cubicBezTo>
                    <a:cubicBezTo>
                      <a:pt x="3" y="169"/>
                      <a:pt x="3" y="169"/>
                      <a:pt x="3" y="169"/>
                    </a:cubicBezTo>
                    <a:cubicBezTo>
                      <a:pt x="2" y="170"/>
                      <a:pt x="2" y="170"/>
                      <a:pt x="2" y="170"/>
                    </a:cubicBezTo>
                    <a:cubicBezTo>
                      <a:pt x="3" y="169"/>
                      <a:pt x="3" y="169"/>
                      <a:pt x="3" y="169"/>
                    </a:cubicBezTo>
                    <a:cubicBezTo>
                      <a:pt x="3" y="169"/>
                      <a:pt x="3" y="169"/>
                      <a:pt x="3" y="169"/>
                    </a:cubicBezTo>
                    <a:cubicBezTo>
                      <a:pt x="2" y="170"/>
                      <a:pt x="2" y="170"/>
                      <a:pt x="2" y="170"/>
                    </a:cubicBezTo>
                    <a:cubicBezTo>
                      <a:pt x="3" y="169"/>
                      <a:pt x="3" y="169"/>
                      <a:pt x="3" y="169"/>
                    </a:cubicBezTo>
                    <a:cubicBezTo>
                      <a:pt x="2" y="170"/>
                      <a:pt x="2" y="170"/>
                      <a:pt x="2" y="170"/>
                    </a:cubicBezTo>
                    <a:cubicBezTo>
                      <a:pt x="4" y="170"/>
                      <a:pt x="4" y="170"/>
                      <a:pt x="4" y="170"/>
                    </a:cubicBezTo>
                    <a:cubicBezTo>
                      <a:pt x="4" y="170"/>
                      <a:pt x="3" y="169"/>
                      <a:pt x="3" y="169"/>
                    </a:cubicBezTo>
                    <a:cubicBezTo>
                      <a:pt x="2" y="170"/>
                      <a:pt x="2" y="170"/>
                      <a:pt x="2" y="170"/>
                    </a:cubicBezTo>
                    <a:cubicBezTo>
                      <a:pt x="4" y="170"/>
                      <a:pt x="4" y="170"/>
                      <a:pt x="4" y="170"/>
                    </a:cubicBezTo>
                    <a:cubicBezTo>
                      <a:pt x="2" y="170"/>
                      <a:pt x="2" y="170"/>
                      <a:pt x="2" y="170"/>
                    </a:cubicBezTo>
                    <a:cubicBezTo>
                      <a:pt x="2" y="171"/>
                      <a:pt x="2" y="171"/>
                      <a:pt x="2" y="171"/>
                    </a:cubicBezTo>
                    <a:cubicBezTo>
                      <a:pt x="2" y="171"/>
                      <a:pt x="12" y="176"/>
                      <a:pt x="23" y="181"/>
                    </a:cubicBezTo>
                    <a:cubicBezTo>
                      <a:pt x="28" y="183"/>
                      <a:pt x="33" y="186"/>
                      <a:pt x="37" y="188"/>
                    </a:cubicBezTo>
                    <a:cubicBezTo>
                      <a:pt x="39" y="189"/>
                      <a:pt x="41" y="189"/>
                      <a:pt x="42" y="190"/>
                    </a:cubicBezTo>
                    <a:cubicBezTo>
                      <a:pt x="43" y="190"/>
                      <a:pt x="44" y="190"/>
                      <a:pt x="44" y="191"/>
                    </a:cubicBezTo>
                    <a:cubicBezTo>
                      <a:pt x="45" y="191"/>
                      <a:pt x="45" y="191"/>
                      <a:pt x="45" y="191"/>
                    </a:cubicBezTo>
                    <a:cubicBezTo>
                      <a:pt x="45" y="191"/>
                      <a:pt x="45" y="191"/>
                      <a:pt x="45" y="191"/>
                    </a:cubicBezTo>
                    <a:cubicBezTo>
                      <a:pt x="46" y="191"/>
                      <a:pt x="46" y="191"/>
                      <a:pt x="46" y="191"/>
                    </a:cubicBezTo>
                    <a:cubicBezTo>
                      <a:pt x="46" y="191"/>
                      <a:pt x="46" y="191"/>
                      <a:pt x="46" y="190"/>
                    </a:cubicBezTo>
                    <a:cubicBezTo>
                      <a:pt x="47" y="190"/>
                      <a:pt x="47" y="190"/>
                      <a:pt x="47" y="190"/>
                    </a:cubicBezTo>
                    <a:cubicBezTo>
                      <a:pt x="47" y="189"/>
                      <a:pt x="47" y="189"/>
                      <a:pt x="47" y="189"/>
                    </a:cubicBezTo>
                    <a:cubicBezTo>
                      <a:pt x="47" y="189"/>
                      <a:pt x="47" y="189"/>
                      <a:pt x="47" y="188"/>
                    </a:cubicBezTo>
                    <a:cubicBezTo>
                      <a:pt x="46" y="188"/>
                      <a:pt x="46" y="188"/>
                      <a:pt x="46" y="188"/>
                    </a:cubicBezTo>
                    <a:cubicBezTo>
                      <a:pt x="45" y="187"/>
                      <a:pt x="44" y="187"/>
                      <a:pt x="43" y="186"/>
                    </a:cubicBezTo>
                    <a:cubicBezTo>
                      <a:pt x="33" y="179"/>
                      <a:pt x="3" y="161"/>
                      <a:pt x="3" y="161"/>
                    </a:cubicBezTo>
                    <a:cubicBezTo>
                      <a:pt x="3" y="163"/>
                      <a:pt x="3" y="163"/>
                      <a:pt x="3" y="163"/>
                    </a:cubicBezTo>
                    <a:cubicBezTo>
                      <a:pt x="4" y="163"/>
                      <a:pt x="4" y="163"/>
                      <a:pt x="4" y="163"/>
                    </a:cubicBezTo>
                    <a:cubicBezTo>
                      <a:pt x="3" y="163"/>
                      <a:pt x="3" y="163"/>
                      <a:pt x="3" y="163"/>
                    </a:cubicBezTo>
                    <a:cubicBezTo>
                      <a:pt x="3" y="164"/>
                      <a:pt x="3" y="164"/>
                      <a:pt x="3" y="164"/>
                    </a:cubicBezTo>
                    <a:cubicBezTo>
                      <a:pt x="4" y="163"/>
                      <a:pt x="4" y="163"/>
                      <a:pt x="4" y="163"/>
                    </a:cubicBezTo>
                    <a:cubicBezTo>
                      <a:pt x="3" y="163"/>
                      <a:pt x="3" y="163"/>
                      <a:pt x="3" y="163"/>
                    </a:cubicBezTo>
                    <a:cubicBezTo>
                      <a:pt x="3" y="164"/>
                      <a:pt x="3" y="164"/>
                      <a:pt x="3" y="164"/>
                    </a:cubicBezTo>
                    <a:cubicBezTo>
                      <a:pt x="3" y="163"/>
                      <a:pt x="3" y="163"/>
                      <a:pt x="3" y="163"/>
                    </a:cubicBezTo>
                    <a:cubicBezTo>
                      <a:pt x="3" y="164"/>
                      <a:pt x="3" y="164"/>
                      <a:pt x="3" y="164"/>
                    </a:cubicBezTo>
                    <a:cubicBezTo>
                      <a:pt x="3" y="164"/>
                      <a:pt x="3" y="164"/>
                      <a:pt x="3" y="164"/>
                    </a:cubicBezTo>
                    <a:cubicBezTo>
                      <a:pt x="3" y="163"/>
                      <a:pt x="3" y="163"/>
                      <a:pt x="3" y="163"/>
                    </a:cubicBezTo>
                    <a:cubicBezTo>
                      <a:pt x="3" y="164"/>
                      <a:pt x="3" y="164"/>
                      <a:pt x="3" y="164"/>
                    </a:cubicBezTo>
                    <a:cubicBezTo>
                      <a:pt x="3" y="163"/>
                      <a:pt x="3" y="163"/>
                      <a:pt x="3" y="163"/>
                    </a:cubicBezTo>
                    <a:cubicBezTo>
                      <a:pt x="3" y="164"/>
                      <a:pt x="3" y="164"/>
                      <a:pt x="3" y="164"/>
                    </a:cubicBezTo>
                    <a:cubicBezTo>
                      <a:pt x="3" y="164"/>
                      <a:pt x="3" y="164"/>
                      <a:pt x="3" y="164"/>
                    </a:cubicBezTo>
                    <a:cubicBezTo>
                      <a:pt x="3" y="163"/>
                      <a:pt x="3" y="163"/>
                      <a:pt x="3" y="163"/>
                    </a:cubicBezTo>
                    <a:cubicBezTo>
                      <a:pt x="3" y="164"/>
                      <a:pt x="3" y="164"/>
                      <a:pt x="3" y="164"/>
                    </a:cubicBezTo>
                    <a:cubicBezTo>
                      <a:pt x="3" y="164"/>
                      <a:pt x="4" y="164"/>
                      <a:pt x="5" y="165"/>
                    </a:cubicBezTo>
                    <a:cubicBezTo>
                      <a:pt x="9" y="167"/>
                      <a:pt x="18" y="172"/>
                      <a:pt x="26" y="176"/>
                    </a:cubicBezTo>
                    <a:cubicBezTo>
                      <a:pt x="30" y="178"/>
                      <a:pt x="34" y="180"/>
                      <a:pt x="37" y="181"/>
                    </a:cubicBezTo>
                    <a:cubicBezTo>
                      <a:pt x="39" y="182"/>
                      <a:pt x="40" y="182"/>
                      <a:pt x="41" y="183"/>
                    </a:cubicBezTo>
                    <a:cubicBezTo>
                      <a:pt x="41" y="183"/>
                      <a:pt x="42" y="183"/>
                      <a:pt x="42" y="183"/>
                    </a:cubicBezTo>
                    <a:cubicBezTo>
                      <a:pt x="42" y="183"/>
                      <a:pt x="43" y="184"/>
                      <a:pt x="43" y="184"/>
                    </a:cubicBezTo>
                    <a:cubicBezTo>
                      <a:pt x="44" y="183"/>
                      <a:pt x="44" y="183"/>
                      <a:pt x="44" y="183"/>
                    </a:cubicBezTo>
                    <a:cubicBezTo>
                      <a:pt x="44" y="183"/>
                      <a:pt x="44" y="183"/>
                      <a:pt x="44" y="183"/>
                    </a:cubicBezTo>
                    <a:cubicBezTo>
                      <a:pt x="45" y="183"/>
                      <a:pt x="45" y="182"/>
                      <a:pt x="45" y="182"/>
                    </a:cubicBezTo>
                    <a:cubicBezTo>
                      <a:pt x="45" y="181"/>
                      <a:pt x="44" y="181"/>
                      <a:pt x="44" y="181"/>
                    </a:cubicBezTo>
                    <a:cubicBezTo>
                      <a:pt x="44" y="181"/>
                      <a:pt x="41" y="179"/>
                      <a:pt x="38" y="177"/>
                    </a:cubicBezTo>
                    <a:cubicBezTo>
                      <a:pt x="32" y="174"/>
                      <a:pt x="24" y="169"/>
                      <a:pt x="17" y="164"/>
                    </a:cubicBezTo>
                    <a:cubicBezTo>
                      <a:pt x="13" y="162"/>
                      <a:pt x="10" y="160"/>
                      <a:pt x="8" y="159"/>
                    </a:cubicBezTo>
                    <a:cubicBezTo>
                      <a:pt x="7" y="158"/>
                      <a:pt x="6" y="157"/>
                      <a:pt x="5" y="157"/>
                    </a:cubicBezTo>
                    <a:cubicBezTo>
                      <a:pt x="4" y="156"/>
                      <a:pt x="4" y="156"/>
                      <a:pt x="4" y="156"/>
                    </a:cubicBezTo>
                    <a:cubicBezTo>
                      <a:pt x="4" y="156"/>
                      <a:pt x="4" y="156"/>
                      <a:pt x="4" y="156"/>
                    </a:cubicBezTo>
                    <a:cubicBezTo>
                      <a:pt x="4" y="157"/>
                      <a:pt x="4" y="157"/>
                      <a:pt x="4" y="157"/>
                    </a:cubicBezTo>
                    <a:cubicBezTo>
                      <a:pt x="4" y="156"/>
                      <a:pt x="4" y="156"/>
                      <a:pt x="4" y="156"/>
                    </a:cubicBezTo>
                    <a:cubicBezTo>
                      <a:pt x="4" y="156"/>
                      <a:pt x="4" y="156"/>
                      <a:pt x="4" y="156"/>
                    </a:cubicBezTo>
                    <a:cubicBezTo>
                      <a:pt x="4" y="157"/>
                      <a:pt x="4" y="157"/>
                      <a:pt x="4" y="157"/>
                    </a:cubicBezTo>
                    <a:cubicBezTo>
                      <a:pt x="4" y="156"/>
                      <a:pt x="4" y="156"/>
                      <a:pt x="4" y="156"/>
                    </a:cubicBezTo>
                    <a:cubicBezTo>
                      <a:pt x="3" y="157"/>
                      <a:pt x="3" y="157"/>
                      <a:pt x="3" y="157"/>
                    </a:cubicBezTo>
                    <a:cubicBezTo>
                      <a:pt x="5" y="157"/>
                      <a:pt x="5" y="157"/>
                      <a:pt x="5" y="157"/>
                    </a:cubicBezTo>
                    <a:cubicBezTo>
                      <a:pt x="5" y="157"/>
                      <a:pt x="4" y="157"/>
                      <a:pt x="4" y="156"/>
                    </a:cubicBezTo>
                    <a:cubicBezTo>
                      <a:pt x="3" y="157"/>
                      <a:pt x="3" y="157"/>
                      <a:pt x="3" y="157"/>
                    </a:cubicBezTo>
                    <a:cubicBezTo>
                      <a:pt x="5" y="157"/>
                      <a:pt x="5" y="157"/>
                      <a:pt x="5" y="157"/>
                    </a:cubicBezTo>
                    <a:cubicBezTo>
                      <a:pt x="3" y="157"/>
                      <a:pt x="3" y="157"/>
                      <a:pt x="3" y="157"/>
                    </a:cubicBezTo>
                    <a:cubicBezTo>
                      <a:pt x="4" y="158"/>
                      <a:pt x="4" y="158"/>
                      <a:pt x="4" y="158"/>
                    </a:cubicBezTo>
                    <a:cubicBezTo>
                      <a:pt x="5" y="157"/>
                      <a:pt x="5" y="157"/>
                      <a:pt x="5" y="157"/>
                    </a:cubicBezTo>
                    <a:cubicBezTo>
                      <a:pt x="3" y="157"/>
                      <a:pt x="3" y="157"/>
                      <a:pt x="3" y="157"/>
                    </a:cubicBezTo>
                    <a:cubicBezTo>
                      <a:pt x="4" y="158"/>
                      <a:pt x="4" y="158"/>
                      <a:pt x="4" y="158"/>
                    </a:cubicBezTo>
                    <a:cubicBezTo>
                      <a:pt x="3" y="157"/>
                      <a:pt x="3" y="157"/>
                      <a:pt x="3" y="157"/>
                    </a:cubicBezTo>
                    <a:cubicBezTo>
                      <a:pt x="3" y="158"/>
                      <a:pt x="3" y="158"/>
                      <a:pt x="3" y="158"/>
                    </a:cubicBezTo>
                    <a:cubicBezTo>
                      <a:pt x="3" y="157"/>
                      <a:pt x="3" y="157"/>
                      <a:pt x="3" y="157"/>
                    </a:cubicBezTo>
                    <a:cubicBezTo>
                      <a:pt x="3" y="158"/>
                      <a:pt x="3" y="158"/>
                      <a:pt x="3" y="158"/>
                    </a:cubicBezTo>
                    <a:cubicBezTo>
                      <a:pt x="3" y="158"/>
                      <a:pt x="3" y="158"/>
                      <a:pt x="3" y="158"/>
                    </a:cubicBezTo>
                    <a:cubicBezTo>
                      <a:pt x="3" y="157"/>
                      <a:pt x="3" y="157"/>
                      <a:pt x="3" y="157"/>
                    </a:cubicBezTo>
                    <a:cubicBezTo>
                      <a:pt x="3" y="158"/>
                      <a:pt x="3" y="158"/>
                      <a:pt x="3" y="158"/>
                    </a:cubicBezTo>
                    <a:cubicBezTo>
                      <a:pt x="3" y="157"/>
                      <a:pt x="3" y="157"/>
                      <a:pt x="3" y="157"/>
                    </a:cubicBezTo>
                    <a:cubicBezTo>
                      <a:pt x="3" y="158"/>
                      <a:pt x="3" y="158"/>
                      <a:pt x="3" y="158"/>
                    </a:cubicBezTo>
                    <a:cubicBezTo>
                      <a:pt x="3" y="158"/>
                      <a:pt x="3" y="158"/>
                      <a:pt x="3" y="158"/>
                    </a:cubicBezTo>
                    <a:cubicBezTo>
                      <a:pt x="3" y="157"/>
                      <a:pt x="3" y="157"/>
                      <a:pt x="3" y="157"/>
                    </a:cubicBezTo>
                    <a:cubicBezTo>
                      <a:pt x="3" y="158"/>
                      <a:pt x="3" y="158"/>
                      <a:pt x="3" y="158"/>
                    </a:cubicBezTo>
                    <a:cubicBezTo>
                      <a:pt x="3" y="158"/>
                      <a:pt x="3" y="158"/>
                      <a:pt x="3" y="158"/>
                    </a:cubicBezTo>
                    <a:cubicBezTo>
                      <a:pt x="3" y="159"/>
                      <a:pt x="13" y="164"/>
                      <a:pt x="22" y="168"/>
                    </a:cubicBezTo>
                    <a:cubicBezTo>
                      <a:pt x="27" y="171"/>
                      <a:pt x="32" y="173"/>
                      <a:pt x="36" y="175"/>
                    </a:cubicBezTo>
                    <a:cubicBezTo>
                      <a:pt x="38" y="176"/>
                      <a:pt x="39" y="177"/>
                      <a:pt x="40" y="177"/>
                    </a:cubicBezTo>
                    <a:cubicBezTo>
                      <a:pt x="41" y="177"/>
                      <a:pt x="42" y="178"/>
                      <a:pt x="42" y="178"/>
                    </a:cubicBezTo>
                    <a:cubicBezTo>
                      <a:pt x="43" y="178"/>
                      <a:pt x="43" y="178"/>
                      <a:pt x="43" y="178"/>
                    </a:cubicBezTo>
                    <a:cubicBezTo>
                      <a:pt x="43" y="178"/>
                      <a:pt x="43" y="178"/>
                      <a:pt x="43" y="178"/>
                    </a:cubicBezTo>
                    <a:cubicBezTo>
                      <a:pt x="44" y="178"/>
                      <a:pt x="44" y="178"/>
                      <a:pt x="44" y="178"/>
                    </a:cubicBezTo>
                    <a:cubicBezTo>
                      <a:pt x="44" y="178"/>
                      <a:pt x="44" y="178"/>
                      <a:pt x="45" y="177"/>
                    </a:cubicBezTo>
                    <a:cubicBezTo>
                      <a:pt x="45" y="177"/>
                      <a:pt x="45" y="176"/>
                      <a:pt x="45" y="176"/>
                    </a:cubicBezTo>
                    <a:cubicBezTo>
                      <a:pt x="45" y="176"/>
                      <a:pt x="44" y="175"/>
                      <a:pt x="44" y="175"/>
                    </a:cubicBezTo>
                    <a:cubicBezTo>
                      <a:pt x="44" y="175"/>
                      <a:pt x="42" y="174"/>
                      <a:pt x="38" y="171"/>
                    </a:cubicBezTo>
                    <a:cubicBezTo>
                      <a:pt x="32" y="168"/>
                      <a:pt x="24" y="163"/>
                      <a:pt x="17" y="159"/>
                    </a:cubicBezTo>
                    <a:cubicBezTo>
                      <a:pt x="13" y="157"/>
                      <a:pt x="10" y="155"/>
                      <a:pt x="8" y="153"/>
                    </a:cubicBezTo>
                    <a:cubicBezTo>
                      <a:pt x="6" y="152"/>
                      <a:pt x="6" y="152"/>
                      <a:pt x="5"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3" y="151"/>
                      <a:pt x="3" y="151"/>
                      <a:pt x="3" y="151"/>
                    </a:cubicBezTo>
                    <a:cubicBezTo>
                      <a:pt x="4" y="151"/>
                      <a:pt x="4" y="151"/>
                      <a:pt x="4" y="151"/>
                    </a:cubicBezTo>
                    <a:cubicBezTo>
                      <a:pt x="4" y="151"/>
                      <a:pt x="4" y="151"/>
                      <a:pt x="4" y="151"/>
                    </a:cubicBezTo>
                    <a:cubicBezTo>
                      <a:pt x="3" y="151"/>
                      <a:pt x="3" y="151"/>
                      <a:pt x="3" y="151"/>
                    </a:cubicBezTo>
                    <a:cubicBezTo>
                      <a:pt x="4" y="151"/>
                      <a:pt x="4" y="151"/>
                      <a:pt x="4" y="151"/>
                    </a:cubicBezTo>
                    <a:cubicBezTo>
                      <a:pt x="3" y="151"/>
                      <a:pt x="3" y="151"/>
                      <a:pt x="3" y="151"/>
                    </a:cubicBezTo>
                    <a:cubicBezTo>
                      <a:pt x="4" y="152"/>
                      <a:pt x="4" y="152"/>
                      <a:pt x="4" y="152"/>
                    </a:cubicBezTo>
                    <a:cubicBezTo>
                      <a:pt x="4" y="151"/>
                      <a:pt x="4" y="151"/>
                      <a:pt x="4" y="151"/>
                    </a:cubicBezTo>
                    <a:cubicBezTo>
                      <a:pt x="3" y="151"/>
                      <a:pt x="3" y="151"/>
                      <a:pt x="3" y="151"/>
                    </a:cubicBezTo>
                    <a:cubicBezTo>
                      <a:pt x="4" y="152"/>
                      <a:pt x="4" y="152"/>
                      <a:pt x="4" y="152"/>
                    </a:cubicBezTo>
                    <a:cubicBezTo>
                      <a:pt x="3" y="151"/>
                      <a:pt x="3" y="151"/>
                      <a:pt x="3" y="151"/>
                    </a:cubicBezTo>
                    <a:cubicBezTo>
                      <a:pt x="2" y="153"/>
                      <a:pt x="2" y="153"/>
                      <a:pt x="2" y="153"/>
                    </a:cubicBezTo>
                    <a:cubicBezTo>
                      <a:pt x="44" y="172"/>
                      <a:pt x="44" y="172"/>
                      <a:pt x="44" y="172"/>
                    </a:cubicBezTo>
                    <a:cubicBezTo>
                      <a:pt x="44" y="173"/>
                      <a:pt x="45" y="172"/>
                      <a:pt x="45" y="172"/>
                    </a:cubicBezTo>
                    <a:cubicBezTo>
                      <a:pt x="46" y="171"/>
                      <a:pt x="46" y="170"/>
                      <a:pt x="45" y="170"/>
                    </a:cubicBezTo>
                    <a:cubicBezTo>
                      <a:pt x="22" y="156"/>
                      <a:pt x="22" y="156"/>
                      <a:pt x="22" y="156"/>
                    </a:cubicBezTo>
                    <a:cubicBezTo>
                      <a:pt x="44" y="165"/>
                      <a:pt x="44" y="165"/>
                      <a:pt x="44" y="165"/>
                    </a:cubicBezTo>
                    <a:cubicBezTo>
                      <a:pt x="45" y="166"/>
                      <a:pt x="46" y="165"/>
                      <a:pt x="46" y="165"/>
                    </a:cubicBezTo>
                    <a:cubicBezTo>
                      <a:pt x="46" y="164"/>
                      <a:pt x="46" y="164"/>
                      <a:pt x="46" y="164"/>
                    </a:cubicBezTo>
                    <a:cubicBezTo>
                      <a:pt x="46" y="163"/>
                      <a:pt x="46" y="163"/>
                      <a:pt x="46" y="163"/>
                    </a:cubicBezTo>
                    <a:cubicBezTo>
                      <a:pt x="45" y="163"/>
                      <a:pt x="45" y="163"/>
                      <a:pt x="45" y="163"/>
                    </a:cubicBezTo>
                    <a:cubicBezTo>
                      <a:pt x="45" y="162"/>
                      <a:pt x="44" y="161"/>
                      <a:pt x="43" y="160"/>
                    </a:cubicBezTo>
                    <a:cubicBezTo>
                      <a:pt x="33" y="154"/>
                      <a:pt x="4" y="137"/>
                      <a:pt x="4" y="137"/>
                    </a:cubicBezTo>
                    <a:cubicBezTo>
                      <a:pt x="4" y="138"/>
                      <a:pt x="4" y="138"/>
                      <a:pt x="4" y="138"/>
                    </a:cubicBezTo>
                    <a:cubicBezTo>
                      <a:pt x="5" y="139"/>
                      <a:pt x="5" y="139"/>
                      <a:pt x="5" y="139"/>
                    </a:cubicBezTo>
                    <a:cubicBezTo>
                      <a:pt x="4" y="138"/>
                      <a:pt x="4" y="138"/>
                      <a:pt x="4" y="138"/>
                    </a:cubicBezTo>
                    <a:cubicBezTo>
                      <a:pt x="4" y="140"/>
                      <a:pt x="4" y="140"/>
                      <a:pt x="4" y="140"/>
                    </a:cubicBezTo>
                    <a:cubicBezTo>
                      <a:pt x="4" y="140"/>
                      <a:pt x="5" y="140"/>
                      <a:pt x="5" y="139"/>
                    </a:cubicBezTo>
                    <a:cubicBezTo>
                      <a:pt x="4" y="138"/>
                      <a:pt x="4" y="138"/>
                      <a:pt x="4" y="138"/>
                    </a:cubicBezTo>
                    <a:cubicBezTo>
                      <a:pt x="4" y="140"/>
                      <a:pt x="4" y="140"/>
                      <a:pt x="4" y="140"/>
                    </a:cubicBezTo>
                    <a:cubicBezTo>
                      <a:pt x="4" y="138"/>
                      <a:pt x="4" y="138"/>
                      <a:pt x="4" y="138"/>
                    </a:cubicBezTo>
                    <a:cubicBezTo>
                      <a:pt x="4" y="140"/>
                      <a:pt x="4" y="140"/>
                      <a:pt x="4" y="140"/>
                    </a:cubicBezTo>
                    <a:cubicBezTo>
                      <a:pt x="4" y="140"/>
                      <a:pt x="4" y="140"/>
                      <a:pt x="4" y="140"/>
                    </a:cubicBezTo>
                    <a:cubicBezTo>
                      <a:pt x="4" y="138"/>
                      <a:pt x="4" y="138"/>
                      <a:pt x="4" y="138"/>
                    </a:cubicBezTo>
                    <a:cubicBezTo>
                      <a:pt x="4" y="140"/>
                      <a:pt x="4" y="140"/>
                      <a:pt x="4" y="140"/>
                    </a:cubicBezTo>
                    <a:cubicBezTo>
                      <a:pt x="4" y="139"/>
                      <a:pt x="4" y="139"/>
                      <a:pt x="4" y="139"/>
                    </a:cubicBezTo>
                    <a:cubicBezTo>
                      <a:pt x="3" y="140"/>
                      <a:pt x="3" y="140"/>
                      <a:pt x="3" y="140"/>
                    </a:cubicBezTo>
                    <a:cubicBezTo>
                      <a:pt x="4" y="140"/>
                      <a:pt x="4" y="140"/>
                      <a:pt x="4" y="140"/>
                    </a:cubicBezTo>
                    <a:cubicBezTo>
                      <a:pt x="4" y="139"/>
                      <a:pt x="4" y="139"/>
                      <a:pt x="4" y="139"/>
                    </a:cubicBezTo>
                    <a:cubicBezTo>
                      <a:pt x="3" y="140"/>
                      <a:pt x="3" y="140"/>
                      <a:pt x="3" y="140"/>
                    </a:cubicBezTo>
                    <a:cubicBezTo>
                      <a:pt x="4" y="140"/>
                      <a:pt x="4" y="140"/>
                      <a:pt x="4" y="140"/>
                    </a:cubicBezTo>
                    <a:cubicBezTo>
                      <a:pt x="3" y="140"/>
                      <a:pt x="3" y="140"/>
                      <a:pt x="3" y="140"/>
                    </a:cubicBezTo>
                    <a:cubicBezTo>
                      <a:pt x="3" y="140"/>
                      <a:pt x="3" y="140"/>
                      <a:pt x="3" y="140"/>
                    </a:cubicBezTo>
                    <a:cubicBezTo>
                      <a:pt x="4" y="140"/>
                      <a:pt x="4" y="140"/>
                      <a:pt x="4" y="140"/>
                    </a:cubicBezTo>
                    <a:cubicBezTo>
                      <a:pt x="3" y="140"/>
                      <a:pt x="3" y="140"/>
                      <a:pt x="3" y="140"/>
                    </a:cubicBezTo>
                    <a:cubicBezTo>
                      <a:pt x="4" y="140"/>
                      <a:pt x="4" y="140"/>
                      <a:pt x="6" y="141"/>
                    </a:cubicBezTo>
                    <a:cubicBezTo>
                      <a:pt x="10" y="143"/>
                      <a:pt x="18" y="147"/>
                      <a:pt x="26" y="151"/>
                    </a:cubicBezTo>
                    <a:cubicBezTo>
                      <a:pt x="30" y="153"/>
                      <a:pt x="34" y="155"/>
                      <a:pt x="37" y="156"/>
                    </a:cubicBezTo>
                    <a:cubicBezTo>
                      <a:pt x="38" y="157"/>
                      <a:pt x="40" y="158"/>
                      <a:pt x="41" y="158"/>
                    </a:cubicBezTo>
                    <a:cubicBezTo>
                      <a:pt x="41" y="158"/>
                      <a:pt x="41" y="158"/>
                      <a:pt x="42" y="159"/>
                    </a:cubicBezTo>
                    <a:cubicBezTo>
                      <a:pt x="42" y="159"/>
                      <a:pt x="42" y="159"/>
                      <a:pt x="43" y="159"/>
                    </a:cubicBezTo>
                    <a:cubicBezTo>
                      <a:pt x="43" y="159"/>
                      <a:pt x="43" y="159"/>
                      <a:pt x="43" y="159"/>
                    </a:cubicBezTo>
                    <a:cubicBezTo>
                      <a:pt x="44" y="159"/>
                      <a:pt x="44" y="158"/>
                      <a:pt x="44" y="158"/>
                    </a:cubicBezTo>
                    <a:cubicBezTo>
                      <a:pt x="45" y="158"/>
                      <a:pt x="45" y="157"/>
                      <a:pt x="45" y="157"/>
                    </a:cubicBezTo>
                    <a:cubicBezTo>
                      <a:pt x="44" y="157"/>
                      <a:pt x="44" y="156"/>
                      <a:pt x="44" y="156"/>
                    </a:cubicBezTo>
                    <a:cubicBezTo>
                      <a:pt x="4" y="131"/>
                      <a:pt x="4" y="131"/>
                      <a:pt x="4" y="131"/>
                    </a:cubicBezTo>
                    <a:cubicBezTo>
                      <a:pt x="4" y="133"/>
                      <a:pt x="4" y="133"/>
                      <a:pt x="4" y="133"/>
                    </a:cubicBezTo>
                    <a:cubicBezTo>
                      <a:pt x="5" y="133"/>
                      <a:pt x="5" y="133"/>
                      <a:pt x="5" y="133"/>
                    </a:cubicBezTo>
                    <a:cubicBezTo>
                      <a:pt x="4" y="133"/>
                      <a:pt x="4" y="133"/>
                      <a:pt x="4" y="133"/>
                    </a:cubicBezTo>
                    <a:cubicBezTo>
                      <a:pt x="4" y="134"/>
                      <a:pt x="4" y="134"/>
                      <a:pt x="4" y="134"/>
                    </a:cubicBezTo>
                    <a:cubicBezTo>
                      <a:pt x="5" y="133"/>
                      <a:pt x="5" y="133"/>
                      <a:pt x="5" y="133"/>
                    </a:cubicBezTo>
                    <a:cubicBezTo>
                      <a:pt x="4" y="133"/>
                      <a:pt x="4" y="133"/>
                      <a:pt x="4" y="133"/>
                    </a:cubicBezTo>
                    <a:cubicBezTo>
                      <a:pt x="4" y="134"/>
                      <a:pt x="4" y="134"/>
                      <a:pt x="4" y="134"/>
                    </a:cubicBezTo>
                    <a:cubicBezTo>
                      <a:pt x="4" y="133"/>
                      <a:pt x="4" y="133"/>
                      <a:pt x="4" y="133"/>
                    </a:cubicBezTo>
                    <a:cubicBezTo>
                      <a:pt x="4" y="134"/>
                      <a:pt x="4" y="134"/>
                      <a:pt x="4" y="134"/>
                    </a:cubicBezTo>
                    <a:cubicBezTo>
                      <a:pt x="4" y="134"/>
                      <a:pt x="4" y="134"/>
                      <a:pt x="4" y="134"/>
                    </a:cubicBezTo>
                    <a:cubicBezTo>
                      <a:pt x="4" y="133"/>
                      <a:pt x="4" y="133"/>
                      <a:pt x="4" y="133"/>
                    </a:cubicBezTo>
                    <a:cubicBezTo>
                      <a:pt x="4" y="134"/>
                      <a:pt x="4" y="134"/>
                      <a:pt x="4" y="134"/>
                    </a:cubicBezTo>
                    <a:cubicBezTo>
                      <a:pt x="4" y="133"/>
                      <a:pt x="4" y="133"/>
                      <a:pt x="4" y="133"/>
                    </a:cubicBezTo>
                    <a:cubicBezTo>
                      <a:pt x="3" y="134"/>
                      <a:pt x="3" y="134"/>
                      <a:pt x="3" y="134"/>
                    </a:cubicBezTo>
                    <a:cubicBezTo>
                      <a:pt x="3" y="134"/>
                      <a:pt x="3" y="134"/>
                      <a:pt x="4" y="134"/>
                    </a:cubicBezTo>
                    <a:cubicBezTo>
                      <a:pt x="4" y="133"/>
                      <a:pt x="4" y="133"/>
                      <a:pt x="4" y="133"/>
                    </a:cubicBezTo>
                    <a:cubicBezTo>
                      <a:pt x="3" y="134"/>
                      <a:pt x="3" y="134"/>
                      <a:pt x="3" y="134"/>
                    </a:cubicBezTo>
                    <a:cubicBezTo>
                      <a:pt x="4" y="133"/>
                      <a:pt x="4" y="133"/>
                      <a:pt x="4" y="133"/>
                    </a:cubicBezTo>
                    <a:cubicBezTo>
                      <a:pt x="3" y="134"/>
                      <a:pt x="3" y="134"/>
                      <a:pt x="3" y="134"/>
                    </a:cubicBezTo>
                    <a:cubicBezTo>
                      <a:pt x="3" y="134"/>
                      <a:pt x="3" y="134"/>
                      <a:pt x="3" y="134"/>
                    </a:cubicBezTo>
                    <a:cubicBezTo>
                      <a:pt x="4" y="133"/>
                      <a:pt x="4" y="133"/>
                      <a:pt x="4" y="133"/>
                    </a:cubicBezTo>
                    <a:cubicBezTo>
                      <a:pt x="3" y="134"/>
                      <a:pt x="3" y="134"/>
                      <a:pt x="3" y="134"/>
                    </a:cubicBezTo>
                    <a:cubicBezTo>
                      <a:pt x="3" y="134"/>
                      <a:pt x="3" y="134"/>
                      <a:pt x="3" y="134"/>
                    </a:cubicBezTo>
                    <a:cubicBezTo>
                      <a:pt x="4" y="134"/>
                      <a:pt x="6" y="136"/>
                      <a:pt x="10" y="138"/>
                    </a:cubicBezTo>
                    <a:cubicBezTo>
                      <a:pt x="16" y="141"/>
                      <a:pt x="23" y="145"/>
                      <a:pt x="30" y="148"/>
                    </a:cubicBezTo>
                    <a:cubicBezTo>
                      <a:pt x="33" y="150"/>
                      <a:pt x="36" y="151"/>
                      <a:pt x="39" y="152"/>
                    </a:cubicBezTo>
                    <a:cubicBezTo>
                      <a:pt x="40" y="153"/>
                      <a:pt x="41" y="153"/>
                      <a:pt x="42" y="154"/>
                    </a:cubicBezTo>
                    <a:cubicBezTo>
                      <a:pt x="42" y="154"/>
                      <a:pt x="42" y="154"/>
                      <a:pt x="42" y="154"/>
                    </a:cubicBezTo>
                    <a:cubicBezTo>
                      <a:pt x="43" y="154"/>
                      <a:pt x="43" y="154"/>
                      <a:pt x="43" y="154"/>
                    </a:cubicBezTo>
                    <a:cubicBezTo>
                      <a:pt x="44" y="154"/>
                      <a:pt x="44" y="154"/>
                      <a:pt x="44" y="154"/>
                    </a:cubicBezTo>
                    <a:cubicBezTo>
                      <a:pt x="44" y="154"/>
                      <a:pt x="45" y="154"/>
                      <a:pt x="45" y="154"/>
                    </a:cubicBezTo>
                    <a:cubicBezTo>
                      <a:pt x="45" y="153"/>
                      <a:pt x="45" y="153"/>
                      <a:pt x="45" y="153"/>
                    </a:cubicBezTo>
                    <a:cubicBezTo>
                      <a:pt x="45" y="152"/>
                      <a:pt x="45" y="152"/>
                      <a:pt x="44" y="152"/>
                    </a:cubicBezTo>
                    <a:cubicBezTo>
                      <a:pt x="44" y="152"/>
                      <a:pt x="42" y="150"/>
                      <a:pt x="38" y="148"/>
                    </a:cubicBezTo>
                    <a:cubicBezTo>
                      <a:pt x="32" y="144"/>
                      <a:pt x="24" y="139"/>
                      <a:pt x="17" y="135"/>
                    </a:cubicBezTo>
                    <a:cubicBezTo>
                      <a:pt x="13" y="133"/>
                      <a:pt x="10" y="131"/>
                      <a:pt x="8" y="129"/>
                    </a:cubicBezTo>
                    <a:cubicBezTo>
                      <a:pt x="7" y="128"/>
                      <a:pt x="6" y="128"/>
                      <a:pt x="5" y="127"/>
                    </a:cubicBezTo>
                    <a:cubicBezTo>
                      <a:pt x="5" y="127"/>
                      <a:pt x="5" y="127"/>
                      <a:pt x="5" y="127"/>
                    </a:cubicBezTo>
                    <a:cubicBezTo>
                      <a:pt x="4" y="127"/>
                      <a:pt x="4" y="127"/>
                      <a:pt x="4" y="127"/>
                    </a:cubicBezTo>
                    <a:cubicBezTo>
                      <a:pt x="4" y="127"/>
                      <a:pt x="4" y="127"/>
                      <a:pt x="4" y="127"/>
                    </a:cubicBezTo>
                    <a:cubicBezTo>
                      <a:pt x="4" y="128"/>
                      <a:pt x="4" y="128"/>
                      <a:pt x="4" y="128"/>
                    </a:cubicBezTo>
                    <a:cubicBezTo>
                      <a:pt x="5" y="127"/>
                      <a:pt x="5" y="127"/>
                      <a:pt x="5" y="127"/>
                    </a:cubicBezTo>
                    <a:cubicBezTo>
                      <a:pt x="4" y="127"/>
                      <a:pt x="4" y="127"/>
                      <a:pt x="4" y="127"/>
                    </a:cubicBezTo>
                    <a:cubicBezTo>
                      <a:pt x="4" y="128"/>
                      <a:pt x="4" y="128"/>
                      <a:pt x="4" y="128"/>
                    </a:cubicBezTo>
                    <a:cubicBezTo>
                      <a:pt x="5" y="127"/>
                      <a:pt x="5" y="127"/>
                      <a:pt x="5" y="127"/>
                    </a:cubicBezTo>
                    <a:cubicBezTo>
                      <a:pt x="3" y="128"/>
                      <a:pt x="3" y="128"/>
                      <a:pt x="3" y="128"/>
                    </a:cubicBezTo>
                    <a:cubicBezTo>
                      <a:pt x="5" y="128"/>
                      <a:pt x="5" y="128"/>
                      <a:pt x="5" y="128"/>
                    </a:cubicBezTo>
                    <a:cubicBezTo>
                      <a:pt x="5" y="127"/>
                      <a:pt x="5" y="127"/>
                      <a:pt x="5" y="127"/>
                    </a:cubicBezTo>
                    <a:cubicBezTo>
                      <a:pt x="3" y="128"/>
                      <a:pt x="3" y="128"/>
                      <a:pt x="3" y="128"/>
                    </a:cubicBezTo>
                    <a:cubicBezTo>
                      <a:pt x="5" y="128"/>
                      <a:pt x="5" y="128"/>
                      <a:pt x="5" y="128"/>
                    </a:cubicBezTo>
                    <a:cubicBezTo>
                      <a:pt x="3" y="128"/>
                      <a:pt x="3" y="128"/>
                      <a:pt x="3" y="128"/>
                    </a:cubicBezTo>
                    <a:cubicBezTo>
                      <a:pt x="4" y="129"/>
                      <a:pt x="4" y="129"/>
                      <a:pt x="4" y="129"/>
                    </a:cubicBezTo>
                    <a:cubicBezTo>
                      <a:pt x="5" y="128"/>
                      <a:pt x="5" y="128"/>
                      <a:pt x="5" y="128"/>
                    </a:cubicBezTo>
                    <a:cubicBezTo>
                      <a:pt x="3" y="128"/>
                      <a:pt x="3" y="128"/>
                      <a:pt x="3" y="128"/>
                    </a:cubicBezTo>
                    <a:cubicBezTo>
                      <a:pt x="4" y="129"/>
                      <a:pt x="4" y="129"/>
                      <a:pt x="4" y="129"/>
                    </a:cubicBezTo>
                    <a:cubicBezTo>
                      <a:pt x="3" y="128"/>
                      <a:pt x="3" y="128"/>
                      <a:pt x="3" y="128"/>
                    </a:cubicBezTo>
                    <a:cubicBezTo>
                      <a:pt x="3" y="129"/>
                      <a:pt x="3" y="129"/>
                      <a:pt x="3" y="129"/>
                    </a:cubicBezTo>
                    <a:cubicBezTo>
                      <a:pt x="3" y="129"/>
                      <a:pt x="12" y="134"/>
                      <a:pt x="22" y="138"/>
                    </a:cubicBezTo>
                    <a:cubicBezTo>
                      <a:pt x="27" y="141"/>
                      <a:pt x="32" y="143"/>
                      <a:pt x="36" y="145"/>
                    </a:cubicBezTo>
                    <a:cubicBezTo>
                      <a:pt x="38" y="146"/>
                      <a:pt x="40" y="146"/>
                      <a:pt x="41" y="147"/>
                    </a:cubicBezTo>
                    <a:cubicBezTo>
                      <a:pt x="41" y="147"/>
                      <a:pt x="42" y="147"/>
                      <a:pt x="42" y="148"/>
                    </a:cubicBezTo>
                    <a:cubicBezTo>
                      <a:pt x="43" y="148"/>
                      <a:pt x="43" y="148"/>
                      <a:pt x="43" y="148"/>
                    </a:cubicBezTo>
                    <a:cubicBezTo>
                      <a:pt x="43" y="148"/>
                      <a:pt x="43" y="148"/>
                      <a:pt x="43" y="148"/>
                    </a:cubicBezTo>
                    <a:cubicBezTo>
                      <a:pt x="43" y="148"/>
                      <a:pt x="43" y="148"/>
                      <a:pt x="43" y="148"/>
                    </a:cubicBezTo>
                    <a:cubicBezTo>
                      <a:pt x="44" y="148"/>
                      <a:pt x="44" y="148"/>
                      <a:pt x="44" y="148"/>
                    </a:cubicBezTo>
                    <a:cubicBezTo>
                      <a:pt x="45" y="147"/>
                      <a:pt x="45" y="147"/>
                      <a:pt x="45" y="147"/>
                    </a:cubicBezTo>
                    <a:cubicBezTo>
                      <a:pt x="45" y="147"/>
                      <a:pt x="45" y="147"/>
                      <a:pt x="45" y="146"/>
                    </a:cubicBezTo>
                    <a:cubicBezTo>
                      <a:pt x="45" y="146"/>
                      <a:pt x="45" y="145"/>
                      <a:pt x="44" y="145"/>
                    </a:cubicBezTo>
                    <a:cubicBezTo>
                      <a:pt x="4" y="120"/>
                      <a:pt x="4" y="120"/>
                      <a:pt x="4" y="120"/>
                    </a:cubicBezTo>
                    <a:cubicBezTo>
                      <a:pt x="4" y="122"/>
                      <a:pt x="4" y="122"/>
                      <a:pt x="4" y="122"/>
                    </a:cubicBezTo>
                    <a:cubicBezTo>
                      <a:pt x="5" y="122"/>
                      <a:pt x="5" y="122"/>
                      <a:pt x="5" y="122"/>
                    </a:cubicBezTo>
                    <a:cubicBezTo>
                      <a:pt x="4" y="122"/>
                      <a:pt x="4" y="122"/>
                      <a:pt x="4" y="122"/>
                    </a:cubicBezTo>
                    <a:cubicBezTo>
                      <a:pt x="4" y="123"/>
                      <a:pt x="4" y="123"/>
                      <a:pt x="4" y="123"/>
                    </a:cubicBezTo>
                    <a:cubicBezTo>
                      <a:pt x="4" y="123"/>
                      <a:pt x="5" y="123"/>
                      <a:pt x="5" y="122"/>
                    </a:cubicBezTo>
                    <a:cubicBezTo>
                      <a:pt x="4" y="122"/>
                      <a:pt x="4" y="122"/>
                      <a:pt x="4" y="122"/>
                    </a:cubicBezTo>
                    <a:cubicBezTo>
                      <a:pt x="4" y="123"/>
                      <a:pt x="4" y="123"/>
                      <a:pt x="4" y="123"/>
                    </a:cubicBezTo>
                    <a:cubicBezTo>
                      <a:pt x="4" y="122"/>
                      <a:pt x="4" y="122"/>
                      <a:pt x="4" y="122"/>
                    </a:cubicBezTo>
                    <a:cubicBezTo>
                      <a:pt x="4" y="123"/>
                      <a:pt x="4" y="123"/>
                      <a:pt x="4" y="123"/>
                    </a:cubicBezTo>
                    <a:cubicBezTo>
                      <a:pt x="4" y="123"/>
                      <a:pt x="4" y="123"/>
                      <a:pt x="4" y="123"/>
                    </a:cubicBezTo>
                    <a:cubicBezTo>
                      <a:pt x="4" y="122"/>
                      <a:pt x="4" y="122"/>
                      <a:pt x="4" y="122"/>
                    </a:cubicBezTo>
                    <a:cubicBezTo>
                      <a:pt x="4" y="123"/>
                      <a:pt x="4" y="123"/>
                      <a:pt x="4" y="123"/>
                    </a:cubicBezTo>
                    <a:cubicBezTo>
                      <a:pt x="4" y="122"/>
                      <a:pt x="4" y="122"/>
                      <a:pt x="4" y="122"/>
                    </a:cubicBezTo>
                    <a:cubicBezTo>
                      <a:pt x="3" y="123"/>
                      <a:pt x="3" y="123"/>
                      <a:pt x="3" y="123"/>
                    </a:cubicBezTo>
                    <a:cubicBezTo>
                      <a:pt x="4" y="123"/>
                      <a:pt x="4" y="123"/>
                      <a:pt x="4" y="123"/>
                    </a:cubicBezTo>
                    <a:cubicBezTo>
                      <a:pt x="4" y="122"/>
                      <a:pt x="4" y="122"/>
                      <a:pt x="4" y="122"/>
                    </a:cubicBezTo>
                    <a:cubicBezTo>
                      <a:pt x="3" y="123"/>
                      <a:pt x="3" y="123"/>
                      <a:pt x="3" y="123"/>
                    </a:cubicBezTo>
                    <a:cubicBezTo>
                      <a:pt x="3" y="123"/>
                      <a:pt x="3" y="123"/>
                      <a:pt x="3" y="123"/>
                    </a:cubicBezTo>
                    <a:cubicBezTo>
                      <a:pt x="4" y="123"/>
                      <a:pt x="5" y="123"/>
                      <a:pt x="6" y="124"/>
                    </a:cubicBezTo>
                    <a:cubicBezTo>
                      <a:pt x="11" y="126"/>
                      <a:pt x="20" y="131"/>
                      <a:pt x="28" y="135"/>
                    </a:cubicBezTo>
                    <a:cubicBezTo>
                      <a:pt x="36" y="138"/>
                      <a:pt x="43" y="142"/>
                      <a:pt x="43" y="142"/>
                    </a:cubicBezTo>
                    <a:cubicBezTo>
                      <a:pt x="44" y="142"/>
                      <a:pt x="44" y="142"/>
                      <a:pt x="45" y="141"/>
                    </a:cubicBezTo>
                    <a:cubicBezTo>
                      <a:pt x="45" y="141"/>
                      <a:pt x="45" y="141"/>
                      <a:pt x="45" y="141"/>
                    </a:cubicBezTo>
                    <a:cubicBezTo>
                      <a:pt x="45" y="140"/>
                      <a:pt x="45" y="140"/>
                      <a:pt x="45" y="140"/>
                    </a:cubicBezTo>
                    <a:cubicBezTo>
                      <a:pt x="45" y="139"/>
                      <a:pt x="44" y="139"/>
                      <a:pt x="44" y="139"/>
                    </a:cubicBezTo>
                    <a:cubicBezTo>
                      <a:pt x="42" y="137"/>
                      <a:pt x="39" y="135"/>
                      <a:pt x="35" y="133"/>
                    </a:cubicBezTo>
                    <a:cubicBezTo>
                      <a:pt x="24" y="126"/>
                      <a:pt x="5" y="114"/>
                      <a:pt x="5" y="114"/>
                    </a:cubicBezTo>
                    <a:cubicBezTo>
                      <a:pt x="4" y="116"/>
                      <a:pt x="4" y="116"/>
                      <a:pt x="4" y="116"/>
                    </a:cubicBezTo>
                    <a:cubicBezTo>
                      <a:pt x="4" y="117"/>
                      <a:pt x="4" y="117"/>
                      <a:pt x="4" y="117"/>
                    </a:cubicBezTo>
                    <a:cubicBezTo>
                      <a:pt x="4" y="116"/>
                      <a:pt x="4" y="116"/>
                      <a:pt x="4" y="116"/>
                    </a:cubicBezTo>
                    <a:cubicBezTo>
                      <a:pt x="4" y="117"/>
                      <a:pt x="4" y="117"/>
                      <a:pt x="4" y="117"/>
                    </a:cubicBezTo>
                    <a:cubicBezTo>
                      <a:pt x="4" y="117"/>
                      <a:pt x="4" y="117"/>
                      <a:pt x="4" y="117"/>
                    </a:cubicBezTo>
                    <a:cubicBezTo>
                      <a:pt x="4" y="116"/>
                      <a:pt x="4" y="116"/>
                      <a:pt x="4" y="116"/>
                    </a:cubicBezTo>
                    <a:cubicBezTo>
                      <a:pt x="4" y="117"/>
                      <a:pt x="4" y="117"/>
                      <a:pt x="4" y="117"/>
                    </a:cubicBezTo>
                    <a:cubicBezTo>
                      <a:pt x="4" y="116"/>
                      <a:pt x="4" y="116"/>
                      <a:pt x="4" y="116"/>
                    </a:cubicBezTo>
                    <a:cubicBezTo>
                      <a:pt x="3" y="117"/>
                      <a:pt x="3" y="117"/>
                      <a:pt x="3" y="117"/>
                    </a:cubicBezTo>
                    <a:cubicBezTo>
                      <a:pt x="4" y="117"/>
                      <a:pt x="4" y="117"/>
                      <a:pt x="4" y="117"/>
                    </a:cubicBezTo>
                    <a:cubicBezTo>
                      <a:pt x="4" y="116"/>
                      <a:pt x="4" y="116"/>
                      <a:pt x="4" y="116"/>
                    </a:cubicBezTo>
                    <a:cubicBezTo>
                      <a:pt x="3" y="117"/>
                      <a:pt x="3" y="117"/>
                      <a:pt x="3" y="117"/>
                    </a:cubicBezTo>
                    <a:cubicBezTo>
                      <a:pt x="3" y="117"/>
                      <a:pt x="3" y="117"/>
                      <a:pt x="3" y="117"/>
                    </a:cubicBezTo>
                    <a:cubicBezTo>
                      <a:pt x="3" y="117"/>
                      <a:pt x="3" y="117"/>
                      <a:pt x="3" y="117"/>
                    </a:cubicBezTo>
                    <a:cubicBezTo>
                      <a:pt x="3" y="117"/>
                      <a:pt x="3" y="117"/>
                      <a:pt x="3" y="117"/>
                    </a:cubicBezTo>
                    <a:cubicBezTo>
                      <a:pt x="3" y="117"/>
                      <a:pt x="3" y="117"/>
                      <a:pt x="3" y="117"/>
                    </a:cubicBezTo>
                    <a:cubicBezTo>
                      <a:pt x="3" y="117"/>
                      <a:pt x="3" y="117"/>
                      <a:pt x="3" y="117"/>
                    </a:cubicBezTo>
                    <a:cubicBezTo>
                      <a:pt x="4" y="117"/>
                      <a:pt x="6" y="119"/>
                      <a:pt x="10" y="120"/>
                    </a:cubicBezTo>
                    <a:cubicBezTo>
                      <a:pt x="16" y="123"/>
                      <a:pt x="24" y="127"/>
                      <a:pt x="30" y="130"/>
                    </a:cubicBezTo>
                    <a:cubicBezTo>
                      <a:pt x="34" y="132"/>
                      <a:pt x="37" y="133"/>
                      <a:pt x="39" y="134"/>
                    </a:cubicBezTo>
                    <a:cubicBezTo>
                      <a:pt x="41" y="135"/>
                      <a:pt x="42" y="135"/>
                      <a:pt x="42" y="135"/>
                    </a:cubicBezTo>
                    <a:cubicBezTo>
                      <a:pt x="43" y="136"/>
                      <a:pt x="43" y="136"/>
                      <a:pt x="43" y="136"/>
                    </a:cubicBezTo>
                    <a:cubicBezTo>
                      <a:pt x="44" y="136"/>
                      <a:pt x="44" y="136"/>
                      <a:pt x="44" y="136"/>
                    </a:cubicBezTo>
                    <a:cubicBezTo>
                      <a:pt x="45" y="136"/>
                      <a:pt x="45" y="136"/>
                      <a:pt x="45" y="136"/>
                    </a:cubicBezTo>
                    <a:cubicBezTo>
                      <a:pt x="45" y="136"/>
                      <a:pt x="45" y="136"/>
                      <a:pt x="46" y="135"/>
                    </a:cubicBezTo>
                    <a:cubicBezTo>
                      <a:pt x="46" y="135"/>
                      <a:pt x="46" y="135"/>
                      <a:pt x="46" y="134"/>
                    </a:cubicBezTo>
                    <a:cubicBezTo>
                      <a:pt x="46" y="134"/>
                      <a:pt x="45" y="133"/>
                      <a:pt x="45" y="133"/>
                    </a:cubicBezTo>
                    <a:cubicBezTo>
                      <a:pt x="24" y="120"/>
                      <a:pt x="24" y="120"/>
                      <a:pt x="24" y="120"/>
                    </a:cubicBezTo>
                    <a:cubicBezTo>
                      <a:pt x="44" y="129"/>
                      <a:pt x="44" y="129"/>
                      <a:pt x="44" y="129"/>
                    </a:cubicBezTo>
                    <a:cubicBezTo>
                      <a:pt x="45" y="130"/>
                      <a:pt x="46" y="129"/>
                      <a:pt x="46" y="129"/>
                    </a:cubicBezTo>
                    <a:cubicBezTo>
                      <a:pt x="46" y="128"/>
                      <a:pt x="46" y="128"/>
                      <a:pt x="46" y="128"/>
                    </a:cubicBezTo>
                    <a:cubicBezTo>
                      <a:pt x="46" y="127"/>
                      <a:pt x="46" y="127"/>
                      <a:pt x="46" y="127"/>
                    </a:cubicBezTo>
                    <a:cubicBezTo>
                      <a:pt x="45" y="127"/>
                      <a:pt x="45" y="127"/>
                      <a:pt x="45" y="127"/>
                    </a:cubicBezTo>
                    <a:cubicBezTo>
                      <a:pt x="45" y="126"/>
                      <a:pt x="44" y="126"/>
                      <a:pt x="43" y="125"/>
                    </a:cubicBezTo>
                    <a:cubicBezTo>
                      <a:pt x="38" y="122"/>
                      <a:pt x="28" y="116"/>
                      <a:pt x="20" y="111"/>
                    </a:cubicBezTo>
                    <a:cubicBezTo>
                      <a:pt x="15" y="109"/>
                      <a:pt x="12" y="106"/>
                      <a:pt x="9" y="104"/>
                    </a:cubicBezTo>
                    <a:cubicBezTo>
                      <a:pt x="7" y="103"/>
                      <a:pt x="6" y="103"/>
                      <a:pt x="5" y="102"/>
                    </a:cubicBezTo>
                    <a:cubicBezTo>
                      <a:pt x="5" y="102"/>
                      <a:pt x="5" y="102"/>
                      <a:pt x="5" y="101"/>
                    </a:cubicBezTo>
                    <a:cubicBezTo>
                      <a:pt x="4" y="101"/>
                      <a:pt x="4" y="101"/>
                      <a:pt x="4" y="101"/>
                    </a:cubicBezTo>
                    <a:cubicBezTo>
                      <a:pt x="4" y="101"/>
                      <a:pt x="4" y="101"/>
                      <a:pt x="4" y="101"/>
                    </a:cubicBezTo>
                    <a:cubicBezTo>
                      <a:pt x="4" y="102"/>
                      <a:pt x="4" y="102"/>
                      <a:pt x="4" y="102"/>
                    </a:cubicBezTo>
                    <a:cubicBezTo>
                      <a:pt x="5" y="102"/>
                      <a:pt x="5" y="102"/>
                      <a:pt x="5" y="102"/>
                    </a:cubicBezTo>
                    <a:cubicBezTo>
                      <a:pt x="5" y="101"/>
                      <a:pt x="4" y="101"/>
                      <a:pt x="4" y="101"/>
                    </a:cubicBezTo>
                    <a:cubicBezTo>
                      <a:pt x="4" y="102"/>
                      <a:pt x="4" y="102"/>
                      <a:pt x="4" y="102"/>
                    </a:cubicBezTo>
                    <a:cubicBezTo>
                      <a:pt x="5" y="102"/>
                      <a:pt x="5" y="102"/>
                      <a:pt x="5" y="102"/>
                    </a:cubicBezTo>
                    <a:cubicBezTo>
                      <a:pt x="3" y="102"/>
                      <a:pt x="3" y="102"/>
                      <a:pt x="3" y="102"/>
                    </a:cubicBezTo>
                    <a:cubicBezTo>
                      <a:pt x="4" y="103"/>
                      <a:pt x="4" y="103"/>
                      <a:pt x="4" y="103"/>
                    </a:cubicBezTo>
                    <a:cubicBezTo>
                      <a:pt x="5" y="102"/>
                      <a:pt x="5" y="102"/>
                      <a:pt x="5" y="102"/>
                    </a:cubicBezTo>
                    <a:cubicBezTo>
                      <a:pt x="3" y="102"/>
                      <a:pt x="3" y="102"/>
                      <a:pt x="3" y="102"/>
                    </a:cubicBezTo>
                    <a:cubicBezTo>
                      <a:pt x="4" y="103"/>
                      <a:pt x="4" y="103"/>
                      <a:pt x="4" y="103"/>
                    </a:cubicBezTo>
                    <a:cubicBezTo>
                      <a:pt x="3" y="102"/>
                      <a:pt x="3" y="102"/>
                      <a:pt x="3" y="102"/>
                    </a:cubicBezTo>
                    <a:cubicBezTo>
                      <a:pt x="3" y="103"/>
                      <a:pt x="3" y="103"/>
                      <a:pt x="3" y="103"/>
                    </a:cubicBezTo>
                    <a:cubicBezTo>
                      <a:pt x="44" y="122"/>
                      <a:pt x="44" y="122"/>
                      <a:pt x="44" y="122"/>
                    </a:cubicBezTo>
                    <a:cubicBezTo>
                      <a:pt x="45" y="123"/>
                      <a:pt x="46" y="122"/>
                      <a:pt x="46" y="122"/>
                    </a:cubicBezTo>
                    <a:cubicBezTo>
                      <a:pt x="47" y="121"/>
                      <a:pt x="47" y="120"/>
                      <a:pt x="46" y="120"/>
                    </a:cubicBezTo>
                    <a:cubicBezTo>
                      <a:pt x="3" y="93"/>
                      <a:pt x="3" y="93"/>
                      <a:pt x="3" y="93"/>
                    </a:cubicBezTo>
                    <a:cubicBezTo>
                      <a:pt x="2" y="94"/>
                      <a:pt x="2" y="94"/>
                      <a:pt x="2" y="94"/>
                    </a:cubicBezTo>
                    <a:cubicBezTo>
                      <a:pt x="3" y="95"/>
                      <a:pt x="3" y="95"/>
                      <a:pt x="3" y="95"/>
                    </a:cubicBezTo>
                    <a:cubicBezTo>
                      <a:pt x="2" y="94"/>
                      <a:pt x="2" y="94"/>
                      <a:pt x="2" y="94"/>
                    </a:cubicBezTo>
                    <a:cubicBezTo>
                      <a:pt x="2" y="95"/>
                      <a:pt x="2" y="95"/>
                      <a:pt x="2" y="95"/>
                    </a:cubicBezTo>
                    <a:cubicBezTo>
                      <a:pt x="3" y="95"/>
                      <a:pt x="3" y="95"/>
                      <a:pt x="3" y="95"/>
                    </a:cubicBezTo>
                    <a:cubicBezTo>
                      <a:pt x="2" y="94"/>
                      <a:pt x="2" y="94"/>
                      <a:pt x="2" y="94"/>
                    </a:cubicBezTo>
                    <a:cubicBezTo>
                      <a:pt x="2" y="95"/>
                      <a:pt x="2" y="95"/>
                      <a:pt x="2" y="95"/>
                    </a:cubicBezTo>
                    <a:cubicBezTo>
                      <a:pt x="2" y="94"/>
                      <a:pt x="2" y="94"/>
                      <a:pt x="2" y="94"/>
                    </a:cubicBezTo>
                    <a:cubicBezTo>
                      <a:pt x="2" y="95"/>
                      <a:pt x="2" y="95"/>
                      <a:pt x="2" y="95"/>
                    </a:cubicBezTo>
                    <a:cubicBezTo>
                      <a:pt x="2" y="95"/>
                      <a:pt x="2" y="95"/>
                      <a:pt x="2" y="95"/>
                    </a:cubicBezTo>
                    <a:cubicBezTo>
                      <a:pt x="2" y="94"/>
                      <a:pt x="2" y="94"/>
                      <a:pt x="2" y="94"/>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3" y="96"/>
                      <a:pt x="4" y="96"/>
                    </a:cubicBezTo>
                    <a:cubicBezTo>
                      <a:pt x="9" y="98"/>
                      <a:pt x="18" y="103"/>
                      <a:pt x="26" y="108"/>
                    </a:cubicBezTo>
                    <a:cubicBezTo>
                      <a:pt x="30" y="110"/>
                      <a:pt x="34" y="112"/>
                      <a:pt x="37" y="113"/>
                    </a:cubicBezTo>
                    <a:cubicBezTo>
                      <a:pt x="39" y="114"/>
                      <a:pt x="40" y="115"/>
                      <a:pt x="41" y="115"/>
                    </a:cubicBezTo>
                    <a:cubicBezTo>
                      <a:pt x="41" y="115"/>
                      <a:pt x="42" y="116"/>
                      <a:pt x="42" y="116"/>
                    </a:cubicBezTo>
                    <a:cubicBezTo>
                      <a:pt x="42" y="116"/>
                      <a:pt x="42" y="116"/>
                      <a:pt x="42" y="116"/>
                    </a:cubicBezTo>
                    <a:cubicBezTo>
                      <a:pt x="43" y="116"/>
                      <a:pt x="43" y="116"/>
                      <a:pt x="43" y="116"/>
                    </a:cubicBezTo>
                    <a:cubicBezTo>
                      <a:pt x="43" y="116"/>
                      <a:pt x="43" y="116"/>
                      <a:pt x="43" y="116"/>
                    </a:cubicBezTo>
                    <a:cubicBezTo>
                      <a:pt x="44" y="116"/>
                      <a:pt x="44" y="116"/>
                      <a:pt x="44" y="115"/>
                    </a:cubicBezTo>
                    <a:cubicBezTo>
                      <a:pt x="45" y="115"/>
                      <a:pt x="45" y="115"/>
                      <a:pt x="45" y="114"/>
                    </a:cubicBezTo>
                    <a:cubicBezTo>
                      <a:pt x="44" y="114"/>
                      <a:pt x="44" y="114"/>
                      <a:pt x="44" y="113"/>
                    </a:cubicBezTo>
                    <a:cubicBezTo>
                      <a:pt x="3" y="88"/>
                      <a:pt x="3" y="88"/>
                      <a:pt x="3" y="88"/>
                    </a:cubicBezTo>
                    <a:cubicBezTo>
                      <a:pt x="2" y="89"/>
                      <a:pt x="2" y="89"/>
                      <a:pt x="2" y="89"/>
                    </a:cubicBezTo>
                    <a:cubicBezTo>
                      <a:pt x="4" y="90"/>
                      <a:pt x="4" y="90"/>
                      <a:pt x="4" y="90"/>
                    </a:cubicBezTo>
                    <a:cubicBezTo>
                      <a:pt x="2" y="89"/>
                      <a:pt x="2" y="89"/>
                      <a:pt x="2" y="89"/>
                    </a:cubicBezTo>
                    <a:cubicBezTo>
                      <a:pt x="3" y="91"/>
                      <a:pt x="3" y="91"/>
                      <a:pt x="3" y="91"/>
                    </a:cubicBezTo>
                    <a:cubicBezTo>
                      <a:pt x="3" y="90"/>
                      <a:pt x="3" y="90"/>
                      <a:pt x="4" y="90"/>
                    </a:cubicBezTo>
                    <a:cubicBezTo>
                      <a:pt x="2" y="89"/>
                      <a:pt x="2" y="89"/>
                      <a:pt x="2" y="89"/>
                    </a:cubicBezTo>
                    <a:cubicBezTo>
                      <a:pt x="3" y="91"/>
                      <a:pt x="3" y="91"/>
                      <a:pt x="3" y="91"/>
                    </a:cubicBezTo>
                    <a:cubicBezTo>
                      <a:pt x="2" y="89"/>
                      <a:pt x="2" y="89"/>
                      <a:pt x="2" y="89"/>
                    </a:cubicBezTo>
                    <a:cubicBezTo>
                      <a:pt x="2" y="91"/>
                      <a:pt x="2" y="91"/>
                      <a:pt x="2" y="91"/>
                    </a:cubicBezTo>
                    <a:cubicBezTo>
                      <a:pt x="3" y="91"/>
                      <a:pt x="3" y="91"/>
                      <a:pt x="3" y="91"/>
                    </a:cubicBezTo>
                    <a:cubicBezTo>
                      <a:pt x="2" y="89"/>
                      <a:pt x="2" y="89"/>
                      <a:pt x="2" y="89"/>
                    </a:cubicBezTo>
                    <a:cubicBezTo>
                      <a:pt x="2" y="91"/>
                      <a:pt x="2" y="91"/>
                      <a:pt x="2" y="91"/>
                    </a:cubicBezTo>
                    <a:cubicBezTo>
                      <a:pt x="2" y="90"/>
                      <a:pt x="2" y="90"/>
                      <a:pt x="2" y="90"/>
                    </a:cubicBezTo>
                    <a:cubicBezTo>
                      <a:pt x="2" y="91"/>
                      <a:pt x="2" y="91"/>
                      <a:pt x="2" y="91"/>
                    </a:cubicBezTo>
                    <a:cubicBezTo>
                      <a:pt x="2" y="91"/>
                      <a:pt x="2" y="91"/>
                      <a:pt x="2" y="91"/>
                    </a:cubicBezTo>
                    <a:cubicBezTo>
                      <a:pt x="2" y="90"/>
                      <a:pt x="2" y="90"/>
                      <a:pt x="2" y="90"/>
                    </a:cubicBezTo>
                    <a:cubicBezTo>
                      <a:pt x="2" y="91"/>
                      <a:pt x="2" y="91"/>
                      <a:pt x="2" y="91"/>
                    </a:cubicBezTo>
                    <a:cubicBezTo>
                      <a:pt x="2" y="91"/>
                      <a:pt x="3" y="91"/>
                      <a:pt x="5" y="92"/>
                    </a:cubicBezTo>
                    <a:cubicBezTo>
                      <a:pt x="9" y="94"/>
                      <a:pt x="19" y="98"/>
                      <a:pt x="27" y="102"/>
                    </a:cubicBezTo>
                    <a:cubicBezTo>
                      <a:pt x="31" y="104"/>
                      <a:pt x="35" y="106"/>
                      <a:pt x="38" y="108"/>
                    </a:cubicBezTo>
                    <a:cubicBezTo>
                      <a:pt x="39" y="108"/>
                      <a:pt x="41" y="109"/>
                      <a:pt x="42" y="109"/>
                    </a:cubicBezTo>
                    <a:cubicBezTo>
                      <a:pt x="42" y="110"/>
                      <a:pt x="42" y="110"/>
                      <a:pt x="43" y="110"/>
                    </a:cubicBezTo>
                    <a:cubicBezTo>
                      <a:pt x="43" y="110"/>
                      <a:pt x="43" y="110"/>
                      <a:pt x="43" y="110"/>
                    </a:cubicBezTo>
                    <a:cubicBezTo>
                      <a:pt x="43" y="110"/>
                      <a:pt x="43" y="110"/>
                      <a:pt x="44" y="110"/>
                    </a:cubicBezTo>
                    <a:cubicBezTo>
                      <a:pt x="44" y="110"/>
                      <a:pt x="44" y="110"/>
                      <a:pt x="44" y="110"/>
                    </a:cubicBezTo>
                    <a:cubicBezTo>
                      <a:pt x="45" y="110"/>
                      <a:pt x="45" y="110"/>
                      <a:pt x="45" y="110"/>
                    </a:cubicBezTo>
                    <a:cubicBezTo>
                      <a:pt x="45" y="109"/>
                      <a:pt x="45" y="109"/>
                      <a:pt x="45" y="108"/>
                    </a:cubicBezTo>
                    <a:cubicBezTo>
                      <a:pt x="45" y="108"/>
                      <a:pt x="45" y="108"/>
                      <a:pt x="45" y="107"/>
                    </a:cubicBezTo>
                    <a:cubicBezTo>
                      <a:pt x="28" y="97"/>
                      <a:pt x="28" y="97"/>
                      <a:pt x="28" y="97"/>
                    </a:cubicBezTo>
                    <a:cubicBezTo>
                      <a:pt x="43" y="104"/>
                      <a:pt x="43" y="104"/>
                      <a:pt x="43" y="104"/>
                    </a:cubicBezTo>
                    <a:cubicBezTo>
                      <a:pt x="43" y="104"/>
                      <a:pt x="44" y="104"/>
                      <a:pt x="45" y="104"/>
                    </a:cubicBezTo>
                    <a:cubicBezTo>
                      <a:pt x="45" y="103"/>
                      <a:pt x="45" y="102"/>
                      <a:pt x="44" y="102"/>
                    </a:cubicBezTo>
                    <a:cubicBezTo>
                      <a:pt x="44" y="102"/>
                      <a:pt x="41" y="100"/>
                      <a:pt x="38" y="98"/>
                    </a:cubicBezTo>
                    <a:cubicBezTo>
                      <a:pt x="32" y="94"/>
                      <a:pt x="23" y="89"/>
                      <a:pt x="16" y="85"/>
                    </a:cubicBezTo>
                    <a:cubicBezTo>
                      <a:pt x="12" y="83"/>
                      <a:pt x="9" y="81"/>
                      <a:pt x="7" y="79"/>
                    </a:cubicBezTo>
                    <a:cubicBezTo>
                      <a:pt x="6" y="78"/>
                      <a:pt x="5" y="78"/>
                      <a:pt x="4" y="77"/>
                    </a:cubicBezTo>
                    <a:cubicBezTo>
                      <a:pt x="3" y="77"/>
                      <a:pt x="3" y="77"/>
                      <a:pt x="3" y="77"/>
                    </a:cubicBezTo>
                    <a:cubicBezTo>
                      <a:pt x="3" y="77"/>
                      <a:pt x="3" y="77"/>
                      <a:pt x="3" y="77"/>
                    </a:cubicBezTo>
                    <a:cubicBezTo>
                      <a:pt x="3" y="77"/>
                      <a:pt x="3" y="77"/>
                      <a:pt x="3" y="77"/>
                    </a:cubicBezTo>
                    <a:cubicBezTo>
                      <a:pt x="4" y="77"/>
                      <a:pt x="4" y="77"/>
                      <a:pt x="4" y="77"/>
                    </a:cubicBezTo>
                    <a:cubicBezTo>
                      <a:pt x="3" y="77"/>
                      <a:pt x="3" y="77"/>
                      <a:pt x="3" y="77"/>
                    </a:cubicBezTo>
                    <a:cubicBezTo>
                      <a:pt x="3" y="77"/>
                      <a:pt x="3" y="77"/>
                      <a:pt x="3" y="77"/>
                    </a:cubicBezTo>
                    <a:cubicBezTo>
                      <a:pt x="4" y="77"/>
                      <a:pt x="4" y="77"/>
                      <a:pt x="4" y="77"/>
                    </a:cubicBezTo>
                    <a:cubicBezTo>
                      <a:pt x="2" y="77"/>
                      <a:pt x="2" y="77"/>
                      <a:pt x="2" y="77"/>
                    </a:cubicBezTo>
                    <a:cubicBezTo>
                      <a:pt x="4" y="77"/>
                      <a:pt x="4" y="77"/>
                      <a:pt x="4" y="77"/>
                    </a:cubicBezTo>
                    <a:cubicBezTo>
                      <a:pt x="4" y="77"/>
                      <a:pt x="4" y="77"/>
                      <a:pt x="4" y="77"/>
                    </a:cubicBezTo>
                    <a:cubicBezTo>
                      <a:pt x="2" y="77"/>
                      <a:pt x="2" y="77"/>
                      <a:pt x="2" y="77"/>
                    </a:cubicBezTo>
                    <a:cubicBezTo>
                      <a:pt x="4" y="77"/>
                      <a:pt x="4" y="77"/>
                      <a:pt x="4" y="77"/>
                    </a:cubicBezTo>
                    <a:cubicBezTo>
                      <a:pt x="2" y="77"/>
                      <a:pt x="2" y="77"/>
                      <a:pt x="2" y="77"/>
                    </a:cubicBezTo>
                    <a:cubicBezTo>
                      <a:pt x="3" y="78"/>
                      <a:pt x="3" y="78"/>
                      <a:pt x="3" y="78"/>
                    </a:cubicBezTo>
                    <a:cubicBezTo>
                      <a:pt x="4" y="77"/>
                      <a:pt x="4" y="77"/>
                      <a:pt x="4" y="77"/>
                    </a:cubicBezTo>
                    <a:cubicBezTo>
                      <a:pt x="2" y="77"/>
                      <a:pt x="2" y="77"/>
                      <a:pt x="2" y="77"/>
                    </a:cubicBezTo>
                    <a:cubicBezTo>
                      <a:pt x="3" y="78"/>
                      <a:pt x="3" y="78"/>
                      <a:pt x="3" y="78"/>
                    </a:cubicBezTo>
                    <a:cubicBezTo>
                      <a:pt x="2" y="77"/>
                      <a:pt x="2" y="77"/>
                      <a:pt x="2" y="77"/>
                    </a:cubicBezTo>
                    <a:cubicBezTo>
                      <a:pt x="2" y="79"/>
                      <a:pt x="2" y="79"/>
                      <a:pt x="2" y="79"/>
                    </a:cubicBezTo>
                    <a:cubicBezTo>
                      <a:pt x="44" y="99"/>
                      <a:pt x="44" y="99"/>
                      <a:pt x="44" y="99"/>
                    </a:cubicBezTo>
                    <a:cubicBezTo>
                      <a:pt x="45" y="99"/>
                      <a:pt x="45" y="99"/>
                      <a:pt x="46" y="98"/>
                    </a:cubicBezTo>
                    <a:cubicBezTo>
                      <a:pt x="46" y="97"/>
                      <a:pt x="46" y="96"/>
                      <a:pt x="45" y="96"/>
                    </a:cubicBezTo>
                    <a:cubicBezTo>
                      <a:pt x="45" y="96"/>
                      <a:pt x="43" y="94"/>
                      <a:pt x="39" y="92"/>
                    </a:cubicBezTo>
                    <a:cubicBezTo>
                      <a:pt x="33" y="89"/>
                      <a:pt x="25" y="83"/>
                      <a:pt x="17" y="79"/>
                    </a:cubicBezTo>
                    <a:cubicBezTo>
                      <a:pt x="14" y="77"/>
                      <a:pt x="11" y="75"/>
                      <a:pt x="8" y="73"/>
                    </a:cubicBezTo>
                    <a:cubicBezTo>
                      <a:pt x="7" y="72"/>
                      <a:pt x="6" y="72"/>
                      <a:pt x="6" y="71"/>
                    </a:cubicBezTo>
                    <a:cubicBezTo>
                      <a:pt x="5" y="71"/>
                      <a:pt x="5" y="71"/>
                      <a:pt x="5" y="71"/>
                    </a:cubicBezTo>
                    <a:cubicBezTo>
                      <a:pt x="5" y="71"/>
                      <a:pt x="5" y="71"/>
                      <a:pt x="5" y="71"/>
                    </a:cubicBezTo>
                    <a:cubicBezTo>
                      <a:pt x="5" y="71"/>
                      <a:pt x="5" y="71"/>
                      <a:pt x="5" y="71"/>
                    </a:cubicBezTo>
                    <a:cubicBezTo>
                      <a:pt x="4" y="72"/>
                      <a:pt x="4" y="72"/>
                      <a:pt x="4" y="72"/>
                    </a:cubicBezTo>
                    <a:cubicBezTo>
                      <a:pt x="5" y="71"/>
                      <a:pt x="5" y="71"/>
                      <a:pt x="5" y="71"/>
                    </a:cubicBezTo>
                    <a:cubicBezTo>
                      <a:pt x="5" y="71"/>
                      <a:pt x="5" y="71"/>
                      <a:pt x="5" y="71"/>
                    </a:cubicBezTo>
                    <a:cubicBezTo>
                      <a:pt x="4" y="72"/>
                      <a:pt x="4" y="72"/>
                      <a:pt x="4" y="72"/>
                    </a:cubicBezTo>
                    <a:cubicBezTo>
                      <a:pt x="5" y="71"/>
                      <a:pt x="5" y="71"/>
                      <a:pt x="5" y="71"/>
                    </a:cubicBezTo>
                    <a:cubicBezTo>
                      <a:pt x="4" y="72"/>
                      <a:pt x="4" y="72"/>
                      <a:pt x="4" y="72"/>
                    </a:cubicBezTo>
                    <a:cubicBezTo>
                      <a:pt x="5" y="72"/>
                      <a:pt x="5" y="72"/>
                      <a:pt x="5" y="72"/>
                    </a:cubicBezTo>
                    <a:cubicBezTo>
                      <a:pt x="5" y="71"/>
                      <a:pt x="5" y="71"/>
                      <a:pt x="5" y="71"/>
                    </a:cubicBezTo>
                    <a:cubicBezTo>
                      <a:pt x="4" y="72"/>
                      <a:pt x="4" y="72"/>
                      <a:pt x="4" y="72"/>
                    </a:cubicBezTo>
                    <a:cubicBezTo>
                      <a:pt x="5" y="72"/>
                      <a:pt x="5" y="72"/>
                      <a:pt x="5" y="72"/>
                    </a:cubicBezTo>
                    <a:cubicBezTo>
                      <a:pt x="4" y="72"/>
                      <a:pt x="4" y="72"/>
                      <a:pt x="4" y="72"/>
                    </a:cubicBezTo>
                    <a:cubicBezTo>
                      <a:pt x="5" y="73"/>
                      <a:pt x="5" y="73"/>
                      <a:pt x="5" y="73"/>
                    </a:cubicBezTo>
                    <a:cubicBezTo>
                      <a:pt x="5" y="72"/>
                      <a:pt x="5" y="72"/>
                      <a:pt x="5" y="72"/>
                    </a:cubicBezTo>
                    <a:cubicBezTo>
                      <a:pt x="4" y="72"/>
                      <a:pt x="4" y="72"/>
                      <a:pt x="4" y="72"/>
                    </a:cubicBezTo>
                    <a:cubicBezTo>
                      <a:pt x="5" y="73"/>
                      <a:pt x="5" y="73"/>
                      <a:pt x="5" y="73"/>
                    </a:cubicBezTo>
                    <a:cubicBezTo>
                      <a:pt x="5" y="73"/>
                      <a:pt x="5" y="73"/>
                      <a:pt x="5" y="73"/>
                    </a:cubicBezTo>
                    <a:cubicBezTo>
                      <a:pt x="4" y="72"/>
                      <a:pt x="4" y="72"/>
                      <a:pt x="4" y="72"/>
                    </a:cubicBezTo>
                    <a:cubicBezTo>
                      <a:pt x="4" y="73"/>
                      <a:pt x="4" y="73"/>
                      <a:pt x="4" y="73"/>
                    </a:cubicBezTo>
                    <a:cubicBezTo>
                      <a:pt x="5" y="73"/>
                      <a:pt x="5" y="73"/>
                      <a:pt x="5" y="73"/>
                    </a:cubicBezTo>
                    <a:cubicBezTo>
                      <a:pt x="4" y="72"/>
                      <a:pt x="4" y="72"/>
                      <a:pt x="4" y="72"/>
                    </a:cubicBezTo>
                    <a:cubicBezTo>
                      <a:pt x="4" y="73"/>
                      <a:pt x="4" y="73"/>
                      <a:pt x="4" y="73"/>
                    </a:cubicBezTo>
                    <a:cubicBezTo>
                      <a:pt x="4" y="72"/>
                      <a:pt x="4" y="72"/>
                      <a:pt x="4" y="72"/>
                    </a:cubicBezTo>
                    <a:cubicBezTo>
                      <a:pt x="4" y="73"/>
                      <a:pt x="4" y="73"/>
                      <a:pt x="4" y="73"/>
                    </a:cubicBezTo>
                    <a:cubicBezTo>
                      <a:pt x="4" y="73"/>
                      <a:pt x="4" y="73"/>
                      <a:pt x="4" y="73"/>
                    </a:cubicBezTo>
                    <a:cubicBezTo>
                      <a:pt x="4" y="72"/>
                      <a:pt x="4" y="72"/>
                      <a:pt x="4" y="72"/>
                    </a:cubicBezTo>
                    <a:cubicBezTo>
                      <a:pt x="4" y="73"/>
                      <a:pt x="4" y="73"/>
                      <a:pt x="4" y="73"/>
                    </a:cubicBezTo>
                    <a:cubicBezTo>
                      <a:pt x="4" y="72"/>
                      <a:pt x="4" y="72"/>
                      <a:pt x="4" y="72"/>
                    </a:cubicBezTo>
                    <a:cubicBezTo>
                      <a:pt x="4" y="73"/>
                      <a:pt x="4" y="73"/>
                      <a:pt x="4" y="73"/>
                    </a:cubicBezTo>
                    <a:cubicBezTo>
                      <a:pt x="4" y="73"/>
                      <a:pt x="4" y="73"/>
                      <a:pt x="4" y="73"/>
                    </a:cubicBezTo>
                    <a:cubicBezTo>
                      <a:pt x="4" y="72"/>
                      <a:pt x="4" y="72"/>
                      <a:pt x="4" y="72"/>
                    </a:cubicBezTo>
                    <a:cubicBezTo>
                      <a:pt x="4" y="73"/>
                      <a:pt x="4" y="73"/>
                      <a:pt x="4" y="73"/>
                    </a:cubicBezTo>
                    <a:cubicBezTo>
                      <a:pt x="4" y="73"/>
                      <a:pt x="4" y="73"/>
                      <a:pt x="4" y="73"/>
                    </a:cubicBezTo>
                    <a:cubicBezTo>
                      <a:pt x="4" y="73"/>
                      <a:pt x="4" y="73"/>
                      <a:pt x="4" y="73"/>
                    </a:cubicBezTo>
                    <a:cubicBezTo>
                      <a:pt x="4" y="73"/>
                      <a:pt x="4" y="73"/>
                      <a:pt x="4" y="73"/>
                    </a:cubicBezTo>
                    <a:cubicBezTo>
                      <a:pt x="4" y="73"/>
                      <a:pt x="4" y="73"/>
                      <a:pt x="4" y="73"/>
                    </a:cubicBezTo>
                    <a:cubicBezTo>
                      <a:pt x="4" y="73"/>
                      <a:pt x="4" y="73"/>
                      <a:pt x="4" y="73"/>
                    </a:cubicBezTo>
                    <a:cubicBezTo>
                      <a:pt x="4" y="73"/>
                      <a:pt x="5" y="74"/>
                      <a:pt x="6" y="74"/>
                    </a:cubicBezTo>
                    <a:cubicBezTo>
                      <a:pt x="10" y="76"/>
                      <a:pt x="19" y="81"/>
                      <a:pt x="27" y="86"/>
                    </a:cubicBezTo>
                    <a:cubicBezTo>
                      <a:pt x="31" y="88"/>
                      <a:pt x="35" y="90"/>
                      <a:pt x="38" y="91"/>
                    </a:cubicBezTo>
                    <a:cubicBezTo>
                      <a:pt x="39" y="92"/>
                      <a:pt x="41" y="92"/>
                      <a:pt x="42" y="93"/>
                    </a:cubicBezTo>
                    <a:cubicBezTo>
                      <a:pt x="42" y="93"/>
                      <a:pt x="43" y="93"/>
                      <a:pt x="43" y="93"/>
                    </a:cubicBezTo>
                    <a:cubicBezTo>
                      <a:pt x="43" y="94"/>
                      <a:pt x="44" y="94"/>
                      <a:pt x="44" y="94"/>
                    </a:cubicBezTo>
                    <a:cubicBezTo>
                      <a:pt x="45" y="94"/>
                      <a:pt x="45" y="94"/>
                      <a:pt x="45" y="94"/>
                    </a:cubicBezTo>
                    <a:cubicBezTo>
                      <a:pt x="45" y="94"/>
                      <a:pt x="45" y="93"/>
                      <a:pt x="45" y="93"/>
                    </a:cubicBezTo>
                    <a:cubicBezTo>
                      <a:pt x="46" y="93"/>
                      <a:pt x="46" y="92"/>
                      <a:pt x="46" y="92"/>
                    </a:cubicBezTo>
                    <a:cubicBezTo>
                      <a:pt x="46" y="91"/>
                      <a:pt x="45" y="91"/>
                      <a:pt x="45" y="91"/>
                    </a:cubicBezTo>
                    <a:cubicBezTo>
                      <a:pt x="23" y="77"/>
                      <a:pt x="23" y="77"/>
                      <a:pt x="23" y="77"/>
                    </a:cubicBezTo>
                    <a:cubicBezTo>
                      <a:pt x="44" y="87"/>
                      <a:pt x="44" y="87"/>
                      <a:pt x="44" y="87"/>
                    </a:cubicBezTo>
                    <a:cubicBezTo>
                      <a:pt x="45" y="87"/>
                      <a:pt x="46" y="87"/>
                      <a:pt x="46" y="86"/>
                    </a:cubicBezTo>
                    <a:cubicBezTo>
                      <a:pt x="46" y="85"/>
                      <a:pt x="46" y="85"/>
                      <a:pt x="46" y="85"/>
                    </a:cubicBezTo>
                    <a:cubicBezTo>
                      <a:pt x="46" y="85"/>
                      <a:pt x="46" y="84"/>
                      <a:pt x="46" y="84"/>
                    </a:cubicBezTo>
                    <a:cubicBezTo>
                      <a:pt x="46" y="84"/>
                      <a:pt x="46" y="84"/>
                      <a:pt x="46" y="84"/>
                    </a:cubicBezTo>
                    <a:cubicBezTo>
                      <a:pt x="45" y="83"/>
                      <a:pt x="44" y="83"/>
                      <a:pt x="43" y="82"/>
                    </a:cubicBezTo>
                    <a:cubicBezTo>
                      <a:pt x="38" y="78"/>
                      <a:pt x="28" y="72"/>
                      <a:pt x="19" y="67"/>
                    </a:cubicBezTo>
                    <a:cubicBezTo>
                      <a:pt x="14" y="64"/>
                      <a:pt x="10" y="62"/>
                      <a:pt x="7" y="60"/>
                    </a:cubicBezTo>
                    <a:cubicBezTo>
                      <a:pt x="6" y="59"/>
                      <a:pt x="5" y="59"/>
                      <a:pt x="4" y="58"/>
                    </a:cubicBezTo>
                    <a:cubicBezTo>
                      <a:pt x="4" y="58"/>
                      <a:pt x="3" y="58"/>
                      <a:pt x="3" y="57"/>
                    </a:cubicBezTo>
                    <a:cubicBezTo>
                      <a:pt x="3" y="57"/>
                      <a:pt x="3" y="57"/>
                      <a:pt x="3" y="57"/>
                    </a:cubicBezTo>
                    <a:cubicBezTo>
                      <a:pt x="2" y="58"/>
                      <a:pt x="2" y="58"/>
                      <a:pt x="2" y="58"/>
                    </a:cubicBezTo>
                    <a:cubicBezTo>
                      <a:pt x="3" y="57"/>
                      <a:pt x="3" y="57"/>
                      <a:pt x="3" y="57"/>
                    </a:cubicBezTo>
                    <a:cubicBezTo>
                      <a:pt x="3" y="57"/>
                      <a:pt x="3" y="57"/>
                      <a:pt x="3" y="57"/>
                    </a:cubicBezTo>
                    <a:cubicBezTo>
                      <a:pt x="2" y="58"/>
                      <a:pt x="2" y="58"/>
                      <a:pt x="2" y="58"/>
                    </a:cubicBezTo>
                    <a:cubicBezTo>
                      <a:pt x="3" y="57"/>
                      <a:pt x="3" y="57"/>
                      <a:pt x="3" y="57"/>
                    </a:cubicBezTo>
                    <a:cubicBezTo>
                      <a:pt x="2" y="58"/>
                      <a:pt x="2" y="58"/>
                      <a:pt x="2" y="58"/>
                    </a:cubicBezTo>
                    <a:cubicBezTo>
                      <a:pt x="3" y="58"/>
                      <a:pt x="3" y="58"/>
                      <a:pt x="3" y="58"/>
                    </a:cubicBezTo>
                    <a:cubicBezTo>
                      <a:pt x="3" y="57"/>
                      <a:pt x="3" y="57"/>
                      <a:pt x="3" y="57"/>
                    </a:cubicBezTo>
                    <a:cubicBezTo>
                      <a:pt x="2" y="58"/>
                      <a:pt x="2" y="58"/>
                      <a:pt x="2" y="58"/>
                    </a:cubicBezTo>
                    <a:cubicBezTo>
                      <a:pt x="3" y="58"/>
                      <a:pt x="3" y="58"/>
                      <a:pt x="3" y="58"/>
                    </a:cubicBezTo>
                    <a:cubicBezTo>
                      <a:pt x="2" y="58"/>
                      <a:pt x="2" y="58"/>
                      <a:pt x="2" y="58"/>
                    </a:cubicBezTo>
                    <a:cubicBezTo>
                      <a:pt x="3" y="58"/>
                      <a:pt x="3" y="58"/>
                      <a:pt x="3" y="58"/>
                    </a:cubicBezTo>
                    <a:cubicBezTo>
                      <a:pt x="3" y="58"/>
                      <a:pt x="3" y="58"/>
                      <a:pt x="3" y="58"/>
                    </a:cubicBezTo>
                    <a:cubicBezTo>
                      <a:pt x="2" y="58"/>
                      <a:pt x="2" y="58"/>
                      <a:pt x="2" y="58"/>
                    </a:cubicBezTo>
                    <a:cubicBezTo>
                      <a:pt x="3" y="58"/>
                      <a:pt x="3" y="58"/>
                      <a:pt x="3" y="58"/>
                    </a:cubicBezTo>
                    <a:cubicBezTo>
                      <a:pt x="2" y="58"/>
                      <a:pt x="2" y="58"/>
                      <a:pt x="2" y="58"/>
                    </a:cubicBezTo>
                    <a:cubicBezTo>
                      <a:pt x="1" y="60"/>
                      <a:pt x="1" y="60"/>
                      <a:pt x="1" y="60"/>
                    </a:cubicBezTo>
                    <a:cubicBezTo>
                      <a:pt x="42" y="80"/>
                      <a:pt x="42" y="80"/>
                      <a:pt x="42" y="80"/>
                    </a:cubicBezTo>
                    <a:cubicBezTo>
                      <a:pt x="43" y="81"/>
                      <a:pt x="44" y="80"/>
                      <a:pt x="44" y="80"/>
                    </a:cubicBezTo>
                    <a:cubicBezTo>
                      <a:pt x="45" y="79"/>
                      <a:pt x="45" y="79"/>
                      <a:pt x="45" y="79"/>
                    </a:cubicBezTo>
                    <a:cubicBezTo>
                      <a:pt x="45" y="78"/>
                      <a:pt x="44" y="78"/>
                      <a:pt x="44" y="78"/>
                    </a:cubicBezTo>
                    <a:cubicBezTo>
                      <a:pt x="44" y="77"/>
                      <a:pt x="43" y="77"/>
                      <a:pt x="43" y="77"/>
                    </a:cubicBezTo>
                    <a:cubicBezTo>
                      <a:pt x="41" y="76"/>
                      <a:pt x="38" y="74"/>
                      <a:pt x="34" y="71"/>
                    </a:cubicBezTo>
                    <a:cubicBezTo>
                      <a:pt x="29" y="68"/>
                      <a:pt x="21" y="63"/>
                      <a:pt x="15" y="60"/>
                    </a:cubicBezTo>
                    <a:cubicBezTo>
                      <a:pt x="12" y="58"/>
                      <a:pt x="9" y="56"/>
                      <a:pt x="7" y="55"/>
                    </a:cubicBezTo>
                    <a:cubicBezTo>
                      <a:pt x="6" y="55"/>
                      <a:pt x="6" y="54"/>
                      <a:pt x="5" y="54"/>
                    </a:cubicBezTo>
                    <a:cubicBezTo>
                      <a:pt x="5" y="53"/>
                      <a:pt x="5" y="53"/>
                      <a:pt x="5" y="53"/>
                    </a:cubicBezTo>
                    <a:cubicBezTo>
                      <a:pt x="5" y="53"/>
                      <a:pt x="5" y="53"/>
                      <a:pt x="5" y="53"/>
                    </a:cubicBezTo>
                    <a:cubicBezTo>
                      <a:pt x="4" y="54"/>
                      <a:pt x="4" y="54"/>
                      <a:pt x="4" y="54"/>
                    </a:cubicBezTo>
                    <a:cubicBezTo>
                      <a:pt x="5" y="54"/>
                      <a:pt x="5" y="54"/>
                      <a:pt x="5" y="54"/>
                    </a:cubicBezTo>
                    <a:cubicBezTo>
                      <a:pt x="5" y="53"/>
                      <a:pt x="5" y="53"/>
                      <a:pt x="5" y="53"/>
                    </a:cubicBezTo>
                    <a:cubicBezTo>
                      <a:pt x="4" y="54"/>
                      <a:pt x="4" y="54"/>
                      <a:pt x="4" y="54"/>
                    </a:cubicBezTo>
                    <a:cubicBezTo>
                      <a:pt x="5" y="54"/>
                      <a:pt x="5" y="54"/>
                      <a:pt x="5" y="54"/>
                    </a:cubicBezTo>
                    <a:cubicBezTo>
                      <a:pt x="4" y="54"/>
                      <a:pt x="4" y="54"/>
                      <a:pt x="4" y="54"/>
                    </a:cubicBezTo>
                    <a:cubicBezTo>
                      <a:pt x="5" y="54"/>
                      <a:pt x="5" y="54"/>
                      <a:pt x="5" y="54"/>
                    </a:cubicBezTo>
                    <a:cubicBezTo>
                      <a:pt x="5" y="54"/>
                      <a:pt x="5" y="54"/>
                      <a:pt x="5" y="54"/>
                    </a:cubicBezTo>
                    <a:cubicBezTo>
                      <a:pt x="4" y="54"/>
                      <a:pt x="4" y="54"/>
                      <a:pt x="4" y="54"/>
                    </a:cubicBezTo>
                    <a:cubicBezTo>
                      <a:pt x="5" y="54"/>
                      <a:pt x="5" y="54"/>
                      <a:pt x="5" y="54"/>
                    </a:cubicBezTo>
                    <a:cubicBezTo>
                      <a:pt x="4" y="54"/>
                      <a:pt x="4" y="54"/>
                      <a:pt x="4" y="54"/>
                    </a:cubicBezTo>
                    <a:cubicBezTo>
                      <a:pt x="5" y="55"/>
                      <a:pt x="5" y="55"/>
                      <a:pt x="5" y="55"/>
                    </a:cubicBezTo>
                    <a:cubicBezTo>
                      <a:pt x="5" y="55"/>
                      <a:pt x="5" y="54"/>
                      <a:pt x="5" y="54"/>
                    </a:cubicBezTo>
                    <a:cubicBezTo>
                      <a:pt x="4" y="54"/>
                      <a:pt x="4" y="54"/>
                      <a:pt x="4" y="54"/>
                    </a:cubicBezTo>
                    <a:cubicBezTo>
                      <a:pt x="5" y="55"/>
                      <a:pt x="5" y="55"/>
                      <a:pt x="5" y="55"/>
                    </a:cubicBezTo>
                    <a:cubicBezTo>
                      <a:pt x="5" y="55"/>
                      <a:pt x="5" y="55"/>
                      <a:pt x="5" y="55"/>
                    </a:cubicBezTo>
                    <a:cubicBezTo>
                      <a:pt x="4" y="54"/>
                      <a:pt x="4" y="54"/>
                      <a:pt x="4" y="54"/>
                    </a:cubicBezTo>
                    <a:cubicBezTo>
                      <a:pt x="4" y="56"/>
                      <a:pt x="4" y="56"/>
                      <a:pt x="4" y="56"/>
                    </a:cubicBezTo>
                    <a:cubicBezTo>
                      <a:pt x="4" y="56"/>
                      <a:pt x="5" y="55"/>
                      <a:pt x="5" y="55"/>
                    </a:cubicBezTo>
                    <a:cubicBezTo>
                      <a:pt x="4" y="54"/>
                      <a:pt x="4" y="54"/>
                      <a:pt x="4" y="54"/>
                    </a:cubicBezTo>
                    <a:cubicBezTo>
                      <a:pt x="4" y="56"/>
                      <a:pt x="4" y="56"/>
                      <a:pt x="4" y="56"/>
                    </a:cubicBezTo>
                    <a:cubicBezTo>
                      <a:pt x="4" y="54"/>
                      <a:pt x="4" y="54"/>
                      <a:pt x="4" y="54"/>
                    </a:cubicBezTo>
                    <a:cubicBezTo>
                      <a:pt x="4" y="56"/>
                      <a:pt x="4" y="56"/>
                      <a:pt x="4" y="56"/>
                    </a:cubicBezTo>
                    <a:cubicBezTo>
                      <a:pt x="4" y="56"/>
                      <a:pt x="4" y="56"/>
                      <a:pt x="4" y="56"/>
                    </a:cubicBezTo>
                    <a:cubicBezTo>
                      <a:pt x="4" y="54"/>
                      <a:pt x="4" y="54"/>
                      <a:pt x="4" y="54"/>
                    </a:cubicBezTo>
                    <a:cubicBezTo>
                      <a:pt x="4" y="56"/>
                      <a:pt x="4" y="56"/>
                      <a:pt x="4" y="56"/>
                    </a:cubicBezTo>
                    <a:cubicBezTo>
                      <a:pt x="4" y="55"/>
                      <a:pt x="4" y="55"/>
                      <a:pt x="4" y="55"/>
                    </a:cubicBezTo>
                    <a:cubicBezTo>
                      <a:pt x="3" y="56"/>
                      <a:pt x="3" y="56"/>
                      <a:pt x="3" y="56"/>
                    </a:cubicBezTo>
                    <a:cubicBezTo>
                      <a:pt x="4" y="56"/>
                      <a:pt x="4" y="56"/>
                      <a:pt x="4" y="56"/>
                    </a:cubicBezTo>
                    <a:cubicBezTo>
                      <a:pt x="4" y="55"/>
                      <a:pt x="4" y="55"/>
                      <a:pt x="4" y="55"/>
                    </a:cubicBezTo>
                    <a:cubicBezTo>
                      <a:pt x="3" y="56"/>
                      <a:pt x="3" y="56"/>
                      <a:pt x="3" y="56"/>
                    </a:cubicBezTo>
                    <a:cubicBezTo>
                      <a:pt x="3" y="55"/>
                      <a:pt x="3" y="55"/>
                      <a:pt x="3" y="55"/>
                    </a:cubicBezTo>
                    <a:cubicBezTo>
                      <a:pt x="3" y="56"/>
                      <a:pt x="3" y="56"/>
                      <a:pt x="3" y="56"/>
                    </a:cubicBezTo>
                    <a:cubicBezTo>
                      <a:pt x="3" y="56"/>
                      <a:pt x="3" y="56"/>
                      <a:pt x="3" y="56"/>
                    </a:cubicBezTo>
                    <a:cubicBezTo>
                      <a:pt x="3" y="55"/>
                      <a:pt x="3" y="55"/>
                      <a:pt x="3" y="55"/>
                    </a:cubicBezTo>
                    <a:cubicBezTo>
                      <a:pt x="3" y="56"/>
                      <a:pt x="3" y="56"/>
                      <a:pt x="3" y="56"/>
                    </a:cubicBezTo>
                    <a:cubicBezTo>
                      <a:pt x="3" y="56"/>
                      <a:pt x="4" y="56"/>
                      <a:pt x="5" y="57"/>
                    </a:cubicBezTo>
                    <a:cubicBezTo>
                      <a:pt x="10" y="59"/>
                      <a:pt x="19" y="63"/>
                      <a:pt x="27" y="67"/>
                    </a:cubicBezTo>
                    <a:cubicBezTo>
                      <a:pt x="31" y="69"/>
                      <a:pt x="35" y="71"/>
                      <a:pt x="38" y="73"/>
                    </a:cubicBezTo>
                    <a:cubicBezTo>
                      <a:pt x="40" y="73"/>
                      <a:pt x="41" y="74"/>
                      <a:pt x="42" y="74"/>
                    </a:cubicBezTo>
                    <a:cubicBezTo>
                      <a:pt x="43" y="75"/>
                      <a:pt x="43" y="75"/>
                      <a:pt x="44" y="75"/>
                    </a:cubicBezTo>
                    <a:cubicBezTo>
                      <a:pt x="44" y="75"/>
                      <a:pt x="44" y="75"/>
                      <a:pt x="45" y="75"/>
                    </a:cubicBezTo>
                    <a:cubicBezTo>
                      <a:pt x="45" y="75"/>
                      <a:pt x="45" y="75"/>
                      <a:pt x="45" y="75"/>
                    </a:cubicBezTo>
                    <a:cubicBezTo>
                      <a:pt x="46" y="75"/>
                      <a:pt x="46" y="75"/>
                      <a:pt x="46" y="74"/>
                    </a:cubicBezTo>
                    <a:cubicBezTo>
                      <a:pt x="46" y="74"/>
                      <a:pt x="47" y="74"/>
                      <a:pt x="46" y="73"/>
                    </a:cubicBezTo>
                    <a:cubicBezTo>
                      <a:pt x="46" y="73"/>
                      <a:pt x="46" y="73"/>
                      <a:pt x="46" y="72"/>
                    </a:cubicBezTo>
                    <a:cubicBezTo>
                      <a:pt x="46" y="72"/>
                      <a:pt x="43" y="71"/>
                      <a:pt x="39" y="68"/>
                    </a:cubicBezTo>
                    <a:cubicBezTo>
                      <a:pt x="33" y="65"/>
                      <a:pt x="24" y="59"/>
                      <a:pt x="16" y="54"/>
                    </a:cubicBezTo>
                    <a:cubicBezTo>
                      <a:pt x="12" y="52"/>
                      <a:pt x="9" y="50"/>
                      <a:pt x="6" y="48"/>
                    </a:cubicBezTo>
                    <a:cubicBezTo>
                      <a:pt x="5" y="47"/>
                      <a:pt x="4" y="47"/>
                      <a:pt x="4" y="46"/>
                    </a:cubicBezTo>
                    <a:cubicBezTo>
                      <a:pt x="3" y="46"/>
                      <a:pt x="3" y="46"/>
                      <a:pt x="3" y="46"/>
                    </a:cubicBezTo>
                    <a:cubicBezTo>
                      <a:pt x="3" y="46"/>
                      <a:pt x="3" y="46"/>
                      <a:pt x="3" y="46"/>
                    </a:cubicBezTo>
                    <a:cubicBezTo>
                      <a:pt x="3" y="46"/>
                      <a:pt x="3" y="46"/>
                      <a:pt x="3" y="46"/>
                    </a:cubicBezTo>
                    <a:cubicBezTo>
                      <a:pt x="2" y="46"/>
                      <a:pt x="2" y="46"/>
                      <a:pt x="2" y="46"/>
                    </a:cubicBezTo>
                    <a:cubicBezTo>
                      <a:pt x="3" y="46"/>
                      <a:pt x="3" y="46"/>
                      <a:pt x="3" y="46"/>
                    </a:cubicBezTo>
                    <a:cubicBezTo>
                      <a:pt x="3" y="46"/>
                      <a:pt x="3" y="46"/>
                      <a:pt x="3" y="46"/>
                    </a:cubicBezTo>
                    <a:cubicBezTo>
                      <a:pt x="2" y="46"/>
                      <a:pt x="2" y="46"/>
                      <a:pt x="2" y="46"/>
                    </a:cubicBezTo>
                    <a:cubicBezTo>
                      <a:pt x="3" y="46"/>
                      <a:pt x="3" y="46"/>
                      <a:pt x="3" y="46"/>
                    </a:cubicBezTo>
                    <a:cubicBezTo>
                      <a:pt x="2" y="47"/>
                      <a:pt x="2" y="47"/>
                      <a:pt x="2" y="47"/>
                    </a:cubicBezTo>
                    <a:cubicBezTo>
                      <a:pt x="3" y="47"/>
                      <a:pt x="3" y="47"/>
                      <a:pt x="3" y="47"/>
                    </a:cubicBezTo>
                    <a:cubicBezTo>
                      <a:pt x="3" y="46"/>
                      <a:pt x="3" y="46"/>
                      <a:pt x="3" y="46"/>
                    </a:cubicBezTo>
                    <a:cubicBezTo>
                      <a:pt x="2" y="47"/>
                      <a:pt x="2" y="47"/>
                      <a:pt x="2" y="47"/>
                    </a:cubicBezTo>
                    <a:cubicBezTo>
                      <a:pt x="3" y="47"/>
                      <a:pt x="3" y="47"/>
                      <a:pt x="3" y="47"/>
                    </a:cubicBezTo>
                    <a:cubicBezTo>
                      <a:pt x="2" y="47"/>
                      <a:pt x="2" y="47"/>
                      <a:pt x="2" y="47"/>
                    </a:cubicBezTo>
                    <a:cubicBezTo>
                      <a:pt x="3" y="47"/>
                      <a:pt x="3" y="47"/>
                      <a:pt x="3" y="47"/>
                    </a:cubicBezTo>
                    <a:cubicBezTo>
                      <a:pt x="3" y="47"/>
                      <a:pt x="3" y="47"/>
                      <a:pt x="3" y="47"/>
                    </a:cubicBezTo>
                    <a:cubicBezTo>
                      <a:pt x="2" y="47"/>
                      <a:pt x="2" y="47"/>
                      <a:pt x="2" y="47"/>
                    </a:cubicBezTo>
                    <a:cubicBezTo>
                      <a:pt x="3" y="47"/>
                      <a:pt x="3" y="47"/>
                      <a:pt x="3" y="47"/>
                    </a:cubicBezTo>
                    <a:cubicBezTo>
                      <a:pt x="2" y="47"/>
                      <a:pt x="2" y="47"/>
                      <a:pt x="2" y="47"/>
                    </a:cubicBezTo>
                    <a:cubicBezTo>
                      <a:pt x="1" y="48"/>
                      <a:pt x="1" y="48"/>
                      <a:pt x="1" y="48"/>
                    </a:cubicBezTo>
                    <a:cubicBezTo>
                      <a:pt x="1" y="48"/>
                      <a:pt x="11" y="53"/>
                      <a:pt x="21" y="59"/>
                    </a:cubicBezTo>
                    <a:cubicBezTo>
                      <a:pt x="26" y="61"/>
                      <a:pt x="31" y="64"/>
                      <a:pt x="35" y="66"/>
                    </a:cubicBezTo>
                    <a:cubicBezTo>
                      <a:pt x="37" y="67"/>
                      <a:pt x="39" y="68"/>
                      <a:pt x="41" y="68"/>
                    </a:cubicBezTo>
                    <a:cubicBezTo>
                      <a:pt x="41" y="69"/>
                      <a:pt x="42" y="69"/>
                      <a:pt x="42" y="69"/>
                    </a:cubicBezTo>
                    <a:cubicBezTo>
                      <a:pt x="43" y="69"/>
                      <a:pt x="43" y="69"/>
                      <a:pt x="44" y="69"/>
                    </a:cubicBezTo>
                    <a:cubicBezTo>
                      <a:pt x="44" y="69"/>
                      <a:pt x="44" y="69"/>
                      <a:pt x="44" y="69"/>
                    </a:cubicBezTo>
                    <a:cubicBezTo>
                      <a:pt x="45" y="69"/>
                      <a:pt x="45" y="69"/>
                      <a:pt x="45" y="69"/>
                    </a:cubicBezTo>
                    <a:cubicBezTo>
                      <a:pt x="45" y="68"/>
                      <a:pt x="46" y="68"/>
                      <a:pt x="45" y="68"/>
                    </a:cubicBezTo>
                    <a:cubicBezTo>
                      <a:pt x="45" y="67"/>
                      <a:pt x="45" y="67"/>
                      <a:pt x="45" y="67"/>
                    </a:cubicBezTo>
                    <a:cubicBezTo>
                      <a:pt x="3" y="40"/>
                      <a:pt x="3" y="40"/>
                      <a:pt x="3" y="40"/>
                    </a:cubicBezTo>
                    <a:cubicBezTo>
                      <a:pt x="2" y="41"/>
                      <a:pt x="2" y="41"/>
                      <a:pt x="2" y="41"/>
                    </a:cubicBezTo>
                    <a:cubicBezTo>
                      <a:pt x="3" y="42"/>
                      <a:pt x="3" y="42"/>
                      <a:pt x="3" y="42"/>
                    </a:cubicBezTo>
                    <a:cubicBezTo>
                      <a:pt x="2" y="41"/>
                      <a:pt x="2" y="41"/>
                      <a:pt x="2" y="41"/>
                    </a:cubicBezTo>
                    <a:cubicBezTo>
                      <a:pt x="2" y="43"/>
                      <a:pt x="2" y="43"/>
                      <a:pt x="2" y="43"/>
                    </a:cubicBezTo>
                    <a:cubicBezTo>
                      <a:pt x="3" y="42"/>
                      <a:pt x="3" y="42"/>
                      <a:pt x="3" y="42"/>
                    </a:cubicBezTo>
                    <a:cubicBezTo>
                      <a:pt x="2" y="41"/>
                      <a:pt x="2" y="41"/>
                      <a:pt x="2" y="41"/>
                    </a:cubicBezTo>
                    <a:cubicBezTo>
                      <a:pt x="2" y="43"/>
                      <a:pt x="2" y="43"/>
                      <a:pt x="2" y="43"/>
                    </a:cubicBezTo>
                    <a:cubicBezTo>
                      <a:pt x="2" y="42"/>
                      <a:pt x="2" y="42"/>
                      <a:pt x="2" y="42"/>
                    </a:cubicBezTo>
                    <a:cubicBezTo>
                      <a:pt x="2" y="43"/>
                      <a:pt x="2" y="43"/>
                      <a:pt x="2" y="43"/>
                    </a:cubicBezTo>
                    <a:cubicBezTo>
                      <a:pt x="2" y="43"/>
                      <a:pt x="2" y="43"/>
                      <a:pt x="2" y="43"/>
                    </a:cubicBezTo>
                    <a:cubicBezTo>
                      <a:pt x="2" y="42"/>
                      <a:pt x="2" y="42"/>
                      <a:pt x="2" y="42"/>
                    </a:cubicBezTo>
                    <a:cubicBezTo>
                      <a:pt x="2" y="43"/>
                      <a:pt x="2" y="43"/>
                      <a:pt x="2" y="43"/>
                    </a:cubicBezTo>
                    <a:cubicBezTo>
                      <a:pt x="2" y="42"/>
                      <a:pt x="2" y="42"/>
                      <a:pt x="2" y="42"/>
                    </a:cubicBezTo>
                    <a:cubicBezTo>
                      <a:pt x="2" y="43"/>
                      <a:pt x="2" y="43"/>
                      <a:pt x="2" y="43"/>
                    </a:cubicBezTo>
                    <a:cubicBezTo>
                      <a:pt x="2" y="43"/>
                      <a:pt x="2" y="43"/>
                      <a:pt x="2" y="43"/>
                    </a:cubicBezTo>
                    <a:cubicBezTo>
                      <a:pt x="2" y="42"/>
                      <a:pt x="2" y="42"/>
                      <a:pt x="2" y="42"/>
                    </a:cubicBezTo>
                    <a:cubicBezTo>
                      <a:pt x="2" y="43"/>
                      <a:pt x="2" y="43"/>
                      <a:pt x="2" y="43"/>
                    </a:cubicBezTo>
                    <a:cubicBezTo>
                      <a:pt x="2" y="43"/>
                      <a:pt x="3" y="43"/>
                      <a:pt x="4" y="44"/>
                    </a:cubicBezTo>
                    <a:cubicBezTo>
                      <a:pt x="9" y="46"/>
                      <a:pt x="18" y="51"/>
                      <a:pt x="27" y="56"/>
                    </a:cubicBezTo>
                    <a:cubicBezTo>
                      <a:pt x="31" y="58"/>
                      <a:pt x="35" y="60"/>
                      <a:pt x="38" y="61"/>
                    </a:cubicBezTo>
                    <a:cubicBezTo>
                      <a:pt x="39" y="62"/>
                      <a:pt x="41" y="63"/>
                      <a:pt x="41" y="63"/>
                    </a:cubicBezTo>
                    <a:cubicBezTo>
                      <a:pt x="42" y="64"/>
                      <a:pt x="42" y="64"/>
                      <a:pt x="43" y="64"/>
                    </a:cubicBezTo>
                    <a:cubicBezTo>
                      <a:pt x="43" y="64"/>
                      <a:pt x="43" y="64"/>
                      <a:pt x="43" y="64"/>
                    </a:cubicBezTo>
                    <a:cubicBezTo>
                      <a:pt x="44" y="64"/>
                      <a:pt x="44" y="64"/>
                      <a:pt x="44" y="64"/>
                    </a:cubicBezTo>
                    <a:cubicBezTo>
                      <a:pt x="44" y="64"/>
                      <a:pt x="44" y="64"/>
                      <a:pt x="44" y="64"/>
                    </a:cubicBezTo>
                    <a:cubicBezTo>
                      <a:pt x="45" y="64"/>
                      <a:pt x="45" y="64"/>
                      <a:pt x="45" y="63"/>
                    </a:cubicBezTo>
                    <a:cubicBezTo>
                      <a:pt x="45" y="63"/>
                      <a:pt x="45" y="63"/>
                      <a:pt x="45" y="62"/>
                    </a:cubicBezTo>
                    <a:cubicBezTo>
                      <a:pt x="45" y="62"/>
                      <a:pt x="45" y="62"/>
                      <a:pt x="45" y="61"/>
                    </a:cubicBezTo>
                    <a:cubicBezTo>
                      <a:pt x="30" y="52"/>
                      <a:pt x="30" y="52"/>
                      <a:pt x="30" y="52"/>
                    </a:cubicBezTo>
                    <a:cubicBezTo>
                      <a:pt x="43" y="59"/>
                      <a:pt x="43" y="59"/>
                      <a:pt x="43" y="59"/>
                    </a:cubicBezTo>
                    <a:cubicBezTo>
                      <a:pt x="44" y="59"/>
                      <a:pt x="45" y="59"/>
                      <a:pt x="45" y="58"/>
                    </a:cubicBezTo>
                    <a:cubicBezTo>
                      <a:pt x="45" y="57"/>
                      <a:pt x="45" y="56"/>
                      <a:pt x="45" y="56"/>
                    </a:cubicBezTo>
                    <a:cubicBezTo>
                      <a:pt x="45" y="56"/>
                      <a:pt x="42" y="55"/>
                      <a:pt x="38" y="52"/>
                    </a:cubicBezTo>
                    <a:cubicBezTo>
                      <a:pt x="33" y="49"/>
                      <a:pt x="24" y="44"/>
                      <a:pt x="17" y="39"/>
                    </a:cubicBezTo>
                    <a:cubicBezTo>
                      <a:pt x="14" y="37"/>
                      <a:pt x="11" y="35"/>
                      <a:pt x="8" y="34"/>
                    </a:cubicBezTo>
                    <a:cubicBezTo>
                      <a:pt x="7" y="33"/>
                      <a:pt x="6" y="32"/>
                      <a:pt x="6" y="32"/>
                    </a:cubicBezTo>
                    <a:cubicBezTo>
                      <a:pt x="5" y="32"/>
                      <a:pt x="5" y="32"/>
                      <a:pt x="5" y="32"/>
                    </a:cubicBezTo>
                    <a:cubicBezTo>
                      <a:pt x="5" y="31"/>
                      <a:pt x="5" y="31"/>
                      <a:pt x="5" y="31"/>
                    </a:cubicBezTo>
                    <a:cubicBezTo>
                      <a:pt x="5" y="31"/>
                      <a:pt x="5" y="31"/>
                      <a:pt x="5" y="31"/>
                    </a:cubicBezTo>
                    <a:cubicBezTo>
                      <a:pt x="4" y="32"/>
                      <a:pt x="4" y="32"/>
                      <a:pt x="4" y="32"/>
                    </a:cubicBezTo>
                    <a:cubicBezTo>
                      <a:pt x="5" y="32"/>
                      <a:pt x="5" y="32"/>
                      <a:pt x="5" y="32"/>
                    </a:cubicBezTo>
                    <a:cubicBezTo>
                      <a:pt x="5" y="31"/>
                      <a:pt x="5" y="31"/>
                      <a:pt x="5" y="31"/>
                    </a:cubicBezTo>
                    <a:cubicBezTo>
                      <a:pt x="4" y="32"/>
                      <a:pt x="4" y="32"/>
                      <a:pt x="4" y="32"/>
                    </a:cubicBezTo>
                    <a:cubicBezTo>
                      <a:pt x="5" y="32"/>
                      <a:pt x="5" y="32"/>
                      <a:pt x="5" y="32"/>
                    </a:cubicBezTo>
                    <a:cubicBezTo>
                      <a:pt x="4" y="32"/>
                      <a:pt x="4" y="32"/>
                      <a:pt x="4" y="32"/>
                    </a:cubicBezTo>
                    <a:cubicBezTo>
                      <a:pt x="5" y="32"/>
                      <a:pt x="5" y="32"/>
                      <a:pt x="5" y="32"/>
                    </a:cubicBezTo>
                    <a:cubicBezTo>
                      <a:pt x="5" y="32"/>
                      <a:pt x="5" y="32"/>
                      <a:pt x="5" y="32"/>
                    </a:cubicBezTo>
                    <a:cubicBezTo>
                      <a:pt x="4" y="32"/>
                      <a:pt x="4" y="32"/>
                      <a:pt x="4" y="32"/>
                    </a:cubicBezTo>
                    <a:cubicBezTo>
                      <a:pt x="5" y="32"/>
                      <a:pt x="5" y="32"/>
                      <a:pt x="5" y="32"/>
                    </a:cubicBezTo>
                    <a:cubicBezTo>
                      <a:pt x="4" y="32"/>
                      <a:pt x="4" y="32"/>
                      <a:pt x="4" y="32"/>
                    </a:cubicBezTo>
                    <a:cubicBezTo>
                      <a:pt x="5" y="33"/>
                      <a:pt x="5" y="33"/>
                      <a:pt x="5" y="33"/>
                    </a:cubicBezTo>
                    <a:cubicBezTo>
                      <a:pt x="5" y="33"/>
                      <a:pt x="5" y="33"/>
                      <a:pt x="5" y="32"/>
                    </a:cubicBezTo>
                    <a:cubicBezTo>
                      <a:pt x="4" y="32"/>
                      <a:pt x="4" y="32"/>
                      <a:pt x="4" y="32"/>
                    </a:cubicBezTo>
                    <a:cubicBezTo>
                      <a:pt x="5" y="33"/>
                      <a:pt x="5" y="33"/>
                      <a:pt x="5" y="33"/>
                    </a:cubicBezTo>
                    <a:cubicBezTo>
                      <a:pt x="4" y="32"/>
                      <a:pt x="4" y="32"/>
                      <a:pt x="4" y="32"/>
                    </a:cubicBezTo>
                    <a:cubicBezTo>
                      <a:pt x="3" y="34"/>
                      <a:pt x="3" y="34"/>
                      <a:pt x="3" y="34"/>
                    </a:cubicBezTo>
                    <a:cubicBezTo>
                      <a:pt x="3" y="34"/>
                      <a:pt x="13" y="38"/>
                      <a:pt x="22" y="43"/>
                    </a:cubicBezTo>
                    <a:cubicBezTo>
                      <a:pt x="27" y="46"/>
                      <a:pt x="32" y="48"/>
                      <a:pt x="36" y="50"/>
                    </a:cubicBezTo>
                    <a:cubicBezTo>
                      <a:pt x="38" y="51"/>
                      <a:pt x="40" y="52"/>
                      <a:pt x="41" y="52"/>
                    </a:cubicBezTo>
                    <a:cubicBezTo>
                      <a:pt x="42" y="52"/>
                      <a:pt x="42" y="53"/>
                      <a:pt x="43" y="53"/>
                    </a:cubicBezTo>
                    <a:cubicBezTo>
                      <a:pt x="43" y="53"/>
                      <a:pt x="43" y="53"/>
                      <a:pt x="44" y="53"/>
                    </a:cubicBezTo>
                    <a:cubicBezTo>
                      <a:pt x="45" y="53"/>
                      <a:pt x="45" y="53"/>
                      <a:pt x="45" y="53"/>
                    </a:cubicBezTo>
                    <a:cubicBezTo>
                      <a:pt x="45" y="53"/>
                      <a:pt x="45" y="53"/>
                      <a:pt x="45" y="52"/>
                    </a:cubicBezTo>
                    <a:cubicBezTo>
                      <a:pt x="45" y="52"/>
                      <a:pt x="45" y="52"/>
                      <a:pt x="45" y="52"/>
                    </a:cubicBezTo>
                    <a:cubicBezTo>
                      <a:pt x="46" y="51"/>
                      <a:pt x="46" y="51"/>
                      <a:pt x="46" y="51"/>
                    </a:cubicBezTo>
                    <a:cubicBezTo>
                      <a:pt x="46" y="51"/>
                      <a:pt x="46" y="51"/>
                      <a:pt x="45" y="51"/>
                    </a:cubicBezTo>
                    <a:cubicBezTo>
                      <a:pt x="45" y="50"/>
                      <a:pt x="45" y="50"/>
                      <a:pt x="45" y="50"/>
                    </a:cubicBezTo>
                    <a:cubicBezTo>
                      <a:pt x="44" y="49"/>
                      <a:pt x="43" y="49"/>
                      <a:pt x="42" y="48"/>
                    </a:cubicBezTo>
                    <a:cubicBezTo>
                      <a:pt x="32" y="41"/>
                      <a:pt x="3" y="24"/>
                      <a:pt x="3" y="24"/>
                    </a:cubicBezTo>
                    <a:cubicBezTo>
                      <a:pt x="2" y="25"/>
                      <a:pt x="2" y="25"/>
                      <a:pt x="2" y="25"/>
                    </a:cubicBezTo>
                    <a:cubicBezTo>
                      <a:pt x="3" y="26"/>
                      <a:pt x="3" y="26"/>
                      <a:pt x="3" y="26"/>
                    </a:cubicBezTo>
                    <a:cubicBezTo>
                      <a:pt x="2" y="25"/>
                      <a:pt x="2" y="25"/>
                      <a:pt x="2" y="25"/>
                    </a:cubicBezTo>
                    <a:cubicBezTo>
                      <a:pt x="2" y="26"/>
                      <a:pt x="2" y="26"/>
                      <a:pt x="2" y="26"/>
                    </a:cubicBezTo>
                    <a:cubicBezTo>
                      <a:pt x="2" y="26"/>
                      <a:pt x="3" y="26"/>
                      <a:pt x="3" y="26"/>
                    </a:cubicBezTo>
                    <a:cubicBezTo>
                      <a:pt x="2" y="25"/>
                      <a:pt x="2" y="25"/>
                      <a:pt x="2" y="25"/>
                    </a:cubicBezTo>
                    <a:cubicBezTo>
                      <a:pt x="2" y="26"/>
                      <a:pt x="2" y="26"/>
                      <a:pt x="2" y="26"/>
                    </a:cubicBezTo>
                    <a:cubicBezTo>
                      <a:pt x="2" y="25"/>
                      <a:pt x="2" y="25"/>
                      <a:pt x="2" y="25"/>
                    </a:cubicBezTo>
                    <a:cubicBezTo>
                      <a:pt x="2" y="26"/>
                      <a:pt x="2" y="26"/>
                      <a:pt x="2" y="26"/>
                    </a:cubicBezTo>
                    <a:cubicBezTo>
                      <a:pt x="2" y="26"/>
                      <a:pt x="2" y="26"/>
                      <a:pt x="2" y="26"/>
                    </a:cubicBezTo>
                    <a:cubicBezTo>
                      <a:pt x="2" y="25"/>
                      <a:pt x="2" y="25"/>
                      <a:pt x="2" y="25"/>
                    </a:cubicBezTo>
                    <a:cubicBezTo>
                      <a:pt x="2" y="26"/>
                      <a:pt x="2" y="26"/>
                      <a:pt x="2" y="26"/>
                    </a:cubicBezTo>
                    <a:cubicBezTo>
                      <a:pt x="2" y="26"/>
                      <a:pt x="2" y="26"/>
                      <a:pt x="2" y="26"/>
                    </a:cubicBezTo>
                    <a:cubicBezTo>
                      <a:pt x="2" y="26"/>
                      <a:pt x="2" y="26"/>
                      <a:pt x="2" y="26"/>
                    </a:cubicBezTo>
                    <a:cubicBezTo>
                      <a:pt x="2" y="26"/>
                      <a:pt x="2" y="26"/>
                      <a:pt x="2" y="26"/>
                    </a:cubicBezTo>
                    <a:cubicBezTo>
                      <a:pt x="2" y="26"/>
                      <a:pt x="2" y="26"/>
                      <a:pt x="2" y="26"/>
                    </a:cubicBezTo>
                    <a:cubicBezTo>
                      <a:pt x="2" y="26"/>
                      <a:pt x="2" y="26"/>
                      <a:pt x="2" y="26"/>
                    </a:cubicBezTo>
                    <a:cubicBezTo>
                      <a:pt x="2" y="26"/>
                      <a:pt x="2" y="26"/>
                      <a:pt x="2" y="27"/>
                    </a:cubicBezTo>
                    <a:cubicBezTo>
                      <a:pt x="6" y="28"/>
                      <a:pt x="16" y="33"/>
                      <a:pt x="26" y="38"/>
                    </a:cubicBezTo>
                    <a:cubicBezTo>
                      <a:pt x="31" y="41"/>
                      <a:pt x="36" y="43"/>
                      <a:pt x="39" y="45"/>
                    </a:cubicBezTo>
                    <a:cubicBezTo>
                      <a:pt x="43" y="47"/>
                      <a:pt x="45" y="48"/>
                      <a:pt x="45" y="48"/>
                    </a:cubicBezTo>
                    <a:cubicBezTo>
                      <a:pt x="45" y="48"/>
                      <a:pt x="46" y="48"/>
                      <a:pt x="47" y="47"/>
                    </a:cubicBezTo>
                    <a:cubicBezTo>
                      <a:pt x="47" y="47"/>
                      <a:pt x="47" y="47"/>
                      <a:pt x="47" y="47"/>
                    </a:cubicBezTo>
                    <a:cubicBezTo>
                      <a:pt x="47" y="46"/>
                      <a:pt x="47" y="46"/>
                      <a:pt x="47" y="46"/>
                    </a:cubicBezTo>
                    <a:cubicBezTo>
                      <a:pt x="46" y="45"/>
                      <a:pt x="46" y="45"/>
                      <a:pt x="46" y="45"/>
                    </a:cubicBezTo>
                    <a:cubicBezTo>
                      <a:pt x="46" y="45"/>
                      <a:pt x="45" y="44"/>
                      <a:pt x="43" y="43"/>
                    </a:cubicBezTo>
                    <a:cubicBezTo>
                      <a:pt x="38" y="40"/>
                      <a:pt x="28" y="34"/>
                      <a:pt x="20" y="29"/>
                    </a:cubicBezTo>
                    <a:cubicBezTo>
                      <a:pt x="15" y="26"/>
                      <a:pt x="11" y="24"/>
                      <a:pt x="8" y="22"/>
                    </a:cubicBezTo>
                    <a:cubicBezTo>
                      <a:pt x="7" y="21"/>
                      <a:pt x="6" y="20"/>
                      <a:pt x="5" y="20"/>
                    </a:cubicBezTo>
                    <a:cubicBezTo>
                      <a:pt x="5"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3" y="20"/>
                      <a:pt x="3" y="20"/>
                      <a:pt x="3" y="20"/>
                    </a:cubicBezTo>
                    <a:cubicBezTo>
                      <a:pt x="4" y="19"/>
                      <a:pt x="4" y="19"/>
                      <a:pt x="4" y="19"/>
                    </a:cubicBezTo>
                    <a:cubicBezTo>
                      <a:pt x="4" y="19"/>
                      <a:pt x="4" y="19"/>
                      <a:pt x="4" y="19"/>
                    </a:cubicBezTo>
                    <a:cubicBezTo>
                      <a:pt x="3" y="20"/>
                      <a:pt x="3" y="20"/>
                      <a:pt x="3" y="20"/>
                    </a:cubicBezTo>
                    <a:cubicBezTo>
                      <a:pt x="4" y="19"/>
                      <a:pt x="4" y="19"/>
                      <a:pt x="4" y="19"/>
                    </a:cubicBezTo>
                    <a:cubicBezTo>
                      <a:pt x="3" y="20"/>
                      <a:pt x="3" y="20"/>
                      <a:pt x="3" y="20"/>
                    </a:cubicBezTo>
                    <a:cubicBezTo>
                      <a:pt x="4" y="19"/>
                      <a:pt x="4" y="19"/>
                      <a:pt x="4" y="19"/>
                    </a:cubicBezTo>
                    <a:cubicBezTo>
                      <a:pt x="4" y="19"/>
                      <a:pt x="4" y="19"/>
                      <a:pt x="4" y="19"/>
                    </a:cubicBezTo>
                    <a:cubicBezTo>
                      <a:pt x="3" y="20"/>
                      <a:pt x="3" y="20"/>
                      <a:pt x="3" y="20"/>
                    </a:cubicBezTo>
                    <a:cubicBezTo>
                      <a:pt x="4" y="19"/>
                      <a:pt x="4" y="19"/>
                      <a:pt x="4" y="19"/>
                    </a:cubicBezTo>
                    <a:cubicBezTo>
                      <a:pt x="3" y="20"/>
                      <a:pt x="3" y="20"/>
                      <a:pt x="3" y="20"/>
                    </a:cubicBezTo>
                    <a:cubicBezTo>
                      <a:pt x="4" y="20"/>
                      <a:pt x="4" y="20"/>
                      <a:pt x="4" y="20"/>
                    </a:cubicBezTo>
                    <a:cubicBezTo>
                      <a:pt x="4" y="20"/>
                      <a:pt x="4" y="19"/>
                      <a:pt x="4" y="19"/>
                    </a:cubicBezTo>
                    <a:cubicBezTo>
                      <a:pt x="3" y="20"/>
                      <a:pt x="3" y="20"/>
                      <a:pt x="3" y="20"/>
                    </a:cubicBezTo>
                    <a:cubicBezTo>
                      <a:pt x="4" y="20"/>
                      <a:pt x="4" y="20"/>
                      <a:pt x="4" y="20"/>
                    </a:cubicBezTo>
                    <a:cubicBezTo>
                      <a:pt x="3" y="20"/>
                      <a:pt x="3" y="20"/>
                      <a:pt x="3" y="20"/>
                    </a:cubicBezTo>
                    <a:cubicBezTo>
                      <a:pt x="4" y="21"/>
                      <a:pt x="4" y="21"/>
                      <a:pt x="4" y="21"/>
                    </a:cubicBezTo>
                    <a:cubicBezTo>
                      <a:pt x="3" y="20"/>
                      <a:pt x="3" y="20"/>
                      <a:pt x="3" y="20"/>
                    </a:cubicBezTo>
                    <a:cubicBezTo>
                      <a:pt x="3" y="21"/>
                      <a:pt x="3" y="21"/>
                      <a:pt x="3" y="21"/>
                    </a:cubicBezTo>
                    <a:cubicBezTo>
                      <a:pt x="4" y="21"/>
                      <a:pt x="4" y="21"/>
                      <a:pt x="4" y="21"/>
                    </a:cubicBezTo>
                    <a:cubicBezTo>
                      <a:pt x="3" y="20"/>
                      <a:pt x="3" y="20"/>
                      <a:pt x="3" y="20"/>
                    </a:cubicBezTo>
                    <a:cubicBezTo>
                      <a:pt x="3" y="21"/>
                      <a:pt x="3" y="21"/>
                      <a:pt x="3" y="21"/>
                    </a:cubicBezTo>
                    <a:cubicBezTo>
                      <a:pt x="3" y="20"/>
                      <a:pt x="3" y="20"/>
                      <a:pt x="3" y="20"/>
                    </a:cubicBezTo>
                    <a:cubicBezTo>
                      <a:pt x="3" y="22"/>
                      <a:pt x="3" y="22"/>
                      <a:pt x="3" y="22"/>
                    </a:cubicBezTo>
                    <a:cubicBezTo>
                      <a:pt x="3" y="21"/>
                      <a:pt x="3" y="21"/>
                      <a:pt x="3" y="21"/>
                    </a:cubicBezTo>
                    <a:cubicBezTo>
                      <a:pt x="3" y="20"/>
                      <a:pt x="3" y="20"/>
                      <a:pt x="3" y="20"/>
                    </a:cubicBezTo>
                    <a:cubicBezTo>
                      <a:pt x="3" y="22"/>
                      <a:pt x="3" y="22"/>
                      <a:pt x="3" y="22"/>
                    </a:cubicBezTo>
                    <a:cubicBezTo>
                      <a:pt x="3" y="21"/>
                      <a:pt x="3" y="21"/>
                      <a:pt x="3" y="21"/>
                    </a:cubicBezTo>
                    <a:cubicBezTo>
                      <a:pt x="3" y="22"/>
                      <a:pt x="3" y="22"/>
                      <a:pt x="3" y="22"/>
                    </a:cubicBezTo>
                    <a:cubicBezTo>
                      <a:pt x="3" y="22"/>
                      <a:pt x="3" y="22"/>
                      <a:pt x="3" y="22"/>
                    </a:cubicBezTo>
                    <a:cubicBezTo>
                      <a:pt x="3" y="21"/>
                      <a:pt x="3" y="21"/>
                      <a:pt x="3" y="21"/>
                    </a:cubicBezTo>
                    <a:cubicBezTo>
                      <a:pt x="3" y="22"/>
                      <a:pt x="3" y="22"/>
                      <a:pt x="3" y="22"/>
                    </a:cubicBezTo>
                    <a:cubicBezTo>
                      <a:pt x="3" y="22"/>
                      <a:pt x="3" y="22"/>
                      <a:pt x="3" y="22"/>
                    </a:cubicBezTo>
                    <a:cubicBezTo>
                      <a:pt x="3" y="22"/>
                      <a:pt x="4" y="22"/>
                      <a:pt x="5" y="23"/>
                    </a:cubicBezTo>
                    <a:cubicBezTo>
                      <a:pt x="10" y="25"/>
                      <a:pt x="19" y="29"/>
                      <a:pt x="27" y="33"/>
                    </a:cubicBezTo>
                    <a:cubicBezTo>
                      <a:pt x="36" y="36"/>
                      <a:pt x="43" y="40"/>
                      <a:pt x="43" y="40"/>
                    </a:cubicBezTo>
                    <a:cubicBezTo>
                      <a:pt x="43" y="40"/>
                      <a:pt x="44" y="40"/>
                      <a:pt x="45" y="39"/>
                    </a:cubicBezTo>
                    <a:cubicBezTo>
                      <a:pt x="45" y="38"/>
                      <a:pt x="45" y="38"/>
                      <a:pt x="44" y="37"/>
                    </a:cubicBezTo>
                    <a:cubicBezTo>
                      <a:pt x="6" y="13"/>
                      <a:pt x="6" y="13"/>
                      <a:pt x="6" y="13"/>
                    </a:cubicBezTo>
                    <a:cubicBezTo>
                      <a:pt x="5" y="14"/>
                      <a:pt x="5" y="14"/>
                      <a:pt x="5" y="14"/>
                    </a:cubicBezTo>
                    <a:cubicBezTo>
                      <a:pt x="4" y="16"/>
                      <a:pt x="4" y="16"/>
                      <a:pt x="4" y="16"/>
                    </a:cubicBezTo>
                    <a:cubicBezTo>
                      <a:pt x="4" y="16"/>
                      <a:pt x="13" y="20"/>
                      <a:pt x="22" y="24"/>
                    </a:cubicBezTo>
                    <a:cubicBezTo>
                      <a:pt x="27" y="27"/>
                      <a:pt x="32" y="29"/>
                      <a:pt x="36" y="30"/>
                    </a:cubicBezTo>
                    <a:cubicBezTo>
                      <a:pt x="37" y="31"/>
                      <a:pt x="39" y="32"/>
                      <a:pt x="40" y="32"/>
                    </a:cubicBezTo>
                    <a:cubicBezTo>
                      <a:pt x="41" y="33"/>
                      <a:pt x="41" y="33"/>
                      <a:pt x="42" y="33"/>
                    </a:cubicBezTo>
                    <a:cubicBezTo>
                      <a:pt x="42" y="33"/>
                      <a:pt x="43" y="33"/>
                      <a:pt x="43" y="33"/>
                    </a:cubicBezTo>
                    <a:cubicBezTo>
                      <a:pt x="44" y="33"/>
                      <a:pt x="44" y="33"/>
                      <a:pt x="44" y="33"/>
                    </a:cubicBezTo>
                    <a:cubicBezTo>
                      <a:pt x="44" y="33"/>
                      <a:pt x="44" y="33"/>
                      <a:pt x="45" y="32"/>
                    </a:cubicBezTo>
                    <a:cubicBezTo>
                      <a:pt x="45" y="32"/>
                      <a:pt x="45" y="32"/>
                      <a:pt x="45" y="31"/>
                    </a:cubicBezTo>
                    <a:cubicBezTo>
                      <a:pt x="45" y="31"/>
                      <a:pt x="45" y="31"/>
                      <a:pt x="44" y="30"/>
                    </a:cubicBezTo>
                    <a:cubicBezTo>
                      <a:pt x="10" y="9"/>
                      <a:pt x="10" y="9"/>
                      <a:pt x="10" y="9"/>
                    </a:cubicBezTo>
                    <a:cubicBezTo>
                      <a:pt x="9" y="10"/>
                      <a:pt x="9" y="10"/>
                      <a:pt x="9" y="10"/>
                    </a:cubicBezTo>
                    <a:cubicBezTo>
                      <a:pt x="10" y="11"/>
                      <a:pt x="10" y="11"/>
                      <a:pt x="10" y="11"/>
                    </a:cubicBezTo>
                    <a:cubicBezTo>
                      <a:pt x="9" y="10"/>
                      <a:pt x="9" y="10"/>
                      <a:pt x="9" y="10"/>
                    </a:cubicBezTo>
                    <a:cubicBezTo>
                      <a:pt x="9" y="12"/>
                      <a:pt x="9" y="12"/>
                      <a:pt x="9" y="12"/>
                    </a:cubicBezTo>
                    <a:cubicBezTo>
                      <a:pt x="10" y="11"/>
                      <a:pt x="10" y="11"/>
                      <a:pt x="10" y="11"/>
                    </a:cubicBezTo>
                    <a:cubicBezTo>
                      <a:pt x="9" y="10"/>
                      <a:pt x="9" y="10"/>
                      <a:pt x="9" y="10"/>
                    </a:cubicBezTo>
                    <a:cubicBezTo>
                      <a:pt x="9" y="12"/>
                      <a:pt x="9" y="12"/>
                      <a:pt x="9" y="12"/>
                    </a:cubicBezTo>
                    <a:cubicBezTo>
                      <a:pt x="9" y="10"/>
                      <a:pt x="9" y="10"/>
                      <a:pt x="9" y="10"/>
                    </a:cubicBezTo>
                    <a:cubicBezTo>
                      <a:pt x="9" y="12"/>
                      <a:pt x="9" y="12"/>
                      <a:pt x="9" y="12"/>
                    </a:cubicBezTo>
                    <a:cubicBezTo>
                      <a:pt x="9" y="12"/>
                      <a:pt x="9" y="12"/>
                      <a:pt x="9" y="12"/>
                    </a:cubicBezTo>
                    <a:cubicBezTo>
                      <a:pt x="9" y="10"/>
                      <a:pt x="9" y="10"/>
                      <a:pt x="9" y="10"/>
                    </a:cubicBezTo>
                    <a:cubicBezTo>
                      <a:pt x="9" y="12"/>
                      <a:pt x="9" y="12"/>
                      <a:pt x="9" y="12"/>
                    </a:cubicBezTo>
                    <a:cubicBezTo>
                      <a:pt x="9" y="11"/>
                      <a:pt x="9" y="11"/>
                      <a:pt x="9" y="11"/>
                    </a:cubicBezTo>
                    <a:cubicBezTo>
                      <a:pt x="9" y="12"/>
                      <a:pt x="9" y="12"/>
                      <a:pt x="9" y="12"/>
                    </a:cubicBezTo>
                    <a:cubicBezTo>
                      <a:pt x="9" y="12"/>
                      <a:pt x="9" y="12"/>
                      <a:pt x="9" y="12"/>
                    </a:cubicBezTo>
                    <a:cubicBezTo>
                      <a:pt x="9" y="11"/>
                      <a:pt x="9" y="11"/>
                      <a:pt x="9" y="11"/>
                    </a:cubicBezTo>
                    <a:cubicBezTo>
                      <a:pt x="9" y="12"/>
                      <a:pt x="9" y="12"/>
                      <a:pt x="9" y="12"/>
                    </a:cubicBezTo>
                    <a:cubicBezTo>
                      <a:pt x="9" y="12"/>
                      <a:pt x="10" y="12"/>
                      <a:pt x="11" y="12"/>
                    </a:cubicBezTo>
                    <a:cubicBezTo>
                      <a:pt x="15" y="14"/>
                      <a:pt x="23" y="18"/>
                      <a:pt x="30" y="22"/>
                    </a:cubicBezTo>
                    <a:cubicBezTo>
                      <a:pt x="38" y="25"/>
                      <a:pt x="44" y="28"/>
                      <a:pt x="44" y="29"/>
                    </a:cubicBezTo>
                    <a:cubicBezTo>
                      <a:pt x="45" y="29"/>
                      <a:pt x="45" y="29"/>
                      <a:pt x="46" y="28"/>
                    </a:cubicBezTo>
                    <a:cubicBezTo>
                      <a:pt x="46" y="27"/>
                      <a:pt x="46" y="27"/>
                      <a:pt x="46" y="27"/>
                    </a:cubicBezTo>
                    <a:cubicBezTo>
                      <a:pt x="46" y="26"/>
                      <a:pt x="46" y="26"/>
                      <a:pt x="46" y="26"/>
                    </a:cubicBezTo>
                    <a:cubicBezTo>
                      <a:pt x="45" y="26"/>
                      <a:pt x="45" y="25"/>
                      <a:pt x="45" y="25"/>
                    </a:cubicBezTo>
                    <a:cubicBezTo>
                      <a:pt x="43" y="24"/>
                      <a:pt x="41" y="22"/>
                      <a:pt x="37" y="20"/>
                    </a:cubicBezTo>
                    <a:cubicBezTo>
                      <a:pt x="32" y="17"/>
                      <a:pt x="25" y="14"/>
                      <a:pt x="20" y="10"/>
                    </a:cubicBezTo>
                    <a:cubicBezTo>
                      <a:pt x="17" y="9"/>
                      <a:pt x="15" y="7"/>
                      <a:pt x="13" y="6"/>
                    </a:cubicBezTo>
                    <a:cubicBezTo>
                      <a:pt x="13" y="6"/>
                      <a:pt x="12" y="5"/>
                      <a:pt x="12" y="5"/>
                    </a:cubicBezTo>
                    <a:cubicBezTo>
                      <a:pt x="11" y="5"/>
                      <a:pt x="11" y="5"/>
                      <a:pt x="11" y="5"/>
                    </a:cubicBezTo>
                    <a:cubicBezTo>
                      <a:pt x="11" y="5"/>
                      <a:pt x="11" y="5"/>
                      <a:pt x="11" y="5"/>
                    </a:cubicBezTo>
                    <a:cubicBezTo>
                      <a:pt x="10" y="6"/>
                      <a:pt x="10" y="6"/>
                      <a:pt x="10" y="6"/>
                    </a:cubicBezTo>
                    <a:cubicBezTo>
                      <a:pt x="11" y="6"/>
                      <a:pt x="11" y="6"/>
                      <a:pt x="11" y="6"/>
                    </a:cubicBezTo>
                    <a:cubicBezTo>
                      <a:pt x="11" y="5"/>
                      <a:pt x="11" y="5"/>
                      <a:pt x="11" y="5"/>
                    </a:cubicBezTo>
                    <a:cubicBezTo>
                      <a:pt x="10" y="6"/>
                      <a:pt x="10" y="6"/>
                      <a:pt x="10" y="6"/>
                    </a:cubicBezTo>
                    <a:cubicBezTo>
                      <a:pt x="11" y="6"/>
                      <a:pt x="11" y="6"/>
                      <a:pt x="11" y="6"/>
                    </a:cubicBezTo>
                    <a:cubicBezTo>
                      <a:pt x="10" y="6"/>
                      <a:pt x="10" y="6"/>
                      <a:pt x="10" y="6"/>
                    </a:cubicBezTo>
                    <a:cubicBezTo>
                      <a:pt x="11" y="6"/>
                      <a:pt x="11" y="6"/>
                      <a:pt x="11" y="6"/>
                    </a:cubicBezTo>
                    <a:cubicBezTo>
                      <a:pt x="11" y="6"/>
                      <a:pt x="11" y="6"/>
                      <a:pt x="11" y="6"/>
                    </a:cubicBezTo>
                    <a:cubicBezTo>
                      <a:pt x="10" y="6"/>
                      <a:pt x="10" y="6"/>
                      <a:pt x="10" y="6"/>
                    </a:cubicBezTo>
                    <a:cubicBezTo>
                      <a:pt x="11" y="6"/>
                      <a:pt x="11" y="6"/>
                      <a:pt x="11" y="6"/>
                    </a:cubicBezTo>
                    <a:cubicBezTo>
                      <a:pt x="10" y="6"/>
                      <a:pt x="10" y="6"/>
                      <a:pt x="10" y="6"/>
                    </a:cubicBezTo>
                    <a:cubicBezTo>
                      <a:pt x="9" y="7"/>
                      <a:pt x="9" y="7"/>
                      <a:pt x="9" y="7"/>
                    </a:cubicBezTo>
                    <a:cubicBezTo>
                      <a:pt x="44" y="21"/>
                      <a:pt x="44" y="21"/>
                      <a:pt x="44" y="21"/>
                    </a:cubicBezTo>
                    <a:cubicBezTo>
                      <a:pt x="45" y="21"/>
                      <a:pt x="45" y="21"/>
                      <a:pt x="46" y="20"/>
                    </a:cubicBezTo>
                    <a:cubicBezTo>
                      <a:pt x="46" y="20"/>
                      <a:pt x="46" y="19"/>
                      <a:pt x="45" y="19"/>
                    </a:cubicBezTo>
                    <a:cubicBezTo>
                      <a:pt x="32" y="11"/>
                      <a:pt x="32" y="11"/>
                      <a:pt x="32" y="11"/>
                    </a:cubicBezTo>
                    <a:cubicBezTo>
                      <a:pt x="41" y="14"/>
                      <a:pt x="41" y="14"/>
                      <a:pt x="41" y="14"/>
                    </a:cubicBezTo>
                    <a:cubicBezTo>
                      <a:pt x="42" y="15"/>
                      <a:pt x="43" y="14"/>
                      <a:pt x="43" y="14"/>
                    </a:cubicBezTo>
                    <a:cubicBezTo>
                      <a:pt x="43" y="13"/>
                      <a:pt x="43" y="13"/>
                      <a:pt x="43" y="13"/>
                    </a:cubicBezTo>
                    <a:cubicBezTo>
                      <a:pt x="43" y="12"/>
                      <a:pt x="43" y="12"/>
                      <a:pt x="43" y="12"/>
                    </a:cubicBezTo>
                    <a:cubicBezTo>
                      <a:pt x="42" y="11"/>
                      <a:pt x="42" y="11"/>
                      <a:pt x="42" y="11"/>
                    </a:cubicBezTo>
                    <a:cubicBezTo>
                      <a:pt x="42" y="11"/>
                      <a:pt x="40" y="10"/>
                      <a:pt x="39" y="9"/>
                    </a:cubicBezTo>
                    <a:cubicBezTo>
                      <a:pt x="33" y="5"/>
                      <a:pt x="25" y="1"/>
                      <a:pt x="25" y="1"/>
                    </a:cubicBezTo>
                    <a:cubicBezTo>
                      <a:pt x="24" y="0"/>
                      <a:pt x="24" y="0"/>
                      <a:pt x="23" y="1"/>
                    </a:cubicBezTo>
                    <a:cubicBezTo>
                      <a:pt x="23" y="2"/>
                      <a:pt x="23" y="3"/>
                      <a:pt x="24" y="3"/>
                    </a:cubicBezTo>
                    <a:cubicBezTo>
                      <a:pt x="24" y="3"/>
                      <a:pt x="28" y="6"/>
                      <a:pt x="32" y="8"/>
                    </a:cubicBezTo>
                    <a:cubicBezTo>
                      <a:pt x="35" y="10"/>
                      <a:pt x="37" y="11"/>
                      <a:pt x="38" y="12"/>
                    </a:cubicBezTo>
                    <a:cubicBezTo>
                      <a:pt x="39" y="13"/>
                      <a:pt x="40" y="13"/>
                      <a:pt x="40" y="13"/>
                    </a:cubicBezTo>
                    <a:cubicBezTo>
                      <a:pt x="41" y="14"/>
                      <a:pt x="41" y="14"/>
                      <a:pt x="41" y="14"/>
                    </a:cubicBezTo>
                    <a:cubicBezTo>
                      <a:pt x="41" y="14"/>
                      <a:pt x="41" y="14"/>
                      <a:pt x="41" y="14"/>
                    </a:cubicBezTo>
                    <a:cubicBezTo>
                      <a:pt x="41" y="13"/>
                      <a:pt x="41" y="13"/>
                      <a:pt x="41" y="13"/>
                    </a:cubicBezTo>
                    <a:cubicBezTo>
                      <a:pt x="41" y="14"/>
                      <a:pt x="41" y="14"/>
                      <a:pt x="41" y="14"/>
                    </a:cubicBezTo>
                    <a:cubicBezTo>
                      <a:pt x="41" y="14"/>
                      <a:pt x="41" y="14"/>
                      <a:pt x="41" y="14"/>
                    </a:cubicBezTo>
                    <a:cubicBezTo>
                      <a:pt x="41" y="13"/>
                      <a:pt x="41" y="13"/>
                      <a:pt x="41" y="13"/>
                    </a:cubicBezTo>
                    <a:cubicBezTo>
                      <a:pt x="41" y="14"/>
                      <a:pt x="41" y="14"/>
                      <a:pt x="41" y="14"/>
                    </a:cubicBezTo>
                    <a:cubicBezTo>
                      <a:pt x="42" y="13"/>
                      <a:pt x="42" y="13"/>
                      <a:pt x="42" y="13"/>
                    </a:cubicBezTo>
                    <a:cubicBezTo>
                      <a:pt x="40" y="13"/>
                      <a:pt x="40" y="13"/>
                      <a:pt x="40" y="13"/>
                    </a:cubicBezTo>
                    <a:cubicBezTo>
                      <a:pt x="41" y="13"/>
                      <a:pt x="41" y="14"/>
                      <a:pt x="41" y="14"/>
                    </a:cubicBezTo>
                    <a:cubicBezTo>
                      <a:pt x="42" y="13"/>
                      <a:pt x="42" y="13"/>
                      <a:pt x="42" y="13"/>
                    </a:cubicBezTo>
                    <a:cubicBezTo>
                      <a:pt x="40" y="13"/>
                      <a:pt x="40" y="13"/>
                      <a:pt x="40" y="13"/>
                    </a:cubicBezTo>
                    <a:cubicBezTo>
                      <a:pt x="42" y="13"/>
                      <a:pt x="42" y="13"/>
                      <a:pt x="42" y="13"/>
                    </a:cubicBezTo>
                    <a:cubicBezTo>
                      <a:pt x="41" y="12"/>
                      <a:pt x="41" y="12"/>
                      <a:pt x="41" y="12"/>
                    </a:cubicBezTo>
                    <a:cubicBezTo>
                      <a:pt x="40" y="13"/>
                      <a:pt x="40" y="13"/>
                      <a:pt x="40" y="13"/>
                    </a:cubicBezTo>
                    <a:cubicBezTo>
                      <a:pt x="42" y="13"/>
                      <a:pt x="42" y="13"/>
                      <a:pt x="42" y="13"/>
                    </a:cubicBezTo>
                    <a:cubicBezTo>
                      <a:pt x="41" y="12"/>
                      <a:pt x="41" y="12"/>
                      <a:pt x="41" y="12"/>
                    </a:cubicBezTo>
                    <a:cubicBezTo>
                      <a:pt x="42" y="13"/>
                      <a:pt x="42" y="13"/>
                      <a:pt x="42" y="13"/>
                    </a:cubicBezTo>
                    <a:cubicBezTo>
                      <a:pt x="43" y="12"/>
                      <a:pt x="43" y="12"/>
                      <a:pt x="43" y="12"/>
                    </a:cubicBezTo>
                    <a:cubicBezTo>
                      <a:pt x="17" y="1"/>
                      <a:pt x="17" y="1"/>
                      <a:pt x="17" y="1"/>
                    </a:cubicBezTo>
                    <a:cubicBezTo>
                      <a:pt x="17" y="1"/>
                      <a:pt x="16" y="1"/>
                      <a:pt x="15" y="2"/>
                    </a:cubicBezTo>
                    <a:cubicBezTo>
                      <a:pt x="15" y="3"/>
                      <a:pt x="15" y="3"/>
                      <a:pt x="16" y="4"/>
                    </a:cubicBezTo>
                    <a:cubicBezTo>
                      <a:pt x="29" y="12"/>
                      <a:pt x="29" y="12"/>
                      <a:pt x="29" y="12"/>
                    </a:cubicBezTo>
                    <a:cubicBezTo>
                      <a:pt x="11" y="4"/>
                      <a:pt x="11" y="4"/>
                      <a:pt x="11" y="4"/>
                    </a:cubicBezTo>
                    <a:cubicBezTo>
                      <a:pt x="10" y="4"/>
                      <a:pt x="9" y="4"/>
                      <a:pt x="9" y="5"/>
                    </a:cubicBezTo>
                    <a:cubicBezTo>
                      <a:pt x="9" y="6"/>
                      <a:pt x="9" y="6"/>
                      <a:pt x="9" y="6"/>
                    </a:cubicBezTo>
                    <a:cubicBezTo>
                      <a:pt x="9" y="6"/>
                      <a:pt x="9" y="7"/>
                      <a:pt x="9" y="7"/>
                    </a:cubicBezTo>
                    <a:cubicBezTo>
                      <a:pt x="9" y="7"/>
                      <a:pt x="10" y="7"/>
                      <a:pt x="10" y="8"/>
                    </a:cubicBezTo>
                    <a:cubicBezTo>
                      <a:pt x="11" y="9"/>
                      <a:pt x="14" y="10"/>
                      <a:pt x="18" y="12"/>
                    </a:cubicBezTo>
                    <a:cubicBezTo>
                      <a:pt x="23" y="15"/>
                      <a:pt x="29" y="19"/>
                      <a:pt x="35" y="22"/>
                    </a:cubicBezTo>
                    <a:cubicBezTo>
                      <a:pt x="37" y="24"/>
                      <a:pt x="40" y="25"/>
                      <a:pt x="41" y="26"/>
                    </a:cubicBezTo>
                    <a:cubicBezTo>
                      <a:pt x="42" y="27"/>
                      <a:pt x="43" y="27"/>
                      <a:pt x="43" y="28"/>
                    </a:cubicBezTo>
                    <a:cubicBezTo>
                      <a:pt x="43" y="28"/>
                      <a:pt x="43" y="28"/>
                      <a:pt x="43" y="28"/>
                    </a:cubicBezTo>
                    <a:cubicBezTo>
                      <a:pt x="43" y="28"/>
                      <a:pt x="43" y="28"/>
                      <a:pt x="43" y="28"/>
                    </a:cubicBezTo>
                    <a:cubicBezTo>
                      <a:pt x="44" y="27"/>
                      <a:pt x="44" y="27"/>
                      <a:pt x="44" y="27"/>
                    </a:cubicBezTo>
                    <a:cubicBezTo>
                      <a:pt x="43" y="27"/>
                      <a:pt x="43" y="27"/>
                      <a:pt x="43" y="27"/>
                    </a:cubicBezTo>
                    <a:cubicBezTo>
                      <a:pt x="43" y="28"/>
                      <a:pt x="43" y="28"/>
                      <a:pt x="43" y="28"/>
                    </a:cubicBezTo>
                    <a:cubicBezTo>
                      <a:pt x="44" y="27"/>
                      <a:pt x="44" y="27"/>
                      <a:pt x="44" y="27"/>
                    </a:cubicBezTo>
                    <a:cubicBezTo>
                      <a:pt x="43" y="27"/>
                      <a:pt x="43" y="27"/>
                      <a:pt x="43" y="27"/>
                    </a:cubicBezTo>
                    <a:cubicBezTo>
                      <a:pt x="45" y="27"/>
                      <a:pt x="45" y="27"/>
                      <a:pt x="45" y="27"/>
                    </a:cubicBezTo>
                    <a:cubicBezTo>
                      <a:pt x="43" y="26"/>
                      <a:pt x="43" y="26"/>
                      <a:pt x="43" y="26"/>
                    </a:cubicBezTo>
                    <a:cubicBezTo>
                      <a:pt x="43" y="27"/>
                      <a:pt x="43" y="27"/>
                      <a:pt x="43" y="27"/>
                    </a:cubicBezTo>
                    <a:cubicBezTo>
                      <a:pt x="45" y="27"/>
                      <a:pt x="45" y="27"/>
                      <a:pt x="45" y="27"/>
                    </a:cubicBezTo>
                    <a:cubicBezTo>
                      <a:pt x="43" y="26"/>
                      <a:pt x="43" y="26"/>
                      <a:pt x="43" y="26"/>
                    </a:cubicBezTo>
                    <a:cubicBezTo>
                      <a:pt x="45" y="27"/>
                      <a:pt x="45" y="27"/>
                      <a:pt x="45" y="27"/>
                    </a:cubicBezTo>
                    <a:cubicBezTo>
                      <a:pt x="45" y="26"/>
                      <a:pt x="45" y="26"/>
                      <a:pt x="45" y="26"/>
                    </a:cubicBezTo>
                    <a:cubicBezTo>
                      <a:pt x="45" y="26"/>
                      <a:pt x="37" y="22"/>
                      <a:pt x="28" y="17"/>
                    </a:cubicBezTo>
                    <a:cubicBezTo>
                      <a:pt x="24" y="15"/>
                      <a:pt x="20" y="13"/>
                      <a:pt x="16" y="11"/>
                    </a:cubicBezTo>
                    <a:cubicBezTo>
                      <a:pt x="14" y="11"/>
                      <a:pt x="13" y="10"/>
                      <a:pt x="12" y="9"/>
                    </a:cubicBezTo>
                    <a:cubicBezTo>
                      <a:pt x="11" y="9"/>
                      <a:pt x="11" y="9"/>
                      <a:pt x="10" y="9"/>
                    </a:cubicBezTo>
                    <a:cubicBezTo>
                      <a:pt x="10" y="9"/>
                      <a:pt x="10" y="9"/>
                      <a:pt x="10" y="9"/>
                    </a:cubicBezTo>
                    <a:cubicBezTo>
                      <a:pt x="9" y="9"/>
                      <a:pt x="9" y="9"/>
                      <a:pt x="9" y="9"/>
                    </a:cubicBezTo>
                    <a:cubicBezTo>
                      <a:pt x="9" y="9"/>
                      <a:pt x="9" y="9"/>
                      <a:pt x="9" y="9"/>
                    </a:cubicBezTo>
                    <a:cubicBezTo>
                      <a:pt x="8" y="9"/>
                      <a:pt x="8" y="9"/>
                      <a:pt x="8" y="9"/>
                    </a:cubicBezTo>
                    <a:cubicBezTo>
                      <a:pt x="7" y="10"/>
                      <a:pt x="8" y="11"/>
                      <a:pt x="8" y="11"/>
                    </a:cubicBezTo>
                    <a:cubicBezTo>
                      <a:pt x="43" y="33"/>
                      <a:pt x="43" y="33"/>
                      <a:pt x="43" y="33"/>
                    </a:cubicBezTo>
                    <a:cubicBezTo>
                      <a:pt x="43" y="32"/>
                      <a:pt x="43" y="32"/>
                      <a:pt x="43" y="32"/>
                    </a:cubicBezTo>
                    <a:cubicBezTo>
                      <a:pt x="42" y="31"/>
                      <a:pt x="42" y="31"/>
                      <a:pt x="42" y="31"/>
                    </a:cubicBezTo>
                    <a:cubicBezTo>
                      <a:pt x="43" y="32"/>
                      <a:pt x="43" y="32"/>
                      <a:pt x="43" y="32"/>
                    </a:cubicBezTo>
                    <a:cubicBezTo>
                      <a:pt x="43" y="30"/>
                      <a:pt x="43" y="30"/>
                      <a:pt x="43" y="30"/>
                    </a:cubicBezTo>
                    <a:cubicBezTo>
                      <a:pt x="43" y="30"/>
                      <a:pt x="42" y="30"/>
                      <a:pt x="42" y="31"/>
                    </a:cubicBezTo>
                    <a:cubicBezTo>
                      <a:pt x="43" y="32"/>
                      <a:pt x="43" y="32"/>
                      <a:pt x="43" y="32"/>
                    </a:cubicBezTo>
                    <a:cubicBezTo>
                      <a:pt x="43" y="30"/>
                      <a:pt x="43" y="30"/>
                      <a:pt x="43" y="30"/>
                    </a:cubicBezTo>
                    <a:cubicBezTo>
                      <a:pt x="43" y="31"/>
                      <a:pt x="43" y="31"/>
                      <a:pt x="43" y="31"/>
                    </a:cubicBezTo>
                    <a:cubicBezTo>
                      <a:pt x="43" y="30"/>
                      <a:pt x="43" y="30"/>
                      <a:pt x="43" y="30"/>
                    </a:cubicBezTo>
                    <a:cubicBezTo>
                      <a:pt x="43" y="30"/>
                      <a:pt x="43" y="30"/>
                      <a:pt x="43" y="30"/>
                    </a:cubicBezTo>
                    <a:cubicBezTo>
                      <a:pt x="43" y="31"/>
                      <a:pt x="43" y="31"/>
                      <a:pt x="43" y="31"/>
                    </a:cubicBezTo>
                    <a:cubicBezTo>
                      <a:pt x="43" y="30"/>
                      <a:pt x="43" y="30"/>
                      <a:pt x="43" y="30"/>
                    </a:cubicBezTo>
                    <a:cubicBezTo>
                      <a:pt x="43" y="31"/>
                      <a:pt x="43" y="31"/>
                      <a:pt x="43" y="31"/>
                    </a:cubicBezTo>
                    <a:cubicBezTo>
                      <a:pt x="43" y="30"/>
                      <a:pt x="43" y="30"/>
                      <a:pt x="43" y="30"/>
                    </a:cubicBezTo>
                    <a:cubicBezTo>
                      <a:pt x="43" y="30"/>
                      <a:pt x="43" y="30"/>
                      <a:pt x="43" y="30"/>
                    </a:cubicBezTo>
                    <a:cubicBezTo>
                      <a:pt x="43" y="31"/>
                      <a:pt x="43" y="31"/>
                      <a:pt x="43" y="31"/>
                    </a:cubicBezTo>
                    <a:cubicBezTo>
                      <a:pt x="43" y="30"/>
                      <a:pt x="43" y="30"/>
                      <a:pt x="43" y="30"/>
                    </a:cubicBezTo>
                    <a:cubicBezTo>
                      <a:pt x="43" y="30"/>
                      <a:pt x="42" y="30"/>
                      <a:pt x="41" y="29"/>
                    </a:cubicBezTo>
                    <a:cubicBezTo>
                      <a:pt x="37" y="28"/>
                      <a:pt x="28" y="24"/>
                      <a:pt x="20" y="20"/>
                    </a:cubicBezTo>
                    <a:cubicBezTo>
                      <a:pt x="12" y="16"/>
                      <a:pt x="5" y="13"/>
                      <a:pt x="5" y="13"/>
                    </a:cubicBezTo>
                    <a:cubicBezTo>
                      <a:pt x="5" y="13"/>
                      <a:pt x="4" y="13"/>
                      <a:pt x="4" y="14"/>
                    </a:cubicBezTo>
                    <a:cubicBezTo>
                      <a:pt x="3" y="14"/>
                      <a:pt x="3" y="15"/>
                      <a:pt x="4" y="16"/>
                    </a:cubicBezTo>
                    <a:cubicBezTo>
                      <a:pt x="42" y="40"/>
                      <a:pt x="42" y="40"/>
                      <a:pt x="42" y="40"/>
                    </a:cubicBezTo>
                    <a:cubicBezTo>
                      <a:pt x="43" y="38"/>
                      <a:pt x="43" y="38"/>
                      <a:pt x="43" y="38"/>
                    </a:cubicBezTo>
                    <a:cubicBezTo>
                      <a:pt x="44" y="37"/>
                      <a:pt x="44" y="37"/>
                      <a:pt x="44" y="37"/>
                    </a:cubicBezTo>
                    <a:cubicBezTo>
                      <a:pt x="44" y="37"/>
                      <a:pt x="34" y="32"/>
                      <a:pt x="24" y="28"/>
                    </a:cubicBezTo>
                    <a:cubicBezTo>
                      <a:pt x="19" y="26"/>
                      <a:pt x="14" y="23"/>
                      <a:pt x="10" y="22"/>
                    </a:cubicBezTo>
                    <a:cubicBezTo>
                      <a:pt x="9" y="21"/>
                      <a:pt x="7" y="20"/>
                      <a:pt x="6" y="19"/>
                    </a:cubicBezTo>
                    <a:cubicBezTo>
                      <a:pt x="5" y="19"/>
                      <a:pt x="5" y="19"/>
                      <a:pt x="4" y="19"/>
                    </a:cubicBezTo>
                    <a:cubicBezTo>
                      <a:pt x="4" y="19"/>
                      <a:pt x="4" y="19"/>
                      <a:pt x="4" y="19"/>
                    </a:cubicBezTo>
                    <a:cubicBezTo>
                      <a:pt x="3" y="19"/>
                      <a:pt x="3" y="19"/>
                      <a:pt x="3" y="19"/>
                    </a:cubicBezTo>
                    <a:cubicBezTo>
                      <a:pt x="2" y="19"/>
                      <a:pt x="2" y="19"/>
                      <a:pt x="2" y="19"/>
                    </a:cubicBezTo>
                    <a:cubicBezTo>
                      <a:pt x="2" y="19"/>
                      <a:pt x="2" y="19"/>
                      <a:pt x="2" y="19"/>
                    </a:cubicBezTo>
                    <a:cubicBezTo>
                      <a:pt x="1" y="20"/>
                      <a:pt x="1" y="20"/>
                      <a:pt x="1" y="20"/>
                    </a:cubicBezTo>
                    <a:cubicBezTo>
                      <a:pt x="1" y="21"/>
                      <a:pt x="2" y="21"/>
                      <a:pt x="2" y="21"/>
                    </a:cubicBezTo>
                    <a:cubicBezTo>
                      <a:pt x="2" y="21"/>
                      <a:pt x="2" y="21"/>
                      <a:pt x="2" y="21"/>
                    </a:cubicBezTo>
                    <a:cubicBezTo>
                      <a:pt x="2" y="21"/>
                      <a:pt x="2" y="21"/>
                      <a:pt x="2" y="21"/>
                    </a:cubicBezTo>
                    <a:cubicBezTo>
                      <a:pt x="3" y="22"/>
                      <a:pt x="6" y="24"/>
                      <a:pt x="10" y="26"/>
                    </a:cubicBezTo>
                    <a:cubicBezTo>
                      <a:pt x="17" y="30"/>
                      <a:pt x="25" y="35"/>
                      <a:pt x="32" y="40"/>
                    </a:cubicBezTo>
                    <a:cubicBezTo>
                      <a:pt x="36" y="42"/>
                      <a:pt x="39" y="44"/>
                      <a:pt x="41" y="45"/>
                    </a:cubicBezTo>
                    <a:cubicBezTo>
                      <a:pt x="42" y="46"/>
                      <a:pt x="43" y="47"/>
                      <a:pt x="44" y="47"/>
                    </a:cubicBezTo>
                    <a:cubicBezTo>
                      <a:pt x="44" y="47"/>
                      <a:pt x="44" y="47"/>
                      <a:pt x="44" y="47"/>
                    </a:cubicBezTo>
                    <a:cubicBezTo>
                      <a:pt x="44" y="48"/>
                      <a:pt x="44" y="48"/>
                      <a:pt x="44" y="48"/>
                    </a:cubicBezTo>
                    <a:cubicBezTo>
                      <a:pt x="45" y="47"/>
                      <a:pt x="45" y="47"/>
                      <a:pt x="45" y="47"/>
                    </a:cubicBezTo>
                    <a:cubicBezTo>
                      <a:pt x="44" y="47"/>
                      <a:pt x="44" y="47"/>
                      <a:pt x="44" y="47"/>
                    </a:cubicBezTo>
                    <a:cubicBezTo>
                      <a:pt x="44" y="48"/>
                      <a:pt x="44" y="48"/>
                      <a:pt x="44" y="48"/>
                    </a:cubicBezTo>
                    <a:cubicBezTo>
                      <a:pt x="45" y="47"/>
                      <a:pt x="45" y="47"/>
                      <a:pt x="45" y="47"/>
                    </a:cubicBezTo>
                    <a:cubicBezTo>
                      <a:pt x="44" y="47"/>
                      <a:pt x="44" y="47"/>
                      <a:pt x="44" y="47"/>
                    </a:cubicBezTo>
                    <a:cubicBezTo>
                      <a:pt x="45" y="47"/>
                      <a:pt x="45" y="47"/>
                      <a:pt x="45" y="47"/>
                    </a:cubicBezTo>
                    <a:cubicBezTo>
                      <a:pt x="44" y="47"/>
                      <a:pt x="44" y="47"/>
                      <a:pt x="44" y="47"/>
                    </a:cubicBezTo>
                    <a:cubicBezTo>
                      <a:pt x="44" y="47"/>
                      <a:pt x="44" y="47"/>
                      <a:pt x="44" y="47"/>
                    </a:cubicBezTo>
                    <a:cubicBezTo>
                      <a:pt x="45" y="47"/>
                      <a:pt x="45" y="47"/>
                      <a:pt x="45" y="47"/>
                    </a:cubicBezTo>
                    <a:cubicBezTo>
                      <a:pt x="44" y="47"/>
                      <a:pt x="44" y="47"/>
                      <a:pt x="44" y="47"/>
                    </a:cubicBezTo>
                    <a:cubicBezTo>
                      <a:pt x="45" y="47"/>
                      <a:pt x="45" y="47"/>
                      <a:pt x="45" y="47"/>
                    </a:cubicBezTo>
                    <a:cubicBezTo>
                      <a:pt x="44" y="46"/>
                      <a:pt x="44" y="46"/>
                      <a:pt x="44" y="46"/>
                    </a:cubicBezTo>
                    <a:cubicBezTo>
                      <a:pt x="44" y="47"/>
                      <a:pt x="44" y="47"/>
                      <a:pt x="44" y="47"/>
                    </a:cubicBezTo>
                    <a:cubicBezTo>
                      <a:pt x="45" y="47"/>
                      <a:pt x="45" y="47"/>
                      <a:pt x="45" y="47"/>
                    </a:cubicBezTo>
                    <a:cubicBezTo>
                      <a:pt x="44" y="46"/>
                      <a:pt x="44" y="46"/>
                      <a:pt x="44" y="46"/>
                    </a:cubicBezTo>
                    <a:cubicBezTo>
                      <a:pt x="45" y="47"/>
                      <a:pt x="45" y="47"/>
                      <a:pt x="45" y="47"/>
                    </a:cubicBezTo>
                    <a:cubicBezTo>
                      <a:pt x="46" y="45"/>
                      <a:pt x="46" y="45"/>
                      <a:pt x="46" y="45"/>
                    </a:cubicBezTo>
                    <a:cubicBezTo>
                      <a:pt x="46" y="45"/>
                      <a:pt x="36" y="40"/>
                      <a:pt x="25" y="34"/>
                    </a:cubicBezTo>
                    <a:cubicBezTo>
                      <a:pt x="20" y="32"/>
                      <a:pt x="14" y="29"/>
                      <a:pt x="10" y="27"/>
                    </a:cubicBezTo>
                    <a:cubicBezTo>
                      <a:pt x="8" y="26"/>
                      <a:pt x="6" y="25"/>
                      <a:pt x="5" y="25"/>
                    </a:cubicBezTo>
                    <a:cubicBezTo>
                      <a:pt x="4" y="24"/>
                      <a:pt x="4" y="24"/>
                      <a:pt x="3" y="24"/>
                    </a:cubicBezTo>
                    <a:cubicBezTo>
                      <a:pt x="3" y="24"/>
                      <a:pt x="3" y="24"/>
                      <a:pt x="3" y="24"/>
                    </a:cubicBezTo>
                    <a:cubicBezTo>
                      <a:pt x="2" y="24"/>
                      <a:pt x="2" y="23"/>
                      <a:pt x="2" y="23"/>
                    </a:cubicBezTo>
                    <a:cubicBezTo>
                      <a:pt x="1" y="24"/>
                      <a:pt x="1" y="24"/>
                      <a:pt x="1" y="24"/>
                    </a:cubicBezTo>
                    <a:cubicBezTo>
                      <a:pt x="1" y="24"/>
                      <a:pt x="1" y="24"/>
                      <a:pt x="1" y="24"/>
                    </a:cubicBezTo>
                    <a:cubicBezTo>
                      <a:pt x="0" y="25"/>
                      <a:pt x="0" y="25"/>
                      <a:pt x="0" y="25"/>
                    </a:cubicBezTo>
                    <a:cubicBezTo>
                      <a:pt x="0" y="26"/>
                      <a:pt x="1" y="26"/>
                      <a:pt x="1" y="26"/>
                    </a:cubicBezTo>
                    <a:cubicBezTo>
                      <a:pt x="1" y="26"/>
                      <a:pt x="4" y="28"/>
                      <a:pt x="8" y="30"/>
                    </a:cubicBezTo>
                    <a:cubicBezTo>
                      <a:pt x="14" y="34"/>
                      <a:pt x="23" y="39"/>
                      <a:pt x="30" y="44"/>
                    </a:cubicBezTo>
                    <a:cubicBezTo>
                      <a:pt x="34" y="46"/>
                      <a:pt x="37" y="48"/>
                      <a:pt x="39" y="50"/>
                    </a:cubicBezTo>
                    <a:cubicBezTo>
                      <a:pt x="41" y="50"/>
                      <a:pt x="42" y="51"/>
                      <a:pt x="42"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4" y="51"/>
                      <a:pt x="44" y="51"/>
                      <a:pt x="44" y="51"/>
                    </a:cubicBezTo>
                    <a:cubicBezTo>
                      <a:pt x="43" y="51"/>
                      <a:pt x="43" y="51"/>
                      <a:pt x="43" y="51"/>
                    </a:cubicBezTo>
                    <a:cubicBezTo>
                      <a:pt x="43" y="52"/>
                      <a:pt x="43" y="52"/>
                      <a:pt x="43" y="52"/>
                    </a:cubicBezTo>
                    <a:cubicBezTo>
                      <a:pt x="44" y="51"/>
                      <a:pt x="44" y="51"/>
                      <a:pt x="44" y="51"/>
                    </a:cubicBezTo>
                    <a:cubicBezTo>
                      <a:pt x="43" y="51"/>
                      <a:pt x="43" y="51"/>
                      <a:pt x="43" y="51"/>
                    </a:cubicBezTo>
                    <a:cubicBezTo>
                      <a:pt x="44" y="51"/>
                      <a:pt x="44" y="51"/>
                      <a:pt x="44" y="51"/>
                    </a:cubicBezTo>
                    <a:cubicBezTo>
                      <a:pt x="43" y="51"/>
                      <a:pt x="43" y="51"/>
                      <a:pt x="43" y="51"/>
                    </a:cubicBezTo>
                    <a:cubicBezTo>
                      <a:pt x="43" y="51"/>
                      <a:pt x="43" y="51"/>
                      <a:pt x="43" y="51"/>
                    </a:cubicBezTo>
                    <a:cubicBezTo>
                      <a:pt x="44" y="51"/>
                      <a:pt x="44" y="51"/>
                      <a:pt x="44" y="51"/>
                    </a:cubicBezTo>
                    <a:cubicBezTo>
                      <a:pt x="43" y="51"/>
                      <a:pt x="43" y="51"/>
                      <a:pt x="43" y="51"/>
                    </a:cubicBezTo>
                    <a:cubicBezTo>
                      <a:pt x="44" y="51"/>
                      <a:pt x="44" y="51"/>
                      <a:pt x="44" y="51"/>
                    </a:cubicBezTo>
                    <a:cubicBezTo>
                      <a:pt x="43" y="51"/>
                      <a:pt x="43" y="51"/>
                      <a:pt x="43" y="51"/>
                    </a:cubicBezTo>
                    <a:cubicBezTo>
                      <a:pt x="44" y="51"/>
                      <a:pt x="44" y="51"/>
                      <a:pt x="44" y="51"/>
                    </a:cubicBezTo>
                    <a:cubicBezTo>
                      <a:pt x="44" y="50"/>
                      <a:pt x="44" y="50"/>
                      <a:pt x="44" y="50"/>
                    </a:cubicBezTo>
                    <a:cubicBezTo>
                      <a:pt x="44" y="50"/>
                      <a:pt x="43" y="50"/>
                      <a:pt x="43" y="51"/>
                    </a:cubicBezTo>
                    <a:cubicBezTo>
                      <a:pt x="44" y="51"/>
                      <a:pt x="44" y="51"/>
                      <a:pt x="44" y="51"/>
                    </a:cubicBezTo>
                    <a:cubicBezTo>
                      <a:pt x="44" y="50"/>
                      <a:pt x="44" y="50"/>
                      <a:pt x="44" y="50"/>
                    </a:cubicBezTo>
                    <a:cubicBezTo>
                      <a:pt x="44" y="51"/>
                      <a:pt x="44" y="51"/>
                      <a:pt x="44" y="51"/>
                    </a:cubicBezTo>
                    <a:cubicBezTo>
                      <a:pt x="44" y="50"/>
                      <a:pt x="44" y="50"/>
                      <a:pt x="44" y="50"/>
                    </a:cubicBezTo>
                    <a:cubicBezTo>
                      <a:pt x="44" y="50"/>
                      <a:pt x="44" y="50"/>
                      <a:pt x="44" y="50"/>
                    </a:cubicBezTo>
                    <a:cubicBezTo>
                      <a:pt x="44" y="51"/>
                      <a:pt x="44" y="51"/>
                      <a:pt x="44" y="51"/>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3" y="50"/>
                      <a:pt x="42" y="49"/>
                    </a:cubicBezTo>
                    <a:cubicBezTo>
                      <a:pt x="37" y="47"/>
                      <a:pt x="28" y="43"/>
                      <a:pt x="20" y="39"/>
                    </a:cubicBezTo>
                    <a:cubicBezTo>
                      <a:pt x="16" y="37"/>
                      <a:pt x="12" y="35"/>
                      <a:pt x="9" y="33"/>
                    </a:cubicBezTo>
                    <a:cubicBezTo>
                      <a:pt x="6" y="32"/>
                      <a:pt x="5" y="31"/>
                      <a:pt x="5" y="31"/>
                    </a:cubicBezTo>
                    <a:cubicBezTo>
                      <a:pt x="4" y="31"/>
                      <a:pt x="3" y="31"/>
                      <a:pt x="3" y="31"/>
                    </a:cubicBezTo>
                    <a:cubicBezTo>
                      <a:pt x="2" y="32"/>
                      <a:pt x="2" y="32"/>
                      <a:pt x="2" y="32"/>
                    </a:cubicBezTo>
                    <a:cubicBezTo>
                      <a:pt x="2" y="33"/>
                      <a:pt x="3" y="33"/>
                      <a:pt x="3" y="33"/>
                    </a:cubicBezTo>
                    <a:cubicBezTo>
                      <a:pt x="3" y="34"/>
                      <a:pt x="3" y="34"/>
                      <a:pt x="3" y="34"/>
                    </a:cubicBezTo>
                    <a:cubicBezTo>
                      <a:pt x="4" y="34"/>
                      <a:pt x="4" y="35"/>
                      <a:pt x="6" y="36"/>
                    </a:cubicBezTo>
                    <a:cubicBezTo>
                      <a:pt x="15" y="42"/>
                      <a:pt x="43" y="59"/>
                      <a:pt x="43" y="59"/>
                    </a:cubicBezTo>
                    <a:cubicBezTo>
                      <a:pt x="44" y="57"/>
                      <a:pt x="44" y="57"/>
                      <a:pt x="44" y="57"/>
                    </a:cubicBezTo>
                    <a:cubicBezTo>
                      <a:pt x="44" y="56"/>
                      <a:pt x="44" y="56"/>
                      <a:pt x="44" y="56"/>
                    </a:cubicBezTo>
                    <a:cubicBezTo>
                      <a:pt x="4" y="36"/>
                      <a:pt x="4" y="36"/>
                      <a:pt x="4" y="36"/>
                    </a:cubicBezTo>
                    <a:cubicBezTo>
                      <a:pt x="3" y="36"/>
                      <a:pt x="2" y="36"/>
                      <a:pt x="2" y="36"/>
                    </a:cubicBezTo>
                    <a:cubicBezTo>
                      <a:pt x="2" y="37"/>
                      <a:pt x="2" y="38"/>
                      <a:pt x="2" y="38"/>
                    </a:cubicBezTo>
                    <a:cubicBezTo>
                      <a:pt x="43" y="64"/>
                      <a:pt x="43" y="64"/>
                      <a:pt x="43" y="64"/>
                    </a:cubicBezTo>
                    <a:cubicBezTo>
                      <a:pt x="44" y="63"/>
                      <a:pt x="44" y="63"/>
                      <a:pt x="44" y="63"/>
                    </a:cubicBezTo>
                    <a:cubicBezTo>
                      <a:pt x="43" y="62"/>
                      <a:pt x="43" y="62"/>
                      <a:pt x="43" y="62"/>
                    </a:cubicBezTo>
                    <a:cubicBezTo>
                      <a:pt x="44" y="63"/>
                      <a:pt x="44" y="63"/>
                      <a:pt x="44" y="63"/>
                    </a:cubicBezTo>
                    <a:cubicBezTo>
                      <a:pt x="43" y="61"/>
                      <a:pt x="43" y="61"/>
                      <a:pt x="43" y="61"/>
                    </a:cubicBezTo>
                    <a:cubicBezTo>
                      <a:pt x="43" y="62"/>
                      <a:pt x="43" y="62"/>
                      <a:pt x="43" y="62"/>
                    </a:cubicBezTo>
                    <a:cubicBezTo>
                      <a:pt x="44" y="63"/>
                      <a:pt x="44" y="63"/>
                      <a:pt x="44" y="63"/>
                    </a:cubicBezTo>
                    <a:cubicBezTo>
                      <a:pt x="43" y="61"/>
                      <a:pt x="43" y="61"/>
                      <a:pt x="43" y="61"/>
                    </a:cubicBezTo>
                    <a:cubicBezTo>
                      <a:pt x="44" y="63"/>
                      <a:pt x="44" y="63"/>
                      <a:pt x="44" y="63"/>
                    </a:cubicBezTo>
                    <a:cubicBezTo>
                      <a:pt x="44" y="61"/>
                      <a:pt x="44" y="61"/>
                      <a:pt x="44" y="61"/>
                    </a:cubicBezTo>
                    <a:cubicBezTo>
                      <a:pt x="43" y="61"/>
                      <a:pt x="43" y="61"/>
                      <a:pt x="43" y="61"/>
                    </a:cubicBezTo>
                    <a:cubicBezTo>
                      <a:pt x="44" y="63"/>
                      <a:pt x="44" y="63"/>
                      <a:pt x="44" y="63"/>
                    </a:cubicBezTo>
                    <a:cubicBezTo>
                      <a:pt x="44" y="61"/>
                      <a:pt x="44" y="61"/>
                      <a:pt x="44" y="61"/>
                    </a:cubicBezTo>
                    <a:cubicBezTo>
                      <a:pt x="44" y="62"/>
                      <a:pt x="44" y="62"/>
                      <a:pt x="44" y="62"/>
                    </a:cubicBezTo>
                    <a:cubicBezTo>
                      <a:pt x="44" y="61"/>
                      <a:pt x="44" y="61"/>
                      <a:pt x="44" y="61"/>
                    </a:cubicBezTo>
                    <a:cubicBezTo>
                      <a:pt x="44" y="61"/>
                      <a:pt x="44" y="61"/>
                      <a:pt x="44" y="61"/>
                    </a:cubicBezTo>
                    <a:cubicBezTo>
                      <a:pt x="44" y="62"/>
                      <a:pt x="44" y="62"/>
                      <a:pt x="44" y="62"/>
                    </a:cubicBezTo>
                    <a:cubicBezTo>
                      <a:pt x="44" y="61"/>
                      <a:pt x="44" y="61"/>
                      <a:pt x="44" y="61"/>
                    </a:cubicBezTo>
                    <a:cubicBezTo>
                      <a:pt x="44" y="61"/>
                      <a:pt x="44" y="61"/>
                      <a:pt x="44" y="61"/>
                    </a:cubicBezTo>
                    <a:cubicBezTo>
                      <a:pt x="44" y="61"/>
                      <a:pt x="43" y="61"/>
                      <a:pt x="41" y="60"/>
                    </a:cubicBezTo>
                    <a:cubicBezTo>
                      <a:pt x="37" y="58"/>
                      <a:pt x="28" y="53"/>
                      <a:pt x="19" y="48"/>
                    </a:cubicBezTo>
                    <a:cubicBezTo>
                      <a:pt x="15" y="46"/>
                      <a:pt x="11" y="44"/>
                      <a:pt x="8" y="43"/>
                    </a:cubicBezTo>
                    <a:cubicBezTo>
                      <a:pt x="7" y="42"/>
                      <a:pt x="5" y="41"/>
                      <a:pt x="4" y="41"/>
                    </a:cubicBezTo>
                    <a:cubicBezTo>
                      <a:pt x="4" y="40"/>
                      <a:pt x="3" y="40"/>
                      <a:pt x="3" y="40"/>
                    </a:cubicBezTo>
                    <a:cubicBezTo>
                      <a:pt x="3" y="40"/>
                      <a:pt x="2" y="40"/>
                      <a:pt x="2" y="40"/>
                    </a:cubicBezTo>
                    <a:cubicBezTo>
                      <a:pt x="1" y="40"/>
                      <a:pt x="1" y="40"/>
                      <a:pt x="1" y="40"/>
                    </a:cubicBezTo>
                    <a:cubicBezTo>
                      <a:pt x="1" y="40"/>
                      <a:pt x="1" y="40"/>
                      <a:pt x="0" y="41"/>
                    </a:cubicBezTo>
                    <a:cubicBezTo>
                      <a:pt x="0" y="41"/>
                      <a:pt x="0" y="42"/>
                      <a:pt x="1" y="43"/>
                    </a:cubicBezTo>
                    <a:cubicBezTo>
                      <a:pt x="43" y="69"/>
                      <a:pt x="43" y="69"/>
                      <a:pt x="43" y="69"/>
                    </a:cubicBezTo>
                    <a:cubicBezTo>
                      <a:pt x="44" y="68"/>
                      <a:pt x="44" y="68"/>
                      <a:pt x="44" y="68"/>
                    </a:cubicBezTo>
                    <a:cubicBezTo>
                      <a:pt x="43" y="67"/>
                      <a:pt x="43" y="67"/>
                      <a:pt x="43" y="67"/>
                    </a:cubicBezTo>
                    <a:cubicBezTo>
                      <a:pt x="44" y="68"/>
                      <a:pt x="44" y="68"/>
                      <a:pt x="44" y="68"/>
                    </a:cubicBezTo>
                    <a:cubicBezTo>
                      <a:pt x="43" y="66"/>
                      <a:pt x="43" y="66"/>
                      <a:pt x="43" y="66"/>
                    </a:cubicBezTo>
                    <a:cubicBezTo>
                      <a:pt x="43" y="67"/>
                      <a:pt x="43" y="67"/>
                      <a:pt x="43" y="67"/>
                    </a:cubicBezTo>
                    <a:cubicBezTo>
                      <a:pt x="44" y="68"/>
                      <a:pt x="44" y="68"/>
                      <a:pt x="44" y="68"/>
                    </a:cubicBezTo>
                    <a:cubicBezTo>
                      <a:pt x="43" y="66"/>
                      <a:pt x="43" y="66"/>
                      <a:pt x="43" y="66"/>
                    </a:cubicBezTo>
                    <a:cubicBezTo>
                      <a:pt x="44" y="68"/>
                      <a:pt x="44" y="68"/>
                      <a:pt x="44" y="68"/>
                    </a:cubicBezTo>
                    <a:cubicBezTo>
                      <a:pt x="44" y="66"/>
                      <a:pt x="44" y="66"/>
                      <a:pt x="44" y="66"/>
                    </a:cubicBezTo>
                    <a:cubicBezTo>
                      <a:pt x="43" y="66"/>
                      <a:pt x="43" y="66"/>
                      <a:pt x="43" y="66"/>
                    </a:cubicBezTo>
                    <a:cubicBezTo>
                      <a:pt x="44" y="68"/>
                      <a:pt x="44" y="68"/>
                      <a:pt x="44" y="68"/>
                    </a:cubicBezTo>
                    <a:cubicBezTo>
                      <a:pt x="44" y="66"/>
                      <a:pt x="44" y="66"/>
                      <a:pt x="44" y="66"/>
                    </a:cubicBezTo>
                    <a:cubicBezTo>
                      <a:pt x="44" y="67"/>
                      <a:pt x="44" y="67"/>
                      <a:pt x="44" y="67"/>
                    </a:cubicBezTo>
                    <a:cubicBezTo>
                      <a:pt x="44" y="66"/>
                      <a:pt x="44" y="66"/>
                      <a:pt x="44" y="66"/>
                    </a:cubicBezTo>
                    <a:cubicBezTo>
                      <a:pt x="44" y="66"/>
                      <a:pt x="44" y="66"/>
                      <a:pt x="44" y="66"/>
                    </a:cubicBezTo>
                    <a:cubicBezTo>
                      <a:pt x="44" y="67"/>
                      <a:pt x="44" y="67"/>
                      <a:pt x="44" y="67"/>
                    </a:cubicBezTo>
                    <a:cubicBezTo>
                      <a:pt x="44" y="66"/>
                      <a:pt x="44" y="66"/>
                      <a:pt x="44" y="66"/>
                    </a:cubicBezTo>
                    <a:cubicBezTo>
                      <a:pt x="44" y="66"/>
                      <a:pt x="43" y="66"/>
                      <a:pt x="41" y="65"/>
                    </a:cubicBezTo>
                    <a:cubicBezTo>
                      <a:pt x="36" y="63"/>
                      <a:pt x="27" y="58"/>
                      <a:pt x="18" y="54"/>
                    </a:cubicBezTo>
                    <a:cubicBezTo>
                      <a:pt x="14" y="51"/>
                      <a:pt x="10" y="49"/>
                      <a:pt x="7" y="48"/>
                    </a:cubicBezTo>
                    <a:cubicBezTo>
                      <a:pt x="4" y="46"/>
                      <a:pt x="2" y="45"/>
                      <a:pt x="2" y="45"/>
                    </a:cubicBezTo>
                    <a:cubicBezTo>
                      <a:pt x="2" y="45"/>
                      <a:pt x="1" y="45"/>
                      <a:pt x="0" y="46"/>
                    </a:cubicBezTo>
                    <a:cubicBezTo>
                      <a:pt x="0" y="46"/>
                      <a:pt x="0" y="46"/>
                      <a:pt x="0" y="47"/>
                    </a:cubicBezTo>
                    <a:cubicBezTo>
                      <a:pt x="0" y="47"/>
                      <a:pt x="0" y="47"/>
                      <a:pt x="0" y="48"/>
                    </a:cubicBezTo>
                    <a:cubicBezTo>
                      <a:pt x="1" y="48"/>
                      <a:pt x="1" y="48"/>
                      <a:pt x="1" y="48"/>
                    </a:cubicBezTo>
                    <a:cubicBezTo>
                      <a:pt x="2" y="48"/>
                      <a:pt x="3" y="49"/>
                      <a:pt x="4" y="50"/>
                    </a:cubicBezTo>
                    <a:cubicBezTo>
                      <a:pt x="14" y="57"/>
                      <a:pt x="44" y="75"/>
                      <a:pt x="44" y="75"/>
                    </a:cubicBezTo>
                    <a:cubicBezTo>
                      <a:pt x="45" y="74"/>
                      <a:pt x="45" y="74"/>
                      <a:pt x="45" y="74"/>
                    </a:cubicBezTo>
                    <a:cubicBezTo>
                      <a:pt x="44" y="73"/>
                      <a:pt x="44" y="73"/>
                      <a:pt x="44" y="73"/>
                    </a:cubicBezTo>
                    <a:cubicBezTo>
                      <a:pt x="45" y="74"/>
                      <a:pt x="45" y="74"/>
                      <a:pt x="45" y="74"/>
                    </a:cubicBezTo>
                    <a:cubicBezTo>
                      <a:pt x="44" y="72"/>
                      <a:pt x="44" y="72"/>
                      <a:pt x="44" y="72"/>
                    </a:cubicBezTo>
                    <a:cubicBezTo>
                      <a:pt x="44" y="72"/>
                      <a:pt x="44" y="72"/>
                      <a:pt x="44" y="73"/>
                    </a:cubicBezTo>
                    <a:cubicBezTo>
                      <a:pt x="45" y="74"/>
                      <a:pt x="45" y="74"/>
                      <a:pt x="45" y="74"/>
                    </a:cubicBezTo>
                    <a:cubicBezTo>
                      <a:pt x="44" y="72"/>
                      <a:pt x="44" y="72"/>
                      <a:pt x="44" y="72"/>
                    </a:cubicBezTo>
                    <a:cubicBezTo>
                      <a:pt x="45" y="73"/>
                      <a:pt x="45" y="73"/>
                      <a:pt x="45" y="73"/>
                    </a:cubicBezTo>
                    <a:cubicBezTo>
                      <a:pt x="45" y="72"/>
                      <a:pt x="45" y="72"/>
                      <a:pt x="45" y="72"/>
                    </a:cubicBezTo>
                    <a:cubicBezTo>
                      <a:pt x="44" y="72"/>
                      <a:pt x="44" y="72"/>
                      <a:pt x="44" y="72"/>
                    </a:cubicBezTo>
                    <a:cubicBezTo>
                      <a:pt x="45" y="73"/>
                      <a:pt x="45" y="73"/>
                      <a:pt x="45" y="73"/>
                    </a:cubicBezTo>
                    <a:cubicBezTo>
                      <a:pt x="45" y="72"/>
                      <a:pt x="45" y="72"/>
                      <a:pt x="45" y="72"/>
                    </a:cubicBezTo>
                    <a:cubicBezTo>
                      <a:pt x="45" y="73"/>
                      <a:pt x="45" y="73"/>
                      <a:pt x="45" y="73"/>
                    </a:cubicBezTo>
                    <a:cubicBezTo>
                      <a:pt x="45" y="72"/>
                      <a:pt x="45" y="72"/>
                      <a:pt x="45" y="72"/>
                    </a:cubicBezTo>
                    <a:cubicBezTo>
                      <a:pt x="45" y="72"/>
                      <a:pt x="45" y="72"/>
                      <a:pt x="45" y="72"/>
                    </a:cubicBezTo>
                    <a:cubicBezTo>
                      <a:pt x="45" y="73"/>
                      <a:pt x="45" y="73"/>
                      <a:pt x="45" y="73"/>
                    </a:cubicBezTo>
                    <a:cubicBezTo>
                      <a:pt x="45" y="72"/>
                      <a:pt x="45" y="72"/>
                      <a:pt x="45" y="72"/>
                    </a:cubicBezTo>
                    <a:cubicBezTo>
                      <a:pt x="45" y="72"/>
                      <a:pt x="44" y="72"/>
                      <a:pt x="42" y="71"/>
                    </a:cubicBezTo>
                    <a:cubicBezTo>
                      <a:pt x="38" y="69"/>
                      <a:pt x="28" y="65"/>
                      <a:pt x="20" y="61"/>
                    </a:cubicBezTo>
                    <a:cubicBezTo>
                      <a:pt x="16" y="59"/>
                      <a:pt x="12" y="57"/>
                      <a:pt x="9" y="55"/>
                    </a:cubicBezTo>
                    <a:cubicBezTo>
                      <a:pt x="8" y="55"/>
                      <a:pt x="7" y="54"/>
                      <a:pt x="6" y="54"/>
                    </a:cubicBezTo>
                    <a:cubicBezTo>
                      <a:pt x="5" y="53"/>
                      <a:pt x="5" y="53"/>
                      <a:pt x="5" y="53"/>
                    </a:cubicBezTo>
                    <a:cubicBezTo>
                      <a:pt x="4" y="53"/>
                      <a:pt x="4" y="53"/>
                      <a:pt x="4" y="53"/>
                    </a:cubicBezTo>
                    <a:cubicBezTo>
                      <a:pt x="4" y="53"/>
                      <a:pt x="4" y="53"/>
                      <a:pt x="4" y="53"/>
                    </a:cubicBezTo>
                    <a:cubicBezTo>
                      <a:pt x="4" y="53"/>
                      <a:pt x="4" y="53"/>
                      <a:pt x="4" y="53"/>
                    </a:cubicBezTo>
                    <a:cubicBezTo>
                      <a:pt x="3" y="53"/>
                      <a:pt x="3" y="53"/>
                      <a:pt x="3" y="53"/>
                    </a:cubicBezTo>
                    <a:cubicBezTo>
                      <a:pt x="3" y="53"/>
                      <a:pt x="3" y="53"/>
                      <a:pt x="2" y="54"/>
                    </a:cubicBezTo>
                    <a:cubicBezTo>
                      <a:pt x="4" y="54"/>
                      <a:pt x="4" y="54"/>
                      <a:pt x="4" y="54"/>
                    </a:cubicBezTo>
                    <a:cubicBezTo>
                      <a:pt x="3" y="53"/>
                      <a:pt x="3" y="53"/>
                      <a:pt x="3" y="53"/>
                    </a:cubicBezTo>
                    <a:cubicBezTo>
                      <a:pt x="2" y="54"/>
                      <a:pt x="2" y="54"/>
                      <a:pt x="2" y="54"/>
                    </a:cubicBezTo>
                    <a:cubicBezTo>
                      <a:pt x="2" y="55"/>
                      <a:pt x="2" y="55"/>
                      <a:pt x="2" y="55"/>
                    </a:cubicBezTo>
                    <a:cubicBezTo>
                      <a:pt x="3" y="56"/>
                      <a:pt x="3" y="56"/>
                      <a:pt x="3" y="56"/>
                    </a:cubicBezTo>
                    <a:cubicBezTo>
                      <a:pt x="3" y="56"/>
                      <a:pt x="4" y="57"/>
                      <a:pt x="6" y="58"/>
                    </a:cubicBezTo>
                    <a:cubicBezTo>
                      <a:pt x="10" y="60"/>
                      <a:pt x="19" y="66"/>
                      <a:pt x="27" y="70"/>
                    </a:cubicBezTo>
                    <a:cubicBezTo>
                      <a:pt x="31" y="73"/>
                      <a:pt x="35" y="75"/>
                      <a:pt x="38" y="77"/>
                    </a:cubicBezTo>
                    <a:cubicBezTo>
                      <a:pt x="39" y="78"/>
                      <a:pt x="40" y="78"/>
                      <a:pt x="41" y="79"/>
                    </a:cubicBezTo>
                    <a:cubicBezTo>
                      <a:pt x="42" y="80"/>
                      <a:pt x="42" y="80"/>
                      <a:pt x="42" y="80"/>
                    </a:cubicBezTo>
                    <a:cubicBezTo>
                      <a:pt x="42" y="80"/>
                      <a:pt x="42" y="80"/>
                      <a:pt x="42" y="80"/>
                    </a:cubicBezTo>
                    <a:cubicBezTo>
                      <a:pt x="42" y="80"/>
                      <a:pt x="42" y="80"/>
                      <a:pt x="42" y="80"/>
                    </a:cubicBezTo>
                    <a:cubicBezTo>
                      <a:pt x="43" y="79"/>
                      <a:pt x="43" y="79"/>
                      <a:pt x="43" y="79"/>
                    </a:cubicBezTo>
                    <a:cubicBezTo>
                      <a:pt x="42" y="79"/>
                      <a:pt x="42" y="79"/>
                      <a:pt x="42" y="79"/>
                    </a:cubicBezTo>
                    <a:cubicBezTo>
                      <a:pt x="42" y="79"/>
                      <a:pt x="42" y="80"/>
                      <a:pt x="42" y="80"/>
                    </a:cubicBezTo>
                    <a:cubicBezTo>
                      <a:pt x="43" y="79"/>
                      <a:pt x="43" y="79"/>
                      <a:pt x="43" y="79"/>
                    </a:cubicBezTo>
                    <a:cubicBezTo>
                      <a:pt x="42" y="79"/>
                      <a:pt x="42" y="79"/>
                      <a:pt x="42" y="79"/>
                    </a:cubicBezTo>
                    <a:cubicBezTo>
                      <a:pt x="43" y="79"/>
                      <a:pt x="43" y="79"/>
                      <a:pt x="43" y="79"/>
                    </a:cubicBezTo>
                    <a:cubicBezTo>
                      <a:pt x="42" y="78"/>
                      <a:pt x="42" y="78"/>
                      <a:pt x="42" y="78"/>
                    </a:cubicBezTo>
                    <a:cubicBezTo>
                      <a:pt x="42" y="79"/>
                      <a:pt x="42" y="79"/>
                      <a:pt x="42" y="79"/>
                    </a:cubicBezTo>
                    <a:cubicBezTo>
                      <a:pt x="43" y="79"/>
                      <a:pt x="43" y="79"/>
                      <a:pt x="43" y="79"/>
                    </a:cubicBezTo>
                    <a:cubicBezTo>
                      <a:pt x="42" y="78"/>
                      <a:pt x="42" y="78"/>
                      <a:pt x="42" y="78"/>
                    </a:cubicBezTo>
                    <a:cubicBezTo>
                      <a:pt x="43" y="79"/>
                      <a:pt x="43" y="79"/>
                      <a:pt x="43" y="79"/>
                    </a:cubicBezTo>
                    <a:cubicBezTo>
                      <a:pt x="44" y="78"/>
                      <a:pt x="44" y="78"/>
                      <a:pt x="44" y="78"/>
                    </a:cubicBezTo>
                    <a:cubicBezTo>
                      <a:pt x="2" y="57"/>
                      <a:pt x="2" y="57"/>
                      <a:pt x="2" y="57"/>
                    </a:cubicBezTo>
                    <a:cubicBezTo>
                      <a:pt x="2" y="57"/>
                      <a:pt x="1" y="57"/>
                      <a:pt x="1" y="57"/>
                    </a:cubicBezTo>
                    <a:cubicBezTo>
                      <a:pt x="1" y="57"/>
                      <a:pt x="0" y="58"/>
                      <a:pt x="0" y="58"/>
                    </a:cubicBezTo>
                    <a:cubicBezTo>
                      <a:pt x="0" y="59"/>
                      <a:pt x="1" y="59"/>
                      <a:pt x="1" y="59"/>
                    </a:cubicBezTo>
                    <a:cubicBezTo>
                      <a:pt x="1" y="60"/>
                      <a:pt x="1" y="60"/>
                      <a:pt x="1" y="60"/>
                    </a:cubicBezTo>
                    <a:cubicBezTo>
                      <a:pt x="1" y="60"/>
                      <a:pt x="1" y="60"/>
                      <a:pt x="2" y="60"/>
                    </a:cubicBezTo>
                    <a:cubicBezTo>
                      <a:pt x="5" y="62"/>
                      <a:pt x="16" y="69"/>
                      <a:pt x="25" y="74"/>
                    </a:cubicBezTo>
                    <a:cubicBezTo>
                      <a:pt x="30" y="77"/>
                      <a:pt x="35" y="80"/>
                      <a:pt x="38" y="82"/>
                    </a:cubicBezTo>
                    <a:cubicBezTo>
                      <a:pt x="40" y="84"/>
                      <a:pt x="41" y="85"/>
                      <a:pt x="42" y="85"/>
                    </a:cubicBezTo>
                    <a:cubicBezTo>
                      <a:pt x="43" y="86"/>
                      <a:pt x="43" y="86"/>
                      <a:pt x="44" y="86"/>
                    </a:cubicBezTo>
                    <a:cubicBezTo>
                      <a:pt x="44" y="86"/>
                      <a:pt x="44" y="86"/>
                      <a:pt x="44" y="86"/>
                    </a:cubicBezTo>
                    <a:cubicBezTo>
                      <a:pt x="44" y="86"/>
                      <a:pt x="44" y="86"/>
                      <a:pt x="44" y="86"/>
                    </a:cubicBezTo>
                    <a:cubicBezTo>
                      <a:pt x="44" y="86"/>
                      <a:pt x="44" y="86"/>
                      <a:pt x="44" y="86"/>
                    </a:cubicBezTo>
                    <a:cubicBezTo>
                      <a:pt x="44" y="86"/>
                      <a:pt x="44" y="86"/>
                      <a:pt x="44" y="86"/>
                    </a:cubicBezTo>
                    <a:cubicBezTo>
                      <a:pt x="44" y="86"/>
                      <a:pt x="44" y="86"/>
                      <a:pt x="44" y="86"/>
                    </a:cubicBezTo>
                    <a:cubicBezTo>
                      <a:pt x="44" y="86"/>
                      <a:pt x="44" y="86"/>
                      <a:pt x="44" y="86"/>
                    </a:cubicBezTo>
                    <a:cubicBezTo>
                      <a:pt x="45" y="85"/>
                      <a:pt x="45" y="85"/>
                      <a:pt x="45" y="85"/>
                    </a:cubicBezTo>
                    <a:cubicBezTo>
                      <a:pt x="43" y="85"/>
                      <a:pt x="43" y="85"/>
                      <a:pt x="43" y="85"/>
                    </a:cubicBezTo>
                    <a:cubicBezTo>
                      <a:pt x="43" y="86"/>
                      <a:pt x="44" y="86"/>
                      <a:pt x="44" y="86"/>
                    </a:cubicBezTo>
                    <a:cubicBezTo>
                      <a:pt x="45" y="85"/>
                      <a:pt x="45" y="85"/>
                      <a:pt x="45" y="85"/>
                    </a:cubicBezTo>
                    <a:cubicBezTo>
                      <a:pt x="43" y="85"/>
                      <a:pt x="43" y="85"/>
                      <a:pt x="43" y="85"/>
                    </a:cubicBezTo>
                    <a:cubicBezTo>
                      <a:pt x="45" y="85"/>
                      <a:pt x="45" y="85"/>
                      <a:pt x="45" y="85"/>
                    </a:cubicBezTo>
                    <a:cubicBezTo>
                      <a:pt x="44" y="84"/>
                      <a:pt x="44" y="84"/>
                      <a:pt x="44" y="84"/>
                    </a:cubicBezTo>
                    <a:cubicBezTo>
                      <a:pt x="43" y="85"/>
                      <a:pt x="43" y="85"/>
                      <a:pt x="43" y="85"/>
                    </a:cubicBezTo>
                    <a:cubicBezTo>
                      <a:pt x="45" y="85"/>
                      <a:pt x="45" y="85"/>
                      <a:pt x="45" y="85"/>
                    </a:cubicBezTo>
                    <a:cubicBezTo>
                      <a:pt x="44" y="84"/>
                      <a:pt x="44" y="84"/>
                      <a:pt x="44" y="84"/>
                    </a:cubicBezTo>
                    <a:cubicBezTo>
                      <a:pt x="45" y="85"/>
                      <a:pt x="45" y="85"/>
                      <a:pt x="45" y="85"/>
                    </a:cubicBezTo>
                    <a:cubicBezTo>
                      <a:pt x="45" y="84"/>
                      <a:pt x="45" y="84"/>
                      <a:pt x="45" y="84"/>
                    </a:cubicBezTo>
                    <a:cubicBezTo>
                      <a:pt x="4" y="65"/>
                      <a:pt x="4" y="65"/>
                      <a:pt x="4" y="65"/>
                    </a:cubicBezTo>
                    <a:cubicBezTo>
                      <a:pt x="4" y="65"/>
                      <a:pt x="3" y="65"/>
                      <a:pt x="2" y="66"/>
                    </a:cubicBezTo>
                    <a:cubicBezTo>
                      <a:pt x="2" y="67"/>
                      <a:pt x="2" y="68"/>
                      <a:pt x="3" y="68"/>
                    </a:cubicBezTo>
                    <a:cubicBezTo>
                      <a:pt x="43" y="93"/>
                      <a:pt x="43" y="93"/>
                      <a:pt x="43" y="93"/>
                    </a:cubicBezTo>
                    <a:cubicBezTo>
                      <a:pt x="44" y="92"/>
                      <a:pt x="44" y="92"/>
                      <a:pt x="44" y="92"/>
                    </a:cubicBezTo>
                    <a:cubicBezTo>
                      <a:pt x="43" y="91"/>
                      <a:pt x="43" y="91"/>
                      <a:pt x="43" y="91"/>
                    </a:cubicBezTo>
                    <a:cubicBezTo>
                      <a:pt x="44" y="92"/>
                      <a:pt x="44" y="92"/>
                      <a:pt x="44" y="92"/>
                    </a:cubicBezTo>
                    <a:cubicBezTo>
                      <a:pt x="44" y="91"/>
                      <a:pt x="44" y="91"/>
                      <a:pt x="44" y="91"/>
                    </a:cubicBezTo>
                    <a:cubicBezTo>
                      <a:pt x="43" y="91"/>
                      <a:pt x="43" y="91"/>
                      <a:pt x="43" y="91"/>
                    </a:cubicBezTo>
                    <a:cubicBezTo>
                      <a:pt x="44" y="92"/>
                      <a:pt x="44" y="92"/>
                      <a:pt x="44" y="92"/>
                    </a:cubicBezTo>
                    <a:cubicBezTo>
                      <a:pt x="44" y="91"/>
                      <a:pt x="44" y="91"/>
                      <a:pt x="44" y="91"/>
                    </a:cubicBezTo>
                    <a:cubicBezTo>
                      <a:pt x="44" y="92"/>
                      <a:pt x="44" y="92"/>
                      <a:pt x="44" y="92"/>
                    </a:cubicBezTo>
                    <a:cubicBezTo>
                      <a:pt x="44" y="91"/>
                      <a:pt x="44" y="91"/>
                      <a:pt x="44" y="91"/>
                    </a:cubicBezTo>
                    <a:cubicBezTo>
                      <a:pt x="44" y="91"/>
                      <a:pt x="44" y="91"/>
                      <a:pt x="44" y="91"/>
                    </a:cubicBezTo>
                    <a:cubicBezTo>
                      <a:pt x="44" y="92"/>
                      <a:pt x="44" y="92"/>
                      <a:pt x="44" y="92"/>
                    </a:cubicBezTo>
                    <a:cubicBezTo>
                      <a:pt x="44" y="91"/>
                      <a:pt x="44" y="91"/>
                      <a:pt x="44" y="91"/>
                    </a:cubicBezTo>
                    <a:cubicBezTo>
                      <a:pt x="44" y="91"/>
                      <a:pt x="44" y="91"/>
                      <a:pt x="44" y="91"/>
                    </a:cubicBezTo>
                    <a:cubicBezTo>
                      <a:pt x="44" y="91"/>
                      <a:pt x="44" y="91"/>
                      <a:pt x="44" y="91"/>
                    </a:cubicBezTo>
                    <a:cubicBezTo>
                      <a:pt x="44" y="91"/>
                      <a:pt x="44" y="91"/>
                      <a:pt x="44" y="91"/>
                    </a:cubicBezTo>
                    <a:cubicBezTo>
                      <a:pt x="44" y="91"/>
                      <a:pt x="44" y="91"/>
                      <a:pt x="44" y="91"/>
                    </a:cubicBezTo>
                    <a:cubicBezTo>
                      <a:pt x="44" y="91"/>
                      <a:pt x="44" y="91"/>
                      <a:pt x="44" y="91"/>
                    </a:cubicBezTo>
                    <a:cubicBezTo>
                      <a:pt x="44" y="91"/>
                      <a:pt x="43" y="90"/>
                      <a:pt x="42" y="90"/>
                    </a:cubicBezTo>
                    <a:cubicBezTo>
                      <a:pt x="37" y="88"/>
                      <a:pt x="28" y="83"/>
                      <a:pt x="20" y="79"/>
                    </a:cubicBezTo>
                    <a:cubicBezTo>
                      <a:pt x="16" y="76"/>
                      <a:pt x="13" y="74"/>
                      <a:pt x="10" y="73"/>
                    </a:cubicBezTo>
                    <a:cubicBezTo>
                      <a:pt x="8" y="72"/>
                      <a:pt x="7" y="72"/>
                      <a:pt x="6" y="71"/>
                    </a:cubicBezTo>
                    <a:cubicBezTo>
                      <a:pt x="6" y="71"/>
                      <a:pt x="5" y="71"/>
                      <a:pt x="5" y="71"/>
                    </a:cubicBezTo>
                    <a:cubicBezTo>
                      <a:pt x="4" y="70"/>
                      <a:pt x="4" y="70"/>
                      <a:pt x="4" y="70"/>
                    </a:cubicBezTo>
                    <a:cubicBezTo>
                      <a:pt x="4" y="70"/>
                      <a:pt x="4" y="70"/>
                      <a:pt x="4" y="70"/>
                    </a:cubicBezTo>
                    <a:cubicBezTo>
                      <a:pt x="3" y="70"/>
                      <a:pt x="3" y="70"/>
                      <a:pt x="3" y="70"/>
                    </a:cubicBezTo>
                    <a:cubicBezTo>
                      <a:pt x="3" y="70"/>
                      <a:pt x="3" y="71"/>
                      <a:pt x="2" y="71"/>
                    </a:cubicBezTo>
                    <a:cubicBezTo>
                      <a:pt x="4" y="72"/>
                      <a:pt x="4" y="72"/>
                      <a:pt x="4" y="72"/>
                    </a:cubicBezTo>
                    <a:cubicBezTo>
                      <a:pt x="3" y="71"/>
                      <a:pt x="3" y="71"/>
                      <a:pt x="3" y="71"/>
                    </a:cubicBezTo>
                    <a:cubicBezTo>
                      <a:pt x="2" y="71"/>
                      <a:pt x="2" y="72"/>
                      <a:pt x="2" y="72"/>
                    </a:cubicBezTo>
                    <a:cubicBezTo>
                      <a:pt x="2" y="72"/>
                      <a:pt x="2" y="72"/>
                      <a:pt x="2" y="73"/>
                    </a:cubicBezTo>
                    <a:cubicBezTo>
                      <a:pt x="3" y="73"/>
                      <a:pt x="3" y="73"/>
                      <a:pt x="3" y="73"/>
                    </a:cubicBezTo>
                    <a:cubicBezTo>
                      <a:pt x="3" y="73"/>
                      <a:pt x="3" y="73"/>
                      <a:pt x="4" y="74"/>
                    </a:cubicBezTo>
                    <a:cubicBezTo>
                      <a:pt x="7" y="76"/>
                      <a:pt x="17" y="82"/>
                      <a:pt x="26" y="88"/>
                    </a:cubicBezTo>
                    <a:cubicBezTo>
                      <a:pt x="35" y="93"/>
                      <a:pt x="44" y="99"/>
                      <a:pt x="44" y="99"/>
                    </a:cubicBezTo>
                    <a:cubicBezTo>
                      <a:pt x="44" y="97"/>
                      <a:pt x="44" y="97"/>
                      <a:pt x="44" y="97"/>
                    </a:cubicBezTo>
                    <a:cubicBezTo>
                      <a:pt x="45" y="96"/>
                      <a:pt x="45" y="96"/>
                      <a:pt x="45" y="96"/>
                    </a:cubicBezTo>
                    <a:cubicBezTo>
                      <a:pt x="3" y="76"/>
                      <a:pt x="3" y="76"/>
                      <a:pt x="3" y="76"/>
                    </a:cubicBezTo>
                    <a:cubicBezTo>
                      <a:pt x="2" y="76"/>
                      <a:pt x="1" y="76"/>
                      <a:pt x="1" y="76"/>
                    </a:cubicBezTo>
                    <a:cubicBezTo>
                      <a:pt x="1" y="77"/>
                      <a:pt x="1" y="77"/>
                      <a:pt x="1" y="77"/>
                    </a:cubicBezTo>
                    <a:cubicBezTo>
                      <a:pt x="1" y="78"/>
                      <a:pt x="1" y="78"/>
                      <a:pt x="1" y="78"/>
                    </a:cubicBezTo>
                    <a:cubicBezTo>
                      <a:pt x="1" y="79"/>
                      <a:pt x="2" y="79"/>
                      <a:pt x="2" y="79"/>
                    </a:cubicBezTo>
                    <a:cubicBezTo>
                      <a:pt x="4" y="81"/>
                      <a:pt x="7" y="83"/>
                      <a:pt x="11" y="85"/>
                    </a:cubicBezTo>
                    <a:cubicBezTo>
                      <a:pt x="23" y="93"/>
                      <a:pt x="42" y="104"/>
                      <a:pt x="42" y="104"/>
                    </a:cubicBezTo>
                    <a:cubicBezTo>
                      <a:pt x="43" y="103"/>
                      <a:pt x="43" y="103"/>
                      <a:pt x="43" y="103"/>
                    </a:cubicBezTo>
                    <a:cubicBezTo>
                      <a:pt x="44" y="101"/>
                      <a:pt x="44" y="101"/>
                      <a:pt x="44" y="101"/>
                    </a:cubicBezTo>
                    <a:cubicBezTo>
                      <a:pt x="2" y="81"/>
                      <a:pt x="2" y="81"/>
                      <a:pt x="2" y="81"/>
                    </a:cubicBezTo>
                    <a:cubicBezTo>
                      <a:pt x="2" y="81"/>
                      <a:pt x="1" y="81"/>
                      <a:pt x="0" y="82"/>
                    </a:cubicBezTo>
                    <a:cubicBezTo>
                      <a:pt x="0" y="82"/>
                      <a:pt x="0" y="83"/>
                      <a:pt x="1" y="84"/>
                    </a:cubicBezTo>
                    <a:cubicBezTo>
                      <a:pt x="43" y="110"/>
                      <a:pt x="43" y="110"/>
                      <a:pt x="43" y="110"/>
                    </a:cubicBezTo>
                    <a:cubicBezTo>
                      <a:pt x="44" y="109"/>
                      <a:pt x="44" y="109"/>
                      <a:pt x="44" y="109"/>
                    </a:cubicBezTo>
                    <a:cubicBezTo>
                      <a:pt x="43" y="108"/>
                      <a:pt x="43" y="108"/>
                      <a:pt x="43" y="108"/>
                    </a:cubicBezTo>
                    <a:cubicBezTo>
                      <a:pt x="44" y="109"/>
                      <a:pt x="44" y="109"/>
                      <a:pt x="44" y="109"/>
                    </a:cubicBezTo>
                    <a:cubicBezTo>
                      <a:pt x="43" y="107"/>
                      <a:pt x="43" y="107"/>
                      <a:pt x="43" y="107"/>
                    </a:cubicBezTo>
                    <a:cubicBezTo>
                      <a:pt x="43" y="108"/>
                      <a:pt x="43" y="108"/>
                      <a:pt x="43" y="108"/>
                    </a:cubicBezTo>
                    <a:cubicBezTo>
                      <a:pt x="44" y="109"/>
                      <a:pt x="44" y="109"/>
                      <a:pt x="44" y="109"/>
                    </a:cubicBezTo>
                    <a:cubicBezTo>
                      <a:pt x="43" y="107"/>
                      <a:pt x="43" y="107"/>
                      <a:pt x="43" y="107"/>
                    </a:cubicBezTo>
                    <a:cubicBezTo>
                      <a:pt x="44" y="109"/>
                      <a:pt x="44" y="109"/>
                      <a:pt x="44" y="109"/>
                    </a:cubicBezTo>
                    <a:cubicBezTo>
                      <a:pt x="44" y="107"/>
                      <a:pt x="44" y="107"/>
                      <a:pt x="44" y="107"/>
                    </a:cubicBezTo>
                    <a:cubicBezTo>
                      <a:pt x="43" y="107"/>
                      <a:pt x="43" y="107"/>
                      <a:pt x="43" y="107"/>
                    </a:cubicBezTo>
                    <a:cubicBezTo>
                      <a:pt x="44" y="109"/>
                      <a:pt x="44" y="109"/>
                      <a:pt x="44" y="109"/>
                    </a:cubicBezTo>
                    <a:cubicBezTo>
                      <a:pt x="44" y="107"/>
                      <a:pt x="44" y="107"/>
                      <a:pt x="44" y="107"/>
                    </a:cubicBezTo>
                    <a:cubicBezTo>
                      <a:pt x="44" y="108"/>
                      <a:pt x="44" y="108"/>
                      <a:pt x="44" y="108"/>
                    </a:cubicBezTo>
                    <a:cubicBezTo>
                      <a:pt x="44" y="107"/>
                      <a:pt x="44" y="107"/>
                      <a:pt x="44" y="107"/>
                    </a:cubicBezTo>
                    <a:cubicBezTo>
                      <a:pt x="44" y="107"/>
                      <a:pt x="44" y="107"/>
                      <a:pt x="44" y="107"/>
                    </a:cubicBezTo>
                    <a:cubicBezTo>
                      <a:pt x="44" y="108"/>
                      <a:pt x="44" y="108"/>
                      <a:pt x="44" y="108"/>
                    </a:cubicBezTo>
                    <a:cubicBezTo>
                      <a:pt x="44" y="107"/>
                      <a:pt x="44" y="107"/>
                      <a:pt x="44" y="107"/>
                    </a:cubicBezTo>
                    <a:cubicBezTo>
                      <a:pt x="44" y="107"/>
                      <a:pt x="44" y="107"/>
                      <a:pt x="44" y="107"/>
                    </a:cubicBezTo>
                    <a:cubicBezTo>
                      <a:pt x="44" y="107"/>
                      <a:pt x="44" y="107"/>
                      <a:pt x="44" y="107"/>
                    </a:cubicBezTo>
                    <a:cubicBezTo>
                      <a:pt x="44" y="107"/>
                      <a:pt x="44" y="107"/>
                      <a:pt x="44" y="107"/>
                    </a:cubicBezTo>
                    <a:cubicBezTo>
                      <a:pt x="44" y="107"/>
                      <a:pt x="44" y="107"/>
                      <a:pt x="44" y="107"/>
                    </a:cubicBezTo>
                    <a:cubicBezTo>
                      <a:pt x="44" y="107"/>
                      <a:pt x="44" y="107"/>
                      <a:pt x="44" y="107"/>
                    </a:cubicBezTo>
                    <a:cubicBezTo>
                      <a:pt x="44" y="107"/>
                      <a:pt x="43" y="107"/>
                      <a:pt x="42" y="106"/>
                    </a:cubicBezTo>
                    <a:cubicBezTo>
                      <a:pt x="37" y="104"/>
                      <a:pt x="28" y="100"/>
                      <a:pt x="20" y="95"/>
                    </a:cubicBezTo>
                    <a:cubicBezTo>
                      <a:pt x="16" y="93"/>
                      <a:pt x="12" y="92"/>
                      <a:pt x="9" y="90"/>
                    </a:cubicBezTo>
                    <a:cubicBezTo>
                      <a:pt x="7" y="89"/>
                      <a:pt x="6" y="89"/>
                      <a:pt x="5" y="88"/>
                    </a:cubicBezTo>
                    <a:cubicBezTo>
                      <a:pt x="4" y="88"/>
                      <a:pt x="4" y="88"/>
                      <a:pt x="4" y="88"/>
                    </a:cubicBezTo>
                    <a:cubicBezTo>
                      <a:pt x="3" y="88"/>
                      <a:pt x="3" y="88"/>
                      <a:pt x="2" y="88"/>
                    </a:cubicBezTo>
                    <a:cubicBezTo>
                      <a:pt x="2" y="88"/>
                      <a:pt x="2" y="88"/>
                      <a:pt x="2" y="88"/>
                    </a:cubicBezTo>
                    <a:cubicBezTo>
                      <a:pt x="2" y="88"/>
                      <a:pt x="1" y="88"/>
                      <a:pt x="1" y="88"/>
                    </a:cubicBezTo>
                    <a:cubicBezTo>
                      <a:pt x="1" y="89"/>
                      <a:pt x="1" y="90"/>
                      <a:pt x="2" y="90"/>
                    </a:cubicBezTo>
                    <a:cubicBezTo>
                      <a:pt x="42" y="116"/>
                      <a:pt x="42" y="116"/>
                      <a:pt x="42" y="116"/>
                    </a:cubicBezTo>
                    <a:cubicBezTo>
                      <a:pt x="43" y="115"/>
                      <a:pt x="43" y="115"/>
                      <a:pt x="43" y="115"/>
                    </a:cubicBezTo>
                    <a:cubicBezTo>
                      <a:pt x="42" y="114"/>
                      <a:pt x="42" y="114"/>
                      <a:pt x="42" y="114"/>
                    </a:cubicBezTo>
                    <a:cubicBezTo>
                      <a:pt x="43" y="115"/>
                      <a:pt x="43" y="115"/>
                      <a:pt x="43" y="115"/>
                    </a:cubicBezTo>
                    <a:cubicBezTo>
                      <a:pt x="43" y="113"/>
                      <a:pt x="43" y="113"/>
                      <a:pt x="43" y="113"/>
                    </a:cubicBezTo>
                    <a:cubicBezTo>
                      <a:pt x="42" y="113"/>
                      <a:pt x="42" y="113"/>
                      <a:pt x="42" y="114"/>
                    </a:cubicBezTo>
                    <a:cubicBezTo>
                      <a:pt x="43" y="115"/>
                      <a:pt x="43" y="115"/>
                      <a:pt x="43" y="115"/>
                    </a:cubicBezTo>
                    <a:cubicBezTo>
                      <a:pt x="43" y="113"/>
                      <a:pt x="43" y="113"/>
                      <a:pt x="43" y="113"/>
                    </a:cubicBezTo>
                    <a:cubicBezTo>
                      <a:pt x="43" y="115"/>
                      <a:pt x="43" y="115"/>
                      <a:pt x="43" y="115"/>
                    </a:cubicBezTo>
                    <a:cubicBezTo>
                      <a:pt x="43" y="113"/>
                      <a:pt x="43" y="113"/>
                      <a:pt x="43" y="113"/>
                    </a:cubicBezTo>
                    <a:cubicBezTo>
                      <a:pt x="43" y="113"/>
                      <a:pt x="43" y="113"/>
                      <a:pt x="43" y="113"/>
                    </a:cubicBezTo>
                    <a:cubicBezTo>
                      <a:pt x="43" y="115"/>
                      <a:pt x="43" y="115"/>
                      <a:pt x="43" y="115"/>
                    </a:cubicBezTo>
                    <a:cubicBezTo>
                      <a:pt x="43" y="113"/>
                      <a:pt x="43" y="113"/>
                      <a:pt x="43" y="113"/>
                    </a:cubicBezTo>
                    <a:cubicBezTo>
                      <a:pt x="43" y="114"/>
                      <a:pt x="43" y="114"/>
                      <a:pt x="43" y="114"/>
                    </a:cubicBezTo>
                    <a:cubicBezTo>
                      <a:pt x="43" y="113"/>
                      <a:pt x="43" y="113"/>
                      <a:pt x="43" y="113"/>
                    </a:cubicBezTo>
                    <a:cubicBezTo>
                      <a:pt x="43" y="113"/>
                      <a:pt x="43" y="113"/>
                      <a:pt x="43" y="113"/>
                    </a:cubicBezTo>
                    <a:cubicBezTo>
                      <a:pt x="43" y="114"/>
                      <a:pt x="43" y="114"/>
                      <a:pt x="43" y="114"/>
                    </a:cubicBezTo>
                    <a:cubicBezTo>
                      <a:pt x="43" y="113"/>
                      <a:pt x="43" y="113"/>
                      <a:pt x="43" y="113"/>
                    </a:cubicBezTo>
                    <a:cubicBezTo>
                      <a:pt x="43" y="113"/>
                      <a:pt x="43" y="113"/>
                      <a:pt x="43" y="113"/>
                    </a:cubicBezTo>
                    <a:cubicBezTo>
                      <a:pt x="43" y="113"/>
                      <a:pt x="43" y="113"/>
                      <a:pt x="43" y="113"/>
                    </a:cubicBezTo>
                    <a:cubicBezTo>
                      <a:pt x="43" y="113"/>
                      <a:pt x="43" y="113"/>
                      <a:pt x="43" y="113"/>
                    </a:cubicBezTo>
                    <a:cubicBezTo>
                      <a:pt x="43" y="113"/>
                      <a:pt x="43" y="113"/>
                      <a:pt x="43" y="113"/>
                    </a:cubicBezTo>
                    <a:cubicBezTo>
                      <a:pt x="43" y="113"/>
                      <a:pt x="43" y="113"/>
                      <a:pt x="43" y="113"/>
                    </a:cubicBezTo>
                    <a:cubicBezTo>
                      <a:pt x="43" y="113"/>
                      <a:pt x="42" y="113"/>
                      <a:pt x="41" y="112"/>
                    </a:cubicBezTo>
                    <a:cubicBezTo>
                      <a:pt x="37" y="110"/>
                      <a:pt x="27" y="105"/>
                      <a:pt x="19" y="101"/>
                    </a:cubicBezTo>
                    <a:cubicBezTo>
                      <a:pt x="15" y="99"/>
                      <a:pt x="11" y="97"/>
                      <a:pt x="8" y="95"/>
                    </a:cubicBezTo>
                    <a:cubicBezTo>
                      <a:pt x="7" y="94"/>
                      <a:pt x="5" y="94"/>
                      <a:pt x="4" y="93"/>
                    </a:cubicBezTo>
                    <a:cubicBezTo>
                      <a:pt x="4" y="93"/>
                      <a:pt x="3" y="93"/>
                      <a:pt x="3" y="93"/>
                    </a:cubicBezTo>
                    <a:cubicBezTo>
                      <a:pt x="3" y="93"/>
                      <a:pt x="3" y="93"/>
                      <a:pt x="2" y="92"/>
                    </a:cubicBezTo>
                    <a:cubicBezTo>
                      <a:pt x="1" y="93"/>
                      <a:pt x="1" y="93"/>
                      <a:pt x="1" y="93"/>
                    </a:cubicBezTo>
                    <a:cubicBezTo>
                      <a:pt x="1" y="93"/>
                      <a:pt x="1" y="93"/>
                      <a:pt x="1" y="93"/>
                    </a:cubicBezTo>
                    <a:cubicBezTo>
                      <a:pt x="0" y="94"/>
                      <a:pt x="0" y="95"/>
                      <a:pt x="1" y="95"/>
                    </a:cubicBezTo>
                    <a:cubicBezTo>
                      <a:pt x="25" y="110"/>
                      <a:pt x="25" y="110"/>
                      <a:pt x="25" y="110"/>
                    </a:cubicBezTo>
                    <a:cubicBezTo>
                      <a:pt x="4" y="101"/>
                      <a:pt x="4" y="101"/>
                      <a:pt x="4" y="101"/>
                    </a:cubicBezTo>
                    <a:cubicBezTo>
                      <a:pt x="3" y="100"/>
                      <a:pt x="2" y="101"/>
                      <a:pt x="2" y="101"/>
                    </a:cubicBezTo>
                    <a:cubicBezTo>
                      <a:pt x="2" y="102"/>
                      <a:pt x="2" y="102"/>
                      <a:pt x="2" y="102"/>
                    </a:cubicBezTo>
                    <a:cubicBezTo>
                      <a:pt x="2" y="103"/>
                      <a:pt x="2" y="103"/>
                      <a:pt x="2" y="103"/>
                    </a:cubicBezTo>
                    <a:cubicBezTo>
                      <a:pt x="2" y="104"/>
                      <a:pt x="3" y="104"/>
                      <a:pt x="3" y="104"/>
                    </a:cubicBezTo>
                    <a:cubicBezTo>
                      <a:pt x="5" y="106"/>
                      <a:pt x="8" y="108"/>
                      <a:pt x="12" y="110"/>
                    </a:cubicBezTo>
                    <a:cubicBezTo>
                      <a:pt x="19" y="114"/>
                      <a:pt x="27" y="119"/>
                      <a:pt x="33" y="122"/>
                    </a:cubicBezTo>
                    <a:cubicBezTo>
                      <a:pt x="36" y="124"/>
                      <a:pt x="39" y="126"/>
                      <a:pt x="41" y="127"/>
                    </a:cubicBezTo>
                    <a:cubicBezTo>
                      <a:pt x="42" y="128"/>
                      <a:pt x="43" y="128"/>
                      <a:pt x="43" y="129"/>
                    </a:cubicBezTo>
                    <a:cubicBezTo>
                      <a:pt x="44" y="129"/>
                      <a:pt x="44" y="129"/>
                      <a:pt x="44" y="129"/>
                    </a:cubicBezTo>
                    <a:cubicBezTo>
                      <a:pt x="44" y="129"/>
                      <a:pt x="44" y="129"/>
                      <a:pt x="44" y="129"/>
                    </a:cubicBezTo>
                    <a:cubicBezTo>
                      <a:pt x="44" y="128"/>
                      <a:pt x="44" y="128"/>
                      <a:pt x="44" y="128"/>
                    </a:cubicBezTo>
                    <a:cubicBezTo>
                      <a:pt x="44" y="129"/>
                      <a:pt x="44" y="129"/>
                      <a:pt x="44" y="129"/>
                    </a:cubicBezTo>
                    <a:cubicBezTo>
                      <a:pt x="44" y="129"/>
                      <a:pt x="44" y="129"/>
                      <a:pt x="44" y="129"/>
                    </a:cubicBezTo>
                    <a:cubicBezTo>
                      <a:pt x="44" y="128"/>
                      <a:pt x="44" y="128"/>
                      <a:pt x="44" y="128"/>
                    </a:cubicBezTo>
                    <a:cubicBezTo>
                      <a:pt x="44" y="129"/>
                      <a:pt x="44" y="129"/>
                      <a:pt x="44" y="129"/>
                    </a:cubicBezTo>
                    <a:cubicBezTo>
                      <a:pt x="45" y="128"/>
                      <a:pt x="45" y="128"/>
                      <a:pt x="45" y="128"/>
                    </a:cubicBezTo>
                    <a:cubicBezTo>
                      <a:pt x="43" y="128"/>
                      <a:pt x="43" y="128"/>
                      <a:pt x="43" y="128"/>
                    </a:cubicBezTo>
                    <a:cubicBezTo>
                      <a:pt x="43" y="129"/>
                      <a:pt x="44" y="129"/>
                      <a:pt x="44" y="129"/>
                    </a:cubicBezTo>
                    <a:cubicBezTo>
                      <a:pt x="45" y="128"/>
                      <a:pt x="45" y="128"/>
                      <a:pt x="45" y="128"/>
                    </a:cubicBezTo>
                    <a:cubicBezTo>
                      <a:pt x="43" y="128"/>
                      <a:pt x="43" y="128"/>
                      <a:pt x="43" y="128"/>
                    </a:cubicBezTo>
                    <a:cubicBezTo>
                      <a:pt x="45" y="128"/>
                      <a:pt x="45" y="128"/>
                      <a:pt x="45" y="128"/>
                    </a:cubicBezTo>
                    <a:cubicBezTo>
                      <a:pt x="44" y="127"/>
                      <a:pt x="44" y="127"/>
                      <a:pt x="44" y="127"/>
                    </a:cubicBezTo>
                    <a:cubicBezTo>
                      <a:pt x="43" y="128"/>
                      <a:pt x="43" y="128"/>
                      <a:pt x="43" y="128"/>
                    </a:cubicBezTo>
                    <a:cubicBezTo>
                      <a:pt x="45" y="128"/>
                      <a:pt x="45" y="128"/>
                      <a:pt x="45" y="128"/>
                    </a:cubicBezTo>
                    <a:cubicBezTo>
                      <a:pt x="44" y="127"/>
                      <a:pt x="44" y="127"/>
                      <a:pt x="44" y="127"/>
                    </a:cubicBezTo>
                    <a:cubicBezTo>
                      <a:pt x="45" y="128"/>
                      <a:pt x="45" y="128"/>
                      <a:pt x="45" y="128"/>
                    </a:cubicBezTo>
                    <a:cubicBezTo>
                      <a:pt x="45" y="127"/>
                      <a:pt x="45" y="127"/>
                      <a:pt x="45" y="127"/>
                    </a:cubicBezTo>
                    <a:cubicBezTo>
                      <a:pt x="3" y="107"/>
                      <a:pt x="3" y="107"/>
                      <a:pt x="3" y="107"/>
                    </a:cubicBezTo>
                    <a:cubicBezTo>
                      <a:pt x="3" y="107"/>
                      <a:pt x="2" y="107"/>
                      <a:pt x="1" y="108"/>
                    </a:cubicBezTo>
                    <a:cubicBezTo>
                      <a:pt x="1" y="108"/>
                      <a:pt x="1" y="109"/>
                      <a:pt x="2" y="110"/>
                    </a:cubicBezTo>
                    <a:cubicBezTo>
                      <a:pt x="43" y="136"/>
                      <a:pt x="43" y="136"/>
                      <a:pt x="43" y="136"/>
                    </a:cubicBezTo>
                    <a:cubicBezTo>
                      <a:pt x="44" y="135"/>
                      <a:pt x="44" y="135"/>
                      <a:pt x="44" y="135"/>
                    </a:cubicBezTo>
                    <a:cubicBezTo>
                      <a:pt x="43" y="134"/>
                      <a:pt x="43" y="134"/>
                      <a:pt x="43" y="134"/>
                    </a:cubicBezTo>
                    <a:cubicBezTo>
                      <a:pt x="44" y="134"/>
                      <a:pt x="44" y="134"/>
                      <a:pt x="44" y="134"/>
                    </a:cubicBezTo>
                    <a:cubicBezTo>
                      <a:pt x="44" y="133"/>
                      <a:pt x="44" y="133"/>
                      <a:pt x="44" y="133"/>
                    </a:cubicBezTo>
                    <a:cubicBezTo>
                      <a:pt x="44" y="133"/>
                      <a:pt x="43" y="133"/>
                      <a:pt x="43" y="134"/>
                    </a:cubicBezTo>
                    <a:cubicBezTo>
                      <a:pt x="44" y="134"/>
                      <a:pt x="44" y="134"/>
                      <a:pt x="44" y="134"/>
                    </a:cubicBezTo>
                    <a:cubicBezTo>
                      <a:pt x="44" y="133"/>
                      <a:pt x="44" y="133"/>
                      <a:pt x="44" y="133"/>
                    </a:cubicBezTo>
                    <a:cubicBezTo>
                      <a:pt x="44" y="134"/>
                      <a:pt x="44" y="134"/>
                      <a:pt x="44" y="134"/>
                    </a:cubicBezTo>
                    <a:cubicBezTo>
                      <a:pt x="44" y="133"/>
                      <a:pt x="44" y="133"/>
                      <a:pt x="44" y="133"/>
                    </a:cubicBezTo>
                    <a:cubicBezTo>
                      <a:pt x="44" y="133"/>
                      <a:pt x="44" y="133"/>
                      <a:pt x="44" y="133"/>
                    </a:cubicBezTo>
                    <a:cubicBezTo>
                      <a:pt x="44" y="134"/>
                      <a:pt x="44" y="134"/>
                      <a:pt x="44" y="134"/>
                    </a:cubicBezTo>
                    <a:cubicBezTo>
                      <a:pt x="44" y="133"/>
                      <a:pt x="44" y="133"/>
                      <a:pt x="44" y="133"/>
                    </a:cubicBezTo>
                    <a:cubicBezTo>
                      <a:pt x="44" y="134"/>
                      <a:pt x="44" y="134"/>
                      <a:pt x="44" y="134"/>
                    </a:cubicBezTo>
                    <a:cubicBezTo>
                      <a:pt x="44" y="133"/>
                      <a:pt x="44" y="133"/>
                      <a:pt x="44" y="133"/>
                    </a:cubicBezTo>
                    <a:cubicBezTo>
                      <a:pt x="44" y="133"/>
                      <a:pt x="44" y="133"/>
                      <a:pt x="44" y="133"/>
                    </a:cubicBezTo>
                    <a:cubicBezTo>
                      <a:pt x="44" y="134"/>
                      <a:pt x="44" y="134"/>
                      <a:pt x="44" y="134"/>
                    </a:cubicBezTo>
                    <a:cubicBezTo>
                      <a:pt x="44" y="133"/>
                      <a:pt x="44" y="133"/>
                      <a:pt x="44" y="133"/>
                    </a:cubicBezTo>
                    <a:cubicBezTo>
                      <a:pt x="44" y="133"/>
                      <a:pt x="44" y="133"/>
                      <a:pt x="44" y="133"/>
                    </a:cubicBezTo>
                    <a:cubicBezTo>
                      <a:pt x="41" y="132"/>
                      <a:pt x="31" y="127"/>
                      <a:pt x="22" y="123"/>
                    </a:cubicBezTo>
                    <a:cubicBezTo>
                      <a:pt x="17" y="121"/>
                      <a:pt x="13" y="119"/>
                      <a:pt x="10" y="117"/>
                    </a:cubicBezTo>
                    <a:cubicBezTo>
                      <a:pt x="8" y="116"/>
                      <a:pt x="7" y="116"/>
                      <a:pt x="6" y="115"/>
                    </a:cubicBezTo>
                    <a:cubicBezTo>
                      <a:pt x="6" y="115"/>
                      <a:pt x="5" y="115"/>
                      <a:pt x="5" y="115"/>
                    </a:cubicBezTo>
                    <a:cubicBezTo>
                      <a:pt x="5" y="114"/>
                      <a:pt x="5" y="114"/>
                      <a:pt x="5" y="114"/>
                    </a:cubicBezTo>
                    <a:cubicBezTo>
                      <a:pt x="5" y="114"/>
                      <a:pt x="5" y="114"/>
                      <a:pt x="5" y="114"/>
                    </a:cubicBezTo>
                    <a:cubicBezTo>
                      <a:pt x="4" y="114"/>
                      <a:pt x="4" y="114"/>
                      <a:pt x="4" y="114"/>
                    </a:cubicBezTo>
                    <a:cubicBezTo>
                      <a:pt x="4" y="114"/>
                      <a:pt x="4" y="114"/>
                      <a:pt x="4" y="114"/>
                    </a:cubicBezTo>
                    <a:cubicBezTo>
                      <a:pt x="4" y="114"/>
                      <a:pt x="4" y="114"/>
                      <a:pt x="4" y="114"/>
                    </a:cubicBezTo>
                    <a:cubicBezTo>
                      <a:pt x="3" y="114"/>
                      <a:pt x="3" y="115"/>
                      <a:pt x="3" y="115"/>
                    </a:cubicBezTo>
                    <a:cubicBezTo>
                      <a:pt x="2" y="116"/>
                      <a:pt x="3" y="117"/>
                      <a:pt x="3" y="117"/>
                    </a:cubicBezTo>
                    <a:cubicBezTo>
                      <a:pt x="3" y="117"/>
                      <a:pt x="6" y="118"/>
                      <a:pt x="9" y="121"/>
                    </a:cubicBezTo>
                    <a:cubicBezTo>
                      <a:pt x="15" y="124"/>
                      <a:pt x="23" y="129"/>
                      <a:pt x="30" y="133"/>
                    </a:cubicBezTo>
                    <a:cubicBezTo>
                      <a:pt x="34" y="135"/>
                      <a:pt x="37" y="137"/>
                      <a:pt x="39" y="139"/>
                    </a:cubicBezTo>
                    <a:cubicBezTo>
                      <a:pt x="40" y="140"/>
                      <a:pt x="41" y="140"/>
                      <a:pt x="42" y="141"/>
                    </a:cubicBezTo>
                    <a:cubicBezTo>
                      <a:pt x="42" y="141"/>
                      <a:pt x="42" y="141"/>
                      <a:pt x="42" y="141"/>
                    </a:cubicBezTo>
                    <a:cubicBezTo>
                      <a:pt x="42" y="141"/>
                      <a:pt x="42" y="141"/>
                      <a:pt x="42" y="141"/>
                    </a:cubicBezTo>
                    <a:cubicBezTo>
                      <a:pt x="43" y="141"/>
                      <a:pt x="43" y="141"/>
                      <a:pt x="43" y="141"/>
                    </a:cubicBezTo>
                    <a:cubicBezTo>
                      <a:pt x="42" y="141"/>
                      <a:pt x="42" y="141"/>
                      <a:pt x="42" y="141"/>
                    </a:cubicBezTo>
                    <a:cubicBezTo>
                      <a:pt x="42" y="141"/>
                      <a:pt x="42" y="141"/>
                      <a:pt x="42" y="141"/>
                    </a:cubicBezTo>
                    <a:cubicBezTo>
                      <a:pt x="43" y="141"/>
                      <a:pt x="43" y="141"/>
                      <a:pt x="43" y="141"/>
                    </a:cubicBezTo>
                    <a:cubicBezTo>
                      <a:pt x="42" y="141"/>
                      <a:pt x="42" y="141"/>
                      <a:pt x="42" y="141"/>
                    </a:cubicBezTo>
                    <a:cubicBezTo>
                      <a:pt x="43" y="141"/>
                      <a:pt x="43" y="141"/>
                      <a:pt x="43" y="141"/>
                    </a:cubicBezTo>
                    <a:cubicBezTo>
                      <a:pt x="42" y="141"/>
                      <a:pt x="42" y="141"/>
                      <a:pt x="42" y="141"/>
                    </a:cubicBezTo>
                    <a:cubicBezTo>
                      <a:pt x="42" y="141"/>
                      <a:pt x="42" y="141"/>
                      <a:pt x="42" y="141"/>
                    </a:cubicBezTo>
                    <a:cubicBezTo>
                      <a:pt x="43" y="141"/>
                      <a:pt x="43" y="141"/>
                      <a:pt x="43" y="141"/>
                    </a:cubicBezTo>
                    <a:cubicBezTo>
                      <a:pt x="42" y="141"/>
                      <a:pt x="42" y="141"/>
                      <a:pt x="42" y="141"/>
                    </a:cubicBezTo>
                    <a:cubicBezTo>
                      <a:pt x="44" y="141"/>
                      <a:pt x="44" y="141"/>
                      <a:pt x="44" y="141"/>
                    </a:cubicBezTo>
                    <a:cubicBezTo>
                      <a:pt x="42" y="140"/>
                      <a:pt x="42" y="140"/>
                      <a:pt x="42" y="140"/>
                    </a:cubicBezTo>
                    <a:cubicBezTo>
                      <a:pt x="42" y="141"/>
                      <a:pt x="42" y="141"/>
                      <a:pt x="42" y="141"/>
                    </a:cubicBezTo>
                    <a:cubicBezTo>
                      <a:pt x="44" y="141"/>
                      <a:pt x="44" y="141"/>
                      <a:pt x="44" y="141"/>
                    </a:cubicBezTo>
                    <a:cubicBezTo>
                      <a:pt x="42" y="140"/>
                      <a:pt x="42" y="140"/>
                      <a:pt x="42" y="140"/>
                    </a:cubicBezTo>
                    <a:cubicBezTo>
                      <a:pt x="44" y="141"/>
                      <a:pt x="44" y="141"/>
                      <a:pt x="44" y="141"/>
                    </a:cubicBezTo>
                    <a:cubicBezTo>
                      <a:pt x="44" y="139"/>
                      <a:pt x="44" y="139"/>
                      <a:pt x="44" y="139"/>
                    </a:cubicBezTo>
                    <a:cubicBezTo>
                      <a:pt x="44" y="139"/>
                      <a:pt x="35" y="134"/>
                      <a:pt x="25" y="130"/>
                    </a:cubicBezTo>
                    <a:cubicBezTo>
                      <a:pt x="20" y="127"/>
                      <a:pt x="15" y="125"/>
                      <a:pt x="11" y="123"/>
                    </a:cubicBezTo>
                    <a:cubicBezTo>
                      <a:pt x="9" y="122"/>
                      <a:pt x="8" y="121"/>
                      <a:pt x="6" y="121"/>
                    </a:cubicBezTo>
                    <a:cubicBezTo>
                      <a:pt x="6" y="121"/>
                      <a:pt x="5" y="120"/>
                      <a:pt x="5" y="120"/>
                    </a:cubicBezTo>
                    <a:cubicBezTo>
                      <a:pt x="4" y="120"/>
                      <a:pt x="4" y="120"/>
                      <a:pt x="4" y="120"/>
                    </a:cubicBezTo>
                    <a:cubicBezTo>
                      <a:pt x="4" y="120"/>
                      <a:pt x="4" y="120"/>
                      <a:pt x="4" y="120"/>
                    </a:cubicBezTo>
                    <a:cubicBezTo>
                      <a:pt x="3" y="120"/>
                      <a:pt x="3" y="120"/>
                      <a:pt x="3" y="120"/>
                    </a:cubicBezTo>
                    <a:cubicBezTo>
                      <a:pt x="3" y="120"/>
                      <a:pt x="3" y="120"/>
                      <a:pt x="2" y="121"/>
                    </a:cubicBezTo>
                    <a:cubicBezTo>
                      <a:pt x="2" y="121"/>
                      <a:pt x="2" y="122"/>
                      <a:pt x="3" y="123"/>
                    </a:cubicBezTo>
                    <a:cubicBezTo>
                      <a:pt x="43" y="148"/>
                      <a:pt x="43" y="148"/>
                      <a:pt x="43" y="148"/>
                    </a:cubicBezTo>
                    <a:cubicBezTo>
                      <a:pt x="43" y="146"/>
                      <a:pt x="43" y="146"/>
                      <a:pt x="43" y="146"/>
                    </a:cubicBezTo>
                    <a:cubicBezTo>
                      <a:pt x="42" y="145"/>
                      <a:pt x="42" y="145"/>
                      <a:pt x="42" y="145"/>
                    </a:cubicBezTo>
                    <a:cubicBezTo>
                      <a:pt x="43" y="146"/>
                      <a:pt x="43" y="146"/>
                      <a:pt x="43" y="146"/>
                    </a:cubicBezTo>
                    <a:cubicBezTo>
                      <a:pt x="43" y="145"/>
                      <a:pt x="43" y="145"/>
                      <a:pt x="43" y="145"/>
                    </a:cubicBezTo>
                    <a:cubicBezTo>
                      <a:pt x="42" y="145"/>
                      <a:pt x="42" y="145"/>
                      <a:pt x="42" y="145"/>
                    </a:cubicBezTo>
                    <a:cubicBezTo>
                      <a:pt x="43" y="146"/>
                      <a:pt x="43" y="146"/>
                      <a:pt x="43" y="146"/>
                    </a:cubicBezTo>
                    <a:cubicBezTo>
                      <a:pt x="43" y="145"/>
                      <a:pt x="43" y="145"/>
                      <a:pt x="43" y="145"/>
                    </a:cubicBezTo>
                    <a:cubicBezTo>
                      <a:pt x="43" y="146"/>
                      <a:pt x="43" y="146"/>
                      <a:pt x="43" y="146"/>
                    </a:cubicBezTo>
                    <a:cubicBezTo>
                      <a:pt x="43" y="145"/>
                      <a:pt x="43" y="145"/>
                      <a:pt x="43" y="145"/>
                    </a:cubicBezTo>
                    <a:cubicBezTo>
                      <a:pt x="43" y="145"/>
                      <a:pt x="43" y="145"/>
                      <a:pt x="43" y="145"/>
                    </a:cubicBezTo>
                    <a:cubicBezTo>
                      <a:pt x="43" y="146"/>
                      <a:pt x="43" y="146"/>
                      <a:pt x="43" y="146"/>
                    </a:cubicBezTo>
                    <a:cubicBezTo>
                      <a:pt x="43" y="145"/>
                      <a:pt x="43" y="145"/>
                      <a:pt x="43" y="145"/>
                    </a:cubicBezTo>
                    <a:cubicBezTo>
                      <a:pt x="43" y="146"/>
                      <a:pt x="43" y="146"/>
                      <a:pt x="43" y="146"/>
                    </a:cubicBezTo>
                    <a:cubicBezTo>
                      <a:pt x="44" y="145"/>
                      <a:pt x="44" y="145"/>
                      <a:pt x="44" y="145"/>
                    </a:cubicBezTo>
                    <a:cubicBezTo>
                      <a:pt x="43" y="145"/>
                      <a:pt x="43" y="145"/>
                      <a:pt x="43" y="145"/>
                    </a:cubicBezTo>
                    <a:cubicBezTo>
                      <a:pt x="43" y="146"/>
                      <a:pt x="43" y="146"/>
                      <a:pt x="43" y="146"/>
                    </a:cubicBezTo>
                    <a:cubicBezTo>
                      <a:pt x="44" y="145"/>
                      <a:pt x="44" y="145"/>
                      <a:pt x="44" y="145"/>
                    </a:cubicBezTo>
                    <a:cubicBezTo>
                      <a:pt x="44" y="145"/>
                      <a:pt x="44" y="145"/>
                      <a:pt x="44" y="145"/>
                    </a:cubicBezTo>
                    <a:cubicBezTo>
                      <a:pt x="43" y="145"/>
                      <a:pt x="42" y="144"/>
                      <a:pt x="41" y="144"/>
                    </a:cubicBezTo>
                    <a:cubicBezTo>
                      <a:pt x="37" y="142"/>
                      <a:pt x="27" y="137"/>
                      <a:pt x="19" y="134"/>
                    </a:cubicBezTo>
                    <a:cubicBezTo>
                      <a:pt x="11" y="130"/>
                      <a:pt x="4" y="126"/>
                      <a:pt x="4" y="126"/>
                    </a:cubicBezTo>
                    <a:cubicBezTo>
                      <a:pt x="3" y="126"/>
                      <a:pt x="3" y="126"/>
                      <a:pt x="2" y="127"/>
                    </a:cubicBezTo>
                    <a:cubicBezTo>
                      <a:pt x="2" y="127"/>
                      <a:pt x="2" y="128"/>
                      <a:pt x="2" y="128"/>
                    </a:cubicBezTo>
                    <a:cubicBezTo>
                      <a:pt x="2" y="128"/>
                      <a:pt x="2" y="129"/>
                      <a:pt x="2" y="129"/>
                    </a:cubicBezTo>
                    <a:cubicBezTo>
                      <a:pt x="3" y="129"/>
                      <a:pt x="3" y="129"/>
                      <a:pt x="3" y="129"/>
                    </a:cubicBezTo>
                    <a:cubicBezTo>
                      <a:pt x="3" y="130"/>
                      <a:pt x="4" y="130"/>
                      <a:pt x="5" y="131"/>
                    </a:cubicBezTo>
                    <a:cubicBezTo>
                      <a:pt x="15" y="137"/>
                      <a:pt x="43" y="154"/>
                      <a:pt x="43" y="154"/>
                    </a:cubicBezTo>
                    <a:cubicBezTo>
                      <a:pt x="44" y="153"/>
                      <a:pt x="44" y="153"/>
                      <a:pt x="44" y="153"/>
                    </a:cubicBezTo>
                    <a:cubicBezTo>
                      <a:pt x="42" y="152"/>
                      <a:pt x="42" y="152"/>
                      <a:pt x="42" y="152"/>
                    </a:cubicBezTo>
                    <a:cubicBezTo>
                      <a:pt x="43" y="153"/>
                      <a:pt x="43" y="153"/>
                      <a:pt x="43" y="153"/>
                    </a:cubicBezTo>
                    <a:cubicBezTo>
                      <a:pt x="43" y="152"/>
                      <a:pt x="43" y="152"/>
                      <a:pt x="43" y="152"/>
                    </a:cubicBezTo>
                    <a:cubicBezTo>
                      <a:pt x="43" y="152"/>
                      <a:pt x="43" y="152"/>
                      <a:pt x="42" y="152"/>
                    </a:cubicBezTo>
                    <a:cubicBezTo>
                      <a:pt x="43" y="153"/>
                      <a:pt x="43" y="153"/>
                      <a:pt x="43" y="153"/>
                    </a:cubicBezTo>
                    <a:cubicBezTo>
                      <a:pt x="43" y="152"/>
                      <a:pt x="43" y="152"/>
                      <a:pt x="43" y="152"/>
                    </a:cubicBezTo>
                    <a:cubicBezTo>
                      <a:pt x="43" y="153"/>
                      <a:pt x="43" y="153"/>
                      <a:pt x="43" y="153"/>
                    </a:cubicBezTo>
                    <a:cubicBezTo>
                      <a:pt x="43" y="151"/>
                      <a:pt x="43" y="151"/>
                      <a:pt x="43" y="151"/>
                    </a:cubicBezTo>
                    <a:cubicBezTo>
                      <a:pt x="43" y="152"/>
                      <a:pt x="43" y="152"/>
                      <a:pt x="43" y="152"/>
                    </a:cubicBezTo>
                    <a:cubicBezTo>
                      <a:pt x="43" y="153"/>
                      <a:pt x="43" y="153"/>
                      <a:pt x="43" y="153"/>
                    </a:cubicBezTo>
                    <a:cubicBezTo>
                      <a:pt x="43" y="151"/>
                      <a:pt x="43" y="151"/>
                      <a:pt x="43" y="151"/>
                    </a:cubicBezTo>
                    <a:cubicBezTo>
                      <a:pt x="43" y="152"/>
                      <a:pt x="43" y="152"/>
                      <a:pt x="43" y="152"/>
                    </a:cubicBezTo>
                    <a:cubicBezTo>
                      <a:pt x="44" y="151"/>
                      <a:pt x="44" y="151"/>
                      <a:pt x="44" y="151"/>
                    </a:cubicBezTo>
                    <a:cubicBezTo>
                      <a:pt x="43" y="151"/>
                      <a:pt x="43" y="151"/>
                      <a:pt x="43" y="151"/>
                    </a:cubicBezTo>
                    <a:cubicBezTo>
                      <a:pt x="43" y="152"/>
                      <a:pt x="43" y="152"/>
                      <a:pt x="43" y="152"/>
                    </a:cubicBezTo>
                    <a:cubicBezTo>
                      <a:pt x="44" y="151"/>
                      <a:pt x="44" y="151"/>
                      <a:pt x="44" y="151"/>
                    </a:cubicBezTo>
                    <a:cubicBezTo>
                      <a:pt x="44" y="151"/>
                      <a:pt x="44" y="151"/>
                      <a:pt x="44" y="151"/>
                    </a:cubicBezTo>
                    <a:cubicBezTo>
                      <a:pt x="43" y="151"/>
                      <a:pt x="42" y="151"/>
                      <a:pt x="41" y="150"/>
                    </a:cubicBezTo>
                    <a:cubicBezTo>
                      <a:pt x="36" y="148"/>
                      <a:pt x="27" y="143"/>
                      <a:pt x="19" y="139"/>
                    </a:cubicBezTo>
                    <a:cubicBezTo>
                      <a:pt x="15" y="137"/>
                      <a:pt x="12" y="135"/>
                      <a:pt x="9" y="134"/>
                    </a:cubicBezTo>
                    <a:cubicBezTo>
                      <a:pt x="8" y="133"/>
                      <a:pt x="6" y="132"/>
                      <a:pt x="6" y="132"/>
                    </a:cubicBezTo>
                    <a:cubicBezTo>
                      <a:pt x="5" y="132"/>
                      <a:pt x="5" y="132"/>
                      <a:pt x="5" y="131"/>
                    </a:cubicBezTo>
                    <a:cubicBezTo>
                      <a:pt x="4" y="131"/>
                      <a:pt x="4" y="131"/>
                      <a:pt x="4" y="131"/>
                    </a:cubicBezTo>
                    <a:cubicBezTo>
                      <a:pt x="4" y="131"/>
                      <a:pt x="4" y="131"/>
                      <a:pt x="4" y="131"/>
                    </a:cubicBezTo>
                    <a:cubicBezTo>
                      <a:pt x="4" y="131"/>
                      <a:pt x="4" y="131"/>
                      <a:pt x="4" y="131"/>
                    </a:cubicBezTo>
                    <a:cubicBezTo>
                      <a:pt x="4" y="131"/>
                      <a:pt x="4" y="131"/>
                      <a:pt x="4" y="131"/>
                    </a:cubicBezTo>
                    <a:cubicBezTo>
                      <a:pt x="3" y="131"/>
                      <a:pt x="3" y="131"/>
                      <a:pt x="3" y="131"/>
                    </a:cubicBezTo>
                    <a:cubicBezTo>
                      <a:pt x="2" y="132"/>
                      <a:pt x="2" y="132"/>
                      <a:pt x="2" y="132"/>
                    </a:cubicBezTo>
                    <a:cubicBezTo>
                      <a:pt x="2" y="133"/>
                      <a:pt x="2" y="134"/>
                      <a:pt x="3" y="134"/>
                    </a:cubicBezTo>
                    <a:cubicBezTo>
                      <a:pt x="42" y="159"/>
                      <a:pt x="42" y="159"/>
                      <a:pt x="42" y="159"/>
                    </a:cubicBezTo>
                    <a:cubicBezTo>
                      <a:pt x="43" y="157"/>
                      <a:pt x="43" y="157"/>
                      <a:pt x="43" y="157"/>
                    </a:cubicBezTo>
                    <a:cubicBezTo>
                      <a:pt x="42" y="156"/>
                      <a:pt x="42" y="156"/>
                      <a:pt x="42" y="156"/>
                    </a:cubicBezTo>
                    <a:cubicBezTo>
                      <a:pt x="43" y="157"/>
                      <a:pt x="43" y="157"/>
                      <a:pt x="43" y="157"/>
                    </a:cubicBezTo>
                    <a:cubicBezTo>
                      <a:pt x="43" y="156"/>
                      <a:pt x="43" y="156"/>
                      <a:pt x="43" y="156"/>
                    </a:cubicBezTo>
                    <a:cubicBezTo>
                      <a:pt x="42" y="156"/>
                      <a:pt x="42" y="156"/>
                      <a:pt x="42" y="156"/>
                    </a:cubicBezTo>
                    <a:cubicBezTo>
                      <a:pt x="43" y="157"/>
                      <a:pt x="43" y="157"/>
                      <a:pt x="43" y="157"/>
                    </a:cubicBezTo>
                    <a:cubicBezTo>
                      <a:pt x="43" y="156"/>
                      <a:pt x="43" y="156"/>
                      <a:pt x="43" y="156"/>
                    </a:cubicBezTo>
                    <a:cubicBezTo>
                      <a:pt x="43" y="157"/>
                      <a:pt x="43" y="157"/>
                      <a:pt x="43" y="157"/>
                    </a:cubicBezTo>
                    <a:cubicBezTo>
                      <a:pt x="43" y="156"/>
                      <a:pt x="43" y="156"/>
                      <a:pt x="43" y="156"/>
                    </a:cubicBezTo>
                    <a:cubicBezTo>
                      <a:pt x="43" y="156"/>
                      <a:pt x="43" y="156"/>
                      <a:pt x="43" y="156"/>
                    </a:cubicBezTo>
                    <a:cubicBezTo>
                      <a:pt x="43" y="157"/>
                      <a:pt x="43" y="157"/>
                      <a:pt x="43" y="157"/>
                    </a:cubicBezTo>
                    <a:cubicBezTo>
                      <a:pt x="43" y="156"/>
                      <a:pt x="43" y="156"/>
                      <a:pt x="43" y="156"/>
                    </a:cubicBezTo>
                    <a:cubicBezTo>
                      <a:pt x="43" y="156"/>
                      <a:pt x="43" y="156"/>
                      <a:pt x="43" y="156"/>
                    </a:cubicBezTo>
                    <a:cubicBezTo>
                      <a:pt x="43" y="156"/>
                      <a:pt x="43" y="156"/>
                      <a:pt x="43" y="156"/>
                    </a:cubicBezTo>
                    <a:cubicBezTo>
                      <a:pt x="43" y="156"/>
                      <a:pt x="43" y="156"/>
                      <a:pt x="43" y="156"/>
                    </a:cubicBezTo>
                    <a:cubicBezTo>
                      <a:pt x="43" y="156"/>
                      <a:pt x="43" y="156"/>
                      <a:pt x="43" y="156"/>
                    </a:cubicBezTo>
                    <a:cubicBezTo>
                      <a:pt x="43" y="156"/>
                      <a:pt x="43" y="156"/>
                      <a:pt x="43" y="156"/>
                    </a:cubicBezTo>
                    <a:cubicBezTo>
                      <a:pt x="43" y="156"/>
                      <a:pt x="42" y="155"/>
                      <a:pt x="41" y="155"/>
                    </a:cubicBezTo>
                    <a:cubicBezTo>
                      <a:pt x="36" y="153"/>
                      <a:pt x="28" y="149"/>
                      <a:pt x="20" y="145"/>
                    </a:cubicBezTo>
                    <a:cubicBezTo>
                      <a:pt x="16" y="143"/>
                      <a:pt x="12" y="141"/>
                      <a:pt x="9" y="139"/>
                    </a:cubicBezTo>
                    <a:cubicBezTo>
                      <a:pt x="8" y="139"/>
                      <a:pt x="7" y="138"/>
                      <a:pt x="6" y="138"/>
                    </a:cubicBezTo>
                    <a:cubicBezTo>
                      <a:pt x="5" y="137"/>
                      <a:pt x="5" y="137"/>
                      <a:pt x="5" y="137"/>
                    </a:cubicBezTo>
                    <a:cubicBezTo>
                      <a:pt x="4" y="137"/>
                      <a:pt x="4" y="137"/>
                      <a:pt x="4" y="137"/>
                    </a:cubicBezTo>
                    <a:cubicBezTo>
                      <a:pt x="4" y="137"/>
                      <a:pt x="4" y="137"/>
                      <a:pt x="4" y="137"/>
                    </a:cubicBezTo>
                    <a:cubicBezTo>
                      <a:pt x="3" y="137"/>
                      <a:pt x="3" y="137"/>
                      <a:pt x="3" y="137"/>
                    </a:cubicBezTo>
                    <a:cubicBezTo>
                      <a:pt x="3" y="137"/>
                      <a:pt x="3" y="137"/>
                      <a:pt x="2" y="138"/>
                    </a:cubicBezTo>
                    <a:cubicBezTo>
                      <a:pt x="2" y="138"/>
                      <a:pt x="2" y="138"/>
                      <a:pt x="2" y="139"/>
                    </a:cubicBezTo>
                    <a:cubicBezTo>
                      <a:pt x="2" y="139"/>
                      <a:pt x="3" y="139"/>
                      <a:pt x="3" y="140"/>
                    </a:cubicBezTo>
                    <a:cubicBezTo>
                      <a:pt x="3" y="140"/>
                      <a:pt x="6" y="141"/>
                      <a:pt x="9" y="143"/>
                    </a:cubicBezTo>
                    <a:cubicBezTo>
                      <a:pt x="15" y="147"/>
                      <a:pt x="24" y="152"/>
                      <a:pt x="31" y="157"/>
                    </a:cubicBezTo>
                    <a:cubicBezTo>
                      <a:pt x="35" y="159"/>
                      <a:pt x="38" y="161"/>
                      <a:pt x="40" y="162"/>
                    </a:cubicBezTo>
                    <a:cubicBezTo>
                      <a:pt x="41" y="163"/>
                      <a:pt x="42" y="164"/>
                      <a:pt x="43" y="164"/>
                    </a:cubicBezTo>
                    <a:cubicBezTo>
                      <a:pt x="43" y="165"/>
                      <a:pt x="43" y="165"/>
                      <a:pt x="43" y="165"/>
                    </a:cubicBezTo>
                    <a:cubicBezTo>
                      <a:pt x="43" y="165"/>
                      <a:pt x="43" y="165"/>
                      <a:pt x="43" y="165"/>
                    </a:cubicBezTo>
                    <a:cubicBezTo>
                      <a:pt x="44" y="164"/>
                      <a:pt x="44" y="164"/>
                      <a:pt x="44" y="164"/>
                    </a:cubicBezTo>
                    <a:cubicBezTo>
                      <a:pt x="43" y="165"/>
                      <a:pt x="43" y="165"/>
                      <a:pt x="43" y="165"/>
                    </a:cubicBezTo>
                    <a:cubicBezTo>
                      <a:pt x="43" y="165"/>
                      <a:pt x="43" y="165"/>
                      <a:pt x="43" y="165"/>
                    </a:cubicBezTo>
                    <a:cubicBezTo>
                      <a:pt x="44" y="164"/>
                      <a:pt x="44" y="164"/>
                      <a:pt x="44" y="164"/>
                    </a:cubicBezTo>
                    <a:cubicBezTo>
                      <a:pt x="43" y="165"/>
                      <a:pt x="43" y="165"/>
                      <a:pt x="43" y="165"/>
                    </a:cubicBezTo>
                    <a:cubicBezTo>
                      <a:pt x="45" y="164"/>
                      <a:pt x="45" y="164"/>
                      <a:pt x="45" y="164"/>
                    </a:cubicBezTo>
                    <a:cubicBezTo>
                      <a:pt x="43" y="164"/>
                      <a:pt x="43" y="164"/>
                      <a:pt x="43" y="164"/>
                    </a:cubicBezTo>
                    <a:cubicBezTo>
                      <a:pt x="43" y="165"/>
                      <a:pt x="43" y="165"/>
                      <a:pt x="43" y="165"/>
                    </a:cubicBezTo>
                    <a:cubicBezTo>
                      <a:pt x="45" y="164"/>
                      <a:pt x="45" y="164"/>
                      <a:pt x="45" y="164"/>
                    </a:cubicBezTo>
                    <a:cubicBezTo>
                      <a:pt x="43" y="164"/>
                      <a:pt x="43" y="164"/>
                      <a:pt x="43" y="164"/>
                    </a:cubicBezTo>
                    <a:cubicBezTo>
                      <a:pt x="45" y="164"/>
                      <a:pt x="45" y="164"/>
                      <a:pt x="45" y="164"/>
                    </a:cubicBezTo>
                    <a:cubicBezTo>
                      <a:pt x="43" y="163"/>
                      <a:pt x="43" y="163"/>
                      <a:pt x="43" y="163"/>
                    </a:cubicBezTo>
                    <a:cubicBezTo>
                      <a:pt x="43" y="164"/>
                      <a:pt x="43" y="164"/>
                      <a:pt x="43" y="164"/>
                    </a:cubicBezTo>
                    <a:cubicBezTo>
                      <a:pt x="45" y="164"/>
                      <a:pt x="45" y="164"/>
                      <a:pt x="45" y="164"/>
                    </a:cubicBezTo>
                    <a:cubicBezTo>
                      <a:pt x="43" y="163"/>
                      <a:pt x="43" y="163"/>
                      <a:pt x="43" y="163"/>
                    </a:cubicBezTo>
                    <a:cubicBezTo>
                      <a:pt x="45" y="164"/>
                      <a:pt x="45" y="164"/>
                      <a:pt x="45" y="164"/>
                    </a:cubicBezTo>
                    <a:cubicBezTo>
                      <a:pt x="45" y="163"/>
                      <a:pt x="45" y="163"/>
                      <a:pt x="45" y="163"/>
                    </a:cubicBezTo>
                    <a:cubicBezTo>
                      <a:pt x="4" y="144"/>
                      <a:pt x="4" y="144"/>
                      <a:pt x="4" y="144"/>
                    </a:cubicBezTo>
                    <a:cubicBezTo>
                      <a:pt x="3" y="144"/>
                      <a:pt x="2" y="144"/>
                      <a:pt x="2" y="145"/>
                    </a:cubicBezTo>
                    <a:cubicBezTo>
                      <a:pt x="1" y="145"/>
                      <a:pt x="2" y="146"/>
                      <a:pt x="2" y="147"/>
                    </a:cubicBezTo>
                    <a:cubicBezTo>
                      <a:pt x="21" y="158"/>
                      <a:pt x="21" y="158"/>
                      <a:pt x="21" y="158"/>
                    </a:cubicBezTo>
                    <a:cubicBezTo>
                      <a:pt x="4" y="150"/>
                      <a:pt x="4" y="150"/>
                      <a:pt x="4" y="150"/>
                    </a:cubicBezTo>
                    <a:cubicBezTo>
                      <a:pt x="3" y="150"/>
                      <a:pt x="2" y="150"/>
                      <a:pt x="2" y="150"/>
                    </a:cubicBezTo>
                    <a:cubicBezTo>
                      <a:pt x="2" y="151"/>
                      <a:pt x="2" y="151"/>
                      <a:pt x="2" y="151"/>
                    </a:cubicBezTo>
                    <a:cubicBezTo>
                      <a:pt x="2" y="152"/>
                      <a:pt x="2" y="152"/>
                      <a:pt x="2" y="152"/>
                    </a:cubicBezTo>
                    <a:cubicBezTo>
                      <a:pt x="2" y="153"/>
                      <a:pt x="3" y="153"/>
                      <a:pt x="3" y="153"/>
                    </a:cubicBezTo>
                    <a:cubicBezTo>
                      <a:pt x="5" y="155"/>
                      <a:pt x="8" y="157"/>
                      <a:pt x="12" y="159"/>
                    </a:cubicBezTo>
                    <a:cubicBezTo>
                      <a:pt x="24" y="167"/>
                      <a:pt x="43" y="178"/>
                      <a:pt x="43" y="178"/>
                    </a:cubicBezTo>
                    <a:cubicBezTo>
                      <a:pt x="43" y="176"/>
                      <a:pt x="43" y="176"/>
                      <a:pt x="43" y="176"/>
                    </a:cubicBezTo>
                    <a:cubicBezTo>
                      <a:pt x="42" y="176"/>
                      <a:pt x="42" y="176"/>
                      <a:pt x="42" y="176"/>
                    </a:cubicBezTo>
                    <a:cubicBezTo>
                      <a:pt x="43" y="176"/>
                      <a:pt x="43" y="176"/>
                      <a:pt x="43" y="176"/>
                    </a:cubicBezTo>
                    <a:cubicBezTo>
                      <a:pt x="43" y="175"/>
                      <a:pt x="43" y="175"/>
                      <a:pt x="43" y="175"/>
                    </a:cubicBezTo>
                    <a:cubicBezTo>
                      <a:pt x="43" y="175"/>
                      <a:pt x="42" y="175"/>
                      <a:pt x="42" y="176"/>
                    </a:cubicBezTo>
                    <a:cubicBezTo>
                      <a:pt x="43" y="176"/>
                      <a:pt x="43" y="176"/>
                      <a:pt x="43" y="176"/>
                    </a:cubicBezTo>
                    <a:cubicBezTo>
                      <a:pt x="43" y="175"/>
                      <a:pt x="43" y="175"/>
                      <a:pt x="43" y="175"/>
                    </a:cubicBezTo>
                    <a:cubicBezTo>
                      <a:pt x="43" y="176"/>
                      <a:pt x="43" y="176"/>
                      <a:pt x="43" y="176"/>
                    </a:cubicBezTo>
                    <a:cubicBezTo>
                      <a:pt x="43" y="175"/>
                      <a:pt x="43" y="175"/>
                      <a:pt x="43" y="175"/>
                    </a:cubicBezTo>
                    <a:cubicBezTo>
                      <a:pt x="43" y="175"/>
                      <a:pt x="43" y="175"/>
                      <a:pt x="43" y="175"/>
                    </a:cubicBezTo>
                    <a:cubicBezTo>
                      <a:pt x="43" y="176"/>
                      <a:pt x="43" y="176"/>
                      <a:pt x="43" y="176"/>
                    </a:cubicBezTo>
                    <a:cubicBezTo>
                      <a:pt x="43" y="175"/>
                      <a:pt x="43" y="175"/>
                      <a:pt x="43" y="175"/>
                    </a:cubicBezTo>
                    <a:cubicBezTo>
                      <a:pt x="43" y="176"/>
                      <a:pt x="43" y="176"/>
                      <a:pt x="43" y="176"/>
                    </a:cubicBezTo>
                    <a:cubicBezTo>
                      <a:pt x="43" y="175"/>
                      <a:pt x="43" y="175"/>
                      <a:pt x="43" y="175"/>
                    </a:cubicBezTo>
                    <a:cubicBezTo>
                      <a:pt x="43" y="175"/>
                      <a:pt x="43" y="175"/>
                      <a:pt x="43" y="175"/>
                    </a:cubicBezTo>
                    <a:cubicBezTo>
                      <a:pt x="43" y="176"/>
                      <a:pt x="43" y="176"/>
                      <a:pt x="43" y="176"/>
                    </a:cubicBezTo>
                    <a:cubicBezTo>
                      <a:pt x="43" y="175"/>
                      <a:pt x="43" y="175"/>
                      <a:pt x="43" y="175"/>
                    </a:cubicBezTo>
                    <a:cubicBezTo>
                      <a:pt x="43" y="175"/>
                      <a:pt x="42" y="175"/>
                      <a:pt x="41" y="174"/>
                    </a:cubicBezTo>
                    <a:cubicBezTo>
                      <a:pt x="37" y="172"/>
                      <a:pt x="27" y="167"/>
                      <a:pt x="19" y="163"/>
                    </a:cubicBezTo>
                    <a:cubicBezTo>
                      <a:pt x="15" y="161"/>
                      <a:pt x="11" y="159"/>
                      <a:pt x="8" y="158"/>
                    </a:cubicBezTo>
                    <a:cubicBezTo>
                      <a:pt x="7" y="157"/>
                      <a:pt x="6" y="157"/>
                      <a:pt x="5" y="156"/>
                    </a:cubicBezTo>
                    <a:cubicBezTo>
                      <a:pt x="5" y="156"/>
                      <a:pt x="4" y="156"/>
                      <a:pt x="4" y="156"/>
                    </a:cubicBezTo>
                    <a:cubicBezTo>
                      <a:pt x="4" y="156"/>
                      <a:pt x="4" y="156"/>
                      <a:pt x="4" y="156"/>
                    </a:cubicBezTo>
                    <a:cubicBezTo>
                      <a:pt x="4" y="156"/>
                      <a:pt x="4" y="156"/>
                      <a:pt x="4" y="156"/>
                    </a:cubicBezTo>
                    <a:cubicBezTo>
                      <a:pt x="4" y="156"/>
                      <a:pt x="4" y="156"/>
                      <a:pt x="4" y="156"/>
                    </a:cubicBezTo>
                    <a:cubicBezTo>
                      <a:pt x="4" y="156"/>
                      <a:pt x="4" y="156"/>
                      <a:pt x="4" y="156"/>
                    </a:cubicBezTo>
                    <a:cubicBezTo>
                      <a:pt x="4" y="156"/>
                      <a:pt x="4" y="156"/>
                      <a:pt x="4" y="156"/>
                    </a:cubicBezTo>
                    <a:cubicBezTo>
                      <a:pt x="4" y="156"/>
                      <a:pt x="4" y="156"/>
                      <a:pt x="4" y="156"/>
                    </a:cubicBezTo>
                    <a:cubicBezTo>
                      <a:pt x="3" y="155"/>
                      <a:pt x="3" y="155"/>
                      <a:pt x="3" y="155"/>
                    </a:cubicBezTo>
                    <a:cubicBezTo>
                      <a:pt x="3" y="155"/>
                      <a:pt x="2" y="156"/>
                      <a:pt x="2" y="156"/>
                    </a:cubicBezTo>
                    <a:cubicBezTo>
                      <a:pt x="2" y="157"/>
                      <a:pt x="2" y="157"/>
                      <a:pt x="2" y="157"/>
                    </a:cubicBezTo>
                    <a:cubicBezTo>
                      <a:pt x="2" y="158"/>
                      <a:pt x="2" y="158"/>
                      <a:pt x="2" y="158"/>
                    </a:cubicBezTo>
                    <a:cubicBezTo>
                      <a:pt x="2" y="159"/>
                      <a:pt x="3" y="159"/>
                      <a:pt x="3" y="159"/>
                    </a:cubicBezTo>
                    <a:cubicBezTo>
                      <a:pt x="5" y="160"/>
                      <a:pt x="8" y="163"/>
                      <a:pt x="12" y="165"/>
                    </a:cubicBezTo>
                    <a:cubicBezTo>
                      <a:pt x="24" y="173"/>
                      <a:pt x="42" y="183"/>
                      <a:pt x="43" y="183"/>
                    </a:cubicBezTo>
                    <a:cubicBezTo>
                      <a:pt x="43" y="182"/>
                      <a:pt x="43" y="182"/>
                      <a:pt x="43" y="182"/>
                    </a:cubicBezTo>
                    <a:cubicBezTo>
                      <a:pt x="42" y="181"/>
                      <a:pt x="42" y="181"/>
                      <a:pt x="42" y="181"/>
                    </a:cubicBezTo>
                    <a:cubicBezTo>
                      <a:pt x="43" y="182"/>
                      <a:pt x="43" y="182"/>
                      <a:pt x="43" y="182"/>
                    </a:cubicBezTo>
                    <a:cubicBezTo>
                      <a:pt x="43" y="181"/>
                      <a:pt x="43" y="181"/>
                      <a:pt x="43" y="181"/>
                    </a:cubicBezTo>
                    <a:cubicBezTo>
                      <a:pt x="42" y="181"/>
                      <a:pt x="42" y="181"/>
                      <a:pt x="42" y="181"/>
                    </a:cubicBezTo>
                    <a:cubicBezTo>
                      <a:pt x="43" y="182"/>
                      <a:pt x="43" y="182"/>
                      <a:pt x="43" y="182"/>
                    </a:cubicBezTo>
                    <a:cubicBezTo>
                      <a:pt x="43" y="181"/>
                      <a:pt x="43" y="181"/>
                      <a:pt x="43" y="181"/>
                    </a:cubicBezTo>
                    <a:cubicBezTo>
                      <a:pt x="43" y="182"/>
                      <a:pt x="43" y="182"/>
                      <a:pt x="43" y="182"/>
                    </a:cubicBezTo>
                    <a:cubicBezTo>
                      <a:pt x="43" y="181"/>
                      <a:pt x="43" y="181"/>
                      <a:pt x="43" y="181"/>
                    </a:cubicBezTo>
                    <a:cubicBezTo>
                      <a:pt x="43" y="181"/>
                      <a:pt x="43" y="181"/>
                      <a:pt x="43" y="181"/>
                    </a:cubicBezTo>
                    <a:cubicBezTo>
                      <a:pt x="43" y="182"/>
                      <a:pt x="43" y="182"/>
                      <a:pt x="43" y="182"/>
                    </a:cubicBezTo>
                    <a:cubicBezTo>
                      <a:pt x="43" y="181"/>
                      <a:pt x="43" y="181"/>
                      <a:pt x="43" y="181"/>
                    </a:cubicBezTo>
                    <a:cubicBezTo>
                      <a:pt x="43" y="181"/>
                      <a:pt x="43" y="181"/>
                      <a:pt x="43" y="181"/>
                    </a:cubicBezTo>
                    <a:cubicBezTo>
                      <a:pt x="43" y="181"/>
                      <a:pt x="43" y="181"/>
                      <a:pt x="43" y="181"/>
                    </a:cubicBezTo>
                    <a:cubicBezTo>
                      <a:pt x="43" y="181"/>
                      <a:pt x="43" y="181"/>
                      <a:pt x="43" y="181"/>
                    </a:cubicBezTo>
                    <a:cubicBezTo>
                      <a:pt x="43" y="181"/>
                      <a:pt x="43" y="181"/>
                      <a:pt x="43" y="181"/>
                    </a:cubicBezTo>
                    <a:cubicBezTo>
                      <a:pt x="43" y="181"/>
                      <a:pt x="43" y="181"/>
                      <a:pt x="43" y="181"/>
                    </a:cubicBezTo>
                    <a:cubicBezTo>
                      <a:pt x="43" y="181"/>
                      <a:pt x="43" y="181"/>
                      <a:pt x="43" y="181"/>
                    </a:cubicBezTo>
                    <a:cubicBezTo>
                      <a:pt x="42" y="180"/>
                      <a:pt x="39" y="179"/>
                      <a:pt x="35" y="177"/>
                    </a:cubicBezTo>
                    <a:cubicBezTo>
                      <a:pt x="30" y="174"/>
                      <a:pt x="22" y="170"/>
                      <a:pt x="16" y="167"/>
                    </a:cubicBezTo>
                    <a:cubicBezTo>
                      <a:pt x="13" y="165"/>
                      <a:pt x="10" y="164"/>
                      <a:pt x="8" y="163"/>
                    </a:cubicBezTo>
                    <a:cubicBezTo>
                      <a:pt x="6" y="162"/>
                      <a:pt x="5" y="162"/>
                      <a:pt x="5" y="162"/>
                    </a:cubicBezTo>
                    <a:cubicBezTo>
                      <a:pt x="4" y="161"/>
                      <a:pt x="4" y="161"/>
                      <a:pt x="4" y="161"/>
                    </a:cubicBezTo>
                    <a:cubicBezTo>
                      <a:pt x="3" y="161"/>
                      <a:pt x="3" y="161"/>
                      <a:pt x="3" y="161"/>
                    </a:cubicBezTo>
                    <a:cubicBezTo>
                      <a:pt x="2" y="161"/>
                      <a:pt x="2" y="161"/>
                      <a:pt x="2" y="161"/>
                    </a:cubicBezTo>
                    <a:cubicBezTo>
                      <a:pt x="2" y="161"/>
                      <a:pt x="2" y="161"/>
                      <a:pt x="1" y="162"/>
                    </a:cubicBezTo>
                    <a:cubicBezTo>
                      <a:pt x="1" y="162"/>
                      <a:pt x="1" y="163"/>
                      <a:pt x="1" y="163"/>
                    </a:cubicBezTo>
                    <a:cubicBezTo>
                      <a:pt x="1" y="163"/>
                      <a:pt x="1" y="164"/>
                      <a:pt x="2" y="164"/>
                    </a:cubicBezTo>
                    <a:cubicBezTo>
                      <a:pt x="2" y="164"/>
                      <a:pt x="4" y="165"/>
                      <a:pt x="8" y="168"/>
                    </a:cubicBezTo>
                    <a:cubicBezTo>
                      <a:pt x="14" y="171"/>
                      <a:pt x="23" y="177"/>
                      <a:pt x="31" y="181"/>
                    </a:cubicBezTo>
                    <a:cubicBezTo>
                      <a:pt x="35" y="184"/>
                      <a:pt x="38" y="186"/>
                      <a:pt x="41" y="187"/>
                    </a:cubicBezTo>
                    <a:cubicBezTo>
                      <a:pt x="42" y="188"/>
                      <a:pt x="43" y="189"/>
                      <a:pt x="43" y="189"/>
                    </a:cubicBezTo>
                    <a:cubicBezTo>
                      <a:pt x="44" y="190"/>
                      <a:pt x="44" y="190"/>
                      <a:pt x="44" y="190"/>
                    </a:cubicBezTo>
                    <a:cubicBezTo>
                      <a:pt x="44" y="190"/>
                      <a:pt x="44" y="190"/>
                      <a:pt x="44" y="190"/>
                    </a:cubicBezTo>
                    <a:cubicBezTo>
                      <a:pt x="44" y="190"/>
                      <a:pt x="44" y="190"/>
                      <a:pt x="44" y="190"/>
                    </a:cubicBezTo>
                    <a:cubicBezTo>
                      <a:pt x="44" y="190"/>
                      <a:pt x="44" y="190"/>
                      <a:pt x="44" y="190"/>
                    </a:cubicBezTo>
                    <a:cubicBezTo>
                      <a:pt x="44" y="190"/>
                      <a:pt x="44" y="190"/>
                      <a:pt x="44" y="190"/>
                    </a:cubicBezTo>
                    <a:cubicBezTo>
                      <a:pt x="44" y="190"/>
                      <a:pt x="44" y="190"/>
                      <a:pt x="44" y="190"/>
                    </a:cubicBezTo>
                    <a:cubicBezTo>
                      <a:pt x="44" y="190"/>
                      <a:pt x="44" y="190"/>
                      <a:pt x="44" y="190"/>
                    </a:cubicBezTo>
                    <a:cubicBezTo>
                      <a:pt x="45" y="189"/>
                      <a:pt x="45" y="189"/>
                      <a:pt x="45" y="189"/>
                    </a:cubicBezTo>
                    <a:cubicBezTo>
                      <a:pt x="44" y="189"/>
                      <a:pt x="44" y="189"/>
                      <a:pt x="44" y="189"/>
                    </a:cubicBezTo>
                    <a:cubicBezTo>
                      <a:pt x="44" y="190"/>
                      <a:pt x="44" y="190"/>
                      <a:pt x="44" y="190"/>
                    </a:cubicBezTo>
                    <a:cubicBezTo>
                      <a:pt x="45" y="189"/>
                      <a:pt x="45" y="189"/>
                      <a:pt x="45" y="189"/>
                    </a:cubicBezTo>
                    <a:cubicBezTo>
                      <a:pt x="44" y="189"/>
                      <a:pt x="44" y="189"/>
                      <a:pt x="44" y="189"/>
                    </a:cubicBezTo>
                    <a:cubicBezTo>
                      <a:pt x="45" y="189"/>
                      <a:pt x="45" y="189"/>
                      <a:pt x="45" y="189"/>
                    </a:cubicBezTo>
                    <a:cubicBezTo>
                      <a:pt x="44" y="189"/>
                      <a:pt x="44" y="189"/>
                      <a:pt x="44" y="189"/>
                    </a:cubicBezTo>
                    <a:cubicBezTo>
                      <a:pt x="44" y="189"/>
                      <a:pt x="44" y="189"/>
                      <a:pt x="44" y="189"/>
                    </a:cubicBezTo>
                    <a:cubicBezTo>
                      <a:pt x="45" y="189"/>
                      <a:pt x="45" y="189"/>
                      <a:pt x="45" y="189"/>
                    </a:cubicBezTo>
                    <a:cubicBezTo>
                      <a:pt x="44" y="189"/>
                      <a:pt x="44" y="189"/>
                      <a:pt x="44" y="189"/>
                    </a:cubicBezTo>
                    <a:cubicBezTo>
                      <a:pt x="45" y="189"/>
                      <a:pt x="45" y="189"/>
                      <a:pt x="45" y="189"/>
                    </a:cubicBezTo>
                    <a:cubicBezTo>
                      <a:pt x="44" y="188"/>
                      <a:pt x="44" y="188"/>
                      <a:pt x="44" y="188"/>
                    </a:cubicBezTo>
                    <a:cubicBezTo>
                      <a:pt x="45" y="189"/>
                      <a:pt x="45" y="189"/>
                      <a:pt x="45" y="189"/>
                    </a:cubicBezTo>
                    <a:cubicBezTo>
                      <a:pt x="45" y="188"/>
                      <a:pt x="45" y="188"/>
                      <a:pt x="45" y="188"/>
                    </a:cubicBezTo>
                    <a:cubicBezTo>
                      <a:pt x="45" y="188"/>
                      <a:pt x="44" y="188"/>
                      <a:pt x="44" y="188"/>
                    </a:cubicBezTo>
                    <a:cubicBezTo>
                      <a:pt x="45" y="189"/>
                      <a:pt x="45" y="189"/>
                      <a:pt x="45" y="189"/>
                    </a:cubicBezTo>
                    <a:cubicBezTo>
                      <a:pt x="45" y="188"/>
                      <a:pt x="45" y="188"/>
                      <a:pt x="45" y="188"/>
                    </a:cubicBezTo>
                    <a:cubicBezTo>
                      <a:pt x="45" y="189"/>
                      <a:pt x="45" y="189"/>
                      <a:pt x="45" y="189"/>
                    </a:cubicBezTo>
                    <a:cubicBezTo>
                      <a:pt x="45" y="188"/>
                      <a:pt x="45" y="188"/>
                      <a:pt x="45" y="188"/>
                    </a:cubicBezTo>
                    <a:cubicBezTo>
                      <a:pt x="45" y="188"/>
                      <a:pt x="45" y="188"/>
                      <a:pt x="45" y="188"/>
                    </a:cubicBezTo>
                    <a:cubicBezTo>
                      <a:pt x="45" y="189"/>
                      <a:pt x="45" y="189"/>
                      <a:pt x="45" y="189"/>
                    </a:cubicBezTo>
                    <a:cubicBezTo>
                      <a:pt x="45" y="188"/>
                      <a:pt x="45" y="188"/>
                      <a:pt x="45" y="188"/>
                    </a:cubicBezTo>
                    <a:cubicBezTo>
                      <a:pt x="45" y="189"/>
                      <a:pt x="45" y="189"/>
                      <a:pt x="45" y="189"/>
                    </a:cubicBezTo>
                    <a:cubicBezTo>
                      <a:pt x="45" y="188"/>
                      <a:pt x="45" y="188"/>
                      <a:pt x="45" y="188"/>
                    </a:cubicBezTo>
                    <a:cubicBezTo>
                      <a:pt x="45" y="188"/>
                      <a:pt x="45" y="188"/>
                      <a:pt x="45" y="188"/>
                    </a:cubicBezTo>
                    <a:cubicBezTo>
                      <a:pt x="45" y="189"/>
                      <a:pt x="45" y="189"/>
                      <a:pt x="45" y="189"/>
                    </a:cubicBezTo>
                    <a:cubicBezTo>
                      <a:pt x="45" y="188"/>
                      <a:pt x="45" y="188"/>
                      <a:pt x="45" y="188"/>
                    </a:cubicBezTo>
                    <a:cubicBezTo>
                      <a:pt x="45" y="188"/>
                      <a:pt x="45" y="188"/>
                      <a:pt x="45" y="188"/>
                    </a:cubicBezTo>
                    <a:cubicBezTo>
                      <a:pt x="42" y="186"/>
                      <a:pt x="31" y="182"/>
                      <a:pt x="21" y="177"/>
                    </a:cubicBezTo>
                    <a:cubicBezTo>
                      <a:pt x="16" y="175"/>
                      <a:pt x="12" y="173"/>
                      <a:pt x="8" y="171"/>
                    </a:cubicBezTo>
                    <a:cubicBezTo>
                      <a:pt x="5" y="170"/>
                      <a:pt x="3" y="169"/>
                      <a:pt x="3" y="169"/>
                    </a:cubicBezTo>
                    <a:cubicBezTo>
                      <a:pt x="2" y="169"/>
                      <a:pt x="2" y="169"/>
                      <a:pt x="1" y="169"/>
                    </a:cubicBezTo>
                    <a:cubicBezTo>
                      <a:pt x="1" y="169"/>
                      <a:pt x="1" y="170"/>
                      <a:pt x="1" y="170"/>
                    </a:cubicBezTo>
                    <a:cubicBezTo>
                      <a:pt x="1" y="171"/>
                      <a:pt x="1" y="171"/>
                      <a:pt x="1" y="171"/>
                    </a:cubicBezTo>
                    <a:cubicBezTo>
                      <a:pt x="1" y="171"/>
                      <a:pt x="1" y="171"/>
                      <a:pt x="1" y="171"/>
                    </a:cubicBezTo>
                    <a:cubicBezTo>
                      <a:pt x="1" y="171"/>
                      <a:pt x="2" y="172"/>
                      <a:pt x="2" y="172"/>
                    </a:cubicBezTo>
                    <a:cubicBezTo>
                      <a:pt x="5" y="174"/>
                      <a:pt x="16" y="180"/>
                      <a:pt x="26" y="186"/>
                    </a:cubicBezTo>
                    <a:cubicBezTo>
                      <a:pt x="30" y="189"/>
                      <a:pt x="35" y="192"/>
                      <a:pt x="39" y="194"/>
                    </a:cubicBezTo>
                    <a:cubicBezTo>
                      <a:pt x="40" y="195"/>
                      <a:pt x="42" y="196"/>
                      <a:pt x="43" y="197"/>
                    </a:cubicBezTo>
                    <a:cubicBezTo>
                      <a:pt x="43" y="197"/>
                      <a:pt x="44" y="198"/>
                      <a:pt x="44" y="198"/>
                    </a:cubicBezTo>
                    <a:cubicBezTo>
                      <a:pt x="44" y="198"/>
                      <a:pt x="44" y="198"/>
                      <a:pt x="44" y="198"/>
                    </a:cubicBezTo>
                    <a:cubicBezTo>
                      <a:pt x="44" y="197"/>
                      <a:pt x="44" y="197"/>
                      <a:pt x="44" y="197"/>
                    </a:cubicBezTo>
                    <a:cubicBezTo>
                      <a:pt x="44" y="198"/>
                      <a:pt x="44" y="198"/>
                      <a:pt x="44" y="198"/>
                    </a:cubicBezTo>
                    <a:cubicBezTo>
                      <a:pt x="44" y="198"/>
                      <a:pt x="44" y="198"/>
                      <a:pt x="44" y="198"/>
                    </a:cubicBezTo>
                    <a:cubicBezTo>
                      <a:pt x="44" y="197"/>
                      <a:pt x="44" y="197"/>
                      <a:pt x="44" y="197"/>
                    </a:cubicBezTo>
                    <a:cubicBezTo>
                      <a:pt x="44" y="198"/>
                      <a:pt x="44" y="198"/>
                      <a:pt x="44" y="198"/>
                    </a:cubicBezTo>
                    <a:cubicBezTo>
                      <a:pt x="45" y="197"/>
                      <a:pt x="45" y="197"/>
                      <a:pt x="45" y="197"/>
                    </a:cubicBezTo>
                    <a:cubicBezTo>
                      <a:pt x="44" y="197"/>
                      <a:pt x="44" y="197"/>
                      <a:pt x="44" y="197"/>
                    </a:cubicBezTo>
                    <a:cubicBezTo>
                      <a:pt x="44" y="198"/>
                      <a:pt x="44" y="198"/>
                      <a:pt x="44" y="198"/>
                    </a:cubicBezTo>
                    <a:cubicBezTo>
                      <a:pt x="45" y="197"/>
                      <a:pt x="45" y="197"/>
                      <a:pt x="45" y="197"/>
                    </a:cubicBezTo>
                    <a:cubicBezTo>
                      <a:pt x="44" y="197"/>
                      <a:pt x="44" y="197"/>
                      <a:pt x="44" y="197"/>
                    </a:cubicBezTo>
                    <a:cubicBezTo>
                      <a:pt x="45" y="197"/>
                      <a:pt x="45" y="197"/>
                      <a:pt x="45" y="197"/>
                    </a:cubicBezTo>
                    <a:cubicBezTo>
                      <a:pt x="44" y="196"/>
                      <a:pt x="44" y="196"/>
                      <a:pt x="44" y="196"/>
                    </a:cubicBezTo>
                    <a:cubicBezTo>
                      <a:pt x="44" y="197"/>
                      <a:pt x="44" y="197"/>
                      <a:pt x="44" y="197"/>
                    </a:cubicBezTo>
                    <a:cubicBezTo>
                      <a:pt x="45" y="197"/>
                      <a:pt x="45" y="197"/>
                      <a:pt x="45" y="197"/>
                    </a:cubicBezTo>
                    <a:cubicBezTo>
                      <a:pt x="44" y="196"/>
                      <a:pt x="44" y="196"/>
                      <a:pt x="44" y="196"/>
                    </a:cubicBezTo>
                    <a:cubicBezTo>
                      <a:pt x="45" y="197"/>
                      <a:pt x="45" y="197"/>
                      <a:pt x="45" y="197"/>
                    </a:cubicBezTo>
                    <a:cubicBezTo>
                      <a:pt x="46" y="196"/>
                      <a:pt x="46" y="196"/>
                      <a:pt x="46" y="196"/>
                    </a:cubicBezTo>
                    <a:cubicBezTo>
                      <a:pt x="46" y="196"/>
                      <a:pt x="36" y="190"/>
                      <a:pt x="25" y="184"/>
                    </a:cubicBezTo>
                    <a:cubicBezTo>
                      <a:pt x="20" y="182"/>
                      <a:pt x="15" y="179"/>
                      <a:pt x="10" y="177"/>
                    </a:cubicBezTo>
                    <a:cubicBezTo>
                      <a:pt x="8" y="176"/>
                      <a:pt x="6" y="175"/>
                      <a:pt x="5" y="174"/>
                    </a:cubicBezTo>
                    <a:cubicBezTo>
                      <a:pt x="4" y="174"/>
                      <a:pt x="4" y="173"/>
                      <a:pt x="3" y="173"/>
                    </a:cubicBezTo>
                    <a:cubicBezTo>
                      <a:pt x="3" y="173"/>
                      <a:pt x="2" y="173"/>
                      <a:pt x="2" y="173"/>
                    </a:cubicBezTo>
                    <a:cubicBezTo>
                      <a:pt x="1" y="173"/>
                      <a:pt x="1" y="173"/>
                      <a:pt x="1" y="173"/>
                    </a:cubicBezTo>
                    <a:cubicBezTo>
                      <a:pt x="1" y="173"/>
                      <a:pt x="1" y="173"/>
                      <a:pt x="0" y="174"/>
                    </a:cubicBezTo>
                    <a:cubicBezTo>
                      <a:pt x="0" y="174"/>
                      <a:pt x="0" y="175"/>
                      <a:pt x="1" y="176"/>
                    </a:cubicBezTo>
                    <a:cubicBezTo>
                      <a:pt x="44" y="202"/>
                      <a:pt x="44" y="202"/>
                      <a:pt x="44" y="202"/>
                    </a:cubicBezTo>
                    <a:cubicBezTo>
                      <a:pt x="45" y="201"/>
                      <a:pt x="45" y="201"/>
                      <a:pt x="45" y="201"/>
                    </a:cubicBezTo>
                    <a:cubicBezTo>
                      <a:pt x="45" y="200"/>
                      <a:pt x="45" y="200"/>
                      <a:pt x="45" y="200"/>
                    </a:cubicBezTo>
                    <a:cubicBezTo>
                      <a:pt x="45" y="200"/>
                      <a:pt x="35" y="195"/>
                      <a:pt x="25" y="190"/>
                    </a:cubicBezTo>
                    <a:cubicBezTo>
                      <a:pt x="20" y="187"/>
                      <a:pt x="15" y="184"/>
                      <a:pt x="10" y="182"/>
                    </a:cubicBezTo>
                    <a:cubicBezTo>
                      <a:pt x="8" y="181"/>
                      <a:pt x="7" y="181"/>
                      <a:pt x="5" y="180"/>
                    </a:cubicBezTo>
                    <a:cubicBezTo>
                      <a:pt x="5" y="180"/>
                      <a:pt x="4" y="179"/>
                      <a:pt x="4" y="179"/>
                    </a:cubicBezTo>
                    <a:cubicBezTo>
                      <a:pt x="3" y="179"/>
                      <a:pt x="3" y="179"/>
                      <a:pt x="2" y="179"/>
                    </a:cubicBezTo>
                    <a:cubicBezTo>
                      <a:pt x="2" y="179"/>
                      <a:pt x="2" y="179"/>
                      <a:pt x="2" y="179"/>
                    </a:cubicBezTo>
                    <a:cubicBezTo>
                      <a:pt x="1" y="179"/>
                      <a:pt x="1" y="179"/>
                      <a:pt x="1" y="180"/>
                    </a:cubicBezTo>
                    <a:cubicBezTo>
                      <a:pt x="1" y="181"/>
                      <a:pt x="1" y="181"/>
                      <a:pt x="1" y="181"/>
                    </a:cubicBezTo>
                    <a:cubicBezTo>
                      <a:pt x="1" y="181"/>
                      <a:pt x="1" y="181"/>
                      <a:pt x="1" y="181"/>
                    </a:cubicBezTo>
                    <a:cubicBezTo>
                      <a:pt x="1" y="182"/>
                      <a:pt x="1" y="182"/>
                      <a:pt x="1" y="182"/>
                    </a:cubicBezTo>
                    <a:cubicBezTo>
                      <a:pt x="1" y="182"/>
                      <a:pt x="2" y="182"/>
                      <a:pt x="2" y="182"/>
                    </a:cubicBezTo>
                    <a:cubicBezTo>
                      <a:pt x="5" y="184"/>
                      <a:pt x="15" y="191"/>
                      <a:pt x="25" y="197"/>
                    </a:cubicBezTo>
                    <a:cubicBezTo>
                      <a:pt x="30" y="199"/>
                      <a:pt x="35" y="202"/>
                      <a:pt x="38" y="205"/>
                    </a:cubicBezTo>
                    <a:cubicBezTo>
                      <a:pt x="40" y="206"/>
                      <a:pt x="41" y="207"/>
                      <a:pt x="42" y="207"/>
                    </a:cubicBezTo>
                    <a:cubicBezTo>
                      <a:pt x="43" y="207"/>
                      <a:pt x="43" y="208"/>
                      <a:pt x="43" y="208"/>
                    </a:cubicBezTo>
                    <a:cubicBezTo>
                      <a:pt x="43" y="208"/>
                      <a:pt x="43" y="208"/>
                      <a:pt x="43" y="208"/>
                    </a:cubicBezTo>
                    <a:cubicBezTo>
                      <a:pt x="44" y="208"/>
                      <a:pt x="44" y="208"/>
                      <a:pt x="44" y="208"/>
                    </a:cubicBezTo>
                    <a:cubicBezTo>
                      <a:pt x="43" y="208"/>
                      <a:pt x="43" y="208"/>
                      <a:pt x="43" y="208"/>
                    </a:cubicBezTo>
                    <a:cubicBezTo>
                      <a:pt x="43" y="208"/>
                      <a:pt x="43" y="208"/>
                      <a:pt x="43" y="208"/>
                    </a:cubicBezTo>
                    <a:cubicBezTo>
                      <a:pt x="44" y="208"/>
                      <a:pt x="44" y="208"/>
                      <a:pt x="44" y="208"/>
                    </a:cubicBezTo>
                    <a:cubicBezTo>
                      <a:pt x="43" y="208"/>
                      <a:pt x="43" y="208"/>
                      <a:pt x="43" y="208"/>
                    </a:cubicBezTo>
                    <a:cubicBezTo>
                      <a:pt x="44" y="207"/>
                      <a:pt x="44" y="207"/>
                      <a:pt x="44" y="207"/>
                    </a:cubicBezTo>
                    <a:cubicBezTo>
                      <a:pt x="43" y="208"/>
                      <a:pt x="43" y="208"/>
                      <a:pt x="43" y="208"/>
                    </a:cubicBezTo>
                    <a:cubicBezTo>
                      <a:pt x="43" y="208"/>
                      <a:pt x="43" y="208"/>
                      <a:pt x="43" y="208"/>
                    </a:cubicBezTo>
                    <a:cubicBezTo>
                      <a:pt x="44" y="207"/>
                      <a:pt x="44" y="207"/>
                      <a:pt x="44" y="207"/>
                    </a:cubicBezTo>
                    <a:cubicBezTo>
                      <a:pt x="43" y="208"/>
                      <a:pt x="43" y="208"/>
                      <a:pt x="43" y="208"/>
                    </a:cubicBezTo>
                    <a:cubicBezTo>
                      <a:pt x="44" y="207"/>
                      <a:pt x="44" y="207"/>
                      <a:pt x="44" y="207"/>
                    </a:cubicBezTo>
                    <a:cubicBezTo>
                      <a:pt x="43" y="207"/>
                      <a:pt x="43" y="207"/>
                      <a:pt x="43" y="207"/>
                    </a:cubicBezTo>
                    <a:cubicBezTo>
                      <a:pt x="43" y="208"/>
                      <a:pt x="43" y="208"/>
                      <a:pt x="43" y="208"/>
                    </a:cubicBezTo>
                    <a:cubicBezTo>
                      <a:pt x="44" y="207"/>
                      <a:pt x="44" y="207"/>
                      <a:pt x="44" y="207"/>
                    </a:cubicBezTo>
                    <a:cubicBezTo>
                      <a:pt x="43" y="207"/>
                      <a:pt x="43" y="207"/>
                      <a:pt x="43" y="207"/>
                    </a:cubicBezTo>
                    <a:cubicBezTo>
                      <a:pt x="44" y="207"/>
                      <a:pt x="44" y="207"/>
                      <a:pt x="44" y="207"/>
                    </a:cubicBezTo>
                    <a:cubicBezTo>
                      <a:pt x="43" y="206"/>
                      <a:pt x="43" y="206"/>
                      <a:pt x="43" y="206"/>
                    </a:cubicBezTo>
                    <a:cubicBezTo>
                      <a:pt x="44" y="207"/>
                      <a:pt x="44" y="207"/>
                      <a:pt x="44" y="207"/>
                    </a:cubicBezTo>
                    <a:cubicBezTo>
                      <a:pt x="44" y="206"/>
                      <a:pt x="44" y="206"/>
                      <a:pt x="44" y="206"/>
                    </a:cubicBezTo>
                    <a:cubicBezTo>
                      <a:pt x="44" y="206"/>
                      <a:pt x="44" y="206"/>
                      <a:pt x="43" y="206"/>
                    </a:cubicBezTo>
                    <a:cubicBezTo>
                      <a:pt x="44" y="207"/>
                      <a:pt x="44" y="207"/>
                      <a:pt x="44" y="207"/>
                    </a:cubicBezTo>
                    <a:cubicBezTo>
                      <a:pt x="44" y="206"/>
                      <a:pt x="44" y="206"/>
                      <a:pt x="44" y="206"/>
                    </a:cubicBezTo>
                    <a:cubicBezTo>
                      <a:pt x="44" y="207"/>
                      <a:pt x="44" y="207"/>
                      <a:pt x="44" y="207"/>
                    </a:cubicBezTo>
                    <a:cubicBezTo>
                      <a:pt x="44" y="206"/>
                      <a:pt x="44" y="206"/>
                      <a:pt x="44" y="206"/>
                    </a:cubicBezTo>
                    <a:cubicBezTo>
                      <a:pt x="44" y="206"/>
                      <a:pt x="44" y="206"/>
                      <a:pt x="44" y="206"/>
                    </a:cubicBezTo>
                    <a:cubicBezTo>
                      <a:pt x="44" y="207"/>
                      <a:pt x="44" y="207"/>
                      <a:pt x="44" y="207"/>
                    </a:cubicBezTo>
                    <a:cubicBezTo>
                      <a:pt x="44" y="206"/>
                      <a:pt x="44" y="206"/>
                      <a:pt x="44" y="206"/>
                    </a:cubicBezTo>
                    <a:cubicBezTo>
                      <a:pt x="44" y="207"/>
                      <a:pt x="44" y="207"/>
                      <a:pt x="44" y="207"/>
                    </a:cubicBezTo>
                    <a:cubicBezTo>
                      <a:pt x="45" y="206"/>
                      <a:pt x="45" y="206"/>
                      <a:pt x="45" y="206"/>
                    </a:cubicBezTo>
                    <a:cubicBezTo>
                      <a:pt x="44" y="206"/>
                      <a:pt x="44" y="206"/>
                      <a:pt x="44" y="206"/>
                    </a:cubicBezTo>
                    <a:cubicBezTo>
                      <a:pt x="44" y="207"/>
                      <a:pt x="44" y="207"/>
                      <a:pt x="44" y="207"/>
                    </a:cubicBezTo>
                    <a:cubicBezTo>
                      <a:pt x="45" y="206"/>
                      <a:pt x="45" y="206"/>
                      <a:pt x="45" y="206"/>
                    </a:cubicBezTo>
                    <a:cubicBezTo>
                      <a:pt x="45" y="206"/>
                      <a:pt x="45" y="206"/>
                      <a:pt x="45" y="206"/>
                    </a:cubicBezTo>
                    <a:cubicBezTo>
                      <a:pt x="45" y="206"/>
                      <a:pt x="44" y="205"/>
                      <a:pt x="42" y="205"/>
                    </a:cubicBezTo>
                    <a:cubicBezTo>
                      <a:pt x="38" y="203"/>
                      <a:pt x="29" y="198"/>
                      <a:pt x="20" y="194"/>
                    </a:cubicBezTo>
                    <a:cubicBezTo>
                      <a:pt x="16" y="192"/>
                      <a:pt x="12" y="191"/>
                      <a:pt x="9" y="189"/>
                    </a:cubicBezTo>
                    <a:cubicBezTo>
                      <a:pt x="8" y="189"/>
                      <a:pt x="6" y="188"/>
                      <a:pt x="5" y="188"/>
                    </a:cubicBezTo>
                    <a:cubicBezTo>
                      <a:pt x="5" y="187"/>
                      <a:pt x="5" y="187"/>
                      <a:pt x="4" y="187"/>
                    </a:cubicBezTo>
                    <a:cubicBezTo>
                      <a:pt x="4" y="187"/>
                      <a:pt x="4" y="187"/>
                      <a:pt x="4" y="187"/>
                    </a:cubicBezTo>
                    <a:cubicBezTo>
                      <a:pt x="3" y="187"/>
                      <a:pt x="3" y="187"/>
                      <a:pt x="3" y="187"/>
                    </a:cubicBezTo>
                    <a:cubicBezTo>
                      <a:pt x="3" y="187"/>
                      <a:pt x="3" y="187"/>
                      <a:pt x="3" y="187"/>
                    </a:cubicBezTo>
                    <a:cubicBezTo>
                      <a:pt x="2" y="187"/>
                      <a:pt x="2" y="187"/>
                      <a:pt x="2" y="188"/>
                    </a:cubicBezTo>
                    <a:cubicBezTo>
                      <a:pt x="1" y="188"/>
                      <a:pt x="2" y="189"/>
                      <a:pt x="2" y="190"/>
                    </a:cubicBezTo>
                    <a:cubicBezTo>
                      <a:pt x="43" y="215"/>
                      <a:pt x="43" y="215"/>
                      <a:pt x="43" y="215"/>
                    </a:cubicBezTo>
                    <a:cubicBezTo>
                      <a:pt x="44" y="214"/>
                      <a:pt x="44" y="214"/>
                      <a:pt x="44" y="214"/>
                    </a:cubicBezTo>
                    <a:cubicBezTo>
                      <a:pt x="44" y="212"/>
                      <a:pt x="44" y="212"/>
                      <a:pt x="44" y="212"/>
                    </a:cubicBezTo>
                    <a:cubicBezTo>
                      <a:pt x="44" y="212"/>
                      <a:pt x="34" y="207"/>
                      <a:pt x="24" y="202"/>
                    </a:cubicBezTo>
                    <a:cubicBezTo>
                      <a:pt x="19" y="200"/>
                      <a:pt x="14" y="197"/>
                      <a:pt x="10" y="196"/>
                    </a:cubicBezTo>
                    <a:cubicBezTo>
                      <a:pt x="8" y="195"/>
                      <a:pt x="6" y="194"/>
                      <a:pt x="5" y="193"/>
                    </a:cubicBezTo>
                    <a:cubicBezTo>
                      <a:pt x="4" y="193"/>
                      <a:pt x="4" y="193"/>
                      <a:pt x="3" y="193"/>
                    </a:cubicBezTo>
                    <a:cubicBezTo>
                      <a:pt x="3" y="192"/>
                      <a:pt x="2" y="192"/>
                      <a:pt x="2" y="192"/>
                    </a:cubicBezTo>
                    <a:cubicBezTo>
                      <a:pt x="1" y="192"/>
                      <a:pt x="1" y="192"/>
                      <a:pt x="1" y="192"/>
                    </a:cubicBezTo>
                    <a:cubicBezTo>
                      <a:pt x="1" y="192"/>
                      <a:pt x="1" y="193"/>
                      <a:pt x="1" y="193"/>
                    </a:cubicBezTo>
                    <a:cubicBezTo>
                      <a:pt x="0" y="194"/>
                      <a:pt x="0" y="195"/>
                      <a:pt x="1" y="195"/>
                    </a:cubicBezTo>
                    <a:cubicBezTo>
                      <a:pt x="44" y="222"/>
                      <a:pt x="44" y="222"/>
                      <a:pt x="44" y="222"/>
                    </a:cubicBezTo>
                    <a:cubicBezTo>
                      <a:pt x="45" y="221"/>
                      <a:pt x="45" y="221"/>
                      <a:pt x="45" y="221"/>
                    </a:cubicBezTo>
                    <a:cubicBezTo>
                      <a:pt x="46" y="220"/>
                      <a:pt x="46" y="220"/>
                      <a:pt x="46" y="220"/>
                    </a:cubicBezTo>
                    <a:cubicBezTo>
                      <a:pt x="46" y="220"/>
                      <a:pt x="36" y="214"/>
                      <a:pt x="26" y="209"/>
                    </a:cubicBezTo>
                    <a:cubicBezTo>
                      <a:pt x="21" y="206"/>
                      <a:pt x="16" y="204"/>
                      <a:pt x="11" y="202"/>
                    </a:cubicBezTo>
                    <a:cubicBezTo>
                      <a:pt x="9" y="201"/>
                      <a:pt x="8" y="200"/>
                      <a:pt x="6" y="199"/>
                    </a:cubicBezTo>
                    <a:cubicBezTo>
                      <a:pt x="6" y="199"/>
                      <a:pt x="5" y="199"/>
                      <a:pt x="5" y="198"/>
                    </a:cubicBezTo>
                    <a:cubicBezTo>
                      <a:pt x="4" y="198"/>
                      <a:pt x="4" y="198"/>
                      <a:pt x="4" y="198"/>
                    </a:cubicBezTo>
                    <a:cubicBezTo>
                      <a:pt x="4" y="198"/>
                      <a:pt x="4" y="198"/>
                      <a:pt x="3" y="198"/>
                    </a:cubicBezTo>
                    <a:cubicBezTo>
                      <a:pt x="3" y="198"/>
                      <a:pt x="3" y="198"/>
                      <a:pt x="3" y="198"/>
                    </a:cubicBezTo>
                    <a:cubicBezTo>
                      <a:pt x="3" y="198"/>
                      <a:pt x="2" y="198"/>
                      <a:pt x="2" y="199"/>
                    </a:cubicBezTo>
                    <a:cubicBezTo>
                      <a:pt x="2" y="200"/>
                      <a:pt x="2" y="200"/>
                      <a:pt x="3" y="201"/>
                    </a:cubicBezTo>
                    <a:cubicBezTo>
                      <a:pt x="44" y="227"/>
                      <a:pt x="44" y="227"/>
                      <a:pt x="44" y="227"/>
                    </a:cubicBezTo>
                    <a:cubicBezTo>
                      <a:pt x="45" y="226"/>
                      <a:pt x="45" y="226"/>
                      <a:pt x="45" y="226"/>
                    </a:cubicBezTo>
                    <a:cubicBezTo>
                      <a:pt x="44" y="225"/>
                      <a:pt x="44" y="225"/>
                      <a:pt x="44" y="225"/>
                    </a:cubicBezTo>
                    <a:cubicBezTo>
                      <a:pt x="45" y="226"/>
                      <a:pt x="45" y="226"/>
                      <a:pt x="45" y="226"/>
                    </a:cubicBezTo>
                    <a:cubicBezTo>
                      <a:pt x="45" y="224"/>
                      <a:pt x="45" y="224"/>
                      <a:pt x="45" y="224"/>
                    </a:cubicBezTo>
                    <a:cubicBezTo>
                      <a:pt x="45" y="224"/>
                      <a:pt x="45" y="224"/>
                      <a:pt x="44" y="225"/>
                    </a:cubicBezTo>
                    <a:cubicBezTo>
                      <a:pt x="45" y="226"/>
                      <a:pt x="45" y="226"/>
                      <a:pt x="45" y="226"/>
                    </a:cubicBezTo>
                    <a:cubicBezTo>
                      <a:pt x="45" y="224"/>
                      <a:pt x="45" y="224"/>
                      <a:pt x="45" y="224"/>
                    </a:cubicBezTo>
                    <a:cubicBezTo>
                      <a:pt x="45" y="226"/>
                      <a:pt x="45" y="226"/>
                      <a:pt x="45" y="226"/>
                    </a:cubicBezTo>
                    <a:cubicBezTo>
                      <a:pt x="46" y="224"/>
                      <a:pt x="46" y="224"/>
                      <a:pt x="46" y="224"/>
                    </a:cubicBezTo>
                    <a:cubicBezTo>
                      <a:pt x="46" y="224"/>
                      <a:pt x="46" y="224"/>
                      <a:pt x="45" y="224"/>
                    </a:cubicBezTo>
                    <a:cubicBezTo>
                      <a:pt x="45" y="226"/>
                      <a:pt x="45" y="226"/>
                      <a:pt x="45" y="226"/>
                    </a:cubicBezTo>
                    <a:cubicBezTo>
                      <a:pt x="46" y="224"/>
                      <a:pt x="46" y="224"/>
                      <a:pt x="46" y="224"/>
                    </a:cubicBezTo>
                    <a:cubicBezTo>
                      <a:pt x="46" y="224"/>
                      <a:pt x="46" y="224"/>
                      <a:pt x="46" y="224"/>
                    </a:cubicBezTo>
                    <a:cubicBezTo>
                      <a:pt x="46" y="224"/>
                      <a:pt x="46" y="224"/>
                      <a:pt x="46" y="224"/>
                    </a:cubicBezTo>
                    <a:cubicBezTo>
                      <a:pt x="46" y="224"/>
                      <a:pt x="46" y="224"/>
                      <a:pt x="46" y="224"/>
                    </a:cubicBezTo>
                    <a:cubicBezTo>
                      <a:pt x="46" y="224"/>
                      <a:pt x="46" y="224"/>
                      <a:pt x="46" y="224"/>
                    </a:cubicBezTo>
                    <a:cubicBezTo>
                      <a:pt x="46" y="224"/>
                      <a:pt x="46" y="224"/>
                      <a:pt x="46" y="224"/>
                    </a:cubicBezTo>
                    <a:cubicBezTo>
                      <a:pt x="45" y="224"/>
                      <a:pt x="45" y="224"/>
                      <a:pt x="43" y="223"/>
                    </a:cubicBezTo>
                    <a:cubicBezTo>
                      <a:pt x="39" y="221"/>
                      <a:pt x="29" y="216"/>
                      <a:pt x="20" y="212"/>
                    </a:cubicBezTo>
                    <a:cubicBezTo>
                      <a:pt x="16" y="209"/>
                      <a:pt x="11" y="207"/>
                      <a:pt x="8" y="206"/>
                    </a:cubicBezTo>
                    <a:cubicBezTo>
                      <a:pt x="7" y="205"/>
                      <a:pt x="5" y="204"/>
                      <a:pt x="4" y="204"/>
                    </a:cubicBezTo>
                    <a:cubicBezTo>
                      <a:pt x="4" y="204"/>
                      <a:pt x="3" y="204"/>
                      <a:pt x="3" y="203"/>
                    </a:cubicBezTo>
                    <a:cubicBezTo>
                      <a:pt x="2" y="203"/>
                      <a:pt x="2" y="203"/>
                      <a:pt x="2" y="203"/>
                    </a:cubicBezTo>
                    <a:cubicBezTo>
                      <a:pt x="1" y="203"/>
                      <a:pt x="1" y="203"/>
                      <a:pt x="1" y="203"/>
                    </a:cubicBezTo>
                    <a:cubicBezTo>
                      <a:pt x="1" y="203"/>
                      <a:pt x="0" y="203"/>
                      <a:pt x="0" y="204"/>
                    </a:cubicBezTo>
                    <a:cubicBezTo>
                      <a:pt x="0" y="204"/>
                      <a:pt x="0" y="205"/>
                      <a:pt x="0" y="205"/>
                    </a:cubicBezTo>
                    <a:cubicBezTo>
                      <a:pt x="0" y="205"/>
                      <a:pt x="0" y="206"/>
                      <a:pt x="1" y="206"/>
                    </a:cubicBezTo>
                    <a:cubicBezTo>
                      <a:pt x="1" y="206"/>
                      <a:pt x="3" y="207"/>
                      <a:pt x="7" y="210"/>
                    </a:cubicBezTo>
                    <a:cubicBezTo>
                      <a:pt x="13" y="213"/>
                      <a:pt x="22" y="219"/>
                      <a:pt x="29" y="223"/>
                    </a:cubicBezTo>
                    <a:cubicBezTo>
                      <a:pt x="33" y="226"/>
                      <a:pt x="36" y="228"/>
                      <a:pt x="39" y="229"/>
                    </a:cubicBezTo>
                    <a:cubicBezTo>
                      <a:pt x="40" y="230"/>
                      <a:pt x="41" y="231"/>
                      <a:pt x="41" y="231"/>
                    </a:cubicBezTo>
                    <a:cubicBezTo>
                      <a:pt x="42" y="232"/>
                      <a:pt x="42" y="232"/>
                      <a:pt x="42" y="232"/>
                    </a:cubicBezTo>
                    <a:cubicBezTo>
                      <a:pt x="42" y="232"/>
                      <a:pt x="42" y="232"/>
                      <a:pt x="42" y="232"/>
                    </a:cubicBezTo>
                    <a:cubicBezTo>
                      <a:pt x="42" y="232"/>
                      <a:pt x="42" y="232"/>
                      <a:pt x="42" y="232"/>
                    </a:cubicBezTo>
                    <a:cubicBezTo>
                      <a:pt x="43" y="231"/>
                      <a:pt x="43" y="231"/>
                      <a:pt x="43" y="231"/>
                    </a:cubicBezTo>
                    <a:cubicBezTo>
                      <a:pt x="42" y="232"/>
                      <a:pt x="42" y="232"/>
                      <a:pt x="42" y="232"/>
                    </a:cubicBezTo>
                    <a:cubicBezTo>
                      <a:pt x="42" y="232"/>
                      <a:pt x="42" y="232"/>
                      <a:pt x="42" y="232"/>
                    </a:cubicBezTo>
                    <a:cubicBezTo>
                      <a:pt x="43" y="231"/>
                      <a:pt x="43" y="231"/>
                      <a:pt x="43" y="231"/>
                    </a:cubicBezTo>
                    <a:cubicBezTo>
                      <a:pt x="42" y="232"/>
                      <a:pt x="42" y="232"/>
                      <a:pt x="42" y="232"/>
                    </a:cubicBezTo>
                    <a:cubicBezTo>
                      <a:pt x="43" y="231"/>
                      <a:pt x="43" y="231"/>
                      <a:pt x="43" y="231"/>
                    </a:cubicBezTo>
                    <a:cubicBezTo>
                      <a:pt x="42" y="231"/>
                      <a:pt x="42" y="231"/>
                      <a:pt x="42" y="231"/>
                    </a:cubicBezTo>
                    <a:cubicBezTo>
                      <a:pt x="42" y="231"/>
                      <a:pt x="42" y="231"/>
                      <a:pt x="42" y="232"/>
                    </a:cubicBezTo>
                    <a:cubicBezTo>
                      <a:pt x="43" y="231"/>
                      <a:pt x="43" y="231"/>
                      <a:pt x="43" y="231"/>
                    </a:cubicBezTo>
                    <a:cubicBezTo>
                      <a:pt x="42" y="231"/>
                      <a:pt x="42" y="231"/>
                      <a:pt x="42" y="231"/>
                    </a:cubicBezTo>
                    <a:cubicBezTo>
                      <a:pt x="43" y="231"/>
                      <a:pt x="43" y="231"/>
                      <a:pt x="43" y="231"/>
                    </a:cubicBezTo>
                    <a:cubicBezTo>
                      <a:pt x="42" y="230"/>
                      <a:pt x="42" y="230"/>
                      <a:pt x="42" y="230"/>
                    </a:cubicBezTo>
                    <a:cubicBezTo>
                      <a:pt x="42" y="231"/>
                      <a:pt x="42" y="231"/>
                      <a:pt x="42" y="231"/>
                    </a:cubicBezTo>
                    <a:cubicBezTo>
                      <a:pt x="43" y="231"/>
                      <a:pt x="43" y="231"/>
                      <a:pt x="43" y="231"/>
                    </a:cubicBezTo>
                    <a:cubicBezTo>
                      <a:pt x="42" y="230"/>
                      <a:pt x="42" y="230"/>
                      <a:pt x="42" y="230"/>
                    </a:cubicBezTo>
                    <a:cubicBezTo>
                      <a:pt x="43" y="231"/>
                      <a:pt x="43" y="231"/>
                      <a:pt x="43" y="231"/>
                    </a:cubicBezTo>
                    <a:cubicBezTo>
                      <a:pt x="42" y="230"/>
                      <a:pt x="42" y="230"/>
                      <a:pt x="42" y="230"/>
                    </a:cubicBezTo>
                    <a:cubicBezTo>
                      <a:pt x="43" y="231"/>
                      <a:pt x="43" y="231"/>
                      <a:pt x="43" y="231"/>
                    </a:cubicBezTo>
                    <a:cubicBezTo>
                      <a:pt x="43" y="229"/>
                      <a:pt x="43" y="229"/>
                      <a:pt x="43" y="229"/>
                    </a:cubicBezTo>
                    <a:cubicBezTo>
                      <a:pt x="42" y="230"/>
                      <a:pt x="42" y="230"/>
                      <a:pt x="42" y="230"/>
                    </a:cubicBezTo>
                    <a:cubicBezTo>
                      <a:pt x="43" y="231"/>
                      <a:pt x="43" y="231"/>
                      <a:pt x="43" y="231"/>
                    </a:cubicBezTo>
                    <a:cubicBezTo>
                      <a:pt x="43" y="229"/>
                      <a:pt x="43" y="229"/>
                      <a:pt x="43" y="229"/>
                    </a:cubicBezTo>
                    <a:cubicBezTo>
                      <a:pt x="43" y="231"/>
                      <a:pt x="43" y="231"/>
                      <a:pt x="43" y="231"/>
                    </a:cubicBezTo>
                    <a:cubicBezTo>
                      <a:pt x="43" y="229"/>
                      <a:pt x="43" y="229"/>
                      <a:pt x="43" y="229"/>
                    </a:cubicBezTo>
                    <a:cubicBezTo>
                      <a:pt x="43" y="229"/>
                      <a:pt x="43" y="229"/>
                      <a:pt x="43" y="229"/>
                    </a:cubicBezTo>
                    <a:cubicBezTo>
                      <a:pt x="43" y="231"/>
                      <a:pt x="43" y="231"/>
                      <a:pt x="43" y="231"/>
                    </a:cubicBezTo>
                    <a:cubicBezTo>
                      <a:pt x="43" y="229"/>
                      <a:pt x="43" y="229"/>
                      <a:pt x="43" y="229"/>
                    </a:cubicBezTo>
                    <a:cubicBezTo>
                      <a:pt x="43" y="230"/>
                      <a:pt x="43" y="230"/>
                      <a:pt x="43" y="230"/>
                    </a:cubicBezTo>
                    <a:cubicBezTo>
                      <a:pt x="43" y="229"/>
                      <a:pt x="43" y="229"/>
                      <a:pt x="43" y="229"/>
                    </a:cubicBezTo>
                    <a:cubicBezTo>
                      <a:pt x="43" y="229"/>
                      <a:pt x="43" y="229"/>
                      <a:pt x="43" y="229"/>
                    </a:cubicBezTo>
                    <a:cubicBezTo>
                      <a:pt x="43" y="230"/>
                      <a:pt x="43" y="230"/>
                      <a:pt x="43" y="230"/>
                    </a:cubicBezTo>
                    <a:cubicBezTo>
                      <a:pt x="43" y="229"/>
                      <a:pt x="43" y="229"/>
                      <a:pt x="43" y="229"/>
                    </a:cubicBezTo>
                    <a:cubicBezTo>
                      <a:pt x="43" y="229"/>
                      <a:pt x="43" y="229"/>
                      <a:pt x="43" y="229"/>
                    </a:cubicBezTo>
                    <a:cubicBezTo>
                      <a:pt x="43" y="229"/>
                      <a:pt x="42" y="229"/>
                      <a:pt x="41" y="228"/>
                    </a:cubicBezTo>
                    <a:cubicBezTo>
                      <a:pt x="36" y="226"/>
                      <a:pt x="27" y="222"/>
                      <a:pt x="18" y="218"/>
                    </a:cubicBezTo>
                    <a:cubicBezTo>
                      <a:pt x="10" y="214"/>
                      <a:pt x="3" y="211"/>
                      <a:pt x="3" y="211"/>
                    </a:cubicBezTo>
                    <a:cubicBezTo>
                      <a:pt x="2" y="211"/>
                      <a:pt x="1" y="211"/>
                      <a:pt x="1" y="212"/>
                    </a:cubicBezTo>
                    <a:cubicBezTo>
                      <a:pt x="1" y="212"/>
                      <a:pt x="1" y="213"/>
                      <a:pt x="2" y="214"/>
                    </a:cubicBezTo>
                    <a:cubicBezTo>
                      <a:pt x="43" y="239"/>
                      <a:pt x="43" y="239"/>
                      <a:pt x="43" y="239"/>
                    </a:cubicBezTo>
                    <a:cubicBezTo>
                      <a:pt x="43" y="238"/>
                      <a:pt x="43" y="238"/>
                      <a:pt x="43" y="238"/>
                    </a:cubicBezTo>
                    <a:cubicBezTo>
                      <a:pt x="44" y="237"/>
                      <a:pt x="44" y="237"/>
                      <a:pt x="44" y="237"/>
                    </a:cubicBezTo>
                    <a:cubicBezTo>
                      <a:pt x="44" y="237"/>
                      <a:pt x="35" y="232"/>
                      <a:pt x="25" y="227"/>
                    </a:cubicBezTo>
                    <a:cubicBezTo>
                      <a:pt x="20" y="225"/>
                      <a:pt x="15" y="222"/>
                      <a:pt x="11" y="220"/>
                    </a:cubicBezTo>
                    <a:cubicBezTo>
                      <a:pt x="10" y="219"/>
                      <a:pt x="8" y="219"/>
                      <a:pt x="7" y="218"/>
                    </a:cubicBezTo>
                    <a:cubicBezTo>
                      <a:pt x="6" y="218"/>
                      <a:pt x="6" y="218"/>
                      <a:pt x="5" y="217"/>
                    </a:cubicBezTo>
                    <a:cubicBezTo>
                      <a:pt x="5" y="217"/>
                      <a:pt x="5" y="217"/>
                      <a:pt x="5" y="217"/>
                    </a:cubicBezTo>
                    <a:cubicBezTo>
                      <a:pt x="4" y="217"/>
                      <a:pt x="4" y="217"/>
                      <a:pt x="4" y="217"/>
                    </a:cubicBezTo>
                    <a:cubicBezTo>
                      <a:pt x="3" y="217"/>
                      <a:pt x="3" y="217"/>
                      <a:pt x="3" y="217"/>
                    </a:cubicBezTo>
                    <a:cubicBezTo>
                      <a:pt x="3" y="217"/>
                      <a:pt x="3" y="217"/>
                      <a:pt x="3" y="218"/>
                    </a:cubicBezTo>
                    <a:cubicBezTo>
                      <a:pt x="2" y="219"/>
                      <a:pt x="2" y="219"/>
                      <a:pt x="3" y="220"/>
                    </a:cubicBezTo>
                    <a:cubicBezTo>
                      <a:pt x="44" y="245"/>
                      <a:pt x="44" y="245"/>
                      <a:pt x="44" y="245"/>
                    </a:cubicBezTo>
                    <a:cubicBezTo>
                      <a:pt x="45" y="244"/>
                      <a:pt x="45" y="244"/>
                      <a:pt x="45" y="244"/>
                    </a:cubicBezTo>
                    <a:cubicBezTo>
                      <a:pt x="45" y="243"/>
                      <a:pt x="45" y="243"/>
                      <a:pt x="45" y="243"/>
                    </a:cubicBezTo>
                    <a:cubicBezTo>
                      <a:pt x="45" y="243"/>
                      <a:pt x="35" y="237"/>
                      <a:pt x="24" y="232"/>
                    </a:cubicBezTo>
                    <a:cubicBezTo>
                      <a:pt x="19" y="229"/>
                      <a:pt x="14" y="227"/>
                      <a:pt x="10" y="225"/>
                    </a:cubicBezTo>
                    <a:cubicBezTo>
                      <a:pt x="8" y="224"/>
                      <a:pt x="6" y="223"/>
                      <a:pt x="5" y="222"/>
                    </a:cubicBezTo>
                    <a:cubicBezTo>
                      <a:pt x="4" y="222"/>
                      <a:pt x="4" y="222"/>
                      <a:pt x="3" y="222"/>
                    </a:cubicBezTo>
                    <a:cubicBezTo>
                      <a:pt x="3" y="221"/>
                      <a:pt x="3" y="221"/>
                      <a:pt x="3" y="221"/>
                    </a:cubicBezTo>
                    <a:cubicBezTo>
                      <a:pt x="2" y="221"/>
                      <a:pt x="2" y="221"/>
                      <a:pt x="2" y="221"/>
                    </a:cubicBezTo>
                    <a:cubicBezTo>
                      <a:pt x="2" y="221"/>
                      <a:pt x="2" y="221"/>
                      <a:pt x="2" y="221"/>
                    </a:cubicBezTo>
                    <a:cubicBezTo>
                      <a:pt x="1" y="221"/>
                      <a:pt x="1" y="221"/>
                      <a:pt x="1" y="221"/>
                    </a:cubicBezTo>
                    <a:cubicBezTo>
                      <a:pt x="1" y="221"/>
                      <a:pt x="1" y="222"/>
                      <a:pt x="1" y="222"/>
                    </a:cubicBezTo>
                    <a:cubicBezTo>
                      <a:pt x="0" y="223"/>
                      <a:pt x="0" y="224"/>
                      <a:pt x="1" y="224"/>
                    </a:cubicBezTo>
                    <a:cubicBezTo>
                      <a:pt x="43" y="250"/>
                      <a:pt x="43" y="250"/>
                      <a:pt x="43" y="250"/>
                    </a:cubicBezTo>
                    <a:cubicBezTo>
                      <a:pt x="44" y="249"/>
                      <a:pt x="44" y="249"/>
                      <a:pt x="44" y="249"/>
                    </a:cubicBezTo>
                    <a:cubicBezTo>
                      <a:pt x="44" y="248"/>
                      <a:pt x="44" y="248"/>
                      <a:pt x="44" y="248"/>
                    </a:cubicBezTo>
                    <a:cubicBezTo>
                      <a:pt x="44" y="248"/>
                      <a:pt x="35" y="243"/>
                      <a:pt x="25" y="238"/>
                    </a:cubicBezTo>
                    <a:cubicBezTo>
                      <a:pt x="20" y="236"/>
                      <a:pt x="15" y="233"/>
                      <a:pt x="11" y="232"/>
                    </a:cubicBezTo>
                    <a:cubicBezTo>
                      <a:pt x="9" y="231"/>
                      <a:pt x="7" y="230"/>
                      <a:pt x="6" y="230"/>
                    </a:cubicBezTo>
                    <a:cubicBezTo>
                      <a:pt x="5" y="229"/>
                      <a:pt x="5" y="229"/>
                      <a:pt x="4" y="229"/>
                    </a:cubicBezTo>
                    <a:cubicBezTo>
                      <a:pt x="4" y="229"/>
                      <a:pt x="4" y="229"/>
                      <a:pt x="4" y="229"/>
                    </a:cubicBezTo>
                    <a:cubicBezTo>
                      <a:pt x="4" y="229"/>
                      <a:pt x="4" y="229"/>
                      <a:pt x="3" y="229"/>
                    </a:cubicBezTo>
                    <a:cubicBezTo>
                      <a:pt x="3" y="229"/>
                      <a:pt x="3" y="229"/>
                      <a:pt x="3" y="229"/>
                    </a:cubicBezTo>
                    <a:cubicBezTo>
                      <a:pt x="3" y="229"/>
                      <a:pt x="2" y="229"/>
                      <a:pt x="2" y="229"/>
                    </a:cubicBezTo>
                    <a:cubicBezTo>
                      <a:pt x="3" y="230"/>
                      <a:pt x="3" y="230"/>
                      <a:pt x="3" y="230"/>
                    </a:cubicBezTo>
                    <a:cubicBezTo>
                      <a:pt x="2" y="229"/>
                      <a:pt x="2" y="229"/>
                      <a:pt x="2" y="229"/>
                    </a:cubicBezTo>
                    <a:cubicBezTo>
                      <a:pt x="2" y="230"/>
                      <a:pt x="2" y="230"/>
                      <a:pt x="2" y="230"/>
                    </a:cubicBezTo>
                    <a:cubicBezTo>
                      <a:pt x="2" y="231"/>
                      <a:pt x="2" y="231"/>
                      <a:pt x="2" y="231"/>
                    </a:cubicBezTo>
                    <a:cubicBezTo>
                      <a:pt x="3" y="232"/>
                      <a:pt x="3" y="232"/>
                      <a:pt x="3" y="232"/>
                    </a:cubicBezTo>
                    <a:cubicBezTo>
                      <a:pt x="3" y="232"/>
                      <a:pt x="4" y="233"/>
                      <a:pt x="5" y="234"/>
                    </a:cubicBezTo>
                    <a:cubicBezTo>
                      <a:pt x="10" y="237"/>
                      <a:pt x="20" y="242"/>
                      <a:pt x="28" y="247"/>
                    </a:cubicBezTo>
                    <a:cubicBezTo>
                      <a:pt x="33" y="250"/>
                      <a:pt x="36" y="252"/>
                      <a:pt x="39" y="254"/>
                    </a:cubicBezTo>
                    <a:cubicBezTo>
                      <a:pt x="41" y="255"/>
                      <a:pt x="42" y="256"/>
                      <a:pt x="43" y="256"/>
                    </a:cubicBezTo>
                    <a:cubicBezTo>
                      <a:pt x="43" y="256"/>
                      <a:pt x="43" y="257"/>
                      <a:pt x="43" y="257"/>
                    </a:cubicBezTo>
                    <a:cubicBezTo>
                      <a:pt x="44" y="257"/>
                      <a:pt x="44" y="257"/>
                      <a:pt x="44" y="257"/>
                    </a:cubicBezTo>
                    <a:cubicBezTo>
                      <a:pt x="44" y="257"/>
                      <a:pt x="44" y="257"/>
                      <a:pt x="44" y="257"/>
                    </a:cubicBezTo>
                    <a:cubicBezTo>
                      <a:pt x="44" y="256"/>
                      <a:pt x="44" y="256"/>
                      <a:pt x="44" y="256"/>
                    </a:cubicBezTo>
                    <a:cubicBezTo>
                      <a:pt x="43" y="257"/>
                      <a:pt x="43" y="257"/>
                      <a:pt x="43" y="257"/>
                    </a:cubicBezTo>
                    <a:cubicBezTo>
                      <a:pt x="44" y="257"/>
                      <a:pt x="44" y="257"/>
                      <a:pt x="44" y="257"/>
                    </a:cubicBezTo>
                    <a:cubicBezTo>
                      <a:pt x="44" y="256"/>
                      <a:pt x="44" y="256"/>
                      <a:pt x="44" y="256"/>
                    </a:cubicBezTo>
                    <a:cubicBezTo>
                      <a:pt x="43" y="257"/>
                      <a:pt x="43" y="257"/>
                      <a:pt x="43" y="257"/>
                    </a:cubicBezTo>
                    <a:cubicBezTo>
                      <a:pt x="45" y="256"/>
                      <a:pt x="45" y="256"/>
                      <a:pt x="45" y="256"/>
                    </a:cubicBezTo>
                    <a:cubicBezTo>
                      <a:pt x="43" y="256"/>
                      <a:pt x="43" y="256"/>
                      <a:pt x="43" y="256"/>
                    </a:cubicBezTo>
                    <a:cubicBezTo>
                      <a:pt x="43" y="256"/>
                      <a:pt x="43" y="257"/>
                      <a:pt x="43" y="257"/>
                    </a:cubicBezTo>
                    <a:cubicBezTo>
                      <a:pt x="45" y="256"/>
                      <a:pt x="45" y="256"/>
                      <a:pt x="45" y="256"/>
                    </a:cubicBezTo>
                    <a:cubicBezTo>
                      <a:pt x="43" y="256"/>
                      <a:pt x="43" y="256"/>
                      <a:pt x="43" y="256"/>
                    </a:cubicBezTo>
                    <a:cubicBezTo>
                      <a:pt x="45" y="256"/>
                      <a:pt x="45" y="256"/>
                      <a:pt x="45" y="256"/>
                    </a:cubicBezTo>
                    <a:cubicBezTo>
                      <a:pt x="43" y="255"/>
                      <a:pt x="43" y="255"/>
                      <a:pt x="43" y="255"/>
                    </a:cubicBezTo>
                    <a:cubicBezTo>
                      <a:pt x="43" y="256"/>
                      <a:pt x="43" y="256"/>
                      <a:pt x="43" y="256"/>
                    </a:cubicBezTo>
                    <a:cubicBezTo>
                      <a:pt x="45" y="256"/>
                      <a:pt x="45" y="256"/>
                      <a:pt x="45" y="256"/>
                    </a:cubicBezTo>
                    <a:cubicBezTo>
                      <a:pt x="43" y="255"/>
                      <a:pt x="43" y="255"/>
                      <a:pt x="43" y="255"/>
                    </a:cubicBezTo>
                    <a:cubicBezTo>
                      <a:pt x="45" y="256"/>
                      <a:pt x="45" y="256"/>
                      <a:pt x="45" y="256"/>
                    </a:cubicBezTo>
                    <a:cubicBezTo>
                      <a:pt x="45" y="255"/>
                      <a:pt x="45" y="255"/>
                      <a:pt x="45" y="255"/>
                    </a:cubicBezTo>
                    <a:cubicBezTo>
                      <a:pt x="3" y="235"/>
                      <a:pt x="3" y="235"/>
                      <a:pt x="3" y="235"/>
                    </a:cubicBezTo>
                    <a:cubicBezTo>
                      <a:pt x="2" y="235"/>
                      <a:pt x="2" y="235"/>
                      <a:pt x="1" y="236"/>
                    </a:cubicBezTo>
                    <a:cubicBezTo>
                      <a:pt x="1" y="236"/>
                      <a:pt x="1" y="237"/>
                      <a:pt x="2" y="237"/>
                    </a:cubicBezTo>
                    <a:cubicBezTo>
                      <a:pt x="2" y="237"/>
                      <a:pt x="4" y="239"/>
                      <a:pt x="8" y="241"/>
                    </a:cubicBezTo>
                    <a:cubicBezTo>
                      <a:pt x="14" y="245"/>
                      <a:pt x="22" y="250"/>
                      <a:pt x="30" y="254"/>
                    </a:cubicBezTo>
                    <a:cubicBezTo>
                      <a:pt x="33" y="257"/>
                      <a:pt x="36" y="259"/>
                      <a:pt x="39" y="260"/>
                    </a:cubicBezTo>
                    <a:cubicBezTo>
                      <a:pt x="40" y="261"/>
                      <a:pt x="41" y="261"/>
                      <a:pt x="41" y="262"/>
                    </a:cubicBezTo>
                    <a:cubicBezTo>
                      <a:pt x="42" y="262"/>
                      <a:pt x="42" y="262"/>
                      <a:pt x="42" y="262"/>
                    </a:cubicBezTo>
                    <a:cubicBezTo>
                      <a:pt x="42" y="262"/>
                      <a:pt x="42" y="262"/>
                      <a:pt x="42" y="262"/>
                    </a:cubicBezTo>
                    <a:cubicBezTo>
                      <a:pt x="42" y="262"/>
                      <a:pt x="42" y="262"/>
                      <a:pt x="42" y="262"/>
                    </a:cubicBezTo>
                    <a:cubicBezTo>
                      <a:pt x="42" y="262"/>
                      <a:pt x="42" y="262"/>
                      <a:pt x="42" y="262"/>
                    </a:cubicBezTo>
                    <a:cubicBezTo>
                      <a:pt x="42" y="262"/>
                      <a:pt x="42" y="262"/>
                      <a:pt x="42" y="262"/>
                    </a:cubicBezTo>
                    <a:cubicBezTo>
                      <a:pt x="42" y="262"/>
                      <a:pt x="42" y="262"/>
                      <a:pt x="42" y="262"/>
                    </a:cubicBezTo>
                    <a:cubicBezTo>
                      <a:pt x="42" y="262"/>
                      <a:pt x="42" y="262"/>
                      <a:pt x="42" y="262"/>
                    </a:cubicBezTo>
                    <a:cubicBezTo>
                      <a:pt x="43" y="262"/>
                      <a:pt x="43" y="262"/>
                      <a:pt x="43" y="262"/>
                    </a:cubicBezTo>
                    <a:cubicBezTo>
                      <a:pt x="42" y="262"/>
                      <a:pt x="42" y="262"/>
                      <a:pt x="42" y="262"/>
                    </a:cubicBezTo>
                    <a:cubicBezTo>
                      <a:pt x="42" y="262"/>
                      <a:pt x="42" y="262"/>
                      <a:pt x="42" y="262"/>
                    </a:cubicBezTo>
                    <a:cubicBezTo>
                      <a:pt x="43" y="262"/>
                      <a:pt x="43" y="262"/>
                      <a:pt x="43" y="262"/>
                    </a:cubicBezTo>
                    <a:cubicBezTo>
                      <a:pt x="42" y="262"/>
                      <a:pt x="42" y="262"/>
                      <a:pt x="42" y="262"/>
                    </a:cubicBezTo>
                    <a:cubicBezTo>
                      <a:pt x="43" y="262"/>
                      <a:pt x="43" y="262"/>
                      <a:pt x="43" y="262"/>
                    </a:cubicBezTo>
                    <a:cubicBezTo>
                      <a:pt x="42" y="262"/>
                      <a:pt x="42" y="262"/>
                      <a:pt x="42" y="262"/>
                    </a:cubicBezTo>
                    <a:cubicBezTo>
                      <a:pt x="42" y="262"/>
                      <a:pt x="42" y="262"/>
                      <a:pt x="42" y="262"/>
                    </a:cubicBezTo>
                    <a:cubicBezTo>
                      <a:pt x="43" y="262"/>
                      <a:pt x="43" y="262"/>
                      <a:pt x="43" y="262"/>
                    </a:cubicBezTo>
                    <a:cubicBezTo>
                      <a:pt x="42" y="262"/>
                      <a:pt x="42" y="262"/>
                      <a:pt x="42" y="262"/>
                    </a:cubicBezTo>
                    <a:cubicBezTo>
                      <a:pt x="43" y="262"/>
                      <a:pt x="43" y="262"/>
                      <a:pt x="43" y="262"/>
                    </a:cubicBezTo>
                    <a:cubicBezTo>
                      <a:pt x="42" y="261"/>
                      <a:pt x="42" y="261"/>
                      <a:pt x="42" y="261"/>
                    </a:cubicBezTo>
                    <a:cubicBezTo>
                      <a:pt x="42" y="262"/>
                      <a:pt x="42" y="262"/>
                      <a:pt x="42" y="262"/>
                    </a:cubicBezTo>
                    <a:cubicBezTo>
                      <a:pt x="43" y="262"/>
                      <a:pt x="43" y="262"/>
                      <a:pt x="43" y="262"/>
                    </a:cubicBezTo>
                    <a:cubicBezTo>
                      <a:pt x="42" y="261"/>
                      <a:pt x="42" y="261"/>
                      <a:pt x="42" y="261"/>
                    </a:cubicBezTo>
                    <a:cubicBezTo>
                      <a:pt x="43" y="262"/>
                      <a:pt x="43" y="262"/>
                      <a:pt x="43" y="262"/>
                    </a:cubicBezTo>
                    <a:cubicBezTo>
                      <a:pt x="44" y="260"/>
                      <a:pt x="44" y="260"/>
                      <a:pt x="44" y="260"/>
                    </a:cubicBezTo>
                    <a:cubicBezTo>
                      <a:pt x="4" y="243"/>
                      <a:pt x="4" y="243"/>
                      <a:pt x="4" y="243"/>
                    </a:cubicBezTo>
                    <a:cubicBezTo>
                      <a:pt x="4" y="243"/>
                      <a:pt x="3" y="243"/>
                      <a:pt x="3" y="243"/>
                    </a:cubicBezTo>
                    <a:cubicBezTo>
                      <a:pt x="2" y="244"/>
                      <a:pt x="2" y="245"/>
                      <a:pt x="3" y="245"/>
                    </a:cubicBezTo>
                    <a:cubicBezTo>
                      <a:pt x="43" y="270"/>
                      <a:pt x="43" y="270"/>
                      <a:pt x="43" y="270"/>
                    </a:cubicBezTo>
                    <a:cubicBezTo>
                      <a:pt x="44" y="269"/>
                      <a:pt x="44" y="269"/>
                      <a:pt x="44" y="269"/>
                    </a:cubicBezTo>
                    <a:cubicBezTo>
                      <a:pt x="45" y="268"/>
                      <a:pt x="45" y="268"/>
                      <a:pt x="45" y="268"/>
                    </a:cubicBezTo>
                    <a:cubicBezTo>
                      <a:pt x="45" y="268"/>
                      <a:pt x="35" y="263"/>
                      <a:pt x="25" y="258"/>
                    </a:cubicBezTo>
                    <a:cubicBezTo>
                      <a:pt x="20" y="256"/>
                      <a:pt x="15" y="253"/>
                      <a:pt x="11" y="251"/>
                    </a:cubicBezTo>
                    <a:cubicBezTo>
                      <a:pt x="9" y="251"/>
                      <a:pt x="7" y="250"/>
                      <a:pt x="5" y="249"/>
                    </a:cubicBezTo>
                    <a:cubicBezTo>
                      <a:pt x="5" y="249"/>
                      <a:pt x="4" y="249"/>
                      <a:pt x="4" y="249"/>
                    </a:cubicBezTo>
                    <a:cubicBezTo>
                      <a:pt x="3" y="248"/>
                      <a:pt x="3" y="248"/>
                      <a:pt x="2" y="248"/>
                    </a:cubicBezTo>
                    <a:cubicBezTo>
                      <a:pt x="2" y="248"/>
                      <a:pt x="2" y="248"/>
                      <a:pt x="2" y="248"/>
                    </a:cubicBezTo>
                    <a:cubicBezTo>
                      <a:pt x="2" y="248"/>
                      <a:pt x="1" y="249"/>
                      <a:pt x="1" y="249"/>
                    </a:cubicBezTo>
                    <a:cubicBezTo>
                      <a:pt x="1" y="249"/>
                      <a:pt x="1" y="250"/>
                      <a:pt x="1" y="250"/>
                    </a:cubicBezTo>
                    <a:cubicBezTo>
                      <a:pt x="1" y="251"/>
                      <a:pt x="1" y="251"/>
                      <a:pt x="2" y="251"/>
                    </a:cubicBezTo>
                    <a:cubicBezTo>
                      <a:pt x="2" y="251"/>
                      <a:pt x="4" y="253"/>
                      <a:pt x="8" y="255"/>
                    </a:cubicBezTo>
                    <a:cubicBezTo>
                      <a:pt x="14" y="259"/>
                      <a:pt x="23" y="264"/>
                      <a:pt x="31" y="269"/>
                    </a:cubicBezTo>
                    <a:cubicBezTo>
                      <a:pt x="35" y="271"/>
                      <a:pt x="38" y="273"/>
                      <a:pt x="40" y="275"/>
                    </a:cubicBezTo>
                    <a:cubicBezTo>
                      <a:pt x="42" y="275"/>
                      <a:pt x="43" y="276"/>
                      <a:pt x="43" y="277"/>
                    </a:cubicBezTo>
                    <a:cubicBezTo>
                      <a:pt x="44" y="277"/>
                      <a:pt x="44" y="277"/>
                      <a:pt x="44" y="277"/>
                    </a:cubicBezTo>
                    <a:cubicBezTo>
                      <a:pt x="44" y="277"/>
                      <a:pt x="44" y="277"/>
                      <a:pt x="44" y="277"/>
                    </a:cubicBezTo>
                    <a:cubicBezTo>
                      <a:pt x="44" y="277"/>
                      <a:pt x="44" y="277"/>
                      <a:pt x="44" y="277"/>
                    </a:cubicBezTo>
                    <a:cubicBezTo>
                      <a:pt x="44" y="277"/>
                      <a:pt x="44" y="277"/>
                      <a:pt x="44" y="277"/>
                    </a:cubicBezTo>
                    <a:cubicBezTo>
                      <a:pt x="44" y="277"/>
                      <a:pt x="44" y="277"/>
                      <a:pt x="44" y="277"/>
                    </a:cubicBezTo>
                    <a:cubicBezTo>
                      <a:pt x="44" y="277"/>
                      <a:pt x="44" y="277"/>
                      <a:pt x="44" y="277"/>
                    </a:cubicBezTo>
                    <a:cubicBezTo>
                      <a:pt x="44" y="277"/>
                      <a:pt x="44" y="277"/>
                      <a:pt x="44" y="277"/>
                    </a:cubicBezTo>
                    <a:cubicBezTo>
                      <a:pt x="45" y="276"/>
                      <a:pt x="45" y="276"/>
                      <a:pt x="45" y="276"/>
                    </a:cubicBezTo>
                    <a:cubicBezTo>
                      <a:pt x="44" y="276"/>
                      <a:pt x="44" y="276"/>
                      <a:pt x="44" y="276"/>
                    </a:cubicBezTo>
                    <a:cubicBezTo>
                      <a:pt x="44" y="277"/>
                      <a:pt x="44" y="277"/>
                      <a:pt x="44" y="277"/>
                    </a:cubicBezTo>
                    <a:cubicBezTo>
                      <a:pt x="45" y="276"/>
                      <a:pt x="45" y="276"/>
                      <a:pt x="45" y="276"/>
                    </a:cubicBezTo>
                    <a:cubicBezTo>
                      <a:pt x="44" y="276"/>
                      <a:pt x="44" y="276"/>
                      <a:pt x="44" y="276"/>
                    </a:cubicBezTo>
                    <a:cubicBezTo>
                      <a:pt x="45" y="276"/>
                      <a:pt x="45" y="276"/>
                      <a:pt x="45" y="276"/>
                    </a:cubicBezTo>
                    <a:cubicBezTo>
                      <a:pt x="44" y="276"/>
                      <a:pt x="44" y="276"/>
                      <a:pt x="44" y="276"/>
                    </a:cubicBezTo>
                    <a:cubicBezTo>
                      <a:pt x="44" y="276"/>
                      <a:pt x="44" y="276"/>
                      <a:pt x="44" y="276"/>
                    </a:cubicBezTo>
                    <a:cubicBezTo>
                      <a:pt x="45" y="276"/>
                      <a:pt x="45" y="276"/>
                      <a:pt x="45" y="276"/>
                    </a:cubicBezTo>
                    <a:cubicBezTo>
                      <a:pt x="44" y="276"/>
                      <a:pt x="44" y="276"/>
                      <a:pt x="44" y="276"/>
                    </a:cubicBezTo>
                    <a:cubicBezTo>
                      <a:pt x="45" y="277"/>
                      <a:pt x="45" y="277"/>
                      <a:pt x="45" y="277"/>
                    </a:cubicBezTo>
                    <a:cubicBezTo>
                      <a:pt x="46" y="275"/>
                      <a:pt x="46" y="275"/>
                      <a:pt x="46" y="275"/>
                    </a:cubicBezTo>
                    <a:cubicBezTo>
                      <a:pt x="3" y="256"/>
                      <a:pt x="3" y="256"/>
                      <a:pt x="3" y="256"/>
                    </a:cubicBezTo>
                    <a:cubicBezTo>
                      <a:pt x="2" y="256"/>
                      <a:pt x="1" y="256"/>
                      <a:pt x="1" y="257"/>
                    </a:cubicBezTo>
                    <a:cubicBezTo>
                      <a:pt x="1" y="257"/>
                      <a:pt x="1" y="258"/>
                      <a:pt x="2" y="259"/>
                    </a:cubicBezTo>
                    <a:cubicBezTo>
                      <a:pt x="2" y="259"/>
                      <a:pt x="4" y="260"/>
                      <a:pt x="8" y="262"/>
                    </a:cubicBezTo>
                    <a:cubicBezTo>
                      <a:pt x="14" y="266"/>
                      <a:pt x="22" y="271"/>
                      <a:pt x="30" y="276"/>
                    </a:cubicBezTo>
                    <a:cubicBezTo>
                      <a:pt x="33" y="278"/>
                      <a:pt x="36" y="280"/>
                      <a:pt x="39" y="281"/>
                    </a:cubicBezTo>
                    <a:cubicBezTo>
                      <a:pt x="40" y="282"/>
                      <a:pt x="41" y="283"/>
                      <a:pt x="41" y="283"/>
                    </a:cubicBezTo>
                    <a:cubicBezTo>
                      <a:pt x="42" y="284"/>
                      <a:pt x="42" y="284"/>
                      <a:pt x="42" y="284"/>
                    </a:cubicBezTo>
                    <a:cubicBezTo>
                      <a:pt x="42" y="284"/>
                      <a:pt x="42" y="284"/>
                      <a:pt x="42" y="284"/>
                    </a:cubicBezTo>
                    <a:cubicBezTo>
                      <a:pt x="42" y="283"/>
                      <a:pt x="42" y="283"/>
                      <a:pt x="42" y="283"/>
                    </a:cubicBezTo>
                    <a:cubicBezTo>
                      <a:pt x="42" y="284"/>
                      <a:pt x="42" y="284"/>
                      <a:pt x="42" y="284"/>
                    </a:cubicBezTo>
                    <a:cubicBezTo>
                      <a:pt x="42" y="284"/>
                      <a:pt x="42" y="284"/>
                      <a:pt x="42" y="284"/>
                    </a:cubicBezTo>
                    <a:cubicBezTo>
                      <a:pt x="42" y="283"/>
                      <a:pt x="42" y="283"/>
                      <a:pt x="42" y="283"/>
                    </a:cubicBezTo>
                    <a:cubicBezTo>
                      <a:pt x="42" y="284"/>
                      <a:pt x="42" y="284"/>
                      <a:pt x="42" y="284"/>
                    </a:cubicBezTo>
                    <a:cubicBezTo>
                      <a:pt x="43" y="283"/>
                      <a:pt x="43" y="283"/>
                      <a:pt x="43" y="283"/>
                    </a:cubicBezTo>
                    <a:cubicBezTo>
                      <a:pt x="42" y="283"/>
                      <a:pt x="42" y="283"/>
                      <a:pt x="42" y="283"/>
                    </a:cubicBezTo>
                    <a:cubicBezTo>
                      <a:pt x="42" y="283"/>
                      <a:pt x="42" y="284"/>
                      <a:pt x="42" y="284"/>
                    </a:cubicBezTo>
                    <a:cubicBezTo>
                      <a:pt x="43" y="283"/>
                      <a:pt x="43" y="283"/>
                      <a:pt x="43" y="283"/>
                    </a:cubicBezTo>
                    <a:cubicBezTo>
                      <a:pt x="42" y="283"/>
                      <a:pt x="42" y="283"/>
                      <a:pt x="42" y="283"/>
                    </a:cubicBezTo>
                    <a:cubicBezTo>
                      <a:pt x="43" y="283"/>
                      <a:pt x="43" y="283"/>
                      <a:pt x="43" y="283"/>
                    </a:cubicBezTo>
                    <a:cubicBezTo>
                      <a:pt x="42" y="282"/>
                      <a:pt x="42" y="282"/>
                      <a:pt x="42" y="282"/>
                    </a:cubicBezTo>
                    <a:cubicBezTo>
                      <a:pt x="42" y="283"/>
                      <a:pt x="42" y="283"/>
                      <a:pt x="42" y="283"/>
                    </a:cubicBezTo>
                    <a:cubicBezTo>
                      <a:pt x="43" y="283"/>
                      <a:pt x="43" y="283"/>
                      <a:pt x="43" y="283"/>
                    </a:cubicBezTo>
                    <a:cubicBezTo>
                      <a:pt x="42" y="282"/>
                      <a:pt x="42" y="282"/>
                      <a:pt x="42" y="282"/>
                    </a:cubicBezTo>
                    <a:cubicBezTo>
                      <a:pt x="43" y="283"/>
                      <a:pt x="43" y="283"/>
                      <a:pt x="43" y="283"/>
                    </a:cubicBezTo>
                    <a:cubicBezTo>
                      <a:pt x="42" y="282"/>
                      <a:pt x="42" y="282"/>
                      <a:pt x="42" y="282"/>
                    </a:cubicBezTo>
                    <a:cubicBezTo>
                      <a:pt x="43" y="283"/>
                      <a:pt x="43" y="283"/>
                      <a:pt x="43" y="283"/>
                    </a:cubicBezTo>
                    <a:cubicBezTo>
                      <a:pt x="43" y="282"/>
                      <a:pt x="43" y="282"/>
                      <a:pt x="43" y="282"/>
                    </a:cubicBezTo>
                    <a:cubicBezTo>
                      <a:pt x="43" y="282"/>
                      <a:pt x="42" y="282"/>
                      <a:pt x="42" y="282"/>
                    </a:cubicBezTo>
                    <a:cubicBezTo>
                      <a:pt x="43" y="283"/>
                      <a:pt x="43" y="283"/>
                      <a:pt x="43" y="283"/>
                    </a:cubicBezTo>
                    <a:cubicBezTo>
                      <a:pt x="43" y="282"/>
                      <a:pt x="43" y="282"/>
                      <a:pt x="43" y="282"/>
                    </a:cubicBezTo>
                    <a:cubicBezTo>
                      <a:pt x="43" y="283"/>
                      <a:pt x="43" y="283"/>
                      <a:pt x="43" y="283"/>
                    </a:cubicBezTo>
                    <a:cubicBezTo>
                      <a:pt x="43" y="282"/>
                      <a:pt x="43" y="282"/>
                      <a:pt x="43" y="282"/>
                    </a:cubicBezTo>
                    <a:cubicBezTo>
                      <a:pt x="43" y="282"/>
                      <a:pt x="43" y="282"/>
                      <a:pt x="43" y="282"/>
                    </a:cubicBezTo>
                    <a:cubicBezTo>
                      <a:pt x="43" y="283"/>
                      <a:pt x="43" y="283"/>
                      <a:pt x="43" y="283"/>
                    </a:cubicBezTo>
                    <a:cubicBezTo>
                      <a:pt x="43" y="282"/>
                      <a:pt x="43" y="282"/>
                      <a:pt x="43" y="282"/>
                    </a:cubicBezTo>
                    <a:cubicBezTo>
                      <a:pt x="43" y="283"/>
                      <a:pt x="43" y="283"/>
                      <a:pt x="43" y="283"/>
                    </a:cubicBezTo>
                    <a:cubicBezTo>
                      <a:pt x="43" y="282"/>
                      <a:pt x="43" y="282"/>
                      <a:pt x="43" y="282"/>
                    </a:cubicBezTo>
                    <a:cubicBezTo>
                      <a:pt x="43" y="282"/>
                      <a:pt x="43" y="282"/>
                      <a:pt x="43" y="282"/>
                    </a:cubicBezTo>
                    <a:cubicBezTo>
                      <a:pt x="43" y="283"/>
                      <a:pt x="43" y="283"/>
                      <a:pt x="43" y="283"/>
                    </a:cubicBezTo>
                    <a:cubicBezTo>
                      <a:pt x="43" y="282"/>
                      <a:pt x="43" y="282"/>
                      <a:pt x="43" y="282"/>
                    </a:cubicBezTo>
                    <a:cubicBezTo>
                      <a:pt x="43" y="282"/>
                      <a:pt x="43" y="282"/>
                      <a:pt x="43" y="282"/>
                    </a:cubicBezTo>
                    <a:cubicBezTo>
                      <a:pt x="43" y="281"/>
                      <a:pt x="42" y="281"/>
                      <a:pt x="41" y="281"/>
                    </a:cubicBezTo>
                    <a:cubicBezTo>
                      <a:pt x="36" y="279"/>
                      <a:pt x="27" y="275"/>
                      <a:pt x="19" y="271"/>
                    </a:cubicBezTo>
                    <a:cubicBezTo>
                      <a:pt x="11" y="267"/>
                      <a:pt x="4" y="264"/>
                      <a:pt x="4" y="264"/>
                    </a:cubicBezTo>
                    <a:cubicBezTo>
                      <a:pt x="3" y="264"/>
                      <a:pt x="2" y="264"/>
                      <a:pt x="2" y="265"/>
                    </a:cubicBezTo>
                    <a:cubicBezTo>
                      <a:pt x="2" y="266"/>
                      <a:pt x="2" y="266"/>
                      <a:pt x="2" y="267"/>
                    </a:cubicBezTo>
                    <a:cubicBezTo>
                      <a:pt x="44" y="293"/>
                      <a:pt x="44" y="293"/>
                      <a:pt x="44" y="293"/>
                    </a:cubicBezTo>
                    <a:cubicBezTo>
                      <a:pt x="45" y="292"/>
                      <a:pt x="45" y="292"/>
                      <a:pt x="45" y="292"/>
                    </a:cubicBezTo>
                    <a:cubicBezTo>
                      <a:pt x="44" y="291"/>
                      <a:pt x="44" y="291"/>
                      <a:pt x="44" y="291"/>
                    </a:cubicBezTo>
                    <a:cubicBezTo>
                      <a:pt x="45" y="292"/>
                      <a:pt x="45" y="292"/>
                      <a:pt x="45" y="292"/>
                    </a:cubicBezTo>
                    <a:cubicBezTo>
                      <a:pt x="44" y="290"/>
                      <a:pt x="44" y="290"/>
                      <a:pt x="44" y="290"/>
                    </a:cubicBezTo>
                    <a:cubicBezTo>
                      <a:pt x="44" y="290"/>
                      <a:pt x="44" y="290"/>
                      <a:pt x="44" y="291"/>
                    </a:cubicBezTo>
                    <a:cubicBezTo>
                      <a:pt x="45" y="292"/>
                      <a:pt x="45" y="292"/>
                      <a:pt x="45" y="292"/>
                    </a:cubicBezTo>
                    <a:cubicBezTo>
                      <a:pt x="44" y="290"/>
                      <a:pt x="44" y="290"/>
                      <a:pt x="44" y="290"/>
                    </a:cubicBezTo>
                    <a:cubicBezTo>
                      <a:pt x="45" y="291"/>
                      <a:pt x="45" y="291"/>
                      <a:pt x="45" y="291"/>
                    </a:cubicBezTo>
                    <a:cubicBezTo>
                      <a:pt x="45" y="290"/>
                      <a:pt x="45" y="290"/>
                      <a:pt x="45" y="290"/>
                    </a:cubicBezTo>
                    <a:cubicBezTo>
                      <a:pt x="44" y="290"/>
                      <a:pt x="44" y="290"/>
                      <a:pt x="44" y="290"/>
                    </a:cubicBezTo>
                    <a:cubicBezTo>
                      <a:pt x="45" y="291"/>
                      <a:pt x="45" y="291"/>
                      <a:pt x="45" y="291"/>
                    </a:cubicBezTo>
                    <a:cubicBezTo>
                      <a:pt x="45" y="290"/>
                      <a:pt x="45" y="290"/>
                      <a:pt x="45" y="290"/>
                    </a:cubicBezTo>
                    <a:cubicBezTo>
                      <a:pt x="45" y="290"/>
                      <a:pt x="45" y="290"/>
                      <a:pt x="45" y="290"/>
                    </a:cubicBezTo>
                    <a:cubicBezTo>
                      <a:pt x="45" y="290"/>
                      <a:pt x="45" y="290"/>
                      <a:pt x="45" y="290"/>
                    </a:cubicBezTo>
                    <a:cubicBezTo>
                      <a:pt x="45" y="290"/>
                      <a:pt x="45" y="290"/>
                      <a:pt x="45" y="290"/>
                    </a:cubicBezTo>
                    <a:cubicBezTo>
                      <a:pt x="45" y="290"/>
                      <a:pt x="45" y="290"/>
                      <a:pt x="45" y="290"/>
                    </a:cubicBezTo>
                    <a:cubicBezTo>
                      <a:pt x="45" y="290"/>
                      <a:pt x="45" y="290"/>
                      <a:pt x="45" y="290"/>
                    </a:cubicBezTo>
                    <a:cubicBezTo>
                      <a:pt x="45" y="290"/>
                      <a:pt x="44" y="290"/>
                      <a:pt x="42" y="289"/>
                    </a:cubicBezTo>
                    <a:cubicBezTo>
                      <a:pt x="37" y="287"/>
                      <a:pt x="28" y="282"/>
                      <a:pt x="19" y="278"/>
                    </a:cubicBezTo>
                    <a:cubicBezTo>
                      <a:pt x="15" y="276"/>
                      <a:pt x="11" y="274"/>
                      <a:pt x="8" y="273"/>
                    </a:cubicBezTo>
                    <a:cubicBezTo>
                      <a:pt x="5" y="271"/>
                      <a:pt x="3" y="270"/>
                      <a:pt x="3" y="270"/>
                    </a:cubicBezTo>
                    <a:cubicBezTo>
                      <a:pt x="3" y="270"/>
                      <a:pt x="2" y="270"/>
                      <a:pt x="1" y="271"/>
                    </a:cubicBezTo>
                    <a:cubicBezTo>
                      <a:pt x="1" y="272"/>
                      <a:pt x="1" y="272"/>
                      <a:pt x="2" y="273"/>
                    </a:cubicBezTo>
                    <a:cubicBezTo>
                      <a:pt x="44" y="299"/>
                      <a:pt x="44" y="299"/>
                      <a:pt x="44" y="299"/>
                    </a:cubicBezTo>
                    <a:cubicBezTo>
                      <a:pt x="45" y="298"/>
                      <a:pt x="45" y="298"/>
                      <a:pt x="45" y="298"/>
                    </a:cubicBezTo>
                    <a:cubicBezTo>
                      <a:pt x="44" y="297"/>
                      <a:pt x="44" y="297"/>
                      <a:pt x="44" y="297"/>
                    </a:cubicBezTo>
                    <a:cubicBezTo>
                      <a:pt x="45" y="298"/>
                      <a:pt x="45" y="298"/>
                      <a:pt x="45" y="298"/>
                    </a:cubicBezTo>
                    <a:cubicBezTo>
                      <a:pt x="45" y="297"/>
                      <a:pt x="45" y="297"/>
                      <a:pt x="45" y="297"/>
                    </a:cubicBezTo>
                    <a:cubicBezTo>
                      <a:pt x="44" y="297"/>
                      <a:pt x="44" y="297"/>
                      <a:pt x="44" y="297"/>
                    </a:cubicBezTo>
                    <a:cubicBezTo>
                      <a:pt x="45" y="298"/>
                      <a:pt x="45" y="298"/>
                      <a:pt x="45" y="298"/>
                    </a:cubicBezTo>
                    <a:cubicBezTo>
                      <a:pt x="45" y="297"/>
                      <a:pt x="45" y="297"/>
                      <a:pt x="45" y="297"/>
                    </a:cubicBezTo>
                    <a:cubicBezTo>
                      <a:pt x="45" y="298"/>
                      <a:pt x="45" y="298"/>
                      <a:pt x="45" y="298"/>
                    </a:cubicBezTo>
                    <a:cubicBezTo>
                      <a:pt x="45" y="297"/>
                      <a:pt x="45" y="297"/>
                      <a:pt x="45" y="297"/>
                    </a:cubicBezTo>
                    <a:cubicBezTo>
                      <a:pt x="45" y="297"/>
                      <a:pt x="45" y="297"/>
                      <a:pt x="45" y="297"/>
                    </a:cubicBezTo>
                    <a:cubicBezTo>
                      <a:pt x="45" y="298"/>
                      <a:pt x="45" y="298"/>
                      <a:pt x="45" y="298"/>
                    </a:cubicBezTo>
                    <a:cubicBezTo>
                      <a:pt x="45" y="297"/>
                      <a:pt x="45" y="297"/>
                      <a:pt x="45" y="297"/>
                    </a:cubicBezTo>
                    <a:cubicBezTo>
                      <a:pt x="45" y="298"/>
                      <a:pt x="45" y="298"/>
                      <a:pt x="45" y="298"/>
                    </a:cubicBezTo>
                    <a:cubicBezTo>
                      <a:pt x="46" y="297"/>
                      <a:pt x="46" y="297"/>
                      <a:pt x="46" y="297"/>
                    </a:cubicBezTo>
                    <a:cubicBezTo>
                      <a:pt x="45" y="297"/>
                      <a:pt x="45" y="297"/>
                      <a:pt x="45" y="297"/>
                    </a:cubicBezTo>
                    <a:cubicBezTo>
                      <a:pt x="45" y="298"/>
                      <a:pt x="45" y="298"/>
                      <a:pt x="45" y="298"/>
                    </a:cubicBezTo>
                    <a:cubicBezTo>
                      <a:pt x="46" y="297"/>
                      <a:pt x="46" y="297"/>
                      <a:pt x="46" y="297"/>
                    </a:cubicBezTo>
                    <a:cubicBezTo>
                      <a:pt x="45" y="297"/>
                      <a:pt x="45" y="297"/>
                      <a:pt x="45" y="297"/>
                    </a:cubicBezTo>
                    <a:cubicBezTo>
                      <a:pt x="45" y="297"/>
                      <a:pt x="44" y="296"/>
                      <a:pt x="43" y="295"/>
                    </a:cubicBezTo>
                    <a:cubicBezTo>
                      <a:pt x="38" y="293"/>
                      <a:pt x="28" y="288"/>
                      <a:pt x="20" y="284"/>
                    </a:cubicBezTo>
                    <a:cubicBezTo>
                      <a:pt x="15" y="282"/>
                      <a:pt x="11" y="280"/>
                      <a:pt x="8" y="278"/>
                    </a:cubicBezTo>
                    <a:cubicBezTo>
                      <a:pt x="7" y="277"/>
                      <a:pt x="5" y="277"/>
                      <a:pt x="4" y="276"/>
                    </a:cubicBezTo>
                    <a:cubicBezTo>
                      <a:pt x="4" y="276"/>
                      <a:pt x="3" y="276"/>
                      <a:pt x="3" y="276"/>
                    </a:cubicBezTo>
                    <a:cubicBezTo>
                      <a:pt x="3" y="276"/>
                      <a:pt x="3" y="276"/>
                      <a:pt x="3" y="276"/>
                    </a:cubicBezTo>
                    <a:cubicBezTo>
                      <a:pt x="2" y="276"/>
                      <a:pt x="2" y="276"/>
                      <a:pt x="2" y="276"/>
                    </a:cubicBezTo>
                    <a:cubicBezTo>
                      <a:pt x="2" y="276"/>
                      <a:pt x="2" y="276"/>
                      <a:pt x="2" y="276"/>
                    </a:cubicBezTo>
                    <a:cubicBezTo>
                      <a:pt x="1" y="276"/>
                      <a:pt x="1" y="276"/>
                      <a:pt x="1" y="276"/>
                    </a:cubicBezTo>
                    <a:cubicBezTo>
                      <a:pt x="2" y="277"/>
                      <a:pt x="2" y="277"/>
                      <a:pt x="2" y="277"/>
                    </a:cubicBezTo>
                    <a:cubicBezTo>
                      <a:pt x="1" y="276"/>
                      <a:pt x="1" y="276"/>
                      <a:pt x="1" y="276"/>
                    </a:cubicBezTo>
                    <a:cubicBezTo>
                      <a:pt x="0" y="277"/>
                      <a:pt x="0" y="277"/>
                      <a:pt x="0" y="277"/>
                    </a:cubicBezTo>
                    <a:cubicBezTo>
                      <a:pt x="1" y="278"/>
                      <a:pt x="1" y="278"/>
                      <a:pt x="1" y="278"/>
                    </a:cubicBezTo>
                    <a:cubicBezTo>
                      <a:pt x="1" y="279"/>
                      <a:pt x="2" y="279"/>
                      <a:pt x="2" y="279"/>
                    </a:cubicBezTo>
                    <a:cubicBezTo>
                      <a:pt x="4" y="281"/>
                      <a:pt x="7" y="283"/>
                      <a:pt x="11" y="286"/>
                    </a:cubicBezTo>
                    <a:cubicBezTo>
                      <a:pt x="18" y="289"/>
                      <a:pt x="26" y="294"/>
                      <a:pt x="32" y="298"/>
                    </a:cubicBezTo>
                    <a:cubicBezTo>
                      <a:pt x="36" y="300"/>
                      <a:pt x="38" y="302"/>
                      <a:pt x="40" y="303"/>
                    </a:cubicBezTo>
                    <a:cubicBezTo>
                      <a:pt x="41" y="303"/>
                      <a:pt x="42" y="304"/>
                      <a:pt x="43" y="304"/>
                    </a:cubicBezTo>
                    <a:cubicBezTo>
                      <a:pt x="43" y="305"/>
                      <a:pt x="43" y="305"/>
                      <a:pt x="43" y="305"/>
                    </a:cubicBezTo>
                    <a:cubicBezTo>
                      <a:pt x="43" y="305"/>
                      <a:pt x="43" y="305"/>
                      <a:pt x="43" y="305"/>
                    </a:cubicBezTo>
                    <a:cubicBezTo>
                      <a:pt x="43" y="305"/>
                      <a:pt x="43" y="305"/>
                      <a:pt x="43" y="305"/>
                    </a:cubicBezTo>
                    <a:cubicBezTo>
                      <a:pt x="43" y="305"/>
                      <a:pt x="43" y="305"/>
                      <a:pt x="43" y="305"/>
                    </a:cubicBezTo>
                    <a:cubicBezTo>
                      <a:pt x="43" y="305"/>
                      <a:pt x="43" y="305"/>
                      <a:pt x="43" y="305"/>
                    </a:cubicBezTo>
                    <a:cubicBezTo>
                      <a:pt x="43" y="305"/>
                      <a:pt x="43" y="305"/>
                      <a:pt x="43" y="305"/>
                    </a:cubicBezTo>
                    <a:cubicBezTo>
                      <a:pt x="43" y="305"/>
                      <a:pt x="43" y="305"/>
                      <a:pt x="43" y="305"/>
                    </a:cubicBezTo>
                    <a:cubicBezTo>
                      <a:pt x="44" y="304"/>
                      <a:pt x="44" y="304"/>
                      <a:pt x="44" y="304"/>
                    </a:cubicBezTo>
                    <a:cubicBezTo>
                      <a:pt x="43" y="305"/>
                      <a:pt x="43" y="305"/>
                      <a:pt x="43" y="305"/>
                    </a:cubicBezTo>
                    <a:cubicBezTo>
                      <a:pt x="43" y="305"/>
                      <a:pt x="43" y="305"/>
                      <a:pt x="43" y="305"/>
                    </a:cubicBezTo>
                    <a:cubicBezTo>
                      <a:pt x="44" y="304"/>
                      <a:pt x="44" y="304"/>
                      <a:pt x="44" y="304"/>
                    </a:cubicBezTo>
                    <a:cubicBezTo>
                      <a:pt x="43" y="305"/>
                      <a:pt x="43" y="305"/>
                      <a:pt x="43" y="305"/>
                    </a:cubicBezTo>
                    <a:cubicBezTo>
                      <a:pt x="44" y="304"/>
                      <a:pt x="44" y="304"/>
                      <a:pt x="44" y="304"/>
                    </a:cubicBezTo>
                    <a:cubicBezTo>
                      <a:pt x="43" y="304"/>
                      <a:pt x="43" y="304"/>
                      <a:pt x="43" y="304"/>
                    </a:cubicBezTo>
                    <a:cubicBezTo>
                      <a:pt x="43" y="304"/>
                      <a:pt x="43" y="305"/>
                      <a:pt x="43" y="305"/>
                    </a:cubicBezTo>
                    <a:cubicBezTo>
                      <a:pt x="44" y="304"/>
                      <a:pt x="44" y="304"/>
                      <a:pt x="44" y="304"/>
                    </a:cubicBezTo>
                    <a:cubicBezTo>
                      <a:pt x="43" y="304"/>
                      <a:pt x="43" y="304"/>
                      <a:pt x="43" y="304"/>
                    </a:cubicBezTo>
                    <a:cubicBezTo>
                      <a:pt x="45" y="304"/>
                      <a:pt x="45" y="304"/>
                      <a:pt x="45" y="304"/>
                    </a:cubicBezTo>
                    <a:cubicBezTo>
                      <a:pt x="43" y="303"/>
                      <a:pt x="43" y="303"/>
                      <a:pt x="43" y="303"/>
                    </a:cubicBezTo>
                    <a:cubicBezTo>
                      <a:pt x="45" y="304"/>
                      <a:pt x="45" y="304"/>
                      <a:pt x="45" y="304"/>
                    </a:cubicBezTo>
                    <a:cubicBezTo>
                      <a:pt x="44" y="302"/>
                      <a:pt x="44" y="302"/>
                      <a:pt x="44" y="302"/>
                    </a:cubicBezTo>
                    <a:cubicBezTo>
                      <a:pt x="44" y="302"/>
                      <a:pt x="44" y="303"/>
                      <a:pt x="43" y="303"/>
                    </a:cubicBezTo>
                    <a:cubicBezTo>
                      <a:pt x="45" y="304"/>
                      <a:pt x="45" y="304"/>
                      <a:pt x="45" y="304"/>
                    </a:cubicBezTo>
                    <a:cubicBezTo>
                      <a:pt x="44" y="302"/>
                      <a:pt x="44" y="302"/>
                      <a:pt x="44" y="302"/>
                    </a:cubicBezTo>
                    <a:cubicBezTo>
                      <a:pt x="44" y="304"/>
                      <a:pt x="44" y="304"/>
                      <a:pt x="44" y="304"/>
                    </a:cubicBezTo>
                    <a:cubicBezTo>
                      <a:pt x="44" y="302"/>
                      <a:pt x="44" y="302"/>
                      <a:pt x="44" y="302"/>
                    </a:cubicBezTo>
                    <a:cubicBezTo>
                      <a:pt x="44" y="302"/>
                      <a:pt x="44" y="302"/>
                      <a:pt x="44" y="302"/>
                    </a:cubicBezTo>
                    <a:cubicBezTo>
                      <a:pt x="44" y="304"/>
                      <a:pt x="44" y="304"/>
                      <a:pt x="44" y="304"/>
                    </a:cubicBezTo>
                    <a:cubicBezTo>
                      <a:pt x="44" y="302"/>
                      <a:pt x="44" y="302"/>
                      <a:pt x="44" y="302"/>
                    </a:cubicBezTo>
                    <a:cubicBezTo>
                      <a:pt x="44" y="303"/>
                      <a:pt x="44" y="303"/>
                      <a:pt x="44" y="303"/>
                    </a:cubicBezTo>
                    <a:cubicBezTo>
                      <a:pt x="45" y="302"/>
                      <a:pt x="45" y="302"/>
                      <a:pt x="45" y="302"/>
                    </a:cubicBezTo>
                    <a:cubicBezTo>
                      <a:pt x="44" y="302"/>
                      <a:pt x="44" y="302"/>
                      <a:pt x="44" y="302"/>
                    </a:cubicBezTo>
                    <a:cubicBezTo>
                      <a:pt x="44" y="303"/>
                      <a:pt x="44" y="303"/>
                      <a:pt x="44" y="303"/>
                    </a:cubicBezTo>
                    <a:cubicBezTo>
                      <a:pt x="45" y="302"/>
                      <a:pt x="45" y="302"/>
                      <a:pt x="45" y="302"/>
                    </a:cubicBezTo>
                    <a:cubicBezTo>
                      <a:pt x="45" y="302"/>
                      <a:pt x="45" y="302"/>
                      <a:pt x="45" y="302"/>
                    </a:cubicBezTo>
                    <a:cubicBezTo>
                      <a:pt x="44" y="302"/>
                      <a:pt x="43" y="302"/>
                      <a:pt x="42" y="301"/>
                    </a:cubicBezTo>
                    <a:cubicBezTo>
                      <a:pt x="37" y="299"/>
                      <a:pt x="27" y="294"/>
                      <a:pt x="19" y="290"/>
                    </a:cubicBezTo>
                    <a:cubicBezTo>
                      <a:pt x="10" y="286"/>
                      <a:pt x="3" y="283"/>
                      <a:pt x="3" y="283"/>
                    </a:cubicBezTo>
                    <a:cubicBezTo>
                      <a:pt x="2" y="282"/>
                      <a:pt x="1" y="283"/>
                      <a:pt x="1" y="283"/>
                    </a:cubicBezTo>
                    <a:cubicBezTo>
                      <a:pt x="0" y="284"/>
                      <a:pt x="1" y="285"/>
                      <a:pt x="1" y="285"/>
                    </a:cubicBezTo>
                    <a:cubicBezTo>
                      <a:pt x="1" y="285"/>
                      <a:pt x="4" y="287"/>
                      <a:pt x="8" y="289"/>
                    </a:cubicBezTo>
                    <a:cubicBezTo>
                      <a:pt x="14" y="293"/>
                      <a:pt x="23" y="298"/>
                      <a:pt x="30" y="303"/>
                    </a:cubicBezTo>
                    <a:cubicBezTo>
                      <a:pt x="34" y="305"/>
                      <a:pt x="37" y="307"/>
                      <a:pt x="40" y="309"/>
                    </a:cubicBezTo>
                    <a:cubicBezTo>
                      <a:pt x="41" y="310"/>
                      <a:pt x="42" y="310"/>
                      <a:pt x="42" y="311"/>
                    </a:cubicBezTo>
                    <a:cubicBezTo>
                      <a:pt x="43" y="311"/>
                      <a:pt x="43" y="311"/>
                      <a:pt x="43" y="311"/>
                    </a:cubicBezTo>
                    <a:cubicBezTo>
                      <a:pt x="43" y="311"/>
                      <a:pt x="43" y="311"/>
                      <a:pt x="43" y="311"/>
                    </a:cubicBezTo>
                    <a:cubicBezTo>
                      <a:pt x="44" y="311"/>
                      <a:pt x="44" y="311"/>
                      <a:pt x="44" y="311"/>
                    </a:cubicBezTo>
                    <a:cubicBezTo>
                      <a:pt x="43" y="311"/>
                      <a:pt x="43" y="311"/>
                      <a:pt x="43" y="311"/>
                    </a:cubicBezTo>
                    <a:cubicBezTo>
                      <a:pt x="43" y="311"/>
                      <a:pt x="43" y="311"/>
                      <a:pt x="43" y="311"/>
                    </a:cubicBezTo>
                    <a:cubicBezTo>
                      <a:pt x="44" y="311"/>
                      <a:pt x="44" y="311"/>
                      <a:pt x="44" y="311"/>
                    </a:cubicBezTo>
                    <a:cubicBezTo>
                      <a:pt x="43" y="311"/>
                      <a:pt x="43" y="311"/>
                      <a:pt x="43" y="311"/>
                    </a:cubicBezTo>
                    <a:cubicBezTo>
                      <a:pt x="44" y="310"/>
                      <a:pt x="44" y="310"/>
                      <a:pt x="44" y="310"/>
                    </a:cubicBezTo>
                    <a:cubicBezTo>
                      <a:pt x="43" y="311"/>
                      <a:pt x="43" y="311"/>
                      <a:pt x="43" y="311"/>
                    </a:cubicBezTo>
                    <a:cubicBezTo>
                      <a:pt x="43" y="311"/>
                      <a:pt x="43" y="311"/>
                      <a:pt x="43" y="311"/>
                    </a:cubicBezTo>
                    <a:cubicBezTo>
                      <a:pt x="44" y="310"/>
                      <a:pt x="44" y="310"/>
                      <a:pt x="44" y="310"/>
                    </a:cubicBezTo>
                    <a:cubicBezTo>
                      <a:pt x="43" y="311"/>
                      <a:pt x="43" y="311"/>
                      <a:pt x="43" y="311"/>
                    </a:cubicBezTo>
                    <a:cubicBezTo>
                      <a:pt x="44" y="310"/>
                      <a:pt x="44" y="310"/>
                      <a:pt x="44" y="310"/>
                    </a:cubicBezTo>
                    <a:cubicBezTo>
                      <a:pt x="43" y="310"/>
                      <a:pt x="43" y="310"/>
                      <a:pt x="43" y="310"/>
                    </a:cubicBezTo>
                    <a:cubicBezTo>
                      <a:pt x="43" y="311"/>
                      <a:pt x="43" y="311"/>
                      <a:pt x="43" y="311"/>
                    </a:cubicBezTo>
                    <a:cubicBezTo>
                      <a:pt x="44" y="310"/>
                      <a:pt x="44" y="310"/>
                      <a:pt x="44" y="310"/>
                    </a:cubicBezTo>
                    <a:cubicBezTo>
                      <a:pt x="43" y="310"/>
                      <a:pt x="43" y="310"/>
                      <a:pt x="43" y="310"/>
                    </a:cubicBezTo>
                    <a:cubicBezTo>
                      <a:pt x="44" y="310"/>
                      <a:pt x="44" y="310"/>
                      <a:pt x="44" y="310"/>
                    </a:cubicBezTo>
                    <a:cubicBezTo>
                      <a:pt x="45" y="309"/>
                      <a:pt x="45" y="309"/>
                      <a:pt x="45" y="309"/>
                    </a:cubicBezTo>
                    <a:cubicBezTo>
                      <a:pt x="4" y="288"/>
                      <a:pt x="4" y="288"/>
                      <a:pt x="4" y="288"/>
                    </a:cubicBezTo>
                    <a:cubicBezTo>
                      <a:pt x="3" y="288"/>
                      <a:pt x="3" y="288"/>
                      <a:pt x="2" y="289"/>
                    </a:cubicBezTo>
                    <a:cubicBezTo>
                      <a:pt x="2" y="290"/>
                      <a:pt x="2" y="290"/>
                      <a:pt x="3" y="291"/>
                    </a:cubicBezTo>
                    <a:cubicBezTo>
                      <a:pt x="42" y="316"/>
                      <a:pt x="42" y="316"/>
                      <a:pt x="42" y="316"/>
                    </a:cubicBezTo>
                    <a:cubicBezTo>
                      <a:pt x="43" y="314"/>
                      <a:pt x="43" y="314"/>
                      <a:pt x="43" y="314"/>
                    </a:cubicBezTo>
                    <a:cubicBezTo>
                      <a:pt x="42" y="314"/>
                      <a:pt x="42" y="314"/>
                      <a:pt x="42" y="314"/>
                    </a:cubicBezTo>
                    <a:cubicBezTo>
                      <a:pt x="43" y="314"/>
                      <a:pt x="43" y="314"/>
                      <a:pt x="43" y="314"/>
                    </a:cubicBezTo>
                    <a:cubicBezTo>
                      <a:pt x="43" y="313"/>
                      <a:pt x="43" y="313"/>
                      <a:pt x="43" y="313"/>
                    </a:cubicBezTo>
                    <a:cubicBezTo>
                      <a:pt x="42" y="314"/>
                      <a:pt x="42" y="314"/>
                      <a:pt x="42" y="314"/>
                    </a:cubicBezTo>
                    <a:cubicBezTo>
                      <a:pt x="43" y="314"/>
                      <a:pt x="43" y="314"/>
                      <a:pt x="43" y="314"/>
                    </a:cubicBezTo>
                    <a:cubicBezTo>
                      <a:pt x="43" y="313"/>
                      <a:pt x="43" y="313"/>
                      <a:pt x="43" y="313"/>
                    </a:cubicBezTo>
                    <a:cubicBezTo>
                      <a:pt x="43" y="314"/>
                      <a:pt x="43" y="314"/>
                      <a:pt x="43" y="314"/>
                    </a:cubicBezTo>
                    <a:cubicBezTo>
                      <a:pt x="43" y="313"/>
                      <a:pt x="43" y="313"/>
                      <a:pt x="43" y="313"/>
                    </a:cubicBezTo>
                    <a:cubicBezTo>
                      <a:pt x="43" y="313"/>
                      <a:pt x="43" y="313"/>
                      <a:pt x="43" y="313"/>
                    </a:cubicBezTo>
                    <a:cubicBezTo>
                      <a:pt x="43" y="314"/>
                      <a:pt x="43" y="314"/>
                      <a:pt x="43" y="314"/>
                    </a:cubicBezTo>
                    <a:cubicBezTo>
                      <a:pt x="43" y="313"/>
                      <a:pt x="43" y="313"/>
                      <a:pt x="43" y="313"/>
                    </a:cubicBezTo>
                    <a:cubicBezTo>
                      <a:pt x="43" y="314"/>
                      <a:pt x="43" y="314"/>
                      <a:pt x="43" y="314"/>
                    </a:cubicBezTo>
                    <a:cubicBezTo>
                      <a:pt x="43" y="313"/>
                      <a:pt x="43" y="313"/>
                      <a:pt x="43" y="313"/>
                    </a:cubicBezTo>
                    <a:cubicBezTo>
                      <a:pt x="43" y="313"/>
                      <a:pt x="43" y="313"/>
                      <a:pt x="43" y="313"/>
                    </a:cubicBezTo>
                    <a:cubicBezTo>
                      <a:pt x="43" y="314"/>
                      <a:pt x="43" y="314"/>
                      <a:pt x="43" y="314"/>
                    </a:cubicBezTo>
                    <a:cubicBezTo>
                      <a:pt x="43" y="313"/>
                      <a:pt x="43" y="313"/>
                      <a:pt x="43" y="313"/>
                    </a:cubicBezTo>
                    <a:cubicBezTo>
                      <a:pt x="43" y="313"/>
                      <a:pt x="43" y="313"/>
                      <a:pt x="43" y="313"/>
                    </a:cubicBezTo>
                    <a:cubicBezTo>
                      <a:pt x="43" y="313"/>
                      <a:pt x="43" y="313"/>
                      <a:pt x="43" y="313"/>
                    </a:cubicBezTo>
                    <a:cubicBezTo>
                      <a:pt x="43" y="313"/>
                      <a:pt x="43" y="313"/>
                      <a:pt x="43" y="313"/>
                    </a:cubicBezTo>
                    <a:cubicBezTo>
                      <a:pt x="43" y="313"/>
                      <a:pt x="43" y="313"/>
                      <a:pt x="43" y="313"/>
                    </a:cubicBezTo>
                    <a:cubicBezTo>
                      <a:pt x="43" y="313"/>
                      <a:pt x="43" y="313"/>
                      <a:pt x="43" y="313"/>
                    </a:cubicBezTo>
                    <a:cubicBezTo>
                      <a:pt x="43" y="313"/>
                      <a:pt x="42" y="313"/>
                      <a:pt x="41" y="312"/>
                    </a:cubicBezTo>
                    <a:cubicBezTo>
                      <a:pt x="37" y="310"/>
                      <a:pt x="28" y="306"/>
                      <a:pt x="20" y="302"/>
                    </a:cubicBezTo>
                    <a:cubicBezTo>
                      <a:pt x="17" y="300"/>
                      <a:pt x="13" y="298"/>
                      <a:pt x="10" y="296"/>
                    </a:cubicBezTo>
                    <a:cubicBezTo>
                      <a:pt x="8" y="296"/>
                      <a:pt x="7" y="295"/>
                      <a:pt x="6" y="295"/>
                    </a:cubicBezTo>
                    <a:cubicBezTo>
                      <a:pt x="6" y="295"/>
                      <a:pt x="5" y="294"/>
                      <a:pt x="5" y="294"/>
                    </a:cubicBezTo>
                    <a:cubicBezTo>
                      <a:pt x="4" y="294"/>
                      <a:pt x="4" y="294"/>
                      <a:pt x="4" y="294"/>
                    </a:cubicBezTo>
                    <a:cubicBezTo>
                      <a:pt x="3" y="294"/>
                      <a:pt x="3" y="294"/>
                      <a:pt x="3" y="294"/>
                    </a:cubicBezTo>
                    <a:cubicBezTo>
                      <a:pt x="3" y="294"/>
                      <a:pt x="2" y="295"/>
                      <a:pt x="2" y="295"/>
                    </a:cubicBezTo>
                    <a:cubicBezTo>
                      <a:pt x="2" y="296"/>
                      <a:pt x="2" y="297"/>
                      <a:pt x="3" y="297"/>
                    </a:cubicBezTo>
                    <a:cubicBezTo>
                      <a:pt x="44" y="323"/>
                      <a:pt x="44" y="323"/>
                      <a:pt x="44" y="323"/>
                    </a:cubicBezTo>
                    <a:cubicBezTo>
                      <a:pt x="45" y="322"/>
                      <a:pt x="45" y="322"/>
                      <a:pt x="45" y="322"/>
                    </a:cubicBezTo>
                    <a:cubicBezTo>
                      <a:pt x="46" y="320"/>
                      <a:pt x="46" y="320"/>
                      <a:pt x="46" y="320"/>
                    </a:cubicBezTo>
                    <a:cubicBezTo>
                      <a:pt x="46" y="320"/>
                      <a:pt x="35" y="315"/>
                      <a:pt x="25" y="310"/>
                    </a:cubicBezTo>
                    <a:cubicBezTo>
                      <a:pt x="19" y="308"/>
                      <a:pt x="14" y="305"/>
                      <a:pt x="10" y="304"/>
                    </a:cubicBezTo>
                    <a:cubicBezTo>
                      <a:pt x="8" y="303"/>
                      <a:pt x="6" y="302"/>
                      <a:pt x="5" y="301"/>
                    </a:cubicBezTo>
                    <a:cubicBezTo>
                      <a:pt x="4" y="301"/>
                      <a:pt x="3" y="301"/>
                      <a:pt x="3" y="301"/>
                    </a:cubicBezTo>
                    <a:cubicBezTo>
                      <a:pt x="2" y="300"/>
                      <a:pt x="2" y="300"/>
                      <a:pt x="2" y="300"/>
                    </a:cubicBezTo>
                    <a:cubicBezTo>
                      <a:pt x="2" y="300"/>
                      <a:pt x="2" y="300"/>
                      <a:pt x="2" y="300"/>
                    </a:cubicBezTo>
                    <a:cubicBezTo>
                      <a:pt x="1" y="300"/>
                      <a:pt x="1" y="300"/>
                      <a:pt x="1" y="300"/>
                    </a:cubicBezTo>
                    <a:cubicBezTo>
                      <a:pt x="1" y="300"/>
                      <a:pt x="1" y="301"/>
                      <a:pt x="0" y="301"/>
                    </a:cubicBezTo>
                    <a:cubicBezTo>
                      <a:pt x="2" y="302"/>
                      <a:pt x="2" y="302"/>
                      <a:pt x="2" y="302"/>
                    </a:cubicBezTo>
                    <a:cubicBezTo>
                      <a:pt x="0" y="301"/>
                      <a:pt x="0" y="301"/>
                      <a:pt x="0" y="301"/>
                    </a:cubicBezTo>
                    <a:cubicBezTo>
                      <a:pt x="0" y="302"/>
                      <a:pt x="0" y="302"/>
                      <a:pt x="0" y="302"/>
                    </a:cubicBezTo>
                    <a:cubicBezTo>
                      <a:pt x="0" y="302"/>
                      <a:pt x="0" y="303"/>
                      <a:pt x="0" y="303"/>
                    </a:cubicBezTo>
                    <a:cubicBezTo>
                      <a:pt x="1" y="303"/>
                      <a:pt x="1" y="303"/>
                      <a:pt x="1" y="304"/>
                    </a:cubicBezTo>
                    <a:cubicBezTo>
                      <a:pt x="3" y="305"/>
                      <a:pt x="6" y="307"/>
                      <a:pt x="11" y="310"/>
                    </a:cubicBezTo>
                    <a:cubicBezTo>
                      <a:pt x="23" y="318"/>
                      <a:pt x="43" y="330"/>
                      <a:pt x="43" y="330"/>
                    </a:cubicBezTo>
                    <a:cubicBezTo>
                      <a:pt x="44" y="328"/>
                      <a:pt x="44" y="328"/>
                      <a:pt x="44" y="328"/>
                    </a:cubicBezTo>
                    <a:cubicBezTo>
                      <a:pt x="45" y="327"/>
                      <a:pt x="45" y="327"/>
                      <a:pt x="45" y="327"/>
                    </a:cubicBezTo>
                    <a:cubicBezTo>
                      <a:pt x="4" y="309"/>
                      <a:pt x="4" y="309"/>
                      <a:pt x="4" y="309"/>
                    </a:cubicBezTo>
                    <a:cubicBezTo>
                      <a:pt x="3" y="308"/>
                      <a:pt x="2" y="309"/>
                      <a:pt x="2" y="309"/>
                    </a:cubicBezTo>
                    <a:cubicBezTo>
                      <a:pt x="2" y="310"/>
                      <a:pt x="2" y="311"/>
                      <a:pt x="3" y="311"/>
                    </a:cubicBezTo>
                    <a:cubicBezTo>
                      <a:pt x="45" y="338"/>
                      <a:pt x="45" y="338"/>
                      <a:pt x="45" y="338"/>
                    </a:cubicBezTo>
                    <a:cubicBezTo>
                      <a:pt x="45" y="336"/>
                      <a:pt x="45" y="336"/>
                      <a:pt x="45" y="336"/>
                    </a:cubicBezTo>
                    <a:cubicBezTo>
                      <a:pt x="44" y="335"/>
                      <a:pt x="44" y="335"/>
                      <a:pt x="44" y="335"/>
                    </a:cubicBezTo>
                    <a:cubicBezTo>
                      <a:pt x="45" y="336"/>
                      <a:pt x="45" y="336"/>
                      <a:pt x="45" y="336"/>
                    </a:cubicBezTo>
                    <a:cubicBezTo>
                      <a:pt x="45" y="335"/>
                      <a:pt x="45" y="335"/>
                      <a:pt x="45" y="335"/>
                    </a:cubicBezTo>
                    <a:cubicBezTo>
                      <a:pt x="45" y="335"/>
                      <a:pt x="45" y="335"/>
                      <a:pt x="44" y="335"/>
                    </a:cubicBezTo>
                    <a:cubicBezTo>
                      <a:pt x="45" y="336"/>
                      <a:pt x="45" y="336"/>
                      <a:pt x="45" y="336"/>
                    </a:cubicBezTo>
                    <a:cubicBezTo>
                      <a:pt x="45" y="335"/>
                      <a:pt x="45" y="335"/>
                      <a:pt x="45" y="335"/>
                    </a:cubicBezTo>
                    <a:cubicBezTo>
                      <a:pt x="45" y="336"/>
                      <a:pt x="45" y="336"/>
                      <a:pt x="45" y="336"/>
                    </a:cubicBezTo>
                    <a:cubicBezTo>
                      <a:pt x="46" y="335"/>
                      <a:pt x="46" y="335"/>
                      <a:pt x="46" y="335"/>
                    </a:cubicBezTo>
                    <a:cubicBezTo>
                      <a:pt x="45" y="335"/>
                      <a:pt x="45" y="335"/>
                      <a:pt x="45" y="335"/>
                    </a:cubicBezTo>
                    <a:cubicBezTo>
                      <a:pt x="45" y="336"/>
                      <a:pt x="45" y="336"/>
                      <a:pt x="45" y="336"/>
                    </a:cubicBezTo>
                    <a:cubicBezTo>
                      <a:pt x="46" y="335"/>
                      <a:pt x="46" y="335"/>
                      <a:pt x="46" y="335"/>
                    </a:cubicBezTo>
                    <a:cubicBezTo>
                      <a:pt x="46" y="335"/>
                      <a:pt x="46" y="335"/>
                      <a:pt x="46" y="335"/>
                    </a:cubicBezTo>
                    <a:cubicBezTo>
                      <a:pt x="46" y="335"/>
                      <a:pt x="46" y="335"/>
                      <a:pt x="46" y="335"/>
                    </a:cubicBezTo>
                    <a:cubicBezTo>
                      <a:pt x="46" y="335"/>
                      <a:pt x="46" y="335"/>
                      <a:pt x="46" y="335"/>
                    </a:cubicBezTo>
                    <a:cubicBezTo>
                      <a:pt x="46" y="335"/>
                      <a:pt x="46" y="335"/>
                      <a:pt x="46" y="335"/>
                    </a:cubicBezTo>
                    <a:cubicBezTo>
                      <a:pt x="46" y="335"/>
                      <a:pt x="46" y="335"/>
                      <a:pt x="46" y="335"/>
                    </a:cubicBezTo>
                    <a:cubicBezTo>
                      <a:pt x="46" y="335"/>
                      <a:pt x="45" y="334"/>
                      <a:pt x="43" y="334"/>
                    </a:cubicBezTo>
                    <a:cubicBezTo>
                      <a:pt x="39" y="332"/>
                      <a:pt x="29" y="327"/>
                      <a:pt x="20" y="322"/>
                    </a:cubicBezTo>
                    <a:cubicBezTo>
                      <a:pt x="12" y="318"/>
                      <a:pt x="4" y="314"/>
                      <a:pt x="4" y="314"/>
                    </a:cubicBezTo>
                    <a:cubicBezTo>
                      <a:pt x="4" y="314"/>
                      <a:pt x="3" y="314"/>
                      <a:pt x="3" y="315"/>
                    </a:cubicBezTo>
                    <a:cubicBezTo>
                      <a:pt x="2" y="316"/>
                      <a:pt x="2" y="316"/>
                      <a:pt x="2" y="316"/>
                    </a:cubicBezTo>
                    <a:cubicBezTo>
                      <a:pt x="2" y="316"/>
                      <a:pt x="3" y="316"/>
                      <a:pt x="3" y="316"/>
                    </a:cubicBezTo>
                    <a:cubicBezTo>
                      <a:pt x="3" y="317"/>
                      <a:pt x="3" y="317"/>
                      <a:pt x="3" y="317"/>
                    </a:cubicBezTo>
                    <a:cubicBezTo>
                      <a:pt x="4" y="317"/>
                      <a:pt x="5" y="318"/>
                      <a:pt x="6" y="319"/>
                    </a:cubicBezTo>
                    <a:cubicBezTo>
                      <a:pt x="15" y="325"/>
                      <a:pt x="43" y="342"/>
                      <a:pt x="43" y="342"/>
                    </a:cubicBezTo>
                    <a:cubicBezTo>
                      <a:pt x="44" y="340"/>
                      <a:pt x="44" y="340"/>
                      <a:pt x="44" y="340"/>
                    </a:cubicBezTo>
                    <a:cubicBezTo>
                      <a:pt x="44" y="339"/>
                      <a:pt x="44" y="339"/>
                      <a:pt x="44" y="339"/>
                    </a:cubicBezTo>
                    <a:cubicBezTo>
                      <a:pt x="2" y="318"/>
                      <a:pt x="2" y="318"/>
                      <a:pt x="2" y="318"/>
                    </a:cubicBezTo>
                    <a:cubicBezTo>
                      <a:pt x="2" y="318"/>
                      <a:pt x="1" y="318"/>
                      <a:pt x="1" y="318"/>
                    </a:cubicBezTo>
                    <a:cubicBezTo>
                      <a:pt x="0" y="318"/>
                      <a:pt x="0" y="319"/>
                      <a:pt x="0" y="319"/>
                    </a:cubicBezTo>
                    <a:cubicBezTo>
                      <a:pt x="0" y="320"/>
                      <a:pt x="0" y="320"/>
                      <a:pt x="0" y="320"/>
                    </a:cubicBezTo>
                    <a:cubicBezTo>
                      <a:pt x="1" y="321"/>
                      <a:pt x="1" y="321"/>
                      <a:pt x="1" y="321"/>
                    </a:cubicBezTo>
                    <a:cubicBezTo>
                      <a:pt x="1" y="321"/>
                      <a:pt x="1" y="321"/>
                      <a:pt x="1" y="321"/>
                    </a:cubicBezTo>
                    <a:cubicBezTo>
                      <a:pt x="2" y="321"/>
                      <a:pt x="5" y="323"/>
                      <a:pt x="9" y="326"/>
                    </a:cubicBezTo>
                    <a:cubicBezTo>
                      <a:pt x="15" y="329"/>
                      <a:pt x="23" y="334"/>
                      <a:pt x="30" y="338"/>
                    </a:cubicBezTo>
                    <a:cubicBezTo>
                      <a:pt x="34" y="341"/>
                      <a:pt x="37" y="342"/>
                      <a:pt x="39" y="344"/>
                    </a:cubicBezTo>
                    <a:cubicBezTo>
                      <a:pt x="40" y="345"/>
                      <a:pt x="41" y="345"/>
                      <a:pt x="42" y="346"/>
                    </a:cubicBezTo>
                    <a:cubicBezTo>
                      <a:pt x="42" y="346"/>
                      <a:pt x="42" y="346"/>
                      <a:pt x="42" y="346"/>
                    </a:cubicBezTo>
                    <a:cubicBezTo>
                      <a:pt x="42" y="346"/>
                      <a:pt x="42" y="346"/>
                      <a:pt x="42" y="346"/>
                    </a:cubicBezTo>
                    <a:cubicBezTo>
                      <a:pt x="43" y="346"/>
                      <a:pt x="43" y="346"/>
                      <a:pt x="43" y="346"/>
                    </a:cubicBezTo>
                    <a:cubicBezTo>
                      <a:pt x="42" y="346"/>
                      <a:pt x="42" y="346"/>
                      <a:pt x="42" y="346"/>
                    </a:cubicBezTo>
                    <a:cubicBezTo>
                      <a:pt x="42" y="346"/>
                      <a:pt x="42" y="346"/>
                      <a:pt x="42" y="346"/>
                    </a:cubicBezTo>
                    <a:cubicBezTo>
                      <a:pt x="43" y="346"/>
                      <a:pt x="43" y="346"/>
                      <a:pt x="43" y="346"/>
                    </a:cubicBezTo>
                    <a:cubicBezTo>
                      <a:pt x="42" y="346"/>
                      <a:pt x="42" y="346"/>
                      <a:pt x="42" y="346"/>
                    </a:cubicBezTo>
                    <a:cubicBezTo>
                      <a:pt x="43" y="346"/>
                      <a:pt x="43" y="346"/>
                      <a:pt x="43" y="346"/>
                    </a:cubicBezTo>
                    <a:cubicBezTo>
                      <a:pt x="42" y="345"/>
                      <a:pt x="42" y="345"/>
                      <a:pt x="42" y="345"/>
                    </a:cubicBezTo>
                    <a:cubicBezTo>
                      <a:pt x="42" y="346"/>
                      <a:pt x="42" y="346"/>
                      <a:pt x="42" y="346"/>
                    </a:cubicBezTo>
                    <a:cubicBezTo>
                      <a:pt x="43" y="346"/>
                      <a:pt x="43" y="346"/>
                      <a:pt x="43" y="346"/>
                    </a:cubicBezTo>
                    <a:cubicBezTo>
                      <a:pt x="42" y="345"/>
                      <a:pt x="42" y="345"/>
                      <a:pt x="42" y="345"/>
                    </a:cubicBezTo>
                    <a:cubicBezTo>
                      <a:pt x="43" y="346"/>
                      <a:pt x="43" y="346"/>
                      <a:pt x="43" y="346"/>
                    </a:cubicBezTo>
                    <a:cubicBezTo>
                      <a:pt x="42" y="345"/>
                      <a:pt x="42" y="345"/>
                      <a:pt x="42" y="345"/>
                    </a:cubicBezTo>
                    <a:cubicBezTo>
                      <a:pt x="43" y="346"/>
                      <a:pt x="43" y="346"/>
                      <a:pt x="43" y="346"/>
                    </a:cubicBezTo>
                    <a:cubicBezTo>
                      <a:pt x="43" y="344"/>
                      <a:pt x="43" y="344"/>
                      <a:pt x="43" y="344"/>
                    </a:cubicBezTo>
                    <a:cubicBezTo>
                      <a:pt x="43" y="344"/>
                      <a:pt x="42" y="345"/>
                      <a:pt x="42" y="345"/>
                    </a:cubicBezTo>
                    <a:cubicBezTo>
                      <a:pt x="43" y="346"/>
                      <a:pt x="43" y="346"/>
                      <a:pt x="43" y="346"/>
                    </a:cubicBezTo>
                    <a:cubicBezTo>
                      <a:pt x="43" y="344"/>
                      <a:pt x="43" y="344"/>
                      <a:pt x="43" y="344"/>
                    </a:cubicBezTo>
                    <a:cubicBezTo>
                      <a:pt x="43" y="345"/>
                      <a:pt x="43" y="345"/>
                      <a:pt x="43" y="345"/>
                    </a:cubicBezTo>
                    <a:cubicBezTo>
                      <a:pt x="43" y="344"/>
                      <a:pt x="43" y="344"/>
                      <a:pt x="43" y="344"/>
                    </a:cubicBezTo>
                    <a:cubicBezTo>
                      <a:pt x="43" y="344"/>
                      <a:pt x="43" y="344"/>
                      <a:pt x="43" y="344"/>
                    </a:cubicBezTo>
                    <a:cubicBezTo>
                      <a:pt x="43" y="345"/>
                      <a:pt x="43" y="345"/>
                      <a:pt x="43" y="345"/>
                    </a:cubicBezTo>
                    <a:cubicBezTo>
                      <a:pt x="43" y="344"/>
                      <a:pt x="43" y="344"/>
                      <a:pt x="43" y="344"/>
                    </a:cubicBezTo>
                    <a:cubicBezTo>
                      <a:pt x="43" y="345"/>
                      <a:pt x="43" y="345"/>
                      <a:pt x="43" y="345"/>
                    </a:cubicBezTo>
                    <a:cubicBezTo>
                      <a:pt x="43" y="344"/>
                      <a:pt x="43" y="344"/>
                      <a:pt x="43" y="344"/>
                    </a:cubicBezTo>
                    <a:cubicBezTo>
                      <a:pt x="43" y="344"/>
                      <a:pt x="43" y="344"/>
                      <a:pt x="43" y="344"/>
                    </a:cubicBezTo>
                    <a:cubicBezTo>
                      <a:pt x="43" y="345"/>
                      <a:pt x="43" y="345"/>
                      <a:pt x="43" y="345"/>
                    </a:cubicBezTo>
                    <a:cubicBezTo>
                      <a:pt x="43" y="344"/>
                      <a:pt x="43" y="344"/>
                      <a:pt x="43" y="344"/>
                    </a:cubicBezTo>
                    <a:cubicBezTo>
                      <a:pt x="43" y="344"/>
                      <a:pt x="42" y="344"/>
                      <a:pt x="41" y="343"/>
                    </a:cubicBezTo>
                    <a:cubicBezTo>
                      <a:pt x="36" y="341"/>
                      <a:pt x="27" y="337"/>
                      <a:pt x="19" y="333"/>
                    </a:cubicBezTo>
                    <a:cubicBezTo>
                      <a:pt x="14" y="331"/>
                      <a:pt x="11" y="329"/>
                      <a:pt x="8" y="327"/>
                    </a:cubicBezTo>
                    <a:cubicBezTo>
                      <a:pt x="5" y="326"/>
                      <a:pt x="3" y="325"/>
                      <a:pt x="3" y="325"/>
                    </a:cubicBezTo>
                    <a:cubicBezTo>
                      <a:pt x="3" y="325"/>
                      <a:pt x="2" y="325"/>
                      <a:pt x="1" y="326"/>
                    </a:cubicBezTo>
                    <a:cubicBezTo>
                      <a:pt x="1" y="326"/>
                      <a:pt x="1" y="327"/>
                      <a:pt x="2" y="328"/>
                    </a:cubicBezTo>
                    <a:cubicBezTo>
                      <a:pt x="19" y="338"/>
                      <a:pt x="19" y="338"/>
                      <a:pt x="19" y="338"/>
                    </a:cubicBezTo>
                    <a:cubicBezTo>
                      <a:pt x="2" y="330"/>
                      <a:pt x="2" y="330"/>
                      <a:pt x="2" y="330"/>
                    </a:cubicBezTo>
                    <a:cubicBezTo>
                      <a:pt x="2" y="330"/>
                      <a:pt x="1" y="330"/>
                      <a:pt x="0" y="331"/>
                    </a:cubicBezTo>
                    <a:cubicBezTo>
                      <a:pt x="0" y="331"/>
                      <a:pt x="0" y="332"/>
                      <a:pt x="1" y="333"/>
                    </a:cubicBezTo>
                    <a:cubicBezTo>
                      <a:pt x="43" y="359"/>
                      <a:pt x="43" y="359"/>
                      <a:pt x="43" y="359"/>
                    </a:cubicBezTo>
                    <a:cubicBezTo>
                      <a:pt x="44" y="358"/>
                      <a:pt x="44" y="358"/>
                      <a:pt x="44" y="358"/>
                    </a:cubicBezTo>
                    <a:cubicBezTo>
                      <a:pt x="43" y="357"/>
                      <a:pt x="43" y="357"/>
                      <a:pt x="43" y="357"/>
                    </a:cubicBezTo>
                    <a:cubicBezTo>
                      <a:pt x="44" y="358"/>
                      <a:pt x="44" y="358"/>
                      <a:pt x="44" y="358"/>
                    </a:cubicBezTo>
                    <a:cubicBezTo>
                      <a:pt x="43" y="356"/>
                      <a:pt x="43" y="356"/>
                      <a:pt x="43" y="356"/>
                    </a:cubicBezTo>
                    <a:cubicBezTo>
                      <a:pt x="43" y="357"/>
                      <a:pt x="43" y="357"/>
                      <a:pt x="43" y="357"/>
                    </a:cubicBezTo>
                    <a:cubicBezTo>
                      <a:pt x="44" y="358"/>
                      <a:pt x="44" y="358"/>
                      <a:pt x="44" y="358"/>
                    </a:cubicBezTo>
                    <a:cubicBezTo>
                      <a:pt x="43" y="356"/>
                      <a:pt x="43" y="356"/>
                      <a:pt x="43" y="356"/>
                    </a:cubicBezTo>
                    <a:cubicBezTo>
                      <a:pt x="44" y="357"/>
                      <a:pt x="44" y="357"/>
                      <a:pt x="44" y="357"/>
                    </a:cubicBezTo>
                    <a:cubicBezTo>
                      <a:pt x="44" y="356"/>
                      <a:pt x="44" y="356"/>
                      <a:pt x="44" y="356"/>
                    </a:cubicBezTo>
                    <a:cubicBezTo>
                      <a:pt x="43" y="356"/>
                      <a:pt x="43" y="356"/>
                      <a:pt x="43" y="356"/>
                    </a:cubicBezTo>
                    <a:cubicBezTo>
                      <a:pt x="44" y="357"/>
                      <a:pt x="44" y="357"/>
                      <a:pt x="44" y="357"/>
                    </a:cubicBezTo>
                    <a:cubicBezTo>
                      <a:pt x="44" y="356"/>
                      <a:pt x="44" y="356"/>
                      <a:pt x="44" y="356"/>
                    </a:cubicBezTo>
                    <a:cubicBezTo>
                      <a:pt x="44" y="357"/>
                      <a:pt x="44" y="357"/>
                      <a:pt x="44" y="357"/>
                    </a:cubicBezTo>
                    <a:cubicBezTo>
                      <a:pt x="44" y="356"/>
                      <a:pt x="44" y="356"/>
                      <a:pt x="44" y="356"/>
                    </a:cubicBezTo>
                    <a:cubicBezTo>
                      <a:pt x="44" y="356"/>
                      <a:pt x="44" y="356"/>
                      <a:pt x="44" y="356"/>
                    </a:cubicBezTo>
                    <a:cubicBezTo>
                      <a:pt x="44" y="357"/>
                      <a:pt x="44" y="357"/>
                      <a:pt x="44" y="357"/>
                    </a:cubicBezTo>
                    <a:cubicBezTo>
                      <a:pt x="44" y="356"/>
                      <a:pt x="44" y="356"/>
                      <a:pt x="44" y="356"/>
                    </a:cubicBezTo>
                    <a:cubicBezTo>
                      <a:pt x="44" y="356"/>
                      <a:pt x="43" y="356"/>
                      <a:pt x="41" y="355"/>
                    </a:cubicBezTo>
                    <a:cubicBezTo>
                      <a:pt x="37" y="353"/>
                      <a:pt x="28" y="348"/>
                      <a:pt x="19" y="344"/>
                    </a:cubicBezTo>
                    <a:cubicBezTo>
                      <a:pt x="15" y="342"/>
                      <a:pt x="11" y="340"/>
                      <a:pt x="9" y="339"/>
                    </a:cubicBezTo>
                    <a:cubicBezTo>
                      <a:pt x="7" y="338"/>
                      <a:pt x="6" y="337"/>
                      <a:pt x="5" y="337"/>
                    </a:cubicBezTo>
                    <a:cubicBezTo>
                      <a:pt x="5" y="337"/>
                      <a:pt x="4" y="336"/>
                      <a:pt x="4" y="336"/>
                    </a:cubicBezTo>
                    <a:cubicBezTo>
                      <a:pt x="4" y="336"/>
                      <a:pt x="4" y="336"/>
                      <a:pt x="4" y="336"/>
                    </a:cubicBezTo>
                    <a:cubicBezTo>
                      <a:pt x="3" y="336"/>
                      <a:pt x="3" y="336"/>
                      <a:pt x="3" y="336"/>
                    </a:cubicBezTo>
                    <a:cubicBezTo>
                      <a:pt x="2" y="336"/>
                      <a:pt x="2" y="336"/>
                      <a:pt x="2" y="336"/>
                    </a:cubicBezTo>
                    <a:cubicBezTo>
                      <a:pt x="2" y="336"/>
                      <a:pt x="2" y="336"/>
                      <a:pt x="2" y="337"/>
                    </a:cubicBezTo>
                    <a:cubicBezTo>
                      <a:pt x="3" y="337"/>
                      <a:pt x="3" y="337"/>
                      <a:pt x="3" y="337"/>
                    </a:cubicBezTo>
                    <a:cubicBezTo>
                      <a:pt x="2" y="337"/>
                      <a:pt x="2" y="337"/>
                      <a:pt x="2" y="337"/>
                    </a:cubicBezTo>
                    <a:cubicBezTo>
                      <a:pt x="1" y="337"/>
                      <a:pt x="1" y="337"/>
                      <a:pt x="1" y="337"/>
                    </a:cubicBezTo>
                    <a:cubicBezTo>
                      <a:pt x="1" y="338"/>
                      <a:pt x="2" y="338"/>
                      <a:pt x="2" y="339"/>
                    </a:cubicBezTo>
                    <a:cubicBezTo>
                      <a:pt x="2" y="339"/>
                      <a:pt x="2" y="339"/>
                      <a:pt x="3" y="340"/>
                    </a:cubicBezTo>
                    <a:cubicBezTo>
                      <a:pt x="5" y="341"/>
                      <a:pt x="8" y="343"/>
                      <a:pt x="12" y="346"/>
                    </a:cubicBezTo>
                    <a:cubicBezTo>
                      <a:pt x="24" y="353"/>
                      <a:pt x="43" y="364"/>
                      <a:pt x="43" y="364"/>
                    </a:cubicBezTo>
                    <a:cubicBezTo>
                      <a:pt x="44" y="363"/>
                      <a:pt x="44" y="363"/>
                      <a:pt x="44" y="363"/>
                    </a:cubicBezTo>
                    <a:cubicBezTo>
                      <a:pt x="44" y="362"/>
                      <a:pt x="44" y="362"/>
                      <a:pt x="44" y="362"/>
                    </a:cubicBezTo>
                    <a:cubicBezTo>
                      <a:pt x="44" y="362"/>
                      <a:pt x="35" y="357"/>
                      <a:pt x="25" y="352"/>
                    </a:cubicBezTo>
                    <a:cubicBezTo>
                      <a:pt x="20" y="349"/>
                      <a:pt x="15" y="346"/>
                      <a:pt x="11" y="345"/>
                    </a:cubicBezTo>
                    <a:cubicBezTo>
                      <a:pt x="9" y="344"/>
                      <a:pt x="7" y="343"/>
                      <a:pt x="6" y="342"/>
                    </a:cubicBezTo>
                    <a:cubicBezTo>
                      <a:pt x="6" y="342"/>
                      <a:pt x="5" y="342"/>
                      <a:pt x="5" y="342"/>
                    </a:cubicBezTo>
                    <a:cubicBezTo>
                      <a:pt x="4" y="341"/>
                      <a:pt x="4" y="341"/>
                      <a:pt x="4" y="341"/>
                    </a:cubicBezTo>
                    <a:cubicBezTo>
                      <a:pt x="4" y="341"/>
                      <a:pt x="4" y="341"/>
                      <a:pt x="3" y="341"/>
                    </a:cubicBezTo>
                    <a:cubicBezTo>
                      <a:pt x="3" y="341"/>
                      <a:pt x="3" y="341"/>
                      <a:pt x="3" y="341"/>
                    </a:cubicBezTo>
                    <a:cubicBezTo>
                      <a:pt x="3" y="341"/>
                      <a:pt x="2" y="342"/>
                      <a:pt x="2" y="342"/>
                    </a:cubicBezTo>
                    <a:cubicBezTo>
                      <a:pt x="2" y="342"/>
                      <a:pt x="2" y="343"/>
                      <a:pt x="2" y="343"/>
                    </a:cubicBezTo>
                    <a:cubicBezTo>
                      <a:pt x="2" y="343"/>
                      <a:pt x="2" y="344"/>
                      <a:pt x="3" y="344"/>
                    </a:cubicBezTo>
                    <a:cubicBezTo>
                      <a:pt x="3" y="344"/>
                      <a:pt x="5" y="346"/>
                      <a:pt x="9" y="348"/>
                    </a:cubicBezTo>
                    <a:cubicBezTo>
                      <a:pt x="15" y="351"/>
                      <a:pt x="23" y="356"/>
                      <a:pt x="30" y="361"/>
                    </a:cubicBezTo>
                    <a:cubicBezTo>
                      <a:pt x="34" y="363"/>
                      <a:pt x="37" y="365"/>
                      <a:pt x="39" y="367"/>
                    </a:cubicBezTo>
                    <a:cubicBezTo>
                      <a:pt x="41" y="367"/>
                      <a:pt x="42" y="368"/>
                      <a:pt x="42" y="368"/>
                    </a:cubicBezTo>
                    <a:cubicBezTo>
                      <a:pt x="43" y="369"/>
                      <a:pt x="43" y="369"/>
                      <a:pt x="43" y="369"/>
                    </a:cubicBezTo>
                    <a:cubicBezTo>
                      <a:pt x="43" y="369"/>
                      <a:pt x="43" y="369"/>
                      <a:pt x="43" y="369"/>
                    </a:cubicBezTo>
                    <a:cubicBezTo>
                      <a:pt x="43" y="369"/>
                      <a:pt x="43" y="369"/>
                      <a:pt x="43" y="369"/>
                    </a:cubicBezTo>
                    <a:cubicBezTo>
                      <a:pt x="43" y="369"/>
                      <a:pt x="43" y="369"/>
                      <a:pt x="43" y="369"/>
                    </a:cubicBezTo>
                    <a:cubicBezTo>
                      <a:pt x="43" y="369"/>
                      <a:pt x="43" y="369"/>
                      <a:pt x="43" y="369"/>
                    </a:cubicBezTo>
                    <a:cubicBezTo>
                      <a:pt x="43" y="369"/>
                      <a:pt x="43" y="369"/>
                      <a:pt x="43" y="369"/>
                    </a:cubicBezTo>
                    <a:cubicBezTo>
                      <a:pt x="43" y="369"/>
                      <a:pt x="43" y="369"/>
                      <a:pt x="43" y="369"/>
                    </a:cubicBezTo>
                    <a:cubicBezTo>
                      <a:pt x="44" y="368"/>
                      <a:pt x="44" y="368"/>
                      <a:pt x="44" y="368"/>
                    </a:cubicBezTo>
                    <a:cubicBezTo>
                      <a:pt x="43" y="368"/>
                      <a:pt x="43" y="368"/>
                      <a:pt x="43" y="368"/>
                    </a:cubicBezTo>
                    <a:cubicBezTo>
                      <a:pt x="43" y="369"/>
                      <a:pt x="43" y="369"/>
                      <a:pt x="43" y="369"/>
                    </a:cubicBezTo>
                    <a:cubicBezTo>
                      <a:pt x="44" y="368"/>
                      <a:pt x="44" y="368"/>
                      <a:pt x="44" y="368"/>
                    </a:cubicBezTo>
                    <a:cubicBezTo>
                      <a:pt x="43" y="368"/>
                      <a:pt x="43" y="368"/>
                      <a:pt x="43" y="368"/>
                    </a:cubicBezTo>
                    <a:cubicBezTo>
                      <a:pt x="44" y="368"/>
                      <a:pt x="44" y="368"/>
                      <a:pt x="44" y="368"/>
                    </a:cubicBezTo>
                    <a:cubicBezTo>
                      <a:pt x="43" y="367"/>
                      <a:pt x="43" y="367"/>
                      <a:pt x="43" y="367"/>
                    </a:cubicBezTo>
                    <a:cubicBezTo>
                      <a:pt x="43" y="368"/>
                      <a:pt x="43" y="368"/>
                      <a:pt x="43" y="368"/>
                    </a:cubicBezTo>
                    <a:cubicBezTo>
                      <a:pt x="44" y="368"/>
                      <a:pt x="44" y="368"/>
                      <a:pt x="44" y="368"/>
                    </a:cubicBezTo>
                    <a:cubicBezTo>
                      <a:pt x="43" y="367"/>
                      <a:pt x="43" y="367"/>
                      <a:pt x="43" y="367"/>
                    </a:cubicBezTo>
                    <a:cubicBezTo>
                      <a:pt x="44" y="368"/>
                      <a:pt x="44" y="368"/>
                      <a:pt x="44" y="368"/>
                    </a:cubicBezTo>
                    <a:cubicBezTo>
                      <a:pt x="45" y="367"/>
                      <a:pt x="45" y="367"/>
                      <a:pt x="45" y="367"/>
                    </a:cubicBezTo>
                    <a:cubicBezTo>
                      <a:pt x="2" y="346"/>
                      <a:pt x="2" y="346"/>
                      <a:pt x="2" y="346"/>
                    </a:cubicBezTo>
                    <a:cubicBezTo>
                      <a:pt x="2" y="346"/>
                      <a:pt x="1" y="346"/>
                      <a:pt x="1" y="347"/>
                    </a:cubicBezTo>
                    <a:cubicBezTo>
                      <a:pt x="0" y="347"/>
                      <a:pt x="0" y="348"/>
                      <a:pt x="1" y="349"/>
                    </a:cubicBezTo>
                    <a:cubicBezTo>
                      <a:pt x="19" y="360"/>
                      <a:pt x="19" y="360"/>
                      <a:pt x="19" y="360"/>
                    </a:cubicBezTo>
                    <a:cubicBezTo>
                      <a:pt x="4" y="352"/>
                      <a:pt x="4" y="352"/>
                      <a:pt x="4" y="352"/>
                    </a:cubicBezTo>
                    <a:cubicBezTo>
                      <a:pt x="3" y="352"/>
                      <a:pt x="2" y="352"/>
                      <a:pt x="2" y="353"/>
                    </a:cubicBezTo>
                    <a:cubicBezTo>
                      <a:pt x="2" y="354"/>
                      <a:pt x="2" y="355"/>
                      <a:pt x="2" y="355"/>
                    </a:cubicBezTo>
                    <a:cubicBezTo>
                      <a:pt x="15" y="363"/>
                      <a:pt x="15" y="363"/>
                      <a:pt x="15" y="363"/>
                    </a:cubicBezTo>
                    <a:cubicBezTo>
                      <a:pt x="4" y="358"/>
                      <a:pt x="4" y="358"/>
                      <a:pt x="4" y="358"/>
                    </a:cubicBezTo>
                    <a:cubicBezTo>
                      <a:pt x="4" y="357"/>
                      <a:pt x="3" y="357"/>
                      <a:pt x="3" y="358"/>
                    </a:cubicBezTo>
                    <a:cubicBezTo>
                      <a:pt x="2" y="359"/>
                      <a:pt x="2" y="360"/>
                      <a:pt x="3" y="360"/>
                    </a:cubicBezTo>
                    <a:cubicBezTo>
                      <a:pt x="20" y="371"/>
                      <a:pt x="20" y="371"/>
                      <a:pt x="20" y="371"/>
                    </a:cubicBezTo>
                    <a:cubicBezTo>
                      <a:pt x="4" y="363"/>
                      <a:pt x="4" y="363"/>
                      <a:pt x="4" y="363"/>
                    </a:cubicBezTo>
                    <a:cubicBezTo>
                      <a:pt x="3" y="363"/>
                      <a:pt x="2" y="363"/>
                      <a:pt x="2" y="364"/>
                    </a:cubicBezTo>
                    <a:cubicBezTo>
                      <a:pt x="2" y="364"/>
                      <a:pt x="2" y="365"/>
                      <a:pt x="3" y="366"/>
                    </a:cubicBezTo>
                    <a:cubicBezTo>
                      <a:pt x="3" y="366"/>
                      <a:pt x="5" y="367"/>
                      <a:pt x="9" y="370"/>
                    </a:cubicBezTo>
                    <a:cubicBezTo>
                      <a:pt x="15" y="373"/>
                      <a:pt x="23" y="378"/>
                      <a:pt x="30" y="382"/>
                    </a:cubicBezTo>
                    <a:cubicBezTo>
                      <a:pt x="34" y="385"/>
                      <a:pt x="37" y="387"/>
                      <a:pt x="39" y="388"/>
                    </a:cubicBezTo>
                    <a:cubicBezTo>
                      <a:pt x="40" y="389"/>
                      <a:pt x="41" y="390"/>
                      <a:pt x="42" y="390"/>
                    </a:cubicBezTo>
                    <a:cubicBezTo>
                      <a:pt x="43" y="391"/>
                      <a:pt x="43" y="391"/>
                      <a:pt x="43" y="391"/>
                    </a:cubicBezTo>
                    <a:cubicBezTo>
                      <a:pt x="43" y="391"/>
                      <a:pt x="43" y="391"/>
                      <a:pt x="43" y="391"/>
                    </a:cubicBezTo>
                    <a:cubicBezTo>
                      <a:pt x="43" y="391"/>
                      <a:pt x="43" y="391"/>
                      <a:pt x="43" y="391"/>
                    </a:cubicBezTo>
                    <a:cubicBezTo>
                      <a:pt x="43" y="391"/>
                      <a:pt x="43" y="391"/>
                      <a:pt x="43" y="391"/>
                    </a:cubicBezTo>
                    <a:cubicBezTo>
                      <a:pt x="43" y="391"/>
                      <a:pt x="43" y="391"/>
                      <a:pt x="43" y="391"/>
                    </a:cubicBezTo>
                    <a:cubicBezTo>
                      <a:pt x="43" y="391"/>
                      <a:pt x="43" y="391"/>
                      <a:pt x="43" y="391"/>
                    </a:cubicBezTo>
                    <a:cubicBezTo>
                      <a:pt x="43" y="391"/>
                      <a:pt x="43" y="391"/>
                      <a:pt x="43" y="391"/>
                    </a:cubicBezTo>
                    <a:cubicBezTo>
                      <a:pt x="43" y="390"/>
                      <a:pt x="43" y="390"/>
                      <a:pt x="43" y="390"/>
                    </a:cubicBezTo>
                    <a:cubicBezTo>
                      <a:pt x="43" y="390"/>
                      <a:pt x="43" y="390"/>
                      <a:pt x="43" y="390"/>
                    </a:cubicBezTo>
                    <a:cubicBezTo>
                      <a:pt x="43" y="391"/>
                      <a:pt x="43" y="391"/>
                      <a:pt x="43" y="391"/>
                    </a:cubicBezTo>
                    <a:cubicBezTo>
                      <a:pt x="43" y="390"/>
                      <a:pt x="43" y="390"/>
                      <a:pt x="43" y="390"/>
                    </a:cubicBezTo>
                    <a:cubicBezTo>
                      <a:pt x="43" y="390"/>
                      <a:pt x="43" y="390"/>
                      <a:pt x="43" y="390"/>
                    </a:cubicBezTo>
                    <a:cubicBezTo>
                      <a:pt x="44" y="390"/>
                      <a:pt x="44" y="390"/>
                      <a:pt x="44" y="390"/>
                    </a:cubicBezTo>
                    <a:cubicBezTo>
                      <a:pt x="42" y="390"/>
                      <a:pt x="42" y="390"/>
                      <a:pt x="42" y="390"/>
                    </a:cubicBezTo>
                    <a:cubicBezTo>
                      <a:pt x="42" y="390"/>
                      <a:pt x="42" y="390"/>
                      <a:pt x="43" y="390"/>
                    </a:cubicBezTo>
                    <a:cubicBezTo>
                      <a:pt x="44" y="390"/>
                      <a:pt x="44" y="390"/>
                      <a:pt x="44" y="390"/>
                    </a:cubicBezTo>
                    <a:cubicBezTo>
                      <a:pt x="42" y="390"/>
                      <a:pt x="42" y="390"/>
                      <a:pt x="42" y="390"/>
                    </a:cubicBezTo>
                    <a:cubicBezTo>
                      <a:pt x="44" y="390"/>
                      <a:pt x="44" y="390"/>
                      <a:pt x="44" y="390"/>
                    </a:cubicBezTo>
                    <a:cubicBezTo>
                      <a:pt x="43" y="389"/>
                      <a:pt x="43" y="389"/>
                      <a:pt x="43" y="389"/>
                    </a:cubicBezTo>
                    <a:cubicBezTo>
                      <a:pt x="42" y="390"/>
                      <a:pt x="42" y="390"/>
                      <a:pt x="42" y="390"/>
                    </a:cubicBezTo>
                    <a:cubicBezTo>
                      <a:pt x="44" y="390"/>
                      <a:pt x="44" y="390"/>
                      <a:pt x="44" y="390"/>
                    </a:cubicBezTo>
                    <a:cubicBezTo>
                      <a:pt x="43" y="389"/>
                      <a:pt x="43" y="389"/>
                      <a:pt x="43" y="389"/>
                    </a:cubicBezTo>
                    <a:cubicBezTo>
                      <a:pt x="44" y="390"/>
                      <a:pt x="44" y="390"/>
                      <a:pt x="44" y="390"/>
                    </a:cubicBezTo>
                    <a:cubicBezTo>
                      <a:pt x="44" y="388"/>
                      <a:pt x="44" y="388"/>
                      <a:pt x="44" y="388"/>
                    </a:cubicBezTo>
                    <a:cubicBezTo>
                      <a:pt x="3" y="368"/>
                      <a:pt x="3" y="368"/>
                      <a:pt x="3" y="368"/>
                    </a:cubicBezTo>
                    <a:cubicBezTo>
                      <a:pt x="2" y="368"/>
                      <a:pt x="2" y="368"/>
                      <a:pt x="1" y="368"/>
                    </a:cubicBezTo>
                    <a:cubicBezTo>
                      <a:pt x="1" y="369"/>
                      <a:pt x="1" y="370"/>
                      <a:pt x="2" y="370"/>
                    </a:cubicBezTo>
                    <a:cubicBezTo>
                      <a:pt x="43" y="396"/>
                      <a:pt x="43" y="396"/>
                      <a:pt x="43" y="396"/>
                    </a:cubicBezTo>
                    <a:cubicBezTo>
                      <a:pt x="44" y="395"/>
                      <a:pt x="44" y="395"/>
                      <a:pt x="44" y="395"/>
                    </a:cubicBezTo>
                    <a:cubicBezTo>
                      <a:pt x="43" y="394"/>
                      <a:pt x="43" y="394"/>
                      <a:pt x="43" y="394"/>
                    </a:cubicBezTo>
                    <a:cubicBezTo>
                      <a:pt x="44" y="395"/>
                      <a:pt x="44" y="395"/>
                      <a:pt x="44" y="395"/>
                    </a:cubicBezTo>
                    <a:cubicBezTo>
                      <a:pt x="44" y="394"/>
                      <a:pt x="44" y="394"/>
                      <a:pt x="44" y="394"/>
                    </a:cubicBezTo>
                    <a:cubicBezTo>
                      <a:pt x="43" y="394"/>
                      <a:pt x="43" y="394"/>
                      <a:pt x="43" y="394"/>
                    </a:cubicBezTo>
                    <a:cubicBezTo>
                      <a:pt x="44" y="395"/>
                      <a:pt x="44" y="395"/>
                      <a:pt x="44" y="395"/>
                    </a:cubicBezTo>
                    <a:cubicBezTo>
                      <a:pt x="44" y="394"/>
                      <a:pt x="44" y="394"/>
                      <a:pt x="44" y="394"/>
                    </a:cubicBezTo>
                    <a:cubicBezTo>
                      <a:pt x="44" y="395"/>
                      <a:pt x="44" y="395"/>
                      <a:pt x="44" y="395"/>
                    </a:cubicBezTo>
                    <a:cubicBezTo>
                      <a:pt x="44" y="394"/>
                      <a:pt x="44" y="394"/>
                      <a:pt x="44" y="394"/>
                    </a:cubicBezTo>
                    <a:cubicBezTo>
                      <a:pt x="44" y="394"/>
                      <a:pt x="44" y="394"/>
                      <a:pt x="44" y="394"/>
                    </a:cubicBezTo>
                    <a:cubicBezTo>
                      <a:pt x="44" y="395"/>
                      <a:pt x="44" y="395"/>
                      <a:pt x="44" y="395"/>
                    </a:cubicBezTo>
                    <a:cubicBezTo>
                      <a:pt x="44" y="394"/>
                      <a:pt x="44" y="394"/>
                      <a:pt x="44" y="394"/>
                    </a:cubicBezTo>
                    <a:cubicBezTo>
                      <a:pt x="44" y="395"/>
                      <a:pt x="44" y="395"/>
                      <a:pt x="44" y="395"/>
                    </a:cubicBezTo>
                    <a:cubicBezTo>
                      <a:pt x="44" y="394"/>
                      <a:pt x="44" y="394"/>
                      <a:pt x="44" y="394"/>
                    </a:cubicBezTo>
                    <a:cubicBezTo>
                      <a:pt x="44" y="394"/>
                      <a:pt x="44" y="394"/>
                      <a:pt x="44" y="394"/>
                    </a:cubicBezTo>
                    <a:cubicBezTo>
                      <a:pt x="44" y="395"/>
                      <a:pt x="44" y="395"/>
                      <a:pt x="44" y="395"/>
                    </a:cubicBezTo>
                    <a:cubicBezTo>
                      <a:pt x="44" y="394"/>
                      <a:pt x="44" y="394"/>
                      <a:pt x="44" y="394"/>
                    </a:cubicBezTo>
                    <a:cubicBezTo>
                      <a:pt x="44" y="394"/>
                      <a:pt x="44" y="394"/>
                      <a:pt x="44" y="394"/>
                    </a:cubicBezTo>
                    <a:cubicBezTo>
                      <a:pt x="44" y="394"/>
                      <a:pt x="43" y="393"/>
                      <a:pt x="42" y="393"/>
                    </a:cubicBezTo>
                    <a:cubicBezTo>
                      <a:pt x="37" y="391"/>
                      <a:pt x="28" y="386"/>
                      <a:pt x="19" y="382"/>
                    </a:cubicBezTo>
                    <a:cubicBezTo>
                      <a:pt x="11" y="378"/>
                      <a:pt x="4" y="374"/>
                      <a:pt x="4" y="374"/>
                    </a:cubicBezTo>
                    <a:cubicBezTo>
                      <a:pt x="3" y="374"/>
                      <a:pt x="2" y="374"/>
                      <a:pt x="2" y="375"/>
                    </a:cubicBezTo>
                    <a:cubicBezTo>
                      <a:pt x="1" y="376"/>
                      <a:pt x="2" y="377"/>
                      <a:pt x="2" y="377"/>
                    </a:cubicBezTo>
                    <a:cubicBezTo>
                      <a:pt x="43" y="402"/>
                      <a:pt x="43" y="402"/>
                      <a:pt x="43" y="402"/>
                    </a:cubicBezTo>
                    <a:cubicBezTo>
                      <a:pt x="43" y="401"/>
                      <a:pt x="43" y="401"/>
                      <a:pt x="43" y="401"/>
                    </a:cubicBezTo>
                    <a:cubicBezTo>
                      <a:pt x="44" y="400"/>
                      <a:pt x="44" y="400"/>
                      <a:pt x="44" y="400"/>
                    </a:cubicBezTo>
                    <a:cubicBezTo>
                      <a:pt x="44" y="400"/>
                      <a:pt x="35" y="394"/>
                      <a:pt x="25" y="389"/>
                    </a:cubicBezTo>
                    <a:cubicBezTo>
                      <a:pt x="20" y="387"/>
                      <a:pt x="15" y="384"/>
                      <a:pt x="11" y="382"/>
                    </a:cubicBezTo>
                    <a:cubicBezTo>
                      <a:pt x="9" y="381"/>
                      <a:pt x="7" y="381"/>
                      <a:pt x="6" y="380"/>
                    </a:cubicBezTo>
                    <a:cubicBezTo>
                      <a:pt x="5" y="380"/>
                      <a:pt x="5" y="379"/>
                      <a:pt x="4" y="379"/>
                    </a:cubicBezTo>
                    <a:cubicBezTo>
                      <a:pt x="4" y="379"/>
                      <a:pt x="3" y="379"/>
                      <a:pt x="3" y="379"/>
                    </a:cubicBezTo>
                    <a:cubicBezTo>
                      <a:pt x="2" y="379"/>
                      <a:pt x="2" y="379"/>
                      <a:pt x="2" y="379"/>
                    </a:cubicBezTo>
                    <a:cubicBezTo>
                      <a:pt x="2" y="379"/>
                      <a:pt x="2" y="379"/>
                      <a:pt x="1" y="380"/>
                    </a:cubicBezTo>
                    <a:cubicBezTo>
                      <a:pt x="3" y="380"/>
                      <a:pt x="3" y="380"/>
                      <a:pt x="3" y="380"/>
                    </a:cubicBezTo>
                    <a:cubicBezTo>
                      <a:pt x="1" y="380"/>
                      <a:pt x="1" y="380"/>
                      <a:pt x="1" y="380"/>
                    </a:cubicBezTo>
                    <a:cubicBezTo>
                      <a:pt x="1" y="381"/>
                      <a:pt x="1" y="381"/>
                      <a:pt x="1" y="381"/>
                    </a:cubicBezTo>
                    <a:cubicBezTo>
                      <a:pt x="1" y="381"/>
                      <a:pt x="1" y="381"/>
                      <a:pt x="2" y="382"/>
                    </a:cubicBezTo>
                    <a:cubicBezTo>
                      <a:pt x="2" y="382"/>
                      <a:pt x="2" y="382"/>
                      <a:pt x="3" y="383"/>
                    </a:cubicBezTo>
                    <a:cubicBezTo>
                      <a:pt x="4" y="384"/>
                      <a:pt x="8" y="386"/>
                      <a:pt x="12" y="389"/>
                    </a:cubicBezTo>
                    <a:cubicBezTo>
                      <a:pt x="18" y="392"/>
                      <a:pt x="26" y="397"/>
                      <a:pt x="32" y="401"/>
                    </a:cubicBezTo>
                    <a:cubicBezTo>
                      <a:pt x="35" y="403"/>
                      <a:pt x="38" y="404"/>
                      <a:pt x="40" y="405"/>
                    </a:cubicBezTo>
                    <a:cubicBezTo>
                      <a:pt x="41" y="406"/>
                      <a:pt x="42" y="406"/>
                      <a:pt x="42" y="407"/>
                    </a:cubicBezTo>
                    <a:cubicBezTo>
                      <a:pt x="43" y="407"/>
                      <a:pt x="43" y="407"/>
                      <a:pt x="43" y="407"/>
                    </a:cubicBezTo>
                    <a:cubicBezTo>
                      <a:pt x="43" y="407"/>
                      <a:pt x="43" y="407"/>
                      <a:pt x="43" y="407"/>
                    </a:cubicBezTo>
                    <a:cubicBezTo>
                      <a:pt x="43" y="407"/>
                      <a:pt x="43" y="407"/>
                      <a:pt x="43" y="407"/>
                    </a:cubicBezTo>
                    <a:cubicBezTo>
                      <a:pt x="43" y="406"/>
                      <a:pt x="43" y="406"/>
                      <a:pt x="43" y="406"/>
                    </a:cubicBezTo>
                    <a:cubicBezTo>
                      <a:pt x="43" y="407"/>
                      <a:pt x="43" y="407"/>
                      <a:pt x="43" y="407"/>
                    </a:cubicBezTo>
                    <a:cubicBezTo>
                      <a:pt x="43" y="407"/>
                      <a:pt x="43" y="407"/>
                      <a:pt x="43" y="407"/>
                    </a:cubicBezTo>
                    <a:cubicBezTo>
                      <a:pt x="43" y="406"/>
                      <a:pt x="43" y="406"/>
                      <a:pt x="43" y="406"/>
                    </a:cubicBezTo>
                    <a:cubicBezTo>
                      <a:pt x="43" y="407"/>
                      <a:pt x="43" y="407"/>
                      <a:pt x="43" y="407"/>
                    </a:cubicBezTo>
                    <a:cubicBezTo>
                      <a:pt x="44" y="406"/>
                      <a:pt x="44" y="406"/>
                      <a:pt x="44" y="406"/>
                    </a:cubicBezTo>
                    <a:cubicBezTo>
                      <a:pt x="43" y="407"/>
                      <a:pt x="43" y="407"/>
                      <a:pt x="43" y="407"/>
                    </a:cubicBezTo>
                    <a:cubicBezTo>
                      <a:pt x="43" y="407"/>
                      <a:pt x="43" y="407"/>
                      <a:pt x="43" y="407"/>
                    </a:cubicBezTo>
                    <a:cubicBezTo>
                      <a:pt x="44" y="406"/>
                      <a:pt x="44" y="406"/>
                      <a:pt x="44" y="406"/>
                    </a:cubicBezTo>
                    <a:cubicBezTo>
                      <a:pt x="43" y="407"/>
                      <a:pt x="43" y="407"/>
                      <a:pt x="43" y="407"/>
                    </a:cubicBezTo>
                    <a:cubicBezTo>
                      <a:pt x="44" y="406"/>
                      <a:pt x="44" y="406"/>
                      <a:pt x="44" y="406"/>
                    </a:cubicBezTo>
                    <a:cubicBezTo>
                      <a:pt x="42" y="406"/>
                      <a:pt x="42" y="406"/>
                      <a:pt x="42" y="406"/>
                    </a:cubicBezTo>
                    <a:cubicBezTo>
                      <a:pt x="42" y="407"/>
                      <a:pt x="43" y="407"/>
                      <a:pt x="43" y="407"/>
                    </a:cubicBezTo>
                    <a:cubicBezTo>
                      <a:pt x="44" y="406"/>
                      <a:pt x="44" y="406"/>
                      <a:pt x="44" y="406"/>
                    </a:cubicBezTo>
                    <a:cubicBezTo>
                      <a:pt x="42" y="406"/>
                      <a:pt x="42" y="406"/>
                      <a:pt x="42" y="406"/>
                    </a:cubicBezTo>
                    <a:cubicBezTo>
                      <a:pt x="44" y="406"/>
                      <a:pt x="44" y="406"/>
                      <a:pt x="44" y="406"/>
                    </a:cubicBezTo>
                    <a:cubicBezTo>
                      <a:pt x="45" y="405"/>
                      <a:pt x="45" y="405"/>
                      <a:pt x="45" y="405"/>
                    </a:cubicBezTo>
                    <a:cubicBezTo>
                      <a:pt x="4" y="386"/>
                      <a:pt x="4" y="386"/>
                      <a:pt x="4" y="386"/>
                    </a:cubicBezTo>
                    <a:cubicBezTo>
                      <a:pt x="3" y="385"/>
                      <a:pt x="2" y="386"/>
                      <a:pt x="2" y="386"/>
                    </a:cubicBezTo>
                    <a:cubicBezTo>
                      <a:pt x="1" y="387"/>
                      <a:pt x="2" y="388"/>
                      <a:pt x="2" y="388"/>
                    </a:cubicBezTo>
                    <a:cubicBezTo>
                      <a:pt x="2" y="388"/>
                      <a:pt x="5" y="390"/>
                      <a:pt x="9" y="392"/>
                    </a:cubicBezTo>
                    <a:cubicBezTo>
                      <a:pt x="15" y="396"/>
                      <a:pt x="24" y="401"/>
                      <a:pt x="31" y="406"/>
                    </a:cubicBezTo>
                    <a:cubicBezTo>
                      <a:pt x="35" y="408"/>
                      <a:pt x="38" y="410"/>
                      <a:pt x="41" y="412"/>
                    </a:cubicBezTo>
                    <a:cubicBezTo>
                      <a:pt x="42" y="413"/>
                      <a:pt x="43" y="413"/>
                      <a:pt x="43" y="414"/>
                    </a:cubicBezTo>
                    <a:cubicBezTo>
                      <a:pt x="44" y="414"/>
                      <a:pt x="44" y="414"/>
                      <a:pt x="44" y="414"/>
                    </a:cubicBezTo>
                    <a:cubicBezTo>
                      <a:pt x="44" y="414"/>
                      <a:pt x="44" y="414"/>
                      <a:pt x="44" y="414"/>
                    </a:cubicBezTo>
                    <a:cubicBezTo>
                      <a:pt x="44" y="414"/>
                      <a:pt x="44" y="414"/>
                      <a:pt x="44" y="414"/>
                    </a:cubicBezTo>
                    <a:cubicBezTo>
                      <a:pt x="45" y="414"/>
                      <a:pt x="45" y="414"/>
                      <a:pt x="45" y="414"/>
                    </a:cubicBezTo>
                    <a:cubicBezTo>
                      <a:pt x="44" y="414"/>
                      <a:pt x="44" y="414"/>
                      <a:pt x="44" y="414"/>
                    </a:cubicBezTo>
                    <a:cubicBezTo>
                      <a:pt x="44" y="414"/>
                      <a:pt x="44" y="414"/>
                      <a:pt x="44" y="414"/>
                    </a:cubicBezTo>
                    <a:cubicBezTo>
                      <a:pt x="45" y="414"/>
                      <a:pt x="45" y="414"/>
                      <a:pt x="45" y="414"/>
                    </a:cubicBezTo>
                    <a:cubicBezTo>
                      <a:pt x="44" y="414"/>
                      <a:pt x="44" y="414"/>
                      <a:pt x="44" y="414"/>
                    </a:cubicBezTo>
                    <a:cubicBezTo>
                      <a:pt x="45" y="413"/>
                      <a:pt x="45" y="413"/>
                      <a:pt x="45" y="413"/>
                    </a:cubicBezTo>
                    <a:cubicBezTo>
                      <a:pt x="44" y="413"/>
                      <a:pt x="44" y="413"/>
                      <a:pt x="44" y="413"/>
                    </a:cubicBezTo>
                    <a:cubicBezTo>
                      <a:pt x="44" y="414"/>
                      <a:pt x="44" y="414"/>
                      <a:pt x="44" y="414"/>
                    </a:cubicBezTo>
                    <a:cubicBezTo>
                      <a:pt x="45" y="413"/>
                      <a:pt x="45" y="413"/>
                      <a:pt x="45" y="413"/>
                    </a:cubicBezTo>
                    <a:cubicBezTo>
                      <a:pt x="44" y="413"/>
                      <a:pt x="44" y="413"/>
                      <a:pt x="44" y="413"/>
                    </a:cubicBezTo>
                    <a:cubicBezTo>
                      <a:pt x="45" y="413"/>
                      <a:pt x="45" y="413"/>
                      <a:pt x="45" y="413"/>
                    </a:cubicBezTo>
                    <a:cubicBezTo>
                      <a:pt x="44" y="413"/>
                      <a:pt x="44" y="413"/>
                      <a:pt x="44" y="413"/>
                    </a:cubicBezTo>
                    <a:cubicBezTo>
                      <a:pt x="44" y="413"/>
                      <a:pt x="44" y="413"/>
                      <a:pt x="44" y="413"/>
                    </a:cubicBezTo>
                    <a:cubicBezTo>
                      <a:pt x="45" y="413"/>
                      <a:pt x="45" y="413"/>
                      <a:pt x="45" y="413"/>
                    </a:cubicBezTo>
                    <a:cubicBezTo>
                      <a:pt x="44" y="413"/>
                      <a:pt x="44" y="413"/>
                      <a:pt x="44" y="413"/>
                    </a:cubicBezTo>
                    <a:cubicBezTo>
                      <a:pt x="45" y="413"/>
                      <a:pt x="45" y="413"/>
                      <a:pt x="45" y="413"/>
                    </a:cubicBezTo>
                    <a:cubicBezTo>
                      <a:pt x="44" y="412"/>
                      <a:pt x="44" y="412"/>
                      <a:pt x="44" y="412"/>
                    </a:cubicBezTo>
                    <a:cubicBezTo>
                      <a:pt x="45" y="413"/>
                      <a:pt x="45" y="413"/>
                      <a:pt x="45" y="413"/>
                    </a:cubicBezTo>
                    <a:cubicBezTo>
                      <a:pt x="45" y="412"/>
                      <a:pt x="45" y="412"/>
                      <a:pt x="45" y="412"/>
                    </a:cubicBezTo>
                    <a:cubicBezTo>
                      <a:pt x="45" y="412"/>
                      <a:pt x="44" y="412"/>
                      <a:pt x="44" y="412"/>
                    </a:cubicBezTo>
                    <a:cubicBezTo>
                      <a:pt x="45" y="413"/>
                      <a:pt x="45" y="413"/>
                      <a:pt x="45" y="413"/>
                    </a:cubicBezTo>
                    <a:cubicBezTo>
                      <a:pt x="45" y="412"/>
                      <a:pt x="45" y="412"/>
                      <a:pt x="45" y="412"/>
                    </a:cubicBezTo>
                    <a:cubicBezTo>
                      <a:pt x="45" y="413"/>
                      <a:pt x="45" y="413"/>
                      <a:pt x="45" y="413"/>
                    </a:cubicBezTo>
                    <a:cubicBezTo>
                      <a:pt x="45" y="412"/>
                      <a:pt x="45" y="412"/>
                      <a:pt x="45" y="412"/>
                    </a:cubicBezTo>
                    <a:cubicBezTo>
                      <a:pt x="45" y="412"/>
                      <a:pt x="45" y="412"/>
                      <a:pt x="45" y="412"/>
                    </a:cubicBezTo>
                    <a:cubicBezTo>
                      <a:pt x="45" y="413"/>
                      <a:pt x="45" y="413"/>
                      <a:pt x="45" y="413"/>
                    </a:cubicBezTo>
                    <a:cubicBezTo>
                      <a:pt x="45" y="412"/>
                      <a:pt x="45" y="412"/>
                      <a:pt x="45" y="412"/>
                    </a:cubicBezTo>
                    <a:cubicBezTo>
                      <a:pt x="45" y="413"/>
                      <a:pt x="45" y="413"/>
                      <a:pt x="45" y="413"/>
                    </a:cubicBezTo>
                    <a:cubicBezTo>
                      <a:pt x="46" y="412"/>
                      <a:pt x="46" y="412"/>
                      <a:pt x="46" y="412"/>
                    </a:cubicBezTo>
                    <a:cubicBezTo>
                      <a:pt x="45" y="412"/>
                      <a:pt x="45" y="412"/>
                      <a:pt x="45" y="412"/>
                    </a:cubicBezTo>
                    <a:cubicBezTo>
                      <a:pt x="45" y="413"/>
                      <a:pt x="45" y="413"/>
                      <a:pt x="45" y="413"/>
                    </a:cubicBezTo>
                    <a:cubicBezTo>
                      <a:pt x="46" y="412"/>
                      <a:pt x="46" y="412"/>
                      <a:pt x="46" y="412"/>
                    </a:cubicBezTo>
                    <a:cubicBezTo>
                      <a:pt x="46" y="412"/>
                      <a:pt x="46" y="412"/>
                      <a:pt x="46" y="412"/>
                    </a:cubicBezTo>
                    <a:cubicBezTo>
                      <a:pt x="45" y="412"/>
                      <a:pt x="44" y="411"/>
                      <a:pt x="43" y="411"/>
                    </a:cubicBezTo>
                    <a:cubicBezTo>
                      <a:pt x="38" y="408"/>
                      <a:pt x="28" y="404"/>
                      <a:pt x="19" y="399"/>
                    </a:cubicBezTo>
                    <a:cubicBezTo>
                      <a:pt x="10" y="395"/>
                      <a:pt x="3" y="391"/>
                      <a:pt x="3" y="391"/>
                    </a:cubicBezTo>
                    <a:cubicBezTo>
                      <a:pt x="2" y="391"/>
                      <a:pt x="1" y="391"/>
                      <a:pt x="1" y="392"/>
                    </a:cubicBezTo>
                    <a:cubicBezTo>
                      <a:pt x="1" y="393"/>
                      <a:pt x="1" y="393"/>
                      <a:pt x="1" y="393"/>
                    </a:cubicBezTo>
                    <a:cubicBezTo>
                      <a:pt x="1" y="393"/>
                      <a:pt x="1" y="394"/>
                      <a:pt x="1" y="394"/>
                    </a:cubicBezTo>
                    <a:cubicBezTo>
                      <a:pt x="1" y="394"/>
                      <a:pt x="2" y="394"/>
                      <a:pt x="2" y="395"/>
                    </a:cubicBezTo>
                    <a:cubicBezTo>
                      <a:pt x="4" y="396"/>
                      <a:pt x="7" y="398"/>
                      <a:pt x="11" y="401"/>
                    </a:cubicBezTo>
                    <a:cubicBezTo>
                      <a:pt x="24" y="409"/>
                      <a:pt x="44" y="420"/>
                      <a:pt x="44" y="420"/>
                    </a:cubicBezTo>
                    <a:cubicBezTo>
                      <a:pt x="44" y="419"/>
                      <a:pt x="44" y="419"/>
                      <a:pt x="44" y="419"/>
                    </a:cubicBezTo>
                    <a:cubicBezTo>
                      <a:pt x="45" y="418"/>
                      <a:pt x="45" y="418"/>
                      <a:pt x="45" y="418"/>
                    </a:cubicBezTo>
                    <a:cubicBezTo>
                      <a:pt x="45" y="418"/>
                      <a:pt x="35" y="413"/>
                      <a:pt x="25" y="408"/>
                    </a:cubicBezTo>
                    <a:cubicBezTo>
                      <a:pt x="20" y="406"/>
                      <a:pt x="15" y="404"/>
                      <a:pt x="11" y="402"/>
                    </a:cubicBezTo>
                    <a:cubicBezTo>
                      <a:pt x="9" y="401"/>
                      <a:pt x="7" y="400"/>
                      <a:pt x="6" y="400"/>
                    </a:cubicBezTo>
                    <a:cubicBezTo>
                      <a:pt x="5" y="400"/>
                      <a:pt x="4" y="399"/>
                      <a:pt x="4" y="399"/>
                    </a:cubicBezTo>
                    <a:cubicBezTo>
                      <a:pt x="3" y="399"/>
                      <a:pt x="3" y="399"/>
                      <a:pt x="3" y="399"/>
                    </a:cubicBezTo>
                    <a:cubicBezTo>
                      <a:pt x="3" y="399"/>
                      <a:pt x="3" y="399"/>
                      <a:pt x="3" y="399"/>
                    </a:cubicBezTo>
                    <a:cubicBezTo>
                      <a:pt x="2" y="399"/>
                      <a:pt x="2" y="399"/>
                      <a:pt x="2" y="399"/>
                    </a:cubicBezTo>
                    <a:cubicBezTo>
                      <a:pt x="2" y="399"/>
                      <a:pt x="2" y="399"/>
                      <a:pt x="1" y="400"/>
                    </a:cubicBezTo>
                    <a:cubicBezTo>
                      <a:pt x="1" y="400"/>
                      <a:pt x="1" y="400"/>
                      <a:pt x="1" y="400"/>
                    </a:cubicBezTo>
                    <a:cubicBezTo>
                      <a:pt x="1" y="401"/>
                      <a:pt x="2" y="401"/>
                      <a:pt x="2" y="401"/>
                    </a:cubicBezTo>
                    <a:cubicBezTo>
                      <a:pt x="2" y="402"/>
                      <a:pt x="2" y="402"/>
                      <a:pt x="2" y="402"/>
                    </a:cubicBezTo>
                    <a:cubicBezTo>
                      <a:pt x="2" y="402"/>
                      <a:pt x="2" y="402"/>
                      <a:pt x="3" y="402"/>
                    </a:cubicBezTo>
                    <a:cubicBezTo>
                      <a:pt x="6" y="404"/>
                      <a:pt x="16" y="410"/>
                      <a:pt x="26" y="416"/>
                    </a:cubicBezTo>
                    <a:cubicBezTo>
                      <a:pt x="31" y="419"/>
                      <a:pt x="35" y="422"/>
                      <a:pt x="39" y="424"/>
                    </a:cubicBezTo>
                    <a:cubicBezTo>
                      <a:pt x="40" y="425"/>
                      <a:pt x="42" y="426"/>
                      <a:pt x="43" y="427"/>
                    </a:cubicBezTo>
                    <a:cubicBezTo>
                      <a:pt x="43" y="427"/>
                      <a:pt x="43" y="427"/>
                      <a:pt x="44" y="427"/>
                    </a:cubicBezTo>
                    <a:cubicBezTo>
                      <a:pt x="44" y="427"/>
                      <a:pt x="44" y="427"/>
                      <a:pt x="44" y="427"/>
                    </a:cubicBezTo>
                    <a:cubicBezTo>
                      <a:pt x="44" y="428"/>
                      <a:pt x="44" y="428"/>
                      <a:pt x="44" y="428"/>
                    </a:cubicBezTo>
                    <a:cubicBezTo>
                      <a:pt x="44" y="427"/>
                      <a:pt x="44" y="427"/>
                      <a:pt x="44" y="427"/>
                    </a:cubicBezTo>
                    <a:cubicBezTo>
                      <a:pt x="44" y="427"/>
                      <a:pt x="44" y="427"/>
                      <a:pt x="44" y="427"/>
                    </a:cubicBezTo>
                    <a:cubicBezTo>
                      <a:pt x="44" y="428"/>
                      <a:pt x="44" y="428"/>
                      <a:pt x="44" y="428"/>
                    </a:cubicBezTo>
                    <a:cubicBezTo>
                      <a:pt x="44" y="427"/>
                      <a:pt x="44" y="427"/>
                      <a:pt x="44" y="427"/>
                    </a:cubicBezTo>
                    <a:cubicBezTo>
                      <a:pt x="44" y="427"/>
                      <a:pt x="44" y="427"/>
                      <a:pt x="44" y="427"/>
                    </a:cubicBezTo>
                    <a:cubicBezTo>
                      <a:pt x="45" y="427"/>
                      <a:pt x="45" y="427"/>
                      <a:pt x="45" y="427"/>
                    </a:cubicBezTo>
                    <a:cubicBezTo>
                      <a:pt x="43" y="427"/>
                      <a:pt x="43" y="427"/>
                      <a:pt x="43" y="427"/>
                    </a:cubicBezTo>
                    <a:cubicBezTo>
                      <a:pt x="43" y="427"/>
                      <a:pt x="44" y="427"/>
                      <a:pt x="44" y="427"/>
                    </a:cubicBezTo>
                    <a:cubicBezTo>
                      <a:pt x="45" y="427"/>
                      <a:pt x="45" y="427"/>
                      <a:pt x="45" y="427"/>
                    </a:cubicBezTo>
                    <a:cubicBezTo>
                      <a:pt x="43" y="427"/>
                      <a:pt x="43" y="427"/>
                      <a:pt x="43" y="427"/>
                    </a:cubicBezTo>
                    <a:cubicBezTo>
                      <a:pt x="45" y="427"/>
                      <a:pt x="45" y="427"/>
                      <a:pt x="45" y="427"/>
                    </a:cubicBezTo>
                    <a:cubicBezTo>
                      <a:pt x="44" y="426"/>
                      <a:pt x="44" y="426"/>
                      <a:pt x="44" y="426"/>
                    </a:cubicBezTo>
                    <a:cubicBezTo>
                      <a:pt x="43" y="427"/>
                      <a:pt x="43" y="427"/>
                      <a:pt x="43" y="427"/>
                    </a:cubicBezTo>
                    <a:cubicBezTo>
                      <a:pt x="45" y="427"/>
                      <a:pt x="45" y="427"/>
                      <a:pt x="45" y="427"/>
                    </a:cubicBezTo>
                    <a:cubicBezTo>
                      <a:pt x="44" y="426"/>
                      <a:pt x="44" y="426"/>
                      <a:pt x="44" y="426"/>
                    </a:cubicBezTo>
                    <a:cubicBezTo>
                      <a:pt x="45" y="427"/>
                      <a:pt x="45" y="427"/>
                      <a:pt x="45" y="427"/>
                    </a:cubicBezTo>
                    <a:cubicBezTo>
                      <a:pt x="44" y="426"/>
                      <a:pt x="44" y="426"/>
                      <a:pt x="44" y="426"/>
                    </a:cubicBezTo>
                    <a:cubicBezTo>
                      <a:pt x="45" y="427"/>
                      <a:pt x="45" y="427"/>
                      <a:pt x="45" y="427"/>
                    </a:cubicBezTo>
                    <a:cubicBezTo>
                      <a:pt x="44" y="425"/>
                      <a:pt x="44" y="425"/>
                      <a:pt x="44" y="425"/>
                    </a:cubicBezTo>
                    <a:cubicBezTo>
                      <a:pt x="44" y="426"/>
                      <a:pt x="44" y="426"/>
                      <a:pt x="44" y="426"/>
                    </a:cubicBezTo>
                    <a:cubicBezTo>
                      <a:pt x="45" y="427"/>
                      <a:pt x="45" y="427"/>
                      <a:pt x="45" y="427"/>
                    </a:cubicBezTo>
                    <a:cubicBezTo>
                      <a:pt x="44" y="425"/>
                      <a:pt x="44" y="425"/>
                      <a:pt x="44" y="425"/>
                    </a:cubicBezTo>
                    <a:cubicBezTo>
                      <a:pt x="45" y="427"/>
                      <a:pt x="45" y="427"/>
                      <a:pt x="45" y="427"/>
                    </a:cubicBezTo>
                    <a:cubicBezTo>
                      <a:pt x="45" y="425"/>
                      <a:pt x="45" y="425"/>
                      <a:pt x="45" y="425"/>
                    </a:cubicBezTo>
                    <a:cubicBezTo>
                      <a:pt x="44" y="425"/>
                      <a:pt x="44" y="425"/>
                      <a:pt x="44" y="425"/>
                    </a:cubicBezTo>
                    <a:cubicBezTo>
                      <a:pt x="45" y="427"/>
                      <a:pt x="45" y="427"/>
                      <a:pt x="45" y="427"/>
                    </a:cubicBezTo>
                    <a:cubicBezTo>
                      <a:pt x="45" y="425"/>
                      <a:pt x="45" y="425"/>
                      <a:pt x="45" y="425"/>
                    </a:cubicBezTo>
                    <a:cubicBezTo>
                      <a:pt x="45" y="426"/>
                      <a:pt x="45" y="426"/>
                      <a:pt x="45" y="426"/>
                    </a:cubicBezTo>
                    <a:cubicBezTo>
                      <a:pt x="45" y="425"/>
                      <a:pt x="45" y="425"/>
                      <a:pt x="45" y="425"/>
                    </a:cubicBezTo>
                    <a:cubicBezTo>
                      <a:pt x="45" y="425"/>
                      <a:pt x="45" y="425"/>
                      <a:pt x="45" y="425"/>
                    </a:cubicBezTo>
                    <a:cubicBezTo>
                      <a:pt x="45" y="426"/>
                      <a:pt x="45" y="426"/>
                      <a:pt x="45" y="426"/>
                    </a:cubicBezTo>
                    <a:cubicBezTo>
                      <a:pt x="45" y="425"/>
                      <a:pt x="45" y="425"/>
                      <a:pt x="45" y="425"/>
                    </a:cubicBezTo>
                    <a:cubicBezTo>
                      <a:pt x="45" y="425"/>
                      <a:pt x="45" y="425"/>
                      <a:pt x="45" y="425"/>
                    </a:cubicBezTo>
                    <a:cubicBezTo>
                      <a:pt x="45" y="425"/>
                      <a:pt x="44" y="425"/>
                      <a:pt x="42" y="424"/>
                    </a:cubicBezTo>
                    <a:cubicBezTo>
                      <a:pt x="37" y="422"/>
                      <a:pt x="28" y="417"/>
                      <a:pt x="19" y="413"/>
                    </a:cubicBezTo>
                    <a:cubicBezTo>
                      <a:pt x="15" y="410"/>
                      <a:pt x="11" y="408"/>
                      <a:pt x="8" y="407"/>
                    </a:cubicBezTo>
                    <a:cubicBezTo>
                      <a:pt x="6" y="405"/>
                      <a:pt x="4" y="405"/>
                      <a:pt x="4" y="405"/>
                    </a:cubicBezTo>
                    <a:cubicBezTo>
                      <a:pt x="3" y="404"/>
                      <a:pt x="2" y="404"/>
                      <a:pt x="2" y="405"/>
                    </a:cubicBezTo>
                    <a:cubicBezTo>
                      <a:pt x="1" y="406"/>
                      <a:pt x="2" y="407"/>
                      <a:pt x="2" y="407"/>
                    </a:cubicBezTo>
                    <a:cubicBezTo>
                      <a:pt x="2" y="407"/>
                      <a:pt x="5" y="409"/>
                      <a:pt x="9" y="411"/>
                    </a:cubicBezTo>
                    <a:cubicBezTo>
                      <a:pt x="15" y="415"/>
                      <a:pt x="24" y="420"/>
                      <a:pt x="31" y="424"/>
                    </a:cubicBezTo>
                    <a:cubicBezTo>
                      <a:pt x="35" y="427"/>
                      <a:pt x="38" y="429"/>
                      <a:pt x="40" y="430"/>
                    </a:cubicBezTo>
                    <a:cubicBezTo>
                      <a:pt x="41" y="431"/>
                      <a:pt x="42" y="432"/>
                      <a:pt x="43" y="432"/>
                    </a:cubicBezTo>
                    <a:cubicBezTo>
                      <a:pt x="44" y="433"/>
                      <a:pt x="44" y="433"/>
                      <a:pt x="44" y="433"/>
                    </a:cubicBezTo>
                    <a:cubicBezTo>
                      <a:pt x="44" y="433"/>
                      <a:pt x="44" y="433"/>
                      <a:pt x="44" y="433"/>
                    </a:cubicBezTo>
                    <a:cubicBezTo>
                      <a:pt x="44" y="432"/>
                      <a:pt x="44" y="432"/>
                      <a:pt x="44" y="432"/>
                    </a:cubicBezTo>
                    <a:cubicBezTo>
                      <a:pt x="44" y="433"/>
                      <a:pt x="44" y="433"/>
                      <a:pt x="44" y="433"/>
                    </a:cubicBezTo>
                    <a:cubicBezTo>
                      <a:pt x="44" y="433"/>
                      <a:pt x="44" y="433"/>
                      <a:pt x="44" y="433"/>
                    </a:cubicBezTo>
                    <a:cubicBezTo>
                      <a:pt x="44" y="432"/>
                      <a:pt x="44" y="432"/>
                      <a:pt x="44" y="432"/>
                    </a:cubicBezTo>
                    <a:cubicBezTo>
                      <a:pt x="44" y="433"/>
                      <a:pt x="44" y="433"/>
                      <a:pt x="44" y="433"/>
                    </a:cubicBezTo>
                    <a:cubicBezTo>
                      <a:pt x="45" y="432"/>
                      <a:pt x="45" y="432"/>
                      <a:pt x="45" y="432"/>
                    </a:cubicBezTo>
                    <a:cubicBezTo>
                      <a:pt x="43" y="432"/>
                      <a:pt x="43" y="432"/>
                      <a:pt x="43" y="432"/>
                    </a:cubicBezTo>
                    <a:cubicBezTo>
                      <a:pt x="43" y="432"/>
                      <a:pt x="44" y="433"/>
                      <a:pt x="44" y="433"/>
                    </a:cubicBezTo>
                    <a:cubicBezTo>
                      <a:pt x="45" y="432"/>
                      <a:pt x="45" y="432"/>
                      <a:pt x="45" y="432"/>
                    </a:cubicBezTo>
                    <a:cubicBezTo>
                      <a:pt x="43" y="432"/>
                      <a:pt x="43" y="432"/>
                      <a:pt x="43" y="432"/>
                    </a:cubicBezTo>
                    <a:cubicBezTo>
                      <a:pt x="45" y="432"/>
                      <a:pt x="45" y="432"/>
                      <a:pt x="45" y="432"/>
                    </a:cubicBezTo>
                    <a:cubicBezTo>
                      <a:pt x="44" y="431"/>
                      <a:pt x="44" y="431"/>
                      <a:pt x="44" y="431"/>
                    </a:cubicBezTo>
                    <a:cubicBezTo>
                      <a:pt x="43" y="432"/>
                      <a:pt x="43" y="432"/>
                      <a:pt x="43" y="432"/>
                    </a:cubicBezTo>
                    <a:cubicBezTo>
                      <a:pt x="45" y="432"/>
                      <a:pt x="45" y="432"/>
                      <a:pt x="45" y="432"/>
                    </a:cubicBezTo>
                    <a:cubicBezTo>
                      <a:pt x="44" y="431"/>
                      <a:pt x="44" y="431"/>
                      <a:pt x="44" y="431"/>
                    </a:cubicBezTo>
                    <a:cubicBezTo>
                      <a:pt x="45" y="432"/>
                      <a:pt x="45" y="432"/>
                      <a:pt x="45" y="432"/>
                    </a:cubicBezTo>
                    <a:cubicBezTo>
                      <a:pt x="44" y="431"/>
                      <a:pt x="44" y="431"/>
                      <a:pt x="44" y="431"/>
                    </a:cubicBezTo>
                    <a:cubicBezTo>
                      <a:pt x="45" y="432"/>
                      <a:pt x="45" y="432"/>
                      <a:pt x="45" y="432"/>
                    </a:cubicBezTo>
                    <a:cubicBezTo>
                      <a:pt x="44" y="431"/>
                      <a:pt x="44" y="431"/>
                      <a:pt x="44" y="431"/>
                    </a:cubicBezTo>
                    <a:cubicBezTo>
                      <a:pt x="44" y="431"/>
                      <a:pt x="44" y="431"/>
                      <a:pt x="44" y="431"/>
                    </a:cubicBezTo>
                    <a:cubicBezTo>
                      <a:pt x="45" y="432"/>
                      <a:pt x="45" y="432"/>
                      <a:pt x="45" y="432"/>
                    </a:cubicBezTo>
                    <a:cubicBezTo>
                      <a:pt x="44" y="431"/>
                      <a:pt x="44" y="431"/>
                      <a:pt x="44" y="431"/>
                    </a:cubicBezTo>
                    <a:cubicBezTo>
                      <a:pt x="45" y="432"/>
                      <a:pt x="45" y="432"/>
                      <a:pt x="45" y="432"/>
                    </a:cubicBezTo>
                    <a:cubicBezTo>
                      <a:pt x="45" y="430"/>
                      <a:pt x="45" y="430"/>
                      <a:pt x="45" y="430"/>
                    </a:cubicBezTo>
                    <a:cubicBezTo>
                      <a:pt x="44" y="431"/>
                      <a:pt x="44" y="431"/>
                      <a:pt x="44" y="431"/>
                    </a:cubicBezTo>
                    <a:cubicBezTo>
                      <a:pt x="45" y="432"/>
                      <a:pt x="45" y="432"/>
                      <a:pt x="45" y="432"/>
                    </a:cubicBezTo>
                    <a:cubicBezTo>
                      <a:pt x="45" y="430"/>
                      <a:pt x="45" y="430"/>
                      <a:pt x="45" y="430"/>
                    </a:cubicBezTo>
                    <a:cubicBezTo>
                      <a:pt x="45" y="431"/>
                      <a:pt x="45" y="431"/>
                      <a:pt x="45" y="431"/>
                    </a:cubicBezTo>
                    <a:cubicBezTo>
                      <a:pt x="45" y="430"/>
                      <a:pt x="45" y="430"/>
                      <a:pt x="45" y="430"/>
                    </a:cubicBezTo>
                    <a:cubicBezTo>
                      <a:pt x="45" y="430"/>
                      <a:pt x="45" y="430"/>
                      <a:pt x="45" y="430"/>
                    </a:cubicBezTo>
                    <a:cubicBezTo>
                      <a:pt x="45" y="431"/>
                      <a:pt x="45" y="431"/>
                      <a:pt x="45" y="431"/>
                    </a:cubicBezTo>
                    <a:cubicBezTo>
                      <a:pt x="45" y="430"/>
                      <a:pt x="45" y="430"/>
                      <a:pt x="45" y="430"/>
                    </a:cubicBezTo>
                    <a:cubicBezTo>
                      <a:pt x="45" y="430"/>
                      <a:pt x="45" y="430"/>
                      <a:pt x="45" y="430"/>
                    </a:cubicBezTo>
                    <a:cubicBezTo>
                      <a:pt x="45" y="430"/>
                      <a:pt x="44" y="430"/>
                      <a:pt x="42" y="429"/>
                    </a:cubicBezTo>
                    <a:cubicBezTo>
                      <a:pt x="38" y="427"/>
                      <a:pt x="29" y="423"/>
                      <a:pt x="21" y="418"/>
                    </a:cubicBezTo>
                    <a:cubicBezTo>
                      <a:pt x="17" y="416"/>
                      <a:pt x="13" y="415"/>
                      <a:pt x="10" y="413"/>
                    </a:cubicBezTo>
                    <a:cubicBezTo>
                      <a:pt x="9" y="412"/>
                      <a:pt x="7" y="412"/>
                      <a:pt x="6" y="411"/>
                    </a:cubicBezTo>
                    <a:cubicBezTo>
                      <a:pt x="6" y="411"/>
                      <a:pt x="5" y="411"/>
                      <a:pt x="5" y="411"/>
                    </a:cubicBezTo>
                    <a:cubicBezTo>
                      <a:pt x="5" y="411"/>
                      <a:pt x="4" y="411"/>
                      <a:pt x="4" y="411"/>
                    </a:cubicBezTo>
                    <a:cubicBezTo>
                      <a:pt x="3" y="411"/>
                      <a:pt x="3" y="411"/>
                      <a:pt x="3" y="411"/>
                    </a:cubicBezTo>
                    <a:cubicBezTo>
                      <a:pt x="3" y="411"/>
                      <a:pt x="3" y="411"/>
                      <a:pt x="2" y="411"/>
                    </a:cubicBezTo>
                    <a:cubicBezTo>
                      <a:pt x="2" y="412"/>
                      <a:pt x="2" y="412"/>
                      <a:pt x="2" y="412"/>
                    </a:cubicBezTo>
                    <a:cubicBezTo>
                      <a:pt x="2" y="413"/>
                      <a:pt x="2" y="413"/>
                      <a:pt x="2" y="413"/>
                    </a:cubicBezTo>
                    <a:cubicBezTo>
                      <a:pt x="3" y="413"/>
                      <a:pt x="3" y="413"/>
                      <a:pt x="3" y="413"/>
                    </a:cubicBezTo>
                    <a:cubicBezTo>
                      <a:pt x="3" y="414"/>
                      <a:pt x="3" y="414"/>
                      <a:pt x="3" y="414"/>
                    </a:cubicBezTo>
                    <a:cubicBezTo>
                      <a:pt x="4" y="414"/>
                      <a:pt x="7" y="416"/>
                      <a:pt x="11" y="418"/>
                    </a:cubicBezTo>
                    <a:cubicBezTo>
                      <a:pt x="17" y="422"/>
                      <a:pt x="25" y="427"/>
                      <a:pt x="31" y="431"/>
                    </a:cubicBezTo>
                    <a:cubicBezTo>
                      <a:pt x="35" y="433"/>
                      <a:pt x="38" y="435"/>
                      <a:pt x="40" y="436"/>
                    </a:cubicBezTo>
                    <a:cubicBezTo>
                      <a:pt x="41" y="437"/>
                      <a:pt x="42" y="437"/>
                      <a:pt x="42" y="438"/>
                    </a:cubicBezTo>
                    <a:cubicBezTo>
                      <a:pt x="43" y="438"/>
                      <a:pt x="43" y="438"/>
                      <a:pt x="43" y="438"/>
                    </a:cubicBezTo>
                    <a:cubicBezTo>
                      <a:pt x="43" y="438"/>
                      <a:pt x="43" y="438"/>
                      <a:pt x="43" y="438"/>
                    </a:cubicBezTo>
                    <a:cubicBezTo>
                      <a:pt x="43" y="438"/>
                      <a:pt x="43" y="438"/>
                      <a:pt x="43" y="438"/>
                    </a:cubicBezTo>
                    <a:cubicBezTo>
                      <a:pt x="43" y="438"/>
                      <a:pt x="43" y="438"/>
                      <a:pt x="43" y="438"/>
                    </a:cubicBezTo>
                    <a:cubicBezTo>
                      <a:pt x="43" y="438"/>
                      <a:pt x="43" y="438"/>
                      <a:pt x="43" y="438"/>
                    </a:cubicBezTo>
                    <a:cubicBezTo>
                      <a:pt x="43" y="438"/>
                      <a:pt x="43" y="438"/>
                      <a:pt x="43" y="438"/>
                    </a:cubicBezTo>
                    <a:cubicBezTo>
                      <a:pt x="43" y="438"/>
                      <a:pt x="43" y="438"/>
                      <a:pt x="43" y="438"/>
                    </a:cubicBezTo>
                    <a:cubicBezTo>
                      <a:pt x="44" y="437"/>
                      <a:pt x="44" y="437"/>
                      <a:pt x="44" y="437"/>
                    </a:cubicBezTo>
                    <a:cubicBezTo>
                      <a:pt x="43" y="437"/>
                      <a:pt x="43" y="437"/>
                      <a:pt x="43" y="437"/>
                    </a:cubicBezTo>
                    <a:cubicBezTo>
                      <a:pt x="43" y="438"/>
                      <a:pt x="43" y="438"/>
                      <a:pt x="43" y="438"/>
                    </a:cubicBezTo>
                    <a:cubicBezTo>
                      <a:pt x="44" y="437"/>
                      <a:pt x="44" y="437"/>
                      <a:pt x="44" y="437"/>
                    </a:cubicBezTo>
                    <a:cubicBezTo>
                      <a:pt x="43" y="437"/>
                      <a:pt x="43" y="437"/>
                      <a:pt x="43" y="437"/>
                    </a:cubicBezTo>
                    <a:cubicBezTo>
                      <a:pt x="44" y="437"/>
                      <a:pt x="44" y="437"/>
                      <a:pt x="44" y="437"/>
                    </a:cubicBezTo>
                    <a:cubicBezTo>
                      <a:pt x="43" y="437"/>
                      <a:pt x="43" y="437"/>
                      <a:pt x="43" y="437"/>
                    </a:cubicBezTo>
                    <a:cubicBezTo>
                      <a:pt x="43" y="437"/>
                      <a:pt x="43" y="437"/>
                      <a:pt x="43" y="437"/>
                    </a:cubicBezTo>
                    <a:cubicBezTo>
                      <a:pt x="44" y="437"/>
                      <a:pt x="44" y="437"/>
                      <a:pt x="44" y="437"/>
                    </a:cubicBezTo>
                    <a:cubicBezTo>
                      <a:pt x="43" y="437"/>
                      <a:pt x="43" y="437"/>
                      <a:pt x="43" y="437"/>
                    </a:cubicBezTo>
                    <a:cubicBezTo>
                      <a:pt x="44" y="437"/>
                      <a:pt x="44" y="437"/>
                      <a:pt x="44" y="437"/>
                    </a:cubicBezTo>
                    <a:cubicBezTo>
                      <a:pt x="45" y="436"/>
                      <a:pt x="45" y="436"/>
                      <a:pt x="45" y="436"/>
                    </a:cubicBezTo>
                    <a:cubicBezTo>
                      <a:pt x="45" y="436"/>
                      <a:pt x="35" y="431"/>
                      <a:pt x="25" y="426"/>
                    </a:cubicBezTo>
                    <a:cubicBezTo>
                      <a:pt x="21" y="424"/>
                      <a:pt x="16" y="421"/>
                      <a:pt x="12" y="420"/>
                    </a:cubicBezTo>
                    <a:cubicBezTo>
                      <a:pt x="10" y="419"/>
                      <a:pt x="8" y="418"/>
                      <a:pt x="7" y="417"/>
                    </a:cubicBezTo>
                    <a:cubicBezTo>
                      <a:pt x="6" y="417"/>
                      <a:pt x="5" y="417"/>
                      <a:pt x="5" y="417"/>
                    </a:cubicBezTo>
                    <a:cubicBezTo>
                      <a:pt x="4" y="416"/>
                      <a:pt x="4" y="416"/>
                      <a:pt x="4" y="416"/>
                    </a:cubicBezTo>
                    <a:cubicBezTo>
                      <a:pt x="3" y="416"/>
                      <a:pt x="3" y="416"/>
                      <a:pt x="3" y="416"/>
                    </a:cubicBezTo>
                    <a:cubicBezTo>
                      <a:pt x="3" y="416"/>
                      <a:pt x="2" y="417"/>
                      <a:pt x="2" y="417"/>
                    </a:cubicBezTo>
                    <a:cubicBezTo>
                      <a:pt x="2" y="418"/>
                      <a:pt x="2" y="419"/>
                      <a:pt x="3" y="419"/>
                    </a:cubicBezTo>
                    <a:cubicBezTo>
                      <a:pt x="44" y="445"/>
                      <a:pt x="44" y="445"/>
                      <a:pt x="44" y="445"/>
                    </a:cubicBezTo>
                    <a:cubicBezTo>
                      <a:pt x="45" y="444"/>
                      <a:pt x="45" y="444"/>
                      <a:pt x="45" y="444"/>
                    </a:cubicBezTo>
                    <a:cubicBezTo>
                      <a:pt x="45" y="442"/>
                      <a:pt x="45" y="442"/>
                      <a:pt x="45" y="442"/>
                    </a:cubicBezTo>
                    <a:cubicBezTo>
                      <a:pt x="45" y="444"/>
                      <a:pt x="45" y="444"/>
                      <a:pt x="45" y="444"/>
                    </a:cubicBezTo>
                    <a:cubicBezTo>
                      <a:pt x="46" y="443"/>
                      <a:pt x="46" y="443"/>
                      <a:pt x="46" y="443"/>
                    </a:cubicBezTo>
                    <a:cubicBezTo>
                      <a:pt x="45" y="442"/>
                      <a:pt x="45" y="442"/>
                      <a:pt x="45" y="442"/>
                    </a:cubicBezTo>
                    <a:cubicBezTo>
                      <a:pt x="45" y="444"/>
                      <a:pt x="45" y="444"/>
                      <a:pt x="45" y="444"/>
                    </a:cubicBezTo>
                    <a:cubicBezTo>
                      <a:pt x="46" y="443"/>
                      <a:pt x="46" y="443"/>
                      <a:pt x="46" y="443"/>
                    </a:cubicBezTo>
                    <a:cubicBezTo>
                      <a:pt x="45" y="444"/>
                      <a:pt x="45" y="444"/>
                      <a:pt x="45" y="444"/>
                    </a:cubicBezTo>
                    <a:cubicBezTo>
                      <a:pt x="46" y="443"/>
                      <a:pt x="46" y="443"/>
                      <a:pt x="46" y="443"/>
                    </a:cubicBezTo>
                    <a:cubicBezTo>
                      <a:pt x="46" y="443"/>
                      <a:pt x="46" y="443"/>
                      <a:pt x="46" y="443"/>
                    </a:cubicBezTo>
                    <a:cubicBezTo>
                      <a:pt x="45" y="444"/>
                      <a:pt x="45" y="444"/>
                      <a:pt x="45" y="444"/>
                    </a:cubicBezTo>
                    <a:cubicBezTo>
                      <a:pt x="46" y="443"/>
                      <a:pt x="46" y="443"/>
                      <a:pt x="46" y="443"/>
                    </a:cubicBezTo>
                    <a:cubicBezTo>
                      <a:pt x="46" y="443"/>
                      <a:pt x="46" y="443"/>
                      <a:pt x="46" y="443"/>
                    </a:cubicBezTo>
                    <a:cubicBezTo>
                      <a:pt x="46" y="443"/>
                      <a:pt x="46" y="443"/>
                      <a:pt x="46" y="443"/>
                    </a:cubicBezTo>
                    <a:cubicBezTo>
                      <a:pt x="46" y="443"/>
                      <a:pt x="46" y="443"/>
                      <a:pt x="46" y="443"/>
                    </a:cubicBezTo>
                    <a:cubicBezTo>
                      <a:pt x="46" y="443"/>
                      <a:pt x="46" y="443"/>
                      <a:pt x="46" y="443"/>
                    </a:cubicBezTo>
                    <a:cubicBezTo>
                      <a:pt x="46" y="443"/>
                      <a:pt x="46" y="443"/>
                      <a:pt x="46" y="443"/>
                    </a:cubicBezTo>
                    <a:cubicBezTo>
                      <a:pt x="46" y="442"/>
                      <a:pt x="43" y="441"/>
                      <a:pt x="39" y="439"/>
                    </a:cubicBezTo>
                    <a:cubicBezTo>
                      <a:pt x="33" y="436"/>
                      <a:pt x="25" y="432"/>
                      <a:pt x="17" y="429"/>
                    </a:cubicBezTo>
                    <a:cubicBezTo>
                      <a:pt x="14" y="427"/>
                      <a:pt x="10" y="425"/>
                      <a:pt x="8" y="424"/>
                    </a:cubicBezTo>
                    <a:cubicBezTo>
                      <a:pt x="6" y="424"/>
                      <a:pt x="5" y="423"/>
                      <a:pt x="4" y="423"/>
                    </a:cubicBezTo>
                    <a:cubicBezTo>
                      <a:pt x="4" y="423"/>
                      <a:pt x="3" y="423"/>
                      <a:pt x="3" y="423"/>
                    </a:cubicBezTo>
                    <a:cubicBezTo>
                      <a:pt x="3" y="423"/>
                      <a:pt x="3" y="422"/>
                      <a:pt x="2" y="422"/>
                    </a:cubicBezTo>
                    <a:cubicBezTo>
                      <a:pt x="2" y="423"/>
                      <a:pt x="2" y="423"/>
                      <a:pt x="2" y="423"/>
                    </a:cubicBezTo>
                    <a:cubicBezTo>
                      <a:pt x="1" y="423"/>
                      <a:pt x="1" y="423"/>
                      <a:pt x="1" y="423"/>
                    </a:cubicBezTo>
                    <a:cubicBezTo>
                      <a:pt x="0" y="424"/>
                      <a:pt x="0" y="425"/>
                      <a:pt x="1" y="425"/>
                    </a:cubicBezTo>
                    <a:cubicBezTo>
                      <a:pt x="43" y="451"/>
                      <a:pt x="43" y="451"/>
                      <a:pt x="43" y="451"/>
                    </a:cubicBezTo>
                    <a:cubicBezTo>
                      <a:pt x="44" y="450"/>
                      <a:pt x="44" y="450"/>
                      <a:pt x="44" y="450"/>
                    </a:cubicBezTo>
                    <a:cubicBezTo>
                      <a:pt x="44" y="449"/>
                      <a:pt x="44" y="449"/>
                      <a:pt x="44" y="449"/>
                    </a:cubicBezTo>
                    <a:cubicBezTo>
                      <a:pt x="44" y="450"/>
                      <a:pt x="44" y="450"/>
                      <a:pt x="44" y="450"/>
                    </a:cubicBezTo>
                    <a:cubicBezTo>
                      <a:pt x="44" y="449"/>
                      <a:pt x="44" y="449"/>
                      <a:pt x="44" y="449"/>
                    </a:cubicBezTo>
                    <a:cubicBezTo>
                      <a:pt x="44" y="449"/>
                      <a:pt x="44" y="449"/>
                      <a:pt x="44" y="449"/>
                    </a:cubicBezTo>
                    <a:cubicBezTo>
                      <a:pt x="44" y="450"/>
                      <a:pt x="44" y="450"/>
                      <a:pt x="44" y="450"/>
                    </a:cubicBezTo>
                    <a:cubicBezTo>
                      <a:pt x="44" y="449"/>
                      <a:pt x="44" y="449"/>
                      <a:pt x="44" y="449"/>
                    </a:cubicBezTo>
                    <a:cubicBezTo>
                      <a:pt x="44" y="450"/>
                      <a:pt x="44" y="450"/>
                      <a:pt x="44" y="450"/>
                    </a:cubicBezTo>
                    <a:cubicBezTo>
                      <a:pt x="44" y="449"/>
                      <a:pt x="44" y="449"/>
                      <a:pt x="44" y="449"/>
                    </a:cubicBezTo>
                    <a:cubicBezTo>
                      <a:pt x="44" y="449"/>
                      <a:pt x="44" y="449"/>
                      <a:pt x="44" y="449"/>
                    </a:cubicBezTo>
                    <a:cubicBezTo>
                      <a:pt x="44" y="450"/>
                      <a:pt x="44" y="450"/>
                      <a:pt x="44" y="450"/>
                    </a:cubicBezTo>
                    <a:cubicBezTo>
                      <a:pt x="44" y="449"/>
                      <a:pt x="44" y="449"/>
                      <a:pt x="44" y="449"/>
                    </a:cubicBezTo>
                    <a:cubicBezTo>
                      <a:pt x="44" y="449"/>
                      <a:pt x="44" y="448"/>
                      <a:pt x="43" y="448"/>
                    </a:cubicBezTo>
                    <a:cubicBezTo>
                      <a:pt x="39" y="446"/>
                      <a:pt x="30" y="442"/>
                      <a:pt x="21" y="438"/>
                    </a:cubicBezTo>
                    <a:cubicBezTo>
                      <a:pt x="17" y="436"/>
                      <a:pt x="13" y="434"/>
                      <a:pt x="9" y="433"/>
                    </a:cubicBezTo>
                    <a:cubicBezTo>
                      <a:pt x="8" y="432"/>
                      <a:pt x="7" y="432"/>
                      <a:pt x="5" y="431"/>
                    </a:cubicBezTo>
                    <a:cubicBezTo>
                      <a:pt x="5" y="431"/>
                      <a:pt x="4" y="431"/>
                      <a:pt x="4" y="431"/>
                    </a:cubicBezTo>
                    <a:cubicBezTo>
                      <a:pt x="4" y="431"/>
                      <a:pt x="3" y="430"/>
                      <a:pt x="3" y="430"/>
                    </a:cubicBezTo>
                    <a:cubicBezTo>
                      <a:pt x="2" y="431"/>
                      <a:pt x="2" y="431"/>
                      <a:pt x="2" y="431"/>
                    </a:cubicBezTo>
                    <a:cubicBezTo>
                      <a:pt x="2" y="431"/>
                      <a:pt x="2" y="431"/>
                      <a:pt x="1" y="431"/>
                    </a:cubicBezTo>
                    <a:cubicBezTo>
                      <a:pt x="1" y="432"/>
                      <a:pt x="1" y="433"/>
                      <a:pt x="2" y="433"/>
                    </a:cubicBezTo>
                    <a:cubicBezTo>
                      <a:pt x="43" y="459"/>
                      <a:pt x="43" y="459"/>
                      <a:pt x="43" y="459"/>
                    </a:cubicBezTo>
                    <a:cubicBezTo>
                      <a:pt x="44" y="458"/>
                      <a:pt x="44" y="458"/>
                      <a:pt x="44" y="458"/>
                    </a:cubicBezTo>
                    <a:cubicBezTo>
                      <a:pt x="42" y="457"/>
                      <a:pt x="42" y="457"/>
                      <a:pt x="42" y="457"/>
                    </a:cubicBezTo>
                    <a:cubicBezTo>
                      <a:pt x="44" y="458"/>
                      <a:pt x="44" y="458"/>
                      <a:pt x="44" y="458"/>
                    </a:cubicBezTo>
                    <a:cubicBezTo>
                      <a:pt x="43" y="456"/>
                      <a:pt x="43" y="456"/>
                      <a:pt x="43" y="456"/>
                    </a:cubicBezTo>
                    <a:cubicBezTo>
                      <a:pt x="43" y="456"/>
                      <a:pt x="43" y="456"/>
                      <a:pt x="42" y="457"/>
                    </a:cubicBezTo>
                    <a:cubicBezTo>
                      <a:pt x="44" y="458"/>
                      <a:pt x="44" y="458"/>
                      <a:pt x="44" y="458"/>
                    </a:cubicBezTo>
                    <a:cubicBezTo>
                      <a:pt x="43" y="456"/>
                      <a:pt x="43" y="456"/>
                      <a:pt x="43" y="456"/>
                    </a:cubicBezTo>
                    <a:cubicBezTo>
                      <a:pt x="44" y="458"/>
                      <a:pt x="44" y="458"/>
                      <a:pt x="44" y="458"/>
                    </a:cubicBezTo>
                    <a:cubicBezTo>
                      <a:pt x="44" y="456"/>
                      <a:pt x="44" y="456"/>
                      <a:pt x="44" y="456"/>
                    </a:cubicBezTo>
                    <a:cubicBezTo>
                      <a:pt x="43" y="456"/>
                      <a:pt x="43" y="456"/>
                      <a:pt x="43" y="456"/>
                    </a:cubicBezTo>
                    <a:cubicBezTo>
                      <a:pt x="44" y="458"/>
                      <a:pt x="44" y="458"/>
                      <a:pt x="44" y="458"/>
                    </a:cubicBezTo>
                    <a:cubicBezTo>
                      <a:pt x="44" y="456"/>
                      <a:pt x="44" y="456"/>
                      <a:pt x="44" y="456"/>
                    </a:cubicBezTo>
                    <a:cubicBezTo>
                      <a:pt x="44" y="457"/>
                      <a:pt x="44" y="457"/>
                      <a:pt x="44" y="457"/>
                    </a:cubicBezTo>
                    <a:cubicBezTo>
                      <a:pt x="44" y="456"/>
                      <a:pt x="44" y="456"/>
                      <a:pt x="44" y="456"/>
                    </a:cubicBezTo>
                    <a:cubicBezTo>
                      <a:pt x="44" y="456"/>
                      <a:pt x="44" y="456"/>
                      <a:pt x="44" y="456"/>
                    </a:cubicBezTo>
                    <a:cubicBezTo>
                      <a:pt x="44" y="457"/>
                      <a:pt x="44" y="457"/>
                      <a:pt x="44" y="457"/>
                    </a:cubicBezTo>
                    <a:cubicBezTo>
                      <a:pt x="44" y="456"/>
                      <a:pt x="44" y="456"/>
                      <a:pt x="44" y="456"/>
                    </a:cubicBezTo>
                    <a:cubicBezTo>
                      <a:pt x="44" y="456"/>
                      <a:pt x="44" y="456"/>
                      <a:pt x="44" y="456"/>
                    </a:cubicBezTo>
                    <a:cubicBezTo>
                      <a:pt x="43" y="456"/>
                      <a:pt x="40" y="454"/>
                      <a:pt x="36" y="453"/>
                    </a:cubicBezTo>
                    <a:cubicBezTo>
                      <a:pt x="30" y="450"/>
                      <a:pt x="22" y="446"/>
                      <a:pt x="16" y="443"/>
                    </a:cubicBezTo>
                    <a:cubicBezTo>
                      <a:pt x="9" y="439"/>
                      <a:pt x="4" y="437"/>
                      <a:pt x="4" y="437"/>
                    </a:cubicBezTo>
                    <a:cubicBezTo>
                      <a:pt x="4" y="437"/>
                      <a:pt x="3" y="437"/>
                      <a:pt x="3" y="438"/>
                    </a:cubicBezTo>
                    <a:cubicBezTo>
                      <a:pt x="2" y="438"/>
                      <a:pt x="2" y="439"/>
                      <a:pt x="3" y="440"/>
                    </a:cubicBezTo>
                    <a:cubicBezTo>
                      <a:pt x="42" y="464"/>
                      <a:pt x="42" y="464"/>
                      <a:pt x="42" y="464"/>
                    </a:cubicBezTo>
                    <a:cubicBezTo>
                      <a:pt x="43" y="463"/>
                      <a:pt x="43" y="463"/>
                      <a:pt x="43" y="463"/>
                    </a:cubicBezTo>
                    <a:cubicBezTo>
                      <a:pt x="42" y="462"/>
                      <a:pt x="42" y="462"/>
                      <a:pt x="42" y="462"/>
                    </a:cubicBezTo>
                    <a:cubicBezTo>
                      <a:pt x="43" y="463"/>
                      <a:pt x="43" y="463"/>
                      <a:pt x="43" y="463"/>
                    </a:cubicBezTo>
                    <a:cubicBezTo>
                      <a:pt x="43" y="461"/>
                      <a:pt x="43" y="461"/>
                      <a:pt x="43" y="461"/>
                    </a:cubicBezTo>
                    <a:cubicBezTo>
                      <a:pt x="43" y="462"/>
                      <a:pt x="42" y="462"/>
                      <a:pt x="42" y="462"/>
                    </a:cubicBezTo>
                    <a:cubicBezTo>
                      <a:pt x="43" y="463"/>
                      <a:pt x="43" y="463"/>
                      <a:pt x="43" y="463"/>
                    </a:cubicBezTo>
                    <a:cubicBezTo>
                      <a:pt x="43" y="461"/>
                      <a:pt x="43" y="461"/>
                      <a:pt x="43" y="461"/>
                    </a:cubicBezTo>
                    <a:cubicBezTo>
                      <a:pt x="43" y="463"/>
                      <a:pt x="43" y="463"/>
                      <a:pt x="43" y="463"/>
                    </a:cubicBezTo>
                    <a:cubicBezTo>
                      <a:pt x="43" y="461"/>
                      <a:pt x="43" y="461"/>
                      <a:pt x="43" y="461"/>
                    </a:cubicBezTo>
                    <a:cubicBezTo>
                      <a:pt x="43" y="461"/>
                      <a:pt x="43" y="461"/>
                      <a:pt x="43" y="461"/>
                    </a:cubicBezTo>
                    <a:cubicBezTo>
                      <a:pt x="43" y="463"/>
                      <a:pt x="43" y="463"/>
                      <a:pt x="43" y="463"/>
                    </a:cubicBezTo>
                    <a:cubicBezTo>
                      <a:pt x="43" y="461"/>
                      <a:pt x="43" y="461"/>
                      <a:pt x="43" y="461"/>
                    </a:cubicBezTo>
                    <a:cubicBezTo>
                      <a:pt x="43" y="462"/>
                      <a:pt x="43" y="462"/>
                      <a:pt x="43" y="462"/>
                    </a:cubicBezTo>
                    <a:cubicBezTo>
                      <a:pt x="43" y="461"/>
                      <a:pt x="43" y="461"/>
                      <a:pt x="43" y="461"/>
                    </a:cubicBezTo>
                    <a:cubicBezTo>
                      <a:pt x="43" y="461"/>
                      <a:pt x="43" y="461"/>
                      <a:pt x="43" y="461"/>
                    </a:cubicBezTo>
                    <a:cubicBezTo>
                      <a:pt x="43" y="462"/>
                      <a:pt x="43" y="462"/>
                      <a:pt x="43" y="462"/>
                    </a:cubicBezTo>
                    <a:cubicBezTo>
                      <a:pt x="43" y="461"/>
                      <a:pt x="43" y="461"/>
                      <a:pt x="43" y="461"/>
                    </a:cubicBezTo>
                    <a:cubicBezTo>
                      <a:pt x="43" y="461"/>
                      <a:pt x="42" y="461"/>
                      <a:pt x="41" y="461"/>
                    </a:cubicBezTo>
                    <a:cubicBezTo>
                      <a:pt x="36" y="459"/>
                      <a:pt x="27" y="455"/>
                      <a:pt x="18" y="451"/>
                    </a:cubicBezTo>
                    <a:cubicBezTo>
                      <a:pt x="10" y="447"/>
                      <a:pt x="3" y="444"/>
                      <a:pt x="3" y="444"/>
                    </a:cubicBezTo>
                    <a:cubicBezTo>
                      <a:pt x="2" y="443"/>
                      <a:pt x="1" y="444"/>
                      <a:pt x="1" y="444"/>
                    </a:cubicBezTo>
                    <a:cubicBezTo>
                      <a:pt x="1" y="445"/>
                      <a:pt x="1" y="446"/>
                      <a:pt x="2" y="446"/>
                    </a:cubicBezTo>
                    <a:cubicBezTo>
                      <a:pt x="22" y="459"/>
                      <a:pt x="22" y="459"/>
                      <a:pt x="22" y="459"/>
                    </a:cubicBezTo>
                    <a:cubicBezTo>
                      <a:pt x="3" y="450"/>
                      <a:pt x="3" y="450"/>
                      <a:pt x="3" y="450"/>
                    </a:cubicBezTo>
                    <a:cubicBezTo>
                      <a:pt x="2" y="450"/>
                      <a:pt x="1" y="450"/>
                      <a:pt x="1" y="451"/>
                    </a:cubicBezTo>
                    <a:cubicBezTo>
                      <a:pt x="0" y="451"/>
                      <a:pt x="1" y="452"/>
                      <a:pt x="1" y="453"/>
                    </a:cubicBezTo>
                    <a:cubicBezTo>
                      <a:pt x="43" y="478"/>
                      <a:pt x="43" y="478"/>
                      <a:pt x="43" y="478"/>
                    </a:cubicBezTo>
                    <a:cubicBezTo>
                      <a:pt x="44" y="477"/>
                      <a:pt x="44" y="477"/>
                      <a:pt x="44" y="477"/>
                    </a:cubicBezTo>
                    <a:cubicBezTo>
                      <a:pt x="44" y="476"/>
                      <a:pt x="44" y="476"/>
                      <a:pt x="44" y="476"/>
                    </a:cubicBezTo>
                    <a:cubicBezTo>
                      <a:pt x="44" y="476"/>
                      <a:pt x="35" y="471"/>
                      <a:pt x="25" y="467"/>
                    </a:cubicBezTo>
                    <a:cubicBezTo>
                      <a:pt x="20" y="465"/>
                      <a:pt x="15" y="463"/>
                      <a:pt x="12" y="461"/>
                    </a:cubicBezTo>
                    <a:cubicBezTo>
                      <a:pt x="10" y="460"/>
                      <a:pt x="8" y="459"/>
                      <a:pt x="7" y="459"/>
                    </a:cubicBezTo>
                    <a:cubicBezTo>
                      <a:pt x="6" y="459"/>
                      <a:pt x="6" y="458"/>
                      <a:pt x="5" y="458"/>
                    </a:cubicBezTo>
                    <a:cubicBezTo>
                      <a:pt x="5" y="458"/>
                      <a:pt x="4" y="458"/>
                      <a:pt x="4" y="458"/>
                    </a:cubicBezTo>
                    <a:cubicBezTo>
                      <a:pt x="3" y="458"/>
                      <a:pt x="3" y="458"/>
                      <a:pt x="3" y="458"/>
                    </a:cubicBezTo>
                    <a:cubicBezTo>
                      <a:pt x="3" y="458"/>
                      <a:pt x="3" y="458"/>
                      <a:pt x="2" y="459"/>
                    </a:cubicBezTo>
                    <a:cubicBezTo>
                      <a:pt x="4" y="460"/>
                      <a:pt x="4" y="460"/>
                      <a:pt x="4" y="460"/>
                    </a:cubicBezTo>
                    <a:cubicBezTo>
                      <a:pt x="3" y="459"/>
                      <a:pt x="3" y="459"/>
                      <a:pt x="3" y="459"/>
                    </a:cubicBezTo>
                    <a:cubicBezTo>
                      <a:pt x="2" y="459"/>
                      <a:pt x="2" y="459"/>
                      <a:pt x="2" y="460"/>
                    </a:cubicBezTo>
                    <a:cubicBezTo>
                      <a:pt x="2" y="460"/>
                      <a:pt x="3" y="460"/>
                      <a:pt x="3" y="461"/>
                    </a:cubicBezTo>
                    <a:cubicBezTo>
                      <a:pt x="3" y="461"/>
                      <a:pt x="3" y="461"/>
                      <a:pt x="3" y="461"/>
                    </a:cubicBezTo>
                    <a:cubicBezTo>
                      <a:pt x="4" y="461"/>
                      <a:pt x="5" y="462"/>
                      <a:pt x="6" y="463"/>
                    </a:cubicBezTo>
                    <a:cubicBezTo>
                      <a:pt x="15" y="469"/>
                      <a:pt x="44" y="486"/>
                      <a:pt x="44" y="486"/>
                    </a:cubicBezTo>
                    <a:cubicBezTo>
                      <a:pt x="45" y="485"/>
                      <a:pt x="45" y="485"/>
                      <a:pt x="45" y="485"/>
                    </a:cubicBezTo>
                    <a:cubicBezTo>
                      <a:pt x="45" y="484"/>
                      <a:pt x="45" y="484"/>
                      <a:pt x="45" y="484"/>
                    </a:cubicBezTo>
                    <a:cubicBezTo>
                      <a:pt x="4" y="463"/>
                      <a:pt x="4" y="463"/>
                      <a:pt x="4" y="463"/>
                    </a:cubicBezTo>
                    <a:cubicBezTo>
                      <a:pt x="4" y="462"/>
                      <a:pt x="3" y="463"/>
                      <a:pt x="2" y="463"/>
                    </a:cubicBezTo>
                    <a:cubicBezTo>
                      <a:pt x="2" y="464"/>
                      <a:pt x="2" y="465"/>
                      <a:pt x="3" y="465"/>
                    </a:cubicBezTo>
                    <a:cubicBezTo>
                      <a:pt x="24" y="479"/>
                      <a:pt x="24" y="479"/>
                      <a:pt x="24" y="479"/>
                    </a:cubicBezTo>
                    <a:cubicBezTo>
                      <a:pt x="4" y="470"/>
                      <a:pt x="4" y="470"/>
                      <a:pt x="4" y="470"/>
                    </a:cubicBezTo>
                    <a:cubicBezTo>
                      <a:pt x="3" y="469"/>
                      <a:pt x="3" y="470"/>
                      <a:pt x="2" y="470"/>
                    </a:cubicBezTo>
                    <a:cubicBezTo>
                      <a:pt x="2" y="471"/>
                      <a:pt x="2" y="472"/>
                      <a:pt x="3" y="472"/>
                    </a:cubicBezTo>
                    <a:cubicBezTo>
                      <a:pt x="44" y="498"/>
                      <a:pt x="44" y="498"/>
                      <a:pt x="44" y="498"/>
                    </a:cubicBezTo>
                    <a:cubicBezTo>
                      <a:pt x="45" y="497"/>
                      <a:pt x="45" y="497"/>
                      <a:pt x="45" y="497"/>
                    </a:cubicBezTo>
                    <a:cubicBezTo>
                      <a:pt x="44" y="496"/>
                      <a:pt x="44" y="496"/>
                      <a:pt x="44" y="496"/>
                    </a:cubicBezTo>
                    <a:cubicBezTo>
                      <a:pt x="45" y="497"/>
                      <a:pt x="45" y="497"/>
                      <a:pt x="45" y="497"/>
                    </a:cubicBezTo>
                    <a:cubicBezTo>
                      <a:pt x="44" y="495"/>
                      <a:pt x="44" y="495"/>
                      <a:pt x="44" y="495"/>
                    </a:cubicBezTo>
                    <a:cubicBezTo>
                      <a:pt x="44" y="495"/>
                      <a:pt x="44" y="496"/>
                      <a:pt x="44" y="496"/>
                    </a:cubicBezTo>
                    <a:cubicBezTo>
                      <a:pt x="45" y="497"/>
                      <a:pt x="45" y="497"/>
                      <a:pt x="45" y="497"/>
                    </a:cubicBezTo>
                    <a:cubicBezTo>
                      <a:pt x="44" y="495"/>
                      <a:pt x="44" y="495"/>
                      <a:pt x="44" y="495"/>
                    </a:cubicBezTo>
                    <a:cubicBezTo>
                      <a:pt x="45" y="497"/>
                      <a:pt x="45" y="497"/>
                      <a:pt x="45" y="497"/>
                    </a:cubicBezTo>
                    <a:cubicBezTo>
                      <a:pt x="45" y="495"/>
                      <a:pt x="45" y="495"/>
                      <a:pt x="45" y="495"/>
                    </a:cubicBezTo>
                    <a:cubicBezTo>
                      <a:pt x="44" y="495"/>
                      <a:pt x="44" y="495"/>
                      <a:pt x="44" y="495"/>
                    </a:cubicBezTo>
                    <a:cubicBezTo>
                      <a:pt x="45" y="497"/>
                      <a:pt x="45" y="497"/>
                      <a:pt x="45" y="497"/>
                    </a:cubicBezTo>
                    <a:cubicBezTo>
                      <a:pt x="45" y="495"/>
                      <a:pt x="45" y="495"/>
                      <a:pt x="45" y="495"/>
                    </a:cubicBezTo>
                    <a:cubicBezTo>
                      <a:pt x="45" y="496"/>
                      <a:pt x="45" y="496"/>
                      <a:pt x="45" y="496"/>
                    </a:cubicBezTo>
                    <a:cubicBezTo>
                      <a:pt x="45" y="495"/>
                      <a:pt x="45" y="495"/>
                      <a:pt x="45" y="495"/>
                    </a:cubicBezTo>
                    <a:cubicBezTo>
                      <a:pt x="45" y="495"/>
                      <a:pt x="45" y="495"/>
                      <a:pt x="45" y="495"/>
                    </a:cubicBezTo>
                    <a:cubicBezTo>
                      <a:pt x="45" y="496"/>
                      <a:pt x="45" y="496"/>
                      <a:pt x="45" y="496"/>
                    </a:cubicBezTo>
                    <a:cubicBezTo>
                      <a:pt x="45" y="495"/>
                      <a:pt x="45" y="495"/>
                      <a:pt x="45" y="495"/>
                    </a:cubicBezTo>
                    <a:cubicBezTo>
                      <a:pt x="45" y="495"/>
                      <a:pt x="44" y="495"/>
                      <a:pt x="42" y="494"/>
                    </a:cubicBezTo>
                    <a:cubicBezTo>
                      <a:pt x="37" y="492"/>
                      <a:pt x="27" y="488"/>
                      <a:pt x="19" y="483"/>
                    </a:cubicBezTo>
                    <a:cubicBezTo>
                      <a:pt x="14" y="481"/>
                      <a:pt x="10" y="479"/>
                      <a:pt x="8" y="478"/>
                    </a:cubicBezTo>
                    <a:cubicBezTo>
                      <a:pt x="5" y="476"/>
                      <a:pt x="3" y="475"/>
                      <a:pt x="3" y="475"/>
                    </a:cubicBezTo>
                    <a:cubicBezTo>
                      <a:pt x="2" y="475"/>
                      <a:pt x="2" y="475"/>
                      <a:pt x="1" y="475"/>
                    </a:cubicBezTo>
                    <a:cubicBezTo>
                      <a:pt x="1" y="476"/>
                      <a:pt x="1" y="476"/>
                      <a:pt x="1" y="477"/>
                    </a:cubicBezTo>
                    <a:cubicBezTo>
                      <a:pt x="1" y="477"/>
                      <a:pt x="1" y="477"/>
                      <a:pt x="1" y="478"/>
                    </a:cubicBezTo>
                    <a:cubicBezTo>
                      <a:pt x="1" y="478"/>
                      <a:pt x="1" y="478"/>
                      <a:pt x="1" y="478"/>
                    </a:cubicBezTo>
                    <a:cubicBezTo>
                      <a:pt x="1" y="478"/>
                      <a:pt x="2" y="478"/>
                      <a:pt x="2" y="479"/>
                    </a:cubicBezTo>
                    <a:cubicBezTo>
                      <a:pt x="5" y="481"/>
                      <a:pt x="15" y="487"/>
                      <a:pt x="25" y="493"/>
                    </a:cubicBezTo>
                    <a:cubicBezTo>
                      <a:pt x="35" y="499"/>
                      <a:pt x="43" y="504"/>
                      <a:pt x="43" y="504"/>
                    </a:cubicBezTo>
                    <a:cubicBezTo>
                      <a:pt x="44" y="503"/>
                      <a:pt x="44" y="503"/>
                      <a:pt x="44" y="503"/>
                    </a:cubicBezTo>
                    <a:cubicBezTo>
                      <a:pt x="45" y="502"/>
                      <a:pt x="45" y="502"/>
                      <a:pt x="45" y="502"/>
                    </a:cubicBezTo>
                    <a:cubicBezTo>
                      <a:pt x="45" y="502"/>
                      <a:pt x="35" y="497"/>
                      <a:pt x="24" y="492"/>
                    </a:cubicBezTo>
                    <a:cubicBezTo>
                      <a:pt x="19" y="489"/>
                      <a:pt x="14" y="487"/>
                      <a:pt x="9" y="485"/>
                    </a:cubicBezTo>
                    <a:cubicBezTo>
                      <a:pt x="7" y="484"/>
                      <a:pt x="6" y="483"/>
                      <a:pt x="4" y="482"/>
                    </a:cubicBezTo>
                    <a:cubicBezTo>
                      <a:pt x="4" y="482"/>
                      <a:pt x="3" y="482"/>
                      <a:pt x="3" y="482"/>
                    </a:cubicBezTo>
                    <a:cubicBezTo>
                      <a:pt x="2" y="482"/>
                      <a:pt x="2" y="482"/>
                      <a:pt x="2" y="482"/>
                    </a:cubicBezTo>
                    <a:cubicBezTo>
                      <a:pt x="2" y="481"/>
                      <a:pt x="2" y="481"/>
                      <a:pt x="2" y="481"/>
                    </a:cubicBezTo>
                    <a:cubicBezTo>
                      <a:pt x="1" y="481"/>
                      <a:pt x="1" y="481"/>
                      <a:pt x="1" y="481"/>
                    </a:cubicBezTo>
                    <a:cubicBezTo>
                      <a:pt x="1" y="482"/>
                      <a:pt x="1" y="482"/>
                      <a:pt x="0" y="482"/>
                    </a:cubicBezTo>
                    <a:cubicBezTo>
                      <a:pt x="0" y="482"/>
                      <a:pt x="0" y="483"/>
                      <a:pt x="0" y="483"/>
                    </a:cubicBezTo>
                    <a:cubicBezTo>
                      <a:pt x="0" y="484"/>
                      <a:pt x="0" y="484"/>
                      <a:pt x="1" y="484"/>
                    </a:cubicBezTo>
                    <a:cubicBezTo>
                      <a:pt x="1" y="484"/>
                      <a:pt x="3" y="486"/>
                      <a:pt x="7" y="488"/>
                    </a:cubicBezTo>
                    <a:cubicBezTo>
                      <a:pt x="13" y="492"/>
                      <a:pt x="22" y="497"/>
                      <a:pt x="29" y="501"/>
                    </a:cubicBezTo>
                    <a:cubicBezTo>
                      <a:pt x="33" y="504"/>
                      <a:pt x="36" y="506"/>
                      <a:pt x="39" y="507"/>
                    </a:cubicBezTo>
                    <a:cubicBezTo>
                      <a:pt x="40" y="508"/>
                      <a:pt x="41" y="509"/>
                      <a:pt x="41" y="509"/>
                    </a:cubicBezTo>
                    <a:cubicBezTo>
                      <a:pt x="42" y="510"/>
                      <a:pt x="42" y="510"/>
                      <a:pt x="42" y="510"/>
                    </a:cubicBezTo>
                    <a:cubicBezTo>
                      <a:pt x="42" y="510"/>
                      <a:pt x="42" y="510"/>
                      <a:pt x="42" y="510"/>
                    </a:cubicBezTo>
                    <a:cubicBezTo>
                      <a:pt x="42" y="510"/>
                      <a:pt x="42" y="510"/>
                      <a:pt x="42" y="510"/>
                    </a:cubicBezTo>
                    <a:cubicBezTo>
                      <a:pt x="42" y="510"/>
                      <a:pt x="42" y="510"/>
                      <a:pt x="42" y="510"/>
                    </a:cubicBezTo>
                    <a:cubicBezTo>
                      <a:pt x="42" y="510"/>
                      <a:pt x="42" y="510"/>
                      <a:pt x="42" y="510"/>
                    </a:cubicBezTo>
                    <a:cubicBezTo>
                      <a:pt x="42" y="510"/>
                      <a:pt x="42" y="510"/>
                      <a:pt x="42" y="510"/>
                    </a:cubicBezTo>
                    <a:cubicBezTo>
                      <a:pt x="42" y="510"/>
                      <a:pt x="42" y="510"/>
                      <a:pt x="42" y="510"/>
                    </a:cubicBezTo>
                    <a:cubicBezTo>
                      <a:pt x="43" y="509"/>
                      <a:pt x="43" y="509"/>
                      <a:pt x="43" y="509"/>
                    </a:cubicBezTo>
                    <a:cubicBezTo>
                      <a:pt x="42" y="510"/>
                      <a:pt x="42" y="510"/>
                      <a:pt x="42" y="510"/>
                    </a:cubicBezTo>
                    <a:cubicBezTo>
                      <a:pt x="42" y="510"/>
                      <a:pt x="42" y="510"/>
                      <a:pt x="42" y="510"/>
                    </a:cubicBezTo>
                    <a:cubicBezTo>
                      <a:pt x="43" y="509"/>
                      <a:pt x="43" y="509"/>
                      <a:pt x="43" y="509"/>
                    </a:cubicBezTo>
                    <a:cubicBezTo>
                      <a:pt x="42" y="510"/>
                      <a:pt x="42" y="510"/>
                      <a:pt x="42" y="510"/>
                    </a:cubicBezTo>
                    <a:cubicBezTo>
                      <a:pt x="43" y="509"/>
                      <a:pt x="43" y="509"/>
                      <a:pt x="43" y="509"/>
                    </a:cubicBezTo>
                    <a:cubicBezTo>
                      <a:pt x="42" y="509"/>
                      <a:pt x="42" y="509"/>
                      <a:pt x="42" y="509"/>
                    </a:cubicBezTo>
                    <a:cubicBezTo>
                      <a:pt x="42" y="509"/>
                      <a:pt x="42" y="510"/>
                      <a:pt x="42" y="510"/>
                    </a:cubicBezTo>
                    <a:cubicBezTo>
                      <a:pt x="43" y="509"/>
                      <a:pt x="43" y="509"/>
                      <a:pt x="43" y="509"/>
                    </a:cubicBezTo>
                    <a:cubicBezTo>
                      <a:pt x="42" y="509"/>
                      <a:pt x="42" y="509"/>
                      <a:pt x="42" y="509"/>
                    </a:cubicBezTo>
                    <a:cubicBezTo>
                      <a:pt x="43" y="509"/>
                      <a:pt x="43" y="509"/>
                      <a:pt x="43" y="509"/>
                    </a:cubicBezTo>
                    <a:cubicBezTo>
                      <a:pt x="42" y="508"/>
                      <a:pt x="42" y="508"/>
                      <a:pt x="42" y="508"/>
                    </a:cubicBezTo>
                    <a:cubicBezTo>
                      <a:pt x="42" y="509"/>
                      <a:pt x="42" y="509"/>
                      <a:pt x="42" y="509"/>
                    </a:cubicBezTo>
                    <a:cubicBezTo>
                      <a:pt x="43" y="509"/>
                      <a:pt x="43" y="509"/>
                      <a:pt x="43" y="509"/>
                    </a:cubicBezTo>
                    <a:cubicBezTo>
                      <a:pt x="42" y="508"/>
                      <a:pt x="42" y="508"/>
                      <a:pt x="42" y="508"/>
                    </a:cubicBezTo>
                    <a:cubicBezTo>
                      <a:pt x="43" y="509"/>
                      <a:pt x="43" y="509"/>
                      <a:pt x="43" y="509"/>
                    </a:cubicBezTo>
                    <a:cubicBezTo>
                      <a:pt x="44" y="508"/>
                      <a:pt x="44" y="508"/>
                      <a:pt x="44" y="508"/>
                    </a:cubicBezTo>
                    <a:cubicBezTo>
                      <a:pt x="44" y="508"/>
                      <a:pt x="35" y="503"/>
                      <a:pt x="25" y="498"/>
                    </a:cubicBezTo>
                    <a:cubicBezTo>
                      <a:pt x="20" y="495"/>
                      <a:pt x="15" y="492"/>
                      <a:pt x="12" y="491"/>
                    </a:cubicBezTo>
                    <a:cubicBezTo>
                      <a:pt x="10" y="490"/>
                      <a:pt x="8" y="489"/>
                      <a:pt x="7" y="488"/>
                    </a:cubicBezTo>
                    <a:cubicBezTo>
                      <a:pt x="6" y="488"/>
                      <a:pt x="5" y="488"/>
                      <a:pt x="5" y="488"/>
                    </a:cubicBezTo>
                    <a:cubicBezTo>
                      <a:pt x="4" y="487"/>
                      <a:pt x="4" y="487"/>
                      <a:pt x="4" y="487"/>
                    </a:cubicBezTo>
                    <a:cubicBezTo>
                      <a:pt x="3" y="487"/>
                      <a:pt x="3" y="487"/>
                      <a:pt x="3" y="487"/>
                    </a:cubicBezTo>
                    <a:cubicBezTo>
                      <a:pt x="3" y="487"/>
                      <a:pt x="2" y="488"/>
                      <a:pt x="2" y="488"/>
                    </a:cubicBezTo>
                    <a:cubicBezTo>
                      <a:pt x="3" y="489"/>
                      <a:pt x="3" y="489"/>
                      <a:pt x="3" y="489"/>
                    </a:cubicBezTo>
                    <a:cubicBezTo>
                      <a:pt x="2" y="488"/>
                      <a:pt x="2" y="488"/>
                      <a:pt x="2" y="488"/>
                    </a:cubicBezTo>
                    <a:cubicBezTo>
                      <a:pt x="2" y="488"/>
                      <a:pt x="2" y="488"/>
                      <a:pt x="2" y="488"/>
                    </a:cubicBezTo>
                    <a:cubicBezTo>
                      <a:pt x="2" y="489"/>
                      <a:pt x="2" y="489"/>
                      <a:pt x="2" y="489"/>
                    </a:cubicBezTo>
                    <a:cubicBezTo>
                      <a:pt x="2" y="489"/>
                      <a:pt x="2" y="489"/>
                      <a:pt x="2" y="490"/>
                    </a:cubicBezTo>
                    <a:cubicBezTo>
                      <a:pt x="2" y="490"/>
                      <a:pt x="2" y="490"/>
                      <a:pt x="2" y="490"/>
                    </a:cubicBezTo>
                    <a:cubicBezTo>
                      <a:pt x="3" y="490"/>
                      <a:pt x="3" y="490"/>
                      <a:pt x="3" y="491"/>
                    </a:cubicBezTo>
                    <a:cubicBezTo>
                      <a:pt x="6" y="493"/>
                      <a:pt x="17" y="499"/>
                      <a:pt x="26" y="505"/>
                    </a:cubicBezTo>
                    <a:cubicBezTo>
                      <a:pt x="36" y="511"/>
                      <a:pt x="45" y="516"/>
                      <a:pt x="45" y="516"/>
                    </a:cubicBezTo>
                    <a:cubicBezTo>
                      <a:pt x="45" y="515"/>
                      <a:pt x="45" y="515"/>
                      <a:pt x="45" y="515"/>
                    </a:cubicBezTo>
                    <a:cubicBezTo>
                      <a:pt x="44" y="514"/>
                      <a:pt x="44" y="514"/>
                      <a:pt x="44" y="514"/>
                    </a:cubicBezTo>
                    <a:cubicBezTo>
                      <a:pt x="45" y="515"/>
                      <a:pt x="45" y="515"/>
                      <a:pt x="45" y="515"/>
                    </a:cubicBezTo>
                    <a:cubicBezTo>
                      <a:pt x="45" y="514"/>
                      <a:pt x="45" y="514"/>
                      <a:pt x="45" y="514"/>
                    </a:cubicBezTo>
                    <a:cubicBezTo>
                      <a:pt x="45" y="514"/>
                      <a:pt x="45" y="514"/>
                      <a:pt x="44" y="514"/>
                    </a:cubicBezTo>
                    <a:cubicBezTo>
                      <a:pt x="45" y="515"/>
                      <a:pt x="45" y="515"/>
                      <a:pt x="45" y="515"/>
                    </a:cubicBezTo>
                    <a:cubicBezTo>
                      <a:pt x="45" y="514"/>
                      <a:pt x="45" y="514"/>
                      <a:pt x="45" y="514"/>
                    </a:cubicBezTo>
                    <a:cubicBezTo>
                      <a:pt x="45" y="515"/>
                      <a:pt x="45" y="515"/>
                      <a:pt x="45" y="515"/>
                    </a:cubicBezTo>
                    <a:cubicBezTo>
                      <a:pt x="45" y="514"/>
                      <a:pt x="45" y="514"/>
                      <a:pt x="45" y="514"/>
                    </a:cubicBezTo>
                    <a:cubicBezTo>
                      <a:pt x="45" y="514"/>
                      <a:pt x="45" y="514"/>
                      <a:pt x="45" y="514"/>
                    </a:cubicBezTo>
                    <a:cubicBezTo>
                      <a:pt x="45" y="515"/>
                      <a:pt x="45" y="515"/>
                      <a:pt x="45" y="515"/>
                    </a:cubicBezTo>
                    <a:cubicBezTo>
                      <a:pt x="45" y="514"/>
                      <a:pt x="45" y="514"/>
                      <a:pt x="45" y="514"/>
                    </a:cubicBezTo>
                    <a:cubicBezTo>
                      <a:pt x="45" y="515"/>
                      <a:pt x="45" y="515"/>
                      <a:pt x="45" y="515"/>
                    </a:cubicBezTo>
                    <a:cubicBezTo>
                      <a:pt x="46" y="514"/>
                      <a:pt x="46" y="514"/>
                      <a:pt x="46" y="514"/>
                    </a:cubicBezTo>
                    <a:cubicBezTo>
                      <a:pt x="45" y="514"/>
                      <a:pt x="45" y="514"/>
                      <a:pt x="45" y="514"/>
                    </a:cubicBezTo>
                    <a:cubicBezTo>
                      <a:pt x="45" y="515"/>
                      <a:pt x="45" y="515"/>
                      <a:pt x="45" y="515"/>
                    </a:cubicBezTo>
                    <a:cubicBezTo>
                      <a:pt x="46" y="514"/>
                      <a:pt x="46" y="514"/>
                      <a:pt x="46" y="514"/>
                    </a:cubicBezTo>
                    <a:cubicBezTo>
                      <a:pt x="46" y="514"/>
                      <a:pt x="46" y="514"/>
                      <a:pt x="46" y="514"/>
                    </a:cubicBezTo>
                    <a:cubicBezTo>
                      <a:pt x="45" y="514"/>
                      <a:pt x="44" y="513"/>
                      <a:pt x="43" y="513"/>
                    </a:cubicBezTo>
                    <a:cubicBezTo>
                      <a:pt x="39" y="510"/>
                      <a:pt x="29" y="506"/>
                      <a:pt x="21" y="502"/>
                    </a:cubicBezTo>
                    <a:cubicBezTo>
                      <a:pt x="17" y="500"/>
                      <a:pt x="13" y="498"/>
                      <a:pt x="10" y="497"/>
                    </a:cubicBezTo>
                    <a:cubicBezTo>
                      <a:pt x="8" y="496"/>
                      <a:pt x="7" y="495"/>
                      <a:pt x="6" y="495"/>
                    </a:cubicBezTo>
                    <a:cubicBezTo>
                      <a:pt x="6" y="495"/>
                      <a:pt x="5" y="495"/>
                      <a:pt x="5" y="494"/>
                    </a:cubicBezTo>
                    <a:cubicBezTo>
                      <a:pt x="4" y="494"/>
                      <a:pt x="4" y="494"/>
                      <a:pt x="4" y="494"/>
                    </a:cubicBezTo>
                    <a:cubicBezTo>
                      <a:pt x="3" y="494"/>
                      <a:pt x="3" y="494"/>
                      <a:pt x="3" y="494"/>
                    </a:cubicBezTo>
                    <a:cubicBezTo>
                      <a:pt x="3" y="494"/>
                      <a:pt x="2" y="495"/>
                      <a:pt x="2" y="495"/>
                    </a:cubicBezTo>
                    <a:cubicBezTo>
                      <a:pt x="2" y="496"/>
                      <a:pt x="2" y="496"/>
                      <a:pt x="2" y="496"/>
                    </a:cubicBezTo>
                    <a:cubicBezTo>
                      <a:pt x="2" y="496"/>
                      <a:pt x="2" y="496"/>
                      <a:pt x="2" y="497"/>
                    </a:cubicBezTo>
                    <a:cubicBezTo>
                      <a:pt x="3" y="497"/>
                      <a:pt x="3" y="497"/>
                      <a:pt x="3" y="497"/>
                    </a:cubicBezTo>
                    <a:cubicBezTo>
                      <a:pt x="3" y="497"/>
                      <a:pt x="3" y="497"/>
                      <a:pt x="3" y="498"/>
                    </a:cubicBezTo>
                    <a:cubicBezTo>
                      <a:pt x="6" y="500"/>
                      <a:pt x="16" y="506"/>
                      <a:pt x="26" y="512"/>
                    </a:cubicBezTo>
                    <a:cubicBezTo>
                      <a:pt x="31" y="515"/>
                      <a:pt x="35" y="517"/>
                      <a:pt x="38" y="519"/>
                    </a:cubicBezTo>
                    <a:cubicBezTo>
                      <a:pt x="40" y="520"/>
                      <a:pt x="41" y="521"/>
                      <a:pt x="42" y="522"/>
                    </a:cubicBezTo>
                    <a:cubicBezTo>
                      <a:pt x="43" y="522"/>
                      <a:pt x="43" y="522"/>
                      <a:pt x="43" y="522"/>
                    </a:cubicBezTo>
                    <a:cubicBezTo>
                      <a:pt x="44" y="523"/>
                      <a:pt x="44" y="523"/>
                      <a:pt x="44" y="523"/>
                    </a:cubicBezTo>
                    <a:cubicBezTo>
                      <a:pt x="44" y="523"/>
                      <a:pt x="44" y="523"/>
                      <a:pt x="44" y="523"/>
                    </a:cubicBezTo>
                    <a:cubicBezTo>
                      <a:pt x="44" y="522"/>
                      <a:pt x="44" y="522"/>
                      <a:pt x="44" y="522"/>
                    </a:cubicBezTo>
                    <a:cubicBezTo>
                      <a:pt x="44" y="523"/>
                      <a:pt x="44" y="523"/>
                      <a:pt x="44" y="523"/>
                    </a:cubicBezTo>
                    <a:cubicBezTo>
                      <a:pt x="44" y="523"/>
                      <a:pt x="44" y="523"/>
                      <a:pt x="44" y="523"/>
                    </a:cubicBezTo>
                    <a:cubicBezTo>
                      <a:pt x="44" y="522"/>
                      <a:pt x="44" y="522"/>
                      <a:pt x="44" y="522"/>
                    </a:cubicBezTo>
                    <a:cubicBezTo>
                      <a:pt x="44" y="523"/>
                      <a:pt x="44" y="523"/>
                      <a:pt x="44" y="523"/>
                    </a:cubicBezTo>
                    <a:cubicBezTo>
                      <a:pt x="45" y="522"/>
                      <a:pt x="45" y="522"/>
                      <a:pt x="45" y="522"/>
                    </a:cubicBezTo>
                    <a:cubicBezTo>
                      <a:pt x="44" y="523"/>
                      <a:pt x="44" y="523"/>
                      <a:pt x="44" y="523"/>
                    </a:cubicBezTo>
                    <a:cubicBezTo>
                      <a:pt x="44" y="523"/>
                      <a:pt x="44" y="523"/>
                      <a:pt x="44" y="523"/>
                    </a:cubicBezTo>
                    <a:cubicBezTo>
                      <a:pt x="45" y="522"/>
                      <a:pt x="45" y="522"/>
                      <a:pt x="45" y="522"/>
                    </a:cubicBezTo>
                    <a:cubicBezTo>
                      <a:pt x="44" y="523"/>
                      <a:pt x="44" y="523"/>
                      <a:pt x="44" y="523"/>
                    </a:cubicBezTo>
                    <a:cubicBezTo>
                      <a:pt x="45" y="521"/>
                      <a:pt x="45" y="521"/>
                      <a:pt x="45" y="521"/>
                    </a:cubicBezTo>
                    <a:cubicBezTo>
                      <a:pt x="44" y="523"/>
                      <a:pt x="44" y="523"/>
                      <a:pt x="44" y="523"/>
                    </a:cubicBezTo>
                    <a:cubicBezTo>
                      <a:pt x="44" y="523"/>
                      <a:pt x="44" y="523"/>
                      <a:pt x="44" y="523"/>
                    </a:cubicBezTo>
                    <a:cubicBezTo>
                      <a:pt x="45" y="521"/>
                      <a:pt x="45" y="521"/>
                      <a:pt x="45" y="521"/>
                    </a:cubicBezTo>
                    <a:cubicBezTo>
                      <a:pt x="44" y="523"/>
                      <a:pt x="44" y="523"/>
                      <a:pt x="44" y="523"/>
                    </a:cubicBezTo>
                    <a:cubicBezTo>
                      <a:pt x="45" y="521"/>
                      <a:pt x="45" y="521"/>
                      <a:pt x="45" y="521"/>
                    </a:cubicBezTo>
                    <a:cubicBezTo>
                      <a:pt x="43" y="522"/>
                      <a:pt x="43" y="522"/>
                      <a:pt x="43" y="522"/>
                    </a:cubicBezTo>
                    <a:cubicBezTo>
                      <a:pt x="44" y="523"/>
                      <a:pt x="44" y="523"/>
                      <a:pt x="44" y="523"/>
                    </a:cubicBezTo>
                    <a:cubicBezTo>
                      <a:pt x="45" y="521"/>
                      <a:pt x="45" y="521"/>
                      <a:pt x="45" y="521"/>
                    </a:cubicBezTo>
                    <a:cubicBezTo>
                      <a:pt x="43" y="522"/>
                      <a:pt x="43" y="522"/>
                      <a:pt x="43" y="522"/>
                    </a:cubicBezTo>
                    <a:cubicBezTo>
                      <a:pt x="45" y="521"/>
                      <a:pt x="45" y="521"/>
                      <a:pt x="45" y="521"/>
                    </a:cubicBezTo>
                    <a:cubicBezTo>
                      <a:pt x="43" y="521"/>
                      <a:pt x="43" y="521"/>
                      <a:pt x="43" y="521"/>
                    </a:cubicBezTo>
                    <a:cubicBezTo>
                      <a:pt x="43" y="522"/>
                      <a:pt x="43" y="522"/>
                      <a:pt x="43" y="522"/>
                    </a:cubicBezTo>
                    <a:cubicBezTo>
                      <a:pt x="45" y="521"/>
                      <a:pt x="45" y="521"/>
                      <a:pt x="45" y="521"/>
                    </a:cubicBezTo>
                    <a:cubicBezTo>
                      <a:pt x="43" y="521"/>
                      <a:pt x="43" y="521"/>
                      <a:pt x="43" y="521"/>
                    </a:cubicBezTo>
                    <a:cubicBezTo>
                      <a:pt x="45" y="521"/>
                      <a:pt x="45" y="521"/>
                      <a:pt x="45" y="521"/>
                    </a:cubicBezTo>
                    <a:cubicBezTo>
                      <a:pt x="45" y="520"/>
                      <a:pt x="45" y="520"/>
                      <a:pt x="45" y="520"/>
                    </a:cubicBezTo>
                    <a:cubicBezTo>
                      <a:pt x="5" y="501"/>
                      <a:pt x="5" y="501"/>
                      <a:pt x="5" y="501"/>
                    </a:cubicBezTo>
                    <a:cubicBezTo>
                      <a:pt x="4" y="500"/>
                      <a:pt x="3" y="501"/>
                      <a:pt x="3" y="501"/>
                    </a:cubicBezTo>
                    <a:cubicBezTo>
                      <a:pt x="2" y="502"/>
                      <a:pt x="2" y="502"/>
                      <a:pt x="2" y="502"/>
                    </a:cubicBezTo>
                    <a:cubicBezTo>
                      <a:pt x="2" y="503"/>
                      <a:pt x="3" y="503"/>
                      <a:pt x="3" y="503"/>
                    </a:cubicBezTo>
                    <a:cubicBezTo>
                      <a:pt x="3" y="504"/>
                      <a:pt x="3" y="504"/>
                      <a:pt x="3" y="504"/>
                    </a:cubicBezTo>
                    <a:cubicBezTo>
                      <a:pt x="4" y="504"/>
                      <a:pt x="5" y="505"/>
                      <a:pt x="6" y="506"/>
                    </a:cubicBezTo>
                    <a:cubicBezTo>
                      <a:pt x="15" y="512"/>
                      <a:pt x="43" y="529"/>
                      <a:pt x="43" y="529"/>
                    </a:cubicBezTo>
                    <a:cubicBezTo>
                      <a:pt x="44" y="527"/>
                      <a:pt x="44" y="527"/>
                      <a:pt x="44" y="527"/>
                    </a:cubicBezTo>
                    <a:cubicBezTo>
                      <a:pt x="43" y="526"/>
                      <a:pt x="43" y="526"/>
                      <a:pt x="43" y="526"/>
                    </a:cubicBezTo>
                    <a:cubicBezTo>
                      <a:pt x="44" y="527"/>
                      <a:pt x="44" y="527"/>
                      <a:pt x="44" y="527"/>
                    </a:cubicBezTo>
                    <a:cubicBezTo>
                      <a:pt x="44" y="526"/>
                      <a:pt x="44" y="526"/>
                      <a:pt x="44" y="526"/>
                    </a:cubicBezTo>
                    <a:cubicBezTo>
                      <a:pt x="43" y="526"/>
                      <a:pt x="43" y="526"/>
                      <a:pt x="43" y="526"/>
                    </a:cubicBezTo>
                    <a:cubicBezTo>
                      <a:pt x="44" y="527"/>
                      <a:pt x="44" y="527"/>
                      <a:pt x="44" y="527"/>
                    </a:cubicBezTo>
                    <a:cubicBezTo>
                      <a:pt x="44" y="526"/>
                      <a:pt x="44" y="526"/>
                      <a:pt x="44" y="526"/>
                    </a:cubicBezTo>
                    <a:cubicBezTo>
                      <a:pt x="44" y="527"/>
                      <a:pt x="44" y="527"/>
                      <a:pt x="44" y="527"/>
                    </a:cubicBezTo>
                    <a:cubicBezTo>
                      <a:pt x="44" y="526"/>
                      <a:pt x="44" y="526"/>
                      <a:pt x="44" y="526"/>
                    </a:cubicBezTo>
                    <a:cubicBezTo>
                      <a:pt x="44" y="526"/>
                      <a:pt x="44" y="526"/>
                      <a:pt x="44" y="526"/>
                    </a:cubicBezTo>
                    <a:cubicBezTo>
                      <a:pt x="44" y="527"/>
                      <a:pt x="44" y="527"/>
                      <a:pt x="44" y="527"/>
                    </a:cubicBezTo>
                    <a:cubicBezTo>
                      <a:pt x="44" y="526"/>
                      <a:pt x="44" y="526"/>
                      <a:pt x="44" y="526"/>
                    </a:cubicBezTo>
                    <a:cubicBezTo>
                      <a:pt x="44" y="527"/>
                      <a:pt x="44" y="527"/>
                      <a:pt x="44" y="527"/>
                    </a:cubicBezTo>
                    <a:cubicBezTo>
                      <a:pt x="44" y="526"/>
                      <a:pt x="44" y="526"/>
                      <a:pt x="44" y="526"/>
                    </a:cubicBezTo>
                    <a:cubicBezTo>
                      <a:pt x="44" y="526"/>
                      <a:pt x="44" y="526"/>
                      <a:pt x="44" y="526"/>
                    </a:cubicBezTo>
                    <a:cubicBezTo>
                      <a:pt x="44" y="527"/>
                      <a:pt x="44" y="527"/>
                      <a:pt x="44" y="527"/>
                    </a:cubicBezTo>
                    <a:cubicBezTo>
                      <a:pt x="44" y="526"/>
                      <a:pt x="44" y="526"/>
                      <a:pt x="44" y="526"/>
                    </a:cubicBezTo>
                    <a:cubicBezTo>
                      <a:pt x="44" y="526"/>
                      <a:pt x="44" y="526"/>
                      <a:pt x="44" y="526"/>
                    </a:cubicBezTo>
                    <a:cubicBezTo>
                      <a:pt x="44" y="526"/>
                      <a:pt x="44" y="526"/>
                      <a:pt x="44" y="526"/>
                    </a:cubicBezTo>
                    <a:cubicBezTo>
                      <a:pt x="44" y="526"/>
                      <a:pt x="44" y="526"/>
                      <a:pt x="44" y="526"/>
                    </a:cubicBezTo>
                    <a:cubicBezTo>
                      <a:pt x="44" y="526"/>
                      <a:pt x="44" y="526"/>
                      <a:pt x="44" y="526"/>
                    </a:cubicBezTo>
                    <a:cubicBezTo>
                      <a:pt x="44" y="526"/>
                      <a:pt x="44" y="526"/>
                      <a:pt x="44" y="526"/>
                    </a:cubicBezTo>
                    <a:cubicBezTo>
                      <a:pt x="44" y="526"/>
                      <a:pt x="43" y="525"/>
                      <a:pt x="42" y="525"/>
                    </a:cubicBezTo>
                    <a:cubicBezTo>
                      <a:pt x="37" y="523"/>
                      <a:pt x="28" y="518"/>
                      <a:pt x="19" y="513"/>
                    </a:cubicBezTo>
                    <a:cubicBezTo>
                      <a:pt x="15" y="511"/>
                      <a:pt x="11" y="509"/>
                      <a:pt x="8" y="507"/>
                    </a:cubicBezTo>
                    <a:cubicBezTo>
                      <a:pt x="5" y="506"/>
                      <a:pt x="3" y="505"/>
                      <a:pt x="3" y="505"/>
                    </a:cubicBezTo>
                    <a:cubicBezTo>
                      <a:pt x="3" y="504"/>
                      <a:pt x="2" y="505"/>
                      <a:pt x="1" y="505"/>
                    </a:cubicBezTo>
                    <a:cubicBezTo>
                      <a:pt x="1" y="506"/>
                      <a:pt x="1" y="506"/>
                      <a:pt x="1" y="506"/>
                    </a:cubicBezTo>
                    <a:cubicBezTo>
                      <a:pt x="1" y="507"/>
                      <a:pt x="1" y="507"/>
                      <a:pt x="1" y="507"/>
                    </a:cubicBezTo>
                    <a:cubicBezTo>
                      <a:pt x="2" y="508"/>
                      <a:pt x="2" y="508"/>
                      <a:pt x="3" y="508"/>
                    </a:cubicBezTo>
                    <a:cubicBezTo>
                      <a:pt x="4" y="510"/>
                      <a:pt x="7" y="512"/>
                      <a:pt x="11" y="514"/>
                    </a:cubicBezTo>
                    <a:cubicBezTo>
                      <a:pt x="23" y="522"/>
                      <a:pt x="42" y="533"/>
                      <a:pt x="42" y="533"/>
                    </a:cubicBezTo>
                    <a:cubicBezTo>
                      <a:pt x="43" y="531"/>
                      <a:pt x="43" y="531"/>
                      <a:pt x="43" y="531"/>
                    </a:cubicBezTo>
                    <a:cubicBezTo>
                      <a:pt x="42" y="531"/>
                      <a:pt x="42" y="531"/>
                      <a:pt x="42" y="531"/>
                    </a:cubicBezTo>
                    <a:cubicBezTo>
                      <a:pt x="43" y="531"/>
                      <a:pt x="43" y="531"/>
                      <a:pt x="43" y="531"/>
                    </a:cubicBezTo>
                    <a:cubicBezTo>
                      <a:pt x="43" y="530"/>
                      <a:pt x="43" y="530"/>
                      <a:pt x="43" y="530"/>
                    </a:cubicBezTo>
                    <a:cubicBezTo>
                      <a:pt x="42" y="530"/>
                      <a:pt x="42" y="530"/>
                      <a:pt x="42" y="531"/>
                    </a:cubicBezTo>
                    <a:cubicBezTo>
                      <a:pt x="43" y="531"/>
                      <a:pt x="43" y="531"/>
                      <a:pt x="43" y="531"/>
                    </a:cubicBezTo>
                    <a:cubicBezTo>
                      <a:pt x="43" y="530"/>
                      <a:pt x="43" y="530"/>
                      <a:pt x="43" y="530"/>
                    </a:cubicBezTo>
                    <a:cubicBezTo>
                      <a:pt x="43" y="531"/>
                      <a:pt x="43" y="531"/>
                      <a:pt x="43" y="531"/>
                    </a:cubicBezTo>
                    <a:cubicBezTo>
                      <a:pt x="43" y="530"/>
                      <a:pt x="43" y="530"/>
                      <a:pt x="43" y="530"/>
                    </a:cubicBezTo>
                    <a:cubicBezTo>
                      <a:pt x="43" y="530"/>
                      <a:pt x="43" y="530"/>
                      <a:pt x="43" y="530"/>
                    </a:cubicBezTo>
                    <a:cubicBezTo>
                      <a:pt x="43" y="531"/>
                      <a:pt x="43" y="531"/>
                      <a:pt x="43" y="531"/>
                    </a:cubicBezTo>
                    <a:cubicBezTo>
                      <a:pt x="43" y="530"/>
                      <a:pt x="43" y="530"/>
                      <a:pt x="43" y="530"/>
                    </a:cubicBezTo>
                    <a:cubicBezTo>
                      <a:pt x="43" y="531"/>
                      <a:pt x="43" y="531"/>
                      <a:pt x="43" y="531"/>
                    </a:cubicBezTo>
                    <a:cubicBezTo>
                      <a:pt x="43" y="530"/>
                      <a:pt x="43" y="530"/>
                      <a:pt x="43" y="530"/>
                    </a:cubicBezTo>
                    <a:cubicBezTo>
                      <a:pt x="43" y="530"/>
                      <a:pt x="43" y="530"/>
                      <a:pt x="43" y="530"/>
                    </a:cubicBezTo>
                    <a:cubicBezTo>
                      <a:pt x="43" y="531"/>
                      <a:pt x="43" y="531"/>
                      <a:pt x="43" y="531"/>
                    </a:cubicBezTo>
                    <a:cubicBezTo>
                      <a:pt x="43" y="530"/>
                      <a:pt x="43" y="530"/>
                      <a:pt x="43" y="530"/>
                    </a:cubicBezTo>
                    <a:cubicBezTo>
                      <a:pt x="43" y="530"/>
                      <a:pt x="43" y="530"/>
                      <a:pt x="43" y="530"/>
                    </a:cubicBezTo>
                    <a:cubicBezTo>
                      <a:pt x="43" y="530"/>
                      <a:pt x="43" y="530"/>
                      <a:pt x="43" y="530"/>
                    </a:cubicBezTo>
                    <a:cubicBezTo>
                      <a:pt x="43" y="530"/>
                      <a:pt x="43" y="530"/>
                      <a:pt x="43" y="530"/>
                    </a:cubicBezTo>
                    <a:cubicBezTo>
                      <a:pt x="43" y="530"/>
                      <a:pt x="43" y="530"/>
                      <a:pt x="43" y="530"/>
                    </a:cubicBezTo>
                    <a:cubicBezTo>
                      <a:pt x="43" y="530"/>
                      <a:pt x="43" y="530"/>
                      <a:pt x="43" y="530"/>
                    </a:cubicBezTo>
                    <a:cubicBezTo>
                      <a:pt x="43" y="530"/>
                      <a:pt x="42" y="530"/>
                      <a:pt x="41" y="529"/>
                    </a:cubicBezTo>
                    <a:cubicBezTo>
                      <a:pt x="37" y="527"/>
                      <a:pt x="27" y="522"/>
                      <a:pt x="19" y="518"/>
                    </a:cubicBezTo>
                    <a:cubicBezTo>
                      <a:pt x="15" y="516"/>
                      <a:pt x="11" y="514"/>
                      <a:pt x="8" y="513"/>
                    </a:cubicBezTo>
                    <a:cubicBezTo>
                      <a:pt x="7" y="512"/>
                      <a:pt x="6" y="511"/>
                      <a:pt x="5" y="511"/>
                    </a:cubicBezTo>
                    <a:cubicBezTo>
                      <a:pt x="4" y="511"/>
                      <a:pt x="4" y="511"/>
                      <a:pt x="4" y="511"/>
                    </a:cubicBezTo>
                    <a:cubicBezTo>
                      <a:pt x="3" y="510"/>
                      <a:pt x="3" y="510"/>
                      <a:pt x="3" y="510"/>
                    </a:cubicBezTo>
                    <a:cubicBezTo>
                      <a:pt x="3" y="510"/>
                      <a:pt x="3" y="510"/>
                      <a:pt x="3" y="510"/>
                    </a:cubicBezTo>
                    <a:cubicBezTo>
                      <a:pt x="3" y="510"/>
                      <a:pt x="3" y="510"/>
                      <a:pt x="3" y="510"/>
                    </a:cubicBezTo>
                    <a:cubicBezTo>
                      <a:pt x="2" y="510"/>
                      <a:pt x="2" y="510"/>
                      <a:pt x="2" y="510"/>
                    </a:cubicBezTo>
                    <a:cubicBezTo>
                      <a:pt x="2" y="510"/>
                      <a:pt x="2" y="511"/>
                      <a:pt x="1" y="511"/>
                    </a:cubicBezTo>
                    <a:cubicBezTo>
                      <a:pt x="3" y="512"/>
                      <a:pt x="3" y="512"/>
                      <a:pt x="3" y="512"/>
                    </a:cubicBezTo>
                    <a:cubicBezTo>
                      <a:pt x="2" y="511"/>
                      <a:pt x="2" y="511"/>
                      <a:pt x="2" y="511"/>
                    </a:cubicBezTo>
                    <a:cubicBezTo>
                      <a:pt x="1" y="512"/>
                      <a:pt x="1" y="512"/>
                      <a:pt x="1" y="512"/>
                    </a:cubicBezTo>
                    <a:cubicBezTo>
                      <a:pt x="1" y="512"/>
                      <a:pt x="1" y="513"/>
                      <a:pt x="2" y="513"/>
                    </a:cubicBezTo>
                    <a:cubicBezTo>
                      <a:pt x="2" y="513"/>
                      <a:pt x="2" y="513"/>
                      <a:pt x="2" y="513"/>
                    </a:cubicBezTo>
                    <a:cubicBezTo>
                      <a:pt x="3" y="514"/>
                      <a:pt x="4" y="514"/>
                      <a:pt x="5" y="515"/>
                    </a:cubicBezTo>
                    <a:cubicBezTo>
                      <a:pt x="15" y="522"/>
                      <a:pt x="44" y="539"/>
                      <a:pt x="44" y="539"/>
                    </a:cubicBezTo>
                    <a:cubicBezTo>
                      <a:pt x="45" y="538"/>
                      <a:pt x="45" y="538"/>
                      <a:pt x="45" y="538"/>
                    </a:cubicBezTo>
                    <a:cubicBezTo>
                      <a:pt x="46" y="537"/>
                      <a:pt x="46" y="537"/>
                      <a:pt x="46" y="537"/>
                    </a:cubicBezTo>
                    <a:cubicBezTo>
                      <a:pt x="46" y="537"/>
                      <a:pt x="35" y="531"/>
                      <a:pt x="25" y="526"/>
                    </a:cubicBezTo>
                    <a:cubicBezTo>
                      <a:pt x="20" y="523"/>
                      <a:pt x="14" y="520"/>
                      <a:pt x="10" y="518"/>
                    </a:cubicBezTo>
                    <a:cubicBezTo>
                      <a:pt x="8" y="517"/>
                      <a:pt x="6" y="516"/>
                      <a:pt x="5" y="516"/>
                    </a:cubicBezTo>
                    <a:cubicBezTo>
                      <a:pt x="4" y="516"/>
                      <a:pt x="4" y="515"/>
                      <a:pt x="3" y="515"/>
                    </a:cubicBezTo>
                    <a:cubicBezTo>
                      <a:pt x="3" y="515"/>
                      <a:pt x="3" y="515"/>
                      <a:pt x="3" y="515"/>
                    </a:cubicBezTo>
                    <a:cubicBezTo>
                      <a:pt x="3" y="515"/>
                      <a:pt x="2" y="515"/>
                      <a:pt x="2" y="515"/>
                    </a:cubicBezTo>
                    <a:cubicBezTo>
                      <a:pt x="1" y="515"/>
                      <a:pt x="1" y="515"/>
                      <a:pt x="1" y="515"/>
                    </a:cubicBezTo>
                    <a:cubicBezTo>
                      <a:pt x="1" y="515"/>
                      <a:pt x="1" y="515"/>
                      <a:pt x="1" y="515"/>
                    </a:cubicBezTo>
                    <a:cubicBezTo>
                      <a:pt x="2" y="516"/>
                      <a:pt x="2" y="516"/>
                      <a:pt x="2" y="516"/>
                    </a:cubicBezTo>
                    <a:cubicBezTo>
                      <a:pt x="1" y="515"/>
                      <a:pt x="1" y="515"/>
                      <a:pt x="1" y="515"/>
                    </a:cubicBezTo>
                    <a:cubicBezTo>
                      <a:pt x="0" y="516"/>
                      <a:pt x="0" y="516"/>
                      <a:pt x="0" y="516"/>
                    </a:cubicBezTo>
                    <a:cubicBezTo>
                      <a:pt x="0" y="517"/>
                      <a:pt x="1" y="517"/>
                      <a:pt x="1" y="517"/>
                    </a:cubicBezTo>
                    <a:cubicBezTo>
                      <a:pt x="1" y="518"/>
                      <a:pt x="1" y="518"/>
                      <a:pt x="1" y="518"/>
                    </a:cubicBezTo>
                    <a:cubicBezTo>
                      <a:pt x="2" y="518"/>
                      <a:pt x="3" y="519"/>
                      <a:pt x="4" y="520"/>
                    </a:cubicBezTo>
                    <a:cubicBezTo>
                      <a:pt x="14" y="527"/>
                      <a:pt x="44" y="544"/>
                      <a:pt x="44" y="544"/>
                    </a:cubicBezTo>
                    <a:cubicBezTo>
                      <a:pt x="45" y="543"/>
                      <a:pt x="45" y="543"/>
                      <a:pt x="45" y="543"/>
                    </a:cubicBezTo>
                    <a:cubicBezTo>
                      <a:pt x="45" y="542"/>
                      <a:pt x="45" y="542"/>
                      <a:pt x="45" y="542"/>
                    </a:cubicBezTo>
                    <a:cubicBezTo>
                      <a:pt x="3" y="523"/>
                      <a:pt x="3" y="523"/>
                      <a:pt x="3" y="523"/>
                    </a:cubicBezTo>
                    <a:cubicBezTo>
                      <a:pt x="2" y="522"/>
                      <a:pt x="1" y="523"/>
                      <a:pt x="1" y="523"/>
                    </a:cubicBezTo>
                    <a:cubicBezTo>
                      <a:pt x="0" y="524"/>
                      <a:pt x="1" y="525"/>
                      <a:pt x="1" y="525"/>
                    </a:cubicBezTo>
                    <a:cubicBezTo>
                      <a:pt x="21" y="538"/>
                      <a:pt x="21" y="538"/>
                      <a:pt x="21" y="538"/>
                    </a:cubicBezTo>
                    <a:cubicBezTo>
                      <a:pt x="3" y="529"/>
                      <a:pt x="3" y="529"/>
                      <a:pt x="3" y="529"/>
                    </a:cubicBezTo>
                    <a:cubicBezTo>
                      <a:pt x="2" y="529"/>
                      <a:pt x="1" y="529"/>
                      <a:pt x="1" y="529"/>
                    </a:cubicBezTo>
                    <a:cubicBezTo>
                      <a:pt x="0" y="530"/>
                      <a:pt x="0" y="530"/>
                      <a:pt x="0" y="530"/>
                    </a:cubicBezTo>
                    <a:cubicBezTo>
                      <a:pt x="0" y="531"/>
                      <a:pt x="1" y="531"/>
                      <a:pt x="1" y="531"/>
                    </a:cubicBezTo>
                    <a:cubicBezTo>
                      <a:pt x="1" y="532"/>
                      <a:pt x="1" y="532"/>
                      <a:pt x="1" y="532"/>
                    </a:cubicBezTo>
                    <a:cubicBezTo>
                      <a:pt x="2" y="532"/>
                      <a:pt x="3" y="533"/>
                      <a:pt x="4" y="534"/>
                    </a:cubicBezTo>
                    <a:cubicBezTo>
                      <a:pt x="14" y="540"/>
                      <a:pt x="43" y="558"/>
                      <a:pt x="43" y="558"/>
                    </a:cubicBezTo>
                    <a:cubicBezTo>
                      <a:pt x="44" y="556"/>
                      <a:pt x="44" y="556"/>
                      <a:pt x="44" y="556"/>
                    </a:cubicBezTo>
                    <a:cubicBezTo>
                      <a:pt x="44" y="555"/>
                      <a:pt x="44" y="555"/>
                      <a:pt x="44" y="555"/>
                    </a:cubicBezTo>
                    <a:cubicBezTo>
                      <a:pt x="4" y="536"/>
                      <a:pt x="4" y="536"/>
                      <a:pt x="4" y="536"/>
                    </a:cubicBezTo>
                    <a:cubicBezTo>
                      <a:pt x="3" y="536"/>
                      <a:pt x="2" y="536"/>
                      <a:pt x="2" y="537"/>
                    </a:cubicBezTo>
                    <a:cubicBezTo>
                      <a:pt x="1" y="537"/>
                      <a:pt x="1" y="538"/>
                      <a:pt x="2" y="539"/>
                    </a:cubicBezTo>
                    <a:cubicBezTo>
                      <a:pt x="44" y="564"/>
                      <a:pt x="44" y="564"/>
                      <a:pt x="44" y="564"/>
                    </a:cubicBezTo>
                    <a:cubicBezTo>
                      <a:pt x="44" y="563"/>
                      <a:pt x="44" y="563"/>
                      <a:pt x="44" y="563"/>
                    </a:cubicBezTo>
                    <a:cubicBezTo>
                      <a:pt x="43" y="562"/>
                      <a:pt x="43" y="562"/>
                      <a:pt x="43" y="562"/>
                    </a:cubicBezTo>
                    <a:cubicBezTo>
                      <a:pt x="44" y="563"/>
                      <a:pt x="44" y="563"/>
                      <a:pt x="44" y="563"/>
                    </a:cubicBezTo>
                    <a:cubicBezTo>
                      <a:pt x="44" y="562"/>
                      <a:pt x="44" y="562"/>
                      <a:pt x="44" y="562"/>
                    </a:cubicBezTo>
                    <a:cubicBezTo>
                      <a:pt x="44" y="562"/>
                      <a:pt x="43" y="562"/>
                      <a:pt x="43" y="562"/>
                    </a:cubicBezTo>
                    <a:cubicBezTo>
                      <a:pt x="44" y="563"/>
                      <a:pt x="44" y="563"/>
                      <a:pt x="44" y="563"/>
                    </a:cubicBezTo>
                    <a:cubicBezTo>
                      <a:pt x="44" y="562"/>
                      <a:pt x="44" y="562"/>
                      <a:pt x="44" y="562"/>
                    </a:cubicBezTo>
                    <a:cubicBezTo>
                      <a:pt x="44" y="563"/>
                      <a:pt x="44" y="563"/>
                      <a:pt x="44" y="563"/>
                    </a:cubicBezTo>
                    <a:cubicBezTo>
                      <a:pt x="44" y="562"/>
                      <a:pt x="44" y="562"/>
                      <a:pt x="44" y="562"/>
                    </a:cubicBezTo>
                    <a:cubicBezTo>
                      <a:pt x="44" y="562"/>
                      <a:pt x="44" y="562"/>
                      <a:pt x="44" y="562"/>
                    </a:cubicBezTo>
                    <a:cubicBezTo>
                      <a:pt x="44" y="563"/>
                      <a:pt x="44" y="563"/>
                      <a:pt x="44" y="563"/>
                    </a:cubicBezTo>
                    <a:cubicBezTo>
                      <a:pt x="44" y="562"/>
                      <a:pt x="44" y="562"/>
                      <a:pt x="44" y="562"/>
                    </a:cubicBezTo>
                    <a:cubicBezTo>
                      <a:pt x="44" y="563"/>
                      <a:pt x="44" y="563"/>
                      <a:pt x="44" y="563"/>
                    </a:cubicBezTo>
                    <a:cubicBezTo>
                      <a:pt x="45" y="562"/>
                      <a:pt x="45" y="562"/>
                      <a:pt x="45" y="562"/>
                    </a:cubicBezTo>
                    <a:cubicBezTo>
                      <a:pt x="44" y="562"/>
                      <a:pt x="44" y="562"/>
                      <a:pt x="44" y="562"/>
                    </a:cubicBezTo>
                    <a:cubicBezTo>
                      <a:pt x="44" y="563"/>
                      <a:pt x="44" y="563"/>
                      <a:pt x="44" y="563"/>
                    </a:cubicBezTo>
                    <a:cubicBezTo>
                      <a:pt x="45" y="562"/>
                      <a:pt x="45" y="562"/>
                      <a:pt x="45" y="562"/>
                    </a:cubicBezTo>
                    <a:cubicBezTo>
                      <a:pt x="44" y="562"/>
                      <a:pt x="44" y="562"/>
                      <a:pt x="44" y="562"/>
                    </a:cubicBezTo>
                    <a:cubicBezTo>
                      <a:pt x="44" y="562"/>
                      <a:pt x="43" y="561"/>
                      <a:pt x="42" y="561"/>
                    </a:cubicBezTo>
                    <a:cubicBezTo>
                      <a:pt x="37" y="558"/>
                      <a:pt x="27" y="554"/>
                      <a:pt x="19" y="549"/>
                    </a:cubicBezTo>
                    <a:cubicBezTo>
                      <a:pt x="14" y="547"/>
                      <a:pt x="10" y="545"/>
                      <a:pt x="7" y="544"/>
                    </a:cubicBezTo>
                    <a:cubicBezTo>
                      <a:pt x="5" y="542"/>
                      <a:pt x="3" y="541"/>
                      <a:pt x="3" y="541"/>
                    </a:cubicBezTo>
                    <a:cubicBezTo>
                      <a:pt x="2" y="541"/>
                      <a:pt x="1" y="541"/>
                      <a:pt x="1" y="542"/>
                    </a:cubicBezTo>
                    <a:cubicBezTo>
                      <a:pt x="1" y="543"/>
                      <a:pt x="1" y="543"/>
                      <a:pt x="1" y="543"/>
                    </a:cubicBezTo>
                    <a:cubicBezTo>
                      <a:pt x="1" y="543"/>
                      <a:pt x="1" y="543"/>
                      <a:pt x="1" y="544"/>
                    </a:cubicBezTo>
                    <a:cubicBezTo>
                      <a:pt x="1" y="544"/>
                      <a:pt x="1" y="544"/>
                      <a:pt x="1" y="544"/>
                    </a:cubicBezTo>
                    <a:cubicBezTo>
                      <a:pt x="2" y="545"/>
                      <a:pt x="3" y="545"/>
                      <a:pt x="4" y="546"/>
                    </a:cubicBezTo>
                    <a:cubicBezTo>
                      <a:pt x="9" y="550"/>
                      <a:pt x="20" y="555"/>
                      <a:pt x="28" y="561"/>
                    </a:cubicBezTo>
                    <a:cubicBezTo>
                      <a:pt x="33" y="563"/>
                      <a:pt x="37" y="566"/>
                      <a:pt x="40" y="568"/>
                    </a:cubicBezTo>
                    <a:cubicBezTo>
                      <a:pt x="41" y="569"/>
                      <a:pt x="42" y="569"/>
                      <a:pt x="43" y="570"/>
                    </a:cubicBezTo>
                    <a:cubicBezTo>
                      <a:pt x="44" y="570"/>
                      <a:pt x="44" y="570"/>
                      <a:pt x="44" y="571"/>
                    </a:cubicBezTo>
                    <a:cubicBezTo>
                      <a:pt x="44" y="571"/>
                      <a:pt x="44" y="571"/>
                      <a:pt x="44" y="571"/>
                    </a:cubicBezTo>
                    <a:cubicBezTo>
                      <a:pt x="44" y="571"/>
                      <a:pt x="44" y="571"/>
                      <a:pt x="44" y="571"/>
                    </a:cubicBezTo>
                    <a:cubicBezTo>
                      <a:pt x="45" y="570"/>
                      <a:pt x="45" y="570"/>
                      <a:pt x="45" y="570"/>
                    </a:cubicBezTo>
                    <a:cubicBezTo>
                      <a:pt x="44" y="571"/>
                      <a:pt x="44" y="571"/>
                      <a:pt x="44" y="571"/>
                    </a:cubicBezTo>
                    <a:cubicBezTo>
                      <a:pt x="44" y="571"/>
                      <a:pt x="44" y="571"/>
                      <a:pt x="44" y="571"/>
                    </a:cubicBezTo>
                    <a:cubicBezTo>
                      <a:pt x="45" y="570"/>
                      <a:pt x="45" y="570"/>
                      <a:pt x="45" y="570"/>
                    </a:cubicBezTo>
                    <a:cubicBezTo>
                      <a:pt x="44" y="571"/>
                      <a:pt x="44" y="571"/>
                      <a:pt x="44" y="571"/>
                    </a:cubicBezTo>
                    <a:cubicBezTo>
                      <a:pt x="45" y="570"/>
                      <a:pt x="45" y="570"/>
                      <a:pt x="45" y="570"/>
                    </a:cubicBezTo>
                    <a:cubicBezTo>
                      <a:pt x="44" y="570"/>
                      <a:pt x="44" y="570"/>
                      <a:pt x="44" y="570"/>
                    </a:cubicBezTo>
                    <a:cubicBezTo>
                      <a:pt x="44" y="570"/>
                      <a:pt x="44" y="570"/>
                      <a:pt x="44" y="571"/>
                    </a:cubicBezTo>
                    <a:cubicBezTo>
                      <a:pt x="45" y="570"/>
                      <a:pt x="45" y="570"/>
                      <a:pt x="45" y="570"/>
                    </a:cubicBezTo>
                    <a:cubicBezTo>
                      <a:pt x="44" y="570"/>
                      <a:pt x="44" y="570"/>
                      <a:pt x="44" y="570"/>
                    </a:cubicBezTo>
                    <a:cubicBezTo>
                      <a:pt x="45" y="570"/>
                      <a:pt x="45" y="570"/>
                      <a:pt x="45" y="570"/>
                    </a:cubicBezTo>
                    <a:cubicBezTo>
                      <a:pt x="44" y="569"/>
                      <a:pt x="44" y="569"/>
                      <a:pt x="44" y="569"/>
                    </a:cubicBezTo>
                    <a:cubicBezTo>
                      <a:pt x="44" y="570"/>
                      <a:pt x="44" y="570"/>
                      <a:pt x="44" y="570"/>
                    </a:cubicBezTo>
                    <a:cubicBezTo>
                      <a:pt x="45" y="570"/>
                      <a:pt x="45" y="570"/>
                      <a:pt x="45" y="570"/>
                    </a:cubicBezTo>
                    <a:cubicBezTo>
                      <a:pt x="44" y="569"/>
                      <a:pt x="44" y="569"/>
                      <a:pt x="44" y="569"/>
                    </a:cubicBezTo>
                    <a:cubicBezTo>
                      <a:pt x="45" y="570"/>
                      <a:pt x="45" y="570"/>
                      <a:pt x="45" y="570"/>
                    </a:cubicBezTo>
                    <a:cubicBezTo>
                      <a:pt x="46" y="568"/>
                      <a:pt x="46" y="568"/>
                      <a:pt x="46" y="568"/>
                    </a:cubicBezTo>
                    <a:cubicBezTo>
                      <a:pt x="3" y="547"/>
                      <a:pt x="3" y="547"/>
                      <a:pt x="3" y="547"/>
                    </a:cubicBezTo>
                    <a:cubicBezTo>
                      <a:pt x="2" y="547"/>
                      <a:pt x="1" y="547"/>
                      <a:pt x="1" y="548"/>
                    </a:cubicBezTo>
                    <a:cubicBezTo>
                      <a:pt x="1" y="548"/>
                      <a:pt x="1" y="549"/>
                      <a:pt x="2" y="550"/>
                    </a:cubicBezTo>
                    <a:cubicBezTo>
                      <a:pt x="2" y="550"/>
                      <a:pt x="4" y="551"/>
                      <a:pt x="8" y="554"/>
                    </a:cubicBezTo>
                    <a:cubicBezTo>
                      <a:pt x="14" y="557"/>
                      <a:pt x="23" y="563"/>
                      <a:pt x="31" y="567"/>
                    </a:cubicBezTo>
                    <a:cubicBezTo>
                      <a:pt x="34" y="570"/>
                      <a:pt x="38" y="572"/>
                      <a:pt x="40" y="573"/>
                    </a:cubicBezTo>
                    <a:cubicBezTo>
                      <a:pt x="41" y="574"/>
                      <a:pt x="42" y="575"/>
                      <a:pt x="43" y="575"/>
                    </a:cubicBezTo>
                    <a:cubicBezTo>
                      <a:pt x="44" y="576"/>
                      <a:pt x="44" y="576"/>
                      <a:pt x="44" y="576"/>
                    </a:cubicBezTo>
                    <a:cubicBezTo>
                      <a:pt x="44" y="576"/>
                      <a:pt x="44" y="576"/>
                      <a:pt x="44" y="576"/>
                    </a:cubicBezTo>
                    <a:cubicBezTo>
                      <a:pt x="44" y="576"/>
                      <a:pt x="44" y="576"/>
                      <a:pt x="44" y="576"/>
                    </a:cubicBezTo>
                    <a:cubicBezTo>
                      <a:pt x="44" y="575"/>
                      <a:pt x="44" y="575"/>
                      <a:pt x="44" y="575"/>
                    </a:cubicBezTo>
                    <a:cubicBezTo>
                      <a:pt x="44" y="576"/>
                      <a:pt x="44" y="576"/>
                      <a:pt x="44" y="576"/>
                    </a:cubicBezTo>
                    <a:cubicBezTo>
                      <a:pt x="44" y="576"/>
                      <a:pt x="44" y="576"/>
                      <a:pt x="44" y="576"/>
                    </a:cubicBezTo>
                    <a:cubicBezTo>
                      <a:pt x="44" y="575"/>
                      <a:pt x="44" y="575"/>
                      <a:pt x="44" y="575"/>
                    </a:cubicBezTo>
                    <a:cubicBezTo>
                      <a:pt x="44" y="576"/>
                      <a:pt x="44" y="576"/>
                      <a:pt x="44" y="576"/>
                    </a:cubicBezTo>
                    <a:cubicBezTo>
                      <a:pt x="45" y="575"/>
                      <a:pt x="45" y="575"/>
                      <a:pt x="45" y="575"/>
                    </a:cubicBezTo>
                    <a:cubicBezTo>
                      <a:pt x="43" y="575"/>
                      <a:pt x="43" y="575"/>
                      <a:pt x="43" y="575"/>
                    </a:cubicBezTo>
                    <a:cubicBezTo>
                      <a:pt x="43" y="575"/>
                      <a:pt x="44" y="575"/>
                      <a:pt x="44" y="576"/>
                    </a:cubicBezTo>
                    <a:cubicBezTo>
                      <a:pt x="45" y="575"/>
                      <a:pt x="45" y="575"/>
                      <a:pt x="45" y="575"/>
                    </a:cubicBezTo>
                    <a:cubicBezTo>
                      <a:pt x="43" y="575"/>
                      <a:pt x="43" y="575"/>
                      <a:pt x="43" y="575"/>
                    </a:cubicBezTo>
                    <a:cubicBezTo>
                      <a:pt x="45" y="575"/>
                      <a:pt x="45" y="575"/>
                      <a:pt x="45" y="575"/>
                    </a:cubicBezTo>
                    <a:cubicBezTo>
                      <a:pt x="44" y="574"/>
                      <a:pt x="44" y="574"/>
                      <a:pt x="44" y="574"/>
                    </a:cubicBezTo>
                    <a:cubicBezTo>
                      <a:pt x="43" y="575"/>
                      <a:pt x="43" y="575"/>
                      <a:pt x="43" y="575"/>
                    </a:cubicBezTo>
                    <a:cubicBezTo>
                      <a:pt x="45" y="575"/>
                      <a:pt x="45" y="575"/>
                      <a:pt x="45" y="575"/>
                    </a:cubicBezTo>
                    <a:cubicBezTo>
                      <a:pt x="44" y="574"/>
                      <a:pt x="44" y="574"/>
                      <a:pt x="44" y="574"/>
                    </a:cubicBezTo>
                    <a:cubicBezTo>
                      <a:pt x="45" y="575"/>
                      <a:pt x="45" y="575"/>
                      <a:pt x="45" y="575"/>
                    </a:cubicBezTo>
                    <a:cubicBezTo>
                      <a:pt x="44" y="574"/>
                      <a:pt x="44" y="574"/>
                      <a:pt x="44" y="574"/>
                    </a:cubicBezTo>
                    <a:cubicBezTo>
                      <a:pt x="45" y="575"/>
                      <a:pt x="45" y="575"/>
                      <a:pt x="45" y="575"/>
                    </a:cubicBezTo>
                    <a:cubicBezTo>
                      <a:pt x="44" y="573"/>
                      <a:pt x="44" y="573"/>
                      <a:pt x="44" y="573"/>
                    </a:cubicBezTo>
                    <a:cubicBezTo>
                      <a:pt x="44" y="573"/>
                      <a:pt x="44" y="574"/>
                      <a:pt x="44" y="574"/>
                    </a:cubicBezTo>
                    <a:cubicBezTo>
                      <a:pt x="45" y="575"/>
                      <a:pt x="45" y="575"/>
                      <a:pt x="45" y="575"/>
                    </a:cubicBezTo>
                    <a:cubicBezTo>
                      <a:pt x="44" y="573"/>
                      <a:pt x="44" y="573"/>
                      <a:pt x="44" y="573"/>
                    </a:cubicBezTo>
                    <a:cubicBezTo>
                      <a:pt x="45" y="575"/>
                      <a:pt x="45" y="575"/>
                      <a:pt x="45" y="575"/>
                    </a:cubicBezTo>
                    <a:cubicBezTo>
                      <a:pt x="45" y="573"/>
                      <a:pt x="45" y="573"/>
                      <a:pt x="45" y="573"/>
                    </a:cubicBezTo>
                    <a:cubicBezTo>
                      <a:pt x="44" y="573"/>
                      <a:pt x="44" y="573"/>
                      <a:pt x="44" y="573"/>
                    </a:cubicBezTo>
                    <a:cubicBezTo>
                      <a:pt x="45" y="575"/>
                      <a:pt x="45" y="575"/>
                      <a:pt x="45" y="575"/>
                    </a:cubicBezTo>
                    <a:cubicBezTo>
                      <a:pt x="45" y="573"/>
                      <a:pt x="45" y="573"/>
                      <a:pt x="45" y="573"/>
                    </a:cubicBezTo>
                    <a:cubicBezTo>
                      <a:pt x="45" y="574"/>
                      <a:pt x="45" y="574"/>
                      <a:pt x="45" y="574"/>
                    </a:cubicBezTo>
                    <a:cubicBezTo>
                      <a:pt x="45" y="573"/>
                      <a:pt x="45" y="573"/>
                      <a:pt x="45" y="573"/>
                    </a:cubicBezTo>
                    <a:cubicBezTo>
                      <a:pt x="45" y="573"/>
                      <a:pt x="45" y="573"/>
                      <a:pt x="45" y="573"/>
                    </a:cubicBezTo>
                    <a:cubicBezTo>
                      <a:pt x="45" y="574"/>
                      <a:pt x="45" y="574"/>
                      <a:pt x="45" y="574"/>
                    </a:cubicBezTo>
                    <a:cubicBezTo>
                      <a:pt x="45" y="573"/>
                      <a:pt x="45" y="573"/>
                      <a:pt x="45" y="573"/>
                    </a:cubicBezTo>
                    <a:cubicBezTo>
                      <a:pt x="45" y="573"/>
                      <a:pt x="45" y="573"/>
                      <a:pt x="45" y="573"/>
                    </a:cubicBezTo>
                    <a:cubicBezTo>
                      <a:pt x="45" y="573"/>
                      <a:pt x="44" y="573"/>
                      <a:pt x="42" y="572"/>
                    </a:cubicBezTo>
                    <a:cubicBezTo>
                      <a:pt x="38" y="570"/>
                      <a:pt x="28" y="565"/>
                      <a:pt x="20" y="561"/>
                    </a:cubicBezTo>
                    <a:cubicBezTo>
                      <a:pt x="16" y="559"/>
                      <a:pt x="12" y="557"/>
                      <a:pt x="9" y="556"/>
                    </a:cubicBezTo>
                    <a:cubicBezTo>
                      <a:pt x="7" y="555"/>
                      <a:pt x="6" y="555"/>
                      <a:pt x="5" y="554"/>
                    </a:cubicBezTo>
                    <a:cubicBezTo>
                      <a:pt x="5" y="554"/>
                      <a:pt x="4" y="554"/>
                      <a:pt x="4" y="554"/>
                    </a:cubicBezTo>
                    <a:cubicBezTo>
                      <a:pt x="4" y="554"/>
                      <a:pt x="4" y="554"/>
                      <a:pt x="4" y="554"/>
                    </a:cubicBezTo>
                    <a:cubicBezTo>
                      <a:pt x="3" y="554"/>
                      <a:pt x="3" y="554"/>
                      <a:pt x="3" y="554"/>
                    </a:cubicBezTo>
                    <a:cubicBezTo>
                      <a:pt x="2" y="554"/>
                      <a:pt x="2" y="554"/>
                      <a:pt x="2" y="554"/>
                    </a:cubicBezTo>
                    <a:cubicBezTo>
                      <a:pt x="2" y="554"/>
                      <a:pt x="2" y="554"/>
                      <a:pt x="2" y="554"/>
                    </a:cubicBezTo>
                    <a:cubicBezTo>
                      <a:pt x="3" y="555"/>
                      <a:pt x="3" y="555"/>
                      <a:pt x="3" y="555"/>
                    </a:cubicBezTo>
                    <a:cubicBezTo>
                      <a:pt x="2" y="554"/>
                      <a:pt x="2" y="554"/>
                      <a:pt x="2" y="554"/>
                    </a:cubicBezTo>
                    <a:cubicBezTo>
                      <a:pt x="1" y="555"/>
                      <a:pt x="1" y="555"/>
                      <a:pt x="1" y="555"/>
                    </a:cubicBezTo>
                    <a:cubicBezTo>
                      <a:pt x="1" y="556"/>
                      <a:pt x="2" y="556"/>
                      <a:pt x="2" y="556"/>
                    </a:cubicBezTo>
                    <a:cubicBezTo>
                      <a:pt x="2" y="557"/>
                      <a:pt x="2" y="557"/>
                      <a:pt x="2" y="557"/>
                    </a:cubicBezTo>
                    <a:cubicBezTo>
                      <a:pt x="3" y="557"/>
                      <a:pt x="4" y="558"/>
                      <a:pt x="5" y="559"/>
                    </a:cubicBezTo>
                    <a:cubicBezTo>
                      <a:pt x="15" y="565"/>
                      <a:pt x="43" y="582"/>
                      <a:pt x="43" y="582"/>
                    </a:cubicBezTo>
                    <a:cubicBezTo>
                      <a:pt x="44" y="581"/>
                      <a:pt x="44" y="581"/>
                      <a:pt x="44" y="581"/>
                    </a:cubicBezTo>
                    <a:cubicBezTo>
                      <a:pt x="44" y="579"/>
                      <a:pt x="44" y="579"/>
                      <a:pt x="44" y="579"/>
                    </a:cubicBezTo>
                    <a:cubicBezTo>
                      <a:pt x="4" y="560"/>
                      <a:pt x="4" y="560"/>
                      <a:pt x="4" y="560"/>
                    </a:cubicBezTo>
                    <a:cubicBezTo>
                      <a:pt x="4" y="560"/>
                      <a:pt x="3" y="560"/>
                      <a:pt x="2" y="561"/>
                    </a:cubicBezTo>
                    <a:cubicBezTo>
                      <a:pt x="2" y="561"/>
                      <a:pt x="2" y="562"/>
                      <a:pt x="3" y="563"/>
                    </a:cubicBezTo>
                    <a:cubicBezTo>
                      <a:pt x="44" y="588"/>
                      <a:pt x="44" y="588"/>
                      <a:pt x="44" y="588"/>
                    </a:cubicBezTo>
                    <a:cubicBezTo>
                      <a:pt x="45" y="587"/>
                      <a:pt x="45" y="587"/>
                      <a:pt x="45" y="587"/>
                    </a:cubicBezTo>
                    <a:cubicBezTo>
                      <a:pt x="46" y="586"/>
                      <a:pt x="46" y="586"/>
                      <a:pt x="46" y="586"/>
                    </a:cubicBezTo>
                    <a:cubicBezTo>
                      <a:pt x="46" y="586"/>
                      <a:pt x="36" y="581"/>
                      <a:pt x="25" y="575"/>
                    </a:cubicBezTo>
                    <a:cubicBezTo>
                      <a:pt x="20" y="573"/>
                      <a:pt x="15" y="570"/>
                      <a:pt x="11" y="568"/>
                    </a:cubicBezTo>
                    <a:cubicBezTo>
                      <a:pt x="9" y="567"/>
                      <a:pt x="7" y="566"/>
                      <a:pt x="6" y="565"/>
                    </a:cubicBezTo>
                    <a:cubicBezTo>
                      <a:pt x="5" y="565"/>
                      <a:pt x="5" y="565"/>
                      <a:pt x="4" y="565"/>
                    </a:cubicBezTo>
                    <a:cubicBezTo>
                      <a:pt x="3" y="565"/>
                      <a:pt x="3" y="565"/>
                      <a:pt x="3" y="565"/>
                    </a:cubicBezTo>
                    <a:cubicBezTo>
                      <a:pt x="3" y="564"/>
                      <a:pt x="3" y="564"/>
                      <a:pt x="3" y="564"/>
                    </a:cubicBezTo>
                    <a:cubicBezTo>
                      <a:pt x="2" y="564"/>
                      <a:pt x="2" y="564"/>
                      <a:pt x="2" y="564"/>
                    </a:cubicBezTo>
                    <a:cubicBezTo>
                      <a:pt x="2" y="565"/>
                      <a:pt x="2" y="565"/>
                      <a:pt x="1" y="565"/>
                    </a:cubicBezTo>
                    <a:cubicBezTo>
                      <a:pt x="3" y="566"/>
                      <a:pt x="3" y="566"/>
                      <a:pt x="3" y="566"/>
                    </a:cubicBezTo>
                    <a:cubicBezTo>
                      <a:pt x="1" y="565"/>
                      <a:pt x="1" y="565"/>
                      <a:pt x="1" y="565"/>
                    </a:cubicBezTo>
                    <a:cubicBezTo>
                      <a:pt x="1" y="566"/>
                      <a:pt x="1" y="566"/>
                      <a:pt x="1" y="566"/>
                    </a:cubicBezTo>
                    <a:cubicBezTo>
                      <a:pt x="1" y="567"/>
                      <a:pt x="1" y="567"/>
                      <a:pt x="1" y="567"/>
                    </a:cubicBezTo>
                    <a:cubicBezTo>
                      <a:pt x="2" y="567"/>
                      <a:pt x="2" y="567"/>
                      <a:pt x="2" y="567"/>
                    </a:cubicBezTo>
                    <a:cubicBezTo>
                      <a:pt x="2" y="568"/>
                      <a:pt x="3" y="568"/>
                      <a:pt x="5" y="569"/>
                    </a:cubicBezTo>
                    <a:cubicBezTo>
                      <a:pt x="10" y="572"/>
                      <a:pt x="20" y="578"/>
                      <a:pt x="28" y="583"/>
                    </a:cubicBezTo>
                    <a:cubicBezTo>
                      <a:pt x="32" y="586"/>
                      <a:pt x="36" y="588"/>
                      <a:pt x="39" y="590"/>
                    </a:cubicBezTo>
                    <a:cubicBezTo>
                      <a:pt x="41" y="591"/>
                      <a:pt x="42" y="592"/>
                      <a:pt x="43" y="592"/>
                    </a:cubicBezTo>
                    <a:cubicBezTo>
                      <a:pt x="43" y="593"/>
                      <a:pt x="43" y="593"/>
                      <a:pt x="43" y="593"/>
                    </a:cubicBezTo>
                    <a:cubicBezTo>
                      <a:pt x="44" y="593"/>
                      <a:pt x="44" y="593"/>
                      <a:pt x="44" y="593"/>
                    </a:cubicBezTo>
                    <a:cubicBezTo>
                      <a:pt x="44" y="593"/>
                      <a:pt x="44" y="593"/>
                      <a:pt x="44" y="593"/>
                    </a:cubicBezTo>
                    <a:cubicBezTo>
                      <a:pt x="44" y="592"/>
                      <a:pt x="44" y="592"/>
                      <a:pt x="44" y="592"/>
                    </a:cubicBezTo>
                    <a:cubicBezTo>
                      <a:pt x="43" y="593"/>
                      <a:pt x="43" y="593"/>
                      <a:pt x="43" y="593"/>
                    </a:cubicBezTo>
                    <a:cubicBezTo>
                      <a:pt x="44" y="593"/>
                      <a:pt x="44" y="593"/>
                      <a:pt x="44" y="593"/>
                    </a:cubicBezTo>
                    <a:cubicBezTo>
                      <a:pt x="44" y="592"/>
                      <a:pt x="44" y="592"/>
                      <a:pt x="44" y="592"/>
                    </a:cubicBezTo>
                    <a:cubicBezTo>
                      <a:pt x="43" y="593"/>
                      <a:pt x="43" y="593"/>
                      <a:pt x="43" y="593"/>
                    </a:cubicBezTo>
                    <a:cubicBezTo>
                      <a:pt x="45" y="592"/>
                      <a:pt x="45" y="592"/>
                      <a:pt x="45" y="592"/>
                    </a:cubicBezTo>
                    <a:cubicBezTo>
                      <a:pt x="43" y="592"/>
                      <a:pt x="43" y="592"/>
                      <a:pt x="43" y="592"/>
                    </a:cubicBezTo>
                    <a:cubicBezTo>
                      <a:pt x="43" y="593"/>
                      <a:pt x="43" y="593"/>
                      <a:pt x="43" y="593"/>
                    </a:cubicBezTo>
                    <a:cubicBezTo>
                      <a:pt x="45" y="592"/>
                      <a:pt x="45" y="592"/>
                      <a:pt x="45" y="592"/>
                    </a:cubicBezTo>
                    <a:cubicBezTo>
                      <a:pt x="43" y="592"/>
                      <a:pt x="43" y="592"/>
                      <a:pt x="43" y="592"/>
                    </a:cubicBezTo>
                    <a:cubicBezTo>
                      <a:pt x="45" y="592"/>
                      <a:pt x="45" y="592"/>
                      <a:pt x="45" y="592"/>
                    </a:cubicBezTo>
                    <a:cubicBezTo>
                      <a:pt x="43" y="591"/>
                      <a:pt x="43" y="591"/>
                      <a:pt x="43" y="591"/>
                    </a:cubicBezTo>
                    <a:cubicBezTo>
                      <a:pt x="43" y="592"/>
                      <a:pt x="43" y="592"/>
                      <a:pt x="43" y="592"/>
                    </a:cubicBezTo>
                    <a:cubicBezTo>
                      <a:pt x="45" y="592"/>
                      <a:pt x="45" y="592"/>
                      <a:pt x="45" y="592"/>
                    </a:cubicBezTo>
                    <a:cubicBezTo>
                      <a:pt x="43" y="591"/>
                      <a:pt x="43" y="591"/>
                      <a:pt x="43" y="591"/>
                    </a:cubicBezTo>
                    <a:cubicBezTo>
                      <a:pt x="45" y="592"/>
                      <a:pt x="45" y="592"/>
                      <a:pt x="45" y="592"/>
                    </a:cubicBezTo>
                    <a:cubicBezTo>
                      <a:pt x="44" y="591"/>
                      <a:pt x="44" y="591"/>
                      <a:pt x="44" y="591"/>
                    </a:cubicBezTo>
                    <a:cubicBezTo>
                      <a:pt x="45" y="592"/>
                      <a:pt x="45" y="592"/>
                      <a:pt x="45" y="592"/>
                    </a:cubicBezTo>
                    <a:cubicBezTo>
                      <a:pt x="44" y="591"/>
                      <a:pt x="44" y="591"/>
                      <a:pt x="44" y="591"/>
                    </a:cubicBezTo>
                    <a:cubicBezTo>
                      <a:pt x="44" y="591"/>
                      <a:pt x="44" y="591"/>
                      <a:pt x="44" y="591"/>
                    </a:cubicBezTo>
                    <a:cubicBezTo>
                      <a:pt x="45" y="592"/>
                      <a:pt x="45" y="592"/>
                      <a:pt x="45" y="592"/>
                    </a:cubicBezTo>
                    <a:cubicBezTo>
                      <a:pt x="44" y="591"/>
                      <a:pt x="44" y="591"/>
                      <a:pt x="44" y="591"/>
                    </a:cubicBezTo>
                    <a:cubicBezTo>
                      <a:pt x="45" y="592"/>
                      <a:pt x="45" y="592"/>
                      <a:pt x="45" y="592"/>
                    </a:cubicBezTo>
                    <a:cubicBezTo>
                      <a:pt x="45" y="591"/>
                      <a:pt x="45" y="591"/>
                      <a:pt x="45" y="591"/>
                    </a:cubicBezTo>
                    <a:cubicBezTo>
                      <a:pt x="44" y="591"/>
                      <a:pt x="44" y="591"/>
                      <a:pt x="44" y="591"/>
                    </a:cubicBezTo>
                    <a:cubicBezTo>
                      <a:pt x="45" y="592"/>
                      <a:pt x="45" y="592"/>
                      <a:pt x="45" y="592"/>
                    </a:cubicBezTo>
                    <a:cubicBezTo>
                      <a:pt x="45" y="591"/>
                      <a:pt x="45" y="591"/>
                      <a:pt x="45" y="591"/>
                    </a:cubicBezTo>
                    <a:cubicBezTo>
                      <a:pt x="45" y="591"/>
                      <a:pt x="45" y="591"/>
                      <a:pt x="45" y="591"/>
                    </a:cubicBezTo>
                    <a:cubicBezTo>
                      <a:pt x="45" y="591"/>
                      <a:pt x="45" y="591"/>
                      <a:pt x="45" y="591"/>
                    </a:cubicBezTo>
                    <a:cubicBezTo>
                      <a:pt x="45" y="591"/>
                      <a:pt x="45" y="591"/>
                      <a:pt x="45" y="591"/>
                    </a:cubicBezTo>
                    <a:cubicBezTo>
                      <a:pt x="45" y="591"/>
                      <a:pt x="45" y="591"/>
                      <a:pt x="45" y="591"/>
                    </a:cubicBezTo>
                    <a:cubicBezTo>
                      <a:pt x="45" y="591"/>
                      <a:pt x="45" y="591"/>
                      <a:pt x="45" y="591"/>
                    </a:cubicBezTo>
                    <a:cubicBezTo>
                      <a:pt x="45" y="591"/>
                      <a:pt x="44" y="590"/>
                      <a:pt x="42" y="590"/>
                    </a:cubicBezTo>
                    <a:cubicBezTo>
                      <a:pt x="38" y="588"/>
                      <a:pt x="28" y="583"/>
                      <a:pt x="20" y="579"/>
                    </a:cubicBezTo>
                    <a:cubicBezTo>
                      <a:pt x="15" y="577"/>
                      <a:pt x="12" y="575"/>
                      <a:pt x="9" y="574"/>
                    </a:cubicBezTo>
                    <a:cubicBezTo>
                      <a:pt x="7" y="573"/>
                      <a:pt x="6" y="573"/>
                      <a:pt x="5" y="572"/>
                    </a:cubicBezTo>
                    <a:cubicBezTo>
                      <a:pt x="5" y="572"/>
                      <a:pt x="4" y="572"/>
                      <a:pt x="4" y="572"/>
                    </a:cubicBezTo>
                    <a:cubicBezTo>
                      <a:pt x="4" y="572"/>
                      <a:pt x="4" y="572"/>
                      <a:pt x="4" y="572"/>
                    </a:cubicBezTo>
                    <a:cubicBezTo>
                      <a:pt x="4" y="571"/>
                      <a:pt x="4" y="571"/>
                      <a:pt x="4" y="571"/>
                    </a:cubicBezTo>
                    <a:cubicBezTo>
                      <a:pt x="4" y="571"/>
                      <a:pt x="4" y="571"/>
                      <a:pt x="4" y="571"/>
                    </a:cubicBezTo>
                    <a:cubicBezTo>
                      <a:pt x="4" y="571"/>
                      <a:pt x="4" y="571"/>
                      <a:pt x="3" y="571"/>
                    </a:cubicBezTo>
                    <a:cubicBezTo>
                      <a:pt x="3" y="571"/>
                      <a:pt x="2" y="572"/>
                      <a:pt x="2" y="572"/>
                    </a:cubicBezTo>
                    <a:cubicBezTo>
                      <a:pt x="2" y="573"/>
                      <a:pt x="2" y="574"/>
                      <a:pt x="2" y="574"/>
                    </a:cubicBezTo>
                    <a:cubicBezTo>
                      <a:pt x="25" y="588"/>
                      <a:pt x="25" y="588"/>
                      <a:pt x="25" y="588"/>
                    </a:cubicBezTo>
                    <a:cubicBezTo>
                      <a:pt x="4" y="579"/>
                      <a:pt x="4" y="579"/>
                      <a:pt x="4" y="579"/>
                    </a:cubicBezTo>
                    <a:cubicBezTo>
                      <a:pt x="3" y="578"/>
                      <a:pt x="2" y="579"/>
                      <a:pt x="2" y="579"/>
                    </a:cubicBezTo>
                    <a:cubicBezTo>
                      <a:pt x="1" y="580"/>
                      <a:pt x="2" y="581"/>
                      <a:pt x="2" y="581"/>
                    </a:cubicBezTo>
                    <a:cubicBezTo>
                      <a:pt x="2" y="581"/>
                      <a:pt x="5" y="583"/>
                      <a:pt x="9" y="585"/>
                    </a:cubicBezTo>
                    <a:cubicBezTo>
                      <a:pt x="15" y="589"/>
                      <a:pt x="24" y="594"/>
                      <a:pt x="31" y="599"/>
                    </a:cubicBezTo>
                    <a:cubicBezTo>
                      <a:pt x="35" y="601"/>
                      <a:pt x="38" y="603"/>
                      <a:pt x="40" y="605"/>
                    </a:cubicBezTo>
                    <a:cubicBezTo>
                      <a:pt x="42" y="605"/>
                      <a:pt x="43" y="606"/>
                      <a:pt x="43" y="607"/>
                    </a:cubicBezTo>
                    <a:cubicBezTo>
                      <a:pt x="44" y="607"/>
                      <a:pt x="44" y="607"/>
                      <a:pt x="44" y="607"/>
                    </a:cubicBezTo>
                    <a:cubicBezTo>
                      <a:pt x="44" y="607"/>
                      <a:pt x="44" y="607"/>
                      <a:pt x="44" y="607"/>
                    </a:cubicBezTo>
                    <a:cubicBezTo>
                      <a:pt x="44" y="607"/>
                      <a:pt x="44" y="607"/>
                      <a:pt x="44" y="607"/>
                    </a:cubicBezTo>
                    <a:cubicBezTo>
                      <a:pt x="45" y="606"/>
                      <a:pt x="45" y="606"/>
                      <a:pt x="45" y="606"/>
                    </a:cubicBezTo>
                    <a:cubicBezTo>
                      <a:pt x="44" y="607"/>
                      <a:pt x="44" y="607"/>
                      <a:pt x="44" y="607"/>
                    </a:cubicBezTo>
                    <a:cubicBezTo>
                      <a:pt x="44" y="607"/>
                      <a:pt x="44" y="607"/>
                      <a:pt x="44" y="607"/>
                    </a:cubicBezTo>
                    <a:cubicBezTo>
                      <a:pt x="45" y="606"/>
                      <a:pt x="45" y="606"/>
                      <a:pt x="45" y="606"/>
                    </a:cubicBezTo>
                    <a:cubicBezTo>
                      <a:pt x="44" y="607"/>
                      <a:pt x="44" y="607"/>
                      <a:pt x="44" y="607"/>
                    </a:cubicBezTo>
                    <a:cubicBezTo>
                      <a:pt x="45" y="606"/>
                      <a:pt x="45" y="606"/>
                      <a:pt x="45" y="606"/>
                    </a:cubicBezTo>
                    <a:cubicBezTo>
                      <a:pt x="44" y="606"/>
                      <a:pt x="44" y="606"/>
                      <a:pt x="44" y="606"/>
                    </a:cubicBezTo>
                    <a:cubicBezTo>
                      <a:pt x="44" y="607"/>
                      <a:pt x="44" y="607"/>
                      <a:pt x="44" y="607"/>
                    </a:cubicBezTo>
                    <a:cubicBezTo>
                      <a:pt x="45" y="606"/>
                      <a:pt x="45" y="606"/>
                      <a:pt x="45" y="606"/>
                    </a:cubicBezTo>
                    <a:cubicBezTo>
                      <a:pt x="44" y="606"/>
                      <a:pt x="44" y="606"/>
                      <a:pt x="44" y="606"/>
                    </a:cubicBezTo>
                    <a:cubicBezTo>
                      <a:pt x="45" y="606"/>
                      <a:pt x="45" y="606"/>
                      <a:pt x="45" y="606"/>
                    </a:cubicBezTo>
                    <a:cubicBezTo>
                      <a:pt x="44" y="606"/>
                      <a:pt x="44" y="606"/>
                      <a:pt x="44" y="606"/>
                    </a:cubicBezTo>
                    <a:cubicBezTo>
                      <a:pt x="44" y="606"/>
                      <a:pt x="44" y="606"/>
                      <a:pt x="44" y="606"/>
                    </a:cubicBezTo>
                    <a:cubicBezTo>
                      <a:pt x="45" y="606"/>
                      <a:pt x="45" y="606"/>
                      <a:pt x="45" y="606"/>
                    </a:cubicBezTo>
                    <a:cubicBezTo>
                      <a:pt x="44" y="606"/>
                      <a:pt x="44" y="606"/>
                      <a:pt x="44" y="606"/>
                    </a:cubicBezTo>
                    <a:cubicBezTo>
                      <a:pt x="45" y="606"/>
                      <a:pt x="45" y="606"/>
                      <a:pt x="45" y="606"/>
                    </a:cubicBezTo>
                    <a:cubicBezTo>
                      <a:pt x="44" y="605"/>
                      <a:pt x="44" y="605"/>
                      <a:pt x="44" y="605"/>
                    </a:cubicBezTo>
                    <a:cubicBezTo>
                      <a:pt x="45" y="606"/>
                      <a:pt x="45" y="606"/>
                      <a:pt x="45" y="606"/>
                    </a:cubicBezTo>
                    <a:cubicBezTo>
                      <a:pt x="45" y="605"/>
                      <a:pt x="45" y="605"/>
                      <a:pt x="45" y="605"/>
                    </a:cubicBezTo>
                    <a:cubicBezTo>
                      <a:pt x="44" y="605"/>
                      <a:pt x="44" y="605"/>
                      <a:pt x="44" y="605"/>
                    </a:cubicBezTo>
                    <a:cubicBezTo>
                      <a:pt x="45" y="606"/>
                      <a:pt x="45" y="606"/>
                      <a:pt x="45" y="606"/>
                    </a:cubicBezTo>
                    <a:cubicBezTo>
                      <a:pt x="45" y="605"/>
                      <a:pt x="45" y="605"/>
                      <a:pt x="45" y="605"/>
                    </a:cubicBezTo>
                    <a:cubicBezTo>
                      <a:pt x="45" y="606"/>
                      <a:pt x="45" y="606"/>
                      <a:pt x="45" y="606"/>
                    </a:cubicBezTo>
                    <a:cubicBezTo>
                      <a:pt x="45" y="605"/>
                      <a:pt x="45" y="605"/>
                      <a:pt x="45" y="605"/>
                    </a:cubicBezTo>
                    <a:cubicBezTo>
                      <a:pt x="45" y="605"/>
                      <a:pt x="45" y="605"/>
                      <a:pt x="45" y="605"/>
                    </a:cubicBezTo>
                    <a:cubicBezTo>
                      <a:pt x="45" y="606"/>
                      <a:pt x="45" y="606"/>
                      <a:pt x="45" y="606"/>
                    </a:cubicBezTo>
                    <a:cubicBezTo>
                      <a:pt x="45" y="605"/>
                      <a:pt x="45" y="605"/>
                      <a:pt x="45" y="605"/>
                    </a:cubicBezTo>
                    <a:cubicBezTo>
                      <a:pt x="45" y="606"/>
                      <a:pt x="45" y="606"/>
                      <a:pt x="45" y="606"/>
                    </a:cubicBezTo>
                    <a:cubicBezTo>
                      <a:pt x="45" y="605"/>
                      <a:pt x="45" y="605"/>
                      <a:pt x="45" y="605"/>
                    </a:cubicBezTo>
                    <a:cubicBezTo>
                      <a:pt x="45" y="605"/>
                      <a:pt x="45" y="605"/>
                      <a:pt x="45" y="605"/>
                    </a:cubicBezTo>
                    <a:cubicBezTo>
                      <a:pt x="45" y="606"/>
                      <a:pt x="45" y="606"/>
                      <a:pt x="45" y="606"/>
                    </a:cubicBezTo>
                    <a:cubicBezTo>
                      <a:pt x="45" y="605"/>
                      <a:pt x="45" y="605"/>
                      <a:pt x="45" y="605"/>
                    </a:cubicBezTo>
                    <a:cubicBezTo>
                      <a:pt x="45" y="605"/>
                      <a:pt x="45" y="605"/>
                      <a:pt x="45" y="605"/>
                    </a:cubicBezTo>
                    <a:cubicBezTo>
                      <a:pt x="41" y="603"/>
                      <a:pt x="32" y="599"/>
                      <a:pt x="23" y="595"/>
                    </a:cubicBezTo>
                    <a:cubicBezTo>
                      <a:pt x="18" y="592"/>
                      <a:pt x="14" y="590"/>
                      <a:pt x="10" y="589"/>
                    </a:cubicBezTo>
                    <a:cubicBezTo>
                      <a:pt x="9" y="588"/>
                      <a:pt x="7" y="587"/>
                      <a:pt x="6" y="587"/>
                    </a:cubicBezTo>
                    <a:cubicBezTo>
                      <a:pt x="6" y="587"/>
                      <a:pt x="5" y="587"/>
                      <a:pt x="5" y="586"/>
                    </a:cubicBezTo>
                    <a:cubicBezTo>
                      <a:pt x="4" y="586"/>
                      <a:pt x="4" y="586"/>
                      <a:pt x="4" y="586"/>
                    </a:cubicBezTo>
                    <a:cubicBezTo>
                      <a:pt x="4" y="586"/>
                      <a:pt x="4" y="586"/>
                      <a:pt x="4" y="586"/>
                    </a:cubicBezTo>
                    <a:cubicBezTo>
                      <a:pt x="3" y="586"/>
                      <a:pt x="3" y="586"/>
                      <a:pt x="3" y="586"/>
                    </a:cubicBezTo>
                    <a:cubicBezTo>
                      <a:pt x="3" y="586"/>
                      <a:pt x="3" y="586"/>
                      <a:pt x="2" y="587"/>
                    </a:cubicBezTo>
                    <a:cubicBezTo>
                      <a:pt x="4" y="588"/>
                      <a:pt x="4" y="588"/>
                      <a:pt x="4" y="588"/>
                    </a:cubicBezTo>
                    <a:cubicBezTo>
                      <a:pt x="2" y="587"/>
                      <a:pt x="2" y="587"/>
                      <a:pt x="2" y="587"/>
                    </a:cubicBezTo>
                    <a:cubicBezTo>
                      <a:pt x="2" y="588"/>
                      <a:pt x="2" y="588"/>
                      <a:pt x="2" y="588"/>
                    </a:cubicBezTo>
                    <a:cubicBezTo>
                      <a:pt x="2" y="588"/>
                      <a:pt x="2" y="589"/>
                      <a:pt x="2" y="589"/>
                    </a:cubicBezTo>
                    <a:cubicBezTo>
                      <a:pt x="3" y="589"/>
                      <a:pt x="3" y="590"/>
                      <a:pt x="4" y="590"/>
                    </a:cubicBezTo>
                    <a:cubicBezTo>
                      <a:pt x="5" y="591"/>
                      <a:pt x="8" y="593"/>
                      <a:pt x="12" y="596"/>
                    </a:cubicBezTo>
                    <a:cubicBezTo>
                      <a:pt x="24" y="603"/>
                      <a:pt x="43" y="614"/>
                      <a:pt x="43" y="614"/>
                    </a:cubicBezTo>
                    <a:cubicBezTo>
                      <a:pt x="44" y="613"/>
                      <a:pt x="44" y="613"/>
                      <a:pt x="44" y="613"/>
                    </a:cubicBezTo>
                    <a:cubicBezTo>
                      <a:pt x="43" y="612"/>
                      <a:pt x="43" y="612"/>
                      <a:pt x="43" y="612"/>
                    </a:cubicBezTo>
                    <a:cubicBezTo>
                      <a:pt x="44" y="613"/>
                      <a:pt x="44" y="613"/>
                      <a:pt x="44" y="613"/>
                    </a:cubicBezTo>
                    <a:cubicBezTo>
                      <a:pt x="44" y="612"/>
                      <a:pt x="44" y="612"/>
                      <a:pt x="44" y="612"/>
                    </a:cubicBezTo>
                    <a:cubicBezTo>
                      <a:pt x="43" y="612"/>
                      <a:pt x="43" y="612"/>
                      <a:pt x="43" y="612"/>
                    </a:cubicBezTo>
                    <a:cubicBezTo>
                      <a:pt x="44" y="613"/>
                      <a:pt x="44" y="613"/>
                      <a:pt x="44" y="613"/>
                    </a:cubicBezTo>
                    <a:cubicBezTo>
                      <a:pt x="44" y="612"/>
                      <a:pt x="44" y="612"/>
                      <a:pt x="44" y="612"/>
                    </a:cubicBezTo>
                    <a:cubicBezTo>
                      <a:pt x="44" y="613"/>
                      <a:pt x="44" y="613"/>
                      <a:pt x="44" y="613"/>
                    </a:cubicBezTo>
                    <a:cubicBezTo>
                      <a:pt x="44" y="611"/>
                      <a:pt x="44" y="611"/>
                      <a:pt x="44" y="611"/>
                    </a:cubicBezTo>
                    <a:cubicBezTo>
                      <a:pt x="44" y="612"/>
                      <a:pt x="44" y="612"/>
                      <a:pt x="44" y="612"/>
                    </a:cubicBezTo>
                    <a:cubicBezTo>
                      <a:pt x="44" y="613"/>
                      <a:pt x="44" y="613"/>
                      <a:pt x="44" y="613"/>
                    </a:cubicBezTo>
                    <a:cubicBezTo>
                      <a:pt x="44" y="611"/>
                      <a:pt x="44" y="611"/>
                      <a:pt x="44" y="611"/>
                    </a:cubicBezTo>
                    <a:cubicBezTo>
                      <a:pt x="44" y="612"/>
                      <a:pt x="44" y="612"/>
                      <a:pt x="44" y="612"/>
                    </a:cubicBezTo>
                    <a:cubicBezTo>
                      <a:pt x="44" y="611"/>
                      <a:pt x="44" y="611"/>
                      <a:pt x="44" y="611"/>
                    </a:cubicBezTo>
                    <a:cubicBezTo>
                      <a:pt x="44" y="611"/>
                      <a:pt x="44" y="611"/>
                      <a:pt x="44" y="611"/>
                    </a:cubicBezTo>
                    <a:cubicBezTo>
                      <a:pt x="44" y="612"/>
                      <a:pt x="44" y="612"/>
                      <a:pt x="44" y="612"/>
                    </a:cubicBezTo>
                    <a:cubicBezTo>
                      <a:pt x="44" y="611"/>
                      <a:pt x="44" y="611"/>
                      <a:pt x="44" y="611"/>
                    </a:cubicBezTo>
                    <a:cubicBezTo>
                      <a:pt x="44" y="611"/>
                      <a:pt x="44" y="611"/>
                      <a:pt x="43" y="611"/>
                    </a:cubicBezTo>
                    <a:cubicBezTo>
                      <a:pt x="40" y="610"/>
                      <a:pt x="31" y="605"/>
                      <a:pt x="22" y="601"/>
                    </a:cubicBezTo>
                    <a:cubicBezTo>
                      <a:pt x="17" y="598"/>
                      <a:pt x="13" y="596"/>
                      <a:pt x="10" y="595"/>
                    </a:cubicBezTo>
                    <a:cubicBezTo>
                      <a:pt x="8" y="594"/>
                      <a:pt x="7" y="593"/>
                      <a:pt x="6" y="593"/>
                    </a:cubicBezTo>
                    <a:cubicBezTo>
                      <a:pt x="5" y="593"/>
                      <a:pt x="5" y="592"/>
                      <a:pt x="4" y="592"/>
                    </a:cubicBezTo>
                    <a:cubicBezTo>
                      <a:pt x="4" y="592"/>
                      <a:pt x="4" y="592"/>
                      <a:pt x="4" y="592"/>
                    </a:cubicBezTo>
                    <a:cubicBezTo>
                      <a:pt x="4" y="592"/>
                      <a:pt x="4" y="592"/>
                      <a:pt x="4" y="592"/>
                    </a:cubicBezTo>
                    <a:cubicBezTo>
                      <a:pt x="4" y="592"/>
                      <a:pt x="4" y="592"/>
                      <a:pt x="3" y="592"/>
                    </a:cubicBezTo>
                    <a:cubicBezTo>
                      <a:pt x="3" y="592"/>
                      <a:pt x="3" y="592"/>
                      <a:pt x="2" y="593"/>
                    </a:cubicBezTo>
                    <a:cubicBezTo>
                      <a:pt x="2" y="593"/>
                      <a:pt x="2" y="594"/>
                      <a:pt x="3" y="595"/>
                    </a:cubicBezTo>
                    <a:cubicBezTo>
                      <a:pt x="22" y="607"/>
                      <a:pt x="22" y="607"/>
                      <a:pt x="22" y="607"/>
                    </a:cubicBezTo>
                    <a:cubicBezTo>
                      <a:pt x="3" y="598"/>
                      <a:pt x="3" y="598"/>
                      <a:pt x="3" y="598"/>
                    </a:cubicBezTo>
                    <a:cubicBezTo>
                      <a:pt x="3" y="598"/>
                      <a:pt x="2" y="598"/>
                      <a:pt x="2" y="599"/>
                    </a:cubicBezTo>
                    <a:cubicBezTo>
                      <a:pt x="1" y="599"/>
                      <a:pt x="1" y="600"/>
                      <a:pt x="2" y="601"/>
                    </a:cubicBezTo>
                    <a:cubicBezTo>
                      <a:pt x="25" y="615"/>
                      <a:pt x="25" y="615"/>
                      <a:pt x="25" y="615"/>
                    </a:cubicBezTo>
                    <a:cubicBezTo>
                      <a:pt x="3" y="605"/>
                      <a:pt x="3" y="605"/>
                      <a:pt x="3" y="605"/>
                    </a:cubicBezTo>
                    <a:cubicBezTo>
                      <a:pt x="2" y="604"/>
                      <a:pt x="1" y="605"/>
                      <a:pt x="1" y="605"/>
                    </a:cubicBezTo>
                    <a:cubicBezTo>
                      <a:pt x="0" y="606"/>
                      <a:pt x="1" y="607"/>
                      <a:pt x="1" y="607"/>
                    </a:cubicBezTo>
                    <a:cubicBezTo>
                      <a:pt x="43" y="633"/>
                      <a:pt x="43" y="633"/>
                      <a:pt x="43" y="633"/>
                    </a:cubicBezTo>
                    <a:cubicBezTo>
                      <a:pt x="44" y="632"/>
                      <a:pt x="44" y="632"/>
                      <a:pt x="44" y="632"/>
                    </a:cubicBezTo>
                    <a:cubicBezTo>
                      <a:pt x="43" y="631"/>
                      <a:pt x="43" y="631"/>
                      <a:pt x="43" y="631"/>
                    </a:cubicBezTo>
                    <a:cubicBezTo>
                      <a:pt x="44" y="632"/>
                      <a:pt x="44" y="632"/>
                      <a:pt x="44" y="632"/>
                    </a:cubicBezTo>
                    <a:cubicBezTo>
                      <a:pt x="44" y="631"/>
                      <a:pt x="44" y="631"/>
                      <a:pt x="44" y="631"/>
                    </a:cubicBezTo>
                    <a:cubicBezTo>
                      <a:pt x="43" y="631"/>
                      <a:pt x="43" y="631"/>
                      <a:pt x="43" y="631"/>
                    </a:cubicBezTo>
                    <a:cubicBezTo>
                      <a:pt x="44" y="632"/>
                      <a:pt x="44" y="632"/>
                      <a:pt x="44" y="632"/>
                    </a:cubicBezTo>
                    <a:cubicBezTo>
                      <a:pt x="44" y="631"/>
                      <a:pt x="44" y="631"/>
                      <a:pt x="44" y="631"/>
                    </a:cubicBezTo>
                    <a:cubicBezTo>
                      <a:pt x="44" y="632"/>
                      <a:pt x="44" y="632"/>
                      <a:pt x="44" y="632"/>
                    </a:cubicBezTo>
                    <a:cubicBezTo>
                      <a:pt x="44" y="631"/>
                      <a:pt x="44" y="631"/>
                      <a:pt x="44" y="631"/>
                    </a:cubicBezTo>
                    <a:cubicBezTo>
                      <a:pt x="44" y="631"/>
                      <a:pt x="44" y="631"/>
                      <a:pt x="44" y="631"/>
                    </a:cubicBezTo>
                    <a:cubicBezTo>
                      <a:pt x="44" y="632"/>
                      <a:pt x="44" y="632"/>
                      <a:pt x="44" y="632"/>
                    </a:cubicBezTo>
                    <a:cubicBezTo>
                      <a:pt x="44" y="631"/>
                      <a:pt x="44" y="631"/>
                      <a:pt x="44" y="631"/>
                    </a:cubicBezTo>
                    <a:cubicBezTo>
                      <a:pt x="44" y="631"/>
                      <a:pt x="44" y="631"/>
                      <a:pt x="44" y="631"/>
                    </a:cubicBezTo>
                    <a:cubicBezTo>
                      <a:pt x="44" y="631"/>
                      <a:pt x="44" y="631"/>
                      <a:pt x="44" y="631"/>
                    </a:cubicBezTo>
                    <a:cubicBezTo>
                      <a:pt x="44" y="631"/>
                      <a:pt x="44" y="631"/>
                      <a:pt x="44" y="631"/>
                    </a:cubicBezTo>
                    <a:cubicBezTo>
                      <a:pt x="44" y="631"/>
                      <a:pt x="44" y="631"/>
                      <a:pt x="44" y="631"/>
                    </a:cubicBezTo>
                    <a:cubicBezTo>
                      <a:pt x="44" y="631"/>
                      <a:pt x="44" y="631"/>
                      <a:pt x="44" y="631"/>
                    </a:cubicBezTo>
                    <a:cubicBezTo>
                      <a:pt x="44" y="631"/>
                      <a:pt x="43" y="630"/>
                      <a:pt x="42" y="630"/>
                    </a:cubicBezTo>
                    <a:cubicBezTo>
                      <a:pt x="37" y="628"/>
                      <a:pt x="28" y="623"/>
                      <a:pt x="19" y="619"/>
                    </a:cubicBezTo>
                    <a:cubicBezTo>
                      <a:pt x="15" y="617"/>
                      <a:pt x="11" y="615"/>
                      <a:pt x="9" y="614"/>
                    </a:cubicBezTo>
                    <a:cubicBezTo>
                      <a:pt x="6" y="612"/>
                      <a:pt x="4" y="611"/>
                      <a:pt x="4" y="611"/>
                    </a:cubicBezTo>
                    <a:cubicBezTo>
                      <a:pt x="3" y="611"/>
                      <a:pt x="3" y="611"/>
                      <a:pt x="2" y="612"/>
                    </a:cubicBezTo>
                    <a:cubicBezTo>
                      <a:pt x="2" y="612"/>
                      <a:pt x="2" y="612"/>
                      <a:pt x="2" y="613"/>
                    </a:cubicBezTo>
                    <a:cubicBezTo>
                      <a:pt x="2" y="613"/>
                      <a:pt x="2" y="613"/>
                      <a:pt x="2" y="613"/>
                    </a:cubicBezTo>
                    <a:cubicBezTo>
                      <a:pt x="2" y="614"/>
                      <a:pt x="2" y="614"/>
                      <a:pt x="3" y="614"/>
                    </a:cubicBezTo>
                    <a:cubicBezTo>
                      <a:pt x="3" y="614"/>
                      <a:pt x="4" y="615"/>
                      <a:pt x="5" y="616"/>
                    </a:cubicBezTo>
                    <a:cubicBezTo>
                      <a:pt x="10" y="619"/>
                      <a:pt x="20" y="624"/>
                      <a:pt x="28" y="630"/>
                    </a:cubicBezTo>
                    <a:cubicBezTo>
                      <a:pt x="33" y="632"/>
                      <a:pt x="37" y="635"/>
                      <a:pt x="40" y="636"/>
                    </a:cubicBezTo>
                    <a:cubicBezTo>
                      <a:pt x="41" y="637"/>
                      <a:pt x="42" y="638"/>
                      <a:pt x="43" y="639"/>
                    </a:cubicBezTo>
                    <a:cubicBezTo>
                      <a:pt x="43" y="639"/>
                      <a:pt x="44" y="639"/>
                      <a:pt x="44" y="639"/>
                    </a:cubicBezTo>
                    <a:cubicBezTo>
                      <a:pt x="44" y="639"/>
                      <a:pt x="44" y="639"/>
                      <a:pt x="44" y="639"/>
                    </a:cubicBezTo>
                    <a:cubicBezTo>
                      <a:pt x="44" y="639"/>
                      <a:pt x="44" y="639"/>
                      <a:pt x="44" y="639"/>
                    </a:cubicBezTo>
                    <a:cubicBezTo>
                      <a:pt x="45" y="639"/>
                      <a:pt x="45" y="639"/>
                      <a:pt x="45" y="639"/>
                    </a:cubicBezTo>
                    <a:cubicBezTo>
                      <a:pt x="44" y="639"/>
                      <a:pt x="44" y="639"/>
                      <a:pt x="44" y="639"/>
                    </a:cubicBezTo>
                    <a:cubicBezTo>
                      <a:pt x="44" y="639"/>
                      <a:pt x="44" y="639"/>
                      <a:pt x="44" y="639"/>
                    </a:cubicBezTo>
                    <a:cubicBezTo>
                      <a:pt x="45" y="639"/>
                      <a:pt x="45" y="639"/>
                      <a:pt x="45" y="639"/>
                    </a:cubicBezTo>
                    <a:cubicBezTo>
                      <a:pt x="44" y="639"/>
                      <a:pt x="44" y="639"/>
                      <a:pt x="44" y="639"/>
                    </a:cubicBezTo>
                    <a:cubicBezTo>
                      <a:pt x="45" y="639"/>
                      <a:pt x="45" y="639"/>
                      <a:pt x="45" y="639"/>
                    </a:cubicBezTo>
                    <a:cubicBezTo>
                      <a:pt x="44" y="638"/>
                      <a:pt x="44" y="638"/>
                      <a:pt x="44" y="638"/>
                    </a:cubicBezTo>
                    <a:cubicBezTo>
                      <a:pt x="44" y="639"/>
                      <a:pt x="44" y="639"/>
                      <a:pt x="44" y="639"/>
                    </a:cubicBezTo>
                    <a:cubicBezTo>
                      <a:pt x="45" y="639"/>
                      <a:pt x="45" y="639"/>
                      <a:pt x="45" y="639"/>
                    </a:cubicBezTo>
                    <a:cubicBezTo>
                      <a:pt x="44" y="638"/>
                      <a:pt x="44" y="638"/>
                      <a:pt x="44" y="638"/>
                    </a:cubicBezTo>
                    <a:cubicBezTo>
                      <a:pt x="45" y="639"/>
                      <a:pt x="45" y="639"/>
                      <a:pt x="45" y="639"/>
                    </a:cubicBezTo>
                    <a:cubicBezTo>
                      <a:pt x="46" y="637"/>
                      <a:pt x="46" y="637"/>
                      <a:pt x="46" y="637"/>
                    </a:cubicBezTo>
                    <a:cubicBezTo>
                      <a:pt x="46" y="637"/>
                      <a:pt x="36" y="632"/>
                      <a:pt x="25" y="627"/>
                    </a:cubicBezTo>
                    <a:cubicBezTo>
                      <a:pt x="20" y="625"/>
                      <a:pt x="14" y="623"/>
                      <a:pt x="10" y="621"/>
                    </a:cubicBezTo>
                    <a:cubicBezTo>
                      <a:pt x="8" y="620"/>
                      <a:pt x="6" y="619"/>
                      <a:pt x="5" y="618"/>
                    </a:cubicBezTo>
                    <a:cubicBezTo>
                      <a:pt x="4" y="618"/>
                      <a:pt x="4" y="618"/>
                      <a:pt x="3" y="618"/>
                    </a:cubicBezTo>
                    <a:cubicBezTo>
                      <a:pt x="3" y="618"/>
                      <a:pt x="3" y="618"/>
                      <a:pt x="3" y="618"/>
                    </a:cubicBezTo>
                    <a:cubicBezTo>
                      <a:pt x="2" y="617"/>
                      <a:pt x="2" y="617"/>
                      <a:pt x="2" y="617"/>
                    </a:cubicBezTo>
                    <a:cubicBezTo>
                      <a:pt x="2" y="617"/>
                      <a:pt x="2" y="617"/>
                      <a:pt x="2" y="617"/>
                    </a:cubicBezTo>
                    <a:cubicBezTo>
                      <a:pt x="1" y="618"/>
                      <a:pt x="1" y="618"/>
                      <a:pt x="1" y="618"/>
                    </a:cubicBezTo>
                    <a:cubicBezTo>
                      <a:pt x="0" y="619"/>
                      <a:pt x="1" y="620"/>
                      <a:pt x="1" y="620"/>
                    </a:cubicBezTo>
                    <a:cubicBezTo>
                      <a:pt x="45" y="647"/>
                      <a:pt x="45" y="647"/>
                      <a:pt x="45" y="647"/>
                    </a:cubicBezTo>
                    <a:cubicBezTo>
                      <a:pt x="45" y="646"/>
                      <a:pt x="45" y="646"/>
                      <a:pt x="45" y="646"/>
                    </a:cubicBezTo>
                    <a:cubicBezTo>
                      <a:pt x="44" y="645"/>
                      <a:pt x="44" y="645"/>
                      <a:pt x="44" y="645"/>
                    </a:cubicBezTo>
                    <a:cubicBezTo>
                      <a:pt x="45" y="646"/>
                      <a:pt x="45" y="646"/>
                      <a:pt x="45" y="646"/>
                    </a:cubicBezTo>
                    <a:cubicBezTo>
                      <a:pt x="45" y="645"/>
                      <a:pt x="45" y="645"/>
                      <a:pt x="45" y="645"/>
                    </a:cubicBezTo>
                    <a:cubicBezTo>
                      <a:pt x="45" y="645"/>
                      <a:pt x="44" y="645"/>
                      <a:pt x="44" y="645"/>
                    </a:cubicBezTo>
                    <a:cubicBezTo>
                      <a:pt x="45" y="646"/>
                      <a:pt x="45" y="646"/>
                      <a:pt x="45" y="646"/>
                    </a:cubicBezTo>
                    <a:cubicBezTo>
                      <a:pt x="45" y="645"/>
                      <a:pt x="45" y="645"/>
                      <a:pt x="45" y="645"/>
                    </a:cubicBezTo>
                    <a:cubicBezTo>
                      <a:pt x="45" y="646"/>
                      <a:pt x="45" y="646"/>
                      <a:pt x="45" y="646"/>
                    </a:cubicBezTo>
                    <a:cubicBezTo>
                      <a:pt x="45" y="645"/>
                      <a:pt x="45" y="645"/>
                      <a:pt x="45" y="645"/>
                    </a:cubicBezTo>
                    <a:cubicBezTo>
                      <a:pt x="45" y="645"/>
                      <a:pt x="45" y="645"/>
                      <a:pt x="45" y="645"/>
                    </a:cubicBezTo>
                    <a:cubicBezTo>
                      <a:pt x="45" y="646"/>
                      <a:pt x="45" y="646"/>
                      <a:pt x="45" y="646"/>
                    </a:cubicBezTo>
                    <a:cubicBezTo>
                      <a:pt x="45" y="645"/>
                      <a:pt x="45" y="645"/>
                      <a:pt x="45" y="645"/>
                    </a:cubicBezTo>
                    <a:cubicBezTo>
                      <a:pt x="45" y="645"/>
                      <a:pt x="45" y="645"/>
                      <a:pt x="45" y="645"/>
                    </a:cubicBezTo>
                    <a:cubicBezTo>
                      <a:pt x="45" y="645"/>
                      <a:pt x="45" y="645"/>
                      <a:pt x="45" y="645"/>
                    </a:cubicBezTo>
                    <a:cubicBezTo>
                      <a:pt x="45" y="645"/>
                      <a:pt x="45" y="645"/>
                      <a:pt x="45" y="645"/>
                    </a:cubicBezTo>
                    <a:cubicBezTo>
                      <a:pt x="45" y="645"/>
                      <a:pt x="45" y="645"/>
                      <a:pt x="45" y="645"/>
                    </a:cubicBezTo>
                    <a:cubicBezTo>
                      <a:pt x="45" y="645"/>
                      <a:pt x="45" y="645"/>
                      <a:pt x="45" y="645"/>
                    </a:cubicBezTo>
                    <a:cubicBezTo>
                      <a:pt x="45" y="645"/>
                      <a:pt x="44" y="644"/>
                      <a:pt x="43" y="644"/>
                    </a:cubicBezTo>
                    <a:cubicBezTo>
                      <a:pt x="38" y="642"/>
                      <a:pt x="28" y="637"/>
                      <a:pt x="19" y="633"/>
                    </a:cubicBezTo>
                    <a:cubicBezTo>
                      <a:pt x="15" y="631"/>
                      <a:pt x="11" y="629"/>
                      <a:pt x="8" y="627"/>
                    </a:cubicBezTo>
                    <a:cubicBezTo>
                      <a:pt x="5" y="626"/>
                      <a:pt x="3" y="625"/>
                      <a:pt x="3" y="625"/>
                    </a:cubicBezTo>
                    <a:cubicBezTo>
                      <a:pt x="3" y="625"/>
                      <a:pt x="2" y="625"/>
                      <a:pt x="1" y="626"/>
                    </a:cubicBezTo>
                    <a:cubicBezTo>
                      <a:pt x="1" y="627"/>
                      <a:pt x="1" y="627"/>
                      <a:pt x="1" y="627"/>
                    </a:cubicBezTo>
                    <a:cubicBezTo>
                      <a:pt x="1" y="627"/>
                      <a:pt x="1" y="627"/>
                      <a:pt x="2" y="628"/>
                    </a:cubicBezTo>
                    <a:cubicBezTo>
                      <a:pt x="2" y="628"/>
                      <a:pt x="2" y="628"/>
                      <a:pt x="3" y="629"/>
                    </a:cubicBezTo>
                    <a:cubicBezTo>
                      <a:pt x="4" y="630"/>
                      <a:pt x="8" y="632"/>
                      <a:pt x="12" y="634"/>
                    </a:cubicBezTo>
                    <a:cubicBezTo>
                      <a:pt x="18" y="638"/>
                      <a:pt x="26" y="643"/>
                      <a:pt x="32" y="646"/>
                    </a:cubicBezTo>
                    <a:cubicBezTo>
                      <a:pt x="35" y="648"/>
                      <a:pt x="38" y="650"/>
                      <a:pt x="40" y="651"/>
                    </a:cubicBezTo>
                    <a:cubicBezTo>
                      <a:pt x="41" y="652"/>
                      <a:pt x="42" y="652"/>
                      <a:pt x="42" y="653"/>
                    </a:cubicBezTo>
                    <a:cubicBezTo>
                      <a:pt x="43" y="653"/>
                      <a:pt x="43" y="653"/>
                      <a:pt x="43" y="653"/>
                    </a:cubicBezTo>
                    <a:cubicBezTo>
                      <a:pt x="43" y="653"/>
                      <a:pt x="43" y="653"/>
                      <a:pt x="43" y="653"/>
                    </a:cubicBezTo>
                    <a:cubicBezTo>
                      <a:pt x="43" y="652"/>
                      <a:pt x="43" y="652"/>
                      <a:pt x="43" y="652"/>
                    </a:cubicBezTo>
                    <a:cubicBezTo>
                      <a:pt x="42" y="653"/>
                      <a:pt x="42" y="653"/>
                      <a:pt x="42" y="653"/>
                    </a:cubicBezTo>
                    <a:cubicBezTo>
                      <a:pt x="43" y="653"/>
                      <a:pt x="43" y="653"/>
                      <a:pt x="43" y="653"/>
                    </a:cubicBezTo>
                    <a:cubicBezTo>
                      <a:pt x="43" y="652"/>
                      <a:pt x="43" y="652"/>
                      <a:pt x="43" y="652"/>
                    </a:cubicBezTo>
                    <a:cubicBezTo>
                      <a:pt x="42" y="653"/>
                      <a:pt x="42" y="653"/>
                      <a:pt x="42" y="653"/>
                    </a:cubicBezTo>
                    <a:cubicBezTo>
                      <a:pt x="44" y="652"/>
                      <a:pt x="44" y="652"/>
                      <a:pt x="44" y="652"/>
                    </a:cubicBezTo>
                    <a:cubicBezTo>
                      <a:pt x="42" y="652"/>
                      <a:pt x="42" y="652"/>
                      <a:pt x="42" y="652"/>
                    </a:cubicBezTo>
                    <a:cubicBezTo>
                      <a:pt x="42" y="653"/>
                      <a:pt x="42" y="653"/>
                      <a:pt x="42" y="653"/>
                    </a:cubicBezTo>
                    <a:cubicBezTo>
                      <a:pt x="44" y="652"/>
                      <a:pt x="44" y="652"/>
                      <a:pt x="44" y="652"/>
                    </a:cubicBezTo>
                    <a:cubicBezTo>
                      <a:pt x="42" y="652"/>
                      <a:pt x="42" y="652"/>
                      <a:pt x="42" y="652"/>
                    </a:cubicBezTo>
                    <a:cubicBezTo>
                      <a:pt x="44" y="652"/>
                      <a:pt x="44" y="652"/>
                      <a:pt x="44" y="652"/>
                    </a:cubicBezTo>
                    <a:cubicBezTo>
                      <a:pt x="43" y="651"/>
                      <a:pt x="43" y="651"/>
                      <a:pt x="43" y="651"/>
                    </a:cubicBezTo>
                    <a:cubicBezTo>
                      <a:pt x="42" y="652"/>
                      <a:pt x="42" y="652"/>
                      <a:pt x="42" y="652"/>
                    </a:cubicBezTo>
                    <a:cubicBezTo>
                      <a:pt x="44" y="652"/>
                      <a:pt x="44" y="652"/>
                      <a:pt x="44" y="652"/>
                    </a:cubicBezTo>
                    <a:cubicBezTo>
                      <a:pt x="43" y="651"/>
                      <a:pt x="43" y="651"/>
                      <a:pt x="43" y="651"/>
                    </a:cubicBezTo>
                    <a:cubicBezTo>
                      <a:pt x="44" y="652"/>
                      <a:pt x="44" y="652"/>
                      <a:pt x="44" y="652"/>
                    </a:cubicBezTo>
                    <a:cubicBezTo>
                      <a:pt x="44" y="651"/>
                      <a:pt x="44" y="651"/>
                      <a:pt x="44" y="651"/>
                    </a:cubicBezTo>
                    <a:cubicBezTo>
                      <a:pt x="4" y="633"/>
                      <a:pt x="4" y="633"/>
                      <a:pt x="4" y="633"/>
                    </a:cubicBezTo>
                    <a:cubicBezTo>
                      <a:pt x="3" y="633"/>
                      <a:pt x="2" y="633"/>
                      <a:pt x="2" y="634"/>
                    </a:cubicBezTo>
                    <a:cubicBezTo>
                      <a:pt x="2" y="634"/>
                      <a:pt x="2" y="634"/>
                      <a:pt x="2" y="634"/>
                    </a:cubicBezTo>
                    <a:cubicBezTo>
                      <a:pt x="2" y="635"/>
                      <a:pt x="2" y="635"/>
                      <a:pt x="2" y="635"/>
                    </a:cubicBezTo>
                    <a:cubicBezTo>
                      <a:pt x="2" y="636"/>
                      <a:pt x="2" y="636"/>
                      <a:pt x="2" y="636"/>
                    </a:cubicBezTo>
                    <a:cubicBezTo>
                      <a:pt x="3" y="636"/>
                      <a:pt x="4" y="637"/>
                      <a:pt x="5" y="638"/>
                    </a:cubicBezTo>
                    <a:cubicBezTo>
                      <a:pt x="15" y="645"/>
                      <a:pt x="44" y="662"/>
                      <a:pt x="44" y="662"/>
                    </a:cubicBezTo>
                    <a:cubicBezTo>
                      <a:pt x="45" y="661"/>
                      <a:pt x="45" y="661"/>
                      <a:pt x="45" y="661"/>
                    </a:cubicBezTo>
                    <a:cubicBezTo>
                      <a:pt x="44" y="660"/>
                      <a:pt x="44" y="660"/>
                      <a:pt x="44" y="660"/>
                    </a:cubicBezTo>
                    <a:cubicBezTo>
                      <a:pt x="45" y="661"/>
                      <a:pt x="45" y="661"/>
                      <a:pt x="45" y="661"/>
                    </a:cubicBezTo>
                    <a:cubicBezTo>
                      <a:pt x="45" y="659"/>
                      <a:pt x="45" y="659"/>
                      <a:pt x="45" y="659"/>
                    </a:cubicBezTo>
                    <a:cubicBezTo>
                      <a:pt x="44" y="659"/>
                      <a:pt x="44" y="659"/>
                      <a:pt x="44" y="660"/>
                    </a:cubicBezTo>
                    <a:cubicBezTo>
                      <a:pt x="45" y="661"/>
                      <a:pt x="45" y="661"/>
                      <a:pt x="45" y="661"/>
                    </a:cubicBezTo>
                    <a:cubicBezTo>
                      <a:pt x="45" y="659"/>
                      <a:pt x="45" y="659"/>
                      <a:pt x="45" y="659"/>
                    </a:cubicBezTo>
                    <a:cubicBezTo>
                      <a:pt x="45" y="660"/>
                      <a:pt x="45" y="660"/>
                      <a:pt x="45" y="660"/>
                    </a:cubicBezTo>
                    <a:cubicBezTo>
                      <a:pt x="45" y="659"/>
                      <a:pt x="45" y="659"/>
                      <a:pt x="45" y="659"/>
                    </a:cubicBezTo>
                    <a:cubicBezTo>
                      <a:pt x="45" y="659"/>
                      <a:pt x="45" y="659"/>
                      <a:pt x="45" y="659"/>
                    </a:cubicBezTo>
                    <a:cubicBezTo>
                      <a:pt x="45" y="660"/>
                      <a:pt x="45" y="660"/>
                      <a:pt x="45" y="660"/>
                    </a:cubicBezTo>
                    <a:cubicBezTo>
                      <a:pt x="45" y="659"/>
                      <a:pt x="45" y="659"/>
                      <a:pt x="45" y="659"/>
                    </a:cubicBezTo>
                    <a:cubicBezTo>
                      <a:pt x="45" y="660"/>
                      <a:pt x="45" y="660"/>
                      <a:pt x="45" y="660"/>
                    </a:cubicBezTo>
                    <a:cubicBezTo>
                      <a:pt x="45" y="659"/>
                      <a:pt x="45" y="659"/>
                      <a:pt x="45" y="659"/>
                    </a:cubicBezTo>
                    <a:cubicBezTo>
                      <a:pt x="45" y="659"/>
                      <a:pt x="45" y="659"/>
                      <a:pt x="45" y="659"/>
                    </a:cubicBezTo>
                    <a:cubicBezTo>
                      <a:pt x="45" y="660"/>
                      <a:pt x="45" y="660"/>
                      <a:pt x="45" y="660"/>
                    </a:cubicBezTo>
                    <a:cubicBezTo>
                      <a:pt x="45" y="659"/>
                      <a:pt x="45" y="659"/>
                      <a:pt x="45" y="659"/>
                    </a:cubicBezTo>
                    <a:cubicBezTo>
                      <a:pt x="45" y="659"/>
                      <a:pt x="44" y="659"/>
                      <a:pt x="43" y="658"/>
                    </a:cubicBezTo>
                    <a:cubicBezTo>
                      <a:pt x="38" y="656"/>
                      <a:pt x="28" y="651"/>
                      <a:pt x="19" y="647"/>
                    </a:cubicBezTo>
                    <a:cubicBezTo>
                      <a:pt x="15" y="644"/>
                      <a:pt x="11" y="642"/>
                      <a:pt x="8" y="641"/>
                    </a:cubicBezTo>
                    <a:cubicBezTo>
                      <a:pt x="5" y="639"/>
                      <a:pt x="4" y="638"/>
                      <a:pt x="4" y="638"/>
                    </a:cubicBezTo>
                    <a:cubicBezTo>
                      <a:pt x="3" y="638"/>
                      <a:pt x="2" y="638"/>
                      <a:pt x="2" y="639"/>
                    </a:cubicBezTo>
                    <a:cubicBezTo>
                      <a:pt x="1" y="640"/>
                      <a:pt x="1" y="641"/>
                      <a:pt x="2" y="641"/>
                    </a:cubicBezTo>
                    <a:cubicBezTo>
                      <a:pt x="2" y="641"/>
                      <a:pt x="5" y="643"/>
                      <a:pt x="9" y="645"/>
                    </a:cubicBezTo>
                    <a:cubicBezTo>
                      <a:pt x="15" y="648"/>
                      <a:pt x="24" y="654"/>
                      <a:pt x="31" y="658"/>
                    </a:cubicBezTo>
                    <a:cubicBezTo>
                      <a:pt x="35" y="661"/>
                      <a:pt x="38" y="663"/>
                      <a:pt x="40" y="664"/>
                    </a:cubicBezTo>
                    <a:cubicBezTo>
                      <a:pt x="41" y="665"/>
                      <a:pt x="42" y="666"/>
                      <a:pt x="43" y="666"/>
                    </a:cubicBezTo>
                    <a:cubicBezTo>
                      <a:pt x="44" y="667"/>
                      <a:pt x="44" y="667"/>
                      <a:pt x="44" y="667"/>
                    </a:cubicBezTo>
                    <a:cubicBezTo>
                      <a:pt x="44" y="667"/>
                      <a:pt x="44" y="667"/>
                      <a:pt x="44" y="667"/>
                    </a:cubicBezTo>
                    <a:cubicBezTo>
                      <a:pt x="44" y="666"/>
                      <a:pt x="44" y="666"/>
                      <a:pt x="44" y="666"/>
                    </a:cubicBezTo>
                    <a:cubicBezTo>
                      <a:pt x="44" y="667"/>
                      <a:pt x="44" y="667"/>
                      <a:pt x="44" y="667"/>
                    </a:cubicBezTo>
                    <a:cubicBezTo>
                      <a:pt x="44" y="667"/>
                      <a:pt x="44" y="667"/>
                      <a:pt x="44" y="667"/>
                    </a:cubicBezTo>
                    <a:cubicBezTo>
                      <a:pt x="44" y="666"/>
                      <a:pt x="44" y="666"/>
                      <a:pt x="44" y="666"/>
                    </a:cubicBezTo>
                    <a:cubicBezTo>
                      <a:pt x="44" y="667"/>
                      <a:pt x="44" y="667"/>
                      <a:pt x="44" y="667"/>
                    </a:cubicBezTo>
                    <a:cubicBezTo>
                      <a:pt x="45" y="666"/>
                      <a:pt x="45" y="666"/>
                      <a:pt x="45" y="666"/>
                    </a:cubicBezTo>
                    <a:cubicBezTo>
                      <a:pt x="44" y="666"/>
                      <a:pt x="44" y="666"/>
                      <a:pt x="44" y="666"/>
                    </a:cubicBezTo>
                    <a:cubicBezTo>
                      <a:pt x="44" y="666"/>
                      <a:pt x="44" y="667"/>
                      <a:pt x="44" y="667"/>
                    </a:cubicBezTo>
                    <a:cubicBezTo>
                      <a:pt x="45" y="666"/>
                      <a:pt x="45" y="666"/>
                      <a:pt x="45" y="666"/>
                    </a:cubicBezTo>
                    <a:cubicBezTo>
                      <a:pt x="44" y="666"/>
                      <a:pt x="44" y="666"/>
                      <a:pt x="44" y="666"/>
                    </a:cubicBezTo>
                    <a:cubicBezTo>
                      <a:pt x="45" y="666"/>
                      <a:pt x="45" y="666"/>
                      <a:pt x="45" y="666"/>
                    </a:cubicBezTo>
                    <a:cubicBezTo>
                      <a:pt x="44" y="665"/>
                      <a:pt x="44" y="665"/>
                      <a:pt x="44" y="665"/>
                    </a:cubicBezTo>
                    <a:cubicBezTo>
                      <a:pt x="44" y="666"/>
                      <a:pt x="44" y="666"/>
                      <a:pt x="44" y="666"/>
                    </a:cubicBezTo>
                    <a:cubicBezTo>
                      <a:pt x="45" y="666"/>
                      <a:pt x="45" y="666"/>
                      <a:pt x="45" y="666"/>
                    </a:cubicBezTo>
                    <a:cubicBezTo>
                      <a:pt x="44" y="665"/>
                      <a:pt x="44" y="665"/>
                      <a:pt x="44" y="665"/>
                    </a:cubicBezTo>
                    <a:cubicBezTo>
                      <a:pt x="45" y="666"/>
                      <a:pt x="45" y="666"/>
                      <a:pt x="45" y="666"/>
                    </a:cubicBezTo>
                    <a:cubicBezTo>
                      <a:pt x="44" y="665"/>
                      <a:pt x="44" y="665"/>
                      <a:pt x="44" y="665"/>
                    </a:cubicBezTo>
                    <a:cubicBezTo>
                      <a:pt x="45" y="666"/>
                      <a:pt x="45" y="666"/>
                      <a:pt x="45" y="666"/>
                    </a:cubicBezTo>
                    <a:cubicBezTo>
                      <a:pt x="45" y="665"/>
                      <a:pt x="45" y="665"/>
                      <a:pt x="45" y="665"/>
                    </a:cubicBezTo>
                    <a:cubicBezTo>
                      <a:pt x="44" y="665"/>
                      <a:pt x="44" y="665"/>
                      <a:pt x="44" y="665"/>
                    </a:cubicBezTo>
                    <a:cubicBezTo>
                      <a:pt x="45" y="666"/>
                      <a:pt x="45" y="666"/>
                      <a:pt x="45" y="666"/>
                    </a:cubicBezTo>
                    <a:cubicBezTo>
                      <a:pt x="45" y="665"/>
                      <a:pt x="45" y="665"/>
                      <a:pt x="45" y="665"/>
                    </a:cubicBezTo>
                    <a:cubicBezTo>
                      <a:pt x="45" y="666"/>
                      <a:pt x="45" y="666"/>
                      <a:pt x="45" y="666"/>
                    </a:cubicBezTo>
                    <a:cubicBezTo>
                      <a:pt x="45" y="664"/>
                      <a:pt x="45" y="664"/>
                      <a:pt x="45" y="664"/>
                    </a:cubicBezTo>
                    <a:cubicBezTo>
                      <a:pt x="45" y="665"/>
                      <a:pt x="45" y="665"/>
                      <a:pt x="45" y="665"/>
                    </a:cubicBezTo>
                    <a:cubicBezTo>
                      <a:pt x="45" y="666"/>
                      <a:pt x="45" y="666"/>
                      <a:pt x="45" y="666"/>
                    </a:cubicBezTo>
                    <a:cubicBezTo>
                      <a:pt x="45" y="664"/>
                      <a:pt x="45" y="664"/>
                      <a:pt x="45" y="664"/>
                    </a:cubicBezTo>
                    <a:cubicBezTo>
                      <a:pt x="45" y="665"/>
                      <a:pt x="45" y="665"/>
                      <a:pt x="45" y="665"/>
                    </a:cubicBezTo>
                    <a:cubicBezTo>
                      <a:pt x="45" y="665"/>
                      <a:pt x="45" y="665"/>
                      <a:pt x="45" y="665"/>
                    </a:cubicBezTo>
                    <a:cubicBezTo>
                      <a:pt x="45" y="664"/>
                      <a:pt x="45" y="664"/>
                      <a:pt x="45" y="664"/>
                    </a:cubicBezTo>
                    <a:cubicBezTo>
                      <a:pt x="45" y="665"/>
                      <a:pt x="45" y="665"/>
                      <a:pt x="45" y="665"/>
                    </a:cubicBezTo>
                    <a:cubicBezTo>
                      <a:pt x="45" y="665"/>
                      <a:pt x="45" y="665"/>
                      <a:pt x="45" y="665"/>
                    </a:cubicBezTo>
                    <a:cubicBezTo>
                      <a:pt x="45" y="665"/>
                      <a:pt x="45" y="665"/>
                      <a:pt x="45" y="665"/>
                    </a:cubicBezTo>
                    <a:cubicBezTo>
                      <a:pt x="45" y="664"/>
                      <a:pt x="44" y="664"/>
                      <a:pt x="43" y="663"/>
                    </a:cubicBezTo>
                    <a:cubicBezTo>
                      <a:pt x="38" y="661"/>
                      <a:pt x="29" y="657"/>
                      <a:pt x="21" y="653"/>
                    </a:cubicBezTo>
                    <a:cubicBezTo>
                      <a:pt x="17" y="651"/>
                      <a:pt x="13" y="649"/>
                      <a:pt x="10" y="647"/>
                    </a:cubicBezTo>
                    <a:cubicBezTo>
                      <a:pt x="8" y="647"/>
                      <a:pt x="7" y="646"/>
                      <a:pt x="6" y="646"/>
                    </a:cubicBezTo>
                    <a:cubicBezTo>
                      <a:pt x="6" y="645"/>
                      <a:pt x="5" y="645"/>
                      <a:pt x="5" y="645"/>
                    </a:cubicBezTo>
                    <a:cubicBezTo>
                      <a:pt x="4" y="645"/>
                      <a:pt x="4" y="645"/>
                      <a:pt x="4" y="645"/>
                    </a:cubicBezTo>
                    <a:cubicBezTo>
                      <a:pt x="3" y="645"/>
                      <a:pt x="3" y="645"/>
                      <a:pt x="3" y="645"/>
                    </a:cubicBezTo>
                    <a:cubicBezTo>
                      <a:pt x="3" y="645"/>
                      <a:pt x="3" y="645"/>
                      <a:pt x="2" y="646"/>
                    </a:cubicBezTo>
                    <a:cubicBezTo>
                      <a:pt x="2" y="646"/>
                      <a:pt x="2" y="647"/>
                      <a:pt x="3" y="648"/>
                    </a:cubicBezTo>
                    <a:cubicBezTo>
                      <a:pt x="44" y="674"/>
                      <a:pt x="44" y="674"/>
                      <a:pt x="44" y="674"/>
                    </a:cubicBezTo>
                    <a:cubicBezTo>
                      <a:pt x="45" y="672"/>
                      <a:pt x="45" y="672"/>
                      <a:pt x="45" y="672"/>
                    </a:cubicBezTo>
                    <a:cubicBezTo>
                      <a:pt x="44" y="671"/>
                      <a:pt x="44" y="671"/>
                      <a:pt x="44" y="671"/>
                    </a:cubicBezTo>
                    <a:cubicBezTo>
                      <a:pt x="45" y="672"/>
                      <a:pt x="45" y="672"/>
                      <a:pt x="45" y="672"/>
                    </a:cubicBezTo>
                    <a:cubicBezTo>
                      <a:pt x="45" y="671"/>
                      <a:pt x="45" y="671"/>
                      <a:pt x="45" y="671"/>
                    </a:cubicBezTo>
                    <a:cubicBezTo>
                      <a:pt x="44" y="671"/>
                      <a:pt x="44" y="671"/>
                      <a:pt x="44" y="671"/>
                    </a:cubicBezTo>
                    <a:cubicBezTo>
                      <a:pt x="45" y="672"/>
                      <a:pt x="45" y="672"/>
                      <a:pt x="45" y="672"/>
                    </a:cubicBezTo>
                    <a:cubicBezTo>
                      <a:pt x="45" y="671"/>
                      <a:pt x="45" y="671"/>
                      <a:pt x="45" y="671"/>
                    </a:cubicBezTo>
                    <a:cubicBezTo>
                      <a:pt x="45" y="672"/>
                      <a:pt x="45" y="672"/>
                      <a:pt x="45" y="672"/>
                    </a:cubicBezTo>
                    <a:cubicBezTo>
                      <a:pt x="45" y="671"/>
                      <a:pt x="45" y="671"/>
                      <a:pt x="45" y="671"/>
                    </a:cubicBezTo>
                    <a:cubicBezTo>
                      <a:pt x="45" y="671"/>
                      <a:pt x="45" y="671"/>
                      <a:pt x="45" y="671"/>
                    </a:cubicBezTo>
                    <a:cubicBezTo>
                      <a:pt x="45" y="672"/>
                      <a:pt x="45" y="672"/>
                      <a:pt x="45" y="672"/>
                    </a:cubicBezTo>
                    <a:cubicBezTo>
                      <a:pt x="45" y="671"/>
                      <a:pt x="45" y="671"/>
                      <a:pt x="45" y="671"/>
                    </a:cubicBezTo>
                    <a:cubicBezTo>
                      <a:pt x="45" y="672"/>
                      <a:pt x="45" y="672"/>
                      <a:pt x="45" y="672"/>
                    </a:cubicBezTo>
                    <a:cubicBezTo>
                      <a:pt x="45" y="671"/>
                      <a:pt x="45" y="671"/>
                      <a:pt x="45" y="671"/>
                    </a:cubicBezTo>
                    <a:cubicBezTo>
                      <a:pt x="45" y="671"/>
                      <a:pt x="45" y="671"/>
                      <a:pt x="45" y="671"/>
                    </a:cubicBezTo>
                    <a:cubicBezTo>
                      <a:pt x="45" y="672"/>
                      <a:pt x="45" y="672"/>
                      <a:pt x="45" y="672"/>
                    </a:cubicBezTo>
                    <a:cubicBezTo>
                      <a:pt x="45" y="671"/>
                      <a:pt x="45" y="671"/>
                      <a:pt x="45" y="671"/>
                    </a:cubicBezTo>
                    <a:cubicBezTo>
                      <a:pt x="45" y="671"/>
                      <a:pt x="45" y="671"/>
                      <a:pt x="45" y="671"/>
                    </a:cubicBezTo>
                    <a:cubicBezTo>
                      <a:pt x="45" y="671"/>
                      <a:pt x="45" y="671"/>
                      <a:pt x="45" y="671"/>
                    </a:cubicBezTo>
                    <a:cubicBezTo>
                      <a:pt x="45" y="671"/>
                      <a:pt x="45" y="671"/>
                      <a:pt x="45" y="671"/>
                    </a:cubicBezTo>
                    <a:cubicBezTo>
                      <a:pt x="45" y="671"/>
                      <a:pt x="45" y="671"/>
                      <a:pt x="45" y="671"/>
                    </a:cubicBezTo>
                    <a:cubicBezTo>
                      <a:pt x="45" y="671"/>
                      <a:pt x="45" y="671"/>
                      <a:pt x="45" y="671"/>
                    </a:cubicBezTo>
                    <a:cubicBezTo>
                      <a:pt x="45" y="671"/>
                      <a:pt x="44" y="670"/>
                      <a:pt x="43" y="670"/>
                    </a:cubicBezTo>
                    <a:cubicBezTo>
                      <a:pt x="39" y="668"/>
                      <a:pt x="30" y="663"/>
                      <a:pt x="21" y="659"/>
                    </a:cubicBezTo>
                    <a:cubicBezTo>
                      <a:pt x="17" y="657"/>
                      <a:pt x="13" y="655"/>
                      <a:pt x="10" y="654"/>
                    </a:cubicBezTo>
                    <a:cubicBezTo>
                      <a:pt x="9" y="653"/>
                      <a:pt x="8" y="653"/>
                      <a:pt x="6" y="652"/>
                    </a:cubicBezTo>
                    <a:cubicBezTo>
                      <a:pt x="6" y="652"/>
                      <a:pt x="6" y="652"/>
                      <a:pt x="5" y="652"/>
                    </a:cubicBezTo>
                    <a:cubicBezTo>
                      <a:pt x="5" y="652"/>
                      <a:pt x="4" y="652"/>
                      <a:pt x="4" y="652"/>
                    </a:cubicBezTo>
                    <a:cubicBezTo>
                      <a:pt x="3" y="652"/>
                      <a:pt x="3" y="652"/>
                      <a:pt x="3" y="652"/>
                    </a:cubicBezTo>
                    <a:cubicBezTo>
                      <a:pt x="3" y="652"/>
                      <a:pt x="3" y="652"/>
                      <a:pt x="3" y="652"/>
                    </a:cubicBezTo>
                    <a:cubicBezTo>
                      <a:pt x="4" y="653"/>
                      <a:pt x="4" y="653"/>
                      <a:pt x="4" y="653"/>
                    </a:cubicBezTo>
                    <a:cubicBezTo>
                      <a:pt x="3" y="652"/>
                      <a:pt x="3" y="652"/>
                      <a:pt x="3" y="652"/>
                    </a:cubicBezTo>
                    <a:cubicBezTo>
                      <a:pt x="2" y="653"/>
                      <a:pt x="2" y="653"/>
                      <a:pt x="2" y="653"/>
                    </a:cubicBezTo>
                    <a:cubicBezTo>
                      <a:pt x="2" y="654"/>
                      <a:pt x="3" y="654"/>
                      <a:pt x="3" y="654"/>
                    </a:cubicBezTo>
                    <a:cubicBezTo>
                      <a:pt x="3" y="655"/>
                      <a:pt x="3" y="655"/>
                      <a:pt x="3" y="655"/>
                    </a:cubicBezTo>
                    <a:cubicBezTo>
                      <a:pt x="4" y="655"/>
                      <a:pt x="5" y="656"/>
                      <a:pt x="6" y="657"/>
                    </a:cubicBezTo>
                    <a:cubicBezTo>
                      <a:pt x="16" y="663"/>
                      <a:pt x="44" y="680"/>
                      <a:pt x="44" y="680"/>
                    </a:cubicBezTo>
                    <a:cubicBezTo>
                      <a:pt x="45" y="679"/>
                      <a:pt x="45" y="679"/>
                      <a:pt x="45" y="679"/>
                    </a:cubicBezTo>
                    <a:cubicBezTo>
                      <a:pt x="44" y="678"/>
                      <a:pt x="44" y="678"/>
                      <a:pt x="44" y="678"/>
                    </a:cubicBezTo>
                    <a:cubicBezTo>
                      <a:pt x="45" y="679"/>
                      <a:pt x="45" y="679"/>
                      <a:pt x="45" y="679"/>
                    </a:cubicBezTo>
                    <a:cubicBezTo>
                      <a:pt x="45" y="678"/>
                      <a:pt x="45" y="678"/>
                      <a:pt x="45" y="678"/>
                    </a:cubicBezTo>
                    <a:cubicBezTo>
                      <a:pt x="45" y="678"/>
                      <a:pt x="44" y="678"/>
                      <a:pt x="44" y="678"/>
                    </a:cubicBezTo>
                    <a:cubicBezTo>
                      <a:pt x="45" y="679"/>
                      <a:pt x="45" y="679"/>
                      <a:pt x="45" y="679"/>
                    </a:cubicBezTo>
                    <a:cubicBezTo>
                      <a:pt x="45" y="678"/>
                      <a:pt x="45" y="678"/>
                      <a:pt x="45" y="678"/>
                    </a:cubicBezTo>
                    <a:cubicBezTo>
                      <a:pt x="45" y="679"/>
                      <a:pt x="45" y="679"/>
                      <a:pt x="45" y="679"/>
                    </a:cubicBezTo>
                    <a:cubicBezTo>
                      <a:pt x="45" y="678"/>
                      <a:pt x="45" y="678"/>
                      <a:pt x="45" y="678"/>
                    </a:cubicBezTo>
                    <a:cubicBezTo>
                      <a:pt x="45" y="678"/>
                      <a:pt x="45" y="678"/>
                      <a:pt x="45" y="678"/>
                    </a:cubicBezTo>
                    <a:cubicBezTo>
                      <a:pt x="45" y="679"/>
                      <a:pt x="45" y="679"/>
                      <a:pt x="45" y="679"/>
                    </a:cubicBezTo>
                    <a:cubicBezTo>
                      <a:pt x="45" y="678"/>
                      <a:pt x="45" y="678"/>
                      <a:pt x="45" y="678"/>
                    </a:cubicBezTo>
                    <a:cubicBezTo>
                      <a:pt x="45" y="678"/>
                      <a:pt x="45" y="678"/>
                      <a:pt x="45" y="678"/>
                    </a:cubicBezTo>
                    <a:cubicBezTo>
                      <a:pt x="45" y="678"/>
                      <a:pt x="45" y="678"/>
                      <a:pt x="45" y="678"/>
                    </a:cubicBezTo>
                    <a:cubicBezTo>
                      <a:pt x="45" y="678"/>
                      <a:pt x="45" y="678"/>
                      <a:pt x="45" y="678"/>
                    </a:cubicBezTo>
                    <a:cubicBezTo>
                      <a:pt x="45" y="678"/>
                      <a:pt x="45" y="678"/>
                      <a:pt x="45" y="678"/>
                    </a:cubicBezTo>
                    <a:cubicBezTo>
                      <a:pt x="45" y="678"/>
                      <a:pt x="45" y="678"/>
                      <a:pt x="45" y="678"/>
                    </a:cubicBezTo>
                    <a:cubicBezTo>
                      <a:pt x="45" y="678"/>
                      <a:pt x="45" y="678"/>
                      <a:pt x="45" y="677"/>
                    </a:cubicBezTo>
                    <a:cubicBezTo>
                      <a:pt x="41" y="676"/>
                      <a:pt x="31" y="671"/>
                      <a:pt x="21" y="666"/>
                    </a:cubicBezTo>
                    <a:cubicBezTo>
                      <a:pt x="16" y="664"/>
                      <a:pt x="12" y="662"/>
                      <a:pt x="8" y="660"/>
                    </a:cubicBezTo>
                    <a:cubicBezTo>
                      <a:pt x="7" y="659"/>
                      <a:pt x="5" y="658"/>
                      <a:pt x="4" y="658"/>
                    </a:cubicBezTo>
                    <a:cubicBezTo>
                      <a:pt x="4" y="658"/>
                      <a:pt x="4" y="658"/>
                      <a:pt x="3" y="657"/>
                    </a:cubicBezTo>
                    <a:cubicBezTo>
                      <a:pt x="3" y="657"/>
                      <a:pt x="3" y="657"/>
                      <a:pt x="3" y="657"/>
                    </a:cubicBezTo>
                    <a:cubicBezTo>
                      <a:pt x="3" y="657"/>
                      <a:pt x="3" y="657"/>
                      <a:pt x="3" y="657"/>
                    </a:cubicBezTo>
                    <a:cubicBezTo>
                      <a:pt x="3" y="657"/>
                      <a:pt x="3" y="657"/>
                      <a:pt x="3" y="657"/>
                    </a:cubicBezTo>
                    <a:cubicBezTo>
                      <a:pt x="3" y="657"/>
                      <a:pt x="3" y="657"/>
                      <a:pt x="3" y="657"/>
                    </a:cubicBezTo>
                    <a:cubicBezTo>
                      <a:pt x="3" y="657"/>
                      <a:pt x="3" y="657"/>
                      <a:pt x="2" y="657"/>
                    </a:cubicBezTo>
                    <a:cubicBezTo>
                      <a:pt x="2" y="657"/>
                      <a:pt x="1" y="657"/>
                      <a:pt x="1" y="658"/>
                    </a:cubicBezTo>
                    <a:cubicBezTo>
                      <a:pt x="1" y="659"/>
                      <a:pt x="1" y="659"/>
                      <a:pt x="1" y="660"/>
                    </a:cubicBezTo>
                    <a:cubicBezTo>
                      <a:pt x="45" y="687"/>
                      <a:pt x="45" y="687"/>
                      <a:pt x="45" y="687"/>
                    </a:cubicBezTo>
                    <a:cubicBezTo>
                      <a:pt x="45" y="686"/>
                      <a:pt x="45" y="686"/>
                      <a:pt x="45" y="686"/>
                    </a:cubicBezTo>
                    <a:cubicBezTo>
                      <a:pt x="44" y="685"/>
                      <a:pt x="44" y="685"/>
                      <a:pt x="44" y="685"/>
                    </a:cubicBezTo>
                    <a:cubicBezTo>
                      <a:pt x="45" y="685"/>
                      <a:pt x="45" y="685"/>
                      <a:pt x="45" y="685"/>
                    </a:cubicBezTo>
                    <a:cubicBezTo>
                      <a:pt x="45" y="684"/>
                      <a:pt x="45" y="684"/>
                      <a:pt x="45" y="684"/>
                    </a:cubicBezTo>
                    <a:cubicBezTo>
                      <a:pt x="45" y="684"/>
                      <a:pt x="44" y="684"/>
                      <a:pt x="44" y="685"/>
                    </a:cubicBezTo>
                    <a:cubicBezTo>
                      <a:pt x="45" y="685"/>
                      <a:pt x="45" y="685"/>
                      <a:pt x="45" y="685"/>
                    </a:cubicBezTo>
                    <a:cubicBezTo>
                      <a:pt x="45" y="684"/>
                      <a:pt x="45" y="684"/>
                      <a:pt x="45" y="684"/>
                    </a:cubicBezTo>
                    <a:cubicBezTo>
                      <a:pt x="45" y="685"/>
                      <a:pt x="45" y="685"/>
                      <a:pt x="45" y="685"/>
                    </a:cubicBezTo>
                    <a:cubicBezTo>
                      <a:pt x="45" y="684"/>
                      <a:pt x="45" y="684"/>
                      <a:pt x="45" y="684"/>
                    </a:cubicBezTo>
                    <a:cubicBezTo>
                      <a:pt x="45" y="684"/>
                      <a:pt x="45" y="684"/>
                      <a:pt x="45" y="684"/>
                    </a:cubicBezTo>
                    <a:cubicBezTo>
                      <a:pt x="45" y="685"/>
                      <a:pt x="45" y="685"/>
                      <a:pt x="45" y="685"/>
                    </a:cubicBezTo>
                    <a:cubicBezTo>
                      <a:pt x="45" y="684"/>
                      <a:pt x="45" y="684"/>
                      <a:pt x="45" y="684"/>
                    </a:cubicBezTo>
                    <a:cubicBezTo>
                      <a:pt x="45" y="684"/>
                      <a:pt x="45" y="684"/>
                      <a:pt x="45" y="684"/>
                    </a:cubicBezTo>
                    <a:cubicBezTo>
                      <a:pt x="45" y="684"/>
                      <a:pt x="45" y="684"/>
                      <a:pt x="45" y="684"/>
                    </a:cubicBezTo>
                    <a:cubicBezTo>
                      <a:pt x="45" y="684"/>
                      <a:pt x="45" y="684"/>
                      <a:pt x="45" y="684"/>
                    </a:cubicBezTo>
                    <a:cubicBezTo>
                      <a:pt x="45" y="684"/>
                      <a:pt x="45" y="684"/>
                      <a:pt x="45" y="684"/>
                    </a:cubicBezTo>
                    <a:cubicBezTo>
                      <a:pt x="45" y="684"/>
                      <a:pt x="45" y="684"/>
                      <a:pt x="45" y="684"/>
                    </a:cubicBezTo>
                    <a:cubicBezTo>
                      <a:pt x="45" y="684"/>
                      <a:pt x="44" y="684"/>
                      <a:pt x="43" y="683"/>
                    </a:cubicBezTo>
                    <a:cubicBezTo>
                      <a:pt x="38" y="681"/>
                      <a:pt x="29" y="677"/>
                      <a:pt x="21" y="673"/>
                    </a:cubicBezTo>
                    <a:cubicBezTo>
                      <a:pt x="17" y="671"/>
                      <a:pt x="13" y="669"/>
                      <a:pt x="10" y="668"/>
                    </a:cubicBezTo>
                    <a:cubicBezTo>
                      <a:pt x="8" y="667"/>
                      <a:pt x="7" y="666"/>
                      <a:pt x="6" y="666"/>
                    </a:cubicBezTo>
                    <a:cubicBezTo>
                      <a:pt x="5" y="666"/>
                      <a:pt x="5" y="666"/>
                      <a:pt x="5" y="666"/>
                    </a:cubicBezTo>
                    <a:cubicBezTo>
                      <a:pt x="4" y="665"/>
                      <a:pt x="4" y="665"/>
                      <a:pt x="3" y="665"/>
                    </a:cubicBezTo>
                    <a:cubicBezTo>
                      <a:pt x="3" y="665"/>
                      <a:pt x="3" y="665"/>
                      <a:pt x="3" y="665"/>
                    </a:cubicBezTo>
                    <a:cubicBezTo>
                      <a:pt x="3" y="665"/>
                      <a:pt x="2" y="666"/>
                      <a:pt x="2" y="666"/>
                    </a:cubicBezTo>
                    <a:cubicBezTo>
                      <a:pt x="2" y="667"/>
                      <a:pt x="2" y="668"/>
                      <a:pt x="3" y="668"/>
                    </a:cubicBezTo>
                    <a:cubicBezTo>
                      <a:pt x="43" y="693"/>
                      <a:pt x="43" y="693"/>
                      <a:pt x="43" y="693"/>
                    </a:cubicBezTo>
                    <a:cubicBezTo>
                      <a:pt x="44" y="692"/>
                      <a:pt x="44" y="692"/>
                      <a:pt x="44" y="692"/>
                    </a:cubicBezTo>
                    <a:cubicBezTo>
                      <a:pt x="43" y="691"/>
                      <a:pt x="43" y="691"/>
                      <a:pt x="43" y="691"/>
                    </a:cubicBezTo>
                    <a:cubicBezTo>
                      <a:pt x="44" y="692"/>
                      <a:pt x="44" y="692"/>
                      <a:pt x="44" y="692"/>
                    </a:cubicBezTo>
                    <a:cubicBezTo>
                      <a:pt x="43" y="691"/>
                      <a:pt x="43" y="691"/>
                      <a:pt x="43" y="691"/>
                    </a:cubicBezTo>
                    <a:cubicBezTo>
                      <a:pt x="43" y="691"/>
                      <a:pt x="43" y="691"/>
                      <a:pt x="43" y="691"/>
                    </a:cubicBezTo>
                    <a:cubicBezTo>
                      <a:pt x="44" y="692"/>
                      <a:pt x="44" y="692"/>
                      <a:pt x="44" y="692"/>
                    </a:cubicBezTo>
                    <a:cubicBezTo>
                      <a:pt x="43" y="691"/>
                      <a:pt x="43" y="691"/>
                      <a:pt x="43" y="691"/>
                    </a:cubicBezTo>
                    <a:cubicBezTo>
                      <a:pt x="44" y="692"/>
                      <a:pt x="44" y="692"/>
                      <a:pt x="44" y="692"/>
                    </a:cubicBezTo>
                    <a:cubicBezTo>
                      <a:pt x="44" y="691"/>
                      <a:pt x="44" y="691"/>
                      <a:pt x="44" y="691"/>
                    </a:cubicBezTo>
                    <a:cubicBezTo>
                      <a:pt x="43" y="691"/>
                      <a:pt x="43" y="691"/>
                      <a:pt x="43" y="691"/>
                    </a:cubicBezTo>
                    <a:cubicBezTo>
                      <a:pt x="44" y="692"/>
                      <a:pt x="44" y="692"/>
                      <a:pt x="44" y="692"/>
                    </a:cubicBezTo>
                    <a:cubicBezTo>
                      <a:pt x="44" y="691"/>
                      <a:pt x="44" y="691"/>
                      <a:pt x="44" y="691"/>
                    </a:cubicBezTo>
                    <a:cubicBezTo>
                      <a:pt x="44" y="692"/>
                      <a:pt x="44" y="692"/>
                      <a:pt x="44" y="692"/>
                    </a:cubicBezTo>
                    <a:cubicBezTo>
                      <a:pt x="44" y="691"/>
                      <a:pt x="44" y="691"/>
                      <a:pt x="44" y="691"/>
                    </a:cubicBezTo>
                    <a:cubicBezTo>
                      <a:pt x="44" y="691"/>
                      <a:pt x="44" y="691"/>
                      <a:pt x="44" y="691"/>
                    </a:cubicBezTo>
                    <a:cubicBezTo>
                      <a:pt x="44" y="692"/>
                      <a:pt x="44" y="692"/>
                      <a:pt x="44" y="692"/>
                    </a:cubicBezTo>
                    <a:cubicBezTo>
                      <a:pt x="44" y="691"/>
                      <a:pt x="44" y="691"/>
                      <a:pt x="44" y="691"/>
                    </a:cubicBezTo>
                    <a:cubicBezTo>
                      <a:pt x="44" y="691"/>
                      <a:pt x="44" y="691"/>
                      <a:pt x="44" y="691"/>
                    </a:cubicBezTo>
                    <a:cubicBezTo>
                      <a:pt x="44" y="691"/>
                      <a:pt x="44" y="691"/>
                      <a:pt x="44" y="691"/>
                    </a:cubicBezTo>
                    <a:cubicBezTo>
                      <a:pt x="44" y="691"/>
                      <a:pt x="44" y="691"/>
                      <a:pt x="44" y="691"/>
                    </a:cubicBezTo>
                    <a:cubicBezTo>
                      <a:pt x="44" y="691"/>
                      <a:pt x="44" y="691"/>
                      <a:pt x="44" y="691"/>
                    </a:cubicBezTo>
                    <a:cubicBezTo>
                      <a:pt x="44" y="691"/>
                      <a:pt x="44" y="691"/>
                      <a:pt x="44" y="691"/>
                    </a:cubicBezTo>
                    <a:cubicBezTo>
                      <a:pt x="44" y="691"/>
                      <a:pt x="43" y="690"/>
                      <a:pt x="42" y="690"/>
                    </a:cubicBezTo>
                    <a:cubicBezTo>
                      <a:pt x="37" y="687"/>
                      <a:pt x="28" y="682"/>
                      <a:pt x="20" y="678"/>
                    </a:cubicBezTo>
                    <a:cubicBezTo>
                      <a:pt x="16" y="676"/>
                      <a:pt x="12" y="674"/>
                      <a:pt x="9" y="672"/>
                    </a:cubicBezTo>
                    <a:cubicBezTo>
                      <a:pt x="7" y="671"/>
                      <a:pt x="6" y="671"/>
                      <a:pt x="5" y="670"/>
                    </a:cubicBezTo>
                    <a:cubicBezTo>
                      <a:pt x="4" y="670"/>
                      <a:pt x="4" y="670"/>
                      <a:pt x="4" y="670"/>
                    </a:cubicBezTo>
                    <a:cubicBezTo>
                      <a:pt x="3" y="670"/>
                      <a:pt x="3" y="670"/>
                      <a:pt x="3" y="670"/>
                    </a:cubicBezTo>
                    <a:cubicBezTo>
                      <a:pt x="2" y="669"/>
                      <a:pt x="2" y="669"/>
                      <a:pt x="2" y="669"/>
                    </a:cubicBezTo>
                    <a:cubicBezTo>
                      <a:pt x="2" y="670"/>
                      <a:pt x="2" y="670"/>
                      <a:pt x="2" y="670"/>
                    </a:cubicBezTo>
                    <a:cubicBezTo>
                      <a:pt x="2" y="670"/>
                      <a:pt x="1" y="670"/>
                      <a:pt x="1" y="670"/>
                    </a:cubicBezTo>
                    <a:cubicBezTo>
                      <a:pt x="2" y="671"/>
                      <a:pt x="2" y="671"/>
                      <a:pt x="2" y="671"/>
                    </a:cubicBezTo>
                    <a:cubicBezTo>
                      <a:pt x="1" y="670"/>
                      <a:pt x="1" y="670"/>
                      <a:pt x="1" y="670"/>
                    </a:cubicBezTo>
                    <a:cubicBezTo>
                      <a:pt x="1" y="670"/>
                      <a:pt x="1" y="671"/>
                      <a:pt x="1" y="671"/>
                    </a:cubicBezTo>
                    <a:cubicBezTo>
                      <a:pt x="1" y="671"/>
                      <a:pt x="1" y="672"/>
                      <a:pt x="1" y="672"/>
                    </a:cubicBezTo>
                    <a:cubicBezTo>
                      <a:pt x="1" y="672"/>
                      <a:pt x="1" y="672"/>
                      <a:pt x="2" y="672"/>
                    </a:cubicBezTo>
                    <a:cubicBezTo>
                      <a:pt x="2" y="673"/>
                      <a:pt x="3" y="673"/>
                      <a:pt x="4" y="674"/>
                    </a:cubicBezTo>
                    <a:cubicBezTo>
                      <a:pt x="14" y="681"/>
                      <a:pt x="44" y="699"/>
                      <a:pt x="44" y="699"/>
                    </a:cubicBezTo>
                    <a:cubicBezTo>
                      <a:pt x="45" y="698"/>
                      <a:pt x="45" y="698"/>
                      <a:pt x="45" y="698"/>
                    </a:cubicBezTo>
                    <a:cubicBezTo>
                      <a:pt x="46" y="696"/>
                      <a:pt x="46" y="696"/>
                      <a:pt x="46" y="696"/>
                    </a:cubicBezTo>
                    <a:cubicBezTo>
                      <a:pt x="4" y="677"/>
                      <a:pt x="4" y="677"/>
                      <a:pt x="4" y="677"/>
                    </a:cubicBezTo>
                    <a:cubicBezTo>
                      <a:pt x="3" y="677"/>
                      <a:pt x="2" y="677"/>
                      <a:pt x="2" y="678"/>
                    </a:cubicBezTo>
                    <a:cubicBezTo>
                      <a:pt x="2" y="679"/>
                      <a:pt x="2" y="680"/>
                      <a:pt x="3" y="680"/>
                    </a:cubicBezTo>
                    <a:cubicBezTo>
                      <a:pt x="23" y="693"/>
                      <a:pt x="23" y="693"/>
                      <a:pt x="23" y="693"/>
                    </a:cubicBezTo>
                    <a:cubicBezTo>
                      <a:pt x="4" y="684"/>
                      <a:pt x="4" y="684"/>
                      <a:pt x="4" y="684"/>
                    </a:cubicBezTo>
                    <a:cubicBezTo>
                      <a:pt x="3" y="684"/>
                      <a:pt x="3" y="684"/>
                      <a:pt x="2" y="684"/>
                    </a:cubicBezTo>
                    <a:cubicBezTo>
                      <a:pt x="2" y="685"/>
                      <a:pt x="2" y="685"/>
                      <a:pt x="2" y="685"/>
                    </a:cubicBezTo>
                    <a:cubicBezTo>
                      <a:pt x="2" y="686"/>
                      <a:pt x="2" y="686"/>
                      <a:pt x="2" y="686"/>
                    </a:cubicBezTo>
                    <a:cubicBezTo>
                      <a:pt x="3" y="687"/>
                      <a:pt x="3" y="687"/>
                      <a:pt x="3" y="687"/>
                    </a:cubicBezTo>
                    <a:cubicBezTo>
                      <a:pt x="3" y="687"/>
                      <a:pt x="4" y="688"/>
                      <a:pt x="6" y="689"/>
                    </a:cubicBezTo>
                    <a:cubicBezTo>
                      <a:pt x="10" y="692"/>
                      <a:pt x="20" y="698"/>
                      <a:pt x="28" y="702"/>
                    </a:cubicBezTo>
                    <a:cubicBezTo>
                      <a:pt x="32" y="705"/>
                      <a:pt x="36" y="707"/>
                      <a:pt x="39" y="709"/>
                    </a:cubicBezTo>
                    <a:cubicBezTo>
                      <a:pt x="40" y="710"/>
                      <a:pt x="41" y="711"/>
                      <a:pt x="42" y="711"/>
                    </a:cubicBezTo>
                    <a:cubicBezTo>
                      <a:pt x="42" y="711"/>
                      <a:pt x="43" y="711"/>
                      <a:pt x="43" y="712"/>
                    </a:cubicBezTo>
                    <a:cubicBezTo>
                      <a:pt x="43" y="712"/>
                      <a:pt x="43" y="712"/>
                      <a:pt x="43" y="712"/>
                    </a:cubicBezTo>
                    <a:cubicBezTo>
                      <a:pt x="43" y="711"/>
                      <a:pt x="43" y="711"/>
                      <a:pt x="43" y="711"/>
                    </a:cubicBezTo>
                    <a:cubicBezTo>
                      <a:pt x="43" y="712"/>
                      <a:pt x="43" y="712"/>
                      <a:pt x="43" y="712"/>
                    </a:cubicBezTo>
                    <a:cubicBezTo>
                      <a:pt x="43" y="712"/>
                      <a:pt x="43" y="712"/>
                      <a:pt x="43" y="712"/>
                    </a:cubicBezTo>
                    <a:cubicBezTo>
                      <a:pt x="43" y="711"/>
                      <a:pt x="43" y="711"/>
                      <a:pt x="43" y="711"/>
                    </a:cubicBezTo>
                    <a:cubicBezTo>
                      <a:pt x="43" y="712"/>
                      <a:pt x="43" y="712"/>
                      <a:pt x="43" y="712"/>
                    </a:cubicBezTo>
                    <a:cubicBezTo>
                      <a:pt x="44" y="711"/>
                      <a:pt x="44" y="711"/>
                      <a:pt x="44" y="711"/>
                    </a:cubicBezTo>
                    <a:cubicBezTo>
                      <a:pt x="43" y="712"/>
                      <a:pt x="43" y="712"/>
                      <a:pt x="43" y="712"/>
                    </a:cubicBezTo>
                    <a:cubicBezTo>
                      <a:pt x="43" y="712"/>
                      <a:pt x="43" y="712"/>
                      <a:pt x="43" y="712"/>
                    </a:cubicBezTo>
                    <a:cubicBezTo>
                      <a:pt x="44" y="711"/>
                      <a:pt x="44" y="711"/>
                      <a:pt x="44" y="711"/>
                    </a:cubicBezTo>
                    <a:cubicBezTo>
                      <a:pt x="43" y="712"/>
                      <a:pt x="43" y="712"/>
                      <a:pt x="43" y="712"/>
                    </a:cubicBezTo>
                    <a:cubicBezTo>
                      <a:pt x="44" y="711"/>
                      <a:pt x="44" y="711"/>
                      <a:pt x="44" y="711"/>
                    </a:cubicBezTo>
                    <a:cubicBezTo>
                      <a:pt x="43" y="711"/>
                      <a:pt x="43" y="711"/>
                      <a:pt x="43" y="711"/>
                    </a:cubicBezTo>
                    <a:cubicBezTo>
                      <a:pt x="43" y="712"/>
                      <a:pt x="43" y="712"/>
                      <a:pt x="43" y="712"/>
                    </a:cubicBezTo>
                    <a:cubicBezTo>
                      <a:pt x="44" y="711"/>
                      <a:pt x="44" y="711"/>
                      <a:pt x="44" y="711"/>
                    </a:cubicBezTo>
                    <a:cubicBezTo>
                      <a:pt x="43" y="711"/>
                      <a:pt x="43" y="711"/>
                      <a:pt x="43" y="711"/>
                    </a:cubicBezTo>
                    <a:cubicBezTo>
                      <a:pt x="44" y="711"/>
                      <a:pt x="44" y="711"/>
                      <a:pt x="44" y="711"/>
                    </a:cubicBezTo>
                    <a:cubicBezTo>
                      <a:pt x="43" y="711"/>
                      <a:pt x="43" y="711"/>
                      <a:pt x="43" y="711"/>
                    </a:cubicBezTo>
                    <a:cubicBezTo>
                      <a:pt x="43" y="711"/>
                      <a:pt x="43" y="711"/>
                      <a:pt x="43" y="711"/>
                    </a:cubicBezTo>
                    <a:cubicBezTo>
                      <a:pt x="44" y="711"/>
                      <a:pt x="44" y="711"/>
                      <a:pt x="44" y="711"/>
                    </a:cubicBezTo>
                    <a:cubicBezTo>
                      <a:pt x="43" y="711"/>
                      <a:pt x="43" y="711"/>
                      <a:pt x="43" y="711"/>
                    </a:cubicBezTo>
                    <a:cubicBezTo>
                      <a:pt x="44" y="711"/>
                      <a:pt x="44" y="711"/>
                      <a:pt x="44" y="711"/>
                    </a:cubicBezTo>
                    <a:cubicBezTo>
                      <a:pt x="45" y="709"/>
                      <a:pt x="45" y="709"/>
                      <a:pt x="45" y="709"/>
                    </a:cubicBezTo>
                    <a:cubicBezTo>
                      <a:pt x="4" y="691"/>
                      <a:pt x="4" y="691"/>
                      <a:pt x="4" y="691"/>
                    </a:cubicBezTo>
                    <a:cubicBezTo>
                      <a:pt x="3" y="690"/>
                      <a:pt x="3" y="691"/>
                      <a:pt x="2" y="691"/>
                    </a:cubicBezTo>
                    <a:cubicBezTo>
                      <a:pt x="2" y="692"/>
                      <a:pt x="2" y="693"/>
                      <a:pt x="3" y="693"/>
                    </a:cubicBezTo>
                    <a:cubicBezTo>
                      <a:pt x="21" y="705"/>
                      <a:pt x="21" y="705"/>
                      <a:pt x="21" y="705"/>
                    </a:cubicBezTo>
                    <a:cubicBezTo>
                      <a:pt x="4" y="697"/>
                      <a:pt x="4" y="697"/>
                      <a:pt x="4" y="697"/>
                    </a:cubicBezTo>
                    <a:cubicBezTo>
                      <a:pt x="4" y="696"/>
                      <a:pt x="3" y="697"/>
                      <a:pt x="2" y="697"/>
                    </a:cubicBezTo>
                    <a:cubicBezTo>
                      <a:pt x="2" y="698"/>
                      <a:pt x="2" y="699"/>
                      <a:pt x="3" y="699"/>
                    </a:cubicBezTo>
                    <a:cubicBezTo>
                      <a:pt x="44" y="725"/>
                      <a:pt x="44" y="725"/>
                      <a:pt x="44" y="725"/>
                    </a:cubicBezTo>
                    <a:cubicBezTo>
                      <a:pt x="44" y="723"/>
                      <a:pt x="44" y="723"/>
                      <a:pt x="44" y="723"/>
                    </a:cubicBezTo>
                    <a:cubicBezTo>
                      <a:pt x="45" y="722"/>
                      <a:pt x="45" y="722"/>
                      <a:pt x="45" y="722"/>
                    </a:cubicBezTo>
                    <a:cubicBezTo>
                      <a:pt x="45" y="722"/>
                      <a:pt x="35" y="717"/>
                      <a:pt x="25" y="711"/>
                    </a:cubicBezTo>
                    <a:cubicBezTo>
                      <a:pt x="20" y="709"/>
                      <a:pt x="14" y="706"/>
                      <a:pt x="10" y="704"/>
                    </a:cubicBezTo>
                    <a:cubicBezTo>
                      <a:pt x="8" y="703"/>
                      <a:pt x="7" y="702"/>
                      <a:pt x="5" y="702"/>
                    </a:cubicBezTo>
                    <a:cubicBezTo>
                      <a:pt x="5" y="701"/>
                      <a:pt x="4" y="701"/>
                      <a:pt x="4" y="701"/>
                    </a:cubicBezTo>
                    <a:cubicBezTo>
                      <a:pt x="3" y="701"/>
                      <a:pt x="3" y="701"/>
                      <a:pt x="3" y="701"/>
                    </a:cubicBezTo>
                    <a:cubicBezTo>
                      <a:pt x="3" y="701"/>
                      <a:pt x="3" y="701"/>
                      <a:pt x="2" y="701"/>
                    </a:cubicBezTo>
                    <a:cubicBezTo>
                      <a:pt x="2" y="701"/>
                      <a:pt x="2" y="701"/>
                      <a:pt x="2" y="701"/>
                    </a:cubicBezTo>
                    <a:cubicBezTo>
                      <a:pt x="2" y="701"/>
                      <a:pt x="1" y="701"/>
                      <a:pt x="1" y="701"/>
                    </a:cubicBezTo>
                    <a:cubicBezTo>
                      <a:pt x="1" y="702"/>
                      <a:pt x="1" y="703"/>
                      <a:pt x="2" y="703"/>
                    </a:cubicBezTo>
                    <a:cubicBezTo>
                      <a:pt x="43" y="730"/>
                      <a:pt x="43" y="730"/>
                      <a:pt x="43" y="730"/>
                    </a:cubicBezTo>
                    <a:cubicBezTo>
                      <a:pt x="44" y="728"/>
                      <a:pt x="44" y="728"/>
                      <a:pt x="44" y="728"/>
                    </a:cubicBezTo>
                    <a:cubicBezTo>
                      <a:pt x="43" y="727"/>
                      <a:pt x="43" y="727"/>
                      <a:pt x="43" y="727"/>
                    </a:cubicBezTo>
                    <a:cubicBezTo>
                      <a:pt x="44" y="728"/>
                      <a:pt x="44" y="728"/>
                      <a:pt x="44" y="728"/>
                    </a:cubicBezTo>
                    <a:cubicBezTo>
                      <a:pt x="44" y="727"/>
                      <a:pt x="44" y="727"/>
                      <a:pt x="44" y="727"/>
                    </a:cubicBezTo>
                    <a:cubicBezTo>
                      <a:pt x="43" y="727"/>
                      <a:pt x="43" y="727"/>
                      <a:pt x="43" y="727"/>
                    </a:cubicBezTo>
                    <a:cubicBezTo>
                      <a:pt x="44" y="728"/>
                      <a:pt x="44" y="728"/>
                      <a:pt x="44" y="728"/>
                    </a:cubicBezTo>
                    <a:cubicBezTo>
                      <a:pt x="44" y="727"/>
                      <a:pt x="44" y="727"/>
                      <a:pt x="44" y="727"/>
                    </a:cubicBezTo>
                    <a:cubicBezTo>
                      <a:pt x="44" y="728"/>
                      <a:pt x="44" y="728"/>
                      <a:pt x="44" y="728"/>
                    </a:cubicBezTo>
                    <a:cubicBezTo>
                      <a:pt x="44" y="727"/>
                      <a:pt x="44" y="727"/>
                      <a:pt x="44" y="727"/>
                    </a:cubicBezTo>
                    <a:cubicBezTo>
                      <a:pt x="44" y="727"/>
                      <a:pt x="44" y="727"/>
                      <a:pt x="44" y="727"/>
                    </a:cubicBezTo>
                    <a:cubicBezTo>
                      <a:pt x="44" y="728"/>
                      <a:pt x="44" y="728"/>
                      <a:pt x="44" y="728"/>
                    </a:cubicBezTo>
                    <a:cubicBezTo>
                      <a:pt x="44" y="727"/>
                      <a:pt x="44" y="727"/>
                      <a:pt x="44" y="727"/>
                    </a:cubicBezTo>
                    <a:cubicBezTo>
                      <a:pt x="44" y="728"/>
                      <a:pt x="44" y="728"/>
                      <a:pt x="44" y="728"/>
                    </a:cubicBezTo>
                    <a:cubicBezTo>
                      <a:pt x="45" y="727"/>
                      <a:pt x="45" y="727"/>
                      <a:pt x="45" y="727"/>
                    </a:cubicBezTo>
                    <a:cubicBezTo>
                      <a:pt x="44" y="727"/>
                      <a:pt x="45" y="727"/>
                      <a:pt x="44" y="727"/>
                    </a:cubicBezTo>
                    <a:cubicBezTo>
                      <a:pt x="44" y="728"/>
                      <a:pt x="44" y="728"/>
                      <a:pt x="44" y="728"/>
                    </a:cubicBezTo>
                    <a:cubicBezTo>
                      <a:pt x="45" y="727"/>
                      <a:pt x="45" y="727"/>
                      <a:pt x="45" y="727"/>
                    </a:cubicBezTo>
                    <a:cubicBezTo>
                      <a:pt x="44" y="727"/>
                      <a:pt x="44" y="727"/>
                      <a:pt x="44" y="727"/>
                    </a:cubicBezTo>
                    <a:cubicBezTo>
                      <a:pt x="45" y="727"/>
                      <a:pt x="45" y="727"/>
                      <a:pt x="45" y="727"/>
                    </a:cubicBezTo>
                    <a:cubicBezTo>
                      <a:pt x="45" y="727"/>
                      <a:pt x="45" y="727"/>
                      <a:pt x="45" y="727"/>
                    </a:cubicBezTo>
                    <a:cubicBezTo>
                      <a:pt x="44" y="727"/>
                      <a:pt x="44" y="727"/>
                      <a:pt x="44" y="727"/>
                    </a:cubicBezTo>
                    <a:cubicBezTo>
                      <a:pt x="45" y="727"/>
                      <a:pt x="45" y="727"/>
                      <a:pt x="45" y="727"/>
                    </a:cubicBezTo>
                    <a:cubicBezTo>
                      <a:pt x="44" y="727"/>
                      <a:pt x="44" y="726"/>
                      <a:pt x="42" y="726"/>
                    </a:cubicBezTo>
                    <a:cubicBezTo>
                      <a:pt x="38" y="724"/>
                      <a:pt x="29" y="720"/>
                      <a:pt x="21" y="716"/>
                    </a:cubicBezTo>
                    <a:cubicBezTo>
                      <a:pt x="17" y="714"/>
                      <a:pt x="13" y="712"/>
                      <a:pt x="10" y="711"/>
                    </a:cubicBezTo>
                    <a:cubicBezTo>
                      <a:pt x="9" y="710"/>
                      <a:pt x="8" y="710"/>
                      <a:pt x="7" y="709"/>
                    </a:cubicBezTo>
                    <a:cubicBezTo>
                      <a:pt x="6" y="709"/>
                      <a:pt x="6" y="709"/>
                      <a:pt x="5" y="709"/>
                    </a:cubicBezTo>
                    <a:cubicBezTo>
                      <a:pt x="5" y="709"/>
                      <a:pt x="5" y="708"/>
                      <a:pt x="4" y="708"/>
                    </a:cubicBezTo>
                    <a:cubicBezTo>
                      <a:pt x="4" y="709"/>
                      <a:pt x="4" y="709"/>
                      <a:pt x="4" y="709"/>
                    </a:cubicBezTo>
                    <a:cubicBezTo>
                      <a:pt x="3" y="709"/>
                      <a:pt x="3" y="709"/>
                      <a:pt x="3" y="709"/>
                    </a:cubicBezTo>
                    <a:cubicBezTo>
                      <a:pt x="2" y="710"/>
                      <a:pt x="2" y="710"/>
                      <a:pt x="2" y="710"/>
                    </a:cubicBezTo>
                    <a:cubicBezTo>
                      <a:pt x="2" y="711"/>
                      <a:pt x="3" y="711"/>
                      <a:pt x="3" y="711"/>
                    </a:cubicBezTo>
                    <a:cubicBezTo>
                      <a:pt x="3" y="711"/>
                      <a:pt x="3" y="711"/>
                      <a:pt x="3" y="711"/>
                    </a:cubicBezTo>
                    <a:cubicBezTo>
                      <a:pt x="3" y="711"/>
                      <a:pt x="4" y="712"/>
                      <a:pt x="4" y="712"/>
                    </a:cubicBezTo>
                    <a:cubicBezTo>
                      <a:pt x="7" y="714"/>
                      <a:pt x="17" y="720"/>
                      <a:pt x="26" y="725"/>
                    </a:cubicBezTo>
                    <a:cubicBezTo>
                      <a:pt x="31" y="728"/>
                      <a:pt x="36" y="731"/>
                      <a:pt x="39" y="733"/>
                    </a:cubicBezTo>
                    <a:cubicBezTo>
                      <a:pt x="41" y="734"/>
                      <a:pt x="42" y="735"/>
                      <a:pt x="43" y="736"/>
                    </a:cubicBezTo>
                    <a:cubicBezTo>
                      <a:pt x="43" y="736"/>
                      <a:pt x="44" y="736"/>
                      <a:pt x="44" y="736"/>
                    </a:cubicBezTo>
                    <a:cubicBezTo>
                      <a:pt x="44" y="737"/>
                      <a:pt x="44" y="737"/>
                      <a:pt x="44" y="737"/>
                    </a:cubicBezTo>
                    <a:cubicBezTo>
                      <a:pt x="44" y="737"/>
                      <a:pt x="44" y="737"/>
                      <a:pt x="44" y="737"/>
                    </a:cubicBezTo>
                    <a:cubicBezTo>
                      <a:pt x="44" y="737"/>
                      <a:pt x="44" y="737"/>
                      <a:pt x="44" y="737"/>
                    </a:cubicBezTo>
                    <a:cubicBezTo>
                      <a:pt x="44" y="737"/>
                      <a:pt x="44" y="737"/>
                      <a:pt x="44" y="737"/>
                    </a:cubicBezTo>
                    <a:cubicBezTo>
                      <a:pt x="44" y="737"/>
                      <a:pt x="44" y="737"/>
                      <a:pt x="44" y="737"/>
                    </a:cubicBezTo>
                    <a:cubicBezTo>
                      <a:pt x="44" y="737"/>
                      <a:pt x="44" y="737"/>
                      <a:pt x="44" y="737"/>
                    </a:cubicBezTo>
                    <a:cubicBezTo>
                      <a:pt x="45" y="736"/>
                      <a:pt x="45" y="736"/>
                      <a:pt x="45" y="736"/>
                    </a:cubicBezTo>
                    <a:cubicBezTo>
                      <a:pt x="44" y="736"/>
                      <a:pt x="44" y="736"/>
                      <a:pt x="44" y="736"/>
                    </a:cubicBezTo>
                    <a:cubicBezTo>
                      <a:pt x="44" y="736"/>
                      <a:pt x="44" y="736"/>
                      <a:pt x="44" y="737"/>
                    </a:cubicBezTo>
                    <a:cubicBezTo>
                      <a:pt x="45" y="736"/>
                      <a:pt x="45" y="736"/>
                      <a:pt x="45" y="736"/>
                    </a:cubicBezTo>
                    <a:cubicBezTo>
                      <a:pt x="44" y="736"/>
                      <a:pt x="44" y="736"/>
                      <a:pt x="44" y="736"/>
                    </a:cubicBezTo>
                    <a:cubicBezTo>
                      <a:pt x="45" y="736"/>
                      <a:pt x="45" y="736"/>
                      <a:pt x="45" y="736"/>
                    </a:cubicBezTo>
                    <a:cubicBezTo>
                      <a:pt x="44" y="735"/>
                      <a:pt x="44" y="735"/>
                      <a:pt x="44" y="735"/>
                    </a:cubicBezTo>
                    <a:cubicBezTo>
                      <a:pt x="44" y="736"/>
                      <a:pt x="44" y="736"/>
                      <a:pt x="44" y="736"/>
                    </a:cubicBezTo>
                    <a:cubicBezTo>
                      <a:pt x="45" y="736"/>
                      <a:pt x="45" y="736"/>
                      <a:pt x="45" y="736"/>
                    </a:cubicBezTo>
                    <a:cubicBezTo>
                      <a:pt x="44" y="735"/>
                      <a:pt x="44" y="735"/>
                      <a:pt x="44" y="735"/>
                    </a:cubicBezTo>
                    <a:cubicBezTo>
                      <a:pt x="45" y="736"/>
                      <a:pt x="45" y="736"/>
                      <a:pt x="45" y="736"/>
                    </a:cubicBezTo>
                    <a:cubicBezTo>
                      <a:pt x="46" y="734"/>
                      <a:pt x="46" y="734"/>
                      <a:pt x="46" y="734"/>
                    </a:cubicBezTo>
                    <a:cubicBezTo>
                      <a:pt x="3" y="714"/>
                      <a:pt x="3" y="714"/>
                      <a:pt x="3" y="714"/>
                    </a:cubicBezTo>
                    <a:cubicBezTo>
                      <a:pt x="2" y="714"/>
                      <a:pt x="1" y="714"/>
                      <a:pt x="1" y="715"/>
                    </a:cubicBezTo>
                    <a:cubicBezTo>
                      <a:pt x="0" y="716"/>
                      <a:pt x="1" y="716"/>
                      <a:pt x="1" y="717"/>
                    </a:cubicBezTo>
                    <a:cubicBezTo>
                      <a:pt x="17" y="727"/>
                      <a:pt x="17" y="727"/>
                      <a:pt x="17" y="727"/>
                    </a:cubicBezTo>
                    <a:cubicBezTo>
                      <a:pt x="3" y="720"/>
                      <a:pt x="3" y="720"/>
                      <a:pt x="3" y="720"/>
                    </a:cubicBezTo>
                    <a:cubicBezTo>
                      <a:pt x="3" y="719"/>
                      <a:pt x="2" y="720"/>
                      <a:pt x="1" y="720"/>
                    </a:cubicBezTo>
                    <a:cubicBezTo>
                      <a:pt x="1" y="721"/>
                      <a:pt x="1" y="722"/>
                      <a:pt x="2" y="722"/>
                    </a:cubicBezTo>
                    <a:cubicBezTo>
                      <a:pt x="43" y="748"/>
                      <a:pt x="43" y="748"/>
                      <a:pt x="43" y="748"/>
                    </a:cubicBezTo>
                    <a:cubicBezTo>
                      <a:pt x="44" y="747"/>
                      <a:pt x="44" y="747"/>
                      <a:pt x="44" y="747"/>
                    </a:cubicBezTo>
                    <a:cubicBezTo>
                      <a:pt x="43" y="746"/>
                      <a:pt x="43" y="746"/>
                      <a:pt x="43" y="746"/>
                    </a:cubicBezTo>
                    <a:cubicBezTo>
                      <a:pt x="44" y="747"/>
                      <a:pt x="44" y="747"/>
                      <a:pt x="44" y="747"/>
                    </a:cubicBezTo>
                    <a:cubicBezTo>
                      <a:pt x="44" y="746"/>
                      <a:pt x="44" y="746"/>
                      <a:pt x="44" y="746"/>
                    </a:cubicBezTo>
                    <a:cubicBezTo>
                      <a:pt x="43" y="746"/>
                      <a:pt x="43" y="746"/>
                      <a:pt x="43" y="746"/>
                    </a:cubicBezTo>
                    <a:cubicBezTo>
                      <a:pt x="44" y="747"/>
                      <a:pt x="44" y="747"/>
                      <a:pt x="44" y="747"/>
                    </a:cubicBezTo>
                    <a:cubicBezTo>
                      <a:pt x="44" y="746"/>
                      <a:pt x="44" y="746"/>
                      <a:pt x="44" y="746"/>
                    </a:cubicBezTo>
                    <a:cubicBezTo>
                      <a:pt x="44" y="747"/>
                      <a:pt x="44" y="747"/>
                      <a:pt x="44" y="747"/>
                    </a:cubicBezTo>
                    <a:cubicBezTo>
                      <a:pt x="44" y="746"/>
                      <a:pt x="44" y="746"/>
                      <a:pt x="44" y="746"/>
                    </a:cubicBezTo>
                    <a:cubicBezTo>
                      <a:pt x="44" y="746"/>
                      <a:pt x="44" y="746"/>
                      <a:pt x="44" y="746"/>
                    </a:cubicBezTo>
                    <a:cubicBezTo>
                      <a:pt x="44" y="747"/>
                      <a:pt x="44" y="747"/>
                      <a:pt x="44" y="747"/>
                    </a:cubicBezTo>
                    <a:cubicBezTo>
                      <a:pt x="44" y="746"/>
                      <a:pt x="44" y="746"/>
                      <a:pt x="44" y="746"/>
                    </a:cubicBezTo>
                    <a:cubicBezTo>
                      <a:pt x="44" y="746"/>
                      <a:pt x="44" y="746"/>
                      <a:pt x="44" y="746"/>
                    </a:cubicBezTo>
                    <a:cubicBezTo>
                      <a:pt x="44" y="746"/>
                      <a:pt x="44" y="746"/>
                      <a:pt x="44" y="746"/>
                    </a:cubicBezTo>
                    <a:cubicBezTo>
                      <a:pt x="44" y="746"/>
                      <a:pt x="44" y="746"/>
                      <a:pt x="44" y="746"/>
                    </a:cubicBezTo>
                    <a:cubicBezTo>
                      <a:pt x="44" y="746"/>
                      <a:pt x="44" y="746"/>
                      <a:pt x="44" y="746"/>
                    </a:cubicBezTo>
                    <a:cubicBezTo>
                      <a:pt x="44" y="746"/>
                      <a:pt x="44" y="746"/>
                      <a:pt x="44" y="746"/>
                    </a:cubicBezTo>
                    <a:cubicBezTo>
                      <a:pt x="44" y="746"/>
                      <a:pt x="43" y="745"/>
                      <a:pt x="42" y="745"/>
                    </a:cubicBezTo>
                    <a:cubicBezTo>
                      <a:pt x="37" y="743"/>
                      <a:pt x="27" y="738"/>
                      <a:pt x="18" y="733"/>
                    </a:cubicBezTo>
                    <a:cubicBezTo>
                      <a:pt x="14" y="731"/>
                      <a:pt x="10" y="729"/>
                      <a:pt x="7" y="728"/>
                    </a:cubicBezTo>
                    <a:cubicBezTo>
                      <a:pt x="4" y="726"/>
                      <a:pt x="2" y="725"/>
                      <a:pt x="2" y="725"/>
                    </a:cubicBezTo>
                    <a:cubicBezTo>
                      <a:pt x="2" y="725"/>
                      <a:pt x="1" y="725"/>
                      <a:pt x="0" y="726"/>
                    </a:cubicBezTo>
                    <a:cubicBezTo>
                      <a:pt x="0" y="726"/>
                      <a:pt x="0" y="727"/>
                      <a:pt x="0" y="727"/>
                    </a:cubicBezTo>
                    <a:cubicBezTo>
                      <a:pt x="0" y="727"/>
                      <a:pt x="0" y="727"/>
                      <a:pt x="0" y="728"/>
                    </a:cubicBezTo>
                    <a:cubicBezTo>
                      <a:pt x="1" y="728"/>
                      <a:pt x="1" y="728"/>
                      <a:pt x="1" y="728"/>
                    </a:cubicBezTo>
                    <a:cubicBezTo>
                      <a:pt x="1" y="728"/>
                      <a:pt x="1" y="728"/>
                      <a:pt x="2" y="729"/>
                    </a:cubicBezTo>
                    <a:cubicBezTo>
                      <a:pt x="5" y="731"/>
                      <a:pt x="15" y="738"/>
                      <a:pt x="25" y="744"/>
                    </a:cubicBezTo>
                    <a:cubicBezTo>
                      <a:pt x="35" y="750"/>
                      <a:pt x="45" y="755"/>
                      <a:pt x="45" y="755"/>
                    </a:cubicBezTo>
                    <a:cubicBezTo>
                      <a:pt x="45" y="754"/>
                      <a:pt x="45" y="754"/>
                      <a:pt x="45" y="754"/>
                    </a:cubicBezTo>
                    <a:cubicBezTo>
                      <a:pt x="46" y="753"/>
                      <a:pt x="46" y="753"/>
                      <a:pt x="46" y="753"/>
                    </a:cubicBezTo>
                    <a:cubicBezTo>
                      <a:pt x="46" y="753"/>
                      <a:pt x="36" y="747"/>
                      <a:pt x="25" y="742"/>
                    </a:cubicBezTo>
                    <a:cubicBezTo>
                      <a:pt x="20" y="739"/>
                      <a:pt x="14" y="736"/>
                      <a:pt x="10" y="734"/>
                    </a:cubicBezTo>
                    <a:cubicBezTo>
                      <a:pt x="8" y="733"/>
                      <a:pt x="7" y="732"/>
                      <a:pt x="5" y="732"/>
                    </a:cubicBezTo>
                    <a:cubicBezTo>
                      <a:pt x="5" y="732"/>
                      <a:pt x="4" y="731"/>
                      <a:pt x="4" y="731"/>
                    </a:cubicBezTo>
                    <a:cubicBezTo>
                      <a:pt x="3" y="731"/>
                      <a:pt x="3" y="731"/>
                      <a:pt x="3" y="731"/>
                    </a:cubicBezTo>
                    <a:cubicBezTo>
                      <a:pt x="3" y="731"/>
                      <a:pt x="3" y="731"/>
                      <a:pt x="3" y="731"/>
                    </a:cubicBezTo>
                    <a:cubicBezTo>
                      <a:pt x="3" y="731"/>
                      <a:pt x="3" y="731"/>
                      <a:pt x="3" y="731"/>
                    </a:cubicBezTo>
                    <a:cubicBezTo>
                      <a:pt x="2" y="731"/>
                      <a:pt x="2" y="731"/>
                      <a:pt x="2" y="731"/>
                    </a:cubicBezTo>
                    <a:cubicBezTo>
                      <a:pt x="2" y="731"/>
                      <a:pt x="1" y="731"/>
                      <a:pt x="1" y="732"/>
                    </a:cubicBezTo>
                    <a:cubicBezTo>
                      <a:pt x="2" y="732"/>
                      <a:pt x="2" y="732"/>
                      <a:pt x="2" y="732"/>
                    </a:cubicBezTo>
                    <a:cubicBezTo>
                      <a:pt x="1" y="731"/>
                      <a:pt x="1" y="731"/>
                      <a:pt x="1" y="731"/>
                    </a:cubicBezTo>
                    <a:cubicBezTo>
                      <a:pt x="1" y="732"/>
                      <a:pt x="1" y="732"/>
                      <a:pt x="1" y="732"/>
                    </a:cubicBezTo>
                    <a:cubicBezTo>
                      <a:pt x="1" y="733"/>
                      <a:pt x="1" y="733"/>
                      <a:pt x="1" y="733"/>
                    </a:cubicBezTo>
                    <a:cubicBezTo>
                      <a:pt x="2" y="734"/>
                      <a:pt x="2" y="734"/>
                      <a:pt x="2" y="734"/>
                    </a:cubicBezTo>
                    <a:cubicBezTo>
                      <a:pt x="2" y="734"/>
                      <a:pt x="3" y="735"/>
                      <a:pt x="5" y="736"/>
                    </a:cubicBezTo>
                    <a:cubicBezTo>
                      <a:pt x="14" y="742"/>
                      <a:pt x="43" y="759"/>
                      <a:pt x="43" y="759"/>
                    </a:cubicBezTo>
                    <a:cubicBezTo>
                      <a:pt x="44" y="758"/>
                      <a:pt x="44" y="758"/>
                      <a:pt x="44" y="758"/>
                    </a:cubicBezTo>
                    <a:cubicBezTo>
                      <a:pt x="44" y="756"/>
                      <a:pt x="44" y="756"/>
                      <a:pt x="44" y="756"/>
                    </a:cubicBezTo>
                    <a:cubicBezTo>
                      <a:pt x="44" y="758"/>
                      <a:pt x="44" y="758"/>
                      <a:pt x="44" y="758"/>
                    </a:cubicBezTo>
                    <a:cubicBezTo>
                      <a:pt x="44" y="757"/>
                      <a:pt x="44" y="757"/>
                      <a:pt x="44" y="757"/>
                    </a:cubicBezTo>
                    <a:cubicBezTo>
                      <a:pt x="44" y="756"/>
                      <a:pt x="44" y="756"/>
                      <a:pt x="44" y="756"/>
                    </a:cubicBezTo>
                    <a:cubicBezTo>
                      <a:pt x="44" y="758"/>
                      <a:pt x="44" y="758"/>
                      <a:pt x="44" y="758"/>
                    </a:cubicBezTo>
                    <a:cubicBezTo>
                      <a:pt x="44" y="757"/>
                      <a:pt x="44" y="757"/>
                      <a:pt x="44" y="757"/>
                    </a:cubicBezTo>
                    <a:cubicBezTo>
                      <a:pt x="44" y="758"/>
                      <a:pt x="44" y="758"/>
                      <a:pt x="44" y="758"/>
                    </a:cubicBezTo>
                    <a:cubicBezTo>
                      <a:pt x="44" y="757"/>
                      <a:pt x="44" y="757"/>
                      <a:pt x="44" y="757"/>
                    </a:cubicBezTo>
                    <a:cubicBezTo>
                      <a:pt x="44" y="757"/>
                      <a:pt x="44" y="757"/>
                      <a:pt x="44" y="757"/>
                    </a:cubicBezTo>
                    <a:cubicBezTo>
                      <a:pt x="44" y="758"/>
                      <a:pt x="44" y="758"/>
                      <a:pt x="44" y="758"/>
                    </a:cubicBezTo>
                    <a:cubicBezTo>
                      <a:pt x="44" y="757"/>
                      <a:pt x="44" y="757"/>
                      <a:pt x="44" y="757"/>
                    </a:cubicBezTo>
                    <a:cubicBezTo>
                      <a:pt x="44" y="757"/>
                      <a:pt x="43" y="756"/>
                      <a:pt x="42" y="756"/>
                    </a:cubicBezTo>
                    <a:cubicBezTo>
                      <a:pt x="38" y="753"/>
                      <a:pt x="29" y="749"/>
                      <a:pt x="20" y="744"/>
                    </a:cubicBezTo>
                    <a:cubicBezTo>
                      <a:pt x="16" y="742"/>
                      <a:pt x="12" y="740"/>
                      <a:pt x="9" y="739"/>
                    </a:cubicBezTo>
                    <a:cubicBezTo>
                      <a:pt x="8" y="738"/>
                      <a:pt x="7" y="737"/>
                      <a:pt x="6" y="737"/>
                    </a:cubicBezTo>
                    <a:cubicBezTo>
                      <a:pt x="5" y="737"/>
                      <a:pt x="5" y="737"/>
                      <a:pt x="4" y="736"/>
                    </a:cubicBezTo>
                    <a:cubicBezTo>
                      <a:pt x="4" y="736"/>
                      <a:pt x="4" y="736"/>
                      <a:pt x="4" y="736"/>
                    </a:cubicBezTo>
                    <a:cubicBezTo>
                      <a:pt x="3" y="736"/>
                      <a:pt x="3" y="736"/>
                      <a:pt x="3" y="736"/>
                    </a:cubicBezTo>
                    <a:cubicBezTo>
                      <a:pt x="3" y="736"/>
                      <a:pt x="3" y="736"/>
                      <a:pt x="3" y="736"/>
                    </a:cubicBezTo>
                    <a:cubicBezTo>
                      <a:pt x="3" y="736"/>
                      <a:pt x="2" y="737"/>
                      <a:pt x="2" y="737"/>
                    </a:cubicBezTo>
                    <a:cubicBezTo>
                      <a:pt x="3" y="738"/>
                      <a:pt x="3" y="738"/>
                      <a:pt x="3" y="738"/>
                    </a:cubicBezTo>
                    <a:cubicBezTo>
                      <a:pt x="2" y="737"/>
                      <a:pt x="2" y="737"/>
                      <a:pt x="2" y="737"/>
                    </a:cubicBezTo>
                    <a:cubicBezTo>
                      <a:pt x="2" y="738"/>
                      <a:pt x="2" y="738"/>
                      <a:pt x="2" y="738"/>
                    </a:cubicBezTo>
                    <a:cubicBezTo>
                      <a:pt x="2" y="738"/>
                      <a:pt x="2" y="739"/>
                      <a:pt x="2" y="739"/>
                    </a:cubicBezTo>
                    <a:cubicBezTo>
                      <a:pt x="2" y="739"/>
                      <a:pt x="3" y="740"/>
                      <a:pt x="3" y="740"/>
                    </a:cubicBezTo>
                    <a:cubicBezTo>
                      <a:pt x="5" y="741"/>
                      <a:pt x="8" y="744"/>
                      <a:pt x="12" y="746"/>
                    </a:cubicBezTo>
                    <a:cubicBezTo>
                      <a:pt x="25" y="754"/>
                      <a:pt x="44" y="765"/>
                      <a:pt x="44" y="765"/>
                    </a:cubicBezTo>
                    <a:cubicBezTo>
                      <a:pt x="45" y="764"/>
                      <a:pt x="45" y="764"/>
                      <a:pt x="45" y="764"/>
                    </a:cubicBezTo>
                    <a:cubicBezTo>
                      <a:pt x="46" y="763"/>
                      <a:pt x="46" y="763"/>
                      <a:pt x="46" y="763"/>
                    </a:cubicBezTo>
                    <a:cubicBezTo>
                      <a:pt x="5" y="742"/>
                      <a:pt x="5" y="742"/>
                      <a:pt x="5" y="742"/>
                    </a:cubicBezTo>
                    <a:cubicBezTo>
                      <a:pt x="4" y="742"/>
                      <a:pt x="4" y="742"/>
                      <a:pt x="3" y="742"/>
                    </a:cubicBezTo>
                    <a:cubicBezTo>
                      <a:pt x="3" y="743"/>
                      <a:pt x="2" y="743"/>
                      <a:pt x="2" y="744"/>
                    </a:cubicBezTo>
                    <a:cubicBezTo>
                      <a:pt x="2" y="744"/>
                      <a:pt x="3" y="744"/>
                      <a:pt x="3" y="744"/>
                    </a:cubicBezTo>
                    <a:cubicBezTo>
                      <a:pt x="3" y="745"/>
                      <a:pt x="3" y="745"/>
                      <a:pt x="3" y="745"/>
                    </a:cubicBezTo>
                    <a:cubicBezTo>
                      <a:pt x="3" y="745"/>
                      <a:pt x="3" y="745"/>
                      <a:pt x="4" y="745"/>
                    </a:cubicBezTo>
                    <a:cubicBezTo>
                      <a:pt x="7" y="747"/>
                      <a:pt x="17" y="754"/>
                      <a:pt x="26" y="759"/>
                    </a:cubicBezTo>
                    <a:cubicBezTo>
                      <a:pt x="36" y="765"/>
                      <a:pt x="44" y="771"/>
                      <a:pt x="44" y="771"/>
                    </a:cubicBezTo>
                    <a:cubicBezTo>
                      <a:pt x="45" y="769"/>
                      <a:pt x="45" y="769"/>
                      <a:pt x="45" y="769"/>
                    </a:cubicBezTo>
                    <a:cubicBezTo>
                      <a:pt x="46" y="768"/>
                      <a:pt x="46" y="768"/>
                      <a:pt x="46" y="768"/>
                    </a:cubicBezTo>
                    <a:cubicBezTo>
                      <a:pt x="4" y="747"/>
                      <a:pt x="4" y="747"/>
                      <a:pt x="4" y="747"/>
                    </a:cubicBezTo>
                    <a:cubicBezTo>
                      <a:pt x="3" y="747"/>
                      <a:pt x="2" y="747"/>
                      <a:pt x="2" y="748"/>
                    </a:cubicBezTo>
                    <a:cubicBezTo>
                      <a:pt x="2" y="748"/>
                      <a:pt x="2" y="749"/>
                      <a:pt x="3" y="749"/>
                    </a:cubicBezTo>
                    <a:cubicBezTo>
                      <a:pt x="44" y="776"/>
                      <a:pt x="44" y="776"/>
                      <a:pt x="44" y="776"/>
                    </a:cubicBezTo>
                    <a:cubicBezTo>
                      <a:pt x="45" y="774"/>
                      <a:pt x="45" y="774"/>
                      <a:pt x="45" y="774"/>
                    </a:cubicBezTo>
                    <a:cubicBezTo>
                      <a:pt x="44" y="774"/>
                      <a:pt x="44" y="774"/>
                      <a:pt x="44" y="774"/>
                    </a:cubicBezTo>
                    <a:cubicBezTo>
                      <a:pt x="45" y="774"/>
                      <a:pt x="45" y="774"/>
                      <a:pt x="45" y="774"/>
                    </a:cubicBezTo>
                    <a:cubicBezTo>
                      <a:pt x="45" y="773"/>
                      <a:pt x="45" y="773"/>
                      <a:pt x="45" y="773"/>
                    </a:cubicBezTo>
                    <a:cubicBezTo>
                      <a:pt x="45" y="773"/>
                      <a:pt x="44" y="773"/>
                      <a:pt x="44" y="774"/>
                    </a:cubicBezTo>
                    <a:cubicBezTo>
                      <a:pt x="45" y="774"/>
                      <a:pt x="45" y="774"/>
                      <a:pt x="45" y="774"/>
                    </a:cubicBezTo>
                    <a:cubicBezTo>
                      <a:pt x="45" y="773"/>
                      <a:pt x="45" y="773"/>
                      <a:pt x="45" y="773"/>
                    </a:cubicBezTo>
                    <a:cubicBezTo>
                      <a:pt x="45" y="774"/>
                      <a:pt x="45" y="774"/>
                      <a:pt x="45" y="774"/>
                    </a:cubicBezTo>
                    <a:cubicBezTo>
                      <a:pt x="45" y="773"/>
                      <a:pt x="45" y="773"/>
                      <a:pt x="45" y="773"/>
                    </a:cubicBezTo>
                    <a:cubicBezTo>
                      <a:pt x="45" y="773"/>
                      <a:pt x="45" y="773"/>
                      <a:pt x="45" y="773"/>
                    </a:cubicBezTo>
                    <a:cubicBezTo>
                      <a:pt x="45" y="774"/>
                      <a:pt x="45" y="774"/>
                      <a:pt x="45" y="774"/>
                    </a:cubicBezTo>
                    <a:cubicBezTo>
                      <a:pt x="45" y="773"/>
                      <a:pt x="45" y="773"/>
                      <a:pt x="45" y="773"/>
                    </a:cubicBezTo>
                    <a:cubicBezTo>
                      <a:pt x="45" y="773"/>
                      <a:pt x="45" y="773"/>
                      <a:pt x="45" y="773"/>
                    </a:cubicBezTo>
                    <a:cubicBezTo>
                      <a:pt x="45" y="773"/>
                      <a:pt x="45" y="773"/>
                      <a:pt x="45" y="773"/>
                    </a:cubicBezTo>
                    <a:cubicBezTo>
                      <a:pt x="45" y="773"/>
                      <a:pt x="45" y="773"/>
                      <a:pt x="45" y="773"/>
                    </a:cubicBezTo>
                    <a:cubicBezTo>
                      <a:pt x="45" y="773"/>
                      <a:pt x="45" y="773"/>
                      <a:pt x="45" y="773"/>
                    </a:cubicBezTo>
                    <a:cubicBezTo>
                      <a:pt x="45" y="773"/>
                      <a:pt x="45" y="773"/>
                      <a:pt x="45" y="773"/>
                    </a:cubicBezTo>
                    <a:cubicBezTo>
                      <a:pt x="45" y="773"/>
                      <a:pt x="44" y="773"/>
                      <a:pt x="42" y="772"/>
                    </a:cubicBezTo>
                    <a:cubicBezTo>
                      <a:pt x="37" y="770"/>
                      <a:pt x="28" y="765"/>
                      <a:pt x="19" y="761"/>
                    </a:cubicBezTo>
                    <a:cubicBezTo>
                      <a:pt x="15" y="759"/>
                      <a:pt x="11" y="757"/>
                      <a:pt x="8" y="756"/>
                    </a:cubicBezTo>
                    <a:cubicBezTo>
                      <a:pt x="5" y="754"/>
                      <a:pt x="3" y="753"/>
                      <a:pt x="3" y="753"/>
                    </a:cubicBezTo>
                    <a:cubicBezTo>
                      <a:pt x="2" y="753"/>
                      <a:pt x="1" y="753"/>
                      <a:pt x="1" y="754"/>
                    </a:cubicBezTo>
                    <a:cubicBezTo>
                      <a:pt x="0" y="755"/>
                      <a:pt x="1" y="756"/>
                      <a:pt x="1" y="756"/>
                    </a:cubicBezTo>
                    <a:cubicBezTo>
                      <a:pt x="20" y="768"/>
                      <a:pt x="20" y="768"/>
                      <a:pt x="20" y="768"/>
                    </a:cubicBezTo>
                    <a:cubicBezTo>
                      <a:pt x="3" y="759"/>
                      <a:pt x="3" y="759"/>
                      <a:pt x="3" y="759"/>
                    </a:cubicBezTo>
                    <a:cubicBezTo>
                      <a:pt x="2" y="759"/>
                      <a:pt x="1" y="759"/>
                      <a:pt x="1" y="760"/>
                    </a:cubicBezTo>
                    <a:cubicBezTo>
                      <a:pt x="0" y="761"/>
                      <a:pt x="1" y="762"/>
                      <a:pt x="1" y="762"/>
                    </a:cubicBezTo>
                    <a:cubicBezTo>
                      <a:pt x="43" y="788"/>
                      <a:pt x="43" y="788"/>
                      <a:pt x="43" y="788"/>
                    </a:cubicBezTo>
                    <a:cubicBezTo>
                      <a:pt x="44" y="787"/>
                      <a:pt x="44" y="787"/>
                      <a:pt x="44" y="787"/>
                    </a:cubicBezTo>
                    <a:cubicBezTo>
                      <a:pt x="43" y="786"/>
                      <a:pt x="43" y="786"/>
                      <a:pt x="43" y="786"/>
                    </a:cubicBezTo>
                    <a:cubicBezTo>
                      <a:pt x="44" y="787"/>
                      <a:pt x="44" y="787"/>
                      <a:pt x="44" y="787"/>
                    </a:cubicBezTo>
                    <a:cubicBezTo>
                      <a:pt x="44" y="786"/>
                      <a:pt x="44" y="786"/>
                      <a:pt x="44" y="786"/>
                    </a:cubicBezTo>
                    <a:cubicBezTo>
                      <a:pt x="43" y="786"/>
                      <a:pt x="43" y="786"/>
                      <a:pt x="43" y="786"/>
                    </a:cubicBezTo>
                    <a:cubicBezTo>
                      <a:pt x="44" y="787"/>
                      <a:pt x="44" y="787"/>
                      <a:pt x="44" y="787"/>
                    </a:cubicBezTo>
                    <a:cubicBezTo>
                      <a:pt x="44" y="786"/>
                      <a:pt x="44" y="786"/>
                      <a:pt x="44" y="786"/>
                    </a:cubicBezTo>
                    <a:cubicBezTo>
                      <a:pt x="44" y="787"/>
                      <a:pt x="44" y="787"/>
                      <a:pt x="44" y="787"/>
                    </a:cubicBezTo>
                    <a:cubicBezTo>
                      <a:pt x="44" y="786"/>
                      <a:pt x="44" y="786"/>
                      <a:pt x="44" y="786"/>
                    </a:cubicBezTo>
                    <a:cubicBezTo>
                      <a:pt x="44" y="786"/>
                      <a:pt x="44" y="786"/>
                      <a:pt x="44" y="786"/>
                    </a:cubicBezTo>
                    <a:cubicBezTo>
                      <a:pt x="44" y="787"/>
                      <a:pt x="44" y="787"/>
                      <a:pt x="44" y="787"/>
                    </a:cubicBezTo>
                    <a:cubicBezTo>
                      <a:pt x="44" y="786"/>
                      <a:pt x="44" y="786"/>
                      <a:pt x="44" y="786"/>
                    </a:cubicBezTo>
                    <a:cubicBezTo>
                      <a:pt x="44" y="786"/>
                      <a:pt x="44" y="786"/>
                      <a:pt x="44" y="786"/>
                    </a:cubicBezTo>
                    <a:cubicBezTo>
                      <a:pt x="44" y="786"/>
                      <a:pt x="44" y="786"/>
                      <a:pt x="44" y="786"/>
                    </a:cubicBezTo>
                    <a:cubicBezTo>
                      <a:pt x="44" y="786"/>
                      <a:pt x="44" y="786"/>
                      <a:pt x="44" y="786"/>
                    </a:cubicBezTo>
                    <a:cubicBezTo>
                      <a:pt x="44" y="786"/>
                      <a:pt x="44" y="786"/>
                      <a:pt x="44" y="786"/>
                    </a:cubicBezTo>
                    <a:cubicBezTo>
                      <a:pt x="44" y="786"/>
                      <a:pt x="44" y="786"/>
                      <a:pt x="44" y="786"/>
                    </a:cubicBezTo>
                    <a:cubicBezTo>
                      <a:pt x="44" y="786"/>
                      <a:pt x="43" y="785"/>
                      <a:pt x="42" y="785"/>
                    </a:cubicBezTo>
                    <a:cubicBezTo>
                      <a:pt x="37" y="782"/>
                      <a:pt x="27" y="777"/>
                      <a:pt x="19" y="773"/>
                    </a:cubicBezTo>
                    <a:cubicBezTo>
                      <a:pt x="15" y="771"/>
                      <a:pt x="11" y="769"/>
                      <a:pt x="8" y="767"/>
                    </a:cubicBezTo>
                    <a:cubicBezTo>
                      <a:pt x="6" y="766"/>
                      <a:pt x="5" y="766"/>
                      <a:pt x="4" y="765"/>
                    </a:cubicBezTo>
                    <a:cubicBezTo>
                      <a:pt x="4" y="765"/>
                      <a:pt x="4" y="765"/>
                      <a:pt x="3" y="765"/>
                    </a:cubicBezTo>
                    <a:cubicBezTo>
                      <a:pt x="3" y="764"/>
                      <a:pt x="3" y="764"/>
                      <a:pt x="3" y="764"/>
                    </a:cubicBezTo>
                    <a:cubicBezTo>
                      <a:pt x="3" y="764"/>
                      <a:pt x="3" y="764"/>
                      <a:pt x="3" y="764"/>
                    </a:cubicBezTo>
                    <a:cubicBezTo>
                      <a:pt x="2" y="764"/>
                      <a:pt x="2" y="764"/>
                      <a:pt x="2" y="764"/>
                    </a:cubicBezTo>
                    <a:cubicBezTo>
                      <a:pt x="2" y="764"/>
                      <a:pt x="2" y="764"/>
                      <a:pt x="2" y="764"/>
                    </a:cubicBezTo>
                    <a:cubicBezTo>
                      <a:pt x="1" y="764"/>
                      <a:pt x="1" y="765"/>
                      <a:pt x="1" y="765"/>
                    </a:cubicBezTo>
                    <a:cubicBezTo>
                      <a:pt x="0" y="766"/>
                      <a:pt x="1" y="767"/>
                      <a:pt x="1" y="767"/>
                    </a:cubicBezTo>
                    <a:cubicBezTo>
                      <a:pt x="1" y="767"/>
                      <a:pt x="4" y="769"/>
                      <a:pt x="8" y="771"/>
                    </a:cubicBezTo>
                    <a:cubicBezTo>
                      <a:pt x="14" y="775"/>
                      <a:pt x="23" y="780"/>
                      <a:pt x="30" y="785"/>
                    </a:cubicBezTo>
                    <a:cubicBezTo>
                      <a:pt x="34" y="787"/>
                      <a:pt x="37" y="789"/>
                      <a:pt x="39" y="790"/>
                    </a:cubicBezTo>
                    <a:cubicBezTo>
                      <a:pt x="41" y="791"/>
                      <a:pt x="42" y="792"/>
                      <a:pt x="42" y="792"/>
                    </a:cubicBezTo>
                    <a:cubicBezTo>
                      <a:pt x="43" y="793"/>
                      <a:pt x="43" y="793"/>
                      <a:pt x="43" y="793"/>
                    </a:cubicBezTo>
                    <a:cubicBezTo>
                      <a:pt x="43" y="793"/>
                      <a:pt x="43" y="793"/>
                      <a:pt x="43" y="793"/>
                    </a:cubicBezTo>
                    <a:cubicBezTo>
                      <a:pt x="43" y="793"/>
                      <a:pt x="43" y="793"/>
                      <a:pt x="43" y="793"/>
                    </a:cubicBezTo>
                    <a:cubicBezTo>
                      <a:pt x="44" y="792"/>
                      <a:pt x="44" y="792"/>
                      <a:pt x="44" y="792"/>
                    </a:cubicBezTo>
                    <a:cubicBezTo>
                      <a:pt x="43" y="793"/>
                      <a:pt x="43" y="793"/>
                      <a:pt x="43" y="793"/>
                    </a:cubicBezTo>
                    <a:cubicBezTo>
                      <a:pt x="43" y="793"/>
                      <a:pt x="43" y="793"/>
                      <a:pt x="43" y="793"/>
                    </a:cubicBezTo>
                    <a:cubicBezTo>
                      <a:pt x="44" y="792"/>
                      <a:pt x="44" y="792"/>
                      <a:pt x="44" y="792"/>
                    </a:cubicBezTo>
                    <a:cubicBezTo>
                      <a:pt x="43" y="793"/>
                      <a:pt x="43" y="793"/>
                      <a:pt x="43" y="793"/>
                    </a:cubicBezTo>
                    <a:cubicBezTo>
                      <a:pt x="44" y="792"/>
                      <a:pt x="44" y="792"/>
                      <a:pt x="44" y="792"/>
                    </a:cubicBezTo>
                    <a:cubicBezTo>
                      <a:pt x="43" y="792"/>
                      <a:pt x="43" y="792"/>
                      <a:pt x="43" y="792"/>
                    </a:cubicBezTo>
                    <a:cubicBezTo>
                      <a:pt x="43" y="793"/>
                      <a:pt x="43" y="793"/>
                      <a:pt x="43" y="793"/>
                    </a:cubicBezTo>
                    <a:cubicBezTo>
                      <a:pt x="44" y="792"/>
                      <a:pt x="44" y="792"/>
                      <a:pt x="44" y="792"/>
                    </a:cubicBezTo>
                    <a:cubicBezTo>
                      <a:pt x="43" y="792"/>
                      <a:pt x="43" y="792"/>
                      <a:pt x="43" y="792"/>
                    </a:cubicBezTo>
                    <a:cubicBezTo>
                      <a:pt x="44" y="792"/>
                      <a:pt x="44" y="792"/>
                      <a:pt x="44" y="792"/>
                    </a:cubicBezTo>
                    <a:cubicBezTo>
                      <a:pt x="43" y="791"/>
                      <a:pt x="43" y="791"/>
                      <a:pt x="43" y="791"/>
                    </a:cubicBezTo>
                    <a:cubicBezTo>
                      <a:pt x="43" y="792"/>
                      <a:pt x="43" y="792"/>
                      <a:pt x="43" y="792"/>
                    </a:cubicBezTo>
                    <a:cubicBezTo>
                      <a:pt x="44" y="792"/>
                      <a:pt x="44" y="792"/>
                      <a:pt x="44" y="792"/>
                    </a:cubicBezTo>
                    <a:cubicBezTo>
                      <a:pt x="43" y="791"/>
                      <a:pt x="43" y="791"/>
                      <a:pt x="43" y="791"/>
                    </a:cubicBezTo>
                    <a:cubicBezTo>
                      <a:pt x="44" y="792"/>
                      <a:pt x="44" y="792"/>
                      <a:pt x="44" y="792"/>
                    </a:cubicBezTo>
                    <a:cubicBezTo>
                      <a:pt x="45" y="791"/>
                      <a:pt x="45" y="791"/>
                      <a:pt x="45" y="791"/>
                    </a:cubicBezTo>
                    <a:cubicBezTo>
                      <a:pt x="4" y="771"/>
                      <a:pt x="4" y="771"/>
                      <a:pt x="4" y="771"/>
                    </a:cubicBezTo>
                    <a:cubicBezTo>
                      <a:pt x="4" y="770"/>
                      <a:pt x="3" y="771"/>
                      <a:pt x="3" y="771"/>
                    </a:cubicBezTo>
                    <a:cubicBezTo>
                      <a:pt x="2" y="772"/>
                      <a:pt x="2" y="773"/>
                      <a:pt x="3" y="773"/>
                    </a:cubicBezTo>
                    <a:cubicBezTo>
                      <a:pt x="44" y="799"/>
                      <a:pt x="44" y="799"/>
                      <a:pt x="44" y="799"/>
                    </a:cubicBezTo>
                    <a:cubicBezTo>
                      <a:pt x="45" y="798"/>
                      <a:pt x="45" y="798"/>
                      <a:pt x="45" y="798"/>
                    </a:cubicBezTo>
                    <a:cubicBezTo>
                      <a:pt x="44" y="797"/>
                      <a:pt x="44" y="797"/>
                      <a:pt x="44" y="797"/>
                    </a:cubicBezTo>
                    <a:cubicBezTo>
                      <a:pt x="45" y="798"/>
                      <a:pt x="45" y="798"/>
                      <a:pt x="45" y="798"/>
                    </a:cubicBezTo>
                    <a:cubicBezTo>
                      <a:pt x="44" y="796"/>
                      <a:pt x="44" y="796"/>
                      <a:pt x="44" y="796"/>
                    </a:cubicBezTo>
                    <a:cubicBezTo>
                      <a:pt x="44" y="797"/>
                      <a:pt x="44" y="797"/>
                      <a:pt x="44" y="797"/>
                    </a:cubicBezTo>
                    <a:cubicBezTo>
                      <a:pt x="45" y="798"/>
                      <a:pt x="45" y="798"/>
                      <a:pt x="45" y="798"/>
                    </a:cubicBezTo>
                    <a:cubicBezTo>
                      <a:pt x="44" y="796"/>
                      <a:pt x="44" y="796"/>
                      <a:pt x="44" y="796"/>
                    </a:cubicBezTo>
                    <a:cubicBezTo>
                      <a:pt x="45" y="798"/>
                      <a:pt x="45" y="798"/>
                      <a:pt x="45" y="798"/>
                    </a:cubicBezTo>
                    <a:cubicBezTo>
                      <a:pt x="45" y="796"/>
                      <a:pt x="45" y="796"/>
                      <a:pt x="45" y="796"/>
                    </a:cubicBezTo>
                    <a:cubicBezTo>
                      <a:pt x="44" y="796"/>
                      <a:pt x="44" y="796"/>
                      <a:pt x="44" y="796"/>
                    </a:cubicBezTo>
                    <a:cubicBezTo>
                      <a:pt x="45" y="798"/>
                      <a:pt x="45" y="798"/>
                      <a:pt x="45" y="798"/>
                    </a:cubicBezTo>
                    <a:cubicBezTo>
                      <a:pt x="45" y="796"/>
                      <a:pt x="45" y="796"/>
                      <a:pt x="45" y="796"/>
                    </a:cubicBezTo>
                    <a:cubicBezTo>
                      <a:pt x="45" y="797"/>
                      <a:pt x="45" y="797"/>
                      <a:pt x="45" y="797"/>
                    </a:cubicBezTo>
                    <a:cubicBezTo>
                      <a:pt x="45" y="796"/>
                      <a:pt x="45" y="796"/>
                      <a:pt x="45" y="796"/>
                    </a:cubicBezTo>
                    <a:cubicBezTo>
                      <a:pt x="45" y="796"/>
                      <a:pt x="45" y="796"/>
                      <a:pt x="45" y="796"/>
                    </a:cubicBezTo>
                    <a:cubicBezTo>
                      <a:pt x="45" y="797"/>
                      <a:pt x="45" y="797"/>
                      <a:pt x="45" y="797"/>
                    </a:cubicBezTo>
                    <a:cubicBezTo>
                      <a:pt x="45" y="796"/>
                      <a:pt x="45" y="796"/>
                      <a:pt x="45" y="796"/>
                    </a:cubicBezTo>
                    <a:cubicBezTo>
                      <a:pt x="45" y="796"/>
                      <a:pt x="45" y="796"/>
                      <a:pt x="44" y="796"/>
                    </a:cubicBezTo>
                    <a:cubicBezTo>
                      <a:pt x="41" y="795"/>
                      <a:pt x="31" y="789"/>
                      <a:pt x="21" y="785"/>
                    </a:cubicBezTo>
                    <a:cubicBezTo>
                      <a:pt x="17" y="782"/>
                      <a:pt x="12" y="780"/>
                      <a:pt x="9" y="778"/>
                    </a:cubicBezTo>
                    <a:cubicBezTo>
                      <a:pt x="6" y="776"/>
                      <a:pt x="4" y="775"/>
                      <a:pt x="4" y="775"/>
                    </a:cubicBezTo>
                    <a:cubicBezTo>
                      <a:pt x="3" y="775"/>
                      <a:pt x="2" y="775"/>
                      <a:pt x="2" y="776"/>
                    </a:cubicBezTo>
                    <a:cubicBezTo>
                      <a:pt x="1" y="776"/>
                      <a:pt x="1" y="777"/>
                      <a:pt x="2" y="778"/>
                    </a:cubicBezTo>
                    <a:cubicBezTo>
                      <a:pt x="2" y="778"/>
                      <a:pt x="5" y="779"/>
                      <a:pt x="8" y="782"/>
                    </a:cubicBezTo>
                    <a:cubicBezTo>
                      <a:pt x="14" y="785"/>
                      <a:pt x="23" y="790"/>
                      <a:pt x="30" y="795"/>
                    </a:cubicBezTo>
                    <a:cubicBezTo>
                      <a:pt x="34" y="797"/>
                      <a:pt x="37" y="799"/>
                      <a:pt x="39" y="801"/>
                    </a:cubicBezTo>
                    <a:cubicBezTo>
                      <a:pt x="40" y="801"/>
                      <a:pt x="41" y="802"/>
                      <a:pt x="42" y="802"/>
                    </a:cubicBezTo>
                    <a:cubicBezTo>
                      <a:pt x="43" y="803"/>
                      <a:pt x="43" y="803"/>
                      <a:pt x="43" y="803"/>
                    </a:cubicBezTo>
                    <a:cubicBezTo>
                      <a:pt x="43" y="803"/>
                      <a:pt x="43" y="803"/>
                      <a:pt x="43" y="803"/>
                    </a:cubicBezTo>
                    <a:cubicBezTo>
                      <a:pt x="43" y="802"/>
                      <a:pt x="43" y="802"/>
                      <a:pt x="43" y="802"/>
                    </a:cubicBezTo>
                    <a:cubicBezTo>
                      <a:pt x="43" y="803"/>
                      <a:pt x="43" y="803"/>
                      <a:pt x="43" y="803"/>
                    </a:cubicBezTo>
                    <a:cubicBezTo>
                      <a:pt x="43" y="803"/>
                      <a:pt x="43" y="803"/>
                      <a:pt x="43" y="803"/>
                    </a:cubicBezTo>
                    <a:cubicBezTo>
                      <a:pt x="43" y="802"/>
                      <a:pt x="43" y="802"/>
                      <a:pt x="43" y="802"/>
                    </a:cubicBezTo>
                    <a:cubicBezTo>
                      <a:pt x="43" y="803"/>
                      <a:pt x="43" y="803"/>
                      <a:pt x="43" y="803"/>
                    </a:cubicBezTo>
                    <a:cubicBezTo>
                      <a:pt x="44" y="802"/>
                      <a:pt x="44" y="802"/>
                      <a:pt x="44" y="802"/>
                    </a:cubicBezTo>
                    <a:cubicBezTo>
                      <a:pt x="43" y="803"/>
                      <a:pt x="43" y="803"/>
                      <a:pt x="43" y="803"/>
                    </a:cubicBezTo>
                    <a:cubicBezTo>
                      <a:pt x="43" y="803"/>
                      <a:pt x="43" y="803"/>
                      <a:pt x="43" y="803"/>
                    </a:cubicBezTo>
                    <a:cubicBezTo>
                      <a:pt x="44" y="802"/>
                      <a:pt x="44" y="802"/>
                      <a:pt x="44" y="802"/>
                    </a:cubicBezTo>
                    <a:cubicBezTo>
                      <a:pt x="43" y="803"/>
                      <a:pt x="43" y="803"/>
                      <a:pt x="43" y="803"/>
                    </a:cubicBezTo>
                    <a:cubicBezTo>
                      <a:pt x="44" y="802"/>
                      <a:pt x="44" y="802"/>
                      <a:pt x="44" y="802"/>
                    </a:cubicBezTo>
                    <a:cubicBezTo>
                      <a:pt x="42" y="802"/>
                      <a:pt x="42" y="802"/>
                      <a:pt x="42" y="802"/>
                    </a:cubicBezTo>
                    <a:cubicBezTo>
                      <a:pt x="42" y="802"/>
                      <a:pt x="43" y="803"/>
                      <a:pt x="43" y="803"/>
                    </a:cubicBezTo>
                    <a:cubicBezTo>
                      <a:pt x="44" y="802"/>
                      <a:pt x="44" y="802"/>
                      <a:pt x="44" y="802"/>
                    </a:cubicBezTo>
                    <a:cubicBezTo>
                      <a:pt x="42" y="802"/>
                      <a:pt x="42" y="802"/>
                      <a:pt x="42" y="802"/>
                    </a:cubicBezTo>
                    <a:cubicBezTo>
                      <a:pt x="44" y="802"/>
                      <a:pt x="44" y="802"/>
                      <a:pt x="44" y="802"/>
                    </a:cubicBezTo>
                    <a:cubicBezTo>
                      <a:pt x="43" y="801"/>
                      <a:pt x="43" y="801"/>
                      <a:pt x="43" y="801"/>
                    </a:cubicBezTo>
                    <a:cubicBezTo>
                      <a:pt x="44" y="802"/>
                      <a:pt x="44" y="802"/>
                      <a:pt x="44" y="802"/>
                    </a:cubicBezTo>
                    <a:cubicBezTo>
                      <a:pt x="43" y="801"/>
                      <a:pt x="43" y="801"/>
                      <a:pt x="43" y="801"/>
                    </a:cubicBezTo>
                    <a:cubicBezTo>
                      <a:pt x="43" y="801"/>
                      <a:pt x="43" y="801"/>
                      <a:pt x="43" y="801"/>
                    </a:cubicBezTo>
                    <a:cubicBezTo>
                      <a:pt x="44" y="802"/>
                      <a:pt x="44" y="802"/>
                      <a:pt x="44" y="802"/>
                    </a:cubicBezTo>
                    <a:cubicBezTo>
                      <a:pt x="43" y="801"/>
                      <a:pt x="43" y="801"/>
                      <a:pt x="43" y="801"/>
                    </a:cubicBezTo>
                    <a:cubicBezTo>
                      <a:pt x="44" y="802"/>
                      <a:pt x="44" y="802"/>
                      <a:pt x="44" y="802"/>
                    </a:cubicBezTo>
                    <a:cubicBezTo>
                      <a:pt x="44" y="801"/>
                      <a:pt x="44" y="801"/>
                      <a:pt x="44" y="801"/>
                    </a:cubicBezTo>
                    <a:cubicBezTo>
                      <a:pt x="43" y="801"/>
                      <a:pt x="43" y="801"/>
                      <a:pt x="43" y="801"/>
                    </a:cubicBezTo>
                    <a:cubicBezTo>
                      <a:pt x="44" y="802"/>
                      <a:pt x="44" y="802"/>
                      <a:pt x="44" y="802"/>
                    </a:cubicBezTo>
                    <a:cubicBezTo>
                      <a:pt x="44" y="801"/>
                      <a:pt x="44" y="801"/>
                      <a:pt x="44" y="801"/>
                    </a:cubicBezTo>
                    <a:cubicBezTo>
                      <a:pt x="44" y="802"/>
                      <a:pt x="44" y="802"/>
                      <a:pt x="44" y="802"/>
                    </a:cubicBezTo>
                    <a:cubicBezTo>
                      <a:pt x="44" y="801"/>
                      <a:pt x="44" y="801"/>
                      <a:pt x="44" y="801"/>
                    </a:cubicBezTo>
                    <a:cubicBezTo>
                      <a:pt x="44" y="801"/>
                      <a:pt x="44" y="801"/>
                      <a:pt x="44" y="801"/>
                    </a:cubicBezTo>
                    <a:cubicBezTo>
                      <a:pt x="44" y="802"/>
                      <a:pt x="44" y="802"/>
                      <a:pt x="44" y="802"/>
                    </a:cubicBezTo>
                    <a:cubicBezTo>
                      <a:pt x="44" y="801"/>
                      <a:pt x="44" y="801"/>
                      <a:pt x="44" y="801"/>
                    </a:cubicBezTo>
                    <a:cubicBezTo>
                      <a:pt x="44" y="801"/>
                      <a:pt x="44" y="801"/>
                      <a:pt x="44" y="801"/>
                    </a:cubicBezTo>
                    <a:cubicBezTo>
                      <a:pt x="44" y="800"/>
                      <a:pt x="43" y="800"/>
                      <a:pt x="42" y="799"/>
                    </a:cubicBezTo>
                    <a:cubicBezTo>
                      <a:pt x="37" y="797"/>
                      <a:pt x="28" y="793"/>
                      <a:pt x="20" y="789"/>
                    </a:cubicBezTo>
                    <a:cubicBezTo>
                      <a:pt x="16" y="787"/>
                      <a:pt x="12" y="785"/>
                      <a:pt x="9" y="783"/>
                    </a:cubicBezTo>
                    <a:cubicBezTo>
                      <a:pt x="8" y="783"/>
                      <a:pt x="7" y="782"/>
                      <a:pt x="6" y="782"/>
                    </a:cubicBezTo>
                    <a:cubicBezTo>
                      <a:pt x="5" y="782"/>
                      <a:pt x="5" y="781"/>
                      <a:pt x="5" y="781"/>
                    </a:cubicBezTo>
                    <a:cubicBezTo>
                      <a:pt x="4" y="781"/>
                      <a:pt x="4" y="781"/>
                      <a:pt x="4" y="781"/>
                    </a:cubicBezTo>
                    <a:cubicBezTo>
                      <a:pt x="4" y="781"/>
                      <a:pt x="4" y="781"/>
                      <a:pt x="4" y="781"/>
                    </a:cubicBezTo>
                    <a:cubicBezTo>
                      <a:pt x="3" y="781"/>
                      <a:pt x="3" y="781"/>
                      <a:pt x="3" y="781"/>
                    </a:cubicBezTo>
                    <a:cubicBezTo>
                      <a:pt x="3" y="781"/>
                      <a:pt x="3" y="781"/>
                      <a:pt x="2" y="782"/>
                    </a:cubicBezTo>
                    <a:cubicBezTo>
                      <a:pt x="2" y="782"/>
                      <a:pt x="2" y="782"/>
                      <a:pt x="2" y="783"/>
                    </a:cubicBezTo>
                    <a:cubicBezTo>
                      <a:pt x="2" y="783"/>
                      <a:pt x="2" y="784"/>
                      <a:pt x="3" y="784"/>
                    </a:cubicBezTo>
                    <a:cubicBezTo>
                      <a:pt x="3" y="784"/>
                      <a:pt x="5" y="785"/>
                      <a:pt x="9" y="788"/>
                    </a:cubicBezTo>
                    <a:cubicBezTo>
                      <a:pt x="15" y="791"/>
                      <a:pt x="23" y="796"/>
                      <a:pt x="30" y="800"/>
                    </a:cubicBezTo>
                    <a:cubicBezTo>
                      <a:pt x="34" y="803"/>
                      <a:pt x="37" y="805"/>
                      <a:pt x="39" y="806"/>
                    </a:cubicBezTo>
                    <a:cubicBezTo>
                      <a:pt x="41" y="807"/>
                      <a:pt x="41" y="808"/>
                      <a:pt x="42" y="808"/>
                    </a:cubicBezTo>
                    <a:cubicBezTo>
                      <a:pt x="43" y="808"/>
                      <a:pt x="43" y="808"/>
                      <a:pt x="43" y="808"/>
                    </a:cubicBezTo>
                    <a:cubicBezTo>
                      <a:pt x="43" y="809"/>
                      <a:pt x="43" y="809"/>
                      <a:pt x="43" y="809"/>
                    </a:cubicBezTo>
                    <a:cubicBezTo>
                      <a:pt x="43" y="808"/>
                      <a:pt x="43" y="808"/>
                      <a:pt x="43" y="808"/>
                    </a:cubicBezTo>
                    <a:cubicBezTo>
                      <a:pt x="43" y="808"/>
                      <a:pt x="43" y="808"/>
                      <a:pt x="43" y="808"/>
                    </a:cubicBezTo>
                    <a:cubicBezTo>
                      <a:pt x="43" y="809"/>
                      <a:pt x="43" y="809"/>
                      <a:pt x="43" y="809"/>
                    </a:cubicBezTo>
                    <a:cubicBezTo>
                      <a:pt x="43" y="808"/>
                      <a:pt x="43" y="808"/>
                      <a:pt x="43" y="808"/>
                    </a:cubicBezTo>
                    <a:cubicBezTo>
                      <a:pt x="43" y="808"/>
                      <a:pt x="43" y="808"/>
                      <a:pt x="43" y="808"/>
                    </a:cubicBezTo>
                    <a:cubicBezTo>
                      <a:pt x="44" y="808"/>
                      <a:pt x="44" y="808"/>
                      <a:pt x="44" y="808"/>
                    </a:cubicBezTo>
                    <a:cubicBezTo>
                      <a:pt x="42" y="808"/>
                      <a:pt x="42" y="808"/>
                      <a:pt x="42" y="808"/>
                    </a:cubicBezTo>
                    <a:cubicBezTo>
                      <a:pt x="42" y="808"/>
                      <a:pt x="43" y="808"/>
                      <a:pt x="43" y="808"/>
                    </a:cubicBezTo>
                    <a:cubicBezTo>
                      <a:pt x="44" y="808"/>
                      <a:pt x="44" y="808"/>
                      <a:pt x="44" y="808"/>
                    </a:cubicBezTo>
                    <a:cubicBezTo>
                      <a:pt x="42" y="808"/>
                      <a:pt x="42" y="808"/>
                      <a:pt x="42" y="808"/>
                    </a:cubicBezTo>
                    <a:cubicBezTo>
                      <a:pt x="44" y="808"/>
                      <a:pt x="44" y="808"/>
                      <a:pt x="44" y="808"/>
                    </a:cubicBezTo>
                    <a:cubicBezTo>
                      <a:pt x="43" y="807"/>
                      <a:pt x="43" y="807"/>
                      <a:pt x="43" y="807"/>
                    </a:cubicBezTo>
                    <a:cubicBezTo>
                      <a:pt x="42" y="808"/>
                      <a:pt x="42" y="808"/>
                      <a:pt x="42" y="808"/>
                    </a:cubicBezTo>
                    <a:cubicBezTo>
                      <a:pt x="44" y="808"/>
                      <a:pt x="44" y="808"/>
                      <a:pt x="44" y="808"/>
                    </a:cubicBezTo>
                    <a:cubicBezTo>
                      <a:pt x="43" y="807"/>
                      <a:pt x="43" y="807"/>
                      <a:pt x="43" y="807"/>
                    </a:cubicBezTo>
                    <a:cubicBezTo>
                      <a:pt x="44" y="808"/>
                      <a:pt x="44" y="808"/>
                      <a:pt x="44" y="808"/>
                    </a:cubicBezTo>
                    <a:cubicBezTo>
                      <a:pt x="45" y="806"/>
                      <a:pt x="45" y="806"/>
                      <a:pt x="45" y="806"/>
                    </a:cubicBezTo>
                    <a:cubicBezTo>
                      <a:pt x="2" y="786"/>
                      <a:pt x="2" y="786"/>
                      <a:pt x="2" y="786"/>
                    </a:cubicBezTo>
                    <a:cubicBezTo>
                      <a:pt x="2" y="786"/>
                      <a:pt x="1" y="786"/>
                      <a:pt x="0" y="787"/>
                    </a:cubicBezTo>
                    <a:cubicBezTo>
                      <a:pt x="0" y="788"/>
                      <a:pt x="0" y="788"/>
                      <a:pt x="1" y="789"/>
                    </a:cubicBezTo>
                    <a:cubicBezTo>
                      <a:pt x="45" y="816"/>
                      <a:pt x="45" y="816"/>
                      <a:pt x="45" y="816"/>
                    </a:cubicBezTo>
                    <a:cubicBezTo>
                      <a:pt x="45" y="815"/>
                      <a:pt x="45" y="815"/>
                      <a:pt x="45" y="815"/>
                    </a:cubicBezTo>
                    <a:cubicBezTo>
                      <a:pt x="46" y="814"/>
                      <a:pt x="46" y="814"/>
                      <a:pt x="46" y="814"/>
                    </a:cubicBezTo>
                    <a:cubicBezTo>
                      <a:pt x="46" y="814"/>
                      <a:pt x="36" y="808"/>
                      <a:pt x="25" y="803"/>
                    </a:cubicBezTo>
                    <a:cubicBezTo>
                      <a:pt x="20" y="800"/>
                      <a:pt x="15" y="798"/>
                      <a:pt x="10" y="796"/>
                    </a:cubicBezTo>
                    <a:cubicBezTo>
                      <a:pt x="8" y="795"/>
                      <a:pt x="6" y="794"/>
                      <a:pt x="5" y="793"/>
                    </a:cubicBezTo>
                    <a:cubicBezTo>
                      <a:pt x="4" y="793"/>
                      <a:pt x="4" y="793"/>
                      <a:pt x="3" y="793"/>
                    </a:cubicBezTo>
                    <a:cubicBezTo>
                      <a:pt x="3" y="793"/>
                      <a:pt x="2" y="793"/>
                      <a:pt x="2" y="792"/>
                    </a:cubicBezTo>
                    <a:cubicBezTo>
                      <a:pt x="1" y="793"/>
                      <a:pt x="1" y="793"/>
                      <a:pt x="1" y="793"/>
                    </a:cubicBezTo>
                    <a:cubicBezTo>
                      <a:pt x="1" y="793"/>
                      <a:pt x="1" y="793"/>
                      <a:pt x="0" y="793"/>
                    </a:cubicBezTo>
                    <a:cubicBezTo>
                      <a:pt x="0" y="794"/>
                      <a:pt x="0" y="795"/>
                      <a:pt x="1" y="795"/>
                    </a:cubicBezTo>
                    <a:cubicBezTo>
                      <a:pt x="44" y="822"/>
                      <a:pt x="44" y="822"/>
                      <a:pt x="44" y="822"/>
                    </a:cubicBezTo>
                    <a:cubicBezTo>
                      <a:pt x="45" y="821"/>
                      <a:pt x="45" y="821"/>
                      <a:pt x="45" y="821"/>
                    </a:cubicBezTo>
                    <a:cubicBezTo>
                      <a:pt x="46" y="820"/>
                      <a:pt x="46" y="820"/>
                      <a:pt x="46" y="820"/>
                    </a:cubicBezTo>
                    <a:cubicBezTo>
                      <a:pt x="46" y="820"/>
                      <a:pt x="36" y="815"/>
                      <a:pt x="26" y="810"/>
                    </a:cubicBezTo>
                    <a:cubicBezTo>
                      <a:pt x="20" y="807"/>
                      <a:pt x="15" y="804"/>
                      <a:pt x="11" y="802"/>
                    </a:cubicBezTo>
                    <a:cubicBezTo>
                      <a:pt x="9" y="801"/>
                      <a:pt x="7" y="801"/>
                      <a:pt x="6" y="800"/>
                    </a:cubicBezTo>
                    <a:cubicBezTo>
                      <a:pt x="5" y="800"/>
                      <a:pt x="4" y="799"/>
                      <a:pt x="4" y="799"/>
                    </a:cubicBezTo>
                    <a:cubicBezTo>
                      <a:pt x="3" y="799"/>
                      <a:pt x="3" y="799"/>
                      <a:pt x="2" y="799"/>
                    </a:cubicBezTo>
                    <a:cubicBezTo>
                      <a:pt x="2" y="799"/>
                      <a:pt x="2" y="799"/>
                      <a:pt x="2" y="799"/>
                    </a:cubicBezTo>
                    <a:cubicBezTo>
                      <a:pt x="1" y="799"/>
                      <a:pt x="1" y="799"/>
                      <a:pt x="1" y="800"/>
                    </a:cubicBezTo>
                    <a:cubicBezTo>
                      <a:pt x="2" y="801"/>
                      <a:pt x="2" y="801"/>
                      <a:pt x="2" y="801"/>
                    </a:cubicBezTo>
                    <a:cubicBezTo>
                      <a:pt x="1" y="800"/>
                      <a:pt x="1" y="800"/>
                      <a:pt x="1" y="800"/>
                    </a:cubicBezTo>
                    <a:cubicBezTo>
                      <a:pt x="1" y="801"/>
                      <a:pt x="1" y="801"/>
                      <a:pt x="1" y="801"/>
                    </a:cubicBezTo>
                    <a:cubicBezTo>
                      <a:pt x="1" y="801"/>
                      <a:pt x="1" y="801"/>
                      <a:pt x="1" y="801"/>
                    </a:cubicBezTo>
                    <a:cubicBezTo>
                      <a:pt x="1" y="802"/>
                      <a:pt x="1" y="802"/>
                      <a:pt x="2" y="802"/>
                    </a:cubicBezTo>
                    <a:cubicBezTo>
                      <a:pt x="3" y="804"/>
                      <a:pt x="7" y="806"/>
                      <a:pt x="11" y="808"/>
                    </a:cubicBezTo>
                    <a:cubicBezTo>
                      <a:pt x="17" y="812"/>
                      <a:pt x="25" y="817"/>
                      <a:pt x="32" y="820"/>
                    </a:cubicBezTo>
                    <a:cubicBezTo>
                      <a:pt x="35" y="822"/>
                      <a:pt x="38" y="824"/>
                      <a:pt x="40" y="825"/>
                    </a:cubicBezTo>
                    <a:cubicBezTo>
                      <a:pt x="41" y="826"/>
                      <a:pt x="42" y="827"/>
                      <a:pt x="42" y="827"/>
                    </a:cubicBezTo>
                    <a:cubicBezTo>
                      <a:pt x="43" y="827"/>
                      <a:pt x="43" y="827"/>
                      <a:pt x="43" y="827"/>
                    </a:cubicBezTo>
                    <a:cubicBezTo>
                      <a:pt x="43" y="827"/>
                      <a:pt x="43" y="827"/>
                      <a:pt x="43" y="827"/>
                    </a:cubicBezTo>
                    <a:cubicBezTo>
                      <a:pt x="43" y="827"/>
                      <a:pt x="43" y="827"/>
                      <a:pt x="43" y="827"/>
                    </a:cubicBezTo>
                    <a:cubicBezTo>
                      <a:pt x="43" y="827"/>
                      <a:pt x="43" y="827"/>
                      <a:pt x="43" y="827"/>
                    </a:cubicBezTo>
                    <a:cubicBezTo>
                      <a:pt x="43" y="827"/>
                      <a:pt x="43" y="827"/>
                      <a:pt x="43" y="827"/>
                    </a:cubicBezTo>
                    <a:cubicBezTo>
                      <a:pt x="43" y="827"/>
                      <a:pt x="43" y="827"/>
                      <a:pt x="43" y="827"/>
                    </a:cubicBezTo>
                    <a:cubicBezTo>
                      <a:pt x="44" y="827"/>
                      <a:pt x="44" y="827"/>
                      <a:pt x="44" y="827"/>
                    </a:cubicBezTo>
                    <a:cubicBezTo>
                      <a:pt x="42" y="827"/>
                      <a:pt x="42" y="827"/>
                      <a:pt x="42" y="827"/>
                    </a:cubicBezTo>
                    <a:cubicBezTo>
                      <a:pt x="42" y="827"/>
                      <a:pt x="43" y="827"/>
                      <a:pt x="43" y="827"/>
                    </a:cubicBezTo>
                    <a:cubicBezTo>
                      <a:pt x="44" y="827"/>
                      <a:pt x="44" y="827"/>
                      <a:pt x="44" y="827"/>
                    </a:cubicBezTo>
                    <a:cubicBezTo>
                      <a:pt x="42" y="827"/>
                      <a:pt x="42" y="827"/>
                      <a:pt x="42" y="827"/>
                    </a:cubicBezTo>
                    <a:cubicBezTo>
                      <a:pt x="44" y="827"/>
                      <a:pt x="44" y="827"/>
                      <a:pt x="44" y="827"/>
                    </a:cubicBezTo>
                    <a:cubicBezTo>
                      <a:pt x="43" y="826"/>
                      <a:pt x="43" y="826"/>
                      <a:pt x="43" y="826"/>
                    </a:cubicBezTo>
                    <a:cubicBezTo>
                      <a:pt x="42" y="827"/>
                      <a:pt x="42" y="827"/>
                      <a:pt x="42" y="827"/>
                    </a:cubicBezTo>
                    <a:cubicBezTo>
                      <a:pt x="44" y="827"/>
                      <a:pt x="44" y="827"/>
                      <a:pt x="44" y="827"/>
                    </a:cubicBezTo>
                    <a:cubicBezTo>
                      <a:pt x="43" y="826"/>
                      <a:pt x="43" y="826"/>
                      <a:pt x="43" y="826"/>
                    </a:cubicBezTo>
                    <a:cubicBezTo>
                      <a:pt x="44" y="827"/>
                      <a:pt x="44" y="827"/>
                      <a:pt x="44" y="827"/>
                    </a:cubicBezTo>
                    <a:cubicBezTo>
                      <a:pt x="44" y="825"/>
                      <a:pt x="44" y="825"/>
                      <a:pt x="44" y="825"/>
                    </a:cubicBezTo>
                    <a:cubicBezTo>
                      <a:pt x="44" y="825"/>
                      <a:pt x="35" y="821"/>
                      <a:pt x="24" y="816"/>
                    </a:cubicBezTo>
                    <a:cubicBezTo>
                      <a:pt x="19" y="814"/>
                      <a:pt x="14" y="811"/>
                      <a:pt x="10" y="810"/>
                    </a:cubicBezTo>
                    <a:cubicBezTo>
                      <a:pt x="8" y="809"/>
                      <a:pt x="7" y="808"/>
                      <a:pt x="5" y="807"/>
                    </a:cubicBezTo>
                    <a:cubicBezTo>
                      <a:pt x="5" y="807"/>
                      <a:pt x="4" y="807"/>
                      <a:pt x="4" y="807"/>
                    </a:cubicBezTo>
                    <a:cubicBezTo>
                      <a:pt x="3" y="807"/>
                      <a:pt x="3" y="807"/>
                      <a:pt x="3" y="807"/>
                    </a:cubicBezTo>
                    <a:cubicBezTo>
                      <a:pt x="3" y="807"/>
                      <a:pt x="3" y="807"/>
                      <a:pt x="3" y="807"/>
                    </a:cubicBezTo>
                    <a:cubicBezTo>
                      <a:pt x="2" y="807"/>
                      <a:pt x="2" y="807"/>
                      <a:pt x="2" y="807"/>
                    </a:cubicBezTo>
                    <a:cubicBezTo>
                      <a:pt x="2" y="807"/>
                      <a:pt x="2" y="807"/>
                      <a:pt x="1" y="807"/>
                    </a:cubicBezTo>
                    <a:cubicBezTo>
                      <a:pt x="1" y="808"/>
                      <a:pt x="1" y="809"/>
                      <a:pt x="2" y="809"/>
                    </a:cubicBezTo>
                    <a:cubicBezTo>
                      <a:pt x="44" y="836"/>
                      <a:pt x="44" y="836"/>
                      <a:pt x="44" y="836"/>
                    </a:cubicBezTo>
                    <a:cubicBezTo>
                      <a:pt x="45" y="834"/>
                      <a:pt x="45" y="834"/>
                      <a:pt x="45" y="834"/>
                    </a:cubicBezTo>
                    <a:cubicBezTo>
                      <a:pt x="43" y="833"/>
                      <a:pt x="43" y="833"/>
                      <a:pt x="43" y="833"/>
                    </a:cubicBezTo>
                    <a:cubicBezTo>
                      <a:pt x="45" y="834"/>
                      <a:pt x="45" y="834"/>
                      <a:pt x="45" y="834"/>
                    </a:cubicBezTo>
                    <a:cubicBezTo>
                      <a:pt x="44" y="833"/>
                      <a:pt x="44" y="833"/>
                      <a:pt x="44" y="833"/>
                    </a:cubicBezTo>
                    <a:cubicBezTo>
                      <a:pt x="44" y="833"/>
                      <a:pt x="44" y="833"/>
                      <a:pt x="43" y="833"/>
                    </a:cubicBezTo>
                    <a:cubicBezTo>
                      <a:pt x="45" y="834"/>
                      <a:pt x="45" y="834"/>
                      <a:pt x="45" y="834"/>
                    </a:cubicBezTo>
                    <a:cubicBezTo>
                      <a:pt x="44" y="833"/>
                      <a:pt x="44" y="833"/>
                      <a:pt x="44" y="833"/>
                    </a:cubicBezTo>
                    <a:cubicBezTo>
                      <a:pt x="44" y="834"/>
                      <a:pt x="44" y="834"/>
                      <a:pt x="44" y="834"/>
                    </a:cubicBezTo>
                    <a:cubicBezTo>
                      <a:pt x="44" y="833"/>
                      <a:pt x="44" y="833"/>
                      <a:pt x="44" y="833"/>
                    </a:cubicBezTo>
                    <a:cubicBezTo>
                      <a:pt x="44" y="833"/>
                      <a:pt x="44" y="833"/>
                      <a:pt x="44" y="833"/>
                    </a:cubicBezTo>
                    <a:cubicBezTo>
                      <a:pt x="44" y="834"/>
                      <a:pt x="44" y="834"/>
                      <a:pt x="44" y="834"/>
                    </a:cubicBezTo>
                    <a:cubicBezTo>
                      <a:pt x="44" y="833"/>
                      <a:pt x="44" y="833"/>
                      <a:pt x="44" y="833"/>
                    </a:cubicBezTo>
                    <a:cubicBezTo>
                      <a:pt x="44" y="834"/>
                      <a:pt x="44" y="834"/>
                      <a:pt x="44" y="834"/>
                    </a:cubicBezTo>
                    <a:cubicBezTo>
                      <a:pt x="45" y="833"/>
                      <a:pt x="45" y="833"/>
                      <a:pt x="45" y="833"/>
                    </a:cubicBezTo>
                    <a:cubicBezTo>
                      <a:pt x="44" y="833"/>
                      <a:pt x="44" y="833"/>
                      <a:pt x="44" y="833"/>
                    </a:cubicBezTo>
                    <a:cubicBezTo>
                      <a:pt x="44" y="834"/>
                      <a:pt x="44" y="834"/>
                      <a:pt x="44" y="834"/>
                    </a:cubicBezTo>
                    <a:cubicBezTo>
                      <a:pt x="45" y="833"/>
                      <a:pt x="45" y="833"/>
                      <a:pt x="45" y="833"/>
                    </a:cubicBezTo>
                    <a:cubicBezTo>
                      <a:pt x="45" y="833"/>
                      <a:pt x="44" y="832"/>
                      <a:pt x="42" y="832"/>
                    </a:cubicBezTo>
                    <a:cubicBezTo>
                      <a:pt x="38" y="830"/>
                      <a:pt x="28" y="826"/>
                      <a:pt x="20" y="822"/>
                    </a:cubicBezTo>
                    <a:cubicBezTo>
                      <a:pt x="16" y="820"/>
                      <a:pt x="12" y="818"/>
                      <a:pt x="9" y="817"/>
                    </a:cubicBezTo>
                    <a:cubicBezTo>
                      <a:pt x="7" y="816"/>
                      <a:pt x="6" y="815"/>
                      <a:pt x="5" y="815"/>
                    </a:cubicBezTo>
                    <a:cubicBezTo>
                      <a:pt x="5" y="815"/>
                      <a:pt x="4" y="815"/>
                      <a:pt x="4" y="814"/>
                    </a:cubicBezTo>
                    <a:cubicBezTo>
                      <a:pt x="4" y="814"/>
                      <a:pt x="4" y="814"/>
                      <a:pt x="4" y="814"/>
                    </a:cubicBezTo>
                    <a:cubicBezTo>
                      <a:pt x="4" y="814"/>
                      <a:pt x="4" y="814"/>
                      <a:pt x="4" y="814"/>
                    </a:cubicBezTo>
                    <a:cubicBezTo>
                      <a:pt x="3" y="814"/>
                      <a:pt x="3" y="814"/>
                      <a:pt x="3" y="814"/>
                    </a:cubicBezTo>
                    <a:cubicBezTo>
                      <a:pt x="3" y="814"/>
                      <a:pt x="3" y="814"/>
                      <a:pt x="3" y="814"/>
                    </a:cubicBezTo>
                    <a:cubicBezTo>
                      <a:pt x="2" y="814"/>
                      <a:pt x="2" y="814"/>
                      <a:pt x="2" y="815"/>
                    </a:cubicBezTo>
                    <a:cubicBezTo>
                      <a:pt x="2" y="815"/>
                      <a:pt x="2" y="816"/>
                      <a:pt x="2" y="816"/>
                    </a:cubicBezTo>
                    <a:cubicBezTo>
                      <a:pt x="2" y="816"/>
                      <a:pt x="2" y="817"/>
                      <a:pt x="2" y="817"/>
                    </a:cubicBezTo>
                    <a:cubicBezTo>
                      <a:pt x="2" y="817"/>
                      <a:pt x="5" y="819"/>
                      <a:pt x="9" y="821"/>
                    </a:cubicBezTo>
                    <a:cubicBezTo>
                      <a:pt x="15" y="824"/>
                      <a:pt x="24" y="830"/>
                      <a:pt x="31" y="834"/>
                    </a:cubicBezTo>
                    <a:cubicBezTo>
                      <a:pt x="35" y="837"/>
                      <a:pt x="38" y="839"/>
                      <a:pt x="40" y="840"/>
                    </a:cubicBezTo>
                    <a:cubicBezTo>
                      <a:pt x="42" y="841"/>
                      <a:pt x="43" y="842"/>
                      <a:pt x="43" y="842"/>
                    </a:cubicBezTo>
                    <a:cubicBezTo>
                      <a:pt x="44" y="843"/>
                      <a:pt x="44" y="843"/>
                      <a:pt x="44" y="843"/>
                    </a:cubicBezTo>
                    <a:cubicBezTo>
                      <a:pt x="44" y="843"/>
                      <a:pt x="44" y="843"/>
                      <a:pt x="44" y="843"/>
                    </a:cubicBezTo>
                    <a:cubicBezTo>
                      <a:pt x="44" y="843"/>
                      <a:pt x="44" y="843"/>
                      <a:pt x="44" y="843"/>
                    </a:cubicBezTo>
                    <a:cubicBezTo>
                      <a:pt x="45" y="842"/>
                      <a:pt x="45" y="842"/>
                      <a:pt x="45" y="842"/>
                    </a:cubicBezTo>
                    <a:cubicBezTo>
                      <a:pt x="44" y="843"/>
                      <a:pt x="44" y="843"/>
                      <a:pt x="44" y="843"/>
                    </a:cubicBezTo>
                    <a:cubicBezTo>
                      <a:pt x="44" y="843"/>
                      <a:pt x="44" y="843"/>
                      <a:pt x="44" y="843"/>
                    </a:cubicBezTo>
                    <a:cubicBezTo>
                      <a:pt x="45" y="842"/>
                      <a:pt x="45" y="842"/>
                      <a:pt x="45" y="842"/>
                    </a:cubicBezTo>
                    <a:cubicBezTo>
                      <a:pt x="44" y="843"/>
                      <a:pt x="44" y="843"/>
                      <a:pt x="44" y="843"/>
                    </a:cubicBezTo>
                    <a:cubicBezTo>
                      <a:pt x="45" y="842"/>
                      <a:pt x="45" y="842"/>
                      <a:pt x="45" y="842"/>
                    </a:cubicBezTo>
                    <a:cubicBezTo>
                      <a:pt x="44" y="842"/>
                      <a:pt x="44" y="842"/>
                      <a:pt x="44" y="842"/>
                    </a:cubicBezTo>
                    <a:cubicBezTo>
                      <a:pt x="44" y="843"/>
                      <a:pt x="44" y="843"/>
                      <a:pt x="44" y="843"/>
                    </a:cubicBezTo>
                    <a:cubicBezTo>
                      <a:pt x="45" y="842"/>
                      <a:pt x="45" y="842"/>
                      <a:pt x="45" y="842"/>
                    </a:cubicBezTo>
                    <a:cubicBezTo>
                      <a:pt x="44" y="842"/>
                      <a:pt x="44" y="842"/>
                      <a:pt x="44" y="842"/>
                    </a:cubicBezTo>
                    <a:cubicBezTo>
                      <a:pt x="45" y="842"/>
                      <a:pt x="45" y="842"/>
                      <a:pt x="45" y="842"/>
                    </a:cubicBezTo>
                    <a:cubicBezTo>
                      <a:pt x="44" y="841"/>
                      <a:pt x="44" y="841"/>
                      <a:pt x="44" y="841"/>
                    </a:cubicBezTo>
                    <a:cubicBezTo>
                      <a:pt x="44" y="842"/>
                      <a:pt x="44" y="842"/>
                      <a:pt x="44" y="842"/>
                    </a:cubicBezTo>
                    <a:cubicBezTo>
                      <a:pt x="45" y="842"/>
                      <a:pt x="45" y="842"/>
                      <a:pt x="45" y="842"/>
                    </a:cubicBezTo>
                    <a:cubicBezTo>
                      <a:pt x="44" y="841"/>
                      <a:pt x="44" y="841"/>
                      <a:pt x="44" y="841"/>
                    </a:cubicBezTo>
                    <a:cubicBezTo>
                      <a:pt x="45" y="842"/>
                      <a:pt x="45" y="842"/>
                      <a:pt x="45" y="842"/>
                    </a:cubicBezTo>
                    <a:cubicBezTo>
                      <a:pt x="46" y="840"/>
                      <a:pt x="46" y="840"/>
                      <a:pt x="46" y="840"/>
                    </a:cubicBezTo>
                    <a:cubicBezTo>
                      <a:pt x="4" y="822"/>
                      <a:pt x="4" y="822"/>
                      <a:pt x="4" y="822"/>
                    </a:cubicBezTo>
                    <a:cubicBezTo>
                      <a:pt x="4" y="822"/>
                      <a:pt x="3" y="822"/>
                      <a:pt x="2" y="822"/>
                    </a:cubicBezTo>
                    <a:cubicBezTo>
                      <a:pt x="2" y="823"/>
                      <a:pt x="2" y="823"/>
                      <a:pt x="2" y="823"/>
                    </a:cubicBezTo>
                    <a:cubicBezTo>
                      <a:pt x="2" y="824"/>
                      <a:pt x="2" y="824"/>
                      <a:pt x="2" y="824"/>
                    </a:cubicBezTo>
                    <a:cubicBezTo>
                      <a:pt x="3" y="825"/>
                      <a:pt x="3" y="825"/>
                      <a:pt x="3" y="825"/>
                    </a:cubicBezTo>
                    <a:cubicBezTo>
                      <a:pt x="3" y="825"/>
                      <a:pt x="4" y="826"/>
                      <a:pt x="6" y="827"/>
                    </a:cubicBezTo>
                    <a:cubicBezTo>
                      <a:pt x="15" y="833"/>
                      <a:pt x="44" y="850"/>
                      <a:pt x="44" y="850"/>
                    </a:cubicBezTo>
                    <a:cubicBezTo>
                      <a:pt x="45" y="849"/>
                      <a:pt x="45" y="849"/>
                      <a:pt x="45" y="849"/>
                    </a:cubicBezTo>
                    <a:cubicBezTo>
                      <a:pt x="43" y="848"/>
                      <a:pt x="43" y="848"/>
                      <a:pt x="43" y="848"/>
                    </a:cubicBezTo>
                    <a:cubicBezTo>
                      <a:pt x="44" y="849"/>
                      <a:pt x="44" y="849"/>
                      <a:pt x="44" y="849"/>
                    </a:cubicBezTo>
                    <a:cubicBezTo>
                      <a:pt x="44" y="848"/>
                      <a:pt x="44" y="848"/>
                      <a:pt x="44" y="848"/>
                    </a:cubicBezTo>
                    <a:cubicBezTo>
                      <a:pt x="44" y="848"/>
                      <a:pt x="44" y="848"/>
                      <a:pt x="43" y="848"/>
                    </a:cubicBezTo>
                    <a:cubicBezTo>
                      <a:pt x="44" y="849"/>
                      <a:pt x="44" y="849"/>
                      <a:pt x="44" y="849"/>
                    </a:cubicBezTo>
                    <a:cubicBezTo>
                      <a:pt x="44" y="848"/>
                      <a:pt x="44" y="848"/>
                      <a:pt x="44" y="848"/>
                    </a:cubicBezTo>
                    <a:cubicBezTo>
                      <a:pt x="44" y="849"/>
                      <a:pt x="44" y="849"/>
                      <a:pt x="44" y="849"/>
                    </a:cubicBezTo>
                    <a:cubicBezTo>
                      <a:pt x="44" y="848"/>
                      <a:pt x="44" y="848"/>
                      <a:pt x="44" y="848"/>
                    </a:cubicBezTo>
                    <a:cubicBezTo>
                      <a:pt x="44" y="848"/>
                      <a:pt x="44" y="848"/>
                      <a:pt x="44" y="848"/>
                    </a:cubicBezTo>
                    <a:cubicBezTo>
                      <a:pt x="44" y="849"/>
                      <a:pt x="44" y="849"/>
                      <a:pt x="44" y="849"/>
                    </a:cubicBezTo>
                    <a:cubicBezTo>
                      <a:pt x="44" y="848"/>
                      <a:pt x="44" y="848"/>
                      <a:pt x="44" y="848"/>
                    </a:cubicBezTo>
                    <a:cubicBezTo>
                      <a:pt x="44" y="848"/>
                      <a:pt x="44" y="848"/>
                      <a:pt x="44" y="848"/>
                    </a:cubicBezTo>
                    <a:cubicBezTo>
                      <a:pt x="44" y="848"/>
                      <a:pt x="44" y="848"/>
                      <a:pt x="44" y="848"/>
                    </a:cubicBezTo>
                    <a:cubicBezTo>
                      <a:pt x="44" y="848"/>
                      <a:pt x="44" y="848"/>
                      <a:pt x="44" y="848"/>
                    </a:cubicBezTo>
                    <a:cubicBezTo>
                      <a:pt x="44" y="848"/>
                      <a:pt x="44" y="848"/>
                      <a:pt x="44" y="848"/>
                    </a:cubicBezTo>
                    <a:cubicBezTo>
                      <a:pt x="44" y="848"/>
                      <a:pt x="44" y="848"/>
                      <a:pt x="44" y="848"/>
                    </a:cubicBezTo>
                    <a:cubicBezTo>
                      <a:pt x="44" y="848"/>
                      <a:pt x="43" y="847"/>
                      <a:pt x="42" y="847"/>
                    </a:cubicBezTo>
                    <a:cubicBezTo>
                      <a:pt x="37" y="845"/>
                      <a:pt x="28" y="840"/>
                      <a:pt x="20" y="836"/>
                    </a:cubicBezTo>
                    <a:cubicBezTo>
                      <a:pt x="16" y="834"/>
                      <a:pt x="12" y="832"/>
                      <a:pt x="9" y="831"/>
                    </a:cubicBezTo>
                    <a:cubicBezTo>
                      <a:pt x="8" y="830"/>
                      <a:pt x="6" y="830"/>
                      <a:pt x="6" y="829"/>
                    </a:cubicBezTo>
                    <a:cubicBezTo>
                      <a:pt x="5" y="829"/>
                      <a:pt x="5" y="829"/>
                      <a:pt x="5" y="829"/>
                    </a:cubicBezTo>
                    <a:cubicBezTo>
                      <a:pt x="4" y="829"/>
                      <a:pt x="4" y="829"/>
                      <a:pt x="4" y="829"/>
                    </a:cubicBezTo>
                    <a:cubicBezTo>
                      <a:pt x="4" y="829"/>
                      <a:pt x="4" y="829"/>
                      <a:pt x="4" y="829"/>
                    </a:cubicBezTo>
                    <a:cubicBezTo>
                      <a:pt x="4" y="829"/>
                      <a:pt x="4" y="829"/>
                      <a:pt x="4" y="829"/>
                    </a:cubicBezTo>
                    <a:cubicBezTo>
                      <a:pt x="4" y="829"/>
                      <a:pt x="4" y="829"/>
                      <a:pt x="4" y="829"/>
                    </a:cubicBezTo>
                    <a:cubicBezTo>
                      <a:pt x="3" y="829"/>
                      <a:pt x="3" y="829"/>
                      <a:pt x="3" y="829"/>
                    </a:cubicBezTo>
                    <a:cubicBezTo>
                      <a:pt x="2" y="830"/>
                      <a:pt x="2" y="830"/>
                      <a:pt x="2" y="830"/>
                    </a:cubicBezTo>
                    <a:cubicBezTo>
                      <a:pt x="4" y="830"/>
                      <a:pt x="4" y="830"/>
                      <a:pt x="4" y="830"/>
                    </a:cubicBezTo>
                    <a:cubicBezTo>
                      <a:pt x="2" y="829"/>
                      <a:pt x="2" y="829"/>
                      <a:pt x="2" y="829"/>
                    </a:cubicBezTo>
                    <a:cubicBezTo>
                      <a:pt x="2" y="830"/>
                      <a:pt x="2" y="830"/>
                      <a:pt x="2" y="830"/>
                    </a:cubicBezTo>
                    <a:cubicBezTo>
                      <a:pt x="2" y="831"/>
                      <a:pt x="2" y="831"/>
                      <a:pt x="3" y="831"/>
                    </a:cubicBezTo>
                    <a:cubicBezTo>
                      <a:pt x="3" y="832"/>
                      <a:pt x="3" y="832"/>
                      <a:pt x="4" y="832"/>
                    </a:cubicBezTo>
                    <a:cubicBezTo>
                      <a:pt x="5" y="834"/>
                      <a:pt x="8" y="836"/>
                      <a:pt x="12" y="838"/>
                    </a:cubicBezTo>
                    <a:cubicBezTo>
                      <a:pt x="25" y="846"/>
                      <a:pt x="43" y="857"/>
                      <a:pt x="43" y="857"/>
                    </a:cubicBezTo>
                    <a:cubicBezTo>
                      <a:pt x="44" y="855"/>
                      <a:pt x="44" y="855"/>
                      <a:pt x="44" y="855"/>
                    </a:cubicBezTo>
                    <a:cubicBezTo>
                      <a:pt x="45" y="854"/>
                      <a:pt x="45" y="854"/>
                      <a:pt x="45" y="854"/>
                    </a:cubicBezTo>
                    <a:cubicBezTo>
                      <a:pt x="3" y="835"/>
                      <a:pt x="3" y="835"/>
                      <a:pt x="3" y="835"/>
                    </a:cubicBezTo>
                    <a:cubicBezTo>
                      <a:pt x="2" y="835"/>
                      <a:pt x="2" y="835"/>
                      <a:pt x="1" y="835"/>
                    </a:cubicBezTo>
                    <a:cubicBezTo>
                      <a:pt x="1" y="836"/>
                      <a:pt x="1" y="836"/>
                      <a:pt x="1" y="837"/>
                    </a:cubicBezTo>
                    <a:cubicBezTo>
                      <a:pt x="1" y="837"/>
                      <a:pt x="1" y="837"/>
                      <a:pt x="1" y="838"/>
                    </a:cubicBezTo>
                    <a:cubicBezTo>
                      <a:pt x="1" y="838"/>
                      <a:pt x="1" y="838"/>
                      <a:pt x="1" y="838"/>
                    </a:cubicBezTo>
                    <a:cubicBezTo>
                      <a:pt x="1" y="838"/>
                      <a:pt x="2" y="838"/>
                      <a:pt x="2" y="839"/>
                    </a:cubicBezTo>
                    <a:cubicBezTo>
                      <a:pt x="5" y="841"/>
                      <a:pt x="16" y="847"/>
                      <a:pt x="25" y="853"/>
                    </a:cubicBezTo>
                    <a:cubicBezTo>
                      <a:pt x="30" y="856"/>
                      <a:pt x="35" y="859"/>
                      <a:pt x="39" y="861"/>
                    </a:cubicBezTo>
                    <a:cubicBezTo>
                      <a:pt x="40" y="862"/>
                      <a:pt x="42" y="863"/>
                      <a:pt x="43" y="864"/>
                    </a:cubicBezTo>
                    <a:cubicBezTo>
                      <a:pt x="43" y="864"/>
                      <a:pt x="43" y="864"/>
                      <a:pt x="44" y="864"/>
                    </a:cubicBezTo>
                    <a:cubicBezTo>
                      <a:pt x="44" y="865"/>
                      <a:pt x="44" y="865"/>
                      <a:pt x="44" y="865"/>
                    </a:cubicBezTo>
                    <a:cubicBezTo>
                      <a:pt x="44" y="864"/>
                      <a:pt x="44" y="864"/>
                      <a:pt x="44" y="864"/>
                    </a:cubicBezTo>
                    <a:cubicBezTo>
                      <a:pt x="44" y="864"/>
                      <a:pt x="44" y="864"/>
                      <a:pt x="44" y="864"/>
                    </a:cubicBezTo>
                    <a:cubicBezTo>
                      <a:pt x="44" y="865"/>
                      <a:pt x="44" y="865"/>
                      <a:pt x="44" y="865"/>
                    </a:cubicBezTo>
                    <a:cubicBezTo>
                      <a:pt x="44" y="864"/>
                      <a:pt x="44" y="864"/>
                      <a:pt x="44" y="864"/>
                    </a:cubicBezTo>
                    <a:cubicBezTo>
                      <a:pt x="44" y="864"/>
                      <a:pt x="44" y="864"/>
                      <a:pt x="44" y="864"/>
                    </a:cubicBezTo>
                    <a:cubicBezTo>
                      <a:pt x="45" y="864"/>
                      <a:pt x="45" y="864"/>
                      <a:pt x="45" y="864"/>
                    </a:cubicBezTo>
                    <a:cubicBezTo>
                      <a:pt x="44" y="864"/>
                      <a:pt x="44" y="864"/>
                      <a:pt x="44" y="864"/>
                    </a:cubicBezTo>
                    <a:cubicBezTo>
                      <a:pt x="44" y="864"/>
                      <a:pt x="44" y="864"/>
                      <a:pt x="44" y="864"/>
                    </a:cubicBezTo>
                    <a:cubicBezTo>
                      <a:pt x="45" y="864"/>
                      <a:pt x="45" y="864"/>
                      <a:pt x="45" y="864"/>
                    </a:cubicBezTo>
                    <a:cubicBezTo>
                      <a:pt x="44" y="864"/>
                      <a:pt x="44" y="864"/>
                      <a:pt x="44" y="864"/>
                    </a:cubicBezTo>
                    <a:cubicBezTo>
                      <a:pt x="45" y="864"/>
                      <a:pt x="45" y="864"/>
                      <a:pt x="45" y="864"/>
                    </a:cubicBezTo>
                    <a:cubicBezTo>
                      <a:pt x="44" y="864"/>
                      <a:pt x="44" y="864"/>
                      <a:pt x="44" y="864"/>
                    </a:cubicBezTo>
                    <a:cubicBezTo>
                      <a:pt x="44" y="864"/>
                      <a:pt x="44" y="864"/>
                      <a:pt x="44" y="864"/>
                    </a:cubicBezTo>
                    <a:cubicBezTo>
                      <a:pt x="45" y="864"/>
                      <a:pt x="45" y="864"/>
                      <a:pt x="45" y="864"/>
                    </a:cubicBezTo>
                    <a:cubicBezTo>
                      <a:pt x="44" y="864"/>
                      <a:pt x="44" y="864"/>
                      <a:pt x="44" y="864"/>
                    </a:cubicBezTo>
                    <a:cubicBezTo>
                      <a:pt x="45" y="864"/>
                      <a:pt x="45" y="864"/>
                      <a:pt x="45" y="864"/>
                    </a:cubicBezTo>
                    <a:cubicBezTo>
                      <a:pt x="44" y="863"/>
                      <a:pt x="44" y="863"/>
                      <a:pt x="44" y="863"/>
                    </a:cubicBezTo>
                    <a:cubicBezTo>
                      <a:pt x="45" y="864"/>
                      <a:pt x="45" y="864"/>
                      <a:pt x="45" y="864"/>
                    </a:cubicBezTo>
                    <a:cubicBezTo>
                      <a:pt x="45" y="862"/>
                      <a:pt x="45" y="862"/>
                      <a:pt x="45" y="862"/>
                    </a:cubicBezTo>
                    <a:cubicBezTo>
                      <a:pt x="44" y="863"/>
                      <a:pt x="44" y="863"/>
                      <a:pt x="44" y="863"/>
                    </a:cubicBezTo>
                    <a:cubicBezTo>
                      <a:pt x="45" y="864"/>
                      <a:pt x="45" y="864"/>
                      <a:pt x="45" y="864"/>
                    </a:cubicBezTo>
                    <a:cubicBezTo>
                      <a:pt x="45" y="862"/>
                      <a:pt x="45" y="862"/>
                      <a:pt x="45" y="862"/>
                    </a:cubicBezTo>
                    <a:cubicBezTo>
                      <a:pt x="45" y="863"/>
                      <a:pt x="45" y="863"/>
                      <a:pt x="45" y="863"/>
                    </a:cubicBezTo>
                    <a:cubicBezTo>
                      <a:pt x="45" y="862"/>
                      <a:pt x="45" y="862"/>
                      <a:pt x="45" y="862"/>
                    </a:cubicBezTo>
                    <a:cubicBezTo>
                      <a:pt x="45" y="862"/>
                      <a:pt x="45" y="862"/>
                      <a:pt x="45" y="862"/>
                    </a:cubicBezTo>
                    <a:cubicBezTo>
                      <a:pt x="45" y="863"/>
                      <a:pt x="45" y="863"/>
                      <a:pt x="45" y="863"/>
                    </a:cubicBezTo>
                    <a:cubicBezTo>
                      <a:pt x="45" y="862"/>
                      <a:pt x="45" y="862"/>
                      <a:pt x="45" y="862"/>
                    </a:cubicBezTo>
                    <a:cubicBezTo>
                      <a:pt x="45" y="863"/>
                      <a:pt x="45" y="863"/>
                      <a:pt x="45" y="863"/>
                    </a:cubicBezTo>
                    <a:cubicBezTo>
                      <a:pt x="45" y="862"/>
                      <a:pt x="45" y="862"/>
                      <a:pt x="45" y="862"/>
                    </a:cubicBezTo>
                    <a:cubicBezTo>
                      <a:pt x="45" y="862"/>
                      <a:pt x="45" y="862"/>
                      <a:pt x="45" y="862"/>
                    </a:cubicBezTo>
                    <a:cubicBezTo>
                      <a:pt x="45" y="863"/>
                      <a:pt x="45" y="863"/>
                      <a:pt x="45" y="863"/>
                    </a:cubicBezTo>
                    <a:cubicBezTo>
                      <a:pt x="45" y="862"/>
                      <a:pt x="45" y="862"/>
                      <a:pt x="45" y="862"/>
                    </a:cubicBezTo>
                    <a:cubicBezTo>
                      <a:pt x="45" y="862"/>
                      <a:pt x="45" y="862"/>
                      <a:pt x="45" y="862"/>
                    </a:cubicBezTo>
                    <a:cubicBezTo>
                      <a:pt x="45" y="862"/>
                      <a:pt x="44" y="862"/>
                      <a:pt x="42" y="861"/>
                    </a:cubicBezTo>
                    <a:cubicBezTo>
                      <a:pt x="38" y="859"/>
                      <a:pt x="28" y="853"/>
                      <a:pt x="20" y="849"/>
                    </a:cubicBezTo>
                    <a:cubicBezTo>
                      <a:pt x="15" y="847"/>
                      <a:pt x="11" y="845"/>
                      <a:pt x="8" y="843"/>
                    </a:cubicBezTo>
                    <a:cubicBezTo>
                      <a:pt x="7" y="842"/>
                      <a:pt x="5" y="842"/>
                      <a:pt x="4" y="841"/>
                    </a:cubicBezTo>
                    <a:cubicBezTo>
                      <a:pt x="4" y="841"/>
                      <a:pt x="3" y="841"/>
                      <a:pt x="3" y="841"/>
                    </a:cubicBezTo>
                    <a:cubicBezTo>
                      <a:pt x="3" y="841"/>
                      <a:pt x="2" y="840"/>
                      <a:pt x="2" y="840"/>
                    </a:cubicBezTo>
                    <a:cubicBezTo>
                      <a:pt x="1" y="840"/>
                      <a:pt x="1" y="840"/>
                      <a:pt x="1" y="840"/>
                    </a:cubicBezTo>
                    <a:cubicBezTo>
                      <a:pt x="1" y="841"/>
                      <a:pt x="1" y="841"/>
                      <a:pt x="0" y="841"/>
                    </a:cubicBezTo>
                    <a:cubicBezTo>
                      <a:pt x="0" y="842"/>
                      <a:pt x="0" y="843"/>
                      <a:pt x="1" y="843"/>
                    </a:cubicBezTo>
                    <a:cubicBezTo>
                      <a:pt x="22" y="857"/>
                      <a:pt x="22" y="857"/>
                      <a:pt x="22" y="857"/>
                    </a:cubicBezTo>
                    <a:cubicBezTo>
                      <a:pt x="4" y="848"/>
                      <a:pt x="4" y="848"/>
                      <a:pt x="4" y="848"/>
                    </a:cubicBezTo>
                    <a:cubicBezTo>
                      <a:pt x="4" y="848"/>
                      <a:pt x="3" y="848"/>
                      <a:pt x="2" y="849"/>
                    </a:cubicBezTo>
                    <a:cubicBezTo>
                      <a:pt x="2" y="849"/>
                      <a:pt x="2" y="850"/>
                      <a:pt x="3" y="851"/>
                    </a:cubicBezTo>
                    <a:cubicBezTo>
                      <a:pt x="3" y="851"/>
                      <a:pt x="5" y="852"/>
                      <a:pt x="9" y="855"/>
                    </a:cubicBezTo>
                    <a:cubicBezTo>
                      <a:pt x="15" y="858"/>
                      <a:pt x="23" y="863"/>
                      <a:pt x="30" y="868"/>
                    </a:cubicBezTo>
                    <a:cubicBezTo>
                      <a:pt x="34" y="870"/>
                      <a:pt x="37" y="872"/>
                      <a:pt x="39" y="873"/>
                    </a:cubicBezTo>
                    <a:cubicBezTo>
                      <a:pt x="41" y="874"/>
                      <a:pt x="42" y="875"/>
                      <a:pt x="42" y="875"/>
                    </a:cubicBezTo>
                    <a:cubicBezTo>
                      <a:pt x="43" y="876"/>
                      <a:pt x="43" y="876"/>
                      <a:pt x="43" y="876"/>
                    </a:cubicBezTo>
                    <a:cubicBezTo>
                      <a:pt x="43" y="876"/>
                      <a:pt x="43" y="876"/>
                      <a:pt x="43" y="876"/>
                    </a:cubicBezTo>
                    <a:cubicBezTo>
                      <a:pt x="43" y="876"/>
                      <a:pt x="43" y="876"/>
                      <a:pt x="43" y="876"/>
                    </a:cubicBezTo>
                    <a:cubicBezTo>
                      <a:pt x="43" y="875"/>
                      <a:pt x="43" y="875"/>
                      <a:pt x="43" y="875"/>
                    </a:cubicBezTo>
                    <a:cubicBezTo>
                      <a:pt x="43" y="876"/>
                      <a:pt x="43" y="876"/>
                      <a:pt x="43" y="876"/>
                    </a:cubicBezTo>
                    <a:cubicBezTo>
                      <a:pt x="43" y="876"/>
                      <a:pt x="43" y="876"/>
                      <a:pt x="43" y="876"/>
                    </a:cubicBezTo>
                    <a:cubicBezTo>
                      <a:pt x="43" y="875"/>
                      <a:pt x="43" y="875"/>
                      <a:pt x="43" y="875"/>
                    </a:cubicBezTo>
                    <a:cubicBezTo>
                      <a:pt x="43" y="876"/>
                      <a:pt x="43" y="876"/>
                      <a:pt x="43" y="876"/>
                    </a:cubicBezTo>
                    <a:cubicBezTo>
                      <a:pt x="44" y="875"/>
                      <a:pt x="44" y="875"/>
                      <a:pt x="44" y="875"/>
                    </a:cubicBezTo>
                    <a:cubicBezTo>
                      <a:pt x="43" y="875"/>
                      <a:pt x="43" y="875"/>
                      <a:pt x="43" y="875"/>
                    </a:cubicBezTo>
                    <a:cubicBezTo>
                      <a:pt x="43" y="876"/>
                      <a:pt x="43" y="876"/>
                      <a:pt x="43" y="876"/>
                    </a:cubicBezTo>
                    <a:cubicBezTo>
                      <a:pt x="44" y="875"/>
                      <a:pt x="44" y="875"/>
                      <a:pt x="44" y="875"/>
                    </a:cubicBezTo>
                    <a:cubicBezTo>
                      <a:pt x="43" y="875"/>
                      <a:pt x="43" y="875"/>
                      <a:pt x="43" y="875"/>
                    </a:cubicBezTo>
                    <a:cubicBezTo>
                      <a:pt x="44" y="875"/>
                      <a:pt x="44" y="875"/>
                      <a:pt x="44" y="875"/>
                    </a:cubicBezTo>
                    <a:cubicBezTo>
                      <a:pt x="42" y="875"/>
                      <a:pt x="42" y="875"/>
                      <a:pt x="42" y="875"/>
                    </a:cubicBezTo>
                    <a:cubicBezTo>
                      <a:pt x="43" y="875"/>
                      <a:pt x="43" y="875"/>
                      <a:pt x="43" y="875"/>
                    </a:cubicBezTo>
                    <a:cubicBezTo>
                      <a:pt x="44" y="875"/>
                      <a:pt x="44" y="875"/>
                      <a:pt x="44" y="875"/>
                    </a:cubicBezTo>
                    <a:cubicBezTo>
                      <a:pt x="42" y="875"/>
                      <a:pt x="42" y="875"/>
                      <a:pt x="42" y="875"/>
                    </a:cubicBezTo>
                    <a:cubicBezTo>
                      <a:pt x="44" y="875"/>
                      <a:pt x="44" y="875"/>
                      <a:pt x="44" y="875"/>
                    </a:cubicBezTo>
                    <a:cubicBezTo>
                      <a:pt x="45" y="873"/>
                      <a:pt x="45" y="873"/>
                      <a:pt x="45" y="873"/>
                    </a:cubicBezTo>
                    <a:cubicBezTo>
                      <a:pt x="45" y="873"/>
                      <a:pt x="35" y="869"/>
                      <a:pt x="25" y="864"/>
                    </a:cubicBezTo>
                    <a:cubicBezTo>
                      <a:pt x="20" y="862"/>
                      <a:pt x="15" y="859"/>
                      <a:pt x="11" y="857"/>
                    </a:cubicBezTo>
                    <a:cubicBezTo>
                      <a:pt x="9" y="857"/>
                      <a:pt x="8" y="856"/>
                      <a:pt x="6" y="855"/>
                    </a:cubicBezTo>
                    <a:cubicBezTo>
                      <a:pt x="6" y="855"/>
                      <a:pt x="5" y="855"/>
                      <a:pt x="5" y="855"/>
                    </a:cubicBezTo>
                    <a:cubicBezTo>
                      <a:pt x="4" y="855"/>
                      <a:pt x="4" y="855"/>
                      <a:pt x="4" y="855"/>
                    </a:cubicBezTo>
                    <a:cubicBezTo>
                      <a:pt x="4" y="854"/>
                      <a:pt x="4" y="854"/>
                      <a:pt x="4" y="854"/>
                    </a:cubicBezTo>
                    <a:cubicBezTo>
                      <a:pt x="3" y="854"/>
                      <a:pt x="3" y="854"/>
                      <a:pt x="3" y="854"/>
                    </a:cubicBezTo>
                    <a:cubicBezTo>
                      <a:pt x="3" y="855"/>
                      <a:pt x="3" y="855"/>
                      <a:pt x="2" y="855"/>
                    </a:cubicBezTo>
                    <a:cubicBezTo>
                      <a:pt x="2" y="856"/>
                      <a:pt x="2" y="857"/>
                      <a:pt x="3" y="857"/>
                    </a:cubicBezTo>
                    <a:cubicBezTo>
                      <a:pt x="43" y="882"/>
                      <a:pt x="43" y="882"/>
                      <a:pt x="43" y="882"/>
                    </a:cubicBezTo>
                    <a:cubicBezTo>
                      <a:pt x="44" y="881"/>
                      <a:pt x="44" y="881"/>
                      <a:pt x="44" y="881"/>
                    </a:cubicBezTo>
                    <a:cubicBezTo>
                      <a:pt x="42" y="880"/>
                      <a:pt x="42" y="880"/>
                      <a:pt x="42" y="880"/>
                    </a:cubicBezTo>
                    <a:cubicBezTo>
                      <a:pt x="44" y="881"/>
                      <a:pt x="44" y="881"/>
                      <a:pt x="44" y="881"/>
                    </a:cubicBezTo>
                    <a:cubicBezTo>
                      <a:pt x="43" y="879"/>
                      <a:pt x="43" y="879"/>
                      <a:pt x="43" y="879"/>
                    </a:cubicBezTo>
                    <a:cubicBezTo>
                      <a:pt x="43" y="879"/>
                      <a:pt x="43" y="880"/>
                      <a:pt x="42" y="880"/>
                    </a:cubicBezTo>
                    <a:cubicBezTo>
                      <a:pt x="44" y="881"/>
                      <a:pt x="44" y="881"/>
                      <a:pt x="44" y="881"/>
                    </a:cubicBezTo>
                    <a:cubicBezTo>
                      <a:pt x="43" y="879"/>
                      <a:pt x="43" y="879"/>
                      <a:pt x="43" y="879"/>
                    </a:cubicBezTo>
                    <a:cubicBezTo>
                      <a:pt x="44" y="881"/>
                      <a:pt x="44" y="881"/>
                      <a:pt x="44" y="881"/>
                    </a:cubicBezTo>
                    <a:cubicBezTo>
                      <a:pt x="44" y="879"/>
                      <a:pt x="44" y="879"/>
                      <a:pt x="44" y="879"/>
                    </a:cubicBezTo>
                    <a:cubicBezTo>
                      <a:pt x="43" y="879"/>
                      <a:pt x="43" y="879"/>
                      <a:pt x="43" y="879"/>
                    </a:cubicBezTo>
                    <a:cubicBezTo>
                      <a:pt x="44" y="881"/>
                      <a:pt x="44" y="881"/>
                      <a:pt x="44" y="881"/>
                    </a:cubicBezTo>
                    <a:cubicBezTo>
                      <a:pt x="44" y="879"/>
                      <a:pt x="44" y="879"/>
                      <a:pt x="44" y="879"/>
                    </a:cubicBezTo>
                    <a:cubicBezTo>
                      <a:pt x="44" y="880"/>
                      <a:pt x="44" y="880"/>
                      <a:pt x="44" y="880"/>
                    </a:cubicBezTo>
                    <a:cubicBezTo>
                      <a:pt x="44" y="879"/>
                      <a:pt x="44" y="879"/>
                      <a:pt x="44" y="879"/>
                    </a:cubicBezTo>
                    <a:cubicBezTo>
                      <a:pt x="44" y="879"/>
                      <a:pt x="44" y="879"/>
                      <a:pt x="44" y="879"/>
                    </a:cubicBezTo>
                    <a:cubicBezTo>
                      <a:pt x="44" y="880"/>
                      <a:pt x="44" y="880"/>
                      <a:pt x="44" y="880"/>
                    </a:cubicBezTo>
                    <a:cubicBezTo>
                      <a:pt x="44" y="879"/>
                      <a:pt x="44" y="879"/>
                      <a:pt x="44" y="879"/>
                    </a:cubicBezTo>
                    <a:cubicBezTo>
                      <a:pt x="44" y="879"/>
                      <a:pt x="44" y="879"/>
                      <a:pt x="44" y="879"/>
                    </a:cubicBezTo>
                    <a:cubicBezTo>
                      <a:pt x="44" y="879"/>
                      <a:pt x="43" y="879"/>
                      <a:pt x="41" y="878"/>
                    </a:cubicBezTo>
                    <a:cubicBezTo>
                      <a:pt x="37" y="876"/>
                      <a:pt x="28" y="872"/>
                      <a:pt x="20" y="868"/>
                    </a:cubicBezTo>
                    <a:cubicBezTo>
                      <a:pt x="16" y="867"/>
                      <a:pt x="12" y="865"/>
                      <a:pt x="9" y="863"/>
                    </a:cubicBezTo>
                    <a:cubicBezTo>
                      <a:pt x="7" y="863"/>
                      <a:pt x="6" y="862"/>
                      <a:pt x="5" y="862"/>
                    </a:cubicBezTo>
                    <a:cubicBezTo>
                      <a:pt x="4" y="862"/>
                      <a:pt x="4" y="862"/>
                      <a:pt x="4" y="861"/>
                    </a:cubicBezTo>
                    <a:cubicBezTo>
                      <a:pt x="3" y="861"/>
                      <a:pt x="3" y="861"/>
                      <a:pt x="3" y="861"/>
                    </a:cubicBezTo>
                    <a:cubicBezTo>
                      <a:pt x="2" y="861"/>
                      <a:pt x="2" y="861"/>
                      <a:pt x="2" y="861"/>
                    </a:cubicBezTo>
                    <a:cubicBezTo>
                      <a:pt x="2" y="861"/>
                      <a:pt x="1" y="862"/>
                      <a:pt x="1" y="862"/>
                    </a:cubicBezTo>
                    <a:cubicBezTo>
                      <a:pt x="1" y="862"/>
                      <a:pt x="1" y="863"/>
                      <a:pt x="1" y="863"/>
                    </a:cubicBezTo>
                    <a:cubicBezTo>
                      <a:pt x="1" y="863"/>
                      <a:pt x="1" y="864"/>
                      <a:pt x="2" y="864"/>
                    </a:cubicBezTo>
                    <a:cubicBezTo>
                      <a:pt x="2" y="864"/>
                      <a:pt x="4" y="866"/>
                      <a:pt x="8" y="868"/>
                    </a:cubicBezTo>
                    <a:cubicBezTo>
                      <a:pt x="14" y="872"/>
                      <a:pt x="23" y="877"/>
                      <a:pt x="31" y="882"/>
                    </a:cubicBezTo>
                    <a:cubicBezTo>
                      <a:pt x="35" y="884"/>
                      <a:pt x="38" y="886"/>
                      <a:pt x="40" y="888"/>
                    </a:cubicBezTo>
                    <a:cubicBezTo>
                      <a:pt x="42" y="889"/>
                      <a:pt x="42" y="889"/>
                      <a:pt x="43" y="890"/>
                    </a:cubicBezTo>
                    <a:cubicBezTo>
                      <a:pt x="44" y="890"/>
                      <a:pt x="44" y="890"/>
                      <a:pt x="44" y="890"/>
                    </a:cubicBezTo>
                    <a:cubicBezTo>
                      <a:pt x="44" y="890"/>
                      <a:pt x="44" y="890"/>
                      <a:pt x="44" y="890"/>
                    </a:cubicBezTo>
                    <a:cubicBezTo>
                      <a:pt x="45" y="890"/>
                      <a:pt x="45" y="890"/>
                      <a:pt x="45" y="890"/>
                    </a:cubicBezTo>
                    <a:cubicBezTo>
                      <a:pt x="44" y="890"/>
                      <a:pt x="44" y="890"/>
                      <a:pt x="44" y="890"/>
                    </a:cubicBezTo>
                    <a:cubicBezTo>
                      <a:pt x="44" y="890"/>
                      <a:pt x="44" y="890"/>
                      <a:pt x="44" y="890"/>
                    </a:cubicBezTo>
                    <a:cubicBezTo>
                      <a:pt x="45" y="890"/>
                      <a:pt x="45" y="890"/>
                      <a:pt x="45" y="890"/>
                    </a:cubicBezTo>
                    <a:cubicBezTo>
                      <a:pt x="44" y="890"/>
                      <a:pt x="44" y="890"/>
                      <a:pt x="44" y="890"/>
                    </a:cubicBezTo>
                    <a:cubicBezTo>
                      <a:pt x="45" y="889"/>
                      <a:pt x="45" y="889"/>
                      <a:pt x="45" y="889"/>
                    </a:cubicBezTo>
                    <a:cubicBezTo>
                      <a:pt x="44" y="890"/>
                      <a:pt x="44" y="890"/>
                      <a:pt x="44" y="890"/>
                    </a:cubicBezTo>
                    <a:cubicBezTo>
                      <a:pt x="44" y="890"/>
                      <a:pt x="44" y="890"/>
                      <a:pt x="44" y="890"/>
                    </a:cubicBezTo>
                    <a:cubicBezTo>
                      <a:pt x="45" y="889"/>
                      <a:pt x="45" y="889"/>
                      <a:pt x="45" y="889"/>
                    </a:cubicBezTo>
                    <a:cubicBezTo>
                      <a:pt x="44" y="890"/>
                      <a:pt x="44" y="890"/>
                      <a:pt x="44" y="890"/>
                    </a:cubicBezTo>
                    <a:cubicBezTo>
                      <a:pt x="45" y="889"/>
                      <a:pt x="45" y="889"/>
                      <a:pt x="45" y="889"/>
                    </a:cubicBezTo>
                    <a:cubicBezTo>
                      <a:pt x="44" y="889"/>
                      <a:pt x="44" y="889"/>
                      <a:pt x="44" y="889"/>
                    </a:cubicBezTo>
                    <a:cubicBezTo>
                      <a:pt x="44" y="890"/>
                      <a:pt x="44" y="890"/>
                      <a:pt x="44" y="890"/>
                    </a:cubicBezTo>
                    <a:cubicBezTo>
                      <a:pt x="45" y="889"/>
                      <a:pt x="45" y="889"/>
                      <a:pt x="45" y="889"/>
                    </a:cubicBezTo>
                    <a:cubicBezTo>
                      <a:pt x="44" y="889"/>
                      <a:pt x="44" y="889"/>
                      <a:pt x="44" y="889"/>
                    </a:cubicBezTo>
                    <a:cubicBezTo>
                      <a:pt x="45" y="889"/>
                      <a:pt x="45" y="889"/>
                      <a:pt x="45" y="889"/>
                    </a:cubicBezTo>
                    <a:cubicBezTo>
                      <a:pt x="46" y="888"/>
                      <a:pt x="46" y="888"/>
                      <a:pt x="46" y="888"/>
                    </a:cubicBezTo>
                    <a:cubicBezTo>
                      <a:pt x="46" y="888"/>
                      <a:pt x="36" y="883"/>
                      <a:pt x="26" y="879"/>
                    </a:cubicBezTo>
                    <a:cubicBezTo>
                      <a:pt x="21" y="876"/>
                      <a:pt x="16" y="874"/>
                      <a:pt x="12" y="872"/>
                    </a:cubicBezTo>
                    <a:cubicBezTo>
                      <a:pt x="10" y="872"/>
                      <a:pt x="8" y="871"/>
                      <a:pt x="7" y="870"/>
                    </a:cubicBezTo>
                    <a:cubicBezTo>
                      <a:pt x="6" y="870"/>
                      <a:pt x="6" y="870"/>
                      <a:pt x="5" y="870"/>
                    </a:cubicBezTo>
                    <a:cubicBezTo>
                      <a:pt x="5" y="870"/>
                      <a:pt x="4" y="869"/>
                      <a:pt x="4" y="869"/>
                    </a:cubicBezTo>
                    <a:cubicBezTo>
                      <a:pt x="3" y="870"/>
                      <a:pt x="3" y="870"/>
                      <a:pt x="3" y="870"/>
                    </a:cubicBezTo>
                    <a:cubicBezTo>
                      <a:pt x="3" y="870"/>
                      <a:pt x="3" y="870"/>
                      <a:pt x="2" y="870"/>
                    </a:cubicBezTo>
                    <a:cubicBezTo>
                      <a:pt x="2" y="871"/>
                      <a:pt x="2" y="872"/>
                      <a:pt x="3" y="872"/>
                    </a:cubicBezTo>
                    <a:cubicBezTo>
                      <a:pt x="23" y="885"/>
                      <a:pt x="23" y="885"/>
                      <a:pt x="23" y="885"/>
                    </a:cubicBezTo>
                    <a:cubicBezTo>
                      <a:pt x="3" y="876"/>
                      <a:pt x="3" y="876"/>
                      <a:pt x="3" y="876"/>
                    </a:cubicBezTo>
                    <a:cubicBezTo>
                      <a:pt x="3" y="875"/>
                      <a:pt x="2" y="875"/>
                      <a:pt x="1" y="876"/>
                    </a:cubicBezTo>
                    <a:cubicBezTo>
                      <a:pt x="1" y="876"/>
                      <a:pt x="1" y="877"/>
                      <a:pt x="1" y="877"/>
                    </a:cubicBezTo>
                    <a:cubicBezTo>
                      <a:pt x="1" y="877"/>
                      <a:pt x="1" y="878"/>
                      <a:pt x="1" y="878"/>
                    </a:cubicBezTo>
                    <a:cubicBezTo>
                      <a:pt x="2" y="878"/>
                      <a:pt x="2" y="878"/>
                      <a:pt x="2" y="878"/>
                    </a:cubicBezTo>
                    <a:cubicBezTo>
                      <a:pt x="2" y="879"/>
                      <a:pt x="3" y="879"/>
                      <a:pt x="5" y="880"/>
                    </a:cubicBezTo>
                    <a:cubicBezTo>
                      <a:pt x="14" y="886"/>
                      <a:pt x="44" y="904"/>
                      <a:pt x="44" y="904"/>
                    </a:cubicBezTo>
                    <a:cubicBezTo>
                      <a:pt x="45" y="903"/>
                      <a:pt x="45" y="903"/>
                      <a:pt x="45" y="903"/>
                    </a:cubicBezTo>
                    <a:cubicBezTo>
                      <a:pt x="43" y="902"/>
                      <a:pt x="43" y="902"/>
                      <a:pt x="43" y="902"/>
                    </a:cubicBezTo>
                    <a:cubicBezTo>
                      <a:pt x="45" y="903"/>
                      <a:pt x="45" y="903"/>
                      <a:pt x="45" y="903"/>
                    </a:cubicBezTo>
                    <a:cubicBezTo>
                      <a:pt x="44" y="902"/>
                      <a:pt x="44" y="902"/>
                      <a:pt x="44" y="902"/>
                    </a:cubicBezTo>
                    <a:cubicBezTo>
                      <a:pt x="43" y="902"/>
                      <a:pt x="43" y="902"/>
                      <a:pt x="43" y="902"/>
                    </a:cubicBezTo>
                    <a:cubicBezTo>
                      <a:pt x="45" y="903"/>
                      <a:pt x="45" y="903"/>
                      <a:pt x="45" y="903"/>
                    </a:cubicBezTo>
                    <a:cubicBezTo>
                      <a:pt x="44" y="902"/>
                      <a:pt x="44" y="902"/>
                      <a:pt x="44" y="902"/>
                    </a:cubicBezTo>
                    <a:cubicBezTo>
                      <a:pt x="45" y="903"/>
                      <a:pt x="45" y="903"/>
                      <a:pt x="45" y="903"/>
                    </a:cubicBezTo>
                    <a:cubicBezTo>
                      <a:pt x="45" y="902"/>
                      <a:pt x="45" y="902"/>
                      <a:pt x="45" y="902"/>
                    </a:cubicBezTo>
                    <a:cubicBezTo>
                      <a:pt x="44" y="902"/>
                      <a:pt x="44" y="902"/>
                      <a:pt x="44" y="902"/>
                    </a:cubicBezTo>
                    <a:cubicBezTo>
                      <a:pt x="45" y="903"/>
                      <a:pt x="45" y="903"/>
                      <a:pt x="45" y="903"/>
                    </a:cubicBezTo>
                    <a:cubicBezTo>
                      <a:pt x="45" y="902"/>
                      <a:pt x="45" y="902"/>
                      <a:pt x="45" y="902"/>
                    </a:cubicBezTo>
                    <a:cubicBezTo>
                      <a:pt x="45" y="902"/>
                      <a:pt x="45" y="902"/>
                      <a:pt x="45" y="902"/>
                    </a:cubicBezTo>
                    <a:cubicBezTo>
                      <a:pt x="45" y="902"/>
                      <a:pt x="45" y="902"/>
                      <a:pt x="45" y="902"/>
                    </a:cubicBezTo>
                    <a:cubicBezTo>
                      <a:pt x="45" y="902"/>
                      <a:pt x="45" y="902"/>
                      <a:pt x="45" y="902"/>
                    </a:cubicBezTo>
                    <a:cubicBezTo>
                      <a:pt x="45" y="902"/>
                      <a:pt x="45" y="902"/>
                      <a:pt x="45" y="902"/>
                    </a:cubicBezTo>
                    <a:cubicBezTo>
                      <a:pt x="45" y="902"/>
                      <a:pt x="45" y="902"/>
                      <a:pt x="45" y="902"/>
                    </a:cubicBezTo>
                    <a:cubicBezTo>
                      <a:pt x="45" y="902"/>
                      <a:pt x="44" y="901"/>
                      <a:pt x="42" y="901"/>
                    </a:cubicBezTo>
                    <a:cubicBezTo>
                      <a:pt x="38" y="899"/>
                      <a:pt x="28" y="894"/>
                      <a:pt x="20" y="890"/>
                    </a:cubicBezTo>
                    <a:cubicBezTo>
                      <a:pt x="16" y="888"/>
                      <a:pt x="12" y="886"/>
                      <a:pt x="9" y="884"/>
                    </a:cubicBezTo>
                    <a:cubicBezTo>
                      <a:pt x="7" y="884"/>
                      <a:pt x="6" y="883"/>
                      <a:pt x="5" y="883"/>
                    </a:cubicBezTo>
                    <a:cubicBezTo>
                      <a:pt x="4" y="882"/>
                      <a:pt x="4" y="882"/>
                      <a:pt x="3" y="882"/>
                    </a:cubicBezTo>
                    <a:cubicBezTo>
                      <a:pt x="3" y="882"/>
                      <a:pt x="3" y="882"/>
                      <a:pt x="2" y="882"/>
                    </a:cubicBezTo>
                    <a:cubicBezTo>
                      <a:pt x="1" y="882"/>
                      <a:pt x="1" y="882"/>
                      <a:pt x="1" y="882"/>
                    </a:cubicBezTo>
                    <a:cubicBezTo>
                      <a:pt x="1" y="882"/>
                      <a:pt x="1" y="882"/>
                      <a:pt x="1" y="883"/>
                    </a:cubicBezTo>
                    <a:cubicBezTo>
                      <a:pt x="2" y="883"/>
                      <a:pt x="2" y="883"/>
                      <a:pt x="2" y="883"/>
                    </a:cubicBezTo>
                    <a:cubicBezTo>
                      <a:pt x="1" y="883"/>
                      <a:pt x="1" y="883"/>
                      <a:pt x="1" y="883"/>
                    </a:cubicBezTo>
                    <a:cubicBezTo>
                      <a:pt x="0" y="883"/>
                      <a:pt x="0" y="883"/>
                      <a:pt x="0" y="883"/>
                    </a:cubicBezTo>
                    <a:cubicBezTo>
                      <a:pt x="0" y="884"/>
                      <a:pt x="1" y="884"/>
                      <a:pt x="1" y="884"/>
                    </a:cubicBezTo>
                    <a:cubicBezTo>
                      <a:pt x="1" y="885"/>
                      <a:pt x="1" y="885"/>
                      <a:pt x="1" y="885"/>
                    </a:cubicBezTo>
                    <a:cubicBezTo>
                      <a:pt x="2" y="885"/>
                      <a:pt x="3" y="886"/>
                      <a:pt x="4" y="887"/>
                    </a:cubicBezTo>
                    <a:cubicBezTo>
                      <a:pt x="14" y="894"/>
                      <a:pt x="45" y="912"/>
                      <a:pt x="45" y="912"/>
                    </a:cubicBezTo>
                    <a:cubicBezTo>
                      <a:pt x="46" y="911"/>
                      <a:pt x="46" y="911"/>
                      <a:pt x="46" y="911"/>
                    </a:cubicBezTo>
                    <a:cubicBezTo>
                      <a:pt x="44" y="910"/>
                      <a:pt x="44" y="910"/>
                      <a:pt x="44" y="910"/>
                    </a:cubicBezTo>
                    <a:cubicBezTo>
                      <a:pt x="45" y="911"/>
                      <a:pt x="45" y="911"/>
                      <a:pt x="45" y="911"/>
                    </a:cubicBezTo>
                    <a:cubicBezTo>
                      <a:pt x="45" y="909"/>
                      <a:pt x="45" y="909"/>
                      <a:pt x="45" y="909"/>
                    </a:cubicBezTo>
                    <a:cubicBezTo>
                      <a:pt x="44" y="910"/>
                      <a:pt x="44" y="910"/>
                      <a:pt x="44" y="910"/>
                    </a:cubicBezTo>
                    <a:cubicBezTo>
                      <a:pt x="45" y="911"/>
                      <a:pt x="45" y="911"/>
                      <a:pt x="45" y="911"/>
                    </a:cubicBezTo>
                    <a:cubicBezTo>
                      <a:pt x="45" y="909"/>
                      <a:pt x="45" y="909"/>
                      <a:pt x="45" y="909"/>
                    </a:cubicBezTo>
                    <a:cubicBezTo>
                      <a:pt x="45" y="911"/>
                      <a:pt x="45" y="911"/>
                      <a:pt x="45" y="911"/>
                    </a:cubicBezTo>
                    <a:cubicBezTo>
                      <a:pt x="45" y="909"/>
                      <a:pt x="45" y="909"/>
                      <a:pt x="45" y="909"/>
                    </a:cubicBezTo>
                    <a:cubicBezTo>
                      <a:pt x="45" y="909"/>
                      <a:pt x="45" y="909"/>
                      <a:pt x="45" y="909"/>
                    </a:cubicBezTo>
                    <a:cubicBezTo>
                      <a:pt x="45" y="911"/>
                      <a:pt x="45" y="911"/>
                      <a:pt x="45" y="911"/>
                    </a:cubicBezTo>
                    <a:cubicBezTo>
                      <a:pt x="45" y="909"/>
                      <a:pt x="45" y="909"/>
                      <a:pt x="45" y="909"/>
                    </a:cubicBezTo>
                    <a:cubicBezTo>
                      <a:pt x="45" y="910"/>
                      <a:pt x="45" y="910"/>
                      <a:pt x="45" y="910"/>
                    </a:cubicBezTo>
                    <a:cubicBezTo>
                      <a:pt x="46" y="909"/>
                      <a:pt x="46" y="909"/>
                      <a:pt x="46" y="909"/>
                    </a:cubicBezTo>
                    <a:cubicBezTo>
                      <a:pt x="45" y="909"/>
                      <a:pt x="45" y="909"/>
                      <a:pt x="45" y="909"/>
                    </a:cubicBezTo>
                    <a:cubicBezTo>
                      <a:pt x="45" y="910"/>
                      <a:pt x="45" y="910"/>
                      <a:pt x="45" y="910"/>
                    </a:cubicBezTo>
                    <a:cubicBezTo>
                      <a:pt x="46" y="909"/>
                      <a:pt x="46" y="909"/>
                      <a:pt x="46" y="909"/>
                    </a:cubicBezTo>
                    <a:cubicBezTo>
                      <a:pt x="46" y="909"/>
                      <a:pt x="46" y="909"/>
                      <a:pt x="46" y="909"/>
                    </a:cubicBezTo>
                    <a:cubicBezTo>
                      <a:pt x="45" y="909"/>
                      <a:pt x="44" y="909"/>
                      <a:pt x="43" y="908"/>
                    </a:cubicBezTo>
                    <a:cubicBezTo>
                      <a:pt x="38" y="906"/>
                      <a:pt x="29" y="900"/>
                      <a:pt x="20" y="896"/>
                    </a:cubicBezTo>
                    <a:cubicBezTo>
                      <a:pt x="16" y="894"/>
                      <a:pt x="12" y="892"/>
                      <a:pt x="9" y="890"/>
                    </a:cubicBezTo>
                    <a:cubicBezTo>
                      <a:pt x="7" y="889"/>
                      <a:pt x="6" y="889"/>
                      <a:pt x="5" y="888"/>
                    </a:cubicBezTo>
                    <a:cubicBezTo>
                      <a:pt x="4" y="888"/>
                      <a:pt x="4" y="888"/>
                      <a:pt x="3" y="888"/>
                    </a:cubicBezTo>
                    <a:cubicBezTo>
                      <a:pt x="3" y="887"/>
                      <a:pt x="3" y="887"/>
                      <a:pt x="2" y="887"/>
                    </a:cubicBezTo>
                    <a:cubicBezTo>
                      <a:pt x="2" y="887"/>
                      <a:pt x="2" y="887"/>
                      <a:pt x="2" y="887"/>
                    </a:cubicBezTo>
                    <a:cubicBezTo>
                      <a:pt x="1" y="887"/>
                      <a:pt x="1" y="888"/>
                      <a:pt x="1" y="888"/>
                    </a:cubicBezTo>
                    <a:cubicBezTo>
                      <a:pt x="0" y="889"/>
                      <a:pt x="1" y="890"/>
                      <a:pt x="1" y="890"/>
                    </a:cubicBezTo>
                    <a:cubicBezTo>
                      <a:pt x="21" y="903"/>
                      <a:pt x="21" y="903"/>
                      <a:pt x="21" y="903"/>
                    </a:cubicBezTo>
                    <a:cubicBezTo>
                      <a:pt x="4" y="895"/>
                      <a:pt x="4" y="895"/>
                      <a:pt x="4" y="895"/>
                    </a:cubicBezTo>
                    <a:cubicBezTo>
                      <a:pt x="4" y="894"/>
                      <a:pt x="3" y="894"/>
                      <a:pt x="3" y="895"/>
                    </a:cubicBezTo>
                    <a:cubicBezTo>
                      <a:pt x="2" y="895"/>
                      <a:pt x="2" y="895"/>
                      <a:pt x="2" y="896"/>
                    </a:cubicBezTo>
                    <a:cubicBezTo>
                      <a:pt x="2" y="896"/>
                      <a:pt x="2" y="897"/>
                      <a:pt x="2" y="897"/>
                    </a:cubicBezTo>
                    <a:cubicBezTo>
                      <a:pt x="3" y="897"/>
                      <a:pt x="3" y="897"/>
                      <a:pt x="3" y="897"/>
                    </a:cubicBezTo>
                    <a:cubicBezTo>
                      <a:pt x="3" y="897"/>
                      <a:pt x="3" y="897"/>
                      <a:pt x="3" y="897"/>
                    </a:cubicBezTo>
                    <a:cubicBezTo>
                      <a:pt x="4" y="898"/>
                      <a:pt x="7" y="900"/>
                      <a:pt x="11" y="902"/>
                    </a:cubicBezTo>
                    <a:cubicBezTo>
                      <a:pt x="17" y="906"/>
                      <a:pt x="25" y="911"/>
                      <a:pt x="32" y="915"/>
                    </a:cubicBezTo>
                    <a:cubicBezTo>
                      <a:pt x="35" y="917"/>
                      <a:pt x="39" y="919"/>
                      <a:pt x="41" y="920"/>
                    </a:cubicBezTo>
                    <a:cubicBezTo>
                      <a:pt x="42" y="921"/>
                      <a:pt x="43" y="921"/>
                      <a:pt x="43" y="922"/>
                    </a:cubicBezTo>
                    <a:cubicBezTo>
                      <a:pt x="44" y="922"/>
                      <a:pt x="44" y="922"/>
                      <a:pt x="44" y="922"/>
                    </a:cubicBezTo>
                    <a:cubicBezTo>
                      <a:pt x="44" y="922"/>
                      <a:pt x="44" y="922"/>
                      <a:pt x="44" y="922"/>
                    </a:cubicBezTo>
                    <a:cubicBezTo>
                      <a:pt x="44" y="922"/>
                      <a:pt x="44" y="922"/>
                      <a:pt x="44" y="922"/>
                    </a:cubicBezTo>
                    <a:cubicBezTo>
                      <a:pt x="44" y="922"/>
                      <a:pt x="44" y="922"/>
                      <a:pt x="44" y="922"/>
                    </a:cubicBezTo>
                    <a:cubicBezTo>
                      <a:pt x="44" y="922"/>
                      <a:pt x="44" y="922"/>
                      <a:pt x="44" y="922"/>
                    </a:cubicBezTo>
                    <a:cubicBezTo>
                      <a:pt x="44" y="922"/>
                      <a:pt x="44" y="922"/>
                      <a:pt x="44" y="922"/>
                    </a:cubicBezTo>
                    <a:cubicBezTo>
                      <a:pt x="44" y="922"/>
                      <a:pt x="44" y="922"/>
                      <a:pt x="44" y="922"/>
                    </a:cubicBezTo>
                    <a:cubicBezTo>
                      <a:pt x="45" y="922"/>
                      <a:pt x="45" y="922"/>
                      <a:pt x="45" y="922"/>
                    </a:cubicBezTo>
                    <a:cubicBezTo>
                      <a:pt x="44" y="922"/>
                      <a:pt x="44" y="922"/>
                      <a:pt x="44" y="922"/>
                    </a:cubicBezTo>
                    <a:cubicBezTo>
                      <a:pt x="44" y="922"/>
                      <a:pt x="44" y="922"/>
                      <a:pt x="44" y="922"/>
                    </a:cubicBezTo>
                    <a:cubicBezTo>
                      <a:pt x="45" y="922"/>
                      <a:pt x="45" y="922"/>
                      <a:pt x="45" y="922"/>
                    </a:cubicBezTo>
                    <a:cubicBezTo>
                      <a:pt x="44" y="922"/>
                      <a:pt x="44" y="922"/>
                      <a:pt x="44" y="922"/>
                    </a:cubicBezTo>
                    <a:cubicBezTo>
                      <a:pt x="45" y="922"/>
                      <a:pt x="45" y="922"/>
                      <a:pt x="45" y="922"/>
                    </a:cubicBezTo>
                    <a:cubicBezTo>
                      <a:pt x="44" y="921"/>
                      <a:pt x="44" y="921"/>
                      <a:pt x="44" y="921"/>
                    </a:cubicBezTo>
                    <a:cubicBezTo>
                      <a:pt x="44" y="922"/>
                      <a:pt x="44" y="922"/>
                      <a:pt x="44" y="922"/>
                    </a:cubicBezTo>
                    <a:cubicBezTo>
                      <a:pt x="45" y="922"/>
                      <a:pt x="45" y="922"/>
                      <a:pt x="45" y="922"/>
                    </a:cubicBezTo>
                    <a:cubicBezTo>
                      <a:pt x="44" y="921"/>
                      <a:pt x="44" y="921"/>
                      <a:pt x="44" y="921"/>
                    </a:cubicBezTo>
                    <a:cubicBezTo>
                      <a:pt x="45" y="922"/>
                      <a:pt x="45" y="922"/>
                      <a:pt x="45" y="922"/>
                    </a:cubicBezTo>
                    <a:cubicBezTo>
                      <a:pt x="44" y="921"/>
                      <a:pt x="44" y="921"/>
                      <a:pt x="44" y="921"/>
                    </a:cubicBezTo>
                    <a:cubicBezTo>
                      <a:pt x="45" y="922"/>
                      <a:pt x="45" y="922"/>
                      <a:pt x="45" y="922"/>
                    </a:cubicBezTo>
                    <a:cubicBezTo>
                      <a:pt x="45" y="920"/>
                      <a:pt x="45" y="920"/>
                      <a:pt x="45" y="920"/>
                    </a:cubicBezTo>
                    <a:cubicBezTo>
                      <a:pt x="44" y="920"/>
                      <a:pt x="44" y="920"/>
                      <a:pt x="44" y="921"/>
                    </a:cubicBezTo>
                    <a:cubicBezTo>
                      <a:pt x="45" y="922"/>
                      <a:pt x="45" y="922"/>
                      <a:pt x="45" y="922"/>
                    </a:cubicBezTo>
                    <a:cubicBezTo>
                      <a:pt x="45" y="920"/>
                      <a:pt x="45" y="920"/>
                      <a:pt x="45" y="920"/>
                    </a:cubicBezTo>
                    <a:cubicBezTo>
                      <a:pt x="45" y="922"/>
                      <a:pt x="45" y="922"/>
                      <a:pt x="45" y="922"/>
                    </a:cubicBezTo>
                    <a:cubicBezTo>
                      <a:pt x="45" y="920"/>
                      <a:pt x="45" y="920"/>
                      <a:pt x="45" y="920"/>
                    </a:cubicBezTo>
                    <a:cubicBezTo>
                      <a:pt x="45" y="920"/>
                      <a:pt x="45" y="920"/>
                      <a:pt x="45" y="920"/>
                    </a:cubicBezTo>
                    <a:cubicBezTo>
                      <a:pt x="45" y="922"/>
                      <a:pt x="45" y="922"/>
                      <a:pt x="45" y="922"/>
                    </a:cubicBezTo>
                    <a:cubicBezTo>
                      <a:pt x="45" y="920"/>
                      <a:pt x="45" y="920"/>
                      <a:pt x="45" y="920"/>
                    </a:cubicBezTo>
                    <a:cubicBezTo>
                      <a:pt x="45" y="921"/>
                      <a:pt x="45" y="921"/>
                      <a:pt x="45" y="921"/>
                    </a:cubicBezTo>
                    <a:cubicBezTo>
                      <a:pt x="45" y="920"/>
                      <a:pt x="45" y="920"/>
                      <a:pt x="45" y="920"/>
                    </a:cubicBezTo>
                    <a:cubicBezTo>
                      <a:pt x="45" y="920"/>
                      <a:pt x="45" y="920"/>
                      <a:pt x="45" y="920"/>
                    </a:cubicBezTo>
                    <a:cubicBezTo>
                      <a:pt x="45" y="921"/>
                      <a:pt x="45" y="921"/>
                      <a:pt x="45" y="921"/>
                    </a:cubicBezTo>
                    <a:cubicBezTo>
                      <a:pt x="45" y="920"/>
                      <a:pt x="45" y="920"/>
                      <a:pt x="45" y="920"/>
                    </a:cubicBezTo>
                    <a:cubicBezTo>
                      <a:pt x="45" y="920"/>
                      <a:pt x="45" y="920"/>
                      <a:pt x="45" y="920"/>
                    </a:cubicBezTo>
                    <a:cubicBezTo>
                      <a:pt x="45" y="920"/>
                      <a:pt x="44" y="920"/>
                      <a:pt x="43" y="919"/>
                    </a:cubicBezTo>
                    <a:cubicBezTo>
                      <a:pt x="38" y="917"/>
                      <a:pt x="28" y="913"/>
                      <a:pt x="20" y="909"/>
                    </a:cubicBezTo>
                    <a:cubicBezTo>
                      <a:pt x="16" y="907"/>
                      <a:pt x="12" y="905"/>
                      <a:pt x="9" y="904"/>
                    </a:cubicBezTo>
                    <a:cubicBezTo>
                      <a:pt x="7" y="903"/>
                      <a:pt x="6" y="903"/>
                      <a:pt x="5" y="902"/>
                    </a:cubicBezTo>
                    <a:cubicBezTo>
                      <a:pt x="5" y="902"/>
                      <a:pt x="5" y="902"/>
                      <a:pt x="4" y="902"/>
                    </a:cubicBezTo>
                    <a:cubicBezTo>
                      <a:pt x="4" y="902"/>
                      <a:pt x="4" y="902"/>
                      <a:pt x="4" y="902"/>
                    </a:cubicBezTo>
                    <a:cubicBezTo>
                      <a:pt x="4" y="902"/>
                      <a:pt x="4" y="902"/>
                      <a:pt x="4" y="902"/>
                    </a:cubicBezTo>
                    <a:cubicBezTo>
                      <a:pt x="3" y="901"/>
                      <a:pt x="3" y="901"/>
                      <a:pt x="3" y="901"/>
                    </a:cubicBezTo>
                    <a:cubicBezTo>
                      <a:pt x="3" y="902"/>
                      <a:pt x="3" y="902"/>
                      <a:pt x="3" y="902"/>
                    </a:cubicBezTo>
                    <a:cubicBezTo>
                      <a:pt x="3" y="902"/>
                      <a:pt x="2" y="902"/>
                      <a:pt x="2" y="902"/>
                    </a:cubicBezTo>
                    <a:cubicBezTo>
                      <a:pt x="2" y="903"/>
                      <a:pt x="2" y="904"/>
                      <a:pt x="3" y="904"/>
                    </a:cubicBezTo>
                    <a:cubicBezTo>
                      <a:pt x="3" y="904"/>
                      <a:pt x="5" y="906"/>
                      <a:pt x="9" y="908"/>
                    </a:cubicBezTo>
                    <a:cubicBezTo>
                      <a:pt x="15" y="911"/>
                      <a:pt x="24" y="917"/>
                      <a:pt x="31" y="921"/>
                    </a:cubicBezTo>
                    <a:cubicBezTo>
                      <a:pt x="35" y="923"/>
                      <a:pt x="38" y="926"/>
                      <a:pt x="40" y="927"/>
                    </a:cubicBezTo>
                    <a:cubicBezTo>
                      <a:pt x="41" y="928"/>
                      <a:pt x="42" y="929"/>
                      <a:pt x="43" y="929"/>
                    </a:cubicBezTo>
                    <a:cubicBezTo>
                      <a:pt x="44" y="930"/>
                      <a:pt x="44" y="930"/>
                      <a:pt x="44" y="930"/>
                    </a:cubicBezTo>
                    <a:cubicBezTo>
                      <a:pt x="44" y="930"/>
                      <a:pt x="44" y="930"/>
                      <a:pt x="44" y="930"/>
                    </a:cubicBezTo>
                    <a:cubicBezTo>
                      <a:pt x="44" y="929"/>
                      <a:pt x="44" y="929"/>
                      <a:pt x="44" y="929"/>
                    </a:cubicBezTo>
                    <a:cubicBezTo>
                      <a:pt x="44" y="930"/>
                      <a:pt x="44" y="930"/>
                      <a:pt x="44" y="930"/>
                    </a:cubicBezTo>
                    <a:cubicBezTo>
                      <a:pt x="44" y="930"/>
                      <a:pt x="44" y="930"/>
                      <a:pt x="44" y="930"/>
                    </a:cubicBezTo>
                    <a:cubicBezTo>
                      <a:pt x="44" y="929"/>
                      <a:pt x="44" y="929"/>
                      <a:pt x="44" y="929"/>
                    </a:cubicBezTo>
                    <a:cubicBezTo>
                      <a:pt x="44" y="930"/>
                      <a:pt x="44" y="930"/>
                      <a:pt x="44" y="930"/>
                    </a:cubicBezTo>
                    <a:cubicBezTo>
                      <a:pt x="45" y="929"/>
                      <a:pt x="45" y="929"/>
                      <a:pt x="45" y="929"/>
                    </a:cubicBezTo>
                    <a:cubicBezTo>
                      <a:pt x="43" y="929"/>
                      <a:pt x="43" y="929"/>
                      <a:pt x="43" y="929"/>
                    </a:cubicBezTo>
                    <a:cubicBezTo>
                      <a:pt x="43" y="929"/>
                      <a:pt x="44" y="929"/>
                      <a:pt x="44" y="930"/>
                    </a:cubicBezTo>
                    <a:cubicBezTo>
                      <a:pt x="45" y="929"/>
                      <a:pt x="45" y="929"/>
                      <a:pt x="45" y="929"/>
                    </a:cubicBezTo>
                    <a:cubicBezTo>
                      <a:pt x="43" y="929"/>
                      <a:pt x="43" y="929"/>
                      <a:pt x="43" y="929"/>
                    </a:cubicBezTo>
                    <a:cubicBezTo>
                      <a:pt x="45" y="929"/>
                      <a:pt x="45" y="929"/>
                      <a:pt x="45" y="929"/>
                    </a:cubicBezTo>
                    <a:cubicBezTo>
                      <a:pt x="44" y="928"/>
                      <a:pt x="44" y="928"/>
                      <a:pt x="44" y="928"/>
                    </a:cubicBezTo>
                    <a:cubicBezTo>
                      <a:pt x="43" y="929"/>
                      <a:pt x="43" y="929"/>
                      <a:pt x="43" y="929"/>
                    </a:cubicBezTo>
                    <a:cubicBezTo>
                      <a:pt x="45" y="929"/>
                      <a:pt x="45" y="929"/>
                      <a:pt x="45" y="929"/>
                    </a:cubicBezTo>
                    <a:cubicBezTo>
                      <a:pt x="44" y="928"/>
                      <a:pt x="44" y="928"/>
                      <a:pt x="44" y="928"/>
                    </a:cubicBezTo>
                    <a:cubicBezTo>
                      <a:pt x="45" y="929"/>
                      <a:pt x="45" y="929"/>
                      <a:pt x="45" y="929"/>
                    </a:cubicBezTo>
                    <a:cubicBezTo>
                      <a:pt x="46" y="928"/>
                      <a:pt x="46" y="928"/>
                      <a:pt x="46" y="928"/>
                    </a:cubicBezTo>
                    <a:cubicBezTo>
                      <a:pt x="46" y="928"/>
                      <a:pt x="36" y="922"/>
                      <a:pt x="25" y="917"/>
                    </a:cubicBezTo>
                    <a:cubicBezTo>
                      <a:pt x="20" y="914"/>
                      <a:pt x="15" y="912"/>
                      <a:pt x="11" y="909"/>
                    </a:cubicBezTo>
                    <a:cubicBezTo>
                      <a:pt x="9" y="908"/>
                      <a:pt x="7" y="908"/>
                      <a:pt x="5" y="907"/>
                    </a:cubicBezTo>
                    <a:cubicBezTo>
                      <a:pt x="5" y="907"/>
                      <a:pt x="4" y="906"/>
                      <a:pt x="4" y="906"/>
                    </a:cubicBezTo>
                    <a:cubicBezTo>
                      <a:pt x="3" y="906"/>
                      <a:pt x="3" y="906"/>
                      <a:pt x="2" y="906"/>
                    </a:cubicBezTo>
                    <a:cubicBezTo>
                      <a:pt x="2" y="906"/>
                      <a:pt x="2" y="906"/>
                      <a:pt x="2" y="906"/>
                    </a:cubicBezTo>
                    <a:cubicBezTo>
                      <a:pt x="1" y="906"/>
                      <a:pt x="1" y="906"/>
                      <a:pt x="1" y="907"/>
                    </a:cubicBezTo>
                    <a:cubicBezTo>
                      <a:pt x="2" y="907"/>
                      <a:pt x="2" y="907"/>
                      <a:pt x="2" y="907"/>
                    </a:cubicBezTo>
                    <a:cubicBezTo>
                      <a:pt x="1" y="907"/>
                      <a:pt x="1" y="907"/>
                      <a:pt x="1" y="907"/>
                    </a:cubicBezTo>
                    <a:cubicBezTo>
                      <a:pt x="1" y="908"/>
                      <a:pt x="1" y="908"/>
                      <a:pt x="1" y="908"/>
                    </a:cubicBezTo>
                    <a:cubicBezTo>
                      <a:pt x="1" y="908"/>
                      <a:pt x="1" y="908"/>
                      <a:pt x="1" y="908"/>
                    </a:cubicBezTo>
                    <a:cubicBezTo>
                      <a:pt x="1" y="909"/>
                      <a:pt x="1" y="909"/>
                      <a:pt x="1" y="909"/>
                    </a:cubicBezTo>
                    <a:cubicBezTo>
                      <a:pt x="2" y="909"/>
                      <a:pt x="3" y="910"/>
                      <a:pt x="4" y="911"/>
                    </a:cubicBezTo>
                    <a:cubicBezTo>
                      <a:pt x="14" y="918"/>
                      <a:pt x="44" y="935"/>
                      <a:pt x="44" y="935"/>
                    </a:cubicBezTo>
                    <a:cubicBezTo>
                      <a:pt x="45" y="934"/>
                      <a:pt x="45" y="934"/>
                      <a:pt x="45" y="934"/>
                    </a:cubicBezTo>
                    <a:cubicBezTo>
                      <a:pt x="45" y="933"/>
                      <a:pt x="45" y="933"/>
                      <a:pt x="45" y="933"/>
                    </a:cubicBezTo>
                    <a:cubicBezTo>
                      <a:pt x="3" y="913"/>
                      <a:pt x="3" y="913"/>
                      <a:pt x="3" y="913"/>
                    </a:cubicBezTo>
                    <a:cubicBezTo>
                      <a:pt x="2" y="913"/>
                      <a:pt x="1" y="913"/>
                      <a:pt x="1" y="914"/>
                    </a:cubicBezTo>
                    <a:cubicBezTo>
                      <a:pt x="0" y="914"/>
                      <a:pt x="1" y="915"/>
                      <a:pt x="1" y="916"/>
                    </a:cubicBezTo>
                    <a:cubicBezTo>
                      <a:pt x="24" y="930"/>
                      <a:pt x="24" y="930"/>
                      <a:pt x="24" y="930"/>
                    </a:cubicBezTo>
                    <a:cubicBezTo>
                      <a:pt x="2" y="920"/>
                      <a:pt x="2" y="920"/>
                      <a:pt x="2" y="920"/>
                    </a:cubicBezTo>
                    <a:cubicBezTo>
                      <a:pt x="2" y="920"/>
                      <a:pt x="1" y="920"/>
                      <a:pt x="1" y="920"/>
                    </a:cubicBezTo>
                    <a:cubicBezTo>
                      <a:pt x="0" y="920"/>
                      <a:pt x="0" y="921"/>
                      <a:pt x="0" y="921"/>
                    </a:cubicBezTo>
                    <a:cubicBezTo>
                      <a:pt x="0" y="922"/>
                      <a:pt x="0" y="922"/>
                      <a:pt x="1" y="922"/>
                    </a:cubicBezTo>
                    <a:cubicBezTo>
                      <a:pt x="1" y="922"/>
                      <a:pt x="1" y="922"/>
                      <a:pt x="1" y="922"/>
                    </a:cubicBezTo>
                    <a:cubicBezTo>
                      <a:pt x="1" y="923"/>
                      <a:pt x="1" y="923"/>
                      <a:pt x="2" y="923"/>
                    </a:cubicBezTo>
                    <a:cubicBezTo>
                      <a:pt x="8" y="927"/>
                      <a:pt x="43" y="949"/>
                      <a:pt x="43" y="949"/>
                    </a:cubicBezTo>
                    <a:cubicBezTo>
                      <a:pt x="44" y="948"/>
                      <a:pt x="44" y="948"/>
                      <a:pt x="44" y="948"/>
                    </a:cubicBezTo>
                    <a:cubicBezTo>
                      <a:pt x="43" y="947"/>
                      <a:pt x="43" y="947"/>
                      <a:pt x="43" y="947"/>
                    </a:cubicBezTo>
                    <a:cubicBezTo>
                      <a:pt x="44" y="948"/>
                      <a:pt x="44" y="948"/>
                      <a:pt x="44" y="948"/>
                    </a:cubicBezTo>
                    <a:cubicBezTo>
                      <a:pt x="43" y="946"/>
                      <a:pt x="43" y="946"/>
                      <a:pt x="43" y="946"/>
                    </a:cubicBezTo>
                    <a:cubicBezTo>
                      <a:pt x="43" y="946"/>
                      <a:pt x="43" y="946"/>
                      <a:pt x="43" y="947"/>
                    </a:cubicBezTo>
                    <a:cubicBezTo>
                      <a:pt x="44" y="948"/>
                      <a:pt x="44" y="948"/>
                      <a:pt x="44" y="948"/>
                    </a:cubicBezTo>
                    <a:cubicBezTo>
                      <a:pt x="43" y="946"/>
                      <a:pt x="43" y="946"/>
                      <a:pt x="43" y="946"/>
                    </a:cubicBezTo>
                    <a:cubicBezTo>
                      <a:pt x="44" y="948"/>
                      <a:pt x="44" y="948"/>
                      <a:pt x="44" y="948"/>
                    </a:cubicBezTo>
                    <a:cubicBezTo>
                      <a:pt x="44" y="946"/>
                      <a:pt x="44" y="946"/>
                      <a:pt x="44" y="946"/>
                    </a:cubicBezTo>
                    <a:cubicBezTo>
                      <a:pt x="43" y="946"/>
                      <a:pt x="43" y="946"/>
                      <a:pt x="43" y="946"/>
                    </a:cubicBezTo>
                    <a:cubicBezTo>
                      <a:pt x="44" y="948"/>
                      <a:pt x="44" y="948"/>
                      <a:pt x="44" y="948"/>
                    </a:cubicBezTo>
                    <a:cubicBezTo>
                      <a:pt x="44" y="946"/>
                      <a:pt x="44" y="946"/>
                      <a:pt x="44" y="946"/>
                    </a:cubicBezTo>
                    <a:cubicBezTo>
                      <a:pt x="44" y="947"/>
                      <a:pt x="44" y="947"/>
                      <a:pt x="44" y="947"/>
                    </a:cubicBezTo>
                    <a:cubicBezTo>
                      <a:pt x="44" y="946"/>
                      <a:pt x="44" y="946"/>
                      <a:pt x="44" y="946"/>
                    </a:cubicBezTo>
                    <a:cubicBezTo>
                      <a:pt x="44" y="946"/>
                      <a:pt x="44" y="946"/>
                      <a:pt x="44" y="946"/>
                    </a:cubicBezTo>
                    <a:cubicBezTo>
                      <a:pt x="44" y="947"/>
                      <a:pt x="44" y="947"/>
                      <a:pt x="44" y="947"/>
                    </a:cubicBezTo>
                    <a:cubicBezTo>
                      <a:pt x="44" y="946"/>
                      <a:pt x="44" y="946"/>
                      <a:pt x="44" y="946"/>
                    </a:cubicBezTo>
                    <a:cubicBezTo>
                      <a:pt x="44" y="946"/>
                      <a:pt x="44" y="946"/>
                      <a:pt x="44" y="946"/>
                    </a:cubicBezTo>
                    <a:cubicBezTo>
                      <a:pt x="44" y="946"/>
                      <a:pt x="43" y="946"/>
                      <a:pt x="41" y="945"/>
                    </a:cubicBezTo>
                    <a:cubicBezTo>
                      <a:pt x="37" y="943"/>
                      <a:pt x="27" y="939"/>
                      <a:pt x="19" y="935"/>
                    </a:cubicBezTo>
                    <a:cubicBezTo>
                      <a:pt x="10" y="931"/>
                      <a:pt x="3" y="927"/>
                      <a:pt x="3" y="927"/>
                    </a:cubicBezTo>
                    <a:cubicBezTo>
                      <a:pt x="2" y="927"/>
                      <a:pt x="1" y="927"/>
                      <a:pt x="1" y="928"/>
                    </a:cubicBezTo>
                    <a:cubicBezTo>
                      <a:pt x="1" y="929"/>
                      <a:pt x="1" y="929"/>
                      <a:pt x="1" y="929"/>
                    </a:cubicBezTo>
                    <a:cubicBezTo>
                      <a:pt x="1" y="929"/>
                      <a:pt x="1" y="929"/>
                      <a:pt x="1" y="929"/>
                    </a:cubicBezTo>
                    <a:cubicBezTo>
                      <a:pt x="2" y="930"/>
                      <a:pt x="2" y="930"/>
                      <a:pt x="2" y="930"/>
                    </a:cubicBezTo>
                    <a:cubicBezTo>
                      <a:pt x="2" y="930"/>
                      <a:pt x="3" y="931"/>
                      <a:pt x="4" y="932"/>
                    </a:cubicBezTo>
                    <a:cubicBezTo>
                      <a:pt x="14" y="939"/>
                      <a:pt x="43" y="956"/>
                      <a:pt x="43" y="956"/>
                    </a:cubicBezTo>
                    <a:cubicBezTo>
                      <a:pt x="44" y="955"/>
                      <a:pt x="44" y="955"/>
                      <a:pt x="44" y="955"/>
                    </a:cubicBezTo>
                    <a:cubicBezTo>
                      <a:pt x="45" y="953"/>
                      <a:pt x="45" y="953"/>
                      <a:pt x="45" y="953"/>
                    </a:cubicBezTo>
                    <a:cubicBezTo>
                      <a:pt x="3" y="932"/>
                      <a:pt x="3" y="932"/>
                      <a:pt x="3" y="932"/>
                    </a:cubicBezTo>
                    <a:cubicBezTo>
                      <a:pt x="3" y="932"/>
                      <a:pt x="2" y="932"/>
                      <a:pt x="1" y="933"/>
                    </a:cubicBezTo>
                    <a:cubicBezTo>
                      <a:pt x="1" y="934"/>
                      <a:pt x="1" y="934"/>
                      <a:pt x="2" y="935"/>
                    </a:cubicBezTo>
                    <a:cubicBezTo>
                      <a:pt x="2" y="935"/>
                      <a:pt x="5" y="936"/>
                      <a:pt x="8" y="939"/>
                    </a:cubicBezTo>
                    <a:cubicBezTo>
                      <a:pt x="14" y="942"/>
                      <a:pt x="23" y="947"/>
                      <a:pt x="30" y="952"/>
                    </a:cubicBezTo>
                    <a:cubicBezTo>
                      <a:pt x="33" y="954"/>
                      <a:pt x="36" y="956"/>
                      <a:pt x="39" y="957"/>
                    </a:cubicBezTo>
                    <a:cubicBezTo>
                      <a:pt x="40" y="958"/>
                      <a:pt x="41" y="959"/>
                      <a:pt x="41" y="959"/>
                    </a:cubicBezTo>
                    <a:cubicBezTo>
                      <a:pt x="42" y="960"/>
                      <a:pt x="42" y="960"/>
                      <a:pt x="42" y="960"/>
                    </a:cubicBezTo>
                    <a:cubicBezTo>
                      <a:pt x="42" y="960"/>
                      <a:pt x="42" y="960"/>
                      <a:pt x="42" y="960"/>
                    </a:cubicBezTo>
                    <a:cubicBezTo>
                      <a:pt x="42" y="960"/>
                      <a:pt x="42" y="960"/>
                      <a:pt x="42" y="960"/>
                    </a:cubicBezTo>
                    <a:cubicBezTo>
                      <a:pt x="43" y="959"/>
                      <a:pt x="43" y="959"/>
                      <a:pt x="43" y="959"/>
                    </a:cubicBezTo>
                    <a:cubicBezTo>
                      <a:pt x="42" y="960"/>
                      <a:pt x="42" y="960"/>
                      <a:pt x="42" y="960"/>
                    </a:cubicBezTo>
                    <a:cubicBezTo>
                      <a:pt x="42" y="960"/>
                      <a:pt x="42" y="960"/>
                      <a:pt x="42" y="960"/>
                    </a:cubicBezTo>
                    <a:cubicBezTo>
                      <a:pt x="43" y="959"/>
                      <a:pt x="43" y="959"/>
                      <a:pt x="43" y="959"/>
                    </a:cubicBezTo>
                    <a:cubicBezTo>
                      <a:pt x="42" y="960"/>
                      <a:pt x="42" y="960"/>
                      <a:pt x="42" y="960"/>
                    </a:cubicBezTo>
                    <a:cubicBezTo>
                      <a:pt x="43" y="959"/>
                      <a:pt x="43" y="959"/>
                      <a:pt x="43" y="959"/>
                    </a:cubicBezTo>
                    <a:cubicBezTo>
                      <a:pt x="42" y="959"/>
                      <a:pt x="42" y="959"/>
                      <a:pt x="42" y="959"/>
                    </a:cubicBezTo>
                    <a:cubicBezTo>
                      <a:pt x="42" y="959"/>
                      <a:pt x="42" y="960"/>
                      <a:pt x="42" y="960"/>
                    </a:cubicBezTo>
                    <a:cubicBezTo>
                      <a:pt x="43" y="959"/>
                      <a:pt x="43" y="959"/>
                      <a:pt x="43" y="959"/>
                    </a:cubicBezTo>
                    <a:cubicBezTo>
                      <a:pt x="42" y="959"/>
                      <a:pt x="42" y="959"/>
                      <a:pt x="42" y="959"/>
                    </a:cubicBezTo>
                    <a:cubicBezTo>
                      <a:pt x="43" y="959"/>
                      <a:pt x="43" y="959"/>
                      <a:pt x="43" y="959"/>
                    </a:cubicBezTo>
                    <a:cubicBezTo>
                      <a:pt x="42" y="958"/>
                      <a:pt x="42" y="958"/>
                      <a:pt x="42" y="958"/>
                    </a:cubicBezTo>
                    <a:cubicBezTo>
                      <a:pt x="42" y="959"/>
                      <a:pt x="42" y="959"/>
                      <a:pt x="42" y="959"/>
                    </a:cubicBezTo>
                    <a:cubicBezTo>
                      <a:pt x="43" y="959"/>
                      <a:pt x="43" y="959"/>
                      <a:pt x="43" y="959"/>
                    </a:cubicBezTo>
                    <a:cubicBezTo>
                      <a:pt x="42" y="958"/>
                      <a:pt x="42" y="958"/>
                      <a:pt x="42" y="958"/>
                    </a:cubicBezTo>
                    <a:cubicBezTo>
                      <a:pt x="43" y="959"/>
                      <a:pt x="43" y="959"/>
                      <a:pt x="43" y="959"/>
                    </a:cubicBezTo>
                    <a:cubicBezTo>
                      <a:pt x="44" y="957"/>
                      <a:pt x="44" y="957"/>
                      <a:pt x="44" y="957"/>
                    </a:cubicBezTo>
                    <a:cubicBezTo>
                      <a:pt x="3" y="938"/>
                      <a:pt x="3" y="938"/>
                      <a:pt x="3" y="938"/>
                    </a:cubicBezTo>
                    <a:cubicBezTo>
                      <a:pt x="2" y="938"/>
                      <a:pt x="1" y="938"/>
                      <a:pt x="1" y="939"/>
                    </a:cubicBezTo>
                    <a:cubicBezTo>
                      <a:pt x="0" y="940"/>
                      <a:pt x="1" y="941"/>
                      <a:pt x="1" y="941"/>
                    </a:cubicBezTo>
                    <a:cubicBezTo>
                      <a:pt x="18" y="951"/>
                      <a:pt x="18" y="951"/>
                      <a:pt x="18" y="951"/>
                    </a:cubicBezTo>
                    <a:cubicBezTo>
                      <a:pt x="4" y="944"/>
                      <a:pt x="4" y="944"/>
                      <a:pt x="4" y="944"/>
                    </a:cubicBezTo>
                    <a:cubicBezTo>
                      <a:pt x="3" y="944"/>
                      <a:pt x="3" y="944"/>
                      <a:pt x="2" y="945"/>
                    </a:cubicBezTo>
                    <a:cubicBezTo>
                      <a:pt x="2" y="946"/>
                      <a:pt x="2" y="946"/>
                      <a:pt x="2" y="946"/>
                    </a:cubicBezTo>
                    <a:cubicBezTo>
                      <a:pt x="2" y="947"/>
                      <a:pt x="2" y="947"/>
                      <a:pt x="2" y="947"/>
                    </a:cubicBezTo>
                    <a:cubicBezTo>
                      <a:pt x="3" y="947"/>
                      <a:pt x="3" y="948"/>
                      <a:pt x="3" y="948"/>
                    </a:cubicBezTo>
                    <a:cubicBezTo>
                      <a:pt x="5" y="949"/>
                      <a:pt x="8" y="952"/>
                      <a:pt x="13" y="954"/>
                    </a:cubicBezTo>
                    <a:cubicBezTo>
                      <a:pt x="25" y="962"/>
                      <a:pt x="44" y="973"/>
                      <a:pt x="44" y="973"/>
                    </a:cubicBezTo>
                    <a:cubicBezTo>
                      <a:pt x="44" y="971"/>
                      <a:pt x="44" y="971"/>
                      <a:pt x="44" y="971"/>
                    </a:cubicBezTo>
                    <a:cubicBezTo>
                      <a:pt x="43" y="970"/>
                      <a:pt x="43" y="970"/>
                      <a:pt x="43" y="970"/>
                    </a:cubicBezTo>
                    <a:cubicBezTo>
                      <a:pt x="44" y="971"/>
                      <a:pt x="44" y="971"/>
                      <a:pt x="44" y="971"/>
                    </a:cubicBezTo>
                    <a:cubicBezTo>
                      <a:pt x="44" y="970"/>
                      <a:pt x="44" y="970"/>
                      <a:pt x="44" y="970"/>
                    </a:cubicBezTo>
                    <a:cubicBezTo>
                      <a:pt x="43" y="970"/>
                      <a:pt x="43" y="970"/>
                      <a:pt x="43" y="970"/>
                    </a:cubicBezTo>
                    <a:cubicBezTo>
                      <a:pt x="44" y="971"/>
                      <a:pt x="44" y="971"/>
                      <a:pt x="44" y="971"/>
                    </a:cubicBezTo>
                    <a:cubicBezTo>
                      <a:pt x="44" y="970"/>
                      <a:pt x="44" y="970"/>
                      <a:pt x="44" y="970"/>
                    </a:cubicBezTo>
                    <a:cubicBezTo>
                      <a:pt x="44" y="971"/>
                      <a:pt x="44" y="971"/>
                      <a:pt x="44" y="971"/>
                    </a:cubicBezTo>
                    <a:cubicBezTo>
                      <a:pt x="44" y="970"/>
                      <a:pt x="44" y="970"/>
                      <a:pt x="44" y="970"/>
                    </a:cubicBezTo>
                    <a:cubicBezTo>
                      <a:pt x="44" y="970"/>
                      <a:pt x="44" y="970"/>
                      <a:pt x="44" y="970"/>
                    </a:cubicBezTo>
                    <a:cubicBezTo>
                      <a:pt x="44" y="971"/>
                      <a:pt x="44" y="971"/>
                      <a:pt x="44" y="971"/>
                    </a:cubicBezTo>
                    <a:cubicBezTo>
                      <a:pt x="44" y="970"/>
                      <a:pt x="44" y="970"/>
                      <a:pt x="44" y="970"/>
                    </a:cubicBezTo>
                    <a:cubicBezTo>
                      <a:pt x="44" y="971"/>
                      <a:pt x="44" y="971"/>
                      <a:pt x="44" y="971"/>
                    </a:cubicBezTo>
                    <a:cubicBezTo>
                      <a:pt x="45" y="970"/>
                      <a:pt x="45" y="970"/>
                      <a:pt x="45" y="970"/>
                    </a:cubicBezTo>
                    <a:cubicBezTo>
                      <a:pt x="44" y="970"/>
                      <a:pt x="44" y="970"/>
                      <a:pt x="44" y="970"/>
                    </a:cubicBezTo>
                    <a:cubicBezTo>
                      <a:pt x="44" y="971"/>
                      <a:pt x="44" y="971"/>
                      <a:pt x="44" y="971"/>
                    </a:cubicBezTo>
                    <a:cubicBezTo>
                      <a:pt x="45" y="970"/>
                      <a:pt x="45" y="970"/>
                      <a:pt x="45" y="970"/>
                    </a:cubicBezTo>
                    <a:cubicBezTo>
                      <a:pt x="45" y="971"/>
                      <a:pt x="45" y="971"/>
                      <a:pt x="45" y="971"/>
                    </a:cubicBezTo>
                    <a:cubicBezTo>
                      <a:pt x="45" y="970"/>
                      <a:pt x="45" y="970"/>
                      <a:pt x="45" y="970"/>
                    </a:cubicBezTo>
                    <a:cubicBezTo>
                      <a:pt x="45" y="970"/>
                      <a:pt x="45" y="970"/>
                      <a:pt x="45" y="970"/>
                    </a:cubicBezTo>
                    <a:cubicBezTo>
                      <a:pt x="45" y="971"/>
                      <a:pt x="45" y="971"/>
                      <a:pt x="45" y="971"/>
                    </a:cubicBezTo>
                    <a:cubicBezTo>
                      <a:pt x="45" y="970"/>
                      <a:pt x="45" y="970"/>
                      <a:pt x="45" y="970"/>
                    </a:cubicBezTo>
                    <a:cubicBezTo>
                      <a:pt x="45" y="970"/>
                      <a:pt x="44" y="970"/>
                      <a:pt x="43" y="969"/>
                    </a:cubicBezTo>
                    <a:cubicBezTo>
                      <a:pt x="38" y="967"/>
                      <a:pt x="29" y="962"/>
                      <a:pt x="21" y="958"/>
                    </a:cubicBezTo>
                    <a:cubicBezTo>
                      <a:pt x="16" y="956"/>
                      <a:pt x="12" y="954"/>
                      <a:pt x="9" y="953"/>
                    </a:cubicBezTo>
                    <a:cubicBezTo>
                      <a:pt x="8" y="952"/>
                      <a:pt x="7" y="952"/>
                      <a:pt x="6" y="951"/>
                    </a:cubicBezTo>
                    <a:cubicBezTo>
                      <a:pt x="5" y="951"/>
                      <a:pt x="5" y="951"/>
                      <a:pt x="4" y="951"/>
                    </a:cubicBezTo>
                    <a:cubicBezTo>
                      <a:pt x="4" y="950"/>
                      <a:pt x="4" y="950"/>
                      <a:pt x="4" y="950"/>
                    </a:cubicBezTo>
                    <a:cubicBezTo>
                      <a:pt x="3" y="950"/>
                      <a:pt x="3" y="950"/>
                      <a:pt x="3" y="950"/>
                    </a:cubicBezTo>
                    <a:cubicBezTo>
                      <a:pt x="3" y="950"/>
                      <a:pt x="3" y="950"/>
                      <a:pt x="3" y="950"/>
                    </a:cubicBezTo>
                    <a:cubicBezTo>
                      <a:pt x="3" y="951"/>
                      <a:pt x="2" y="951"/>
                      <a:pt x="2" y="951"/>
                    </a:cubicBezTo>
                    <a:cubicBezTo>
                      <a:pt x="2" y="952"/>
                      <a:pt x="2" y="953"/>
                      <a:pt x="2" y="953"/>
                    </a:cubicBezTo>
                    <a:cubicBezTo>
                      <a:pt x="45" y="980"/>
                      <a:pt x="45" y="980"/>
                      <a:pt x="45" y="980"/>
                    </a:cubicBezTo>
                    <a:cubicBezTo>
                      <a:pt x="45" y="978"/>
                      <a:pt x="45" y="978"/>
                      <a:pt x="45" y="978"/>
                    </a:cubicBezTo>
                    <a:cubicBezTo>
                      <a:pt x="44" y="977"/>
                      <a:pt x="44" y="977"/>
                      <a:pt x="44" y="977"/>
                    </a:cubicBezTo>
                    <a:cubicBezTo>
                      <a:pt x="45" y="978"/>
                      <a:pt x="45" y="978"/>
                      <a:pt x="45" y="978"/>
                    </a:cubicBezTo>
                    <a:cubicBezTo>
                      <a:pt x="45" y="977"/>
                      <a:pt x="45" y="977"/>
                      <a:pt x="45" y="977"/>
                    </a:cubicBezTo>
                    <a:cubicBezTo>
                      <a:pt x="44" y="977"/>
                      <a:pt x="44" y="977"/>
                      <a:pt x="44" y="977"/>
                    </a:cubicBezTo>
                    <a:cubicBezTo>
                      <a:pt x="45" y="978"/>
                      <a:pt x="45" y="978"/>
                      <a:pt x="45" y="978"/>
                    </a:cubicBezTo>
                    <a:cubicBezTo>
                      <a:pt x="45" y="977"/>
                      <a:pt x="45" y="977"/>
                      <a:pt x="45" y="977"/>
                    </a:cubicBezTo>
                    <a:cubicBezTo>
                      <a:pt x="45" y="978"/>
                      <a:pt x="45" y="978"/>
                      <a:pt x="45" y="978"/>
                    </a:cubicBezTo>
                    <a:cubicBezTo>
                      <a:pt x="45" y="977"/>
                      <a:pt x="45" y="977"/>
                      <a:pt x="45" y="977"/>
                    </a:cubicBezTo>
                    <a:cubicBezTo>
                      <a:pt x="45" y="977"/>
                      <a:pt x="45" y="977"/>
                      <a:pt x="45" y="977"/>
                    </a:cubicBezTo>
                    <a:cubicBezTo>
                      <a:pt x="45" y="978"/>
                      <a:pt x="45" y="978"/>
                      <a:pt x="45" y="978"/>
                    </a:cubicBezTo>
                    <a:cubicBezTo>
                      <a:pt x="45" y="977"/>
                      <a:pt x="45" y="977"/>
                      <a:pt x="45" y="977"/>
                    </a:cubicBezTo>
                    <a:cubicBezTo>
                      <a:pt x="45" y="978"/>
                      <a:pt x="45" y="978"/>
                      <a:pt x="45" y="978"/>
                    </a:cubicBezTo>
                    <a:cubicBezTo>
                      <a:pt x="46" y="977"/>
                      <a:pt x="46" y="977"/>
                      <a:pt x="46" y="977"/>
                    </a:cubicBezTo>
                    <a:cubicBezTo>
                      <a:pt x="45" y="977"/>
                      <a:pt x="45" y="977"/>
                      <a:pt x="45" y="977"/>
                    </a:cubicBezTo>
                    <a:cubicBezTo>
                      <a:pt x="45" y="978"/>
                      <a:pt x="45" y="978"/>
                      <a:pt x="45" y="978"/>
                    </a:cubicBezTo>
                    <a:cubicBezTo>
                      <a:pt x="46" y="977"/>
                      <a:pt x="46" y="977"/>
                      <a:pt x="46" y="977"/>
                    </a:cubicBezTo>
                    <a:cubicBezTo>
                      <a:pt x="45" y="977"/>
                      <a:pt x="44" y="976"/>
                      <a:pt x="43" y="976"/>
                    </a:cubicBezTo>
                    <a:cubicBezTo>
                      <a:pt x="38" y="974"/>
                      <a:pt x="28" y="968"/>
                      <a:pt x="19" y="964"/>
                    </a:cubicBezTo>
                    <a:cubicBezTo>
                      <a:pt x="15" y="961"/>
                      <a:pt x="11" y="959"/>
                      <a:pt x="8" y="958"/>
                    </a:cubicBezTo>
                    <a:cubicBezTo>
                      <a:pt x="6" y="957"/>
                      <a:pt x="5" y="956"/>
                      <a:pt x="4" y="956"/>
                    </a:cubicBezTo>
                    <a:cubicBezTo>
                      <a:pt x="4" y="956"/>
                      <a:pt x="3" y="955"/>
                      <a:pt x="3" y="955"/>
                    </a:cubicBezTo>
                    <a:cubicBezTo>
                      <a:pt x="2" y="955"/>
                      <a:pt x="2" y="955"/>
                      <a:pt x="2" y="955"/>
                    </a:cubicBezTo>
                    <a:cubicBezTo>
                      <a:pt x="2" y="955"/>
                      <a:pt x="2" y="955"/>
                      <a:pt x="2" y="955"/>
                    </a:cubicBezTo>
                    <a:cubicBezTo>
                      <a:pt x="1" y="955"/>
                      <a:pt x="1" y="955"/>
                      <a:pt x="1" y="955"/>
                    </a:cubicBezTo>
                    <a:cubicBezTo>
                      <a:pt x="1" y="955"/>
                      <a:pt x="1" y="955"/>
                      <a:pt x="0" y="956"/>
                    </a:cubicBezTo>
                    <a:cubicBezTo>
                      <a:pt x="0" y="956"/>
                      <a:pt x="0" y="956"/>
                      <a:pt x="0" y="956"/>
                    </a:cubicBezTo>
                    <a:cubicBezTo>
                      <a:pt x="0" y="957"/>
                      <a:pt x="0" y="957"/>
                      <a:pt x="1" y="957"/>
                    </a:cubicBezTo>
                    <a:cubicBezTo>
                      <a:pt x="1" y="958"/>
                      <a:pt x="1" y="958"/>
                      <a:pt x="1" y="958"/>
                    </a:cubicBezTo>
                    <a:cubicBezTo>
                      <a:pt x="1" y="958"/>
                      <a:pt x="1" y="958"/>
                      <a:pt x="2" y="958"/>
                    </a:cubicBezTo>
                    <a:cubicBezTo>
                      <a:pt x="5" y="960"/>
                      <a:pt x="15" y="966"/>
                      <a:pt x="25" y="972"/>
                    </a:cubicBezTo>
                    <a:cubicBezTo>
                      <a:pt x="29" y="975"/>
                      <a:pt x="34" y="978"/>
                      <a:pt x="37" y="980"/>
                    </a:cubicBezTo>
                    <a:cubicBezTo>
                      <a:pt x="39" y="981"/>
                      <a:pt x="40" y="982"/>
                      <a:pt x="41" y="983"/>
                    </a:cubicBezTo>
                    <a:cubicBezTo>
                      <a:pt x="42" y="983"/>
                      <a:pt x="42" y="983"/>
                      <a:pt x="42" y="983"/>
                    </a:cubicBezTo>
                    <a:cubicBezTo>
                      <a:pt x="43" y="984"/>
                      <a:pt x="43" y="984"/>
                      <a:pt x="43" y="984"/>
                    </a:cubicBezTo>
                    <a:cubicBezTo>
                      <a:pt x="43" y="983"/>
                      <a:pt x="43" y="983"/>
                      <a:pt x="43" y="983"/>
                    </a:cubicBezTo>
                    <a:cubicBezTo>
                      <a:pt x="43" y="984"/>
                      <a:pt x="43" y="984"/>
                      <a:pt x="43" y="984"/>
                    </a:cubicBezTo>
                    <a:cubicBezTo>
                      <a:pt x="43" y="984"/>
                      <a:pt x="43" y="984"/>
                      <a:pt x="43" y="984"/>
                    </a:cubicBezTo>
                    <a:cubicBezTo>
                      <a:pt x="43" y="983"/>
                      <a:pt x="43" y="983"/>
                      <a:pt x="43" y="983"/>
                    </a:cubicBezTo>
                    <a:cubicBezTo>
                      <a:pt x="43" y="984"/>
                      <a:pt x="43" y="984"/>
                      <a:pt x="43" y="984"/>
                    </a:cubicBezTo>
                    <a:cubicBezTo>
                      <a:pt x="43" y="983"/>
                      <a:pt x="43" y="983"/>
                      <a:pt x="43" y="983"/>
                    </a:cubicBezTo>
                    <a:cubicBezTo>
                      <a:pt x="42" y="983"/>
                      <a:pt x="42" y="983"/>
                      <a:pt x="42" y="983"/>
                    </a:cubicBezTo>
                    <a:cubicBezTo>
                      <a:pt x="43" y="984"/>
                      <a:pt x="43" y="984"/>
                      <a:pt x="43" y="984"/>
                    </a:cubicBezTo>
                    <a:cubicBezTo>
                      <a:pt x="43" y="983"/>
                      <a:pt x="43" y="983"/>
                      <a:pt x="43" y="983"/>
                    </a:cubicBezTo>
                    <a:cubicBezTo>
                      <a:pt x="42" y="983"/>
                      <a:pt x="42" y="983"/>
                      <a:pt x="42" y="983"/>
                    </a:cubicBezTo>
                    <a:cubicBezTo>
                      <a:pt x="44" y="983"/>
                      <a:pt x="44" y="983"/>
                      <a:pt x="44" y="983"/>
                    </a:cubicBezTo>
                    <a:cubicBezTo>
                      <a:pt x="42" y="983"/>
                      <a:pt x="42" y="983"/>
                      <a:pt x="42" y="983"/>
                    </a:cubicBezTo>
                    <a:cubicBezTo>
                      <a:pt x="42" y="983"/>
                      <a:pt x="42" y="983"/>
                      <a:pt x="42" y="983"/>
                    </a:cubicBezTo>
                    <a:cubicBezTo>
                      <a:pt x="44" y="983"/>
                      <a:pt x="44" y="983"/>
                      <a:pt x="44" y="983"/>
                    </a:cubicBezTo>
                    <a:cubicBezTo>
                      <a:pt x="42" y="983"/>
                      <a:pt x="42" y="983"/>
                      <a:pt x="42" y="983"/>
                    </a:cubicBezTo>
                    <a:cubicBezTo>
                      <a:pt x="44" y="983"/>
                      <a:pt x="44" y="983"/>
                      <a:pt x="44" y="983"/>
                    </a:cubicBezTo>
                    <a:cubicBezTo>
                      <a:pt x="44" y="981"/>
                      <a:pt x="44" y="981"/>
                      <a:pt x="44" y="981"/>
                    </a:cubicBezTo>
                    <a:cubicBezTo>
                      <a:pt x="3" y="962"/>
                      <a:pt x="3" y="962"/>
                      <a:pt x="3" y="962"/>
                    </a:cubicBezTo>
                    <a:cubicBezTo>
                      <a:pt x="2" y="961"/>
                      <a:pt x="2" y="962"/>
                      <a:pt x="1" y="962"/>
                    </a:cubicBezTo>
                    <a:cubicBezTo>
                      <a:pt x="1" y="963"/>
                      <a:pt x="1" y="964"/>
                      <a:pt x="2" y="964"/>
                    </a:cubicBezTo>
                    <a:cubicBezTo>
                      <a:pt x="2" y="964"/>
                      <a:pt x="4" y="966"/>
                      <a:pt x="8" y="968"/>
                    </a:cubicBezTo>
                    <a:cubicBezTo>
                      <a:pt x="14" y="972"/>
                      <a:pt x="23" y="977"/>
                      <a:pt x="30" y="981"/>
                    </a:cubicBezTo>
                    <a:cubicBezTo>
                      <a:pt x="33" y="983"/>
                      <a:pt x="37" y="985"/>
                      <a:pt x="39" y="987"/>
                    </a:cubicBezTo>
                    <a:cubicBezTo>
                      <a:pt x="40" y="988"/>
                      <a:pt x="41" y="988"/>
                      <a:pt x="42" y="989"/>
                    </a:cubicBezTo>
                    <a:cubicBezTo>
                      <a:pt x="42" y="989"/>
                      <a:pt x="42" y="989"/>
                      <a:pt x="42" y="989"/>
                    </a:cubicBezTo>
                    <a:cubicBezTo>
                      <a:pt x="42" y="989"/>
                      <a:pt x="42" y="989"/>
                      <a:pt x="42" y="989"/>
                    </a:cubicBezTo>
                    <a:cubicBezTo>
                      <a:pt x="43" y="989"/>
                      <a:pt x="43" y="989"/>
                      <a:pt x="43" y="989"/>
                    </a:cubicBezTo>
                    <a:cubicBezTo>
                      <a:pt x="42" y="989"/>
                      <a:pt x="42" y="989"/>
                      <a:pt x="42" y="989"/>
                    </a:cubicBezTo>
                    <a:cubicBezTo>
                      <a:pt x="42" y="989"/>
                      <a:pt x="42" y="989"/>
                      <a:pt x="42" y="989"/>
                    </a:cubicBezTo>
                    <a:cubicBezTo>
                      <a:pt x="43" y="989"/>
                      <a:pt x="43" y="989"/>
                      <a:pt x="43" y="989"/>
                    </a:cubicBezTo>
                    <a:cubicBezTo>
                      <a:pt x="42" y="989"/>
                      <a:pt x="42" y="989"/>
                      <a:pt x="42" y="989"/>
                    </a:cubicBezTo>
                    <a:cubicBezTo>
                      <a:pt x="43" y="989"/>
                      <a:pt x="43" y="989"/>
                      <a:pt x="43" y="989"/>
                    </a:cubicBezTo>
                    <a:cubicBezTo>
                      <a:pt x="42" y="989"/>
                      <a:pt x="42" y="989"/>
                      <a:pt x="42" y="989"/>
                    </a:cubicBezTo>
                    <a:cubicBezTo>
                      <a:pt x="42" y="989"/>
                      <a:pt x="42" y="989"/>
                      <a:pt x="42" y="989"/>
                    </a:cubicBezTo>
                    <a:cubicBezTo>
                      <a:pt x="43" y="989"/>
                      <a:pt x="43" y="989"/>
                      <a:pt x="43" y="989"/>
                    </a:cubicBezTo>
                    <a:cubicBezTo>
                      <a:pt x="42" y="989"/>
                      <a:pt x="42" y="989"/>
                      <a:pt x="42" y="989"/>
                    </a:cubicBezTo>
                    <a:cubicBezTo>
                      <a:pt x="44" y="989"/>
                      <a:pt x="44" y="989"/>
                      <a:pt x="44" y="989"/>
                    </a:cubicBezTo>
                    <a:cubicBezTo>
                      <a:pt x="42" y="988"/>
                      <a:pt x="42" y="988"/>
                      <a:pt x="42" y="988"/>
                    </a:cubicBezTo>
                    <a:cubicBezTo>
                      <a:pt x="42" y="989"/>
                      <a:pt x="42" y="989"/>
                      <a:pt x="42" y="989"/>
                    </a:cubicBezTo>
                    <a:cubicBezTo>
                      <a:pt x="44" y="989"/>
                      <a:pt x="44" y="989"/>
                      <a:pt x="44" y="989"/>
                    </a:cubicBezTo>
                    <a:cubicBezTo>
                      <a:pt x="42" y="988"/>
                      <a:pt x="42" y="988"/>
                      <a:pt x="42" y="988"/>
                    </a:cubicBezTo>
                    <a:cubicBezTo>
                      <a:pt x="44" y="989"/>
                      <a:pt x="44" y="989"/>
                      <a:pt x="44" y="989"/>
                    </a:cubicBezTo>
                    <a:cubicBezTo>
                      <a:pt x="44" y="987"/>
                      <a:pt x="44" y="987"/>
                      <a:pt x="44" y="987"/>
                    </a:cubicBezTo>
                    <a:cubicBezTo>
                      <a:pt x="4" y="969"/>
                      <a:pt x="4" y="969"/>
                      <a:pt x="4" y="969"/>
                    </a:cubicBezTo>
                    <a:cubicBezTo>
                      <a:pt x="4" y="968"/>
                      <a:pt x="3" y="969"/>
                      <a:pt x="2" y="969"/>
                    </a:cubicBezTo>
                    <a:cubicBezTo>
                      <a:pt x="2" y="970"/>
                      <a:pt x="2" y="971"/>
                      <a:pt x="3" y="971"/>
                    </a:cubicBezTo>
                    <a:cubicBezTo>
                      <a:pt x="25" y="985"/>
                      <a:pt x="25" y="985"/>
                      <a:pt x="25" y="985"/>
                    </a:cubicBezTo>
                    <a:cubicBezTo>
                      <a:pt x="2" y="975"/>
                      <a:pt x="2" y="975"/>
                      <a:pt x="2" y="975"/>
                    </a:cubicBezTo>
                    <a:cubicBezTo>
                      <a:pt x="1" y="975"/>
                      <a:pt x="1" y="975"/>
                      <a:pt x="0" y="976"/>
                    </a:cubicBezTo>
                    <a:cubicBezTo>
                      <a:pt x="0" y="976"/>
                      <a:pt x="0" y="977"/>
                      <a:pt x="1" y="978"/>
                    </a:cubicBezTo>
                    <a:cubicBezTo>
                      <a:pt x="1" y="978"/>
                      <a:pt x="4" y="979"/>
                      <a:pt x="8" y="982"/>
                    </a:cubicBezTo>
                    <a:cubicBezTo>
                      <a:pt x="14" y="985"/>
                      <a:pt x="23" y="991"/>
                      <a:pt x="31" y="996"/>
                    </a:cubicBezTo>
                    <a:cubicBezTo>
                      <a:pt x="34" y="998"/>
                      <a:pt x="38" y="1000"/>
                      <a:pt x="40" y="1002"/>
                    </a:cubicBezTo>
                    <a:cubicBezTo>
                      <a:pt x="42" y="1003"/>
                      <a:pt x="43" y="1003"/>
                      <a:pt x="43" y="1004"/>
                    </a:cubicBezTo>
                    <a:cubicBezTo>
                      <a:pt x="44" y="1004"/>
                      <a:pt x="44" y="1004"/>
                      <a:pt x="44" y="1004"/>
                    </a:cubicBezTo>
                    <a:cubicBezTo>
                      <a:pt x="44" y="1004"/>
                      <a:pt x="44" y="1004"/>
                      <a:pt x="44" y="1004"/>
                    </a:cubicBezTo>
                    <a:cubicBezTo>
                      <a:pt x="44" y="1004"/>
                      <a:pt x="44" y="1004"/>
                      <a:pt x="44" y="1004"/>
                    </a:cubicBezTo>
                    <a:cubicBezTo>
                      <a:pt x="44" y="1004"/>
                      <a:pt x="44" y="1004"/>
                      <a:pt x="44" y="1004"/>
                    </a:cubicBezTo>
                    <a:cubicBezTo>
                      <a:pt x="44" y="1004"/>
                      <a:pt x="44" y="1004"/>
                      <a:pt x="44" y="1004"/>
                    </a:cubicBezTo>
                    <a:cubicBezTo>
                      <a:pt x="44" y="1004"/>
                      <a:pt x="44" y="1004"/>
                      <a:pt x="44" y="1004"/>
                    </a:cubicBezTo>
                    <a:cubicBezTo>
                      <a:pt x="44" y="1004"/>
                      <a:pt x="44" y="1004"/>
                      <a:pt x="44" y="1004"/>
                    </a:cubicBezTo>
                    <a:cubicBezTo>
                      <a:pt x="45" y="1004"/>
                      <a:pt x="45" y="1004"/>
                      <a:pt x="45" y="1004"/>
                    </a:cubicBezTo>
                    <a:cubicBezTo>
                      <a:pt x="44" y="1004"/>
                      <a:pt x="44" y="1004"/>
                      <a:pt x="44" y="1004"/>
                    </a:cubicBezTo>
                    <a:cubicBezTo>
                      <a:pt x="44" y="1004"/>
                      <a:pt x="44" y="1004"/>
                      <a:pt x="44" y="1004"/>
                    </a:cubicBezTo>
                    <a:cubicBezTo>
                      <a:pt x="45" y="1004"/>
                      <a:pt x="45" y="1004"/>
                      <a:pt x="45" y="1004"/>
                    </a:cubicBezTo>
                    <a:cubicBezTo>
                      <a:pt x="44" y="1004"/>
                      <a:pt x="44" y="1004"/>
                      <a:pt x="44" y="1004"/>
                    </a:cubicBezTo>
                    <a:cubicBezTo>
                      <a:pt x="45" y="1004"/>
                      <a:pt x="45" y="1004"/>
                      <a:pt x="45" y="1004"/>
                    </a:cubicBezTo>
                    <a:cubicBezTo>
                      <a:pt x="44" y="1004"/>
                      <a:pt x="44" y="1004"/>
                      <a:pt x="44" y="1004"/>
                    </a:cubicBezTo>
                    <a:cubicBezTo>
                      <a:pt x="44" y="1004"/>
                      <a:pt x="44" y="1004"/>
                      <a:pt x="44" y="1004"/>
                    </a:cubicBezTo>
                    <a:cubicBezTo>
                      <a:pt x="45" y="1004"/>
                      <a:pt x="45" y="1004"/>
                      <a:pt x="45" y="1004"/>
                    </a:cubicBezTo>
                    <a:cubicBezTo>
                      <a:pt x="44" y="1004"/>
                      <a:pt x="44" y="1004"/>
                      <a:pt x="44" y="1004"/>
                    </a:cubicBezTo>
                    <a:cubicBezTo>
                      <a:pt x="45" y="1004"/>
                      <a:pt x="45" y="1004"/>
                      <a:pt x="45" y="1004"/>
                    </a:cubicBezTo>
                    <a:cubicBezTo>
                      <a:pt x="44" y="1003"/>
                      <a:pt x="44" y="1003"/>
                      <a:pt x="44" y="1003"/>
                    </a:cubicBezTo>
                    <a:cubicBezTo>
                      <a:pt x="44" y="1004"/>
                      <a:pt x="44" y="1004"/>
                      <a:pt x="44" y="1004"/>
                    </a:cubicBezTo>
                    <a:cubicBezTo>
                      <a:pt x="45" y="1004"/>
                      <a:pt x="45" y="1004"/>
                      <a:pt x="45" y="1004"/>
                    </a:cubicBezTo>
                    <a:cubicBezTo>
                      <a:pt x="44" y="1003"/>
                      <a:pt x="44" y="1003"/>
                      <a:pt x="44" y="1003"/>
                    </a:cubicBezTo>
                    <a:cubicBezTo>
                      <a:pt x="45" y="1004"/>
                      <a:pt x="45" y="1004"/>
                      <a:pt x="45" y="1004"/>
                    </a:cubicBezTo>
                    <a:cubicBezTo>
                      <a:pt x="44" y="1003"/>
                      <a:pt x="44" y="1003"/>
                      <a:pt x="44" y="1003"/>
                    </a:cubicBezTo>
                    <a:cubicBezTo>
                      <a:pt x="45" y="1004"/>
                      <a:pt x="45" y="1004"/>
                      <a:pt x="45" y="1004"/>
                    </a:cubicBezTo>
                    <a:cubicBezTo>
                      <a:pt x="45" y="1002"/>
                      <a:pt x="45" y="1002"/>
                      <a:pt x="45" y="1002"/>
                    </a:cubicBezTo>
                    <a:cubicBezTo>
                      <a:pt x="44" y="1003"/>
                      <a:pt x="44" y="1003"/>
                      <a:pt x="44" y="1003"/>
                    </a:cubicBezTo>
                    <a:cubicBezTo>
                      <a:pt x="45" y="1004"/>
                      <a:pt x="45" y="1004"/>
                      <a:pt x="45" y="1004"/>
                    </a:cubicBezTo>
                    <a:cubicBezTo>
                      <a:pt x="45" y="1002"/>
                      <a:pt x="45" y="1002"/>
                      <a:pt x="45" y="1002"/>
                    </a:cubicBezTo>
                    <a:cubicBezTo>
                      <a:pt x="45" y="1004"/>
                      <a:pt x="45" y="1004"/>
                      <a:pt x="45" y="1004"/>
                    </a:cubicBezTo>
                    <a:cubicBezTo>
                      <a:pt x="45" y="1002"/>
                      <a:pt x="45" y="1002"/>
                      <a:pt x="45" y="1002"/>
                    </a:cubicBezTo>
                    <a:cubicBezTo>
                      <a:pt x="45" y="1002"/>
                      <a:pt x="45" y="1002"/>
                      <a:pt x="45" y="1002"/>
                    </a:cubicBezTo>
                    <a:cubicBezTo>
                      <a:pt x="45" y="1004"/>
                      <a:pt x="45" y="1004"/>
                      <a:pt x="45" y="1004"/>
                    </a:cubicBezTo>
                    <a:cubicBezTo>
                      <a:pt x="45" y="1002"/>
                      <a:pt x="45" y="1002"/>
                      <a:pt x="45" y="1002"/>
                    </a:cubicBezTo>
                    <a:cubicBezTo>
                      <a:pt x="45" y="1003"/>
                      <a:pt x="45" y="1003"/>
                      <a:pt x="45" y="1003"/>
                    </a:cubicBezTo>
                    <a:cubicBezTo>
                      <a:pt x="45" y="1002"/>
                      <a:pt x="45" y="1002"/>
                      <a:pt x="45" y="1002"/>
                    </a:cubicBezTo>
                    <a:cubicBezTo>
                      <a:pt x="45" y="1002"/>
                      <a:pt x="45" y="1002"/>
                      <a:pt x="45" y="1002"/>
                    </a:cubicBezTo>
                    <a:cubicBezTo>
                      <a:pt x="45" y="1003"/>
                      <a:pt x="45" y="1003"/>
                      <a:pt x="45" y="1003"/>
                    </a:cubicBezTo>
                    <a:cubicBezTo>
                      <a:pt x="45" y="1002"/>
                      <a:pt x="45" y="1002"/>
                      <a:pt x="45" y="1002"/>
                    </a:cubicBezTo>
                    <a:cubicBezTo>
                      <a:pt x="45" y="1002"/>
                      <a:pt x="45" y="1002"/>
                      <a:pt x="45" y="1002"/>
                    </a:cubicBezTo>
                    <a:cubicBezTo>
                      <a:pt x="45" y="1002"/>
                      <a:pt x="44" y="1002"/>
                      <a:pt x="43" y="1001"/>
                    </a:cubicBezTo>
                    <a:cubicBezTo>
                      <a:pt x="38" y="998"/>
                      <a:pt x="28" y="993"/>
                      <a:pt x="19" y="989"/>
                    </a:cubicBezTo>
                    <a:cubicBezTo>
                      <a:pt x="15" y="987"/>
                      <a:pt x="11" y="984"/>
                      <a:pt x="8" y="983"/>
                    </a:cubicBezTo>
                    <a:cubicBezTo>
                      <a:pt x="5" y="981"/>
                      <a:pt x="3" y="980"/>
                      <a:pt x="3" y="980"/>
                    </a:cubicBezTo>
                    <a:cubicBezTo>
                      <a:pt x="2" y="980"/>
                      <a:pt x="1" y="980"/>
                      <a:pt x="1" y="981"/>
                    </a:cubicBezTo>
                    <a:cubicBezTo>
                      <a:pt x="0" y="982"/>
                      <a:pt x="1" y="982"/>
                      <a:pt x="1" y="983"/>
                    </a:cubicBezTo>
                    <a:cubicBezTo>
                      <a:pt x="44" y="1009"/>
                      <a:pt x="44" y="1009"/>
                      <a:pt x="44" y="1009"/>
                    </a:cubicBezTo>
                    <a:cubicBezTo>
                      <a:pt x="44" y="1008"/>
                      <a:pt x="44" y="1008"/>
                      <a:pt x="44" y="1008"/>
                    </a:cubicBezTo>
                    <a:cubicBezTo>
                      <a:pt x="43" y="1007"/>
                      <a:pt x="43" y="1007"/>
                      <a:pt x="43" y="1007"/>
                    </a:cubicBezTo>
                    <a:cubicBezTo>
                      <a:pt x="44" y="1008"/>
                      <a:pt x="44" y="1008"/>
                      <a:pt x="44" y="1008"/>
                    </a:cubicBezTo>
                    <a:cubicBezTo>
                      <a:pt x="44" y="1007"/>
                      <a:pt x="44" y="1007"/>
                      <a:pt x="44" y="1007"/>
                    </a:cubicBezTo>
                    <a:cubicBezTo>
                      <a:pt x="44" y="1007"/>
                      <a:pt x="43" y="1007"/>
                      <a:pt x="43" y="1007"/>
                    </a:cubicBezTo>
                    <a:cubicBezTo>
                      <a:pt x="44" y="1008"/>
                      <a:pt x="44" y="1008"/>
                      <a:pt x="44" y="1008"/>
                    </a:cubicBezTo>
                    <a:cubicBezTo>
                      <a:pt x="44" y="1007"/>
                      <a:pt x="44" y="1007"/>
                      <a:pt x="44" y="1007"/>
                    </a:cubicBezTo>
                    <a:cubicBezTo>
                      <a:pt x="44" y="1008"/>
                      <a:pt x="44" y="1008"/>
                      <a:pt x="44" y="1008"/>
                    </a:cubicBezTo>
                    <a:cubicBezTo>
                      <a:pt x="44" y="1007"/>
                      <a:pt x="44" y="1007"/>
                      <a:pt x="44" y="1007"/>
                    </a:cubicBezTo>
                    <a:cubicBezTo>
                      <a:pt x="44" y="1007"/>
                      <a:pt x="44" y="1007"/>
                      <a:pt x="44" y="1007"/>
                    </a:cubicBezTo>
                    <a:cubicBezTo>
                      <a:pt x="44" y="1008"/>
                      <a:pt x="44" y="1008"/>
                      <a:pt x="44" y="1008"/>
                    </a:cubicBezTo>
                    <a:cubicBezTo>
                      <a:pt x="44" y="1007"/>
                      <a:pt x="44" y="1007"/>
                      <a:pt x="44" y="1007"/>
                    </a:cubicBezTo>
                    <a:cubicBezTo>
                      <a:pt x="44" y="1007"/>
                      <a:pt x="44" y="1007"/>
                      <a:pt x="44" y="1007"/>
                    </a:cubicBezTo>
                    <a:cubicBezTo>
                      <a:pt x="44" y="1007"/>
                      <a:pt x="44" y="1007"/>
                      <a:pt x="44" y="1007"/>
                    </a:cubicBezTo>
                    <a:cubicBezTo>
                      <a:pt x="44" y="1007"/>
                      <a:pt x="44" y="1007"/>
                      <a:pt x="44" y="1007"/>
                    </a:cubicBezTo>
                    <a:cubicBezTo>
                      <a:pt x="44" y="1007"/>
                      <a:pt x="44" y="1007"/>
                      <a:pt x="44" y="1007"/>
                    </a:cubicBezTo>
                    <a:cubicBezTo>
                      <a:pt x="44" y="1007"/>
                      <a:pt x="44" y="1007"/>
                      <a:pt x="44" y="1007"/>
                    </a:cubicBezTo>
                    <a:cubicBezTo>
                      <a:pt x="44" y="1007"/>
                      <a:pt x="43" y="1006"/>
                      <a:pt x="42" y="1006"/>
                    </a:cubicBezTo>
                    <a:cubicBezTo>
                      <a:pt x="37" y="1004"/>
                      <a:pt x="27" y="999"/>
                      <a:pt x="19" y="995"/>
                    </a:cubicBezTo>
                    <a:cubicBezTo>
                      <a:pt x="14" y="993"/>
                      <a:pt x="11" y="991"/>
                      <a:pt x="8" y="989"/>
                    </a:cubicBezTo>
                    <a:cubicBezTo>
                      <a:pt x="5" y="988"/>
                      <a:pt x="3" y="987"/>
                      <a:pt x="3" y="987"/>
                    </a:cubicBezTo>
                    <a:cubicBezTo>
                      <a:pt x="2" y="987"/>
                      <a:pt x="1" y="987"/>
                      <a:pt x="1" y="987"/>
                    </a:cubicBezTo>
                    <a:cubicBezTo>
                      <a:pt x="1" y="988"/>
                      <a:pt x="1" y="988"/>
                      <a:pt x="1" y="988"/>
                    </a:cubicBezTo>
                    <a:cubicBezTo>
                      <a:pt x="1" y="989"/>
                      <a:pt x="1" y="989"/>
                      <a:pt x="1" y="989"/>
                    </a:cubicBezTo>
                    <a:cubicBezTo>
                      <a:pt x="2" y="990"/>
                      <a:pt x="2" y="990"/>
                      <a:pt x="2" y="990"/>
                    </a:cubicBezTo>
                    <a:cubicBezTo>
                      <a:pt x="2" y="990"/>
                      <a:pt x="3" y="991"/>
                      <a:pt x="4" y="992"/>
                    </a:cubicBezTo>
                    <a:cubicBezTo>
                      <a:pt x="14" y="998"/>
                      <a:pt x="43" y="1015"/>
                      <a:pt x="43" y="1015"/>
                    </a:cubicBezTo>
                    <a:cubicBezTo>
                      <a:pt x="44" y="1014"/>
                      <a:pt x="44" y="1014"/>
                      <a:pt x="44" y="1014"/>
                    </a:cubicBezTo>
                    <a:cubicBezTo>
                      <a:pt x="44" y="1013"/>
                      <a:pt x="44" y="1013"/>
                      <a:pt x="44" y="1013"/>
                    </a:cubicBezTo>
                    <a:cubicBezTo>
                      <a:pt x="44" y="1013"/>
                      <a:pt x="34" y="1008"/>
                      <a:pt x="24" y="1003"/>
                    </a:cubicBezTo>
                    <a:cubicBezTo>
                      <a:pt x="19" y="1001"/>
                      <a:pt x="14" y="998"/>
                      <a:pt x="10" y="997"/>
                    </a:cubicBezTo>
                    <a:cubicBezTo>
                      <a:pt x="8" y="996"/>
                      <a:pt x="7" y="995"/>
                      <a:pt x="5" y="994"/>
                    </a:cubicBezTo>
                    <a:cubicBezTo>
                      <a:pt x="5" y="994"/>
                      <a:pt x="4" y="994"/>
                      <a:pt x="4" y="994"/>
                    </a:cubicBezTo>
                    <a:cubicBezTo>
                      <a:pt x="3" y="994"/>
                      <a:pt x="3" y="994"/>
                      <a:pt x="3" y="994"/>
                    </a:cubicBezTo>
                    <a:cubicBezTo>
                      <a:pt x="3" y="994"/>
                      <a:pt x="3" y="994"/>
                      <a:pt x="3" y="994"/>
                    </a:cubicBezTo>
                    <a:cubicBezTo>
                      <a:pt x="3" y="994"/>
                      <a:pt x="3" y="994"/>
                      <a:pt x="3" y="994"/>
                    </a:cubicBezTo>
                    <a:cubicBezTo>
                      <a:pt x="2" y="994"/>
                      <a:pt x="2" y="994"/>
                      <a:pt x="2" y="994"/>
                    </a:cubicBezTo>
                    <a:cubicBezTo>
                      <a:pt x="2" y="994"/>
                      <a:pt x="2" y="994"/>
                      <a:pt x="1" y="994"/>
                    </a:cubicBezTo>
                    <a:cubicBezTo>
                      <a:pt x="1" y="995"/>
                      <a:pt x="1" y="995"/>
                      <a:pt x="1" y="995"/>
                    </a:cubicBezTo>
                    <a:cubicBezTo>
                      <a:pt x="1" y="996"/>
                      <a:pt x="1" y="996"/>
                      <a:pt x="1" y="996"/>
                    </a:cubicBezTo>
                    <a:cubicBezTo>
                      <a:pt x="2" y="996"/>
                      <a:pt x="2" y="996"/>
                      <a:pt x="2" y="996"/>
                    </a:cubicBezTo>
                    <a:cubicBezTo>
                      <a:pt x="2" y="996"/>
                      <a:pt x="2" y="997"/>
                      <a:pt x="3" y="997"/>
                    </a:cubicBezTo>
                    <a:cubicBezTo>
                      <a:pt x="6" y="999"/>
                      <a:pt x="16" y="1005"/>
                      <a:pt x="26" y="1011"/>
                    </a:cubicBezTo>
                    <a:cubicBezTo>
                      <a:pt x="36" y="1017"/>
                      <a:pt x="44" y="1023"/>
                      <a:pt x="44" y="1023"/>
                    </a:cubicBezTo>
                    <a:cubicBezTo>
                      <a:pt x="45" y="1022"/>
                      <a:pt x="45" y="1022"/>
                      <a:pt x="45" y="1022"/>
                    </a:cubicBezTo>
                    <a:cubicBezTo>
                      <a:pt x="46" y="1020"/>
                      <a:pt x="46" y="1020"/>
                      <a:pt x="46" y="1020"/>
                    </a:cubicBezTo>
                    <a:cubicBezTo>
                      <a:pt x="4" y="1001"/>
                      <a:pt x="4" y="1001"/>
                      <a:pt x="4" y="1001"/>
                    </a:cubicBezTo>
                    <a:cubicBezTo>
                      <a:pt x="3" y="1001"/>
                      <a:pt x="2" y="1001"/>
                      <a:pt x="2" y="1002"/>
                    </a:cubicBezTo>
                    <a:cubicBezTo>
                      <a:pt x="1" y="1003"/>
                      <a:pt x="2" y="1004"/>
                      <a:pt x="2" y="1004"/>
                    </a:cubicBezTo>
                    <a:cubicBezTo>
                      <a:pt x="42" y="1029"/>
                      <a:pt x="42" y="1029"/>
                      <a:pt x="42" y="1029"/>
                    </a:cubicBezTo>
                    <a:cubicBezTo>
                      <a:pt x="42" y="1027"/>
                      <a:pt x="42" y="1027"/>
                      <a:pt x="42" y="1027"/>
                    </a:cubicBezTo>
                    <a:cubicBezTo>
                      <a:pt x="41" y="1027"/>
                      <a:pt x="41" y="1027"/>
                      <a:pt x="41" y="1027"/>
                    </a:cubicBezTo>
                    <a:cubicBezTo>
                      <a:pt x="42" y="1027"/>
                      <a:pt x="42" y="1027"/>
                      <a:pt x="42" y="1027"/>
                    </a:cubicBezTo>
                    <a:cubicBezTo>
                      <a:pt x="42" y="1026"/>
                      <a:pt x="42" y="1026"/>
                      <a:pt x="42" y="1026"/>
                    </a:cubicBezTo>
                    <a:cubicBezTo>
                      <a:pt x="42" y="1026"/>
                      <a:pt x="41" y="1026"/>
                      <a:pt x="41" y="1027"/>
                    </a:cubicBezTo>
                    <a:cubicBezTo>
                      <a:pt x="42" y="1027"/>
                      <a:pt x="42" y="1027"/>
                      <a:pt x="42" y="1027"/>
                    </a:cubicBezTo>
                    <a:cubicBezTo>
                      <a:pt x="42" y="1026"/>
                      <a:pt x="42" y="1026"/>
                      <a:pt x="42" y="1026"/>
                    </a:cubicBezTo>
                    <a:cubicBezTo>
                      <a:pt x="42" y="1027"/>
                      <a:pt x="42" y="1027"/>
                      <a:pt x="42" y="1027"/>
                    </a:cubicBezTo>
                    <a:cubicBezTo>
                      <a:pt x="42" y="1026"/>
                      <a:pt x="42" y="1026"/>
                      <a:pt x="42" y="1026"/>
                    </a:cubicBezTo>
                    <a:cubicBezTo>
                      <a:pt x="42" y="1026"/>
                      <a:pt x="42" y="1026"/>
                      <a:pt x="42" y="1026"/>
                    </a:cubicBezTo>
                    <a:cubicBezTo>
                      <a:pt x="42" y="1027"/>
                      <a:pt x="42" y="1027"/>
                      <a:pt x="42" y="1027"/>
                    </a:cubicBezTo>
                    <a:cubicBezTo>
                      <a:pt x="42" y="1026"/>
                      <a:pt x="42" y="1026"/>
                      <a:pt x="42" y="1026"/>
                    </a:cubicBezTo>
                    <a:cubicBezTo>
                      <a:pt x="42" y="1027"/>
                      <a:pt x="42" y="1027"/>
                      <a:pt x="42" y="1027"/>
                    </a:cubicBezTo>
                    <a:cubicBezTo>
                      <a:pt x="43" y="1026"/>
                      <a:pt x="43" y="1026"/>
                      <a:pt x="43" y="1026"/>
                    </a:cubicBezTo>
                    <a:cubicBezTo>
                      <a:pt x="42" y="1026"/>
                      <a:pt x="42" y="1026"/>
                      <a:pt x="42" y="1026"/>
                    </a:cubicBezTo>
                    <a:cubicBezTo>
                      <a:pt x="42" y="1027"/>
                      <a:pt x="42" y="1027"/>
                      <a:pt x="42" y="1027"/>
                    </a:cubicBezTo>
                    <a:cubicBezTo>
                      <a:pt x="43" y="1026"/>
                      <a:pt x="43" y="1026"/>
                      <a:pt x="43" y="1026"/>
                    </a:cubicBezTo>
                    <a:cubicBezTo>
                      <a:pt x="43" y="1026"/>
                      <a:pt x="43" y="1026"/>
                      <a:pt x="43" y="1026"/>
                    </a:cubicBezTo>
                    <a:cubicBezTo>
                      <a:pt x="42" y="1026"/>
                      <a:pt x="41" y="1026"/>
                      <a:pt x="40" y="1025"/>
                    </a:cubicBezTo>
                    <a:cubicBezTo>
                      <a:pt x="36" y="1023"/>
                      <a:pt x="27" y="1019"/>
                      <a:pt x="19" y="1016"/>
                    </a:cubicBezTo>
                    <a:cubicBezTo>
                      <a:pt x="15" y="1014"/>
                      <a:pt x="11" y="1012"/>
                      <a:pt x="9" y="1011"/>
                    </a:cubicBezTo>
                    <a:cubicBezTo>
                      <a:pt x="7" y="1010"/>
                      <a:pt x="6" y="1010"/>
                      <a:pt x="5" y="1010"/>
                    </a:cubicBezTo>
                    <a:cubicBezTo>
                      <a:pt x="5" y="1009"/>
                      <a:pt x="5" y="1009"/>
                      <a:pt x="4" y="1009"/>
                    </a:cubicBezTo>
                    <a:cubicBezTo>
                      <a:pt x="4" y="1009"/>
                      <a:pt x="4" y="1009"/>
                      <a:pt x="4" y="1009"/>
                    </a:cubicBezTo>
                    <a:cubicBezTo>
                      <a:pt x="4" y="1009"/>
                      <a:pt x="4" y="1009"/>
                      <a:pt x="4" y="1009"/>
                    </a:cubicBezTo>
                    <a:cubicBezTo>
                      <a:pt x="4" y="1009"/>
                      <a:pt x="4" y="1009"/>
                      <a:pt x="4" y="1009"/>
                    </a:cubicBezTo>
                    <a:cubicBezTo>
                      <a:pt x="3" y="1009"/>
                      <a:pt x="3" y="1009"/>
                      <a:pt x="3" y="1009"/>
                    </a:cubicBezTo>
                    <a:cubicBezTo>
                      <a:pt x="3" y="1009"/>
                      <a:pt x="2" y="1009"/>
                      <a:pt x="2" y="1010"/>
                    </a:cubicBezTo>
                    <a:cubicBezTo>
                      <a:pt x="2" y="1010"/>
                      <a:pt x="2" y="1011"/>
                      <a:pt x="3" y="1012"/>
                    </a:cubicBezTo>
                    <a:cubicBezTo>
                      <a:pt x="39" y="1034"/>
                      <a:pt x="39" y="1034"/>
                      <a:pt x="39" y="1034"/>
                    </a:cubicBezTo>
                    <a:cubicBezTo>
                      <a:pt x="40" y="1033"/>
                      <a:pt x="40" y="1033"/>
                      <a:pt x="40" y="1033"/>
                    </a:cubicBezTo>
                    <a:cubicBezTo>
                      <a:pt x="39" y="1032"/>
                      <a:pt x="39" y="1032"/>
                      <a:pt x="39" y="1032"/>
                    </a:cubicBezTo>
                    <a:cubicBezTo>
                      <a:pt x="40" y="1033"/>
                      <a:pt x="40" y="1033"/>
                      <a:pt x="40" y="1033"/>
                    </a:cubicBezTo>
                    <a:cubicBezTo>
                      <a:pt x="40" y="1032"/>
                      <a:pt x="40" y="1032"/>
                      <a:pt x="40" y="1032"/>
                    </a:cubicBezTo>
                    <a:cubicBezTo>
                      <a:pt x="39" y="1032"/>
                      <a:pt x="39" y="1032"/>
                      <a:pt x="39" y="1032"/>
                    </a:cubicBezTo>
                    <a:cubicBezTo>
                      <a:pt x="40" y="1033"/>
                      <a:pt x="40" y="1033"/>
                      <a:pt x="40" y="1033"/>
                    </a:cubicBezTo>
                    <a:cubicBezTo>
                      <a:pt x="40" y="1032"/>
                      <a:pt x="40" y="1032"/>
                      <a:pt x="40" y="1032"/>
                    </a:cubicBezTo>
                    <a:cubicBezTo>
                      <a:pt x="40" y="1033"/>
                      <a:pt x="40" y="1033"/>
                      <a:pt x="40" y="1033"/>
                    </a:cubicBezTo>
                    <a:cubicBezTo>
                      <a:pt x="40" y="1032"/>
                      <a:pt x="40" y="1032"/>
                      <a:pt x="40" y="1032"/>
                    </a:cubicBezTo>
                    <a:cubicBezTo>
                      <a:pt x="40" y="1032"/>
                      <a:pt x="40" y="1032"/>
                      <a:pt x="40" y="1032"/>
                    </a:cubicBezTo>
                    <a:cubicBezTo>
                      <a:pt x="40" y="1033"/>
                      <a:pt x="40" y="1033"/>
                      <a:pt x="40" y="1033"/>
                    </a:cubicBezTo>
                    <a:cubicBezTo>
                      <a:pt x="40" y="1032"/>
                      <a:pt x="40" y="1032"/>
                      <a:pt x="40" y="1032"/>
                    </a:cubicBezTo>
                    <a:cubicBezTo>
                      <a:pt x="40" y="1032"/>
                      <a:pt x="40" y="1032"/>
                      <a:pt x="40" y="1032"/>
                    </a:cubicBezTo>
                    <a:cubicBezTo>
                      <a:pt x="40" y="1032"/>
                      <a:pt x="40" y="1032"/>
                      <a:pt x="40" y="1032"/>
                    </a:cubicBezTo>
                    <a:cubicBezTo>
                      <a:pt x="40" y="1032"/>
                      <a:pt x="40" y="1032"/>
                      <a:pt x="40" y="1032"/>
                    </a:cubicBezTo>
                    <a:cubicBezTo>
                      <a:pt x="40" y="1032"/>
                      <a:pt x="40" y="1032"/>
                      <a:pt x="40" y="1032"/>
                    </a:cubicBezTo>
                    <a:cubicBezTo>
                      <a:pt x="40" y="1032"/>
                      <a:pt x="40" y="1032"/>
                      <a:pt x="40" y="1032"/>
                    </a:cubicBezTo>
                    <a:cubicBezTo>
                      <a:pt x="40" y="1032"/>
                      <a:pt x="39" y="1031"/>
                      <a:pt x="38" y="1031"/>
                    </a:cubicBezTo>
                    <a:cubicBezTo>
                      <a:pt x="33" y="1029"/>
                      <a:pt x="25" y="1025"/>
                      <a:pt x="17" y="1022"/>
                    </a:cubicBezTo>
                    <a:cubicBezTo>
                      <a:pt x="13" y="1020"/>
                      <a:pt x="10" y="1018"/>
                      <a:pt x="7" y="1017"/>
                    </a:cubicBezTo>
                    <a:cubicBezTo>
                      <a:pt x="6" y="1017"/>
                      <a:pt x="5" y="1016"/>
                      <a:pt x="4" y="1016"/>
                    </a:cubicBezTo>
                    <a:cubicBezTo>
                      <a:pt x="3" y="1016"/>
                      <a:pt x="3" y="1015"/>
                      <a:pt x="3" y="1015"/>
                    </a:cubicBezTo>
                    <a:cubicBezTo>
                      <a:pt x="2" y="1015"/>
                      <a:pt x="2" y="1015"/>
                      <a:pt x="2" y="1015"/>
                    </a:cubicBezTo>
                    <a:cubicBezTo>
                      <a:pt x="2" y="1015"/>
                      <a:pt x="2" y="1015"/>
                      <a:pt x="2" y="1015"/>
                    </a:cubicBezTo>
                    <a:cubicBezTo>
                      <a:pt x="1" y="1015"/>
                      <a:pt x="1" y="1015"/>
                      <a:pt x="1" y="1015"/>
                    </a:cubicBezTo>
                    <a:cubicBezTo>
                      <a:pt x="1" y="1015"/>
                      <a:pt x="1" y="1015"/>
                      <a:pt x="1" y="1016"/>
                    </a:cubicBezTo>
                    <a:cubicBezTo>
                      <a:pt x="0" y="1016"/>
                      <a:pt x="0" y="1017"/>
                      <a:pt x="0" y="1017"/>
                    </a:cubicBezTo>
                    <a:cubicBezTo>
                      <a:pt x="1" y="1017"/>
                      <a:pt x="1" y="1018"/>
                      <a:pt x="1" y="1018"/>
                    </a:cubicBezTo>
                    <a:cubicBezTo>
                      <a:pt x="1" y="1018"/>
                      <a:pt x="3" y="1019"/>
                      <a:pt x="6" y="1021"/>
                    </a:cubicBezTo>
                    <a:cubicBezTo>
                      <a:pt x="11" y="1024"/>
                      <a:pt x="19" y="1028"/>
                      <a:pt x="25" y="1032"/>
                    </a:cubicBezTo>
                    <a:cubicBezTo>
                      <a:pt x="28" y="1034"/>
                      <a:pt x="30" y="1035"/>
                      <a:pt x="32" y="1037"/>
                    </a:cubicBezTo>
                    <a:cubicBezTo>
                      <a:pt x="33" y="1037"/>
                      <a:pt x="34" y="1038"/>
                      <a:pt x="35" y="1038"/>
                    </a:cubicBezTo>
                    <a:cubicBezTo>
                      <a:pt x="35" y="1039"/>
                      <a:pt x="35" y="1039"/>
                      <a:pt x="35" y="1039"/>
                    </a:cubicBezTo>
                    <a:cubicBezTo>
                      <a:pt x="35" y="1039"/>
                      <a:pt x="35" y="1039"/>
                      <a:pt x="35" y="1039"/>
                    </a:cubicBezTo>
                    <a:cubicBezTo>
                      <a:pt x="36" y="1038"/>
                      <a:pt x="36" y="1038"/>
                      <a:pt x="36" y="1038"/>
                    </a:cubicBezTo>
                    <a:cubicBezTo>
                      <a:pt x="35" y="1039"/>
                      <a:pt x="35" y="1039"/>
                      <a:pt x="35" y="1039"/>
                    </a:cubicBezTo>
                    <a:cubicBezTo>
                      <a:pt x="35" y="1039"/>
                      <a:pt x="35" y="1039"/>
                      <a:pt x="35" y="1039"/>
                    </a:cubicBezTo>
                    <a:cubicBezTo>
                      <a:pt x="36" y="1038"/>
                      <a:pt x="36" y="1038"/>
                      <a:pt x="36" y="1038"/>
                    </a:cubicBezTo>
                    <a:cubicBezTo>
                      <a:pt x="35" y="1039"/>
                      <a:pt x="35" y="1039"/>
                      <a:pt x="35" y="1039"/>
                    </a:cubicBezTo>
                    <a:cubicBezTo>
                      <a:pt x="36" y="1038"/>
                      <a:pt x="36" y="1038"/>
                      <a:pt x="36" y="1038"/>
                    </a:cubicBezTo>
                    <a:cubicBezTo>
                      <a:pt x="35" y="1038"/>
                      <a:pt x="35" y="1038"/>
                      <a:pt x="35" y="1038"/>
                    </a:cubicBezTo>
                    <a:cubicBezTo>
                      <a:pt x="35" y="1039"/>
                      <a:pt x="35" y="1039"/>
                      <a:pt x="35" y="1039"/>
                    </a:cubicBezTo>
                    <a:cubicBezTo>
                      <a:pt x="36" y="1038"/>
                      <a:pt x="36" y="1038"/>
                      <a:pt x="36" y="1038"/>
                    </a:cubicBezTo>
                    <a:cubicBezTo>
                      <a:pt x="35" y="1038"/>
                      <a:pt x="35" y="1038"/>
                      <a:pt x="35" y="1038"/>
                    </a:cubicBezTo>
                    <a:cubicBezTo>
                      <a:pt x="36" y="1038"/>
                      <a:pt x="36" y="1038"/>
                      <a:pt x="36" y="1038"/>
                    </a:cubicBezTo>
                    <a:cubicBezTo>
                      <a:pt x="35" y="1037"/>
                      <a:pt x="35" y="1037"/>
                      <a:pt x="35" y="1037"/>
                    </a:cubicBezTo>
                    <a:cubicBezTo>
                      <a:pt x="35" y="1038"/>
                      <a:pt x="35" y="1038"/>
                      <a:pt x="35" y="1038"/>
                    </a:cubicBezTo>
                    <a:cubicBezTo>
                      <a:pt x="36" y="1038"/>
                      <a:pt x="36" y="1038"/>
                      <a:pt x="36" y="1038"/>
                    </a:cubicBezTo>
                    <a:cubicBezTo>
                      <a:pt x="35" y="1037"/>
                      <a:pt x="35" y="1037"/>
                      <a:pt x="35" y="1037"/>
                    </a:cubicBezTo>
                    <a:cubicBezTo>
                      <a:pt x="36" y="1038"/>
                      <a:pt x="36" y="1038"/>
                      <a:pt x="36" y="1038"/>
                    </a:cubicBezTo>
                    <a:cubicBezTo>
                      <a:pt x="35" y="1037"/>
                      <a:pt x="35" y="1037"/>
                      <a:pt x="35" y="1037"/>
                    </a:cubicBezTo>
                    <a:cubicBezTo>
                      <a:pt x="36" y="1038"/>
                      <a:pt x="36" y="1038"/>
                      <a:pt x="36" y="1038"/>
                    </a:cubicBezTo>
                    <a:cubicBezTo>
                      <a:pt x="36" y="1037"/>
                      <a:pt x="36" y="1037"/>
                      <a:pt x="36" y="1037"/>
                    </a:cubicBezTo>
                    <a:cubicBezTo>
                      <a:pt x="36" y="1037"/>
                      <a:pt x="35" y="1037"/>
                      <a:pt x="35" y="1037"/>
                    </a:cubicBezTo>
                    <a:cubicBezTo>
                      <a:pt x="36" y="1038"/>
                      <a:pt x="36" y="1038"/>
                      <a:pt x="36" y="1038"/>
                    </a:cubicBezTo>
                    <a:cubicBezTo>
                      <a:pt x="36" y="1037"/>
                      <a:pt x="36" y="1037"/>
                      <a:pt x="36" y="1037"/>
                    </a:cubicBezTo>
                    <a:cubicBezTo>
                      <a:pt x="36" y="1038"/>
                      <a:pt x="36" y="1038"/>
                      <a:pt x="36" y="1038"/>
                    </a:cubicBezTo>
                    <a:cubicBezTo>
                      <a:pt x="36" y="1037"/>
                      <a:pt x="36" y="1037"/>
                      <a:pt x="36" y="1037"/>
                    </a:cubicBezTo>
                    <a:cubicBezTo>
                      <a:pt x="36" y="1037"/>
                      <a:pt x="36" y="1037"/>
                      <a:pt x="36" y="1037"/>
                    </a:cubicBezTo>
                    <a:cubicBezTo>
                      <a:pt x="36" y="1038"/>
                      <a:pt x="36" y="1038"/>
                      <a:pt x="36" y="1038"/>
                    </a:cubicBezTo>
                    <a:cubicBezTo>
                      <a:pt x="36" y="1037"/>
                      <a:pt x="36" y="1037"/>
                      <a:pt x="36" y="1037"/>
                    </a:cubicBezTo>
                    <a:cubicBezTo>
                      <a:pt x="36" y="1038"/>
                      <a:pt x="36" y="1038"/>
                      <a:pt x="36" y="1038"/>
                    </a:cubicBezTo>
                    <a:cubicBezTo>
                      <a:pt x="37" y="1037"/>
                      <a:pt x="37" y="1037"/>
                      <a:pt x="37" y="1037"/>
                    </a:cubicBezTo>
                    <a:cubicBezTo>
                      <a:pt x="36" y="1037"/>
                      <a:pt x="36" y="1037"/>
                      <a:pt x="36" y="1037"/>
                    </a:cubicBezTo>
                    <a:cubicBezTo>
                      <a:pt x="36" y="1038"/>
                      <a:pt x="36" y="1038"/>
                      <a:pt x="36" y="1038"/>
                    </a:cubicBezTo>
                    <a:cubicBezTo>
                      <a:pt x="37" y="1037"/>
                      <a:pt x="37" y="1037"/>
                      <a:pt x="37" y="1037"/>
                    </a:cubicBezTo>
                    <a:cubicBezTo>
                      <a:pt x="36" y="1037"/>
                      <a:pt x="36" y="1037"/>
                      <a:pt x="36" y="1037"/>
                    </a:cubicBezTo>
                    <a:cubicBezTo>
                      <a:pt x="37" y="1037"/>
                      <a:pt x="37" y="1037"/>
                      <a:pt x="37" y="1037"/>
                    </a:cubicBezTo>
                    <a:cubicBezTo>
                      <a:pt x="37" y="1037"/>
                      <a:pt x="37" y="1037"/>
                      <a:pt x="37" y="1037"/>
                    </a:cubicBezTo>
                    <a:cubicBezTo>
                      <a:pt x="36" y="1037"/>
                      <a:pt x="36" y="1037"/>
                      <a:pt x="36" y="1037"/>
                    </a:cubicBezTo>
                    <a:cubicBezTo>
                      <a:pt x="37" y="1037"/>
                      <a:pt x="37" y="1037"/>
                      <a:pt x="37" y="1037"/>
                    </a:cubicBezTo>
                    <a:cubicBezTo>
                      <a:pt x="36" y="1037"/>
                      <a:pt x="36" y="1036"/>
                      <a:pt x="35" y="1036"/>
                    </a:cubicBezTo>
                    <a:cubicBezTo>
                      <a:pt x="31" y="1034"/>
                      <a:pt x="23" y="1031"/>
                      <a:pt x="16" y="1027"/>
                    </a:cubicBezTo>
                    <a:cubicBezTo>
                      <a:pt x="9" y="1024"/>
                      <a:pt x="3" y="1021"/>
                      <a:pt x="3" y="1021"/>
                    </a:cubicBezTo>
                    <a:cubicBezTo>
                      <a:pt x="2" y="1021"/>
                      <a:pt x="2" y="1021"/>
                      <a:pt x="1" y="1021"/>
                    </a:cubicBezTo>
                    <a:cubicBezTo>
                      <a:pt x="1" y="1022"/>
                      <a:pt x="0" y="1022"/>
                      <a:pt x="0" y="1022"/>
                    </a:cubicBezTo>
                    <a:cubicBezTo>
                      <a:pt x="0" y="1023"/>
                      <a:pt x="1" y="1023"/>
                      <a:pt x="1" y="1023"/>
                    </a:cubicBezTo>
                    <a:cubicBezTo>
                      <a:pt x="1" y="1024"/>
                      <a:pt x="1" y="1024"/>
                      <a:pt x="1" y="1024"/>
                    </a:cubicBezTo>
                    <a:cubicBezTo>
                      <a:pt x="2" y="1024"/>
                      <a:pt x="2" y="1024"/>
                      <a:pt x="2" y="1024"/>
                    </a:cubicBezTo>
                    <a:cubicBezTo>
                      <a:pt x="4" y="1026"/>
                      <a:pt x="11" y="1030"/>
                      <a:pt x="18" y="1034"/>
                    </a:cubicBezTo>
                    <a:cubicBezTo>
                      <a:pt x="22" y="1036"/>
                      <a:pt x="25" y="1038"/>
                      <a:pt x="28" y="1040"/>
                    </a:cubicBezTo>
                    <a:cubicBezTo>
                      <a:pt x="29" y="1041"/>
                      <a:pt x="30" y="1041"/>
                      <a:pt x="31" y="1042"/>
                    </a:cubicBezTo>
                    <a:cubicBezTo>
                      <a:pt x="31" y="1042"/>
                      <a:pt x="31" y="1042"/>
                      <a:pt x="31" y="1042"/>
                    </a:cubicBezTo>
                    <a:cubicBezTo>
                      <a:pt x="31" y="1042"/>
                      <a:pt x="31" y="1042"/>
                      <a:pt x="31" y="1042"/>
                    </a:cubicBezTo>
                    <a:cubicBezTo>
                      <a:pt x="31" y="1042"/>
                      <a:pt x="31" y="1042"/>
                      <a:pt x="31" y="1042"/>
                    </a:cubicBezTo>
                    <a:cubicBezTo>
                      <a:pt x="31" y="1042"/>
                      <a:pt x="31" y="1042"/>
                      <a:pt x="31" y="1042"/>
                    </a:cubicBezTo>
                    <a:cubicBezTo>
                      <a:pt x="31" y="1042"/>
                      <a:pt x="31" y="1042"/>
                      <a:pt x="31" y="1042"/>
                    </a:cubicBezTo>
                    <a:cubicBezTo>
                      <a:pt x="31" y="1042"/>
                      <a:pt x="31" y="1042"/>
                      <a:pt x="31" y="1042"/>
                    </a:cubicBezTo>
                    <a:cubicBezTo>
                      <a:pt x="31" y="1042"/>
                      <a:pt x="31" y="1042"/>
                      <a:pt x="31" y="1042"/>
                    </a:cubicBezTo>
                    <a:cubicBezTo>
                      <a:pt x="32" y="1042"/>
                      <a:pt x="32" y="1042"/>
                      <a:pt x="32" y="1042"/>
                    </a:cubicBezTo>
                    <a:cubicBezTo>
                      <a:pt x="31" y="1042"/>
                      <a:pt x="31" y="1042"/>
                      <a:pt x="31" y="1042"/>
                    </a:cubicBezTo>
                    <a:cubicBezTo>
                      <a:pt x="31" y="1042"/>
                      <a:pt x="31" y="1042"/>
                      <a:pt x="31" y="1042"/>
                    </a:cubicBezTo>
                    <a:cubicBezTo>
                      <a:pt x="32" y="1042"/>
                      <a:pt x="32" y="1042"/>
                      <a:pt x="32" y="1042"/>
                    </a:cubicBezTo>
                    <a:cubicBezTo>
                      <a:pt x="31" y="1042"/>
                      <a:pt x="31" y="1042"/>
                      <a:pt x="31" y="1042"/>
                    </a:cubicBezTo>
                    <a:cubicBezTo>
                      <a:pt x="33" y="1042"/>
                      <a:pt x="33" y="1042"/>
                      <a:pt x="33" y="1042"/>
                    </a:cubicBezTo>
                    <a:cubicBezTo>
                      <a:pt x="31" y="1041"/>
                      <a:pt x="31" y="1041"/>
                      <a:pt x="31" y="1041"/>
                    </a:cubicBezTo>
                    <a:cubicBezTo>
                      <a:pt x="31" y="1042"/>
                      <a:pt x="31" y="1042"/>
                      <a:pt x="31" y="1042"/>
                    </a:cubicBezTo>
                    <a:cubicBezTo>
                      <a:pt x="33" y="1042"/>
                      <a:pt x="33" y="1042"/>
                      <a:pt x="33" y="1042"/>
                    </a:cubicBezTo>
                    <a:cubicBezTo>
                      <a:pt x="31" y="1041"/>
                      <a:pt x="31" y="1041"/>
                      <a:pt x="31" y="1041"/>
                    </a:cubicBezTo>
                    <a:cubicBezTo>
                      <a:pt x="31" y="1041"/>
                      <a:pt x="31" y="1041"/>
                      <a:pt x="31" y="1041"/>
                    </a:cubicBezTo>
                    <a:cubicBezTo>
                      <a:pt x="33" y="1042"/>
                      <a:pt x="33" y="1042"/>
                      <a:pt x="33" y="1042"/>
                    </a:cubicBezTo>
                    <a:cubicBezTo>
                      <a:pt x="32" y="1040"/>
                      <a:pt x="32" y="1040"/>
                      <a:pt x="32" y="1040"/>
                    </a:cubicBezTo>
                    <a:cubicBezTo>
                      <a:pt x="32" y="1040"/>
                      <a:pt x="32" y="1040"/>
                      <a:pt x="31" y="1041"/>
                    </a:cubicBezTo>
                    <a:cubicBezTo>
                      <a:pt x="33" y="1042"/>
                      <a:pt x="33" y="1042"/>
                      <a:pt x="33" y="1042"/>
                    </a:cubicBezTo>
                    <a:cubicBezTo>
                      <a:pt x="32" y="1040"/>
                      <a:pt x="32" y="1040"/>
                      <a:pt x="32" y="1040"/>
                    </a:cubicBezTo>
                    <a:cubicBezTo>
                      <a:pt x="33" y="1041"/>
                      <a:pt x="33" y="1041"/>
                      <a:pt x="33" y="1041"/>
                    </a:cubicBezTo>
                    <a:cubicBezTo>
                      <a:pt x="33" y="1040"/>
                      <a:pt x="33" y="1040"/>
                      <a:pt x="33" y="1040"/>
                    </a:cubicBezTo>
                    <a:cubicBezTo>
                      <a:pt x="32" y="1040"/>
                      <a:pt x="32" y="1040"/>
                      <a:pt x="32" y="1040"/>
                    </a:cubicBezTo>
                    <a:cubicBezTo>
                      <a:pt x="33" y="1041"/>
                      <a:pt x="33" y="1041"/>
                      <a:pt x="33" y="1041"/>
                    </a:cubicBezTo>
                    <a:cubicBezTo>
                      <a:pt x="33" y="1040"/>
                      <a:pt x="33" y="1040"/>
                      <a:pt x="33" y="1040"/>
                    </a:cubicBezTo>
                    <a:cubicBezTo>
                      <a:pt x="33" y="1041"/>
                      <a:pt x="33" y="1041"/>
                      <a:pt x="33" y="1041"/>
                    </a:cubicBezTo>
                    <a:cubicBezTo>
                      <a:pt x="33" y="1040"/>
                      <a:pt x="33" y="1040"/>
                      <a:pt x="33" y="1040"/>
                    </a:cubicBezTo>
                    <a:cubicBezTo>
                      <a:pt x="33" y="1040"/>
                      <a:pt x="33" y="1040"/>
                      <a:pt x="33" y="1040"/>
                    </a:cubicBezTo>
                    <a:cubicBezTo>
                      <a:pt x="33" y="1041"/>
                      <a:pt x="33" y="1041"/>
                      <a:pt x="33" y="1041"/>
                    </a:cubicBezTo>
                    <a:cubicBezTo>
                      <a:pt x="33" y="1040"/>
                      <a:pt x="33" y="1040"/>
                      <a:pt x="33" y="1040"/>
                    </a:cubicBezTo>
                    <a:cubicBezTo>
                      <a:pt x="33" y="1040"/>
                      <a:pt x="32" y="1040"/>
                      <a:pt x="31" y="1040"/>
                    </a:cubicBezTo>
                    <a:cubicBezTo>
                      <a:pt x="28" y="1038"/>
                      <a:pt x="21" y="1035"/>
                      <a:pt x="15" y="1033"/>
                    </a:cubicBezTo>
                    <a:cubicBezTo>
                      <a:pt x="12" y="1031"/>
                      <a:pt x="10" y="1030"/>
                      <a:pt x="8" y="1029"/>
                    </a:cubicBezTo>
                    <a:cubicBezTo>
                      <a:pt x="7" y="1029"/>
                      <a:pt x="6" y="1028"/>
                      <a:pt x="5" y="1028"/>
                    </a:cubicBezTo>
                    <a:cubicBezTo>
                      <a:pt x="5" y="1028"/>
                      <a:pt x="5" y="1028"/>
                      <a:pt x="5" y="1028"/>
                    </a:cubicBezTo>
                    <a:cubicBezTo>
                      <a:pt x="5" y="1028"/>
                      <a:pt x="5" y="1028"/>
                      <a:pt x="5" y="1028"/>
                    </a:cubicBezTo>
                    <a:cubicBezTo>
                      <a:pt x="4" y="1028"/>
                      <a:pt x="4" y="1028"/>
                      <a:pt x="4" y="1028"/>
                    </a:cubicBezTo>
                    <a:cubicBezTo>
                      <a:pt x="4" y="1028"/>
                      <a:pt x="4" y="1028"/>
                      <a:pt x="4" y="1028"/>
                    </a:cubicBezTo>
                    <a:cubicBezTo>
                      <a:pt x="4" y="1028"/>
                      <a:pt x="4" y="1028"/>
                      <a:pt x="4" y="1028"/>
                    </a:cubicBezTo>
                    <a:cubicBezTo>
                      <a:pt x="4" y="1028"/>
                      <a:pt x="4" y="1028"/>
                      <a:pt x="4" y="1028"/>
                    </a:cubicBezTo>
                    <a:cubicBezTo>
                      <a:pt x="4" y="1028"/>
                      <a:pt x="4" y="1028"/>
                      <a:pt x="4" y="1028"/>
                    </a:cubicBezTo>
                    <a:cubicBezTo>
                      <a:pt x="3" y="1028"/>
                      <a:pt x="3" y="1028"/>
                      <a:pt x="2" y="1029"/>
                    </a:cubicBezTo>
                    <a:cubicBezTo>
                      <a:pt x="2" y="1029"/>
                      <a:pt x="3" y="1030"/>
                      <a:pt x="3" y="1030"/>
                    </a:cubicBezTo>
                    <a:cubicBezTo>
                      <a:pt x="16" y="1038"/>
                      <a:pt x="16" y="1038"/>
                      <a:pt x="16" y="1038"/>
                    </a:cubicBezTo>
                    <a:cubicBezTo>
                      <a:pt x="10" y="1037"/>
                      <a:pt x="10" y="1037"/>
                      <a:pt x="10" y="1037"/>
                    </a:cubicBezTo>
                    <a:cubicBezTo>
                      <a:pt x="9" y="1036"/>
                      <a:pt x="9" y="1037"/>
                      <a:pt x="8" y="1037"/>
                    </a:cubicBezTo>
                    <a:cubicBezTo>
                      <a:pt x="8" y="1038"/>
                      <a:pt x="8" y="1039"/>
                      <a:pt x="9" y="1039"/>
                    </a:cubicBezTo>
                    <a:cubicBezTo>
                      <a:pt x="18" y="1045"/>
                      <a:pt x="18" y="1045"/>
                      <a:pt x="18" y="1045"/>
                    </a:cubicBezTo>
                    <a:cubicBezTo>
                      <a:pt x="18" y="1045"/>
                      <a:pt x="19" y="1045"/>
                      <a:pt x="20" y="1044"/>
                    </a:cubicBezTo>
                    <a:cubicBezTo>
                      <a:pt x="20" y="1043"/>
                      <a:pt x="20" y="1043"/>
                      <a:pt x="19" y="1042"/>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3" name="Freeform 1215"/>
              <p:cNvSpPr>
                <a:spLocks/>
              </p:cNvSpPr>
              <p:nvPr/>
            </p:nvSpPr>
            <p:spPr bwMode="auto">
              <a:xfrm>
                <a:off x="4078642" y="317987"/>
                <a:ext cx="70825" cy="2274437"/>
              </a:xfrm>
              <a:custGeom>
                <a:avLst/>
                <a:gdLst>
                  <a:gd name="T0" fmla="*/ 7 w 32"/>
                  <a:gd name="T1" fmla="*/ 1001 h 1038"/>
                  <a:gd name="T2" fmla="*/ 9 w 32"/>
                  <a:gd name="T3" fmla="*/ 964 h 1038"/>
                  <a:gd name="T4" fmla="*/ 6 w 32"/>
                  <a:gd name="T5" fmla="*/ 929 h 1038"/>
                  <a:gd name="T6" fmla="*/ 9 w 32"/>
                  <a:gd name="T7" fmla="*/ 892 h 1038"/>
                  <a:gd name="T8" fmla="*/ 5 w 32"/>
                  <a:gd name="T9" fmla="*/ 859 h 1038"/>
                  <a:gd name="T10" fmla="*/ 10 w 32"/>
                  <a:gd name="T11" fmla="*/ 825 h 1038"/>
                  <a:gd name="T12" fmla="*/ 6 w 32"/>
                  <a:gd name="T13" fmla="*/ 795 h 1038"/>
                  <a:gd name="T14" fmla="*/ 8 w 32"/>
                  <a:gd name="T15" fmla="*/ 762 h 1038"/>
                  <a:gd name="T16" fmla="*/ 5 w 32"/>
                  <a:gd name="T17" fmla="*/ 728 h 1038"/>
                  <a:gd name="T18" fmla="*/ 9 w 32"/>
                  <a:gd name="T19" fmla="*/ 695 h 1038"/>
                  <a:gd name="T20" fmla="*/ 6 w 32"/>
                  <a:gd name="T21" fmla="*/ 659 h 1038"/>
                  <a:gd name="T22" fmla="*/ 10 w 32"/>
                  <a:gd name="T23" fmla="*/ 620 h 1038"/>
                  <a:gd name="T24" fmla="*/ 8 w 32"/>
                  <a:gd name="T25" fmla="*/ 590 h 1038"/>
                  <a:gd name="T26" fmla="*/ 7 w 32"/>
                  <a:gd name="T27" fmla="*/ 556 h 1038"/>
                  <a:gd name="T28" fmla="*/ 8 w 32"/>
                  <a:gd name="T29" fmla="*/ 521 h 1038"/>
                  <a:gd name="T30" fmla="*/ 10 w 32"/>
                  <a:gd name="T31" fmla="*/ 494 h 1038"/>
                  <a:gd name="T32" fmla="*/ 8 w 32"/>
                  <a:gd name="T33" fmla="*/ 456 h 1038"/>
                  <a:gd name="T34" fmla="*/ 6 w 32"/>
                  <a:gd name="T35" fmla="*/ 420 h 1038"/>
                  <a:gd name="T36" fmla="*/ 10 w 32"/>
                  <a:gd name="T37" fmla="*/ 386 h 1038"/>
                  <a:gd name="T38" fmla="*/ 6 w 32"/>
                  <a:gd name="T39" fmla="*/ 352 h 1038"/>
                  <a:gd name="T40" fmla="*/ 8 w 32"/>
                  <a:gd name="T41" fmla="*/ 319 h 1038"/>
                  <a:gd name="T42" fmla="*/ 6 w 32"/>
                  <a:gd name="T43" fmla="*/ 287 h 1038"/>
                  <a:gd name="T44" fmla="*/ 10 w 32"/>
                  <a:gd name="T45" fmla="*/ 254 h 1038"/>
                  <a:gd name="T46" fmla="*/ 6 w 32"/>
                  <a:gd name="T47" fmla="*/ 220 h 1038"/>
                  <a:gd name="T48" fmla="*/ 9 w 32"/>
                  <a:gd name="T49" fmla="*/ 188 h 1038"/>
                  <a:gd name="T50" fmla="*/ 6 w 32"/>
                  <a:gd name="T51" fmla="*/ 154 h 1038"/>
                  <a:gd name="T52" fmla="*/ 9 w 32"/>
                  <a:gd name="T53" fmla="*/ 122 h 1038"/>
                  <a:gd name="T54" fmla="*/ 6 w 32"/>
                  <a:gd name="T55" fmla="*/ 93 h 1038"/>
                  <a:gd name="T56" fmla="*/ 7 w 32"/>
                  <a:gd name="T57" fmla="*/ 55 h 1038"/>
                  <a:gd name="T58" fmla="*/ 11 w 32"/>
                  <a:gd name="T59" fmla="*/ 20 h 1038"/>
                  <a:gd name="T60" fmla="*/ 24 w 32"/>
                  <a:gd name="T61" fmla="*/ 0 h 1038"/>
                  <a:gd name="T62" fmla="*/ 1 w 32"/>
                  <a:gd name="T63" fmla="*/ 23 h 1038"/>
                  <a:gd name="T64" fmla="*/ 1 w 32"/>
                  <a:gd name="T65" fmla="*/ 59 h 1038"/>
                  <a:gd name="T66" fmla="*/ 2 w 32"/>
                  <a:gd name="T67" fmla="*/ 95 h 1038"/>
                  <a:gd name="T68" fmla="*/ 2 w 32"/>
                  <a:gd name="T69" fmla="*/ 127 h 1038"/>
                  <a:gd name="T70" fmla="*/ 2 w 32"/>
                  <a:gd name="T71" fmla="*/ 161 h 1038"/>
                  <a:gd name="T72" fmla="*/ 2 w 32"/>
                  <a:gd name="T73" fmla="*/ 192 h 1038"/>
                  <a:gd name="T74" fmla="*/ 1 w 32"/>
                  <a:gd name="T75" fmla="*/ 226 h 1038"/>
                  <a:gd name="T76" fmla="*/ 3 w 32"/>
                  <a:gd name="T77" fmla="*/ 258 h 1038"/>
                  <a:gd name="T78" fmla="*/ 2 w 32"/>
                  <a:gd name="T79" fmla="*/ 291 h 1038"/>
                  <a:gd name="T80" fmla="*/ 2 w 32"/>
                  <a:gd name="T81" fmla="*/ 324 h 1038"/>
                  <a:gd name="T82" fmla="*/ 1 w 32"/>
                  <a:gd name="T83" fmla="*/ 355 h 1038"/>
                  <a:gd name="T84" fmla="*/ 2 w 32"/>
                  <a:gd name="T85" fmla="*/ 390 h 1038"/>
                  <a:gd name="T86" fmla="*/ 1 w 32"/>
                  <a:gd name="T87" fmla="*/ 425 h 1038"/>
                  <a:gd name="T88" fmla="*/ 5 w 32"/>
                  <a:gd name="T89" fmla="*/ 462 h 1038"/>
                  <a:gd name="T90" fmla="*/ 2 w 32"/>
                  <a:gd name="T91" fmla="*/ 496 h 1038"/>
                  <a:gd name="T92" fmla="*/ 5 w 32"/>
                  <a:gd name="T93" fmla="*/ 527 h 1038"/>
                  <a:gd name="T94" fmla="*/ 1 w 32"/>
                  <a:gd name="T95" fmla="*/ 562 h 1038"/>
                  <a:gd name="T96" fmla="*/ 5 w 32"/>
                  <a:gd name="T97" fmla="*/ 594 h 1038"/>
                  <a:gd name="T98" fmla="*/ 1 w 32"/>
                  <a:gd name="T99" fmla="*/ 625 h 1038"/>
                  <a:gd name="T100" fmla="*/ 3 w 32"/>
                  <a:gd name="T101" fmla="*/ 663 h 1038"/>
                  <a:gd name="T102" fmla="*/ 3 w 32"/>
                  <a:gd name="T103" fmla="*/ 699 h 1038"/>
                  <a:gd name="T104" fmla="*/ 2 w 32"/>
                  <a:gd name="T105" fmla="*/ 735 h 1038"/>
                  <a:gd name="T106" fmla="*/ 2 w 32"/>
                  <a:gd name="T107" fmla="*/ 766 h 1038"/>
                  <a:gd name="T108" fmla="*/ 2 w 32"/>
                  <a:gd name="T109" fmla="*/ 798 h 1038"/>
                  <a:gd name="T110" fmla="*/ 3 w 32"/>
                  <a:gd name="T111" fmla="*/ 831 h 1038"/>
                  <a:gd name="T112" fmla="*/ 1 w 32"/>
                  <a:gd name="T113" fmla="*/ 863 h 1038"/>
                  <a:gd name="T114" fmla="*/ 2 w 32"/>
                  <a:gd name="T115" fmla="*/ 898 h 1038"/>
                  <a:gd name="T116" fmla="*/ 1 w 32"/>
                  <a:gd name="T117" fmla="*/ 931 h 1038"/>
                  <a:gd name="T118" fmla="*/ 3 w 32"/>
                  <a:gd name="T119" fmla="*/ 969 h 1038"/>
                  <a:gd name="T120" fmla="*/ 2 w 32"/>
                  <a:gd name="T121" fmla="*/ 1005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 h="1038">
                    <a:moveTo>
                      <a:pt x="13" y="1035"/>
                    </a:moveTo>
                    <a:cubicBezTo>
                      <a:pt x="7" y="1031"/>
                      <a:pt x="7" y="1031"/>
                      <a:pt x="7" y="1031"/>
                    </a:cubicBezTo>
                    <a:cubicBezTo>
                      <a:pt x="10" y="1030"/>
                      <a:pt x="10" y="1030"/>
                      <a:pt x="10" y="1030"/>
                    </a:cubicBezTo>
                    <a:cubicBezTo>
                      <a:pt x="11" y="1030"/>
                      <a:pt x="11" y="1030"/>
                      <a:pt x="11" y="1029"/>
                    </a:cubicBezTo>
                    <a:cubicBezTo>
                      <a:pt x="11" y="1029"/>
                      <a:pt x="11" y="1028"/>
                      <a:pt x="10" y="1028"/>
                    </a:cubicBezTo>
                    <a:cubicBezTo>
                      <a:pt x="6" y="1025"/>
                      <a:pt x="6" y="1025"/>
                      <a:pt x="6" y="1025"/>
                    </a:cubicBezTo>
                    <a:cubicBezTo>
                      <a:pt x="8" y="1023"/>
                      <a:pt x="8" y="1023"/>
                      <a:pt x="8" y="1023"/>
                    </a:cubicBezTo>
                    <a:cubicBezTo>
                      <a:pt x="9" y="1023"/>
                      <a:pt x="9" y="1022"/>
                      <a:pt x="9" y="1022"/>
                    </a:cubicBezTo>
                    <a:cubicBezTo>
                      <a:pt x="9" y="1021"/>
                      <a:pt x="8" y="1021"/>
                      <a:pt x="8" y="1021"/>
                    </a:cubicBezTo>
                    <a:cubicBezTo>
                      <a:pt x="6" y="1019"/>
                      <a:pt x="6" y="1019"/>
                      <a:pt x="6" y="1019"/>
                    </a:cubicBezTo>
                    <a:cubicBezTo>
                      <a:pt x="9" y="1016"/>
                      <a:pt x="9" y="1016"/>
                      <a:pt x="9" y="1016"/>
                    </a:cubicBezTo>
                    <a:cubicBezTo>
                      <a:pt x="9" y="1016"/>
                      <a:pt x="9" y="1016"/>
                      <a:pt x="9" y="1015"/>
                    </a:cubicBezTo>
                    <a:cubicBezTo>
                      <a:pt x="9" y="1015"/>
                      <a:pt x="9" y="1014"/>
                      <a:pt x="8" y="1014"/>
                    </a:cubicBezTo>
                    <a:cubicBezTo>
                      <a:pt x="5" y="1012"/>
                      <a:pt x="5" y="1012"/>
                      <a:pt x="5" y="1012"/>
                    </a:cubicBezTo>
                    <a:cubicBezTo>
                      <a:pt x="8" y="1010"/>
                      <a:pt x="8" y="1010"/>
                      <a:pt x="8" y="1010"/>
                    </a:cubicBezTo>
                    <a:cubicBezTo>
                      <a:pt x="8" y="1010"/>
                      <a:pt x="9" y="1010"/>
                      <a:pt x="9" y="1009"/>
                    </a:cubicBezTo>
                    <a:cubicBezTo>
                      <a:pt x="9" y="1009"/>
                      <a:pt x="9" y="1008"/>
                      <a:pt x="8" y="1008"/>
                    </a:cubicBezTo>
                    <a:cubicBezTo>
                      <a:pt x="5" y="1006"/>
                      <a:pt x="5" y="1006"/>
                      <a:pt x="5" y="1006"/>
                    </a:cubicBezTo>
                    <a:cubicBezTo>
                      <a:pt x="8" y="1004"/>
                      <a:pt x="8" y="1004"/>
                      <a:pt x="8" y="1004"/>
                    </a:cubicBezTo>
                    <a:cubicBezTo>
                      <a:pt x="8" y="1004"/>
                      <a:pt x="8" y="1003"/>
                      <a:pt x="8" y="1003"/>
                    </a:cubicBezTo>
                    <a:cubicBezTo>
                      <a:pt x="8" y="1002"/>
                      <a:pt x="8" y="1002"/>
                      <a:pt x="8" y="1002"/>
                    </a:cubicBezTo>
                    <a:cubicBezTo>
                      <a:pt x="7" y="1001"/>
                      <a:pt x="7" y="1001"/>
                      <a:pt x="7" y="1001"/>
                    </a:cubicBezTo>
                    <a:cubicBezTo>
                      <a:pt x="9" y="1001"/>
                      <a:pt x="9" y="1001"/>
                      <a:pt x="9" y="1001"/>
                    </a:cubicBezTo>
                    <a:cubicBezTo>
                      <a:pt x="10" y="1001"/>
                      <a:pt x="10" y="1000"/>
                      <a:pt x="10" y="1000"/>
                    </a:cubicBezTo>
                    <a:cubicBezTo>
                      <a:pt x="10" y="999"/>
                      <a:pt x="10" y="998"/>
                      <a:pt x="9" y="998"/>
                    </a:cubicBezTo>
                    <a:cubicBezTo>
                      <a:pt x="6" y="996"/>
                      <a:pt x="6" y="996"/>
                      <a:pt x="6" y="996"/>
                    </a:cubicBezTo>
                    <a:cubicBezTo>
                      <a:pt x="8" y="992"/>
                      <a:pt x="8" y="992"/>
                      <a:pt x="8" y="992"/>
                    </a:cubicBezTo>
                    <a:cubicBezTo>
                      <a:pt x="8" y="991"/>
                      <a:pt x="8" y="991"/>
                      <a:pt x="8" y="991"/>
                    </a:cubicBezTo>
                    <a:cubicBezTo>
                      <a:pt x="8" y="990"/>
                      <a:pt x="8" y="990"/>
                      <a:pt x="8" y="990"/>
                    </a:cubicBezTo>
                    <a:cubicBezTo>
                      <a:pt x="5" y="988"/>
                      <a:pt x="5" y="988"/>
                      <a:pt x="5" y="988"/>
                    </a:cubicBezTo>
                    <a:cubicBezTo>
                      <a:pt x="9" y="986"/>
                      <a:pt x="9" y="986"/>
                      <a:pt x="9" y="986"/>
                    </a:cubicBezTo>
                    <a:cubicBezTo>
                      <a:pt x="9" y="985"/>
                      <a:pt x="9" y="985"/>
                      <a:pt x="9" y="984"/>
                    </a:cubicBezTo>
                    <a:cubicBezTo>
                      <a:pt x="9" y="984"/>
                      <a:pt x="9" y="983"/>
                      <a:pt x="9" y="983"/>
                    </a:cubicBezTo>
                    <a:cubicBezTo>
                      <a:pt x="6" y="982"/>
                      <a:pt x="6" y="982"/>
                      <a:pt x="6" y="982"/>
                    </a:cubicBezTo>
                    <a:cubicBezTo>
                      <a:pt x="9" y="980"/>
                      <a:pt x="9" y="980"/>
                      <a:pt x="9" y="980"/>
                    </a:cubicBezTo>
                    <a:cubicBezTo>
                      <a:pt x="10" y="979"/>
                      <a:pt x="10" y="979"/>
                      <a:pt x="10" y="978"/>
                    </a:cubicBezTo>
                    <a:cubicBezTo>
                      <a:pt x="10" y="978"/>
                      <a:pt x="10" y="977"/>
                      <a:pt x="10" y="977"/>
                    </a:cubicBezTo>
                    <a:cubicBezTo>
                      <a:pt x="6" y="975"/>
                      <a:pt x="6" y="975"/>
                      <a:pt x="6" y="975"/>
                    </a:cubicBezTo>
                    <a:cubicBezTo>
                      <a:pt x="10" y="972"/>
                      <a:pt x="10" y="972"/>
                      <a:pt x="10" y="972"/>
                    </a:cubicBezTo>
                    <a:cubicBezTo>
                      <a:pt x="10" y="972"/>
                      <a:pt x="10" y="972"/>
                      <a:pt x="10" y="971"/>
                    </a:cubicBezTo>
                    <a:cubicBezTo>
                      <a:pt x="10" y="971"/>
                      <a:pt x="10" y="970"/>
                      <a:pt x="10" y="970"/>
                    </a:cubicBezTo>
                    <a:cubicBezTo>
                      <a:pt x="6" y="968"/>
                      <a:pt x="6" y="968"/>
                      <a:pt x="6" y="968"/>
                    </a:cubicBezTo>
                    <a:cubicBezTo>
                      <a:pt x="9" y="965"/>
                      <a:pt x="9" y="965"/>
                      <a:pt x="9" y="965"/>
                    </a:cubicBezTo>
                    <a:cubicBezTo>
                      <a:pt x="9" y="965"/>
                      <a:pt x="9" y="965"/>
                      <a:pt x="9" y="964"/>
                    </a:cubicBezTo>
                    <a:cubicBezTo>
                      <a:pt x="9" y="964"/>
                      <a:pt x="9" y="963"/>
                      <a:pt x="9" y="963"/>
                    </a:cubicBezTo>
                    <a:cubicBezTo>
                      <a:pt x="5" y="961"/>
                      <a:pt x="5" y="961"/>
                      <a:pt x="5" y="961"/>
                    </a:cubicBezTo>
                    <a:cubicBezTo>
                      <a:pt x="8" y="957"/>
                      <a:pt x="8" y="957"/>
                      <a:pt x="8" y="957"/>
                    </a:cubicBezTo>
                    <a:cubicBezTo>
                      <a:pt x="8" y="957"/>
                      <a:pt x="8" y="956"/>
                      <a:pt x="8" y="956"/>
                    </a:cubicBezTo>
                    <a:cubicBezTo>
                      <a:pt x="8" y="956"/>
                      <a:pt x="8" y="955"/>
                      <a:pt x="7" y="955"/>
                    </a:cubicBezTo>
                    <a:cubicBezTo>
                      <a:pt x="6" y="954"/>
                      <a:pt x="6" y="954"/>
                      <a:pt x="6" y="954"/>
                    </a:cubicBezTo>
                    <a:cubicBezTo>
                      <a:pt x="10" y="951"/>
                      <a:pt x="10" y="951"/>
                      <a:pt x="10" y="951"/>
                    </a:cubicBezTo>
                    <a:cubicBezTo>
                      <a:pt x="10" y="951"/>
                      <a:pt x="10" y="950"/>
                      <a:pt x="10" y="950"/>
                    </a:cubicBezTo>
                    <a:cubicBezTo>
                      <a:pt x="10" y="949"/>
                      <a:pt x="10" y="949"/>
                      <a:pt x="10" y="949"/>
                    </a:cubicBezTo>
                    <a:cubicBezTo>
                      <a:pt x="6" y="946"/>
                      <a:pt x="6" y="946"/>
                      <a:pt x="6" y="946"/>
                    </a:cubicBezTo>
                    <a:cubicBezTo>
                      <a:pt x="9" y="945"/>
                      <a:pt x="9" y="945"/>
                      <a:pt x="9" y="945"/>
                    </a:cubicBezTo>
                    <a:cubicBezTo>
                      <a:pt x="10" y="944"/>
                      <a:pt x="10" y="944"/>
                      <a:pt x="10" y="943"/>
                    </a:cubicBezTo>
                    <a:cubicBezTo>
                      <a:pt x="10" y="943"/>
                      <a:pt x="10" y="942"/>
                      <a:pt x="9" y="942"/>
                    </a:cubicBezTo>
                    <a:cubicBezTo>
                      <a:pt x="5" y="940"/>
                      <a:pt x="5" y="940"/>
                      <a:pt x="5" y="940"/>
                    </a:cubicBezTo>
                    <a:cubicBezTo>
                      <a:pt x="9" y="938"/>
                      <a:pt x="9" y="938"/>
                      <a:pt x="9" y="938"/>
                    </a:cubicBezTo>
                    <a:cubicBezTo>
                      <a:pt x="10" y="938"/>
                      <a:pt x="10" y="938"/>
                      <a:pt x="10" y="937"/>
                    </a:cubicBezTo>
                    <a:cubicBezTo>
                      <a:pt x="10" y="936"/>
                      <a:pt x="10" y="936"/>
                      <a:pt x="9" y="936"/>
                    </a:cubicBezTo>
                    <a:cubicBezTo>
                      <a:pt x="5" y="933"/>
                      <a:pt x="5" y="933"/>
                      <a:pt x="5" y="933"/>
                    </a:cubicBezTo>
                    <a:cubicBezTo>
                      <a:pt x="7" y="932"/>
                      <a:pt x="7" y="932"/>
                      <a:pt x="7" y="932"/>
                    </a:cubicBezTo>
                    <a:cubicBezTo>
                      <a:pt x="8" y="932"/>
                      <a:pt x="8" y="932"/>
                      <a:pt x="8" y="931"/>
                    </a:cubicBezTo>
                    <a:cubicBezTo>
                      <a:pt x="8" y="930"/>
                      <a:pt x="8" y="930"/>
                      <a:pt x="7" y="930"/>
                    </a:cubicBezTo>
                    <a:cubicBezTo>
                      <a:pt x="6" y="929"/>
                      <a:pt x="6" y="929"/>
                      <a:pt x="6" y="929"/>
                    </a:cubicBezTo>
                    <a:cubicBezTo>
                      <a:pt x="8" y="927"/>
                      <a:pt x="8" y="927"/>
                      <a:pt x="8" y="927"/>
                    </a:cubicBezTo>
                    <a:cubicBezTo>
                      <a:pt x="9" y="926"/>
                      <a:pt x="9" y="926"/>
                      <a:pt x="9" y="925"/>
                    </a:cubicBezTo>
                    <a:cubicBezTo>
                      <a:pt x="9" y="925"/>
                      <a:pt x="9" y="925"/>
                      <a:pt x="8" y="924"/>
                    </a:cubicBezTo>
                    <a:cubicBezTo>
                      <a:pt x="5" y="922"/>
                      <a:pt x="5" y="922"/>
                      <a:pt x="5" y="922"/>
                    </a:cubicBezTo>
                    <a:cubicBezTo>
                      <a:pt x="7" y="920"/>
                      <a:pt x="7" y="920"/>
                      <a:pt x="7" y="920"/>
                    </a:cubicBezTo>
                    <a:cubicBezTo>
                      <a:pt x="8" y="920"/>
                      <a:pt x="8" y="919"/>
                      <a:pt x="8" y="919"/>
                    </a:cubicBezTo>
                    <a:cubicBezTo>
                      <a:pt x="8" y="918"/>
                      <a:pt x="8" y="918"/>
                      <a:pt x="7" y="918"/>
                    </a:cubicBezTo>
                    <a:cubicBezTo>
                      <a:pt x="5" y="916"/>
                      <a:pt x="5" y="916"/>
                      <a:pt x="5" y="916"/>
                    </a:cubicBezTo>
                    <a:cubicBezTo>
                      <a:pt x="9" y="915"/>
                      <a:pt x="9" y="915"/>
                      <a:pt x="9" y="915"/>
                    </a:cubicBezTo>
                    <a:cubicBezTo>
                      <a:pt x="10" y="914"/>
                      <a:pt x="10" y="914"/>
                      <a:pt x="10" y="913"/>
                    </a:cubicBezTo>
                    <a:cubicBezTo>
                      <a:pt x="10" y="913"/>
                      <a:pt x="10" y="912"/>
                      <a:pt x="10" y="912"/>
                    </a:cubicBezTo>
                    <a:cubicBezTo>
                      <a:pt x="6" y="910"/>
                      <a:pt x="6" y="910"/>
                      <a:pt x="6" y="910"/>
                    </a:cubicBezTo>
                    <a:cubicBezTo>
                      <a:pt x="9" y="907"/>
                      <a:pt x="9" y="907"/>
                      <a:pt x="9" y="907"/>
                    </a:cubicBezTo>
                    <a:cubicBezTo>
                      <a:pt x="9" y="907"/>
                      <a:pt x="9" y="906"/>
                      <a:pt x="9" y="906"/>
                    </a:cubicBezTo>
                    <a:cubicBezTo>
                      <a:pt x="9" y="906"/>
                      <a:pt x="9" y="905"/>
                      <a:pt x="8" y="905"/>
                    </a:cubicBezTo>
                    <a:cubicBezTo>
                      <a:pt x="5" y="903"/>
                      <a:pt x="5" y="903"/>
                      <a:pt x="5" y="903"/>
                    </a:cubicBezTo>
                    <a:cubicBezTo>
                      <a:pt x="8" y="901"/>
                      <a:pt x="8" y="901"/>
                      <a:pt x="8" y="901"/>
                    </a:cubicBezTo>
                    <a:cubicBezTo>
                      <a:pt x="9" y="901"/>
                      <a:pt x="9" y="900"/>
                      <a:pt x="9" y="900"/>
                    </a:cubicBezTo>
                    <a:cubicBezTo>
                      <a:pt x="9" y="899"/>
                      <a:pt x="9" y="899"/>
                      <a:pt x="9" y="899"/>
                    </a:cubicBezTo>
                    <a:cubicBezTo>
                      <a:pt x="5" y="897"/>
                      <a:pt x="5" y="897"/>
                      <a:pt x="5" y="897"/>
                    </a:cubicBezTo>
                    <a:cubicBezTo>
                      <a:pt x="8" y="893"/>
                      <a:pt x="8" y="893"/>
                      <a:pt x="8" y="893"/>
                    </a:cubicBezTo>
                    <a:cubicBezTo>
                      <a:pt x="8" y="893"/>
                      <a:pt x="9" y="893"/>
                      <a:pt x="9" y="892"/>
                    </a:cubicBezTo>
                    <a:cubicBezTo>
                      <a:pt x="8" y="892"/>
                      <a:pt x="8" y="891"/>
                      <a:pt x="8" y="891"/>
                    </a:cubicBezTo>
                    <a:cubicBezTo>
                      <a:pt x="6" y="890"/>
                      <a:pt x="6" y="890"/>
                      <a:pt x="6" y="890"/>
                    </a:cubicBezTo>
                    <a:cubicBezTo>
                      <a:pt x="8" y="889"/>
                      <a:pt x="8" y="889"/>
                      <a:pt x="8" y="889"/>
                    </a:cubicBezTo>
                    <a:cubicBezTo>
                      <a:pt x="9" y="889"/>
                      <a:pt x="9" y="889"/>
                      <a:pt x="10" y="888"/>
                    </a:cubicBezTo>
                    <a:cubicBezTo>
                      <a:pt x="10" y="887"/>
                      <a:pt x="9" y="887"/>
                      <a:pt x="9" y="887"/>
                    </a:cubicBezTo>
                    <a:cubicBezTo>
                      <a:pt x="4" y="884"/>
                      <a:pt x="4" y="884"/>
                      <a:pt x="4" y="884"/>
                    </a:cubicBezTo>
                    <a:cubicBezTo>
                      <a:pt x="7" y="881"/>
                      <a:pt x="7" y="881"/>
                      <a:pt x="7" y="881"/>
                    </a:cubicBezTo>
                    <a:cubicBezTo>
                      <a:pt x="8" y="881"/>
                      <a:pt x="8" y="880"/>
                      <a:pt x="8" y="880"/>
                    </a:cubicBezTo>
                    <a:cubicBezTo>
                      <a:pt x="8" y="879"/>
                      <a:pt x="8" y="879"/>
                      <a:pt x="7" y="879"/>
                    </a:cubicBezTo>
                    <a:cubicBezTo>
                      <a:pt x="6" y="878"/>
                      <a:pt x="6" y="878"/>
                      <a:pt x="6" y="878"/>
                    </a:cubicBezTo>
                    <a:cubicBezTo>
                      <a:pt x="9" y="876"/>
                      <a:pt x="9" y="876"/>
                      <a:pt x="9" y="876"/>
                    </a:cubicBezTo>
                    <a:cubicBezTo>
                      <a:pt x="9" y="875"/>
                      <a:pt x="9" y="875"/>
                      <a:pt x="9" y="875"/>
                    </a:cubicBezTo>
                    <a:cubicBezTo>
                      <a:pt x="9" y="874"/>
                      <a:pt x="9" y="874"/>
                      <a:pt x="8" y="873"/>
                    </a:cubicBezTo>
                    <a:cubicBezTo>
                      <a:pt x="5" y="871"/>
                      <a:pt x="5" y="871"/>
                      <a:pt x="5" y="871"/>
                    </a:cubicBezTo>
                    <a:cubicBezTo>
                      <a:pt x="8" y="868"/>
                      <a:pt x="8" y="868"/>
                      <a:pt x="8" y="868"/>
                    </a:cubicBezTo>
                    <a:cubicBezTo>
                      <a:pt x="8" y="868"/>
                      <a:pt x="8" y="867"/>
                      <a:pt x="8" y="867"/>
                    </a:cubicBezTo>
                    <a:cubicBezTo>
                      <a:pt x="8" y="866"/>
                      <a:pt x="8" y="866"/>
                      <a:pt x="8" y="866"/>
                    </a:cubicBezTo>
                    <a:cubicBezTo>
                      <a:pt x="5" y="864"/>
                      <a:pt x="5" y="864"/>
                      <a:pt x="5" y="864"/>
                    </a:cubicBezTo>
                    <a:cubicBezTo>
                      <a:pt x="8" y="863"/>
                      <a:pt x="8" y="863"/>
                      <a:pt x="8" y="863"/>
                    </a:cubicBezTo>
                    <a:cubicBezTo>
                      <a:pt x="8" y="862"/>
                      <a:pt x="8" y="862"/>
                      <a:pt x="8" y="861"/>
                    </a:cubicBezTo>
                    <a:cubicBezTo>
                      <a:pt x="8" y="861"/>
                      <a:pt x="8" y="860"/>
                      <a:pt x="8" y="860"/>
                    </a:cubicBezTo>
                    <a:cubicBezTo>
                      <a:pt x="5" y="859"/>
                      <a:pt x="5" y="859"/>
                      <a:pt x="5" y="859"/>
                    </a:cubicBezTo>
                    <a:cubicBezTo>
                      <a:pt x="9" y="857"/>
                      <a:pt x="9" y="857"/>
                      <a:pt x="9" y="857"/>
                    </a:cubicBezTo>
                    <a:cubicBezTo>
                      <a:pt x="10" y="857"/>
                      <a:pt x="10" y="856"/>
                      <a:pt x="10" y="856"/>
                    </a:cubicBezTo>
                    <a:cubicBezTo>
                      <a:pt x="10" y="855"/>
                      <a:pt x="10" y="855"/>
                      <a:pt x="9" y="854"/>
                    </a:cubicBezTo>
                    <a:cubicBezTo>
                      <a:pt x="6" y="852"/>
                      <a:pt x="6" y="852"/>
                      <a:pt x="6" y="852"/>
                    </a:cubicBezTo>
                    <a:cubicBezTo>
                      <a:pt x="8" y="851"/>
                      <a:pt x="8" y="851"/>
                      <a:pt x="8" y="851"/>
                    </a:cubicBezTo>
                    <a:cubicBezTo>
                      <a:pt x="9" y="850"/>
                      <a:pt x="9" y="850"/>
                      <a:pt x="9" y="850"/>
                    </a:cubicBezTo>
                    <a:cubicBezTo>
                      <a:pt x="9" y="849"/>
                      <a:pt x="9" y="849"/>
                      <a:pt x="8" y="848"/>
                    </a:cubicBezTo>
                    <a:cubicBezTo>
                      <a:pt x="6" y="847"/>
                      <a:pt x="6" y="847"/>
                      <a:pt x="6" y="847"/>
                    </a:cubicBezTo>
                    <a:cubicBezTo>
                      <a:pt x="8" y="846"/>
                      <a:pt x="8" y="846"/>
                      <a:pt x="8" y="846"/>
                    </a:cubicBezTo>
                    <a:cubicBezTo>
                      <a:pt x="8" y="845"/>
                      <a:pt x="9" y="845"/>
                      <a:pt x="8" y="844"/>
                    </a:cubicBezTo>
                    <a:cubicBezTo>
                      <a:pt x="8" y="844"/>
                      <a:pt x="8" y="844"/>
                      <a:pt x="8" y="843"/>
                    </a:cubicBezTo>
                    <a:cubicBezTo>
                      <a:pt x="5" y="841"/>
                      <a:pt x="5" y="841"/>
                      <a:pt x="5" y="841"/>
                    </a:cubicBezTo>
                    <a:cubicBezTo>
                      <a:pt x="8" y="838"/>
                      <a:pt x="8" y="838"/>
                      <a:pt x="8" y="838"/>
                    </a:cubicBezTo>
                    <a:cubicBezTo>
                      <a:pt x="8" y="837"/>
                      <a:pt x="8" y="837"/>
                      <a:pt x="8" y="837"/>
                    </a:cubicBezTo>
                    <a:cubicBezTo>
                      <a:pt x="8" y="836"/>
                      <a:pt x="8" y="836"/>
                      <a:pt x="8" y="836"/>
                    </a:cubicBezTo>
                    <a:cubicBezTo>
                      <a:pt x="7" y="835"/>
                      <a:pt x="7" y="835"/>
                      <a:pt x="7" y="835"/>
                    </a:cubicBezTo>
                    <a:cubicBezTo>
                      <a:pt x="9" y="834"/>
                      <a:pt x="9" y="834"/>
                      <a:pt x="9" y="834"/>
                    </a:cubicBezTo>
                    <a:cubicBezTo>
                      <a:pt x="10" y="834"/>
                      <a:pt x="10" y="833"/>
                      <a:pt x="10" y="833"/>
                    </a:cubicBezTo>
                    <a:cubicBezTo>
                      <a:pt x="10" y="832"/>
                      <a:pt x="10" y="831"/>
                      <a:pt x="10" y="831"/>
                    </a:cubicBezTo>
                    <a:cubicBezTo>
                      <a:pt x="6" y="829"/>
                      <a:pt x="6" y="829"/>
                      <a:pt x="6" y="829"/>
                    </a:cubicBezTo>
                    <a:cubicBezTo>
                      <a:pt x="10" y="827"/>
                      <a:pt x="10" y="827"/>
                      <a:pt x="10" y="827"/>
                    </a:cubicBezTo>
                    <a:cubicBezTo>
                      <a:pt x="10" y="826"/>
                      <a:pt x="10" y="826"/>
                      <a:pt x="10" y="825"/>
                    </a:cubicBezTo>
                    <a:cubicBezTo>
                      <a:pt x="10" y="825"/>
                      <a:pt x="10" y="824"/>
                      <a:pt x="9" y="824"/>
                    </a:cubicBezTo>
                    <a:cubicBezTo>
                      <a:pt x="5" y="822"/>
                      <a:pt x="5" y="822"/>
                      <a:pt x="5" y="822"/>
                    </a:cubicBezTo>
                    <a:cubicBezTo>
                      <a:pt x="9" y="820"/>
                      <a:pt x="9" y="820"/>
                      <a:pt x="9" y="820"/>
                    </a:cubicBezTo>
                    <a:cubicBezTo>
                      <a:pt x="9" y="820"/>
                      <a:pt x="10" y="819"/>
                      <a:pt x="10" y="819"/>
                    </a:cubicBezTo>
                    <a:cubicBezTo>
                      <a:pt x="10" y="818"/>
                      <a:pt x="9" y="818"/>
                      <a:pt x="9" y="817"/>
                    </a:cubicBezTo>
                    <a:cubicBezTo>
                      <a:pt x="5" y="815"/>
                      <a:pt x="5" y="815"/>
                      <a:pt x="5" y="815"/>
                    </a:cubicBezTo>
                    <a:cubicBezTo>
                      <a:pt x="7" y="814"/>
                      <a:pt x="7" y="814"/>
                      <a:pt x="7" y="814"/>
                    </a:cubicBezTo>
                    <a:cubicBezTo>
                      <a:pt x="8" y="814"/>
                      <a:pt x="8" y="813"/>
                      <a:pt x="8" y="813"/>
                    </a:cubicBezTo>
                    <a:cubicBezTo>
                      <a:pt x="8" y="812"/>
                      <a:pt x="8" y="812"/>
                      <a:pt x="7" y="811"/>
                    </a:cubicBezTo>
                    <a:cubicBezTo>
                      <a:pt x="6" y="811"/>
                      <a:pt x="6" y="811"/>
                      <a:pt x="6" y="811"/>
                    </a:cubicBezTo>
                    <a:cubicBezTo>
                      <a:pt x="9" y="809"/>
                      <a:pt x="9" y="809"/>
                      <a:pt x="9" y="809"/>
                    </a:cubicBezTo>
                    <a:cubicBezTo>
                      <a:pt x="9" y="809"/>
                      <a:pt x="9" y="809"/>
                      <a:pt x="10" y="808"/>
                    </a:cubicBezTo>
                    <a:cubicBezTo>
                      <a:pt x="10" y="808"/>
                      <a:pt x="9" y="807"/>
                      <a:pt x="9" y="807"/>
                    </a:cubicBezTo>
                    <a:cubicBezTo>
                      <a:pt x="6" y="805"/>
                      <a:pt x="6" y="805"/>
                      <a:pt x="6" y="805"/>
                    </a:cubicBezTo>
                    <a:cubicBezTo>
                      <a:pt x="8" y="803"/>
                      <a:pt x="8" y="803"/>
                      <a:pt x="8" y="803"/>
                    </a:cubicBezTo>
                    <a:cubicBezTo>
                      <a:pt x="8" y="803"/>
                      <a:pt x="8" y="803"/>
                      <a:pt x="8" y="802"/>
                    </a:cubicBezTo>
                    <a:cubicBezTo>
                      <a:pt x="8" y="802"/>
                      <a:pt x="8" y="801"/>
                      <a:pt x="8" y="801"/>
                    </a:cubicBezTo>
                    <a:cubicBezTo>
                      <a:pt x="6" y="800"/>
                      <a:pt x="6" y="800"/>
                      <a:pt x="6" y="800"/>
                    </a:cubicBezTo>
                    <a:cubicBezTo>
                      <a:pt x="9" y="799"/>
                      <a:pt x="9" y="799"/>
                      <a:pt x="9" y="799"/>
                    </a:cubicBezTo>
                    <a:cubicBezTo>
                      <a:pt x="9" y="799"/>
                      <a:pt x="10" y="798"/>
                      <a:pt x="10" y="798"/>
                    </a:cubicBezTo>
                    <a:cubicBezTo>
                      <a:pt x="10" y="797"/>
                      <a:pt x="9" y="797"/>
                      <a:pt x="9" y="796"/>
                    </a:cubicBezTo>
                    <a:cubicBezTo>
                      <a:pt x="6" y="795"/>
                      <a:pt x="6" y="795"/>
                      <a:pt x="6" y="795"/>
                    </a:cubicBezTo>
                    <a:cubicBezTo>
                      <a:pt x="10" y="793"/>
                      <a:pt x="10" y="793"/>
                      <a:pt x="10" y="793"/>
                    </a:cubicBezTo>
                    <a:cubicBezTo>
                      <a:pt x="10" y="792"/>
                      <a:pt x="10" y="792"/>
                      <a:pt x="10" y="791"/>
                    </a:cubicBezTo>
                    <a:cubicBezTo>
                      <a:pt x="10" y="791"/>
                      <a:pt x="10" y="790"/>
                      <a:pt x="10" y="790"/>
                    </a:cubicBezTo>
                    <a:cubicBezTo>
                      <a:pt x="6" y="788"/>
                      <a:pt x="6" y="788"/>
                      <a:pt x="6" y="788"/>
                    </a:cubicBezTo>
                    <a:cubicBezTo>
                      <a:pt x="8" y="787"/>
                      <a:pt x="8" y="787"/>
                      <a:pt x="8" y="787"/>
                    </a:cubicBezTo>
                    <a:cubicBezTo>
                      <a:pt x="8" y="787"/>
                      <a:pt x="9" y="786"/>
                      <a:pt x="9" y="786"/>
                    </a:cubicBezTo>
                    <a:cubicBezTo>
                      <a:pt x="9" y="785"/>
                      <a:pt x="8" y="785"/>
                      <a:pt x="8" y="784"/>
                    </a:cubicBezTo>
                    <a:cubicBezTo>
                      <a:pt x="7" y="784"/>
                      <a:pt x="7" y="784"/>
                      <a:pt x="7" y="784"/>
                    </a:cubicBezTo>
                    <a:cubicBezTo>
                      <a:pt x="9" y="782"/>
                      <a:pt x="9" y="782"/>
                      <a:pt x="9" y="782"/>
                    </a:cubicBezTo>
                    <a:cubicBezTo>
                      <a:pt x="9" y="782"/>
                      <a:pt x="9" y="782"/>
                      <a:pt x="10" y="781"/>
                    </a:cubicBezTo>
                    <a:cubicBezTo>
                      <a:pt x="10" y="781"/>
                      <a:pt x="9" y="780"/>
                      <a:pt x="9" y="780"/>
                    </a:cubicBezTo>
                    <a:cubicBezTo>
                      <a:pt x="6" y="778"/>
                      <a:pt x="6" y="778"/>
                      <a:pt x="6" y="778"/>
                    </a:cubicBezTo>
                    <a:cubicBezTo>
                      <a:pt x="8" y="775"/>
                      <a:pt x="8" y="775"/>
                      <a:pt x="8" y="775"/>
                    </a:cubicBezTo>
                    <a:cubicBezTo>
                      <a:pt x="8" y="775"/>
                      <a:pt x="8" y="774"/>
                      <a:pt x="8" y="774"/>
                    </a:cubicBezTo>
                    <a:cubicBezTo>
                      <a:pt x="8" y="773"/>
                      <a:pt x="8" y="773"/>
                      <a:pt x="8" y="773"/>
                    </a:cubicBezTo>
                    <a:cubicBezTo>
                      <a:pt x="5" y="771"/>
                      <a:pt x="5" y="771"/>
                      <a:pt x="5" y="771"/>
                    </a:cubicBezTo>
                    <a:cubicBezTo>
                      <a:pt x="8" y="769"/>
                      <a:pt x="8" y="769"/>
                      <a:pt x="8" y="769"/>
                    </a:cubicBezTo>
                    <a:cubicBezTo>
                      <a:pt x="9" y="769"/>
                      <a:pt x="9" y="768"/>
                      <a:pt x="9" y="768"/>
                    </a:cubicBezTo>
                    <a:cubicBezTo>
                      <a:pt x="9" y="767"/>
                      <a:pt x="9" y="767"/>
                      <a:pt x="8" y="766"/>
                    </a:cubicBezTo>
                    <a:cubicBezTo>
                      <a:pt x="5" y="765"/>
                      <a:pt x="5" y="765"/>
                      <a:pt x="5" y="765"/>
                    </a:cubicBezTo>
                    <a:cubicBezTo>
                      <a:pt x="8" y="763"/>
                      <a:pt x="8" y="763"/>
                      <a:pt x="8" y="763"/>
                    </a:cubicBezTo>
                    <a:cubicBezTo>
                      <a:pt x="8" y="763"/>
                      <a:pt x="8" y="762"/>
                      <a:pt x="8" y="762"/>
                    </a:cubicBezTo>
                    <a:cubicBezTo>
                      <a:pt x="8" y="761"/>
                      <a:pt x="8" y="761"/>
                      <a:pt x="8" y="761"/>
                    </a:cubicBezTo>
                    <a:cubicBezTo>
                      <a:pt x="7" y="760"/>
                      <a:pt x="7" y="760"/>
                      <a:pt x="7" y="760"/>
                    </a:cubicBezTo>
                    <a:cubicBezTo>
                      <a:pt x="9" y="759"/>
                      <a:pt x="9" y="759"/>
                      <a:pt x="9" y="759"/>
                    </a:cubicBezTo>
                    <a:cubicBezTo>
                      <a:pt x="9" y="759"/>
                      <a:pt x="9" y="758"/>
                      <a:pt x="9" y="758"/>
                    </a:cubicBezTo>
                    <a:cubicBezTo>
                      <a:pt x="9" y="757"/>
                      <a:pt x="9" y="757"/>
                      <a:pt x="9" y="756"/>
                    </a:cubicBezTo>
                    <a:cubicBezTo>
                      <a:pt x="5" y="754"/>
                      <a:pt x="5" y="754"/>
                      <a:pt x="5" y="754"/>
                    </a:cubicBezTo>
                    <a:cubicBezTo>
                      <a:pt x="8" y="750"/>
                      <a:pt x="8" y="750"/>
                      <a:pt x="8" y="750"/>
                    </a:cubicBezTo>
                    <a:cubicBezTo>
                      <a:pt x="8" y="750"/>
                      <a:pt x="8" y="749"/>
                      <a:pt x="8" y="749"/>
                    </a:cubicBezTo>
                    <a:cubicBezTo>
                      <a:pt x="8" y="748"/>
                      <a:pt x="8" y="748"/>
                      <a:pt x="7" y="748"/>
                    </a:cubicBezTo>
                    <a:cubicBezTo>
                      <a:pt x="5" y="747"/>
                      <a:pt x="5" y="747"/>
                      <a:pt x="5" y="747"/>
                    </a:cubicBezTo>
                    <a:cubicBezTo>
                      <a:pt x="8" y="745"/>
                      <a:pt x="8" y="745"/>
                      <a:pt x="8" y="745"/>
                    </a:cubicBezTo>
                    <a:cubicBezTo>
                      <a:pt x="8" y="744"/>
                      <a:pt x="9" y="744"/>
                      <a:pt x="9" y="743"/>
                    </a:cubicBezTo>
                    <a:cubicBezTo>
                      <a:pt x="9" y="743"/>
                      <a:pt x="8" y="742"/>
                      <a:pt x="8" y="742"/>
                    </a:cubicBezTo>
                    <a:cubicBezTo>
                      <a:pt x="7" y="741"/>
                      <a:pt x="7" y="741"/>
                      <a:pt x="7" y="741"/>
                    </a:cubicBezTo>
                    <a:cubicBezTo>
                      <a:pt x="9" y="740"/>
                      <a:pt x="9" y="740"/>
                      <a:pt x="9" y="740"/>
                    </a:cubicBezTo>
                    <a:cubicBezTo>
                      <a:pt x="9" y="740"/>
                      <a:pt x="10" y="739"/>
                      <a:pt x="10" y="739"/>
                    </a:cubicBezTo>
                    <a:cubicBezTo>
                      <a:pt x="10" y="738"/>
                      <a:pt x="10" y="738"/>
                      <a:pt x="9" y="738"/>
                    </a:cubicBezTo>
                    <a:cubicBezTo>
                      <a:pt x="5" y="735"/>
                      <a:pt x="5" y="735"/>
                      <a:pt x="5" y="735"/>
                    </a:cubicBezTo>
                    <a:cubicBezTo>
                      <a:pt x="8" y="732"/>
                      <a:pt x="8" y="732"/>
                      <a:pt x="8" y="732"/>
                    </a:cubicBezTo>
                    <a:cubicBezTo>
                      <a:pt x="9" y="731"/>
                      <a:pt x="9" y="731"/>
                      <a:pt x="9" y="731"/>
                    </a:cubicBezTo>
                    <a:cubicBezTo>
                      <a:pt x="9" y="730"/>
                      <a:pt x="8" y="730"/>
                      <a:pt x="8" y="730"/>
                    </a:cubicBezTo>
                    <a:cubicBezTo>
                      <a:pt x="5" y="728"/>
                      <a:pt x="5" y="728"/>
                      <a:pt x="5" y="728"/>
                    </a:cubicBezTo>
                    <a:cubicBezTo>
                      <a:pt x="8" y="726"/>
                      <a:pt x="8" y="726"/>
                      <a:pt x="8" y="726"/>
                    </a:cubicBezTo>
                    <a:cubicBezTo>
                      <a:pt x="9" y="726"/>
                      <a:pt x="9" y="726"/>
                      <a:pt x="9" y="725"/>
                    </a:cubicBezTo>
                    <a:cubicBezTo>
                      <a:pt x="9" y="724"/>
                      <a:pt x="9" y="724"/>
                      <a:pt x="8" y="724"/>
                    </a:cubicBezTo>
                    <a:cubicBezTo>
                      <a:pt x="6" y="722"/>
                      <a:pt x="6" y="722"/>
                      <a:pt x="6" y="722"/>
                    </a:cubicBezTo>
                    <a:cubicBezTo>
                      <a:pt x="8" y="722"/>
                      <a:pt x="8" y="722"/>
                      <a:pt x="8" y="722"/>
                    </a:cubicBezTo>
                    <a:cubicBezTo>
                      <a:pt x="8" y="721"/>
                      <a:pt x="9" y="721"/>
                      <a:pt x="9" y="720"/>
                    </a:cubicBezTo>
                    <a:cubicBezTo>
                      <a:pt x="9" y="720"/>
                      <a:pt x="9" y="719"/>
                      <a:pt x="8" y="719"/>
                    </a:cubicBezTo>
                    <a:cubicBezTo>
                      <a:pt x="5" y="717"/>
                      <a:pt x="5" y="717"/>
                      <a:pt x="5" y="717"/>
                    </a:cubicBezTo>
                    <a:cubicBezTo>
                      <a:pt x="8" y="714"/>
                      <a:pt x="8" y="714"/>
                      <a:pt x="8" y="714"/>
                    </a:cubicBezTo>
                    <a:cubicBezTo>
                      <a:pt x="8" y="714"/>
                      <a:pt x="8" y="713"/>
                      <a:pt x="8" y="713"/>
                    </a:cubicBezTo>
                    <a:cubicBezTo>
                      <a:pt x="8" y="713"/>
                      <a:pt x="8" y="712"/>
                      <a:pt x="8" y="712"/>
                    </a:cubicBezTo>
                    <a:cubicBezTo>
                      <a:pt x="6" y="711"/>
                      <a:pt x="6" y="711"/>
                      <a:pt x="6" y="711"/>
                    </a:cubicBezTo>
                    <a:cubicBezTo>
                      <a:pt x="9" y="707"/>
                      <a:pt x="9" y="707"/>
                      <a:pt x="9" y="707"/>
                    </a:cubicBezTo>
                    <a:cubicBezTo>
                      <a:pt x="9" y="707"/>
                      <a:pt x="9" y="707"/>
                      <a:pt x="9" y="706"/>
                    </a:cubicBezTo>
                    <a:cubicBezTo>
                      <a:pt x="9" y="706"/>
                      <a:pt x="9" y="705"/>
                      <a:pt x="8" y="705"/>
                    </a:cubicBezTo>
                    <a:cubicBezTo>
                      <a:pt x="5" y="703"/>
                      <a:pt x="5" y="703"/>
                      <a:pt x="5" y="703"/>
                    </a:cubicBezTo>
                    <a:cubicBezTo>
                      <a:pt x="8" y="701"/>
                      <a:pt x="8" y="701"/>
                      <a:pt x="8" y="701"/>
                    </a:cubicBezTo>
                    <a:cubicBezTo>
                      <a:pt x="9" y="701"/>
                      <a:pt x="9" y="700"/>
                      <a:pt x="9" y="700"/>
                    </a:cubicBezTo>
                    <a:cubicBezTo>
                      <a:pt x="9" y="699"/>
                      <a:pt x="9" y="699"/>
                      <a:pt x="8" y="698"/>
                    </a:cubicBezTo>
                    <a:cubicBezTo>
                      <a:pt x="7" y="697"/>
                      <a:pt x="7" y="697"/>
                      <a:pt x="7" y="697"/>
                    </a:cubicBezTo>
                    <a:cubicBezTo>
                      <a:pt x="8" y="696"/>
                      <a:pt x="8" y="696"/>
                      <a:pt x="8" y="696"/>
                    </a:cubicBezTo>
                    <a:cubicBezTo>
                      <a:pt x="9" y="696"/>
                      <a:pt x="9" y="695"/>
                      <a:pt x="9" y="695"/>
                    </a:cubicBezTo>
                    <a:cubicBezTo>
                      <a:pt x="9" y="694"/>
                      <a:pt x="9" y="694"/>
                      <a:pt x="8" y="694"/>
                    </a:cubicBezTo>
                    <a:cubicBezTo>
                      <a:pt x="6" y="692"/>
                      <a:pt x="6" y="692"/>
                      <a:pt x="6" y="692"/>
                    </a:cubicBezTo>
                    <a:cubicBezTo>
                      <a:pt x="8" y="689"/>
                      <a:pt x="8" y="689"/>
                      <a:pt x="8" y="689"/>
                    </a:cubicBezTo>
                    <a:cubicBezTo>
                      <a:pt x="9" y="689"/>
                      <a:pt x="9" y="688"/>
                      <a:pt x="9" y="688"/>
                    </a:cubicBezTo>
                    <a:cubicBezTo>
                      <a:pt x="9" y="688"/>
                      <a:pt x="8" y="687"/>
                      <a:pt x="8" y="687"/>
                    </a:cubicBezTo>
                    <a:cubicBezTo>
                      <a:pt x="6" y="686"/>
                      <a:pt x="6" y="686"/>
                      <a:pt x="6" y="686"/>
                    </a:cubicBezTo>
                    <a:cubicBezTo>
                      <a:pt x="9" y="682"/>
                      <a:pt x="9" y="682"/>
                      <a:pt x="9" y="682"/>
                    </a:cubicBezTo>
                    <a:cubicBezTo>
                      <a:pt x="9" y="682"/>
                      <a:pt x="9" y="681"/>
                      <a:pt x="9" y="681"/>
                    </a:cubicBezTo>
                    <a:cubicBezTo>
                      <a:pt x="9" y="680"/>
                      <a:pt x="9" y="680"/>
                      <a:pt x="8" y="680"/>
                    </a:cubicBezTo>
                    <a:cubicBezTo>
                      <a:pt x="6" y="678"/>
                      <a:pt x="6" y="678"/>
                      <a:pt x="6" y="678"/>
                    </a:cubicBezTo>
                    <a:cubicBezTo>
                      <a:pt x="9" y="676"/>
                      <a:pt x="9" y="676"/>
                      <a:pt x="9" y="676"/>
                    </a:cubicBezTo>
                    <a:cubicBezTo>
                      <a:pt x="10" y="676"/>
                      <a:pt x="10" y="675"/>
                      <a:pt x="10" y="675"/>
                    </a:cubicBezTo>
                    <a:cubicBezTo>
                      <a:pt x="10" y="674"/>
                      <a:pt x="10" y="674"/>
                      <a:pt x="9" y="674"/>
                    </a:cubicBezTo>
                    <a:cubicBezTo>
                      <a:pt x="5" y="671"/>
                      <a:pt x="5" y="671"/>
                      <a:pt x="5" y="671"/>
                    </a:cubicBezTo>
                    <a:cubicBezTo>
                      <a:pt x="9" y="668"/>
                      <a:pt x="9" y="668"/>
                      <a:pt x="9" y="668"/>
                    </a:cubicBezTo>
                    <a:cubicBezTo>
                      <a:pt x="9" y="668"/>
                      <a:pt x="9" y="667"/>
                      <a:pt x="9" y="667"/>
                    </a:cubicBezTo>
                    <a:cubicBezTo>
                      <a:pt x="9" y="666"/>
                      <a:pt x="9" y="666"/>
                      <a:pt x="9" y="666"/>
                    </a:cubicBezTo>
                    <a:cubicBezTo>
                      <a:pt x="6" y="664"/>
                      <a:pt x="6" y="664"/>
                      <a:pt x="6" y="664"/>
                    </a:cubicBezTo>
                    <a:cubicBezTo>
                      <a:pt x="8" y="663"/>
                      <a:pt x="8" y="663"/>
                      <a:pt x="8" y="663"/>
                    </a:cubicBezTo>
                    <a:cubicBezTo>
                      <a:pt x="9" y="663"/>
                      <a:pt x="9" y="662"/>
                      <a:pt x="9" y="662"/>
                    </a:cubicBezTo>
                    <a:cubicBezTo>
                      <a:pt x="9" y="661"/>
                      <a:pt x="9" y="661"/>
                      <a:pt x="9" y="660"/>
                    </a:cubicBezTo>
                    <a:cubicBezTo>
                      <a:pt x="6" y="659"/>
                      <a:pt x="6" y="659"/>
                      <a:pt x="6" y="659"/>
                    </a:cubicBezTo>
                    <a:cubicBezTo>
                      <a:pt x="9" y="657"/>
                      <a:pt x="9" y="657"/>
                      <a:pt x="9" y="657"/>
                    </a:cubicBezTo>
                    <a:cubicBezTo>
                      <a:pt x="9" y="657"/>
                      <a:pt x="10" y="657"/>
                      <a:pt x="10" y="656"/>
                    </a:cubicBezTo>
                    <a:cubicBezTo>
                      <a:pt x="10" y="656"/>
                      <a:pt x="10" y="655"/>
                      <a:pt x="9" y="655"/>
                    </a:cubicBezTo>
                    <a:cubicBezTo>
                      <a:pt x="6" y="653"/>
                      <a:pt x="6" y="653"/>
                      <a:pt x="6" y="653"/>
                    </a:cubicBezTo>
                    <a:cubicBezTo>
                      <a:pt x="8" y="652"/>
                      <a:pt x="8" y="652"/>
                      <a:pt x="8" y="652"/>
                    </a:cubicBezTo>
                    <a:cubicBezTo>
                      <a:pt x="9" y="651"/>
                      <a:pt x="9" y="651"/>
                      <a:pt x="9" y="650"/>
                    </a:cubicBezTo>
                    <a:cubicBezTo>
                      <a:pt x="9" y="650"/>
                      <a:pt x="9" y="649"/>
                      <a:pt x="8" y="649"/>
                    </a:cubicBezTo>
                    <a:cubicBezTo>
                      <a:pt x="5" y="647"/>
                      <a:pt x="5" y="647"/>
                      <a:pt x="5" y="647"/>
                    </a:cubicBezTo>
                    <a:cubicBezTo>
                      <a:pt x="8" y="643"/>
                      <a:pt x="8" y="643"/>
                      <a:pt x="8" y="643"/>
                    </a:cubicBezTo>
                    <a:cubicBezTo>
                      <a:pt x="8" y="643"/>
                      <a:pt x="8" y="643"/>
                      <a:pt x="8" y="642"/>
                    </a:cubicBezTo>
                    <a:cubicBezTo>
                      <a:pt x="8" y="642"/>
                      <a:pt x="8" y="641"/>
                      <a:pt x="8" y="641"/>
                    </a:cubicBezTo>
                    <a:cubicBezTo>
                      <a:pt x="6" y="640"/>
                      <a:pt x="6" y="640"/>
                      <a:pt x="6" y="640"/>
                    </a:cubicBezTo>
                    <a:cubicBezTo>
                      <a:pt x="8" y="636"/>
                      <a:pt x="8" y="636"/>
                      <a:pt x="8" y="636"/>
                    </a:cubicBezTo>
                    <a:cubicBezTo>
                      <a:pt x="8" y="635"/>
                      <a:pt x="8" y="634"/>
                      <a:pt x="7" y="634"/>
                    </a:cubicBezTo>
                    <a:cubicBezTo>
                      <a:pt x="6" y="633"/>
                      <a:pt x="6" y="633"/>
                      <a:pt x="6" y="633"/>
                    </a:cubicBezTo>
                    <a:cubicBezTo>
                      <a:pt x="9" y="630"/>
                      <a:pt x="9" y="630"/>
                      <a:pt x="9" y="630"/>
                    </a:cubicBezTo>
                    <a:cubicBezTo>
                      <a:pt x="10" y="629"/>
                      <a:pt x="10" y="629"/>
                      <a:pt x="10" y="628"/>
                    </a:cubicBezTo>
                    <a:cubicBezTo>
                      <a:pt x="10" y="628"/>
                      <a:pt x="9" y="628"/>
                      <a:pt x="9" y="627"/>
                    </a:cubicBezTo>
                    <a:cubicBezTo>
                      <a:pt x="5" y="625"/>
                      <a:pt x="5" y="625"/>
                      <a:pt x="5" y="625"/>
                    </a:cubicBezTo>
                    <a:cubicBezTo>
                      <a:pt x="9" y="623"/>
                      <a:pt x="9" y="623"/>
                      <a:pt x="9" y="623"/>
                    </a:cubicBezTo>
                    <a:cubicBezTo>
                      <a:pt x="10" y="623"/>
                      <a:pt x="10" y="622"/>
                      <a:pt x="10" y="622"/>
                    </a:cubicBezTo>
                    <a:cubicBezTo>
                      <a:pt x="10" y="621"/>
                      <a:pt x="10" y="621"/>
                      <a:pt x="10" y="620"/>
                    </a:cubicBezTo>
                    <a:cubicBezTo>
                      <a:pt x="7" y="618"/>
                      <a:pt x="7" y="618"/>
                      <a:pt x="7" y="618"/>
                    </a:cubicBezTo>
                    <a:cubicBezTo>
                      <a:pt x="9" y="617"/>
                      <a:pt x="9" y="617"/>
                      <a:pt x="9" y="617"/>
                    </a:cubicBezTo>
                    <a:cubicBezTo>
                      <a:pt x="9" y="617"/>
                      <a:pt x="9" y="616"/>
                      <a:pt x="9" y="616"/>
                    </a:cubicBezTo>
                    <a:cubicBezTo>
                      <a:pt x="9" y="615"/>
                      <a:pt x="9" y="615"/>
                      <a:pt x="9" y="614"/>
                    </a:cubicBezTo>
                    <a:cubicBezTo>
                      <a:pt x="6" y="613"/>
                      <a:pt x="6" y="613"/>
                      <a:pt x="6" y="613"/>
                    </a:cubicBezTo>
                    <a:cubicBezTo>
                      <a:pt x="9" y="612"/>
                      <a:pt x="9" y="612"/>
                      <a:pt x="9" y="612"/>
                    </a:cubicBezTo>
                    <a:cubicBezTo>
                      <a:pt x="10" y="612"/>
                      <a:pt x="10" y="611"/>
                      <a:pt x="10" y="611"/>
                    </a:cubicBezTo>
                    <a:cubicBezTo>
                      <a:pt x="10" y="610"/>
                      <a:pt x="10" y="609"/>
                      <a:pt x="10" y="609"/>
                    </a:cubicBezTo>
                    <a:cubicBezTo>
                      <a:pt x="7" y="607"/>
                      <a:pt x="7" y="607"/>
                      <a:pt x="7" y="607"/>
                    </a:cubicBezTo>
                    <a:cubicBezTo>
                      <a:pt x="9" y="607"/>
                      <a:pt x="9" y="607"/>
                      <a:pt x="9" y="607"/>
                    </a:cubicBezTo>
                    <a:cubicBezTo>
                      <a:pt x="9" y="607"/>
                      <a:pt x="10" y="607"/>
                      <a:pt x="10" y="606"/>
                    </a:cubicBezTo>
                    <a:cubicBezTo>
                      <a:pt x="10" y="605"/>
                      <a:pt x="10" y="605"/>
                      <a:pt x="9" y="604"/>
                    </a:cubicBezTo>
                    <a:cubicBezTo>
                      <a:pt x="6" y="602"/>
                      <a:pt x="6" y="602"/>
                      <a:pt x="6" y="602"/>
                    </a:cubicBezTo>
                    <a:cubicBezTo>
                      <a:pt x="9" y="602"/>
                      <a:pt x="9" y="602"/>
                      <a:pt x="9" y="602"/>
                    </a:cubicBezTo>
                    <a:cubicBezTo>
                      <a:pt x="9" y="602"/>
                      <a:pt x="10" y="601"/>
                      <a:pt x="10" y="601"/>
                    </a:cubicBezTo>
                    <a:cubicBezTo>
                      <a:pt x="10" y="600"/>
                      <a:pt x="10" y="600"/>
                      <a:pt x="9" y="599"/>
                    </a:cubicBezTo>
                    <a:cubicBezTo>
                      <a:pt x="6" y="597"/>
                      <a:pt x="6" y="597"/>
                      <a:pt x="6" y="597"/>
                    </a:cubicBezTo>
                    <a:cubicBezTo>
                      <a:pt x="9" y="595"/>
                      <a:pt x="9" y="595"/>
                      <a:pt x="9" y="595"/>
                    </a:cubicBezTo>
                    <a:cubicBezTo>
                      <a:pt x="9" y="595"/>
                      <a:pt x="9" y="594"/>
                      <a:pt x="9" y="594"/>
                    </a:cubicBezTo>
                    <a:cubicBezTo>
                      <a:pt x="9" y="593"/>
                      <a:pt x="9" y="593"/>
                      <a:pt x="8" y="593"/>
                    </a:cubicBezTo>
                    <a:cubicBezTo>
                      <a:pt x="6" y="591"/>
                      <a:pt x="6" y="591"/>
                      <a:pt x="6" y="591"/>
                    </a:cubicBezTo>
                    <a:cubicBezTo>
                      <a:pt x="8" y="590"/>
                      <a:pt x="8" y="590"/>
                      <a:pt x="8" y="590"/>
                    </a:cubicBezTo>
                    <a:cubicBezTo>
                      <a:pt x="8" y="590"/>
                      <a:pt x="9" y="589"/>
                      <a:pt x="9" y="589"/>
                    </a:cubicBezTo>
                    <a:cubicBezTo>
                      <a:pt x="9" y="588"/>
                      <a:pt x="8" y="588"/>
                      <a:pt x="8" y="587"/>
                    </a:cubicBezTo>
                    <a:cubicBezTo>
                      <a:pt x="6" y="586"/>
                      <a:pt x="6" y="586"/>
                      <a:pt x="6" y="586"/>
                    </a:cubicBezTo>
                    <a:cubicBezTo>
                      <a:pt x="10" y="584"/>
                      <a:pt x="10" y="584"/>
                      <a:pt x="10" y="584"/>
                    </a:cubicBezTo>
                    <a:cubicBezTo>
                      <a:pt x="10" y="584"/>
                      <a:pt x="10" y="583"/>
                      <a:pt x="10" y="583"/>
                    </a:cubicBezTo>
                    <a:cubicBezTo>
                      <a:pt x="10" y="582"/>
                      <a:pt x="10" y="582"/>
                      <a:pt x="10" y="582"/>
                    </a:cubicBezTo>
                    <a:cubicBezTo>
                      <a:pt x="6" y="579"/>
                      <a:pt x="6" y="579"/>
                      <a:pt x="6" y="579"/>
                    </a:cubicBezTo>
                    <a:cubicBezTo>
                      <a:pt x="8" y="577"/>
                      <a:pt x="8" y="577"/>
                      <a:pt x="8" y="577"/>
                    </a:cubicBezTo>
                    <a:cubicBezTo>
                      <a:pt x="8" y="577"/>
                      <a:pt x="8" y="576"/>
                      <a:pt x="8" y="576"/>
                    </a:cubicBezTo>
                    <a:cubicBezTo>
                      <a:pt x="8" y="575"/>
                      <a:pt x="8" y="575"/>
                      <a:pt x="8" y="574"/>
                    </a:cubicBezTo>
                    <a:cubicBezTo>
                      <a:pt x="6" y="573"/>
                      <a:pt x="6" y="573"/>
                      <a:pt x="6" y="573"/>
                    </a:cubicBezTo>
                    <a:cubicBezTo>
                      <a:pt x="8" y="572"/>
                      <a:pt x="8" y="572"/>
                      <a:pt x="8" y="572"/>
                    </a:cubicBezTo>
                    <a:cubicBezTo>
                      <a:pt x="9" y="572"/>
                      <a:pt x="9" y="571"/>
                      <a:pt x="9" y="571"/>
                    </a:cubicBezTo>
                    <a:cubicBezTo>
                      <a:pt x="9" y="570"/>
                      <a:pt x="9" y="570"/>
                      <a:pt x="8" y="569"/>
                    </a:cubicBezTo>
                    <a:cubicBezTo>
                      <a:pt x="6" y="568"/>
                      <a:pt x="6" y="568"/>
                      <a:pt x="6" y="568"/>
                    </a:cubicBezTo>
                    <a:cubicBezTo>
                      <a:pt x="9" y="566"/>
                      <a:pt x="9" y="566"/>
                      <a:pt x="9" y="566"/>
                    </a:cubicBezTo>
                    <a:cubicBezTo>
                      <a:pt x="10" y="566"/>
                      <a:pt x="10" y="566"/>
                      <a:pt x="10" y="565"/>
                    </a:cubicBezTo>
                    <a:cubicBezTo>
                      <a:pt x="10" y="565"/>
                      <a:pt x="9" y="564"/>
                      <a:pt x="9" y="564"/>
                    </a:cubicBezTo>
                    <a:cubicBezTo>
                      <a:pt x="5" y="561"/>
                      <a:pt x="5" y="561"/>
                      <a:pt x="5" y="561"/>
                    </a:cubicBezTo>
                    <a:cubicBezTo>
                      <a:pt x="8" y="558"/>
                      <a:pt x="8" y="558"/>
                      <a:pt x="8" y="558"/>
                    </a:cubicBezTo>
                    <a:cubicBezTo>
                      <a:pt x="8" y="558"/>
                      <a:pt x="8" y="557"/>
                      <a:pt x="8" y="557"/>
                    </a:cubicBezTo>
                    <a:cubicBezTo>
                      <a:pt x="8" y="556"/>
                      <a:pt x="8" y="556"/>
                      <a:pt x="7" y="556"/>
                    </a:cubicBezTo>
                    <a:cubicBezTo>
                      <a:pt x="6" y="555"/>
                      <a:pt x="6" y="555"/>
                      <a:pt x="6" y="555"/>
                    </a:cubicBezTo>
                    <a:cubicBezTo>
                      <a:pt x="9" y="553"/>
                      <a:pt x="9" y="553"/>
                      <a:pt x="9" y="553"/>
                    </a:cubicBezTo>
                    <a:cubicBezTo>
                      <a:pt x="9" y="552"/>
                      <a:pt x="10" y="552"/>
                      <a:pt x="10" y="552"/>
                    </a:cubicBezTo>
                    <a:cubicBezTo>
                      <a:pt x="10" y="551"/>
                      <a:pt x="9" y="551"/>
                      <a:pt x="9" y="550"/>
                    </a:cubicBezTo>
                    <a:cubicBezTo>
                      <a:pt x="6" y="549"/>
                      <a:pt x="6" y="549"/>
                      <a:pt x="6" y="549"/>
                    </a:cubicBezTo>
                    <a:cubicBezTo>
                      <a:pt x="8" y="545"/>
                      <a:pt x="8" y="545"/>
                      <a:pt x="8" y="545"/>
                    </a:cubicBezTo>
                    <a:cubicBezTo>
                      <a:pt x="9" y="545"/>
                      <a:pt x="9" y="544"/>
                      <a:pt x="9" y="544"/>
                    </a:cubicBezTo>
                    <a:cubicBezTo>
                      <a:pt x="8" y="544"/>
                      <a:pt x="8" y="543"/>
                      <a:pt x="8" y="543"/>
                    </a:cubicBezTo>
                    <a:cubicBezTo>
                      <a:pt x="6" y="542"/>
                      <a:pt x="6" y="542"/>
                      <a:pt x="6" y="542"/>
                    </a:cubicBezTo>
                    <a:cubicBezTo>
                      <a:pt x="8" y="539"/>
                      <a:pt x="8" y="539"/>
                      <a:pt x="8" y="539"/>
                    </a:cubicBezTo>
                    <a:cubicBezTo>
                      <a:pt x="8" y="539"/>
                      <a:pt x="9" y="539"/>
                      <a:pt x="8" y="538"/>
                    </a:cubicBezTo>
                    <a:cubicBezTo>
                      <a:pt x="8" y="538"/>
                      <a:pt x="8" y="537"/>
                      <a:pt x="8" y="537"/>
                    </a:cubicBezTo>
                    <a:cubicBezTo>
                      <a:pt x="7" y="537"/>
                      <a:pt x="7" y="537"/>
                      <a:pt x="7" y="537"/>
                    </a:cubicBezTo>
                    <a:cubicBezTo>
                      <a:pt x="9" y="536"/>
                      <a:pt x="9" y="536"/>
                      <a:pt x="9" y="536"/>
                    </a:cubicBezTo>
                    <a:cubicBezTo>
                      <a:pt x="10" y="536"/>
                      <a:pt x="10" y="535"/>
                      <a:pt x="10" y="535"/>
                    </a:cubicBezTo>
                    <a:cubicBezTo>
                      <a:pt x="10" y="534"/>
                      <a:pt x="10" y="534"/>
                      <a:pt x="9" y="533"/>
                    </a:cubicBezTo>
                    <a:cubicBezTo>
                      <a:pt x="5" y="531"/>
                      <a:pt x="5" y="531"/>
                      <a:pt x="5" y="531"/>
                    </a:cubicBezTo>
                    <a:cubicBezTo>
                      <a:pt x="8" y="527"/>
                      <a:pt x="8" y="527"/>
                      <a:pt x="8" y="527"/>
                    </a:cubicBezTo>
                    <a:cubicBezTo>
                      <a:pt x="8" y="527"/>
                      <a:pt x="8" y="527"/>
                      <a:pt x="8" y="526"/>
                    </a:cubicBezTo>
                    <a:cubicBezTo>
                      <a:pt x="8" y="526"/>
                      <a:pt x="8" y="525"/>
                      <a:pt x="8" y="525"/>
                    </a:cubicBezTo>
                    <a:cubicBezTo>
                      <a:pt x="4" y="523"/>
                      <a:pt x="4" y="523"/>
                      <a:pt x="4" y="523"/>
                    </a:cubicBezTo>
                    <a:cubicBezTo>
                      <a:pt x="8" y="521"/>
                      <a:pt x="8" y="521"/>
                      <a:pt x="8" y="521"/>
                    </a:cubicBezTo>
                    <a:cubicBezTo>
                      <a:pt x="8" y="521"/>
                      <a:pt x="9" y="520"/>
                      <a:pt x="9" y="520"/>
                    </a:cubicBezTo>
                    <a:cubicBezTo>
                      <a:pt x="9" y="519"/>
                      <a:pt x="8" y="519"/>
                      <a:pt x="8" y="519"/>
                    </a:cubicBezTo>
                    <a:cubicBezTo>
                      <a:pt x="6" y="517"/>
                      <a:pt x="6" y="517"/>
                      <a:pt x="6" y="517"/>
                    </a:cubicBezTo>
                    <a:cubicBezTo>
                      <a:pt x="8" y="516"/>
                      <a:pt x="8" y="516"/>
                      <a:pt x="8" y="516"/>
                    </a:cubicBezTo>
                    <a:cubicBezTo>
                      <a:pt x="9" y="516"/>
                      <a:pt x="9" y="516"/>
                      <a:pt x="9" y="515"/>
                    </a:cubicBezTo>
                    <a:cubicBezTo>
                      <a:pt x="9" y="514"/>
                      <a:pt x="9" y="514"/>
                      <a:pt x="9" y="514"/>
                    </a:cubicBezTo>
                    <a:cubicBezTo>
                      <a:pt x="6" y="512"/>
                      <a:pt x="6" y="512"/>
                      <a:pt x="6" y="512"/>
                    </a:cubicBezTo>
                    <a:cubicBezTo>
                      <a:pt x="9" y="512"/>
                      <a:pt x="9" y="512"/>
                      <a:pt x="9" y="512"/>
                    </a:cubicBezTo>
                    <a:cubicBezTo>
                      <a:pt x="10" y="512"/>
                      <a:pt x="10" y="511"/>
                      <a:pt x="10" y="511"/>
                    </a:cubicBezTo>
                    <a:cubicBezTo>
                      <a:pt x="10" y="510"/>
                      <a:pt x="10" y="509"/>
                      <a:pt x="9" y="509"/>
                    </a:cubicBezTo>
                    <a:cubicBezTo>
                      <a:pt x="6" y="507"/>
                      <a:pt x="6" y="507"/>
                      <a:pt x="6" y="507"/>
                    </a:cubicBezTo>
                    <a:cubicBezTo>
                      <a:pt x="8" y="505"/>
                      <a:pt x="8" y="505"/>
                      <a:pt x="8" y="505"/>
                    </a:cubicBezTo>
                    <a:cubicBezTo>
                      <a:pt x="8" y="505"/>
                      <a:pt x="8" y="504"/>
                      <a:pt x="8" y="504"/>
                    </a:cubicBezTo>
                    <a:cubicBezTo>
                      <a:pt x="8" y="503"/>
                      <a:pt x="8" y="503"/>
                      <a:pt x="8" y="503"/>
                    </a:cubicBezTo>
                    <a:cubicBezTo>
                      <a:pt x="6" y="502"/>
                      <a:pt x="6" y="502"/>
                      <a:pt x="6" y="502"/>
                    </a:cubicBezTo>
                    <a:cubicBezTo>
                      <a:pt x="8" y="500"/>
                      <a:pt x="8" y="500"/>
                      <a:pt x="8" y="500"/>
                    </a:cubicBezTo>
                    <a:cubicBezTo>
                      <a:pt x="8" y="500"/>
                      <a:pt x="9" y="499"/>
                      <a:pt x="8" y="499"/>
                    </a:cubicBezTo>
                    <a:cubicBezTo>
                      <a:pt x="8" y="498"/>
                      <a:pt x="8" y="498"/>
                      <a:pt x="8" y="498"/>
                    </a:cubicBezTo>
                    <a:cubicBezTo>
                      <a:pt x="7" y="497"/>
                      <a:pt x="7" y="497"/>
                      <a:pt x="7" y="497"/>
                    </a:cubicBezTo>
                    <a:cubicBezTo>
                      <a:pt x="9" y="497"/>
                      <a:pt x="9" y="497"/>
                      <a:pt x="9" y="497"/>
                    </a:cubicBezTo>
                    <a:cubicBezTo>
                      <a:pt x="10" y="497"/>
                      <a:pt x="10" y="496"/>
                      <a:pt x="10" y="495"/>
                    </a:cubicBezTo>
                    <a:cubicBezTo>
                      <a:pt x="10" y="495"/>
                      <a:pt x="10" y="494"/>
                      <a:pt x="10" y="494"/>
                    </a:cubicBezTo>
                    <a:cubicBezTo>
                      <a:pt x="5" y="491"/>
                      <a:pt x="5" y="491"/>
                      <a:pt x="5" y="491"/>
                    </a:cubicBezTo>
                    <a:cubicBezTo>
                      <a:pt x="9" y="490"/>
                      <a:pt x="9" y="490"/>
                      <a:pt x="9" y="490"/>
                    </a:cubicBezTo>
                    <a:cubicBezTo>
                      <a:pt x="9" y="490"/>
                      <a:pt x="9" y="490"/>
                      <a:pt x="10" y="489"/>
                    </a:cubicBezTo>
                    <a:cubicBezTo>
                      <a:pt x="10" y="488"/>
                      <a:pt x="9" y="488"/>
                      <a:pt x="9" y="488"/>
                    </a:cubicBezTo>
                    <a:cubicBezTo>
                      <a:pt x="4" y="485"/>
                      <a:pt x="4" y="485"/>
                      <a:pt x="4" y="485"/>
                    </a:cubicBezTo>
                    <a:cubicBezTo>
                      <a:pt x="8" y="482"/>
                      <a:pt x="8" y="482"/>
                      <a:pt x="8" y="482"/>
                    </a:cubicBezTo>
                    <a:cubicBezTo>
                      <a:pt x="8" y="482"/>
                      <a:pt x="9" y="481"/>
                      <a:pt x="8" y="481"/>
                    </a:cubicBezTo>
                    <a:cubicBezTo>
                      <a:pt x="8" y="480"/>
                      <a:pt x="8" y="480"/>
                      <a:pt x="8" y="480"/>
                    </a:cubicBezTo>
                    <a:cubicBezTo>
                      <a:pt x="6" y="479"/>
                      <a:pt x="6" y="479"/>
                      <a:pt x="6" y="479"/>
                    </a:cubicBezTo>
                    <a:cubicBezTo>
                      <a:pt x="9" y="476"/>
                      <a:pt x="9" y="476"/>
                      <a:pt x="9" y="476"/>
                    </a:cubicBezTo>
                    <a:cubicBezTo>
                      <a:pt x="10" y="475"/>
                      <a:pt x="10" y="475"/>
                      <a:pt x="10" y="474"/>
                    </a:cubicBezTo>
                    <a:cubicBezTo>
                      <a:pt x="10" y="474"/>
                      <a:pt x="9" y="473"/>
                      <a:pt x="9" y="473"/>
                    </a:cubicBezTo>
                    <a:cubicBezTo>
                      <a:pt x="6" y="472"/>
                      <a:pt x="6" y="472"/>
                      <a:pt x="6" y="472"/>
                    </a:cubicBezTo>
                    <a:cubicBezTo>
                      <a:pt x="9" y="469"/>
                      <a:pt x="9" y="469"/>
                      <a:pt x="9" y="469"/>
                    </a:cubicBezTo>
                    <a:cubicBezTo>
                      <a:pt x="10" y="469"/>
                      <a:pt x="10" y="468"/>
                      <a:pt x="10" y="468"/>
                    </a:cubicBezTo>
                    <a:cubicBezTo>
                      <a:pt x="10" y="467"/>
                      <a:pt x="10" y="467"/>
                      <a:pt x="9" y="466"/>
                    </a:cubicBezTo>
                    <a:cubicBezTo>
                      <a:pt x="6" y="465"/>
                      <a:pt x="6" y="465"/>
                      <a:pt x="6" y="465"/>
                    </a:cubicBezTo>
                    <a:cubicBezTo>
                      <a:pt x="9" y="464"/>
                      <a:pt x="9" y="464"/>
                      <a:pt x="9" y="464"/>
                    </a:cubicBezTo>
                    <a:cubicBezTo>
                      <a:pt x="9" y="464"/>
                      <a:pt x="10" y="463"/>
                      <a:pt x="10" y="463"/>
                    </a:cubicBezTo>
                    <a:cubicBezTo>
                      <a:pt x="10" y="462"/>
                      <a:pt x="10" y="462"/>
                      <a:pt x="9" y="461"/>
                    </a:cubicBezTo>
                    <a:cubicBezTo>
                      <a:pt x="6" y="459"/>
                      <a:pt x="6" y="459"/>
                      <a:pt x="6" y="459"/>
                    </a:cubicBezTo>
                    <a:cubicBezTo>
                      <a:pt x="8" y="456"/>
                      <a:pt x="8" y="456"/>
                      <a:pt x="8" y="456"/>
                    </a:cubicBezTo>
                    <a:cubicBezTo>
                      <a:pt x="8" y="455"/>
                      <a:pt x="8" y="454"/>
                      <a:pt x="7" y="454"/>
                    </a:cubicBezTo>
                    <a:cubicBezTo>
                      <a:pt x="5" y="453"/>
                      <a:pt x="5" y="453"/>
                      <a:pt x="5" y="453"/>
                    </a:cubicBezTo>
                    <a:cubicBezTo>
                      <a:pt x="8" y="449"/>
                      <a:pt x="8" y="449"/>
                      <a:pt x="8" y="449"/>
                    </a:cubicBezTo>
                    <a:cubicBezTo>
                      <a:pt x="8" y="449"/>
                      <a:pt x="8" y="448"/>
                      <a:pt x="8" y="448"/>
                    </a:cubicBezTo>
                    <a:cubicBezTo>
                      <a:pt x="8" y="448"/>
                      <a:pt x="8" y="447"/>
                      <a:pt x="8" y="447"/>
                    </a:cubicBezTo>
                    <a:cubicBezTo>
                      <a:pt x="6" y="446"/>
                      <a:pt x="6" y="446"/>
                      <a:pt x="6" y="446"/>
                    </a:cubicBezTo>
                    <a:cubicBezTo>
                      <a:pt x="8" y="442"/>
                      <a:pt x="8" y="442"/>
                      <a:pt x="8" y="442"/>
                    </a:cubicBezTo>
                    <a:cubicBezTo>
                      <a:pt x="8" y="442"/>
                      <a:pt x="8" y="442"/>
                      <a:pt x="8" y="441"/>
                    </a:cubicBezTo>
                    <a:cubicBezTo>
                      <a:pt x="8" y="441"/>
                      <a:pt x="8" y="440"/>
                      <a:pt x="8" y="440"/>
                    </a:cubicBezTo>
                    <a:cubicBezTo>
                      <a:pt x="5" y="439"/>
                      <a:pt x="5" y="439"/>
                      <a:pt x="5" y="439"/>
                    </a:cubicBezTo>
                    <a:cubicBezTo>
                      <a:pt x="8" y="436"/>
                      <a:pt x="8" y="436"/>
                      <a:pt x="8" y="436"/>
                    </a:cubicBezTo>
                    <a:cubicBezTo>
                      <a:pt x="8" y="436"/>
                      <a:pt x="9" y="435"/>
                      <a:pt x="9" y="435"/>
                    </a:cubicBezTo>
                    <a:cubicBezTo>
                      <a:pt x="9" y="434"/>
                      <a:pt x="8" y="434"/>
                      <a:pt x="8" y="434"/>
                    </a:cubicBezTo>
                    <a:cubicBezTo>
                      <a:pt x="5" y="432"/>
                      <a:pt x="5" y="432"/>
                      <a:pt x="5" y="432"/>
                    </a:cubicBezTo>
                    <a:cubicBezTo>
                      <a:pt x="8" y="431"/>
                      <a:pt x="8" y="431"/>
                      <a:pt x="8" y="431"/>
                    </a:cubicBezTo>
                    <a:cubicBezTo>
                      <a:pt x="8" y="430"/>
                      <a:pt x="8" y="430"/>
                      <a:pt x="8" y="429"/>
                    </a:cubicBezTo>
                    <a:cubicBezTo>
                      <a:pt x="8" y="429"/>
                      <a:pt x="8" y="428"/>
                      <a:pt x="8" y="428"/>
                    </a:cubicBezTo>
                    <a:cubicBezTo>
                      <a:pt x="5" y="426"/>
                      <a:pt x="5" y="426"/>
                      <a:pt x="5" y="426"/>
                    </a:cubicBezTo>
                    <a:cubicBezTo>
                      <a:pt x="9" y="424"/>
                      <a:pt x="9" y="424"/>
                      <a:pt x="9" y="424"/>
                    </a:cubicBezTo>
                    <a:cubicBezTo>
                      <a:pt x="9" y="424"/>
                      <a:pt x="9" y="424"/>
                      <a:pt x="9" y="423"/>
                    </a:cubicBezTo>
                    <a:cubicBezTo>
                      <a:pt x="9" y="423"/>
                      <a:pt x="9" y="422"/>
                      <a:pt x="9" y="422"/>
                    </a:cubicBezTo>
                    <a:cubicBezTo>
                      <a:pt x="6" y="420"/>
                      <a:pt x="6" y="420"/>
                      <a:pt x="6" y="420"/>
                    </a:cubicBezTo>
                    <a:cubicBezTo>
                      <a:pt x="9" y="419"/>
                      <a:pt x="9" y="419"/>
                      <a:pt x="9" y="419"/>
                    </a:cubicBezTo>
                    <a:cubicBezTo>
                      <a:pt x="9" y="419"/>
                      <a:pt x="10" y="419"/>
                      <a:pt x="10" y="418"/>
                    </a:cubicBezTo>
                    <a:cubicBezTo>
                      <a:pt x="10" y="418"/>
                      <a:pt x="10" y="417"/>
                      <a:pt x="9" y="417"/>
                    </a:cubicBezTo>
                    <a:cubicBezTo>
                      <a:pt x="5" y="414"/>
                      <a:pt x="5" y="414"/>
                      <a:pt x="5" y="414"/>
                    </a:cubicBezTo>
                    <a:cubicBezTo>
                      <a:pt x="8" y="411"/>
                      <a:pt x="8" y="411"/>
                      <a:pt x="8" y="411"/>
                    </a:cubicBezTo>
                    <a:cubicBezTo>
                      <a:pt x="8" y="411"/>
                      <a:pt x="8" y="410"/>
                      <a:pt x="8" y="410"/>
                    </a:cubicBezTo>
                    <a:cubicBezTo>
                      <a:pt x="8" y="409"/>
                      <a:pt x="8" y="409"/>
                      <a:pt x="7" y="409"/>
                    </a:cubicBezTo>
                    <a:cubicBezTo>
                      <a:pt x="6" y="408"/>
                      <a:pt x="6" y="408"/>
                      <a:pt x="6" y="408"/>
                    </a:cubicBezTo>
                    <a:cubicBezTo>
                      <a:pt x="9" y="405"/>
                      <a:pt x="9" y="405"/>
                      <a:pt x="9" y="405"/>
                    </a:cubicBezTo>
                    <a:cubicBezTo>
                      <a:pt x="9" y="405"/>
                      <a:pt x="9" y="405"/>
                      <a:pt x="9" y="404"/>
                    </a:cubicBezTo>
                    <a:cubicBezTo>
                      <a:pt x="9" y="404"/>
                      <a:pt x="9" y="403"/>
                      <a:pt x="9" y="403"/>
                    </a:cubicBezTo>
                    <a:cubicBezTo>
                      <a:pt x="7" y="402"/>
                      <a:pt x="7" y="402"/>
                      <a:pt x="7" y="402"/>
                    </a:cubicBezTo>
                    <a:cubicBezTo>
                      <a:pt x="9" y="401"/>
                      <a:pt x="9" y="401"/>
                      <a:pt x="9" y="401"/>
                    </a:cubicBezTo>
                    <a:cubicBezTo>
                      <a:pt x="9" y="400"/>
                      <a:pt x="10" y="400"/>
                      <a:pt x="10" y="399"/>
                    </a:cubicBezTo>
                    <a:cubicBezTo>
                      <a:pt x="10" y="399"/>
                      <a:pt x="9" y="398"/>
                      <a:pt x="9" y="398"/>
                    </a:cubicBezTo>
                    <a:cubicBezTo>
                      <a:pt x="6" y="396"/>
                      <a:pt x="6" y="396"/>
                      <a:pt x="6" y="396"/>
                    </a:cubicBezTo>
                    <a:cubicBezTo>
                      <a:pt x="8" y="392"/>
                      <a:pt x="8" y="392"/>
                      <a:pt x="8" y="392"/>
                    </a:cubicBezTo>
                    <a:cubicBezTo>
                      <a:pt x="8" y="392"/>
                      <a:pt x="8" y="392"/>
                      <a:pt x="8" y="391"/>
                    </a:cubicBezTo>
                    <a:cubicBezTo>
                      <a:pt x="8" y="391"/>
                      <a:pt x="8" y="390"/>
                      <a:pt x="8" y="390"/>
                    </a:cubicBezTo>
                    <a:cubicBezTo>
                      <a:pt x="6" y="389"/>
                      <a:pt x="6" y="389"/>
                      <a:pt x="6" y="389"/>
                    </a:cubicBezTo>
                    <a:cubicBezTo>
                      <a:pt x="9" y="387"/>
                      <a:pt x="9" y="387"/>
                      <a:pt x="9" y="387"/>
                    </a:cubicBezTo>
                    <a:cubicBezTo>
                      <a:pt x="10" y="387"/>
                      <a:pt x="10" y="386"/>
                      <a:pt x="10" y="386"/>
                    </a:cubicBezTo>
                    <a:cubicBezTo>
                      <a:pt x="10" y="385"/>
                      <a:pt x="10" y="385"/>
                      <a:pt x="9" y="384"/>
                    </a:cubicBezTo>
                    <a:cubicBezTo>
                      <a:pt x="6" y="382"/>
                      <a:pt x="6" y="382"/>
                      <a:pt x="6" y="382"/>
                    </a:cubicBezTo>
                    <a:cubicBezTo>
                      <a:pt x="9" y="380"/>
                      <a:pt x="9" y="380"/>
                      <a:pt x="9" y="380"/>
                    </a:cubicBezTo>
                    <a:cubicBezTo>
                      <a:pt x="9" y="380"/>
                      <a:pt x="10" y="379"/>
                      <a:pt x="10" y="379"/>
                    </a:cubicBezTo>
                    <a:cubicBezTo>
                      <a:pt x="10" y="378"/>
                      <a:pt x="9" y="378"/>
                      <a:pt x="9" y="378"/>
                    </a:cubicBezTo>
                    <a:cubicBezTo>
                      <a:pt x="6" y="376"/>
                      <a:pt x="6" y="376"/>
                      <a:pt x="6" y="376"/>
                    </a:cubicBezTo>
                    <a:cubicBezTo>
                      <a:pt x="8" y="373"/>
                      <a:pt x="8" y="373"/>
                      <a:pt x="8" y="373"/>
                    </a:cubicBezTo>
                    <a:cubicBezTo>
                      <a:pt x="8" y="373"/>
                      <a:pt x="8" y="373"/>
                      <a:pt x="8" y="372"/>
                    </a:cubicBezTo>
                    <a:cubicBezTo>
                      <a:pt x="8" y="372"/>
                      <a:pt x="8" y="371"/>
                      <a:pt x="7" y="371"/>
                    </a:cubicBezTo>
                    <a:cubicBezTo>
                      <a:pt x="7" y="371"/>
                      <a:pt x="7" y="371"/>
                      <a:pt x="7" y="371"/>
                    </a:cubicBezTo>
                    <a:cubicBezTo>
                      <a:pt x="9" y="369"/>
                      <a:pt x="9" y="369"/>
                      <a:pt x="9" y="369"/>
                    </a:cubicBezTo>
                    <a:cubicBezTo>
                      <a:pt x="10" y="369"/>
                      <a:pt x="10" y="369"/>
                      <a:pt x="10" y="368"/>
                    </a:cubicBezTo>
                    <a:cubicBezTo>
                      <a:pt x="10" y="368"/>
                      <a:pt x="10" y="367"/>
                      <a:pt x="10" y="367"/>
                    </a:cubicBezTo>
                    <a:cubicBezTo>
                      <a:pt x="5" y="364"/>
                      <a:pt x="5" y="364"/>
                      <a:pt x="5" y="364"/>
                    </a:cubicBezTo>
                    <a:cubicBezTo>
                      <a:pt x="8" y="361"/>
                      <a:pt x="8" y="361"/>
                      <a:pt x="8" y="361"/>
                    </a:cubicBezTo>
                    <a:cubicBezTo>
                      <a:pt x="8" y="360"/>
                      <a:pt x="8" y="360"/>
                      <a:pt x="8" y="360"/>
                    </a:cubicBezTo>
                    <a:cubicBezTo>
                      <a:pt x="8" y="359"/>
                      <a:pt x="8" y="359"/>
                      <a:pt x="8" y="359"/>
                    </a:cubicBezTo>
                    <a:cubicBezTo>
                      <a:pt x="6" y="357"/>
                      <a:pt x="6" y="357"/>
                      <a:pt x="6" y="357"/>
                    </a:cubicBezTo>
                    <a:cubicBezTo>
                      <a:pt x="9" y="357"/>
                      <a:pt x="9" y="357"/>
                      <a:pt x="9" y="357"/>
                    </a:cubicBezTo>
                    <a:cubicBezTo>
                      <a:pt x="9" y="357"/>
                      <a:pt x="10" y="356"/>
                      <a:pt x="10" y="356"/>
                    </a:cubicBezTo>
                    <a:cubicBezTo>
                      <a:pt x="10" y="355"/>
                      <a:pt x="10" y="354"/>
                      <a:pt x="9" y="354"/>
                    </a:cubicBezTo>
                    <a:cubicBezTo>
                      <a:pt x="6" y="352"/>
                      <a:pt x="6" y="352"/>
                      <a:pt x="6" y="352"/>
                    </a:cubicBezTo>
                    <a:cubicBezTo>
                      <a:pt x="9" y="351"/>
                      <a:pt x="9" y="351"/>
                      <a:pt x="9" y="351"/>
                    </a:cubicBezTo>
                    <a:cubicBezTo>
                      <a:pt x="9" y="350"/>
                      <a:pt x="10" y="350"/>
                      <a:pt x="10" y="349"/>
                    </a:cubicBezTo>
                    <a:cubicBezTo>
                      <a:pt x="10" y="349"/>
                      <a:pt x="10" y="348"/>
                      <a:pt x="9" y="348"/>
                    </a:cubicBezTo>
                    <a:cubicBezTo>
                      <a:pt x="5" y="345"/>
                      <a:pt x="5" y="345"/>
                      <a:pt x="5" y="345"/>
                    </a:cubicBezTo>
                    <a:cubicBezTo>
                      <a:pt x="8" y="342"/>
                      <a:pt x="8" y="342"/>
                      <a:pt x="8" y="342"/>
                    </a:cubicBezTo>
                    <a:cubicBezTo>
                      <a:pt x="8" y="342"/>
                      <a:pt x="8" y="342"/>
                      <a:pt x="8" y="341"/>
                    </a:cubicBezTo>
                    <a:cubicBezTo>
                      <a:pt x="8" y="341"/>
                      <a:pt x="8" y="340"/>
                      <a:pt x="8" y="340"/>
                    </a:cubicBezTo>
                    <a:cubicBezTo>
                      <a:pt x="7" y="339"/>
                      <a:pt x="7" y="339"/>
                      <a:pt x="7" y="339"/>
                    </a:cubicBezTo>
                    <a:cubicBezTo>
                      <a:pt x="9" y="339"/>
                      <a:pt x="9" y="339"/>
                      <a:pt x="9" y="339"/>
                    </a:cubicBezTo>
                    <a:cubicBezTo>
                      <a:pt x="10" y="339"/>
                      <a:pt x="10" y="338"/>
                      <a:pt x="10" y="338"/>
                    </a:cubicBezTo>
                    <a:cubicBezTo>
                      <a:pt x="10" y="337"/>
                      <a:pt x="10" y="337"/>
                      <a:pt x="10" y="336"/>
                    </a:cubicBezTo>
                    <a:cubicBezTo>
                      <a:pt x="6" y="334"/>
                      <a:pt x="6" y="334"/>
                      <a:pt x="6" y="334"/>
                    </a:cubicBezTo>
                    <a:cubicBezTo>
                      <a:pt x="8" y="331"/>
                      <a:pt x="8" y="331"/>
                      <a:pt x="8" y="331"/>
                    </a:cubicBezTo>
                    <a:cubicBezTo>
                      <a:pt x="8" y="331"/>
                      <a:pt x="8" y="330"/>
                      <a:pt x="8" y="330"/>
                    </a:cubicBezTo>
                    <a:cubicBezTo>
                      <a:pt x="8" y="330"/>
                      <a:pt x="8" y="329"/>
                      <a:pt x="7" y="329"/>
                    </a:cubicBezTo>
                    <a:cubicBezTo>
                      <a:pt x="6" y="328"/>
                      <a:pt x="6" y="328"/>
                      <a:pt x="6" y="328"/>
                    </a:cubicBezTo>
                    <a:cubicBezTo>
                      <a:pt x="8" y="327"/>
                      <a:pt x="8" y="327"/>
                      <a:pt x="8" y="327"/>
                    </a:cubicBezTo>
                    <a:cubicBezTo>
                      <a:pt x="8" y="327"/>
                      <a:pt x="9" y="327"/>
                      <a:pt x="9" y="326"/>
                    </a:cubicBezTo>
                    <a:cubicBezTo>
                      <a:pt x="9" y="326"/>
                      <a:pt x="9" y="325"/>
                      <a:pt x="8" y="325"/>
                    </a:cubicBezTo>
                    <a:cubicBezTo>
                      <a:pt x="5" y="323"/>
                      <a:pt x="5" y="323"/>
                      <a:pt x="5" y="323"/>
                    </a:cubicBezTo>
                    <a:cubicBezTo>
                      <a:pt x="7" y="320"/>
                      <a:pt x="7" y="320"/>
                      <a:pt x="7" y="320"/>
                    </a:cubicBezTo>
                    <a:cubicBezTo>
                      <a:pt x="8" y="320"/>
                      <a:pt x="8" y="319"/>
                      <a:pt x="8" y="319"/>
                    </a:cubicBezTo>
                    <a:cubicBezTo>
                      <a:pt x="8" y="318"/>
                      <a:pt x="8" y="318"/>
                      <a:pt x="7" y="318"/>
                    </a:cubicBezTo>
                    <a:cubicBezTo>
                      <a:pt x="6" y="317"/>
                      <a:pt x="6" y="317"/>
                      <a:pt x="6" y="317"/>
                    </a:cubicBezTo>
                    <a:cubicBezTo>
                      <a:pt x="8" y="316"/>
                      <a:pt x="8" y="316"/>
                      <a:pt x="8" y="316"/>
                    </a:cubicBezTo>
                    <a:cubicBezTo>
                      <a:pt x="8" y="316"/>
                      <a:pt x="9" y="315"/>
                      <a:pt x="9" y="315"/>
                    </a:cubicBezTo>
                    <a:cubicBezTo>
                      <a:pt x="9" y="314"/>
                      <a:pt x="9" y="314"/>
                      <a:pt x="8" y="313"/>
                    </a:cubicBezTo>
                    <a:cubicBezTo>
                      <a:pt x="6" y="312"/>
                      <a:pt x="6" y="312"/>
                      <a:pt x="6" y="312"/>
                    </a:cubicBezTo>
                    <a:cubicBezTo>
                      <a:pt x="9" y="309"/>
                      <a:pt x="9" y="309"/>
                      <a:pt x="9" y="309"/>
                    </a:cubicBezTo>
                    <a:cubicBezTo>
                      <a:pt x="10" y="309"/>
                      <a:pt x="10" y="308"/>
                      <a:pt x="10" y="308"/>
                    </a:cubicBezTo>
                    <a:cubicBezTo>
                      <a:pt x="10" y="307"/>
                      <a:pt x="9" y="307"/>
                      <a:pt x="9" y="307"/>
                    </a:cubicBezTo>
                    <a:cubicBezTo>
                      <a:pt x="6" y="305"/>
                      <a:pt x="6" y="305"/>
                      <a:pt x="6" y="305"/>
                    </a:cubicBezTo>
                    <a:cubicBezTo>
                      <a:pt x="8" y="303"/>
                      <a:pt x="8" y="303"/>
                      <a:pt x="8" y="303"/>
                    </a:cubicBezTo>
                    <a:cubicBezTo>
                      <a:pt x="8" y="303"/>
                      <a:pt x="8" y="303"/>
                      <a:pt x="8" y="302"/>
                    </a:cubicBezTo>
                    <a:cubicBezTo>
                      <a:pt x="8" y="302"/>
                      <a:pt x="8" y="301"/>
                      <a:pt x="8" y="301"/>
                    </a:cubicBezTo>
                    <a:cubicBezTo>
                      <a:pt x="5" y="299"/>
                      <a:pt x="5" y="299"/>
                      <a:pt x="5" y="299"/>
                    </a:cubicBezTo>
                    <a:cubicBezTo>
                      <a:pt x="8" y="296"/>
                      <a:pt x="8" y="296"/>
                      <a:pt x="8" y="296"/>
                    </a:cubicBezTo>
                    <a:cubicBezTo>
                      <a:pt x="8" y="296"/>
                      <a:pt x="9" y="296"/>
                      <a:pt x="8" y="295"/>
                    </a:cubicBezTo>
                    <a:cubicBezTo>
                      <a:pt x="8" y="295"/>
                      <a:pt x="8" y="294"/>
                      <a:pt x="8" y="294"/>
                    </a:cubicBezTo>
                    <a:cubicBezTo>
                      <a:pt x="6" y="293"/>
                      <a:pt x="6" y="293"/>
                      <a:pt x="6" y="293"/>
                    </a:cubicBezTo>
                    <a:cubicBezTo>
                      <a:pt x="8" y="291"/>
                      <a:pt x="8" y="291"/>
                      <a:pt x="8" y="291"/>
                    </a:cubicBezTo>
                    <a:cubicBezTo>
                      <a:pt x="9" y="291"/>
                      <a:pt x="9" y="291"/>
                      <a:pt x="9" y="290"/>
                    </a:cubicBezTo>
                    <a:cubicBezTo>
                      <a:pt x="9" y="290"/>
                      <a:pt x="9" y="289"/>
                      <a:pt x="8" y="289"/>
                    </a:cubicBezTo>
                    <a:cubicBezTo>
                      <a:pt x="6" y="287"/>
                      <a:pt x="6" y="287"/>
                      <a:pt x="6" y="287"/>
                    </a:cubicBezTo>
                    <a:cubicBezTo>
                      <a:pt x="9" y="283"/>
                      <a:pt x="9" y="283"/>
                      <a:pt x="9" y="283"/>
                    </a:cubicBezTo>
                    <a:cubicBezTo>
                      <a:pt x="9" y="283"/>
                      <a:pt x="9" y="283"/>
                      <a:pt x="9" y="282"/>
                    </a:cubicBezTo>
                    <a:cubicBezTo>
                      <a:pt x="9" y="282"/>
                      <a:pt x="9" y="281"/>
                      <a:pt x="8" y="281"/>
                    </a:cubicBezTo>
                    <a:cubicBezTo>
                      <a:pt x="6" y="280"/>
                      <a:pt x="6" y="280"/>
                      <a:pt x="6" y="280"/>
                    </a:cubicBezTo>
                    <a:cubicBezTo>
                      <a:pt x="8" y="278"/>
                      <a:pt x="8" y="278"/>
                      <a:pt x="8" y="278"/>
                    </a:cubicBezTo>
                    <a:cubicBezTo>
                      <a:pt x="8" y="278"/>
                      <a:pt x="9" y="277"/>
                      <a:pt x="9" y="277"/>
                    </a:cubicBezTo>
                    <a:cubicBezTo>
                      <a:pt x="9" y="277"/>
                      <a:pt x="8" y="276"/>
                      <a:pt x="8" y="276"/>
                    </a:cubicBezTo>
                    <a:cubicBezTo>
                      <a:pt x="6" y="274"/>
                      <a:pt x="6" y="274"/>
                      <a:pt x="6" y="274"/>
                    </a:cubicBezTo>
                    <a:cubicBezTo>
                      <a:pt x="8" y="272"/>
                      <a:pt x="8" y="272"/>
                      <a:pt x="8" y="272"/>
                    </a:cubicBezTo>
                    <a:cubicBezTo>
                      <a:pt x="8" y="272"/>
                      <a:pt x="9" y="272"/>
                      <a:pt x="9" y="271"/>
                    </a:cubicBezTo>
                    <a:cubicBezTo>
                      <a:pt x="8" y="271"/>
                      <a:pt x="8" y="270"/>
                      <a:pt x="8" y="270"/>
                    </a:cubicBezTo>
                    <a:cubicBezTo>
                      <a:pt x="6" y="269"/>
                      <a:pt x="6" y="269"/>
                      <a:pt x="6" y="269"/>
                    </a:cubicBezTo>
                    <a:cubicBezTo>
                      <a:pt x="9" y="267"/>
                      <a:pt x="9" y="267"/>
                      <a:pt x="9" y="267"/>
                    </a:cubicBezTo>
                    <a:cubicBezTo>
                      <a:pt x="10" y="267"/>
                      <a:pt x="10" y="266"/>
                      <a:pt x="10" y="266"/>
                    </a:cubicBezTo>
                    <a:cubicBezTo>
                      <a:pt x="10" y="265"/>
                      <a:pt x="10" y="265"/>
                      <a:pt x="9" y="264"/>
                    </a:cubicBezTo>
                    <a:cubicBezTo>
                      <a:pt x="5" y="262"/>
                      <a:pt x="5" y="262"/>
                      <a:pt x="5" y="262"/>
                    </a:cubicBezTo>
                    <a:cubicBezTo>
                      <a:pt x="8" y="260"/>
                      <a:pt x="8" y="260"/>
                      <a:pt x="8" y="260"/>
                    </a:cubicBezTo>
                    <a:cubicBezTo>
                      <a:pt x="9" y="260"/>
                      <a:pt x="9" y="260"/>
                      <a:pt x="9" y="259"/>
                    </a:cubicBezTo>
                    <a:cubicBezTo>
                      <a:pt x="9" y="259"/>
                      <a:pt x="9" y="258"/>
                      <a:pt x="8" y="258"/>
                    </a:cubicBezTo>
                    <a:cubicBezTo>
                      <a:pt x="7" y="257"/>
                      <a:pt x="7" y="257"/>
                      <a:pt x="7" y="257"/>
                    </a:cubicBezTo>
                    <a:cubicBezTo>
                      <a:pt x="9" y="255"/>
                      <a:pt x="9" y="255"/>
                      <a:pt x="9" y="255"/>
                    </a:cubicBezTo>
                    <a:cubicBezTo>
                      <a:pt x="10" y="255"/>
                      <a:pt x="10" y="254"/>
                      <a:pt x="10" y="254"/>
                    </a:cubicBezTo>
                    <a:cubicBezTo>
                      <a:pt x="10" y="253"/>
                      <a:pt x="10" y="253"/>
                      <a:pt x="9" y="252"/>
                    </a:cubicBezTo>
                    <a:cubicBezTo>
                      <a:pt x="6" y="250"/>
                      <a:pt x="6" y="250"/>
                      <a:pt x="6" y="250"/>
                    </a:cubicBezTo>
                    <a:cubicBezTo>
                      <a:pt x="8" y="247"/>
                      <a:pt x="8" y="247"/>
                      <a:pt x="8" y="247"/>
                    </a:cubicBezTo>
                    <a:cubicBezTo>
                      <a:pt x="8" y="247"/>
                      <a:pt x="8" y="246"/>
                      <a:pt x="8" y="246"/>
                    </a:cubicBezTo>
                    <a:cubicBezTo>
                      <a:pt x="8" y="246"/>
                      <a:pt x="8" y="245"/>
                      <a:pt x="7" y="245"/>
                    </a:cubicBezTo>
                    <a:cubicBezTo>
                      <a:pt x="5" y="244"/>
                      <a:pt x="5" y="244"/>
                      <a:pt x="5" y="244"/>
                    </a:cubicBezTo>
                    <a:cubicBezTo>
                      <a:pt x="8" y="242"/>
                      <a:pt x="8" y="242"/>
                      <a:pt x="8" y="242"/>
                    </a:cubicBezTo>
                    <a:cubicBezTo>
                      <a:pt x="9" y="242"/>
                      <a:pt x="9" y="241"/>
                      <a:pt x="9" y="241"/>
                    </a:cubicBezTo>
                    <a:cubicBezTo>
                      <a:pt x="9" y="240"/>
                      <a:pt x="9" y="240"/>
                      <a:pt x="8" y="240"/>
                    </a:cubicBezTo>
                    <a:cubicBezTo>
                      <a:pt x="6" y="238"/>
                      <a:pt x="6" y="238"/>
                      <a:pt x="6" y="238"/>
                    </a:cubicBezTo>
                    <a:cubicBezTo>
                      <a:pt x="8" y="236"/>
                      <a:pt x="8" y="236"/>
                      <a:pt x="8" y="236"/>
                    </a:cubicBezTo>
                    <a:cubicBezTo>
                      <a:pt x="8" y="236"/>
                      <a:pt x="8" y="235"/>
                      <a:pt x="8" y="235"/>
                    </a:cubicBezTo>
                    <a:cubicBezTo>
                      <a:pt x="8" y="234"/>
                      <a:pt x="8" y="234"/>
                      <a:pt x="8" y="234"/>
                    </a:cubicBezTo>
                    <a:cubicBezTo>
                      <a:pt x="5" y="232"/>
                      <a:pt x="5" y="232"/>
                      <a:pt x="5" y="232"/>
                    </a:cubicBezTo>
                    <a:cubicBezTo>
                      <a:pt x="7" y="231"/>
                      <a:pt x="7" y="231"/>
                      <a:pt x="7" y="231"/>
                    </a:cubicBezTo>
                    <a:cubicBezTo>
                      <a:pt x="8" y="231"/>
                      <a:pt x="8" y="230"/>
                      <a:pt x="8" y="230"/>
                    </a:cubicBezTo>
                    <a:cubicBezTo>
                      <a:pt x="8" y="229"/>
                      <a:pt x="8" y="229"/>
                      <a:pt x="7" y="229"/>
                    </a:cubicBezTo>
                    <a:cubicBezTo>
                      <a:pt x="5" y="227"/>
                      <a:pt x="5" y="227"/>
                      <a:pt x="5" y="227"/>
                    </a:cubicBezTo>
                    <a:cubicBezTo>
                      <a:pt x="9" y="224"/>
                      <a:pt x="9" y="224"/>
                      <a:pt x="9" y="224"/>
                    </a:cubicBezTo>
                    <a:cubicBezTo>
                      <a:pt x="9" y="224"/>
                      <a:pt x="9" y="224"/>
                      <a:pt x="9" y="223"/>
                    </a:cubicBezTo>
                    <a:cubicBezTo>
                      <a:pt x="9" y="223"/>
                      <a:pt x="9" y="222"/>
                      <a:pt x="9" y="222"/>
                    </a:cubicBezTo>
                    <a:cubicBezTo>
                      <a:pt x="6" y="220"/>
                      <a:pt x="6" y="220"/>
                      <a:pt x="6" y="220"/>
                    </a:cubicBezTo>
                    <a:cubicBezTo>
                      <a:pt x="8" y="218"/>
                      <a:pt x="8" y="218"/>
                      <a:pt x="8" y="218"/>
                    </a:cubicBezTo>
                    <a:cubicBezTo>
                      <a:pt x="8" y="217"/>
                      <a:pt x="8" y="217"/>
                      <a:pt x="8" y="216"/>
                    </a:cubicBezTo>
                    <a:cubicBezTo>
                      <a:pt x="8" y="216"/>
                      <a:pt x="8" y="216"/>
                      <a:pt x="7" y="215"/>
                    </a:cubicBezTo>
                    <a:cubicBezTo>
                      <a:pt x="5" y="214"/>
                      <a:pt x="5" y="214"/>
                      <a:pt x="5" y="214"/>
                    </a:cubicBezTo>
                    <a:cubicBezTo>
                      <a:pt x="8" y="212"/>
                      <a:pt x="8" y="212"/>
                      <a:pt x="8" y="212"/>
                    </a:cubicBezTo>
                    <a:cubicBezTo>
                      <a:pt x="8" y="211"/>
                      <a:pt x="8" y="211"/>
                      <a:pt x="8" y="210"/>
                    </a:cubicBezTo>
                    <a:cubicBezTo>
                      <a:pt x="8" y="210"/>
                      <a:pt x="8" y="210"/>
                      <a:pt x="7" y="209"/>
                    </a:cubicBezTo>
                    <a:cubicBezTo>
                      <a:pt x="5" y="208"/>
                      <a:pt x="5" y="208"/>
                      <a:pt x="5" y="208"/>
                    </a:cubicBezTo>
                    <a:cubicBezTo>
                      <a:pt x="9" y="207"/>
                      <a:pt x="9" y="207"/>
                      <a:pt x="9" y="207"/>
                    </a:cubicBezTo>
                    <a:cubicBezTo>
                      <a:pt x="9" y="207"/>
                      <a:pt x="10" y="206"/>
                      <a:pt x="10" y="206"/>
                    </a:cubicBezTo>
                    <a:cubicBezTo>
                      <a:pt x="10" y="205"/>
                      <a:pt x="9" y="205"/>
                      <a:pt x="9" y="204"/>
                    </a:cubicBezTo>
                    <a:cubicBezTo>
                      <a:pt x="5" y="202"/>
                      <a:pt x="5" y="202"/>
                      <a:pt x="5" y="202"/>
                    </a:cubicBezTo>
                    <a:cubicBezTo>
                      <a:pt x="8" y="200"/>
                      <a:pt x="8" y="200"/>
                      <a:pt x="8" y="200"/>
                    </a:cubicBezTo>
                    <a:cubicBezTo>
                      <a:pt x="8" y="199"/>
                      <a:pt x="8" y="199"/>
                      <a:pt x="8" y="198"/>
                    </a:cubicBezTo>
                    <a:cubicBezTo>
                      <a:pt x="8" y="198"/>
                      <a:pt x="8" y="198"/>
                      <a:pt x="8" y="197"/>
                    </a:cubicBezTo>
                    <a:cubicBezTo>
                      <a:pt x="6" y="197"/>
                      <a:pt x="6" y="197"/>
                      <a:pt x="6" y="197"/>
                    </a:cubicBezTo>
                    <a:cubicBezTo>
                      <a:pt x="8" y="195"/>
                      <a:pt x="8" y="195"/>
                      <a:pt x="8" y="195"/>
                    </a:cubicBezTo>
                    <a:cubicBezTo>
                      <a:pt x="8" y="195"/>
                      <a:pt x="9" y="194"/>
                      <a:pt x="9" y="194"/>
                    </a:cubicBezTo>
                    <a:cubicBezTo>
                      <a:pt x="9" y="193"/>
                      <a:pt x="8" y="193"/>
                      <a:pt x="8" y="193"/>
                    </a:cubicBezTo>
                    <a:cubicBezTo>
                      <a:pt x="5" y="191"/>
                      <a:pt x="5" y="191"/>
                      <a:pt x="5" y="191"/>
                    </a:cubicBezTo>
                    <a:cubicBezTo>
                      <a:pt x="8" y="189"/>
                      <a:pt x="8" y="189"/>
                      <a:pt x="8" y="189"/>
                    </a:cubicBezTo>
                    <a:cubicBezTo>
                      <a:pt x="9" y="189"/>
                      <a:pt x="9" y="188"/>
                      <a:pt x="9" y="188"/>
                    </a:cubicBezTo>
                    <a:cubicBezTo>
                      <a:pt x="9" y="187"/>
                      <a:pt x="9" y="187"/>
                      <a:pt x="8" y="186"/>
                    </a:cubicBezTo>
                    <a:cubicBezTo>
                      <a:pt x="7" y="186"/>
                      <a:pt x="7" y="186"/>
                      <a:pt x="7" y="186"/>
                    </a:cubicBezTo>
                    <a:cubicBezTo>
                      <a:pt x="9" y="185"/>
                      <a:pt x="9" y="185"/>
                      <a:pt x="9" y="185"/>
                    </a:cubicBezTo>
                    <a:cubicBezTo>
                      <a:pt x="10" y="185"/>
                      <a:pt x="10" y="184"/>
                      <a:pt x="10" y="184"/>
                    </a:cubicBezTo>
                    <a:cubicBezTo>
                      <a:pt x="10" y="183"/>
                      <a:pt x="10" y="183"/>
                      <a:pt x="10" y="182"/>
                    </a:cubicBezTo>
                    <a:cubicBezTo>
                      <a:pt x="6" y="180"/>
                      <a:pt x="6" y="180"/>
                      <a:pt x="6" y="180"/>
                    </a:cubicBezTo>
                    <a:cubicBezTo>
                      <a:pt x="8" y="180"/>
                      <a:pt x="8" y="180"/>
                      <a:pt x="8" y="180"/>
                    </a:cubicBezTo>
                    <a:cubicBezTo>
                      <a:pt x="9" y="180"/>
                      <a:pt x="10" y="179"/>
                      <a:pt x="10" y="179"/>
                    </a:cubicBezTo>
                    <a:cubicBezTo>
                      <a:pt x="10" y="178"/>
                      <a:pt x="10" y="177"/>
                      <a:pt x="9" y="177"/>
                    </a:cubicBezTo>
                    <a:cubicBezTo>
                      <a:pt x="5" y="175"/>
                      <a:pt x="5" y="175"/>
                      <a:pt x="5" y="175"/>
                    </a:cubicBezTo>
                    <a:cubicBezTo>
                      <a:pt x="8" y="172"/>
                      <a:pt x="8" y="172"/>
                      <a:pt x="8" y="172"/>
                    </a:cubicBezTo>
                    <a:cubicBezTo>
                      <a:pt x="8" y="172"/>
                      <a:pt x="9" y="172"/>
                      <a:pt x="9" y="171"/>
                    </a:cubicBezTo>
                    <a:cubicBezTo>
                      <a:pt x="9" y="171"/>
                      <a:pt x="8" y="170"/>
                      <a:pt x="8" y="170"/>
                    </a:cubicBezTo>
                    <a:cubicBezTo>
                      <a:pt x="6" y="168"/>
                      <a:pt x="6" y="168"/>
                      <a:pt x="6" y="168"/>
                    </a:cubicBezTo>
                    <a:cubicBezTo>
                      <a:pt x="9" y="166"/>
                      <a:pt x="9" y="166"/>
                      <a:pt x="9" y="166"/>
                    </a:cubicBezTo>
                    <a:cubicBezTo>
                      <a:pt x="9" y="166"/>
                      <a:pt x="10" y="165"/>
                      <a:pt x="10" y="165"/>
                    </a:cubicBezTo>
                    <a:cubicBezTo>
                      <a:pt x="10" y="164"/>
                      <a:pt x="9" y="164"/>
                      <a:pt x="9" y="164"/>
                    </a:cubicBezTo>
                    <a:cubicBezTo>
                      <a:pt x="5" y="161"/>
                      <a:pt x="5" y="161"/>
                      <a:pt x="5" y="161"/>
                    </a:cubicBezTo>
                    <a:cubicBezTo>
                      <a:pt x="8" y="158"/>
                      <a:pt x="8" y="158"/>
                      <a:pt x="8" y="158"/>
                    </a:cubicBezTo>
                    <a:cubicBezTo>
                      <a:pt x="8" y="157"/>
                      <a:pt x="9" y="157"/>
                      <a:pt x="8" y="156"/>
                    </a:cubicBezTo>
                    <a:cubicBezTo>
                      <a:pt x="8" y="156"/>
                      <a:pt x="8" y="156"/>
                      <a:pt x="8" y="155"/>
                    </a:cubicBezTo>
                    <a:cubicBezTo>
                      <a:pt x="6" y="154"/>
                      <a:pt x="6" y="154"/>
                      <a:pt x="6" y="154"/>
                    </a:cubicBezTo>
                    <a:cubicBezTo>
                      <a:pt x="8" y="154"/>
                      <a:pt x="8" y="154"/>
                      <a:pt x="8" y="154"/>
                    </a:cubicBezTo>
                    <a:cubicBezTo>
                      <a:pt x="9" y="154"/>
                      <a:pt x="9" y="153"/>
                      <a:pt x="10" y="153"/>
                    </a:cubicBezTo>
                    <a:cubicBezTo>
                      <a:pt x="10" y="152"/>
                      <a:pt x="9" y="152"/>
                      <a:pt x="9" y="151"/>
                    </a:cubicBezTo>
                    <a:cubicBezTo>
                      <a:pt x="5" y="149"/>
                      <a:pt x="5" y="149"/>
                      <a:pt x="5" y="149"/>
                    </a:cubicBezTo>
                    <a:cubicBezTo>
                      <a:pt x="9" y="146"/>
                      <a:pt x="9" y="146"/>
                      <a:pt x="9" y="146"/>
                    </a:cubicBezTo>
                    <a:cubicBezTo>
                      <a:pt x="9" y="145"/>
                      <a:pt x="9" y="145"/>
                      <a:pt x="9" y="144"/>
                    </a:cubicBezTo>
                    <a:cubicBezTo>
                      <a:pt x="9" y="144"/>
                      <a:pt x="9" y="144"/>
                      <a:pt x="8" y="143"/>
                    </a:cubicBezTo>
                    <a:cubicBezTo>
                      <a:pt x="6" y="142"/>
                      <a:pt x="6" y="142"/>
                      <a:pt x="6" y="142"/>
                    </a:cubicBezTo>
                    <a:cubicBezTo>
                      <a:pt x="8" y="141"/>
                      <a:pt x="8" y="141"/>
                      <a:pt x="8" y="141"/>
                    </a:cubicBezTo>
                    <a:cubicBezTo>
                      <a:pt x="8" y="141"/>
                      <a:pt x="9" y="140"/>
                      <a:pt x="9" y="140"/>
                    </a:cubicBezTo>
                    <a:cubicBezTo>
                      <a:pt x="9" y="139"/>
                      <a:pt x="9" y="139"/>
                      <a:pt x="8" y="138"/>
                    </a:cubicBezTo>
                    <a:cubicBezTo>
                      <a:pt x="6" y="137"/>
                      <a:pt x="6" y="137"/>
                      <a:pt x="6" y="137"/>
                    </a:cubicBezTo>
                    <a:cubicBezTo>
                      <a:pt x="8" y="136"/>
                      <a:pt x="8" y="136"/>
                      <a:pt x="8" y="136"/>
                    </a:cubicBezTo>
                    <a:cubicBezTo>
                      <a:pt x="9" y="136"/>
                      <a:pt x="9" y="135"/>
                      <a:pt x="9" y="135"/>
                    </a:cubicBezTo>
                    <a:cubicBezTo>
                      <a:pt x="9" y="134"/>
                      <a:pt x="9" y="133"/>
                      <a:pt x="8" y="133"/>
                    </a:cubicBezTo>
                    <a:cubicBezTo>
                      <a:pt x="6" y="132"/>
                      <a:pt x="6" y="132"/>
                      <a:pt x="6" y="132"/>
                    </a:cubicBezTo>
                    <a:cubicBezTo>
                      <a:pt x="9" y="131"/>
                      <a:pt x="9" y="131"/>
                      <a:pt x="9" y="131"/>
                    </a:cubicBezTo>
                    <a:cubicBezTo>
                      <a:pt x="10" y="131"/>
                      <a:pt x="10" y="130"/>
                      <a:pt x="10" y="130"/>
                    </a:cubicBezTo>
                    <a:cubicBezTo>
                      <a:pt x="10" y="129"/>
                      <a:pt x="10" y="129"/>
                      <a:pt x="9" y="128"/>
                    </a:cubicBezTo>
                    <a:cubicBezTo>
                      <a:pt x="6" y="126"/>
                      <a:pt x="6" y="126"/>
                      <a:pt x="6" y="126"/>
                    </a:cubicBezTo>
                    <a:cubicBezTo>
                      <a:pt x="8" y="123"/>
                      <a:pt x="8" y="123"/>
                      <a:pt x="8" y="123"/>
                    </a:cubicBezTo>
                    <a:cubicBezTo>
                      <a:pt x="9" y="123"/>
                      <a:pt x="9" y="123"/>
                      <a:pt x="9" y="122"/>
                    </a:cubicBezTo>
                    <a:cubicBezTo>
                      <a:pt x="9" y="122"/>
                      <a:pt x="8" y="121"/>
                      <a:pt x="8" y="121"/>
                    </a:cubicBezTo>
                    <a:cubicBezTo>
                      <a:pt x="5" y="119"/>
                      <a:pt x="5" y="119"/>
                      <a:pt x="5" y="119"/>
                    </a:cubicBezTo>
                    <a:cubicBezTo>
                      <a:pt x="7" y="118"/>
                      <a:pt x="7" y="118"/>
                      <a:pt x="7" y="118"/>
                    </a:cubicBezTo>
                    <a:cubicBezTo>
                      <a:pt x="8" y="118"/>
                      <a:pt x="8" y="117"/>
                      <a:pt x="8" y="117"/>
                    </a:cubicBezTo>
                    <a:cubicBezTo>
                      <a:pt x="8" y="116"/>
                      <a:pt x="8" y="115"/>
                      <a:pt x="7" y="115"/>
                    </a:cubicBezTo>
                    <a:cubicBezTo>
                      <a:pt x="5" y="114"/>
                      <a:pt x="5" y="114"/>
                      <a:pt x="5" y="114"/>
                    </a:cubicBezTo>
                    <a:cubicBezTo>
                      <a:pt x="8" y="112"/>
                      <a:pt x="8" y="112"/>
                      <a:pt x="8" y="112"/>
                    </a:cubicBezTo>
                    <a:cubicBezTo>
                      <a:pt x="9" y="112"/>
                      <a:pt x="9" y="112"/>
                      <a:pt x="9" y="111"/>
                    </a:cubicBezTo>
                    <a:cubicBezTo>
                      <a:pt x="9" y="110"/>
                      <a:pt x="9" y="110"/>
                      <a:pt x="8" y="110"/>
                    </a:cubicBezTo>
                    <a:cubicBezTo>
                      <a:pt x="6" y="108"/>
                      <a:pt x="6" y="108"/>
                      <a:pt x="6" y="108"/>
                    </a:cubicBezTo>
                    <a:cubicBezTo>
                      <a:pt x="7" y="107"/>
                      <a:pt x="7" y="107"/>
                      <a:pt x="7" y="107"/>
                    </a:cubicBezTo>
                    <a:cubicBezTo>
                      <a:pt x="8" y="106"/>
                      <a:pt x="8" y="106"/>
                      <a:pt x="8" y="105"/>
                    </a:cubicBezTo>
                    <a:cubicBezTo>
                      <a:pt x="8" y="105"/>
                      <a:pt x="8" y="104"/>
                      <a:pt x="7" y="104"/>
                    </a:cubicBezTo>
                    <a:cubicBezTo>
                      <a:pt x="5" y="103"/>
                      <a:pt x="5" y="103"/>
                      <a:pt x="5" y="103"/>
                    </a:cubicBezTo>
                    <a:cubicBezTo>
                      <a:pt x="8" y="101"/>
                      <a:pt x="8" y="101"/>
                      <a:pt x="8" y="101"/>
                    </a:cubicBezTo>
                    <a:cubicBezTo>
                      <a:pt x="8" y="100"/>
                      <a:pt x="8" y="100"/>
                      <a:pt x="8" y="99"/>
                    </a:cubicBezTo>
                    <a:cubicBezTo>
                      <a:pt x="8" y="99"/>
                      <a:pt x="8" y="99"/>
                      <a:pt x="7" y="98"/>
                    </a:cubicBezTo>
                    <a:cubicBezTo>
                      <a:pt x="6" y="98"/>
                      <a:pt x="6" y="98"/>
                      <a:pt x="6" y="98"/>
                    </a:cubicBezTo>
                    <a:cubicBezTo>
                      <a:pt x="8" y="97"/>
                      <a:pt x="8" y="97"/>
                      <a:pt x="8" y="97"/>
                    </a:cubicBezTo>
                    <a:cubicBezTo>
                      <a:pt x="9" y="97"/>
                      <a:pt x="9" y="96"/>
                      <a:pt x="9" y="96"/>
                    </a:cubicBezTo>
                    <a:cubicBezTo>
                      <a:pt x="10" y="95"/>
                      <a:pt x="9" y="95"/>
                      <a:pt x="9" y="94"/>
                    </a:cubicBezTo>
                    <a:cubicBezTo>
                      <a:pt x="6" y="93"/>
                      <a:pt x="6" y="93"/>
                      <a:pt x="6" y="93"/>
                    </a:cubicBezTo>
                    <a:cubicBezTo>
                      <a:pt x="9" y="91"/>
                      <a:pt x="9" y="91"/>
                      <a:pt x="9" y="91"/>
                    </a:cubicBezTo>
                    <a:cubicBezTo>
                      <a:pt x="9" y="90"/>
                      <a:pt x="10" y="90"/>
                      <a:pt x="10" y="89"/>
                    </a:cubicBezTo>
                    <a:cubicBezTo>
                      <a:pt x="10" y="89"/>
                      <a:pt x="9" y="89"/>
                      <a:pt x="9" y="88"/>
                    </a:cubicBezTo>
                    <a:cubicBezTo>
                      <a:pt x="6" y="86"/>
                      <a:pt x="6" y="86"/>
                      <a:pt x="6" y="86"/>
                    </a:cubicBezTo>
                    <a:cubicBezTo>
                      <a:pt x="8" y="83"/>
                      <a:pt x="8" y="83"/>
                      <a:pt x="8" y="83"/>
                    </a:cubicBezTo>
                    <a:cubicBezTo>
                      <a:pt x="8" y="83"/>
                      <a:pt x="8" y="82"/>
                      <a:pt x="8" y="82"/>
                    </a:cubicBezTo>
                    <a:cubicBezTo>
                      <a:pt x="8" y="82"/>
                      <a:pt x="8" y="81"/>
                      <a:pt x="8" y="81"/>
                    </a:cubicBezTo>
                    <a:cubicBezTo>
                      <a:pt x="6" y="80"/>
                      <a:pt x="6" y="80"/>
                      <a:pt x="6" y="80"/>
                    </a:cubicBezTo>
                    <a:cubicBezTo>
                      <a:pt x="8" y="79"/>
                      <a:pt x="8" y="79"/>
                      <a:pt x="8" y="79"/>
                    </a:cubicBezTo>
                    <a:cubicBezTo>
                      <a:pt x="8" y="79"/>
                      <a:pt x="9" y="78"/>
                      <a:pt x="9" y="78"/>
                    </a:cubicBezTo>
                    <a:cubicBezTo>
                      <a:pt x="9" y="77"/>
                      <a:pt x="9" y="77"/>
                      <a:pt x="8" y="76"/>
                    </a:cubicBezTo>
                    <a:cubicBezTo>
                      <a:pt x="6" y="75"/>
                      <a:pt x="6" y="75"/>
                      <a:pt x="6" y="75"/>
                    </a:cubicBezTo>
                    <a:cubicBezTo>
                      <a:pt x="8" y="71"/>
                      <a:pt x="8" y="71"/>
                      <a:pt x="8" y="71"/>
                    </a:cubicBezTo>
                    <a:cubicBezTo>
                      <a:pt x="9" y="70"/>
                      <a:pt x="9" y="69"/>
                      <a:pt x="8" y="69"/>
                    </a:cubicBezTo>
                    <a:cubicBezTo>
                      <a:pt x="5" y="67"/>
                      <a:pt x="5" y="67"/>
                      <a:pt x="5" y="67"/>
                    </a:cubicBezTo>
                    <a:cubicBezTo>
                      <a:pt x="8" y="63"/>
                      <a:pt x="8" y="63"/>
                      <a:pt x="8" y="63"/>
                    </a:cubicBezTo>
                    <a:cubicBezTo>
                      <a:pt x="9" y="63"/>
                      <a:pt x="9" y="63"/>
                      <a:pt x="9" y="62"/>
                    </a:cubicBezTo>
                    <a:cubicBezTo>
                      <a:pt x="9" y="62"/>
                      <a:pt x="8" y="61"/>
                      <a:pt x="8" y="61"/>
                    </a:cubicBezTo>
                    <a:cubicBezTo>
                      <a:pt x="5" y="59"/>
                      <a:pt x="5" y="59"/>
                      <a:pt x="5" y="59"/>
                    </a:cubicBezTo>
                    <a:cubicBezTo>
                      <a:pt x="7" y="57"/>
                      <a:pt x="7" y="57"/>
                      <a:pt x="7" y="57"/>
                    </a:cubicBezTo>
                    <a:cubicBezTo>
                      <a:pt x="8" y="57"/>
                      <a:pt x="8" y="57"/>
                      <a:pt x="8" y="56"/>
                    </a:cubicBezTo>
                    <a:cubicBezTo>
                      <a:pt x="8" y="56"/>
                      <a:pt x="8" y="55"/>
                      <a:pt x="7" y="55"/>
                    </a:cubicBezTo>
                    <a:cubicBezTo>
                      <a:pt x="6" y="54"/>
                      <a:pt x="6" y="54"/>
                      <a:pt x="6" y="54"/>
                    </a:cubicBezTo>
                    <a:cubicBezTo>
                      <a:pt x="8" y="50"/>
                      <a:pt x="8" y="50"/>
                      <a:pt x="8" y="50"/>
                    </a:cubicBezTo>
                    <a:cubicBezTo>
                      <a:pt x="8" y="50"/>
                      <a:pt x="8" y="49"/>
                      <a:pt x="7" y="48"/>
                    </a:cubicBezTo>
                    <a:cubicBezTo>
                      <a:pt x="5" y="47"/>
                      <a:pt x="5" y="47"/>
                      <a:pt x="5" y="47"/>
                    </a:cubicBezTo>
                    <a:cubicBezTo>
                      <a:pt x="8" y="45"/>
                      <a:pt x="8" y="45"/>
                      <a:pt x="8" y="45"/>
                    </a:cubicBezTo>
                    <a:cubicBezTo>
                      <a:pt x="8" y="45"/>
                      <a:pt x="8" y="44"/>
                      <a:pt x="8" y="44"/>
                    </a:cubicBezTo>
                    <a:cubicBezTo>
                      <a:pt x="8" y="43"/>
                      <a:pt x="8" y="43"/>
                      <a:pt x="8" y="43"/>
                    </a:cubicBezTo>
                    <a:cubicBezTo>
                      <a:pt x="5" y="41"/>
                      <a:pt x="5" y="41"/>
                      <a:pt x="5" y="41"/>
                    </a:cubicBezTo>
                    <a:cubicBezTo>
                      <a:pt x="8" y="39"/>
                      <a:pt x="8" y="39"/>
                      <a:pt x="8" y="39"/>
                    </a:cubicBezTo>
                    <a:cubicBezTo>
                      <a:pt x="8" y="39"/>
                      <a:pt x="8" y="39"/>
                      <a:pt x="9" y="38"/>
                    </a:cubicBezTo>
                    <a:cubicBezTo>
                      <a:pt x="9" y="38"/>
                      <a:pt x="8" y="37"/>
                      <a:pt x="8" y="37"/>
                    </a:cubicBezTo>
                    <a:cubicBezTo>
                      <a:pt x="6" y="36"/>
                      <a:pt x="6" y="36"/>
                      <a:pt x="6" y="36"/>
                    </a:cubicBezTo>
                    <a:cubicBezTo>
                      <a:pt x="9" y="32"/>
                      <a:pt x="9" y="32"/>
                      <a:pt x="9" y="32"/>
                    </a:cubicBezTo>
                    <a:cubicBezTo>
                      <a:pt x="9" y="32"/>
                      <a:pt x="9" y="31"/>
                      <a:pt x="9" y="31"/>
                    </a:cubicBezTo>
                    <a:cubicBezTo>
                      <a:pt x="9" y="31"/>
                      <a:pt x="9" y="30"/>
                      <a:pt x="8" y="30"/>
                    </a:cubicBezTo>
                    <a:cubicBezTo>
                      <a:pt x="5" y="28"/>
                      <a:pt x="5" y="28"/>
                      <a:pt x="5" y="28"/>
                    </a:cubicBezTo>
                    <a:cubicBezTo>
                      <a:pt x="7" y="26"/>
                      <a:pt x="7" y="26"/>
                      <a:pt x="7" y="26"/>
                    </a:cubicBezTo>
                    <a:cubicBezTo>
                      <a:pt x="8" y="26"/>
                      <a:pt x="8" y="25"/>
                      <a:pt x="8" y="25"/>
                    </a:cubicBezTo>
                    <a:cubicBezTo>
                      <a:pt x="8" y="24"/>
                      <a:pt x="8" y="24"/>
                      <a:pt x="7" y="23"/>
                    </a:cubicBezTo>
                    <a:cubicBezTo>
                      <a:pt x="6" y="22"/>
                      <a:pt x="6" y="22"/>
                      <a:pt x="6" y="22"/>
                    </a:cubicBezTo>
                    <a:cubicBezTo>
                      <a:pt x="10" y="21"/>
                      <a:pt x="10" y="21"/>
                      <a:pt x="10" y="21"/>
                    </a:cubicBezTo>
                    <a:cubicBezTo>
                      <a:pt x="11" y="21"/>
                      <a:pt x="11" y="20"/>
                      <a:pt x="11" y="20"/>
                    </a:cubicBezTo>
                    <a:cubicBezTo>
                      <a:pt x="11" y="19"/>
                      <a:pt x="11" y="19"/>
                      <a:pt x="10" y="18"/>
                    </a:cubicBezTo>
                    <a:cubicBezTo>
                      <a:pt x="8" y="17"/>
                      <a:pt x="8" y="17"/>
                      <a:pt x="8" y="17"/>
                    </a:cubicBezTo>
                    <a:cubicBezTo>
                      <a:pt x="11" y="15"/>
                      <a:pt x="11" y="15"/>
                      <a:pt x="11" y="15"/>
                    </a:cubicBezTo>
                    <a:cubicBezTo>
                      <a:pt x="11" y="14"/>
                      <a:pt x="11" y="14"/>
                      <a:pt x="11" y="13"/>
                    </a:cubicBezTo>
                    <a:cubicBezTo>
                      <a:pt x="11" y="13"/>
                      <a:pt x="11" y="12"/>
                      <a:pt x="11" y="12"/>
                    </a:cubicBezTo>
                    <a:cubicBezTo>
                      <a:pt x="8" y="11"/>
                      <a:pt x="8" y="11"/>
                      <a:pt x="8" y="11"/>
                    </a:cubicBezTo>
                    <a:cubicBezTo>
                      <a:pt x="8" y="12"/>
                      <a:pt x="8" y="12"/>
                      <a:pt x="8" y="12"/>
                    </a:cubicBezTo>
                    <a:cubicBezTo>
                      <a:pt x="8" y="13"/>
                      <a:pt x="8" y="13"/>
                      <a:pt x="8" y="13"/>
                    </a:cubicBezTo>
                    <a:cubicBezTo>
                      <a:pt x="16" y="11"/>
                      <a:pt x="16" y="11"/>
                      <a:pt x="16" y="11"/>
                    </a:cubicBezTo>
                    <a:cubicBezTo>
                      <a:pt x="17" y="11"/>
                      <a:pt x="17" y="11"/>
                      <a:pt x="17" y="10"/>
                    </a:cubicBezTo>
                    <a:cubicBezTo>
                      <a:pt x="17" y="9"/>
                      <a:pt x="17" y="9"/>
                      <a:pt x="17" y="9"/>
                    </a:cubicBezTo>
                    <a:cubicBezTo>
                      <a:pt x="16" y="8"/>
                      <a:pt x="16" y="8"/>
                      <a:pt x="16" y="8"/>
                    </a:cubicBezTo>
                    <a:cubicBezTo>
                      <a:pt x="22" y="8"/>
                      <a:pt x="22" y="8"/>
                      <a:pt x="22" y="8"/>
                    </a:cubicBezTo>
                    <a:cubicBezTo>
                      <a:pt x="23" y="8"/>
                      <a:pt x="23" y="7"/>
                      <a:pt x="23" y="6"/>
                    </a:cubicBezTo>
                    <a:cubicBezTo>
                      <a:pt x="23" y="6"/>
                      <a:pt x="23" y="5"/>
                      <a:pt x="23" y="5"/>
                    </a:cubicBezTo>
                    <a:cubicBezTo>
                      <a:pt x="19" y="3"/>
                      <a:pt x="19" y="3"/>
                      <a:pt x="19" y="3"/>
                    </a:cubicBezTo>
                    <a:cubicBezTo>
                      <a:pt x="18" y="4"/>
                      <a:pt x="18" y="4"/>
                      <a:pt x="18" y="4"/>
                    </a:cubicBezTo>
                    <a:cubicBezTo>
                      <a:pt x="18" y="5"/>
                      <a:pt x="18" y="5"/>
                      <a:pt x="18" y="5"/>
                    </a:cubicBezTo>
                    <a:cubicBezTo>
                      <a:pt x="30" y="7"/>
                      <a:pt x="30" y="7"/>
                      <a:pt x="30" y="7"/>
                    </a:cubicBezTo>
                    <a:cubicBezTo>
                      <a:pt x="30" y="7"/>
                      <a:pt x="31" y="7"/>
                      <a:pt x="31" y="6"/>
                    </a:cubicBezTo>
                    <a:cubicBezTo>
                      <a:pt x="32" y="6"/>
                      <a:pt x="31" y="5"/>
                      <a:pt x="31" y="5"/>
                    </a:cubicBezTo>
                    <a:cubicBezTo>
                      <a:pt x="24" y="0"/>
                      <a:pt x="24" y="0"/>
                      <a:pt x="24" y="0"/>
                    </a:cubicBezTo>
                    <a:cubicBezTo>
                      <a:pt x="23" y="0"/>
                      <a:pt x="22" y="0"/>
                      <a:pt x="22" y="1"/>
                    </a:cubicBezTo>
                    <a:cubicBezTo>
                      <a:pt x="21" y="1"/>
                      <a:pt x="21" y="2"/>
                      <a:pt x="22" y="3"/>
                    </a:cubicBezTo>
                    <a:cubicBezTo>
                      <a:pt x="23" y="3"/>
                      <a:pt x="23" y="3"/>
                      <a:pt x="23" y="3"/>
                    </a:cubicBezTo>
                    <a:cubicBezTo>
                      <a:pt x="18" y="2"/>
                      <a:pt x="18" y="2"/>
                      <a:pt x="18" y="2"/>
                    </a:cubicBezTo>
                    <a:cubicBezTo>
                      <a:pt x="18" y="2"/>
                      <a:pt x="17" y="3"/>
                      <a:pt x="17" y="3"/>
                    </a:cubicBezTo>
                    <a:cubicBezTo>
                      <a:pt x="16" y="4"/>
                      <a:pt x="17" y="5"/>
                      <a:pt x="17" y="5"/>
                    </a:cubicBezTo>
                    <a:cubicBezTo>
                      <a:pt x="17" y="5"/>
                      <a:pt x="17" y="5"/>
                      <a:pt x="17" y="5"/>
                    </a:cubicBezTo>
                    <a:cubicBezTo>
                      <a:pt x="12" y="6"/>
                      <a:pt x="12" y="6"/>
                      <a:pt x="12" y="6"/>
                    </a:cubicBezTo>
                    <a:cubicBezTo>
                      <a:pt x="11" y="6"/>
                      <a:pt x="11" y="7"/>
                      <a:pt x="11" y="7"/>
                    </a:cubicBezTo>
                    <a:cubicBezTo>
                      <a:pt x="10" y="8"/>
                      <a:pt x="11" y="8"/>
                      <a:pt x="11" y="9"/>
                    </a:cubicBezTo>
                    <a:cubicBezTo>
                      <a:pt x="12" y="9"/>
                      <a:pt x="12" y="9"/>
                      <a:pt x="12" y="9"/>
                    </a:cubicBezTo>
                    <a:cubicBezTo>
                      <a:pt x="7" y="11"/>
                      <a:pt x="7" y="11"/>
                      <a:pt x="7" y="11"/>
                    </a:cubicBezTo>
                    <a:cubicBezTo>
                      <a:pt x="7" y="11"/>
                      <a:pt x="6" y="11"/>
                      <a:pt x="6" y="12"/>
                    </a:cubicBezTo>
                    <a:cubicBezTo>
                      <a:pt x="6" y="12"/>
                      <a:pt x="6" y="13"/>
                      <a:pt x="7" y="13"/>
                    </a:cubicBezTo>
                    <a:cubicBezTo>
                      <a:pt x="7" y="13"/>
                      <a:pt x="7" y="13"/>
                      <a:pt x="7" y="13"/>
                    </a:cubicBezTo>
                    <a:cubicBezTo>
                      <a:pt x="4" y="16"/>
                      <a:pt x="4" y="16"/>
                      <a:pt x="4" y="16"/>
                    </a:cubicBezTo>
                    <a:cubicBezTo>
                      <a:pt x="4" y="16"/>
                      <a:pt x="3" y="16"/>
                      <a:pt x="3" y="17"/>
                    </a:cubicBezTo>
                    <a:cubicBezTo>
                      <a:pt x="3" y="17"/>
                      <a:pt x="4" y="18"/>
                      <a:pt x="4" y="18"/>
                    </a:cubicBezTo>
                    <a:cubicBezTo>
                      <a:pt x="6" y="19"/>
                      <a:pt x="6" y="19"/>
                      <a:pt x="6" y="19"/>
                    </a:cubicBezTo>
                    <a:cubicBezTo>
                      <a:pt x="2" y="21"/>
                      <a:pt x="2" y="21"/>
                      <a:pt x="2" y="21"/>
                    </a:cubicBezTo>
                    <a:cubicBezTo>
                      <a:pt x="1" y="21"/>
                      <a:pt x="1" y="21"/>
                      <a:pt x="1" y="22"/>
                    </a:cubicBezTo>
                    <a:cubicBezTo>
                      <a:pt x="1" y="22"/>
                      <a:pt x="1" y="23"/>
                      <a:pt x="1" y="23"/>
                    </a:cubicBezTo>
                    <a:cubicBezTo>
                      <a:pt x="4" y="25"/>
                      <a:pt x="4" y="25"/>
                      <a:pt x="4" y="25"/>
                    </a:cubicBezTo>
                    <a:cubicBezTo>
                      <a:pt x="1" y="26"/>
                      <a:pt x="1" y="26"/>
                      <a:pt x="1" y="26"/>
                    </a:cubicBezTo>
                    <a:cubicBezTo>
                      <a:pt x="0" y="27"/>
                      <a:pt x="0" y="27"/>
                      <a:pt x="0" y="28"/>
                    </a:cubicBezTo>
                    <a:cubicBezTo>
                      <a:pt x="0" y="28"/>
                      <a:pt x="0" y="29"/>
                      <a:pt x="1" y="29"/>
                    </a:cubicBezTo>
                    <a:cubicBezTo>
                      <a:pt x="5" y="32"/>
                      <a:pt x="5" y="32"/>
                      <a:pt x="5" y="32"/>
                    </a:cubicBezTo>
                    <a:cubicBezTo>
                      <a:pt x="3" y="35"/>
                      <a:pt x="3" y="35"/>
                      <a:pt x="3" y="35"/>
                    </a:cubicBezTo>
                    <a:cubicBezTo>
                      <a:pt x="2" y="35"/>
                      <a:pt x="2" y="36"/>
                      <a:pt x="2" y="36"/>
                    </a:cubicBezTo>
                    <a:cubicBezTo>
                      <a:pt x="2" y="37"/>
                      <a:pt x="3" y="37"/>
                      <a:pt x="3" y="37"/>
                    </a:cubicBezTo>
                    <a:cubicBezTo>
                      <a:pt x="4" y="38"/>
                      <a:pt x="4" y="38"/>
                      <a:pt x="4" y="38"/>
                    </a:cubicBezTo>
                    <a:cubicBezTo>
                      <a:pt x="1" y="39"/>
                      <a:pt x="1" y="39"/>
                      <a:pt x="1" y="39"/>
                    </a:cubicBezTo>
                    <a:cubicBezTo>
                      <a:pt x="1" y="39"/>
                      <a:pt x="0" y="40"/>
                      <a:pt x="0" y="41"/>
                    </a:cubicBezTo>
                    <a:cubicBezTo>
                      <a:pt x="0" y="41"/>
                      <a:pt x="0" y="42"/>
                      <a:pt x="1" y="42"/>
                    </a:cubicBezTo>
                    <a:cubicBezTo>
                      <a:pt x="4" y="44"/>
                      <a:pt x="4" y="44"/>
                      <a:pt x="4" y="44"/>
                    </a:cubicBezTo>
                    <a:cubicBezTo>
                      <a:pt x="2" y="46"/>
                      <a:pt x="2" y="46"/>
                      <a:pt x="2" y="46"/>
                    </a:cubicBezTo>
                    <a:cubicBezTo>
                      <a:pt x="1" y="46"/>
                      <a:pt x="1" y="47"/>
                      <a:pt x="1" y="47"/>
                    </a:cubicBezTo>
                    <a:cubicBezTo>
                      <a:pt x="1" y="48"/>
                      <a:pt x="1" y="48"/>
                      <a:pt x="2" y="48"/>
                    </a:cubicBezTo>
                    <a:cubicBezTo>
                      <a:pt x="4" y="50"/>
                      <a:pt x="4" y="50"/>
                      <a:pt x="4" y="50"/>
                    </a:cubicBezTo>
                    <a:cubicBezTo>
                      <a:pt x="2" y="53"/>
                      <a:pt x="2" y="53"/>
                      <a:pt x="2" y="53"/>
                    </a:cubicBezTo>
                    <a:cubicBezTo>
                      <a:pt x="2" y="54"/>
                      <a:pt x="2" y="55"/>
                      <a:pt x="3" y="56"/>
                    </a:cubicBezTo>
                    <a:cubicBezTo>
                      <a:pt x="4" y="56"/>
                      <a:pt x="4" y="56"/>
                      <a:pt x="4" y="56"/>
                    </a:cubicBezTo>
                    <a:cubicBezTo>
                      <a:pt x="1" y="58"/>
                      <a:pt x="1" y="58"/>
                      <a:pt x="1" y="58"/>
                    </a:cubicBezTo>
                    <a:cubicBezTo>
                      <a:pt x="1" y="58"/>
                      <a:pt x="1" y="59"/>
                      <a:pt x="1" y="59"/>
                    </a:cubicBezTo>
                    <a:cubicBezTo>
                      <a:pt x="1" y="60"/>
                      <a:pt x="1" y="60"/>
                      <a:pt x="2" y="61"/>
                    </a:cubicBezTo>
                    <a:cubicBezTo>
                      <a:pt x="5" y="63"/>
                      <a:pt x="5" y="63"/>
                      <a:pt x="5" y="63"/>
                    </a:cubicBezTo>
                    <a:cubicBezTo>
                      <a:pt x="1" y="66"/>
                      <a:pt x="1" y="66"/>
                      <a:pt x="1" y="66"/>
                    </a:cubicBezTo>
                    <a:cubicBezTo>
                      <a:pt x="1" y="66"/>
                      <a:pt x="1" y="67"/>
                      <a:pt x="1" y="67"/>
                    </a:cubicBezTo>
                    <a:cubicBezTo>
                      <a:pt x="1" y="67"/>
                      <a:pt x="1" y="68"/>
                      <a:pt x="2" y="68"/>
                    </a:cubicBezTo>
                    <a:cubicBezTo>
                      <a:pt x="5" y="70"/>
                      <a:pt x="5" y="70"/>
                      <a:pt x="5" y="70"/>
                    </a:cubicBezTo>
                    <a:cubicBezTo>
                      <a:pt x="3" y="75"/>
                      <a:pt x="3" y="75"/>
                      <a:pt x="3" y="75"/>
                    </a:cubicBezTo>
                    <a:cubicBezTo>
                      <a:pt x="2" y="75"/>
                      <a:pt x="3" y="76"/>
                      <a:pt x="3" y="77"/>
                    </a:cubicBezTo>
                    <a:cubicBezTo>
                      <a:pt x="4" y="77"/>
                      <a:pt x="4" y="77"/>
                      <a:pt x="4" y="77"/>
                    </a:cubicBezTo>
                    <a:cubicBezTo>
                      <a:pt x="1" y="78"/>
                      <a:pt x="1" y="78"/>
                      <a:pt x="1" y="78"/>
                    </a:cubicBezTo>
                    <a:cubicBezTo>
                      <a:pt x="1" y="78"/>
                      <a:pt x="0" y="78"/>
                      <a:pt x="0" y="79"/>
                    </a:cubicBezTo>
                    <a:cubicBezTo>
                      <a:pt x="0" y="79"/>
                      <a:pt x="1" y="80"/>
                      <a:pt x="1" y="80"/>
                    </a:cubicBezTo>
                    <a:cubicBezTo>
                      <a:pt x="5" y="83"/>
                      <a:pt x="5" y="83"/>
                      <a:pt x="5" y="83"/>
                    </a:cubicBezTo>
                    <a:cubicBezTo>
                      <a:pt x="2" y="86"/>
                      <a:pt x="2" y="86"/>
                      <a:pt x="2" y="86"/>
                    </a:cubicBezTo>
                    <a:cubicBezTo>
                      <a:pt x="2" y="86"/>
                      <a:pt x="2" y="86"/>
                      <a:pt x="2" y="87"/>
                    </a:cubicBezTo>
                    <a:cubicBezTo>
                      <a:pt x="2" y="87"/>
                      <a:pt x="2" y="88"/>
                      <a:pt x="2" y="88"/>
                    </a:cubicBezTo>
                    <a:cubicBezTo>
                      <a:pt x="5" y="90"/>
                      <a:pt x="5" y="90"/>
                      <a:pt x="5" y="90"/>
                    </a:cubicBezTo>
                    <a:cubicBezTo>
                      <a:pt x="3" y="92"/>
                      <a:pt x="3" y="92"/>
                      <a:pt x="3" y="92"/>
                    </a:cubicBezTo>
                    <a:cubicBezTo>
                      <a:pt x="2" y="92"/>
                      <a:pt x="2" y="92"/>
                      <a:pt x="2" y="93"/>
                    </a:cubicBezTo>
                    <a:cubicBezTo>
                      <a:pt x="2" y="93"/>
                      <a:pt x="2" y="94"/>
                      <a:pt x="3" y="94"/>
                    </a:cubicBezTo>
                    <a:cubicBezTo>
                      <a:pt x="4" y="95"/>
                      <a:pt x="4" y="95"/>
                      <a:pt x="4" y="95"/>
                    </a:cubicBezTo>
                    <a:cubicBezTo>
                      <a:pt x="2" y="95"/>
                      <a:pt x="2" y="95"/>
                      <a:pt x="2" y="95"/>
                    </a:cubicBezTo>
                    <a:cubicBezTo>
                      <a:pt x="1" y="96"/>
                      <a:pt x="1" y="96"/>
                      <a:pt x="1" y="97"/>
                    </a:cubicBezTo>
                    <a:cubicBezTo>
                      <a:pt x="1" y="97"/>
                      <a:pt x="1" y="98"/>
                      <a:pt x="2" y="98"/>
                    </a:cubicBezTo>
                    <a:cubicBezTo>
                      <a:pt x="4" y="100"/>
                      <a:pt x="4" y="100"/>
                      <a:pt x="4" y="100"/>
                    </a:cubicBezTo>
                    <a:cubicBezTo>
                      <a:pt x="2" y="102"/>
                      <a:pt x="2" y="102"/>
                      <a:pt x="2" y="102"/>
                    </a:cubicBezTo>
                    <a:cubicBezTo>
                      <a:pt x="2" y="102"/>
                      <a:pt x="1" y="103"/>
                      <a:pt x="2" y="103"/>
                    </a:cubicBezTo>
                    <a:cubicBezTo>
                      <a:pt x="2" y="104"/>
                      <a:pt x="2" y="104"/>
                      <a:pt x="2" y="104"/>
                    </a:cubicBezTo>
                    <a:cubicBezTo>
                      <a:pt x="4" y="105"/>
                      <a:pt x="4" y="105"/>
                      <a:pt x="4" y="105"/>
                    </a:cubicBezTo>
                    <a:cubicBezTo>
                      <a:pt x="2" y="107"/>
                      <a:pt x="2" y="107"/>
                      <a:pt x="2" y="107"/>
                    </a:cubicBezTo>
                    <a:cubicBezTo>
                      <a:pt x="2" y="107"/>
                      <a:pt x="1" y="107"/>
                      <a:pt x="1" y="108"/>
                    </a:cubicBezTo>
                    <a:cubicBezTo>
                      <a:pt x="1" y="108"/>
                      <a:pt x="2" y="109"/>
                      <a:pt x="2" y="109"/>
                    </a:cubicBezTo>
                    <a:cubicBezTo>
                      <a:pt x="4" y="111"/>
                      <a:pt x="4" y="111"/>
                      <a:pt x="4" y="111"/>
                    </a:cubicBezTo>
                    <a:cubicBezTo>
                      <a:pt x="1" y="112"/>
                      <a:pt x="1" y="112"/>
                      <a:pt x="1" y="112"/>
                    </a:cubicBezTo>
                    <a:cubicBezTo>
                      <a:pt x="1" y="112"/>
                      <a:pt x="0" y="113"/>
                      <a:pt x="0" y="113"/>
                    </a:cubicBezTo>
                    <a:cubicBezTo>
                      <a:pt x="0" y="114"/>
                      <a:pt x="0" y="114"/>
                      <a:pt x="1" y="115"/>
                    </a:cubicBezTo>
                    <a:cubicBezTo>
                      <a:pt x="3" y="116"/>
                      <a:pt x="3" y="116"/>
                      <a:pt x="3" y="116"/>
                    </a:cubicBezTo>
                    <a:cubicBezTo>
                      <a:pt x="1" y="118"/>
                      <a:pt x="1" y="118"/>
                      <a:pt x="1" y="118"/>
                    </a:cubicBezTo>
                    <a:cubicBezTo>
                      <a:pt x="0" y="118"/>
                      <a:pt x="0" y="118"/>
                      <a:pt x="0" y="119"/>
                    </a:cubicBezTo>
                    <a:cubicBezTo>
                      <a:pt x="0" y="119"/>
                      <a:pt x="0" y="120"/>
                      <a:pt x="1" y="120"/>
                    </a:cubicBezTo>
                    <a:cubicBezTo>
                      <a:pt x="5" y="123"/>
                      <a:pt x="5" y="123"/>
                      <a:pt x="5" y="123"/>
                    </a:cubicBezTo>
                    <a:cubicBezTo>
                      <a:pt x="2" y="125"/>
                      <a:pt x="2" y="125"/>
                      <a:pt x="2" y="125"/>
                    </a:cubicBezTo>
                    <a:cubicBezTo>
                      <a:pt x="2" y="125"/>
                      <a:pt x="2" y="126"/>
                      <a:pt x="2" y="126"/>
                    </a:cubicBezTo>
                    <a:cubicBezTo>
                      <a:pt x="2" y="127"/>
                      <a:pt x="2" y="127"/>
                      <a:pt x="2" y="127"/>
                    </a:cubicBezTo>
                    <a:cubicBezTo>
                      <a:pt x="5" y="129"/>
                      <a:pt x="5" y="129"/>
                      <a:pt x="5" y="129"/>
                    </a:cubicBezTo>
                    <a:cubicBezTo>
                      <a:pt x="2" y="130"/>
                      <a:pt x="2" y="130"/>
                      <a:pt x="2" y="130"/>
                    </a:cubicBezTo>
                    <a:cubicBezTo>
                      <a:pt x="1" y="130"/>
                      <a:pt x="1" y="130"/>
                      <a:pt x="1" y="131"/>
                    </a:cubicBezTo>
                    <a:cubicBezTo>
                      <a:pt x="1" y="131"/>
                      <a:pt x="1" y="132"/>
                      <a:pt x="1" y="132"/>
                    </a:cubicBezTo>
                    <a:cubicBezTo>
                      <a:pt x="4" y="134"/>
                      <a:pt x="4" y="134"/>
                      <a:pt x="4" y="134"/>
                    </a:cubicBezTo>
                    <a:cubicBezTo>
                      <a:pt x="2" y="135"/>
                      <a:pt x="2" y="135"/>
                      <a:pt x="2" y="135"/>
                    </a:cubicBezTo>
                    <a:cubicBezTo>
                      <a:pt x="1" y="135"/>
                      <a:pt x="1" y="136"/>
                      <a:pt x="1" y="136"/>
                    </a:cubicBezTo>
                    <a:cubicBezTo>
                      <a:pt x="1" y="137"/>
                      <a:pt x="1" y="137"/>
                      <a:pt x="1" y="138"/>
                    </a:cubicBezTo>
                    <a:cubicBezTo>
                      <a:pt x="4" y="139"/>
                      <a:pt x="4" y="139"/>
                      <a:pt x="4" y="139"/>
                    </a:cubicBezTo>
                    <a:cubicBezTo>
                      <a:pt x="2" y="140"/>
                      <a:pt x="2" y="140"/>
                      <a:pt x="2" y="140"/>
                    </a:cubicBezTo>
                    <a:cubicBezTo>
                      <a:pt x="1" y="140"/>
                      <a:pt x="1" y="141"/>
                      <a:pt x="1" y="141"/>
                    </a:cubicBezTo>
                    <a:cubicBezTo>
                      <a:pt x="1" y="142"/>
                      <a:pt x="1" y="142"/>
                      <a:pt x="2" y="143"/>
                    </a:cubicBezTo>
                    <a:cubicBezTo>
                      <a:pt x="5" y="145"/>
                      <a:pt x="5" y="145"/>
                      <a:pt x="5" y="145"/>
                    </a:cubicBezTo>
                    <a:cubicBezTo>
                      <a:pt x="1" y="148"/>
                      <a:pt x="1" y="148"/>
                      <a:pt x="1" y="148"/>
                    </a:cubicBezTo>
                    <a:cubicBezTo>
                      <a:pt x="1" y="148"/>
                      <a:pt x="1" y="148"/>
                      <a:pt x="1" y="149"/>
                    </a:cubicBezTo>
                    <a:cubicBezTo>
                      <a:pt x="1" y="149"/>
                      <a:pt x="1" y="150"/>
                      <a:pt x="2" y="150"/>
                    </a:cubicBezTo>
                    <a:cubicBezTo>
                      <a:pt x="4" y="152"/>
                      <a:pt x="4" y="152"/>
                      <a:pt x="4" y="152"/>
                    </a:cubicBezTo>
                    <a:cubicBezTo>
                      <a:pt x="1" y="152"/>
                      <a:pt x="1" y="152"/>
                      <a:pt x="1" y="152"/>
                    </a:cubicBezTo>
                    <a:cubicBezTo>
                      <a:pt x="1" y="152"/>
                      <a:pt x="0" y="152"/>
                      <a:pt x="0" y="153"/>
                    </a:cubicBezTo>
                    <a:cubicBezTo>
                      <a:pt x="0" y="154"/>
                      <a:pt x="0" y="154"/>
                      <a:pt x="1" y="155"/>
                    </a:cubicBezTo>
                    <a:cubicBezTo>
                      <a:pt x="5" y="157"/>
                      <a:pt x="5" y="157"/>
                      <a:pt x="5" y="157"/>
                    </a:cubicBezTo>
                    <a:cubicBezTo>
                      <a:pt x="2" y="161"/>
                      <a:pt x="2" y="161"/>
                      <a:pt x="2" y="161"/>
                    </a:cubicBezTo>
                    <a:cubicBezTo>
                      <a:pt x="1" y="161"/>
                      <a:pt x="1" y="161"/>
                      <a:pt x="1" y="162"/>
                    </a:cubicBezTo>
                    <a:cubicBezTo>
                      <a:pt x="1" y="162"/>
                      <a:pt x="2" y="163"/>
                      <a:pt x="2" y="163"/>
                    </a:cubicBezTo>
                    <a:cubicBezTo>
                      <a:pt x="5" y="165"/>
                      <a:pt x="5" y="165"/>
                      <a:pt x="5" y="165"/>
                    </a:cubicBezTo>
                    <a:cubicBezTo>
                      <a:pt x="2" y="167"/>
                      <a:pt x="2" y="167"/>
                      <a:pt x="2" y="167"/>
                    </a:cubicBezTo>
                    <a:cubicBezTo>
                      <a:pt x="2" y="167"/>
                      <a:pt x="1" y="168"/>
                      <a:pt x="1" y="168"/>
                    </a:cubicBezTo>
                    <a:cubicBezTo>
                      <a:pt x="1" y="169"/>
                      <a:pt x="2" y="169"/>
                      <a:pt x="2" y="170"/>
                    </a:cubicBezTo>
                    <a:cubicBezTo>
                      <a:pt x="5" y="171"/>
                      <a:pt x="5" y="171"/>
                      <a:pt x="5" y="171"/>
                    </a:cubicBezTo>
                    <a:cubicBezTo>
                      <a:pt x="2" y="174"/>
                      <a:pt x="2" y="174"/>
                      <a:pt x="2" y="174"/>
                    </a:cubicBezTo>
                    <a:cubicBezTo>
                      <a:pt x="1" y="174"/>
                      <a:pt x="1" y="174"/>
                      <a:pt x="1" y="175"/>
                    </a:cubicBezTo>
                    <a:cubicBezTo>
                      <a:pt x="1" y="175"/>
                      <a:pt x="1" y="176"/>
                      <a:pt x="2" y="176"/>
                    </a:cubicBezTo>
                    <a:cubicBezTo>
                      <a:pt x="4" y="178"/>
                      <a:pt x="4" y="178"/>
                      <a:pt x="4" y="178"/>
                    </a:cubicBezTo>
                    <a:cubicBezTo>
                      <a:pt x="2" y="178"/>
                      <a:pt x="2" y="178"/>
                      <a:pt x="2" y="178"/>
                    </a:cubicBezTo>
                    <a:cubicBezTo>
                      <a:pt x="1" y="178"/>
                      <a:pt x="1" y="179"/>
                      <a:pt x="1" y="179"/>
                    </a:cubicBezTo>
                    <a:cubicBezTo>
                      <a:pt x="1" y="180"/>
                      <a:pt x="1" y="181"/>
                      <a:pt x="1" y="181"/>
                    </a:cubicBezTo>
                    <a:cubicBezTo>
                      <a:pt x="5" y="183"/>
                      <a:pt x="5" y="183"/>
                      <a:pt x="5" y="183"/>
                    </a:cubicBezTo>
                    <a:cubicBezTo>
                      <a:pt x="3" y="183"/>
                      <a:pt x="3" y="183"/>
                      <a:pt x="3" y="183"/>
                    </a:cubicBezTo>
                    <a:cubicBezTo>
                      <a:pt x="2" y="184"/>
                      <a:pt x="2" y="184"/>
                      <a:pt x="2" y="185"/>
                    </a:cubicBezTo>
                    <a:cubicBezTo>
                      <a:pt x="1" y="185"/>
                      <a:pt x="2" y="186"/>
                      <a:pt x="2" y="186"/>
                    </a:cubicBezTo>
                    <a:cubicBezTo>
                      <a:pt x="5" y="188"/>
                      <a:pt x="5" y="188"/>
                      <a:pt x="5" y="188"/>
                    </a:cubicBezTo>
                    <a:cubicBezTo>
                      <a:pt x="2" y="190"/>
                      <a:pt x="2" y="190"/>
                      <a:pt x="2" y="190"/>
                    </a:cubicBezTo>
                    <a:cubicBezTo>
                      <a:pt x="1" y="190"/>
                      <a:pt x="1" y="190"/>
                      <a:pt x="1" y="191"/>
                    </a:cubicBezTo>
                    <a:cubicBezTo>
                      <a:pt x="1" y="191"/>
                      <a:pt x="1" y="192"/>
                      <a:pt x="2" y="192"/>
                    </a:cubicBezTo>
                    <a:cubicBezTo>
                      <a:pt x="5" y="194"/>
                      <a:pt x="5" y="194"/>
                      <a:pt x="5" y="194"/>
                    </a:cubicBezTo>
                    <a:cubicBezTo>
                      <a:pt x="3" y="196"/>
                      <a:pt x="3" y="196"/>
                      <a:pt x="3" y="196"/>
                    </a:cubicBezTo>
                    <a:cubicBezTo>
                      <a:pt x="3" y="196"/>
                      <a:pt x="2" y="196"/>
                      <a:pt x="2" y="197"/>
                    </a:cubicBezTo>
                    <a:cubicBezTo>
                      <a:pt x="2" y="197"/>
                      <a:pt x="3" y="198"/>
                      <a:pt x="3" y="198"/>
                    </a:cubicBezTo>
                    <a:cubicBezTo>
                      <a:pt x="4" y="199"/>
                      <a:pt x="4" y="199"/>
                      <a:pt x="4" y="199"/>
                    </a:cubicBezTo>
                    <a:cubicBezTo>
                      <a:pt x="2" y="201"/>
                      <a:pt x="2" y="201"/>
                      <a:pt x="2" y="201"/>
                    </a:cubicBezTo>
                    <a:cubicBezTo>
                      <a:pt x="2" y="202"/>
                      <a:pt x="1" y="202"/>
                      <a:pt x="2" y="203"/>
                    </a:cubicBezTo>
                    <a:cubicBezTo>
                      <a:pt x="2" y="203"/>
                      <a:pt x="2" y="203"/>
                      <a:pt x="2" y="204"/>
                    </a:cubicBezTo>
                    <a:cubicBezTo>
                      <a:pt x="5" y="205"/>
                      <a:pt x="5" y="205"/>
                      <a:pt x="5" y="205"/>
                    </a:cubicBezTo>
                    <a:cubicBezTo>
                      <a:pt x="1" y="206"/>
                      <a:pt x="1" y="206"/>
                      <a:pt x="1" y="206"/>
                    </a:cubicBezTo>
                    <a:cubicBezTo>
                      <a:pt x="1" y="207"/>
                      <a:pt x="0" y="207"/>
                      <a:pt x="0" y="208"/>
                    </a:cubicBezTo>
                    <a:cubicBezTo>
                      <a:pt x="0" y="208"/>
                      <a:pt x="1" y="209"/>
                      <a:pt x="1" y="209"/>
                    </a:cubicBezTo>
                    <a:cubicBezTo>
                      <a:pt x="4" y="211"/>
                      <a:pt x="4" y="211"/>
                      <a:pt x="4" y="211"/>
                    </a:cubicBezTo>
                    <a:cubicBezTo>
                      <a:pt x="2" y="214"/>
                      <a:pt x="2" y="214"/>
                      <a:pt x="2" y="214"/>
                    </a:cubicBezTo>
                    <a:cubicBezTo>
                      <a:pt x="2" y="214"/>
                      <a:pt x="2" y="214"/>
                      <a:pt x="2" y="215"/>
                    </a:cubicBezTo>
                    <a:cubicBezTo>
                      <a:pt x="2" y="215"/>
                      <a:pt x="2" y="216"/>
                      <a:pt x="2" y="216"/>
                    </a:cubicBezTo>
                    <a:cubicBezTo>
                      <a:pt x="4" y="217"/>
                      <a:pt x="4" y="217"/>
                      <a:pt x="4" y="217"/>
                    </a:cubicBezTo>
                    <a:cubicBezTo>
                      <a:pt x="2" y="219"/>
                      <a:pt x="2" y="219"/>
                      <a:pt x="2" y="219"/>
                    </a:cubicBezTo>
                    <a:cubicBezTo>
                      <a:pt x="2" y="220"/>
                      <a:pt x="2" y="220"/>
                      <a:pt x="2" y="221"/>
                    </a:cubicBezTo>
                    <a:cubicBezTo>
                      <a:pt x="2" y="221"/>
                      <a:pt x="2" y="221"/>
                      <a:pt x="3" y="222"/>
                    </a:cubicBezTo>
                    <a:cubicBezTo>
                      <a:pt x="5" y="223"/>
                      <a:pt x="5" y="223"/>
                      <a:pt x="5" y="223"/>
                    </a:cubicBezTo>
                    <a:cubicBezTo>
                      <a:pt x="1" y="226"/>
                      <a:pt x="1" y="226"/>
                      <a:pt x="1" y="226"/>
                    </a:cubicBezTo>
                    <a:cubicBezTo>
                      <a:pt x="1" y="226"/>
                      <a:pt x="1" y="227"/>
                      <a:pt x="1" y="227"/>
                    </a:cubicBezTo>
                    <a:cubicBezTo>
                      <a:pt x="1" y="228"/>
                      <a:pt x="1" y="228"/>
                      <a:pt x="2" y="228"/>
                    </a:cubicBezTo>
                    <a:cubicBezTo>
                      <a:pt x="4" y="230"/>
                      <a:pt x="4" y="230"/>
                      <a:pt x="4" y="230"/>
                    </a:cubicBezTo>
                    <a:cubicBezTo>
                      <a:pt x="2" y="231"/>
                      <a:pt x="2" y="231"/>
                      <a:pt x="2" y="231"/>
                    </a:cubicBezTo>
                    <a:cubicBezTo>
                      <a:pt x="1" y="231"/>
                      <a:pt x="1" y="232"/>
                      <a:pt x="1" y="232"/>
                    </a:cubicBezTo>
                    <a:cubicBezTo>
                      <a:pt x="1" y="233"/>
                      <a:pt x="1" y="233"/>
                      <a:pt x="1" y="233"/>
                    </a:cubicBezTo>
                    <a:cubicBezTo>
                      <a:pt x="5" y="235"/>
                      <a:pt x="5" y="235"/>
                      <a:pt x="5" y="235"/>
                    </a:cubicBezTo>
                    <a:cubicBezTo>
                      <a:pt x="3" y="238"/>
                      <a:pt x="3" y="238"/>
                      <a:pt x="3" y="238"/>
                    </a:cubicBezTo>
                    <a:cubicBezTo>
                      <a:pt x="2" y="238"/>
                      <a:pt x="2" y="239"/>
                      <a:pt x="2" y="239"/>
                    </a:cubicBezTo>
                    <a:cubicBezTo>
                      <a:pt x="3" y="239"/>
                      <a:pt x="3" y="240"/>
                      <a:pt x="3" y="240"/>
                    </a:cubicBezTo>
                    <a:cubicBezTo>
                      <a:pt x="5" y="241"/>
                      <a:pt x="5" y="241"/>
                      <a:pt x="5" y="241"/>
                    </a:cubicBezTo>
                    <a:cubicBezTo>
                      <a:pt x="2" y="243"/>
                      <a:pt x="2" y="243"/>
                      <a:pt x="2" y="243"/>
                    </a:cubicBezTo>
                    <a:cubicBezTo>
                      <a:pt x="1" y="243"/>
                      <a:pt x="1" y="243"/>
                      <a:pt x="1" y="244"/>
                    </a:cubicBezTo>
                    <a:cubicBezTo>
                      <a:pt x="1" y="244"/>
                      <a:pt x="1" y="245"/>
                      <a:pt x="2" y="245"/>
                    </a:cubicBezTo>
                    <a:cubicBezTo>
                      <a:pt x="5" y="247"/>
                      <a:pt x="5" y="247"/>
                      <a:pt x="5" y="247"/>
                    </a:cubicBezTo>
                    <a:cubicBezTo>
                      <a:pt x="3" y="250"/>
                      <a:pt x="3" y="250"/>
                      <a:pt x="3" y="250"/>
                    </a:cubicBezTo>
                    <a:cubicBezTo>
                      <a:pt x="2" y="250"/>
                      <a:pt x="2" y="250"/>
                      <a:pt x="2" y="251"/>
                    </a:cubicBezTo>
                    <a:cubicBezTo>
                      <a:pt x="3" y="251"/>
                      <a:pt x="3" y="252"/>
                      <a:pt x="3" y="252"/>
                    </a:cubicBezTo>
                    <a:cubicBezTo>
                      <a:pt x="6" y="253"/>
                      <a:pt x="6" y="253"/>
                      <a:pt x="6" y="253"/>
                    </a:cubicBezTo>
                    <a:cubicBezTo>
                      <a:pt x="3" y="255"/>
                      <a:pt x="3" y="255"/>
                      <a:pt x="3" y="255"/>
                    </a:cubicBezTo>
                    <a:cubicBezTo>
                      <a:pt x="2" y="255"/>
                      <a:pt x="2" y="256"/>
                      <a:pt x="2" y="256"/>
                    </a:cubicBezTo>
                    <a:cubicBezTo>
                      <a:pt x="2" y="257"/>
                      <a:pt x="2" y="257"/>
                      <a:pt x="3" y="258"/>
                    </a:cubicBezTo>
                    <a:cubicBezTo>
                      <a:pt x="5" y="259"/>
                      <a:pt x="5" y="259"/>
                      <a:pt x="5" y="259"/>
                    </a:cubicBezTo>
                    <a:cubicBezTo>
                      <a:pt x="1" y="260"/>
                      <a:pt x="1" y="260"/>
                      <a:pt x="1" y="260"/>
                    </a:cubicBezTo>
                    <a:cubicBezTo>
                      <a:pt x="1" y="260"/>
                      <a:pt x="0" y="261"/>
                      <a:pt x="0" y="262"/>
                    </a:cubicBezTo>
                    <a:cubicBezTo>
                      <a:pt x="0" y="262"/>
                      <a:pt x="1" y="263"/>
                      <a:pt x="1" y="263"/>
                    </a:cubicBezTo>
                    <a:cubicBezTo>
                      <a:pt x="5" y="266"/>
                      <a:pt x="5" y="266"/>
                      <a:pt x="5" y="266"/>
                    </a:cubicBezTo>
                    <a:cubicBezTo>
                      <a:pt x="2" y="267"/>
                      <a:pt x="2" y="267"/>
                      <a:pt x="2" y="267"/>
                    </a:cubicBezTo>
                    <a:cubicBezTo>
                      <a:pt x="2" y="268"/>
                      <a:pt x="2" y="268"/>
                      <a:pt x="2" y="269"/>
                    </a:cubicBezTo>
                    <a:cubicBezTo>
                      <a:pt x="1" y="269"/>
                      <a:pt x="2" y="270"/>
                      <a:pt x="2" y="270"/>
                    </a:cubicBezTo>
                    <a:cubicBezTo>
                      <a:pt x="5" y="271"/>
                      <a:pt x="5" y="271"/>
                      <a:pt x="5" y="271"/>
                    </a:cubicBezTo>
                    <a:cubicBezTo>
                      <a:pt x="2" y="273"/>
                      <a:pt x="2" y="273"/>
                      <a:pt x="2" y="273"/>
                    </a:cubicBezTo>
                    <a:cubicBezTo>
                      <a:pt x="2" y="274"/>
                      <a:pt x="1" y="274"/>
                      <a:pt x="2" y="275"/>
                    </a:cubicBezTo>
                    <a:cubicBezTo>
                      <a:pt x="2" y="275"/>
                      <a:pt x="2" y="276"/>
                      <a:pt x="2" y="276"/>
                    </a:cubicBezTo>
                    <a:cubicBezTo>
                      <a:pt x="5" y="277"/>
                      <a:pt x="5" y="277"/>
                      <a:pt x="5" y="277"/>
                    </a:cubicBezTo>
                    <a:cubicBezTo>
                      <a:pt x="3" y="279"/>
                      <a:pt x="3" y="279"/>
                      <a:pt x="3" y="279"/>
                    </a:cubicBezTo>
                    <a:cubicBezTo>
                      <a:pt x="2" y="279"/>
                      <a:pt x="2" y="280"/>
                      <a:pt x="2" y="280"/>
                    </a:cubicBezTo>
                    <a:cubicBezTo>
                      <a:pt x="2" y="281"/>
                      <a:pt x="3" y="281"/>
                      <a:pt x="3" y="281"/>
                    </a:cubicBezTo>
                    <a:cubicBezTo>
                      <a:pt x="5" y="283"/>
                      <a:pt x="5" y="283"/>
                      <a:pt x="5" y="283"/>
                    </a:cubicBezTo>
                    <a:cubicBezTo>
                      <a:pt x="2" y="287"/>
                      <a:pt x="2" y="287"/>
                      <a:pt x="2" y="287"/>
                    </a:cubicBezTo>
                    <a:cubicBezTo>
                      <a:pt x="2" y="287"/>
                      <a:pt x="2" y="288"/>
                      <a:pt x="2" y="288"/>
                    </a:cubicBezTo>
                    <a:cubicBezTo>
                      <a:pt x="2" y="288"/>
                      <a:pt x="3" y="289"/>
                      <a:pt x="3" y="289"/>
                    </a:cubicBezTo>
                    <a:cubicBezTo>
                      <a:pt x="4" y="290"/>
                      <a:pt x="4" y="290"/>
                      <a:pt x="4" y="290"/>
                    </a:cubicBezTo>
                    <a:cubicBezTo>
                      <a:pt x="2" y="291"/>
                      <a:pt x="2" y="291"/>
                      <a:pt x="2" y="291"/>
                    </a:cubicBezTo>
                    <a:cubicBezTo>
                      <a:pt x="1" y="292"/>
                      <a:pt x="1" y="292"/>
                      <a:pt x="1" y="293"/>
                    </a:cubicBezTo>
                    <a:cubicBezTo>
                      <a:pt x="1" y="293"/>
                      <a:pt x="1" y="294"/>
                      <a:pt x="2" y="294"/>
                    </a:cubicBezTo>
                    <a:cubicBezTo>
                      <a:pt x="5" y="296"/>
                      <a:pt x="5" y="296"/>
                      <a:pt x="5" y="296"/>
                    </a:cubicBezTo>
                    <a:cubicBezTo>
                      <a:pt x="2" y="299"/>
                      <a:pt x="2" y="299"/>
                      <a:pt x="2" y="299"/>
                    </a:cubicBezTo>
                    <a:cubicBezTo>
                      <a:pt x="2" y="299"/>
                      <a:pt x="1" y="299"/>
                      <a:pt x="1" y="300"/>
                    </a:cubicBezTo>
                    <a:cubicBezTo>
                      <a:pt x="1" y="300"/>
                      <a:pt x="2" y="301"/>
                      <a:pt x="2" y="301"/>
                    </a:cubicBezTo>
                    <a:cubicBezTo>
                      <a:pt x="4" y="302"/>
                      <a:pt x="4" y="302"/>
                      <a:pt x="4" y="302"/>
                    </a:cubicBezTo>
                    <a:cubicBezTo>
                      <a:pt x="2" y="303"/>
                      <a:pt x="2" y="303"/>
                      <a:pt x="2" y="303"/>
                    </a:cubicBezTo>
                    <a:cubicBezTo>
                      <a:pt x="2" y="304"/>
                      <a:pt x="1" y="304"/>
                      <a:pt x="1" y="305"/>
                    </a:cubicBezTo>
                    <a:cubicBezTo>
                      <a:pt x="1" y="305"/>
                      <a:pt x="2" y="306"/>
                      <a:pt x="2" y="306"/>
                    </a:cubicBezTo>
                    <a:cubicBezTo>
                      <a:pt x="6" y="308"/>
                      <a:pt x="6" y="308"/>
                      <a:pt x="6" y="308"/>
                    </a:cubicBezTo>
                    <a:cubicBezTo>
                      <a:pt x="2" y="311"/>
                      <a:pt x="2" y="311"/>
                      <a:pt x="2" y="311"/>
                    </a:cubicBezTo>
                    <a:cubicBezTo>
                      <a:pt x="2" y="311"/>
                      <a:pt x="2" y="312"/>
                      <a:pt x="2" y="312"/>
                    </a:cubicBezTo>
                    <a:cubicBezTo>
                      <a:pt x="2" y="313"/>
                      <a:pt x="2" y="313"/>
                      <a:pt x="3" y="313"/>
                    </a:cubicBezTo>
                    <a:cubicBezTo>
                      <a:pt x="4" y="314"/>
                      <a:pt x="4" y="314"/>
                      <a:pt x="4" y="314"/>
                    </a:cubicBezTo>
                    <a:cubicBezTo>
                      <a:pt x="1" y="315"/>
                      <a:pt x="1" y="315"/>
                      <a:pt x="1" y="315"/>
                    </a:cubicBezTo>
                    <a:cubicBezTo>
                      <a:pt x="1" y="315"/>
                      <a:pt x="0" y="315"/>
                      <a:pt x="0" y="316"/>
                    </a:cubicBezTo>
                    <a:cubicBezTo>
                      <a:pt x="0" y="316"/>
                      <a:pt x="1" y="317"/>
                      <a:pt x="1" y="317"/>
                    </a:cubicBezTo>
                    <a:cubicBezTo>
                      <a:pt x="4" y="319"/>
                      <a:pt x="4" y="319"/>
                      <a:pt x="4" y="319"/>
                    </a:cubicBezTo>
                    <a:cubicBezTo>
                      <a:pt x="1" y="322"/>
                      <a:pt x="1" y="322"/>
                      <a:pt x="1" y="322"/>
                    </a:cubicBezTo>
                    <a:cubicBezTo>
                      <a:pt x="1" y="322"/>
                      <a:pt x="1" y="322"/>
                      <a:pt x="1" y="323"/>
                    </a:cubicBezTo>
                    <a:cubicBezTo>
                      <a:pt x="1" y="323"/>
                      <a:pt x="1" y="324"/>
                      <a:pt x="2" y="324"/>
                    </a:cubicBezTo>
                    <a:cubicBezTo>
                      <a:pt x="4" y="325"/>
                      <a:pt x="4" y="325"/>
                      <a:pt x="4" y="325"/>
                    </a:cubicBezTo>
                    <a:cubicBezTo>
                      <a:pt x="2" y="326"/>
                      <a:pt x="2" y="326"/>
                      <a:pt x="2" y="326"/>
                    </a:cubicBezTo>
                    <a:cubicBezTo>
                      <a:pt x="1" y="326"/>
                      <a:pt x="1" y="326"/>
                      <a:pt x="0" y="327"/>
                    </a:cubicBezTo>
                    <a:cubicBezTo>
                      <a:pt x="0" y="328"/>
                      <a:pt x="1" y="328"/>
                      <a:pt x="1" y="328"/>
                    </a:cubicBezTo>
                    <a:cubicBezTo>
                      <a:pt x="4" y="330"/>
                      <a:pt x="4" y="330"/>
                      <a:pt x="4" y="330"/>
                    </a:cubicBezTo>
                    <a:cubicBezTo>
                      <a:pt x="2" y="333"/>
                      <a:pt x="2" y="333"/>
                      <a:pt x="2" y="333"/>
                    </a:cubicBezTo>
                    <a:cubicBezTo>
                      <a:pt x="2" y="333"/>
                      <a:pt x="2" y="334"/>
                      <a:pt x="2" y="334"/>
                    </a:cubicBezTo>
                    <a:cubicBezTo>
                      <a:pt x="2" y="335"/>
                      <a:pt x="2" y="335"/>
                      <a:pt x="2" y="335"/>
                    </a:cubicBezTo>
                    <a:cubicBezTo>
                      <a:pt x="5" y="337"/>
                      <a:pt x="5" y="337"/>
                      <a:pt x="5" y="337"/>
                    </a:cubicBezTo>
                    <a:cubicBezTo>
                      <a:pt x="2" y="337"/>
                      <a:pt x="2" y="337"/>
                      <a:pt x="2" y="337"/>
                    </a:cubicBezTo>
                    <a:cubicBezTo>
                      <a:pt x="2" y="337"/>
                      <a:pt x="1" y="338"/>
                      <a:pt x="1" y="338"/>
                    </a:cubicBezTo>
                    <a:cubicBezTo>
                      <a:pt x="1" y="339"/>
                      <a:pt x="1" y="339"/>
                      <a:pt x="2" y="340"/>
                    </a:cubicBezTo>
                    <a:cubicBezTo>
                      <a:pt x="4" y="342"/>
                      <a:pt x="4" y="342"/>
                      <a:pt x="4" y="342"/>
                    </a:cubicBezTo>
                    <a:cubicBezTo>
                      <a:pt x="1" y="344"/>
                      <a:pt x="1" y="344"/>
                      <a:pt x="1" y="344"/>
                    </a:cubicBezTo>
                    <a:cubicBezTo>
                      <a:pt x="1" y="344"/>
                      <a:pt x="1" y="345"/>
                      <a:pt x="1" y="345"/>
                    </a:cubicBezTo>
                    <a:cubicBezTo>
                      <a:pt x="1" y="346"/>
                      <a:pt x="1" y="346"/>
                      <a:pt x="1" y="347"/>
                    </a:cubicBezTo>
                    <a:cubicBezTo>
                      <a:pt x="5" y="349"/>
                      <a:pt x="5" y="349"/>
                      <a:pt x="5" y="349"/>
                    </a:cubicBezTo>
                    <a:cubicBezTo>
                      <a:pt x="2" y="350"/>
                      <a:pt x="2" y="350"/>
                      <a:pt x="2" y="350"/>
                    </a:cubicBezTo>
                    <a:cubicBezTo>
                      <a:pt x="1" y="350"/>
                      <a:pt x="1" y="351"/>
                      <a:pt x="1" y="351"/>
                    </a:cubicBezTo>
                    <a:cubicBezTo>
                      <a:pt x="1" y="352"/>
                      <a:pt x="1" y="352"/>
                      <a:pt x="1" y="353"/>
                    </a:cubicBezTo>
                    <a:cubicBezTo>
                      <a:pt x="5" y="355"/>
                      <a:pt x="5" y="355"/>
                      <a:pt x="5" y="355"/>
                    </a:cubicBezTo>
                    <a:cubicBezTo>
                      <a:pt x="1" y="355"/>
                      <a:pt x="1" y="355"/>
                      <a:pt x="1" y="355"/>
                    </a:cubicBezTo>
                    <a:cubicBezTo>
                      <a:pt x="1" y="355"/>
                      <a:pt x="0" y="356"/>
                      <a:pt x="0" y="356"/>
                    </a:cubicBezTo>
                    <a:cubicBezTo>
                      <a:pt x="0" y="357"/>
                      <a:pt x="0" y="358"/>
                      <a:pt x="1" y="358"/>
                    </a:cubicBezTo>
                    <a:cubicBezTo>
                      <a:pt x="4" y="360"/>
                      <a:pt x="4" y="360"/>
                      <a:pt x="4" y="360"/>
                    </a:cubicBezTo>
                    <a:cubicBezTo>
                      <a:pt x="2" y="363"/>
                      <a:pt x="2" y="363"/>
                      <a:pt x="2" y="363"/>
                    </a:cubicBezTo>
                    <a:cubicBezTo>
                      <a:pt x="1" y="364"/>
                      <a:pt x="1" y="364"/>
                      <a:pt x="1" y="365"/>
                    </a:cubicBezTo>
                    <a:cubicBezTo>
                      <a:pt x="1" y="365"/>
                      <a:pt x="2" y="365"/>
                      <a:pt x="2" y="366"/>
                    </a:cubicBezTo>
                    <a:cubicBezTo>
                      <a:pt x="6" y="368"/>
                      <a:pt x="6" y="368"/>
                      <a:pt x="6" y="368"/>
                    </a:cubicBezTo>
                    <a:cubicBezTo>
                      <a:pt x="3" y="369"/>
                      <a:pt x="3" y="369"/>
                      <a:pt x="3" y="369"/>
                    </a:cubicBezTo>
                    <a:cubicBezTo>
                      <a:pt x="3" y="370"/>
                      <a:pt x="2" y="370"/>
                      <a:pt x="2" y="371"/>
                    </a:cubicBezTo>
                    <a:cubicBezTo>
                      <a:pt x="2" y="371"/>
                      <a:pt x="3" y="372"/>
                      <a:pt x="3" y="372"/>
                    </a:cubicBezTo>
                    <a:cubicBezTo>
                      <a:pt x="4" y="373"/>
                      <a:pt x="4" y="373"/>
                      <a:pt x="4" y="373"/>
                    </a:cubicBezTo>
                    <a:cubicBezTo>
                      <a:pt x="2" y="375"/>
                      <a:pt x="2" y="375"/>
                      <a:pt x="2" y="375"/>
                    </a:cubicBezTo>
                    <a:cubicBezTo>
                      <a:pt x="2" y="375"/>
                      <a:pt x="2" y="376"/>
                      <a:pt x="2" y="376"/>
                    </a:cubicBezTo>
                    <a:cubicBezTo>
                      <a:pt x="2" y="377"/>
                      <a:pt x="2" y="377"/>
                      <a:pt x="3" y="377"/>
                    </a:cubicBezTo>
                    <a:cubicBezTo>
                      <a:pt x="5" y="379"/>
                      <a:pt x="5" y="379"/>
                      <a:pt x="5" y="379"/>
                    </a:cubicBezTo>
                    <a:cubicBezTo>
                      <a:pt x="2" y="381"/>
                      <a:pt x="2" y="381"/>
                      <a:pt x="2" y="381"/>
                    </a:cubicBezTo>
                    <a:cubicBezTo>
                      <a:pt x="2" y="381"/>
                      <a:pt x="2" y="382"/>
                      <a:pt x="2" y="382"/>
                    </a:cubicBezTo>
                    <a:cubicBezTo>
                      <a:pt x="2" y="383"/>
                      <a:pt x="2" y="383"/>
                      <a:pt x="2" y="383"/>
                    </a:cubicBezTo>
                    <a:cubicBezTo>
                      <a:pt x="6" y="386"/>
                      <a:pt x="6" y="386"/>
                      <a:pt x="6" y="386"/>
                    </a:cubicBezTo>
                    <a:cubicBezTo>
                      <a:pt x="2" y="388"/>
                      <a:pt x="2" y="388"/>
                      <a:pt x="2" y="388"/>
                    </a:cubicBezTo>
                    <a:cubicBezTo>
                      <a:pt x="2" y="388"/>
                      <a:pt x="1" y="389"/>
                      <a:pt x="1" y="389"/>
                    </a:cubicBezTo>
                    <a:cubicBezTo>
                      <a:pt x="1" y="390"/>
                      <a:pt x="2" y="390"/>
                      <a:pt x="2" y="390"/>
                    </a:cubicBezTo>
                    <a:cubicBezTo>
                      <a:pt x="5" y="392"/>
                      <a:pt x="5" y="392"/>
                      <a:pt x="5" y="392"/>
                    </a:cubicBezTo>
                    <a:cubicBezTo>
                      <a:pt x="2" y="396"/>
                      <a:pt x="2" y="396"/>
                      <a:pt x="2" y="396"/>
                    </a:cubicBezTo>
                    <a:cubicBezTo>
                      <a:pt x="2" y="396"/>
                      <a:pt x="2" y="396"/>
                      <a:pt x="2" y="397"/>
                    </a:cubicBezTo>
                    <a:cubicBezTo>
                      <a:pt x="2" y="397"/>
                      <a:pt x="2" y="397"/>
                      <a:pt x="3" y="398"/>
                    </a:cubicBezTo>
                    <a:cubicBezTo>
                      <a:pt x="5" y="399"/>
                      <a:pt x="5" y="399"/>
                      <a:pt x="5" y="399"/>
                    </a:cubicBezTo>
                    <a:cubicBezTo>
                      <a:pt x="3" y="400"/>
                      <a:pt x="3" y="400"/>
                      <a:pt x="3" y="400"/>
                    </a:cubicBezTo>
                    <a:cubicBezTo>
                      <a:pt x="2" y="400"/>
                      <a:pt x="2" y="401"/>
                      <a:pt x="2" y="402"/>
                    </a:cubicBezTo>
                    <a:cubicBezTo>
                      <a:pt x="2" y="402"/>
                      <a:pt x="2" y="403"/>
                      <a:pt x="3" y="403"/>
                    </a:cubicBezTo>
                    <a:cubicBezTo>
                      <a:pt x="5" y="404"/>
                      <a:pt x="5" y="404"/>
                      <a:pt x="5" y="404"/>
                    </a:cubicBezTo>
                    <a:cubicBezTo>
                      <a:pt x="2" y="407"/>
                      <a:pt x="2" y="407"/>
                      <a:pt x="2" y="407"/>
                    </a:cubicBezTo>
                    <a:cubicBezTo>
                      <a:pt x="2" y="407"/>
                      <a:pt x="2" y="408"/>
                      <a:pt x="2" y="408"/>
                    </a:cubicBezTo>
                    <a:cubicBezTo>
                      <a:pt x="2" y="408"/>
                      <a:pt x="2" y="409"/>
                      <a:pt x="2" y="409"/>
                    </a:cubicBezTo>
                    <a:cubicBezTo>
                      <a:pt x="4" y="410"/>
                      <a:pt x="4" y="410"/>
                      <a:pt x="4" y="410"/>
                    </a:cubicBezTo>
                    <a:cubicBezTo>
                      <a:pt x="2" y="414"/>
                      <a:pt x="2" y="414"/>
                      <a:pt x="2" y="414"/>
                    </a:cubicBezTo>
                    <a:cubicBezTo>
                      <a:pt x="2" y="414"/>
                      <a:pt x="2" y="415"/>
                      <a:pt x="2" y="415"/>
                    </a:cubicBezTo>
                    <a:cubicBezTo>
                      <a:pt x="2" y="415"/>
                      <a:pt x="2" y="416"/>
                      <a:pt x="2" y="416"/>
                    </a:cubicBezTo>
                    <a:cubicBezTo>
                      <a:pt x="5" y="417"/>
                      <a:pt x="5" y="417"/>
                      <a:pt x="5" y="417"/>
                    </a:cubicBezTo>
                    <a:cubicBezTo>
                      <a:pt x="2" y="418"/>
                      <a:pt x="2" y="418"/>
                      <a:pt x="2" y="418"/>
                    </a:cubicBezTo>
                    <a:cubicBezTo>
                      <a:pt x="1" y="418"/>
                      <a:pt x="1" y="419"/>
                      <a:pt x="1" y="419"/>
                    </a:cubicBezTo>
                    <a:cubicBezTo>
                      <a:pt x="1" y="420"/>
                      <a:pt x="1" y="421"/>
                      <a:pt x="1" y="421"/>
                    </a:cubicBezTo>
                    <a:cubicBezTo>
                      <a:pt x="5" y="423"/>
                      <a:pt x="5" y="423"/>
                      <a:pt x="5" y="423"/>
                    </a:cubicBezTo>
                    <a:cubicBezTo>
                      <a:pt x="1" y="425"/>
                      <a:pt x="1" y="425"/>
                      <a:pt x="1" y="425"/>
                    </a:cubicBezTo>
                    <a:cubicBezTo>
                      <a:pt x="1" y="425"/>
                      <a:pt x="1" y="426"/>
                      <a:pt x="1" y="426"/>
                    </a:cubicBezTo>
                    <a:cubicBezTo>
                      <a:pt x="1" y="427"/>
                      <a:pt x="1" y="427"/>
                      <a:pt x="1" y="428"/>
                    </a:cubicBezTo>
                    <a:cubicBezTo>
                      <a:pt x="4" y="429"/>
                      <a:pt x="4" y="429"/>
                      <a:pt x="4" y="429"/>
                    </a:cubicBezTo>
                    <a:cubicBezTo>
                      <a:pt x="2" y="431"/>
                      <a:pt x="2" y="431"/>
                      <a:pt x="2" y="431"/>
                    </a:cubicBezTo>
                    <a:cubicBezTo>
                      <a:pt x="1" y="431"/>
                      <a:pt x="1" y="432"/>
                      <a:pt x="1" y="432"/>
                    </a:cubicBezTo>
                    <a:cubicBezTo>
                      <a:pt x="1" y="433"/>
                      <a:pt x="1" y="433"/>
                      <a:pt x="2" y="433"/>
                    </a:cubicBezTo>
                    <a:cubicBezTo>
                      <a:pt x="5" y="435"/>
                      <a:pt x="5" y="435"/>
                      <a:pt x="5" y="435"/>
                    </a:cubicBezTo>
                    <a:cubicBezTo>
                      <a:pt x="2" y="438"/>
                      <a:pt x="2" y="438"/>
                      <a:pt x="2" y="438"/>
                    </a:cubicBezTo>
                    <a:cubicBezTo>
                      <a:pt x="1" y="438"/>
                      <a:pt x="1" y="438"/>
                      <a:pt x="1" y="439"/>
                    </a:cubicBezTo>
                    <a:cubicBezTo>
                      <a:pt x="1" y="439"/>
                      <a:pt x="1" y="440"/>
                      <a:pt x="2" y="440"/>
                    </a:cubicBezTo>
                    <a:cubicBezTo>
                      <a:pt x="5" y="442"/>
                      <a:pt x="5" y="442"/>
                      <a:pt x="5" y="442"/>
                    </a:cubicBezTo>
                    <a:cubicBezTo>
                      <a:pt x="2" y="445"/>
                      <a:pt x="2" y="445"/>
                      <a:pt x="2" y="445"/>
                    </a:cubicBezTo>
                    <a:cubicBezTo>
                      <a:pt x="2" y="446"/>
                      <a:pt x="2" y="446"/>
                      <a:pt x="2" y="447"/>
                    </a:cubicBezTo>
                    <a:cubicBezTo>
                      <a:pt x="2" y="447"/>
                      <a:pt x="2" y="447"/>
                      <a:pt x="3" y="448"/>
                    </a:cubicBezTo>
                    <a:cubicBezTo>
                      <a:pt x="5" y="449"/>
                      <a:pt x="5" y="449"/>
                      <a:pt x="5" y="449"/>
                    </a:cubicBezTo>
                    <a:cubicBezTo>
                      <a:pt x="2" y="452"/>
                      <a:pt x="2" y="452"/>
                      <a:pt x="2" y="452"/>
                    </a:cubicBezTo>
                    <a:cubicBezTo>
                      <a:pt x="2" y="453"/>
                      <a:pt x="2" y="453"/>
                      <a:pt x="2" y="454"/>
                    </a:cubicBezTo>
                    <a:cubicBezTo>
                      <a:pt x="2" y="454"/>
                      <a:pt x="2" y="454"/>
                      <a:pt x="2" y="455"/>
                    </a:cubicBezTo>
                    <a:cubicBezTo>
                      <a:pt x="5" y="456"/>
                      <a:pt x="5" y="456"/>
                      <a:pt x="5" y="456"/>
                    </a:cubicBezTo>
                    <a:cubicBezTo>
                      <a:pt x="3" y="459"/>
                      <a:pt x="3" y="459"/>
                      <a:pt x="3" y="459"/>
                    </a:cubicBezTo>
                    <a:cubicBezTo>
                      <a:pt x="2" y="460"/>
                      <a:pt x="3" y="461"/>
                      <a:pt x="3" y="461"/>
                    </a:cubicBezTo>
                    <a:cubicBezTo>
                      <a:pt x="5" y="462"/>
                      <a:pt x="5" y="462"/>
                      <a:pt x="5" y="462"/>
                    </a:cubicBezTo>
                    <a:cubicBezTo>
                      <a:pt x="2" y="463"/>
                      <a:pt x="2" y="463"/>
                      <a:pt x="2" y="463"/>
                    </a:cubicBezTo>
                    <a:cubicBezTo>
                      <a:pt x="2" y="463"/>
                      <a:pt x="1" y="463"/>
                      <a:pt x="1" y="464"/>
                    </a:cubicBezTo>
                    <a:cubicBezTo>
                      <a:pt x="1" y="464"/>
                      <a:pt x="1" y="465"/>
                      <a:pt x="2" y="465"/>
                    </a:cubicBezTo>
                    <a:cubicBezTo>
                      <a:pt x="6" y="468"/>
                      <a:pt x="6" y="468"/>
                      <a:pt x="6" y="468"/>
                    </a:cubicBezTo>
                    <a:cubicBezTo>
                      <a:pt x="3" y="470"/>
                      <a:pt x="3" y="470"/>
                      <a:pt x="3" y="470"/>
                    </a:cubicBezTo>
                    <a:cubicBezTo>
                      <a:pt x="2" y="471"/>
                      <a:pt x="2" y="471"/>
                      <a:pt x="2" y="472"/>
                    </a:cubicBezTo>
                    <a:cubicBezTo>
                      <a:pt x="2" y="472"/>
                      <a:pt x="2" y="473"/>
                      <a:pt x="3" y="473"/>
                    </a:cubicBezTo>
                    <a:cubicBezTo>
                      <a:pt x="6" y="475"/>
                      <a:pt x="6" y="475"/>
                      <a:pt x="6" y="475"/>
                    </a:cubicBezTo>
                    <a:cubicBezTo>
                      <a:pt x="3" y="478"/>
                      <a:pt x="3" y="478"/>
                      <a:pt x="3" y="478"/>
                    </a:cubicBezTo>
                    <a:cubicBezTo>
                      <a:pt x="2" y="478"/>
                      <a:pt x="2" y="479"/>
                      <a:pt x="2" y="479"/>
                    </a:cubicBezTo>
                    <a:cubicBezTo>
                      <a:pt x="2" y="480"/>
                      <a:pt x="3" y="480"/>
                      <a:pt x="3" y="480"/>
                    </a:cubicBezTo>
                    <a:cubicBezTo>
                      <a:pt x="4" y="481"/>
                      <a:pt x="4" y="481"/>
                      <a:pt x="4" y="481"/>
                    </a:cubicBezTo>
                    <a:cubicBezTo>
                      <a:pt x="1" y="484"/>
                      <a:pt x="1" y="484"/>
                      <a:pt x="1" y="484"/>
                    </a:cubicBezTo>
                    <a:cubicBezTo>
                      <a:pt x="0" y="484"/>
                      <a:pt x="0" y="484"/>
                      <a:pt x="0" y="485"/>
                    </a:cubicBezTo>
                    <a:cubicBezTo>
                      <a:pt x="0" y="485"/>
                      <a:pt x="1" y="486"/>
                      <a:pt x="1" y="486"/>
                    </a:cubicBezTo>
                    <a:cubicBezTo>
                      <a:pt x="5" y="488"/>
                      <a:pt x="5" y="488"/>
                      <a:pt x="5" y="488"/>
                    </a:cubicBezTo>
                    <a:cubicBezTo>
                      <a:pt x="1" y="490"/>
                      <a:pt x="1" y="490"/>
                      <a:pt x="1" y="490"/>
                    </a:cubicBezTo>
                    <a:cubicBezTo>
                      <a:pt x="1" y="490"/>
                      <a:pt x="0" y="490"/>
                      <a:pt x="0" y="491"/>
                    </a:cubicBezTo>
                    <a:cubicBezTo>
                      <a:pt x="0" y="491"/>
                      <a:pt x="1" y="492"/>
                      <a:pt x="1" y="492"/>
                    </a:cubicBezTo>
                    <a:cubicBezTo>
                      <a:pt x="5" y="494"/>
                      <a:pt x="5" y="494"/>
                      <a:pt x="5" y="494"/>
                    </a:cubicBezTo>
                    <a:cubicBezTo>
                      <a:pt x="3" y="495"/>
                      <a:pt x="3" y="495"/>
                      <a:pt x="3" y="495"/>
                    </a:cubicBezTo>
                    <a:cubicBezTo>
                      <a:pt x="2" y="495"/>
                      <a:pt x="2" y="495"/>
                      <a:pt x="2" y="496"/>
                    </a:cubicBezTo>
                    <a:cubicBezTo>
                      <a:pt x="1" y="497"/>
                      <a:pt x="2" y="497"/>
                      <a:pt x="2" y="498"/>
                    </a:cubicBezTo>
                    <a:cubicBezTo>
                      <a:pt x="5" y="499"/>
                      <a:pt x="5" y="499"/>
                      <a:pt x="5" y="499"/>
                    </a:cubicBezTo>
                    <a:cubicBezTo>
                      <a:pt x="3" y="501"/>
                      <a:pt x="3" y="501"/>
                      <a:pt x="3" y="501"/>
                    </a:cubicBezTo>
                    <a:cubicBezTo>
                      <a:pt x="2" y="501"/>
                      <a:pt x="2" y="501"/>
                      <a:pt x="2" y="502"/>
                    </a:cubicBezTo>
                    <a:cubicBezTo>
                      <a:pt x="2" y="502"/>
                      <a:pt x="2" y="503"/>
                      <a:pt x="3" y="503"/>
                    </a:cubicBezTo>
                    <a:cubicBezTo>
                      <a:pt x="4" y="504"/>
                      <a:pt x="4" y="504"/>
                      <a:pt x="4" y="504"/>
                    </a:cubicBezTo>
                    <a:cubicBezTo>
                      <a:pt x="2" y="506"/>
                      <a:pt x="2" y="506"/>
                      <a:pt x="2" y="506"/>
                    </a:cubicBezTo>
                    <a:cubicBezTo>
                      <a:pt x="2" y="506"/>
                      <a:pt x="1" y="506"/>
                      <a:pt x="1" y="507"/>
                    </a:cubicBezTo>
                    <a:cubicBezTo>
                      <a:pt x="2" y="507"/>
                      <a:pt x="2" y="508"/>
                      <a:pt x="2" y="508"/>
                    </a:cubicBezTo>
                    <a:cubicBezTo>
                      <a:pt x="5" y="510"/>
                      <a:pt x="5" y="510"/>
                      <a:pt x="5" y="510"/>
                    </a:cubicBezTo>
                    <a:cubicBezTo>
                      <a:pt x="2" y="510"/>
                      <a:pt x="2" y="510"/>
                      <a:pt x="2" y="510"/>
                    </a:cubicBezTo>
                    <a:cubicBezTo>
                      <a:pt x="2" y="510"/>
                      <a:pt x="1" y="511"/>
                      <a:pt x="1" y="511"/>
                    </a:cubicBezTo>
                    <a:cubicBezTo>
                      <a:pt x="1" y="512"/>
                      <a:pt x="1" y="512"/>
                      <a:pt x="2" y="513"/>
                    </a:cubicBezTo>
                    <a:cubicBezTo>
                      <a:pt x="4" y="515"/>
                      <a:pt x="4" y="515"/>
                      <a:pt x="4" y="515"/>
                    </a:cubicBezTo>
                    <a:cubicBezTo>
                      <a:pt x="2" y="516"/>
                      <a:pt x="2" y="516"/>
                      <a:pt x="2" y="516"/>
                    </a:cubicBezTo>
                    <a:cubicBezTo>
                      <a:pt x="1" y="516"/>
                      <a:pt x="1" y="516"/>
                      <a:pt x="1" y="517"/>
                    </a:cubicBezTo>
                    <a:cubicBezTo>
                      <a:pt x="1" y="517"/>
                      <a:pt x="1" y="518"/>
                      <a:pt x="2" y="518"/>
                    </a:cubicBezTo>
                    <a:cubicBezTo>
                      <a:pt x="4" y="520"/>
                      <a:pt x="4" y="520"/>
                      <a:pt x="4" y="520"/>
                    </a:cubicBezTo>
                    <a:cubicBezTo>
                      <a:pt x="1" y="522"/>
                      <a:pt x="1" y="522"/>
                      <a:pt x="1" y="522"/>
                    </a:cubicBezTo>
                    <a:cubicBezTo>
                      <a:pt x="0" y="522"/>
                      <a:pt x="0" y="523"/>
                      <a:pt x="0" y="523"/>
                    </a:cubicBezTo>
                    <a:cubicBezTo>
                      <a:pt x="0" y="524"/>
                      <a:pt x="0" y="524"/>
                      <a:pt x="1" y="524"/>
                    </a:cubicBezTo>
                    <a:cubicBezTo>
                      <a:pt x="5" y="527"/>
                      <a:pt x="5" y="527"/>
                      <a:pt x="5" y="527"/>
                    </a:cubicBezTo>
                    <a:cubicBezTo>
                      <a:pt x="2" y="530"/>
                      <a:pt x="2" y="530"/>
                      <a:pt x="2" y="530"/>
                    </a:cubicBezTo>
                    <a:cubicBezTo>
                      <a:pt x="2" y="531"/>
                      <a:pt x="2" y="531"/>
                      <a:pt x="2" y="531"/>
                    </a:cubicBezTo>
                    <a:cubicBezTo>
                      <a:pt x="2" y="532"/>
                      <a:pt x="2" y="532"/>
                      <a:pt x="2" y="532"/>
                    </a:cubicBezTo>
                    <a:cubicBezTo>
                      <a:pt x="5" y="534"/>
                      <a:pt x="5" y="534"/>
                      <a:pt x="5" y="534"/>
                    </a:cubicBezTo>
                    <a:cubicBezTo>
                      <a:pt x="3" y="535"/>
                      <a:pt x="3" y="535"/>
                      <a:pt x="3" y="535"/>
                    </a:cubicBezTo>
                    <a:cubicBezTo>
                      <a:pt x="3" y="535"/>
                      <a:pt x="2" y="536"/>
                      <a:pt x="2" y="536"/>
                    </a:cubicBezTo>
                    <a:cubicBezTo>
                      <a:pt x="2" y="537"/>
                      <a:pt x="2" y="537"/>
                      <a:pt x="3" y="538"/>
                    </a:cubicBezTo>
                    <a:cubicBezTo>
                      <a:pt x="5" y="539"/>
                      <a:pt x="5" y="539"/>
                      <a:pt x="5" y="539"/>
                    </a:cubicBezTo>
                    <a:cubicBezTo>
                      <a:pt x="3" y="541"/>
                      <a:pt x="3" y="541"/>
                      <a:pt x="3" y="541"/>
                    </a:cubicBezTo>
                    <a:cubicBezTo>
                      <a:pt x="2" y="542"/>
                      <a:pt x="2" y="542"/>
                      <a:pt x="2" y="542"/>
                    </a:cubicBezTo>
                    <a:cubicBezTo>
                      <a:pt x="2" y="543"/>
                      <a:pt x="3" y="543"/>
                      <a:pt x="3" y="543"/>
                    </a:cubicBezTo>
                    <a:cubicBezTo>
                      <a:pt x="5" y="545"/>
                      <a:pt x="5" y="545"/>
                      <a:pt x="5" y="545"/>
                    </a:cubicBezTo>
                    <a:cubicBezTo>
                      <a:pt x="3" y="548"/>
                      <a:pt x="3" y="548"/>
                      <a:pt x="3" y="548"/>
                    </a:cubicBezTo>
                    <a:cubicBezTo>
                      <a:pt x="2" y="548"/>
                      <a:pt x="2" y="549"/>
                      <a:pt x="2" y="549"/>
                    </a:cubicBezTo>
                    <a:cubicBezTo>
                      <a:pt x="2" y="550"/>
                      <a:pt x="3" y="550"/>
                      <a:pt x="3" y="550"/>
                    </a:cubicBezTo>
                    <a:cubicBezTo>
                      <a:pt x="5" y="552"/>
                      <a:pt x="5" y="552"/>
                      <a:pt x="5" y="552"/>
                    </a:cubicBezTo>
                    <a:cubicBezTo>
                      <a:pt x="3" y="554"/>
                      <a:pt x="3" y="554"/>
                      <a:pt x="3" y="554"/>
                    </a:cubicBezTo>
                    <a:cubicBezTo>
                      <a:pt x="2" y="554"/>
                      <a:pt x="2" y="555"/>
                      <a:pt x="2" y="555"/>
                    </a:cubicBezTo>
                    <a:cubicBezTo>
                      <a:pt x="2" y="556"/>
                      <a:pt x="2" y="556"/>
                      <a:pt x="3" y="556"/>
                    </a:cubicBezTo>
                    <a:cubicBezTo>
                      <a:pt x="4" y="557"/>
                      <a:pt x="4" y="557"/>
                      <a:pt x="4" y="557"/>
                    </a:cubicBezTo>
                    <a:cubicBezTo>
                      <a:pt x="1" y="560"/>
                      <a:pt x="1" y="560"/>
                      <a:pt x="1" y="560"/>
                    </a:cubicBezTo>
                    <a:cubicBezTo>
                      <a:pt x="1" y="561"/>
                      <a:pt x="1" y="561"/>
                      <a:pt x="1" y="562"/>
                    </a:cubicBezTo>
                    <a:cubicBezTo>
                      <a:pt x="1" y="562"/>
                      <a:pt x="1" y="562"/>
                      <a:pt x="2" y="563"/>
                    </a:cubicBezTo>
                    <a:cubicBezTo>
                      <a:pt x="6" y="565"/>
                      <a:pt x="6" y="565"/>
                      <a:pt x="6" y="565"/>
                    </a:cubicBezTo>
                    <a:cubicBezTo>
                      <a:pt x="3" y="567"/>
                      <a:pt x="3" y="567"/>
                      <a:pt x="3" y="567"/>
                    </a:cubicBezTo>
                    <a:cubicBezTo>
                      <a:pt x="2" y="567"/>
                      <a:pt x="2" y="568"/>
                      <a:pt x="2" y="568"/>
                    </a:cubicBezTo>
                    <a:cubicBezTo>
                      <a:pt x="2" y="569"/>
                      <a:pt x="2" y="569"/>
                      <a:pt x="3" y="570"/>
                    </a:cubicBezTo>
                    <a:cubicBezTo>
                      <a:pt x="5" y="571"/>
                      <a:pt x="5" y="571"/>
                      <a:pt x="5" y="571"/>
                    </a:cubicBezTo>
                    <a:cubicBezTo>
                      <a:pt x="2" y="572"/>
                      <a:pt x="2" y="572"/>
                      <a:pt x="2" y="572"/>
                    </a:cubicBezTo>
                    <a:cubicBezTo>
                      <a:pt x="2" y="572"/>
                      <a:pt x="2" y="573"/>
                      <a:pt x="2" y="573"/>
                    </a:cubicBezTo>
                    <a:cubicBezTo>
                      <a:pt x="2" y="574"/>
                      <a:pt x="2" y="574"/>
                      <a:pt x="2" y="575"/>
                    </a:cubicBezTo>
                    <a:cubicBezTo>
                      <a:pt x="4" y="576"/>
                      <a:pt x="4" y="576"/>
                      <a:pt x="4" y="576"/>
                    </a:cubicBezTo>
                    <a:cubicBezTo>
                      <a:pt x="2" y="578"/>
                      <a:pt x="2" y="578"/>
                      <a:pt x="2" y="578"/>
                    </a:cubicBezTo>
                    <a:cubicBezTo>
                      <a:pt x="2" y="578"/>
                      <a:pt x="2" y="579"/>
                      <a:pt x="2" y="579"/>
                    </a:cubicBezTo>
                    <a:cubicBezTo>
                      <a:pt x="2" y="580"/>
                      <a:pt x="2" y="580"/>
                      <a:pt x="2" y="580"/>
                    </a:cubicBezTo>
                    <a:cubicBezTo>
                      <a:pt x="6" y="583"/>
                      <a:pt x="6" y="583"/>
                      <a:pt x="6" y="583"/>
                    </a:cubicBezTo>
                    <a:cubicBezTo>
                      <a:pt x="2" y="585"/>
                      <a:pt x="2" y="585"/>
                      <a:pt x="2" y="585"/>
                    </a:cubicBezTo>
                    <a:cubicBezTo>
                      <a:pt x="2" y="585"/>
                      <a:pt x="2" y="586"/>
                      <a:pt x="2" y="586"/>
                    </a:cubicBezTo>
                    <a:cubicBezTo>
                      <a:pt x="2" y="587"/>
                      <a:pt x="2" y="587"/>
                      <a:pt x="2" y="588"/>
                    </a:cubicBezTo>
                    <a:cubicBezTo>
                      <a:pt x="4" y="589"/>
                      <a:pt x="4" y="589"/>
                      <a:pt x="4" y="589"/>
                    </a:cubicBezTo>
                    <a:cubicBezTo>
                      <a:pt x="3" y="590"/>
                      <a:pt x="3" y="590"/>
                      <a:pt x="3" y="590"/>
                    </a:cubicBezTo>
                    <a:cubicBezTo>
                      <a:pt x="2" y="591"/>
                      <a:pt x="2" y="591"/>
                      <a:pt x="2" y="592"/>
                    </a:cubicBezTo>
                    <a:cubicBezTo>
                      <a:pt x="2" y="592"/>
                      <a:pt x="2" y="592"/>
                      <a:pt x="3" y="593"/>
                    </a:cubicBezTo>
                    <a:cubicBezTo>
                      <a:pt x="5" y="594"/>
                      <a:pt x="5" y="594"/>
                      <a:pt x="5" y="594"/>
                    </a:cubicBezTo>
                    <a:cubicBezTo>
                      <a:pt x="3" y="596"/>
                      <a:pt x="3" y="596"/>
                      <a:pt x="3" y="596"/>
                    </a:cubicBezTo>
                    <a:cubicBezTo>
                      <a:pt x="2" y="597"/>
                      <a:pt x="2" y="597"/>
                      <a:pt x="2" y="598"/>
                    </a:cubicBezTo>
                    <a:cubicBezTo>
                      <a:pt x="2" y="598"/>
                      <a:pt x="3" y="599"/>
                      <a:pt x="3" y="599"/>
                    </a:cubicBezTo>
                    <a:cubicBezTo>
                      <a:pt x="4" y="600"/>
                      <a:pt x="4" y="600"/>
                      <a:pt x="4" y="600"/>
                    </a:cubicBezTo>
                    <a:cubicBezTo>
                      <a:pt x="2" y="600"/>
                      <a:pt x="2" y="600"/>
                      <a:pt x="2" y="600"/>
                    </a:cubicBezTo>
                    <a:cubicBezTo>
                      <a:pt x="1" y="600"/>
                      <a:pt x="0" y="600"/>
                      <a:pt x="0" y="601"/>
                    </a:cubicBezTo>
                    <a:cubicBezTo>
                      <a:pt x="0" y="602"/>
                      <a:pt x="0" y="602"/>
                      <a:pt x="1" y="603"/>
                    </a:cubicBezTo>
                    <a:cubicBezTo>
                      <a:pt x="4" y="604"/>
                      <a:pt x="4" y="604"/>
                      <a:pt x="4" y="604"/>
                    </a:cubicBezTo>
                    <a:cubicBezTo>
                      <a:pt x="2" y="605"/>
                      <a:pt x="2" y="605"/>
                      <a:pt x="2" y="605"/>
                    </a:cubicBezTo>
                    <a:cubicBezTo>
                      <a:pt x="1" y="605"/>
                      <a:pt x="1" y="605"/>
                      <a:pt x="1" y="606"/>
                    </a:cubicBezTo>
                    <a:cubicBezTo>
                      <a:pt x="0" y="606"/>
                      <a:pt x="1" y="607"/>
                      <a:pt x="1" y="607"/>
                    </a:cubicBezTo>
                    <a:cubicBezTo>
                      <a:pt x="5" y="610"/>
                      <a:pt x="5" y="610"/>
                      <a:pt x="5" y="610"/>
                    </a:cubicBezTo>
                    <a:cubicBezTo>
                      <a:pt x="2" y="611"/>
                      <a:pt x="2" y="611"/>
                      <a:pt x="2" y="611"/>
                    </a:cubicBezTo>
                    <a:cubicBezTo>
                      <a:pt x="1" y="611"/>
                      <a:pt x="1" y="611"/>
                      <a:pt x="1" y="612"/>
                    </a:cubicBezTo>
                    <a:cubicBezTo>
                      <a:pt x="0" y="612"/>
                      <a:pt x="1" y="613"/>
                      <a:pt x="1" y="613"/>
                    </a:cubicBezTo>
                    <a:cubicBezTo>
                      <a:pt x="5" y="616"/>
                      <a:pt x="5" y="616"/>
                      <a:pt x="5" y="616"/>
                    </a:cubicBezTo>
                    <a:cubicBezTo>
                      <a:pt x="3" y="617"/>
                      <a:pt x="3" y="617"/>
                      <a:pt x="3" y="617"/>
                    </a:cubicBezTo>
                    <a:cubicBezTo>
                      <a:pt x="3" y="618"/>
                      <a:pt x="2" y="618"/>
                      <a:pt x="2" y="619"/>
                    </a:cubicBezTo>
                    <a:cubicBezTo>
                      <a:pt x="2" y="619"/>
                      <a:pt x="3" y="620"/>
                      <a:pt x="3" y="620"/>
                    </a:cubicBezTo>
                    <a:cubicBezTo>
                      <a:pt x="6" y="621"/>
                      <a:pt x="6" y="621"/>
                      <a:pt x="6" y="621"/>
                    </a:cubicBezTo>
                    <a:cubicBezTo>
                      <a:pt x="1" y="623"/>
                      <a:pt x="1" y="623"/>
                      <a:pt x="1" y="623"/>
                    </a:cubicBezTo>
                    <a:cubicBezTo>
                      <a:pt x="1" y="624"/>
                      <a:pt x="1" y="624"/>
                      <a:pt x="1" y="625"/>
                    </a:cubicBezTo>
                    <a:cubicBezTo>
                      <a:pt x="1" y="625"/>
                      <a:pt x="1" y="626"/>
                      <a:pt x="1" y="626"/>
                    </a:cubicBezTo>
                    <a:cubicBezTo>
                      <a:pt x="6" y="629"/>
                      <a:pt x="6" y="629"/>
                      <a:pt x="6" y="629"/>
                    </a:cubicBezTo>
                    <a:cubicBezTo>
                      <a:pt x="3" y="632"/>
                      <a:pt x="3" y="632"/>
                      <a:pt x="3" y="632"/>
                    </a:cubicBezTo>
                    <a:cubicBezTo>
                      <a:pt x="2" y="633"/>
                      <a:pt x="2" y="633"/>
                      <a:pt x="2" y="633"/>
                    </a:cubicBezTo>
                    <a:cubicBezTo>
                      <a:pt x="2" y="634"/>
                      <a:pt x="3" y="634"/>
                      <a:pt x="3" y="635"/>
                    </a:cubicBezTo>
                    <a:cubicBezTo>
                      <a:pt x="5" y="636"/>
                      <a:pt x="5" y="636"/>
                      <a:pt x="5" y="636"/>
                    </a:cubicBezTo>
                    <a:cubicBezTo>
                      <a:pt x="3" y="640"/>
                      <a:pt x="3" y="640"/>
                      <a:pt x="3" y="640"/>
                    </a:cubicBezTo>
                    <a:cubicBezTo>
                      <a:pt x="2" y="641"/>
                      <a:pt x="2" y="641"/>
                      <a:pt x="3" y="642"/>
                    </a:cubicBezTo>
                    <a:cubicBezTo>
                      <a:pt x="5" y="643"/>
                      <a:pt x="5" y="643"/>
                      <a:pt x="5" y="643"/>
                    </a:cubicBezTo>
                    <a:cubicBezTo>
                      <a:pt x="2" y="646"/>
                      <a:pt x="2" y="646"/>
                      <a:pt x="2" y="646"/>
                    </a:cubicBezTo>
                    <a:cubicBezTo>
                      <a:pt x="1" y="647"/>
                      <a:pt x="1" y="647"/>
                      <a:pt x="1" y="647"/>
                    </a:cubicBezTo>
                    <a:cubicBezTo>
                      <a:pt x="1" y="648"/>
                      <a:pt x="2" y="648"/>
                      <a:pt x="2" y="648"/>
                    </a:cubicBezTo>
                    <a:cubicBezTo>
                      <a:pt x="5" y="650"/>
                      <a:pt x="5" y="650"/>
                      <a:pt x="5" y="650"/>
                    </a:cubicBezTo>
                    <a:cubicBezTo>
                      <a:pt x="2" y="651"/>
                      <a:pt x="2" y="651"/>
                      <a:pt x="2" y="651"/>
                    </a:cubicBezTo>
                    <a:cubicBezTo>
                      <a:pt x="2" y="652"/>
                      <a:pt x="2" y="652"/>
                      <a:pt x="1" y="653"/>
                    </a:cubicBezTo>
                    <a:cubicBezTo>
                      <a:pt x="1" y="653"/>
                      <a:pt x="2" y="654"/>
                      <a:pt x="2" y="654"/>
                    </a:cubicBezTo>
                    <a:cubicBezTo>
                      <a:pt x="5" y="656"/>
                      <a:pt x="5" y="656"/>
                      <a:pt x="5" y="656"/>
                    </a:cubicBezTo>
                    <a:cubicBezTo>
                      <a:pt x="2" y="657"/>
                      <a:pt x="2" y="657"/>
                      <a:pt x="2" y="657"/>
                    </a:cubicBezTo>
                    <a:cubicBezTo>
                      <a:pt x="1" y="657"/>
                      <a:pt x="1" y="658"/>
                      <a:pt x="1" y="658"/>
                    </a:cubicBezTo>
                    <a:cubicBezTo>
                      <a:pt x="1" y="659"/>
                      <a:pt x="1" y="659"/>
                      <a:pt x="1" y="659"/>
                    </a:cubicBezTo>
                    <a:cubicBezTo>
                      <a:pt x="5" y="662"/>
                      <a:pt x="5" y="662"/>
                      <a:pt x="5" y="662"/>
                    </a:cubicBezTo>
                    <a:cubicBezTo>
                      <a:pt x="3" y="663"/>
                      <a:pt x="3" y="663"/>
                      <a:pt x="3" y="663"/>
                    </a:cubicBezTo>
                    <a:cubicBezTo>
                      <a:pt x="2" y="663"/>
                      <a:pt x="2" y="663"/>
                      <a:pt x="2" y="664"/>
                    </a:cubicBezTo>
                    <a:cubicBezTo>
                      <a:pt x="2" y="664"/>
                      <a:pt x="2" y="665"/>
                      <a:pt x="2" y="665"/>
                    </a:cubicBezTo>
                    <a:cubicBezTo>
                      <a:pt x="5" y="667"/>
                      <a:pt x="5" y="667"/>
                      <a:pt x="5" y="667"/>
                    </a:cubicBezTo>
                    <a:cubicBezTo>
                      <a:pt x="1" y="670"/>
                      <a:pt x="1" y="670"/>
                      <a:pt x="1" y="670"/>
                    </a:cubicBezTo>
                    <a:cubicBezTo>
                      <a:pt x="1" y="670"/>
                      <a:pt x="1" y="671"/>
                      <a:pt x="1" y="671"/>
                    </a:cubicBezTo>
                    <a:cubicBezTo>
                      <a:pt x="1" y="672"/>
                      <a:pt x="1" y="672"/>
                      <a:pt x="2" y="672"/>
                    </a:cubicBezTo>
                    <a:cubicBezTo>
                      <a:pt x="6" y="675"/>
                      <a:pt x="6" y="675"/>
                      <a:pt x="6" y="675"/>
                    </a:cubicBezTo>
                    <a:cubicBezTo>
                      <a:pt x="3" y="677"/>
                      <a:pt x="3" y="677"/>
                      <a:pt x="3" y="677"/>
                    </a:cubicBezTo>
                    <a:cubicBezTo>
                      <a:pt x="2" y="678"/>
                      <a:pt x="2" y="678"/>
                      <a:pt x="2" y="679"/>
                    </a:cubicBezTo>
                    <a:cubicBezTo>
                      <a:pt x="2" y="679"/>
                      <a:pt x="2" y="680"/>
                      <a:pt x="3" y="680"/>
                    </a:cubicBezTo>
                    <a:cubicBezTo>
                      <a:pt x="6" y="682"/>
                      <a:pt x="6" y="682"/>
                      <a:pt x="6" y="682"/>
                    </a:cubicBezTo>
                    <a:cubicBezTo>
                      <a:pt x="3" y="685"/>
                      <a:pt x="3" y="685"/>
                      <a:pt x="3" y="685"/>
                    </a:cubicBezTo>
                    <a:cubicBezTo>
                      <a:pt x="2" y="686"/>
                      <a:pt x="2" y="686"/>
                      <a:pt x="2" y="686"/>
                    </a:cubicBezTo>
                    <a:cubicBezTo>
                      <a:pt x="2" y="687"/>
                      <a:pt x="3" y="687"/>
                      <a:pt x="3" y="687"/>
                    </a:cubicBezTo>
                    <a:cubicBezTo>
                      <a:pt x="5" y="689"/>
                      <a:pt x="5" y="689"/>
                      <a:pt x="5" y="689"/>
                    </a:cubicBezTo>
                    <a:cubicBezTo>
                      <a:pt x="3" y="692"/>
                      <a:pt x="3" y="692"/>
                      <a:pt x="3" y="692"/>
                    </a:cubicBezTo>
                    <a:cubicBezTo>
                      <a:pt x="2" y="692"/>
                      <a:pt x="2" y="692"/>
                      <a:pt x="2" y="693"/>
                    </a:cubicBezTo>
                    <a:cubicBezTo>
                      <a:pt x="2" y="693"/>
                      <a:pt x="3" y="694"/>
                      <a:pt x="3" y="694"/>
                    </a:cubicBezTo>
                    <a:cubicBezTo>
                      <a:pt x="5" y="695"/>
                      <a:pt x="5" y="695"/>
                      <a:pt x="5" y="695"/>
                    </a:cubicBezTo>
                    <a:cubicBezTo>
                      <a:pt x="3" y="697"/>
                      <a:pt x="3" y="697"/>
                      <a:pt x="3" y="697"/>
                    </a:cubicBezTo>
                    <a:cubicBezTo>
                      <a:pt x="3" y="697"/>
                      <a:pt x="3" y="697"/>
                      <a:pt x="3" y="698"/>
                    </a:cubicBezTo>
                    <a:cubicBezTo>
                      <a:pt x="3" y="698"/>
                      <a:pt x="3" y="699"/>
                      <a:pt x="3" y="699"/>
                    </a:cubicBezTo>
                    <a:cubicBezTo>
                      <a:pt x="5" y="700"/>
                      <a:pt x="5" y="700"/>
                      <a:pt x="5" y="700"/>
                    </a:cubicBezTo>
                    <a:cubicBezTo>
                      <a:pt x="1" y="702"/>
                      <a:pt x="1" y="702"/>
                      <a:pt x="1" y="702"/>
                    </a:cubicBezTo>
                    <a:cubicBezTo>
                      <a:pt x="1" y="702"/>
                      <a:pt x="1" y="703"/>
                      <a:pt x="1" y="703"/>
                    </a:cubicBezTo>
                    <a:cubicBezTo>
                      <a:pt x="1" y="704"/>
                      <a:pt x="1" y="704"/>
                      <a:pt x="1" y="704"/>
                    </a:cubicBezTo>
                    <a:cubicBezTo>
                      <a:pt x="5" y="707"/>
                      <a:pt x="5" y="707"/>
                      <a:pt x="5" y="707"/>
                    </a:cubicBezTo>
                    <a:cubicBezTo>
                      <a:pt x="3" y="710"/>
                      <a:pt x="3" y="710"/>
                      <a:pt x="3" y="710"/>
                    </a:cubicBezTo>
                    <a:cubicBezTo>
                      <a:pt x="2" y="711"/>
                      <a:pt x="2" y="711"/>
                      <a:pt x="2" y="711"/>
                    </a:cubicBezTo>
                    <a:cubicBezTo>
                      <a:pt x="2" y="712"/>
                      <a:pt x="2" y="712"/>
                      <a:pt x="3" y="712"/>
                    </a:cubicBezTo>
                    <a:cubicBezTo>
                      <a:pt x="4" y="713"/>
                      <a:pt x="4" y="713"/>
                      <a:pt x="4" y="713"/>
                    </a:cubicBezTo>
                    <a:cubicBezTo>
                      <a:pt x="1" y="716"/>
                      <a:pt x="1" y="716"/>
                      <a:pt x="1" y="716"/>
                    </a:cubicBezTo>
                    <a:cubicBezTo>
                      <a:pt x="1" y="716"/>
                      <a:pt x="1" y="717"/>
                      <a:pt x="1" y="717"/>
                    </a:cubicBezTo>
                    <a:cubicBezTo>
                      <a:pt x="1" y="718"/>
                      <a:pt x="1" y="718"/>
                      <a:pt x="2" y="718"/>
                    </a:cubicBezTo>
                    <a:cubicBezTo>
                      <a:pt x="4" y="720"/>
                      <a:pt x="4" y="720"/>
                      <a:pt x="4" y="720"/>
                    </a:cubicBezTo>
                    <a:cubicBezTo>
                      <a:pt x="2" y="720"/>
                      <a:pt x="2" y="720"/>
                      <a:pt x="2" y="720"/>
                    </a:cubicBezTo>
                    <a:cubicBezTo>
                      <a:pt x="1" y="720"/>
                      <a:pt x="1" y="721"/>
                      <a:pt x="1" y="721"/>
                    </a:cubicBezTo>
                    <a:cubicBezTo>
                      <a:pt x="1" y="722"/>
                      <a:pt x="1" y="722"/>
                      <a:pt x="1" y="723"/>
                    </a:cubicBezTo>
                    <a:cubicBezTo>
                      <a:pt x="5" y="725"/>
                      <a:pt x="5" y="725"/>
                      <a:pt x="5" y="725"/>
                    </a:cubicBezTo>
                    <a:cubicBezTo>
                      <a:pt x="1" y="726"/>
                      <a:pt x="1" y="726"/>
                      <a:pt x="1" y="726"/>
                    </a:cubicBezTo>
                    <a:cubicBezTo>
                      <a:pt x="1" y="726"/>
                      <a:pt x="0" y="727"/>
                      <a:pt x="0" y="727"/>
                    </a:cubicBezTo>
                    <a:cubicBezTo>
                      <a:pt x="0" y="728"/>
                      <a:pt x="1" y="729"/>
                      <a:pt x="1" y="729"/>
                    </a:cubicBezTo>
                    <a:cubicBezTo>
                      <a:pt x="5" y="731"/>
                      <a:pt x="5" y="731"/>
                      <a:pt x="5" y="731"/>
                    </a:cubicBezTo>
                    <a:cubicBezTo>
                      <a:pt x="2" y="735"/>
                      <a:pt x="2" y="735"/>
                      <a:pt x="2" y="735"/>
                    </a:cubicBezTo>
                    <a:cubicBezTo>
                      <a:pt x="2" y="735"/>
                      <a:pt x="2" y="736"/>
                      <a:pt x="2" y="736"/>
                    </a:cubicBezTo>
                    <a:cubicBezTo>
                      <a:pt x="2" y="736"/>
                      <a:pt x="2" y="737"/>
                      <a:pt x="2" y="737"/>
                    </a:cubicBezTo>
                    <a:cubicBezTo>
                      <a:pt x="5" y="739"/>
                      <a:pt x="5" y="739"/>
                      <a:pt x="5" y="739"/>
                    </a:cubicBezTo>
                    <a:cubicBezTo>
                      <a:pt x="3" y="740"/>
                      <a:pt x="3" y="740"/>
                      <a:pt x="3" y="740"/>
                    </a:cubicBezTo>
                    <a:cubicBezTo>
                      <a:pt x="3" y="740"/>
                      <a:pt x="3" y="741"/>
                      <a:pt x="3" y="741"/>
                    </a:cubicBezTo>
                    <a:cubicBezTo>
                      <a:pt x="2" y="742"/>
                      <a:pt x="3" y="742"/>
                      <a:pt x="3" y="743"/>
                    </a:cubicBezTo>
                    <a:cubicBezTo>
                      <a:pt x="4" y="743"/>
                      <a:pt x="4" y="743"/>
                      <a:pt x="4" y="743"/>
                    </a:cubicBezTo>
                    <a:cubicBezTo>
                      <a:pt x="2" y="745"/>
                      <a:pt x="2" y="745"/>
                      <a:pt x="2" y="745"/>
                    </a:cubicBezTo>
                    <a:cubicBezTo>
                      <a:pt x="1" y="746"/>
                      <a:pt x="1" y="746"/>
                      <a:pt x="1" y="747"/>
                    </a:cubicBezTo>
                    <a:cubicBezTo>
                      <a:pt x="1" y="747"/>
                      <a:pt x="1" y="748"/>
                      <a:pt x="2" y="748"/>
                    </a:cubicBezTo>
                    <a:cubicBezTo>
                      <a:pt x="5" y="750"/>
                      <a:pt x="5" y="750"/>
                      <a:pt x="5" y="750"/>
                    </a:cubicBezTo>
                    <a:cubicBezTo>
                      <a:pt x="2" y="754"/>
                      <a:pt x="2" y="754"/>
                      <a:pt x="2" y="754"/>
                    </a:cubicBezTo>
                    <a:cubicBezTo>
                      <a:pt x="1" y="754"/>
                      <a:pt x="1" y="754"/>
                      <a:pt x="1" y="755"/>
                    </a:cubicBezTo>
                    <a:cubicBezTo>
                      <a:pt x="2" y="755"/>
                      <a:pt x="2" y="755"/>
                      <a:pt x="2" y="756"/>
                    </a:cubicBezTo>
                    <a:cubicBezTo>
                      <a:pt x="5" y="758"/>
                      <a:pt x="5" y="758"/>
                      <a:pt x="5" y="758"/>
                    </a:cubicBezTo>
                    <a:cubicBezTo>
                      <a:pt x="3" y="759"/>
                      <a:pt x="3" y="759"/>
                      <a:pt x="3" y="759"/>
                    </a:cubicBezTo>
                    <a:cubicBezTo>
                      <a:pt x="3" y="759"/>
                      <a:pt x="2" y="760"/>
                      <a:pt x="2" y="760"/>
                    </a:cubicBezTo>
                    <a:cubicBezTo>
                      <a:pt x="2" y="761"/>
                      <a:pt x="3" y="761"/>
                      <a:pt x="3" y="761"/>
                    </a:cubicBezTo>
                    <a:cubicBezTo>
                      <a:pt x="4" y="762"/>
                      <a:pt x="4" y="762"/>
                      <a:pt x="4" y="762"/>
                    </a:cubicBezTo>
                    <a:cubicBezTo>
                      <a:pt x="2" y="763"/>
                      <a:pt x="2" y="763"/>
                      <a:pt x="2" y="763"/>
                    </a:cubicBezTo>
                    <a:cubicBezTo>
                      <a:pt x="1" y="764"/>
                      <a:pt x="1" y="764"/>
                      <a:pt x="1" y="765"/>
                    </a:cubicBezTo>
                    <a:cubicBezTo>
                      <a:pt x="1" y="765"/>
                      <a:pt x="1" y="766"/>
                      <a:pt x="2" y="766"/>
                    </a:cubicBezTo>
                    <a:cubicBezTo>
                      <a:pt x="5" y="768"/>
                      <a:pt x="5" y="768"/>
                      <a:pt x="5" y="768"/>
                    </a:cubicBezTo>
                    <a:cubicBezTo>
                      <a:pt x="1" y="770"/>
                      <a:pt x="1" y="770"/>
                      <a:pt x="1" y="770"/>
                    </a:cubicBezTo>
                    <a:cubicBezTo>
                      <a:pt x="1" y="770"/>
                      <a:pt x="1" y="771"/>
                      <a:pt x="1" y="771"/>
                    </a:cubicBezTo>
                    <a:cubicBezTo>
                      <a:pt x="1" y="772"/>
                      <a:pt x="1" y="772"/>
                      <a:pt x="1" y="773"/>
                    </a:cubicBezTo>
                    <a:cubicBezTo>
                      <a:pt x="5" y="775"/>
                      <a:pt x="5" y="775"/>
                      <a:pt x="5" y="775"/>
                    </a:cubicBezTo>
                    <a:cubicBezTo>
                      <a:pt x="3" y="778"/>
                      <a:pt x="3" y="778"/>
                      <a:pt x="3" y="778"/>
                    </a:cubicBezTo>
                    <a:cubicBezTo>
                      <a:pt x="2" y="778"/>
                      <a:pt x="2" y="779"/>
                      <a:pt x="2" y="779"/>
                    </a:cubicBezTo>
                    <a:cubicBezTo>
                      <a:pt x="3" y="779"/>
                      <a:pt x="3" y="780"/>
                      <a:pt x="3" y="780"/>
                    </a:cubicBezTo>
                    <a:cubicBezTo>
                      <a:pt x="5" y="781"/>
                      <a:pt x="5" y="781"/>
                      <a:pt x="5" y="781"/>
                    </a:cubicBezTo>
                    <a:cubicBezTo>
                      <a:pt x="3" y="782"/>
                      <a:pt x="3" y="782"/>
                      <a:pt x="3" y="782"/>
                    </a:cubicBezTo>
                    <a:cubicBezTo>
                      <a:pt x="3" y="783"/>
                      <a:pt x="2" y="783"/>
                      <a:pt x="2" y="784"/>
                    </a:cubicBezTo>
                    <a:cubicBezTo>
                      <a:pt x="2" y="784"/>
                      <a:pt x="3" y="785"/>
                      <a:pt x="3" y="785"/>
                    </a:cubicBezTo>
                    <a:cubicBezTo>
                      <a:pt x="4" y="786"/>
                      <a:pt x="4" y="786"/>
                      <a:pt x="4" y="786"/>
                    </a:cubicBezTo>
                    <a:cubicBezTo>
                      <a:pt x="2" y="786"/>
                      <a:pt x="2" y="786"/>
                      <a:pt x="2" y="786"/>
                    </a:cubicBezTo>
                    <a:cubicBezTo>
                      <a:pt x="2" y="787"/>
                      <a:pt x="2" y="787"/>
                      <a:pt x="2" y="788"/>
                    </a:cubicBezTo>
                    <a:cubicBezTo>
                      <a:pt x="1" y="788"/>
                      <a:pt x="2" y="789"/>
                      <a:pt x="2" y="789"/>
                    </a:cubicBezTo>
                    <a:cubicBezTo>
                      <a:pt x="6" y="791"/>
                      <a:pt x="6" y="791"/>
                      <a:pt x="6" y="791"/>
                    </a:cubicBezTo>
                    <a:cubicBezTo>
                      <a:pt x="3" y="794"/>
                      <a:pt x="3" y="794"/>
                      <a:pt x="3" y="794"/>
                    </a:cubicBezTo>
                    <a:cubicBezTo>
                      <a:pt x="2" y="794"/>
                      <a:pt x="2" y="794"/>
                      <a:pt x="2" y="795"/>
                    </a:cubicBezTo>
                    <a:cubicBezTo>
                      <a:pt x="2" y="795"/>
                      <a:pt x="2" y="796"/>
                      <a:pt x="3" y="796"/>
                    </a:cubicBezTo>
                    <a:cubicBezTo>
                      <a:pt x="5" y="797"/>
                      <a:pt x="5" y="797"/>
                      <a:pt x="5" y="797"/>
                    </a:cubicBezTo>
                    <a:cubicBezTo>
                      <a:pt x="2" y="798"/>
                      <a:pt x="2" y="798"/>
                      <a:pt x="2" y="798"/>
                    </a:cubicBezTo>
                    <a:cubicBezTo>
                      <a:pt x="1" y="798"/>
                      <a:pt x="1" y="799"/>
                      <a:pt x="1" y="799"/>
                    </a:cubicBezTo>
                    <a:cubicBezTo>
                      <a:pt x="1" y="800"/>
                      <a:pt x="1" y="800"/>
                      <a:pt x="1" y="801"/>
                    </a:cubicBezTo>
                    <a:cubicBezTo>
                      <a:pt x="4" y="802"/>
                      <a:pt x="4" y="802"/>
                      <a:pt x="4" y="802"/>
                    </a:cubicBezTo>
                    <a:cubicBezTo>
                      <a:pt x="3" y="804"/>
                      <a:pt x="3" y="804"/>
                      <a:pt x="3" y="804"/>
                    </a:cubicBezTo>
                    <a:cubicBezTo>
                      <a:pt x="2" y="804"/>
                      <a:pt x="2" y="805"/>
                      <a:pt x="2" y="805"/>
                    </a:cubicBezTo>
                    <a:cubicBezTo>
                      <a:pt x="2" y="806"/>
                      <a:pt x="2" y="806"/>
                      <a:pt x="3" y="807"/>
                    </a:cubicBezTo>
                    <a:cubicBezTo>
                      <a:pt x="5" y="808"/>
                      <a:pt x="5" y="808"/>
                      <a:pt x="5" y="808"/>
                    </a:cubicBezTo>
                    <a:cubicBezTo>
                      <a:pt x="2" y="809"/>
                      <a:pt x="2" y="809"/>
                      <a:pt x="2" y="809"/>
                    </a:cubicBezTo>
                    <a:cubicBezTo>
                      <a:pt x="2" y="809"/>
                      <a:pt x="1" y="810"/>
                      <a:pt x="1" y="810"/>
                    </a:cubicBezTo>
                    <a:cubicBezTo>
                      <a:pt x="1" y="811"/>
                      <a:pt x="1" y="811"/>
                      <a:pt x="2" y="812"/>
                    </a:cubicBezTo>
                    <a:cubicBezTo>
                      <a:pt x="3" y="813"/>
                      <a:pt x="3" y="813"/>
                      <a:pt x="3" y="813"/>
                    </a:cubicBezTo>
                    <a:cubicBezTo>
                      <a:pt x="1" y="813"/>
                      <a:pt x="1" y="813"/>
                      <a:pt x="1" y="813"/>
                    </a:cubicBezTo>
                    <a:cubicBezTo>
                      <a:pt x="1" y="814"/>
                      <a:pt x="1" y="814"/>
                      <a:pt x="1" y="815"/>
                    </a:cubicBezTo>
                    <a:cubicBezTo>
                      <a:pt x="0" y="815"/>
                      <a:pt x="1" y="816"/>
                      <a:pt x="1" y="816"/>
                    </a:cubicBezTo>
                    <a:cubicBezTo>
                      <a:pt x="5" y="819"/>
                      <a:pt x="5" y="819"/>
                      <a:pt x="5" y="819"/>
                    </a:cubicBezTo>
                    <a:cubicBezTo>
                      <a:pt x="2" y="820"/>
                      <a:pt x="2" y="820"/>
                      <a:pt x="2" y="820"/>
                    </a:cubicBezTo>
                    <a:cubicBezTo>
                      <a:pt x="1" y="821"/>
                      <a:pt x="1" y="821"/>
                      <a:pt x="1" y="822"/>
                    </a:cubicBezTo>
                    <a:cubicBezTo>
                      <a:pt x="1" y="822"/>
                      <a:pt x="1" y="823"/>
                      <a:pt x="2" y="823"/>
                    </a:cubicBezTo>
                    <a:cubicBezTo>
                      <a:pt x="6" y="826"/>
                      <a:pt x="6" y="826"/>
                      <a:pt x="6" y="826"/>
                    </a:cubicBezTo>
                    <a:cubicBezTo>
                      <a:pt x="3" y="828"/>
                      <a:pt x="3" y="828"/>
                      <a:pt x="3" y="828"/>
                    </a:cubicBezTo>
                    <a:cubicBezTo>
                      <a:pt x="3" y="828"/>
                      <a:pt x="2" y="829"/>
                      <a:pt x="2" y="829"/>
                    </a:cubicBezTo>
                    <a:cubicBezTo>
                      <a:pt x="2" y="830"/>
                      <a:pt x="3" y="830"/>
                      <a:pt x="3" y="831"/>
                    </a:cubicBezTo>
                    <a:cubicBezTo>
                      <a:pt x="6" y="832"/>
                      <a:pt x="6" y="832"/>
                      <a:pt x="6" y="832"/>
                    </a:cubicBezTo>
                    <a:cubicBezTo>
                      <a:pt x="3" y="833"/>
                      <a:pt x="3" y="833"/>
                      <a:pt x="3" y="833"/>
                    </a:cubicBezTo>
                    <a:cubicBezTo>
                      <a:pt x="2" y="833"/>
                      <a:pt x="2" y="834"/>
                      <a:pt x="2" y="834"/>
                    </a:cubicBezTo>
                    <a:cubicBezTo>
                      <a:pt x="2" y="835"/>
                      <a:pt x="2" y="836"/>
                      <a:pt x="3" y="836"/>
                    </a:cubicBezTo>
                    <a:cubicBezTo>
                      <a:pt x="5" y="837"/>
                      <a:pt x="5" y="837"/>
                      <a:pt x="5" y="837"/>
                    </a:cubicBezTo>
                    <a:cubicBezTo>
                      <a:pt x="1" y="841"/>
                      <a:pt x="1" y="841"/>
                      <a:pt x="1" y="841"/>
                    </a:cubicBezTo>
                    <a:cubicBezTo>
                      <a:pt x="1" y="841"/>
                      <a:pt x="1" y="841"/>
                      <a:pt x="1" y="842"/>
                    </a:cubicBezTo>
                    <a:cubicBezTo>
                      <a:pt x="1" y="842"/>
                      <a:pt x="1" y="843"/>
                      <a:pt x="2" y="843"/>
                    </a:cubicBezTo>
                    <a:cubicBezTo>
                      <a:pt x="5" y="845"/>
                      <a:pt x="5" y="845"/>
                      <a:pt x="5" y="845"/>
                    </a:cubicBezTo>
                    <a:cubicBezTo>
                      <a:pt x="3" y="846"/>
                      <a:pt x="3" y="846"/>
                      <a:pt x="3" y="846"/>
                    </a:cubicBezTo>
                    <a:cubicBezTo>
                      <a:pt x="3" y="847"/>
                      <a:pt x="2" y="847"/>
                      <a:pt x="2" y="848"/>
                    </a:cubicBezTo>
                    <a:cubicBezTo>
                      <a:pt x="2" y="848"/>
                      <a:pt x="3" y="848"/>
                      <a:pt x="3" y="849"/>
                    </a:cubicBezTo>
                    <a:cubicBezTo>
                      <a:pt x="5" y="850"/>
                      <a:pt x="5" y="850"/>
                      <a:pt x="5" y="850"/>
                    </a:cubicBezTo>
                    <a:cubicBezTo>
                      <a:pt x="3" y="851"/>
                      <a:pt x="3" y="851"/>
                      <a:pt x="3" y="851"/>
                    </a:cubicBezTo>
                    <a:cubicBezTo>
                      <a:pt x="2" y="852"/>
                      <a:pt x="2" y="852"/>
                      <a:pt x="2" y="853"/>
                    </a:cubicBezTo>
                    <a:cubicBezTo>
                      <a:pt x="2" y="853"/>
                      <a:pt x="2" y="854"/>
                      <a:pt x="3" y="854"/>
                    </a:cubicBezTo>
                    <a:cubicBezTo>
                      <a:pt x="5" y="855"/>
                      <a:pt x="5" y="855"/>
                      <a:pt x="5" y="855"/>
                    </a:cubicBezTo>
                    <a:cubicBezTo>
                      <a:pt x="2" y="857"/>
                      <a:pt x="2" y="857"/>
                      <a:pt x="2" y="857"/>
                    </a:cubicBezTo>
                    <a:cubicBezTo>
                      <a:pt x="1" y="857"/>
                      <a:pt x="1" y="858"/>
                      <a:pt x="1" y="858"/>
                    </a:cubicBezTo>
                    <a:cubicBezTo>
                      <a:pt x="1" y="859"/>
                      <a:pt x="1" y="859"/>
                      <a:pt x="1" y="860"/>
                    </a:cubicBezTo>
                    <a:cubicBezTo>
                      <a:pt x="4" y="861"/>
                      <a:pt x="4" y="861"/>
                      <a:pt x="4" y="861"/>
                    </a:cubicBezTo>
                    <a:cubicBezTo>
                      <a:pt x="1" y="863"/>
                      <a:pt x="1" y="863"/>
                      <a:pt x="1" y="863"/>
                    </a:cubicBezTo>
                    <a:cubicBezTo>
                      <a:pt x="1" y="863"/>
                      <a:pt x="1" y="863"/>
                      <a:pt x="1" y="864"/>
                    </a:cubicBezTo>
                    <a:cubicBezTo>
                      <a:pt x="1" y="865"/>
                      <a:pt x="1" y="865"/>
                      <a:pt x="1" y="865"/>
                    </a:cubicBezTo>
                    <a:cubicBezTo>
                      <a:pt x="4" y="867"/>
                      <a:pt x="4" y="867"/>
                      <a:pt x="4" y="867"/>
                    </a:cubicBezTo>
                    <a:cubicBezTo>
                      <a:pt x="1" y="870"/>
                      <a:pt x="1" y="870"/>
                      <a:pt x="1" y="870"/>
                    </a:cubicBezTo>
                    <a:cubicBezTo>
                      <a:pt x="1" y="871"/>
                      <a:pt x="1" y="871"/>
                      <a:pt x="1" y="872"/>
                    </a:cubicBezTo>
                    <a:cubicBezTo>
                      <a:pt x="1" y="872"/>
                      <a:pt x="1" y="872"/>
                      <a:pt x="2" y="873"/>
                    </a:cubicBezTo>
                    <a:cubicBezTo>
                      <a:pt x="5" y="875"/>
                      <a:pt x="5" y="875"/>
                      <a:pt x="5" y="875"/>
                    </a:cubicBezTo>
                    <a:cubicBezTo>
                      <a:pt x="3" y="877"/>
                      <a:pt x="3" y="877"/>
                      <a:pt x="3" y="877"/>
                    </a:cubicBezTo>
                    <a:cubicBezTo>
                      <a:pt x="2" y="877"/>
                      <a:pt x="2" y="878"/>
                      <a:pt x="2" y="878"/>
                    </a:cubicBezTo>
                    <a:cubicBezTo>
                      <a:pt x="2" y="879"/>
                      <a:pt x="2" y="879"/>
                      <a:pt x="3" y="879"/>
                    </a:cubicBezTo>
                    <a:cubicBezTo>
                      <a:pt x="4" y="880"/>
                      <a:pt x="4" y="880"/>
                      <a:pt x="4" y="880"/>
                    </a:cubicBezTo>
                    <a:cubicBezTo>
                      <a:pt x="1" y="883"/>
                      <a:pt x="1" y="883"/>
                      <a:pt x="1" y="883"/>
                    </a:cubicBezTo>
                    <a:cubicBezTo>
                      <a:pt x="0" y="883"/>
                      <a:pt x="0" y="883"/>
                      <a:pt x="0" y="884"/>
                    </a:cubicBezTo>
                    <a:cubicBezTo>
                      <a:pt x="0" y="884"/>
                      <a:pt x="0" y="885"/>
                      <a:pt x="1" y="885"/>
                    </a:cubicBezTo>
                    <a:cubicBezTo>
                      <a:pt x="4" y="887"/>
                      <a:pt x="4" y="887"/>
                      <a:pt x="4" y="887"/>
                    </a:cubicBezTo>
                    <a:cubicBezTo>
                      <a:pt x="2" y="888"/>
                      <a:pt x="2" y="888"/>
                      <a:pt x="2" y="888"/>
                    </a:cubicBezTo>
                    <a:cubicBezTo>
                      <a:pt x="1" y="888"/>
                      <a:pt x="1" y="889"/>
                      <a:pt x="1" y="889"/>
                    </a:cubicBezTo>
                    <a:cubicBezTo>
                      <a:pt x="1" y="890"/>
                      <a:pt x="1" y="890"/>
                      <a:pt x="2" y="891"/>
                    </a:cubicBezTo>
                    <a:cubicBezTo>
                      <a:pt x="5" y="893"/>
                      <a:pt x="5" y="893"/>
                      <a:pt x="5" y="893"/>
                    </a:cubicBezTo>
                    <a:cubicBezTo>
                      <a:pt x="2" y="896"/>
                      <a:pt x="2" y="896"/>
                      <a:pt x="2" y="896"/>
                    </a:cubicBezTo>
                    <a:cubicBezTo>
                      <a:pt x="2" y="896"/>
                      <a:pt x="2" y="897"/>
                      <a:pt x="2" y="897"/>
                    </a:cubicBezTo>
                    <a:cubicBezTo>
                      <a:pt x="2" y="898"/>
                      <a:pt x="2" y="898"/>
                      <a:pt x="2" y="898"/>
                    </a:cubicBezTo>
                    <a:cubicBezTo>
                      <a:pt x="5" y="900"/>
                      <a:pt x="5" y="900"/>
                      <a:pt x="5" y="900"/>
                    </a:cubicBezTo>
                    <a:cubicBezTo>
                      <a:pt x="1" y="902"/>
                      <a:pt x="1" y="902"/>
                      <a:pt x="1" y="902"/>
                    </a:cubicBezTo>
                    <a:cubicBezTo>
                      <a:pt x="1" y="902"/>
                      <a:pt x="1" y="902"/>
                      <a:pt x="1" y="903"/>
                    </a:cubicBezTo>
                    <a:cubicBezTo>
                      <a:pt x="1" y="903"/>
                      <a:pt x="1" y="904"/>
                      <a:pt x="1" y="904"/>
                    </a:cubicBezTo>
                    <a:cubicBezTo>
                      <a:pt x="5" y="907"/>
                      <a:pt x="5" y="907"/>
                      <a:pt x="5" y="907"/>
                    </a:cubicBezTo>
                    <a:cubicBezTo>
                      <a:pt x="3" y="909"/>
                      <a:pt x="3" y="909"/>
                      <a:pt x="3" y="909"/>
                    </a:cubicBezTo>
                    <a:cubicBezTo>
                      <a:pt x="2" y="909"/>
                      <a:pt x="2" y="910"/>
                      <a:pt x="2" y="910"/>
                    </a:cubicBezTo>
                    <a:cubicBezTo>
                      <a:pt x="2" y="911"/>
                      <a:pt x="3" y="911"/>
                      <a:pt x="3" y="911"/>
                    </a:cubicBezTo>
                    <a:cubicBezTo>
                      <a:pt x="6" y="913"/>
                      <a:pt x="6" y="913"/>
                      <a:pt x="6" y="913"/>
                    </a:cubicBezTo>
                    <a:cubicBezTo>
                      <a:pt x="2" y="915"/>
                      <a:pt x="2" y="915"/>
                      <a:pt x="2" y="915"/>
                    </a:cubicBezTo>
                    <a:cubicBezTo>
                      <a:pt x="1" y="915"/>
                      <a:pt x="1" y="916"/>
                      <a:pt x="1" y="916"/>
                    </a:cubicBezTo>
                    <a:cubicBezTo>
                      <a:pt x="1" y="917"/>
                      <a:pt x="1" y="917"/>
                      <a:pt x="2" y="917"/>
                    </a:cubicBezTo>
                    <a:cubicBezTo>
                      <a:pt x="4" y="919"/>
                      <a:pt x="4" y="919"/>
                      <a:pt x="4" y="919"/>
                    </a:cubicBezTo>
                    <a:cubicBezTo>
                      <a:pt x="1" y="921"/>
                      <a:pt x="1" y="921"/>
                      <a:pt x="1" y="921"/>
                    </a:cubicBezTo>
                    <a:cubicBezTo>
                      <a:pt x="1" y="922"/>
                      <a:pt x="1" y="922"/>
                      <a:pt x="1" y="923"/>
                    </a:cubicBezTo>
                    <a:cubicBezTo>
                      <a:pt x="1" y="923"/>
                      <a:pt x="1" y="923"/>
                      <a:pt x="2" y="924"/>
                    </a:cubicBezTo>
                    <a:cubicBezTo>
                      <a:pt x="5" y="926"/>
                      <a:pt x="5" y="926"/>
                      <a:pt x="5" y="926"/>
                    </a:cubicBezTo>
                    <a:cubicBezTo>
                      <a:pt x="3" y="928"/>
                      <a:pt x="3" y="928"/>
                      <a:pt x="3" y="928"/>
                    </a:cubicBezTo>
                    <a:cubicBezTo>
                      <a:pt x="2" y="928"/>
                      <a:pt x="2" y="929"/>
                      <a:pt x="2" y="929"/>
                    </a:cubicBezTo>
                    <a:cubicBezTo>
                      <a:pt x="2" y="930"/>
                      <a:pt x="3" y="930"/>
                      <a:pt x="3" y="930"/>
                    </a:cubicBezTo>
                    <a:cubicBezTo>
                      <a:pt x="3" y="931"/>
                      <a:pt x="3" y="931"/>
                      <a:pt x="3" y="931"/>
                    </a:cubicBezTo>
                    <a:cubicBezTo>
                      <a:pt x="1" y="931"/>
                      <a:pt x="1" y="931"/>
                      <a:pt x="1" y="931"/>
                    </a:cubicBezTo>
                    <a:cubicBezTo>
                      <a:pt x="1" y="932"/>
                      <a:pt x="1" y="932"/>
                      <a:pt x="1" y="933"/>
                    </a:cubicBezTo>
                    <a:cubicBezTo>
                      <a:pt x="0" y="933"/>
                      <a:pt x="1" y="934"/>
                      <a:pt x="1" y="934"/>
                    </a:cubicBezTo>
                    <a:cubicBezTo>
                      <a:pt x="5" y="936"/>
                      <a:pt x="5" y="936"/>
                      <a:pt x="5" y="936"/>
                    </a:cubicBezTo>
                    <a:cubicBezTo>
                      <a:pt x="1" y="938"/>
                      <a:pt x="1" y="938"/>
                      <a:pt x="1" y="938"/>
                    </a:cubicBezTo>
                    <a:cubicBezTo>
                      <a:pt x="1" y="938"/>
                      <a:pt x="0" y="939"/>
                      <a:pt x="0" y="939"/>
                    </a:cubicBezTo>
                    <a:cubicBezTo>
                      <a:pt x="0" y="940"/>
                      <a:pt x="1" y="940"/>
                      <a:pt x="1" y="941"/>
                    </a:cubicBezTo>
                    <a:cubicBezTo>
                      <a:pt x="5" y="943"/>
                      <a:pt x="5" y="943"/>
                      <a:pt x="5" y="943"/>
                    </a:cubicBezTo>
                    <a:cubicBezTo>
                      <a:pt x="2" y="945"/>
                      <a:pt x="2" y="945"/>
                      <a:pt x="2" y="945"/>
                    </a:cubicBezTo>
                    <a:cubicBezTo>
                      <a:pt x="2" y="945"/>
                      <a:pt x="2" y="946"/>
                      <a:pt x="2" y="946"/>
                    </a:cubicBezTo>
                    <a:cubicBezTo>
                      <a:pt x="2" y="947"/>
                      <a:pt x="2" y="947"/>
                      <a:pt x="2" y="948"/>
                    </a:cubicBezTo>
                    <a:cubicBezTo>
                      <a:pt x="6" y="950"/>
                      <a:pt x="6" y="950"/>
                      <a:pt x="6" y="950"/>
                    </a:cubicBezTo>
                    <a:cubicBezTo>
                      <a:pt x="2" y="953"/>
                      <a:pt x="2" y="953"/>
                      <a:pt x="2" y="953"/>
                    </a:cubicBezTo>
                    <a:cubicBezTo>
                      <a:pt x="2" y="953"/>
                      <a:pt x="2" y="954"/>
                      <a:pt x="2" y="954"/>
                    </a:cubicBezTo>
                    <a:cubicBezTo>
                      <a:pt x="2" y="955"/>
                      <a:pt x="2" y="955"/>
                      <a:pt x="3" y="955"/>
                    </a:cubicBezTo>
                    <a:cubicBezTo>
                      <a:pt x="5" y="957"/>
                      <a:pt x="5" y="957"/>
                      <a:pt x="5" y="957"/>
                    </a:cubicBezTo>
                    <a:cubicBezTo>
                      <a:pt x="2" y="960"/>
                      <a:pt x="2" y="960"/>
                      <a:pt x="2" y="960"/>
                    </a:cubicBezTo>
                    <a:cubicBezTo>
                      <a:pt x="2" y="961"/>
                      <a:pt x="1" y="961"/>
                      <a:pt x="2" y="962"/>
                    </a:cubicBezTo>
                    <a:cubicBezTo>
                      <a:pt x="2" y="962"/>
                      <a:pt x="2" y="962"/>
                      <a:pt x="2" y="963"/>
                    </a:cubicBezTo>
                    <a:cubicBezTo>
                      <a:pt x="5" y="965"/>
                      <a:pt x="5" y="965"/>
                      <a:pt x="5" y="965"/>
                    </a:cubicBezTo>
                    <a:cubicBezTo>
                      <a:pt x="3" y="967"/>
                      <a:pt x="3" y="967"/>
                      <a:pt x="3" y="967"/>
                    </a:cubicBezTo>
                    <a:cubicBezTo>
                      <a:pt x="3" y="967"/>
                      <a:pt x="2" y="968"/>
                      <a:pt x="2" y="968"/>
                    </a:cubicBezTo>
                    <a:cubicBezTo>
                      <a:pt x="2" y="969"/>
                      <a:pt x="3" y="969"/>
                      <a:pt x="3" y="969"/>
                    </a:cubicBezTo>
                    <a:cubicBezTo>
                      <a:pt x="6" y="971"/>
                      <a:pt x="6" y="971"/>
                      <a:pt x="6" y="971"/>
                    </a:cubicBezTo>
                    <a:cubicBezTo>
                      <a:pt x="3" y="974"/>
                      <a:pt x="3" y="974"/>
                      <a:pt x="3" y="974"/>
                    </a:cubicBezTo>
                    <a:cubicBezTo>
                      <a:pt x="2" y="974"/>
                      <a:pt x="2" y="975"/>
                      <a:pt x="2" y="975"/>
                    </a:cubicBezTo>
                    <a:cubicBezTo>
                      <a:pt x="2" y="976"/>
                      <a:pt x="2" y="976"/>
                      <a:pt x="3" y="976"/>
                    </a:cubicBezTo>
                    <a:cubicBezTo>
                      <a:pt x="6" y="978"/>
                      <a:pt x="6" y="978"/>
                      <a:pt x="6" y="978"/>
                    </a:cubicBezTo>
                    <a:cubicBezTo>
                      <a:pt x="2" y="980"/>
                      <a:pt x="2" y="980"/>
                      <a:pt x="2" y="980"/>
                    </a:cubicBezTo>
                    <a:cubicBezTo>
                      <a:pt x="2" y="980"/>
                      <a:pt x="2" y="981"/>
                      <a:pt x="2" y="981"/>
                    </a:cubicBezTo>
                    <a:cubicBezTo>
                      <a:pt x="2" y="982"/>
                      <a:pt x="2" y="982"/>
                      <a:pt x="2" y="983"/>
                    </a:cubicBezTo>
                    <a:cubicBezTo>
                      <a:pt x="5" y="985"/>
                      <a:pt x="5" y="985"/>
                      <a:pt x="5" y="985"/>
                    </a:cubicBezTo>
                    <a:cubicBezTo>
                      <a:pt x="2" y="987"/>
                      <a:pt x="2" y="987"/>
                      <a:pt x="2" y="987"/>
                    </a:cubicBezTo>
                    <a:cubicBezTo>
                      <a:pt x="1" y="987"/>
                      <a:pt x="1" y="988"/>
                      <a:pt x="1" y="988"/>
                    </a:cubicBezTo>
                    <a:cubicBezTo>
                      <a:pt x="1" y="989"/>
                      <a:pt x="1" y="989"/>
                      <a:pt x="2" y="990"/>
                    </a:cubicBezTo>
                    <a:cubicBezTo>
                      <a:pt x="5" y="991"/>
                      <a:pt x="5" y="991"/>
                      <a:pt x="5" y="991"/>
                    </a:cubicBezTo>
                    <a:cubicBezTo>
                      <a:pt x="2" y="995"/>
                      <a:pt x="2" y="995"/>
                      <a:pt x="2" y="995"/>
                    </a:cubicBezTo>
                    <a:cubicBezTo>
                      <a:pt x="2" y="996"/>
                      <a:pt x="2" y="996"/>
                      <a:pt x="2" y="996"/>
                    </a:cubicBezTo>
                    <a:cubicBezTo>
                      <a:pt x="2" y="997"/>
                      <a:pt x="2" y="997"/>
                      <a:pt x="3" y="997"/>
                    </a:cubicBezTo>
                    <a:cubicBezTo>
                      <a:pt x="5" y="999"/>
                      <a:pt x="5" y="999"/>
                      <a:pt x="5" y="999"/>
                    </a:cubicBezTo>
                    <a:cubicBezTo>
                      <a:pt x="3" y="999"/>
                      <a:pt x="3" y="999"/>
                      <a:pt x="3" y="999"/>
                    </a:cubicBezTo>
                    <a:cubicBezTo>
                      <a:pt x="2" y="999"/>
                      <a:pt x="1" y="1000"/>
                      <a:pt x="1" y="1000"/>
                    </a:cubicBezTo>
                    <a:cubicBezTo>
                      <a:pt x="1" y="1001"/>
                      <a:pt x="2" y="1002"/>
                      <a:pt x="2" y="1002"/>
                    </a:cubicBezTo>
                    <a:cubicBezTo>
                      <a:pt x="4" y="1003"/>
                      <a:pt x="4" y="1003"/>
                      <a:pt x="4" y="1003"/>
                    </a:cubicBezTo>
                    <a:cubicBezTo>
                      <a:pt x="2" y="1005"/>
                      <a:pt x="2" y="1005"/>
                      <a:pt x="2" y="1005"/>
                    </a:cubicBezTo>
                    <a:cubicBezTo>
                      <a:pt x="1" y="1005"/>
                      <a:pt x="1" y="1006"/>
                      <a:pt x="1" y="1006"/>
                    </a:cubicBezTo>
                    <a:cubicBezTo>
                      <a:pt x="1" y="1007"/>
                      <a:pt x="2" y="1007"/>
                      <a:pt x="2" y="1008"/>
                    </a:cubicBezTo>
                    <a:cubicBezTo>
                      <a:pt x="4" y="1009"/>
                      <a:pt x="4" y="1009"/>
                      <a:pt x="4" y="1009"/>
                    </a:cubicBezTo>
                    <a:cubicBezTo>
                      <a:pt x="1" y="1011"/>
                      <a:pt x="1" y="1011"/>
                      <a:pt x="1" y="1011"/>
                    </a:cubicBezTo>
                    <a:cubicBezTo>
                      <a:pt x="1" y="1011"/>
                      <a:pt x="0" y="1011"/>
                      <a:pt x="0" y="1012"/>
                    </a:cubicBezTo>
                    <a:cubicBezTo>
                      <a:pt x="0" y="1012"/>
                      <a:pt x="1" y="1013"/>
                      <a:pt x="1" y="1013"/>
                    </a:cubicBezTo>
                    <a:cubicBezTo>
                      <a:pt x="5" y="1016"/>
                      <a:pt x="5" y="1016"/>
                      <a:pt x="5" y="1016"/>
                    </a:cubicBezTo>
                    <a:cubicBezTo>
                      <a:pt x="3" y="1019"/>
                      <a:pt x="3" y="1019"/>
                      <a:pt x="3" y="1019"/>
                    </a:cubicBezTo>
                    <a:cubicBezTo>
                      <a:pt x="2" y="1019"/>
                      <a:pt x="2" y="1019"/>
                      <a:pt x="2" y="1020"/>
                    </a:cubicBezTo>
                    <a:cubicBezTo>
                      <a:pt x="2" y="1020"/>
                      <a:pt x="3" y="1021"/>
                      <a:pt x="3" y="1021"/>
                    </a:cubicBezTo>
                    <a:cubicBezTo>
                      <a:pt x="5" y="1022"/>
                      <a:pt x="5" y="1022"/>
                      <a:pt x="5" y="1022"/>
                    </a:cubicBezTo>
                    <a:cubicBezTo>
                      <a:pt x="2" y="1024"/>
                      <a:pt x="2" y="1024"/>
                      <a:pt x="2" y="1024"/>
                    </a:cubicBezTo>
                    <a:cubicBezTo>
                      <a:pt x="2" y="1024"/>
                      <a:pt x="2" y="1025"/>
                      <a:pt x="2" y="1025"/>
                    </a:cubicBezTo>
                    <a:cubicBezTo>
                      <a:pt x="2" y="1026"/>
                      <a:pt x="2" y="1026"/>
                      <a:pt x="3" y="1026"/>
                    </a:cubicBezTo>
                    <a:cubicBezTo>
                      <a:pt x="6" y="1028"/>
                      <a:pt x="6" y="1028"/>
                      <a:pt x="6" y="1028"/>
                    </a:cubicBezTo>
                    <a:cubicBezTo>
                      <a:pt x="3" y="1029"/>
                      <a:pt x="3" y="1029"/>
                      <a:pt x="3" y="1029"/>
                    </a:cubicBezTo>
                    <a:cubicBezTo>
                      <a:pt x="2" y="1030"/>
                      <a:pt x="2" y="1030"/>
                      <a:pt x="2" y="1031"/>
                    </a:cubicBezTo>
                    <a:cubicBezTo>
                      <a:pt x="2" y="1031"/>
                      <a:pt x="2" y="1032"/>
                      <a:pt x="2" y="1032"/>
                    </a:cubicBezTo>
                    <a:cubicBezTo>
                      <a:pt x="12" y="1038"/>
                      <a:pt x="12" y="1038"/>
                      <a:pt x="12" y="1038"/>
                    </a:cubicBezTo>
                    <a:cubicBezTo>
                      <a:pt x="12" y="1038"/>
                      <a:pt x="13" y="1038"/>
                      <a:pt x="14" y="1037"/>
                    </a:cubicBezTo>
                    <a:cubicBezTo>
                      <a:pt x="14" y="1037"/>
                      <a:pt x="14" y="1036"/>
                      <a:pt x="13" y="1035"/>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4" name="Freeform 1216"/>
              <p:cNvSpPr>
                <a:spLocks/>
              </p:cNvSpPr>
              <p:nvPr/>
            </p:nvSpPr>
            <p:spPr bwMode="auto">
              <a:xfrm>
                <a:off x="4085081" y="316378"/>
                <a:ext cx="109456" cy="2301801"/>
              </a:xfrm>
              <a:custGeom>
                <a:avLst/>
                <a:gdLst>
                  <a:gd name="T0" fmla="*/ 1 w 50"/>
                  <a:gd name="T1" fmla="*/ 1036 h 1051"/>
                  <a:gd name="T2" fmla="*/ 44 w 50"/>
                  <a:gd name="T3" fmla="*/ 1033 h 1051"/>
                  <a:gd name="T4" fmla="*/ 48 w 50"/>
                  <a:gd name="T5" fmla="*/ 997 h 1051"/>
                  <a:gd name="T6" fmla="*/ 48 w 50"/>
                  <a:gd name="T7" fmla="*/ 964 h 1051"/>
                  <a:gd name="T8" fmla="*/ 46 w 50"/>
                  <a:gd name="T9" fmla="*/ 927 h 1051"/>
                  <a:gd name="T10" fmla="*/ 47 w 50"/>
                  <a:gd name="T11" fmla="*/ 888 h 1051"/>
                  <a:gd name="T12" fmla="*/ 49 w 50"/>
                  <a:gd name="T13" fmla="*/ 850 h 1051"/>
                  <a:gd name="T14" fmla="*/ 48 w 50"/>
                  <a:gd name="T15" fmla="*/ 811 h 1051"/>
                  <a:gd name="T16" fmla="*/ 46 w 50"/>
                  <a:gd name="T17" fmla="*/ 780 h 1051"/>
                  <a:gd name="T18" fmla="*/ 48 w 50"/>
                  <a:gd name="T19" fmla="*/ 749 h 1051"/>
                  <a:gd name="T20" fmla="*/ 48 w 50"/>
                  <a:gd name="T21" fmla="*/ 712 h 1051"/>
                  <a:gd name="T22" fmla="*/ 49 w 50"/>
                  <a:gd name="T23" fmla="*/ 675 h 1051"/>
                  <a:gd name="T24" fmla="*/ 45 w 50"/>
                  <a:gd name="T25" fmla="*/ 637 h 1051"/>
                  <a:gd name="T26" fmla="*/ 48 w 50"/>
                  <a:gd name="T27" fmla="*/ 599 h 1051"/>
                  <a:gd name="T28" fmla="*/ 48 w 50"/>
                  <a:gd name="T29" fmla="*/ 564 h 1051"/>
                  <a:gd name="T30" fmla="*/ 48 w 50"/>
                  <a:gd name="T31" fmla="*/ 531 h 1051"/>
                  <a:gd name="T32" fmla="*/ 46 w 50"/>
                  <a:gd name="T33" fmla="*/ 496 h 1051"/>
                  <a:gd name="T34" fmla="*/ 45 w 50"/>
                  <a:gd name="T35" fmla="*/ 455 h 1051"/>
                  <a:gd name="T36" fmla="*/ 49 w 50"/>
                  <a:gd name="T37" fmla="*/ 420 h 1051"/>
                  <a:gd name="T38" fmla="*/ 49 w 50"/>
                  <a:gd name="T39" fmla="*/ 388 h 1051"/>
                  <a:gd name="T40" fmla="*/ 47 w 50"/>
                  <a:gd name="T41" fmla="*/ 355 h 1051"/>
                  <a:gd name="T42" fmla="*/ 46 w 50"/>
                  <a:gd name="T43" fmla="*/ 321 h 1051"/>
                  <a:gd name="T44" fmla="*/ 45 w 50"/>
                  <a:gd name="T45" fmla="*/ 281 h 1051"/>
                  <a:gd name="T46" fmla="*/ 44 w 50"/>
                  <a:gd name="T47" fmla="*/ 243 h 1051"/>
                  <a:gd name="T48" fmla="*/ 48 w 50"/>
                  <a:gd name="T49" fmla="*/ 208 h 1051"/>
                  <a:gd name="T50" fmla="*/ 49 w 50"/>
                  <a:gd name="T51" fmla="*/ 172 h 1051"/>
                  <a:gd name="T52" fmla="*/ 49 w 50"/>
                  <a:gd name="T53" fmla="*/ 136 h 1051"/>
                  <a:gd name="T54" fmla="*/ 48 w 50"/>
                  <a:gd name="T55" fmla="*/ 102 h 1051"/>
                  <a:gd name="T56" fmla="*/ 46 w 50"/>
                  <a:gd name="T57" fmla="*/ 68 h 1051"/>
                  <a:gd name="T58" fmla="*/ 48 w 50"/>
                  <a:gd name="T59" fmla="*/ 34 h 1051"/>
                  <a:gd name="T60" fmla="*/ 26 w 50"/>
                  <a:gd name="T61" fmla="*/ 1 h 1051"/>
                  <a:gd name="T62" fmla="*/ 43 w 50"/>
                  <a:gd name="T63" fmla="*/ 14 h 1051"/>
                  <a:gd name="T64" fmla="*/ 41 w 50"/>
                  <a:gd name="T65" fmla="*/ 30 h 1051"/>
                  <a:gd name="T66" fmla="*/ 44 w 50"/>
                  <a:gd name="T67" fmla="*/ 66 h 1051"/>
                  <a:gd name="T68" fmla="*/ 42 w 50"/>
                  <a:gd name="T69" fmla="*/ 99 h 1051"/>
                  <a:gd name="T70" fmla="*/ 41 w 50"/>
                  <a:gd name="T71" fmla="*/ 133 h 1051"/>
                  <a:gd name="T72" fmla="*/ 42 w 50"/>
                  <a:gd name="T73" fmla="*/ 169 h 1051"/>
                  <a:gd name="T74" fmla="*/ 41 w 50"/>
                  <a:gd name="T75" fmla="*/ 204 h 1051"/>
                  <a:gd name="T76" fmla="*/ 44 w 50"/>
                  <a:gd name="T77" fmla="*/ 239 h 1051"/>
                  <a:gd name="T78" fmla="*/ 44 w 50"/>
                  <a:gd name="T79" fmla="*/ 278 h 1051"/>
                  <a:gd name="T80" fmla="*/ 44 w 50"/>
                  <a:gd name="T81" fmla="*/ 318 h 1051"/>
                  <a:gd name="T82" fmla="*/ 40 w 50"/>
                  <a:gd name="T83" fmla="*/ 352 h 1051"/>
                  <a:gd name="T84" fmla="*/ 41 w 50"/>
                  <a:gd name="T85" fmla="*/ 385 h 1051"/>
                  <a:gd name="T86" fmla="*/ 42 w 50"/>
                  <a:gd name="T87" fmla="*/ 417 h 1051"/>
                  <a:gd name="T88" fmla="*/ 45 w 50"/>
                  <a:gd name="T89" fmla="*/ 452 h 1051"/>
                  <a:gd name="T90" fmla="*/ 44 w 50"/>
                  <a:gd name="T91" fmla="*/ 493 h 1051"/>
                  <a:gd name="T92" fmla="*/ 42 w 50"/>
                  <a:gd name="T93" fmla="*/ 528 h 1051"/>
                  <a:gd name="T94" fmla="*/ 40 w 50"/>
                  <a:gd name="T95" fmla="*/ 562 h 1051"/>
                  <a:gd name="T96" fmla="*/ 42 w 50"/>
                  <a:gd name="T97" fmla="*/ 596 h 1051"/>
                  <a:gd name="T98" fmla="*/ 45 w 50"/>
                  <a:gd name="T99" fmla="*/ 634 h 1051"/>
                  <a:gd name="T100" fmla="*/ 42 w 50"/>
                  <a:gd name="T101" fmla="*/ 672 h 1051"/>
                  <a:gd name="T102" fmla="*/ 42 w 50"/>
                  <a:gd name="T103" fmla="*/ 710 h 1051"/>
                  <a:gd name="T104" fmla="*/ 41 w 50"/>
                  <a:gd name="T105" fmla="*/ 745 h 1051"/>
                  <a:gd name="T106" fmla="*/ 45 w 50"/>
                  <a:gd name="T107" fmla="*/ 777 h 1051"/>
                  <a:gd name="T108" fmla="*/ 42 w 50"/>
                  <a:gd name="T109" fmla="*/ 809 h 1051"/>
                  <a:gd name="T110" fmla="*/ 41 w 50"/>
                  <a:gd name="T111" fmla="*/ 847 h 1051"/>
                  <a:gd name="T112" fmla="*/ 42 w 50"/>
                  <a:gd name="T113" fmla="*/ 886 h 1051"/>
                  <a:gd name="T114" fmla="*/ 44 w 50"/>
                  <a:gd name="T115" fmla="*/ 923 h 1051"/>
                  <a:gd name="T116" fmla="*/ 41 w 50"/>
                  <a:gd name="T117" fmla="*/ 961 h 1051"/>
                  <a:gd name="T118" fmla="*/ 41 w 50"/>
                  <a:gd name="T119" fmla="*/ 994 h 1051"/>
                  <a:gd name="T120" fmla="*/ 40 w 50"/>
                  <a:gd name="T121" fmla="*/ 1032 h 1051"/>
                  <a:gd name="T122" fmla="*/ 32 w 50"/>
                  <a:gd name="T123" fmla="*/ 1047 h 1051"/>
                  <a:gd name="T124" fmla="*/ 2 w 50"/>
                  <a:gd name="T125" fmla="*/ 1033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1051">
                    <a:moveTo>
                      <a:pt x="18" y="1048"/>
                    </a:moveTo>
                    <a:cubicBezTo>
                      <a:pt x="8" y="1042"/>
                      <a:pt x="8" y="1042"/>
                      <a:pt x="8" y="1042"/>
                    </a:cubicBezTo>
                    <a:cubicBezTo>
                      <a:pt x="7" y="1043"/>
                      <a:pt x="7" y="1043"/>
                      <a:pt x="7" y="1043"/>
                    </a:cubicBezTo>
                    <a:cubicBezTo>
                      <a:pt x="7" y="1044"/>
                      <a:pt x="7" y="1044"/>
                      <a:pt x="7" y="1044"/>
                    </a:cubicBezTo>
                    <a:cubicBezTo>
                      <a:pt x="25" y="1051"/>
                      <a:pt x="25" y="1051"/>
                      <a:pt x="25" y="1051"/>
                    </a:cubicBezTo>
                    <a:cubicBezTo>
                      <a:pt x="26" y="1051"/>
                      <a:pt x="27" y="1051"/>
                      <a:pt x="27" y="1050"/>
                    </a:cubicBezTo>
                    <a:cubicBezTo>
                      <a:pt x="28" y="1049"/>
                      <a:pt x="27" y="1048"/>
                      <a:pt x="27" y="1048"/>
                    </a:cubicBezTo>
                    <a:cubicBezTo>
                      <a:pt x="3" y="1033"/>
                      <a:pt x="3" y="1033"/>
                      <a:pt x="3" y="1033"/>
                    </a:cubicBezTo>
                    <a:cubicBezTo>
                      <a:pt x="2" y="1034"/>
                      <a:pt x="2" y="1034"/>
                      <a:pt x="2" y="1034"/>
                    </a:cubicBezTo>
                    <a:cubicBezTo>
                      <a:pt x="2" y="1036"/>
                      <a:pt x="2" y="1036"/>
                      <a:pt x="2" y="1036"/>
                    </a:cubicBezTo>
                    <a:cubicBezTo>
                      <a:pt x="2" y="1034"/>
                      <a:pt x="2" y="1034"/>
                      <a:pt x="2" y="1034"/>
                    </a:cubicBezTo>
                    <a:cubicBezTo>
                      <a:pt x="1" y="1036"/>
                      <a:pt x="1" y="1036"/>
                      <a:pt x="1" y="1036"/>
                    </a:cubicBezTo>
                    <a:cubicBezTo>
                      <a:pt x="2" y="1036"/>
                      <a:pt x="2" y="1036"/>
                      <a:pt x="2" y="1036"/>
                    </a:cubicBezTo>
                    <a:cubicBezTo>
                      <a:pt x="2" y="1034"/>
                      <a:pt x="2" y="1034"/>
                      <a:pt x="2" y="1034"/>
                    </a:cubicBezTo>
                    <a:cubicBezTo>
                      <a:pt x="1" y="1036"/>
                      <a:pt x="1" y="1036"/>
                      <a:pt x="1" y="1036"/>
                    </a:cubicBezTo>
                    <a:cubicBezTo>
                      <a:pt x="2" y="1034"/>
                      <a:pt x="2" y="1034"/>
                      <a:pt x="2" y="1034"/>
                    </a:cubicBezTo>
                    <a:cubicBezTo>
                      <a:pt x="1" y="1036"/>
                      <a:pt x="1" y="1036"/>
                      <a:pt x="1" y="1036"/>
                    </a:cubicBezTo>
                    <a:cubicBezTo>
                      <a:pt x="1" y="1036"/>
                      <a:pt x="1" y="1036"/>
                      <a:pt x="1" y="1036"/>
                    </a:cubicBezTo>
                    <a:cubicBezTo>
                      <a:pt x="2" y="1034"/>
                      <a:pt x="2" y="1034"/>
                      <a:pt x="2" y="1034"/>
                    </a:cubicBezTo>
                    <a:cubicBezTo>
                      <a:pt x="1" y="1036"/>
                      <a:pt x="1" y="1036"/>
                      <a:pt x="1" y="1036"/>
                    </a:cubicBezTo>
                    <a:cubicBezTo>
                      <a:pt x="1" y="1035"/>
                      <a:pt x="1" y="1035"/>
                      <a:pt x="1" y="1035"/>
                    </a:cubicBezTo>
                    <a:cubicBezTo>
                      <a:pt x="1" y="1036"/>
                      <a:pt x="1" y="1036"/>
                      <a:pt x="1" y="1036"/>
                    </a:cubicBezTo>
                    <a:cubicBezTo>
                      <a:pt x="1" y="1036"/>
                      <a:pt x="1" y="1036"/>
                      <a:pt x="1" y="1036"/>
                    </a:cubicBezTo>
                    <a:cubicBezTo>
                      <a:pt x="1" y="1035"/>
                      <a:pt x="1" y="1035"/>
                      <a:pt x="1" y="1035"/>
                    </a:cubicBezTo>
                    <a:cubicBezTo>
                      <a:pt x="1" y="1036"/>
                      <a:pt x="1" y="1036"/>
                      <a:pt x="1" y="1036"/>
                    </a:cubicBezTo>
                    <a:cubicBezTo>
                      <a:pt x="2" y="1036"/>
                      <a:pt x="9" y="1039"/>
                      <a:pt x="16" y="1043"/>
                    </a:cubicBezTo>
                    <a:cubicBezTo>
                      <a:pt x="20" y="1044"/>
                      <a:pt x="23" y="1046"/>
                      <a:pt x="26" y="1047"/>
                    </a:cubicBezTo>
                    <a:cubicBezTo>
                      <a:pt x="28" y="1048"/>
                      <a:pt x="29" y="1048"/>
                      <a:pt x="30" y="1049"/>
                    </a:cubicBezTo>
                    <a:cubicBezTo>
                      <a:pt x="30" y="1049"/>
                      <a:pt x="31" y="1049"/>
                      <a:pt x="31" y="1049"/>
                    </a:cubicBezTo>
                    <a:cubicBezTo>
                      <a:pt x="32" y="1049"/>
                      <a:pt x="32" y="1050"/>
                      <a:pt x="32" y="1050"/>
                    </a:cubicBezTo>
                    <a:cubicBezTo>
                      <a:pt x="33" y="1049"/>
                      <a:pt x="33" y="1049"/>
                      <a:pt x="33" y="1049"/>
                    </a:cubicBezTo>
                    <a:cubicBezTo>
                      <a:pt x="33" y="1049"/>
                      <a:pt x="33" y="1049"/>
                      <a:pt x="34" y="1049"/>
                    </a:cubicBezTo>
                    <a:cubicBezTo>
                      <a:pt x="34" y="1048"/>
                      <a:pt x="34" y="1048"/>
                      <a:pt x="34" y="1048"/>
                    </a:cubicBezTo>
                    <a:cubicBezTo>
                      <a:pt x="34" y="1047"/>
                      <a:pt x="33" y="1047"/>
                      <a:pt x="33" y="1047"/>
                    </a:cubicBezTo>
                    <a:cubicBezTo>
                      <a:pt x="31" y="1046"/>
                      <a:pt x="31" y="1046"/>
                      <a:pt x="31" y="1046"/>
                    </a:cubicBezTo>
                    <a:cubicBezTo>
                      <a:pt x="36" y="1046"/>
                      <a:pt x="36" y="1046"/>
                      <a:pt x="36" y="1046"/>
                    </a:cubicBezTo>
                    <a:cubicBezTo>
                      <a:pt x="37" y="1046"/>
                      <a:pt x="38" y="1046"/>
                      <a:pt x="38" y="1045"/>
                    </a:cubicBezTo>
                    <a:cubicBezTo>
                      <a:pt x="38" y="1044"/>
                      <a:pt x="38" y="1044"/>
                      <a:pt x="37" y="1043"/>
                    </a:cubicBezTo>
                    <a:cubicBezTo>
                      <a:pt x="36" y="1042"/>
                      <a:pt x="36" y="1042"/>
                      <a:pt x="36" y="1042"/>
                    </a:cubicBezTo>
                    <a:cubicBezTo>
                      <a:pt x="41" y="1042"/>
                      <a:pt x="41" y="1042"/>
                      <a:pt x="41" y="1042"/>
                    </a:cubicBezTo>
                    <a:cubicBezTo>
                      <a:pt x="42" y="1041"/>
                      <a:pt x="42" y="1041"/>
                      <a:pt x="42" y="1040"/>
                    </a:cubicBezTo>
                    <a:cubicBezTo>
                      <a:pt x="42" y="1040"/>
                      <a:pt x="42" y="1039"/>
                      <a:pt x="41" y="1039"/>
                    </a:cubicBezTo>
                    <a:cubicBezTo>
                      <a:pt x="41" y="1038"/>
                      <a:pt x="41" y="1038"/>
                      <a:pt x="41" y="1038"/>
                    </a:cubicBezTo>
                    <a:cubicBezTo>
                      <a:pt x="45" y="1036"/>
                      <a:pt x="45" y="1036"/>
                      <a:pt x="45" y="1036"/>
                    </a:cubicBezTo>
                    <a:cubicBezTo>
                      <a:pt x="45" y="1036"/>
                      <a:pt x="45" y="1035"/>
                      <a:pt x="45" y="1035"/>
                    </a:cubicBezTo>
                    <a:cubicBezTo>
                      <a:pt x="45" y="1034"/>
                      <a:pt x="45" y="1034"/>
                      <a:pt x="44" y="1033"/>
                    </a:cubicBezTo>
                    <a:cubicBezTo>
                      <a:pt x="44" y="1033"/>
                      <a:pt x="44" y="1033"/>
                      <a:pt x="44" y="1033"/>
                    </a:cubicBezTo>
                    <a:cubicBezTo>
                      <a:pt x="48" y="1031"/>
                      <a:pt x="48" y="1031"/>
                      <a:pt x="48" y="1031"/>
                    </a:cubicBezTo>
                    <a:cubicBezTo>
                      <a:pt x="49" y="1031"/>
                      <a:pt x="49" y="1030"/>
                      <a:pt x="49" y="1030"/>
                    </a:cubicBezTo>
                    <a:cubicBezTo>
                      <a:pt x="49" y="1029"/>
                      <a:pt x="49" y="1029"/>
                      <a:pt x="48" y="1028"/>
                    </a:cubicBezTo>
                    <a:cubicBezTo>
                      <a:pt x="45" y="1026"/>
                      <a:pt x="45" y="1026"/>
                      <a:pt x="45" y="1026"/>
                    </a:cubicBezTo>
                    <a:cubicBezTo>
                      <a:pt x="48" y="1024"/>
                      <a:pt x="48" y="1024"/>
                      <a:pt x="48" y="1024"/>
                    </a:cubicBezTo>
                    <a:cubicBezTo>
                      <a:pt x="48" y="1023"/>
                      <a:pt x="48" y="1023"/>
                      <a:pt x="48" y="1022"/>
                    </a:cubicBezTo>
                    <a:cubicBezTo>
                      <a:pt x="48" y="1022"/>
                      <a:pt x="48" y="1021"/>
                      <a:pt x="47" y="1021"/>
                    </a:cubicBezTo>
                    <a:cubicBezTo>
                      <a:pt x="45" y="1020"/>
                      <a:pt x="45" y="1020"/>
                      <a:pt x="45" y="1020"/>
                    </a:cubicBezTo>
                    <a:cubicBezTo>
                      <a:pt x="48" y="1018"/>
                      <a:pt x="48" y="1018"/>
                      <a:pt x="48" y="1018"/>
                    </a:cubicBezTo>
                    <a:cubicBezTo>
                      <a:pt x="48" y="1017"/>
                      <a:pt x="49" y="1017"/>
                      <a:pt x="49" y="1016"/>
                    </a:cubicBezTo>
                    <a:cubicBezTo>
                      <a:pt x="49" y="1016"/>
                      <a:pt x="48" y="1015"/>
                      <a:pt x="48" y="1015"/>
                    </a:cubicBezTo>
                    <a:cubicBezTo>
                      <a:pt x="46" y="1014"/>
                      <a:pt x="46" y="1014"/>
                      <a:pt x="46" y="1014"/>
                    </a:cubicBezTo>
                    <a:cubicBezTo>
                      <a:pt x="48" y="1013"/>
                      <a:pt x="48" y="1013"/>
                      <a:pt x="48" y="1013"/>
                    </a:cubicBezTo>
                    <a:cubicBezTo>
                      <a:pt x="49" y="1013"/>
                      <a:pt x="49" y="1013"/>
                      <a:pt x="49" y="1012"/>
                    </a:cubicBezTo>
                    <a:cubicBezTo>
                      <a:pt x="50" y="1012"/>
                      <a:pt x="49" y="1011"/>
                      <a:pt x="49" y="1011"/>
                    </a:cubicBezTo>
                    <a:cubicBezTo>
                      <a:pt x="44" y="1008"/>
                      <a:pt x="44" y="1008"/>
                      <a:pt x="44" y="1008"/>
                    </a:cubicBezTo>
                    <a:cubicBezTo>
                      <a:pt x="48" y="1005"/>
                      <a:pt x="48" y="1005"/>
                      <a:pt x="48" y="1005"/>
                    </a:cubicBezTo>
                    <a:cubicBezTo>
                      <a:pt x="49" y="1005"/>
                      <a:pt x="49" y="1004"/>
                      <a:pt x="49" y="1004"/>
                    </a:cubicBezTo>
                    <a:cubicBezTo>
                      <a:pt x="49" y="1003"/>
                      <a:pt x="49" y="1003"/>
                      <a:pt x="48" y="1003"/>
                    </a:cubicBezTo>
                    <a:cubicBezTo>
                      <a:pt x="45" y="1001"/>
                      <a:pt x="45" y="1001"/>
                      <a:pt x="45" y="1001"/>
                    </a:cubicBezTo>
                    <a:cubicBezTo>
                      <a:pt x="48" y="998"/>
                      <a:pt x="48" y="998"/>
                      <a:pt x="48" y="998"/>
                    </a:cubicBezTo>
                    <a:cubicBezTo>
                      <a:pt x="48" y="998"/>
                      <a:pt x="48" y="997"/>
                      <a:pt x="48" y="997"/>
                    </a:cubicBezTo>
                    <a:cubicBezTo>
                      <a:pt x="48" y="996"/>
                      <a:pt x="48" y="996"/>
                      <a:pt x="47" y="996"/>
                    </a:cubicBezTo>
                    <a:cubicBezTo>
                      <a:pt x="45" y="994"/>
                      <a:pt x="45" y="994"/>
                      <a:pt x="45" y="994"/>
                    </a:cubicBezTo>
                    <a:cubicBezTo>
                      <a:pt x="47" y="992"/>
                      <a:pt x="47" y="992"/>
                      <a:pt x="47" y="992"/>
                    </a:cubicBezTo>
                    <a:cubicBezTo>
                      <a:pt x="48" y="992"/>
                      <a:pt x="48" y="991"/>
                      <a:pt x="48" y="991"/>
                    </a:cubicBezTo>
                    <a:cubicBezTo>
                      <a:pt x="48" y="990"/>
                      <a:pt x="48" y="990"/>
                      <a:pt x="47" y="990"/>
                    </a:cubicBezTo>
                    <a:cubicBezTo>
                      <a:pt x="46" y="989"/>
                      <a:pt x="46" y="989"/>
                      <a:pt x="46" y="989"/>
                    </a:cubicBezTo>
                    <a:cubicBezTo>
                      <a:pt x="49" y="988"/>
                      <a:pt x="49" y="988"/>
                      <a:pt x="49" y="988"/>
                    </a:cubicBezTo>
                    <a:cubicBezTo>
                      <a:pt x="49" y="988"/>
                      <a:pt x="50" y="987"/>
                      <a:pt x="50" y="987"/>
                    </a:cubicBezTo>
                    <a:cubicBezTo>
                      <a:pt x="50" y="986"/>
                      <a:pt x="50" y="986"/>
                      <a:pt x="49" y="985"/>
                    </a:cubicBezTo>
                    <a:cubicBezTo>
                      <a:pt x="45" y="983"/>
                      <a:pt x="45" y="983"/>
                      <a:pt x="45" y="983"/>
                    </a:cubicBezTo>
                    <a:cubicBezTo>
                      <a:pt x="48" y="981"/>
                      <a:pt x="48" y="981"/>
                      <a:pt x="48" y="981"/>
                    </a:cubicBezTo>
                    <a:cubicBezTo>
                      <a:pt x="49" y="981"/>
                      <a:pt x="49" y="980"/>
                      <a:pt x="49" y="980"/>
                    </a:cubicBezTo>
                    <a:cubicBezTo>
                      <a:pt x="49" y="979"/>
                      <a:pt x="49" y="979"/>
                      <a:pt x="48" y="978"/>
                    </a:cubicBezTo>
                    <a:cubicBezTo>
                      <a:pt x="46" y="977"/>
                      <a:pt x="46" y="977"/>
                      <a:pt x="46" y="977"/>
                    </a:cubicBezTo>
                    <a:cubicBezTo>
                      <a:pt x="49" y="976"/>
                      <a:pt x="49" y="976"/>
                      <a:pt x="49" y="976"/>
                    </a:cubicBezTo>
                    <a:cubicBezTo>
                      <a:pt x="49" y="976"/>
                      <a:pt x="50" y="976"/>
                      <a:pt x="50" y="975"/>
                    </a:cubicBezTo>
                    <a:cubicBezTo>
                      <a:pt x="50" y="975"/>
                      <a:pt x="49" y="974"/>
                      <a:pt x="49" y="974"/>
                    </a:cubicBezTo>
                    <a:cubicBezTo>
                      <a:pt x="44" y="971"/>
                      <a:pt x="44" y="971"/>
                      <a:pt x="44" y="971"/>
                    </a:cubicBezTo>
                    <a:cubicBezTo>
                      <a:pt x="47" y="968"/>
                      <a:pt x="47" y="968"/>
                      <a:pt x="47" y="968"/>
                    </a:cubicBezTo>
                    <a:cubicBezTo>
                      <a:pt x="47" y="968"/>
                      <a:pt x="48" y="967"/>
                      <a:pt x="48" y="967"/>
                    </a:cubicBezTo>
                    <a:cubicBezTo>
                      <a:pt x="47" y="967"/>
                      <a:pt x="47" y="966"/>
                      <a:pt x="47" y="966"/>
                    </a:cubicBezTo>
                    <a:cubicBezTo>
                      <a:pt x="46" y="965"/>
                      <a:pt x="46" y="965"/>
                      <a:pt x="46" y="965"/>
                    </a:cubicBezTo>
                    <a:cubicBezTo>
                      <a:pt x="48" y="964"/>
                      <a:pt x="48" y="964"/>
                      <a:pt x="48" y="964"/>
                    </a:cubicBezTo>
                    <a:cubicBezTo>
                      <a:pt x="48" y="964"/>
                      <a:pt x="48" y="964"/>
                      <a:pt x="48" y="963"/>
                    </a:cubicBezTo>
                    <a:cubicBezTo>
                      <a:pt x="48" y="963"/>
                      <a:pt x="48" y="962"/>
                      <a:pt x="48" y="962"/>
                    </a:cubicBezTo>
                    <a:cubicBezTo>
                      <a:pt x="44" y="960"/>
                      <a:pt x="44" y="960"/>
                      <a:pt x="44" y="960"/>
                    </a:cubicBezTo>
                    <a:cubicBezTo>
                      <a:pt x="48" y="957"/>
                      <a:pt x="48" y="957"/>
                      <a:pt x="48" y="957"/>
                    </a:cubicBezTo>
                    <a:cubicBezTo>
                      <a:pt x="48" y="957"/>
                      <a:pt x="48" y="956"/>
                      <a:pt x="48" y="956"/>
                    </a:cubicBezTo>
                    <a:cubicBezTo>
                      <a:pt x="48" y="955"/>
                      <a:pt x="48" y="955"/>
                      <a:pt x="48" y="955"/>
                    </a:cubicBezTo>
                    <a:cubicBezTo>
                      <a:pt x="44" y="953"/>
                      <a:pt x="44" y="953"/>
                      <a:pt x="44" y="953"/>
                    </a:cubicBezTo>
                    <a:cubicBezTo>
                      <a:pt x="48" y="951"/>
                      <a:pt x="48" y="951"/>
                      <a:pt x="48" y="951"/>
                    </a:cubicBezTo>
                    <a:cubicBezTo>
                      <a:pt x="49" y="950"/>
                      <a:pt x="49" y="950"/>
                      <a:pt x="49" y="949"/>
                    </a:cubicBezTo>
                    <a:cubicBezTo>
                      <a:pt x="49" y="949"/>
                      <a:pt x="49" y="948"/>
                      <a:pt x="48" y="948"/>
                    </a:cubicBezTo>
                    <a:cubicBezTo>
                      <a:pt x="45" y="946"/>
                      <a:pt x="45" y="946"/>
                      <a:pt x="45" y="946"/>
                    </a:cubicBezTo>
                    <a:cubicBezTo>
                      <a:pt x="48" y="944"/>
                      <a:pt x="48" y="944"/>
                      <a:pt x="48" y="944"/>
                    </a:cubicBezTo>
                    <a:cubicBezTo>
                      <a:pt x="49" y="944"/>
                      <a:pt x="49" y="943"/>
                      <a:pt x="49" y="943"/>
                    </a:cubicBezTo>
                    <a:cubicBezTo>
                      <a:pt x="49" y="942"/>
                      <a:pt x="49" y="942"/>
                      <a:pt x="49" y="941"/>
                    </a:cubicBezTo>
                    <a:cubicBezTo>
                      <a:pt x="46" y="939"/>
                      <a:pt x="46" y="939"/>
                      <a:pt x="46" y="939"/>
                    </a:cubicBezTo>
                    <a:cubicBezTo>
                      <a:pt x="48" y="939"/>
                      <a:pt x="48" y="939"/>
                      <a:pt x="48" y="939"/>
                    </a:cubicBezTo>
                    <a:cubicBezTo>
                      <a:pt x="49" y="939"/>
                      <a:pt x="49" y="938"/>
                      <a:pt x="49" y="937"/>
                    </a:cubicBezTo>
                    <a:cubicBezTo>
                      <a:pt x="49" y="937"/>
                      <a:pt x="49" y="936"/>
                      <a:pt x="49" y="936"/>
                    </a:cubicBezTo>
                    <a:cubicBezTo>
                      <a:pt x="45" y="934"/>
                      <a:pt x="45" y="934"/>
                      <a:pt x="45" y="934"/>
                    </a:cubicBezTo>
                    <a:cubicBezTo>
                      <a:pt x="49" y="931"/>
                      <a:pt x="49" y="931"/>
                      <a:pt x="49" y="931"/>
                    </a:cubicBezTo>
                    <a:cubicBezTo>
                      <a:pt x="49" y="931"/>
                      <a:pt x="49" y="930"/>
                      <a:pt x="49" y="930"/>
                    </a:cubicBezTo>
                    <a:cubicBezTo>
                      <a:pt x="49" y="929"/>
                      <a:pt x="49" y="929"/>
                      <a:pt x="49" y="929"/>
                    </a:cubicBezTo>
                    <a:cubicBezTo>
                      <a:pt x="46" y="927"/>
                      <a:pt x="46" y="927"/>
                      <a:pt x="46" y="927"/>
                    </a:cubicBezTo>
                    <a:cubicBezTo>
                      <a:pt x="48" y="924"/>
                      <a:pt x="48" y="924"/>
                      <a:pt x="48" y="924"/>
                    </a:cubicBezTo>
                    <a:cubicBezTo>
                      <a:pt x="48" y="924"/>
                      <a:pt x="48" y="923"/>
                      <a:pt x="48" y="923"/>
                    </a:cubicBezTo>
                    <a:cubicBezTo>
                      <a:pt x="48" y="922"/>
                      <a:pt x="48" y="922"/>
                      <a:pt x="47" y="922"/>
                    </a:cubicBezTo>
                    <a:cubicBezTo>
                      <a:pt x="46" y="921"/>
                      <a:pt x="46" y="921"/>
                      <a:pt x="46" y="921"/>
                    </a:cubicBezTo>
                    <a:cubicBezTo>
                      <a:pt x="49" y="920"/>
                      <a:pt x="49" y="920"/>
                      <a:pt x="49" y="920"/>
                    </a:cubicBezTo>
                    <a:cubicBezTo>
                      <a:pt x="49" y="920"/>
                      <a:pt x="50" y="920"/>
                      <a:pt x="50" y="919"/>
                    </a:cubicBezTo>
                    <a:cubicBezTo>
                      <a:pt x="50" y="919"/>
                      <a:pt x="50" y="918"/>
                      <a:pt x="49" y="918"/>
                    </a:cubicBezTo>
                    <a:cubicBezTo>
                      <a:pt x="44" y="915"/>
                      <a:pt x="44" y="915"/>
                      <a:pt x="44" y="915"/>
                    </a:cubicBezTo>
                    <a:cubicBezTo>
                      <a:pt x="48" y="913"/>
                      <a:pt x="48" y="913"/>
                      <a:pt x="48" y="913"/>
                    </a:cubicBezTo>
                    <a:cubicBezTo>
                      <a:pt x="49" y="913"/>
                      <a:pt x="49" y="912"/>
                      <a:pt x="49" y="912"/>
                    </a:cubicBezTo>
                    <a:cubicBezTo>
                      <a:pt x="49" y="911"/>
                      <a:pt x="49" y="910"/>
                      <a:pt x="48" y="910"/>
                    </a:cubicBezTo>
                    <a:cubicBezTo>
                      <a:pt x="45" y="908"/>
                      <a:pt x="45" y="908"/>
                      <a:pt x="45" y="908"/>
                    </a:cubicBezTo>
                    <a:cubicBezTo>
                      <a:pt x="48" y="906"/>
                      <a:pt x="48" y="906"/>
                      <a:pt x="48" y="906"/>
                    </a:cubicBezTo>
                    <a:cubicBezTo>
                      <a:pt x="49" y="906"/>
                      <a:pt x="49" y="906"/>
                      <a:pt x="49" y="905"/>
                    </a:cubicBezTo>
                    <a:cubicBezTo>
                      <a:pt x="49" y="905"/>
                      <a:pt x="49" y="904"/>
                      <a:pt x="48" y="904"/>
                    </a:cubicBezTo>
                    <a:cubicBezTo>
                      <a:pt x="46" y="902"/>
                      <a:pt x="46" y="902"/>
                      <a:pt x="46" y="902"/>
                    </a:cubicBezTo>
                    <a:cubicBezTo>
                      <a:pt x="49" y="899"/>
                      <a:pt x="49" y="899"/>
                      <a:pt x="49" y="899"/>
                    </a:cubicBezTo>
                    <a:cubicBezTo>
                      <a:pt x="49" y="898"/>
                      <a:pt x="49" y="898"/>
                      <a:pt x="49" y="897"/>
                    </a:cubicBezTo>
                    <a:cubicBezTo>
                      <a:pt x="49" y="897"/>
                      <a:pt x="49" y="897"/>
                      <a:pt x="49" y="896"/>
                    </a:cubicBezTo>
                    <a:cubicBezTo>
                      <a:pt x="44" y="894"/>
                      <a:pt x="44" y="894"/>
                      <a:pt x="44" y="894"/>
                    </a:cubicBezTo>
                    <a:cubicBezTo>
                      <a:pt x="48" y="890"/>
                      <a:pt x="48" y="890"/>
                      <a:pt x="48" y="890"/>
                    </a:cubicBezTo>
                    <a:cubicBezTo>
                      <a:pt x="48" y="890"/>
                      <a:pt x="48" y="889"/>
                      <a:pt x="48" y="889"/>
                    </a:cubicBezTo>
                    <a:cubicBezTo>
                      <a:pt x="48" y="888"/>
                      <a:pt x="48" y="888"/>
                      <a:pt x="47" y="888"/>
                    </a:cubicBezTo>
                    <a:cubicBezTo>
                      <a:pt x="46" y="887"/>
                      <a:pt x="46" y="887"/>
                      <a:pt x="46" y="887"/>
                    </a:cubicBezTo>
                    <a:cubicBezTo>
                      <a:pt x="48" y="884"/>
                      <a:pt x="48" y="884"/>
                      <a:pt x="48" y="884"/>
                    </a:cubicBezTo>
                    <a:cubicBezTo>
                      <a:pt x="48" y="884"/>
                      <a:pt x="48" y="883"/>
                      <a:pt x="48" y="883"/>
                    </a:cubicBezTo>
                    <a:cubicBezTo>
                      <a:pt x="48" y="882"/>
                      <a:pt x="48" y="882"/>
                      <a:pt x="48" y="882"/>
                    </a:cubicBezTo>
                    <a:cubicBezTo>
                      <a:pt x="46" y="880"/>
                      <a:pt x="46" y="880"/>
                      <a:pt x="46" y="880"/>
                    </a:cubicBezTo>
                    <a:cubicBezTo>
                      <a:pt x="48" y="878"/>
                      <a:pt x="48" y="878"/>
                      <a:pt x="48" y="878"/>
                    </a:cubicBezTo>
                    <a:cubicBezTo>
                      <a:pt x="48" y="878"/>
                      <a:pt x="49" y="877"/>
                      <a:pt x="49" y="877"/>
                    </a:cubicBezTo>
                    <a:cubicBezTo>
                      <a:pt x="48" y="876"/>
                      <a:pt x="48" y="876"/>
                      <a:pt x="48" y="876"/>
                    </a:cubicBezTo>
                    <a:cubicBezTo>
                      <a:pt x="45" y="874"/>
                      <a:pt x="45" y="874"/>
                      <a:pt x="45" y="874"/>
                    </a:cubicBezTo>
                    <a:cubicBezTo>
                      <a:pt x="48" y="873"/>
                      <a:pt x="48" y="873"/>
                      <a:pt x="48" y="873"/>
                    </a:cubicBezTo>
                    <a:cubicBezTo>
                      <a:pt x="49" y="873"/>
                      <a:pt x="49" y="873"/>
                      <a:pt x="49" y="872"/>
                    </a:cubicBezTo>
                    <a:cubicBezTo>
                      <a:pt x="49" y="871"/>
                      <a:pt x="49" y="871"/>
                      <a:pt x="49" y="871"/>
                    </a:cubicBezTo>
                    <a:cubicBezTo>
                      <a:pt x="44" y="868"/>
                      <a:pt x="44" y="868"/>
                      <a:pt x="44" y="868"/>
                    </a:cubicBezTo>
                    <a:cubicBezTo>
                      <a:pt x="48" y="865"/>
                      <a:pt x="48" y="865"/>
                      <a:pt x="48" y="865"/>
                    </a:cubicBezTo>
                    <a:cubicBezTo>
                      <a:pt x="48" y="864"/>
                      <a:pt x="48" y="864"/>
                      <a:pt x="48" y="864"/>
                    </a:cubicBezTo>
                    <a:cubicBezTo>
                      <a:pt x="48" y="863"/>
                      <a:pt x="48" y="863"/>
                      <a:pt x="48" y="862"/>
                    </a:cubicBezTo>
                    <a:cubicBezTo>
                      <a:pt x="46" y="861"/>
                      <a:pt x="46" y="861"/>
                      <a:pt x="46" y="861"/>
                    </a:cubicBezTo>
                    <a:cubicBezTo>
                      <a:pt x="48" y="858"/>
                      <a:pt x="48" y="858"/>
                      <a:pt x="48" y="858"/>
                    </a:cubicBezTo>
                    <a:cubicBezTo>
                      <a:pt x="49" y="858"/>
                      <a:pt x="49" y="858"/>
                      <a:pt x="49" y="857"/>
                    </a:cubicBezTo>
                    <a:cubicBezTo>
                      <a:pt x="49" y="857"/>
                      <a:pt x="49" y="856"/>
                      <a:pt x="48" y="856"/>
                    </a:cubicBezTo>
                    <a:cubicBezTo>
                      <a:pt x="46" y="854"/>
                      <a:pt x="46" y="854"/>
                      <a:pt x="46" y="854"/>
                    </a:cubicBezTo>
                    <a:cubicBezTo>
                      <a:pt x="49" y="851"/>
                      <a:pt x="49" y="851"/>
                      <a:pt x="49" y="851"/>
                    </a:cubicBezTo>
                    <a:cubicBezTo>
                      <a:pt x="49" y="851"/>
                      <a:pt x="49" y="850"/>
                      <a:pt x="49" y="850"/>
                    </a:cubicBezTo>
                    <a:cubicBezTo>
                      <a:pt x="49" y="850"/>
                      <a:pt x="49" y="849"/>
                      <a:pt x="49" y="849"/>
                    </a:cubicBezTo>
                    <a:cubicBezTo>
                      <a:pt x="45" y="847"/>
                      <a:pt x="45" y="847"/>
                      <a:pt x="45" y="847"/>
                    </a:cubicBezTo>
                    <a:cubicBezTo>
                      <a:pt x="48" y="844"/>
                      <a:pt x="48" y="844"/>
                      <a:pt x="48" y="844"/>
                    </a:cubicBezTo>
                    <a:cubicBezTo>
                      <a:pt x="49" y="843"/>
                      <a:pt x="49" y="843"/>
                      <a:pt x="49" y="842"/>
                    </a:cubicBezTo>
                    <a:cubicBezTo>
                      <a:pt x="49" y="842"/>
                      <a:pt x="49" y="842"/>
                      <a:pt x="48" y="841"/>
                    </a:cubicBezTo>
                    <a:cubicBezTo>
                      <a:pt x="45" y="839"/>
                      <a:pt x="45" y="839"/>
                      <a:pt x="45" y="839"/>
                    </a:cubicBezTo>
                    <a:cubicBezTo>
                      <a:pt x="48" y="836"/>
                      <a:pt x="48" y="836"/>
                      <a:pt x="48" y="836"/>
                    </a:cubicBezTo>
                    <a:cubicBezTo>
                      <a:pt x="48" y="836"/>
                      <a:pt x="48" y="835"/>
                      <a:pt x="48" y="835"/>
                    </a:cubicBezTo>
                    <a:cubicBezTo>
                      <a:pt x="48" y="834"/>
                      <a:pt x="48" y="834"/>
                      <a:pt x="47" y="834"/>
                    </a:cubicBezTo>
                    <a:cubicBezTo>
                      <a:pt x="45" y="832"/>
                      <a:pt x="45" y="832"/>
                      <a:pt x="45" y="832"/>
                    </a:cubicBezTo>
                    <a:cubicBezTo>
                      <a:pt x="49" y="831"/>
                      <a:pt x="49" y="831"/>
                      <a:pt x="49" y="831"/>
                    </a:cubicBezTo>
                    <a:cubicBezTo>
                      <a:pt x="49" y="831"/>
                      <a:pt x="50" y="830"/>
                      <a:pt x="50" y="830"/>
                    </a:cubicBezTo>
                    <a:cubicBezTo>
                      <a:pt x="50" y="829"/>
                      <a:pt x="49" y="829"/>
                      <a:pt x="49" y="828"/>
                    </a:cubicBezTo>
                    <a:cubicBezTo>
                      <a:pt x="45" y="826"/>
                      <a:pt x="45" y="826"/>
                      <a:pt x="45" y="826"/>
                    </a:cubicBezTo>
                    <a:cubicBezTo>
                      <a:pt x="49" y="825"/>
                      <a:pt x="49" y="825"/>
                      <a:pt x="49" y="825"/>
                    </a:cubicBezTo>
                    <a:cubicBezTo>
                      <a:pt x="49" y="824"/>
                      <a:pt x="50" y="824"/>
                      <a:pt x="50" y="823"/>
                    </a:cubicBezTo>
                    <a:cubicBezTo>
                      <a:pt x="50" y="823"/>
                      <a:pt x="50" y="822"/>
                      <a:pt x="49" y="822"/>
                    </a:cubicBezTo>
                    <a:cubicBezTo>
                      <a:pt x="44" y="819"/>
                      <a:pt x="44" y="819"/>
                      <a:pt x="44" y="819"/>
                    </a:cubicBezTo>
                    <a:cubicBezTo>
                      <a:pt x="47" y="817"/>
                      <a:pt x="47" y="817"/>
                      <a:pt x="47" y="817"/>
                    </a:cubicBezTo>
                    <a:cubicBezTo>
                      <a:pt x="48" y="817"/>
                      <a:pt x="48" y="817"/>
                      <a:pt x="48" y="816"/>
                    </a:cubicBezTo>
                    <a:cubicBezTo>
                      <a:pt x="48" y="816"/>
                      <a:pt x="48" y="815"/>
                      <a:pt x="48" y="815"/>
                    </a:cubicBezTo>
                    <a:cubicBezTo>
                      <a:pt x="46" y="814"/>
                      <a:pt x="46" y="814"/>
                      <a:pt x="46" y="814"/>
                    </a:cubicBezTo>
                    <a:cubicBezTo>
                      <a:pt x="48" y="811"/>
                      <a:pt x="48" y="811"/>
                      <a:pt x="48" y="811"/>
                    </a:cubicBezTo>
                    <a:cubicBezTo>
                      <a:pt x="48" y="811"/>
                      <a:pt x="48" y="811"/>
                      <a:pt x="48" y="810"/>
                    </a:cubicBezTo>
                    <a:cubicBezTo>
                      <a:pt x="48" y="810"/>
                      <a:pt x="48" y="809"/>
                      <a:pt x="47" y="809"/>
                    </a:cubicBezTo>
                    <a:cubicBezTo>
                      <a:pt x="46" y="808"/>
                      <a:pt x="46" y="808"/>
                      <a:pt x="46" y="808"/>
                    </a:cubicBezTo>
                    <a:cubicBezTo>
                      <a:pt x="48" y="807"/>
                      <a:pt x="48" y="807"/>
                      <a:pt x="48" y="807"/>
                    </a:cubicBezTo>
                    <a:cubicBezTo>
                      <a:pt x="49" y="807"/>
                      <a:pt x="49" y="807"/>
                      <a:pt x="49" y="806"/>
                    </a:cubicBezTo>
                    <a:cubicBezTo>
                      <a:pt x="49" y="806"/>
                      <a:pt x="49" y="805"/>
                      <a:pt x="49" y="805"/>
                    </a:cubicBezTo>
                    <a:cubicBezTo>
                      <a:pt x="46" y="803"/>
                      <a:pt x="46" y="803"/>
                      <a:pt x="46" y="803"/>
                    </a:cubicBezTo>
                    <a:cubicBezTo>
                      <a:pt x="48" y="801"/>
                      <a:pt x="48" y="801"/>
                      <a:pt x="48" y="801"/>
                    </a:cubicBezTo>
                    <a:cubicBezTo>
                      <a:pt x="48" y="801"/>
                      <a:pt x="48" y="801"/>
                      <a:pt x="48" y="800"/>
                    </a:cubicBezTo>
                    <a:cubicBezTo>
                      <a:pt x="48" y="800"/>
                      <a:pt x="48" y="799"/>
                      <a:pt x="48" y="799"/>
                    </a:cubicBezTo>
                    <a:cubicBezTo>
                      <a:pt x="45" y="797"/>
                      <a:pt x="45" y="797"/>
                      <a:pt x="45" y="797"/>
                    </a:cubicBezTo>
                    <a:cubicBezTo>
                      <a:pt x="47" y="797"/>
                      <a:pt x="47" y="797"/>
                      <a:pt x="47" y="797"/>
                    </a:cubicBezTo>
                    <a:cubicBezTo>
                      <a:pt x="48" y="797"/>
                      <a:pt x="48" y="796"/>
                      <a:pt x="48" y="795"/>
                    </a:cubicBezTo>
                    <a:cubicBezTo>
                      <a:pt x="49" y="795"/>
                      <a:pt x="48" y="794"/>
                      <a:pt x="48" y="794"/>
                    </a:cubicBezTo>
                    <a:cubicBezTo>
                      <a:pt x="45" y="792"/>
                      <a:pt x="45" y="792"/>
                      <a:pt x="45" y="792"/>
                    </a:cubicBezTo>
                    <a:cubicBezTo>
                      <a:pt x="48" y="791"/>
                      <a:pt x="48" y="791"/>
                      <a:pt x="48" y="791"/>
                    </a:cubicBezTo>
                    <a:cubicBezTo>
                      <a:pt x="48" y="790"/>
                      <a:pt x="48" y="790"/>
                      <a:pt x="48" y="789"/>
                    </a:cubicBezTo>
                    <a:cubicBezTo>
                      <a:pt x="48" y="789"/>
                      <a:pt x="48" y="788"/>
                      <a:pt x="48" y="788"/>
                    </a:cubicBezTo>
                    <a:cubicBezTo>
                      <a:pt x="45" y="786"/>
                      <a:pt x="45" y="786"/>
                      <a:pt x="45" y="786"/>
                    </a:cubicBezTo>
                    <a:cubicBezTo>
                      <a:pt x="49" y="784"/>
                      <a:pt x="49" y="784"/>
                      <a:pt x="49" y="784"/>
                    </a:cubicBezTo>
                    <a:cubicBezTo>
                      <a:pt x="49" y="784"/>
                      <a:pt x="50" y="783"/>
                      <a:pt x="50" y="783"/>
                    </a:cubicBezTo>
                    <a:cubicBezTo>
                      <a:pt x="50" y="782"/>
                      <a:pt x="49" y="782"/>
                      <a:pt x="49" y="781"/>
                    </a:cubicBezTo>
                    <a:cubicBezTo>
                      <a:pt x="46" y="780"/>
                      <a:pt x="46" y="780"/>
                      <a:pt x="46" y="780"/>
                    </a:cubicBezTo>
                    <a:cubicBezTo>
                      <a:pt x="48" y="779"/>
                      <a:pt x="48" y="779"/>
                      <a:pt x="48" y="779"/>
                    </a:cubicBezTo>
                    <a:cubicBezTo>
                      <a:pt x="49" y="779"/>
                      <a:pt x="49" y="778"/>
                      <a:pt x="49" y="778"/>
                    </a:cubicBezTo>
                    <a:cubicBezTo>
                      <a:pt x="49" y="777"/>
                      <a:pt x="49" y="777"/>
                      <a:pt x="49" y="776"/>
                    </a:cubicBezTo>
                    <a:cubicBezTo>
                      <a:pt x="46" y="775"/>
                      <a:pt x="46" y="775"/>
                      <a:pt x="46" y="775"/>
                    </a:cubicBezTo>
                    <a:cubicBezTo>
                      <a:pt x="49" y="774"/>
                      <a:pt x="49" y="774"/>
                      <a:pt x="49" y="774"/>
                    </a:cubicBezTo>
                    <a:cubicBezTo>
                      <a:pt x="49" y="773"/>
                      <a:pt x="50" y="773"/>
                      <a:pt x="50" y="772"/>
                    </a:cubicBezTo>
                    <a:cubicBezTo>
                      <a:pt x="50" y="772"/>
                      <a:pt x="49" y="771"/>
                      <a:pt x="49" y="771"/>
                    </a:cubicBezTo>
                    <a:cubicBezTo>
                      <a:pt x="45" y="769"/>
                      <a:pt x="45" y="769"/>
                      <a:pt x="45" y="769"/>
                    </a:cubicBezTo>
                    <a:cubicBezTo>
                      <a:pt x="47" y="767"/>
                      <a:pt x="47" y="767"/>
                      <a:pt x="47" y="767"/>
                    </a:cubicBezTo>
                    <a:cubicBezTo>
                      <a:pt x="48" y="767"/>
                      <a:pt x="48" y="767"/>
                      <a:pt x="48" y="766"/>
                    </a:cubicBezTo>
                    <a:cubicBezTo>
                      <a:pt x="48" y="766"/>
                      <a:pt x="48" y="765"/>
                      <a:pt x="47" y="765"/>
                    </a:cubicBezTo>
                    <a:cubicBezTo>
                      <a:pt x="46" y="764"/>
                      <a:pt x="46" y="764"/>
                      <a:pt x="46" y="764"/>
                    </a:cubicBezTo>
                    <a:cubicBezTo>
                      <a:pt x="48" y="764"/>
                      <a:pt x="48" y="764"/>
                      <a:pt x="48" y="764"/>
                    </a:cubicBezTo>
                    <a:cubicBezTo>
                      <a:pt x="49" y="764"/>
                      <a:pt x="50" y="763"/>
                      <a:pt x="50" y="763"/>
                    </a:cubicBezTo>
                    <a:cubicBezTo>
                      <a:pt x="50" y="762"/>
                      <a:pt x="49" y="761"/>
                      <a:pt x="49" y="761"/>
                    </a:cubicBezTo>
                    <a:cubicBezTo>
                      <a:pt x="44" y="758"/>
                      <a:pt x="44" y="758"/>
                      <a:pt x="44" y="758"/>
                    </a:cubicBezTo>
                    <a:cubicBezTo>
                      <a:pt x="48" y="757"/>
                      <a:pt x="48" y="757"/>
                      <a:pt x="48" y="757"/>
                    </a:cubicBezTo>
                    <a:cubicBezTo>
                      <a:pt x="48" y="756"/>
                      <a:pt x="48" y="756"/>
                      <a:pt x="48" y="755"/>
                    </a:cubicBezTo>
                    <a:cubicBezTo>
                      <a:pt x="48" y="755"/>
                      <a:pt x="48" y="754"/>
                      <a:pt x="48" y="754"/>
                    </a:cubicBezTo>
                    <a:cubicBezTo>
                      <a:pt x="46" y="753"/>
                      <a:pt x="46" y="753"/>
                      <a:pt x="46" y="753"/>
                    </a:cubicBezTo>
                    <a:cubicBezTo>
                      <a:pt x="48" y="752"/>
                      <a:pt x="48" y="752"/>
                      <a:pt x="48" y="752"/>
                    </a:cubicBezTo>
                    <a:cubicBezTo>
                      <a:pt x="49" y="752"/>
                      <a:pt x="49" y="751"/>
                      <a:pt x="49" y="751"/>
                    </a:cubicBezTo>
                    <a:cubicBezTo>
                      <a:pt x="49" y="750"/>
                      <a:pt x="49" y="749"/>
                      <a:pt x="48" y="749"/>
                    </a:cubicBezTo>
                    <a:cubicBezTo>
                      <a:pt x="45" y="747"/>
                      <a:pt x="45" y="747"/>
                      <a:pt x="45" y="747"/>
                    </a:cubicBezTo>
                    <a:cubicBezTo>
                      <a:pt x="49" y="745"/>
                      <a:pt x="49" y="745"/>
                      <a:pt x="49" y="745"/>
                    </a:cubicBezTo>
                    <a:cubicBezTo>
                      <a:pt x="49" y="745"/>
                      <a:pt x="49" y="745"/>
                      <a:pt x="49" y="744"/>
                    </a:cubicBezTo>
                    <a:cubicBezTo>
                      <a:pt x="50" y="744"/>
                      <a:pt x="49" y="743"/>
                      <a:pt x="49" y="743"/>
                    </a:cubicBezTo>
                    <a:cubicBezTo>
                      <a:pt x="46" y="741"/>
                      <a:pt x="46" y="741"/>
                      <a:pt x="46" y="741"/>
                    </a:cubicBezTo>
                    <a:cubicBezTo>
                      <a:pt x="48" y="737"/>
                      <a:pt x="48" y="737"/>
                      <a:pt x="48" y="737"/>
                    </a:cubicBezTo>
                    <a:cubicBezTo>
                      <a:pt x="48" y="737"/>
                      <a:pt x="49" y="737"/>
                      <a:pt x="48" y="736"/>
                    </a:cubicBezTo>
                    <a:cubicBezTo>
                      <a:pt x="48" y="736"/>
                      <a:pt x="48" y="736"/>
                      <a:pt x="48" y="735"/>
                    </a:cubicBezTo>
                    <a:cubicBezTo>
                      <a:pt x="45" y="734"/>
                      <a:pt x="45" y="734"/>
                      <a:pt x="45" y="734"/>
                    </a:cubicBezTo>
                    <a:cubicBezTo>
                      <a:pt x="48" y="733"/>
                      <a:pt x="48" y="733"/>
                      <a:pt x="48" y="733"/>
                    </a:cubicBezTo>
                    <a:cubicBezTo>
                      <a:pt x="48" y="733"/>
                      <a:pt x="49" y="732"/>
                      <a:pt x="49" y="732"/>
                    </a:cubicBezTo>
                    <a:cubicBezTo>
                      <a:pt x="49" y="731"/>
                      <a:pt x="48" y="731"/>
                      <a:pt x="48" y="730"/>
                    </a:cubicBezTo>
                    <a:cubicBezTo>
                      <a:pt x="46" y="729"/>
                      <a:pt x="46" y="729"/>
                      <a:pt x="46" y="729"/>
                    </a:cubicBezTo>
                    <a:cubicBezTo>
                      <a:pt x="49" y="728"/>
                      <a:pt x="49" y="728"/>
                      <a:pt x="49" y="728"/>
                    </a:cubicBezTo>
                    <a:cubicBezTo>
                      <a:pt x="49" y="728"/>
                      <a:pt x="50" y="727"/>
                      <a:pt x="50" y="727"/>
                    </a:cubicBezTo>
                    <a:cubicBezTo>
                      <a:pt x="50" y="726"/>
                      <a:pt x="49" y="726"/>
                      <a:pt x="49" y="725"/>
                    </a:cubicBezTo>
                    <a:cubicBezTo>
                      <a:pt x="45" y="723"/>
                      <a:pt x="45" y="723"/>
                      <a:pt x="45" y="723"/>
                    </a:cubicBezTo>
                    <a:cubicBezTo>
                      <a:pt x="48" y="720"/>
                      <a:pt x="48" y="720"/>
                      <a:pt x="48" y="720"/>
                    </a:cubicBezTo>
                    <a:cubicBezTo>
                      <a:pt x="48" y="719"/>
                      <a:pt x="48" y="719"/>
                      <a:pt x="48" y="719"/>
                    </a:cubicBezTo>
                    <a:cubicBezTo>
                      <a:pt x="48" y="718"/>
                      <a:pt x="48" y="718"/>
                      <a:pt x="48" y="718"/>
                    </a:cubicBezTo>
                    <a:cubicBezTo>
                      <a:pt x="45" y="716"/>
                      <a:pt x="45" y="716"/>
                      <a:pt x="45" y="716"/>
                    </a:cubicBezTo>
                    <a:cubicBezTo>
                      <a:pt x="48" y="713"/>
                      <a:pt x="48" y="713"/>
                      <a:pt x="48" y="713"/>
                    </a:cubicBezTo>
                    <a:cubicBezTo>
                      <a:pt x="48" y="713"/>
                      <a:pt x="48" y="712"/>
                      <a:pt x="48" y="712"/>
                    </a:cubicBezTo>
                    <a:cubicBezTo>
                      <a:pt x="48" y="711"/>
                      <a:pt x="47" y="711"/>
                      <a:pt x="47" y="711"/>
                    </a:cubicBezTo>
                    <a:cubicBezTo>
                      <a:pt x="46" y="710"/>
                      <a:pt x="46" y="710"/>
                      <a:pt x="46" y="710"/>
                    </a:cubicBezTo>
                    <a:cubicBezTo>
                      <a:pt x="49" y="707"/>
                      <a:pt x="49" y="707"/>
                      <a:pt x="49" y="707"/>
                    </a:cubicBezTo>
                    <a:cubicBezTo>
                      <a:pt x="49" y="707"/>
                      <a:pt x="49" y="706"/>
                      <a:pt x="49" y="706"/>
                    </a:cubicBezTo>
                    <a:cubicBezTo>
                      <a:pt x="49" y="705"/>
                      <a:pt x="49" y="705"/>
                      <a:pt x="49" y="705"/>
                    </a:cubicBezTo>
                    <a:cubicBezTo>
                      <a:pt x="45" y="703"/>
                      <a:pt x="45" y="703"/>
                      <a:pt x="45" y="703"/>
                    </a:cubicBezTo>
                    <a:cubicBezTo>
                      <a:pt x="47" y="702"/>
                      <a:pt x="47" y="702"/>
                      <a:pt x="47" y="702"/>
                    </a:cubicBezTo>
                    <a:cubicBezTo>
                      <a:pt x="48" y="702"/>
                      <a:pt x="48" y="701"/>
                      <a:pt x="48" y="701"/>
                    </a:cubicBezTo>
                    <a:cubicBezTo>
                      <a:pt x="48" y="700"/>
                      <a:pt x="48" y="699"/>
                      <a:pt x="48" y="699"/>
                    </a:cubicBezTo>
                    <a:cubicBezTo>
                      <a:pt x="46" y="698"/>
                      <a:pt x="46" y="698"/>
                      <a:pt x="46" y="698"/>
                    </a:cubicBezTo>
                    <a:cubicBezTo>
                      <a:pt x="49" y="695"/>
                      <a:pt x="49" y="695"/>
                      <a:pt x="49" y="695"/>
                    </a:cubicBezTo>
                    <a:cubicBezTo>
                      <a:pt x="50" y="695"/>
                      <a:pt x="50" y="694"/>
                      <a:pt x="50" y="694"/>
                    </a:cubicBezTo>
                    <a:cubicBezTo>
                      <a:pt x="50" y="693"/>
                      <a:pt x="50" y="693"/>
                      <a:pt x="49" y="693"/>
                    </a:cubicBezTo>
                    <a:cubicBezTo>
                      <a:pt x="45" y="690"/>
                      <a:pt x="45" y="690"/>
                      <a:pt x="45" y="690"/>
                    </a:cubicBezTo>
                    <a:cubicBezTo>
                      <a:pt x="49" y="689"/>
                      <a:pt x="49" y="689"/>
                      <a:pt x="49" y="689"/>
                    </a:cubicBezTo>
                    <a:cubicBezTo>
                      <a:pt x="49" y="689"/>
                      <a:pt x="49" y="688"/>
                      <a:pt x="49" y="687"/>
                    </a:cubicBezTo>
                    <a:cubicBezTo>
                      <a:pt x="50" y="687"/>
                      <a:pt x="49" y="686"/>
                      <a:pt x="49" y="686"/>
                    </a:cubicBezTo>
                    <a:cubicBezTo>
                      <a:pt x="46" y="684"/>
                      <a:pt x="46" y="684"/>
                      <a:pt x="46" y="684"/>
                    </a:cubicBezTo>
                    <a:cubicBezTo>
                      <a:pt x="49" y="682"/>
                      <a:pt x="49" y="682"/>
                      <a:pt x="49" y="682"/>
                    </a:cubicBezTo>
                    <a:cubicBezTo>
                      <a:pt x="49" y="681"/>
                      <a:pt x="49" y="681"/>
                      <a:pt x="49" y="680"/>
                    </a:cubicBezTo>
                    <a:cubicBezTo>
                      <a:pt x="49" y="680"/>
                      <a:pt x="49" y="680"/>
                      <a:pt x="49" y="679"/>
                    </a:cubicBezTo>
                    <a:cubicBezTo>
                      <a:pt x="46" y="678"/>
                      <a:pt x="46" y="678"/>
                      <a:pt x="46" y="678"/>
                    </a:cubicBezTo>
                    <a:cubicBezTo>
                      <a:pt x="49" y="675"/>
                      <a:pt x="49" y="675"/>
                      <a:pt x="49" y="675"/>
                    </a:cubicBezTo>
                    <a:cubicBezTo>
                      <a:pt x="49" y="675"/>
                      <a:pt x="49" y="675"/>
                      <a:pt x="49" y="674"/>
                    </a:cubicBezTo>
                    <a:cubicBezTo>
                      <a:pt x="49" y="674"/>
                      <a:pt x="49" y="673"/>
                      <a:pt x="49" y="673"/>
                    </a:cubicBezTo>
                    <a:cubicBezTo>
                      <a:pt x="46" y="671"/>
                      <a:pt x="46" y="671"/>
                      <a:pt x="46" y="671"/>
                    </a:cubicBezTo>
                    <a:cubicBezTo>
                      <a:pt x="48" y="670"/>
                      <a:pt x="48" y="670"/>
                      <a:pt x="48" y="670"/>
                    </a:cubicBezTo>
                    <a:cubicBezTo>
                      <a:pt x="49" y="670"/>
                      <a:pt x="49" y="670"/>
                      <a:pt x="49" y="669"/>
                    </a:cubicBezTo>
                    <a:cubicBezTo>
                      <a:pt x="49" y="669"/>
                      <a:pt x="49" y="668"/>
                      <a:pt x="49" y="668"/>
                    </a:cubicBezTo>
                    <a:cubicBezTo>
                      <a:pt x="45" y="665"/>
                      <a:pt x="45" y="665"/>
                      <a:pt x="45" y="665"/>
                    </a:cubicBezTo>
                    <a:cubicBezTo>
                      <a:pt x="48" y="661"/>
                      <a:pt x="48" y="661"/>
                      <a:pt x="48" y="661"/>
                    </a:cubicBezTo>
                    <a:cubicBezTo>
                      <a:pt x="48" y="661"/>
                      <a:pt x="48" y="661"/>
                      <a:pt x="48" y="660"/>
                    </a:cubicBezTo>
                    <a:cubicBezTo>
                      <a:pt x="48" y="660"/>
                      <a:pt x="48" y="659"/>
                      <a:pt x="47" y="659"/>
                    </a:cubicBezTo>
                    <a:cubicBezTo>
                      <a:pt x="45" y="658"/>
                      <a:pt x="45" y="658"/>
                      <a:pt x="45" y="658"/>
                    </a:cubicBezTo>
                    <a:cubicBezTo>
                      <a:pt x="49" y="656"/>
                      <a:pt x="49" y="656"/>
                      <a:pt x="49" y="656"/>
                    </a:cubicBezTo>
                    <a:cubicBezTo>
                      <a:pt x="49" y="655"/>
                      <a:pt x="50" y="655"/>
                      <a:pt x="50" y="654"/>
                    </a:cubicBezTo>
                    <a:cubicBezTo>
                      <a:pt x="50" y="654"/>
                      <a:pt x="50" y="653"/>
                      <a:pt x="49" y="653"/>
                    </a:cubicBezTo>
                    <a:cubicBezTo>
                      <a:pt x="45" y="650"/>
                      <a:pt x="45" y="650"/>
                      <a:pt x="45" y="650"/>
                    </a:cubicBezTo>
                    <a:cubicBezTo>
                      <a:pt x="49" y="648"/>
                      <a:pt x="49" y="648"/>
                      <a:pt x="49" y="648"/>
                    </a:cubicBezTo>
                    <a:cubicBezTo>
                      <a:pt x="49" y="648"/>
                      <a:pt x="50" y="648"/>
                      <a:pt x="50" y="647"/>
                    </a:cubicBezTo>
                    <a:cubicBezTo>
                      <a:pt x="50" y="647"/>
                      <a:pt x="49" y="646"/>
                      <a:pt x="49" y="646"/>
                    </a:cubicBezTo>
                    <a:cubicBezTo>
                      <a:pt x="45" y="644"/>
                      <a:pt x="45" y="644"/>
                      <a:pt x="45" y="644"/>
                    </a:cubicBezTo>
                    <a:cubicBezTo>
                      <a:pt x="48" y="642"/>
                      <a:pt x="48" y="642"/>
                      <a:pt x="48" y="642"/>
                    </a:cubicBezTo>
                    <a:cubicBezTo>
                      <a:pt x="48" y="641"/>
                      <a:pt x="48" y="641"/>
                      <a:pt x="48" y="640"/>
                    </a:cubicBezTo>
                    <a:cubicBezTo>
                      <a:pt x="48" y="640"/>
                      <a:pt x="48" y="639"/>
                      <a:pt x="48" y="639"/>
                    </a:cubicBezTo>
                    <a:cubicBezTo>
                      <a:pt x="45" y="637"/>
                      <a:pt x="45" y="637"/>
                      <a:pt x="45" y="637"/>
                    </a:cubicBezTo>
                    <a:cubicBezTo>
                      <a:pt x="48" y="635"/>
                      <a:pt x="48" y="635"/>
                      <a:pt x="48" y="635"/>
                    </a:cubicBezTo>
                    <a:cubicBezTo>
                      <a:pt x="49" y="635"/>
                      <a:pt x="49" y="634"/>
                      <a:pt x="49" y="634"/>
                    </a:cubicBezTo>
                    <a:cubicBezTo>
                      <a:pt x="49" y="633"/>
                      <a:pt x="49" y="633"/>
                      <a:pt x="48" y="633"/>
                    </a:cubicBezTo>
                    <a:cubicBezTo>
                      <a:pt x="45" y="630"/>
                      <a:pt x="45" y="630"/>
                      <a:pt x="45" y="630"/>
                    </a:cubicBezTo>
                    <a:cubicBezTo>
                      <a:pt x="48" y="628"/>
                      <a:pt x="48" y="628"/>
                      <a:pt x="48" y="628"/>
                    </a:cubicBezTo>
                    <a:cubicBezTo>
                      <a:pt x="48" y="628"/>
                      <a:pt x="49" y="628"/>
                      <a:pt x="49" y="627"/>
                    </a:cubicBezTo>
                    <a:cubicBezTo>
                      <a:pt x="48" y="627"/>
                      <a:pt x="48" y="626"/>
                      <a:pt x="48" y="626"/>
                    </a:cubicBezTo>
                    <a:cubicBezTo>
                      <a:pt x="45" y="624"/>
                      <a:pt x="45" y="624"/>
                      <a:pt x="45" y="624"/>
                    </a:cubicBezTo>
                    <a:cubicBezTo>
                      <a:pt x="48" y="622"/>
                      <a:pt x="48" y="622"/>
                      <a:pt x="48" y="622"/>
                    </a:cubicBezTo>
                    <a:cubicBezTo>
                      <a:pt x="48" y="622"/>
                      <a:pt x="48" y="622"/>
                      <a:pt x="48" y="621"/>
                    </a:cubicBezTo>
                    <a:cubicBezTo>
                      <a:pt x="48" y="621"/>
                      <a:pt x="48" y="620"/>
                      <a:pt x="48" y="620"/>
                    </a:cubicBezTo>
                    <a:cubicBezTo>
                      <a:pt x="46" y="619"/>
                      <a:pt x="46" y="619"/>
                      <a:pt x="46" y="619"/>
                    </a:cubicBezTo>
                    <a:cubicBezTo>
                      <a:pt x="49" y="616"/>
                      <a:pt x="49" y="616"/>
                      <a:pt x="49" y="616"/>
                    </a:cubicBezTo>
                    <a:cubicBezTo>
                      <a:pt x="49" y="615"/>
                      <a:pt x="49" y="615"/>
                      <a:pt x="49" y="614"/>
                    </a:cubicBezTo>
                    <a:cubicBezTo>
                      <a:pt x="49" y="614"/>
                      <a:pt x="49" y="614"/>
                      <a:pt x="49" y="613"/>
                    </a:cubicBezTo>
                    <a:cubicBezTo>
                      <a:pt x="45" y="611"/>
                      <a:pt x="45" y="611"/>
                      <a:pt x="45" y="611"/>
                    </a:cubicBezTo>
                    <a:cubicBezTo>
                      <a:pt x="49" y="608"/>
                      <a:pt x="49" y="608"/>
                      <a:pt x="49" y="608"/>
                    </a:cubicBezTo>
                    <a:cubicBezTo>
                      <a:pt x="49" y="608"/>
                      <a:pt x="49" y="607"/>
                      <a:pt x="49" y="607"/>
                    </a:cubicBezTo>
                    <a:cubicBezTo>
                      <a:pt x="49" y="607"/>
                      <a:pt x="49" y="606"/>
                      <a:pt x="48" y="606"/>
                    </a:cubicBezTo>
                    <a:cubicBezTo>
                      <a:pt x="45" y="604"/>
                      <a:pt x="45" y="604"/>
                      <a:pt x="45" y="604"/>
                    </a:cubicBezTo>
                    <a:cubicBezTo>
                      <a:pt x="48" y="602"/>
                      <a:pt x="48" y="602"/>
                      <a:pt x="48" y="602"/>
                    </a:cubicBezTo>
                    <a:cubicBezTo>
                      <a:pt x="49" y="601"/>
                      <a:pt x="49" y="601"/>
                      <a:pt x="49" y="600"/>
                    </a:cubicBezTo>
                    <a:cubicBezTo>
                      <a:pt x="49" y="600"/>
                      <a:pt x="49" y="600"/>
                      <a:pt x="48" y="599"/>
                    </a:cubicBezTo>
                    <a:cubicBezTo>
                      <a:pt x="46" y="598"/>
                      <a:pt x="46" y="598"/>
                      <a:pt x="46" y="598"/>
                    </a:cubicBezTo>
                    <a:cubicBezTo>
                      <a:pt x="48" y="597"/>
                      <a:pt x="48" y="597"/>
                      <a:pt x="48" y="597"/>
                    </a:cubicBezTo>
                    <a:cubicBezTo>
                      <a:pt x="49" y="597"/>
                      <a:pt x="49" y="596"/>
                      <a:pt x="49" y="596"/>
                    </a:cubicBezTo>
                    <a:cubicBezTo>
                      <a:pt x="49" y="595"/>
                      <a:pt x="49" y="595"/>
                      <a:pt x="49" y="594"/>
                    </a:cubicBezTo>
                    <a:cubicBezTo>
                      <a:pt x="46" y="592"/>
                      <a:pt x="46" y="592"/>
                      <a:pt x="46" y="592"/>
                    </a:cubicBezTo>
                    <a:cubicBezTo>
                      <a:pt x="48" y="590"/>
                      <a:pt x="48" y="590"/>
                      <a:pt x="48" y="590"/>
                    </a:cubicBezTo>
                    <a:cubicBezTo>
                      <a:pt x="48" y="590"/>
                      <a:pt x="48" y="589"/>
                      <a:pt x="48" y="589"/>
                    </a:cubicBezTo>
                    <a:cubicBezTo>
                      <a:pt x="48" y="588"/>
                      <a:pt x="48" y="588"/>
                      <a:pt x="47" y="588"/>
                    </a:cubicBezTo>
                    <a:cubicBezTo>
                      <a:pt x="45" y="586"/>
                      <a:pt x="45" y="586"/>
                      <a:pt x="45" y="586"/>
                    </a:cubicBezTo>
                    <a:cubicBezTo>
                      <a:pt x="48" y="584"/>
                      <a:pt x="48" y="584"/>
                      <a:pt x="48" y="584"/>
                    </a:cubicBezTo>
                    <a:cubicBezTo>
                      <a:pt x="49" y="584"/>
                      <a:pt x="49" y="584"/>
                      <a:pt x="49" y="583"/>
                    </a:cubicBezTo>
                    <a:cubicBezTo>
                      <a:pt x="49" y="583"/>
                      <a:pt x="49" y="582"/>
                      <a:pt x="48" y="582"/>
                    </a:cubicBezTo>
                    <a:cubicBezTo>
                      <a:pt x="46" y="580"/>
                      <a:pt x="46" y="580"/>
                      <a:pt x="46" y="580"/>
                    </a:cubicBezTo>
                    <a:cubicBezTo>
                      <a:pt x="49" y="580"/>
                      <a:pt x="49" y="580"/>
                      <a:pt x="49" y="580"/>
                    </a:cubicBezTo>
                    <a:cubicBezTo>
                      <a:pt x="49" y="579"/>
                      <a:pt x="50" y="579"/>
                      <a:pt x="50" y="578"/>
                    </a:cubicBezTo>
                    <a:cubicBezTo>
                      <a:pt x="50" y="578"/>
                      <a:pt x="50" y="577"/>
                      <a:pt x="49" y="577"/>
                    </a:cubicBezTo>
                    <a:cubicBezTo>
                      <a:pt x="45" y="574"/>
                      <a:pt x="45" y="574"/>
                      <a:pt x="45" y="574"/>
                    </a:cubicBezTo>
                    <a:cubicBezTo>
                      <a:pt x="48" y="573"/>
                      <a:pt x="48" y="573"/>
                      <a:pt x="48" y="573"/>
                    </a:cubicBezTo>
                    <a:cubicBezTo>
                      <a:pt x="48" y="573"/>
                      <a:pt x="49" y="572"/>
                      <a:pt x="49" y="572"/>
                    </a:cubicBezTo>
                    <a:cubicBezTo>
                      <a:pt x="49" y="571"/>
                      <a:pt x="48" y="571"/>
                      <a:pt x="48" y="570"/>
                    </a:cubicBezTo>
                    <a:cubicBezTo>
                      <a:pt x="45" y="568"/>
                      <a:pt x="45" y="568"/>
                      <a:pt x="45" y="568"/>
                    </a:cubicBezTo>
                    <a:cubicBezTo>
                      <a:pt x="47" y="566"/>
                      <a:pt x="47" y="566"/>
                      <a:pt x="47" y="566"/>
                    </a:cubicBezTo>
                    <a:cubicBezTo>
                      <a:pt x="48" y="565"/>
                      <a:pt x="48" y="565"/>
                      <a:pt x="48" y="564"/>
                    </a:cubicBezTo>
                    <a:cubicBezTo>
                      <a:pt x="48" y="564"/>
                      <a:pt x="48" y="564"/>
                      <a:pt x="47" y="563"/>
                    </a:cubicBezTo>
                    <a:cubicBezTo>
                      <a:pt x="44" y="562"/>
                      <a:pt x="44" y="562"/>
                      <a:pt x="44" y="562"/>
                    </a:cubicBezTo>
                    <a:cubicBezTo>
                      <a:pt x="47" y="560"/>
                      <a:pt x="47" y="560"/>
                      <a:pt x="47" y="560"/>
                    </a:cubicBezTo>
                    <a:cubicBezTo>
                      <a:pt x="48" y="559"/>
                      <a:pt x="48" y="559"/>
                      <a:pt x="48" y="558"/>
                    </a:cubicBezTo>
                    <a:cubicBezTo>
                      <a:pt x="48" y="558"/>
                      <a:pt x="48" y="557"/>
                      <a:pt x="47" y="557"/>
                    </a:cubicBezTo>
                    <a:cubicBezTo>
                      <a:pt x="44" y="555"/>
                      <a:pt x="44" y="555"/>
                      <a:pt x="44" y="555"/>
                    </a:cubicBezTo>
                    <a:cubicBezTo>
                      <a:pt x="48" y="552"/>
                      <a:pt x="48" y="552"/>
                      <a:pt x="48" y="552"/>
                    </a:cubicBezTo>
                    <a:cubicBezTo>
                      <a:pt x="49" y="552"/>
                      <a:pt x="49" y="552"/>
                      <a:pt x="49" y="551"/>
                    </a:cubicBezTo>
                    <a:cubicBezTo>
                      <a:pt x="49" y="551"/>
                      <a:pt x="49" y="550"/>
                      <a:pt x="48" y="550"/>
                    </a:cubicBezTo>
                    <a:cubicBezTo>
                      <a:pt x="46" y="548"/>
                      <a:pt x="46" y="548"/>
                      <a:pt x="46" y="548"/>
                    </a:cubicBezTo>
                    <a:cubicBezTo>
                      <a:pt x="48" y="548"/>
                      <a:pt x="48" y="548"/>
                      <a:pt x="48" y="548"/>
                    </a:cubicBezTo>
                    <a:cubicBezTo>
                      <a:pt x="49" y="548"/>
                      <a:pt x="49" y="547"/>
                      <a:pt x="49" y="547"/>
                    </a:cubicBezTo>
                    <a:cubicBezTo>
                      <a:pt x="49" y="546"/>
                      <a:pt x="49" y="546"/>
                      <a:pt x="49" y="545"/>
                    </a:cubicBezTo>
                    <a:cubicBezTo>
                      <a:pt x="45" y="543"/>
                      <a:pt x="45" y="543"/>
                      <a:pt x="45" y="543"/>
                    </a:cubicBezTo>
                    <a:cubicBezTo>
                      <a:pt x="47" y="541"/>
                      <a:pt x="47" y="541"/>
                      <a:pt x="47" y="541"/>
                    </a:cubicBezTo>
                    <a:cubicBezTo>
                      <a:pt x="47" y="540"/>
                      <a:pt x="47" y="540"/>
                      <a:pt x="47" y="540"/>
                    </a:cubicBezTo>
                    <a:cubicBezTo>
                      <a:pt x="47" y="539"/>
                      <a:pt x="47" y="539"/>
                      <a:pt x="47" y="538"/>
                    </a:cubicBezTo>
                    <a:cubicBezTo>
                      <a:pt x="46" y="538"/>
                      <a:pt x="46" y="538"/>
                      <a:pt x="46" y="538"/>
                    </a:cubicBezTo>
                    <a:cubicBezTo>
                      <a:pt x="48" y="537"/>
                      <a:pt x="48" y="537"/>
                      <a:pt x="48" y="537"/>
                    </a:cubicBezTo>
                    <a:cubicBezTo>
                      <a:pt x="48" y="537"/>
                      <a:pt x="48" y="536"/>
                      <a:pt x="49" y="536"/>
                    </a:cubicBezTo>
                    <a:cubicBezTo>
                      <a:pt x="49" y="535"/>
                      <a:pt x="48" y="535"/>
                      <a:pt x="48" y="534"/>
                    </a:cubicBezTo>
                    <a:cubicBezTo>
                      <a:pt x="46" y="533"/>
                      <a:pt x="46" y="533"/>
                      <a:pt x="46" y="533"/>
                    </a:cubicBezTo>
                    <a:cubicBezTo>
                      <a:pt x="48" y="531"/>
                      <a:pt x="48" y="531"/>
                      <a:pt x="48" y="531"/>
                    </a:cubicBezTo>
                    <a:cubicBezTo>
                      <a:pt x="49" y="531"/>
                      <a:pt x="49" y="530"/>
                      <a:pt x="49" y="530"/>
                    </a:cubicBezTo>
                    <a:cubicBezTo>
                      <a:pt x="49" y="529"/>
                      <a:pt x="49" y="529"/>
                      <a:pt x="48" y="529"/>
                    </a:cubicBezTo>
                    <a:cubicBezTo>
                      <a:pt x="46" y="527"/>
                      <a:pt x="46" y="527"/>
                      <a:pt x="46" y="527"/>
                    </a:cubicBezTo>
                    <a:cubicBezTo>
                      <a:pt x="49" y="525"/>
                      <a:pt x="49" y="525"/>
                      <a:pt x="49" y="525"/>
                    </a:cubicBezTo>
                    <a:cubicBezTo>
                      <a:pt x="50" y="524"/>
                      <a:pt x="50" y="524"/>
                      <a:pt x="50" y="523"/>
                    </a:cubicBezTo>
                    <a:cubicBezTo>
                      <a:pt x="50" y="523"/>
                      <a:pt x="50" y="522"/>
                      <a:pt x="49" y="522"/>
                    </a:cubicBezTo>
                    <a:cubicBezTo>
                      <a:pt x="46" y="520"/>
                      <a:pt x="46" y="520"/>
                      <a:pt x="46" y="520"/>
                    </a:cubicBezTo>
                    <a:cubicBezTo>
                      <a:pt x="47" y="518"/>
                      <a:pt x="47" y="518"/>
                      <a:pt x="47" y="518"/>
                    </a:cubicBezTo>
                    <a:cubicBezTo>
                      <a:pt x="48" y="518"/>
                      <a:pt x="48" y="518"/>
                      <a:pt x="48" y="517"/>
                    </a:cubicBezTo>
                    <a:cubicBezTo>
                      <a:pt x="48" y="517"/>
                      <a:pt x="47" y="516"/>
                      <a:pt x="47" y="516"/>
                    </a:cubicBezTo>
                    <a:cubicBezTo>
                      <a:pt x="44" y="514"/>
                      <a:pt x="44" y="514"/>
                      <a:pt x="44" y="514"/>
                    </a:cubicBezTo>
                    <a:cubicBezTo>
                      <a:pt x="48" y="513"/>
                      <a:pt x="48" y="513"/>
                      <a:pt x="48" y="513"/>
                    </a:cubicBezTo>
                    <a:cubicBezTo>
                      <a:pt x="48" y="512"/>
                      <a:pt x="48" y="512"/>
                      <a:pt x="49" y="511"/>
                    </a:cubicBezTo>
                    <a:cubicBezTo>
                      <a:pt x="49" y="511"/>
                      <a:pt x="48" y="510"/>
                      <a:pt x="48" y="510"/>
                    </a:cubicBezTo>
                    <a:cubicBezTo>
                      <a:pt x="45" y="508"/>
                      <a:pt x="45" y="508"/>
                      <a:pt x="45" y="508"/>
                    </a:cubicBezTo>
                    <a:cubicBezTo>
                      <a:pt x="48" y="506"/>
                      <a:pt x="48" y="506"/>
                      <a:pt x="48" y="506"/>
                    </a:cubicBezTo>
                    <a:cubicBezTo>
                      <a:pt x="49" y="506"/>
                      <a:pt x="49" y="506"/>
                      <a:pt x="49" y="505"/>
                    </a:cubicBezTo>
                    <a:cubicBezTo>
                      <a:pt x="49" y="505"/>
                      <a:pt x="49" y="504"/>
                      <a:pt x="49" y="504"/>
                    </a:cubicBezTo>
                    <a:cubicBezTo>
                      <a:pt x="46" y="502"/>
                      <a:pt x="46" y="502"/>
                      <a:pt x="46" y="502"/>
                    </a:cubicBezTo>
                    <a:cubicBezTo>
                      <a:pt x="48" y="499"/>
                      <a:pt x="48" y="499"/>
                      <a:pt x="48" y="499"/>
                    </a:cubicBezTo>
                    <a:cubicBezTo>
                      <a:pt x="49" y="499"/>
                      <a:pt x="49" y="498"/>
                      <a:pt x="49" y="498"/>
                    </a:cubicBezTo>
                    <a:cubicBezTo>
                      <a:pt x="49" y="497"/>
                      <a:pt x="49" y="497"/>
                      <a:pt x="48" y="497"/>
                    </a:cubicBezTo>
                    <a:cubicBezTo>
                      <a:pt x="46" y="496"/>
                      <a:pt x="46" y="496"/>
                      <a:pt x="46" y="496"/>
                    </a:cubicBezTo>
                    <a:cubicBezTo>
                      <a:pt x="48" y="495"/>
                      <a:pt x="48" y="495"/>
                      <a:pt x="48" y="495"/>
                    </a:cubicBezTo>
                    <a:cubicBezTo>
                      <a:pt x="49" y="494"/>
                      <a:pt x="49" y="494"/>
                      <a:pt x="49" y="493"/>
                    </a:cubicBezTo>
                    <a:cubicBezTo>
                      <a:pt x="49" y="493"/>
                      <a:pt x="49" y="492"/>
                      <a:pt x="48" y="492"/>
                    </a:cubicBezTo>
                    <a:cubicBezTo>
                      <a:pt x="45" y="490"/>
                      <a:pt x="45" y="490"/>
                      <a:pt x="45" y="490"/>
                    </a:cubicBezTo>
                    <a:cubicBezTo>
                      <a:pt x="48" y="486"/>
                      <a:pt x="48" y="486"/>
                      <a:pt x="48" y="486"/>
                    </a:cubicBezTo>
                    <a:cubicBezTo>
                      <a:pt x="48" y="485"/>
                      <a:pt x="48" y="485"/>
                      <a:pt x="47" y="484"/>
                    </a:cubicBezTo>
                    <a:cubicBezTo>
                      <a:pt x="44" y="482"/>
                      <a:pt x="44" y="482"/>
                      <a:pt x="44" y="482"/>
                    </a:cubicBezTo>
                    <a:cubicBezTo>
                      <a:pt x="47" y="480"/>
                      <a:pt x="47" y="480"/>
                      <a:pt x="47" y="480"/>
                    </a:cubicBezTo>
                    <a:cubicBezTo>
                      <a:pt x="48" y="480"/>
                      <a:pt x="48" y="479"/>
                      <a:pt x="48" y="479"/>
                    </a:cubicBezTo>
                    <a:cubicBezTo>
                      <a:pt x="48" y="478"/>
                      <a:pt x="48" y="478"/>
                      <a:pt x="47" y="478"/>
                    </a:cubicBezTo>
                    <a:cubicBezTo>
                      <a:pt x="44" y="476"/>
                      <a:pt x="44" y="476"/>
                      <a:pt x="44" y="476"/>
                    </a:cubicBezTo>
                    <a:cubicBezTo>
                      <a:pt x="47" y="472"/>
                      <a:pt x="47" y="472"/>
                      <a:pt x="47" y="472"/>
                    </a:cubicBezTo>
                    <a:cubicBezTo>
                      <a:pt x="47" y="472"/>
                      <a:pt x="48" y="471"/>
                      <a:pt x="47" y="471"/>
                    </a:cubicBezTo>
                    <a:cubicBezTo>
                      <a:pt x="47" y="470"/>
                      <a:pt x="47" y="470"/>
                      <a:pt x="47" y="470"/>
                    </a:cubicBezTo>
                    <a:cubicBezTo>
                      <a:pt x="46" y="469"/>
                      <a:pt x="46" y="469"/>
                      <a:pt x="46" y="469"/>
                    </a:cubicBezTo>
                    <a:cubicBezTo>
                      <a:pt x="48" y="467"/>
                      <a:pt x="48" y="467"/>
                      <a:pt x="48" y="467"/>
                    </a:cubicBezTo>
                    <a:cubicBezTo>
                      <a:pt x="48" y="467"/>
                      <a:pt x="48" y="466"/>
                      <a:pt x="48" y="466"/>
                    </a:cubicBezTo>
                    <a:cubicBezTo>
                      <a:pt x="48" y="465"/>
                      <a:pt x="48" y="465"/>
                      <a:pt x="47" y="465"/>
                    </a:cubicBezTo>
                    <a:cubicBezTo>
                      <a:pt x="45" y="463"/>
                      <a:pt x="45" y="463"/>
                      <a:pt x="45" y="463"/>
                    </a:cubicBezTo>
                    <a:cubicBezTo>
                      <a:pt x="48" y="459"/>
                      <a:pt x="48" y="459"/>
                      <a:pt x="48" y="459"/>
                    </a:cubicBezTo>
                    <a:cubicBezTo>
                      <a:pt x="48" y="459"/>
                      <a:pt x="48" y="459"/>
                      <a:pt x="48" y="458"/>
                    </a:cubicBezTo>
                    <a:cubicBezTo>
                      <a:pt x="48" y="458"/>
                      <a:pt x="48" y="457"/>
                      <a:pt x="48" y="457"/>
                    </a:cubicBezTo>
                    <a:cubicBezTo>
                      <a:pt x="45" y="455"/>
                      <a:pt x="45" y="455"/>
                      <a:pt x="45" y="455"/>
                    </a:cubicBezTo>
                    <a:cubicBezTo>
                      <a:pt x="49" y="454"/>
                      <a:pt x="49" y="454"/>
                      <a:pt x="49" y="454"/>
                    </a:cubicBezTo>
                    <a:cubicBezTo>
                      <a:pt x="49" y="453"/>
                      <a:pt x="50" y="453"/>
                      <a:pt x="50" y="452"/>
                    </a:cubicBezTo>
                    <a:cubicBezTo>
                      <a:pt x="50" y="452"/>
                      <a:pt x="49" y="451"/>
                      <a:pt x="49" y="451"/>
                    </a:cubicBezTo>
                    <a:cubicBezTo>
                      <a:pt x="46" y="449"/>
                      <a:pt x="46" y="449"/>
                      <a:pt x="46" y="449"/>
                    </a:cubicBezTo>
                    <a:cubicBezTo>
                      <a:pt x="48" y="447"/>
                      <a:pt x="48" y="447"/>
                      <a:pt x="48" y="447"/>
                    </a:cubicBezTo>
                    <a:cubicBezTo>
                      <a:pt x="48" y="447"/>
                      <a:pt x="49" y="446"/>
                      <a:pt x="48" y="446"/>
                    </a:cubicBezTo>
                    <a:cubicBezTo>
                      <a:pt x="48" y="445"/>
                      <a:pt x="48" y="445"/>
                      <a:pt x="48" y="444"/>
                    </a:cubicBezTo>
                    <a:cubicBezTo>
                      <a:pt x="46" y="443"/>
                      <a:pt x="46" y="443"/>
                      <a:pt x="46" y="443"/>
                    </a:cubicBezTo>
                    <a:cubicBezTo>
                      <a:pt x="49" y="441"/>
                      <a:pt x="49" y="441"/>
                      <a:pt x="49" y="441"/>
                    </a:cubicBezTo>
                    <a:cubicBezTo>
                      <a:pt x="49" y="441"/>
                      <a:pt x="49" y="441"/>
                      <a:pt x="49" y="440"/>
                    </a:cubicBezTo>
                    <a:cubicBezTo>
                      <a:pt x="49" y="440"/>
                      <a:pt x="49" y="439"/>
                      <a:pt x="48" y="439"/>
                    </a:cubicBezTo>
                    <a:cubicBezTo>
                      <a:pt x="46" y="437"/>
                      <a:pt x="46" y="437"/>
                      <a:pt x="46" y="437"/>
                    </a:cubicBezTo>
                    <a:cubicBezTo>
                      <a:pt x="48" y="437"/>
                      <a:pt x="48" y="437"/>
                      <a:pt x="48" y="437"/>
                    </a:cubicBezTo>
                    <a:cubicBezTo>
                      <a:pt x="49" y="436"/>
                      <a:pt x="49" y="436"/>
                      <a:pt x="49" y="435"/>
                    </a:cubicBezTo>
                    <a:cubicBezTo>
                      <a:pt x="49" y="435"/>
                      <a:pt x="49" y="434"/>
                      <a:pt x="49" y="434"/>
                    </a:cubicBezTo>
                    <a:cubicBezTo>
                      <a:pt x="45" y="432"/>
                      <a:pt x="45" y="432"/>
                      <a:pt x="45" y="432"/>
                    </a:cubicBezTo>
                    <a:cubicBezTo>
                      <a:pt x="48" y="428"/>
                      <a:pt x="48" y="428"/>
                      <a:pt x="48" y="428"/>
                    </a:cubicBezTo>
                    <a:cubicBezTo>
                      <a:pt x="49" y="428"/>
                      <a:pt x="49" y="428"/>
                      <a:pt x="49" y="427"/>
                    </a:cubicBezTo>
                    <a:cubicBezTo>
                      <a:pt x="49" y="427"/>
                      <a:pt x="49" y="426"/>
                      <a:pt x="48" y="426"/>
                    </a:cubicBezTo>
                    <a:cubicBezTo>
                      <a:pt x="45" y="424"/>
                      <a:pt x="45" y="424"/>
                      <a:pt x="45" y="424"/>
                    </a:cubicBezTo>
                    <a:cubicBezTo>
                      <a:pt x="49" y="423"/>
                      <a:pt x="49" y="423"/>
                      <a:pt x="49" y="423"/>
                    </a:cubicBezTo>
                    <a:cubicBezTo>
                      <a:pt x="49" y="423"/>
                      <a:pt x="50" y="422"/>
                      <a:pt x="50" y="422"/>
                    </a:cubicBezTo>
                    <a:cubicBezTo>
                      <a:pt x="50" y="421"/>
                      <a:pt x="49" y="421"/>
                      <a:pt x="49" y="420"/>
                    </a:cubicBezTo>
                    <a:cubicBezTo>
                      <a:pt x="45" y="418"/>
                      <a:pt x="45" y="418"/>
                      <a:pt x="45" y="418"/>
                    </a:cubicBezTo>
                    <a:cubicBezTo>
                      <a:pt x="48" y="416"/>
                      <a:pt x="48" y="416"/>
                      <a:pt x="48" y="416"/>
                    </a:cubicBezTo>
                    <a:cubicBezTo>
                      <a:pt x="48" y="415"/>
                      <a:pt x="48" y="415"/>
                      <a:pt x="48" y="414"/>
                    </a:cubicBezTo>
                    <a:cubicBezTo>
                      <a:pt x="48" y="414"/>
                      <a:pt x="48" y="413"/>
                      <a:pt x="48" y="413"/>
                    </a:cubicBezTo>
                    <a:cubicBezTo>
                      <a:pt x="45" y="412"/>
                      <a:pt x="45" y="412"/>
                      <a:pt x="45" y="412"/>
                    </a:cubicBezTo>
                    <a:cubicBezTo>
                      <a:pt x="47" y="410"/>
                      <a:pt x="47" y="410"/>
                      <a:pt x="47" y="410"/>
                    </a:cubicBezTo>
                    <a:cubicBezTo>
                      <a:pt x="47" y="410"/>
                      <a:pt x="48" y="410"/>
                      <a:pt x="48" y="409"/>
                    </a:cubicBezTo>
                    <a:cubicBezTo>
                      <a:pt x="48" y="409"/>
                      <a:pt x="47" y="408"/>
                      <a:pt x="47" y="408"/>
                    </a:cubicBezTo>
                    <a:cubicBezTo>
                      <a:pt x="45" y="407"/>
                      <a:pt x="45" y="407"/>
                      <a:pt x="45" y="407"/>
                    </a:cubicBezTo>
                    <a:cubicBezTo>
                      <a:pt x="48" y="405"/>
                      <a:pt x="48" y="405"/>
                      <a:pt x="48" y="405"/>
                    </a:cubicBezTo>
                    <a:cubicBezTo>
                      <a:pt x="48" y="404"/>
                      <a:pt x="48" y="404"/>
                      <a:pt x="48" y="403"/>
                    </a:cubicBezTo>
                    <a:cubicBezTo>
                      <a:pt x="48" y="403"/>
                      <a:pt x="48" y="402"/>
                      <a:pt x="48" y="402"/>
                    </a:cubicBezTo>
                    <a:cubicBezTo>
                      <a:pt x="45" y="401"/>
                      <a:pt x="45" y="401"/>
                      <a:pt x="45" y="401"/>
                    </a:cubicBezTo>
                    <a:cubicBezTo>
                      <a:pt x="47" y="399"/>
                      <a:pt x="47" y="399"/>
                      <a:pt x="47" y="399"/>
                    </a:cubicBezTo>
                    <a:cubicBezTo>
                      <a:pt x="48" y="399"/>
                      <a:pt x="48" y="399"/>
                      <a:pt x="48" y="398"/>
                    </a:cubicBezTo>
                    <a:cubicBezTo>
                      <a:pt x="48" y="398"/>
                      <a:pt x="48" y="397"/>
                      <a:pt x="47" y="397"/>
                    </a:cubicBezTo>
                    <a:cubicBezTo>
                      <a:pt x="45" y="395"/>
                      <a:pt x="45" y="395"/>
                      <a:pt x="45" y="395"/>
                    </a:cubicBezTo>
                    <a:cubicBezTo>
                      <a:pt x="47" y="393"/>
                      <a:pt x="47" y="393"/>
                      <a:pt x="47" y="393"/>
                    </a:cubicBezTo>
                    <a:cubicBezTo>
                      <a:pt x="48" y="393"/>
                      <a:pt x="48" y="392"/>
                      <a:pt x="48" y="392"/>
                    </a:cubicBezTo>
                    <a:cubicBezTo>
                      <a:pt x="48" y="391"/>
                      <a:pt x="47" y="391"/>
                      <a:pt x="47" y="391"/>
                    </a:cubicBezTo>
                    <a:cubicBezTo>
                      <a:pt x="47" y="390"/>
                      <a:pt x="47" y="390"/>
                      <a:pt x="47" y="390"/>
                    </a:cubicBezTo>
                    <a:cubicBezTo>
                      <a:pt x="49" y="390"/>
                      <a:pt x="49" y="390"/>
                      <a:pt x="49" y="390"/>
                    </a:cubicBezTo>
                    <a:cubicBezTo>
                      <a:pt x="49" y="389"/>
                      <a:pt x="49" y="389"/>
                      <a:pt x="49" y="388"/>
                    </a:cubicBezTo>
                    <a:cubicBezTo>
                      <a:pt x="49" y="388"/>
                      <a:pt x="49" y="387"/>
                      <a:pt x="49" y="387"/>
                    </a:cubicBezTo>
                    <a:cubicBezTo>
                      <a:pt x="46" y="385"/>
                      <a:pt x="46" y="385"/>
                      <a:pt x="46" y="385"/>
                    </a:cubicBezTo>
                    <a:cubicBezTo>
                      <a:pt x="48" y="383"/>
                      <a:pt x="48" y="383"/>
                      <a:pt x="48" y="383"/>
                    </a:cubicBezTo>
                    <a:cubicBezTo>
                      <a:pt x="48" y="383"/>
                      <a:pt x="49" y="383"/>
                      <a:pt x="49" y="382"/>
                    </a:cubicBezTo>
                    <a:cubicBezTo>
                      <a:pt x="49" y="382"/>
                      <a:pt x="48" y="381"/>
                      <a:pt x="48" y="381"/>
                    </a:cubicBezTo>
                    <a:cubicBezTo>
                      <a:pt x="45" y="379"/>
                      <a:pt x="45" y="379"/>
                      <a:pt x="45" y="379"/>
                    </a:cubicBezTo>
                    <a:cubicBezTo>
                      <a:pt x="47" y="378"/>
                      <a:pt x="47" y="378"/>
                      <a:pt x="47" y="378"/>
                    </a:cubicBezTo>
                    <a:cubicBezTo>
                      <a:pt x="48" y="378"/>
                      <a:pt x="48" y="377"/>
                      <a:pt x="48" y="377"/>
                    </a:cubicBezTo>
                    <a:cubicBezTo>
                      <a:pt x="48" y="376"/>
                      <a:pt x="48" y="376"/>
                      <a:pt x="48" y="375"/>
                    </a:cubicBezTo>
                    <a:cubicBezTo>
                      <a:pt x="46" y="374"/>
                      <a:pt x="46" y="374"/>
                      <a:pt x="46" y="374"/>
                    </a:cubicBezTo>
                    <a:cubicBezTo>
                      <a:pt x="47" y="372"/>
                      <a:pt x="47" y="372"/>
                      <a:pt x="47" y="372"/>
                    </a:cubicBezTo>
                    <a:cubicBezTo>
                      <a:pt x="48" y="372"/>
                      <a:pt x="48" y="372"/>
                      <a:pt x="48" y="371"/>
                    </a:cubicBezTo>
                    <a:cubicBezTo>
                      <a:pt x="48" y="371"/>
                      <a:pt x="48" y="370"/>
                      <a:pt x="47" y="370"/>
                    </a:cubicBezTo>
                    <a:cubicBezTo>
                      <a:pt x="45" y="369"/>
                      <a:pt x="45" y="369"/>
                      <a:pt x="45" y="369"/>
                    </a:cubicBezTo>
                    <a:cubicBezTo>
                      <a:pt x="47" y="367"/>
                      <a:pt x="47" y="367"/>
                      <a:pt x="47" y="367"/>
                    </a:cubicBezTo>
                    <a:cubicBezTo>
                      <a:pt x="48" y="367"/>
                      <a:pt x="48" y="366"/>
                      <a:pt x="48" y="366"/>
                    </a:cubicBezTo>
                    <a:cubicBezTo>
                      <a:pt x="48" y="365"/>
                      <a:pt x="48" y="365"/>
                      <a:pt x="47" y="365"/>
                    </a:cubicBezTo>
                    <a:cubicBezTo>
                      <a:pt x="44" y="363"/>
                      <a:pt x="44" y="363"/>
                      <a:pt x="44" y="363"/>
                    </a:cubicBezTo>
                    <a:cubicBezTo>
                      <a:pt x="47" y="361"/>
                      <a:pt x="47" y="361"/>
                      <a:pt x="47" y="361"/>
                    </a:cubicBezTo>
                    <a:cubicBezTo>
                      <a:pt x="48" y="361"/>
                      <a:pt x="48" y="361"/>
                      <a:pt x="48" y="360"/>
                    </a:cubicBezTo>
                    <a:cubicBezTo>
                      <a:pt x="48" y="360"/>
                      <a:pt x="48" y="359"/>
                      <a:pt x="47" y="359"/>
                    </a:cubicBezTo>
                    <a:cubicBezTo>
                      <a:pt x="45" y="357"/>
                      <a:pt x="45" y="357"/>
                      <a:pt x="45" y="357"/>
                    </a:cubicBezTo>
                    <a:cubicBezTo>
                      <a:pt x="47" y="355"/>
                      <a:pt x="47" y="355"/>
                      <a:pt x="47" y="355"/>
                    </a:cubicBezTo>
                    <a:cubicBezTo>
                      <a:pt x="48" y="355"/>
                      <a:pt x="48" y="354"/>
                      <a:pt x="48" y="354"/>
                    </a:cubicBezTo>
                    <a:cubicBezTo>
                      <a:pt x="48" y="353"/>
                      <a:pt x="48" y="353"/>
                      <a:pt x="47" y="353"/>
                    </a:cubicBezTo>
                    <a:cubicBezTo>
                      <a:pt x="44" y="351"/>
                      <a:pt x="44" y="351"/>
                      <a:pt x="44" y="351"/>
                    </a:cubicBezTo>
                    <a:cubicBezTo>
                      <a:pt x="47" y="350"/>
                      <a:pt x="47" y="350"/>
                      <a:pt x="47" y="350"/>
                    </a:cubicBezTo>
                    <a:cubicBezTo>
                      <a:pt x="48" y="350"/>
                      <a:pt x="48" y="349"/>
                      <a:pt x="48" y="349"/>
                    </a:cubicBezTo>
                    <a:cubicBezTo>
                      <a:pt x="48" y="348"/>
                      <a:pt x="48" y="348"/>
                      <a:pt x="47" y="347"/>
                    </a:cubicBezTo>
                    <a:cubicBezTo>
                      <a:pt x="47" y="347"/>
                      <a:pt x="47" y="347"/>
                      <a:pt x="47" y="347"/>
                    </a:cubicBezTo>
                    <a:cubicBezTo>
                      <a:pt x="49" y="346"/>
                      <a:pt x="49" y="346"/>
                      <a:pt x="49" y="346"/>
                    </a:cubicBezTo>
                    <a:cubicBezTo>
                      <a:pt x="49" y="346"/>
                      <a:pt x="50" y="345"/>
                      <a:pt x="50" y="345"/>
                    </a:cubicBezTo>
                    <a:cubicBezTo>
                      <a:pt x="50" y="344"/>
                      <a:pt x="49" y="344"/>
                      <a:pt x="49" y="343"/>
                    </a:cubicBezTo>
                    <a:cubicBezTo>
                      <a:pt x="45" y="341"/>
                      <a:pt x="45" y="341"/>
                      <a:pt x="45" y="341"/>
                    </a:cubicBezTo>
                    <a:cubicBezTo>
                      <a:pt x="48" y="338"/>
                      <a:pt x="48" y="338"/>
                      <a:pt x="48" y="338"/>
                    </a:cubicBezTo>
                    <a:cubicBezTo>
                      <a:pt x="48" y="337"/>
                      <a:pt x="49" y="337"/>
                      <a:pt x="49" y="336"/>
                    </a:cubicBezTo>
                    <a:cubicBezTo>
                      <a:pt x="48" y="336"/>
                      <a:pt x="48" y="336"/>
                      <a:pt x="48" y="335"/>
                    </a:cubicBezTo>
                    <a:cubicBezTo>
                      <a:pt x="44" y="333"/>
                      <a:pt x="44" y="333"/>
                      <a:pt x="44" y="333"/>
                    </a:cubicBezTo>
                    <a:cubicBezTo>
                      <a:pt x="48" y="331"/>
                      <a:pt x="48" y="331"/>
                      <a:pt x="48" y="331"/>
                    </a:cubicBezTo>
                    <a:cubicBezTo>
                      <a:pt x="49" y="331"/>
                      <a:pt x="49" y="330"/>
                      <a:pt x="49" y="330"/>
                    </a:cubicBezTo>
                    <a:cubicBezTo>
                      <a:pt x="49" y="329"/>
                      <a:pt x="49" y="329"/>
                      <a:pt x="49" y="329"/>
                    </a:cubicBezTo>
                    <a:cubicBezTo>
                      <a:pt x="45" y="327"/>
                      <a:pt x="45" y="327"/>
                      <a:pt x="45" y="327"/>
                    </a:cubicBezTo>
                    <a:cubicBezTo>
                      <a:pt x="47" y="324"/>
                      <a:pt x="47" y="324"/>
                      <a:pt x="47" y="324"/>
                    </a:cubicBezTo>
                    <a:cubicBezTo>
                      <a:pt x="47" y="323"/>
                      <a:pt x="48" y="323"/>
                      <a:pt x="47" y="322"/>
                    </a:cubicBezTo>
                    <a:cubicBezTo>
                      <a:pt x="47" y="322"/>
                      <a:pt x="47" y="322"/>
                      <a:pt x="47" y="321"/>
                    </a:cubicBezTo>
                    <a:cubicBezTo>
                      <a:pt x="46" y="321"/>
                      <a:pt x="46" y="321"/>
                      <a:pt x="46" y="321"/>
                    </a:cubicBezTo>
                    <a:cubicBezTo>
                      <a:pt x="48" y="320"/>
                      <a:pt x="48" y="320"/>
                      <a:pt x="48" y="320"/>
                    </a:cubicBezTo>
                    <a:cubicBezTo>
                      <a:pt x="48" y="320"/>
                      <a:pt x="49" y="319"/>
                      <a:pt x="49" y="319"/>
                    </a:cubicBezTo>
                    <a:cubicBezTo>
                      <a:pt x="49" y="318"/>
                      <a:pt x="48" y="318"/>
                      <a:pt x="48" y="317"/>
                    </a:cubicBezTo>
                    <a:cubicBezTo>
                      <a:pt x="45" y="315"/>
                      <a:pt x="45" y="315"/>
                      <a:pt x="45" y="315"/>
                    </a:cubicBezTo>
                    <a:cubicBezTo>
                      <a:pt x="48" y="313"/>
                      <a:pt x="48" y="313"/>
                      <a:pt x="48" y="313"/>
                    </a:cubicBezTo>
                    <a:cubicBezTo>
                      <a:pt x="49" y="313"/>
                      <a:pt x="49" y="313"/>
                      <a:pt x="49" y="312"/>
                    </a:cubicBezTo>
                    <a:cubicBezTo>
                      <a:pt x="49" y="312"/>
                      <a:pt x="49" y="311"/>
                      <a:pt x="48" y="311"/>
                    </a:cubicBezTo>
                    <a:cubicBezTo>
                      <a:pt x="45" y="309"/>
                      <a:pt x="45" y="309"/>
                      <a:pt x="45" y="309"/>
                    </a:cubicBezTo>
                    <a:cubicBezTo>
                      <a:pt x="49" y="308"/>
                      <a:pt x="49" y="308"/>
                      <a:pt x="49" y="308"/>
                    </a:cubicBezTo>
                    <a:cubicBezTo>
                      <a:pt x="49" y="308"/>
                      <a:pt x="50" y="307"/>
                      <a:pt x="50" y="307"/>
                    </a:cubicBezTo>
                    <a:cubicBezTo>
                      <a:pt x="50" y="306"/>
                      <a:pt x="49" y="305"/>
                      <a:pt x="49" y="305"/>
                    </a:cubicBezTo>
                    <a:cubicBezTo>
                      <a:pt x="45" y="303"/>
                      <a:pt x="45" y="303"/>
                      <a:pt x="45" y="303"/>
                    </a:cubicBezTo>
                    <a:cubicBezTo>
                      <a:pt x="49" y="301"/>
                      <a:pt x="49" y="301"/>
                      <a:pt x="49" y="301"/>
                    </a:cubicBezTo>
                    <a:cubicBezTo>
                      <a:pt x="49" y="301"/>
                      <a:pt x="49" y="300"/>
                      <a:pt x="49" y="300"/>
                    </a:cubicBezTo>
                    <a:cubicBezTo>
                      <a:pt x="49" y="299"/>
                      <a:pt x="49" y="299"/>
                      <a:pt x="49" y="299"/>
                    </a:cubicBezTo>
                    <a:cubicBezTo>
                      <a:pt x="45" y="296"/>
                      <a:pt x="45" y="296"/>
                      <a:pt x="45" y="296"/>
                    </a:cubicBezTo>
                    <a:cubicBezTo>
                      <a:pt x="47" y="292"/>
                      <a:pt x="47" y="292"/>
                      <a:pt x="47" y="292"/>
                    </a:cubicBezTo>
                    <a:cubicBezTo>
                      <a:pt x="48" y="291"/>
                      <a:pt x="48" y="290"/>
                      <a:pt x="47" y="290"/>
                    </a:cubicBezTo>
                    <a:cubicBezTo>
                      <a:pt x="45" y="289"/>
                      <a:pt x="45" y="289"/>
                      <a:pt x="45" y="289"/>
                    </a:cubicBezTo>
                    <a:cubicBezTo>
                      <a:pt x="49" y="286"/>
                      <a:pt x="49" y="286"/>
                      <a:pt x="49" y="286"/>
                    </a:cubicBezTo>
                    <a:cubicBezTo>
                      <a:pt x="49" y="286"/>
                      <a:pt x="49" y="285"/>
                      <a:pt x="49" y="285"/>
                    </a:cubicBezTo>
                    <a:cubicBezTo>
                      <a:pt x="49" y="284"/>
                      <a:pt x="49" y="284"/>
                      <a:pt x="49" y="284"/>
                    </a:cubicBezTo>
                    <a:cubicBezTo>
                      <a:pt x="45" y="281"/>
                      <a:pt x="45" y="281"/>
                      <a:pt x="45" y="281"/>
                    </a:cubicBezTo>
                    <a:cubicBezTo>
                      <a:pt x="48" y="279"/>
                      <a:pt x="48" y="279"/>
                      <a:pt x="48" y="279"/>
                    </a:cubicBezTo>
                    <a:cubicBezTo>
                      <a:pt x="48" y="278"/>
                      <a:pt x="48" y="278"/>
                      <a:pt x="48" y="277"/>
                    </a:cubicBezTo>
                    <a:cubicBezTo>
                      <a:pt x="48" y="277"/>
                      <a:pt x="48" y="276"/>
                      <a:pt x="48" y="276"/>
                    </a:cubicBezTo>
                    <a:cubicBezTo>
                      <a:pt x="45" y="275"/>
                      <a:pt x="45" y="275"/>
                      <a:pt x="45" y="275"/>
                    </a:cubicBezTo>
                    <a:cubicBezTo>
                      <a:pt x="47" y="270"/>
                      <a:pt x="47" y="270"/>
                      <a:pt x="47" y="270"/>
                    </a:cubicBezTo>
                    <a:cubicBezTo>
                      <a:pt x="48" y="270"/>
                      <a:pt x="47" y="269"/>
                      <a:pt x="47" y="269"/>
                    </a:cubicBezTo>
                    <a:cubicBezTo>
                      <a:pt x="45" y="268"/>
                      <a:pt x="45" y="268"/>
                      <a:pt x="45" y="268"/>
                    </a:cubicBezTo>
                    <a:cubicBezTo>
                      <a:pt x="48" y="266"/>
                      <a:pt x="48" y="266"/>
                      <a:pt x="48" y="266"/>
                    </a:cubicBezTo>
                    <a:cubicBezTo>
                      <a:pt x="49" y="265"/>
                      <a:pt x="49" y="265"/>
                      <a:pt x="49" y="264"/>
                    </a:cubicBezTo>
                    <a:cubicBezTo>
                      <a:pt x="49" y="264"/>
                      <a:pt x="49" y="263"/>
                      <a:pt x="48" y="263"/>
                    </a:cubicBezTo>
                    <a:cubicBezTo>
                      <a:pt x="45" y="261"/>
                      <a:pt x="45" y="261"/>
                      <a:pt x="45" y="261"/>
                    </a:cubicBezTo>
                    <a:cubicBezTo>
                      <a:pt x="48" y="258"/>
                      <a:pt x="48" y="258"/>
                      <a:pt x="48" y="258"/>
                    </a:cubicBezTo>
                    <a:cubicBezTo>
                      <a:pt x="48" y="258"/>
                      <a:pt x="48" y="257"/>
                      <a:pt x="48" y="257"/>
                    </a:cubicBezTo>
                    <a:cubicBezTo>
                      <a:pt x="48" y="257"/>
                      <a:pt x="48" y="256"/>
                      <a:pt x="47" y="256"/>
                    </a:cubicBezTo>
                    <a:cubicBezTo>
                      <a:pt x="45" y="255"/>
                      <a:pt x="45" y="255"/>
                      <a:pt x="45" y="255"/>
                    </a:cubicBezTo>
                    <a:cubicBezTo>
                      <a:pt x="48" y="254"/>
                      <a:pt x="48" y="254"/>
                      <a:pt x="48" y="254"/>
                    </a:cubicBezTo>
                    <a:cubicBezTo>
                      <a:pt x="48" y="254"/>
                      <a:pt x="49" y="253"/>
                      <a:pt x="49" y="253"/>
                    </a:cubicBezTo>
                    <a:cubicBezTo>
                      <a:pt x="49" y="252"/>
                      <a:pt x="49" y="251"/>
                      <a:pt x="48" y="251"/>
                    </a:cubicBezTo>
                    <a:cubicBezTo>
                      <a:pt x="46" y="250"/>
                      <a:pt x="46" y="250"/>
                      <a:pt x="46" y="250"/>
                    </a:cubicBezTo>
                    <a:cubicBezTo>
                      <a:pt x="47" y="247"/>
                      <a:pt x="47" y="247"/>
                      <a:pt x="47" y="247"/>
                    </a:cubicBezTo>
                    <a:cubicBezTo>
                      <a:pt x="48" y="247"/>
                      <a:pt x="48" y="247"/>
                      <a:pt x="48" y="246"/>
                    </a:cubicBezTo>
                    <a:cubicBezTo>
                      <a:pt x="48" y="246"/>
                      <a:pt x="47" y="245"/>
                      <a:pt x="47" y="245"/>
                    </a:cubicBezTo>
                    <a:cubicBezTo>
                      <a:pt x="44" y="243"/>
                      <a:pt x="44" y="243"/>
                      <a:pt x="44" y="243"/>
                    </a:cubicBezTo>
                    <a:cubicBezTo>
                      <a:pt x="47" y="240"/>
                      <a:pt x="47" y="240"/>
                      <a:pt x="47" y="240"/>
                    </a:cubicBezTo>
                    <a:cubicBezTo>
                      <a:pt x="47" y="240"/>
                      <a:pt x="48" y="239"/>
                      <a:pt x="47" y="239"/>
                    </a:cubicBezTo>
                    <a:cubicBezTo>
                      <a:pt x="47" y="238"/>
                      <a:pt x="47" y="238"/>
                      <a:pt x="47" y="238"/>
                    </a:cubicBezTo>
                    <a:cubicBezTo>
                      <a:pt x="45" y="236"/>
                      <a:pt x="45" y="236"/>
                      <a:pt x="45" y="236"/>
                    </a:cubicBezTo>
                    <a:cubicBezTo>
                      <a:pt x="48" y="235"/>
                      <a:pt x="48" y="235"/>
                      <a:pt x="48" y="235"/>
                    </a:cubicBezTo>
                    <a:cubicBezTo>
                      <a:pt x="49" y="235"/>
                      <a:pt x="49" y="235"/>
                      <a:pt x="50" y="234"/>
                    </a:cubicBezTo>
                    <a:cubicBezTo>
                      <a:pt x="50" y="234"/>
                      <a:pt x="49" y="233"/>
                      <a:pt x="49" y="233"/>
                    </a:cubicBezTo>
                    <a:cubicBezTo>
                      <a:pt x="47" y="231"/>
                      <a:pt x="47" y="231"/>
                      <a:pt x="47" y="231"/>
                    </a:cubicBezTo>
                    <a:cubicBezTo>
                      <a:pt x="49" y="231"/>
                      <a:pt x="49" y="231"/>
                      <a:pt x="49" y="231"/>
                    </a:cubicBezTo>
                    <a:cubicBezTo>
                      <a:pt x="49" y="230"/>
                      <a:pt x="49" y="230"/>
                      <a:pt x="50" y="229"/>
                    </a:cubicBezTo>
                    <a:cubicBezTo>
                      <a:pt x="50" y="229"/>
                      <a:pt x="49" y="228"/>
                      <a:pt x="49" y="228"/>
                    </a:cubicBezTo>
                    <a:cubicBezTo>
                      <a:pt x="44" y="225"/>
                      <a:pt x="44" y="225"/>
                      <a:pt x="44" y="225"/>
                    </a:cubicBezTo>
                    <a:cubicBezTo>
                      <a:pt x="47" y="223"/>
                      <a:pt x="47" y="223"/>
                      <a:pt x="47" y="223"/>
                    </a:cubicBezTo>
                    <a:cubicBezTo>
                      <a:pt x="48" y="223"/>
                      <a:pt x="48" y="223"/>
                      <a:pt x="48" y="222"/>
                    </a:cubicBezTo>
                    <a:cubicBezTo>
                      <a:pt x="48" y="221"/>
                      <a:pt x="48" y="221"/>
                      <a:pt x="47" y="221"/>
                    </a:cubicBezTo>
                    <a:cubicBezTo>
                      <a:pt x="45" y="219"/>
                      <a:pt x="45" y="219"/>
                      <a:pt x="45" y="219"/>
                    </a:cubicBezTo>
                    <a:cubicBezTo>
                      <a:pt x="48" y="216"/>
                      <a:pt x="48" y="216"/>
                      <a:pt x="48" y="216"/>
                    </a:cubicBezTo>
                    <a:cubicBezTo>
                      <a:pt x="49" y="216"/>
                      <a:pt x="49" y="216"/>
                      <a:pt x="49" y="215"/>
                    </a:cubicBezTo>
                    <a:cubicBezTo>
                      <a:pt x="49" y="215"/>
                      <a:pt x="49" y="214"/>
                      <a:pt x="48" y="214"/>
                    </a:cubicBezTo>
                    <a:cubicBezTo>
                      <a:pt x="45" y="212"/>
                      <a:pt x="45" y="212"/>
                      <a:pt x="45" y="212"/>
                    </a:cubicBezTo>
                    <a:cubicBezTo>
                      <a:pt x="48" y="211"/>
                      <a:pt x="48" y="211"/>
                      <a:pt x="48" y="211"/>
                    </a:cubicBezTo>
                    <a:cubicBezTo>
                      <a:pt x="48" y="211"/>
                      <a:pt x="49" y="210"/>
                      <a:pt x="49" y="210"/>
                    </a:cubicBezTo>
                    <a:cubicBezTo>
                      <a:pt x="49" y="209"/>
                      <a:pt x="49" y="209"/>
                      <a:pt x="48" y="208"/>
                    </a:cubicBezTo>
                    <a:cubicBezTo>
                      <a:pt x="46" y="207"/>
                      <a:pt x="46" y="207"/>
                      <a:pt x="46" y="207"/>
                    </a:cubicBezTo>
                    <a:cubicBezTo>
                      <a:pt x="48" y="207"/>
                      <a:pt x="48" y="207"/>
                      <a:pt x="48" y="207"/>
                    </a:cubicBezTo>
                    <a:cubicBezTo>
                      <a:pt x="49" y="207"/>
                      <a:pt x="49" y="206"/>
                      <a:pt x="49" y="206"/>
                    </a:cubicBezTo>
                    <a:cubicBezTo>
                      <a:pt x="50" y="205"/>
                      <a:pt x="49" y="204"/>
                      <a:pt x="49" y="204"/>
                    </a:cubicBezTo>
                    <a:cubicBezTo>
                      <a:pt x="45" y="201"/>
                      <a:pt x="45" y="201"/>
                      <a:pt x="45" y="201"/>
                    </a:cubicBezTo>
                    <a:cubicBezTo>
                      <a:pt x="49" y="199"/>
                      <a:pt x="49" y="199"/>
                      <a:pt x="49" y="199"/>
                    </a:cubicBezTo>
                    <a:cubicBezTo>
                      <a:pt x="49" y="199"/>
                      <a:pt x="50" y="198"/>
                      <a:pt x="50" y="198"/>
                    </a:cubicBezTo>
                    <a:cubicBezTo>
                      <a:pt x="50" y="197"/>
                      <a:pt x="49" y="197"/>
                      <a:pt x="49" y="196"/>
                    </a:cubicBezTo>
                    <a:cubicBezTo>
                      <a:pt x="45" y="194"/>
                      <a:pt x="45" y="194"/>
                      <a:pt x="45" y="194"/>
                    </a:cubicBezTo>
                    <a:cubicBezTo>
                      <a:pt x="47" y="191"/>
                      <a:pt x="47" y="191"/>
                      <a:pt x="47" y="191"/>
                    </a:cubicBezTo>
                    <a:cubicBezTo>
                      <a:pt x="47" y="191"/>
                      <a:pt x="48" y="191"/>
                      <a:pt x="48" y="190"/>
                    </a:cubicBezTo>
                    <a:cubicBezTo>
                      <a:pt x="48" y="190"/>
                      <a:pt x="47" y="189"/>
                      <a:pt x="47" y="189"/>
                    </a:cubicBezTo>
                    <a:cubicBezTo>
                      <a:pt x="45" y="188"/>
                      <a:pt x="45" y="188"/>
                      <a:pt x="45" y="188"/>
                    </a:cubicBezTo>
                    <a:cubicBezTo>
                      <a:pt x="47" y="186"/>
                      <a:pt x="47" y="186"/>
                      <a:pt x="47" y="186"/>
                    </a:cubicBezTo>
                    <a:cubicBezTo>
                      <a:pt x="48" y="185"/>
                      <a:pt x="48" y="185"/>
                      <a:pt x="48" y="185"/>
                    </a:cubicBezTo>
                    <a:cubicBezTo>
                      <a:pt x="48" y="184"/>
                      <a:pt x="47" y="184"/>
                      <a:pt x="47" y="183"/>
                    </a:cubicBezTo>
                    <a:cubicBezTo>
                      <a:pt x="45" y="182"/>
                      <a:pt x="45" y="182"/>
                      <a:pt x="45" y="182"/>
                    </a:cubicBezTo>
                    <a:cubicBezTo>
                      <a:pt x="48" y="180"/>
                      <a:pt x="48" y="180"/>
                      <a:pt x="48" y="180"/>
                    </a:cubicBezTo>
                    <a:cubicBezTo>
                      <a:pt x="48" y="180"/>
                      <a:pt x="49" y="180"/>
                      <a:pt x="49" y="179"/>
                    </a:cubicBezTo>
                    <a:cubicBezTo>
                      <a:pt x="48" y="179"/>
                      <a:pt x="48" y="178"/>
                      <a:pt x="48" y="178"/>
                    </a:cubicBezTo>
                    <a:cubicBezTo>
                      <a:pt x="45" y="176"/>
                      <a:pt x="45" y="176"/>
                      <a:pt x="45" y="176"/>
                    </a:cubicBezTo>
                    <a:cubicBezTo>
                      <a:pt x="49" y="173"/>
                      <a:pt x="49" y="173"/>
                      <a:pt x="49" y="173"/>
                    </a:cubicBezTo>
                    <a:cubicBezTo>
                      <a:pt x="49" y="173"/>
                      <a:pt x="49" y="173"/>
                      <a:pt x="49" y="172"/>
                    </a:cubicBezTo>
                    <a:cubicBezTo>
                      <a:pt x="49" y="172"/>
                      <a:pt x="49" y="171"/>
                      <a:pt x="48" y="171"/>
                    </a:cubicBezTo>
                    <a:cubicBezTo>
                      <a:pt x="45" y="169"/>
                      <a:pt x="45" y="169"/>
                      <a:pt x="45" y="169"/>
                    </a:cubicBezTo>
                    <a:cubicBezTo>
                      <a:pt x="47" y="166"/>
                      <a:pt x="47" y="166"/>
                      <a:pt x="47" y="166"/>
                    </a:cubicBezTo>
                    <a:cubicBezTo>
                      <a:pt x="48" y="166"/>
                      <a:pt x="47" y="165"/>
                      <a:pt x="47" y="164"/>
                    </a:cubicBezTo>
                    <a:cubicBezTo>
                      <a:pt x="46" y="164"/>
                      <a:pt x="46" y="164"/>
                      <a:pt x="46" y="164"/>
                    </a:cubicBezTo>
                    <a:cubicBezTo>
                      <a:pt x="47" y="162"/>
                      <a:pt x="47" y="162"/>
                      <a:pt x="47" y="162"/>
                    </a:cubicBezTo>
                    <a:cubicBezTo>
                      <a:pt x="48" y="162"/>
                      <a:pt x="48" y="162"/>
                      <a:pt x="48" y="161"/>
                    </a:cubicBezTo>
                    <a:cubicBezTo>
                      <a:pt x="48" y="161"/>
                      <a:pt x="48" y="160"/>
                      <a:pt x="47" y="160"/>
                    </a:cubicBezTo>
                    <a:cubicBezTo>
                      <a:pt x="45" y="159"/>
                      <a:pt x="45" y="159"/>
                      <a:pt x="45" y="159"/>
                    </a:cubicBezTo>
                    <a:cubicBezTo>
                      <a:pt x="47" y="156"/>
                      <a:pt x="47" y="156"/>
                      <a:pt x="47" y="156"/>
                    </a:cubicBezTo>
                    <a:cubicBezTo>
                      <a:pt x="48" y="155"/>
                      <a:pt x="48" y="155"/>
                      <a:pt x="48" y="154"/>
                    </a:cubicBezTo>
                    <a:cubicBezTo>
                      <a:pt x="48" y="154"/>
                      <a:pt x="47" y="154"/>
                      <a:pt x="47" y="153"/>
                    </a:cubicBezTo>
                    <a:cubicBezTo>
                      <a:pt x="45" y="152"/>
                      <a:pt x="45" y="152"/>
                      <a:pt x="45" y="152"/>
                    </a:cubicBezTo>
                    <a:cubicBezTo>
                      <a:pt x="48" y="150"/>
                      <a:pt x="48" y="150"/>
                      <a:pt x="48" y="150"/>
                    </a:cubicBezTo>
                    <a:cubicBezTo>
                      <a:pt x="48" y="149"/>
                      <a:pt x="48" y="149"/>
                      <a:pt x="48" y="149"/>
                    </a:cubicBezTo>
                    <a:cubicBezTo>
                      <a:pt x="48" y="148"/>
                      <a:pt x="48" y="148"/>
                      <a:pt x="47" y="148"/>
                    </a:cubicBezTo>
                    <a:cubicBezTo>
                      <a:pt x="46" y="147"/>
                      <a:pt x="46" y="147"/>
                      <a:pt x="46" y="147"/>
                    </a:cubicBezTo>
                    <a:cubicBezTo>
                      <a:pt x="48" y="144"/>
                      <a:pt x="48" y="144"/>
                      <a:pt x="48" y="144"/>
                    </a:cubicBezTo>
                    <a:cubicBezTo>
                      <a:pt x="49" y="143"/>
                      <a:pt x="49" y="143"/>
                      <a:pt x="49" y="143"/>
                    </a:cubicBezTo>
                    <a:cubicBezTo>
                      <a:pt x="49" y="142"/>
                      <a:pt x="48" y="142"/>
                      <a:pt x="48" y="142"/>
                    </a:cubicBezTo>
                    <a:cubicBezTo>
                      <a:pt x="45" y="140"/>
                      <a:pt x="45" y="140"/>
                      <a:pt x="45" y="140"/>
                    </a:cubicBezTo>
                    <a:cubicBezTo>
                      <a:pt x="48" y="138"/>
                      <a:pt x="48" y="138"/>
                      <a:pt x="48" y="138"/>
                    </a:cubicBezTo>
                    <a:cubicBezTo>
                      <a:pt x="49" y="137"/>
                      <a:pt x="49" y="137"/>
                      <a:pt x="49" y="136"/>
                    </a:cubicBezTo>
                    <a:cubicBezTo>
                      <a:pt x="49" y="136"/>
                      <a:pt x="49" y="135"/>
                      <a:pt x="48" y="135"/>
                    </a:cubicBezTo>
                    <a:cubicBezTo>
                      <a:pt x="45" y="133"/>
                      <a:pt x="45" y="133"/>
                      <a:pt x="45" y="133"/>
                    </a:cubicBezTo>
                    <a:cubicBezTo>
                      <a:pt x="49" y="130"/>
                      <a:pt x="49" y="130"/>
                      <a:pt x="49" y="130"/>
                    </a:cubicBezTo>
                    <a:cubicBezTo>
                      <a:pt x="49" y="130"/>
                      <a:pt x="49" y="130"/>
                      <a:pt x="49" y="129"/>
                    </a:cubicBezTo>
                    <a:cubicBezTo>
                      <a:pt x="49" y="129"/>
                      <a:pt x="49" y="128"/>
                      <a:pt x="49" y="128"/>
                    </a:cubicBezTo>
                    <a:cubicBezTo>
                      <a:pt x="44" y="125"/>
                      <a:pt x="44" y="125"/>
                      <a:pt x="44" y="125"/>
                    </a:cubicBezTo>
                    <a:cubicBezTo>
                      <a:pt x="47" y="124"/>
                      <a:pt x="47" y="124"/>
                      <a:pt x="47" y="124"/>
                    </a:cubicBezTo>
                    <a:cubicBezTo>
                      <a:pt x="47" y="124"/>
                      <a:pt x="47" y="123"/>
                      <a:pt x="47" y="123"/>
                    </a:cubicBezTo>
                    <a:cubicBezTo>
                      <a:pt x="47" y="122"/>
                      <a:pt x="47" y="122"/>
                      <a:pt x="47" y="122"/>
                    </a:cubicBezTo>
                    <a:cubicBezTo>
                      <a:pt x="45" y="120"/>
                      <a:pt x="45" y="120"/>
                      <a:pt x="45" y="120"/>
                    </a:cubicBezTo>
                    <a:cubicBezTo>
                      <a:pt x="48" y="118"/>
                      <a:pt x="48" y="118"/>
                      <a:pt x="48" y="118"/>
                    </a:cubicBezTo>
                    <a:cubicBezTo>
                      <a:pt x="48" y="118"/>
                      <a:pt x="48" y="117"/>
                      <a:pt x="48" y="117"/>
                    </a:cubicBezTo>
                    <a:cubicBezTo>
                      <a:pt x="48" y="116"/>
                      <a:pt x="48" y="116"/>
                      <a:pt x="48" y="116"/>
                    </a:cubicBezTo>
                    <a:cubicBezTo>
                      <a:pt x="44" y="114"/>
                      <a:pt x="44" y="114"/>
                      <a:pt x="44" y="114"/>
                    </a:cubicBezTo>
                    <a:cubicBezTo>
                      <a:pt x="47" y="112"/>
                      <a:pt x="47" y="112"/>
                      <a:pt x="47" y="112"/>
                    </a:cubicBezTo>
                    <a:cubicBezTo>
                      <a:pt x="47" y="112"/>
                      <a:pt x="48" y="112"/>
                      <a:pt x="48" y="111"/>
                    </a:cubicBezTo>
                    <a:cubicBezTo>
                      <a:pt x="48" y="111"/>
                      <a:pt x="47" y="110"/>
                      <a:pt x="47" y="110"/>
                    </a:cubicBezTo>
                    <a:cubicBezTo>
                      <a:pt x="45" y="109"/>
                      <a:pt x="45" y="109"/>
                      <a:pt x="45" y="109"/>
                    </a:cubicBezTo>
                    <a:cubicBezTo>
                      <a:pt x="48" y="107"/>
                      <a:pt x="48" y="107"/>
                      <a:pt x="48" y="107"/>
                    </a:cubicBezTo>
                    <a:cubicBezTo>
                      <a:pt x="48" y="107"/>
                      <a:pt x="49" y="106"/>
                      <a:pt x="49" y="106"/>
                    </a:cubicBezTo>
                    <a:cubicBezTo>
                      <a:pt x="49" y="105"/>
                      <a:pt x="49" y="105"/>
                      <a:pt x="48" y="104"/>
                    </a:cubicBezTo>
                    <a:cubicBezTo>
                      <a:pt x="46" y="103"/>
                      <a:pt x="46" y="103"/>
                      <a:pt x="46" y="103"/>
                    </a:cubicBezTo>
                    <a:cubicBezTo>
                      <a:pt x="48" y="102"/>
                      <a:pt x="48" y="102"/>
                      <a:pt x="48" y="102"/>
                    </a:cubicBezTo>
                    <a:cubicBezTo>
                      <a:pt x="48" y="101"/>
                      <a:pt x="49" y="101"/>
                      <a:pt x="49" y="100"/>
                    </a:cubicBezTo>
                    <a:cubicBezTo>
                      <a:pt x="49" y="100"/>
                      <a:pt x="48" y="99"/>
                      <a:pt x="48" y="99"/>
                    </a:cubicBezTo>
                    <a:cubicBezTo>
                      <a:pt x="46" y="98"/>
                      <a:pt x="46" y="98"/>
                      <a:pt x="46" y="98"/>
                    </a:cubicBezTo>
                    <a:cubicBezTo>
                      <a:pt x="49" y="95"/>
                      <a:pt x="49" y="95"/>
                      <a:pt x="49" y="95"/>
                    </a:cubicBezTo>
                    <a:cubicBezTo>
                      <a:pt x="49" y="94"/>
                      <a:pt x="49" y="94"/>
                      <a:pt x="49" y="93"/>
                    </a:cubicBezTo>
                    <a:cubicBezTo>
                      <a:pt x="49" y="93"/>
                      <a:pt x="49" y="93"/>
                      <a:pt x="48" y="92"/>
                    </a:cubicBezTo>
                    <a:cubicBezTo>
                      <a:pt x="44" y="90"/>
                      <a:pt x="44" y="90"/>
                      <a:pt x="44" y="90"/>
                    </a:cubicBezTo>
                    <a:cubicBezTo>
                      <a:pt x="47" y="88"/>
                      <a:pt x="47" y="88"/>
                      <a:pt x="47" y="88"/>
                    </a:cubicBezTo>
                    <a:cubicBezTo>
                      <a:pt x="47" y="88"/>
                      <a:pt x="47" y="88"/>
                      <a:pt x="47" y="87"/>
                    </a:cubicBezTo>
                    <a:cubicBezTo>
                      <a:pt x="47" y="87"/>
                      <a:pt x="47" y="86"/>
                      <a:pt x="47" y="86"/>
                    </a:cubicBezTo>
                    <a:cubicBezTo>
                      <a:pt x="46" y="85"/>
                      <a:pt x="46" y="85"/>
                      <a:pt x="46" y="85"/>
                    </a:cubicBezTo>
                    <a:cubicBezTo>
                      <a:pt x="49" y="83"/>
                      <a:pt x="49" y="83"/>
                      <a:pt x="49" y="83"/>
                    </a:cubicBezTo>
                    <a:cubicBezTo>
                      <a:pt x="49" y="83"/>
                      <a:pt x="49" y="82"/>
                      <a:pt x="49" y="82"/>
                    </a:cubicBezTo>
                    <a:cubicBezTo>
                      <a:pt x="49" y="81"/>
                      <a:pt x="49" y="81"/>
                      <a:pt x="49" y="81"/>
                    </a:cubicBezTo>
                    <a:cubicBezTo>
                      <a:pt x="45" y="78"/>
                      <a:pt x="45" y="78"/>
                      <a:pt x="45" y="78"/>
                    </a:cubicBezTo>
                    <a:cubicBezTo>
                      <a:pt x="47" y="78"/>
                      <a:pt x="47" y="78"/>
                      <a:pt x="47" y="78"/>
                    </a:cubicBezTo>
                    <a:cubicBezTo>
                      <a:pt x="48" y="77"/>
                      <a:pt x="48" y="77"/>
                      <a:pt x="48" y="76"/>
                    </a:cubicBezTo>
                    <a:cubicBezTo>
                      <a:pt x="48" y="76"/>
                      <a:pt x="48" y="75"/>
                      <a:pt x="48" y="75"/>
                    </a:cubicBezTo>
                    <a:cubicBezTo>
                      <a:pt x="45" y="73"/>
                      <a:pt x="45" y="73"/>
                      <a:pt x="45" y="73"/>
                    </a:cubicBezTo>
                    <a:cubicBezTo>
                      <a:pt x="47" y="72"/>
                      <a:pt x="47" y="72"/>
                      <a:pt x="47" y="72"/>
                    </a:cubicBezTo>
                    <a:cubicBezTo>
                      <a:pt x="48" y="72"/>
                      <a:pt x="48" y="72"/>
                      <a:pt x="48" y="71"/>
                    </a:cubicBezTo>
                    <a:cubicBezTo>
                      <a:pt x="48" y="70"/>
                      <a:pt x="48" y="70"/>
                      <a:pt x="48" y="70"/>
                    </a:cubicBezTo>
                    <a:cubicBezTo>
                      <a:pt x="46" y="68"/>
                      <a:pt x="46" y="68"/>
                      <a:pt x="46" y="68"/>
                    </a:cubicBezTo>
                    <a:cubicBezTo>
                      <a:pt x="48" y="67"/>
                      <a:pt x="48" y="67"/>
                      <a:pt x="48" y="67"/>
                    </a:cubicBezTo>
                    <a:cubicBezTo>
                      <a:pt x="48" y="66"/>
                      <a:pt x="48" y="66"/>
                      <a:pt x="48" y="66"/>
                    </a:cubicBezTo>
                    <a:cubicBezTo>
                      <a:pt x="48" y="65"/>
                      <a:pt x="48" y="65"/>
                      <a:pt x="47" y="64"/>
                    </a:cubicBezTo>
                    <a:cubicBezTo>
                      <a:pt x="46" y="63"/>
                      <a:pt x="46" y="63"/>
                      <a:pt x="46" y="63"/>
                    </a:cubicBezTo>
                    <a:cubicBezTo>
                      <a:pt x="48" y="61"/>
                      <a:pt x="48" y="61"/>
                      <a:pt x="48" y="61"/>
                    </a:cubicBezTo>
                    <a:cubicBezTo>
                      <a:pt x="48" y="60"/>
                      <a:pt x="49" y="60"/>
                      <a:pt x="49" y="60"/>
                    </a:cubicBezTo>
                    <a:cubicBezTo>
                      <a:pt x="48" y="59"/>
                      <a:pt x="48" y="59"/>
                      <a:pt x="48" y="58"/>
                    </a:cubicBezTo>
                    <a:cubicBezTo>
                      <a:pt x="45" y="57"/>
                      <a:pt x="45" y="57"/>
                      <a:pt x="45" y="57"/>
                    </a:cubicBezTo>
                    <a:cubicBezTo>
                      <a:pt x="49" y="56"/>
                      <a:pt x="49" y="56"/>
                      <a:pt x="49" y="56"/>
                    </a:cubicBezTo>
                    <a:cubicBezTo>
                      <a:pt x="49" y="56"/>
                      <a:pt x="50" y="56"/>
                      <a:pt x="50" y="55"/>
                    </a:cubicBezTo>
                    <a:cubicBezTo>
                      <a:pt x="50" y="55"/>
                      <a:pt x="50" y="54"/>
                      <a:pt x="49" y="54"/>
                    </a:cubicBezTo>
                    <a:cubicBezTo>
                      <a:pt x="44" y="51"/>
                      <a:pt x="44" y="51"/>
                      <a:pt x="44" y="51"/>
                    </a:cubicBezTo>
                    <a:cubicBezTo>
                      <a:pt x="47" y="48"/>
                      <a:pt x="47" y="48"/>
                      <a:pt x="47" y="48"/>
                    </a:cubicBezTo>
                    <a:cubicBezTo>
                      <a:pt x="47" y="47"/>
                      <a:pt x="48" y="47"/>
                      <a:pt x="48" y="46"/>
                    </a:cubicBezTo>
                    <a:cubicBezTo>
                      <a:pt x="48" y="46"/>
                      <a:pt x="47" y="46"/>
                      <a:pt x="47" y="45"/>
                    </a:cubicBezTo>
                    <a:cubicBezTo>
                      <a:pt x="45" y="44"/>
                      <a:pt x="45" y="44"/>
                      <a:pt x="45" y="44"/>
                    </a:cubicBezTo>
                    <a:cubicBezTo>
                      <a:pt x="47" y="41"/>
                      <a:pt x="47" y="41"/>
                      <a:pt x="47" y="41"/>
                    </a:cubicBezTo>
                    <a:cubicBezTo>
                      <a:pt x="48" y="41"/>
                      <a:pt x="48" y="40"/>
                      <a:pt x="48" y="40"/>
                    </a:cubicBezTo>
                    <a:cubicBezTo>
                      <a:pt x="48" y="39"/>
                      <a:pt x="47" y="39"/>
                      <a:pt x="47" y="39"/>
                    </a:cubicBezTo>
                    <a:cubicBezTo>
                      <a:pt x="46" y="38"/>
                      <a:pt x="46" y="38"/>
                      <a:pt x="46" y="38"/>
                    </a:cubicBezTo>
                    <a:cubicBezTo>
                      <a:pt x="48" y="37"/>
                      <a:pt x="48" y="37"/>
                      <a:pt x="48" y="37"/>
                    </a:cubicBezTo>
                    <a:cubicBezTo>
                      <a:pt x="49" y="36"/>
                      <a:pt x="49" y="36"/>
                      <a:pt x="49" y="35"/>
                    </a:cubicBezTo>
                    <a:cubicBezTo>
                      <a:pt x="49" y="35"/>
                      <a:pt x="49" y="34"/>
                      <a:pt x="48" y="34"/>
                    </a:cubicBezTo>
                    <a:cubicBezTo>
                      <a:pt x="44" y="32"/>
                      <a:pt x="44" y="32"/>
                      <a:pt x="44" y="32"/>
                    </a:cubicBezTo>
                    <a:cubicBezTo>
                      <a:pt x="49" y="30"/>
                      <a:pt x="49" y="30"/>
                      <a:pt x="49" y="30"/>
                    </a:cubicBezTo>
                    <a:cubicBezTo>
                      <a:pt x="49" y="30"/>
                      <a:pt x="49" y="29"/>
                      <a:pt x="49" y="29"/>
                    </a:cubicBezTo>
                    <a:cubicBezTo>
                      <a:pt x="49" y="28"/>
                      <a:pt x="49" y="28"/>
                      <a:pt x="49" y="27"/>
                    </a:cubicBezTo>
                    <a:cubicBezTo>
                      <a:pt x="45" y="25"/>
                      <a:pt x="45" y="25"/>
                      <a:pt x="45" y="25"/>
                    </a:cubicBezTo>
                    <a:cubicBezTo>
                      <a:pt x="48" y="24"/>
                      <a:pt x="48" y="24"/>
                      <a:pt x="48" y="24"/>
                    </a:cubicBezTo>
                    <a:cubicBezTo>
                      <a:pt x="48" y="24"/>
                      <a:pt x="49" y="23"/>
                      <a:pt x="49" y="23"/>
                    </a:cubicBezTo>
                    <a:cubicBezTo>
                      <a:pt x="49" y="22"/>
                      <a:pt x="49" y="22"/>
                      <a:pt x="48" y="21"/>
                    </a:cubicBezTo>
                    <a:cubicBezTo>
                      <a:pt x="43" y="18"/>
                      <a:pt x="43" y="18"/>
                      <a:pt x="43" y="18"/>
                    </a:cubicBezTo>
                    <a:cubicBezTo>
                      <a:pt x="45" y="14"/>
                      <a:pt x="45" y="14"/>
                      <a:pt x="45" y="14"/>
                    </a:cubicBezTo>
                    <a:cubicBezTo>
                      <a:pt x="45" y="14"/>
                      <a:pt x="45" y="14"/>
                      <a:pt x="45" y="14"/>
                    </a:cubicBezTo>
                    <a:cubicBezTo>
                      <a:pt x="46" y="13"/>
                      <a:pt x="46" y="13"/>
                      <a:pt x="46" y="13"/>
                    </a:cubicBezTo>
                    <a:cubicBezTo>
                      <a:pt x="46" y="13"/>
                      <a:pt x="45" y="13"/>
                      <a:pt x="45" y="12"/>
                    </a:cubicBezTo>
                    <a:cubicBezTo>
                      <a:pt x="45" y="12"/>
                      <a:pt x="45" y="12"/>
                      <a:pt x="45" y="12"/>
                    </a:cubicBezTo>
                    <a:cubicBezTo>
                      <a:pt x="44" y="11"/>
                      <a:pt x="42" y="10"/>
                      <a:pt x="40" y="9"/>
                    </a:cubicBezTo>
                    <a:cubicBezTo>
                      <a:pt x="37" y="7"/>
                      <a:pt x="34" y="5"/>
                      <a:pt x="31" y="3"/>
                    </a:cubicBezTo>
                    <a:cubicBezTo>
                      <a:pt x="29" y="3"/>
                      <a:pt x="28" y="2"/>
                      <a:pt x="27" y="1"/>
                    </a:cubicBezTo>
                    <a:cubicBezTo>
                      <a:pt x="27" y="1"/>
                      <a:pt x="26" y="1"/>
                      <a:pt x="26" y="1"/>
                    </a:cubicBezTo>
                    <a:cubicBezTo>
                      <a:pt x="26" y="0"/>
                      <a:pt x="26" y="0"/>
                      <a:pt x="26" y="0"/>
                    </a:cubicBezTo>
                    <a:cubicBezTo>
                      <a:pt x="26" y="1"/>
                      <a:pt x="26" y="1"/>
                      <a:pt x="26" y="1"/>
                    </a:cubicBezTo>
                    <a:cubicBezTo>
                      <a:pt x="26" y="1"/>
                      <a:pt x="26" y="1"/>
                      <a:pt x="26" y="1"/>
                    </a:cubicBezTo>
                    <a:cubicBezTo>
                      <a:pt x="26" y="0"/>
                      <a:pt x="26" y="0"/>
                      <a:pt x="26" y="0"/>
                    </a:cubicBezTo>
                    <a:cubicBezTo>
                      <a:pt x="26" y="1"/>
                      <a:pt x="26" y="1"/>
                      <a:pt x="26" y="1"/>
                    </a:cubicBezTo>
                    <a:cubicBezTo>
                      <a:pt x="26" y="1"/>
                      <a:pt x="26" y="1"/>
                      <a:pt x="26" y="1"/>
                    </a:cubicBezTo>
                    <a:cubicBezTo>
                      <a:pt x="25" y="1"/>
                      <a:pt x="25" y="1"/>
                      <a:pt x="25" y="1"/>
                    </a:cubicBezTo>
                    <a:cubicBezTo>
                      <a:pt x="26" y="1"/>
                      <a:pt x="26" y="1"/>
                      <a:pt x="26" y="1"/>
                    </a:cubicBezTo>
                    <a:cubicBezTo>
                      <a:pt x="26" y="1"/>
                      <a:pt x="26" y="1"/>
                      <a:pt x="26" y="1"/>
                    </a:cubicBezTo>
                    <a:cubicBezTo>
                      <a:pt x="25" y="1"/>
                      <a:pt x="25" y="1"/>
                      <a:pt x="25" y="1"/>
                    </a:cubicBezTo>
                    <a:cubicBezTo>
                      <a:pt x="26" y="1"/>
                      <a:pt x="26" y="1"/>
                      <a:pt x="26" y="1"/>
                    </a:cubicBezTo>
                    <a:cubicBezTo>
                      <a:pt x="25" y="2"/>
                      <a:pt x="25" y="2"/>
                      <a:pt x="25" y="2"/>
                    </a:cubicBezTo>
                    <a:cubicBezTo>
                      <a:pt x="26" y="2"/>
                      <a:pt x="26" y="2"/>
                      <a:pt x="26" y="2"/>
                    </a:cubicBezTo>
                    <a:cubicBezTo>
                      <a:pt x="26" y="1"/>
                      <a:pt x="26" y="1"/>
                      <a:pt x="26" y="1"/>
                    </a:cubicBezTo>
                    <a:cubicBezTo>
                      <a:pt x="25" y="2"/>
                      <a:pt x="25" y="2"/>
                      <a:pt x="25" y="2"/>
                    </a:cubicBezTo>
                    <a:cubicBezTo>
                      <a:pt x="26" y="2"/>
                      <a:pt x="26" y="2"/>
                      <a:pt x="26" y="2"/>
                    </a:cubicBezTo>
                    <a:cubicBezTo>
                      <a:pt x="26" y="1"/>
                      <a:pt x="26" y="0"/>
                      <a:pt x="25" y="0"/>
                    </a:cubicBezTo>
                    <a:cubicBezTo>
                      <a:pt x="24" y="0"/>
                      <a:pt x="24" y="1"/>
                      <a:pt x="24" y="2"/>
                    </a:cubicBezTo>
                    <a:cubicBezTo>
                      <a:pt x="24" y="2"/>
                      <a:pt x="24" y="2"/>
                      <a:pt x="24" y="2"/>
                    </a:cubicBezTo>
                    <a:cubicBezTo>
                      <a:pt x="24" y="3"/>
                      <a:pt x="24" y="3"/>
                      <a:pt x="24" y="3"/>
                    </a:cubicBezTo>
                    <a:cubicBezTo>
                      <a:pt x="24" y="3"/>
                      <a:pt x="25" y="3"/>
                      <a:pt x="26" y="4"/>
                    </a:cubicBezTo>
                    <a:cubicBezTo>
                      <a:pt x="28" y="5"/>
                      <a:pt x="32" y="8"/>
                      <a:pt x="36" y="10"/>
                    </a:cubicBezTo>
                    <a:cubicBezTo>
                      <a:pt x="38" y="11"/>
                      <a:pt x="40" y="12"/>
                      <a:pt x="41" y="13"/>
                    </a:cubicBezTo>
                    <a:cubicBezTo>
                      <a:pt x="42" y="14"/>
                      <a:pt x="42"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4" y="13"/>
                      <a:pt x="44" y="13"/>
                      <a:pt x="44" y="13"/>
                    </a:cubicBezTo>
                    <a:cubicBezTo>
                      <a:pt x="43" y="13"/>
                      <a:pt x="43" y="13"/>
                      <a:pt x="43" y="13"/>
                    </a:cubicBezTo>
                    <a:cubicBezTo>
                      <a:pt x="43" y="14"/>
                      <a:pt x="43" y="14"/>
                      <a:pt x="43" y="14"/>
                    </a:cubicBezTo>
                    <a:cubicBezTo>
                      <a:pt x="44" y="13"/>
                      <a:pt x="44" y="13"/>
                      <a:pt x="44" y="13"/>
                    </a:cubicBezTo>
                    <a:cubicBezTo>
                      <a:pt x="43" y="13"/>
                      <a:pt x="43" y="13"/>
                      <a:pt x="43" y="13"/>
                    </a:cubicBezTo>
                    <a:cubicBezTo>
                      <a:pt x="44" y="13"/>
                      <a:pt x="44" y="13"/>
                      <a:pt x="44" y="13"/>
                    </a:cubicBezTo>
                    <a:cubicBezTo>
                      <a:pt x="43" y="13"/>
                      <a:pt x="43" y="13"/>
                      <a:pt x="43" y="13"/>
                    </a:cubicBezTo>
                    <a:cubicBezTo>
                      <a:pt x="43" y="13"/>
                      <a:pt x="43" y="13"/>
                      <a:pt x="43" y="13"/>
                    </a:cubicBezTo>
                    <a:cubicBezTo>
                      <a:pt x="44" y="13"/>
                      <a:pt x="44" y="13"/>
                      <a:pt x="44" y="13"/>
                    </a:cubicBezTo>
                    <a:cubicBezTo>
                      <a:pt x="43" y="13"/>
                      <a:pt x="43" y="13"/>
                      <a:pt x="43" y="13"/>
                    </a:cubicBezTo>
                    <a:cubicBezTo>
                      <a:pt x="44" y="14"/>
                      <a:pt x="44" y="14"/>
                      <a:pt x="44" y="14"/>
                    </a:cubicBezTo>
                    <a:cubicBezTo>
                      <a:pt x="43" y="13"/>
                      <a:pt x="43" y="13"/>
                      <a:pt x="43" y="13"/>
                    </a:cubicBezTo>
                    <a:cubicBezTo>
                      <a:pt x="39" y="18"/>
                      <a:pt x="39" y="18"/>
                      <a:pt x="39" y="18"/>
                    </a:cubicBezTo>
                    <a:cubicBezTo>
                      <a:pt x="39" y="18"/>
                      <a:pt x="39" y="18"/>
                      <a:pt x="39" y="19"/>
                    </a:cubicBezTo>
                    <a:cubicBezTo>
                      <a:pt x="39" y="19"/>
                      <a:pt x="40" y="20"/>
                      <a:pt x="40" y="20"/>
                    </a:cubicBezTo>
                    <a:cubicBezTo>
                      <a:pt x="44" y="22"/>
                      <a:pt x="44" y="22"/>
                      <a:pt x="44" y="22"/>
                    </a:cubicBezTo>
                    <a:cubicBezTo>
                      <a:pt x="41" y="23"/>
                      <a:pt x="41" y="23"/>
                      <a:pt x="41" y="23"/>
                    </a:cubicBezTo>
                    <a:cubicBezTo>
                      <a:pt x="41" y="23"/>
                      <a:pt x="40" y="24"/>
                      <a:pt x="40" y="24"/>
                    </a:cubicBezTo>
                    <a:cubicBezTo>
                      <a:pt x="40" y="25"/>
                      <a:pt x="40" y="25"/>
                      <a:pt x="41" y="26"/>
                    </a:cubicBezTo>
                    <a:cubicBezTo>
                      <a:pt x="45" y="28"/>
                      <a:pt x="45" y="28"/>
                      <a:pt x="45" y="28"/>
                    </a:cubicBezTo>
                    <a:cubicBezTo>
                      <a:pt x="41" y="30"/>
                      <a:pt x="41" y="30"/>
                      <a:pt x="41" y="30"/>
                    </a:cubicBezTo>
                    <a:cubicBezTo>
                      <a:pt x="40" y="31"/>
                      <a:pt x="40" y="31"/>
                      <a:pt x="40" y="32"/>
                    </a:cubicBezTo>
                    <a:cubicBezTo>
                      <a:pt x="40" y="32"/>
                      <a:pt x="40" y="33"/>
                      <a:pt x="41" y="33"/>
                    </a:cubicBezTo>
                    <a:cubicBezTo>
                      <a:pt x="45" y="35"/>
                      <a:pt x="45" y="35"/>
                      <a:pt x="45" y="35"/>
                    </a:cubicBezTo>
                    <a:cubicBezTo>
                      <a:pt x="43" y="37"/>
                      <a:pt x="43" y="37"/>
                      <a:pt x="43" y="37"/>
                    </a:cubicBezTo>
                    <a:cubicBezTo>
                      <a:pt x="42" y="37"/>
                      <a:pt x="42" y="38"/>
                      <a:pt x="42" y="38"/>
                    </a:cubicBezTo>
                    <a:cubicBezTo>
                      <a:pt x="42" y="39"/>
                      <a:pt x="42" y="39"/>
                      <a:pt x="43" y="39"/>
                    </a:cubicBezTo>
                    <a:cubicBezTo>
                      <a:pt x="44" y="40"/>
                      <a:pt x="44" y="40"/>
                      <a:pt x="44" y="40"/>
                    </a:cubicBezTo>
                    <a:cubicBezTo>
                      <a:pt x="41" y="43"/>
                      <a:pt x="41" y="43"/>
                      <a:pt x="41" y="43"/>
                    </a:cubicBezTo>
                    <a:cubicBezTo>
                      <a:pt x="41" y="44"/>
                      <a:pt x="41" y="44"/>
                      <a:pt x="41" y="44"/>
                    </a:cubicBezTo>
                    <a:cubicBezTo>
                      <a:pt x="41" y="45"/>
                      <a:pt x="41" y="45"/>
                      <a:pt x="41" y="45"/>
                    </a:cubicBezTo>
                    <a:cubicBezTo>
                      <a:pt x="44" y="47"/>
                      <a:pt x="44" y="47"/>
                      <a:pt x="44" y="47"/>
                    </a:cubicBezTo>
                    <a:cubicBezTo>
                      <a:pt x="41" y="50"/>
                      <a:pt x="41" y="50"/>
                      <a:pt x="41" y="50"/>
                    </a:cubicBezTo>
                    <a:cubicBezTo>
                      <a:pt x="41" y="50"/>
                      <a:pt x="40" y="51"/>
                      <a:pt x="41" y="51"/>
                    </a:cubicBezTo>
                    <a:cubicBezTo>
                      <a:pt x="41" y="52"/>
                      <a:pt x="41" y="52"/>
                      <a:pt x="41" y="52"/>
                    </a:cubicBezTo>
                    <a:cubicBezTo>
                      <a:pt x="44" y="54"/>
                      <a:pt x="44" y="54"/>
                      <a:pt x="44" y="54"/>
                    </a:cubicBezTo>
                    <a:cubicBezTo>
                      <a:pt x="41" y="55"/>
                      <a:pt x="41" y="55"/>
                      <a:pt x="41" y="55"/>
                    </a:cubicBezTo>
                    <a:cubicBezTo>
                      <a:pt x="41" y="55"/>
                      <a:pt x="40" y="55"/>
                      <a:pt x="40" y="56"/>
                    </a:cubicBezTo>
                    <a:cubicBezTo>
                      <a:pt x="40" y="57"/>
                      <a:pt x="40" y="57"/>
                      <a:pt x="41" y="57"/>
                    </a:cubicBezTo>
                    <a:cubicBezTo>
                      <a:pt x="45" y="60"/>
                      <a:pt x="45" y="60"/>
                      <a:pt x="45" y="60"/>
                    </a:cubicBezTo>
                    <a:cubicBezTo>
                      <a:pt x="42" y="63"/>
                      <a:pt x="42" y="63"/>
                      <a:pt x="42" y="63"/>
                    </a:cubicBezTo>
                    <a:cubicBezTo>
                      <a:pt x="42" y="63"/>
                      <a:pt x="42" y="63"/>
                      <a:pt x="42" y="64"/>
                    </a:cubicBezTo>
                    <a:cubicBezTo>
                      <a:pt x="42" y="64"/>
                      <a:pt x="42" y="65"/>
                      <a:pt x="43" y="65"/>
                    </a:cubicBezTo>
                    <a:cubicBezTo>
                      <a:pt x="44" y="66"/>
                      <a:pt x="44" y="66"/>
                      <a:pt x="44" y="66"/>
                    </a:cubicBezTo>
                    <a:cubicBezTo>
                      <a:pt x="42" y="67"/>
                      <a:pt x="42" y="67"/>
                      <a:pt x="42" y="67"/>
                    </a:cubicBezTo>
                    <a:cubicBezTo>
                      <a:pt x="42" y="68"/>
                      <a:pt x="41" y="68"/>
                      <a:pt x="41" y="69"/>
                    </a:cubicBezTo>
                    <a:cubicBezTo>
                      <a:pt x="41" y="69"/>
                      <a:pt x="42" y="69"/>
                      <a:pt x="42" y="70"/>
                    </a:cubicBezTo>
                    <a:cubicBezTo>
                      <a:pt x="43" y="70"/>
                      <a:pt x="43" y="70"/>
                      <a:pt x="43" y="70"/>
                    </a:cubicBezTo>
                    <a:cubicBezTo>
                      <a:pt x="41" y="71"/>
                      <a:pt x="41" y="71"/>
                      <a:pt x="41" y="71"/>
                    </a:cubicBezTo>
                    <a:cubicBezTo>
                      <a:pt x="40" y="72"/>
                      <a:pt x="40" y="72"/>
                      <a:pt x="40" y="73"/>
                    </a:cubicBezTo>
                    <a:cubicBezTo>
                      <a:pt x="40" y="73"/>
                      <a:pt x="40" y="74"/>
                      <a:pt x="41" y="74"/>
                    </a:cubicBezTo>
                    <a:cubicBezTo>
                      <a:pt x="43" y="76"/>
                      <a:pt x="43" y="76"/>
                      <a:pt x="43" y="76"/>
                    </a:cubicBezTo>
                    <a:cubicBezTo>
                      <a:pt x="41" y="76"/>
                      <a:pt x="41" y="76"/>
                      <a:pt x="41" y="76"/>
                    </a:cubicBezTo>
                    <a:cubicBezTo>
                      <a:pt x="40" y="77"/>
                      <a:pt x="40" y="77"/>
                      <a:pt x="40" y="78"/>
                    </a:cubicBezTo>
                    <a:cubicBezTo>
                      <a:pt x="40" y="78"/>
                      <a:pt x="40" y="79"/>
                      <a:pt x="40" y="79"/>
                    </a:cubicBezTo>
                    <a:cubicBezTo>
                      <a:pt x="45" y="82"/>
                      <a:pt x="45" y="82"/>
                      <a:pt x="45" y="82"/>
                    </a:cubicBezTo>
                    <a:cubicBezTo>
                      <a:pt x="42" y="84"/>
                      <a:pt x="42" y="84"/>
                      <a:pt x="42" y="84"/>
                    </a:cubicBezTo>
                    <a:cubicBezTo>
                      <a:pt x="42" y="85"/>
                      <a:pt x="42" y="85"/>
                      <a:pt x="42" y="86"/>
                    </a:cubicBezTo>
                    <a:cubicBezTo>
                      <a:pt x="42" y="86"/>
                      <a:pt x="42" y="87"/>
                      <a:pt x="42" y="87"/>
                    </a:cubicBezTo>
                    <a:cubicBezTo>
                      <a:pt x="43" y="87"/>
                      <a:pt x="43" y="87"/>
                      <a:pt x="43" y="87"/>
                    </a:cubicBezTo>
                    <a:cubicBezTo>
                      <a:pt x="41" y="88"/>
                      <a:pt x="41" y="88"/>
                      <a:pt x="41" y="88"/>
                    </a:cubicBezTo>
                    <a:cubicBezTo>
                      <a:pt x="40" y="89"/>
                      <a:pt x="40" y="89"/>
                      <a:pt x="40" y="90"/>
                    </a:cubicBezTo>
                    <a:cubicBezTo>
                      <a:pt x="40" y="90"/>
                      <a:pt x="40" y="91"/>
                      <a:pt x="41" y="91"/>
                    </a:cubicBezTo>
                    <a:cubicBezTo>
                      <a:pt x="45" y="94"/>
                      <a:pt x="45" y="94"/>
                      <a:pt x="45" y="94"/>
                    </a:cubicBezTo>
                    <a:cubicBezTo>
                      <a:pt x="42" y="97"/>
                      <a:pt x="42" y="97"/>
                      <a:pt x="42" y="97"/>
                    </a:cubicBezTo>
                    <a:cubicBezTo>
                      <a:pt x="42" y="97"/>
                      <a:pt x="42" y="98"/>
                      <a:pt x="42" y="98"/>
                    </a:cubicBezTo>
                    <a:cubicBezTo>
                      <a:pt x="42" y="99"/>
                      <a:pt x="42" y="99"/>
                      <a:pt x="42" y="99"/>
                    </a:cubicBezTo>
                    <a:cubicBezTo>
                      <a:pt x="44" y="101"/>
                      <a:pt x="44" y="101"/>
                      <a:pt x="44" y="101"/>
                    </a:cubicBezTo>
                    <a:cubicBezTo>
                      <a:pt x="43" y="102"/>
                      <a:pt x="43" y="102"/>
                      <a:pt x="43" y="102"/>
                    </a:cubicBezTo>
                    <a:cubicBezTo>
                      <a:pt x="42" y="102"/>
                      <a:pt x="42" y="103"/>
                      <a:pt x="42" y="103"/>
                    </a:cubicBezTo>
                    <a:cubicBezTo>
                      <a:pt x="42" y="104"/>
                      <a:pt x="42" y="104"/>
                      <a:pt x="43" y="104"/>
                    </a:cubicBezTo>
                    <a:cubicBezTo>
                      <a:pt x="44" y="105"/>
                      <a:pt x="44" y="105"/>
                      <a:pt x="44" y="105"/>
                    </a:cubicBezTo>
                    <a:cubicBezTo>
                      <a:pt x="41" y="107"/>
                      <a:pt x="41" y="107"/>
                      <a:pt x="41" y="107"/>
                    </a:cubicBezTo>
                    <a:cubicBezTo>
                      <a:pt x="41" y="107"/>
                      <a:pt x="40" y="108"/>
                      <a:pt x="40" y="108"/>
                    </a:cubicBezTo>
                    <a:cubicBezTo>
                      <a:pt x="40" y="109"/>
                      <a:pt x="41" y="109"/>
                      <a:pt x="41" y="110"/>
                    </a:cubicBezTo>
                    <a:cubicBezTo>
                      <a:pt x="43" y="111"/>
                      <a:pt x="43" y="111"/>
                      <a:pt x="43" y="111"/>
                    </a:cubicBezTo>
                    <a:cubicBezTo>
                      <a:pt x="41" y="112"/>
                      <a:pt x="41" y="112"/>
                      <a:pt x="41" y="112"/>
                    </a:cubicBezTo>
                    <a:cubicBezTo>
                      <a:pt x="40" y="113"/>
                      <a:pt x="40" y="113"/>
                      <a:pt x="40" y="114"/>
                    </a:cubicBezTo>
                    <a:cubicBezTo>
                      <a:pt x="40" y="114"/>
                      <a:pt x="40" y="115"/>
                      <a:pt x="41" y="115"/>
                    </a:cubicBezTo>
                    <a:cubicBezTo>
                      <a:pt x="44" y="117"/>
                      <a:pt x="44" y="117"/>
                      <a:pt x="44" y="117"/>
                    </a:cubicBezTo>
                    <a:cubicBezTo>
                      <a:pt x="41" y="119"/>
                      <a:pt x="41" y="119"/>
                      <a:pt x="41" y="119"/>
                    </a:cubicBezTo>
                    <a:cubicBezTo>
                      <a:pt x="41" y="120"/>
                      <a:pt x="41" y="120"/>
                      <a:pt x="41" y="120"/>
                    </a:cubicBezTo>
                    <a:cubicBezTo>
                      <a:pt x="41" y="121"/>
                      <a:pt x="41" y="121"/>
                      <a:pt x="41" y="122"/>
                    </a:cubicBezTo>
                    <a:cubicBezTo>
                      <a:pt x="43" y="123"/>
                      <a:pt x="43" y="123"/>
                      <a:pt x="43" y="123"/>
                    </a:cubicBezTo>
                    <a:cubicBezTo>
                      <a:pt x="41" y="124"/>
                      <a:pt x="41" y="124"/>
                      <a:pt x="41" y="124"/>
                    </a:cubicBezTo>
                    <a:cubicBezTo>
                      <a:pt x="40" y="124"/>
                      <a:pt x="40" y="125"/>
                      <a:pt x="40" y="125"/>
                    </a:cubicBezTo>
                    <a:cubicBezTo>
                      <a:pt x="40" y="126"/>
                      <a:pt x="40" y="126"/>
                      <a:pt x="41" y="127"/>
                    </a:cubicBezTo>
                    <a:cubicBezTo>
                      <a:pt x="45" y="129"/>
                      <a:pt x="45" y="129"/>
                      <a:pt x="45" y="129"/>
                    </a:cubicBezTo>
                    <a:cubicBezTo>
                      <a:pt x="42" y="132"/>
                      <a:pt x="42" y="132"/>
                      <a:pt x="42" y="132"/>
                    </a:cubicBezTo>
                    <a:cubicBezTo>
                      <a:pt x="42" y="132"/>
                      <a:pt x="41" y="133"/>
                      <a:pt x="41" y="133"/>
                    </a:cubicBezTo>
                    <a:cubicBezTo>
                      <a:pt x="41" y="134"/>
                      <a:pt x="42" y="134"/>
                      <a:pt x="42" y="135"/>
                    </a:cubicBezTo>
                    <a:cubicBezTo>
                      <a:pt x="45" y="136"/>
                      <a:pt x="45" y="136"/>
                      <a:pt x="45" y="136"/>
                    </a:cubicBezTo>
                    <a:cubicBezTo>
                      <a:pt x="41" y="139"/>
                      <a:pt x="41" y="139"/>
                      <a:pt x="41" y="139"/>
                    </a:cubicBezTo>
                    <a:cubicBezTo>
                      <a:pt x="41" y="139"/>
                      <a:pt x="41" y="139"/>
                      <a:pt x="41" y="140"/>
                    </a:cubicBezTo>
                    <a:cubicBezTo>
                      <a:pt x="41" y="140"/>
                      <a:pt x="41" y="141"/>
                      <a:pt x="41" y="141"/>
                    </a:cubicBezTo>
                    <a:cubicBezTo>
                      <a:pt x="45" y="143"/>
                      <a:pt x="45" y="143"/>
                      <a:pt x="45" y="143"/>
                    </a:cubicBezTo>
                    <a:cubicBezTo>
                      <a:pt x="42" y="146"/>
                      <a:pt x="42" y="146"/>
                      <a:pt x="42" y="146"/>
                    </a:cubicBezTo>
                    <a:cubicBezTo>
                      <a:pt x="42" y="146"/>
                      <a:pt x="42" y="147"/>
                      <a:pt x="42" y="147"/>
                    </a:cubicBezTo>
                    <a:cubicBezTo>
                      <a:pt x="42" y="148"/>
                      <a:pt x="42" y="148"/>
                      <a:pt x="43" y="148"/>
                    </a:cubicBezTo>
                    <a:cubicBezTo>
                      <a:pt x="44" y="149"/>
                      <a:pt x="44" y="149"/>
                      <a:pt x="44" y="149"/>
                    </a:cubicBezTo>
                    <a:cubicBezTo>
                      <a:pt x="42" y="152"/>
                      <a:pt x="42" y="152"/>
                      <a:pt x="42" y="152"/>
                    </a:cubicBezTo>
                    <a:cubicBezTo>
                      <a:pt x="42" y="152"/>
                      <a:pt x="42" y="153"/>
                      <a:pt x="42" y="153"/>
                    </a:cubicBezTo>
                    <a:cubicBezTo>
                      <a:pt x="42" y="153"/>
                      <a:pt x="42" y="154"/>
                      <a:pt x="42" y="154"/>
                    </a:cubicBezTo>
                    <a:cubicBezTo>
                      <a:pt x="44" y="155"/>
                      <a:pt x="44" y="155"/>
                      <a:pt x="44" y="155"/>
                    </a:cubicBezTo>
                    <a:cubicBezTo>
                      <a:pt x="42" y="158"/>
                      <a:pt x="42" y="158"/>
                      <a:pt x="42" y="158"/>
                    </a:cubicBezTo>
                    <a:cubicBezTo>
                      <a:pt x="41" y="158"/>
                      <a:pt x="41" y="159"/>
                      <a:pt x="41" y="159"/>
                    </a:cubicBezTo>
                    <a:cubicBezTo>
                      <a:pt x="42" y="160"/>
                      <a:pt x="42" y="160"/>
                      <a:pt x="42" y="160"/>
                    </a:cubicBezTo>
                    <a:cubicBezTo>
                      <a:pt x="44" y="161"/>
                      <a:pt x="44" y="161"/>
                      <a:pt x="44" y="161"/>
                    </a:cubicBezTo>
                    <a:cubicBezTo>
                      <a:pt x="42" y="163"/>
                      <a:pt x="42" y="163"/>
                      <a:pt x="42" y="163"/>
                    </a:cubicBezTo>
                    <a:cubicBezTo>
                      <a:pt x="42" y="163"/>
                      <a:pt x="42" y="164"/>
                      <a:pt x="42" y="164"/>
                    </a:cubicBezTo>
                    <a:cubicBezTo>
                      <a:pt x="42" y="164"/>
                      <a:pt x="42" y="165"/>
                      <a:pt x="43" y="165"/>
                    </a:cubicBezTo>
                    <a:cubicBezTo>
                      <a:pt x="44" y="166"/>
                      <a:pt x="44" y="166"/>
                      <a:pt x="44" y="166"/>
                    </a:cubicBezTo>
                    <a:cubicBezTo>
                      <a:pt x="42" y="169"/>
                      <a:pt x="42" y="169"/>
                      <a:pt x="42" y="169"/>
                    </a:cubicBezTo>
                    <a:cubicBezTo>
                      <a:pt x="42" y="170"/>
                      <a:pt x="42" y="170"/>
                      <a:pt x="43" y="171"/>
                    </a:cubicBezTo>
                    <a:cubicBezTo>
                      <a:pt x="45" y="172"/>
                      <a:pt x="45" y="172"/>
                      <a:pt x="45" y="172"/>
                    </a:cubicBezTo>
                    <a:cubicBezTo>
                      <a:pt x="42" y="175"/>
                      <a:pt x="42" y="175"/>
                      <a:pt x="42" y="175"/>
                    </a:cubicBezTo>
                    <a:cubicBezTo>
                      <a:pt x="41" y="176"/>
                      <a:pt x="41" y="176"/>
                      <a:pt x="41" y="177"/>
                    </a:cubicBezTo>
                    <a:cubicBezTo>
                      <a:pt x="41" y="177"/>
                      <a:pt x="42" y="178"/>
                      <a:pt x="42" y="178"/>
                    </a:cubicBezTo>
                    <a:cubicBezTo>
                      <a:pt x="44" y="179"/>
                      <a:pt x="44" y="179"/>
                      <a:pt x="44" y="179"/>
                    </a:cubicBezTo>
                    <a:cubicBezTo>
                      <a:pt x="42" y="181"/>
                      <a:pt x="42" y="181"/>
                      <a:pt x="42" y="181"/>
                    </a:cubicBezTo>
                    <a:cubicBezTo>
                      <a:pt x="41" y="182"/>
                      <a:pt x="41" y="182"/>
                      <a:pt x="41" y="183"/>
                    </a:cubicBezTo>
                    <a:cubicBezTo>
                      <a:pt x="41" y="183"/>
                      <a:pt x="41" y="184"/>
                      <a:pt x="42" y="184"/>
                    </a:cubicBezTo>
                    <a:cubicBezTo>
                      <a:pt x="44" y="185"/>
                      <a:pt x="44" y="185"/>
                      <a:pt x="44" y="185"/>
                    </a:cubicBezTo>
                    <a:cubicBezTo>
                      <a:pt x="42" y="187"/>
                      <a:pt x="42" y="187"/>
                      <a:pt x="42" y="187"/>
                    </a:cubicBezTo>
                    <a:cubicBezTo>
                      <a:pt x="41" y="188"/>
                      <a:pt x="41" y="188"/>
                      <a:pt x="41" y="188"/>
                    </a:cubicBezTo>
                    <a:cubicBezTo>
                      <a:pt x="41" y="189"/>
                      <a:pt x="42" y="189"/>
                      <a:pt x="42" y="190"/>
                    </a:cubicBezTo>
                    <a:cubicBezTo>
                      <a:pt x="44" y="191"/>
                      <a:pt x="44" y="191"/>
                      <a:pt x="44" y="191"/>
                    </a:cubicBezTo>
                    <a:cubicBezTo>
                      <a:pt x="41" y="193"/>
                      <a:pt x="41" y="193"/>
                      <a:pt x="41" y="193"/>
                    </a:cubicBezTo>
                    <a:cubicBezTo>
                      <a:pt x="41" y="193"/>
                      <a:pt x="41" y="194"/>
                      <a:pt x="41" y="194"/>
                    </a:cubicBezTo>
                    <a:cubicBezTo>
                      <a:pt x="41" y="194"/>
                      <a:pt x="41" y="195"/>
                      <a:pt x="41" y="195"/>
                    </a:cubicBezTo>
                    <a:cubicBezTo>
                      <a:pt x="45" y="198"/>
                      <a:pt x="45" y="198"/>
                      <a:pt x="45" y="198"/>
                    </a:cubicBezTo>
                    <a:cubicBezTo>
                      <a:pt x="41" y="200"/>
                      <a:pt x="41" y="200"/>
                      <a:pt x="41" y="200"/>
                    </a:cubicBezTo>
                    <a:cubicBezTo>
                      <a:pt x="41" y="200"/>
                      <a:pt x="40" y="201"/>
                      <a:pt x="40" y="201"/>
                    </a:cubicBezTo>
                    <a:cubicBezTo>
                      <a:pt x="40" y="202"/>
                      <a:pt x="41" y="202"/>
                      <a:pt x="41" y="203"/>
                    </a:cubicBezTo>
                    <a:cubicBezTo>
                      <a:pt x="43" y="204"/>
                      <a:pt x="43" y="204"/>
                      <a:pt x="43" y="204"/>
                    </a:cubicBezTo>
                    <a:cubicBezTo>
                      <a:pt x="41" y="204"/>
                      <a:pt x="41" y="204"/>
                      <a:pt x="41" y="204"/>
                    </a:cubicBezTo>
                    <a:cubicBezTo>
                      <a:pt x="41" y="204"/>
                      <a:pt x="40" y="205"/>
                      <a:pt x="40" y="205"/>
                    </a:cubicBezTo>
                    <a:cubicBezTo>
                      <a:pt x="40" y="206"/>
                      <a:pt x="40" y="207"/>
                      <a:pt x="40" y="207"/>
                    </a:cubicBezTo>
                    <a:cubicBezTo>
                      <a:pt x="44" y="209"/>
                      <a:pt x="44" y="209"/>
                      <a:pt x="44" y="209"/>
                    </a:cubicBezTo>
                    <a:cubicBezTo>
                      <a:pt x="41" y="210"/>
                      <a:pt x="41" y="210"/>
                      <a:pt x="41" y="210"/>
                    </a:cubicBezTo>
                    <a:cubicBezTo>
                      <a:pt x="41" y="211"/>
                      <a:pt x="40" y="211"/>
                      <a:pt x="40" y="212"/>
                    </a:cubicBezTo>
                    <a:cubicBezTo>
                      <a:pt x="40" y="212"/>
                      <a:pt x="40" y="213"/>
                      <a:pt x="41" y="213"/>
                    </a:cubicBezTo>
                    <a:cubicBezTo>
                      <a:pt x="45" y="216"/>
                      <a:pt x="45" y="216"/>
                      <a:pt x="45" y="216"/>
                    </a:cubicBezTo>
                    <a:cubicBezTo>
                      <a:pt x="42" y="219"/>
                      <a:pt x="42" y="219"/>
                      <a:pt x="42" y="219"/>
                    </a:cubicBezTo>
                    <a:cubicBezTo>
                      <a:pt x="41" y="219"/>
                      <a:pt x="41" y="219"/>
                      <a:pt x="41" y="220"/>
                    </a:cubicBezTo>
                    <a:cubicBezTo>
                      <a:pt x="41" y="220"/>
                      <a:pt x="42" y="221"/>
                      <a:pt x="42" y="221"/>
                    </a:cubicBezTo>
                    <a:cubicBezTo>
                      <a:pt x="44" y="222"/>
                      <a:pt x="44" y="222"/>
                      <a:pt x="44" y="222"/>
                    </a:cubicBezTo>
                    <a:cubicBezTo>
                      <a:pt x="41" y="224"/>
                      <a:pt x="41" y="224"/>
                      <a:pt x="41" y="224"/>
                    </a:cubicBezTo>
                    <a:cubicBezTo>
                      <a:pt x="40" y="224"/>
                      <a:pt x="40" y="225"/>
                      <a:pt x="40" y="225"/>
                    </a:cubicBezTo>
                    <a:cubicBezTo>
                      <a:pt x="40" y="226"/>
                      <a:pt x="40" y="226"/>
                      <a:pt x="41" y="226"/>
                    </a:cubicBezTo>
                    <a:cubicBezTo>
                      <a:pt x="45" y="229"/>
                      <a:pt x="45" y="229"/>
                      <a:pt x="45" y="229"/>
                    </a:cubicBezTo>
                    <a:cubicBezTo>
                      <a:pt x="43" y="229"/>
                      <a:pt x="43" y="229"/>
                      <a:pt x="43" y="229"/>
                    </a:cubicBezTo>
                    <a:cubicBezTo>
                      <a:pt x="42" y="230"/>
                      <a:pt x="42" y="230"/>
                      <a:pt x="42" y="231"/>
                    </a:cubicBezTo>
                    <a:cubicBezTo>
                      <a:pt x="42" y="231"/>
                      <a:pt x="42" y="232"/>
                      <a:pt x="42" y="232"/>
                    </a:cubicBezTo>
                    <a:cubicBezTo>
                      <a:pt x="44" y="233"/>
                      <a:pt x="44" y="233"/>
                      <a:pt x="44" y="233"/>
                    </a:cubicBezTo>
                    <a:cubicBezTo>
                      <a:pt x="41" y="234"/>
                      <a:pt x="41" y="234"/>
                      <a:pt x="41" y="234"/>
                    </a:cubicBezTo>
                    <a:cubicBezTo>
                      <a:pt x="40" y="235"/>
                      <a:pt x="40" y="235"/>
                      <a:pt x="40" y="236"/>
                    </a:cubicBezTo>
                    <a:cubicBezTo>
                      <a:pt x="40" y="236"/>
                      <a:pt x="40" y="237"/>
                      <a:pt x="40" y="237"/>
                    </a:cubicBezTo>
                    <a:cubicBezTo>
                      <a:pt x="44" y="239"/>
                      <a:pt x="44" y="239"/>
                      <a:pt x="44" y="239"/>
                    </a:cubicBezTo>
                    <a:cubicBezTo>
                      <a:pt x="41" y="243"/>
                      <a:pt x="41" y="243"/>
                      <a:pt x="41" y="243"/>
                    </a:cubicBezTo>
                    <a:cubicBezTo>
                      <a:pt x="41" y="243"/>
                      <a:pt x="40" y="244"/>
                      <a:pt x="41" y="244"/>
                    </a:cubicBezTo>
                    <a:cubicBezTo>
                      <a:pt x="41" y="244"/>
                      <a:pt x="41" y="245"/>
                      <a:pt x="41" y="245"/>
                    </a:cubicBezTo>
                    <a:cubicBezTo>
                      <a:pt x="44" y="247"/>
                      <a:pt x="44" y="247"/>
                      <a:pt x="44" y="247"/>
                    </a:cubicBezTo>
                    <a:cubicBezTo>
                      <a:pt x="42" y="249"/>
                      <a:pt x="42" y="249"/>
                      <a:pt x="42" y="249"/>
                    </a:cubicBezTo>
                    <a:cubicBezTo>
                      <a:pt x="42" y="249"/>
                      <a:pt x="42" y="250"/>
                      <a:pt x="42" y="250"/>
                    </a:cubicBezTo>
                    <a:cubicBezTo>
                      <a:pt x="42" y="251"/>
                      <a:pt x="42" y="251"/>
                      <a:pt x="43" y="251"/>
                    </a:cubicBezTo>
                    <a:cubicBezTo>
                      <a:pt x="44" y="252"/>
                      <a:pt x="44" y="252"/>
                      <a:pt x="44" y="252"/>
                    </a:cubicBezTo>
                    <a:cubicBezTo>
                      <a:pt x="41" y="253"/>
                      <a:pt x="41" y="253"/>
                      <a:pt x="41" y="253"/>
                    </a:cubicBezTo>
                    <a:cubicBezTo>
                      <a:pt x="40" y="253"/>
                      <a:pt x="40" y="253"/>
                      <a:pt x="40" y="254"/>
                    </a:cubicBezTo>
                    <a:cubicBezTo>
                      <a:pt x="40" y="254"/>
                      <a:pt x="40" y="255"/>
                      <a:pt x="41" y="255"/>
                    </a:cubicBezTo>
                    <a:cubicBezTo>
                      <a:pt x="44" y="258"/>
                      <a:pt x="44" y="258"/>
                      <a:pt x="44" y="258"/>
                    </a:cubicBezTo>
                    <a:cubicBezTo>
                      <a:pt x="42" y="260"/>
                      <a:pt x="42" y="260"/>
                      <a:pt x="42" y="260"/>
                    </a:cubicBezTo>
                    <a:cubicBezTo>
                      <a:pt x="41" y="261"/>
                      <a:pt x="41" y="261"/>
                      <a:pt x="41" y="262"/>
                    </a:cubicBezTo>
                    <a:cubicBezTo>
                      <a:pt x="41" y="262"/>
                      <a:pt x="42" y="262"/>
                      <a:pt x="42" y="263"/>
                    </a:cubicBezTo>
                    <a:cubicBezTo>
                      <a:pt x="45" y="264"/>
                      <a:pt x="45" y="264"/>
                      <a:pt x="45" y="264"/>
                    </a:cubicBezTo>
                    <a:cubicBezTo>
                      <a:pt x="41" y="266"/>
                      <a:pt x="41" y="266"/>
                      <a:pt x="41" y="266"/>
                    </a:cubicBezTo>
                    <a:cubicBezTo>
                      <a:pt x="41" y="266"/>
                      <a:pt x="41" y="267"/>
                      <a:pt x="41" y="267"/>
                    </a:cubicBezTo>
                    <a:cubicBezTo>
                      <a:pt x="41" y="268"/>
                      <a:pt x="41" y="268"/>
                      <a:pt x="41" y="269"/>
                    </a:cubicBezTo>
                    <a:cubicBezTo>
                      <a:pt x="44" y="270"/>
                      <a:pt x="44" y="270"/>
                      <a:pt x="44" y="270"/>
                    </a:cubicBezTo>
                    <a:cubicBezTo>
                      <a:pt x="42" y="275"/>
                      <a:pt x="42" y="275"/>
                      <a:pt x="42" y="275"/>
                    </a:cubicBezTo>
                    <a:cubicBezTo>
                      <a:pt x="42" y="276"/>
                      <a:pt x="42" y="276"/>
                      <a:pt x="43" y="277"/>
                    </a:cubicBezTo>
                    <a:cubicBezTo>
                      <a:pt x="44" y="278"/>
                      <a:pt x="44" y="278"/>
                      <a:pt x="44" y="278"/>
                    </a:cubicBezTo>
                    <a:cubicBezTo>
                      <a:pt x="41" y="280"/>
                      <a:pt x="41" y="280"/>
                      <a:pt x="41" y="280"/>
                    </a:cubicBezTo>
                    <a:cubicBezTo>
                      <a:pt x="41" y="280"/>
                      <a:pt x="40" y="281"/>
                      <a:pt x="41" y="281"/>
                    </a:cubicBezTo>
                    <a:cubicBezTo>
                      <a:pt x="41" y="282"/>
                      <a:pt x="41" y="282"/>
                      <a:pt x="41" y="282"/>
                    </a:cubicBezTo>
                    <a:cubicBezTo>
                      <a:pt x="45" y="285"/>
                      <a:pt x="45" y="285"/>
                      <a:pt x="45" y="285"/>
                    </a:cubicBezTo>
                    <a:cubicBezTo>
                      <a:pt x="41" y="287"/>
                      <a:pt x="41" y="287"/>
                      <a:pt x="41" y="287"/>
                    </a:cubicBezTo>
                    <a:cubicBezTo>
                      <a:pt x="41" y="288"/>
                      <a:pt x="40" y="288"/>
                      <a:pt x="40" y="289"/>
                    </a:cubicBezTo>
                    <a:cubicBezTo>
                      <a:pt x="40" y="289"/>
                      <a:pt x="41" y="290"/>
                      <a:pt x="41" y="290"/>
                    </a:cubicBezTo>
                    <a:cubicBezTo>
                      <a:pt x="44" y="292"/>
                      <a:pt x="44" y="292"/>
                      <a:pt x="44" y="292"/>
                    </a:cubicBezTo>
                    <a:cubicBezTo>
                      <a:pt x="42" y="296"/>
                      <a:pt x="42" y="296"/>
                      <a:pt x="42" y="296"/>
                    </a:cubicBezTo>
                    <a:cubicBezTo>
                      <a:pt x="41" y="297"/>
                      <a:pt x="41" y="298"/>
                      <a:pt x="42" y="298"/>
                    </a:cubicBezTo>
                    <a:cubicBezTo>
                      <a:pt x="45" y="300"/>
                      <a:pt x="45" y="300"/>
                      <a:pt x="45" y="300"/>
                    </a:cubicBezTo>
                    <a:cubicBezTo>
                      <a:pt x="42" y="302"/>
                      <a:pt x="42" y="302"/>
                      <a:pt x="42" y="302"/>
                    </a:cubicBezTo>
                    <a:cubicBezTo>
                      <a:pt x="41" y="302"/>
                      <a:pt x="41" y="302"/>
                      <a:pt x="41" y="303"/>
                    </a:cubicBezTo>
                    <a:cubicBezTo>
                      <a:pt x="41" y="303"/>
                      <a:pt x="41" y="304"/>
                      <a:pt x="42" y="304"/>
                    </a:cubicBezTo>
                    <a:cubicBezTo>
                      <a:pt x="45" y="306"/>
                      <a:pt x="45" y="306"/>
                      <a:pt x="45" y="306"/>
                    </a:cubicBezTo>
                    <a:cubicBezTo>
                      <a:pt x="41" y="307"/>
                      <a:pt x="41" y="307"/>
                      <a:pt x="41" y="307"/>
                    </a:cubicBezTo>
                    <a:cubicBezTo>
                      <a:pt x="41" y="307"/>
                      <a:pt x="40" y="308"/>
                      <a:pt x="40" y="308"/>
                    </a:cubicBezTo>
                    <a:cubicBezTo>
                      <a:pt x="40" y="309"/>
                      <a:pt x="40" y="309"/>
                      <a:pt x="41" y="310"/>
                    </a:cubicBezTo>
                    <a:cubicBezTo>
                      <a:pt x="44" y="312"/>
                      <a:pt x="44" y="312"/>
                      <a:pt x="44" y="312"/>
                    </a:cubicBezTo>
                    <a:cubicBezTo>
                      <a:pt x="41" y="314"/>
                      <a:pt x="41" y="314"/>
                      <a:pt x="41" y="314"/>
                    </a:cubicBezTo>
                    <a:cubicBezTo>
                      <a:pt x="41" y="314"/>
                      <a:pt x="40" y="315"/>
                      <a:pt x="40" y="315"/>
                    </a:cubicBezTo>
                    <a:cubicBezTo>
                      <a:pt x="40" y="316"/>
                      <a:pt x="40" y="316"/>
                      <a:pt x="41" y="316"/>
                    </a:cubicBezTo>
                    <a:cubicBezTo>
                      <a:pt x="44" y="318"/>
                      <a:pt x="44" y="318"/>
                      <a:pt x="44" y="318"/>
                    </a:cubicBezTo>
                    <a:cubicBezTo>
                      <a:pt x="42" y="320"/>
                      <a:pt x="42" y="320"/>
                      <a:pt x="42" y="320"/>
                    </a:cubicBezTo>
                    <a:cubicBezTo>
                      <a:pt x="42" y="320"/>
                      <a:pt x="42" y="320"/>
                      <a:pt x="42" y="321"/>
                    </a:cubicBezTo>
                    <a:cubicBezTo>
                      <a:pt x="42" y="321"/>
                      <a:pt x="42" y="322"/>
                      <a:pt x="42" y="322"/>
                    </a:cubicBezTo>
                    <a:cubicBezTo>
                      <a:pt x="44" y="323"/>
                      <a:pt x="44" y="323"/>
                      <a:pt x="44" y="323"/>
                    </a:cubicBezTo>
                    <a:cubicBezTo>
                      <a:pt x="42" y="326"/>
                      <a:pt x="42" y="326"/>
                      <a:pt x="42" y="326"/>
                    </a:cubicBezTo>
                    <a:cubicBezTo>
                      <a:pt x="42" y="326"/>
                      <a:pt x="42" y="327"/>
                      <a:pt x="42" y="327"/>
                    </a:cubicBezTo>
                    <a:cubicBezTo>
                      <a:pt x="42" y="328"/>
                      <a:pt x="42" y="328"/>
                      <a:pt x="42" y="328"/>
                    </a:cubicBezTo>
                    <a:cubicBezTo>
                      <a:pt x="45" y="330"/>
                      <a:pt x="45" y="330"/>
                      <a:pt x="45" y="330"/>
                    </a:cubicBezTo>
                    <a:cubicBezTo>
                      <a:pt x="41" y="332"/>
                      <a:pt x="41" y="332"/>
                      <a:pt x="41" y="332"/>
                    </a:cubicBezTo>
                    <a:cubicBezTo>
                      <a:pt x="40" y="332"/>
                      <a:pt x="40" y="333"/>
                      <a:pt x="40" y="333"/>
                    </a:cubicBezTo>
                    <a:cubicBezTo>
                      <a:pt x="40" y="334"/>
                      <a:pt x="40" y="334"/>
                      <a:pt x="41" y="334"/>
                    </a:cubicBezTo>
                    <a:cubicBezTo>
                      <a:pt x="45" y="337"/>
                      <a:pt x="45" y="337"/>
                      <a:pt x="45" y="337"/>
                    </a:cubicBezTo>
                    <a:cubicBezTo>
                      <a:pt x="42" y="340"/>
                      <a:pt x="42" y="340"/>
                      <a:pt x="42" y="340"/>
                    </a:cubicBezTo>
                    <a:cubicBezTo>
                      <a:pt x="42" y="341"/>
                      <a:pt x="41" y="341"/>
                      <a:pt x="42" y="342"/>
                    </a:cubicBezTo>
                    <a:cubicBezTo>
                      <a:pt x="42" y="342"/>
                      <a:pt x="42" y="342"/>
                      <a:pt x="42" y="343"/>
                    </a:cubicBezTo>
                    <a:cubicBezTo>
                      <a:pt x="45" y="344"/>
                      <a:pt x="45" y="344"/>
                      <a:pt x="45" y="344"/>
                    </a:cubicBezTo>
                    <a:cubicBezTo>
                      <a:pt x="43" y="345"/>
                      <a:pt x="43" y="345"/>
                      <a:pt x="43" y="345"/>
                    </a:cubicBezTo>
                    <a:cubicBezTo>
                      <a:pt x="42" y="346"/>
                      <a:pt x="42" y="346"/>
                      <a:pt x="42" y="347"/>
                    </a:cubicBezTo>
                    <a:cubicBezTo>
                      <a:pt x="42" y="347"/>
                      <a:pt x="42" y="348"/>
                      <a:pt x="43" y="348"/>
                    </a:cubicBezTo>
                    <a:cubicBezTo>
                      <a:pt x="43" y="348"/>
                      <a:pt x="43" y="348"/>
                      <a:pt x="43" y="348"/>
                    </a:cubicBezTo>
                    <a:cubicBezTo>
                      <a:pt x="41" y="349"/>
                      <a:pt x="41" y="349"/>
                      <a:pt x="41" y="349"/>
                    </a:cubicBezTo>
                    <a:cubicBezTo>
                      <a:pt x="40" y="349"/>
                      <a:pt x="40" y="350"/>
                      <a:pt x="40" y="351"/>
                    </a:cubicBezTo>
                    <a:cubicBezTo>
                      <a:pt x="40" y="351"/>
                      <a:pt x="40" y="352"/>
                      <a:pt x="40" y="352"/>
                    </a:cubicBezTo>
                    <a:cubicBezTo>
                      <a:pt x="44" y="354"/>
                      <a:pt x="44" y="354"/>
                      <a:pt x="44" y="354"/>
                    </a:cubicBezTo>
                    <a:cubicBezTo>
                      <a:pt x="41" y="356"/>
                      <a:pt x="41" y="356"/>
                      <a:pt x="41" y="356"/>
                    </a:cubicBezTo>
                    <a:cubicBezTo>
                      <a:pt x="41" y="357"/>
                      <a:pt x="41" y="357"/>
                      <a:pt x="41" y="358"/>
                    </a:cubicBezTo>
                    <a:cubicBezTo>
                      <a:pt x="41" y="358"/>
                      <a:pt x="41" y="359"/>
                      <a:pt x="42" y="359"/>
                    </a:cubicBezTo>
                    <a:cubicBezTo>
                      <a:pt x="43" y="360"/>
                      <a:pt x="43" y="360"/>
                      <a:pt x="43" y="360"/>
                    </a:cubicBezTo>
                    <a:cubicBezTo>
                      <a:pt x="41" y="361"/>
                      <a:pt x="41" y="361"/>
                      <a:pt x="41" y="361"/>
                    </a:cubicBezTo>
                    <a:cubicBezTo>
                      <a:pt x="40" y="362"/>
                      <a:pt x="40" y="362"/>
                      <a:pt x="40" y="363"/>
                    </a:cubicBezTo>
                    <a:cubicBezTo>
                      <a:pt x="40" y="363"/>
                      <a:pt x="40" y="364"/>
                      <a:pt x="41" y="364"/>
                    </a:cubicBezTo>
                    <a:cubicBezTo>
                      <a:pt x="44" y="366"/>
                      <a:pt x="44" y="366"/>
                      <a:pt x="44" y="366"/>
                    </a:cubicBezTo>
                    <a:cubicBezTo>
                      <a:pt x="42" y="367"/>
                      <a:pt x="42" y="367"/>
                      <a:pt x="42" y="367"/>
                    </a:cubicBezTo>
                    <a:cubicBezTo>
                      <a:pt x="41" y="368"/>
                      <a:pt x="41" y="368"/>
                      <a:pt x="41" y="369"/>
                    </a:cubicBezTo>
                    <a:cubicBezTo>
                      <a:pt x="41" y="369"/>
                      <a:pt x="41" y="370"/>
                      <a:pt x="42" y="370"/>
                    </a:cubicBezTo>
                    <a:cubicBezTo>
                      <a:pt x="44" y="371"/>
                      <a:pt x="44" y="371"/>
                      <a:pt x="44" y="371"/>
                    </a:cubicBezTo>
                    <a:cubicBezTo>
                      <a:pt x="42" y="373"/>
                      <a:pt x="42" y="373"/>
                      <a:pt x="42" y="373"/>
                    </a:cubicBezTo>
                    <a:cubicBezTo>
                      <a:pt x="42" y="373"/>
                      <a:pt x="41" y="374"/>
                      <a:pt x="41" y="374"/>
                    </a:cubicBezTo>
                    <a:cubicBezTo>
                      <a:pt x="41" y="375"/>
                      <a:pt x="42" y="375"/>
                      <a:pt x="42" y="375"/>
                    </a:cubicBezTo>
                    <a:cubicBezTo>
                      <a:pt x="44" y="376"/>
                      <a:pt x="44" y="376"/>
                      <a:pt x="44" y="376"/>
                    </a:cubicBezTo>
                    <a:cubicBezTo>
                      <a:pt x="41" y="377"/>
                      <a:pt x="41" y="377"/>
                      <a:pt x="41" y="377"/>
                    </a:cubicBezTo>
                    <a:cubicBezTo>
                      <a:pt x="40" y="377"/>
                      <a:pt x="40" y="378"/>
                      <a:pt x="40" y="378"/>
                    </a:cubicBezTo>
                    <a:cubicBezTo>
                      <a:pt x="40" y="379"/>
                      <a:pt x="40" y="380"/>
                      <a:pt x="41" y="380"/>
                    </a:cubicBezTo>
                    <a:cubicBezTo>
                      <a:pt x="44" y="382"/>
                      <a:pt x="44" y="382"/>
                      <a:pt x="44" y="382"/>
                    </a:cubicBezTo>
                    <a:cubicBezTo>
                      <a:pt x="42" y="384"/>
                      <a:pt x="42" y="384"/>
                      <a:pt x="42" y="384"/>
                    </a:cubicBezTo>
                    <a:cubicBezTo>
                      <a:pt x="42" y="384"/>
                      <a:pt x="41" y="385"/>
                      <a:pt x="41" y="385"/>
                    </a:cubicBezTo>
                    <a:cubicBezTo>
                      <a:pt x="41" y="386"/>
                      <a:pt x="42" y="386"/>
                      <a:pt x="42" y="386"/>
                    </a:cubicBezTo>
                    <a:cubicBezTo>
                      <a:pt x="45" y="388"/>
                      <a:pt x="45" y="388"/>
                      <a:pt x="45" y="388"/>
                    </a:cubicBezTo>
                    <a:cubicBezTo>
                      <a:pt x="43" y="389"/>
                      <a:pt x="43" y="389"/>
                      <a:pt x="43" y="389"/>
                    </a:cubicBezTo>
                    <a:cubicBezTo>
                      <a:pt x="42" y="389"/>
                      <a:pt x="42" y="389"/>
                      <a:pt x="42" y="390"/>
                    </a:cubicBezTo>
                    <a:cubicBezTo>
                      <a:pt x="42" y="391"/>
                      <a:pt x="42" y="391"/>
                      <a:pt x="43" y="391"/>
                    </a:cubicBezTo>
                    <a:cubicBezTo>
                      <a:pt x="44" y="392"/>
                      <a:pt x="44" y="392"/>
                      <a:pt x="44" y="392"/>
                    </a:cubicBezTo>
                    <a:cubicBezTo>
                      <a:pt x="42" y="395"/>
                      <a:pt x="42" y="395"/>
                      <a:pt x="42" y="395"/>
                    </a:cubicBezTo>
                    <a:cubicBezTo>
                      <a:pt x="42" y="395"/>
                      <a:pt x="42" y="396"/>
                      <a:pt x="42" y="396"/>
                    </a:cubicBezTo>
                    <a:cubicBezTo>
                      <a:pt x="42" y="396"/>
                      <a:pt x="42" y="397"/>
                      <a:pt x="42" y="397"/>
                    </a:cubicBezTo>
                    <a:cubicBezTo>
                      <a:pt x="44" y="398"/>
                      <a:pt x="44" y="398"/>
                      <a:pt x="44" y="398"/>
                    </a:cubicBezTo>
                    <a:cubicBezTo>
                      <a:pt x="41" y="399"/>
                      <a:pt x="41" y="399"/>
                      <a:pt x="41" y="399"/>
                    </a:cubicBezTo>
                    <a:cubicBezTo>
                      <a:pt x="41" y="399"/>
                      <a:pt x="41" y="400"/>
                      <a:pt x="41" y="400"/>
                    </a:cubicBezTo>
                    <a:cubicBezTo>
                      <a:pt x="41" y="401"/>
                      <a:pt x="41" y="401"/>
                      <a:pt x="41" y="402"/>
                    </a:cubicBezTo>
                    <a:cubicBezTo>
                      <a:pt x="44" y="404"/>
                      <a:pt x="44" y="404"/>
                      <a:pt x="44" y="404"/>
                    </a:cubicBezTo>
                    <a:cubicBezTo>
                      <a:pt x="42" y="406"/>
                      <a:pt x="42" y="406"/>
                      <a:pt x="42" y="406"/>
                    </a:cubicBezTo>
                    <a:cubicBezTo>
                      <a:pt x="41" y="406"/>
                      <a:pt x="41" y="407"/>
                      <a:pt x="41" y="407"/>
                    </a:cubicBezTo>
                    <a:cubicBezTo>
                      <a:pt x="41" y="408"/>
                      <a:pt x="42" y="408"/>
                      <a:pt x="42" y="408"/>
                    </a:cubicBezTo>
                    <a:cubicBezTo>
                      <a:pt x="43" y="409"/>
                      <a:pt x="43" y="409"/>
                      <a:pt x="43" y="409"/>
                    </a:cubicBezTo>
                    <a:cubicBezTo>
                      <a:pt x="42" y="410"/>
                      <a:pt x="42" y="410"/>
                      <a:pt x="42" y="410"/>
                    </a:cubicBezTo>
                    <a:cubicBezTo>
                      <a:pt x="41" y="411"/>
                      <a:pt x="41" y="411"/>
                      <a:pt x="41" y="412"/>
                    </a:cubicBezTo>
                    <a:cubicBezTo>
                      <a:pt x="41" y="412"/>
                      <a:pt x="41" y="413"/>
                      <a:pt x="42" y="413"/>
                    </a:cubicBezTo>
                    <a:cubicBezTo>
                      <a:pt x="44" y="415"/>
                      <a:pt x="44" y="415"/>
                      <a:pt x="44" y="415"/>
                    </a:cubicBezTo>
                    <a:cubicBezTo>
                      <a:pt x="42" y="417"/>
                      <a:pt x="42" y="417"/>
                      <a:pt x="42" y="417"/>
                    </a:cubicBezTo>
                    <a:cubicBezTo>
                      <a:pt x="41" y="417"/>
                      <a:pt x="41" y="418"/>
                      <a:pt x="41" y="418"/>
                    </a:cubicBezTo>
                    <a:cubicBezTo>
                      <a:pt x="41" y="419"/>
                      <a:pt x="41" y="419"/>
                      <a:pt x="42" y="419"/>
                    </a:cubicBezTo>
                    <a:cubicBezTo>
                      <a:pt x="45" y="421"/>
                      <a:pt x="45" y="421"/>
                      <a:pt x="45" y="421"/>
                    </a:cubicBezTo>
                    <a:cubicBezTo>
                      <a:pt x="41" y="422"/>
                      <a:pt x="41" y="422"/>
                      <a:pt x="41" y="422"/>
                    </a:cubicBezTo>
                    <a:cubicBezTo>
                      <a:pt x="41" y="423"/>
                      <a:pt x="40" y="423"/>
                      <a:pt x="40" y="424"/>
                    </a:cubicBezTo>
                    <a:cubicBezTo>
                      <a:pt x="40" y="424"/>
                      <a:pt x="40" y="425"/>
                      <a:pt x="41" y="425"/>
                    </a:cubicBezTo>
                    <a:cubicBezTo>
                      <a:pt x="45" y="428"/>
                      <a:pt x="45" y="428"/>
                      <a:pt x="45" y="428"/>
                    </a:cubicBezTo>
                    <a:cubicBezTo>
                      <a:pt x="41" y="431"/>
                      <a:pt x="41" y="431"/>
                      <a:pt x="41" y="431"/>
                    </a:cubicBezTo>
                    <a:cubicBezTo>
                      <a:pt x="41" y="431"/>
                      <a:pt x="41" y="431"/>
                      <a:pt x="41" y="432"/>
                    </a:cubicBezTo>
                    <a:cubicBezTo>
                      <a:pt x="41" y="432"/>
                      <a:pt x="41" y="433"/>
                      <a:pt x="42" y="433"/>
                    </a:cubicBezTo>
                    <a:cubicBezTo>
                      <a:pt x="45" y="435"/>
                      <a:pt x="45" y="435"/>
                      <a:pt x="45" y="435"/>
                    </a:cubicBezTo>
                    <a:cubicBezTo>
                      <a:pt x="42" y="436"/>
                      <a:pt x="42" y="436"/>
                      <a:pt x="42" y="436"/>
                    </a:cubicBezTo>
                    <a:cubicBezTo>
                      <a:pt x="42" y="436"/>
                      <a:pt x="41" y="436"/>
                      <a:pt x="41" y="437"/>
                    </a:cubicBezTo>
                    <a:cubicBezTo>
                      <a:pt x="41" y="438"/>
                      <a:pt x="42" y="438"/>
                      <a:pt x="42" y="438"/>
                    </a:cubicBezTo>
                    <a:cubicBezTo>
                      <a:pt x="45" y="440"/>
                      <a:pt x="45" y="440"/>
                      <a:pt x="45" y="440"/>
                    </a:cubicBezTo>
                    <a:cubicBezTo>
                      <a:pt x="42" y="442"/>
                      <a:pt x="42" y="442"/>
                      <a:pt x="42" y="442"/>
                    </a:cubicBezTo>
                    <a:cubicBezTo>
                      <a:pt x="42" y="443"/>
                      <a:pt x="42" y="443"/>
                      <a:pt x="42" y="444"/>
                    </a:cubicBezTo>
                    <a:cubicBezTo>
                      <a:pt x="42" y="444"/>
                      <a:pt x="42" y="444"/>
                      <a:pt x="43" y="445"/>
                    </a:cubicBezTo>
                    <a:cubicBezTo>
                      <a:pt x="45" y="446"/>
                      <a:pt x="45" y="446"/>
                      <a:pt x="45" y="446"/>
                    </a:cubicBezTo>
                    <a:cubicBezTo>
                      <a:pt x="42" y="448"/>
                      <a:pt x="42" y="448"/>
                      <a:pt x="42" y="448"/>
                    </a:cubicBezTo>
                    <a:cubicBezTo>
                      <a:pt x="42" y="448"/>
                      <a:pt x="42" y="449"/>
                      <a:pt x="42" y="449"/>
                    </a:cubicBezTo>
                    <a:cubicBezTo>
                      <a:pt x="42" y="450"/>
                      <a:pt x="42" y="450"/>
                      <a:pt x="42" y="450"/>
                    </a:cubicBezTo>
                    <a:cubicBezTo>
                      <a:pt x="45" y="452"/>
                      <a:pt x="45" y="452"/>
                      <a:pt x="45" y="452"/>
                    </a:cubicBezTo>
                    <a:cubicBezTo>
                      <a:pt x="41" y="454"/>
                      <a:pt x="41" y="454"/>
                      <a:pt x="41" y="454"/>
                    </a:cubicBezTo>
                    <a:cubicBezTo>
                      <a:pt x="40" y="454"/>
                      <a:pt x="40" y="455"/>
                      <a:pt x="40" y="455"/>
                    </a:cubicBezTo>
                    <a:cubicBezTo>
                      <a:pt x="40" y="456"/>
                      <a:pt x="40" y="456"/>
                      <a:pt x="41" y="457"/>
                    </a:cubicBezTo>
                    <a:cubicBezTo>
                      <a:pt x="44" y="459"/>
                      <a:pt x="44" y="459"/>
                      <a:pt x="44" y="459"/>
                    </a:cubicBezTo>
                    <a:cubicBezTo>
                      <a:pt x="41" y="462"/>
                      <a:pt x="41" y="462"/>
                      <a:pt x="41" y="462"/>
                    </a:cubicBezTo>
                    <a:cubicBezTo>
                      <a:pt x="41" y="463"/>
                      <a:pt x="41" y="463"/>
                      <a:pt x="41" y="463"/>
                    </a:cubicBezTo>
                    <a:cubicBezTo>
                      <a:pt x="41" y="464"/>
                      <a:pt x="41" y="464"/>
                      <a:pt x="42" y="465"/>
                    </a:cubicBezTo>
                    <a:cubicBezTo>
                      <a:pt x="44" y="466"/>
                      <a:pt x="44" y="466"/>
                      <a:pt x="44" y="466"/>
                    </a:cubicBezTo>
                    <a:cubicBezTo>
                      <a:pt x="42" y="469"/>
                      <a:pt x="42" y="469"/>
                      <a:pt x="42" y="469"/>
                    </a:cubicBezTo>
                    <a:cubicBezTo>
                      <a:pt x="42" y="469"/>
                      <a:pt x="42" y="469"/>
                      <a:pt x="42" y="470"/>
                    </a:cubicBezTo>
                    <a:cubicBezTo>
                      <a:pt x="42" y="470"/>
                      <a:pt x="42" y="471"/>
                      <a:pt x="43" y="471"/>
                    </a:cubicBezTo>
                    <a:cubicBezTo>
                      <a:pt x="44" y="472"/>
                      <a:pt x="44" y="472"/>
                      <a:pt x="44" y="472"/>
                    </a:cubicBezTo>
                    <a:cubicBezTo>
                      <a:pt x="41" y="475"/>
                      <a:pt x="41" y="475"/>
                      <a:pt x="41" y="475"/>
                    </a:cubicBezTo>
                    <a:cubicBezTo>
                      <a:pt x="41" y="476"/>
                      <a:pt x="41" y="476"/>
                      <a:pt x="41" y="477"/>
                    </a:cubicBezTo>
                    <a:cubicBezTo>
                      <a:pt x="41" y="477"/>
                      <a:pt x="41" y="477"/>
                      <a:pt x="41" y="478"/>
                    </a:cubicBezTo>
                    <a:cubicBezTo>
                      <a:pt x="44" y="479"/>
                      <a:pt x="44" y="479"/>
                      <a:pt x="44" y="479"/>
                    </a:cubicBezTo>
                    <a:cubicBezTo>
                      <a:pt x="41" y="481"/>
                      <a:pt x="41" y="481"/>
                      <a:pt x="41" y="481"/>
                    </a:cubicBezTo>
                    <a:cubicBezTo>
                      <a:pt x="41" y="482"/>
                      <a:pt x="40" y="482"/>
                      <a:pt x="40" y="483"/>
                    </a:cubicBezTo>
                    <a:cubicBezTo>
                      <a:pt x="40" y="483"/>
                      <a:pt x="41" y="484"/>
                      <a:pt x="41" y="484"/>
                    </a:cubicBezTo>
                    <a:cubicBezTo>
                      <a:pt x="44" y="486"/>
                      <a:pt x="44" y="486"/>
                      <a:pt x="44" y="486"/>
                    </a:cubicBezTo>
                    <a:cubicBezTo>
                      <a:pt x="42" y="490"/>
                      <a:pt x="42" y="490"/>
                      <a:pt x="42" y="490"/>
                    </a:cubicBezTo>
                    <a:cubicBezTo>
                      <a:pt x="42" y="491"/>
                      <a:pt x="42" y="492"/>
                      <a:pt x="43" y="492"/>
                    </a:cubicBezTo>
                    <a:cubicBezTo>
                      <a:pt x="44" y="493"/>
                      <a:pt x="44" y="493"/>
                      <a:pt x="44" y="493"/>
                    </a:cubicBezTo>
                    <a:cubicBezTo>
                      <a:pt x="43" y="494"/>
                      <a:pt x="43" y="494"/>
                      <a:pt x="43" y="494"/>
                    </a:cubicBezTo>
                    <a:cubicBezTo>
                      <a:pt x="42" y="494"/>
                      <a:pt x="42" y="495"/>
                      <a:pt x="42" y="495"/>
                    </a:cubicBezTo>
                    <a:cubicBezTo>
                      <a:pt x="42" y="496"/>
                      <a:pt x="42" y="496"/>
                      <a:pt x="42" y="497"/>
                    </a:cubicBezTo>
                    <a:cubicBezTo>
                      <a:pt x="45" y="498"/>
                      <a:pt x="45" y="498"/>
                      <a:pt x="45" y="498"/>
                    </a:cubicBezTo>
                    <a:cubicBezTo>
                      <a:pt x="42" y="501"/>
                      <a:pt x="42" y="501"/>
                      <a:pt x="42" y="501"/>
                    </a:cubicBezTo>
                    <a:cubicBezTo>
                      <a:pt x="42" y="501"/>
                      <a:pt x="42" y="502"/>
                      <a:pt x="42" y="502"/>
                    </a:cubicBezTo>
                    <a:cubicBezTo>
                      <a:pt x="42" y="503"/>
                      <a:pt x="42" y="503"/>
                      <a:pt x="42" y="503"/>
                    </a:cubicBezTo>
                    <a:cubicBezTo>
                      <a:pt x="45" y="505"/>
                      <a:pt x="45" y="505"/>
                      <a:pt x="45" y="505"/>
                    </a:cubicBezTo>
                    <a:cubicBezTo>
                      <a:pt x="41" y="507"/>
                      <a:pt x="41" y="507"/>
                      <a:pt x="41" y="507"/>
                    </a:cubicBezTo>
                    <a:cubicBezTo>
                      <a:pt x="41" y="507"/>
                      <a:pt x="40" y="507"/>
                      <a:pt x="40" y="508"/>
                    </a:cubicBezTo>
                    <a:cubicBezTo>
                      <a:pt x="40" y="508"/>
                      <a:pt x="40" y="509"/>
                      <a:pt x="41" y="509"/>
                    </a:cubicBezTo>
                    <a:cubicBezTo>
                      <a:pt x="44" y="511"/>
                      <a:pt x="44" y="511"/>
                      <a:pt x="44" y="511"/>
                    </a:cubicBezTo>
                    <a:cubicBezTo>
                      <a:pt x="41" y="513"/>
                      <a:pt x="41" y="513"/>
                      <a:pt x="41" y="513"/>
                    </a:cubicBezTo>
                    <a:cubicBezTo>
                      <a:pt x="40" y="513"/>
                      <a:pt x="40" y="514"/>
                      <a:pt x="40" y="514"/>
                    </a:cubicBezTo>
                    <a:cubicBezTo>
                      <a:pt x="40" y="515"/>
                      <a:pt x="40" y="515"/>
                      <a:pt x="40" y="515"/>
                    </a:cubicBezTo>
                    <a:cubicBezTo>
                      <a:pt x="44" y="517"/>
                      <a:pt x="44" y="517"/>
                      <a:pt x="44" y="517"/>
                    </a:cubicBezTo>
                    <a:cubicBezTo>
                      <a:pt x="42" y="519"/>
                      <a:pt x="42" y="519"/>
                      <a:pt x="42" y="519"/>
                    </a:cubicBezTo>
                    <a:cubicBezTo>
                      <a:pt x="42" y="519"/>
                      <a:pt x="42" y="520"/>
                      <a:pt x="42" y="520"/>
                    </a:cubicBezTo>
                    <a:cubicBezTo>
                      <a:pt x="42" y="521"/>
                      <a:pt x="42" y="521"/>
                      <a:pt x="42" y="521"/>
                    </a:cubicBezTo>
                    <a:cubicBezTo>
                      <a:pt x="46" y="523"/>
                      <a:pt x="46" y="523"/>
                      <a:pt x="46" y="523"/>
                    </a:cubicBezTo>
                    <a:cubicBezTo>
                      <a:pt x="42" y="526"/>
                      <a:pt x="42" y="526"/>
                      <a:pt x="42" y="526"/>
                    </a:cubicBezTo>
                    <a:cubicBezTo>
                      <a:pt x="42" y="526"/>
                      <a:pt x="42" y="527"/>
                      <a:pt x="42" y="527"/>
                    </a:cubicBezTo>
                    <a:cubicBezTo>
                      <a:pt x="42" y="528"/>
                      <a:pt x="42" y="528"/>
                      <a:pt x="42" y="528"/>
                    </a:cubicBezTo>
                    <a:cubicBezTo>
                      <a:pt x="45" y="530"/>
                      <a:pt x="45" y="530"/>
                      <a:pt x="45" y="530"/>
                    </a:cubicBezTo>
                    <a:cubicBezTo>
                      <a:pt x="43" y="532"/>
                      <a:pt x="43" y="532"/>
                      <a:pt x="43" y="532"/>
                    </a:cubicBezTo>
                    <a:cubicBezTo>
                      <a:pt x="42" y="533"/>
                      <a:pt x="42" y="533"/>
                      <a:pt x="42" y="534"/>
                    </a:cubicBezTo>
                    <a:cubicBezTo>
                      <a:pt x="42" y="534"/>
                      <a:pt x="42" y="534"/>
                      <a:pt x="43" y="535"/>
                    </a:cubicBezTo>
                    <a:cubicBezTo>
                      <a:pt x="44" y="535"/>
                      <a:pt x="44" y="535"/>
                      <a:pt x="44" y="535"/>
                    </a:cubicBezTo>
                    <a:cubicBezTo>
                      <a:pt x="42" y="536"/>
                      <a:pt x="42" y="536"/>
                      <a:pt x="42" y="536"/>
                    </a:cubicBezTo>
                    <a:cubicBezTo>
                      <a:pt x="41" y="536"/>
                      <a:pt x="41" y="537"/>
                      <a:pt x="41" y="537"/>
                    </a:cubicBezTo>
                    <a:cubicBezTo>
                      <a:pt x="41" y="538"/>
                      <a:pt x="41" y="538"/>
                      <a:pt x="41" y="539"/>
                    </a:cubicBezTo>
                    <a:cubicBezTo>
                      <a:pt x="44" y="540"/>
                      <a:pt x="44" y="540"/>
                      <a:pt x="44" y="540"/>
                    </a:cubicBezTo>
                    <a:cubicBezTo>
                      <a:pt x="41" y="542"/>
                      <a:pt x="41" y="542"/>
                      <a:pt x="41" y="542"/>
                    </a:cubicBezTo>
                    <a:cubicBezTo>
                      <a:pt x="41" y="542"/>
                      <a:pt x="41" y="543"/>
                      <a:pt x="41" y="543"/>
                    </a:cubicBezTo>
                    <a:cubicBezTo>
                      <a:pt x="41" y="544"/>
                      <a:pt x="41" y="544"/>
                      <a:pt x="42" y="544"/>
                    </a:cubicBezTo>
                    <a:cubicBezTo>
                      <a:pt x="44" y="546"/>
                      <a:pt x="44" y="546"/>
                      <a:pt x="44" y="546"/>
                    </a:cubicBezTo>
                    <a:cubicBezTo>
                      <a:pt x="41" y="546"/>
                      <a:pt x="41" y="546"/>
                      <a:pt x="41" y="546"/>
                    </a:cubicBezTo>
                    <a:cubicBezTo>
                      <a:pt x="41" y="546"/>
                      <a:pt x="40" y="547"/>
                      <a:pt x="40" y="547"/>
                    </a:cubicBezTo>
                    <a:cubicBezTo>
                      <a:pt x="40" y="548"/>
                      <a:pt x="40" y="548"/>
                      <a:pt x="41" y="549"/>
                    </a:cubicBezTo>
                    <a:cubicBezTo>
                      <a:pt x="45" y="551"/>
                      <a:pt x="45" y="551"/>
                      <a:pt x="45" y="551"/>
                    </a:cubicBezTo>
                    <a:cubicBezTo>
                      <a:pt x="41" y="554"/>
                      <a:pt x="41" y="554"/>
                      <a:pt x="41" y="554"/>
                    </a:cubicBezTo>
                    <a:cubicBezTo>
                      <a:pt x="40" y="554"/>
                      <a:pt x="40" y="555"/>
                      <a:pt x="40" y="555"/>
                    </a:cubicBezTo>
                    <a:cubicBezTo>
                      <a:pt x="40" y="556"/>
                      <a:pt x="40" y="556"/>
                      <a:pt x="41" y="557"/>
                    </a:cubicBezTo>
                    <a:cubicBezTo>
                      <a:pt x="44" y="558"/>
                      <a:pt x="44" y="558"/>
                      <a:pt x="44" y="558"/>
                    </a:cubicBezTo>
                    <a:cubicBezTo>
                      <a:pt x="41" y="560"/>
                      <a:pt x="41" y="560"/>
                      <a:pt x="41" y="560"/>
                    </a:cubicBezTo>
                    <a:cubicBezTo>
                      <a:pt x="40" y="561"/>
                      <a:pt x="40" y="561"/>
                      <a:pt x="40" y="562"/>
                    </a:cubicBezTo>
                    <a:cubicBezTo>
                      <a:pt x="40" y="562"/>
                      <a:pt x="40" y="563"/>
                      <a:pt x="41" y="563"/>
                    </a:cubicBezTo>
                    <a:cubicBezTo>
                      <a:pt x="44" y="565"/>
                      <a:pt x="44" y="565"/>
                      <a:pt x="44" y="565"/>
                    </a:cubicBezTo>
                    <a:cubicBezTo>
                      <a:pt x="41" y="568"/>
                      <a:pt x="41" y="568"/>
                      <a:pt x="41" y="568"/>
                    </a:cubicBezTo>
                    <a:cubicBezTo>
                      <a:pt x="41" y="568"/>
                      <a:pt x="41" y="568"/>
                      <a:pt x="41" y="569"/>
                    </a:cubicBezTo>
                    <a:cubicBezTo>
                      <a:pt x="41" y="569"/>
                      <a:pt x="41" y="570"/>
                      <a:pt x="42" y="570"/>
                    </a:cubicBezTo>
                    <a:cubicBezTo>
                      <a:pt x="44" y="571"/>
                      <a:pt x="44" y="571"/>
                      <a:pt x="44" y="571"/>
                    </a:cubicBezTo>
                    <a:cubicBezTo>
                      <a:pt x="41" y="573"/>
                      <a:pt x="41" y="573"/>
                      <a:pt x="41" y="573"/>
                    </a:cubicBezTo>
                    <a:cubicBezTo>
                      <a:pt x="41" y="573"/>
                      <a:pt x="40" y="573"/>
                      <a:pt x="40" y="574"/>
                    </a:cubicBezTo>
                    <a:cubicBezTo>
                      <a:pt x="40" y="574"/>
                      <a:pt x="40" y="575"/>
                      <a:pt x="41" y="575"/>
                    </a:cubicBezTo>
                    <a:cubicBezTo>
                      <a:pt x="44" y="577"/>
                      <a:pt x="44" y="577"/>
                      <a:pt x="44" y="577"/>
                    </a:cubicBezTo>
                    <a:cubicBezTo>
                      <a:pt x="42" y="578"/>
                      <a:pt x="42" y="578"/>
                      <a:pt x="42" y="578"/>
                    </a:cubicBezTo>
                    <a:cubicBezTo>
                      <a:pt x="41" y="578"/>
                      <a:pt x="41" y="579"/>
                      <a:pt x="40" y="579"/>
                    </a:cubicBezTo>
                    <a:cubicBezTo>
                      <a:pt x="40" y="580"/>
                      <a:pt x="41" y="580"/>
                      <a:pt x="41" y="581"/>
                    </a:cubicBezTo>
                    <a:cubicBezTo>
                      <a:pt x="45" y="583"/>
                      <a:pt x="45" y="583"/>
                      <a:pt x="45" y="583"/>
                    </a:cubicBezTo>
                    <a:cubicBezTo>
                      <a:pt x="42" y="585"/>
                      <a:pt x="42" y="585"/>
                      <a:pt x="42" y="585"/>
                    </a:cubicBezTo>
                    <a:cubicBezTo>
                      <a:pt x="41" y="585"/>
                      <a:pt x="41" y="586"/>
                      <a:pt x="41" y="586"/>
                    </a:cubicBezTo>
                    <a:cubicBezTo>
                      <a:pt x="41" y="587"/>
                      <a:pt x="41" y="587"/>
                      <a:pt x="42" y="588"/>
                    </a:cubicBezTo>
                    <a:cubicBezTo>
                      <a:pt x="44" y="589"/>
                      <a:pt x="44" y="589"/>
                      <a:pt x="44" y="589"/>
                    </a:cubicBezTo>
                    <a:cubicBezTo>
                      <a:pt x="42" y="592"/>
                      <a:pt x="42" y="592"/>
                      <a:pt x="42" y="592"/>
                    </a:cubicBezTo>
                    <a:cubicBezTo>
                      <a:pt x="42" y="592"/>
                      <a:pt x="42" y="592"/>
                      <a:pt x="42" y="593"/>
                    </a:cubicBezTo>
                    <a:cubicBezTo>
                      <a:pt x="42" y="593"/>
                      <a:pt x="42" y="594"/>
                      <a:pt x="43" y="594"/>
                    </a:cubicBezTo>
                    <a:cubicBezTo>
                      <a:pt x="44" y="595"/>
                      <a:pt x="44" y="595"/>
                      <a:pt x="44" y="595"/>
                    </a:cubicBezTo>
                    <a:cubicBezTo>
                      <a:pt x="42" y="596"/>
                      <a:pt x="42" y="596"/>
                      <a:pt x="42" y="596"/>
                    </a:cubicBezTo>
                    <a:cubicBezTo>
                      <a:pt x="41" y="596"/>
                      <a:pt x="41" y="596"/>
                      <a:pt x="41" y="597"/>
                    </a:cubicBezTo>
                    <a:cubicBezTo>
                      <a:pt x="41" y="598"/>
                      <a:pt x="41" y="598"/>
                      <a:pt x="41" y="598"/>
                    </a:cubicBezTo>
                    <a:cubicBezTo>
                      <a:pt x="45" y="601"/>
                      <a:pt x="45" y="601"/>
                      <a:pt x="45" y="601"/>
                    </a:cubicBezTo>
                    <a:cubicBezTo>
                      <a:pt x="42" y="603"/>
                      <a:pt x="42" y="603"/>
                      <a:pt x="42" y="603"/>
                    </a:cubicBezTo>
                    <a:cubicBezTo>
                      <a:pt x="42" y="603"/>
                      <a:pt x="41" y="604"/>
                      <a:pt x="41" y="604"/>
                    </a:cubicBezTo>
                    <a:cubicBezTo>
                      <a:pt x="41" y="605"/>
                      <a:pt x="42" y="605"/>
                      <a:pt x="42" y="605"/>
                    </a:cubicBezTo>
                    <a:cubicBezTo>
                      <a:pt x="45" y="607"/>
                      <a:pt x="45" y="607"/>
                      <a:pt x="45" y="607"/>
                    </a:cubicBezTo>
                    <a:cubicBezTo>
                      <a:pt x="42" y="610"/>
                      <a:pt x="42" y="610"/>
                      <a:pt x="42" y="610"/>
                    </a:cubicBezTo>
                    <a:cubicBezTo>
                      <a:pt x="41" y="610"/>
                      <a:pt x="41" y="611"/>
                      <a:pt x="41" y="611"/>
                    </a:cubicBezTo>
                    <a:cubicBezTo>
                      <a:pt x="41" y="612"/>
                      <a:pt x="42" y="612"/>
                      <a:pt x="42" y="613"/>
                    </a:cubicBezTo>
                    <a:cubicBezTo>
                      <a:pt x="46" y="615"/>
                      <a:pt x="46" y="615"/>
                      <a:pt x="46" y="615"/>
                    </a:cubicBezTo>
                    <a:cubicBezTo>
                      <a:pt x="42" y="618"/>
                      <a:pt x="42" y="618"/>
                      <a:pt x="42" y="618"/>
                    </a:cubicBezTo>
                    <a:cubicBezTo>
                      <a:pt x="42" y="618"/>
                      <a:pt x="42" y="619"/>
                      <a:pt x="42" y="619"/>
                    </a:cubicBezTo>
                    <a:cubicBezTo>
                      <a:pt x="42" y="620"/>
                      <a:pt x="42" y="620"/>
                      <a:pt x="42" y="620"/>
                    </a:cubicBezTo>
                    <a:cubicBezTo>
                      <a:pt x="44" y="621"/>
                      <a:pt x="44" y="621"/>
                      <a:pt x="44" y="621"/>
                    </a:cubicBezTo>
                    <a:cubicBezTo>
                      <a:pt x="42" y="624"/>
                      <a:pt x="42" y="624"/>
                      <a:pt x="42" y="624"/>
                    </a:cubicBezTo>
                    <a:cubicBezTo>
                      <a:pt x="42" y="624"/>
                      <a:pt x="41" y="624"/>
                      <a:pt x="42" y="625"/>
                    </a:cubicBezTo>
                    <a:cubicBezTo>
                      <a:pt x="42" y="625"/>
                      <a:pt x="42" y="626"/>
                      <a:pt x="42" y="626"/>
                    </a:cubicBezTo>
                    <a:cubicBezTo>
                      <a:pt x="44" y="627"/>
                      <a:pt x="44" y="627"/>
                      <a:pt x="44" y="627"/>
                    </a:cubicBezTo>
                    <a:cubicBezTo>
                      <a:pt x="42" y="629"/>
                      <a:pt x="42" y="629"/>
                      <a:pt x="42" y="629"/>
                    </a:cubicBezTo>
                    <a:cubicBezTo>
                      <a:pt x="41" y="630"/>
                      <a:pt x="41" y="630"/>
                      <a:pt x="41" y="631"/>
                    </a:cubicBezTo>
                    <a:cubicBezTo>
                      <a:pt x="41" y="631"/>
                      <a:pt x="41" y="632"/>
                      <a:pt x="42" y="632"/>
                    </a:cubicBezTo>
                    <a:cubicBezTo>
                      <a:pt x="45" y="634"/>
                      <a:pt x="45" y="634"/>
                      <a:pt x="45" y="634"/>
                    </a:cubicBezTo>
                    <a:cubicBezTo>
                      <a:pt x="41" y="636"/>
                      <a:pt x="41" y="636"/>
                      <a:pt x="41" y="636"/>
                    </a:cubicBezTo>
                    <a:cubicBezTo>
                      <a:pt x="41" y="636"/>
                      <a:pt x="40" y="637"/>
                      <a:pt x="40" y="637"/>
                    </a:cubicBezTo>
                    <a:cubicBezTo>
                      <a:pt x="40" y="638"/>
                      <a:pt x="41" y="638"/>
                      <a:pt x="41" y="639"/>
                    </a:cubicBezTo>
                    <a:cubicBezTo>
                      <a:pt x="44" y="641"/>
                      <a:pt x="44" y="641"/>
                      <a:pt x="44" y="641"/>
                    </a:cubicBezTo>
                    <a:cubicBezTo>
                      <a:pt x="42" y="643"/>
                      <a:pt x="42" y="643"/>
                      <a:pt x="42" y="643"/>
                    </a:cubicBezTo>
                    <a:cubicBezTo>
                      <a:pt x="42" y="643"/>
                      <a:pt x="41" y="644"/>
                      <a:pt x="41" y="644"/>
                    </a:cubicBezTo>
                    <a:cubicBezTo>
                      <a:pt x="42" y="644"/>
                      <a:pt x="42" y="645"/>
                      <a:pt x="42" y="645"/>
                    </a:cubicBezTo>
                    <a:cubicBezTo>
                      <a:pt x="45" y="647"/>
                      <a:pt x="45" y="647"/>
                      <a:pt x="45" y="647"/>
                    </a:cubicBezTo>
                    <a:cubicBezTo>
                      <a:pt x="41" y="649"/>
                      <a:pt x="41" y="649"/>
                      <a:pt x="41" y="649"/>
                    </a:cubicBezTo>
                    <a:cubicBezTo>
                      <a:pt x="41" y="649"/>
                      <a:pt x="40" y="650"/>
                      <a:pt x="40" y="650"/>
                    </a:cubicBezTo>
                    <a:cubicBezTo>
                      <a:pt x="40" y="651"/>
                      <a:pt x="40" y="651"/>
                      <a:pt x="41" y="651"/>
                    </a:cubicBezTo>
                    <a:cubicBezTo>
                      <a:pt x="45" y="654"/>
                      <a:pt x="45" y="654"/>
                      <a:pt x="45" y="654"/>
                    </a:cubicBezTo>
                    <a:cubicBezTo>
                      <a:pt x="42" y="656"/>
                      <a:pt x="42" y="656"/>
                      <a:pt x="42" y="656"/>
                    </a:cubicBezTo>
                    <a:cubicBezTo>
                      <a:pt x="41" y="657"/>
                      <a:pt x="41" y="657"/>
                      <a:pt x="41" y="658"/>
                    </a:cubicBezTo>
                    <a:cubicBezTo>
                      <a:pt x="41" y="658"/>
                      <a:pt x="41" y="659"/>
                      <a:pt x="42" y="659"/>
                    </a:cubicBezTo>
                    <a:cubicBezTo>
                      <a:pt x="44" y="661"/>
                      <a:pt x="44" y="661"/>
                      <a:pt x="44" y="661"/>
                    </a:cubicBezTo>
                    <a:cubicBezTo>
                      <a:pt x="42" y="665"/>
                      <a:pt x="42" y="665"/>
                      <a:pt x="42" y="665"/>
                    </a:cubicBezTo>
                    <a:cubicBezTo>
                      <a:pt x="41" y="665"/>
                      <a:pt x="41" y="666"/>
                      <a:pt x="41" y="666"/>
                    </a:cubicBezTo>
                    <a:cubicBezTo>
                      <a:pt x="41" y="666"/>
                      <a:pt x="42" y="667"/>
                      <a:pt x="42" y="667"/>
                    </a:cubicBezTo>
                    <a:cubicBezTo>
                      <a:pt x="45" y="669"/>
                      <a:pt x="45" y="669"/>
                      <a:pt x="45" y="669"/>
                    </a:cubicBezTo>
                    <a:cubicBezTo>
                      <a:pt x="42" y="670"/>
                      <a:pt x="42" y="670"/>
                      <a:pt x="42" y="670"/>
                    </a:cubicBezTo>
                    <a:cubicBezTo>
                      <a:pt x="42" y="670"/>
                      <a:pt x="41" y="670"/>
                      <a:pt x="41" y="671"/>
                    </a:cubicBezTo>
                    <a:cubicBezTo>
                      <a:pt x="41" y="671"/>
                      <a:pt x="41" y="672"/>
                      <a:pt x="42" y="672"/>
                    </a:cubicBezTo>
                    <a:cubicBezTo>
                      <a:pt x="45" y="674"/>
                      <a:pt x="45" y="674"/>
                      <a:pt x="45" y="674"/>
                    </a:cubicBezTo>
                    <a:cubicBezTo>
                      <a:pt x="42" y="677"/>
                      <a:pt x="42" y="677"/>
                      <a:pt x="42" y="677"/>
                    </a:cubicBezTo>
                    <a:cubicBezTo>
                      <a:pt x="42" y="677"/>
                      <a:pt x="42" y="677"/>
                      <a:pt x="42" y="678"/>
                    </a:cubicBezTo>
                    <a:cubicBezTo>
                      <a:pt x="42" y="678"/>
                      <a:pt x="42" y="679"/>
                      <a:pt x="42" y="679"/>
                    </a:cubicBezTo>
                    <a:cubicBezTo>
                      <a:pt x="45" y="681"/>
                      <a:pt x="45" y="681"/>
                      <a:pt x="45" y="681"/>
                    </a:cubicBezTo>
                    <a:cubicBezTo>
                      <a:pt x="42" y="683"/>
                      <a:pt x="42" y="683"/>
                      <a:pt x="42" y="683"/>
                    </a:cubicBezTo>
                    <a:cubicBezTo>
                      <a:pt x="42" y="684"/>
                      <a:pt x="42" y="684"/>
                      <a:pt x="42" y="685"/>
                    </a:cubicBezTo>
                    <a:cubicBezTo>
                      <a:pt x="42" y="685"/>
                      <a:pt x="42" y="686"/>
                      <a:pt x="43" y="686"/>
                    </a:cubicBezTo>
                    <a:cubicBezTo>
                      <a:pt x="45" y="687"/>
                      <a:pt x="45" y="687"/>
                      <a:pt x="45" y="687"/>
                    </a:cubicBezTo>
                    <a:cubicBezTo>
                      <a:pt x="41" y="688"/>
                      <a:pt x="41" y="688"/>
                      <a:pt x="41" y="688"/>
                    </a:cubicBezTo>
                    <a:cubicBezTo>
                      <a:pt x="41" y="689"/>
                      <a:pt x="40" y="689"/>
                      <a:pt x="40" y="690"/>
                    </a:cubicBezTo>
                    <a:cubicBezTo>
                      <a:pt x="40" y="690"/>
                      <a:pt x="41" y="691"/>
                      <a:pt x="41" y="691"/>
                    </a:cubicBezTo>
                    <a:cubicBezTo>
                      <a:pt x="46" y="694"/>
                      <a:pt x="46" y="694"/>
                      <a:pt x="46" y="694"/>
                    </a:cubicBezTo>
                    <a:cubicBezTo>
                      <a:pt x="42" y="697"/>
                      <a:pt x="42" y="697"/>
                      <a:pt x="42" y="697"/>
                    </a:cubicBezTo>
                    <a:cubicBezTo>
                      <a:pt x="42" y="697"/>
                      <a:pt x="41" y="698"/>
                      <a:pt x="42" y="698"/>
                    </a:cubicBezTo>
                    <a:cubicBezTo>
                      <a:pt x="42" y="699"/>
                      <a:pt x="42" y="699"/>
                      <a:pt x="42" y="699"/>
                    </a:cubicBezTo>
                    <a:cubicBezTo>
                      <a:pt x="43" y="700"/>
                      <a:pt x="43" y="700"/>
                      <a:pt x="43" y="700"/>
                    </a:cubicBezTo>
                    <a:cubicBezTo>
                      <a:pt x="42" y="701"/>
                      <a:pt x="42" y="701"/>
                      <a:pt x="42" y="701"/>
                    </a:cubicBezTo>
                    <a:cubicBezTo>
                      <a:pt x="41" y="701"/>
                      <a:pt x="41" y="701"/>
                      <a:pt x="41" y="702"/>
                    </a:cubicBezTo>
                    <a:cubicBezTo>
                      <a:pt x="41" y="703"/>
                      <a:pt x="41" y="703"/>
                      <a:pt x="41" y="703"/>
                    </a:cubicBezTo>
                    <a:cubicBezTo>
                      <a:pt x="45" y="706"/>
                      <a:pt x="45" y="706"/>
                      <a:pt x="45" y="706"/>
                    </a:cubicBezTo>
                    <a:cubicBezTo>
                      <a:pt x="42" y="709"/>
                      <a:pt x="42" y="709"/>
                      <a:pt x="42" y="709"/>
                    </a:cubicBezTo>
                    <a:cubicBezTo>
                      <a:pt x="42" y="709"/>
                      <a:pt x="42" y="710"/>
                      <a:pt x="42" y="710"/>
                    </a:cubicBezTo>
                    <a:cubicBezTo>
                      <a:pt x="42" y="711"/>
                      <a:pt x="42" y="711"/>
                      <a:pt x="42" y="711"/>
                    </a:cubicBezTo>
                    <a:cubicBezTo>
                      <a:pt x="44" y="712"/>
                      <a:pt x="44" y="712"/>
                      <a:pt x="44" y="712"/>
                    </a:cubicBezTo>
                    <a:cubicBezTo>
                      <a:pt x="42" y="716"/>
                      <a:pt x="42" y="716"/>
                      <a:pt x="42" y="716"/>
                    </a:cubicBezTo>
                    <a:cubicBezTo>
                      <a:pt x="42" y="716"/>
                      <a:pt x="41" y="716"/>
                      <a:pt x="42" y="717"/>
                    </a:cubicBezTo>
                    <a:cubicBezTo>
                      <a:pt x="42" y="717"/>
                      <a:pt x="42" y="718"/>
                      <a:pt x="42" y="718"/>
                    </a:cubicBezTo>
                    <a:cubicBezTo>
                      <a:pt x="45" y="719"/>
                      <a:pt x="45" y="719"/>
                      <a:pt x="45" y="719"/>
                    </a:cubicBezTo>
                    <a:cubicBezTo>
                      <a:pt x="42" y="722"/>
                      <a:pt x="42" y="722"/>
                      <a:pt x="42" y="722"/>
                    </a:cubicBezTo>
                    <a:cubicBezTo>
                      <a:pt x="42" y="723"/>
                      <a:pt x="42" y="723"/>
                      <a:pt x="42" y="724"/>
                    </a:cubicBezTo>
                    <a:cubicBezTo>
                      <a:pt x="42" y="724"/>
                      <a:pt x="42" y="724"/>
                      <a:pt x="42" y="725"/>
                    </a:cubicBezTo>
                    <a:cubicBezTo>
                      <a:pt x="45" y="726"/>
                      <a:pt x="45" y="726"/>
                      <a:pt x="45" y="726"/>
                    </a:cubicBezTo>
                    <a:cubicBezTo>
                      <a:pt x="43" y="728"/>
                      <a:pt x="43" y="728"/>
                      <a:pt x="43" y="728"/>
                    </a:cubicBezTo>
                    <a:cubicBezTo>
                      <a:pt x="42" y="728"/>
                      <a:pt x="42" y="729"/>
                      <a:pt x="42" y="729"/>
                    </a:cubicBezTo>
                    <a:cubicBezTo>
                      <a:pt x="42" y="730"/>
                      <a:pt x="42" y="730"/>
                      <a:pt x="43" y="731"/>
                    </a:cubicBezTo>
                    <a:cubicBezTo>
                      <a:pt x="44" y="731"/>
                      <a:pt x="44" y="731"/>
                      <a:pt x="44" y="731"/>
                    </a:cubicBezTo>
                    <a:cubicBezTo>
                      <a:pt x="42" y="732"/>
                      <a:pt x="42" y="732"/>
                      <a:pt x="42" y="732"/>
                    </a:cubicBezTo>
                    <a:cubicBezTo>
                      <a:pt x="41" y="732"/>
                      <a:pt x="41" y="733"/>
                      <a:pt x="41" y="733"/>
                    </a:cubicBezTo>
                    <a:cubicBezTo>
                      <a:pt x="41" y="734"/>
                      <a:pt x="41" y="734"/>
                      <a:pt x="41" y="735"/>
                    </a:cubicBezTo>
                    <a:cubicBezTo>
                      <a:pt x="45" y="737"/>
                      <a:pt x="45" y="737"/>
                      <a:pt x="45" y="737"/>
                    </a:cubicBezTo>
                    <a:cubicBezTo>
                      <a:pt x="42" y="740"/>
                      <a:pt x="42" y="740"/>
                      <a:pt x="42" y="740"/>
                    </a:cubicBezTo>
                    <a:cubicBezTo>
                      <a:pt x="42" y="741"/>
                      <a:pt x="42" y="741"/>
                      <a:pt x="42" y="742"/>
                    </a:cubicBezTo>
                    <a:cubicBezTo>
                      <a:pt x="42" y="742"/>
                      <a:pt x="42" y="742"/>
                      <a:pt x="43" y="743"/>
                    </a:cubicBezTo>
                    <a:cubicBezTo>
                      <a:pt x="45" y="744"/>
                      <a:pt x="45" y="744"/>
                      <a:pt x="45" y="744"/>
                    </a:cubicBezTo>
                    <a:cubicBezTo>
                      <a:pt x="41" y="745"/>
                      <a:pt x="41" y="745"/>
                      <a:pt x="41" y="745"/>
                    </a:cubicBezTo>
                    <a:cubicBezTo>
                      <a:pt x="41" y="746"/>
                      <a:pt x="40" y="746"/>
                      <a:pt x="40" y="747"/>
                    </a:cubicBezTo>
                    <a:cubicBezTo>
                      <a:pt x="40" y="747"/>
                      <a:pt x="40" y="748"/>
                      <a:pt x="41" y="748"/>
                    </a:cubicBezTo>
                    <a:cubicBezTo>
                      <a:pt x="44" y="750"/>
                      <a:pt x="44" y="750"/>
                      <a:pt x="44" y="750"/>
                    </a:cubicBezTo>
                    <a:cubicBezTo>
                      <a:pt x="42" y="751"/>
                      <a:pt x="42" y="751"/>
                      <a:pt x="42" y="751"/>
                    </a:cubicBezTo>
                    <a:cubicBezTo>
                      <a:pt x="41" y="751"/>
                      <a:pt x="41" y="752"/>
                      <a:pt x="41" y="752"/>
                    </a:cubicBezTo>
                    <a:cubicBezTo>
                      <a:pt x="41" y="753"/>
                      <a:pt x="41" y="753"/>
                      <a:pt x="42" y="754"/>
                    </a:cubicBezTo>
                    <a:cubicBezTo>
                      <a:pt x="44" y="755"/>
                      <a:pt x="44" y="755"/>
                      <a:pt x="44" y="755"/>
                    </a:cubicBezTo>
                    <a:cubicBezTo>
                      <a:pt x="41" y="757"/>
                      <a:pt x="41" y="757"/>
                      <a:pt x="41" y="757"/>
                    </a:cubicBezTo>
                    <a:cubicBezTo>
                      <a:pt x="40" y="757"/>
                      <a:pt x="40" y="757"/>
                      <a:pt x="40" y="758"/>
                    </a:cubicBezTo>
                    <a:cubicBezTo>
                      <a:pt x="40" y="758"/>
                      <a:pt x="40" y="759"/>
                      <a:pt x="40" y="759"/>
                    </a:cubicBezTo>
                    <a:cubicBezTo>
                      <a:pt x="44" y="762"/>
                      <a:pt x="44" y="762"/>
                      <a:pt x="44" y="762"/>
                    </a:cubicBezTo>
                    <a:cubicBezTo>
                      <a:pt x="42" y="762"/>
                      <a:pt x="42" y="762"/>
                      <a:pt x="42" y="762"/>
                    </a:cubicBezTo>
                    <a:cubicBezTo>
                      <a:pt x="41" y="762"/>
                      <a:pt x="41" y="763"/>
                      <a:pt x="41" y="763"/>
                    </a:cubicBezTo>
                    <a:cubicBezTo>
                      <a:pt x="41" y="764"/>
                      <a:pt x="41" y="764"/>
                      <a:pt x="41" y="765"/>
                    </a:cubicBezTo>
                    <a:cubicBezTo>
                      <a:pt x="44" y="766"/>
                      <a:pt x="44" y="766"/>
                      <a:pt x="44" y="766"/>
                    </a:cubicBezTo>
                    <a:cubicBezTo>
                      <a:pt x="42" y="768"/>
                      <a:pt x="42" y="768"/>
                      <a:pt x="42" y="768"/>
                    </a:cubicBezTo>
                    <a:cubicBezTo>
                      <a:pt x="42" y="768"/>
                      <a:pt x="41" y="769"/>
                      <a:pt x="41" y="769"/>
                    </a:cubicBezTo>
                    <a:cubicBezTo>
                      <a:pt x="41" y="770"/>
                      <a:pt x="42" y="770"/>
                      <a:pt x="42" y="770"/>
                    </a:cubicBezTo>
                    <a:cubicBezTo>
                      <a:pt x="45" y="772"/>
                      <a:pt x="45" y="772"/>
                      <a:pt x="45" y="772"/>
                    </a:cubicBezTo>
                    <a:cubicBezTo>
                      <a:pt x="43" y="774"/>
                      <a:pt x="43" y="774"/>
                      <a:pt x="43" y="774"/>
                    </a:cubicBezTo>
                    <a:cubicBezTo>
                      <a:pt x="42" y="774"/>
                      <a:pt x="42" y="774"/>
                      <a:pt x="42" y="775"/>
                    </a:cubicBezTo>
                    <a:cubicBezTo>
                      <a:pt x="42" y="775"/>
                      <a:pt x="42" y="776"/>
                      <a:pt x="43" y="776"/>
                    </a:cubicBezTo>
                    <a:cubicBezTo>
                      <a:pt x="45" y="777"/>
                      <a:pt x="45" y="777"/>
                      <a:pt x="45" y="777"/>
                    </a:cubicBezTo>
                    <a:cubicBezTo>
                      <a:pt x="42" y="778"/>
                      <a:pt x="42" y="778"/>
                      <a:pt x="42" y="778"/>
                    </a:cubicBezTo>
                    <a:cubicBezTo>
                      <a:pt x="42" y="778"/>
                      <a:pt x="42" y="779"/>
                      <a:pt x="42" y="779"/>
                    </a:cubicBezTo>
                    <a:cubicBezTo>
                      <a:pt x="41" y="780"/>
                      <a:pt x="42" y="780"/>
                      <a:pt x="42" y="781"/>
                    </a:cubicBezTo>
                    <a:cubicBezTo>
                      <a:pt x="45" y="783"/>
                      <a:pt x="45" y="783"/>
                      <a:pt x="45" y="783"/>
                    </a:cubicBezTo>
                    <a:cubicBezTo>
                      <a:pt x="41" y="785"/>
                      <a:pt x="41" y="785"/>
                      <a:pt x="41" y="785"/>
                    </a:cubicBezTo>
                    <a:cubicBezTo>
                      <a:pt x="41" y="785"/>
                      <a:pt x="40" y="786"/>
                      <a:pt x="40" y="786"/>
                    </a:cubicBezTo>
                    <a:cubicBezTo>
                      <a:pt x="40" y="787"/>
                      <a:pt x="41" y="787"/>
                      <a:pt x="41" y="787"/>
                    </a:cubicBezTo>
                    <a:cubicBezTo>
                      <a:pt x="44" y="789"/>
                      <a:pt x="44" y="789"/>
                      <a:pt x="44" y="789"/>
                    </a:cubicBezTo>
                    <a:cubicBezTo>
                      <a:pt x="41" y="791"/>
                      <a:pt x="41" y="791"/>
                      <a:pt x="41" y="791"/>
                    </a:cubicBezTo>
                    <a:cubicBezTo>
                      <a:pt x="40" y="791"/>
                      <a:pt x="40" y="791"/>
                      <a:pt x="40" y="792"/>
                    </a:cubicBezTo>
                    <a:cubicBezTo>
                      <a:pt x="40" y="792"/>
                      <a:pt x="40" y="793"/>
                      <a:pt x="41" y="793"/>
                    </a:cubicBezTo>
                    <a:cubicBezTo>
                      <a:pt x="44" y="795"/>
                      <a:pt x="44" y="795"/>
                      <a:pt x="44" y="795"/>
                    </a:cubicBezTo>
                    <a:cubicBezTo>
                      <a:pt x="41" y="796"/>
                      <a:pt x="41" y="796"/>
                      <a:pt x="41" y="796"/>
                    </a:cubicBezTo>
                    <a:cubicBezTo>
                      <a:pt x="41" y="796"/>
                      <a:pt x="40" y="796"/>
                      <a:pt x="40" y="797"/>
                    </a:cubicBezTo>
                    <a:cubicBezTo>
                      <a:pt x="40" y="797"/>
                      <a:pt x="41" y="798"/>
                      <a:pt x="41" y="798"/>
                    </a:cubicBezTo>
                    <a:cubicBezTo>
                      <a:pt x="45" y="800"/>
                      <a:pt x="45" y="800"/>
                      <a:pt x="45" y="800"/>
                    </a:cubicBezTo>
                    <a:cubicBezTo>
                      <a:pt x="42" y="802"/>
                      <a:pt x="42" y="802"/>
                      <a:pt x="42" y="802"/>
                    </a:cubicBezTo>
                    <a:cubicBezTo>
                      <a:pt x="42" y="803"/>
                      <a:pt x="42" y="803"/>
                      <a:pt x="42" y="803"/>
                    </a:cubicBezTo>
                    <a:cubicBezTo>
                      <a:pt x="42" y="804"/>
                      <a:pt x="42" y="804"/>
                      <a:pt x="43" y="805"/>
                    </a:cubicBezTo>
                    <a:cubicBezTo>
                      <a:pt x="44" y="806"/>
                      <a:pt x="44" y="806"/>
                      <a:pt x="44" y="806"/>
                    </a:cubicBezTo>
                    <a:cubicBezTo>
                      <a:pt x="42" y="806"/>
                      <a:pt x="42" y="806"/>
                      <a:pt x="42" y="806"/>
                    </a:cubicBezTo>
                    <a:cubicBezTo>
                      <a:pt x="42" y="806"/>
                      <a:pt x="41" y="807"/>
                      <a:pt x="41" y="807"/>
                    </a:cubicBezTo>
                    <a:cubicBezTo>
                      <a:pt x="41" y="808"/>
                      <a:pt x="41" y="809"/>
                      <a:pt x="42" y="809"/>
                    </a:cubicBezTo>
                    <a:cubicBezTo>
                      <a:pt x="44" y="811"/>
                      <a:pt x="44" y="811"/>
                      <a:pt x="44" y="811"/>
                    </a:cubicBezTo>
                    <a:cubicBezTo>
                      <a:pt x="42" y="813"/>
                      <a:pt x="42" y="813"/>
                      <a:pt x="42" y="813"/>
                    </a:cubicBezTo>
                    <a:cubicBezTo>
                      <a:pt x="42" y="813"/>
                      <a:pt x="42" y="814"/>
                      <a:pt x="42" y="814"/>
                    </a:cubicBezTo>
                    <a:cubicBezTo>
                      <a:pt x="42" y="814"/>
                      <a:pt x="42" y="815"/>
                      <a:pt x="42" y="815"/>
                    </a:cubicBezTo>
                    <a:cubicBezTo>
                      <a:pt x="44" y="816"/>
                      <a:pt x="44" y="816"/>
                      <a:pt x="44" y="816"/>
                    </a:cubicBezTo>
                    <a:cubicBezTo>
                      <a:pt x="41" y="818"/>
                      <a:pt x="41" y="818"/>
                      <a:pt x="41" y="818"/>
                    </a:cubicBezTo>
                    <a:cubicBezTo>
                      <a:pt x="40" y="818"/>
                      <a:pt x="40" y="818"/>
                      <a:pt x="40" y="819"/>
                    </a:cubicBezTo>
                    <a:cubicBezTo>
                      <a:pt x="40" y="819"/>
                      <a:pt x="40" y="820"/>
                      <a:pt x="41" y="820"/>
                    </a:cubicBezTo>
                    <a:cubicBezTo>
                      <a:pt x="45" y="823"/>
                      <a:pt x="45" y="823"/>
                      <a:pt x="45" y="823"/>
                    </a:cubicBezTo>
                    <a:cubicBezTo>
                      <a:pt x="41" y="824"/>
                      <a:pt x="41" y="824"/>
                      <a:pt x="41" y="824"/>
                    </a:cubicBezTo>
                    <a:cubicBezTo>
                      <a:pt x="40" y="824"/>
                      <a:pt x="40" y="824"/>
                      <a:pt x="40" y="825"/>
                    </a:cubicBezTo>
                    <a:cubicBezTo>
                      <a:pt x="40" y="826"/>
                      <a:pt x="40" y="826"/>
                      <a:pt x="41" y="827"/>
                    </a:cubicBezTo>
                    <a:cubicBezTo>
                      <a:pt x="45" y="829"/>
                      <a:pt x="45" y="829"/>
                      <a:pt x="45" y="829"/>
                    </a:cubicBezTo>
                    <a:cubicBezTo>
                      <a:pt x="41" y="830"/>
                      <a:pt x="41" y="830"/>
                      <a:pt x="41" y="830"/>
                    </a:cubicBezTo>
                    <a:cubicBezTo>
                      <a:pt x="41" y="831"/>
                      <a:pt x="40" y="831"/>
                      <a:pt x="40" y="832"/>
                    </a:cubicBezTo>
                    <a:cubicBezTo>
                      <a:pt x="40" y="832"/>
                      <a:pt x="41" y="833"/>
                      <a:pt x="41" y="833"/>
                    </a:cubicBezTo>
                    <a:cubicBezTo>
                      <a:pt x="44" y="835"/>
                      <a:pt x="44" y="835"/>
                      <a:pt x="44" y="835"/>
                    </a:cubicBezTo>
                    <a:cubicBezTo>
                      <a:pt x="41" y="838"/>
                      <a:pt x="41" y="838"/>
                      <a:pt x="41" y="838"/>
                    </a:cubicBezTo>
                    <a:cubicBezTo>
                      <a:pt x="41" y="839"/>
                      <a:pt x="41" y="839"/>
                      <a:pt x="41" y="839"/>
                    </a:cubicBezTo>
                    <a:cubicBezTo>
                      <a:pt x="41" y="840"/>
                      <a:pt x="41" y="840"/>
                      <a:pt x="41" y="841"/>
                    </a:cubicBezTo>
                    <a:cubicBezTo>
                      <a:pt x="45" y="843"/>
                      <a:pt x="45" y="843"/>
                      <a:pt x="45" y="843"/>
                    </a:cubicBezTo>
                    <a:cubicBezTo>
                      <a:pt x="42" y="846"/>
                      <a:pt x="42" y="846"/>
                      <a:pt x="42" y="846"/>
                    </a:cubicBezTo>
                    <a:cubicBezTo>
                      <a:pt x="41" y="846"/>
                      <a:pt x="41" y="847"/>
                      <a:pt x="41" y="847"/>
                    </a:cubicBezTo>
                    <a:cubicBezTo>
                      <a:pt x="41" y="848"/>
                      <a:pt x="42" y="848"/>
                      <a:pt x="42" y="848"/>
                    </a:cubicBezTo>
                    <a:cubicBezTo>
                      <a:pt x="46" y="850"/>
                      <a:pt x="46" y="850"/>
                      <a:pt x="46" y="850"/>
                    </a:cubicBezTo>
                    <a:cubicBezTo>
                      <a:pt x="42" y="854"/>
                      <a:pt x="42" y="854"/>
                      <a:pt x="42" y="854"/>
                    </a:cubicBezTo>
                    <a:cubicBezTo>
                      <a:pt x="42" y="854"/>
                      <a:pt x="42" y="854"/>
                      <a:pt x="42" y="855"/>
                    </a:cubicBezTo>
                    <a:cubicBezTo>
                      <a:pt x="42" y="855"/>
                      <a:pt x="42" y="856"/>
                      <a:pt x="42" y="856"/>
                    </a:cubicBezTo>
                    <a:cubicBezTo>
                      <a:pt x="45" y="858"/>
                      <a:pt x="45" y="858"/>
                      <a:pt x="45" y="858"/>
                    </a:cubicBezTo>
                    <a:cubicBezTo>
                      <a:pt x="42" y="860"/>
                      <a:pt x="42" y="860"/>
                      <a:pt x="42" y="860"/>
                    </a:cubicBezTo>
                    <a:cubicBezTo>
                      <a:pt x="42" y="861"/>
                      <a:pt x="42" y="861"/>
                      <a:pt x="42" y="862"/>
                    </a:cubicBezTo>
                    <a:cubicBezTo>
                      <a:pt x="42" y="862"/>
                      <a:pt x="42" y="862"/>
                      <a:pt x="42" y="863"/>
                    </a:cubicBezTo>
                    <a:cubicBezTo>
                      <a:pt x="44" y="864"/>
                      <a:pt x="44" y="864"/>
                      <a:pt x="44" y="864"/>
                    </a:cubicBezTo>
                    <a:cubicBezTo>
                      <a:pt x="41" y="867"/>
                      <a:pt x="41" y="867"/>
                      <a:pt x="41" y="867"/>
                    </a:cubicBezTo>
                    <a:cubicBezTo>
                      <a:pt x="40" y="867"/>
                      <a:pt x="40" y="868"/>
                      <a:pt x="40" y="868"/>
                    </a:cubicBezTo>
                    <a:cubicBezTo>
                      <a:pt x="40" y="869"/>
                      <a:pt x="41" y="869"/>
                      <a:pt x="41" y="869"/>
                    </a:cubicBezTo>
                    <a:cubicBezTo>
                      <a:pt x="44" y="871"/>
                      <a:pt x="44" y="871"/>
                      <a:pt x="44" y="871"/>
                    </a:cubicBezTo>
                    <a:cubicBezTo>
                      <a:pt x="41" y="872"/>
                      <a:pt x="41" y="872"/>
                      <a:pt x="41" y="872"/>
                    </a:cubicBezTo>
                    <a:cubicBezTo>
                      <a:pt x="40" y="872"/>
                      <a:pt x="40" y="872"/>
                      <a:pt x="40" y="873"/>
                    </a:cubicBezTo>
                    <a:cubicBezTo>
                      <a:pt x="40" y="874"/>
                      <a:pt x="40" y="874"/>
                      <a:pt x="40" y="874"/>
                    </a:cubicBezTo>
                    <a:cubicBezTo>
                      <a:pt x="45" y="877"/>
                      <a:pt x="45" y="877"/>
                      <a:pt x="45" y="877"/>
                    </a:cubicBezTo>
                    <a:cubicBezTo>
                      <a:pt x="42" y="880"/>
                      <a:pt x="42" y="880"/>
                      <a:pt x="42" y="880"/>
                    </a:cubicBezTo>
                    <a:cubicBezTo>
                      <a:pt x="42" y="880"/>
                      <a:pt x="42" y="880"/>
                      <a:pt x="42" y="881"/>
                    </a:cubicBezTo>
                    <a:cubicBezTo>
                      <a:pt x="42" y="881"/>
                      <a:pt x="42" y="882"/>
                      <a:pt x="42" y="882"/>
                    </a:cubicBezTo>
                    <a:cubicBezTo>
                      <a:pt x="45" y="883"/>
                      <a:pt x="45" y="883"/>
                      <a:pt x="45" y="883"/>
                    </a:cubicBezTo>
                    <a:cubicBezTo>
                      <a:pt x="42" y="886"/>
                      <a:pt x="42" y="886"/>
                      <a:pt x="42" y="886"/>
                    </a:cubicBezTo>
                    <a:cubicBezTo>
                      <a:pt x="42" y="887"/>
                      <a:pt x="42" y="887"/>
                      <a:pt x="42" y="887"/>
                    </a:cubicBezTo>
                    <a:cubicBezTo>
                      <a:pt x="42" y="888"/>
                      <a:pt x="42" y="888"/>
                      <a:pt x="43" y="888"/>
                    </a:cubicBezTo>
                    <a:cubicBezTo>
                      <a:pt x="44" y="889"/>
                      <a:pt x="44" y="889"/>
                      <a:pt x="44" y="889"/>
                    </a:cubicBezTo>
                    <a:cubicBezTo>
                      <a:pt x="41" y="893"/>
                      <a:pt x="41" y="893"/>
                      <a:pt x="41" y="893"/>
                    </a:cubicBezTo>
                    <a:cubicBezTo>
                      <a:pt x="41" y="893"/>
                      <a:pt x="41" y="894"/>
                      <a:pt x="41" y="894"/>
                    </a:cubicBezTo>
                    <a:cubicBezTo>
                      <a:pt x="41" y="895"/>
                      <a:pt x="41" y="895"/>
                      <a:pt x="41" y="895"/>
                    </a:cubicBezTo>
                    <a:cubicBezTo>
                      <a:pt x="45" y="898"/>
                      <a:pt x="45" y="898"/>
                      <a:pt x="45" y="898"/>
                    </a:cubicBezTo>
                    <a:cubicBezTo>
                      <a:pt x="42" y="901"/>
                      <a:pt x="42" y="901"/>
                      <a:pt x="42" y="901"/>
                    </a:cubicBezTo>
                    <a:cubicBezTo>
                      <a:pt x="42" y="901"/>
                      <a:pt x="42" y="902"/>
                      <a:pt x="42" y="902"/>
                    </a:cubicBezTo>
                    <a:cubicBezTo>
                      <a:pt x="42" y="903"/>
                      <a:pt x="42" y="903"/>
                      <a:pt x="42" y="904"/>
                    </a:cubicBezTo>
                    <a:cubicBezTo>
                      <a:pt x="45" y="905"/>
                      <a:pt x="45" y="905"/>
                      <a:pt x="45" y="905"/>
                    </a:cubicBezTo>
                    <a:cubicBezTo>
                      <a:pt x="41" y="907"/>
                      <a:pt x="41" y="907"/>
                      <a:pt x="41" y="907"/>
                    </a:cubicBezTo>
                    <a:cubicBezTo>
                      <a:pt x="41" y="907"/>
                      <a:pt x="41" y="908"/>
                      <a:pt x="41" y="908"/>
                    </a:cubicBezTo>
                    <a:cubicBezTo>
                      <a:pt x="41" y="909"/>
                      <a:pt x="41" y="909"/>
                      <a:pt x="41" y="909"/>
                    </a:cubicBezTo>
                    <a:cubicBezTo>
                      <a:pt x="45" y="911"/>
                      <a:pt x="45" y="911"/>
                      <a:pt x="45" y="911"/>
                    </a:cubicBezTo>
                    <a:cubicBezTo>
                      <a:pt x="41" y="913"/>
                      <a:pt x="41" y="913"/>
                      <a:pt x="41" y="913"/>
                    </a:cubicBezTo>
                    <a:cubicBezTo>
                      <a:pt x="40" y="914"/>
                      <a:pt x="40" y="914"/>
                      <a:pt x="40" y="915"/>
                    </a:cubicBezTo>
                    <a:cubicBezTo>
                      <a:pt x="40" y="915"/>
                      <a:pt x="40" y="916"/>
                      <a:pt x="41" y="916"/>
                    </a:cubicBezTo>
                    <a:cubicBezTo>
                      <a:pt x="44" y="918"/>
                      <a:pt x="44" y="918"/>
                      <a:pt x="44" y="918"/>
                    </a:cubicBezTo>
                    <a:cubicBezTo>
                      <a:pt x="41" y="919"/>
                      <a:pt x="41" y="919"/>
                      <a:pt x="41" y="919"/>
                    </a:cubicBezTo>
                    <a:cubicBezTo>
                      <a:pt x="41" y="919"/>
                      <a:pt x="40" y="919"/>
                      <a:pt x="40" y="920"/>
                    </a:cubicBezTo>
                    <a:cubicBezTo>
                      <a:pt x="40" y="920"/>
                      <a:pt x="40" y="921"/>
                      <a:pt x="41" y="921"/>
                    </a:cubicBezTo>
                    <a:cubicBezTo>
                      <a:pt x="44" y="923"/>
                      <a:pt x="44" y="923"/>
                      <a:pt x="44" y="923"/>
                    </a:cubicBezTo>
                    <a:cubicBezTo>
                      <a:pt x="42" y="926"/>
                      <a:pt x="42" y="926"/>
                      <a:pt x="42" y="926"/>
                    </a:cubicBezTo>
                    <a:cubicBezTo>
                      <a:pt x="42" y="927"/>
                      <a:pt x="42" y="927"/>
                      <a:pt x="42" y="927"/>
                    </a:cubicBezTo>
                    <a:cubicBezTo>
                      <a:pt x="42" y="928"/>
                      <a:pt x="42" y="928"/>
                      <a:pt x="43" y="928"/>
                    </a:cubicBezTo>
                    <a:cubicBezTo>
                      <a:pt x="45" y="930"/>
                      <a:pt x="45" y="930"/>
                      <a:pt x="45" y="930"/>
                    </a:cubicBezTo>
                    <a:cubicBezTo>
                      <a:pt x="42" y="933"/>
                      <a:pt x="42" y="933"/>
                      <a:pt x="42" y="933"/>
                    </a:cubicBezTo>
                    <a:cubicBezTo>
                      <a:pt x="42" y="933"/>
                      <a:pt x="41" y="934"/>
                      <a:pt x="41" y="934"/>
                    </a:cubicBezTo>
                    <a:cubicBezTo>
                      <a:pt x="42" y="935"/>
                      <a:pt x="42" y="935"/>
                      <a:pt x="42" y="935"/>
                    </a:cubicBezTo>
                    <a:cubicBezTo>
                      <a:pt x="44" y="937"/>
                      <a:pt x="44" y="937"/>
                      <a:pt x="44" y="937"/>
                    </a:cubicBezTo>
                    <a:cubicBezTo>
                      <a:pt x="41" y="937"/>
                      <a:pt x="41" y="937"/>
                      <a:pt x="41" y="937"/>
                    </a:cubicBezTo>
                    <a:cubicBezTo>
                      <a:pt x="41" y="937"/>
                      <a:pt x="40" y="938"/>
                      <a:pt x="40" y="939"/>
                    </a:cubicBezTo>
                    <a:cubicBezTo>
                      <a:pt x="40" y="939"/>
                      <a:pt x="40" y="940"/>
                      <a:pt x="41" y="940"/>
                    </a:cubicBezTo>
                    <a:cubicBezTo>
                      <a:pt x="45" y="942"/>
                      <a:pt x="45" y="942"/>
                      <a:pt x="45" y="942"/>
                    </a:cubicBezTo>
                    <a:cubicBezTo>
                      <a:pt x="41" y="944"/>
                      <a:pt x="41" y="944"/>
                      <a:pt x="41" y="944"/>
                    </a:cubicBezTo>
                    <a:cubicBezTo>
                      <a:pt x="41" y="945"/>
                      <a:pt x="40" y="945"/>
                      <a:pt x="40" y="946"/>
                    </a:cubicBezTo>
                    <a:cubicBezTo>
                      <a:pt x="40" y="946"/>
                      <a:pt x="41" y="947"/>
                      <a:pt x="41" y="947"/>
                    </a:cubicBezTo>
                    <a:cubicBezTo>
                      <a:pt x="44" y="949"/>
                      <a:pt x="44" y="949"/>
                      <a:pt x="44" y="949"/>
                    </a:cubicBezTo>
                    <a:cubicBezTo>
                      <a:pt x="41" y="951"/>
                      <a:pt x="41" y="951"/>
                      <a:pt x="41" y="951"/>
                    </a:cubicBezTo>
                    <a:cubicBezTo>
                      <a:pt x="40" y="951"/>
                      <a:pt x="40" y="952"/>
                      <a:pt x="40" y="952"/>
                    </a:cubicBezTo>
                    <a:cubicBezTo>
                      <a:pt x="40" y="953"/>
                      <a:pt x="40" y="954"/>
                      <a:pt x="41" y="954"/>
                    </a:cubicBezTo>
                    <a:cubicBezTo>
                      <a:pt x="44" y="956"/>
                      <a:pt x="44" y="956"/>
                      <a:pt x="44" y="956"/>
                    </a:cubicBezTo>
                    <a:cubicBezTo>
                      <a:pt x="41" y="959"/>
                      <a:pt x="41" y="959"/>
                      <a:pt x="41" y="959"/>
                    </a:cubicBezTo>
                    <a:cubicBezTo>
                      <a:pt x="41" y="959"/>
                      <a:pt x="40" y="959"/>
                      <a:pt x="40" y="960"/>
                    </a:cubicBezTo>
                    <a:cubicBezTo>
                      <a:pt x="40" y="960"/>
                      <a:pt x="41" y="961"/>
                      <a:pt x="41" y="961"/>
                    </a:cubicBezTo>
                    <a:cubicBezTo>
                      <a:pt x="44" y="963"/>
                      <a:pt x="44" y="963"/>
                      <a:pt x="44" y="963"/>
                    </a:cubicBezTo>
                    <a:cubicBezTo>
                      <a:pt x="42" y="963"/>
                      <a:pt x="42" y="963"/>
                      <a:pt x="42" y="963"/>
                    </a:cubicBezTo>
                    <a:cubicBezTo>
                      <a:pt x="41" y="964"/>
                      <a:pt x="41" y="964"/>
                      <a:pt x="41" y="965"/>
                    </a:cubicBezTo>
                    <a:cubicBezTo>
                      <a:pt x="41" y="965"/>
                      <a:pt x="41" y="966"/>
                      <a:pt x="42" y="966"/>
                    </a:cubicBezTo>
                    <a:cubicBezTo>
                      <a:pt x="44" y="967"/>
                      <a:pt x="44" y="967"/>
                      <a:pt x="44" y="967"/>
                    </a:cubicBezTo>
                    <a:cubicBezTo>
                      <a:pt x="41" y="970"/>
                      <a:pt x="41" y="970"/>
                      <a:pt x="41" y="970"/>
                    </a:cubicBezTo>
                    <a:cubicBezTo>
                      <a:pt x="40" y="970"/>
                      <a:pt x="40" y="971"/>
                      <a:pt x="40" y="971"/>
                    </a:cubicBezTo>
                    <a:cubicBezTo>
                      <a:pt x="40" y="972"/>
                      <a:pt x="40" y="972"/>
                      <a:pt x="41" y="972"/>
                    </a:cubicBezTo>
                    <a:cubicBezTo>
                      <a:pt x="45" y="975"/>
                      <a:pt x="45" y="975"/>
                      <a:pt x="45" y="975"/>
                    </a:cubicBezTo>
                    <a:cubicBezTo>
                      <a:pt x="43" y="976"/>
                      <a:pt x="43" y="976"/>
                      <a:pt x="43" y="976"/>
                    </a:cubicBezTo>
                    <a:cubicBezTo>
                      <a:pt x="42" y="976"/>
                      <a:pt x="42" y="976"/>
                      <a:pt x="42" y="977"/>
                    </a:cubicBezTo>
                    <a:cubicBezTo>
                      <a:pt x="42" y="977"/>
                      <a:pt x="42" y="978"/>
                      <a:pt x="42" y="978"/>
                    </a:cubicBezTo>
                    <a:cubicBezTo>
                      <a:pt x="45" y="980"/>
                      <a:pt x="45" y="980"/>
                      <a:pt x="45" y="980"/>
                    </a:cubicBezTo>
                    <a:cubicBezTo>
                      <a:pt x="42" y="982"/>
                      <a:pt x="42" y="982"/>
                      <a:pt x="42" y="982"/>
                    </a:cubicBezTo>
                    <a:cubicBezTo>
                      <a:pt x="42" y="982"/>
                      <a:pt x="41" y="983"/>
                      <a:pt x="41" y="983"/>
                    </a:cubicBezTo>
                    <a:cubicBezTo>
                      <a:pt x="41" y="984"/>
                      <a:pt x="42" y="984"/>
                      <a:pt x="42" y="984"/>
                    </a:cubicBezTo>
                    <a:cubicBezTo>
                      <a:pt x="44" y="986"/>
                      <a:pt x="44" y="986"/>
                      <a:pt x="44" y="986"/>
                    </a:cubicBezTo>
                    <a:cubicBezTo>
                      <a:pt x="41" y="986"/>
                      <a:pt x="41" y="986"/>
                      <a:pt x="41" y="986"/>
                    </a:cubicBezTo>
                    <a:cubicBezTo>
                      <a:pt x="41" y="986"/>
                      <a:pt x="40" y="987"/>
                      <a:pt x="40" y="987"/>
                    </a:cubicBezTo>
                    <a:cubicBezTo>
                      <a:pt x="40" y="988"/>
                      <a:pt x="40" y="989"/>
                      <a:pt x="41" y="989"/>
                    </a:cubicBezTo>
                    <a:cubicBezTo>
                      <a:pt x="44" y="991"/>
                      <a:pt x="44" y="991"/>
                      <a:pt x="44" y="991"/>
                    </a:cubicBezTo>
                    <a:cubicBezTo>
                      <a:pt x="41" y="993"/>
                      <a:pt x="41" y="993"/>
                      <a:pt x="41" y="993"/>
                    </a:cubicBezTo>
                    <a:cubicBezTo>
                      <a:pt x="41" y="993"/>
                      <a:pt x="41" y="994"/>
                      <a:pt x="41" y="994"/>
                    </a:cubicBezTo>
                    <a:cubicBezTo>
                      <a:pt x="41" y="995"/>
                      <a:pt x="41" y="995"/>
                      <a:pt x="41" y="996"/>
                    </a:cubicBezTo>
                    <a:cubicBezTo>
                      <a:pt x="44" y="997"/>
                      <a:pt x="44" y="997"/>
                      <a:pt x="44" y="997"/>
                    </a:cubicBezTo>
                    <a:cubicBezTo>
                      <a:pt x="42" y="1000"/>
                      <a:pt x="42" y="1000"/>
                      <a:pt x="42" y="1000"/>
                    </a:cubicBezTo>
                    <a:cubicBezTo>
                      <a:pt x="42" y="1001"/>
                      <a:pt x="42" y="1001"/>
                      <a:pt x="42" y="1002"/>
                    </a:cubicBezTo>
                    <a:cubicBezTo>
                      <a:pt x="42" y="1002"/>
                      <a:pt x="42" y="1002"/>
                      <a:pt x="42" y="1003"/>
                    </a:cubicBezTo>
                    <a:cubicBezTo>
                      <a:pt x="44" y="1004"/>
                      <a:pt x="44" y="1004"/>
                      <a:pt x="44" y="1004"/>
                    </a:cubicBezTo>
                    <a:cubicBezTo>
                      <a:pt x="40" y="1006"/>
                      <a:pt x="40" y="1006"/>
                      <a:pt x="40" y="1006"/>
                    </a:cubicBezTo>
                    <a:cubicBezTo>
                      <a:pt x="40" y="1007"/>
                      <a:pt x="40" y="1007"/>
                      <a:pt x="40" y="1008"/>
                    </a:cubicBezTo>
                    <a:cubicBezTo>
                      <a:pt x="40" y="1008"/>
                      <a:pt x="40" y="1009"/>
                      <a:pt x="40" y="1009"/>
                    </a:cubicBezTo>
                    <a:cubicBezTo>
                      <a:pt x="44" y="1011"/>
                      <a:pt x="44" y="1011"/>
                      <a:pt x="44" y="1011"/>
                    </a:cubicBezTo>
                    <a:cubicBezTo>
                      <a:pt x="41" y="1011"/>
                      <a:pt x="41" y="1011"/>
                      <a:pt x="41" y="1011"/>
                    </a:cubicBezTo>
                    <a:cubicBezTo>
                      <a:pt x="41" y="1012"/>
                      <a:pt x="40" y="1012"/>
                      <a:pt x="40" y="1013"/>
                    </a:cubicBezTo>
                    <a:cubicBezTo>
                      <a:pt x="40" y="1013"/>
                      <a:pt x="40" y="1014"/>
                      <a:pt x="41" y="1014"/>
                    </a:cubicBezTo>
                    <a:cubicBezTo>
                      <a:pt x="44" y="1016"/>
                      <a:pt x="44" y="1016"/>
                      <a:pt x="44" y="1016"/>
                    </a:cubicBezTo>
                    <a:cubicBezTo>
                      <a:pt x="41" y="1018"/>
                      <a:pt x="41" y="1018"/>
                      <a:pt x="41" y="1018"/>
                    </a:cubicBezTo>
                    <a:cubicBezTo>
                      <a:pt x="41" y="1019"/>
                      <a:pt x="40" y="1019"/>
                      <a:pt x="40" y="1020"/>
                    </a:cubicBezTo>
                    <a:cubicBezTo>
                      <a:pt x="40" y="1020"/>
                      <a:pt x="41" y="1021"/>
                      <a:pt x="41" y="1021"/>
                    </a:cubicBezTo>
                    <a:cubicBezTo>
                      <a:pt x="44" y="1023"/>
                      <a:pt x="44" y="1023"/>
                      <a:pt x="44" y="1023"/>
                    </a:cubicBezTo>
                    <a:cubicBezTo>
                      <a:pt x="41" y="1025"/>
                      <a:pt x="41" y="1025"/>
                      <a:pt x="41" y="1025"/>
                    </a:cubicBezTo>
                    <a:cubicBezTo>
                      <a:pt x="41" y="1025"/>
                      <a:pt x="41" y="1026"/>
                      <a:pt x="41" y="1026"/>
                    </a:cubicBezTo>
                    <a:cubicBezTo>
                      <a:pt x="41" y="1027"/>
                      <a:pt x="41" y="1027"/>
                      <a:pt x="41" y="1027"/>
                    </a:cubicBezTo>
                    <a:cubicBezTo>
                      <a:pt x="45" y="1029"/>
                      <a:pt x="45" y="1029"/>
                      <a:pt x="45" y="1029"/>
                    </a:cubicBezTo>
                    <a:cubicBezTo>
                      <a:pt x="40" y="1032"/>
                      <a:pt x="40" y="1032"/>
                      <a:pt x="40" y="1032"/>
                    </a:cubicBezTo>
                    <a:cubicBezTo>
                      <a:pt x="40" y="1032"/>
                      <a:pt x="39" y="1032"/>
                      <a:pt x="39" y="1033"/>
                    </a:cubicBezTo>
                    <a:cubicBezTo>
                      <a:pt x="39" y="1033"/>
                      <a:pt x="40" y="1034"/>
                      <a:pt x="40" y="1034"/>
                    </a:cubicBezTo>
                    <a:cubicBezTo>
                      <a:pt x="41" y="1035"/>
                      <a:pt x="41" y="1035"/>
                      <a:pt x="41" y="1035"/>
                    </a:cubicBezTo>
                    <a:cubicBezTo>
                      <a:pt x="37" y="1037"/>
                      <a:pt x="37" y="1037"/>
                      <a:pt x="37" y="1037"/>
                    </a:cubicBezTo>
                    <a:cubicBezTo>
                      <a:pt x="37" y="1038"/>
                      <a:pt x="37" y="1038"/>
                      <a:pt x="37" y="1039"/>
                    </a:cubicBezTo>
                    <a:cubicBezTo>
                      <a:pt x="37" y="1039"/>
                      <a:pt x="37" y="1040"/>
                      <a:pt x="37" y="1040"/>
                    </a:cubicBezTo>
                    <a:cubicBezTo>
                      <a:pt x="40" y="1041"/>
                      <a:pt x="40" y="1041"/>
                      <a:pt x="40" y="1041"/>
                    </a:cubicBezTo>
                    <a:cubicBezTo>
                      <a:pt x="41" y="1040"/>
                      <a:pt x="41" y="1040"/>
                      <a:pt x="41" y="1040"/>
                    </a:cubicBezTo>
                    <a:cubicBezTo>
                      <a:pt x="40" y="1039"/>
                      <a:pt x="40" y="1039"/>
                      <a:pt x="40" y="1039"/>
                    </a:cubicBezTo>
                    <a:cubicBezTo>
                      <a:pt x="31" y="1040"/>
                      <a:pt x="31" y="1040"/>
                      <a:pt x="31" y="1040"/>
                    </a:cubicBezTo>
                    <a:cubicBezTo>
                      <a:pt x="31" y="1040"/>
                      <a:pt x="30" y="1041"/>
                      <a:pt x="30" y="1041"/>
                    </a:cubicBezTo>
                    <a:cubicBezTo>
                      <a:pt x="30" y="1042"/>
                      <a:pt x="30" y="1043"/>
                      <a:pt x="31" y="1043"/>
                    </a:cubicBezTo>
                    <a:cubicBezTo>
                      <a:pt x="36" y="1046"/>
                      <a:pt x="36" y="1046"/>
                      <a:pt x="36" y="1046"/>
                    </a:cubicBezTo>
                    <a:cubicBezTo>
                      <a:pt x="36" y="1045"/>
                      <a:pt x="36" y="1045"/>
                      <a:pt x="36" y="1045"/>
                    </a:cubicBezTo>
                    <a:cubicBezTo>
                      <a:pt x="37" y="1043"/>
                      <a:pt x="37" y="1043"/>
                      <a:pt x="37" y="1043"/>
                    </a:cubicBezTo>
                    <a:cubicBezTo>
                      <a:pt x="25" y="1042"/>
                      <a:pt x="25" y="1042"/>
                      <a:pt x="25" y="1042"/>
                    </a:cubicBezTo>
                    <a:cubicBezTo>
                      <a:pt x="25" y="1042"/>
                      <a:pt x="24" y="1042"/>
                      <a:pt x="24" y="1043"/>
                    </a:cubicBezTo>
                    <a:cubicBezTo>
                      <a:pt x="24" y="1044"/>
                      <a:pt x="24" y="1044"/>
                      <a:pt x="24" y="1045"/>
                    </a:cubicBezTo>
                    <a:cubicBezTo>
                      <a:pt x="32" y="1049"/>
                      <a:pt x="32" y="1049"/>
                      <a:pt x="32" y="1049"/>
                    </a:cubicBezTo>
                    <a:cubicBezTo>
                      <a:pt x="32" y="1048"/>
                      <a:pt x="32" y="1048"/>
                      <a:pt x="32" y="1048"/>
                    </a:cubicBezTo>
                    <a:cubicBezTo>
                      <a:pt x="31" y="1047"/>
                      <a:pt x="31" y="1047"/>
                      <a:pt x="31" y="1047"/>
                    </a:cubicBezTo>
                    <a:cubicBezTo>
                      <a:pt x="32" y="1048"/>
                      <a:pt x="32" y="1048"/>
                      <a:pt x="32" y="1048"/>
                    </a:cubicBezTo>
                    <a:cubicBezTo>
                      <a:pt x="32" y="1047"/>
                      <a:pt x="32" y="1047"/>
                      <a:pt x="32" y="1047"/>
                    </a:cubicBezTo>
                    <a:cubicBezTo>
                      <a:pt x="32" y="1047"/>
                      <a:pt x="31" y="1047"/>
                      <a:pt x="31" y="1047"/>
                    </a:cubicBezTo>
                    <a:cubicBezTo>
                      <a:pt x="32" y="1048"/>
                      <a:pt x="32" y="1048"/>
                      <a:pt x="32" y="1048"/>
                    </a:cubicBezTo>
                    <a:cubicBezTo>
                      <a:pt x="32" y="1047"/>
                      <a:pt x="32" y="1047"/>
                      <a:pt x="32" y="1047"/>
                    </a:cubicBezTo>
                    <a:cubicBezTo>
                      <a:pt x="32" y="1048"/>
                      <a:pt x="32" y="1048"/>
                      <a:pt x="32" y="1048"/>
                    </a:cubicBezTo>
                    <a:cubicBezTo>
                      <a:pt x="32" y="1047"/>
                      <a:pt x="32" y="1047"/>
                      <a:pt x="32" y="1047"/>
                    </a:cubicBezTo>
                    <a:cubicBezTo>
                      <a:pt x="32" y="1047"/>
                      <a:pt x="32" y="1047"/>
                      <a:pt x="32" y="1047"/>
                    </a:cubicBezTo>
                    <a:cubicBezTo>
                      <a:pt x="32" y="1048"/>
                      <a:pt x="32" y="1048"/>
                      <a:pt x="32" y="1048"/>
                    </a:cubicBezTo>
                    <a:cubicBezTo>
                      <a:pt x="32" y="1047"/>
                      <a:pt x="32" y="1047"/>
                      <a:pt x="32" y="1047"/>
                    </a:cubicBezTo>
                    <a:cubicBezTo>
                      <a:pt x="32" y="1047"/>
                      <a:pt x="32" y="1047"/>
                      <a:pt x="32" y="1047"/>
                    </a:cubicBezTo>
                    <a:cubicBezTo>
                      <a:pt x="32" y="1047"/>
                      <a:pt x="32" y="1047"/>
                      <a:pt x="32" y="1047"/>
                    </a:cubicBezTo>
                    <a:cubicBezTo>
                      <a:pt x="32" y="1047"/>
                      <a:pt x="32" y="1047"/>
                      <a:pt x="32" y="1047"/>
                    </a:cubicBezTo>
                    <a:cubicBezTo>
                      <a:pt x="32" y="1047"/>
                      <a:pt x="32" y="1047"/>
                      <a:pt x="32" y="1047"/>
                    </a:cubicBezTo>
                    <a:cubicBezTo>
                      <a:pt x="32" y="1047"/>
                      <a:pt x="32" y="1047"/>
                      <a:pt x="32" y="1047"/>
                    </a:cubicBezTo>
                    <a:cubicBezTo>
                      <a:pt x="32" y="1047"/>
                      <a:pt x="31" y="1046"/>
                      <a:pt x="31" y="1046"/>
                    </a:cubicBezTo>
                    <a:cubicBezTo>
                      <a:pt x="27" y="1045"/>
                      <a:pt x="20" y="1041"/>
                      <a:pt x="14" y="1038"/>
                    </a:cubicBezTo>
                    <a:cubicBezTo>
                      <a:pt x="11" y="1037"/>
                      <a:pt x="8" y="1036"/>
                      <a:pt x="6" y="1035"/>
                    </a:cubicBezTo>
                    <a:cubicBezTo>
                      <a:pt x="5" y="1034"/>
                      <a:pt x="4" y="1034"/>
                      <a:pt x="3" y="1033"/>
                    </a:cubicBezTo>
                    <a:cubicBezTo>
                      <a:pt x="3" y="1033"/>
                      <a:pt x="3" y="1033"/>
                      <a:pt x="3" y="1033"/>
                    </a:cubicBezTo>
                    <a:cubicBezTo>
                      <a:pt x="3" y="1033"/>
                      <a:pt x="3" y="1033"/>
                      <a:pt x="3" y="1033"/>
                    </a:cubicBezTo>
                    <a:cubicBezTo>
                      <a:pt x="2" y="1033"/>
                      <a:pt x="2" y="1033"/>
                      <a:pt x="2" y="1033"/>
                    </a:cubicBezTo>
                    <a:cubicBezTo>
                      <a:pt x="2" y="1033"/>
                      <a:pt x="2" y="1033"/>
                      <a:pt x="2" y="1033"/>
                    </a:cubicBezTo>
                    <a:cubicBezTo>
                      <a:pt x="2" y="1033"/>
                      <a:pt x="2" y="1033"/>
                      <a:pt x="2" y="1033"/>
                    </a:cubicBezTo>
                    <a:cubicBezTo>
                      <a:pt x="2" y="1033"/>
                      <a:pt x="2" y="1033"/>
                      <a:pt x="2" y="1033"/>
                    </a:cubicBezTo>
                    <a:cubicBezTo>
                      <a:pt x="2" y="1033"/>
                      <a:pt x="2" y="1033"/>
                      <a:pt x="2" y="1033"/>
                    </a:cubicBezTo>
                    <a:cubicBezTo>
                      <a:pt x="1" y="1033"/>
                      <a:pt x="1" y="1033"/>
                      <a:pt x="0" y="1034"/>
                    </a:cubicBezTo>
                    <a:cubicBezTo>
                      <a:pt x="0" y="1035"/>
                      <a:pt x="0" y="1035"/>
                      <a:pt x="1" y="1036"/>
                    </a:cubicBezTo>
                    <a:cubicBezTo>
                      <a:pt x="14" y="1044"/>
                      <a:pt x="14" y="1044"/>
                      <a:pt x="14" y="1044"/>
                    </a:cubicBezTo>
                    <a:cubicBezTo>
                      <a:pt x="8" y="1042"/>
                      <a:pt x="8" y="1042"/>
                      <a:pt x="8" y="1042"/>
                    </a:cubicBezTo>
                    <a:cubicBezTo>
                      <a:pt x="7" y="1041"/>
                      <a:pt x="6" y="1042"/>
                      <a:pt x="6" y="1042"/>
                    </a:cubicBezTo>
                    <a:cubicBezTo>
                      <a:pt x="6" y="1043"/>
                      <a:pt x="6" y="1044"/>
                      <a:pt x="7" y="1044"/>
                    </a:cubicBezTo>
                    <a:cubicBezTo>
                      <a:pt x="16" y="1050"/>
                      <a:pt x="16" y="1050"/>
                      <a:pt x="16" y="1050"/>
                    </a:cubicBezTo>
                    <a:cubicBezTo>
                      <a:pt x="17" y="1051"/>
                      <a:pt x="18" y="1050"/>
                      <a:pt x="18" y="1050"/>
                    </a:cubicBezTo>
                    <a:cubicBezTo>
                      <a:pt x="19" y="1049"/>
                      <a:pt x="18" y="1048"/>
                      <a:pt x="18" y="1048"/>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5" name="Freeform 1217"/>
              <p:cNvSpPr>
                <a:spLocks/>
              </p:cNvSpPr>
              <p:nvPr/>
            </p:nvSpPr>
            <p:spPr bwMode="auto">
              <a:xfrm>
                <a:off x="4405402" y="691426"/>
                <a:ext cx="774242" cy="521527"/>
              </a:xfrm>
              <a:custGeom>
                <a:avLst/>
                <a:gdLst>
                  <a:gd name="T0" fmla="*/ 245 w 354"/>
                  <a:gd name="T1" fmla="*/ 200 h 238"/>
                  <a:gd name="T2" fmla="*/ 159 w 354"/>
                  <a:gd name="T3" fmla="*/ 26 h 238"/>
                  <a:gd name="T4" fmla="*/ 245 w 354"/>
                  <a:gd name="T5" fmla="*/ 203 h 238"/>
                </a:gdLst>
                <a:ahLst/>
                <a:cxnLst>
                  <a:cxn ang="0">
                    <a:pos x="T0" y="T1"/>
                  </a:cxn>
                  <a:cxn ang="0">
                    <a:pos x="T2" y="T3"/>
                  </a:cxn>
                  <a:cxn ang="0">
                    <a:pos x="T4" y="T5"/>
                  </a:cxn>
                </a:cxnLst>
                <a:rect l="0" t="0" r="r" b="b"/>
                <a:pathLst>
                  <a:path w="354" h="238">
                    <a:moveTo>
                      <a:pt x="245" y="200"/>
                    </a:moveTo>
                    <a:cubicBezTo>
                      <a:pt x="117" y="238"/>
                      <a:pt x="0" y="70"/>
                      <a:pt x="159" y="26"/>
                    </a:cubicBezTo>
                    <a:cubicBezTo>
                      <a:pt x="257" y="0"/>
                      <a:pt x="354" y="158"/>
                      <a:pt x="245" y="20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6" name="Freeform 1218"/>
              <p:cNvSpPr>
                <a:spLocks/>
              </p:cNvSpPr>
              <p:nvPr/>
            </p:nvSpPr>
            <p:spPr bwMode="auto">
              <a:xfrm>
                <a:off x="4529345" y="625431"/>
                <a:ext cx="647080" cy="545672"/>
              </a:xfrm>
              <a:custGeom>
                <a:avLst/>
                <a:gdLst>
                  <a:gd name="T0" fmla="*/ 187 w 295"/>
                  <a:gd name="T1" fmla="*/ 227 h 249"/>
                  <a:gd name="T2" fmla="*/ 55 w 295"/>
                  <a:gd name="T3" fmla="*/ 181 h 249"/>
                  <a:gd name="T4" fmla="*/ 64 w 295"/>
                  <a:gd name="T5" fmla="*/ 77 h 249"/>
                  <a:gd name="T6" fmla="*/ 182 w 295"/>
                  <a:gd name="T7" fmla="*/ 232 h 249"/>
                  <a:gd name="T8" fmla="*/ 193 w 295"/>
                  <a:gd name="T9" fmla="*/ 234 h 249"/>
                  <a:gd name="T10" fmla="*/ 245 w 295"/>
                  <a:gd name="T11" fmla="*/ 177 h 249"/>
                  <a:gd name="T12" fmla="*/ 222 w 295"/>
                  <a:gd name="T13" fmla="*/ 98 h 249"/>
                  <a:gd name="T14" fmla="*/ 67 w 295"/>
                  <a:gd name="T15" fmla="*/ 66 h 249"/>
                  <a:gd name="T16" fmla="*/ 34 w 295"/>
                  <a:gd name="T17" fmla="*/ 187 h 249"/>
                  <a:gd name="T18" fmla="*/ 189 w 295"/>
                  <a:gd name="T19" fmla="*/ 233 h 249"/>
                  <a:gd name="T20" fmla="*/ 187 w 295"/>
                  <a:gd name="T21" fmla="*/ 2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5" h="249">
                    <a:moveTo>
                      <a:pt x="187" y="227"/>
                    </a:moveTo>
                    <a:cubicBezTo>
                      <a:pt x="139" y="241"/>
                      <a:pt x="86" y="221"/>
                      <a:pt x="55" y="181"/>
                    </a:cubicBezTo>
                    <a:cubicBezTo>
                      <a:pt x="29" y="148"/>
                      <a:pt x="30" y="104"/>
                      <a:pt x="64" y="77"/>
                    </a:cubicBezTo>
                    <a:cubicBezTo>
                      <a:pt x="163" y="0"/>
                      <a:pt x="295" y="182"/>
                      <a:pt x="182" y="232"/>
                    </a:cubicBezTo>
                    <a:cubicBezTo>
                      <a:pt x="169" y="238"/>
                      <a:pt x="189" y="236"/>
                      <a:pt x="193" y="234"/>
                    </a:cubicBezTo>
                    <a:cubicBezTo>
                      <a:pt x="219" y="223"/>
                      <a:pt x="240" y="205"/>
                      <a:pt x="245" y="177"/>
                    </a:cubicBezTo>
                    <a:cubicBezTo>
                      <a:pt x="251" y="149"/>
                      <a:pt x="239" y="120"/>
                      <a:pt x="222" y="98"/>
                    </a:cubicBezTo>
                    <a:cubicBezTo>
                      <a:pt x="184" y="46"/>
                      <a:pt x="123" y="40"/>
                      <a:pt x="67" y="66"/>
                    </a:cubicBezTo>
                    <a:cubicBezTo>
                      <a:pt x="16" y="90"/>
                      <a:pt x="0" y="141"/>
                      <a:pt x="34" y="187"/>
                    </a:cubicBezTo>
                    <a:cubicBezTo>
                      <a:pt x="69" y="235"/>
                      <a:pt x="134" y="249"/>
                      <a:pt x="189" y="233"/>
                    </a:cubicBezTo>
                    <a:cubicBezTo>
                      <a:pt x="201" y="230"/>
                      <a:pt x="199" y="224"/>
                      <a:pt x="187" y="227"/>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7" name="Freeform 1219"/>
              <p:cNvSpPr>
                <a:spLocks/>
              </p:cNvSpPr>
              <p:nvPr/>
            </p:nvSpPr>
            <p:spPr bwMode="auto">
              <a:xfrm>
                <a:off x="4881858" y="892633"/>
                <a:ext cx="101408" cy="54728"/>
              </a:xfrm>
              <a:custGeom>
                <a:avLst/>
                <a:gdLst>
                  <a:gd name="T0" fmla="*/ 28 w 46"/>
                  <a:gd name="T1" fmla="*/ 3 h 25"/>
                  <a:gd name="T2" fmla="*/ 3 w 46"/>
                  <a:gd name="T3" fmla="*/ 21 h 25"/>
                  <a:gd name="T4" fmla="*/ 8 w 46"/>
                  <a:gd name="T5" fmla="*/ 25 h 25"/>
                  <a:gd name="T6" fmla="*/ 20 w 46"/>
                  <a:gd name="T7" fmla="*/ 20 h 25"/>
                  <a:gd name="T8" fmla="*/ 40 w 46"/>
                  <a:gd name="T9" fmla="*/ 7 h 25"/>
                  <a:gd name="T10" fmla="*/ 42 w 46"/>
                  <a:gd name="T11" fmla="*/ 1 h 25"/>
                  <a:gd name="T12" fmla="*/ 28 w 46"/>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46" h="25">
                    <a:moveTo>
                      <a:pt x="28" y="3"/>
                    </a:moveTo>
                    <a:cubicBezTo>
                      <a:pt x="19" y="8"/>
                      <a:pt x="10" y="13"/>
                      <a:pt x="3" y="21"/>
                    </a:cubicBezTo>
                    <a:cubicBezTo>
                      <a:pt x="0" y="24"/>
                      <a:pt x="6" y="25"/>
                      <a:pt x="8" y="25"/>
                    </a:cubicBezTo>
                    <a:cubicBezTo>
                      <a:pt x="12" y="25"/>
                      <a:pt x="18" y="24"/>
                      <a:pt x="20" y="20"/>
                    </a:cubicBezTo>
                    <a:cubicBezTo>
                      <a:pt x="26" y="14"/>
                      <a:pt x="32" y="10"/>
                      <a:pt x="40" y="7"/>
                    </a:cubicBezTo>
                    <a:cubicBezTo>
                      <a:pt x="42" y="6"/>
                      <a:pt x="46" y="2"/>
                      <a:pt x="42" y="1"/>
                    </a:cubicBezTo>
                    <a:cubicBezTo>
                      <a:pt x="37" y="0"/>
                      <a:pt x="32" y="1"/>
                      <a:pt x="28" y="3"/>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8" name="Freeform 1220"/>
              <p:cNvSpPr>
                <a:spLocks/>
              </p:cNvSpPr>
              <p:nvPr/>
            </p:nvSpPr>
            <p:spPr bwMode="auto">
              <a:xfrm>
                <a:off x="4703187" y="800883"/>
                <a:ext cx="93360" cy="62776"/>
              </a:xfrm>
              <a:custGeom>
                <a:avLst/>
                <a:gdLst>
                  <a:gd name="T0" fmla="*/ 26 w 43"/>
                  <a:gd name="T1" fmla="*/ 4 h 29"/>
                  <a:gd name="T2" fmla="*/ 1 w 43"/>
                  <a:gd name="T3" fmla="*/ 26 h 29"/>
                  <a:gd name="T4" fmla="*/ 9 w 43"/>
                  <a:gd name="T5" fmla="*/ 28 h 29"/>
                  <a:gd name="T6" fmla="*/ 20 w 43"/>
                  <a:gd name="T7" fmla="*/ 23 h 29"/>
                  <a:gd name="T8" fmla="*/ 36 w 43"/>
                  <a:gd name="T9" fmla="*/ 6 h 29"/>
                  <a:gd name="T10" fmla="*/ 39 w 43"/>
                  <a:gd name="T11" fmla="*/ 1 h 29"/>
                  <a:gd name="T12" fmla="*/ 26 w 43"/>
                  <a:gd name="T13" fmla="*/ 4 h 29"/>
                </a:gdLst>
                <a:ahLst/>
                <a:cxnLst>
                  <a:cxn ang="0">
                    <a:pos x="T0" y="T1"/>
                  </a:cxn>
                  <a:cxn ang="0">
                    <a:pos x="T2" y="T3"/>
                  </a:cxn>
                  <a:cxn ang="0">
                    <a:pos x="T4" y="T5"/>
                  </a:cxn>
                  <a:cxn ang="0">
                    <a:pos x="T6" y="T7"/>
                  </a:cxn>
                  <a:cxn ang="0">
                    <a:pos x="T8" y="T9"/>
                  </a:cxn>
                  <a:cxn ang="0">
                    <a:pos x="T10" y="T11"/>
                  </a:cxn>
                  <a:cxn ang="0">
                    <a:pos x="T12" y="T13"/>
                  </a:cxn>
                </a:cxnLst>
                <a:rect l="0" t="0" r="r" b="b"/>
                <a:pathLst>
                  <a:path w="43" h="29">
                    <a:moveTo>
                      <a:pt x="26" y="4"/>
                    </a:moveTo>
                    <a:cubicBezTo>
                      <a:pt x="15" y="8"/>
                      <a:pt x="6" y="15"/>
                      <a:pt x="1" y="26"/>
                    </a:cubicBezTo>
                    <a:cubicBezTo>
                      <a:pt x="0" y="29"/>
                      <a:pt x="8" y="28"/>
                      <a:pt x="9" y="28"/>
                    </a:cubicBezTo>
                    <a:cubicBezTo>
                      <a:pt x="12" y="28"/>
                      <a:pt x="18" y="26"/>
                      <a:pt x="20" y="23"/>
                    </a:cubicBezTo>
                    <a:cubicBezTo>
                      <a:pt x="23" y="15"/>
                      <a:pt x="28" y="9"/>
                      <a:pt x="36" y="6"/>
                    </a:cubicBezTo>
                    <a:cubicBezTo>
                      <a:pt x="38" y="5"/>
                      <a:pt x="43" y="2"/>
                      <a:pt x="39" y="1"/>
                    </a:cubicBezTo>
                    <a:cubicBezTo>
                      <a:pt x="34" y="0"/>
                      <a:pt x="29" y="2"/>
                      <a:pt x="26" y="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9" name="Freeform 1221"/>
              <p:cNvSpPr>
                <a:spLocks/>
              </p:cNvSpPr>
              <p:nvPr/>
            </p:nvSpPr>
            <p:spPr bwMode="auto">
              <a:xfrm>
                <a:off x="4675823" y="969896"/>
                <a:ext cx="241448" cy="128772"/>
              </a:xfrm>
              <a:custGeom>
                <a:avLst/>
                <a:gdLst>
                  <a:gd name="T0" fmla="*/ 91 w 110"/>
                  <a:gd name="T1" fmla="*/ 31 h 59"/>
                  <a:gd name="T2" fmla="*/ 22 w 110"/>
                  <a:gd name="T3" fmla="*/ 7 h 59"/>
                  <a:gd name="T4" fmla="*/ 3 w 110"/>
                  <a:gd name="T5" fmla="*/ 12 h 59"/>
                  <a:gd name="T6" fmla="*/ 98 w 110"/>
                  <a:gd name="T7" fmla="*/ 40 h 59"/>
                  <a:gd name="T8" fmla="*/ 91 w 110"/>
                  <a:gd name="T9" fmla="*/ 31 h 59"/>
                </a:gdLst>
                <a:ahLst/>
                <a:cxnLst>
                  <a:cxn ang="0">
                    <a:pos x="T0" y="T1"/>
                  </a:cxn>
                  <a:cxn ang="0">
                    <a:pos x="T2" y="T3"/>
                  </a:cxn>
                  <a:cxn ang="0">
                    <a:pos x="T4" y="T5"/>
                  </a:cxn>
                  <a:cxn ang="0">
                    <a:pos x="T6" y="T7"/>
                  </a:cxn>
                  <a:cxn ang="0">
                    <a:pos x="T8" y="T9"/>
                  </a:cxn>
                </a:cxnLst>
                <a:rect l="0" t="0" r="r" b="b"/>
                <a:pathLst>
                  <a:path w="110" h="59">
                    <a:moveTo>
                      <a:pt x="91" y="31"/>
                    </a:moveTo>
                    <a:cubicBezTo>
                      <a:pt x="60" y="46"/>
                      <a:pt x="35" y="39"/>
                      <a:pt x="22" y="7"/>
                    </a:cubicBezTo>
                    <a:cubicBezTo>
                      <a:pt x="18" y="0"/>
                      <a:pt x="0" y="5"/>
                      <a:pt x="3" y="12"/>
                    </a:cubicBezTo>
                    <a:cubicBezTo>
                      <a:pt x="21" y="54"/>
                      <a:pt x="60" y="59"/>
                      <a:pt x="98" y="40"/>
                    </a:cubicBezTo>
                    <a:cubicBezTo>
                      <a:pt x="110" y="35"/>
                      <a:pt x="99" y="27"/>
                      <a:pt x="91" y="3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0" name="Freeform 1222"/>
              <p:cNvSpPr>
                <a:spLocks/>
              </p:cNvSpPr>
              <p:nvPr/>
            </p:nvSpPr>
            <p:spPr bwMode="auto">
              <a:xfrm>
                <a:off x="4709626" y="1135690"/>
                <a:ext cx="117505" cy="584303"/>
              </a:xfrm>
              <a:custGeom>
                <a:avLst/>
                <a:gdLst>
                  <a:gd name="T0" fmla="*/ 30 w 54"/>
                  <a:gd name="T1" fmla="*/ 9 h 267"/>
                  <a:gd name="T2" fmla="*/ 0 w 54"/>
                  <a:gd name="T3" fmla="*/ 262 h 267"/>
                  <a:gd name="T4" fmla="*/ 23 w 54"/>
                  <a:gd name="T5" fmla="*/ 256 h 267"/>
                  <a:gd name="T6" fmla="*/ 53 w 54"/>
                  <a:gd name="T7" fmla="*/ 6 h 267"/>
                  <a:gd name="T8" fmla="*/ 30 w 54"/>
                  <a:gd name="T9" fmla="*/ 9 h 267"/>
                </a:gdLst>
                <a:ahLst/>
                <a:cxnLst>
                  <a:cxn ang="0">
                    <a:pos x="T0" y="T1"/>
                  </a:cxn>
                  <a:cxn ang="0">
                    <a:pos x="T2" y="T3"/>
                  </a:cxn>
                  <a:cxn ang="0">
                    <a:pos x="T4" y="T5"/>
                  </a:cxn>
                  <a:cxn ang="0">
                    <a:pos x="T6" y="T7"/>
                  </a:cxn>
                  <a:cxn ang="0">
                    <a:pos x="T8" y="T9"/>
                  </a:cxn>
                </a:cxnLst>
                <a:rect l="0" t="0" r="r" b="b"/>
                <a:pathLst>
                  <a:path w="54" h="267">
                    <a:moveTo>
                      <a:pt x="30" y="9"/>
                    </a:moveTo>
                    <a:cubicBezTo>
                      <a:pt x="6" y="92"/>
                      <a:pt x="0" y="176"/>
                      <a:pt x="0" y="262"/>
                    </a:cubicBezTo>
                    <a:cubicBezTo>
                      <a:pt x="0" y="267"/>
                      <a:pt x="23" y="263"/>
                      <a:pt x="23" y="256"/>
                    </a:cubicBezTo>
                    <a:cubicBezTo>
                      <a:pt x="23" y="171"/>
                      <a:pt x="29" y="88"/>
                      <a:pt x="53" y="6"/>
                    </a:cubicBezTo>
                    <a:cubicBezTo>
                      <a:pt x="54" y="0"/>
                      <a:pt x="32" y="3"/>
                      <a:pt x="30" y="9"/>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1" name="Freeform 1223"/>
              <p:cNvSpPr>
                <a:spLocks/>
              </p:cNvSpPr>
              <p:nvPr/>
            </p:nvSpPr>
            <p:spPr bwMode="auto">
              <a:xfrm>
                <a:off x="4716064" y="1225831"/>
                <a:ext cx="376658" cy="481286"/>
              </a:xfrm>
              <a:custGeom>
                <a:avLst/>
                <a:gdLst>
                  <a:gd name="T0" fmla="*/ 26 w 172"/>
                  <a:gd name="T1" fmla="*/ 28 h 220"/>
                  <a:gd name="T2" fmla="*/ 122 w 172"/>
                  <a:gd name="T3" fmla="*/ 32 h 220"/>
                  <a:gd name="T4" fmla="*/ 142 w 172"/>
                  <a:gd name="T5" fmla="*/ 40 h 220"/>
                  <a:gd name="T6" fmla="*/ 137 w 172"/>
                  <a:gd name="T7" fmla="*/ 55 h 220"/>
                  <a:gd name="T8" fmla="*/ 113 w 172"/>
                  <a:gd name="T9" fmla="*/ 86 h 220"/>
                  <a:gd name="T10" fmla="*/ 44 w 172"/>
                  <a:gd name="T11" fmla="*/ 196 h 220"/>
                  <a:gd name="T12" fmla="*/ 44 w 172"/>
                  <a:gd name="T13" fmla="*/ 198 h 220"/>
                  <a:gd name="T14" fmla="*/ 91 w 172"/>
                  <a:gd name="T15" fmla="*/ 219 h 220"/>
                  <a:gd name="T16" fmla="*/ 108 w 172"/>
                  <a:gd name="T17" fmla="*/ 208 h 220"/>
                  <a:gd name="T18" fmla="*/ 83 w 172"/>
                  <a:gd name="T19" fmla="*/ 201 h 220"/>
                  <a:gd name="T20" fmla="*/ 75 w 172"/>
                  <a:gd name="T21" fmla="*/ 175 h 220"/>
                  <a:gd name="T22" fmla="*/ 107 w 172"/>
                  <a:gd name="T23" fmla="*/ 122 h 220"/>
                  <a:gd name="T24" fmla="*/ 171 w 172"/>
                  <a:gd name="T25" fmla="*/ 35 h 220"/>
                  <a:gd name="T26" fmla="*/ 169 w 172"/>
                  <a:gd name="T27" fmla="*/ 32 h 220"/>
                  <a:gd name="T28" fmla="*/ 17 w 172"/>
                  <a:gd name="T29" fmla="*/ 21 h 220"/>
                  <a:gd name="T30" fmla="*/ 26 w 172"/>
                  <a:gd name="T31" fmla="*/ 2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 h="220">
                    <a:moveTo>
                      <a:pt x="26" y="28"/>
                    </a:moveTo>
                    <a:cubicBezTo>
                      <a:pt x="58" y="15"/>
                      <a:pt x="90" y="21"/>
                      <a:pt x="122" y="32"/>
                    </a:cubicBezTo>
                    <a:cubicBezTo>
                      <a:pt x="128" y="34"/>
                      <a:pt x="135" y="37"/>
                      <a:pt x="142" y="40"/>
                    </a:cubicBezTo>
                    <a:cubicBezTo>
                      <a:pt x="147" y="42"/>
                      <a:pt x="138" y="53"/>
                      <a:pt x="137" y="55"/>
                    </a:cubicBezTo>
                    <a:cubicBezTo>
                      <a:pt x="130" y="66"/>
                      <a:pt x="122" y="76"/>
                      <a:pt x="113" y="86"/>
                    </a:cubicBezTo>
                    <a:cubicBezTo>
                      <a:pt x="86" y="121"/>
                      <a:pt x="56" y="153"/>
                      <a:pt x="44" y="196"/>
                    </a:cubicBezTo>
                    <a:cubicBezTo>
                      <a:pt x="43" y="197"/>
                      <a:pt x="44" y="198"/>
                      <a:pt x="44" y="198"/>
                    </a:cubicBezTo>
                    <a:cubicBezTo>
                      <a:pt x="58" y="212"/>
                      <a:pt x="72" y="217"/>
                      <a:pt x="91" y="219"/>
                    </a:cubicBezTo>
                    <a:cubicBezTo>
                      <a:pt x="97" y="220"/>
                      <a:pt x="121" y="209"/>
                      <a:pt x="108" y="208"/>
                    </a:cubicBezTo>
                    <a:cubicBezTo>
                      <a:pt x="99" y="207"/>
                      <a:pt x="91" y="205"/>
                      <a:pt x="83" y="201"/>
                    </a:cubicBezTo>
                    <a:cubicBezTo>
                      <a:pt x="71" y="195"/>
                      <a:pt x="71" y="187"/>
                      <a:pt x="75" y="175"/>
                    </a:cubicBezTo>
                    <a:cubicBezTo>
                      <a:pt x="82" y="155"/>
                      <a:pt x="95" y="138"/>
                      <a:pt x="107" y="122"/>
                    </a:cubicBezTo>
                    <a:cubicBezTo>
                      <a:pt x="129" y="93"/>
                      <a:pt x="154" y="67"/>
                      <a:pt x="171" y="35"/>
                    </a:cubicBezTo>
                    <a:cubicBezTo>
                      <a:pt x="172" y="34"/>
                      <a:pt x="170" y="33"/>
                      <a:pt x="169" y="32"/>
                    </a:cubicBezTo>
                    <a:cubicBezTo>
                      <a:pt x="120" y="10"/>
                      <a:pt x="68" y="0"/>
                      <a:pt x="17" y="21"/>
                    </a:cubicBezTo>
                    <a:cubicBezTo>
                      <a:pt x="0" y="28"/>
                      <a:pt x="16" y="33"/>
                      <a:pt x="26" y="28"/>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2" name="Freeform 1224"/>
              <p:cNvSpPr>
                <a:spLocks/>
              </p:cNvSpPr>
              <p:nvPr/>
            </p:nvSpPr>
            <p:spPr bwMode="auto">
              <a:xfrm>
                <a:off x="4431156" y="1190418"/>
                <a:ext cx="320321" cy="453922"/>
              </a:xfrm>
              <a:custGeom>
                <a:avLst/>
                <a:gdLst>
                  <a:gd name="T0" fmla="*/ 123 w 146"/>
                  <a:gd name="T1" fmla="*/ 37 h 207"/>
                  <a:gd name="T2" fmla="*/ 42 w 146"/>
                  <a:gd name="T3" fmla="*/ 202 h 207"/>
                  <a:gd name="T4" fmla="*/ 64 w 146"/>
                  <a:gd name="T5" fmla="*/ 197 h 207"/>
                  <a:gd name="T6" fmla="*/ 78 w 146"/>
                  <a:gd name="T7" fmla="*/ 3 h 207"/>
                  <a:gd name="T8" fmla="*/ 57 w 146"/>
                  <a:gd name="T9" fmla="*/ 7 h 207"/>
                  <a:gd name="T10" fmla="*/ 42 w 146"/>
                  <a:gd name="T11" fmla="*/ 203 h 207"/>
                  <a:gd name="T12" fmla="*/ 63 w 146"/>
                  <a:gd name="T13" fmla="*/ 198 h 207"/>
                  <a:gd name="T14" fmla="*/ 145 w 146"/>
                  <a:gd name="T15" fmla="*/ 32 h 207"/>
                  <a:gd name="T16" fmla="*/ 123 w 146"/>
                  <a:gd name="T17" fmla="*/ 3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07">
                    <a:moveTo>
                      <a:pt x="123" y="37"/>
                    </a:moveTo>
                    <a:cubicBezTo>
                      <a:pt x="94" y="91"/>
                      <a:pt x="68" y="147"/>
                      <a:pt x="42" y="202"/>
                    </a:cubicBezTo>
                    <a:cubicBezTo>
                      <a:pt x="49" y="201"/>
                      <a:pt x="56" y="199"/>
                      <a:pt x="64" y="197"/>
                    </a:cubicBezTo>
                    <a:cubicBezTo>
                      <a:pt x="22" y="144"/>
                      <a:pt x="60" y="59"/>
                      <a:pt x="78" y="3"/>
                    </a:cubicBezTo>
                    <a:cubicBezTo>
                      <a:pt x="79" y="0"/>
                      <a:pt x="59" y="2"/>
                      <a:pt x="57" y="7"/>
                    </a:cubicBezTo>
                    <a:cubicBezTo>
                      <a:pt x="39" y="63"/>
                      <a:pt x="0" y="150"/>
                      <a:pt x="42" y="203"/>
                    </a:cubicBezTo>
                    <a:cubicBezTo>
                      <a:pt x="45" y="207"/>
                      <a:pt x="61" y="202"/>
                      <a:pt x="63" y="198"/>
                    </a:cubicBezTo>
                    <a:cubicBezTo>
                      <a:pt x="89" y="143"/>
                      <a:pt x="116" y="87"/>
                      <a:pt x="145" y="32"/>
                    </a:cubicBezTo>
                    <a:cubicBezTo>
                      <a:pt x="146" y="30"/>
                      <a:pt x="126" y="31"/>
                      <a:pt x="123" y="37"/>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3" name="Freeform 1225"/>
              <p:cNvSpPr>
                <a:spLocks/>
              </p:cNvSpPr>
              <p:nvPr/>
            </p:nvSpPr>
            <p:spPr bwMode="auto">
              <a:xfrm>
                <a:off x="4559928" y="1008528"/>
                <a:ext cx="144869" cy="217303"/>
              </a:xfrm>
              <a:custGeom>
                <a:avLst/>
                <a:gdLst>
                  <a:gd name="T0" fmla="*/ 9 w 66"/>
                  <a:gd name="T1" fmla="*/ 88 h 99"/>
                  <a:gd name="T2" fmla="*/ 0 w 66"/>
                  <a:gd name="T3" fmla="*/ 75 h 99"/>
                  <a:gd name="T4" fmla="*/ 6 w 66"/>
                  <a:gd name="T5" fmla="*/ 49 h 99"/>
                  <a:gd name="T6" fmla="*/ 25 w 66"/>
                  <a:gd name="T7" fmla="*/ 33 h 99"/>
                  <a:gd name="T8" fmla="*/ 37 w 66"/>
                  <a:gd name="T9" fmla="*/ 22 h 99"/>
                  <a:gd name="T10" fmla="*/ 50 w 66"/>
                  <a:gd name="T11" fmla="*/ 4 h 99"/>
                  <a:gd name="T12" fmla="*/ 61 w 66"/>
                  <a:gd name="T13" fmla="*/ 0 h 99"/>
                  <a:gd name="T14" fmla="*/ 66 w 66"/>
                  <a:gd name="T15" fmla="*/ 8 h 99"/>
                  <a:gd name="T16" fmla="*/ 54 w 66"/>
                  <a:gd name="T17" fmla="*/ 36 h 99"/>
                  <a:gd name="T18" fmla="*/ 44 w 66"/>
                  <a:gd name="T19" fmla="*/ 46 h 99"/>
                  <a:gd name="T20" fmla="*/ 46 w 66"/>
                  <a:gd name="T21" fmla="*/ 53 h 99"/>
                  <a:gd name="T22" fmla="*/ 56 w 66"/>
                  <a:gd name="T23" fmla="*/ 59 h 99"/>
                  <a:gd name="T24" fmla="*/ 61 w 66"/>
                  <a:gd name="T25" fmla="*/ 72 h 99"/>
                  <a:gd name="T26" fmla="*/ 57 w 66"/>
                  <a:gd name="T27" fmla="*/ 84 h 99"/>
                  <a:gd name="T28" fmla="*/ 42 w 66"/>
                  <a:gd name="T29" fmla="*/ 96 h 99"/>
                  <a:gd name="T30" fmla="*/ 23 w 66"/>
                  <a:gd name="T31" fmla="*/ 95 h 99"/>
                  <a:gd name="T32" fmla="*/ 9 w 66"/>
                  <a:gd name="T33"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99">
                    <a:moveTo>
                      <a:pt x="9" y="88"/>
                    </a:moveTo>
                    <a:cubicBezTo>
                      <a:pt x="9" y="88"/>
                      <a:pt x="1" y="84"/>
                      <a:pt x="0" y="75"/>
                    </a:cubicBezTo>
                    <a:cubicBezTo>
                      <a:pt x="0" y="67"/>
                      <a:pt x="0" y="59"/>
                      <a:pt x="6" y="49"/>
                    </a:cubicBezTo>
                    <a:cubicBezTo>
                      <a:pt x="12" y="39"/>
                      <a:pt x="16" y="37"/>
                      <a:pt x="25" y="33"/>
                    </a:cubicBezTo>
                    <a:cubicBezTo>
                      <a:pt x="34" y="29"/>
                      <a:pt x="30" y="28"/>
                      <a:pt x="37" y="22"/>
                    </a:cubicBezTo>
                    <a:cubicBezTo>
                      <a:pt x="43" y="16"/>
                      <a:pt x="48" y="6"/>
                      <a:pt x="50" y="4"/>
                    </a:cubicBezTo>
                    <a:cubicBezTo>
                      <a:pt x="52" y="2"/>
                      <a:pt x="57" y="0"/>
                      <a:pt x="61" y="0"/>
                    </a:cubicBezTo>
                    <a:cubicBezTo>
                      <a:pt x="65" y="0"/>
                      <a:pt x="66" y="1"/>
                      <a:pt x="66" y="8"/>
                    </a:cubicBezTo>
                    <a:cubicBezTo>
                      <a:pt x="66" y="14"/>
                      <a:pt x="54" y="36"/>
                      <a:pt x="54" y="36"/>
                    </a:cubicBezTo>
                    <a:cubicBezTo>
                      <a:pt x="44" y="46"/>
                      <a:pt x="44" y="46"/>
                      <a:pt x="44" y="46"/>
                    </a:cubicBezTo>
                    <a:cubicBezTo>
                      <a:pt x="44" y="46"/>
                      <a:pt x="44" y="50"/>
                      <a:pt x="46" y="53"/>
                    </a:cubicBezTo>
                    <a:cubicBezTo>
                      <a:pt x="49" y="55"/>
                      <a:pt x="56" y="52"/>
                      <a:pt x="56" y="59"/>
                    </a:cubicBezTo>
                    <a:cubicBezTo>
                      <a:pt x="57" y="66"/>
                      <a:pt x="62" y="65"/>
                      <a:pt x="61" y="72"/>
                    </a:cubicBezTo>
                    <a:cubicBezTo>
                      <a:pt x="60" y="78"/>
                      <a:pt x="60" y="79"/>
                      <a:pt x="57" y="84"/>
                    </a:cubicBezTo>
                    <a:cubicBezTo>
                      <a:pt x="54" y="90"/>
                      <a:pt x="48" y="94"/>
                      <a:pt x="42" y="96"/>
                    </a:cubicBezTo>
                    <a:cubicBezTo>
                      <a:pt x="37" y="99"/>
                      <a:pt x="29" y="97"/>
                      <a:pt x="23" y="95"/>
                    </a:cubicBezTo>
                    <a:cubicBezTo>
                      <a:pt x="17" y="93"/>
                      <a:pt x="9" y="88"/>
                      <a:pt x="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4" name="Freeform 1226"/>
              <p:cNvSpPr>
                <a:spLocks/>
              </p:cNvSpPr>
              <p:nvPr/>
            </p:nvSpPr>
            <p:spPr bwMode="auto">
              <a:xfrm>
                <a:off x="4551880" y="1000479"/>
                <a:ext cx="164184" cy="231790"/>
              </a:xfrm>
              <a:custGeom>
                <a:avLst/>
                <a:gdLst>
                  <a:gd name="T0" fmla="*/ 14 w 75"/>
                  <a:gd name="T1" fmla="*/ 90 h 106"/>
                  <a:gd name="T2" fmla="*/ 14 w 75"/>
                  <a:gd name="T3" fmla="*/ 90 h 106"/>
                  <a:gd name="T4" fmla="*/ 11 w 75"/>
                  <a:gd name="T5" fmla="*/ 85 h 106"/>
                  <a:gd name="T6" fmla="*/ 14 w 75"/>
                  <a:gd name="T7" fmla="*/ 55 h 106"/>
                  <a:gd name="T8" fmla="*/ 36 w 75"/>
                  <a:gd name="T9" fmla="*/ 38 h 106"/>
                  <a:gd name="T10" fmla="*/ 44 w 75"/>
                  <a:gd name="T11" fmla="*/ 29 h 106"/>
                  <a:gd name="T12" fmla="*/ 57 w 75"/>
                  <a:gd name="T13" fmla="*/ 11 h 106"/>
                  <a:gd name="T14" fmla="*/ 57 w 75"/>
                  <a:gd name="T15" fmla="*/ 11 h 106"/>
                  <a:gd name="T16" fmla="*/ 57 w 75"/>
                  <a:gd name="T17" fmla="*/ 11 h 106"/>
                  <a:gd name="T18" fmla="*/ 65 w 75"/>
                  <a:gd name="T19" fmla="*/ 9 h 106"/>
                  <a:gd name="T20" fmla="*/ 66 w 75"/>
                  <a:gd name="T21" fmla="*/ 8 h 106"/>
                  <a:gd name="T22" fmla="*/ 66 w 75"/>
                  <a:gd name="T23" fmla="*/ 8 h 106"/>
                  <a:gd name="T24" fmla="*/ 66 w 75"/>
                  <a:gd name="T25" fmla="*/ 8 h 106"/>
                  <a:gd name="T26" fmla="*/ 66 w 75"/>
                  <a:gd name="T27" fmla="*/ 8 h 106"/>
                  <a:gd name="T28" fmla="*/ 70 w 75"/>
                  <a:gd name="T29" fmla="*/ 12 h 106"/>
                  <a:gd name="T30" fmla="*/ 63 w 75"/>
                  <a:gd name="T31" fmla="*/ 20 h 106"/>
                  <a:gd name="T32" fmla="*/ 54 w 75"/>
                  <a:gd name="T33" fmla="*/ 37 h 106"/>
                  <a:gd name="T34" fmla="*/ 43 w 75"/>
                  <a:gd name="T35" fmla="*/ 48 h 106"/>
                  <a:gd name="T36" fmla="*/ 44 w 75"/>
                  <a:gd name="T37" fmla="*/ 54 h 106"/>
                  <a:gd name="T38" fmla="*/ 54 w 75"/>
                  <a:gd name="T39" fmla="*/ 62 h 106"/>
                  <a:gd name="T40" fmla="*/ 56 w 75"/>
                  <a:gd name="T41" fmla="*/ 62 h 106"/>
                  <a:gd name="T42" fmla="*/ 56 w 75"/>
                  <a:gd name="T43" fmla="*/ 62 h 106"/>
                  <a:gd name="T44" fmla="*/ 56 w 75"/>
                  <a:gd name="T45" fmla="*/ 62 h 106"/>
                  <a:gd name="T46" fmla="*/ 56 w 75"/>
                  <a:gd name="T47" fmla="*/ 62 h 106"/>
                  <a:gd name="T48" fmla="*/ 56 w 75"/>
                  <a:gd name="T49" fmla="*/ 62 h 106"/>
                  <a:gd name="T50" fmla="*/ 56 w 75"/>
                  <a:gd name="T51" fmla="*/ 63 h 106"/>
                  <a:gd name="T52" fmla="*/ 60 w 75"/>
                  <a:gd name="T53" fmla="*/ 73 h 106"/>
                  <a:gd name="T54" fmla="*/ 59 w 75"/>
                  <a:gd name="T55" fmla="*/ 81 h 106"/>
                  <a:gd name="T56" fmla="*/ 52 w 75"/>
                  <a:gd name="T57" fmla="*/ 92 h 106"/>
                  <a:gd name="T58" fmla="*/ 28 w 75"/>
                  <a:gd name="T59" fmla="*/ 95 h 106"/>
                  <a:gd name="T60" fmla="*/ 16 w 75"/>
                  <a:gd name="T61" fmla="*/ 89 h 106"/>
                  <a:gd name="T62" fmla="*/ 15 w 75"/>
                  <a:gd name="T63" fmla="*/ 88 h 106"/>
                  <a:gd name="T64" fmla="*/ 13 w 75"/>
                  <a:gd name="T65" fmla="*/ 92 h 106"/>
                  <a:gd name="T66" fmla="*/ 26 w 75"/>
                  <a:gd name="T67" fmla="*/ 103 h 106"/>
                  <a:gd name="T68" fmla="*/ 48 w 75"/>
                  <a:gd name="T69" fmla="*/ 104 h 106"/>
                  <a:gd name="T70" fmla="*/ 67 w 75"/>
                  <a:gd name="T71" fmla="*/ 86 h 106"/>
                  <a:gd name="T72" fmla="*/ 69 w 75"/>
                  <a:gd name="T73" fmla="*/ 74 h 106"/>
                  <a:gd name="T74" fmla="*/ 65 w 75"/>
                  <a:gd name="T75" fmla="*/ 62 h 106"/>
                  <a:gd name="T76" fmla="*/ 57 w 75"/>
                  <a:gd name="T77" fmla="*/ 54 h 106"/>
                  <a:gd name="T78" fmla="*/ 53 w 75"/>
                  <a:gd name="T79" fmla="*/ 54 h 106"/>
                  <a:gd name="T80" fmla="*/ 53 w 75"/>
                  <a:gd name="T81" fmla="*/ 54 h 106"/>
                  <a:gd name="T82" fmla="*/ 53 w 75"/>
                  <a:gd name="T83" fmla="*/ 53 h 106"/>
                  <a:gd name="T84" fmla="*/ 53 w 75"/>
                  <a:gd name="T85" fmla="*/ 53 h 106"/>
                  <a:gd name="T86" fmla="*/ 52 w 75"/>
                  <a:gd name="T87" fmla="*/ 50 h 106"/>
                  <a:gd name="T88" fmla="*/ 52 w 75"/>
                  <a:gd name="T89" fmla="*/ 50 h 106"/>
                  <a:gd name="T90" fmla="*/ 48 w 75"/>
                  <a:gd name="T91" fmla="*/ 50 h 106"/>
                  <a:gd name="T92" fmla="*/ 61 w 75"/>
                  <a:gd name="T93" fmla="*/ 42 h 106"/>
                  <a:gd name="T94" fmla="*/ 74 w 75"/>
                  <a:gd name="T95" fmla="*/ 16 h 106"/>
                  <a:gd name="T96" fmla="*/ 75 w 75"/>
                  <a:gd name="T97" fmla="*/ 11 h 106"/>
                  <a:gd name="T98" fmla="*/ 73 w 75"/>
                  <a:gd name="T99" fmla="*/ 4 h 106"/>
                  <a:gd name="T100" fmla="*/ 65 w 75"/>
                  <a:gd name="T101" fmla="*/ 0 h 106"/>
                  <a:gd name="T102" fmla="*/ 49 w 75"/>
                  <a:gd name="T103" fmla="*/ 6 h 106"/>
                  <a:gd name="T104" fmla="*/ 34 w 75"/>
                  <a:gd name="T105" fmla="*/ 27 h 106"/>
                  <a:gd name="T106" fmla="*/ 27 w 75"/>
                  <a:gd name="T107" fmla="*/ 33 h 106"/>
                  <a:gd name="T108" fmla="*/ 0 w 75"/>
                  <a:gd name="T109" fmla="*/ 73 h 106"/>
                  <a:gd name="T110" fmla="*/ 11 w 75"/>
                  <a:gd name="T111" fmla="*/ 96 h 106"/>
                  <a:gd name="T112" fmla="*/ 13 w 75"/>
                  <a:gd name="T113" fmla="*/ 9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 h="106">
                    <a:moveTo>
                      <a:pt x="13" y="92"/>
                    </a:moveTo>
                    <a:cubicBezTo>
                      <a:pt x="15" y="88"/>
                      <a:pt x="15" y="88"/>
                      <a:pt x="15" y="88"/>
                    </a:cubicBezTo>
                    <a:cubicBezTo>
                      <a:pt x="14" y="90"/>
                      <a:pt x="14" y="90"/>
                      <a:pt x="14" y="90"/>
                    </a:cubicBezTo>
                    <a:cubicBezTo>
                      <a:pt x="15" y="88"/>
                      <a:pt x="15" y="88"/>
                      <a:pt x="15" y="88"/>
                    </a:cubicBezTo>
                    <a:cubicBezTo>
                      <a:pt x="15" y="88"/>
                      <a:pt x="15" y="88"/>
                      <a:pt x="15" y="88"/>
                    </a:cubicBezTo>
                    <a:cubicBezTo>
                      <a:pt x="14" y="90"/>
                      <a:pt x="14" y="90"/>
                      <a:pt x="14" y="90"/>
                    </a:cubicBezTo>
                    <a:cubicBezTo>
                      <a:pt x="15" y="88"/>
                      <a:pt x="15" y="88"/>
                      <a:pt x="15" y="88"/>
                    </a:cubicBezTo>
                    <a:cubicBezTo>
                      <a:pt x="15" y="88"/>
                      <a:pt x="15" y="88"/>
                      <a:pt x="15" y="88"/>
                    </a:cubicBezTo>
                    <a:cubicBezTo>
                      <a:pt x="14" y="88"/>
                      <a:pt x="13" y="87"/>
                      <a:pt x="11" y="85"/>
                    </a:cubicBezTo>
                    <a:cubicBezTo>
                      <a:pt x="10" y="83"/>
                      <a:pt x="9" y="82"/>
                      <a:pt x="9" y="79"/>
                    </a:cubicBezTo>
                    <a:cubicBezTo>
                      <a:pt x="9" y="77"/>
                      <a:pt x="9" y="75"/>
                      <a:pt x="9" y="73"/>
                    </a:cubicBezTo>
                    <a:cubicBezTo>
                      <a:pt x="9" y="67"/>
                      <a:pt x="10" y="62"/>
                      <a:pt x="14" y="55"/>
                    </a:cubicBezTo>
                    <a:cubicBezTo>
                      <a:pt x="17" y="51"/>
                      <a:pt x="19" y="48"/>
                      <a:pt x="21" y="46"/>
                    </a:cubicBezTo>
                    <a:cubicBezTo>
                      <a:pt x="23" y="45"/>
                      <a:pt x="26" y="43"/>
                      <a:pt x="31" y="41"/>
                    </a:cubicBezTo>
                    <a:cubicBezTo>
                      <a:pt x="33" y="40"/>
                      <a:pt x="35" y="39"/>
                      <a:pt x="36" y="38"/>
                    </a:cubicBezTo>
                    <a:cubicBezTo>
                      <a:pt x="37" y="37"/>
                      <a:pt x="38" y="37"/>
                      <a:pt x="39" y="36"/>
                    </a:cubicBezTo>
                    <a:cubicBezTo>
                      <a:pt x="40" y="34"/>
                      <a:pt x="40" y="34"/>
                      <a:pt x="41" y="33"/>
                    </a:cubicBezTo>
                    <a:cubicBezTo>
                      <a:pt x="41" y="32"/>
                      <a:pt x="42" y="31"/>
                      <a:pt x="44" y="29"/>
                    </a:cubicBezTo>
                    <a:cubicBezTo>
                      <a:pt x="47" y="26"/>
                      <a:pt x="50" y="21"/>
                      <a:pt x="53" y="18"/>
                    </a:cubicBezTo>
                    <a:cubicBezTo>
                      <a:pt x="54" y="16"/>
                      <a:pt x="55" y="14"/>
                      <a:pt x="56" y="13"/>
                    </a:cubicBezTo>
                    <a:cubicBezTo>
                      <a:pt x="56" y="12"/>
                      <a:pt x="56" y="12"/>
                      <a:pt x="57" y="11"/>
                    </a:cubicBezTo>
                    <a:cubicBezTo>
                      <a:pt x="57" y="11"/>
                      <a:pt x="57" y="11"/>
                      <a:pt x="57" y="11"/>
                    </a:cubicBezTo>
                    <a:cubicBezTo>
                      <a:pt x="57" y="11"/>
                      <a:pt x="57" y="11"/>
                      <a:pt x="57" y="11"/>
                    </a:cubicBezTo>
                    <a:cubicBezTo>
                      <a:pt x="57" y="11"/>
                      <a:pt x="57" y="11"/>
                      <a:pt x="57" y="11"/>
                    </a:cubicBezTo>
                    <a:cubicBezTo>
                      <a:pt x="57" y="11"/>
                      <a:pt x="57" y="11"/>
                      <a:pt x="57" y="11"/>
                    </a:cubicBezTo>
                    <a:cubicBezTo>
                      <a:pt x="57" y="11"/>
                      <a:pt x="57" y="11"/>
                      <a:pt x="57" y="11"/>
                    </a:cubicBezTo>
                    <a:cubicBezTo>
                      <a:pt x="57" y="11"/>
                      <a:pt x="57" y="11"/>
                      <a:pt x="57" y="11"/>
                    </a:cubicBezTo>
                    <a:cubicBezTo>
                      <a:pt x="57" y="11"/>
                      <a:pt x="57" y="11"/>
                      <a:pt x="57" y="11"/>
                    </a:cubicBezTo>
                    <a:cubicBezTo>
                      <a:pt x="57" y="11"/>
                      <a:pt x="58" y="10"/>
                      <a:pt x="60" y="9"/>
                    </a:cubicBezTo>
                    <a:cubicBezTo>
                      <a:pt x="62" y="9"/>
                      <a:pt x="64" y="9"/>
                      <a:pt x="65" y="9"/>
                    </a:cubicBezTo>
                    <a:cubicBezTo>
                      <a:pt x="65" y="9"/>
                      <a:pt x="65" y="9"/>
                      <a:pt x="65" y="9"/>
                    </a:cubicBezTo>
                    <a:cubicBezTo>
                      <a:pt x="66" y="9"/>
                      <a:pt x="66" y="9"/>
                      <a:pt x="66" y="9"/>
                    </a:cubicBezTo>
                    <a:cubicBezTo>
                      <a:pt x="66" y="8"/>
                      <a:pt x="66" y="8"/>
                      <a:pt x="66" y="8"/>
                    </a:cubicBezTo>
                    <a:cubicBezTo>
                      <a:pt x="66" y="8"/>
                      <a:pt x="66" y="8"/>
                      <a:pt x="66" y="8"/>
                    </a:cubicBezTo>
                    <a:cubicBezTo>
                      <a:pt x="66" y="9"/>
                      <a:pt x="66" y="9"/>
                      <a:pt x="66" y="9"/>
                    </a:cubicBezTo>
                    <a:cubicBezTo>
                      <a:pt x="66" y="8"/>
                      <a:pt x="66" y="8"/>
                      <a:pt x="66" y="8"/>
                    </a:cubicBezTo>
                    <a:cubicBezTo>
                      <a:pt x="66" y="8"/>
                      <a:pt x="66" y="8"/>
                      <a:pt x="66" y="8"/>
                    </a:cubicBezTo>
                    <a:cubicBezTo>
                      <a:pt x="66" y="8"/>
                      <a:pt x="66" y="8"/>
                      <a:pt x="66" y="8"/>
                    </a:cubicBezTo>
                    <a:cubicBezTo>
                      <a:pt x="66" y="8"/>
                      <a:pt x="66" y="8"/>
                      <a:pt x="66" y="8"/>
                    </a:cubicBezTo>
                    <a:cubicBezTo>
                      <a:pt x="66" y="8"/>
                      <a:pt x="66" y="8"/>
                      <a:pt x="66" y="8"/>
                    </a:cubicBezTo>
                    <a:cubicBezTo>
                      <a:pt x="66" y="8"/>
                      <a:pt x="66" y="8"/>
                      <a:pt x="66" y="8"/>
                    </a:cubicBezTo>
                    <a:cubicBezTo>
                      <a:pt x="66" y="8"/>
                      <a:pt x="66" y="8"/>
                      <a:pt x="66" y="8"/>
                    </a:cubicBezTo>
                    <a:cubicBezTo>
                      <a:pt x="66" y="8"/>
                      <a:pt x="66" y="9"/>
                      <a:pt x="66" y="11"/>
                    </a:cubicBezTo>
                    <a:cubicBezTo>
                      <a:pt x="66" y="12"/>
                      <a:pt x="66" y="12"/>
                      <a:pt x="66" y="12"/>
                    </a:cubicBezTo>
                    <a:cubicBezTo>
                      <a:pt x="70" y="12"/>
                      <a:pt x="70" y="12"/>
                      <a:pt x="70" y="12"/>
                    </a:cubicBezTo>
                    <a:cubicBezTo>
                      <a:pt x="66" y="12"/>
                      <a:pt x="66" y="12"/>
                      <a:pt x="66" y="12"/>
                    </a:cubicBezTo>
                    <a:cubicBezTo>
                      <a:pt x="66" y="12"/>
                      <a:pt x="66" y="12"/>
                      <a:pt x="66" y="13"/>
                    </a:cubicBezTo>
                    <a:cubicBezTo>
                      <a:pt x="65" y="15"/>
                      <a:pt x="64" y="17"/>
                      <a:pt x="63" y="20"/>
                    </a:cubicBezTo>
                    <a:cubicBezTo>
                      <a:pt x="61" y="24"/>
                      <a:pt x="59" y="28"/>
                      <a:pt x="57" y="32"/>
                    </a:cubicBezTo>
                    <a:cubicBezTo>
                      <a:pt x="56" y="33"/>
                      <a:pt x="55" y="35"/>
                      <a:pt x="55" y="36"/>
                    </a:cubicBezTo>
                    <a:cubicBezTo>
                      <a:pt x="54" y="37"/>
                      <a:pt x="54" y="37"/>
                      <a:pt x="54" y="37"/>
                    </a:cubicBezTo>
                    <a:cubicBezTo>
                      <a:pt x="58" y="40"/>
                      <a:pt x="58" y="40"/>
                      <a:pt x="58" y="40"/>
                    </a:cubicBezTo>
                    <a:cubicBezTo>
                      <a:pt x="54" y="37"/>
                      <a:pt x="54" y="37"/>
                      <a:pt x="54" y="37"/>
                    </a:cubicBezTo>
                    <a:cubicBezTo>
                      <a:pt x="43" y="48"/>
                      <a:pt x="43" y="48"/>
                      <a:pt x="43" y="48"/>
                    </a:cubicBezTo>
                    <a:cubicBezTo>
                      <a:pt x="43" y="49"/>
                      <a:pt x="43" y="49"/>
                      <a:pt x="43" y="49"/>
                    </a:cubicBezTo>
                    <a:cubicBezTo>
                      <a:pt x="43" y="50"/>
                      <a:pt x="43" y="50"/>
                      <a:pt x="43" y="50"/>
                    </a:cubicBezTo>
                    <a:cubicBezTo>
                      <a:pt x="43" y="50"/>
                      <a:pt x="43" y="52"/>
                      <a:pt x="44" y="54"/>
                    </a:cubicBezTo>
                    <a:cubicBezTo>
                      <a:pt x="44" y="56"/>
                      <a:pt x="45" y="58"/>
                      <a:pt x="47" y="60"/>
                    </a:cubicBezTo>
                    <a:cubicBezTo>
                      <a:pt x="48" y="61"/>
                      <a:pt x="49" y="61"/>
                      <a:pt x="50" y="62"/>
                    </a:cubicBezTo>
                    <a:cubicBezTo>
                      <a:pt x="52" y="62"/>
                      <a:pt x="53" y="62"/>
                      <a:pt x="54" y="62"/>
                    </a:cubicBezTo>
                    <a:cubicBezTo>
                      <a:pt x="55" y="62"/>
                      <a:pt x="55"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7" y="62"/>
                      <a:pt x="57" y="62"/>
                      <a:pt x="57" y="62"/>
                    </a:cubicBezTo>
                    <a:cubicBezTo>
                      <a:pt x="56" y="62"/>
                      <a:pt x="56" y="62"/>
                      <a:pt x="56" y="62"/>
                    </a:cubicBezTo>
                    <a:cubicBezTo>
                      <a:pt x="56" y="62"/>
                      <a:pt x="56" y="62"/>
                      <a:pt x="56" y="62"/>
                    </a:cubicBezTo>
                    <a:cubicBezTo>
                      <a:pt x="57" y="62"/>
                      <a:pt x="57" y="62"/>
                      <a:pt x="57"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3"/>
                    </a:cubicBezTo>
                    <a:cubicBezTo>
                      <a:pt x="56" y="65"/>
                      <a:pt x="56" y="67"/>
                      <a:pt x="57" y="68"/>
                    </a:cubicBezTo>
                    <a:cubicBezTo>
                      <a:pt x="58" y="70"/>
                      <a:pt x="59" y="72"/>
                      <a:pt x="60" y="72"/>
                    </a:cubicBezTo>
                    <a:cubicBezTo>
                      <a:pt x="60" y="73"/>
                      <a:pt x="60" y="73"/>
                      <a:pt x="60" y="73"/>
                    </a:cubicBezTo>
                    <a:cubicBezTo>
                      <a:pt x="60" y="73"/>
                      <a:pt x="60" y="74"/>
                      <a:pt x="60" y="74"/>
                    </a:cubicBezTo>
                    <a:cubicBezTo>
                      <a:pt x="60" y="74"/>
                      <a:pt x="60" y="75"/>
                      <a:pt x="60" y="75"/>
                    </a:cubicBezTo>
                    <a:cubicBezTo>
                      <a:pt x="60" y="79"/>
                      <a:pt x="60" y="80"/>
                      <a:pt x="59" y="81"/>
                    </a:cubicBezTo>
                    <a:cubicBezTo>
                      <a:pt x="59" y="82"/>
                      <a:pt x="59" y="82"/>
                      <a:pt x="59" y="83"/>
                    </a:cubicBezTo>
                    <a:cubicBezTo>
                      <a:pt x="59" y="84"/>
                      <a:pt x="58" y="85"/>
                      <a:pt x="57" y="86"/>
                    </a:cubicBezTo>
                    <a:cubicBezTo>
                      <a:pt x="56" y="88"/>
                      <a:pt x="55" y="90"/>
                      <a:pt x="52" y="92"/>
                    </a:cubicBezTo>
                    <a:cubicBezTo>
                      <a:pt x="50" y="94"/>
                      <a:pt x="47" y="95"/>
                      <a:pt x="45" y="96"/>
                    </a:cubicBezTo>
                    <a:cubicBezTo>
                      <a:pt x="44" y="97"/>
                      <a:pt x="42" y="97"/>
                      <a:pt x="41" y="97"/>
                    </a:cubicBezTo>
                    <a:cubicBezTo>
                      <a:pt x="37" y="97"/>
                      <a:pt x="32" y="96"/>
                      <a:pt x="28" y="95"/>
                    </a:cubicBezTo>
                    <a:cubicBezTo>
                      <a:pt x="28" y="95"/>
                      <a:pt x="28" y="95"/>
                      <a:pt x="28" y="95"/>
                    </a:cubicBezTo>
                    <a:cubicBezTo>
                      <a:pt x="25" y="94"/>
                      <a:pt x="22" y="92"/>
                      <a:pt x="20" y="91"/>
                    </a:cubicBezTo>
                    <a:cubicBezTo>
                      <a:pt x="18" y="90"/>
                      <a:pt x="17" y="90"/>
                      <a:pt x="16" y="89"/>
                    </a:cubicBezTo>
                    <a:cubicBezTo>
                      <a:pt x="16" y="89"/>
                      <a:pt x="16" y="89"/>
                      <a:pt x="15" y="89"/>
                    </a:cubicBezTo>
                    <a:cubicBezTo>
                      <a:pt x="15" y="88"/>
                      <a:pt x="15" y="88"/>
                      <a:pt x="15" y="88"/>
                    </a:cubicBezTo>
                    <a:cubicBezTo>
                      <a:pt x="15" y="88"/>
                      <a:pt x="15" y="88"/>
                      <a:pt x="15" y="88"/>
                    </a:cubicBezTo>
                    <a:cubicBezTo>
                      <a:pt x="15" y="88"/>
                      <a:pt x="15" y="88"/>
                      <a:pt x="15" y="88"/>
                    </a:cubicBezTo>
                    <a:cubicBezTo>
                      <a:pt x="15" y="88"/>
                      <a:pt x="15" y="88"/>
                      <a:pt x="15" y="88"/>
                    </a:cubicBezTo>
                    <a:cubicBezTo>
                      <a:pt x="13" y="92"/>
                      <a:pt x="13" y="92"/>
                      <a:pt x="13" y="92"/>
                    </a:cubicBezTo>
                    <a:cubicBezTo>
                      <a:pt x="10" y="96"/>
                      <a:pt x="10" y="96"/>
                      <a:pt x="10" y="96"/>
                    </a:cubicBezTo>
                    <a:cubicBezTo>
                      <a:pt x="10" y="96"/>
                      <a:pt x="12" y="97"/>
                      <a:pt x="15" y="99"/>
                    </a:cubicBezTo>
                    <a:cubicBezTo>
                      <a:pt x="18" y="100"/>
                      <a:pt x="22" y="102"/>
                      <a:pt x="26" y="103"/>
                    </a:cubicBezTo>
                    <a:cubicBezTo>
                      <a:pt x="26" y="103"/>
                      <a:pt x="26" y="103"/>
                      <a:pt x="26" y="103"/>
                    </a:cubicBezTo>
                    <a:cubicBezTo>
                      <a:pt x="30" y="104"/>
                      <a:pt x="35" y="106"/>
                      <a:pt x="41" y="106"/>
                    </a:cubicBezTo>
                    <a:cubicBezTo>
                      <a:pt x="43" y="106"/>
                      <a:pt x="46" y="105"/>
                      <a:pt x="48" y="104"/>
                    </a:cubicBezTo>
                    <a:cubicBezTo>
                      <a:pt x="51" y="103"/>
                      <a:pt x="54" y="101"/>
                      <a:pt x="58" y="99"/>
                    </a:cubicBezTo>
                    <a:cubicBezTo>
                      <a:pt x="61" y="97"/>
                      <a:pt x="63" y="94"/>
                      <a:pt x="65" y="90"/>
                    </a:cubicBezTo>
                    <a:cubicBezTo>
                      <a:pt x="66" y="89"/>
                      <a:pt x="67" y="88"/>
                      <a:pt x="67" y="86"/>
                    </a:cubicBezTo>
                    <a:cubicBezTo>
                      <a:pt x="68" y="85"/>
                      <a:pt x="68" y="83"/>
                      <a:pt x="68" y="82"/>
                    </a:cubicBezTo>
                    <a:cubicBezTo>
                      <a:pt x="69" y="80"/>
                      <a:pt x="69" y="79"/>
                      <a:pt x="69" y="76"/>
                    </a:cubicBezTo>
                    <a:cubicBezTo>
                      <a:pt x="69" y="76"/>
                      <a:pt x="69" y="75"/>
                      <a:pt x="69" y="74"/>
                    </a:cubicBezTo>
                    <a:cubicBezTo>
                      <a:pt x="69" y="72"/>
                      <a:pt x="69" y="71"/>
                      <a:pt x="68" y="69"/>
                    </a:cubicBezTo>
                    <a:cubicBezTo>
                      <a:pt x="67" y="67"/>
                      <a:pt x="66" y="66"/>
                      <a:pt x="66" y="66"/>
                    </a:cubicBezTo>
                    <a:cubicBezTo>
                      <a:pt x="65" y="65"/>
                      <a:pt x="65" y="64"/>
                      <a:pt x="65" y="62"/>
                    </a:cubicBezTo>
                    <a:cubicBezTo>
                      <a:pt x="65" y="61"/>
                      <a:pt x="64" y="60"/>
                      <a:pt x="64" y="59"/>
                    </a:cubicBezTo>
                    <a:cubicBezTo>
                      <a:pt x="63" y="57"/>
                      <a:pt x="62" y="55"/>
                      <a:pt x="60" y="55"/>
                    </a:cubicBezTo>
                    <a:cubicBezTo>
                      <a:pt x="59" y="54"/>
                      <a:pt x="58" y="54"/>
                      <a:pt x="57" y="54"/>
                    </a:cubicBezTo>
                    <a:cubicBezTo>
                      <a:pt x="55" y="53"/>
                      <a:pt x="54" y="53"/>
                      <a:pt x="54" y="53"/>
                    </a:cubicBezTo>
                    <a:cubicBezTo>
                      <a:pt x="53" y="53"/>
                      <a:pt x="53" y="53"/>
                      <a:pt x="53" y="53"/>
                    </a:cubicBezTo>
                    <a:cubicBezTo>
                      <a:pt x="53" y="54"/>
                      <a:pt x="53" y="54"/>
                      <a:pt x="53" y="54"/>
                    </a:cubicBezTo>
                    <a:cubicBezTo>
                      <a:pt x="53" y="53"/>
                      <a:pt x="53" y="53"/>
                      <a:pt x="53" y="53"/>
                    </a:cubicBezTo>
                    <a:cubicBezTo>
                      <a:pt x="53" y="53"/>
                      <a:pt x="53" y="53"/>
                      <a:pt x="53" y="53"/>
                    </a:cubicBezTo>
                    <a:cubicBezTo>
                      <a:pt x="53" y="54"/>
                      <a:pt x="53" y="54"/>
                      <a:pt x="53" y="54"/>
                    </a:cubicBezTo>
                    <a:cubicBezTo>
                      <a:pt x="53" y="53"/>
                      <a:pt x="53" y="53"/>
                      <a:pt x="53" y="53"/>
                    </a:cubicBezTo>
                    <a:cubicBezTo>
                      <a:pt x="53" y="54"/>
                      <a:pt x="53" y="54"/>
                      <a:pt x="53" y="54"/>
                    </a:cubicBezTo>
                    <a:cubicBezTo>
                      <a:pt x="53" y="53"/>
                      <a:pt x="53" y="53"/>
                      <a:pt x="53" y="53"/>
                    </a:cubicBezTo>
                    <a:cubicBezTo>
                      <a:pt x="53" y="53"/>
                      <a:pt x="53" y="53"/>
                      <a:pt x="53" y="53"/>
                    </a:cubicBezTo>
                    <a:cubicBezTo>
                      <a:pt x="53" y="54"/>
                      <a:pt x="53" y="54"/>
                      <a:pt x="53" y="54"/>
                    </a:cubicBezTo>
                    <a:cubicBezTo>
                      <a:pt x="53" y="53"/>
                      <a:pt x="53" y="53"/>
                      <a:pt x="53" y="53"/>
                    </a:cubicBezTo>
                    <a:cubicBezTo>
                      <a:pt x="53" y="53"/>
                      <a:pt x="53" y="52"/>
                      <a:pt x="52" y="52"/>
                    </a:cubicBezTo>
                    <a:cubicBezTo>
                      <a:pt x="52" y="51"/>
                      <a:pt x="52" y="50"/>
                      <a:pt x="52" y="50"/>
                    </a:cubicBezTo>
                    <a:cubicBezTo>
                      <a:pt x="52" y="50"/>
                      <a:pt x="52" y="50"/>
                      <a:pt x="52" y="50"/>
                    </a:cubicBezTo>
                    <a:cubicBezTo>
                      <a:pt x="50" y="50"/>
                      <a:pt x="50" y="50"/>
                      <a:pt x="50" y="50"/>
                    </a:cubicBezTo>
                    <a:cubicBezTo>
                      <a:pt x="52" y="50"/>
                      <a:pt x="52" y="50"/>
                      <a:pt x="52" y="50"/>
                    </a:cubicBezTo>
                    <a:cubicBezTo>
                      <a:pt x="52" y="50"/>
                      <a:pt x="52" y="50"/>
                      <a:pt x="52" y="50"/>
                    </a:cubicBezTo>
                    <a:cubicBezTo>
                      <a:pt x="50" y="50"/>
                      <a:pt x="50" y="50"/>
                      <a:pt x="50" y="50"/>
                    </a:cubicBezTo>
                    <a:cubicBezTo>
                      <a:pt x="52" y="50"/>
                      <a:pt x="52" y="50"/>
                      <a:pt x="52" y="50"/>
                    </a:cubicBezTo>
                    <a:cubicBezTo>
                      <a:pt x="48" y="50"/>
                      <a:pt x="48" y="50"/>
                      <a:pt x="48" y="50"/>
                    </a:cubicBezTo>
                    <a:cubicBezTo>
                      <a:pt x="51" y="53"/>
                      <a:pt x="51" y="53"/>
                      <a:pt x="51" y="53"/>
                    </a:cubicBezTo>
                    <a:cubicBezTo>
                      <a:pt x="61" y="42"/>
                      <a:pt x="61" y="42"/>
                      <a:pt x="61" y="42"/>
                    </a:cubicBezTo>
                    <a:cubicBezTo>
                      <a:pt x="61" y="42"/>
                      <a:pt x="61" y="42"/>
                      <a:pt x="61" y="42"/>
                    </a:cubicBezTo>
                    <a:cubicBezTo>
                      <a:pt x="61" y="42"/>
                      <a:pt x="65" y="36"/>
                      <a:pt x="68" y="30"/>
                    </a:cubicBezTo>
                    <a:cubicBezTo>
                      <a:pt x="70" y="27"/>
                      <a:pt x="71" y="23"/>
                      <a:pt x="72" y="20"/>
                    </a:cubicBezTo>
                    <a:cubicBezTo>
                      <a:pt x="73" y="19"/>
                      <a:pt x="74" y="17"/>
                      <a:pt x="74" y="16"/>
                    </a:cubicBezTo>
                    <a:cubicBezTo>
                      <a:pt x="74" y="14"/>
                      <a:pt x="75" y="13"/>
                      <a:pt x="75" y="12"/>
                    </a:cubicBezTo>
                    <a:cubicBezTo>
                      <a:pt x="75" y="12"/>
                      <a:pt x="75" y="12"/>
                      <a:pt x="75" y="12"/>
                    </a:cubicBezTo>
                    <a:cubicBezTo>
                      <a:pt x="75" y="11"/>
                      <a:pt x="75" y="11"/>
                      <a:pt x="75" y="11"/>
                    </a:cubicBezTo>
                    <a:cubicBezTo>
                      <a:pt x="75" y="11"/>
                      <a:pt x="75" y="11"/>
                      <a:pt x="75" y="11"/>
                    </a:cubicBezTo>
                    <a:cubicBezTo>
                      <a:pt x="75" y="10"/>
                      <a:pt x="75" y="8"/>
                      <a:pt x="74" y="7"/>
                    </a:cubicBezTo>
                    <a:cubicBezTo>
                      <a:pt x="74" y="6"/>
                      <a:pt x="74" y="5"/>
                      <a:pt x="73" y="4"/>
                    </a:cubicBezTo>
                    <a:cubicBezTo>
                      <a:pt x="72" y="2"/>
                      <a:pt x="71" y="1"/>
                      <a:pt x="69" y="0"/>
                    </a:cubicBezTo>
                    <a:cubicBezTo>
                      <a:pt x="68" y="0"/>
                      <a:pt x="66" y="0"/>
                      <a:pt x="65" y="0"/>
                    </a:cubicBezTo>
                    <a:cubicBezTo>
                      <a:pt x="65" y="0"/>
                      <a:pt x="65" y="0"/>
                      <a:pt x="65" y="0"/>
                    </a:cubicBezTo>
                    <a:cubicBezTo>
                      <a:pt x="62" y="0"/>
                      <a:pt x="60" y="0"/>
                      <a:pt x="57" y="1"/>
                    </a:cubicBezTo>
                    <a:cubicBezTo>
                      <a:pt x="55" y="2"/>
                      <a:pt x="53" y="3"/>
                      <a:pt x="51" y="5"/>
                    </a:cubicBezTo>
                    <a:cubicBezTo>
                      <a:pt x="50" y="5"/>
                      <a:pt x="50" y="6"/>
                      <a:pt x="49" y="6"/>
                    </a:cubicBezTo>
                    <a:cubicBezTo>
                      <a:pt x="48" y="8"/>
                      <a:pt x="46" y="11"/>
                      <a:pt x="44" y="14"/>
                    </a:cubicBezTo>
                    <a:cubicBezTo>
                      <a:pt x="42" y="17"/>
                      <a:pt x="40" y="20"/>
                      <a:pt x="38" y="23"/>
                    </a:cubicBezTo>
                    <a:cubicBezTo>
                      <a:pt x="36" y="25"/>
                      <a:pt x="35" y="26"/>
                      <a:pt x="34" y="27"/>
                    </a:cubicBezTo>
                    <a:cubicBezTo>
                      <a:pt x="33" y="28"/>
                      <a:pt x="33" y="29"/>
                      <a:pt x="32" y="29"/>
                    </a:cubicBezTo>
                    <a:cubicBezTo>
                      <a:pt x="32" y="30"/>
                      <a:pt x="32" y="30"/>
                      <a:pt x="31" y="31"/>
                    </a:cubicBezTo>
                    <a:cubicBezTo>
                      <a:pt x="31" y="31"/>
                      <a:pt x="29" y="32"/>
                      <a:pt x="27" y="33"/>
                    </a:cubicBezTo>
                    <a:cubicBezTo>
                      <a:pt x="22" y="35"/>
                      <a:pt x="19" y="37"/>
                      <a:pt x="15" y="39"/>
                    </a:cubicBezTo>
                    <a:cubicBezTo>
                      <a:pt x="12" y="42"/>
                      <a:pt x="9" y="46"/>
                      <a:pt x="6" y="51"/>
                    </a:cubicBezTo>
                    <a:cubicBezTo>
                      <a:pt x="1" y="59"/>
                      <a:pt x="0" y="66"/>
                      <a:pt x="0" y="73"/>
                    </a:cubicBezTo>
                    <a:cubicBezTo>
                      <a:pt x="0" y="75"/>
                      <a:pt x="0" y="77"/>
                      <a:pt x="0" y="80"/>
                    </a:cubicBezTo>
                    <a:cubicBezTo>
                      <a:pt x="0" y="85"/>
                      <a:pt x="3" y="89"/>
                      <a:pt x="6" y="92"/>
                    </a:cubicBezTo>
                    <a:cubicBezTo>
                      <a:pt x="8" y="94"/>
                      <a:pt x="10" y="96"/>
                      <a:pt x="11" y="96"/>
                    </a:cubicBezTo>
                    <a:cubicBezTo>
                      <a:pt x="13" y="92"/>
                      <a:pt x="13" y="92"/>
                      <a:pt x="13" y="92"/>
                    </a:cubicBezTo>
                    <a:cubicBezTo>
                      <a:pt x="10" y="96"/>
                      <a:pt x="10" y="96"/>
                      <a:pt x="10" y="96"/>
                    </a:cubicBezTo>
                    <a:lnTo>
                      <a:pt x="13" y="92"/>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5" name="Freeform 1227"/>
              <p:cNvSpPr>
                <a:spLocks/>
              </p:cNvSpPr>
              <p:nvPr/>
            </p:nvSpPr>
            <p:spPr bwMode="auto">
              <a:xfrm>
                <a:off x="4411840" y="1728042"/>
                <a:ext cx="323540" cy="883698"/>
              </a:xfrm>
              <a:custGeom>
                <a:avLst/>
                <a:gdLst>
                  <a:gd name="T0" fmla="*/ 126 w 148"/>
                  <a:gd name="T1" fmla="*/ 9 h 404"/>
                  <a:gd name="T2" fmla="*/ 91 w 148"/>
                  <a:gd name="T3" fmla="*/ 307 h 404"/>
                  <a:gd name="T4" fmla="*/ 86 w 148"/>
                  <a:gd name="T5" fmla="*/ 381 h 404"/>
                  <a:gd name="T6" fmla="*/ 68 w 148"/>
                  <a:gd name="T7" fmla="*/ 389 h 404"/>
                  <a:gd name="T8" fmla="*/ 20 w 148"/>
                  <a:gd name="T9" fmla="*/ 391 h 404"/>
                  <a:gd name="T10" fmla="*/ 13 w 148"/>
                  <a:gd name="T11" fmla="*/ 402 h 404"/>
                  <a:gd name="T12" fmla="*/ 92 w 148"/>
                  <a:gd name="T13" fmla="*/ 393 h 404"/>
                  <a:gd name="T14" fmla="*/ 111 w 148"/>
                  <a:gd name="T15" fmla="*/ 342 h 404"/>
                  <a:gd name="T16" fmla="*/ 146 w 148"/>
                  <a:gd name="T17" fmla="*/ 6 h 404"/>
                  <a:gd name="T18" fmla="*/ 126 w 148"/>
                  <a:gd name="T19" fmla="*/ 9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404">
                    <a:moveTo>
                      <a:pt x="126" y="9"/>
                    </a:moveTo>
                    <a:cubicBezTo>
                      <a:pt x="91" y="105"/>
                      <a:pt x="91" y="207"/>
                      <a:pt x="91" y="307"/>
                    </a:cubicBezTo>
                    <a:cubicBezTo>
                      <a:pt x="91" y="329"/>
                      <a:pt x="97" y="361"/>
                      <a:pt x="86" y="381"/>
                    </a:cubicBezTo>
                    <a:cubicBezTo>
                      <a:pt x="82" y="388"/>
                      <a:pt x="74" y="388"/>
                      <a:pt x="68" y="389"/>
                    </a:cubicBezTo>
                    <a:cubicBezTo>
                      <a:pt x="52" y="391"/>
                      <a:pt x="36" y="391"/>
                      <a:pt x="20" y="391"/>
                    </a:cubicBezTo>
                    <a:cubicBezTo>
                      <a:pt x="13" y="392"/>
                      <a:pt x="0" y="403"/>
                      <a:pt x="13" y="402"/>
                    </a:cubicBezTo>
                    <a:cubicBezTo>
                      <a:pt x="38" y="401"/>
                      <a:pt x="69" y="404"/>
                      <a:pt x="92" y="393"/>
                    </a:cubicBezTo>
                    <a:cubicBezTo>
                      <a:pt x="111" y="383"/>
                      <a:pt x="110" y="361"/>
                      <a:pt x="111" y="342"/>
                    </a:cubicBezTo>
                    <a:cubicBezTo>
                      <a:pt x="112" y="229"/>
                      <a:pt x="107" y="114"/>
                      <a:pt x="146" y="6"/>
                    </a:cubicBezTo>
                    <a:cubicBezTo>
                      <a:pt x="148" y="0"/>
                      <a:pt x="128" y="2"/>
                      <a:pt x="126" y="9"/>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6" name="Freeform 1228"/>
              <p:cNvSpPr>
                <a:spLocks/>
              </p:cNvSpPr>
              <p:nvPr/>
            </p:nvSpPr>
            <p:spPr bwMode="auto">
              <a:xfrm>
                <a:off x="4753086" y="1758625"/>
                <a:ext cx="289737" cy="898185"/>
              </a:xfrm>
              <a:custGeom>
                <a:avLst/>
                <a:gdLst>
                  <a:gd name="T0" fmla="*/ 2 w 132"/>
                  <a:gd name="T1" fmla="*/ 11 h 410"/>
                  <a:gd name="T2" fmla="*/ 24 w 132"/>
                  <a:gd name="T3" fmla="*/ 337 h 410"/>
                  <a:gd name="T4" fmla="*/ 34 w 132"/>
                  <a:gd name="T5" fmla="*/ 395 h 410"/>
                  <a:gd name="T6" fmla="*/ 109 w 132"/>
                  <a:gd name="T7" fmla="*/ 409 h 410"/>
                  <a:gd name="T8" fmla="*/ 121 w 132"/>
                  <a:gd name="T9" fmla="*/ 400 h 410"/>
                  <a:gd name="T10" fmla="*/ 50 w 132"/>
                  <a:gd name="T11" fmla="*/ 386 h 410"/>
                  <a:gd name="T12" fmla="*/ 44 w 132"/>
                  <a:gd name="T13" fmla="*/ 324 h 410"/>
                  <a:gd name="T14" fmla="*/ 22 w 132"/>
                  <a:gd name="T15" fmla="*/ 6 h 410"/>
                  <a:gd name="T16" fmla="*/ 2 w 132"/>
                  <a:gd name="T17" fmla="*/ 11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410">
                    <a:moveTo>
                      <a:pt x="2" y="11"/>
                    </a:moveTo>
                    <a:cubicBezTo>
                      <a:pt x="35" y="117"/>
                      <a:pt x="29" y="228"/>
                      <a:pt x="24" y="337"/>
                    </a:cubicBezTo>
                    <a:cubicBezTo>
                      <a:pt x="23" y="355"/>
                      <a:pt x="18" y="383"/>
                      <a:pt x="34" y="395"/>
                    </a:cubicBezTo>
                    <a:cubicBezTo>
                      <a:pt x="52" y="410"/>
                      <a:pt x="87" y="407"/>
                      <a:pt x="109" y="409"/>
                    </a:cubicBezTo>
                    <a:cubicBezTo>
                      <a:pt x="114" y="410"/>
                      <a:pt x="132" y="401"/>
                      <a:pt x="121" y="400"/>
                    </a:cubicBezTo>
                    <a:cubicBezTo>
                      <a:pt x="101" y="398"/>
                      <a:pt x="66" y="401"/>
                      <a:pt x="50" y="386"/>
                    </a:cubicBezTo>
                    <a:cubicBezTo>
                      <a:pt x="36" y="373"/>
                      <a:pt x="43" y="340"/>
                      <a:pt x="44" y="324"/>
                    </a:cubicBezTo>
                    <a:cubicBezTo>
                      <a:pt x="49" y="217"/>
                      <a:pt x="54" y="109"/>
                      <a:pt x="22" y="6"/>
                    </a:cubicBezTo>
                    <a:cubicBezTo>
                      <a:pt x="20" y="0"/>
                      <a:pt x="0" y="5"/>
                      <a:pt x="2" y="1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7" name="Freeform 1229"/>
              <p:cNvSpPr>
                <a:spLocks/>
              </p:cNvSpPr>
              <p:nvPr/>
            </p:nvSpPr>
            <p:spPr bwMode="auto">
              <a:xfrm>
                <a:off x="4188099" y="704304"/>
                <a:ext cx="230180" cy="175452"/>
              </a:xfrm>
              <a:custGeom>
                <a:avLst/>
                <a:gdLst>
                  <a:gd name="T0" fmla="*/ 0 w 143"/>
                  <a:gd name="T1" fmla="*/ 4 h 109"/>
                  <a:gd name="T2" fmla="*/ 140 w 143"/>
                  <a:gd name="T3" fmla="*/ 109 h 109"/>
                  <a:gd name="T4" fmla="*/ 143 w 143"/>
                  <a:gd name="T5" fmla="*/ 105 h 109"/>
                  <a:gd name="T6" fmla="*/ 3 w 143"/>
                  <a:gd name="T7" fmla="*/ 0 h 109"/>
                  <a:gd name="T8" fmla="*/ 0 w 143"/>
                  <a:gd name="T9" fmla="*/ 4 h 109"/>
                </a:gdLst>
                <a:ahLst/>
                <a:cxnLst>
                  <a:cxn ang="0">
                    <a:pos x="T0" y="T1"/>
                  </a:cxn>
                  <a:cxn ang="0">
                    <a:pos x="T2" y="T3"/>
                  </a:cxn>
                  <a:cxn ang="0">
                    <a:pos x="T4" y="T5"/>
                  </a:cxn>
                  <a:cxn ang="0">
                    <a:pos x="T6" y="T7"/>
                  </a:cxn>
                  <a:cxn ang="0">
                    <a:pos x="T8" y="T9"/>
                  </a:cxn>
                </a:cxnLst>
                <a:rect l="0" t="0" r="r" b="b"/>
                <a:pathLst>
                  <a:path w="143" h="109">
                    <a:moveTo>
                      <a:pt x="0" y="4"/>
                    </a:moveTo>
                    <a:lnTo>
                      <a:pt x="140" y="109"/>
                    </a:lnTo>
                    <a:lnTo>
                      <a:pt x="143" y="105"/>
                    </a:lnTo>
                    <a:lnTo>
                      <a:pt x="3" y="0"/>
                    </a:lnTo>
                    <a:lnTo>
                      <a:pt x="0" y="4"/>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8" name="Freeform 1230"/>
              <p:cNvSpPr>
                <a:spLocks/>
              </p:cNvSpPr>
              <p:nvPr/>
            </p:nvSpPr>
            <p:spPr bwMode="auto">
              <a:xfrm>
                <a:off x="4188099" y="704304"/>
                <a:ext cx="230180" cy="175452"/>
              </a:xfrm>
              <a:custGeom>
                <a:avLst/>
                <a:gdLst>
                  <a:gd name="T0" fmla="*/ 0 w 143"/>
                  <a:gd name="T1" fmla="*/ 4 h 109"/>
                  <a:gd name="T2" fmla="*/ 140 w 143"/>
                  <a:gd name="T3" fmla="*/ 109 h 109"/>
                  <a:gd name="T4" fmla="*/ 143 w 143"/>
                  <a:gd name="T5" fmla="*/ 105 h 109"/>
                  <a:gd name="T6" fmla="*/ 3 w 143"/>
                  <a:gd name="T7" fmla="*/ 0 h 109"/>
                </a:gdLst>
                <a:ahLst/>
                <a:cxnLst>
                  <a:cxn ang="0">
                    <a:pos x="T0" y="T1"/>
                  </a:cxn>
                  <a:cxn ang="0">
                    <a:pos x="T2" y="T3"/>
                  </a:cxn>
                  <a:cxn ang="0">
                    <a:pos x="T4" y="T5"/>
                  </a:cxn>
                  <a:cxn ang="0">
                    <a:pos x="T6" y="T7"/>
                  </a:cxn>
                </a:cxnLst>
                <a:rect l="0" t="0" r="r" b="b"/>
                <a:pathLst>
                  <a:path w="143" h="109">
                    <a:moveTo>
                      <a:pt x="0" y="4"/>
                    </a:moveTo>
                    <a:lnTo>
                      <a:pt x="140" y="109"/>
                    </a:lnTo>
                    <a:lnTo>
                      <a:pt x="143" y="105"/>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49" name="Freeform 1231"/>
              <p:cNvSpPr>
                <a:spLocks/>
              </p:cNvSpPr>
              <p:nvPr/>
            </p:nvSpPr>
            <p:spPr bwMode="auto">
              <a:xfrm>
                <a:off x="4297555" y="625431"/>
                <a:ext cx="143259" cy="122333"/>
              </a:xfrm>
              <a:custGeom>
                <a:avLst/>
                <a:gdLst>
                  <a:gd name="T0" fmla="*/ 0 w 89"/>
                  <a:gd name="T1" fmla="*/ 4 h 76"/>
                  <a:gd name="T2" fmla="*/ 86 w 89"/>
                  <a:gd name="T3" fmla="*/ 76 h 76"/>
                  <a:gd name="T4" fmla="*/ 89 w 89"/>
                  <a:gd name="T5" fmla="*/ 72 h 76"/>
                  <a:gd name="T6" fmla="*/ 4 w 89"/>
                  <a:gd name="T7" fmla="*/ 0 h 76"/>
                  <a:gd name="T8" fmla="*/ 0 w 89"/>
                  <a:gd name="T9" fmla="*/ 4 h 76"/>
                </a:gdLst>
                <a:ahLst/>
                <a:cxnLst>
                  <a:cxn ang="0">
                    <a:pos x="T0" y="T1"/>
                  </a:cxn>
                  <a:cxn ang="0">
                    <a:pos x="T2" y="T3"/>
                  </a:cxn>
                  <a:cxn ang="0">
                    <a:pos x="T4" y="T5"/>
                  </a:cxn>
                  <a:cxn ang="0">
                    <a:pos x="T6" y="T7"/>
                  </a:cxn>
                  <a:cxn ang="0">
                    <a:pos x="T8" y="T9"/>
                  </a:cxn>
                </a:cxnLst>
                <a:rect l="0" t="0" r="r" b="b"/>
                <a:pathLst>
                  <a:path w="89" h="76">
                    <a:moveTo>
                      <a:pt x="0" y="4"/>
                    </a:moveTo>
                    <a:lnTo>
                      <a:pt x="86" y="76"/>
                    </a:lnTo>
                    <a:lnTo>
                      <a:pt x="89" y="72"/>
                    </a:lnTo>
                    <a:lnTo>
                      <a:pt x="4" y="0"/>
                    </a:lnTo>
                    <a:lnTo>
                      <a:pt x="0" y="4"/>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0" name="Freeform 1232"/>
              <p:cNvSpPr>
                <a:spLocks/>
              </p:cNvSpPr>
              <p:nvPr/>
            </p:nvSpPr>
            <p:spPr bwMode="auto">
              <a:xfrm>
                <a:off x="4297555" y="625431"/>
                <a:ext cx="143259" cy="122333"/>
              </a:xfrm>
              <a:custGeom>
                <a:avLst/>
                <a:gdLst>
                  <a:gd name="T0" fmla="*/ 0 w 89"/>
                  <a:gd name="T1" fmla="*/ 4 h 76"/>
                  <a:gd name="T2" fmla="*/ 86 w 89"/>
                  <a:gd name="T3" fmla="*/ 76 h 76"/>
                  <a:gd name="T4" fmla="*/ 89 w 89"/>
                  <a:gd name="T5" fmla="*/ 72 h 76"/>
                  <a:gd name="T6" fmla="*/ 4 w 89"/>
                  <a:gd name="T7" fmla="*/ 0 h 76"/>
                </a:gdLst>
                <a:ahLst/>
                <a:cxnLst>
                  <a:cxn ang="0">
                    <a:pos x="T0" y="T1"/>
                  </a:cxn>
                  <a:cxn ang="0">
                    <a:pos x="T2" y="T3"/>
                  </a:cxn>
                  <a:cxn ang="0">
                    <a:pos x="T4" y="T5"/>
                  </a:cxn>
                  <a:cxn ang="0">
                    <a:pos x="T6" y="T7"/>
                  </a:cxn>
                </a:cxnLst>
                <a:rect l="0" t="0" r="r" b="b"/>
                <a:pathLst>
                  <a:path w="89" h="76">
                    <a:moveTo>
                      <a:pt x="0" y="4"/>
                    </a:moveTo>
                    <a:lnTo>
                      <a:pt x="86" y="76"/>
                    </a:lnTo>
                    <a:lnTo>
                      <a:pt x="89" y="7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1" name="Rectangle 1233"/>
              <p:cNvSpPr>
                <a:spLocks noChangeArrowheads="1"/>
              </p:cNvSpPr>
              <p:nvPr/>
            </p:nvSpPr>
            <p:spPr bwMode="auto">
              <a:xfrm>
                <a:off x="4432766" y="702694"/>
                <a:ext cx="9658" cy="40241"/>
              </a:xfrm>
              <a:prstGeom prst="rect">
                <a:avLst/>
              </a:prstGeom>
              <a:solidFill>
                <a:srgbClr val="5858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2" name="Freeform 1234"/>
              <p:cNvSpPr>
                <a:spLocks/>
              </p:cNvSpPr>
              <p:nvPr/>
            </p:nvSpPr>
            <p:spPr bwMode="auto">
              <a:xfrm>
                <a:off x="4432766" y="702694"/>
                <a:ext cx="9658" cy="40241"/>
              </a:xfrm>
              <a:custGeom>
                <a:avLst/>
                <a:gdLst>
                  <a:gd name="T0" fmla="*/ 0 w 6"/>
                  <a:gd name="T1" fmla="*/ 0 h 25"/>
                  <a:gd name="T2" fmla="*/ 0 w 6"/>
                  <a:gd name="T3" fmla="*/ 25 h 25"/>
                  <a:gd name="T4" fmla="*/ 6 w 6"/>
                  <a:gd name="T5" fmla="*/ 25 h 25"/>
                  <a:gd name="T6" fmla="*/ 6 w 6"/>
                  <a:gd name="T7" fmla="*/ 0 h 25"/>
                </a:gdLst>
                <a:ahLst/>
                <a:cxnLst>
                  <a:cxn ang="0">
                    <a:pos x="T0" y="T1"/>
                  </a:cxn>
                  <a:cxn ang="0">
                    <a:pos x="T2" y="T3"/>
                  </a:cxn>
                  <a:cxn ang="0">
                    <a:pos x="T4" y="T5"/>
                  </a:cxn>
                  <a:cxn ang="0">
                    <a:pos x="T6" y="T7"/>
                  </a:cxn>
                </a:cxnLst>
                <a:rect l="0" t="0" r="r" b="b"/>
                <a:pathLst>
                  <a:path w="6" h="25">
                    <a:moveTo>
                      <a:pt x="0" y="0"/>
                    </a:moveTo>
                    <a:lnTo>
                      <a:pt x="0" y="25"/>
                    </a:lnTo>
                    <a:lnTo>
                      <a:pt x="6" y="25"/>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3" name="Freeform 1235"/>
              <p:cNvSpPr>
                <a:spLocks/>
              </p:cNvSpPr>
              <p:nvPr/>
            </p:nvSpPr>
            <p:spPr bwMode="auto">
              <a:xfrm>
                <a:off x="4432766" y="709133"/>
                <a:ext cx="106237" cy="196377"/>
              </a:xfrm>
              <a:custGeom>
                <a:avLst/>
                <a:gdLst>
                  <a:gd name="T0" fmla="*/ 0 w 66"/>
                  <a:gd name="T1" fmla="*/ 2 h 122"/>
                  <a:gd name="T2" fmla="*/ 60 w 66"/>
                  <a:gd name="T3" fmla="*/ 122 h 122"/>
                  <a:gd name="T4" fmla="*/ 66 w 66"/>
                  <a:gd name="T5" fmla="*/ 119 h 122"/>
                  <a:gd name="T6" fmla="*/ 6 w 66"/>
                  <a:gd name="T7" fmla="*/ 0 h 122"/>
                  <a:gd name="T8" fmla="*/ 0 w 66"/>
                  <a:gd name="T9" fmla="*/ 2 h 122"/>
                </a:gdLst>
                <a:ahLst/>
                <a:cxnLst>
                  <a:cxn ang="0">
                    <a:pos x="T0" y="T1"/>
                  </a:cxn>
                  <a:cxn ang="0">
                    <a:pos x="T2" y="T3"/>
                  </a:cxn>
                  <a:cxn ang="0">
                    <a:pos x="T4" y="T5"/>
                  </a:cxn>
                  <a:cxn ang="0">
                    <a:pos x="T6" y="T7"/>
                  </a:cxn>
                  <a:cxn ang="0">
                    <a:pos x="T8" y="T9"/>
                  </a:cxn>
                </a:cxnLst>
                <a:rect l="0" t="0" r="r" b="b"/>
                <a:pathLst>
                  <a:path w="66" h="122">
                    <a:moveTo>
                      <a:pt x="0" y="2"/>
                    </a:moveTo>
                    <a:lnTo>
                      <a:pt x="60" y="122"/>
                    </a:lnTo>
                    <a:lnTo>
                      <a:pt x="66" y="119"/>
                    </a:lnTo>
                    <a:lnTo>
                      <a:pt x="6" y="0"/>
                    </a:lnTo>
                    <a:lnTo>
                      <a:pt x="0" y="2"/>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4" name="Freeform 1236"/>
              <p:cNvSpPr>
                <a:spLocks/>
              </p:cNvSpPr>
              <p:nvPr/>
            </p:nvSpPr>
            <p:spPr bwMode="auto">
              <a:xfrm>
                <a:off x="4432766" y="709133"/>
                <a:ext cx="106237" cy="196377"/>
              </a:xfrm>
              <a:custGeom>
                <a:avLst/>
                <a:gdLst>
                  <a:gd name="T0" fmla="*/ 0 w 66"/>
                  <a:gd name="T1" fmla="*/ 2 h 122"/>
                  <a:gd name="T2" fmla="*/ 60 w 66"/>
                  <a:gd name="T3" fmla="*/ 122 h 122"/>
                  <a:gd name="T4" fmla="*/ 66 w 66"/>
                  <a:gd name="T5" fmla="*/ 119 h 122"/>
                  <a:gd name="T6" fmla="*/ 6 w 66"/>
                  <a:gd name="T7" fmla="*/ 0 h 122"/>
                </a:gdLst>
                <a:ahLst/>
                <a:cxnLst>
                  <a:cxn ang="0">
                    <a:pos x="T0" y="T1"/>
                  </a:cxn>
                  <a:cxn ang="0">
                    <a:pos x="T2" y="T3"/>
                  </a:cxn>
                  <a:cxn ang="0">
                    <a:pos x="T4" y="T5"/>
                  </a:cxn>
                  <a:cxn ang="0">
                    <a:pos x="T6" y="T7"/>
                  </a:cxn>
                </a:cxnLst>
                <a:rect l="0" t="0" r="r" b="b"/>
                <a:pathLst>
                  <a:path w="66" h="122">
                    <a:moveTo>
                      <a:pt x="0" y="2"/>
                    </a:moveTo>
                    <a:lnTo>
                      <a:pt x="60" y="122"/>
                    </a:lnTo>
                    <a:lnTo>
                      <a:pt x="66" y="119"/>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5" name="Freeform 1237"/>
              <p:cNvSpPr>
                <a:spLocks/>
              </p:cNvSpPr>
              <p:nvPr/>
            </p:nvSpPr>
            <p:spPr bwMode="auto">
              <a:xfrm>
                <a:off x="4413450" y="897462"/>
                <a:ext cx="120724" cy="38632"/>
              </a:xfrm>
              <a:custGeom>
                <a:avLst/>
                <a:gdLst>
                  <a:gd name="T0" fmla="*/ 74 w 75"/>
                  <a:gd name="T1" fmla="*/ 0 h 24"/>
                  <a:gd name="T2" fmla="*/ 0 w 75"/>
                  <a:gd name="T3" fmla="*/ 19 h 24"/>
                  <a:gd name="T4" fmla="*/ 2 w 75"/>
                  <a:gd name="T5" fmla="*/ 24 h 24"/>
                  <a:gd name="T6" fmla="*/ 75 w 75"/>
                  <a:gd name="T7" fmla="*/ 5 h 24"/>
                  <a:gd name="T8" fmla="*/ 74 w 75"/>
                  <a:gd name="T9" fmla="*/ 0 h 24"/>
                </a:gdLst>
                <a:ahLst/>
                <a:cxnLst>
                  <a:cxn ang="0">
                    <a:pos x="T0" y="T1"/>
                  </a:cxn>
                  <a:cxn ang="0">
                    <a:pos x="T2" y="T3"/>
                  </a:cxn>
                  <a:cxn ang="0">
                    <a:pos x="T4" y="T5"/>
                  </a:cxn>
                  <a:cxn ang="0">
                    <a:pos x="T6" y="T7"/>
                  </a:cxn>
                  <a:cxn ang="0">
                    <a:pos x="T8" y="T9"/>
                  </a:cxn>
                </a:cxnLst>
                <a:rect l="0" t="0" r="r" b="b"/>
                <a:pathLst>
                  <a:path w="75" h="24">
                    <a:moveTo>
                      <a:pt x="74" y="0"/>
                    </a:moveTo>
                    <a:lnTo>
                      <a:pt x="0" y="19"/>
                    </a:lnTo>
                    <a:lnTo>
                      <a:pt x="2" y="24"/>
                    </a:lnTo>
                    <a:lnTo>
                      <a:pt x="75" y="5"/>
                    </a:lnTo>
                    <a:lnTo>
                      <a:pt x="74"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6" name="Freeform 1238"/>
              <p:cNvSpPr>
                <a:spLocks/>
              </p:cNvSpPr>
              <p:nvPr/>
            </p:nvSpPr>
            <p:spPr bwMode="auto">
              <a:xfrm>
                <a:off x="4413450" y="897462"/>
                <a:ext cx="120724" cy="38632"/>
              </a:xfrm>
              <a:custGeom>
                <a:avLst/>
                <a:gdLst>
                  <a:gd name="T0" fmla="*/ 74 w 75"/>
                  <a:gd name="T1" fmla="*/ 0 h 24"/>
                  <a:gd name="T2" fmla="*/ 0 w 75"/>
                  <a:gd name="T3" fmla="*/ 19 h 24"/>
                  <a:gd name="T4" fmla="*/ 2 w 75"/>
                  <a:gd name="T5" fmla="*/ 24 h 24"/>
                  <a:gd name="T6" fmla="*/ 75 w 75"/>
                  <a:gd name="T7" fmla="*/ 5 h 24"/>
                </a:gdLst>
                <a:ahLst/>
                <a:cxnLst>
                  <a:cxn ang="0">
                    <a:pos x="T0" y="T1"/>
                  </a:cxn>
                  <a:cxn ang="0">
                    <a:pos x="T2" y="T3"/>
                  </a:cxn>
                  <a:cxn ang="0">
                    <a:pos x="T4" y="T5"/>
                  </a:cxn>
                  <a:cxn ang="0">
                    <a:pos x="T6" y="T7"/>
                  </a:cxn>
                </a:cxnLst>
                <a:rect l="0" t="0" r="r" b="b"/>
                <a:pathLst>
                  <a:path w="75" h="24">
                    <a:moveTo>
                      <a:pt x="74" y="0"/>
                    </a:moveTo>
                    <a:lnTo>
                      <a:pt x="0" y="19"/>
                    </a:lnTo>
                    <a:lnTo>
                      <a:pt x="2" y="24"/>
                    </a:lnTo>
                    <a:lnTo>
                      <a:pt x="75"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7" name="Freeform 1239"/>
              <p:cNvSpPr>
                <a:spLocks/>
              </p:cNvSpPr>
              <p:nvPr/>
            </p:nvSpPr>
            <p:spPr bwMode="auto">
              <a:xfrm>
                <a:off x="4410231" y="876536"/>
                <a:ext cx="9658" cy="54728"/>
              </a:xfrm>
              <a:custGeom>
                <a:avLst/>
                <a:gdLst>
                  <a:gd name="T0" fmla="*/ 5 w 6"/>
                  <a:gd name="T1" fmla="*/ 34 h 34"/>
                  <a:gd name="T2" fmla="*/ 6 w 6"/>
                  <a:gd name="T3" fmla="*/ 0 h 34"/>
                  <a:gd name="T4" fmla="*/ 1 w 6"/>
                  <a:gd name="T5" fmla="*/ 0 h 34"/>
                  <a:gd name="T6" fmla="*/ 0 w 6"/>
                  <a:gd name="T7" fmla="*/ 34 h 34"/>
                  <a:gd name="T8" fmla="*/ 5 w 6"/>
                  <a:gd name="T9" fmla="*/ 34 h 34"/>
                </a:gdLst>
                <a:ahLst/>
                <a:cxnLst>
                  <a:cxn ang="0">
                    <a:pos x="T0" y="T1"/>
                  </a:cxn>
                  <a:cxn ang="0">
                    <a:pos x="T2" y="T3"/>
                  </a:cxn>
                  <a:cxn ang="0">
                    <a:pos x="T4" y="T5"/>
                  </a:cxn>
                  <a:cxn ang="0">
                    <a:pos x="T6" y="T7"/>
                  </a:cxn>
                  <a:cxn ang="0">
                    <a:pos x="T8" y="T9"/>
                  </a:cxn>
                </a:cxnLst>
                <a:rect l="0" t="0" r="r" b="b"/>
                <a:pathLst>
                  <a:path w="6" h="34">
                    <a:moveTo>
                      <a:pt x="5" y="34"/>
                    </a:moveTo>
                    <a:lnTo>
                      <a:pt x="6" y="0"/>
                    </a:lnTo>
                    <a:lnTo>
                      <a:pt x="1" y="0"/>
                    </a:lnTo>
                    <a:lnTo>
                      <a:pt x="0" y="34"/>
                    </a:lnTo>
                    <a:lnTo>
                      <a:pt x="5" y="34"/>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8" name="Freeform 1240"/>
              <p:cNvSpPr>
                <a:spLocks/>
              </p:cNvSpPr>
              <p:nvPr/>
            </p:nvSpPr>
            <p:spPr bwMode="auto">
              <a:xfrm>
                <a:off x="4410231" y="876536"/>
                <a:ext cx="9658" cy="54728"/>
              </a:xfrm>
              <a:custGeom>
                <a:avLst/>
                <a:gdLst>
                  <a:gd name="T0" fmla="*/ 5 w 6"/>
                  <a:gd name="T1" fmla="*/ 34 h 34"/>
                  <a:gd name="T2" fmla="*/ 6 w 6"/>
                  <a:gd name="T3" fmla="*/ 0 h 34"/>
                  <a:gd name="T4" fmla="*/ 1 w 6"/>
                  <a:gd name="T5" fmla="*/ 0 h 34"/>
                  <a:gd name="T6" fmla="*/ 0 w 6"/>
                  <a:gd name="T7" fmla="*/ 34 h 34"/>
                </a:gdLst>
                <a:ahLst/>
                <a:cxnLst>
                  <a:cxn ang="0">
                    <a:pos x="T0" y="T1"/>
                  </a:cxn>
                  <a:cxn ang="0">
                    <a:pos x="T2" y="T3"/>
                  </a:cxn>
                  <a:cxn ang="0">
                    <a:pos x="T4" y="T5"/>
                  </a:cxn>
                  <a:cxn ang="0">
                    <a:pos x="T6" y="T7"/>
                  </a:cxn>
                </a:cxnLst>
                <a:rect l="0" t="0" r="r" b="b"/>
                <a:pathLst>
                  <a:path w="6" h="34">
                    <a:moveTo>
                      <a:pt x="5" y="34"/>
                    </a:moveTo>
                    <a:lnTo>
                      <a:pt x="6" y="0"/>
                    </a:lnTo>
                    <a:lnTo>
                      <a:pt x="1" y="0"/>
                    </a:lnTo>
                    <a:lnTo>
                      <a:pt x="0" y="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59" name="Freeform 1241"/>
              <p:cNvSpPr>
                <a:spLocks/>
              </p:cNvSpPr>
              <p:nvPr/>
            </p:nvSpPr>
            <p:spPr bwMode="auto">
              <a:xfrm>
                <a:off x="4181660" y="615773"/>
                <a:ext cx="120724" cy="48290"/>
              </a:xfrm>
              <a:custGeom>
                <a:avLst/>
                <a:gdLst>
                  <a:gd name="T0" fmla="*/ 72 w 75"/>
                  <a:gd name="T1" fmla="*/ 0 h 30"/>
                  <a:gd name="T2" fmla="*/ 0 w 75"/>
                  <a:gd name="T3" fmla="*/ 20 h 30"/>
                  <a:gd name="T4" fmla="*/ 3 w 75"/>
                  <a:gd name="T5" fmla="*/ 30 h 30"/>
                  <a:gd name="T6" fmla="*/ 75 w 75"/>
                  <a:gd name="T7" fmla="*/ 11 h 30"/>
                  <a:gd name="T8" fmla="*/ 72 w 75"/>
                  <a:gd name="T9" fmla="*/ 0 h 30"/>
                </a:gdLst>
                <a:ahLst/>
                <a:cxnLst>
                  <a:cxn ang="0">
                    <a:pos x="T0" y="T1"/>
                  </a:cxn>
                  <a:cxn ang="0">
                    <a:pos x="T2" y="T3"/>
                  </a:cxn>
                  <a:cxn ang="0">
                    <a:pos x="T4" y="T5"/>
                  </a:cxn>
                  <a:cxn ang="0">
                    <a:pos x="T6" y="T7"/>
                  </a:cxn>
                  <a:cxn ang="0">
                    <a:pos x="T8" y="T9"/>
                  </a:cxn>
                </a:cxnLst>
                <a:rect l="0" t="0" r="r" b="b"/>
                <a:pathLst>
                  <a:path w="75" h="30">
                    <a:moveTo>
                      <a:pt x="72" y="0"/>
                    </a:moveTo>
                    <a:lnTo>
                      <a:pt x="0" y="20"/>
                    </a:lnTo>
                    <a:lnTo>
                      <a:pt x="3" y="30"/>
                    </a:lnTo>
                    <a:lnTo>
                      <a:pt x="75" y="11"/>
                    </a:lnTo>
                    <a:lnTo>
                      <a:pt x="72"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60" name="Freeform 1242"/>
              <p:cNvSpPr>
                <a:spLocks/>
              </p:cNvSpPr>
              <p:nvPr/>
            </p:nvSpPr>
            <p:spPr bwMode="auto">
              <a:xfrm>
                <a:off x="4181660" y="615773"/>
                <a:ext cx="120724" cy="48290"/>
              </a:xfrm>
              <a:custGeom>
                <a:avLst/>
                <a:gdLst>
                  <a:gd name="T0" fmla="*/ 72 w 75"/>
                  <a:gd name="T1" fmla="*/ 0 h 30"/>
                  <a:gd name="T2" fmla="*/ 0 w 75"/>
                  <a:gd name="T3" fmla="*/ 20 h 30"/>
                  <a:gd name="T4" fmla="*/ 3 w 75"/>
                  <a:gd name="T5" fmla="*/ 30 h 30"/>
                  <a:gd name="T6" fmla="*/ 75 w 75"/>
                  <a:gd name="T7" fmla="*/ 11 h 30"/>
                </a:gdLst>
                <a:ahLst/>
                <a:cxnLst>
                  <a:cxn ang="0">
                    <a:pos x="T0" y="T1"/>
                  </a:cxn>
                  <a:cxn ang="0">
                    <a:pos x="T2" y="T3"/>
                  </a:cxn>
                  <a:cxn ang="0">
                    <a:pos x="T4" y="T5"/>
                  </a:cxn>
                  <a:cxn ang="0">
                    <a:pos x="T6" y="T7"/>
                  </a:cxn>
                </a:cxnLst>
                <a:rect l="0" t="0" r="r" b="b"/>
                <a:pathLst>
                  <a:path w="75" h="30">
                    <a:moveTo>
                      <a:pt x="72" y="0"/>
                    </a:moveTo>
                    <a:lnTo>
                      <a:pt x="0" y="20"/>
                    </a:lnTo>
                    <a:lnTo>
                      <a:pt x="3" y="30"/>
                    </a:lnTo>
                    <a:lnTo>
                      <a:pt x="75"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grpSp>
        <p:grpSp>
          <p:nvGrpSpPr>
            <p:cNvPr id="35" name="组合 99"/>
            <p:cNvGrpSpPr/>
            <p:nvPr/>
          </p:nvGrpSpPr>
          <p:grpSpPr>
            <a:xfrm rot="2440203">
              <a:off x="10230992" y="2071103"/>
              <a:ext cx="1143038" cy="601599"/>
              <a:chOff x="7515248" y="5193621"/>
              <a:chExt cx="1468001" cy="772632"/>
            </a:xfrm>
          </p:grpSpPr>
          <p:sp>
            <p:nvSpPr>
              <p:cNvPr id="36" name="Freeform 95"/>
              <p:cNvSpPr>
                <a:spLocks/>
              </p:cNvSpPr>
              <p:nvPr/>
            </p:nvSpPr>
            <p:spPr bwMode="auto">
              <a:xfrm>
                <a:off x="7759915" y="5547744"/>
                <a:ext cx="518308" cy="400803"/>
              </a:xfrm>
              <a:custGeom>
                <a:avLst/>
                <a:gdLst>
                  <a:gd name="T0" fmla="*/ 0 w 237"/>
                  <a:gd name="T1" fmla="*/ 23 h 183"/>
                  <a:gd name="T2" fmla="*/ 90 w 237"/>
                  <a:gd name="T3" fmla="*/ 32 h 183"/>
                  <a:gd name="T4" fmla="*/ 226 w 237"/>
                  <a:gd name="T5" fmla="*/ 0 h 183"/>
                  <a:gd name="T6" fmla="*/ 234 w 237"/>
                  <a:gd name="T7" fmla="*/ 148 h 183"/>
                  <a:gd name="T8" fmla="*/ 205 w 237"/>
                  <a:gd name="T9" fmla="*/ 175 h 183"/>
                  <a:gd name="T10" fmla="*/ 108 w 237"/>
                  <a:gd name="T11" fmla="*/ 181 h 183"/>
                  <a:gd name="T12" fmla="*/ 22 w 237"/>
                  <a:gd name="T13" fmla="*/ 130 h 183"/>
                  <a:gd name="T14" fmla="*/ 20 w 237"/>
                  <a:gd name="T15" fmla="*/ 24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183">
                    <a:moveTo>
                      <a:pt x="0" y="23"/>
                    </a:moveTo>
                    <a:cubicBezTo>
                      <a:pt x="30" y="24"/>
                      <a:pt x="57" y="35"/>
                      <a:pt x="90" y="32"/>
                    </a:cubicBezTo>
                    <a:cubicBezTo>
                      <a:pt x="131" y="27"/>
                      <a:pt x="188" y="17"/>
                      <a:pt x="226" y="0"/>
                    </a:cubicBezTo>
                    <a:cubicBezTo>
                      <a:pt x="228" y="49"/>
                      <a:pt x="237" y="98"/>
                      <a:pt x="234" y="148"/>
                    </a:cubicBezTo>
                    <a:cubicBezTo>
                      <a:pt x="233" y="167"/>
                      <a:pt x="235" y="167"/>
                      <a:pt x="205" y="175"/>
                    </a:cubicBezTo>
                    <a:cubicBezTo>
                      <a:pt x="174" y="183"/>
                      <a:pt x="139" y="182"/>
                      <a:pt x="108" y="181"/>
                    </a:cubicBezTo>
                    <a:cubicBezTo>
                      <a:pt x="59" y="179"/>
                      <a:pt x="11" y="175"/>
                      <a:pt x="22" y="130"/>
                    </a:cubicBezTo>
                    <a:cubicBezTo>
                      <a:pt x="31" y="92"/>
                      <a:pt x="31" y="60"/>
                      <a:pt x="20" y="24"/>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 name="Freeform 96"/>
              <p:cNvSpPr>
                <a:spLocks/>
              </p:cNvSpPr>
              <p:nvPr/>
            </p:nvSpPr>
            <p:spPr bwMode="auto">
              <a:xfrm>
                <a:off x="7864542" y="5794021"/>
                <a:ext cx="4829" cy="1610"/>
              </a:xfrm>
              <a:custGeom>
                <a:avLst/>
                <a:gdLst>
                  <a:gd name="T0" fmla="*/ 3 w 3"/>
                  <a:gd name="T1" fmla="*/ 1 h 1"/>
                  <a:gd name="T2" fmla="*/ 3 w 3"/>
                  <a:gd name="T3" fmla="*/ 1 h 1"/>
                  <a:gd name="T4" fmla="*/ 0 w 3"/>
                  <a:gd name="T5" fmla="*/ 0 h 1"/>
                  <a:gd name="T6" fmla="*/ 3 w 3"/>
                  <a:gd name="T7" fmla="*/ 1 h 1"/>
                </a:gdLst>
                <a:ahLst/>
                <a:cxnLst>
                  <a:cxn ang="0">
                    <a:pos x="T0" y="T1"/>
                  </a:cxn>
                  <a:cxn ang="0">
                    <a:pos x="T2" y="T3"/>
                  </a:cxn>
                  <a:cxn ang="0">
                    <a:pos x="T4" y="T5"/>
                  </a:cxn>
                  <a:cxn ang="0">
                    <a:pos x="T6" y="T7"/>
                  </a:cxn>
                </a:cxnLst>
                <a:rect l="0" t="0" r="r" b="b"/>
                <a:pathLst>
                  <a:path w="3" h="1">
                    <a:moveTo>
                      <a:pt x="3" y="1"/>
                    </a:moveTo>
                    <a:lnTo>
                      <a:pt x="3" y="1"/>
                    </a:lnTo>
                    <a:lnTo>
                      <a:pt x="0" y="0"/>
                    </a:lnTo>
                    <a:lnTo>
                      <a:pt x="3" y="1"/>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 name="Freeform 97"/>
              <p:cNvSpPr>
                <a:spLocks/>
              </p:cNvSpPr>
              <p:nvPr/>
            </p:nvSpPr>
            <p:spPr bwMode="auto">
              <a:xfrm>
                <a:off x="7850055" y="5782753"/>
                <a:ext cx="20925" cy="6439"/>
              </a:xfrm>
              <a:custGeom>
                <a:avLst/>
                <a:gdLst>
                  <a:gd name="T0" fmla="*/ 2 w 10"/>
                  <a:gd name="T1" fmla="*/ 0 h 3"/>
                  <a:gd name="T2" fmla="*/ 1 w 10"/>
                  <a:gd name="T3" fmla="*/ 0 h 3"/>
                  <a:gd name="T4" fmla="*/ 8 w 10"/>
                  <a:gd name="T5" fmla="*/ 3 h 3"/>
                  <a:gd name="T6" fmla="*/ 2 w 10"/>
                  <a:gd name="T7" fmla="*/ 0 h 3"/>
                </a:gdLst>
                <a:ahLst/>
                <a:cxnLst>
                  <a:cxn ang="0">
                    <a:pos x="T0" y="T1"/>
                  </a:cxn>
                  <a:cxn ang="0">
                    <a:pos x="T2" y="T3"/>
                  </a:cxn>
                  <a:cxn ang="0">
                    <a:pos x="T4" y="T5"/>
                  </a:cxn>
                  <a:cxn ang="0">
                    <a:pos x="T6" y="T7"/>
                  </a:cxn>
                </a:cxnLst>
                <a:rect l="0" t="0" r="r" b="b"/>
                <a:pathLst>
                  <a:path w="10" h="3">
                    <a:moveTo>
                      <a:pt x="2" y="0"/>
                    </a:moveTo>
                    <a:cubicBezTo>
                      <a:pt x="1" y="0"/>
                      <a:pt x="1" y="0"/>
                      <a:pt x="1" y="0"/>
                    </a:cubicBezTo>
                    <a:cubicBezTo>
                      <a:pt x="8" y="3"/>
                      <a:pt x="8" y="3"/>
                      <a:pt x="8" y="3"/>
                    </a:cubicBezTo>
                    <a:cubicBezTo>
                      <a:pt x="10" y="0"/>
                      <a:pt x="0" y="2"/>
                      <a:pt x="2" y="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 name="Freeform 98"/>
              <p:cNvSpPr>
                <a:spLocks/>
              </p:cNvSpPr>
              <p:nvPr/>
            </p:nvSpPr>
            <p:spPr bwMode="auto">
              <a:xfrm>
                <a:off x="7846836" y="5773095"/>
                <a:ext cx="9658" cy="6439"/>
              </a:xfrm>
              <a:custGeom>
                <a:avLst/>
                <a:gdLst>
                  <a:gd name="T0" fmla="*/ 3 w 4"/>
                  <a:gd name="T1" fmla="*/ 2 h 3"/>
                  <a:gd name="T2" fmla="*/ 0 w 4"/>
                  <a:gd name="T3" fmla="*/ 0 h 3"/>
                  <a:gd name="T4" fmla="*/ 3 w 4"/>
                  <a:gd name="T5" fmla="*/ 2 h 3"/>
                </a:gdLst>
                <a:ahLst/>
                <a:cxnLst>
                  <a:cxn ang="0">
                    <a:pos x="T0" y="T1"/>
                  </a:cxn>
                  <a:cxn ang="0">
                    <a:pos x="T2" y="T3"/>
                  </a:cxn>
                  <a:cxn ang="0">
                    <a:pos x="T4" y="T5"/>
                  </a:cxn>
                </a:cxnLst>
                <a:rect l="0" t="0" r="r" b="b"/>
                <a:pathLst>
                  <a:path w="4" h="3">
                    <a:moveTo>
                      <a:pt x="3" y="2"/>
                    </a:moveTo>
                    <a:cubicBezTo>
                      <a:pt x="4" y="0"/>
                      <a:pt x="1" y="0"/>
                      <a:pt x="0" y="0"/>
                    </a:cubicBezTo>
                    <a:cubicBezTo>
                      <a:pt x="2" y="0"/>
                      <a:pt x="0" y="3"/>
                      <a:pt x="3" y="2"/>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 name="Freeform 99"/>
              <p:cNvSpPr>
                <a:spLocks/>
              </p:cNvSpPr>
              <p:nvPr/>
            </p:nvSpPr>
            <p:spPr bwMode="auto">
              <a:xfrm>
                <a:off x="7911222" y="5539696"/>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 name="Freeform 100"/>
              <p:cNvSpPr>
                <a:spLocks/>
              </p:cNvSpPr>
              <p:nvPr/>
            </p:nvSpPr>
            <p:spPr bwMode="auto">
              <a:xfrm>
                <a:off x="7764744" y="5322393"/>
                <a:ext cx="872431" cy="643860"/>
              </a:xfrm>
              <a:custGeom>
                <a:avLst/>
                <a:gdLst>
                  <a:gd name="T0" fmla="*/ 82 w 399"/>
                  <a:gd name="T1" fmla="*/ 84 h 294"/>
                  <a:gd name="T2" fmla="*/ 22 w 399"/>
                  <a:gd name="T3" fmla="*/ 106 h 294"/>
                  <a:gd name="T4" fmla="*/ 3 w 399"/>
                  <a:gd name="T5" fmla="*/ 112 h 294"/>
                  <a:gd name="T6" fmla="*/ 2 w 399"/>
                  <a:gd name="T7" fmla="*/ 115 h 294"/>
                  <a:gd name="T8" fmla="*/ 5 w 399"/>
                  <a:gd name="T9" fmla="*/ 110 h 294"/>
                  <a:gd name="T10" fmla="*/ 5 w 399"/>
                  <a:gd name="T11" fmla="*/ 111 h 294"/>
                  <a:gd name="T12" fmla="*/ 9 w 399"/>
                  <a:gd name="T13" fmla="*/ 122 h 294"/>
                  <a:gd name="T14" fmla="*/ 22 w 399"/>
                  <a:gd name="T15" fmla="*/ 161 h 294"/>
                  <a:gd name="T16" fmla="*/ 37 w 399"/>
                  <a:gd name="T17" fmla="*/ 190 h 294"/>
                  <a:gd name="T18" fmla="*/ 37 w 399"/>
                  <a:gd name="T19" fmla="*/ 186 h 294"/>
                  <a:gd name="T20" fmla="*/ 24 w 399"/>
                  <a:gd name="T21" fmla="*/ 153 h 294"/>
                  <a:gd name="T22" fmla="*/ 10 w 399"/>
                  <a:gd name="T23" fmla="*/ 109 h 294"/>
                  <a:gd name="T24" fmla="*/ 10 w 399"/>
                  <a:gd name="T25" fmla="*/ 109 h 294"/>
                  <a:gd name="T26" fmla="*/ 4 w 399"/>
                  <a:gd name="T27" fmla="*/ 120 h 294"/>
                  <a:gd name="T28" fmla="*/ 12 w 399"/>
                  <a:gd name="T29" fmla="*/ 117 h 294"/>
                  <a:gd name="T30" fmla="*/ 67 w 399"/>
                  <a:gd name="T31" fmla="*/ 99 h 294"/>
                  <a:gd name="T32" fmla="*/ 181 w 399"/>
                  <a:gd name="T33" fmla="*/ 63 h 294"/>
                  <a:gd name="T34" fmla="*/ 311 w 399"/>
                  <a:gd name="T35" fmla="*/ 21 h 294"/>
                  <a:gd name="T36" fmla="*/ 351 w 399"/>
                  <a:gd name="T37" fmla="*/ 7 h 294"/>
                  <a:gd name="T38" fmla="*/ 354 w 399"/>
                  <a:gd name="T39" fmla="*/ 6 h 294"/>
                  <a:gd name="T40" fmla="*/ 348 w 399"/>
                  <a:gd name="T41" fmla="*/ 3 h 294"/>
                  <a:gd name="T42" fmla="*/ 349 w 399"/>
                  <a:gd name="T43" fmla="*/ 4 h 294"/>
                  <a:gd name="T44" fmla="*/ 388 w 399"/>
                  <a:gd name="T45" fmla="*/ 117 h 294"/>
                  <a:gd name="T46" fmla="*/ 309 w 399"/>
                  <a:gd name="T47" fmla="*/ 232 h 294"/>
                  <a:gd name="T48" fmla="*/ 94 w 399"/>
                  <a:gd name="T49" fmla="*/ 273 h 294"/>
                  <a:gd name="T50" fmla="*/ 50 w 399"/>
                  <a:gd name="T51" fmla="*/ 241 h 294"/>
                  <a:gd name="T52" fmla="*/ 41 w 399"/>
                  <a:gd name="T53" fmla="*/ 239 h 294"/>
                  <a:gd name="T54" fmla="*/ 40 w 399"/>
                  <a:gd name="T55" fmla="*/ 223 h 294"/>
                  <a:gd name="T56" fmla="*/ 31 w 399"/>
                  <a:gd name="T57" fmla="*/ 222 h 294"/>
                  <a:gd name="T58" fmla="*/ 30 w 399"/>
                  <a:gd name="T59" fmla="*/ 235 h 294"/>
                  <a:gd name="T60" fmla="*/ 34 w 399"/>
                  <a:gd name="T61" fmla="*/ 243 h 294"/>
                  <a:gd name="T62" fmla="*/ 69 w 399"/>
                  <a:gd name="T63" fmla="*/ 266 h 294"/>
                  <a:gd name="T64" fmla="*/ 88 w 399"/>
                  <a:gd name="T65" fmla="*/ 283 h 294"/>
                  <a:gd name="T66" fmla="*/ 130 w 399"/>
                  <a:gd name="T67" fmla="*/ 292 h 294"/>
                  <a:gd name="T68" fmla="*/ 171 w 399"/>
                  <a:gd name="T69" fmla="*/ 288 h 294"/>
                  <a:gd name="T70" fmla="*/ 223 w 399"/>
                  <a:gd name="T71" fmla="*/ 276 h 294"/>
                  <a:gd name="T72" fmla="*/ 296 w 399"/>
                  <a:gd name="T73" fmla="*/ 254 h 294"/>
                  <a:gd name="T74" fmla="*/ 313 w 399"/>
                  <a:gd name="T75" fmla="*/ 239 h 294"/>
                  <a:gd name="T76" fmla="*/ 325 w 399"/>
                  <a:gd name="T77" fmla="*/ 235 h 294"/>
                  <a:gd name="T78" fmla="*/ 394 w 399"/>
                  <a:gd name="T79" fmla="*/ 149 h 294"/>
                  <a:gd name="T80" fmla="*/ 395 w 399"/>
                  <a:gd name="T81" fmla="*/ 143 h 294"/>
                  <a:gd name="T82" fmla="*/ 390 w 399"/>
                  <a:gd name="T83" fmla="*/ 101 h 294"/>
                  <a:gd name="T84" fmla="*/ 356 w 399"/>
                  <a:gd name="T85" fmla="*/ 7 h 294"/>
                  <a:gd name="T86" fmla="*/ 344 w 399"/>
                  <a:gd name="T87" fmla="*/ 3 h 294"/>
                  <a:gd name="T88" fmla="*/ 278 w 399"/>
                  <a:gd name="T89" fmla="*/ 24 h 294"/>
                  <a:gd name="T90" fmla="*/ 234 w 399"/>
                  <a:gd name="T91" fmla="*/ 35 h 294"/>
                  <a:gd name="T92" fmla="*/ 195 w 399"/>
                  <a:gd name="T93" fmla="*/ 51 h 294"/>
                  <a:gd name="T94" fmla="*/ 187 w 399"/>
                  <a:gd name="T95" fmla="*/ 52 h 294"/>
                  <a:gd name="T96" fmla="*/ 135 w 399"/>
                  <a:gd name="T97" fmla="*/ 68 h 294"/>
                  <a:gd name="T98" fmla="*/ 132 w 399"/>
                  <a:gd name="T99" fmla="*/ 6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9" h="294">
                    <a:moveTo>
                      <a:pt x="107" y="77"/>
                    </a:moveTo>
                    <a:cubicBezTo>
                      <a:pt x="107" y="75"/>
                      <a:pt x="107" y="75"/>
                      <a:pt x="107" y="75"/>
                    </a:cubicBezTo>
                    <a:cubicBezTo>
                      <a:pt x="100" y="81"/>
                      <a:pt x="90" y="80"/>
                      <a:pt x="82" y="84"/>
                    </a:cubicBezTo>
                    <a:cubicBezTo>
                      <a:pt x="82" y="83"/>
                      <a:pt x="82" y="83"/>
                      <a:pt x="82" y="83"/>
                    </a:cubicBezTo>
                    <a:cubicBezTo>
                      <a:pt x="61" y="89"/>
                      <a:pt x="42" y="99"/>
                      <a:pt x="21" y="107"/>
                    </a:cubicBezTo>
                    <a:cubicBezTo>
                      <a:pt x="22" y="106"/>
                      <a:pt x="22" y="106"/>
                      <a:pt x="22" y="106"/>
                    </a:cubicBezTo>
                    <a:cubicBezTo>
                      <a:pt x="21" y="107"/>
                      <a:pt x="20" y="108"/>
                      <a:pt x="19" y="108"/>
                    </a:cubicBezTo>
                    <a:cubicBezTo>
                      <a:pt x="19" y="108"/>
                      <a:pt x="19" y="107"/>
                      <a:pt x="20" y="107"/>
                    </a:cubicBezTo>
                    <a:cubicBezTo>
                      <a:pt x="14" y="105"/>
                      <a:pt x="7" y="113"/>
                      <a:pt x="3" y="112"/>
                    </a:cubicBezTo>
                    <a:cubicBezTo>
                      <a:pt x="2" y="112"/>
                      <a:pt x="2" y="114"/>
                      <a:pt x="3" y="115"/>
                    </a:cubicBezTo>
                    <a:cubicBezTo>
                      <a:pt x="3" y="115"/>
                      <a:pt x="3" y="115"/>
                      <a:pt x="3" y="115"/>
                    </a:cubicBezTo>
                    <a:cubicBezTo>
                      <a:pt x="2" y="115"/>
                      <a:pt x="2" y="115"/>
                      <a:pt x="2" y="115"/>
                    </a:cubicBezTo>
                    <a:cubicBezTo>
                      <a:pt x="2" y="115"/>
                      <a:pt x="2" y="115"/>
                      <a:pt x="2" y="115"/>
                    </a:cubicBezTo>
                    <a:cubicBezTo>
                      <a:pt x="0" y="120"/>
                      <a:pt x="5" y="109"/>
                      <a:pt x="5" y="110"/>
                    </a:cubicBezTo>
                    <a:cubicBezTo>
                      <a:pt x="5" y="110"/>
                      <a:pt x="5" y="110"/>
                      <a:pt x="5" y="110"/>
                    </a:cubicBezTo>
                    <a:cubicBezTo>
                      <a:pt x="5" y="110"/>
                      <a:pt x="5" y="110"/>
                      <a:pt x="5" y="110"/>
                    </a:cubicBezTo>
                    <a:cubicBezTo>
                      <a:pt x="5" y="110"/>
                      <a:pt x="5" y="110"/>
                      <a:pt x="5" y="110"/>
                    </a:cubicBezTo>
                    <a:cubicBezTo>
                      <a:pt x="5" y="111"/>
                      <a:pt x="5" y="111"/>
                      <a:pt x="5" y="111"/>
                    </a:cubicBezTo>
                    <a:cubicBezTo>
                      <a:pt x="6" y="112"/>
                      <a:pt x="6" y="112"/>
                      <a:pt x="6" y="112"/>
                    </a:cubicBezTo>
                    <a:cubicBezTo>
                      <a:pt x="7" y="115"/>
                      <a:pt x="7" y="115"/>
                      <a:pt x="7" y="115"/>
                    </a:cubicBezTo>
                    <a:cubicBezTo>
                      <a:pt x="9" y="122"/>
                      <a:pt x="9" y="122"/>
                      <a:pt x="9" y="122"/>
                    </a:cubicBezTo>
                    <a:cubicBezTo>
                      <a:pt x="14" y="134"/>
                      <a:pt x="14" y="134"/>
                      <a:pt x="14" y="134"/>
                    </a:cubicBezTo>
                    <a:cubicBezTo>
                      <a:pt x="17" y="143"/>
                      <a:pt x="21" y="151"/>
                      <a:pt x="25" y="159"/>
                    </a:cubicBezTo>
                    <a:cubicBezTo>
                      <a:pt x="25" y="160"/>
                      <a:pt x="24" y="160"/>
                      <a:pt x="22" y="161"/>
                    </a:cubicBezTo>
                    <a:cubicBezTo>
                      <a:pt x="33" y="173"/>
                      <a:pt x="35" y="189"/>
                      <a:pt x="39" y="204"/>
                    </a:cubicBezTo>
                    <a:cubicBezTo>
                      <a:pt x="40" y="204"/>
                      <a:pt x="40" y="202"/>
                      <a:pt x="42" y="203"/>
                    </a:cubicBezTo>
                    <a:cubicBezTo>
                      <a:pt x="42" y="198"/>
                      <a:pt x="35" y="195"/>
                      <a:pt x="37" y="190"/>
                    </a:cubicBezTo>
                    <a:cubicBezTo>
                      <a:pt x="38" y="190"/>
                      <a:pt x="38" y="190"/>
                      <a:pt x="38" y="190"/>
                    </a:cubicBezTo>
                    <a:cubicBezTo>
                      <a:pt x="38" y="187"/>
                      <a:pt x="35" y="191"/>
                      <a:pt x="35" y="187"/>
                    </a:cubicBezTo>
                    <a:cubicBezTo>
                      <a:pt x="36" y="185"/>
                      <a:pt x="37" y="187"/>
                      <a:pt x="37" y="186"/>
                    </a:cubicBezTo>
                    <a:cubicBezTo>
                      <a:pt x="35" y="180"/>
                      <a:pt x="34" y="172"/>
                      <a:pt x="28" y="167"/>
                    </a:cubicBezTo>
                    <a:cubicBezTo>
                      <a:pt x="31" y="165"/>
                      <a:pt x="26" y="160"/>
                      <a:pt x="28" y="157"/>
                    </a:cubicBezTo>
                    <a:cubicBezTo>
                      <a:pt x="27" y="155"/>
                      <a:pt x="26" y="154"/>
                      <a:pt x="24" y="153"/>
                    </a:cubicBezTo>
                    <a:cubicBezTo>
                      <a:pt x="21" y="142"/>
                      <a:pt x="17" y="130"/>
                      <a:pt x="13" y="118"/>
                    </a:cubicBezTo>
                    <a:cubicBezTo>
                      <a:pt x="10" y="110"/>
                      <a:pt x="10" y="110"/>
                      <a:pt x="10" y="110"/>
                    </a:cubicBezTo>
                    <a:cubicBezTo>
                      <a:pt x="10" y="109"/>
                      <a:pt x="10" y="109"/>
                      <a:pt x="10" y="109"/>
                    </a:cubicBezTo>
                    <a:cubicBezTo>
                      <a:pt x="10" y="109"/>
                      <a:pt x="10" y="109"/>
                      <a:pt x="10" y="109"/>
                    </a:cubicBezTo>
                    <a:cubicBezTo>
                      <a:pt x="10" y="109"/>
                      <a:pt x="10" y="109"/>
                      <a:pt x="10" y="109"/>
                    </a:cubicBezTo>
                    <a:cubicBezTo>
                      <a:pt x="10" y="109"/>
                      <a:pt x="10" y="109"/>
                      <a:pt x="10" y="109"/>
                    </a:cubicBezTo>
                    <a:cubicBezTo>
                      <a:pt x="10" y="109"/>
                      <a:pt x="10" y="109"/>
                      <a:pt x="10" y="109"/>
                    </a:cubicBezTo>
                    <a:cubicBezTo>
                      <a:pt x="15" y="99"/>
                      <a:pt x="3" y="122"/>
                      <a:pt x="4" y="120"/>
                    </a:cubicBezTo>
                    <a:cubicBezTo>
                      <a:pt x="4" y="120"/>
                      <a:pt x="4" y="120"/>
                      <a:pt x="4" y="120"/>
                    </a:cubicBezTo>
                    <a:cubicBezTo>
                      <a:pt x="5" y="119"/>
                      <a:pt x="5" y="119"/>
                      <a:pt x="5" y="119"/>
                    </a:cubicBezTo>
                    <a:cubicBezTo>
                      <a:pt x="7" y="119"/>
                      <a:pt x="7" y="119"/>
                      <a:pt x="7" y="119"/>
                    </a:cubicBezTo>
                    <a:cubicBezTo>
                      <a:pt x="12" y="117"/>
                      <a:pt x="12" y="117"/>
                      <a:pt x="12" y="117"/>
                    </a:cubicBezTo>
                    <a:cubicBezTo>
                      <a:pt x="18" y="115"/>
                      <a:pt x="24" y="113"/>
                      <a:pt x="29" y="111"/>
                    </a:cubicBezTo>
                    <a:cubicBezTo>
                      <a:pt x="39" y="102"/>
                      <a:pt x="54" y="105"/>
                      <a:pt x="67" y="99"/>
                    </a:cubicBezTo>
                    <a:cubicBezTo>
                      <a:pt x="67" y="99"/>
                      <a:pt x="67" y="99"/>
                      <a:pt x="67" y="99"/>
                    </a:cubicBezTo>
                    <a:cubicBezTo>
                      <a:pt x="71" y="96"/>
                      <a:pt x="77" y="94"/>
                      <a:pt x="82" y="93"/>
                    </a:cubicBezTo>
                    <a:cubicBezTo>
                      <a:pt x="86" y="89"/>
                      <a:pt x="86" y="89"/>
                      <a:pt x="86" y="89"/>
                    </a:cubicBezTo>
                    <a:cubicBezTo>
                      <a:pt x="119" y="84"/>
                      <a:pt x="149" y="71"/>
                      <a:pt x="181" y="63"/>
                    </a:cubicBezTo>
                    <a:cubicBezTo>
                      <a:pt x="217" y="54"/>
                      <a:pt x="250" y="48"/>
                      <a:pt x="282" y="29"/>
                    </a:cubicBezTo>
                    <a:cubicBezTo>
                      <a:pt x="282" y="30"/>
                      <a:pt x="283" y="30"/>
                      <a:pt x="282" y="31"/>
                    </a:cubicBezTo>
                    <a:cubicBezTo>
                      <a:pt x="292" y="26"/>
                      <a:pt x="302" y="26"/>
                      <a:pt x="311" y="21"/>
                    </a:cubicBezTo>
                    <a:cubicBezTo>
                      <a:pt x="311" y="22"/>
                      <a:pt x="311" y="22"/>
                      <a:pt x="311" y="22"/>
                    </a:cubicBezTo>
                    <a:cubicBezTo>
                      <a:pt x="322" y="16"/>
                      <a:pt x="334" y="12"/>
                      <a:pt x="346" y="9"/>
                    </a:cubicBezTo>
                    <a:cubicBezTo>
                      <a:pt x="351" y="7"/>
                      <a:pt x="351" y="7"/>
                      <a:pt x="351" y="7"/>
                    </a:cubicBezTo>
                    <a:cubicBezTo>
                      <a:pt x="353" y="6"/>
                      <a:pt x="353" y="6"/>
                      <a:pt x="353" y="6"/>
                    </a:cubicBezTo>
                    <a:cubicBezTo>
                      <a:pt x="354" y="6"/>
                      <a:pt x="354" y="6"/>
                      <a:pt x="354" y="6"/>
                    </a:cubicBezTo>
                    <a:cubicBezTo>
                      <a:pt x="354" y="6"/>
                      <a:pt x="354" y="6"/>
                      <a:pt x="354" y="6"/>
                    </a:cubicBezTo>
                    <a:cubicBezTo>
                      <a:pt x="342" y="0"/>
                      <a:pt x="351" y="4"/>
                      <a:pt x="348" y="3"/>
                    </a:cubicBezTo>
                    <a:cubicBezTo>
                      <a:pt x="348" y="3"/>
                      <a:pt x="348" y="3"/>
                      <a:pt x="348" y="3"/>
                    </a:cubicBezTo>
                    <a:cubicBezTo>
                      <a:pt x="348" y="3"/>
                      <a:pt x="348" y="3"/>
                      <a:pt x="348" y="3"/>
                    </a:cubicBezTo>
                    <a:cubicBezTo>
                      <a:pt x="348" y="3"/>
                      <a:pt x="348" y="3"/>
                      <a:pt x="348" y="3"/>
                    </a:cubicBezTo>
                    <a:cubicBezTo>
                      <a:pt x="348" y="3"/>
                      <a:pt x="348" y="3"/>
                      <a:pt x="348" y="3"/>
                    </a:cubicBezTo>
                    <a:cubicBezTo>
                      <a:pt x="349" y="4"/>
                      <a:pt x="349" y="4"/>
                      <a:pt x="349" y="4"/>
                    </a:cubicBezTo>
                    <a:cubicBezTo>
                      <a:pt x="352" y="13"/>
                      <a:pt x="352" y="13"/>
                      <a:pt x="352" y="13"/>
                    </a:cubicBezTo>
                    <a:cubicBezTo>
                      <a:pt x="354" y="19"/>
                      <a:pt x="356" y="24"/>
                      <a:pt x="359" y="29"/>
                    </a:cubicBezTo>
                    <a:cubicBezTo>
                      <a:pt x="367" y="57"/>
                      <a:pt x="378" y="88"/>
                      <a:pt x="388" y="117"/>
                    </a:cubicBezTo>
                    <a:cubicBezTo>
                      <a:pt x="387" y="117"/>
                      <a:pt x="387" y="117"/>
                      <a:pt x="387" y="117"/>
                    </a:cubicBezTo>
                    <a:cubicBezTo>
                      <a:pt x="393" y="141"/>
                      <a:pt x="378" y="163"/>
                      <a:pt x="366" y="182"/>
                    </a:cubicBezTo>
                    <a:cubicBezTo>
                      <a:pt x="350" y="199"/>
                      <a:pt x="334" y="223"/>
                      <a:pt x="309" y="232"/>
                    </a:cubicBezTo>
                    <a:cubicBezTo>
                      <a:pt x="293" y="234"/>
                      <a:pt x="280" y="254"/>
                      <a:pt x="263" y="253"/>
                    </a:cubicBezTo>
                    <a:cubicBezTo>
                      <a:pt x="232" y="254"/>
                      <a:pt x="206" y="267"/>
                      <a:pt x="177" y="278"/>
                    </a:cubicBezTo>
                    <a:cubicBezTo>
                      <a:pt x="149" y="279"/>
                      <a:pt x="119" y="287"/>
                      <a:pt x="94" y="273"/>
                    </a:cubicBezTo>
                    <a:cubicBezTo>
                      <a:pt x="80" y="273"/>
                      <a:pt x="71" y="257"/>
                      <a:pt x="60" y="250"/>
                    </a:cubicBezTo>
                    <a:cubicBezTo>
                      <a:pt x="60" y="252"/>
                      <a:pt x="60" y="252"/>
                      <a:pt x="60" y="252"/>
                    </a:cubicBezTo>
                    <a:cubicBezTo>
                      <a:pt x="59" y="245"/>
                      <a:pt x="47" y="249"/>
                      <a:pt x="50" y="241"/>
                    </a:cubicBezTo>
                    <a:cubicBezTo>
                      <a:pt x="51" y="242"/>
                      <a:pt x="51" y="242"/>
                      <a:pt x="51" y="242"/>
                    </a:cubicBezTo>
                    <a:cubicBezTo>
                      <a:pt x="52" y="238"/>
                      <a:pt x="40" y="242"/>
                      <a:pt x="42" y="238"/>
                    </a:cubicBezTo>
                    <a:cubicBezTo>
                      <a:pt x="41" y="239"/>
                      <a:pt x="41" y="239"/>
                      <a:pt x="41" y="239"/>
                    </a:cubicBezTo>
                    <a:cubicBezTo>
                      <a:pt x="38" y="236"/>
                      <a:pt x="42" y="237"/>
                      <a:pt x="41" y="235"/>
                    </a:cubicBezTo>
                    <a:cubicBezTo>
                      <a:pt x="41" y="234"/>
                      <a:pt x="38" y="236"/>
                      <a:pt x="38" y="234"/>
                    </a:cubicBezTo>
                    <a:cubicBezTo>
                      <a:pt x="44" y="230"/>
                      <a:pt x="33" y="227"/>
                      <a:pt x="40" y="223"/>
                    </a:cubicBezTo>
                    <a:cubicBezTo>
                      <a:pt x="41" y="225"/>
                      <a:pt x="42" y="220"/>
                      <a:pt x="45" y="223"/>
                    </a:cubicBezTo>
                    <a:cubicBezTo>
                      <a:pt x="45" y="221"/>
                      <a:pt x="43" y="217"/>
                      <a:pt x="40" y="219"/>
                    </a:cubicBezTo>
                    <a:cubicBezTo>
                      <a:pt x="37" y="219"/>
                      <a:pt x="33" y="218"/>
                      <a:pt x="31" y="222"/>
                    </a:cubicBezTo>
                    <a:cubicBezTo>
                      <a:pt x="34" y="222"/>
                      <a:pt x="34" y="222"/>
                      <a:pt x="34" y="222"/>
                    </a:cubicBezTo>
                    <a:cubicBezTo>
                      <a:pt x="32" y="224"/>
                      <a:pt x="33" y="223"/>
                      <a:pt x="31" y="225"/>
                    </a:cubicBezTo>
                    <a:cubicBezTo>
                      <a:pt x="33" y="229"/>
                      <a:pt x="30" y="231"/>
                      <a:pt x="30" y="235"/>
                    </a:cubicBezTo>
                    <a:cubicBezTo>
                      <a:pt x="30" y="235"/>
                      <a:pt x="30" y="235"/>
                      <a:pt x="30" y="235"/>
                    </a:cubicBezTo>
                    <a:cubicBezTo>
                      <a:pt x="34" y="236"/>
                      <a:pt x="34" y="239"/>
                      <a:pt x="35" y="241"/>
                    </a:cubicBezTo>
                    <a:cubicBezTo>
                      <a:pt x="34" y="243"/>
                      <a:pt x="34" y="243"/>
                      <a:pt x="34" y="243"/>
                    </a:cubicBezTo>
                    <a:cubicBezTo>
                      <a:pt x="32" y="246"/>
                      <a:pt x="42" y="244"/>
                      <a:pt x="37" y="246"/>
                    </a:cubicBezTo>
                    <a:cubicBezTo>
                      <a:pt x="45" y="253"/>
                      <a:pt x="52" y="261"/>
                      <a:pt x="62" y="266"/>
                    </a:cubicBezTo>
                    <a:cubicBezTo>
                      <a:pt x="64" y="266"/>
                      <a:pt x="69" y="271"/>
                      <a:pt x="69" y="266"/>
                    </a:cubicBezTo>
                    <a:cubicBezTo>
                      <a:pt x="69" y="271"/>
                      <a:pt x="76" y="276"/>
                      <a:pt x="78" y="277"/>
                    </a:cubicBezTo>
                    <a:cubicBezTo>
                      <a:pt x="78" y="278"/>
                      <a:pt x="78" y="278"/>
                      <a:pt x="77" y="278"/>
                    </a:cubicBezTo>
                    <a:cubicBezTo>
                      <a:pt x="81" y="285"/>
                      <a:pt x="86" y="275"/>
                      <a:pt x="88" y="283"/>
                    </a:cubicBezTo>
                    <a:cubicBezTo>
                      <a:pt x="91" y="279"/>
                      <a:pt x="98" y="288"/>
                      <a:pt x="102" y="283"/>
                    </a:cubicBezTo>
                    <a:cubicBezTo>
                      <a:pt x="102" y="284"/>
                      <a:pt x="102" y="285"/>
                      <a:pt x="102" y="286"/>
                    </a:cubicBezTo>
                    <a:cubicBezTo>
                      <a:pt x="111" y="288"/>
                      <a:pt x="122" y="291"/>
                      <a:pt x="130" y="292"/>
                    </a:cubicBezTo>
                    <a:cubicBezTo>
                      <a:pt x="137" y="288"/>
                      <a:pt x="147" y="294"/>
                      <a:pt x="152" y="288"/>
                    </a:cubicBezTo>
                    <a:cubicBezTo>
                      <a:pt x="157" y="289"/>
                      <a:pt x="165" y="290"/>
                      <a:pt x="172" y="287"/>
                    </a:cubicBezTo>
                    <a:cubicBezTo>
                      <a:pt x="171" y="288"/>
                      <a:pt x="171" y="288"/>
                      <a:pt x="171" y="288"/>
                    </a:cubicBezTo>
                    <a:cubicBezTo>
                      <a:pt x="179" y="287"/>
                      <a:pt x="188" y="285"/>
                      <a:pt x="192" y="280"/>
                    </a:cubicBezTo>
                    <a:cubicBezTo>
                      <a:pt x="195" y="286"/>
                      <a:pt x="198" y="284"/>
                      <a:pt x="202" y="285"/>
                    </a:cubicBezTo>
                    <a:cubicBezTo>
                      <a:pt x="206" y="282"/>
                      <a:pt x="216" y="280"/>
                      <a:pt x="223" y="276"/>
                    </a:cubicBezTo>
                    <a:cubicBezTo>
                      <a:pt x="225" y="278"/>
                      <a:pt x="229" y="273"/>
                      <a:pt x="230" y="276"/>
                    </a:cubicBezTo>
                    <a:cubicBezTo>
                      <a:pt x="249" y="264"/>
                      <a:pt x="273" y="258"/>
                      <a:pt x="297" y="254"/>
                    </a:cubicBezTo>
                    <a:cubicBezTo>
                      <a:pt x="296" y="254"/>
                      <a:pt x="296" y="254"/>
                      <a:pt x="296" y="254"/>
                    </a:cubicBezTo>
                    <a:cubicBezTo>
                      <a:pt x="298" y="251"/>
                      <a:pt x="299" y="245"/>
                      <a:pt x="301" y="241"/>
                    </a:cubicBezTo>
                    <a:cubicBezTo>
                      <a:pt x="301" y="242"/>
                      <a:pt x="301" y="242"/>
                      <a:pt x="301" y="242"/>
                    </a:cubicBezTo>
                    <a:cubicBezTo>
                      <a:pt x="304" y="240"/>
                      <a:pt x="309" y="241"/>
                      <a:pt x="313" y="239"/>
                    </a:cubicBezTo>
                    <a:cubicBezTo>
                      <a:pt x="313" y="240"/>
                      <a:pt x="313" y="240"/>
                      <a:pt x="313" y="240"/>
                    </a:cubicBezTo>
                    <a:cubicBezTo>
                      <a:pt x="315" y="237"/>
                      <a:pt x="321" y="239"/>
                      <a:pt x="324" y="234"/>
                    </a:cubicBezTo>
                    <a:cubicBezTo>
                      <a:pt x="325" y="235"/>
                      <a:pt x="325" y="235"/>
                      <a:pt x="325" y="235"/>
                    </a:cubicBezTo>
                    <a:cubicBezTo>
                      <a:pt x="326" y="232"/>
                      <a:pt x="326" y="232"/>
                      <a:pt x="326" y="232"/>
                    </a:cubicBezTo>
                    <a:cubicBezTo>
                      <a:pt x="327" y="233"/>
                      <a:pt x="328" y="235"/>
                      <a:pt x="326" y="236"/>
                    </a:cubicBezTo>
                    <a:cubicBezTo>
                      <a:pt x="358" y="218"/>
                      <a:pt x="384" y="186"/>
                      <a:pt x="394" y="149"/>
                    </a:cubicBezTo>
                    <a:cubicBezTo>
                      <a:pt x="394" y="150"/>
                      <a:pt x="394" y="150"/>
                      <a:pt x="394" y="150"/>
                    </a:cubicBezTo>
                    <a:cubicBezTo>
                      <a:pt x="394" y="148"/>
                      <a:pt x="394" y="145"/>
                      <a:pt x="394" y="142"/>
                    </a:cubicBezTo>
                    <a:cubicBezTo>
                      <a:pt x="395" y="143"/>
                      <a:pt x="395" y="143"/>
                      <a:pt x="395" y="143"/>
                    </a:cubicBezTo>
                    <a:cubicBezTo>
                      <a:pt x="399" y="134"/>
                      <a:pt x="395" y="124"/>
                      <a:pt x="394" y="115"/>
                    </a:cubicBezTo>
                    <a:cubicBezTo>
                      <a:pt x="395" y="115"/>
                      <a:pt x="396" y="116"/>
                      <a:pt x="397" y="114"/>
                    </a:cubicBezTo>
                    <a:cubicBezTo>
                      <a:pt x="392" y="108"/>
                      <a:pt x="398" y="102"/>
                      <a:pt x="390" y="101"/>
                    </a:cubicBezTo>
                    <a:cubicBezTo>
                      <a:pt x="391" y="101"/>
                      <a:pt x="392" y="100"/>
                      <a:pt x="393" y="101"/>
                    </a:cubicBezTo>
                    <a:cubicBezTo>
                      <a:pt x="385" y="85"/>
                      <a:pt x="380" y="67"/>
                      <a:pt x="376" y="50"/>
                    </a:cubicBezTo>
                    <a:cubicBezTo>
                      <a:pt x="365" y="38"/>
                      <a:pt x="366" y="20"/>
                      <a:pt x="356" y="7"/>
                    </a:cubicBezTo>
                    <a:cubicBezTo>
                      <a:pt x="358" y="7"/>
                      <a:pt x="358" y="7"/>
                      <a:pt x="358" y="7"/>
                    </a:cubicBezTo>
                    <a:cubicBezTo>
                      <a:pt x="355" y="5"/>
                      <a:pt x="358" y="2"/>
                      <a:pt x="351" y="0"/>
                    </a:cubicBezTo>
                    <a:cubicBezTo>
                      <a:pt x="344" y="3"/>
                      <a:pt x="344" y="3"/>
                      <a:pt x="344" y="3"/>
                    </a:cubicBezTo>
                    <a:cubicBezTo>
                      <a:pt x="339" y="5"/>
                      <a:pt x="334" y="6"/>
                      <a:pt x="329" y="8"/>
                    </a:cubicBezTo>
                    <a:cubicBezTo>
                      <a:pt x="319" y="10"/>
                      <a:pt x="309" y="12"/>
                      <a:pt x="299" y="16"/>
                    </a:cubicBezTo>
                    <a:cubicBezTo>
                      <a:pt x="291" y="18"/>
                      <a:pt x="286" y="21"/>
                      <a:pt x="278" y="24"/>
                    </a:cubicBezTo>
                    <a:cubicBezTo>
                      <a:pt x="277" y="22"/>
                      <a:pt x="277" y="22"/>
                      <a:pt x="277" y="22"/>
                    </a:cubicBezTo>
                    <a:cubicBezTo>
                      <a:pt x="265" y="33"/>
                      <a:pt x="246" y="26"/>
                      <a:pt x="234" y="37"/>
                    </a:cubicBezTo>
                    <a:cubicBezTo>
                      <a:pt x="234" y="35"/>
                      <a:pt x="234" y="35"/>
                      <a:pt x="234" y="35"/>
                    </a:cubicBezTo>
                    <a:cubicBezTo>
                      <a:pt x="233" y="39"/>
                      <a:pt x="225" y="36"/>
                      <a:pt x="228" y="42"/>
                    </a:cubicBezTo>
                    <a:cubicBezTo>
                      <a:pt x="225" y="41"/>
                      <a:pt x="225" y="41"/>
                      <a:pt x="225" y="41"/>
                    </a:cubicBezTo>
                    <a:cubicBezTo>
                      <a:pt x="217" y="51"/>
                      <a:pt x="206" y="43"/>
                      <a:pt x="195" y="51"/>
                    </a:cubicBezTo>
                    <a:cubicBezTo>
                      <a:pt x="196" y="50"/>
                      <a:pt x="196" y="50"/>
                      <a:pt x="196" y="50"/>
                    </a:cubicBezTo>
                    <a:cubicBezTo>
                      <a:pt x="193" y="52"/>
                      <a:pt x="189" y="54"/>
                      <a:pt x="187" y="53"/>
                    </a:cubicBezTo>
                    <a:cubicBezTo>
                      <a:pt x="187" y="53"/>
                      <a:pt x="187" y="53"/>
                      <a:pt x="187" y="52"/>
                    </a:cubicBezTo>
                    <a:cubicBezTo>
                      <a:pt x="176" y="50"/>
                      <a:pt x="166" y="59"/>
                      <a:pt x="156" y="62"/>
                    </a:cubicBezTo>
                    <a:cubicBezTo>
                      <a:pt x="156" y="60"/>
                      <a:pt x="156" y="60"/>
                      <a:pt x="156" y="60"/>
                    </a:cubicBezTo>
                    <a:cubicBezTo>
                      <a:pt x="152" y="64"/>
                      <a:pt x="142" y="64"/>
                      <a:pt x="135" y="68"/>
                    </a:cubicBezTo>
                    <a:cubicBezTo>
                      <a:pt x="135" y="66"/>
                      <a:pt x="135" y="66"/>
                      <a:pt x="135" y="66"/>
                    </a:cubicBezTo>
                    <a:cubicBezTo>
                      <a:pt x="132" y="69"/>
                      <a:pt x="132" y="69"/>
                      <a:pt x="132" y="69"/>
                    </a:cubicBezTo>
                    <a:cubicBezTo>
                      <a:pt x="132" y="67"/>
                      <a:pt x="132" y="67"/>
                      <a:pt x="132" y="67"/>
                    </a:cubicBezTo>
                    <a:cubicBezTo>
                      <a:pt x="123" y="69"/>
                      <a:pt x="115" y="74"/>
                      <a:pt x="107" y="77"/>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 name="Freeform 101"/>
              <p:cNvSpPr>
                <a:spLocks/>
              </p:cNvSpPr>
              <p:nvPr/>
            </p:nvSpPr>
            <p:spPr bwMode="auto">
              <a:xfrm>
                <a:off x="7808204" y="555740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 name="Freeform 102"/>
              <p:cNvSpPr>
                <a:spLocks/>
              </p:cNvSpPr>
              <p:nvPr/>
            </p:nvSpPr>
            <p:spPr bwMode="auto">
              <a:xfrm>
                <a:off x="7829130" y="5837481"/>
                <a:ext cx="0" cy="4829"/>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4" name="Freeform 103"/>
              <p:cNvSpPr>
                <a:spLocks/>
              </p:cNvSpPr>
              <p:nvPr/>
            </p:nvSpPr>
            <p:spPr bwMode="auto">
              <a:xfrm>
                <a:off x="7516857" y="5254788"/>
                <a:ext cx="1308646" cy="400803"/>
              </a:xfrm>
              <a:custGeom>
                <a:avLst/>
                <a:gdLst>
                  <a:gd name="T0" fmla="*/ 520 w 813"/>
                  <a:gd name="T1" fmla="*/ 220 h 249"/>
                  <a:gd name="T2" fmla="*/ 813 w 813"/>
                  <a:gd name="T3" fmla="*/ 0 h 249"/>
                  <a:gd name="T4" fmla="*/ 306 w 813"/>
                  <a:gd name="T5" fmla="*/ 65 h 249"/>
                  <a:gd name="T6" fmla="*/ 0 w 813"/>
                  <a:gd name="T7" fmla="*/ 249 h 249"/>
                  <a:gd name="T8" fmla="*/ 520 w 813"/>
                  <a:gd name="T9" fmla="*/ 220 h 249"/>
                </a:gdLst>
                <a:ahLst/>
                <a:cxnLst>
                  <a:cxn ang="0">
                    <a:pos x="T0" y="T1"/>
                  </a:cxn>
                  <a:cxn ang="0">
                    <a:pos x="T2" y="T3"/>
                  </a:cxn>
                  <a:cxn ang="0">
                    <a:pos x="T4" y="T5"/>
                  </a:cxn>
                  <a:cxn ang="0">
                    <a:pos x="T6" y="T7"/>
                  </a:cxn>
                  <a:cxn ang="0">
                    <a:pos x="T8" y="T9"/>
                  </a:cxn>
                </a:cxnLst>
                <a:rect l="0" t="0" r="r" b="b"/>
                <a:pathLst>
                  <a:path w="813" h="249">
                    <a:moveTo>
                      <a:pt x="520" y="220"/>
                    </a:moveTo>
                    <a:lnTo>
                      <a:pt x="813" y="0"/>
                    </a:lnTo>
                    <a:lnTo>
                      <a:pt x="306" y="65"/>
                    </a:lnTo>
                    <a:lnTo>
                      <a:pt x="0" y="249"/>
                    </a:lnTo>
                    <a:lnTo>
                      <a:pt x="520" y="220"/>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5" name="Freeform 104"/>
              <p:cNvSpPr>
                <a:spLocks/>
              </p:cNvSpPr>
              <p:nvPr/>
            </p:nvSpPr>
            <p:spPr bwMode="auto">
              <a:xfrm>
                <a:off x="8347437" y="5578327"/>
                <a:ext cx="6439" cy="4829"/>
              </a:xfrm>
              <a:custGeom>
                <a:avLst/>
                <a:gdLst>
                  <a:gd name="T0" fmla="*/ 4 w 4"/>
                  <a:gd name="T1" fmla="*/ 2 h 3"/>
                  <a:gd name="T2" fmla="*/ 2 w 4"/>
                  <a:gd name="T3" fmla="*/ 0 h 3"/>
                  <a:gd name="T4" fmla="*/ 0 w 4"/>
                  <a:gd name="T5" fmla="*/ 3 h 3"/>
                  <a:gd name="T6" fmla="*/ 4 w 4"/>
                  <a:gd name="T7" fmla="*/ 2 h 3"/>
                </a:gdLst>
                <a:ahLst/>
                <a:cxnLst>
                  <a:cxn ang="0">
                    <a:pos x="T0" y="T1"/>
                  </a:cxn>
                  <a:cxn ang="0">
                    <a:pos x="T2" y="T3"/>
                  </a:cxn>
                  <a:cxn ang="0">
                    <a:pos x="T4" y="T5"/>
                  </a:cxn>
                  <a:cxn ang="0">
                    <a:pos x="T6" y="T7"/>
                  </a:cxn>
                </a:cxnLst>
                <a:rect l="0" t="0" r="r" b="b"/>
                <a:pathLst>
                  <a:path w="4" h="3">
                    <a:moveTo>
                      <a:pt x="4" y="2"/>
                    </a:moveTo>
                    <a:lnTo>
                      <a:pt x="2" y="0"/>
                    </a:lnTo>
                    <a:lnTo>
                      <a:pt x="0" y="3"/>
                    </a:lnTo>
                    <a:lnTo>
                      <a:pt x="4" y="2"/>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6" name="Freeform 105"/>
              <p:cNvSpPr>
                <a:spLocks/>
              </p:cNvSpPr>
              <p:nvPr/>
            </p:nvSpPr>
            <p:spPr bwMode="auto">
              <a:xfrm>
                <a:off x="8329731" y="5573498"/>
                <a:ext cx="14487" cy="22535"/>
              </a:xfrm>
              <a:custGeom>
                <a:avLst/>
                <a:gdLst>
                  <a:gd name="T0" fmla="*/ 0 w 7"/>
                  <a:gd name="T1" fmla="*/ 8 h 10"/>
                  <a:gd name="T2" fmla="*/ 1 w 7"/>
                  <a:gd name="T3" fmla="*/ 9 h 10"/>
                  <a:gd name="T4" fmla="*/ 7 w 7"/>
                  <a:gd name="T5" fmla="*/ 3 h 10"/>
                  <a:gd name="T6" fmla="*/ 0 w 7"/>
                  <a:gd name="T7" fmla="*/ 8 h 10"/>
                </a:gdLst>
                <a:ahLst/>
                <a:cxnLst>
                  <a:cxn ang="0">
                    <a:pos x="T0" y="T1"/>
                  </a:cxn>
                  <a:cxn ang="0">
                    <a:pos x="T2" y="T3"/>
                  </a:cxn>
                  <a:cxn ang="0">
                    <a:pos x="T4" y="T5"/>
                  </a:cxn>
                  <a:cxn ang="0">
                    <a:pos x="T6" y="T7"/>
                  </a:cxn>
                </a:cxnLst>
                <a:rect l="0" t="0" r="r" b="b"/>
                <a:pathLst>
                  <a:path w="7" h="10">
                    <a:moveTo>
                      <a:pt x="0" y="8"/>
                    </a:moveTo>
                    <a:cubicBezTo>
                      <a:pt x="1" y="9"/>
                      <a:pt x="1" y="9"/>
                      <a:pt x="1" y="9"/>
                    </a:cubicBezTo>
                    <a:cubicBezTo>
                      <a:pt x="7" y="3"/>
                      <a:pt x="7" y="3"/>
                      <a:pt x="7" y="3"/>
                    </a:cubicBezTo>
                    <a:cubicBezTo>
                      <a:pt x="4" y="0"/>
                      <a:pt x="2" y="10"/>
                      <a:pt x="0" y="8"/>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7" name="Freeform 106"/>
              <p:cNvSpPr>
                <a:spLocks/>
              </p:cNvSpPr>
              <p:nvPr/>
            </p:nvSpPr>
            <p:spPr bwMode="auto">
              <a:xfrm>
                <a:off x="8318464" y="5587985"/>
                <a:ext cx="8048" cy="8048"/>
              </a:xfrm>
              <a:custGeom>
                <a:avLst/>
                <a:gdLst>
                  <a:gd name="T0" fmla="*/ 4 w 4"/>
                  <a:gd name="T1" fmla="*/ 1 h 4"/>
                  <a:gd name="T2" fmla="*/ 0 w 4"/>
                  <a:gd name="T3" fmla="*/ 4 h 4"/>
                  <a:gd name="T4" fmla="*/ 4 w 4"/>
                  <a:gd name="T5" fmla="*/ 1 h 4"/>
                </a:gdLst>
                <a:ahLst/>
                <a:cxnLst>
                  <a:cxn ang="0">
                    <a:pos x="T0" y="T1"/>
                  </a:cxn>
                  <a:cxn ang="0">
                    <a:pos x="T2" y="T3"/>
                  </a:cxn>
                  <a:cxn ang="0">
                    <a:pos x="T4" y="T5"/>
                  </a:cxn>
                </a:cxnLst>
                <a:rect l="0" t="0" r="r" b="b"/>
                <a:pathLst>
                  <a:path w="4" h="4">
                    <a:moveTo>
                      <a:pt x="4" y="1"/>
                    </a:moveTo>
                    <a:cubicBezTo>
                      <a:pt x="1" y="0"/>
                      <a:pt x="0" y="3"/>
                      <a:pt x="0" y="4"/>
                    </a:cubicBezTo>
                    <a:cubicBezTo>
                      <a:pt x="1" y="2"/>
                      <a:pt x="4" y="4"/>
                      <a:pt x="4" y="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8" name="Freeform 107"/>
              <p:cNvSpPr>
                <a:spLocks/>
              </p:cNvSpPr>
              <p:nvPr/>
            </p:nvSpPr>
            <p:spPr bwMode="auto">
              <a:xfrm>
                <a:off x="7870981" y="5618569"/>
                <a:ext cx="321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9" name="Freeform 108"/>
              <p:cNvSpPr>
                <a:spLocks/>
              </p:cNvSpPr>
              <p:nvPr/>
            </p:nvSpPr>
            <p:spPr bwMode="auto">
              <a:xfrm>
                <a:off x="7515248" y="5193621"/>
                <a:ext cx="1327962" cy="507040"/>
              </a:xfrm>
              <a:custGeom>
                <a:avLst/>
                <a:gdLst>
                  <a:gd name="T0" fmla="*/ 141 w 607"/>
                  <a:gd name="T1" fmla="*/ 205 h 232"/>
                  <a:gd name="T2" fmla="*/ 218 w 607"/>
                  <a:gd name="T3" fmla="*/ 198 h 232"/>
                  <a:gd name="T4" fmla="*/ 242 w 607"/>
                  <a:gd name="T5" fmla="*/ 197 h 232"/>
                  <a:gd name="T6" fmla="*/ 309 w 607"/>
                  <a:gd name="T7" fmla="*/ 188 h 232"/>
                  <a:gd name="T8" fmla="*/ 348 w 607"/>
                  <a:gd name="T9" fmla="*/ 181 h 232"/>
                  <a:gd name="T10" fmla="*/ 344 w 607"/>
                  <a:gd name="T11" fmla="*/ 180 h 232"/>
                  <a:gd name="T12" fmla="*/ 301 w 607"/>
                  <a:gd name="T13" fmla="*/ 185 h 232"/>
                  <a:gd name="T14" fmla="*/ 163 w 607"/>
                  <a:gd name="T15" fmla="*/ 194 h 232"/>
                  <a:gd name="T16" fmla="*/ 17 w 607"/>
                  <a:gd name="T17" fmla="*/ 202 h 232"/>
                  <a:gd name="T18" fmla="*/ 3 w 607"/>
                  <a:gd name="T19" fmla="*/ 202 h 232"/>
                  <a:gd name="T20" fmla="*/ 1 w 607"/>
                  <a:gd name="T21" fmla="*/ 202 h 232"/>
                  <a:gd name="T22" fmla="*/ 6 w 607"/>
                  <a:gd name="T23" fmla="*/ 218 h 232"/>
                  <a:gd name="T24" fmla="*/ 49 w 607"/>
                  <a:gd name="T25" fmla="*/ 194 h 232"/>
                  <a:gd name="T26" fmla="*/ 133 w 607"/>
                  <a:gd name="T27" fmla="*/ 139 h 232"/>
                  <a:gd name="T28" fmla="*/ 261 w 607"/>
                  <a:gd name="T29" fmla="*/ 74 h 232"/>
                  <a:gd name="T30" fmla="*/ 405 w 607"/>
                  <a:gd name="T31" fmla="*/ 57 h 232"/>
                  <a:gd name="T32" fmla="*/ 586 w 607"/>
                  <a:gd name="T33" fmla="*/ 34 h 232"/>
                  <a:gd name="T34" fmla="*/ 598 w 607"/>
                  <a:gd name="T35" fmla="*/ 33 h 232"/>
                  <a:gd name="T36" fmla="*/ 596 w 607"/>
                  <a:gd name="T37" fmla="*/ 25 h 232"/>
                  <a:gd name="T38" fmla="*/ 595 w 607"/>
                  <a:gd name="T39" fmla="*/ 25 h 232"/>
                  <a:gd name="T40" fmla="*/ 545 w 607"/>
                  <a:gd name="T41" fmla="*/ 72 h 232"/>
                  <a:gd name="T42" fmla="*/ 422 w 607"/>
                  <a:gd name="T43" fmla="*/ 159 h 232"/>
                  <a:gd name="T44" fmla="*/ 403 w 607"/>
                  <a:gd name="T45" fmla="*/ 178 h 232"/>
                  <a:gd name="T46" fmla="*/ 398 w 607"/>
                  <a:gd name="T47" fmla="*/ 183 h 232"/>
                  <a:gd name="T48" fmla="*/ 380 w 607"/>
                  <a:gd name="T49" fmla="*/ 186 h 232"/>
                  <a:gd name="T50" fmla="*/ 389 w 607"/>
                  <a:gd name="T51" fmla="*/ 192 h 232"/>
                  <a:gd name="T52" fmla="*/ 406 w 607"/>
                  <a:gd name="T53" fmla="*/ 185 h 232"/>
                  <a:gd name="T54" fmla="*/ 438 w 607"/>
                  <a:gd name="T55" fmla="*/ 160 h 232"/>
                  <a:gd name="T56" fmla="*/ 457 w 607"/>
                  <a:gd name="T57" fmla="*/ 149 h 232"/>
                  <a:gd name="T58" fmla="*/ 480 w 607"/>
                  <a:gd name="T59" fmla="*/ 132 h 232"/>
                  <a:gd name="T60" fmla="*/ 544 w 607"/>
                  <a:gd name="T61" fmla="*/ 84 h 232"/>
                  <a:gd name="T62" fmla="*/ 574 w 607"/>
                  <a:gd name="T63" fmla="*/ 65 h 232"/>
                  <a:gd name="T64" fmla="*/ 604 w 607"/>
                  <a:gd name="T65" fmla="*/ 38 h 232"/>
                  <a:gd name="T66" fmla="*/ 605 w 607"/>
                  <a:gd name="T67" fmla="*/ 37 h 232"/>
                  <a:gd name="T68" fmla="*/ 597 w 607"/>
                  <a:gd name="T69" fmla="*/ 18 h 232"/>
                  <a:gd name="T70" fmla="*/ 594 w 607"/>
                  <a:gd name="T71" fmla="*/ 19 h 232"/>
                  <a:gd name="T72" fmla="*/ 520 w 607"/>
                  <a:gd name="T73" fmla="*/ 25 h 232"/>
                  <a:gd name="T74" fmla="*/ 511 w 607"/>
                  <a:gd name="T75" fmla="*/ 35 h 232"/>
                  <a:gd name="T76" fmla="*/ 482 w 607"/>
                  <a:gd name="T77" fmla="*/ 35 h 232"/>
                  <a:gd name="T78" fmla="*/ 481 w 607"/>
                  <a:gd name="T79" fmla="*/ 32 h 232"/>
                  <a:gd name="T80" fmla="*/ 346 w 607"/>
                  <a:gd name="T81" fmla="*/ 55 h 232"/>
                  <a:gd name="T82" fmla="*/ 315 w 607"/>
                  <a:gd name="T83" fmla="*/ 56 h 232"/>
                  <a:gd name="T84" fmla="*/ 234 w 607"/>
                  <a:gd name="T85" fmla="*/ 68 h 232"/>
                  <a:gd name="T86" fmla="*/ 119 w 607"/>
                  <a:gd name="T87" fmla="*/ 138 h 232"/>
                  <a:gd name="T88" fmla="*/ 48 w 607"/>
                  <a:gd name="T89" fmla="*/ 181 h 232"/>
                  <a:gd name="T90" fmla="*/ 38 w 607"/>
                  <a:gd name="T91" fmla="*/ 188 h 232"/>
                  <a:gd name="T92" fmla="*/ 2 w 607"/>
                  <a:gd name="T93" fmla="*/ 210 h 232"/>
                  <a:gd name="T94" fmla="*/ 47 w 607"/>
                  <a:gd name="T95" fmla="*/ 209 h 232"/>
                  <a:gd name="T96" fmla="*/ 72 w 607"/>
                  <a:gd name="T97" fmla="*/ 210 h 232"/>
                  <a:gd name="T98" fmla="*/ 109 w 607"/>
                  <a:gd name="T99" fmla="*/ 20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7" h="232">
                    <a:moveTo>
                      <a:pt x="109" y="206"/>
                    </a:moveTo>
                    <a:cubicBezTo>
                      <a:pt x="109" y="209"/>
                      <a:pt x="109" y="209"/>
                      <a:pt x="109" y="209"/>
                    </a:cubicBezTo>
                    <a:cubicBezTo>
                      <a:pt x="119" y="204"/>
                      <a:pt x="130" y="207"/>
                      <a:pt x="141" y="205"/>
                    </a:cubicBezTo>
                    <a:cubicBezTo>
                      <a:pt x="140" y="206"/>
                      <a:pt x="140" y="206"/>
                      <a:pt x="140" y="206"/>
                    </a:cubicBezTo>
                    <a:cubicBezTo>
                      <a:pt x="167" y="205"/>
                      <a:pt x="192" y="200"/>
                      <a:pt x="219" y="197"/>
                    </a:cubicBezTo>
                    <a:cubicBezTo>
                      <a:pt x="218" y="198"/>
                      <a:pt x="218" y="198"/>
                      <a:pt x="218" y="198"/>
                    </a:cubicBezTo>
                    <a:cubicBezTo>
                      <a:pt x="219" y="198"/>
                      <a:pt x="221" y="196"/>
                      <a:pt x="222" y="196"/>
                    </a:cubicBezTo>
                    <a:cubicBezTo>
                      <a:pt x="223" y="197"/>
                      <a:pt x="222" y="197"/>
                      <a:pt x="221" y="197"/>
                    </a:cubicBezTo>
                    <a:cubicBezTo>
                      <a:pt x="227" y="201"/>
                      <a:pt x="238" y="194"/>
                      <a:pt x="242" y="197"/>
                    </a:cubicBezTo>
                    <a:cubicBezTo>
                      <a:pt x="243" y="196"/>
                      <a:pt x="244" y="195"/>
                      <a:pt x="243" y="194"/>
                    </a:cubicBezTo>
                    <a:cubicBezTo>
                      <a:pt x="264" y="192"/>
                      <a:pt x="287" y="190"/>
                      <a:pt x="308" y="186"/>
                    </a:cubicBezTo>
                    <a:cubicBezTo>
                      <a:pt x="309" y="186"/>
                      <a:pt x="309" y="187"/>
                      <a:pt x="309" y="188"/>
                    </a:cubicBezTo>
                    <a:cubicBezTo>
                      <a:pt x="327" y="181"/>
                      <a:pt x="346" y="183"/>
                      <a:pt x="365" y="183"/>
                    </a:cubicBezTo>
                    <a:cubicBezTo>
                      <a:pt x="366" y="181"/>
                      <a:pt x="363" y="181"/>
                      <a:pt x="365" y="179"/>
                    </a:cubicBezTo>
                    <a:cubicBezTo>
                      <a:pt x="359" y="178"/>
                      <a:pt x="354" y="184"/>
                      <a:pt x="348" y="181"/>
                    </a:cubicBezTo>
                    <a:cubicBezTo>
                      <a:pt x="349" y="180"/>
                      <a:pt x="349" y="180"/>
                      <a:pt x="349" y="180"/>
                    </a:cubicBezTo>
                    <a:cubicBezTo>
                      <a:pt x="345" y="179"/>
                      <a:pt x="348" y="184"/>
                      <a:pt x="344" y="182"/>
                    </a:cubicBezTo>
                    <a:cubicBezTo>
                      <a:pt x="343" y="181"/>
                      <a:pt x="345" y="180"/>
                      <a:pt x="344" y="180"/>
                    </a:cubicBezTo>
                    <a:cubicBezTo>
                      <a:pt x="335" y="181"/>
                      <a:pt x="326" y="180"/>
                      <a:pt x="319" y="184"/>
                    </a:cubicBezTo>
                    <a:cubicBezTo>
                      <a:pt x="316" y="181"/>
                      <a:pt x="310" y="185"/>
                      <a:pt x="306" y="182"/>
                    </a:cubicBezTo>
                    <a:cubicBezTo>
                      <a:pt x="304" y="183"/>
                      <a:pt x="302" y="183"/>
                      <a:pt x="301" y="185"/>
                    </a:cubicBezTo>
                    <a:cubicBezTo>
                      <a:pt x="271" y="185"/>
                      <a:pt x="241" y="190"/>
                      <a:pt x="211" y="191"/>
                    </a:cubicBezTo>
                    <a:cubicBezTo>
                      <a:pt x="197" y="198"/>
                      <a:pt x="180" y="192"/>
                      <a:pt x="163" y="195"/>
                    </a:cubicBezTo>
                    <a:cubicBezTo>
                      <a:pt x="163" y="194"/>
                      <a:pt x="163" y="194"/>
                      <a:pt x="163" y="194"/>
                    </a:cubicBezTo>
                    <a:cubicBezTo>
                      <a:pt x="157" y="196"/>
                      <a:pt x="149" y="197"/>
                      <a:pt x="143" y="197"/>
                    </a:cubicBezTo>
                    <a:cubicBezTo>
                      <a:pt x="137" y="200"/>
                      <a:pt x="137" y="200"/>
                      <a:pt x="137" y="200"/>
                    </a:cubicBezTo>
                    <a:cubicBezTo>
                      <a:pt x="98" y="196"/>
                      <a:pt x="58" y="202"/>
                      <a:pt x="17" y="202"/>
                    </a:cubicBezTo>
                    <a:cubicBezTo>
                      <a:pt x="9" y="202"/>
                      <a:pt x="9" y="202"/>
                      <a:pt x="9" y="202"/>
                    </a:cubicBezTo>
                    <a:cubicBezTo>
                      <a:pt x="5" y="202"/>
                      <a:pt x="5" y="202"/>
                      <a:pt x="5" y="202"/>
                    </a:cubicBezTo>
                    <a:cubicBezTo>
                      <a:pt x="3" y="202"/>
                      <a:pt x="3" y="202"/>
                      <a:pt x="3" y="202"/>
                    </a:cubicBezTo>
                    <a:cubicBezTo>
                      <a:pt x="1" y="202"/>
                      <a:pt x="1" y="202"/>
                      <a:pt x="1" y="202"/>
                    </a:cubicBezTo>
                    <a:cubicBezTo>
                      <a:pt x="1" y="202"/>
                      <a:pt x="1" y="202"/>
                      <a:pt x="1" y="202"/>
                    </a:cubicBezTo>
                    <a:cubicBezTo>
                      <a:pt x="1" y="202"/>
                      <a:pt x="1" y="202"/>
                      <a:pt x="1" y="202"/>
                    </a:cubicBezTo>
                    <a:cubicBezTo>
                      <a:pt x="1" y="202"/>
                      <a:pt x="1" y="202"/>
                      <a:pt x="1" y="202"/>
                    </a:cubicBezTo>
                    <a:cubicBezTo>
                      <a:pt x="0" y="199"/>
                      <a:pt x="10" y="232"/>
                      <a:pt x="6" y="218"/>
                    </a:cubicBezTo>
                    <a:cubicBezTo>
                      <a:pt x="6" y="218"/>
                      <a:pt x="6" y="218"/>
                      <a:pt x="6" y="218"/>
                    </a:cubicBezTo>
                    <a:cubicBezTo>
                      <a:pt x="6" y="218"/>
                      <a:pt x="6" y="218"/>
                      <a:pt x="6" y="218"/>
                    </a:cubicBezTo>
                    <a:cubicBezTo>
                      <a:pt x="21" y="210"/>
                      <a:pt x="21" y="210"/>
                      <a:pt x="21" y="210"/>
                    </a:cubicBezTo>
                    <a:cubicBezTo>
                      <a:pt x="30" y="205"/>
                      <a:pt x="40" y="200"/>
                      <a:pt x="49" y="194"/>
                    </a:cubicBezTo>
                    <a:cubicBezTo>
                      <a:pt x="67" y="184"/>
                      <a:pt x="85" y="172"/>
                      <a:pt x="102" y="157"/>
                    </a:cubicBezTo>
                    <a:cubicBezTo>
                      <a:pt x="102" y="158"/>
                      <a:pt x="103" y="158"/>
                      <a:pt x="102" y="158"/>
                    </a:cubicBezTo>
                    <a:cubicBezTo>
                      <a:pt x="112" y="151"/>
                      <a:pt x="123" y="147"/>
                      <a:pt x="133" y="139"/>
                    </a:cubicBezTo>
                    <a:cubicBezTo>
                      <a:pt x="133" y="140"/>
                      <a:pt x="133" y="140"/>
                      <a:pt x="133" y="140"/>
                    </a:cubicBezTo>
                    <a:cubicBezTo>
                      <a:pt x="156" y="120"/>
                      <a:pt x="187" y="109"/>
                      <a:pt x="209" y="89"/>
                    </a:cubicBezTo>
                    <a:cubicBezTo>
                      <a:pt x="224" y="77"/>
                      <a:pt x="241" y="77"/>
                      <a:pt x="261" y="74"/>
                    </a:cubicBezTo>
                    <a:cubicBezTo>
                      <a:pt x="279" y="71"/>
                      <a:pt x="298" y="68"/>
                      <a:pt x="317" y="65"/>
                    </a:cubicBezTo>
                    <a:cubicBezTo>
                      <a:pt x="317" y="66"/>
                      <a:pt x="317" y="66"/>
                      <a:pt x="317" y="66"/>
                    </a:cubicBezTo>
                    <a:cubicBezTo>
                      <a:pt x="346" y="60"/>
                      <a:pt x="375" y="63"/>
                      <a:pt x="405" y="57"/>
                    </a:cubicBezTo>
                    <a:cubicBezTo>
                      <a:pt x="435" y="56"/>
                      <a:pt x="466" y="42"/>
                      <a:pt x="497" y="42"/>
                    </a:cubicBezTo>
                    <a:cubicBezTo>
                      <a:pt x="517" y="46"/>
                      <a:pt x="540" y="29"/>
                      <a:pt x="559" y="33"/>
                    </a:cubicBezTo>
                    <a:cubicBezTo>
                      <a:pt x="568" y="34"/>
                      <a:pt x="577" y="35"/>
                      <a:pt x="586" y="34"/>
                    </a:cubicBezTo>
                    <a:cubicBezTo>
                      <a:pt x="593" y="34"/>
                      <a:pt x="593" y="34"/>
                      <a:pt x="593" y="34"/>
                    </a:cubicBezTo>
                    <a:cubicBezTo>
                      <a:pt x="597" y="33"/>
                      <a:pt x="597" y="33"/>
                      <a:pt x="597" y="33"/>
                    </a:cubicBezTo>
                    <a:cubicBezTo>
                      <a:pt x="598" y="33"/>
                      <a:pt x="598" y="33"/>
                      <a:pt x="598" y="33"/>
                    </a:cubicBezTo>
                    <a:cubicBezTo>
                      <a:pt x="599" y="33"/>
                      <a:pt x="599" y="33"/>
                      <a:pt x="599" y="33"/>
                    </a:cubicBezTo>
                    <a:cubicBezTo>
                      <a:pt x="602" y="41"/>
                      <a:pt x="595" y="23"/>
                      <a:pt x="596" y="25"/>
                    </a:cubicBezTo>
                    <a:cubicBezTo>
                      <a:pt x="596" y="25"/>
                      <a:pt x="596" y="25"/>
                      <a:pt x="596" y="25"/>
                    </a:cubicBezTo>
                    <a:cubicBezTo>
                      <a:pt x="596" y="25"/>
                      <a:pt x="596" y="25"/>
                      <a:pt x="596" y="25"/>
                    </a:cubicBezTo>
                    <a:cubicBezTo>
                      <a:pt x="596" y="25"/>
                      <a:pt x="596" y="25"/>
                      <a:pt x="596" y="25"/>
                    </a:cubicBezTo>
                    <a:cubicBezTo>
                      <a:pt x="595" y="25"/>
                      <a:pt x="595" y="25"/>
                      <a:pt x="595" y="25"/>
                    </a:cubicBezTo>
                    <a:cubicBezTo>
                      <a:pt x="595" y="25"/>
                      <a:pt x="595" y="25"/>
                      <a:pt x="595" y="25"/>
                    </a:cubicBezTo>
                    <a:cubicBezTo>
                      <a:pt x="584" y="34"/>
                      <a:pt x="584" y="34"/>
                      <a:pt x="584" y="34"/>
                    </a:cubicBezTo>
                    <a:cubicBezTo>
                      <a:pt x="571" y="45"/>
                      <a:pt x="558" y="59"/>
                      <a:pt x="545" y="72"/>
                    </a:cubicBezTo>
                    <a:cubicBezTo>
                      <a:pt x="516" y="90"/>
                      <a:pt x="494" y="117"/>
                      <a:pt x="463" y="131"/>
                    </a:cubicBezTo>
                    <a:cubicBezTo>
                      <a:pt x="454" y="144"/>
                      <a:pt x="434" y="146"/>
                      <a:pt x="421" y="158"/>
                    </a:cubicBezTo>
                    <a:cubicBezTo>
                      <a:pt x="422" y="159"/>
                      <a:pt x="422" y="159"/>
                      <a:pt x="422" y="159"/>
                    </a:cubicBezTo>
                    <a:cubicBezTo>
                      <a:pt x="414" y="159"/>
                      <a:pt x="415" y="172"/>
                      <a:pt x="408" y="169"/>
                    </a:cubicBezTo>
                    <a:cubicBezTo>
                      <a:pt x="408" y="168"/>
                      <a:pt x="408" y="168"/>
                      <a:pt x="408" y="168"/>
                    </a:cubicBezTo>
                    <a:cubicBezTo>
                      <a:pt x="403" y="168"/>
                      <a:pt x="407" y="180"/>
                      <a:pt x="403" y="178"/>
                    </a:cubicBezTo>
                    <a:cubicBezTo>
                      <a:pt x="403" y="179"/>
                      <a:pt x="403" y="179"/>
                      <a:pt x="403" y="179"/>
                    </a:cubicBezTo>
                    <a:cubicBezTo>
                      <a:pt x="401" y="182"/>
                      <a:pt x="402" y="178"/>
                      <a:pt x="399" y="179"/>
                    </a:cubicBezTo>
                    <a:cubicBezTo>
                      <a:pt x="398" y="180"/>
                      <a:pt x="401" y="182"/>
                      <a:pt x="398" y="183"/>
                    </a:cubicBezTo>
                    <a:cubicBezTo>
                      <a:pt x="393" y="177"/>
                      <a:pt x="391" y="190"/>
                      <a:pt x="386" y="184"/>
                    </a:cubicBezTo>
                    <a:cubicBezTo>
                      <a:pt x="388" y="182"/>
                      <a:pt x="381" y="183"/>
                      <a:pt x="384" y="179"/>
                    </a:cubicBezTo>
                    <a:cubicBezTo>
                      <a:pt x="383" y="179"/>
                      <a:pt x="378" y="183"/>
                      <a:pt x="380" y="186"/>
                    </a:cubicBezTo>
                    <a:cubicBezTo>
                      <a:pt x="382" y="189"/>
                      <a:pt x="382" y="193"/>
                      <a:pt x="387" y="193"/>
                    </a:cubicBezTo>
                    <a:cubicBezTo>
                      <a:pt x="386" y="190"/>
                      <a:pt x="386" y="190"/>
                      <a:pt x="386" y="190"/>
                    </a:cubicBezTo>
                    <a:cubicBezTo>
                      <a:pt x="388" y="192"/>
                      <a:pt x="387" y="191"/>
                      <a:pt x="389" y="192"/>
                    </a:cubicBezTo>
                    <a:cubicBezTo>
                      <a:pt x="393" y="189"/>
                      <a:pt x="396" y="192"/>
                      <a:pt x="400" y="191"/>
                    </a:cubicBezTo>
                    <a:cubicBezTo>
                      <a:pt x="400" y="191"/>
                      <a:pt x="400" y="191"/>
                      <a:pt x="400" y="191"/>
                    </a:cubicBezTo>
                    <a:cubicBezTo>
                      <a:pt x="400" y="186"/>
                      <a:pt x="404" y="186"/>
                      <a:pt x="406" y="185"/>
                    </a:cubicBezTo>
                    <a:cubicBezTo>
                      <a:pt x="408" y="186"/>
                      <a:pt x="408" y="186"/>
                      <a:pt x="408" y="186"/>
                    </a:cubicBezTo>
                    <a:cubicBezTo>
                      <a:pt x="411" y="187"/>
                      <a:pt x="409" y="177"/>
                      <a:pt x="411" y="182"/>
                    </a:cubicBezTo>
                    <a:cubicBezTo>
                      <a:pt x="419" y="175"/>
                      <a:pt x="429" y="167"/>
                      <a:pt x="438" y="160"/>
                    </a:cubicBezTo>
                    <a:cubicBezTo>
                      <a:pt x="438" y="158"/>
                      <a:pt x="446" y="155"/>
                      <a:pt x="441" y="153"/>
                    </a:cubicBezTo>
                    <a:cubicBezTo>
                      <a:pt x="446" y="155"/>
                      <a:pt x="454" y="150"/>
                      <a:pt x="457" y="148"/>
                    </a:cubicBezTo>
                    <a:cubicBezTo>
                      <a:pt x="457" y="149"/>
                      <a:pt x="457" y="149"/>
                      <a:pt x="457" y="149"/>
                    </a:cubicBezTo>
                    <a:cubicBezTo>
                      <a:pt x="465" y="150"/>
                      <a:pt x="459" y="141"/>
                      <a:pt x="469" y="143"/>
                    </a:cubicBezTo>
                    <a:cubicBezTo>
                      <a:pt x="466" y="138"/>
                      <a:pt x="478" y="137"/>
                      <a:pt x="478" y="130"/>
                    </a:cubicBezTo>
                    <a:cubicBezTo>
                      <a:pt x="479" y="131"/>
                      <a:pt x="480" y="132"/>
                      <a:pt x="480" y="132"/>
                    </a:cubicBezTo>
                    <a:cubicBezTo>
                      <a:pt x="489" y="126"/>
                      <a:pt x="499" y="120"/>
                      <a:pt x="507" y="115"/>
                    </a:cubicBezTo>
                    <a:cubicBezTo>
                      <a:pt x="511" y="107"/>
                      <a:pt x="523" y="105"/>
                      <a:pt x="525" y="96"/>
                    </a:cubicBezTo>
                    <a:cubicBezTo>
                      <a:pt x="530" y="94"/>
                      <a:pt x="539" y="90"/>
                      <a:pt x="544" y="84"/>
                    </a:cubicBezTo>
                    <a:cubicBezTo>
                      <a:pt x="544" y="85"/>
                      <a:pt x="544" y="85"/>
                      <a:pt x="544" y="85"/>
                    </a:cubicBezTo>
                    <a:cubicBezTo>
                      <a:pt x="551" y="79"/>
                      <a:pt x="559" y="72"/>
                      <a:pt x="562" y="66"/>
                    </a:cubicBezTo>
                    <a:cubicBezTo>
                      <a:pt x="568" y="69"/>
                      <a:pt x="570" y="65"/>
                      <a:pt x="574" y="65"/>
                    </a:cubicBezTo>
                    <a:cubicBezTo>
                      <a:pt x="577" y="59"/>
                      <a:pt x="587" y="52"/>
                      <a:pt x="593" y="45"/>
                    </a:cubicBezTo>
                    <a:cubicBezTo>
                      <a:pt x="596" y="46"/>
                      <a:pt x="598" y="40"/>
                      <a:pt x="601" y="42"/>
                    </a:cubicBezTo>
                    <a:cubicBezTo>
                      <a:pt x="604" y="38"/>
                      <a:pt x="604" y="38"/>
                      <a:pt x="604" y="38"/>
                    </a:cubicBezTo>
                    <a:cubicBezTo>
                      <a:pt x="605" y="38"/>
                      <a:pt x="605" y="38"/>
                      <a:pt x="605" y="38"/>
                    </a:cubicBezTo>
                    <a:cubicBezTo>
                      <a:pt x="605" y="37"/>
                      <a:pt x="605" y="37"/>
                      <a:pt x="605" y="37"/>
                    </a:cubicBezTo>
                    <a:cubicBezTo>
                      <a:pt x="605" y="37"/>
                      <a:pt x="605" y="37"/>
                      <a:pt x="605" y="37"/>
                    </a:cubicBezTo>
                    <a:cubicBezTo>
                      <a:pt x="605" y="37"/>
                      <a:pt x="605" y="37"/>
                      <a:pt x="605" y="37"/>
                    </a:cubicBezTo>
                    <a:cubicBezTo>
                      <a:pt x="607" y="41"/>
                      <a:pt x="590" y="0"/>
                      <a:pt x="597" y="18"/>
                    </a:cubicBezTo>
                    <a:cubicBezTo>
                      <a:pt x="597" y="18"/>
                      <a:pt x="597" y="18"/>
                      <a:pt x="597" y="18"/>
                    </a:cubicBezTo>
                    <a:cubicBezTo>
                      <a:pt x="597" y="18"/>
                      <a:pt x="597" y="18"/>
                      <a:pt x="597" y="18"/>
                    </a:cubicBezTo>
                    <a:cubicBezTo>
                      <a:pt x="596" y="18"/>
                      <a:pt x="596" y="18"/>
                      <a:pt x="596" y="18"/>
                    </a:cubicBezTo>
                    <a:cubicBezTo>
                      <a:pt x="594" y="19"/>
                      <a:pt x="594" y="19"/>
                      <a:pt x="594" y="19"/>
                    </a:cubicBezTo>
                    <a:cubicBezTo>
                      <a:pt x="584" y="22"/>
                      <a:pt x="584" y="22"/>
                      <a:pt x="584" y="22"/>
                    </a:cubicBezTo>
                    <a:cubicBezTo>
                      <a:pt x="577" y="23"/>
                      <a:pt x="570" y="24"/>
                      <a:pt x="563" y="25"/>
                    </a:cubicBezTo>
                    <a:cubicBezTo>
                      <a:pt x="549" y="26"/>
                      <a:pt x="534" y="26"/>
                      <a:pt x="520" y="25"/>
                    </a:cubicBezTo>
                    <a:cubicBezTo>
                      <a:pt x="521" y="25"/>
                      <a:pt x="521" y="25"/>
                      <a:pt x="521" y="25"/>
                    </a:cubicBezTo>
                    <a:cubicBezTo>
                      <a:pt x="518" y="27"/>
                      <a:pt x="514" y="32"/>
                      <a:pt x="511" y="36"/>
                    </a:cubicBezTo>
                    <a:cubicBezTo>
                      <a:pt x="511" y="35"/>
                      <a:pt x="511" y="35"/>
                      <a:pt x="511" y="35"/>
                    </a:cubicBezTo>
                    <a:cubicBezTo>
                      <a:pt x="507" y="36"/>
                      <a:pt x="501" y="33"/>
                      <a:pt x="497" y="34"/>
                    </a:cubicBezTo>
                    <a:cubicBezTo>
                      <a:pt x="497" y="33"/>
                      <a:pt x="497" y="33"/>
                      <a:pt x="497" y="33"/>
                    </a:cubicBezTo>
                    <a:cubicBezTo>
                      <a:pt x="493" y="35"/>
                      <a:pt x="488" y="31"/>
                      <a:pt x="482" y="35"/>
                    </a:cubicBezTo>
                    <a:cubicBezTo>
                      <a:pt x="482" y="34"/>
                      <a:pt x="482" y="34"/>
                      <a:pt x="482" y="34"/>
                    </a:cubicBezTo>
                    <a:cubicBezTo>
                      <a:pt x="479" y="35"/>
                      <a:pt x="479" y="35"/>
                      <a:pt x="479" y="35"/>
                    </a:cubicBezTo>
                    <a:cubicBezTo>
                      <a:pt x="479" y="34"/>
                      <a:pt x="479" y="32"/>
                      <a:pt x="481" y="32"/>
                    </a:cubicBezTo>
                    <a:cubicBezTo>
                      <a:pt x="438" y="37"/>
                      <a:pt x="396" y="49"/>
                      <a:pt x="353" y="53"/>
                    </a:cubicBezTo>
                    <a:cubicBezTo>
                      <a:pt x="354" y="52"/>
                      <a:pt x="354" y="52"/>
                      <a:pt x="354" y="52"/>
                    </a:cubicBezTo>
                    <a:cubicBezTo>
                      <a:pt x="346" y="55"/>
                      <a:pt x="346" y="55"/>
                      <a:pt x="346" y="55"/>
                    </a:cubicBezTo>
                    <a:cubicBezTo>
                      <a:pt x="346" y="54"/>
                      <a:pt x="346" y="54"/>
                      <a:pt x="347" y="54"/>
                    </a:cubicBezTo>
                    <a:cubicBezTo>
                      <a:pt x="336" y="53"/>
                      <a:pt x="325" y="58"/>
                      <a:pt x="315" y="59"/>
                    </a:cubicBezTo>
                    <a:cubicBezTo>
                      <a:pt x="315" y="58"/>
                      <a:pt x="316" y="57"/>
                      <a:pt x="315" y="56"/>
                    </a:cubicBezTo>
                    <a:cubicBezTo>
                      <a:pt x="307" y="61"/>
                      <a:pt x="302" y="53"/>
                      <a:pt x="299" y="61"/>
                    </a:cubicBezTo>
                    <a:cubicBezTo>
                      <a:pt x="298" y="61"/>
                      <a:pt x="298" y="59"/>
                      <a:pt x="299" y="58"/>
                    </a:cubicBezTo>
                    <a:cubicBezTo>
                      <a:pt x="278" y="64"/>
                      <a:pt x="256" y="66"/>
                      <a:pt x="234" y="68"/>
                    </a:cubicBezTo>
                    <a:cubicBezTo>
                      <a:pt x="214" y="78"/>
                      <a:pt x="199" y="87"/>
                      <a:pt x="184" y="100"/>
                    </a:cubicBezTo>
                    <a:cubicBezTo>
                      <a:pt x="183" y="99"/>
                      <a:pt x="183" y="99"/>
                      <a:pt x="183" y="99"/>
                    </a:cubicBezTo>
                    <a:cubicBezTo>
                      <a:pt x="165" y="115"/>
                      <a:pt x="140" y="124"/>
                      <a:pt x="119" y="138"/>
                    </a:cubicBezTo>
                    <a:cubicBezTo>
                      <a:pt x="110" y="143"/>
                      <a:pt x="105" y="148"/>
                      <a:pt x="96" y="153"/>
                    </a:cubicBezTo>
                    <a:cubicBezTo>
                      <a:pt x="95" y="152"/>
                      <a:pt x="95" y="152"/>
                      <a:pt x="95" y="152"/>
                    </a:cubicBezTo>
                    <a:cubicBezTo>
                      <a:pt x="83" y="166"/>
                      <a:pt x="60" y="166"/>
                      <a:pt x="48" y="181"/>
                    </a:cubicBezTo>
                    <a:cubicBezTo>
                      <a:pt x="48" y="179"/>
                      <a:pt x="48" y="179"/>
                      <a:pt x="48" y="179"/>
                    </a:cubicBezTo>
                    <a:cubicBezTo>
                      <a:pt x="47" y="183"/>
                      <a:pt x="37" y="183"/>
                      <a:pt x="41" y="188"/>
                    </a:cubicBezTo>
                    <a:cubicBezTo>
                      <a:pt x="38" y="188"/>
                      <a:pt x="38" y="188"/>
                      <a:pt x="38" y="188"/>
                    </a:cubicBezTo>
                    <a:cubicBezTo>
                      <a:pt x="31" y="201"/>
                      <a:pt x="16" y="197"/>
                      <a:pt x="6" y="209"/>
                    </a:cubicBezTo>
                    <a:cubicBezTo>
                      <a:pt x="6" y="207"/>
                      <a:pt x="6" y="207"/>
                      <a:pt x="6" y="207"/>
                    </a:cubicBezTo>
                    <a:cubicBezTo>
                      <a:pt x="5" y="208"/>
                      <a:pt x="1" y="212"/>
                      <a:pt x="2" y="210"/>
                    </a:cubicBezTo>
                    <a:cubicBezTo>
                      <a:pt x="4" y="210"/>
                      <a:pt x="6" y="210"/>
                      <a:pt x="8" y="211"/>
                    </a:cubicBezTo>
                    <a:cubicBezTo>
                      <a:pt x="7" y="211"/>
                      <a:pt x="8" y="211"/>
                      <a:pt x="7" y="212"/>
                    </a:cubicBezTo>
                    <a:cubicBezTo>
                      <a:pt x="20" y="216"/>
                      <a:pt x="34" y="210"/>
                      <a:pt x="47" y="209"/>
                    </a:cubicBezTo>
                    <a:cubicBezTo>
                      <a:pt x="46" y="212"/>
                      <a:pt x="46" y="212"/>
                      <a:pt x="46" y="212"/>
                    </a:cubicBezTo>
                    <a:cubicBezTo>
                      <a:pt x="52" y="208"/>
                      <a:pt x="64" y="210"/>
                      <a:pt x="73" y="209"/>
                    </a:cubicBezTo>
                    <a:cubicBezTo>
                      <a:pt x="72" y="210"/>
                      <a:pt x="72" y="210"/>
                      <a:pt x="72" y="210"/>
                    </a:cubicBezTo>
                    <a:cubicBezTo>
                      <a:pt x="77" y="208"/>
                      <a:pt x="77" y="208"/>
                      <a:pt x="77" y="208"/>
                    </a:cubicBezTo>
                    <a:cubicBezTo>
                      <a:pt x="77" y="210"/>
                      <a:pt x="77" y="210"/>
                      <a:pt x="77" y="210"/>
                    </a:cubicBezTo>
                    <a:cubicBezTo>
                      <a:pt x="88" y="210"/>
                      <a:pt x="98" y="207"/>
                      <a:pt x="109" y="206"/>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0" name="Freeform 109"/>
              <p:cNvSpPr>
                <a:spLocks/>
              </p:cNvSpPr>
              <p:nvPr/>
            </p:nvSpPr>
            <p:spPr bwMode="auto">
              <a:xfrm>
                <a:off x="7998143" y="56250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1" name="Freeform 110"/>
              <p:cNvSpPr>
                <a:spLocks/>
              </p:cNvSpPr>
              <p:nvPr/>
            </p:nvSpPr>
            <p:spPr bwMode="auto">
              <a:xfrm>
                <a:off x="8390898" y="5608911"/>
                <a:ext cx="3219" cy="3219"/>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1" y="1"/>
                      <a:pt x="1" y="1"/>
                      <a:pt x="2" y="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2" name="Freeform 111"/>
              <p:cNvSpPr>
                <a:spLocks/>
              </p:cNvSpPr>
              <p:nvPr/>
            </p:nvSpPr>
            <p:spPr bwMode="auto">
              <a:xfrm>
                <a:off x="8780433" y="5396437"/>
                <a:ext cx="202816" cy="284908"/>
              </a:xfrm>
              <a:custGeom>
                <a:avLst/>
                <a:gdLst>
                  <a:gd name="T0" fmla="*/ 19 w 93"/>
                  <a:gd name="T1" fmla="*/ 0 h 130"/>
                  <a:gd name="T2" fmla="*/ 74 w 93"/>
                  <a:gd name="T3" fmla="*/ 55 h 130"/>
                  <a:gd name="T4" fmla="*/ 81 w 93"/>
                  <a:gd name="T5" fmla="*/ 109 h 130"/>
                  <a:gd name="T6" fmla="*/ 35 w 93"/>
                  <a:gd name="T7" fmla="*/ 128 h 130"/>
                  <a:gd name="T8" fmla="*/ 2 w 93"/>
                  <a:gd name="T9" fmla="*/ 49 h 130"/>
                  <a:gd name="T10" fmla="*/ 8 w 93"/>
                  <a:gd name="T11" fmla="*/ 3 h 130"/>
                  <a:gd name="T12" fmla="*/ 19 w 93"/>
                  <a:gd name="T13" fmla="*/ 0 h 130"/>
                </a:gdLst>
                <a:ahLst/>
                <a:cxnLst>
                  <a:cxn ang="0">
                    <a:pos x="T0" y="T1"/>
                  </a:cxn>
                  <a:cxn ang="0">
                    <a:pos x="T2" y="T3"/>
                  </a:cxn>
                  <a:cxn ang="0">
                    <a:pos x="T4" y="T5"/>
                  </a:cxn>
                  <a:cxn ang="0">
                    <a:pos x="T6" y="T7"/>
                  </a:cxn>
                  <a:cxn ang="0">
                    <a:pos x="T8" y="T9"/>
                  </a:cxn>
                  <a:cxn ang="0">
                    <a:pos x="T10" y="T11"/>
                  </a:cxn>
                  <a:cxn ang="0">
                    <a:pos x="T12" y="T13"/>
                  </a:cxn>
                </a:cxnLst>
                <a:rect l="0" t="0" r="r" b="b"/>
                <a:pathLst>
                  <a:path w="93" h="130">
                    <a:moveTo>
                      <a:pt x="19" y="0"/>
                    </a:moveTo>
                    <a:cubicBezTo>
                      <a:pt x="19" y="0"/>
                      <a:pt x="63" y="24"/>
                      <a:pt x="74" y="55"/>
                    </a:cubicBezTo>
                    <a:cubicBezTo>
                      <a:pt x="85" y="85"/>
                      <a:pt x="93" y="102"/>
                      <a:pt x="81" y="109"/>
                    </a:cubicBezTo>
                    <a:cubicBezTo>
                      <a:pt x="70" y="117"/>
                      <a:pt x="40" y="130"/>
                      <a:pt x="35" y="128"/>
                    </a:cubicBezTo>
                    <a:cubicBezTo>
                      <a:pt x="30" y="126"/>
                      <a:pt x="4" y="65"/>
                      <a:pt x="2" y="49"/>
                    </a:cubicBezTo>
                    <a:cubicBezTo>
                      <a:pt x="0" y="33"/>
                      <a:pt x="8" y="3"/>
                      <a:pt x="8" y="3"/>
                    </a:cubicBezTo>
                    <a:lnTo>
                      <a:pt x="19"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3" name="Freeform 112"/>
              <p:cNvSpPr>
                <a:spLocks/>
              </p:cNvSpPr>
              <p:nvPr/>
            </p:nvSpPr>
            <p:spPr bwMode="auto">
              <a:xfrm>
                <a:off x="8811017" y="5381950"/>
                <a:ext cx="0" cy="161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4" name="Freeform 113"/>
              <p:cNvSpPr>
                <a:spLocks/>
              </p:cNvSpPr>
              <p:nvPr/>
            </p:nvSpPr>
            <p:spPr bwMode="auto">
              <a:xfrm>
                <a:off x="8806188" y="5377121"/>
                <a:ext cx="3219" cy="12877"/>
              </a:xfrm>
              <a:custGeom>
                <a:avLst/>
                <a:gdLst>
                  <a:gd name="T0" fmla="*/ 0 w 1"/>
                  <a:gd name="T1" fmla="*/ 5 h 6"/>
                  <a:gd name="T2" fmla="*/ 1 w 1"/>
                  <a:gd name="T3" fmla="*/ 6 h 6"/>
                  <a:gd name="T4" fmla="*/ 1 w 1"/>
                  <a:gd name="T5" fmla="*/ 2 h 6"/>
                  <a:gd name="T6" fmla="*/ 0 w 1"/>
                  <a:gd name="T7" fmla="*/ 5 h 6"/>
                </a:gdLst>
                <a:ahLst/>
                <a:cxnLst>
                  <a:cxn ang="0">
                    <a:pos x="T0" y="T1"/>
                  </a:cxn>
                  <a:cxn ang="0">
                    <a:pos x="T2" y="T3"/>
                  </a:cxn>
                  <a:cxn ang="0">
                    <a:pos x="T4" y="T5"/>
                  </a:cxn>
                  <a:cxn ang="0">
                    <a:pos x="T6" y="T7"/>
                  </a:cxn>
                </a:cxnLst>
                <a:rect l="0" t="0" r="r" b="b"/>
                <a:pathLst>
                  <a:path w="1" h="6">
                    <a:moveTo>
                      <a:pt x="0" y="5"/>
                    </a:moveTo>
                    <a:cubicBezTo>
                      <a:pt x="1" y="6"/>
                      <a:pt x="1" y="6"/>
                      <a:pt x="1" y="6"/>
                    </a:cubicBezTo>
                    <a:cubicBezTo>
                      <a:pt x="1" y="2"/>
                      <a:pt x="1" y="2"/>
                      <a:pt x="1" y="2"/>
                    </a:cubicBezTo>
                    <a:cubicBezTo>
                      <a:pt x="0" y="0"/>
                      <a:pt x="1" y="6"/>
                      <a:pt x="0" y="5"/>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5" name="Freeform 114"/>
              <p:cNvSpPr>
                <a:spLocks/>
              </p:cNvSpPr>
              <p:nvPr/>
            </p:nvSpPr>
            <p:spPr bwMode="auto">
              <a:xfrm>
                <a:off x="8804578" y="5385169"/>
                <a:ext cx="1610" cy="8048"/>
              </a:xfrm>
              <a:custGeom>
                <a:avLst/>
                <a:gdLst>
                  <a:gd name="T0" fmla="*/ 1 w 1"/>
                  <a:gd name="T1" fmla="*/ 1 h 3"/>
                  <a:gd name="T2" fmla="*/ 0 w 1"/>
                  <a:gd name="T3" fmla="*/ 3 h 3"/>
                  <a:gd name="T4" fmla="*/ 1 w 1"/>
                  <a:gd name="T5" fmla="*/ 1 h 3"/>
                </a:gdLst>
                <a:ahLst/>
                <a:cxnLst>
                  <a:cxn ang="0">
                    <a:pos x="T0" y="T1"/>
                  </a:cxn>
                  <a:cxn ang="0">
                    <a:pos x="T2" y="T3"/>
                  </a:cxn>
                  <a:cxn ang="0">
                    <a:pos x="T4" y="T5"/>
                  </a:cxn>
                </a:cxnLst>
                <a:rect l="0" t="0" r="r" b="b"/>
                <a:pathLst>
                  <a:path w="1" h="3">
                    <a:moveTo>
                      <a:pt x="1" y="1"/>
                    </a:moveTo>
                    <a:cubicBezTo>
                      <a:pt x="0" y="0"/>
                      <a:pt x="0" y="2"/>
                      <a:pt x="0" y="3"/>
                    </a:cubicBezTo>
                    <a:cubicBezTo>
                      <a:pt x="0" y="1"/>
                      <a:pt x="1" y="3"/>
                      <a:pt x="1" y="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6" name="Freeform 115"/>
              <p:cNvSpPr>
                <a:spLocks/>
              </p:cNvSpPr>
              <p:nvPr/>
            </p:nvSpPr>
            <p:spPr bwMode="auto">
              <a:xfrm>
                <a:off x="8773995" y="55058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7" name="Freeform 116"/>
              <p:cNvSpPr>
                <a:spLocks/>
              </p:cNvSpPr>
              <p:nvPr/>
            </p:nvSpPr>
            <p:spPr bwMode="auto">
              <a:xfrm>
                <a:off x="8770776" y="5381950"/>
                <a:ext cx="210864" cy="305834"/>
              </a:xfrm>
              <a:custGeom>
                <a:avLst/>
                <a:gdLst>
                  <a:gd name="T0" fmla="*/ 12 w 96"/>
                  <a:gd name="T1" fmla="*/ 69 h 140"/>
                  <a:gd name="T2" fmla="*/ 9 w 96"/>
                  <a:gd name="T3" fmla="*/ 62 h 140"/>
                  <a:gd name="T4" fmla="*/ 6 w 96"/>
                  <a:gd name="T5" fmla="*/ 43 h 140"/>
                  <a:gd name="T6" fmla="*/ 5 w 96"/>
                  <a:gd name="T7" fmla="*/ 42 h 140"/>
                  <a:gd name="T8" fmla="*/ 4 w 96"/>
                  <a:gd name="T9" fmla="*/ 36 h 140"/>
                  <a:gd name="T10" fmla="*/ 6 w 96"/>
                  <a:gd name="T11" fmla="*/ 19 h 140"/>
                  <a:gd name="T12" fmla="*/ 11 w 96"/>
                  <a:gd name="T13" fmla="*/ 4 h 140"/>
                  <a:gd name="T14" fmla="*/ 14 w 96"/>
                  <a:gd name="T15" fmla="*/ 2 h 140"/>
                  <a:gd name="T16" fmla="*/ 11 w 96"/>
                  <a:gd name="T17" fmla="*/ 4 h 140"/>
                  <a:gd name="T18" fmla="*/ 11 w 96"/>
                  <a:gd name="T19" fmla="*/ 4 h 140"/>
                  <a:gd name="T20" fmla="*/ 10 w 96"/>
                  <a:gd name="T21" fmla="*/ 4 h 140"/>
                  <a:gd name="T22" fmla="*/ 6 w 96"/>
                  <a:gd name="T23" fmla="*/ 8 h 140"/>
                  <a:gd name="T24" fmla="*/ 6 w 96"/>
                  <a:gd name="T25" fmla="*/ 8 h 140"/>
                  <a:gd name="T26" fmla="*/ 6 w 96"/>
                  <a:gd name="T27" fmla="*/ 8 h 140"/>
                  <a:gd name="T28" fmla="*/ 6 w 96"/>
                  <a:gd name="T29" fmla="*/ 10 h 140"/>
                  <a:gd name="T30" fmla="*/ 5 w 96"/>
                  <a:gd name="T31" fmla="*/ 16 h 140"/>
                  <a:gd name="T32" fmla="*/ 4 w 96"/>
                  <a:gd name="T33" fmla="*/ 21 h 140"/>
                  <a:gd name="T34" fmla="*/ 2 w 96"/>
                  <a:gd name="T35" fmla="*/ 57 h 140"/>
                  <a:gd name="T36" fmla="*/ 3 w 96"/>
                  <a:gd name="T37" fmla="*/ 62 h 140"/>
                  <a:gd name="T38" fmla="*/ 13 w 96"/>
                  <a:gd name="T39" fmla="*/ 93 h 140"/>
                  <a:gd name="T40" fmla="*/ 27 w 96"/>
                  <a:gd name="T41" fmla="*/ 123 h 140"/>
                  <a:gd name="T42" fmla="*/ 31 w 96"/>
                  <a:gd name="T43" fmla="*/ 132 h 140"/>
                  <a:gd name="T44" fmla="*/ 55 w 96"/>
                  <a:gd name="T45" fmla="*/ 132 h 140"/>
                  <a:gd name="T46" fmla="*/ 81 w 96"/>
                  <a:gd name="T47" fmla="*/ 120 h 140"/>
                  <a:gd name="T48" fmla="*/ 84 w 96"/>
                  <a:gd name="T49" fmla="*/ 79 h 140"/>
                  <a:gd name="T50" fmla="*/ 64 w 96"/>
                  <a:gd name="T51" fmla="*/ 41 h 140"/>
                  <a:gd name="T52" fmla="*/ 38 w 96"/>
                  <a:gd name="T53" fmla="*/ 14 h 140"/>
                  <a:gd name="T54" fmla="*/ 34 w 96"/>
                  <a:gd name="T55" fmla="*/ 12 h 140"/>
                  <a:gd name="T56" fmla="*/ 31 w 96"/>
                  <a:gd name="T57" fmla="*/ 13 h 140"/>
                  <a:gd name="T58" fmla="*/ 30 w 96"/>
                  <a:gd name="T59" fmla="*/ 12 h 140"/>
                  <a:gd name="T60" fmla="*/ 29 w 96"/>
                  <a:gd name="T61" fmla="*/ 8 h 140"/>
                  <a:gd name="T62" fmla="*/ 28 w 96"/>
                  <a:gd name="T63" fmla="*/ 6 h 140"/>
                  <a:gd name="T64" fmla="*/ 26 w 96"/>
                  <a:gd name="T65" fmla="*/ 10 h 140"/>
                  <a:gd name="T66" fmla="*/ 26 w 96"/>
                  <a:gd name="T67" fmla="*/ 16 h 140"/>
                  <a:gd name="T68" fmla="*/ 28 w 96"/>
                  <a:gd name="T69" fmla="*/ 16 h 140"/>
                  <a:gd name="T70" fmla="*/ 28 w 96"/>
                  <a:gd name="T71" fmla="*/ 17 h 140"/>
                  <a:gd name="T72" fmla="*/ 39 w 96"/>
                  <a:gd name="T73" fmla="*/ 21 h 140"/>
                  <a:gd name="T74" fmla="*/ 39 w 96"/>
                  <a:gd name="T75" fmla="*/ 26 h 140"/>
                  <a:gd name="T76" fmla="*/ 46 w 96"/>
                  <a:gd name="T77" fmla="*/ 29 h 140"/>
                  <a:gd name="T78" fmla="*/ 50 w 96"/>
                  <a:gd name="T79" fmla="*/ 36 h 140"/>
                  <a:gd name="T80" fmla="*/ 59 w 96"/>
                  <a:gd name="T81" fmla="*/ 44 h 140"/>
                  <a:gd name="T82" fmla="*/ 64 w 96"/>
                  <a:gd name="T83" fmla="*/ 47 h 140"/>
                  <a:gd name="T84" fmla="*/ 68 w 96"/>
                  <a:gd name="T85" fmla="*/ 55 h 140"/>
                  <a:gd name="T86" fmla="*/ 75 w 96"/>
                  <a:gd name="T87" fmla="*/ 76 h 140"/>
                  <a:gd name="T88" fmla="*/ 81 w 96"/>
                  <a:gd name="T89" fmla="*/ 76 h 140"/>
                  <a:gd name="T90" fmla="*/ 80 w 96"/>
                  <a:gd name="T91" fmla="*/ 80 h 140"/>
                  <a:gd name="T92" fmla="*/ 80 w 96"/>
                  <a:gd name="T93" fmla="*/ 84 h 140"/>
                  <a:gd name="T94" fmla="*/ 81 w 96"/>
                  <a:gd name="T95" fmla="*/ 85 h 140"/>
                  <a:gd name="T96" fmla="*/ 85 w 96"/>
                  <a:gd name="T97" fmla="*/ 111 h 140"/>
                  <a:gd name="T98" fmla="*/ 84 w 96"/>
                  <a:gd name="T99" fmla="*/ 112 h 140"/>
                  <a:gd name="T100" fmla="*/ 78 w 96"/>
                  <a:gd name="T101" fmla="*/ 116 h 140"/>
                  <a:gd name="T102" fmla="*/ 75 w 96"/>
                  <a:gd name="T103" fmla="*/ 118 h 140"/>
                  <a:gd name="T104" fmla="*/ 60 w 96"/>
                  <a:gd name="T105" fmla="*/ 124 h 140"/>
                  <a:gd name="T106" fmla="*/ 48 w 96"/>
                  <a:gd name="T107" fmla="*/ 131 h 140"/>
                  <a:gd name="T108" fmla="*/ 35 w 96"/>
                  <a:gd name="T109" fmla="*/ 126 h 140"/>
                  <a:gd name="T110" fmla="*/ 32 w 96"/>
                  <a:gd name="T111" fmla="*/ 120 h 140"/>
                  <a:gd name="T112" fmla="*/ 27 w 96"/>
                  <a:gd name="T113" fmla="*/ 107 h 140"/>
                  <a:gd name="T114" fmla="*/ 24 w 96"/>
                  <a:gd name="T115" fmla="*/ 105 h 140"/>
                  <a:gd name="T116" fmla="*/ 20 w 96"/>
                  <a:gd name="T117" fmla="*/ 96 h 140"/>
                  <a:gd name="T118" fmla="*/ 19 w 96"/>
                  <a:gd name="T119" fmla="*/ 94 h 140"/>
                  <a:gd name="T120" fmla="*/ 17 w 96"/>
                  <a:gd name="T121" fmla="*/ 84 h 140"/>
                  <a:gd name="T122" fmla="*/ 14 w 96"/>
                  <a:gd name="T123" fmla="*/ 78 h 140"/>
                  <a:gd name="T124" fmla="*/ 14 w 96"/>
                  <a:gd name="T125" fmla="*/ 7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6" h="140">
                    <a:moveTo>
                      <a:pt x="10" y="69"/>
                    </a:moveTo>
                    <a:cubicBezTo>
                      <a:pt x="12" y="69"/>
                      <a:pt x="12" y="69"/>
                      <a:pt x="12" y="69"/>
                    </a:cubicBezTo>
                    <a:cubicBezTo>
                      <a:pt x="9" y="67"/>
                      <a:pt x="10" y="64"/>
                      <a:pt x="9" y="62"/>
                    </a:cubicBezTo>
                    <a:cubicBezTo>
                      <a:pt x="9" y="62"/>
                      <a:pt x="9" y="62"/>
                      <a:pt x="9" y="62"/>
                    </a:cubicBezTo>
                    <a:cubicBezTo>
                      <a:pt x="8" y="55"/>
                      <a:pt x="6" y="49"/>
                      <a:pt x="5" y="42"/>
                    </a:cubicBezTo>
                    <a:cubicBezTo>
                      <a:pt x="6" y="43"/>
                      <a:pt x="6" y="43"/>
                      <a:pt x="6" y="43"/>
                    </a:cubicBezTo>
                    <a:cubicBezTo>
                      <a:pt x="5" y="42"/>
                      <a:pt x="4" y="42"/>
                      <a:pt x="5" y="41"/>
                    </a:cubicBezTo>
                    <a:cubicBezTo>
                      <a:pt x="5" y="42"/>
                      <a:pt x="5" y="42"/>
                      <a:pt x="5" y="42"/>
                    </a:cubicBezTo>
                    <a:cubicBezTo>
                      <a:pt x="8" y="40"/>
                      <a:pt x="4" y="37"/>
                      <a:pt x="6" y="37"/>
                    </a:cubicBezTo>
                    <a:cubicBezTo>
                      <a:pt x="6" y="36"/>
                      <a:pt x="5" y="36"/>
                      <a:pt x="4" y="36"/>
                    </a:cubicBezTo>
                    <a:cubicBezTo>
                      <a:pt x="5" y="31"/>
                      <a:pt x="5" y="25"/>
                      <a:pt x="5" y="19"/>
                    </a:cubicBezTo>
                    <a:cubicBezTo>
                      <a:pt x="5" y="19"/>
                      <a:pt x="6" y="19"/>
                      <a:pt x="6" y="19"/>
                    </a:cubicBezTo>
                    <a:cubicBezTo>
                      <a:pt x="5" y="16"/>
                      <a:pt x="5" y="14"/>
                      <a:pt x="6" y="12"/>
                    </a:cubicBezTo>
                    <a:cubicBezTo>
                      <a:pt x="8" y="9"/>
                      <a:pt x="2" y="13"/>
                      <a:pt x="11" y="4"/>
                    </a:cubicBezTo>
                    <a:cubicBezTo>
                      <a:pt x="15" y="4"/>
                      <a:pt x="15" y="4"/>
                      <a:pt x="15" y="4"/>
                    </a:cubicBezTo>
                    <a:cubicBezTo>
                      <a:pt x="15" y="3"/>
                      <a:pt x="14" y="3"/>
                      <a:pt x="14" y="2"/>
                    </a:cubicBezTo>
                    <a:cubicBezTo>
                      <a:pt x="13" y="2"/>
                      <a:pt x="13" y="2"/>
                      <a:pt x="12" y="3"/>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4" y="0"/>
                      <a:pt x="5" y="9"/>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5" y="8"/>
                      <a:pt x="5" y="8"/>
                      <a:pt x="5" y="8"/>
                    </a:cubicBezTo>
                    <a:cubicBezTo>
                      <a:pt x="4" y="9"/>
                      <a:pt x="7" y="9"/>
                      <a:pt x="6" y="10"/>
                    </a:cubicBezTo>
                    <a:cubicBezTo>
                      <a:pt x="5" y="10"/>
                      <a:pt x="5" y="9"/>
                      <a:pt x="4" y="9"/>
                    </a:cubicBezTo>
                    <a:cubicBezTo>
                      <a:pt x="4" y="12"/>
                      <a:pt x="3" y="14"/>
                      <a:pt x="5" y="16"/>
                    </a:cubicBezTo>
                    <a:cubicBezTo>
                      <a:pt x="3" y="16"/>
                      <a:pt x="4" y="18"/>
                      <a:pt x="2" y="19"/>
                    </a:cubicBezTo>
                    <a:cubicBezTo>
                      <a:pt x="3" y="20"/>
                      <a:pt x="2" y="20"/>
                      <a:pt x="4" y="21"/>
                    </a:cubicBezTo>
                    <a:cubicBezTo>
                      <a:pt x="1" y="28"/>
                      <a:pt x="2" y="36"/>
                      <a:pt x="1" y="44"/>
                    </a:cubicBezTo>
                    <a:cubicBezTo>
                      <a:pt x="5" y="48"/>
                      <a:pt x="0" y="52"/>
                      <a:pt x="2" y="57"/>
                    </a:cubicBezTo>
                    <a:cubicBezTo>
                      <a:pt x="1" y="57"/>
                      <a:pt x="1" y="57"/>
                      <a:pt x="1" y="57"/>
                    </a:cubicBezTo>
                    <a:cubicBezTo>
                      <a:pt x="3" y="58"/>
                      <a:pt x="3" y="61"/>
                      <a:pt x="3" y="62"/>
                    </a:cubicBezTo>
                    <a:cubicBezTo>
                      <a:pt x="5" y="63"/>
                      <a:pt x="5" y="63"/>
                      <a:pt x="5" y="63"/>
                    </a:cubicBezTo>
                    <a:cubicBezTo>
                      <a:pt x="5" y="74"/>
                      <a:pt x="11" y="83"/>
                      <a:pt x="13" y="93"/>
                    </a:cubicBezTo>
                    <a:cubicBezTo>
                      <a:pt x="17" y="104"/>
                      <a:pt x="18" y="115"/>
                      <a:pt x="28" y="123"/>
                    </a:cubicBezTo>
                    <a:cubicBezTo>
                      <a:pt x="27" y="123"/>
                      <a:pt x="27" y="123"/>
                      <a:pt x="27" y="123"/>
                    </a:cubicBezTo>
                    <a:cubicBezTo>
                      <a:pt x="29" y="126"/>
                      <a:pt x="29" y="129"/>
                      <a:pt x="31" y="131"/>
                    </a:cubicBezTo>
                    <a:cubicBezTo>
                      <a:pt x="31" y="132"/>
                      <a:pt x="31" y="132"/>
                      <a:pt x="31" y="132"/>
                    </a:cubicBezTo>
                    <a:cubicBezTo>
                      <a:pt x="33" y="134"/>
                      <a:pt x="40" y="140"/>
                      <a:pt x="44" y="137"/>
                    </a:cubicBezTo>
                    <a:cubicBezTo>
                      <a:pt x="48" y="136"/>
                      <a:pt x="52" y="135"/>
                      <a:pt x="55" y="132"/>
                    </a:cubicBezTo>
                    <a:cubicBezTo>
                      <a:pt x="64" y="129"/>
                      <a:pt x="73" y="125"/>
                      <a:pt x="81" y="119"/>
                    </a:cubicBezTo>
                    <a:cubicBezTo>
                      <a:pt x="81" y="120"/>
                      <a:pt x="81" y="120"/>
                      <a:pt x="81" y="120"/>
                    </a:cubicBezTo>
                    <a:cubicBezTo>
                      <a:pt x="87" y="117"/>
                      <a:pt x="96" y="110"/>
                      <a:pt x="93" y="101"/>
                    </a:cubicBezTo>
                    <a:cubicBezTo>
                      <a:pt x="93" y="93"/>
                      <a:pt x="85" y="87"/>
                      <a:pt x="84" y="79"/>
                    </a:cubicBezTo>
                    <a:cubicBezTo>
                      <a:pt x="86" y="73"/>
                      <a:pt x="77" y="70"/>
                      <a:pt x="79" y="64"/>
                    </a:cubicBezTo>
                    <a:cubicBezTo>
                      <a:pt x="81" y="53"/>
                      <a:pt x="72" y="46"/>
                      <a:pt x="64" y="41"/>
                    </a:cubicBezTo>
                    <a:cubicBezTo>
                      <a:pt x="60" y="34"/>
                      <a:pt x="50" y="32"/>
                      <a:pt x="46" y="23"/>
                    </a:cubicBezTo>
                    <a:cubicBezTo>
                      <a:pt x="42" y="23"/>
                      <a:pt x="42" y="16"/>
                      <a:pt x="38" y="14"/>
                    </a:cubicBezTo>
                    <a:cubicBezTo>
                      <a:pt x="37" y="15"/>
                      <a:pt x="37" y="15"/>
                      <a:pt x="37" y="15"/>
                    </a:cubicBezTo>
                    <a:cubicBezTo>
                      <a:pt x="38" y="11"/>
                      <a:pt x="32" y="16"/>
                      <a:pt x="34" y="12"/>
                    </a:cubicBezTo>
                    <a:cubicBezTo>
                      <a:pt x="34" y="12"/>
                      <a:pt x="34" y="12"/>
                      <a:pt x="34" y="12"/>
                    </a:cubicBezTo>
                    <a:cubicBezTo>
                      <a:pt x="34" y="10"/>
                      <a:pt x="30" y="15"/>
                      <a:pt x="31" y="13"/>
                    </a:cubicBezTo>
                    <a:cubicBezTo>
                      <a:pt x="30" y="13"/>
                      <a:pt x="30" y="13"/>
                      <a:pt x="30" y="13"/>
                    </a:cubicBezTo>
                    <a:cubicBezTo>
                      <a:pt x="29" y="13"/>
                      <a:pt x="30" y="12"/>
                      <a:pt x="30" y="12"/>
                    </a:cubicBezTo>
                    <a:cubicBezTo>
                      <a:pt x="30" y="12"/>
                      <a:pt x="29" y="13"/>
                      <a:pt x="29" y="12"/>
                    </a:cubicBezTo>
                    <a:cubicBezTo>
                      <a:pt x="31" y="9"/>
                      <a:pt x="26" y="12"/>
                      <a:pt x="29" y="8"/>
                    </a:cubicBezTo>
                    <a:cubicBezTo>
                      <a:pt x="29" y="8"/>
                      <a:pt x="29" y="6"/>
                      <a:pt x="30" y="5"/>
                    </a:cubicBezTo>
                    <a:cubicBezTo>
                      <a:pt x="30" y="5"/>
                      <a:pt x="29" y="4"/>
                      <a:pt x="28" y="6"/>
                    </a:cubicBezTo>
                    <a:cubicBezTo>
                      <a:pt x="27" y="8"/>
                      <a:pt x="25" y="9"/>
                      <a:pt x="25" y="11"/>
                    </a:cubicBezTo>
                    <a:cubicBezTo>
                      <a:pt x="26" y="10"/>
                      <a:pt x="26" y="10"/>
                      <a:pt x="26" y="10"/>
                    </a:cubicBezTo>
                    <a:cubicBezTo>
                      <a:pt x="26" y="11"/>
                      <a:pt x="26" y="11"/>
                      <a:pt x="25" y="12"/>
                    </a:cubicBezTo>
                    <a:cubicBezTo>
                      <a:pt x="26" y="12"/>
                      <a:pt x="25" y="15"/>
                      <a:pt x="26" y="16"/>
                    </a:cubicBezTo>
                    <a:cubicBezTo>
                      <a:pt x="26" y="16"/>
                      <a:pt x="26" y="16"/>
                      <a:pt x="26" y="16"/>
                    </a:cubicBezTo>
                    <a:cubicBezTo>
                      <a:pt x="27" y="14"/>
                      <a:pt x="27" y="16"/>
                      <a:pt x="28" y="16"/>
                    </a:cubicBezTo>
                    <a:cubicBezTo>
                      <a:pt x="27" y="17"/>
                      <a:pt x="27" y="17"/>
                      <a:pt x="27" y="17"/>
                    </a:cubicBezTo>
                    <a:cubicBezTo>
                      <a:pt x="27" y="19"/>
                      <a:pt x="31" y="15"/>
                      <a:pt x="28" y="17"/>
                    </a:cubicBezTo>
                    <a:cubicBezTo>
                      <a:pt x="31" y="18"/>
                      <a:pt x="34" y="20"/>
                      <a:pt x="36" y="22"/>
                    </a:cubicBezTo>
                    <a:cubicBezTo>
                      <a:pt x="37" y="21"/>
                      <a:pt x="38" y="23"/>
                      <a:pt x="39" y="21"/>
                    </a:cubicBezTo>
                    <a:cubicBezTo>
                      <a:pt x="38" y="23"/>
                      <a:pt x="39" y="25"/>
                      <a:pt x="40" y="26"/>
                    </a:cubicBezTo>
                    <a:cubicBezTo>
                      <a:pt x="39" y="26"/>
                      <a:pt x="39" y="26"/>
                      <a:pt x="39" y="26"/>
                    </a:cubicBezTo>
                    <a:cubicBezTo>
                      <a:pt x="38" y="30"/>
                      <a:pt x="43" y="24"/>
                      <a:pt x="41" y="29"/>
                    </a:cubicBezTo>
                    <a:cubicBezTo>
                      <a:pt x="43" y="26"/>
                      <a:pt x="43" y="31"/>
                      <a:pt x="46" y="29"/>
                    </a:cubicBezTo>
                    <a:cubicBezTo>
                      <a:pt x="45" y="30"/>
                      <a:pt x="45" y="30"/>
                      <a:pt x="45" y="30"/>
                    </a:cubicBezTo>
                    <a:cubicBezTo>
                      <a:pt x="47" y="32"/>
                      <a:pt x="48" y="35"/>
                      <a:pt x="50" y="36"/>
                    </a:cubicBezTo>
                    <a:cubicBezTo>
                      <a:pt x="53" y="36"/>
                      <a:pt x="52" y="40"/>
                      <a:pt x="56" y="39"/>
                    </a:cubicBezTo>
                    <a:cubicBezTo>
                      <a:pt x="56" y="41"/>
                      <a:pt x="56" y="43"/>
                      <a:pt x="59" y="44"/>
                    </a:cubicBezTo>
                    <a:cubicBezTo>
                      <a:pt x="58" y="44"/>
                      <a:pt x="58" y="44"/>
                      <a:pt x="58" y="44"/>
                    </a:cubicBezTo>
                    <a:cubicBezTo>
                      <a:pt x="60" y="45"/>
                      <a:pt x="62" y="47"/>
                      <a:pt x="64" y="47"/>
                    </a:cubicBezTo>
                    <a:cubicBezTo>
                      <a:pt x="62" y="49"/>
                      <a:pt x="63" y="50"/>
                      <a:pt x="63" y="51"/>
                    </a:cubicBezTo>
                    <a:cubicBezTo>
                      <a:pt x="65" y="51"/>
                      <a:pt x="66" y="54"/>
                      <a:pt x="68" y="55"/>
                    </a:cubicBezTo>
                    <a:cubicBezTo>
                      <a:pt x="67" y="56"/>
                      <a:pt x="70" y="56"/>
                      <a:pt x="68" y="57"/>
                    </a:cubicBezTo>
                    <a:cubicBezTo>
                      <a:pt x="74" y="60"/>
                      <a:pt x="75" y="68"/>
                      <a:pt x="75" y="76"/>
                    </a:cubicBezTo>
                    <a:cubicBezTo>
                      <a:pt x="74" y="76"/>
                      <a:pt x="74" y="76"/>
                      <a:pt x="74" y="76"/>
                    </a:cubicBezTo>
                    <a:cubicBezTo>
                      <a:pt x="76" y="76"/>
                      <a:pt x="79" y="76"/>
                      <a:pt x="81" y="76"/>
                    </a:cubicBezTo>
                    <a:cubicBezTo>
                      <a:pt x="80" y="76"/>
                      <a:pt x="80" y="76"/>
                      <a:pt x="80" y="76"/>
                    </a:cubicBezTo>
                    <a:cubicBezTo>
                      <a:pt x="81" y="77"/>
                      <a:pt x="79" y="79"/>
                      <a:pt x="80" y="80"/>
                    </a:cubicBezTo>
                    <a:cubicBezTo>
                      <a:pt x="80" y="80"/>
                      <a:pt x="80" y="80"/>
                      <a:pt x="79" y="80"/>
                    </a:cubicBezTo>
                    <a:cubicBezTo>
                      <a:pt x="81" y="81"/>
                      <a:pt x="78" y="83"/>
                      <a:pt x="80" y="84"/>
                    </a:cubicBezTo>
                    <a:cubicBezTo>
                      <a:pt x="80" y="84"/>
                      <a:pt x="80" y="84"/>
                      <a:pt x="80" y="84"/>
                    </a:cubicBezTo>
                    <a:cubicBezTo>
                      <a:pt x="81" y="85"/>
                      <a:pt x="81" y="85"/>
                      <a:pt x="81" y="85"/>
                    </a:cubicBezTo>
                    <a:cubicBezTo>
                      <a:pt x="80" y="85"/>
                      <a:pt x="79" y="85"/>
                      <a:pt x="79" y="85"/>
                    </a:cubicBezTo>
                    <a:cubicBezTo>
                      <a:pt x="82" y="94"/>
                      <a:pt x="90" y="105"/>
                      <a:pt x="85" y="111"/>
                    </a:cubicBezTo>
                    <a:cubicBezTo>
                      <a:pt x="85" y="111"/>
                      <a:pt x="85" y="111"/>
                      <a:pt x="85" y="111"/>
                    </a:cubicBezTo>
                    <a:cubicBezTo>
                      <a:pt x="84" y="112"/>
                      <a:pt x="84" y="112"/>
                      <a:pt x="84" y="112"/>
                    </a:cubicBezTo>
                    <a:cubicBezTo>
                      <a:pt x="84" y="112"/>
                      <a:pt x="84" y="112"/>
                      <a:pt x="84" y="112"/>
                    </a:cubicBezTo>
                    <a:cubicBezTo>
                      <a:pt x="83" y="112"/>
                      <a:pt x="81" y="115"/>
                      <a:pt x="78" y="116"/>
                    </a:cubicBezTo>
                    <a:cubicBezTo>
                      <a:pt x="78" y="116"/>
                      <a:pt x="78" y="115"/>
                      <a:pt x="78" y="115"/>
                    </a:cubicBezTo>
                    <a:cubicBezTo>
                      <a:pt x="77" y="117"/>
                      <a:pt x="74" y="114"/>
                      <a:pt x="75" y="118"/>
                    </a:cubicBezTo>
                    <a:cubicBezTo>
                      <a:pt x="75" y="118"/>
                      <a:pt x="74" y="117"/>
                      <a:pt x="74" y="117"/>
                    </a:cubicBezTo>
                    <a:cubicBezTo>
                      <a:pt x="70" y="120"/>
                      <a:pt x="65" y="122"/>
                      <a:pt x="60" y="124"/>
                    </a:cubicBezTo>
                    <a:cubicBezTo>
                      <a:pt x="57" y="129"/>
                      <a:pt x="51" y="128"/>
                      <a:pt x="48" y="132"/>
                    </a:cubicBezTo>
                    <a:cubicBezTo>
                      <a:pt x="48" y="131"/>
                      <a:pt x="48" y="131"/>
                      <a:pt x="48" y="131"/>
                    </a:cubicBezTo>
                    <a:cubicBezTo>
                      <a:pt x="45" y="133"/>
                      <a:pt x="42" y="134"/>
                      <a:pt x="39" y="134"/>
                    </a:cubicBezTo>
                    <a:cubicBezTo>
                      <a:pt x="37" y="133"/>
                      <a:pt x="36" y="129"/>
                      <a:pt x="35" y="126"/>
                    </a:cubicBezTo>
                    <a:cubicBezTo>
                      <a:pt x="34" y="124"/>
                      <a:pt x="32" y="123"/>
                      <a:pt x="31" y="120"/>
                    </a:cubicBezTo>
                    <a:cubicBezTo>
                      <a:pt x="32" y="120"/>
                      <a:pt x="32" y="120"/>
                      <a:pt x="32" y="120"/>
                    </a:cubicBezTo>
                    <a:cubicBezTo>
                      <a:pt x="26" y="117"/>
                      <a:pt x="31" y="110"/>
                      <a:pt x="25" y="107"/>
                    </a:cubicBezTo>
                    <a:cubicBezTo>
                      <a:pt x="27" y="107"/>
                      <a:pt x="27" y="107"/>
                      <a:pt x="27" y="107"/>
                    </a:cubicBezTo>
                    <a:cubicBezTo>
                      <a:pt x="24" y="107"/>
                      <a:pt x="26" y="104"/>
                      <a:pt x="23" y="106"/>
                    </a:cubicBezTo>
                    <a:cubicBezTo>
                      <a:pt x="24" y="105"/>
                      <a:pt x="24" y="105"/>
                      <a:pt x="24" y="105"/>
                    </a:cubicBezTo>
                    <a:cubicBezTo>
                      <a:pt x="18" y="104"/>
                      <a:pt x="23" y="99"/>
                      <a:pt x="19" y="96"/>
                    </a:cubicBezTo>
                    <a:cubicBezTo>
                      <a:pt x="20" y="96"/>
                      <a:pt x="20" y="96"/>
                      <a:pt x="20" y="96"/>
                    </a:cubicBezTo>
                    <a:cubicBezTo>
                      <a:pt x="19" y="96"/>
                      <a:pt x="18" y="95"/>
                      <a:pt x="19" y="94"/>
                    </a:cubicBezTo>
                    <a:cubicBezTo>
                      <a:pt x="19" y="94"/>
                      <a:pt x="19" y="94"/>
                      <a:pt x="19" y="94"/>
                    </a:cubicBezTo>
                    <a:cubicBezTo>
                      <a:pt x="21" y="89"/>
                      <a:pt x="16" y="87"/>
                      <a:pt x="15" y="84"/>
                    </a:cubicBezTo>
                    <a:cubicBezTo>
                      <a:pt x="17" y="84"/>
                      <a:pt x="17" y="84"/>
                      <a:pt x="17" y="84"/>
                    </a:cubicBezTo>
                    <a:cubicBezTo>
                      <a:pt x="15" y="83"/>
                      <a:pt x="15" y="80"/>
                      <a:pt x="14" y="78"/>
                    </a:cubicBezTo>
                    <a:cubicBezTo>
                      <a:pt x="14" y="78"/>
                      <a:pt x="14" y="78"/>
                      <a:pt x="14" y="78"/>
                    </a:cubicBezTo>
                    <a:cubicBezTo>
                      <a:pt x="13" y="77"/>
                      <a:pt x="13" y="77"/>
                      <a:pt x="13" y="77"/>
                    </a:cubicBezTo>
                    <a:cubicBezTo>
                      <a:pt x="14" y="77"/>
                      <a:pt x="14" y="77"/>
                      <a:pt x="14" y="77"/>
                    </a:cubicBezTo>
                    <a:cubicBezTo>
                      <a:pt x="14" y="74"/>
                      <a:pt x="12" y="72"/>
                      <a:pt x="10" y="69"/>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8" name="Freeform 117"/>
              <p:cNvSpPr>
                <a:spLocks/>
              </p:cNvSpPr>
              <p:nvPr/>
            </p:nvSpPr>
            <p:spPr bwMode="auto">
              <a:xfrm>
                <a:off x="8782043" y="547370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59" name="Freeform 118"/>
              <p:cNvSpPr>
                <a:spLocks/>
              </p:cNvSpPr>
              <p:nvPr/>
            </p:nvSpPr>
            <p:spPr bwMode="auto">
              <a:xfrm>
                <a:off x="8828723" y="541575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0" name="Freeform 119"/>
              <p:cNvSpPr>
                <a:spLocks/>
              </p:cNvSpPr>
              <p:nvPr/>
            </p:nvSpPr>
            <p:spPr bwMode="auto">
              <a:xfrm>
                <a:off x="8165547" y="5439897"/>
                <a:ext cx="0" cy="4829"/>
              </a:xfrm>
              <a:custGeom>
                <a:avLst/>
                <a:gdLst>
                  <a:gd name="T0" fmla="*/ 2 h 3"/>
                  <a:gd name="T1" fmla="*/ 3 h 3"/>
                  <a:gd name="T2" fmla="*/ 0 h 3"/>
                  <a:gd name="T3" fmla="*/ 2 h 3"/>
                </a:gdLst>
                <a:ahLst/>
                <a:cxnLst>
                  <a:cxn ang="0">
                    <a:pos x="0" y="T0"/>
                  </a:cxn>
                  <a:cxn ang="0">
                    <a:pos x="0" y="T1"/>
                  </a:cxn>
                  <a:cxn ang="0">
                    <a:pos x="0" y="T2"/>
                  </a:cxn>
                  <a:cxn ang="0">
                    <a:pos x="0" y="T3"/>
                  </a:cxn>
                </a:cxnLst>
                <a:rect l="0" t="0" r="r" b="b"/>
                <a:pathLst>
                  <a:path h="3">
                    <a:moveTo>
                      <a:pt x="0" y="2"/>
                    </a:moveTo>
                    <a:lnTo>
                      <a:pt x="0" y="3"/>
                    </a:lnTo>
                    <a:lnTo>
                      <a:pt x="0" y="0"/>
                    </a:lnTo>
                    <a:lnTo>
                      <a:pt x="0" y="2"/>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1" name="Freeform 120"/>
              <p:cNvSpPr>
                <a:spLocks/>
              </p:cNvSpPr>
              <p:nvPr/>
            </p:nvSpPr>
            <p:spPr bwMode="auto">
              <a:xfrm>
                <a:off x="8167156" y="5433459"/>
                <a:ext cx="4829" cy="14487"/>
              </a:xfrm>
              <a:custGeom>
                <a:avLst/>
                <a:gdLst>
                  <a:gd name="T0" fmla="*/ 2 w 2"/>
                  <a:gd name="T1" fmla="*/ 2 h 6"/>
                  <a:gd name="T2" fmla="*/ 2 w 2"/>
                  <a:gd name="T3" fmla="*/ 1 h 6"/>
                  <a:gd name="T4" fmla="*/ 0 w 2"/>
                  <a:gd name="T5" fmla="*/ 4 h 6"/>
                  <a:gd name="T6" fmla="*/ 2 w 2"/>
                  <a:gd name="T7" fmla="*/ 2 h 6"/>
                </a:gdLst>
                <a:ahLst/>
                <a:cxnLst>
                  <a:cxn ang="0">
                    <a:pos x="T0" y="T1"/>
                  </a:cxn>
                  <a:cxn ang="0">
                    <a:pos x="T2" y="T3"/>
                  </a:cxn>
                  <a:cxn ang="0">
                    <a:pos x="T4" y="T5"/>
                  </a:cxn>
                  <a:cxn ang="0">
                    <a:pos x="T6" y="T7"/>
                  </a:cxn>
                </a:cxnLst>
                <a:rect l="0" t="0" r="r" b="b"/>
                <a:pathLst>
                  <a:path w="2" h="6">
                    <a:moveTo>
                      <a:pt x="2" y="2"/>
                    </a:moveTo>
                    <a:cubicBezTo>
                      <a:pt x="2" y="1"/>
                      <a:pt x="2" y="1"/>
                      <a:pt x="2" y="1"/>
                    </a:cubicBezTo>
                    <a:cubicBezTo>
                      <a:pt x="0" y="4"/>
                      <a:pt x="0" y="4"/>
                      <a:pt x="0" y="4"/>
                    </a:cubicBezTo>
                    <a:cubicBezTo>
                      <a:pt x="0" y="6"/>
                      <a:pt x="1" y="0"/>
                      <a:pt x="2" y="2"/>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2" name="Freeform 121"/>
              <p:cNvSpPr>
                <a:spLocks/>
              </p:cNvSpPr>
              <p:nvPr/>
            </p:nvSpPr>
            <p:spPr bwMode="auto">
              <a:xfrm>
                <a:off x="8171985" y="5433459"/>
                <a:ext cx="1610" cy="6439"/>
              </a:xfrm>
              <a:custGeom>
                <a:avLst/>
                <a:gdLst>
                  <a:gd name="T0" fmla="*/ 0 w 1"/>
                  <a:gd name="T1" fmla="*/ 2 h 3"/>
                  <a:gd name="T2" fmla="*/ 1 w 1"/>
                  <a:gd name="T3" fmla="*/ 1 h 3"/>
                  <a:gd name="T4" fmla="*/ 0 w 1"/>
                  <a:gd name="T5" fmla="*/ 2 h 3"/>
                </a:gdLst>
                <a:ahLst/>
                <a:cxnLst>
                  <a:cxn ang="0">
                    <a:pos x="T0" y="T1"/>
                  </a:cxn>
                  <a:cxn ang="0">
                    <a:pos x="T2" y="T3"/>
                  </a:cxn>
                  <a:cxn ang="0">
                    <a:pos x="T4" y="T5"/>
                  </a:cxn>
                </a:cxnLst>
                <a:rect l="0" t="0" r="r" b="b"/>
                <a:pathLst>
                  <a:path w="1" h="3">
                    <a:moveTo>
                      <a:pt x="0" y="2"/>
                    </a:moveTo>
                    <a:cubicBezTo>
                      <a:pt x="1" y="3"/>
                      <a:pt x="1" y="1"/>
                      <a:pt x="1" y="1"/>
                    </a:cubicBezTo>
                    <a:cubicBezTo>
                      <a:pt x="1" y="2"/>
                      <a:pt x="0" y="0"/>
                      <a:pt x="0" y="2"/>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3" name="Freeform 122"/>
              <p:cNvSpPr>
                <a:spLocks/>
              </p:cNvSpPr>
              <p:nvPr/>
            </p:nvSpPr>
            <p:spPr bwMode="auto">
              <a:xfrm>
                <a:off x="8283051" y="5418972"/>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4" name="Freeform 123"/>
              <p:cNvSpPr>
                <a:spLocks/>
              </p:cNvSpPr>
              <p:nvPr/>
            </p:nvSpPr>
            <p:spPr bwMode="auto">
              <a:xfrm>
                <a:off x="8173595" y="5311125"/>
                <a:ext cx="645470" cy="133601"/>
              </a:xfrm>
              <a:custGeom>
                <a:avLst/>
                <a:gdLst>
                  <a:gd name="T0" fmla="*/ 62 w 295"/>
                  <a:gd name="T1" fmla="*/ 39 h 61"/>
                  <a:gd name="T2" fmla="*/ 54 w 295"/>
                  <a:gd name="T3" fmla="*/ 41 h 61"/>
                  <a:gd name="T4" fmla="*/ 36 w 295"/>
                  <a:gd name="T5" fmla="*/ 48 h 61"/>
                  <a:gd name="T6" fmla="*/ 36 w 295"/>
                  <a:gd name="T7" fmla="*/ 49 h 61"/>
                  <a:gd name="T8" fmla="*/ 31 w 295"/>
                  <a:gd name="T9" fmla="*/ 51 h 61"/>
                  <a:gd name="T10" fmla="*/ 15 w 295"/>
                  <a:gd name="T11" fmla="*/ 55 h 61"/>
                  <a:gd name="T12" fmla="*/ 0 w 295"/>
                  <a:gd name="T13" fmla="*/ 59 h 61"/>
                  <a:gd name="T14" fmla="*/ 5 w 295"/>
                  <a:gd name="T15" fmla="*/ 60 h 61"/>
                  <a:gd name="T16" fmla="*/ 6 w 295"/>
                  <a:gd name="T17" fmla="*/ 60 h 61"/>
                  <a:gd name="T18" fmla="*/ 16 w 295"/>
                  <a:gd name="T19" fmla="*/ 59 h 61"/>
                  <a:gd name="T20" fmla="*/ 39 w 295"/>
                  <a:gd name="T21" fmla="*/ 52 h 61"/>
                  <a:gd name="T22" fmla="*/ 51 w 295"/>
                  <a:gd name="T23" fmla="*/ 49 h 61"/>
                  <a:gd name="T24" fmla="*/ 56 w 295"/>
                  <a:gd name="T25" fmla="*/ 45 h 61"/>
                  <a:gd name="T26" fmla="*/ 116 w 295"/>
                  <a:gd name="T27" fmla="*/ 33 h 61"/>
                  <a:gd name="T28" fmla="*/ 124 w 295"/>
                  <a:gd name="T29" fmla="*/ 31 h 61"/>
                  <a:gd name="T30" fmla="*/ 146 w 295"/>
                  <a:gd name="T31" fmla="*/ 23 h 61"/>
                  <a:gd name="T32" fmla="*/ 172 w 295"/>
                  <a:gd name="T33" fmla="*/ 17 h 61"/>
                  <a:gd name="T34" fmla="*/ 216 w 295"/>
                  <a:gd name="T35" fmla="*/ 9 h 61"/>
                  <a:gd name="T36" fmla="*/ 257 w 295"/>
                  <a:gd name="T37" fmla="*/ 13 h 61"/>
                  <a:gd name="T38" fmla="*/ 283 w 295"/>
                  <a:gd name="T39" fmla="*/ 39 h 61"/>
                  <a:gd name="T40" fmla="*/ 285 w 295"/>
                  <a:gd name="T41" fmla="*/ 43 h 61"/>
                  <a:gd name="T42" fmla="*/ 288 w 295"/>
                  <a:gd name="T43" fmla="*/ 43 h 61"/>
                  <a:gd name="T44" fmla="*/ 288 w 295"/>
                  <a:gd name="T45" fmla="*/ 45 h 61"/>
                  <a:gd name="T46" fmla="*/ 288 w 295"/>
                  <a:gd name="T47" fmla="*/ 49 h 61"/>
                  <a:gd name="T48" fmla="*/ 287 w 295"/>
                  <a:gd name="T49" fmla="*/ 50 h 61"/>
                  <a:gd name="T50" fmla="*/ 291 w 295"/>
                  <a:gd name="T51" fmla="*/ 48 h 61"/>
                  <a:gd name="T52" fmla="*/ 294 w 295"/>
                  <a:gd name="T53" fmla="*/ 43 h 61"/>
                  <a:gd name="T54" fmla="*/ 293 w 295"/>
                  <a:gd name="T55" fmla="*/ 42 h 61"/>
                  <a:gd name="T56" fmla="*/ 292 w 295"/>
                  <a:gd name="T57" fmla="*/ 40 h 61"/>
                  <a:gd name="T58" fmla="*/ 284 w 295"/>
                  <a:gd name="T59" fmla="*/ 33 h 61"/>
                  <a:gd name="T60" fmla="*/ 285 w 295"/>
                  <a:gd name="T61" fmla="*/ 27 h 61"/>
                  <a:gd name="T62" fmla="*/ 279 w 295"/>
                  <a:gd name="T63" fmla="*/ 23 h 61"/>
                  <a:gd name="T64" fmla="*/ 274 w 295"/>
                  <a:gd name="T65" fmla="*/ 15 h 61"/>
                  <a:gd name="T66" fmla="*/ 261 w 295"/>
                  <a:gd name="T67" fmla="*/ 9 h 61"/>
                  <a:gd name="T68" fmla="*/ 254 w 295"/>
                  <a:gd name="T69" fmla="*/ 9 h 61"/>
                  <a:gd name="T70" fmla="*/ 245 w 295"/>
                  <a:gd name="T71" fmla="*/ 5 h 61"/>
                  <a:gd name="T72" fmla="*/ 222 w 295"/>
                  <a:gd name="T73" fmla="*/ 0 h 61"/>
                  <a:gd name="T74" fmla="*/ 219 w 295"/>
                  <a:gd name="T75" fmla="*/ 6 h 61"/>
                  <a:gd name="T76" fmla="*/ 216 w 295"/>
                  <a:gd name="T77" fmla="*/ 4 h 61"/>
                  <a:gd name="T78" fmla="*/ 212 w 295"/>
                  <a:gd name="T79" fmla="*/ 4 h 61"/>
                  <a:gd name="T80" fmla="*/ 211 w 295"/>
                  <a:gd name="T81" fmla="*/ 4 h 61"/>
                  <a:gd name="T82" fmla="*/ 180 w 295"/>
                  <a:gd name="T83" fmla="*/ 10 h 61"/>
                  <a:gd name="T84" fmla="*/ 179 w 295"/>
                  <a:gd name="T85" fmla="*/ 11 h 61"/>
                  <a:gd name="T86" fmla="*/ 171 w 295"/>
                  <a:gd name="T87" fmla="*/ 12 h 61"/>
                  <a:gd name="T88" fmla="*/ 167 w 295"/>
                  <a:gd name="T89" fmla="*/ 13 h 61"/>
                  <a:gd name="T90" fmla="*/ 151 w 295"/>
                  <a:gd name="T91" fmla="*/ 16 h 61"/>
                  <a:gd name="T92" fmla="*/ 138 w 295"/>
                  <a:gd name="T93" fmla="*/ 22 h 61"/>
                  <a:gd name="T94" fmla="*/ 114 w 295"/>
                  <a:gd name="T95" fmla="*/ 29 h 61"/>
                  <a:gd name="T96" fmla="*/ 101 w 295"/>
                  <a:gd name="T97" fmla="*/ 32 h 61"/>
                  <a:gd name="T98" fmla="*/ 99 w 295"/>
                  <a:gd name="T99" fmla="*/ 34 h 61"/>
                  <a:gd name="T100" fmla="*/ 89 w 295"/>
                  <a:gd name="T101" fmla="*/ 36 h 61"/>
                  <a:gd name="T102" fmla="*/ 86 w 295"/>
                  <a:gd name="T103" fmla="*/ 36 h 61"/>
                  <a:gd name="T104" fmla="*/ 77 w 295"/>
                  <a:gd name="T105" fmla="*/ 38 h 61"/>
                  <a:gd name="T106" fmla="*/ 71 w 295"/>
                  <a:gd name="T107" fmla="*/ 38 h 61"/>
                  <a:gd name="T108" fmla="*/ 70 w 295"/>
                  <a:gd name="T109" fmla="*/ 39 h 61"/>
                  <a:gd name="T110" fmla="*/ 62 w 295"/>
                  <a:gd name="T111" fmla="*/ 4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5" h="61">
                    <a:moveTo>
                      <a:pt x="62" y="40"/>
                    </a:moveTo>
                    <a:cubicBezTo>
                      <a:pt x="62" y="39"/>
                      <a:pt x="62" y="39"/>
                      <a:pt x="62" y="39"/>
                    </a:cubicBezTo>
                    <a:cubicBezTo>
                      <a:pt x="60" y="42"/>
                      <a:pt x="57" y="40"/>
                      <a:pt x="54" y="42"/>
                    </a:cubicBezTo>
                    <a:cubicBezTo>
                      <a:pt x="54" y="41"/>
                      <a:pt x="54" y="41"/>
                      <a:pt x="54" y="41"/>
                    </a:cubicBezTo>
                    <a:cubicBezTo>
                      <a:pt x="48" y="42"/>
                      <a:pt x="43" y="46"/>
                      <a:pt x="36" y="49"/>
                    </a:cubicBezTo>
                    <a:cubicBezTo>
                      <a:pt x="36" y="48"/>
                      <a:pt x="36" y="48"/>
                      <a:pt x="36" y="48"/>
                    </a:cubicBezTo>
                    <a:cubicBezTo>
                      <a:pt x="36" y="48"/>
                      <a:pt x="36" y="49"/>
                      <a:pt x="36" y="49"/>
                    </a:cubicBezTo>
                    <a:cubicBezTo>
                      <a:pt x="36" y="49"/>
                      <a:pt x="36" y="49"/>
                      <a:pt x="36" y="49"/>
                    </a:cubicBezTo>
                    <a:cubicBezTo>
                      <a:pt x="34" y="47"/>
                      <a:pt x="32" y="51"/>
                      <a:pt x="31" y="49"/>
                    </a:cubicBezTo>
                    <a:cubicBezTo>
                      <a:pt x="30" y="50"/>
                      <a:pt x="30" y="51"/>
                      <a:pt x="31" y="51"/>
                    </a:cubicBezTo>
                    <a:cubicBezTo>
                      <a:pt x="26" y="53"/>
                      <a:pt x="20" y="54"/>
                      <a:pt x="15" y="57"/>
                    </a:cubicBezTo>
                    <a:cubicBezTo>
                      <a:pt x="15" y="56"/>
                      <a:pt x="15" y="56"/>
                      <a:pt x="15" y="55"/>
                    </a:cubicBezTo>
                    <a:cubicBezTo>
                      <a:pt x="11" y="59"/>
                      <a:pt x="5" y="58"/>
                      <a:pt x="1" y="57"/>
                    </a:cubicBezTo>
                    <a:cubicBezTo>
                      <a:pt x="0" y="58"/>
                      <a:pt x="1" y="58"/>
                      <a:pt x="0" y="59"/>
                    </a:cubicBezTo>
                    <a:cubicBezTo>
                      <a:pt x="2" y="61"/>
                      <a:pt x="3" y="57"/>
                      <a:pt x="5" y="59"/>
                    </a:cubicBezTo>
                    <a:cubicBezTo>
                      <a:pt x="5" y="60"/>
                      <a:pt x="5" y="60"/>
                      <a:pt x="5" y="60"/>
                    </a:cubicBezTo>
                    <a:cubicBezTo>
                      <a:pt x="6" y="60"/>
                      <a:pt x="5" y="57"/>
                      <a:pt x="6" y="59"/>
                    </a:cubicBezTo>
                    <a:cubicBezTo>
                      <a:pt x="6" y="59"/>
                      <a:pt x="6" y="60"/>
                      <a:pt x="6" y="60"/>
                    </a:cubicBezTo>
                    <a:cubicBezTo>
                      <a:pt x="8" y="59"/>
                      <a:pt x="11" y="60"/>
                      <a:pt x="13" y="58"/>
                    </a:cubicBezTo>
                    <a:cubicBezTo>
                      <a:pt x="13" y="59"/>
                      <a:pt x="15" y="57"/>
                      <a:pt x="16" y="59"/>
                    </a:cubicBezTo>
                    <a:cubicBezTo>
                      <a:pt x="16" y="58"/>
                      <a:pt x="17" y="58"/>
                      <a:pt x="17" y="57"/>
                    </a:cubicBezTo>
                    <a:cubicBezTo>
                      <a:pt x="25" y="57"/>
                      <a:pt x="32" y="54"/>
                      <a:pt x="39" y="52"/>
                    </a:cubicBezTo>
                    <a:cubicBezTo>
                      <a:pt x="42" y="47"/>
                      <a:pt x="47" y="51"/>
                      <a:pt x="50" y="49"/>
                    </a:cubicBezTo>
                    <a:cubicBezTo>
                      <a:pt x="51" y="49"/>
                      <a:pt x="51" y="49"/>
                      <a:pt x="51" y="49"/>
                    </a:cubicBezTo>
                    <a:cubicBezTo>
                      <a:pt x="52" y="48"/>
                      <a:pt x="53" y="47"/>
                      <a:pt x="55" y="47"/>
                    </a:cubicBezTo>
                    <a:cubicBezTo>
                      <a:pt x="56" y="45"/>
                      <a:pt x="56" y="45"/>
                      <a:pt x="56" y="45"/>
                    </a:cubicBezTo>
                    <a:cubicBezTo>
                      <a:pt x="66" y="46"/>
                      <a:pt x="75" y="42"/>
                      <a:pt x="85" y="41"/>
                    </a:cubicBezTo>
                    <a:cubicBezTo>
                      <a:pt x="96" y="40"/>
                      <a:pt x="107" y="40"/>
                      <a:pt x="116" y="33"/>
                    </a:cubicBezTo>
                    <a:cubicBezTo>
                      <a:pt x="116" y="33"/>
                      <a:pt x="116" y="33"/>
                      <a:pt x="116" y="33"/>
                    </a:cubicBezTo>
                    <a:cubicBezTo>
                      <a:pt x="119" y="32"/>
                      <a:pt x="122" y="32"/>
                      <a:pt x="124" y="31"/>
                    </a:cubicBezTo>
                    <a:cubicBezTo>
                      <a:pt x="125" y="31"/>
                      <a:pt x="125" y="31"/>
                      <a:pt x="125" y="31"/>
                    </a:cubicBezTo>
                    <a:cubicBezTo>
                      <a:pt x="131" y="26"/>
                      <a:pt x="139" y="28"/>
                      <a:pt x="146" y="23"/>
                    </a:cubicBezTo>
                    <a:cubicBezTo>
                      <a:pt x="154" y="21"/>
                      <a:pt x="163" y="19"/>
                      <a:pt x="172" y="16"/>
                    </a:cubicBezTo>
                    <a:cubicBezTo>
                      <a:pt x="172" y="17"/>
                      <a:pt x="172" y="17"/>
                      <a:pt x="172" y="17"/>
                    </a:cubicBezTo>
                    <a:cubicBezTo>
                      <a:pt x="179" y="14"/>
                      <a:pt x="187" y="17"/>
                      <a:pt x="194" y="14"/>
                    </a:cubicBezTo>
                    <a:cubicBezTo>
                      <a:pt x="201" y="15"/>
                      <a:pt x="208" y="7"/>
                      <a:pt x="216" y="9"/>
                    </a:cubicBezTo>
                    <a:cubicBezTo>
                      <a:pt x="220" y="12"/>
                      <a:pt x="227" y="4"/>
                      <a:pt x="231" y="8"/>
                    </a:cubicBezTo>
                    <a:cubicBezTo>
                      <a:pt x="239" y="15"/>
                      <a:pt x="247" y="13"/>
                      <a:pt x="257" y="13"/>
                    </a:cubicBezTo>
                    <a:cubicBezTo>
                      <a:pt x="264" y="18"/>
                      <a:pt x="274" y="19"/>
                      <a:pt x="277" y="28"/>
                    </a:cubicBezTo>
                    <a:cubicBezTo>
                      <a:pt x="282" y="30"/>
                      <a:pt x="280" y="37"/>
                      <a:pt x="283" y="39"/>
                    </a:cubicBezTo>
                    <a:cubicBezTo>
                      <a:pt x="283" y="39"/>
                      <a:pt x="283" y="39"/>
                      <a:pt x="283" y="39"/>
                    </a:cubicBezTo>
                    <a:cubicBezTo>
                      <a:pt x="282" y="42"/>
                      <a:pt x="288" y="40"/>
                      <a:pt x="285" y="43"/>
                    </a:cubicBezTo>
                    <a:cubicBezTo>
                      <a:pt x="285" y="43"/>
                      <a:pt x="285" y="43"/>
                      <a:pt x="285" y="43"/>
                    </a:cubicBezTo>
                    <a:cubicBezTo>
                      <a:pt x="284" y="44"/>
                      <a:pt x="290" y="42"/>
                      <a:pt x="288" y="43"/>
                    </a:cubicBezTo>
                    <a:cubicBezTo>
                      <a:pt x="289" y="43"/>
                      <a:pt x="289" y="43"/>
                      <a:pt x="289" y="43"/>
                    </a:cubicBezTo>
                    <a:cubicBezTo>
                      <a:pt x="290" y="44"/>
                      <a:pt x="288" y="44"/>
                      <a:pt x="288" y="45"/>
                    </a:cubicBezTo>
                    <a:cubicBezTo>
                      <a:pt x="289" y="45"/>
                      <a:pt x="290" y="44"/>
                      <a:pt x="290" y="45"/>
                    </a:cubicBezTo>
                    <a:cubicBezTo>
                      <a:pt x="286" y="47"/>
                      <a:pt x="292" y="46"/>
                      <a:pt x="288" y="49"/>
                    </a:cubicBezTo>
                    <a:cubicBezTo>
                      <a:pt x="287" y="48"/>
                      <a:pt x="286" y="50"/>
                      <a:pt x="285" y="49"/>
                    </a:cubicBezTo>
                    <a:cubicBezTo>
                      <a:pt x="285" y="50"/>
                      <a:pt x="286" y="51"/>
                      <a:pt x="287" y="50"/>
                    </a:cubicBezTo>
                    <a:cubicBezTo>
                      <a:pt x="289" y="49"/>
                      <a:pt x="291" y="49"/>
                      <a:pt x="292" y="48"/>
                    </a:cubicBezTo>
                    <a:cubicBezTo>
                      <a:pt x="291" y="48"/>
                      <a:pt x="291" y="48"/>
                      <a:pt x="291" y="48"/>
                    </a:cubicBezTo>
                    <a:cubicBezTo>
                      <a:pt x="292" y="47"/>
                      <a:pt x="292" y="48"/>
                      <a:pt x="293" y="47"/>
                    </a:cubicBezTo>
                    <a:cubicBezTo>
                      <a:pt x="292" y="46"/>
                      <a:pt x="294" y="44"/>
                      <a:pt x="294" y="43"/>
                    </a:cubicBezTo>
                    <a:cubicBezTo>
                      <a:pt x="294" y="43"/>
                      <a:pt x="294" y="43"/>
                      <a:pt x="294" y="43"/>
                    </a:cubicBezTo>
                    <a:cubicBezTo>
                      <a:pt x="292" y="43"/>
                      <a:pt x="293" y="42"/>
                      <a:pt x="293" y="42"/>
                    </a:cubicBezTo>
                    <a:cubicBezTo>
                      <a:pt x="293" y="41"/>
                      <a:pt x="293" y="41"/>
                      <a:pt x="293" y="41"/>
                    </a:cubicBezTo>
                    <a:cubicBezTo>
                      <a:pt x="295" y="40"/>
                      <a:pt x="289" y="41"/>
                      <a:pt x="292" y="40"/>
                    </a:cubicBezTo>
                    <a:cubicBezTo>
                      <a:pt x="290" y="38"/>
                      <a:pt x="289" y="35"/>
                      <a:pt x="287" y="33"/>
                    </a:cubicBezTo>
                    <a:cubicBezTo>
                      <a:pt x="286" y="33"/>
                      <a:pt x="286" y="31"/>
                      <a:pt x="284" y="33"/>
                    </a:cubicBezTo>
                    <a:cubicBezTo>
                      <a:pt x="286" y="30"/>
                      <a:pt x="285" y="28"/>
                      <a:pt x="284" y="28"/>
                    </a:cubicBezTo>
                    <a:cubicBezTo>
                      <a:pt x="285" y="27"/>
                      <a:pt x="285" y="27"/>
                      <a:pt x="285" y="27"/>
                    </a:cubicBezTo>
                    <a:cubicBezTo>
                      <a:pt x="286" y="24"/>
                      <a:pt x="281" y="28"/>
                      <a:pt x="283" y="24"/>
                    </a:cubicBezTo>
                    <a:cubicBezTo>
                      <a:pt x="281" y="26"/>
                      <a:pt x="282" y="21"/>
                      <a:pt x="279" y="23"/>
                    </a:cubicBezTo>
                    <a:cubicBezTo>
                      <a:pt x="280" y="21"/>
                      <a:pt x="280" y="21"/>
                      <a:pt x="280" y="21"/>
                    </a:cubicBezTo>
                    <a:cubicBezTo>
                      <a:pt x="277" y="19"/>
                      <a:pt x="275" y="17"/>
                      <a:pt x="274" y="15"/>
                    </a:cubicBezTo>
                    <a:cubicBezTo>
                      <a:pt x="270" y="16"/>
                      <a:pt x="270" y="11"/>
                      <a:pt x="266" y="13"/>
                    </a:cubicBezTo>
                    <a:cubicBezTo>
                      <a:pt x="265" y="12"/>
                      <a:pt x="264" y="9"/>
                      <a:pt x="261" y="9"/>
                    </a:cubicBezTo>
                    <a:cubicBezTo>
                      <a:pt x="262" y="9"/>
                      <a:pt x="262" y="9"/>
                      <a:pt x="262" y="9"/>
                    </a:cubicBezTo>
                    <a:cubicBezTo>
                      <a:pt x="260" y="8"/>
                      <a:pt x="257" y="7"/>
                      <a:pt x="254" y="9"/>
                    </a:cubicBezTo>
                    <a:cubicBezTo>
                      <a:pt x="255" y="5"/>
                      <a:pt x="254" y="6"/>
                      <a:pt x="253" y="4"/>
                    </a:cubicBezTo>
                    <a:cubicBezTo>
                      <a:pt x="251" y="5"/>
                      <a:pt x="248" y="4"/>
                      <a:pt x="245" y="5"/>
                    </a:cubicBezTo>
                    <a:cubicBezTo>
                      <a:pt x="245" y="3"/>
                      <a:pt x="243" y="5"/>
                      <a:pt x="244" y="3"/>
                    </a:cubicBezTo>
                    <a:cubicBezTo>
                      <a:pt x="236" y="6"/>
                      <a:pt x="229" y="3"/>
                      <a:pt x="222" y="0"/>
                    </a:cubicBezTo>
                    <a:cubicBezTo>
                      <a:pt x="222" y="0"/>
                      <a:pt x="222" y="0"/>
                      <a:pt x="222" y="0"/>
                    </a:cubicBezTo>
                    <a:cubicBezTo>
                      <a:pt x="221" y="1"/>
                      <a:pt x="220" y="4"/>
                      <a:pt x="219" y="6"/>
                    </a:cubicBezTo>
                    <a:cubicBezTo>
                      <a:pt x="219" y="5"/>
                      <a:pt x="219" y="5"/>
                      <a:pt x="219" y="5"/>
                    </a:cubicBezTo>
                    <a:cubicBezTo>
                      <a:pt x="218" y="6"/>
                      <a:pt x="217" y="4"/>
                      <a:pt x="216" y="4"/>
                    </a:cubicBezTo>
                    <a:cubicBezTo>
                      <a:pt x="216" y="3"/>
                      <a:pt x="216" y="3"/>
                      <a:pt x="216" y="3"/>
                    </a:cubicBezTo>
                    <a:cubicBezTo>
                      <a:pt x="215" y="5"/>
                      <a:pt x="213" y="2"/>
                      <a:pt x="212" y="4"/>
                    </a:cubicBezTo>
                    <a:cubicBezTo>
                      <a:pt x="212" y="3"/>
                      <a:pt x="212" y="3"/>
                      <a:pt x="212" y="3"/>
                    </a:cubicBezTo>
                    <a:cubicBezTo>
                      <a:pt x="211" y="4"/>
                      <a:pt x="211" y="4"/>
                      <a:pt x="211" y="4"/>
                    </a:cubicBezTo>
                    <a:cubicBezTo>
                      <a:pt x="211" y="3"/>
                      <a:pt x="211" y="2"/>
                      <a:pt x="211" y="2"/>
                    </a:cubicBezTo>
                    <a:cubicBezTo>
                      <a:pt x="201" y="3"/>
                      <a:pt x="191" y="9"/>
                      <a:pt x="180" y="10"/>
                    </a:cubicBezTo>
                    <a:cubicBezTo>
                      <a:pt x="180" y="9"/>
                      <a:pt x="180" y="9"/>
                      <a:pt x="180" y="9"/>
                    </a:cubicBezTo>
                    <a:cubicBezTo>
                      <a:pt x="179" y="11"/>
                      <a:pt x="179" y="11"/>
                      <a:pt x="179" y="11"/>
                    </a:cubicBezTo>
                    <a:cubicBezTo>
                      <a:pt x="179" y="10"/>
                      <a:pt x="179" y="10"/>
                      <a:pt x="179" y="10"/>
                    </a:cubicBezTo>
                    <a:cubicBezTo>
                      <a:pt x="176" y="9"/>
                      <a:pt x="173" y="12"/>
                      <a:pt x="171" y="12"/>
                    </a:cubicBezTo>
                    <a:cubicBezTo>
                      <a:pt x="171" y="12"/>
                      <a:pt x="171" y="11"/>
                      <a:pt x="171" y="11"/>
                    </a:cubicBezTo>
                    <a:cubicBezTo>
                      <a:pt x="169" y="13"/>
                      <a:pt x="167" y="9"/>
                      <a:pt x="167" y="13"/>
                    </a:cubicBezTo>
                    <a:cubicBezTo>
                      <a:pt x="167" y="13"/>
                      <a:pt x="167" y="12"/>
                      <a:pt x="167" y="12"/>
                    </a:cubicBezTo>
                    <a:cubicBezTo>
                      <a:pt x="162" y="14"/>
                      <a:pt x="157" y="15"/>
                      <a:pt x="151" y="16"/>
                    </a:cubicBezTo>
                    <a:cubicBezTo>
                      <a:pt x="148" y="21"/>
                      <a:pt x="142" y="18"/>
                      <a:pt x="139" y="22"/>
                    </a:cubicBezTo>
                    <a:cubicBezTo>
                      <a:pt x="138" y="22"/>
                      <a:pt x="138" y="22"/>
                      <a:pt x="138" y="22"/>
                    </a:cubicBezTo>
                    <a:cubicBezTo>
                      <a:pt x="133" y="26"/>
                      <a:pt x="126" y="24"/>
                      <a:pt x="121" y="27"/>
                    </a:cubicBezTo>
                    <a:cubicBezTo>
                      <a:pt x="118" y="27"/>
                      <a:pt x="117" y="28"/>
                      <a:pt x="114" y="29"/>
                    </a:cubicBezTo>
                    <a:cubicBezTo>
                      <a:pt x="114" y="28"/>
                      <a:pt x="114" y="28"/>
                      <a:pt x="114" y="28"/>
                    </a:cubicBezTo>
                    <a:cubicBezTo>
                      <a:pt x="111" y="33"/>
                      <a:pt x="104" y="27"/>
                      <a:pt x="101" y="32"/>
                    </a:cubicBezTo>
                    <a:cubicBezTo>
                      <a:pt x="101" y="31"/>
                      <a:pt x="101" y="31"/>
                      <a:pt x="101" y="31"/>
                    </a:cubicBezTo>
                    <a:cubicBezTo>
                      <a:pt x="101" y="33"/>
                      <a:pt x="98" y="30"/>
                      <a:pt x="99" y="34"/>
                    </a:cubicBezTo>
                    <a:cubicBezTo>
                      <a:pt x="98" y="33"/>
                      <a:pt x="98" y="33"/>
                      <a:pt x="98" y="33"/>
                    </a:cubicBezTo>
                    <a:cubicBezTo>
                      <a:pt x="96" y="38"/>
                      <a:pt x="92" y="32"/>
                      <a:pt x="89" y="36"/>
                    </a:cubicBezTo>
                    <a:cubicBezTo>
                      <a:pt x="89" y="35"/>
                      <a:pt x="89" y="35"/>
                      <a:pt x="89" y="35"/>
                    </a:cubicBezTo>
                    <a:cubicBezTo>
                      <a:pt x="88" y="36"/>
                      <a:pt x="87" y="36"/>
                      <a:pt x="86" y="36"/>
                    </a:cubicBezTo>
                    <a:cubicBezTo>
                      <a:pt x="87" y="35"/>
                      <a:pt x="87" y="35"/>
                      <a:pt x="87" y="35"/>
                    </a:cubicBezTo>
                    <a:cubicBezTo>
                      <a:pt x="83" y="33"/>
                      <a:pt x="80" y="37"/>
                      <a:pt x="77" y="38"/>
                    </a:cubicBezTo>
                    <a:cubicBezTo>
                      <a:pt x="77" y="36"/>
                      <a:pt x="77" y="36"/>
                      <a:pt x="77" y="36"/>
                    </a:cubicBezTo>
                    <a:cubicBezTo>
                      <a:pt x="76" y="38"/>
                      <a:pt x="73" y="37"/>
                      <a:pt x="71" y="38"/>
                    </a:cubicBezTo>
                    <a:cubicBezTo>
                      <a:pt x="71" y="38"/>
                      <a:pt x="71" y="38"/>
                      <a:pt x="71" y="38"/>
                    </a:cubicBezTo>
                    <a:cubicBezTo>
                      <a:pt x="70" y="39"/>
                      <a:pt x="70" y="39"/>
                      <a:pt x="70" y="39"/>
                    </a:cubicBezTo>
                    <a:cubicBezTo>
                      <a:pt x="70" y="37"/>
                      <a:pt x="70" y="37"/>
                      <a:pt x="70" y="37"/>
                    </a:cubicBezTo>
                    <a:cubicBezTo>
                      <a:pt x="67" y="38"/>
                      <a:pt x="65" y="40"/>
                      <a:pt x="62" y="4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5" name="Freeform 124"/>
              <p:cNvSpPr>
                <a:spLocks/>
              </p:cNvSpPr>
              <p:nvPr/>
            </p:nvSpPr>
            <p:spPr bwMode="auto">
              <a:xfrm>
                <a:off x="8252468" y="54189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6" name="Freeform 125"/>
              <p:cNvSpPr>
                <a:spLocks/>
              </p:cNvSpPr>
              <p:nvPr/>
            </p:nvSpPr>
            <p:spPr bwMode="auto">
              <a:xfrm>
                <a:off x="8817455" y="5406095"/>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7" name="Freeform 126"/>
              <p:cNvSpPr>
                <a:spLocks/>
              </p:cNvSpPr>
              <p:nvPr/>
            </p:nvSpPr>
            <p:spPr bwMode="auto">
              <a:xfrm>
                <a:off x="8131744" y="5407704"/>
                <a:ext cx="57947" cy="40241"/>
              </a:xfrm>
              <a:custGeom>
                <a:avLst/>
                <a:gdLst>
                  <a:gd name="T0" fmla="*/ 2 w 26"/>
                  <a:gd name="T1" fmla="*/ 13 h 18"/>
                  <a:gd name="T2" fmla="*/ 15 w 26"/>
                  <a:gd name="T3" fmla="*/ 16 h 18"/>
                  <a:gd name="T4" fmla="*/ 25 w 26"/>
                  <a:gd name="T5" fmla="*/ 6 h 18"/>
                  <a:gd name="T6" fmla="*/ 11 w 26"/>
                  <a:gd name="T7" fmla="*/ 2 h 18"/>
                  <a:gd name="T8" fmla="*/ 2 w 26"/>
                  <a:gd name="T9" fmla="*/ 13 h 18"/>
                </a:gdLst>
                <a:ahLst/>
                <a:cxnLst>
                  <a:cxn ang="0">
                    <a:pos x="T0" y="T1"/>
                  </a:cxn>
                  <a:cxn ang="0">
                    <a:pos x="T2" y="T3"/>
                  </a:cxn>
                  <a:cxn ang="0">
                    <a:pos x="T4" y="T5"/>
                  </a:cxn>
                  <a:cxn ang="0">
                    <a:pos x="T6" y="T7"/>
                  </a:cxn>
                  <a:cxn ang="0">
                    <a:pos x="T8" y="T9"/>
                  </a:cxn>
                </a:cxnLst>
                <a:rect l="0" t="0" r="r" b="b"/>
                <a:pathLst>
                  <a:path w="26" h="18">
                    <a:moveTo>
                      <a:pt x="2" y="13"/>
                    </a:moveTo>
                    <a:cubicBezTo>
                      <a:pt x="3" y="17"/>
                      <a:pt x="9" y="18"/>
                      <a:pt x="15" y="16"/>
                    </a:cubicBezTo>
                    <a:cubicBezTo>
                      <a:pt x="22" y="14"/>
                      <a:pt x="26" y="10"/>
                      <a:pt x="25" y="6"/>
                    </a:cubicBezTo>
                    <a:cubicBezTo>
                      <a:pt x="23" y="2"/>
                      <a:pt x="17" y="0"/>
                      <a:pt x="11" y="2"/>
                    </a:cubicBezTo>
                    <a:cubicBezTo>
                      <a:pt x="5" y="4"/>
                      <a:pt x="0" y="9"/>
                      <a:pt x="2" y="13"/>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8" name="Rectangle 127"/>
              <p:cNvSpPr>
                <a:spLocks noChangeArrowheads="1"/>
              </p:cNvSpPr>
              <p:nvPr/>
            </p:nvSpPr>
            <p:spPr bwMode="auto">
              <a:xfrm>
                <a:off x="8144621" y="5433459"/>
                <a:ext cx="1610" cy="1610"/>
              </a:xfrm>
              <a:prstGeom prst="rect">
                <a:avLst/>
              </a:prstGeom>
              <a:solidFill>
                <a:srgbClr val="5858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69" name="Freeform 128"/>
              <p:cNvSpPr>
                <a:spLocks/>
              </p:cNvSpPr>
              <p:nvPr/>
            </p:nvSpPr>
            <p:spPr bwMode="auto">
              <a:xfrm>
                <a:off x="8144621" y="5431849"/>
                <a:ext cx="0" cy="161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1"/>
                      <a:pt x="0" y="1"/>
                    </a:cubicBez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70" name="Freeform 129"/>
              <p:cNvSpPr>
                <a:spLocks/>
              </p:cNvSpPr>
              <p:nvPr/>
            </p:nvSpPr>
            <p:spPr bwMode="auto">
              <a:xfrm>
                <a:off x="8144621" y="5431849"/>
                <a:ext cx="3219" cy="161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0" y="1"/>
                    </a:cubicBezTo>
                    <a:cubicBezTo>
                      <a:pt x="1" y="0"/>
                      <a:pt x="0" y="0"/>
                      <a:pt x="0" y="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71" name="Freeform 130"/>
              <p:cNvSpPr>
                <a:spLocks/>
              </p:cNvSpPr>
              <p:nvPr/>
            </p:nvSpPr>
            <p:spPr bwMode="auto">
              <a:xfrm>
                <a:off x="8151060" y="5425411"/>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72" name="Freeform 131"/>
              <p:cNvSpPr>
                <a:spLocks/>
              </p:cNvSpPr>
              <p:nvPr/>
            </p:nvSpPr>
            <p:spPr bwMode="auto">
              <a:xfrm>
                <a:off x="8120477" y="5401266"/>
                <a:ext cx="82092" cy="62776"/>
              </a:xfrm>
              <a:custGeom>
                <a:avLst/>
                <a:gdLst>
                  <a:gd name="T0" fmla="*/ 13 w 37"/>
                  <a:gd name="T1" fmla="*/ 4 h 29"/>
                  <a:gd name="T2" fmla="*/ 12 w 37"/>
                  <a:gd name="T3" fmla="*/ 5 h 29"/>
                  <a:gd name="T4" fmla="*/ 10 w 37"/>
                  <a:gd name="T5" fmla="*/ 9 h 29"/>
                  <a:gd name="T6" fmla="*/ 10 w 37"/>
                  <a:gd name="T7" fmla="*/ 10 h 29"/>
                  <a:gd name="T8" fmla="*/ 10 w 37"/>
                  <a:gd name="T9" fmla="*/ 11 h 29"/>
                  <a:gd name="T10" fmla="*/ 10 w 37"/>
                  <a:gd name="T11" fmla="*/ 14 h 29"/>
                  <a:gd name="T12" fmla="*/ 11 w 37"/>
                  <a:gd name="T13" fmla="*/ 14 h 29"/>
                  <a:gd name="T14" fmla="*/ 12 w 37"/>
                  <a:gd name="T15" fmla="*/ 14 h 29"/>
                  <a:gd name="T16" fmla="*/ 12 w 37"/>
                  <a:gd name="T17" fmla="*/ 15 h 29"/>
                  <a:gd name="T18" fmla="*/ 14 w 37"/>
                  <a:gd name="T19" fmla="*/ 15 h 29"/>
                  <a:gd name="T20" fmla="*/ 13 w 37"/>
                  <a:gd name="T21" fmla="*/ 13 h 29"/>
                  <a:gd name="T22" fmla="*/ 14 w 37"/>
                  <a:gd name="T23" fmla="*/ 11 h 29"/>
                  <a:gd name="T24" fmla="*/ 14 w 37"/>
                  <a:gd name="T25" fmla="*/ 9 h 29"/>
                  <a:gd name="T26" fmla="*/ 24 w 37"/>
                  <a:gd name="T27" fmla="*/ 8 h 29"/>
                  <a:gd name="T28" fmla="*/ 24 w 37"/>
                  <a:gd name="T29" fmla="*/ 9 h 29"/>
                  <a:gd name="T30" fmla="*/ 28 w 37"/>
                  <a:gd name="T31" fmla="*/ 8 h 29"/>
                  <a:gd name="T32" fmla="*/ 28 w 37"/>
                  <a:gd name="T33" fmla="*/ 12 h 29"/>
                  <a:gd name="T34" fmla="*/ 22 w 37"/>
                  <a:gd name="T35" fmla="*/ 18 h 29"/>
                  <a:gd name="T36" fmla="*/ 15 w 37"/>
                  <a:gd name="T37" fmla="*/ 22 h 29"/>
                  <a:gd name="T38" fmla="*/ 9 w 37"/>
                  <a:gd name="T39" fmla="*/ 16 h 29"/>
                  <a:gd name="T40" fmla="*/ 8 w 37"/>
                  <a:gd name="T41" fmla="*/ 16 h 29"/>
                  <a:gd name="T42" fmla="*/ 6 w 37"/>
                  <a:gd name="T43" fmla="*/ 17 h 29"/>
                  <a:gd name="T44" fmla="*/ 7 w 37"/>
                  <a:gd name="T45" fmla="*/ 17 h 29"/>
                  <a:gd name="T46" fmla="*/ 9 w 37"/>
                  <a:gd name="T47" fmla="*/ 15 h 29"/>
                  <a:gd name="T48" fmla="*/ 10 w 37"/>
                  <a:gd name="T49" fmla="*/ 15 h 29"/>
                  <a:gd name="T50" fmla="*/ 6 w 37"/>
                  <a:gd name="T51" fmla="*/ 16 h 29"/>
                  <a:gd name="T52" fmla="*/ 1 w 37"/>
                  <a:gd name="T53" fmla="*/ 19 h 29"/>
                  <a:gd name="T54" fmla="*/ 2 w 37"/>
                  <a:gd name="T55" fmla="*/ 20 h 29"/>
                  <a:gd name="T56" fmla="*/ 2 w 37"/>
                  <a:gd name="T57" fmla="*/ 20 h 29"/>
                  <a:gd name="T58" fmla="*/ 7 w 37"/>
                  <a:gd name="T59" fmla="*/ 21 h 29"/>
                  <a:gd name="T60" fmla="*/ 6 w 37"/>
                  <a:gd name="T61" fmla="*/ 25 h 29"/>
                  <a:gd name="T62" fmla="*/ 8 w 37"/>
                  <a:gd name="T63" fmla="*/ 24 h 29"/>
                  <a:gd name="T64" fmla="*/ 10 w 37"/>
                  <a:gd name="T65" fmla="*/ 28 h 29"/>
                  <a:gd name="T66" fmla="*/ 14 w 37"/>
                  <a:gd name="T67" fmla="*/ 27 h 29"/>
                  <a:gd name="T68" fmla="*/ 16 w 37"/>
                  <a:gd name="T69" fmla="*/ 25 h 29"/>
                  <a:gd name="T70" fmla="*/ 18 w 37"/>
                  <a:gd name="T71" fmla="*/ 26 h 29"/>
                  <a:gd name="T72" fmla="*/ 24 w 37"/>
                  <a:gd name="T73" fmla="*/ 26 h 29"/>
                  <a:gd name="T74" fmla="*/ 23 w 37"/>
                  <a:gd name="T75" fmla="*/ 21 h 29"/>
                  <a:gd name="T76" fmla="*/ 24 w 37"/>
                  <a:gd name="T77" fmla="*/ 22 h 29"/>
                  <a:gd name="T78" fmla="*/ 25 w 37"/>
                  <a:gd name="T79" fmla="*/ 23 h 29"/>
                  <a:gd name="T80" fmla="*/ 25 w 37"/>
                  <a:gd name="T81" fmla="*/ 22 h 29"/>
                  <a:gd name="T82" fmla="*/ 31 w 37"/>
                  <a:gd name="T83" fmla="*/ 17 h 29"/>
                  <a:gd name="T84" fmla="*/ 31 w 37"/>
                  <a:gd name="T85" fmla="*/ 16 h 29"/>
                  <a:gd name="T86" fmla="*/ 32 w 37"/>
                  <a:gd name="T87" fmla="*/ 14 h 29"/>
                  <a:gd name="T88" fmla="*/ 33 w 37"/>
                  <a:gd name="T89" fmla="*/ 13 h 29"/>
                  <a:gd name="T90" fmla="*/ 34 w 37"/>
                  <a:gd name="T91" fmla="*/ 8 h 29"/>
                  <a:gd name="T92" fmla="*/ 30 w 37"/>
                  <a:gd name="T93" fmla="*/ 6 h 29"/>
                  <a:gd name="T94" fmla="*/ 24 w 37"/>
                  <a:gd name="T95" fmla="*/ 4 h 29"/>
                  <a:gd name="T96" fmla="*/ 21 w 37"/>
                  <a:gd name="T97" fmla="*/ 4 h 29"/>
                  <a:gd name="T98" fmla="*/ 21 w 37"/>
                  <a:gd name="T99" fmla="*/ 5 h 29"/>
                  <a:gd name="T100" fmla="*/ 19 w 37"/>
                  <a:gd name="T101" fmla="*/ 5 h 29"/>
                  <a:gd name="T102" fmla="*/ 18 w 37"/>
                  <a:gd name="T103" fmla="*/ 5 h 29"/>
                  <a:gd name="T104" fmla="*/ 17 w 37"/>
                  <a:gd name="T105" fmla="*/ 5 h 29"/>
                  <a:gd name="T106" fmla="*/ 15 w 37"/>
                  <a:gd name="T107" fmla="*/ 5 h 29"/>
                  <a:gd name="T108" fmla="*/ 15 w 37"/>
                  <a:gd name="T109" fmla="*/ 5 h 29"/>
                  <a:gd name="T110" fmla="*/ 14 w 37"/>
                  <a:gd name="T111"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 h="29">
                    <a:moveTo>
                      <a:pt x="14" y="6"/>
                    </a:moveTo>
                    <a:cubicBezTo>
                      <a:pt x="13" y="4"/>
                      <a:pt x="13" y="4"/>
                      <a:pt x="13" y="4"/>
                    </a:cubicBezTo>
                    <a:cubicBezTo>
                      <a:pt x="14" y="7"/>
                      <a:pt x="12" y="5"/>
                      <a:pt x="12" y="6"/>
                    </a:cubicBezTo>
                    <a:cubicBezTo>
                      <a:pt x="12" y="5"/>
                      <a:pt x="12" y="5"/>
                      <a:pt x="12" y="5"/>
                    </a:cubicBezTo>
                    <a:cubicBezTo>
                      <a:pt x="10" y="5"/>
                      <a:pt x="10" y="8"/>
                      <a:pt x="10" y="10"/>
                    </a:cubicBezTo>
                    <a:cubicBezTo>
                      <a:pt x="10" y="9"/>
                      <a:pt x="10" y="9"/>
                      <a:pt x="10" y="9"/>
                    </a:cubicBezTo>
                    <a:cubicBezTo>
                      <a:pt x="10" y="10"/>
                      <a:pt x="11" y="10"/>
                      <a:pt x="10" y="10"/>
                    </a:cubicBezTo>
                    <a:cubicBezTo>
                      <a:pt x="10" y="10"/>
                      <a:pt x="10" y="10"/>
                      <a:pt x="10" y="10"/>
                    </a:cubicBezTo>
                    <a:cubicBezTo>
                      <a:pt x="8" y="8"/>
                      <a:pt x="10" y="11"/>
                      <a:pt x="9" y="10"/>
                    </a:cubicBezTo>
                    <a:cubicBezTo>
                      <a:pt x="9" y="10"/>
                      <a:pt x="10" y="11"/>
                      <a:pt x="10" y="11"/>
                    </a:cubicBezTo>
                    <a:cubicBezTo>
                      <a:pt x="10" y="12"/>
                      <a:pt x="10" y="13"/>
                      <a:pt x="12" y="14"/>
                    </a:cubicBezTo>
                    <a:cubicBezTo>
                      <a:pt x="11" y="14"/>
                      <a:pt x="11" y="14"/>
                      <a:pt x="10" y="14"/>
                    </a:cubicBezTo>
                    <a:cubicBezTo>
                      <a:pt x="13" y="15"/>
                      <a:pt x="12" y="14"/>
                      <a:pt x="11" y="14"/>
                    </a:cubicBezTo>
                    <a:cubicBezTo>
                      <a:pt x="11" y="14"/>
                      <a:pt x="11" y="14"/>
                      <a:pt x="11" y="14"/>
                    </a:cubicBezTo>
                    <a:cubicBezTo>
                      <a:pt x="12" y="14"/>
                      <a:pt x="12" y="14"/>
                      <a:pt x="12" y="14"/>
                    </a:cubicBezTo>
                    <a:cubicBezTo>
                      <a:pt x="12" y="14"/>
                      <a:pt x="12" y="14"/>
                      <a:pt x="12" y="14"/>
                    </a:cubicBezTo>
                    <a:cubicBezTo>
                      <a:pt x="12" y="15"/>
                      <a:pt x="12" y="15"/>
                      <a:pt x="12" y="15"/>
                    </a:cubicBezTo>
                    <a:cubicBezTo>
                      <a:pt x="12" y="15"/>
                      <a:pt x="12" y="15"/>
                      <a:pt x="12" y="15"/>
                    </a:cubicBezTo>
                    <a:cubicBezTo>
                      <a:pt x="12" y="15"/>
                      <a:pt x="13" y="15"/>
                      <a:pt x="12" y="15"/>
                    </a:cubicBezTo>
                    <a:cubicBezTo>
                      <a:pt x="14" y="15"/>
                      <a:pt x="13" y="15"/>
                      <a:pt x="14" y="15"/>
                    </a:cubicBezTo>
                    <a:cubicBezTo>
                      <a:pt x="14" y="15"/>
                      <a:pt x="13" y="15"/>
                      <a:pt x="12" y="14"/>
                    </a:cubicBezTo>
                    <a:cubicBezTo>
                      <a:pt x="13" y="15"/>
                      <a:pt x="12" y="13"/>
                      <a:pt x="13" y="13"/>
                    </a:cubicBezTo>
                    <a:cubicBezTo>
                      <a:pt x="11" y="9"/>
                      <a:pt x="14" y="12"/>
                      <a:pt x="14" y="11"/>
                    </a:cubicBezTo>
                    <a:cubicBezTo>
                      <a:pt x="14" y="11"/>
                      <a:pt x="14" y="11"/>
                      <a:pt x="14" y="11"/>
                    </a:cubicBezTo>
                    <a:cubicBezTo>
                      <a:pt x="14" y="11"/>
                      <a:pt x="14" y="10"/>
                      <a:pt x="14" y="10"/>
                    </a:cubicBezTo>
                    <a:cubicBezTo>
                      <a:pt x="14" y="9"/>
                      <a:pt x="14" y="9"/>
                      <a:pt x="14" y="9"/>
                    </a:cubicBezTo>
                    <a:cubicBezTo>
                      <a:pt x="17" y="11"/>
                      <a:pt x="17" y="8"/>
                      <a:pt x="19" y="10"/>
                    </a:cubicBezTo>
                    <a:cubicBezTo>
                      <a:pt x="21" y="10"/>
                      <a:pt x="21" y="13"/>
                      <a:pt x="24" y="8"/>
                    </a:cubicBezTo>
                    <a:cubicBezTo>
                      <a:pt x="23" y="9"/>
                      <a:pt x="23" y="9"/>
                      <a:pt x="23" y="9"/>
                    </a:cubicBezTo>
                    <a:cubicBezTo>
                      <a:pt x="24" y="8"/>
                      <a:pt x="24" y="10"/>
                      <a:pt x="24" y="9"/>
                    </a:cubicBezTo>
                    <a:cubicBezTo>
                      <a:pt x="24" y="9"/>
                      <a:pt x="24" y="9"/>
                      <a:pt x="24" y="9"/>
                    </a:cubicBezTo>
                    <a:cubicBezTo>
                      <a:pt x="27" y="7"/>
                      <a:pt x="25" y="10"/>
                      <a:pt x="28" y="8"/>
                    </a:cubicBezTo>
                    <a:cubicBezTo>
                      <a:pt x="28" y="10"/>
                      <a:pt x="29" y="11"/>
                      <a:pt x="29" y="13"/>
                    </a:cubicBezTo>
                    <a:cubicBezTo>
                      <a:pt x="28" y="12"/>
                      <a:pt x="28" y="12"/>
                      <a:pt x="28" y="12"/>
                    </a:cubicBezTo>
                    <a:cubicBezTo>
                      <a:pt x="29" y="15"/>
                      <a:pt x="25" y="13"/>
                      <a:pt x="25" y="14"/>
                    </a:cubicBezTo>
                    <a:cubicBezTo>
                      <a:pt x="23" y="14"/>
                      <a:pt x="25" y="20"/>
                      <a:pt x="22" y="18"/>
                    </a:cubicBezTo>
                    <a:cubicBezTo>
                      <a:pt x="20" y="15"/>
                      <a:pt x="22" y="23"/>
                      <a:pt x="20" y="20"/>
                    </a:cubicBezTo>
                    <a:cubicBezTo>
                      <a:pt x="17" y="14"/>
                      <a:pt x="17" y="18"/>
                      <a:pt x="15" y="22"/>
                    </a:cubicBezTo>
                    <a:cubicBezTo>
                      <a:pt x="13" y="19"/>
                      <a:pt x="10" y="25"/>
                      <a:pt x="10" y="20"/>
                    </a:cubicBezTo>
                    <a:cubicBezTo>
                      <a:pt x="8" y="22"/>
                      <a:pt x="10" y="16"/>
                      <a:pt x="9" y="16"/>
                    </a:cubicBezTo>
                    <a:cubicBezTo>
                      <a:pt x="9" y="17"/>
                      <a:pt x="9" y="17"/>
                      <a:pt x="9" y="17"/>
                    </a:cubicBezTo>
                    <a:cubicBezTo>
                      <a:pt x="11" y="15"/>
                      <a:pt x="5" y="19"/>
                      <a:pt x="8" y="16"/>
                    </a:cubicBezTo>
                    <a:cubicBezTo>
                      <a:pt x="9" y="16"/>
                      <a:pt x="9" y="16"/>
                      <a:pt x="9" y="16"/>
                    </a:cubicBezTo>
                    <a:cubicBezTo>
                      <a:pt x="10" y="15"/>
                      <a:pt x="4" y="19"/>
                      <a:pt x="6" y="17"/>
                    </a:cubicBezTo>
                    <a:cubicBezTo>
                      <a:pt x="5" y="18"/>
                      <a:pt x="5" y="18"/>
                      <a:pt x="5" y="18"/>
                    </a:cubicBezTo>
                    <a:cubicBezTo>
                      <a:pt x="5" y="18"/>
                      <a:pt x="6" y="17"/>
                      <a:pt x="7" y="17"/>
                    </a:cubicBezTo>
                    <a:cubicBezTo>
                      <a:pt x="7" y="17"/>
                      <a:pt x="5" y="18"/>
                      <a:pt x="5" y="17"/>
                    </a:cubicBezTo>
                    <a:cubicBezTo>
                      <a:pt x="9" y="16"/>
                      <a:pt x="4" y="17"/>
                      <a:pt x="9" y="15"/>
                    </a:cubicBezTo>
                    <a:cubicBezTo>
                      <a:pt x="9" y="15"/>
                      <a:pt x="11" y="15"/>
                      <a:pt x="11" y="15"/>
                    </a:cubicBezTo>
                    <a:cubicBezTo>
                      <a:pt x="11" y="15"/>
                      <a:pt x="12" y="14"/>
                      <a:pt x="10" y="15"/>
                    </a:cubicBezTo>
                    <a:cubicBezTo>
                      <a:pt x="8" y="16"/>
                      <a:pt x="6" y="16"/>
                      <a:pt x="4" y="17"/>
                    </a:cubicBezTo>
                    <a:cubicBezTo>
                      <a:pt x="6" y="16"/>
                      <a:pt x="6" y="16"/>
                      <a:pt x="6" y="16"/>
                    </a:cubicBezTo>
                    <a:cubicBezTo>
                      <a:pt x="4" y="17"/>
                      <a:pt x="5" y="17"/>
                      <a:pt x="4" y="17"/>
                    </a:cubicBezTo>
                    <a:cubicBezTo>
                      <a:pt x="4" y="17"/>
                      <a:pt x="2" y="18"/>
                      <a:pt x="1" y="19"/>
                    </a:cubicBezTo>
                    <a:cubicBezTo>
                      <a:pt x="1" y="19"/>
                      <a:pt x="1" y="19"/>
                      <a:pt x="1" y="19"/>
                    </a:cubicBezTo>
                    <a:cubicBezTo>
                      <a:pt x="3" y="18"/>
                      <a:pt x="2" y="19"/>
                      <a:pt x="2" y="20"/>
                    </a:cubicBezTo>
                    <a:cubicBezTo>
                      <a:pt x="1" y="20"/>
                      <a:pt x="1" y="20"/>
                      <a:pt x="1" y="20"/>
                    </a:cubicBezTo>
                    <a:cubicBezTo>
                      <a:pt x="0" y="21"/>
                      <a:pt x="5" y="19"/>
                      <a:pt x="2" y="20"/>
                    </a:cubicBezTo>
                    <a:cubicBezTo>
                      <a:pt x="3" y="21"/>
                      <a:pt x="4" y="22"/>
                      <a:pt x="5" y="23"/>
                    </a:cubicBezTo>
                    <a:cubicBezTo>
                      <a:pt x="6" y="22"/>
                      <a:pt x="5" y="23"/>
                      <a:pt x="7" y="21"/>
                    </a:cubicBezTo>
                    <a:cubicBezTo>
                      <a:pt x="5" y="23"/>
                      <a:pt x="6" y="24"/>
                      <a:pt x="6" y="24"/>
                    </a:cubicBezTo>
                    <a:cubicBezTo>
                      <a:pt x="6" y="25"/>
                      <a:pt x="6" y="25"/>
                      <a:pt x="6" y="25"/>
                    </a:cubicBezTo>
                    <a:cubicBezTo>
                      <a:pt x="5" y="28"/>
                      <a:pt x="8" y="22"/>
                      <a:pt x="6" y="26"/>
                    </a:cubicBezTo>
                    <a:cubicBezTo>
                      <a:pt x="8" y="23"/>
                      <a:pt x="7" y="27"/>
                      <a:pt x="8" y="24"/>
                    </a:cubicBezTo>
                    <a:cubicBezTo>
                      <a:pt x="8" y="26"/>
                      <a:pt x="8" y="26"/>
                      <a:pt x="8" y="26"/>
                    </a:cubicBezTo>
                    <a:cubicBezTo>
                      <a:pt x="9" y="26"/>
                      <a:pt x="10" y="28"/>
                      <a:pt x="10" y="28"/>
                    </a:cubicBezTo>
                    <a:cubicBezTo>
                      <a:pt x="11" y="26"/>
                      <a:pt x="11" y="29"/>
                      <a:pt x="12" y="26"/>
                    </a:cubicBezTo>
                    <a:cubicBezTo>
                      <a:pt x="13" y="27"/>
                      <a:pt x="13" y="28"/>
                      <a:pt x="14" y="27"/>
                    </a:cubicBezTo>
                    <a:cubicBezTo>
                      <a:pt x="14" y="27"/>
                      <a:pt x="14" y="27"/>
                      <a:pt x="14" y="27"/>
                    </a:cubicBezTo>
                    <a:cubicBezTo>
                      <a:pt x="14" y="27"/>
                      <a:pt x="15" y="27"/>
                      <a:pt x="16" y="25"/>
                    </a:cubicBezTo>
                    <a:cubicBezTo>
                      <a:pt x="16" y="28"/>
                      <a:pt x="16" y="27"/>
                      <a:pt x="16" y="29"/>
                    </a:cubicBezTo>
                    <a:cubicBezTo>
                      <a:pt x="17" y="27"/>
                      <a:pt x="18" y="27"/>
                      <a:pt x="18" y="26"/>
                    </a:cubicBezTo>
                    <a:cubicBezTo>
                      <a:pt x="18" y="27"/>
                      <a:pt x="18" y="25"/>
                      <a:pt x="19" y="27"/>
                    </a:cubicBezTo>
                    <a:cubicBezTo>
                      <a:pt x="20" y="22"/>
                      <a:pt x="21" y="24"/>
                      <a:pt x="24" y="26"/>
                    </a:cubicBezTo>
                    <a:cubicBezTo>
                      <a:pt x="24" y="26"/>
                      <a:pt x="24" y="26"/>
                      <a:pt x="24" y="26"/>
                    </a:cubicBezTo>
                    <a:cubicBezTo>
                      <a:pt x="24" y="25"/>
                      <a:pt x="23" y="22"/>
                      <a:pt x="23" y="21"/>
                    </a:cubicBezTo>
                    <a:cubicBezTo>
                      <a:pt x="23" y="21"/>
                      <a:pt x="23" y="21"/>
                      <a:pt x="23" y="21"/>
                    </a:cubicBezTo>
                    <a:cubicBezTo>
                      <a:pt x="23" y="21"/>
                      <a:pt x="24" y="23"/>
                      <a:pt x="24" y="22"/>
                    </a:cubicBezTo>
                    <a:cubicBezTo>
                      <a:pt x="24" y="23"/>
                      <a:pt x="24" y="23"/>
                      <a:pt x="24" y="23"/>
                    </a:cubicBezTo>
                    <a:cubicBezTo>
                      <a:pt x="24" y="22"/>
                      <a:pt x="26" y="24"/>
                      <a:pt x="25" y="23"/>
                    </a:cubicBezTo>
                    <a:cubicBezTo>
                      <a:pt x="26" y="23"/>
                      <a:pt x="26" y="23"/>
                      <a:pt x="26" y="23"/>
                    </a:cubicBezTo>
                    <a:cubicBezTo>
                      <a:pt x="25" y="22"/>
                      <a:pt x="25" y="22"/>
                      <a:pt x="25" y="22"/>
                    </a:cubicBezTo>
                    <a:cubicBezTo>
                      <a:pt x="26" y="23"/>
                      <a:pt x="26" y="24"/>
                      <a:pt x="26" y="24"/>
                    </a:cubicBezTo>
                    <a:cubicBezTo>
                      <a:pt x="29" y="24"/>
                      <a:pt x="29" y="18"/>
                      <a:pt x="31" y="17"/>
                    </a:cubicBezTo>
                    <a:cubicBezTo>
                      <a:pt x="32" y="17"/>
                      <a:pt x="32" y="17"/>
                      <a:pt x="32" y="17"/>
                    </a:cubicBezTo>
                    <a:cubicBezTo>
                      <a:pt x="31" y="16"/>
                      <a:pt x="31" y="16"/>
                      <a:pt x="31" y="16"/>
                    </a:cubicBezTo>
                    <a:cubicBezTo>
                      <a:pt x="31" y="17"/>
                      <a:pt x="31" y="17"/>
                      <a:pt x="31" y="17"/>
                    </a:cubicBezTo>
                    <a:cubicBezTo>
                      <a:pt x="33" y="17"/>
                      <a:pt x="32" y="15"/>
                      <a:pt x="32" y="14"/>
                    </a:cubicBezTo>
                    <a:cubicBezTo>
                      <a:pt x="34" y="15"/>
                      <a:pt x="34" y="15"/>
                      <a:pt x="34" y="15"/>
                    </a:cubicBezTo>
                    <a:cubicBezTo>
                      <a:pt x="32" y="14"/>
                      <a:pt x="37" y="15"/>
                      <a:pt x="33" y="13"/>
                    </a:cubicBezTo>
                    <a:cubicBezTo>
                      <a:pt x="34" y="14"/>
                      <a:pt x="34" y="14"/>
                      <a:pt x="34" y="14"/>
                    </a:cubicBezTo>
                    <a:cubicBezTo>
                      <a:pt x="34" y="12"/>
                      <a:pt x="33" y="10"/>
                      <a:pt x="34" y="8"/>
                    </a:cubicBezTo>
                    <a:cubicBezTo>
                      <a:pt x="30" y="8"/>
                      <a:pt x="32" y="5"/>
                      <a:pt x="29" y="6"/>
                    </a:cubicBezTo>
                    <a:cubicBezTo>
                      <a:pt x="30" y="6"/>
                      <a:pt x="30" y="6"/>
                      <a:pt x="30" y="6"/>
                    </a:cubicBezTo>
                    <a:cubicBezTo>
                      <a:pt x="27" y="7"/>
                      <a:pt x="27" y="4"/>
                      <a:pt x="26" y="4"/>
                    </a:cubicBezTo>
                    <a:cubicBezTo>
                      <a:pt x="25" y="3"/>
                      <a:pt x="25" y="4"/>
                      <a:pt x="24" y="4"/>
                    </a:cubicBezTo>
                    <a:cubicBezTo>
                      <a:pt x="24" y="3"/>
                      <a:pt x="24" y="3"/>
                      <a:pt x="24" y="3"/>
                    </a:cubicBezTo>
                    <a:cubicBezTo>
                      <a:pt x="23" y="7"/>
                      <a:pt x="23" y="0"/>
                      <a:pt x="21" y="4"/>
                    </a:cubicBezTo>
                    <a:cubicBezTo>
                      <a:pt x="21" y="2"/>
                      <a:pt x="21" y="2"/>
                      <a:pt x="21" y="2"/>
                    </a:cubicBezTo>
                    <a:cubicBezTo>
                      <a:pt x="21" y="4"/>
                      <a:pt x="21" y="2"/>
                      <a:pt x="21" y="5"/>
                    </a:cubicBezTo>
                    <a:cubicBezTo>
                      <a:pt x="21" y="4"/>
                      <a:pt x="21" y="4"/>
                      <a:pt x="21" y="4"/>
                    </a:cubicBezTo>
                    <a:cubicBezTo>
                      <a:pt x="20" y="9"/>
                      <a:pt x="19" y="2"/>
                      <a:pt x="19" y="5"/>
                    </a:cubicBezTo>
                    <a:cubicBezTo>
                      <a:pt x="19" y="4"/>
                      <a:pt x="19" y="4"/>
                      <a:pt x="19" y="4"/>
                    </a:cubicBezTo>
                    <a:cubicBezTo>
                      <a:pt x="19" y="5"/>
                      <a:pt x="19" y="6"/>
                      <a:pt x="18" y="5"/>
                    </a:cubicBezTo>
                    <a:cubicBezTo>
                      <a:pt x="18" y="4"/>
                      <a:pt x="18" y="4"/>
                      <a:pt x="18" y="4"/>
                    </a:cubicBezTo>
                    <a:cubicBezTo>
                      <a:pt x="17" y="1"/>
                      <a:pt x="17" y="5"/>
                      <a:pt x="17" y="5"/>
                    </a:cubicBezTo>
                    <a:cubicBezTo>
                      <a:pt x="16" y="3"/>
                      <a:pt x="16" y="3"/>
                      <a:pt x="16" y="3"/>
                    </a:cubicBezTo>
                    <a:cubicBezTo>
                      <a:pt x="16" y="5"/>
                      <a:pt x="15" y="4"/>
                      <a:pt x="15" y="5"/>
                    </a:cubicBezTo>
                    <a:cubicBezTo>
                      <a:pt x="15" y="4"/>
                      <a:pt x="15" y="4"/>
                      <a:pt x="15" y="4"/>
                    </a:cubicBezTo>
                    <a:cubicBezTo>
                      <a:pt x="15" y="5"/>
                      <a:pt x="15" y="5"/>
                      <a:pt x="15" y="5"/>
                    </a:cubicBezTo>
                    <a:cubicBezTo>
                      <a:pt x="15" y="4"/>
                      <a:pt x="15" y="4"/>
                      <a:pt x="15" y="4"/>
                    </a:cubicBezTo>
                    <a:cubicBezTo>
                      <a:pt x="14" y="4"/>
                      <a:pt x="14" y="5"/>
                      <a:pt x="14" y="6"/>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73" name="Freeform 132"/>
              <p:cNvSpPr>
                <a:spLocks/>
              </p:cNvSpPr>
              <p:nvPr/>
            </p:nvSpPr>
            <p:spPr bwMode="auto">
              <a:xfrm>
                <a:off x="8143012" y="542380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74" name="Freeform 133"/>
              <p:cNvSpPr>
                <a:spLocks/>
              </p:cNvSpPr>
              <p:nvPr/>
            </p:nvSpPr>
            <p:spPr bwMode="auto">
              <a:xfrm>
                <a:off x="8123696" y="54431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grpSp>
      </p:grpSp>
      <p:sp>
        <p:nvSpPr>
          <p:cNvPr id="9" name="Rectangle 8"/>
          <p:cNvSpPr/>
          <p:nvPr/>
        </p:nvSpPr>
        <p:spPr>
          <a:xfrm>
            <a:off x="6583493" y="2277002"/>
            <a:ext cx="5361902" cy="2492990"/>
          </a:xfrm>
          <a:prstGeom prst="rect">
            <a:avLst/>
          </a:prstGeom>
        </p:spPr>
        <p:txBody>
          <a:bodyPr wrap="square">
            <a:spAutoFit/>
          </a:bodyPr>
          <a:lstStyle/>
          <a:p>
            <a:pPr algn="just">
              <a:lnSpc>
                <a:spcPct val="130000"/>
              </a:lnSpc>
            </a:pPr>
            <a:r>
              <a:rPr lang="fr-FR" sz="2400" b="1" dirty="0" smtClean="0">
                <a:solidFill>
                  <a:schemeClr val="accent4">
                    <a:lumMod val="50000"/>
                  </a:schemeClr>
                </a:solidFill>
                <a:latin typeface="Times New Roman" pitchFamily="18" charset="0"/>
                <a:cs typeface="Times New Roman" pitchFamily="18" charset="0"/>
              </a:rPr>
              <a:t>Do </a:t>
            </a:r>
            <a:r>
              <a:rPr lang="fr-FR" sz="2400" b="1" dirty="0" err="1" smtClean="0">
                <a:solidFill>
                  <a:schemeClr val="accent4">
                    <a:lumMod val="50000"/>
                  </a:schemeClr>
                </a:solidFill>
                <a:latin typeface="Times New Roman" pitchFamily="18" charset="0"/>
                <a:cs typeface="Times New Roman" pitchFamily="18" charset="0"/>
              </a:rPr>
              <a:t>mâu</a:t>
            </a:r>
            <a:r>
              <a:rPr lang="fr-FR" sz="2400" b="1" dirty="0" smtClean="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thuẫn</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dân</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tộc</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tôn</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giáo</a:t>
            </a:r>
            <a:r>
              <a:rPr lang="fr-FR" sz="2400" b="1" dirty="0">
                <a:solidFill>
                  <a:schemeClr val="accent4">
                    <a:lumMod val="50000"/>
                  </a:schemeClr>
                </a:solidFill>
                <a:latin typeface="Times New Roman" pitchFamily="18" charset="0"/>
                <a:cs typeface="Times New Roman" pitchFamily="18" charset="0"/>
              </a:rPr>
              <a:t>, … </a:t>
            </a:r>
            <a:r>
              <a:rPr lang="fr-FR" sz="2400" b="1" dirty="0" err="1">
                <a:solidFill>
                  <a:schemeClr val="accent4">
                    <a:lumMod val="50000"/>
                  </a:schemeClr>
                </a:solidFill>
                <a:latin typeface="Times New Roman" pitchFamily="18" charset="0"/>
                <a:cs typeface="Times New Roman" pitchFamily="18" charset="0"/>
              </a:rPr>
              <a:t>lâu</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đời</a:t>
            </a:r>
            <a:r>
              <a:rPr lang="fr-FR" sz="2400" b="1" dirty="0">
                <a:solidFill>
                  <a:schemeClr val="accent4">
                    <a:lumMod val="50000"/>
                  </a:schemeClr>
                </a:solidFill>
                <a:latin typeface="Times New Roman" pitchFamily="18" charset="0"/>
                <a:cs typeface="Times New Roman" pitchFamily="18" charset="0"/>
              </a:rPr>
              <a:t> ở </a:t>
            </a:r>
            <a:r>
              <a:rPr lang="fr-FR" sz="2400" b="1" dirty="0" err="1">
                <a:solidFill>
                  <a:schemeClr val="accent4">
                    <a:lumMod val="50000"/>
                  </a:schemeClr>
                </a:solidFill>
                <a:latin typeface="Times New Roman" pitchFamily="18" charset="0"/>
                <a:cs typeface="Times New Roman" pitchFamily="18" charset="0"/>
              </a:rPr>
              <a:t>Ấn</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Độ</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làm</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cho</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mâu</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thuẫn</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trong</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xã</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hội</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ngày</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càng</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thêm</a:t>
            </a:r>
            <a:r>
              <a:rPr lang="fr-FR" sz="2400" b="1" dirty="0">
                <a:solidFill>
                  <a:schemeClr val="accent4">
                    <a:lumMod val="50000"/>
                  </a:schemeClr>
                </a:solidFill>
                <a:latin typeface="Times New Roman" pitchFamily="18" charset="0"/>
                <a:cs typeface="Times New Roman" pitchFamily="18" charset="0"/>
              </a:rPr>
              <a:t> </a:t>
            </a:r>
            <a:r>
              <a:rPr lang="fr-FR" sz="2400" b="1" dirty="0" err="1">
                <a:solidFill>
                  <a:schemeClr val="accent4">
                    <a:lumMod val="50000"/>
                  </a:schemeClr>
                </a:solidFill>
                <a:latin typeface="Times New Roman" pitchFamily="18" charset="0"/>
                <a:cs typeface="Times New Roman" pitchFamily="18" charset="0"/>
              </a:rPr>
              <a:t>sâu</a:t>
            </a:r>
            <a:r>
              <a:rPr lang="fr-FR" sz="2400" b="1" dirty="0">
                <a:solidFill>
                  <a:schemeClr val="accent4">
                    <a:lumMod val="50000"/>
                  </a:schemeClr>
                </a:solidFill>
                <a:latin typeface="Times New Roman" pitchFamily="18" charset="0"/>
                <a:cs typeface="Times New Roman" pitchFamily="18" charset="0"/>
              </a:rPr>
              <a:t> </a:t>
            </a:r>
            <a:r>
              <a:rPr lang="fr-FR" sz="2400" b="1" dirty="0" err="1" smtClean="0">
                <a:solidFill>
                  <a:schemeClr val="accent4">
                    <a:lumMod val="50000"/>
                  </a:schemeClr>
                </a:solidFill>
                <a:latin typeface="Times New Roman" pitchFamily="18" charset="0"/>
                <a:cs typeface="Times New Roman" pitchFamily="18" charset="0"/>
              </a:rPr>
              <a:t>sắc</a:t>
            </a:r>
            <a:r>
              <a:rPr lang="fr-FR" sz="2400" b="1" dirty="0" smtClean="0">
                <a:solidFill>
                  <a:schemeClr val="accent4">
                    <a:lumMod val="50000"/>
                  </a:schemeClr>
                </a:solidFill>
                <a:latin typeface="Times New Roman" pitchFamily="18" charset="0"/>
                <a:cs typeface="Times New Roman" pitchFamily="18" charset="0"/>
              </a:rPr>
              <a:t> </a:t>
            </a:r>
            <a:r>
              <a:rPr lang="fr-FR" sz="2400" b="1" dirty="0" smtClean="0">
                <a:solidFill>
                  <a:schemeClr val="accent4">
                    <a:lumMod val="50000"/>
                  </a:schemeClr>
                </a:solidFill>
                <a:latin typeface="Times New Roman"/>
                <a:cs typeface="Times New Roman"/>
              </a:rPr>
              <a:t>→ </a:t>
            </a:r>
            <a:r>
              <a:rPr lang="fr-FR" sz="2400" b="1" dirty="0" err="1" smtClean="0">
                <a:solidFill>
                  <a:schemeClr val="accent4">
                    <a:lumMod val="50000"/>
                  </a:schemeClr>
                </a:solidFill>
                <a:latin typeface="Times New Roman"/>
                <a:cs typeface="Times New Roman"/>
              </a:rPr>
              <a:t>Vương</a:t>
            </a:r>
            <a:r>
              <a:rPr lang="fr-FR" sz="2400" b="1" dirty="0" smtClean="0">
                <a:solidFill>
                  <a:schemeClr val="accent4">
                    <a:lumMod val="50000"/>
                  </a:schemeClr>
                </a:solidFill>
                <a:latin typeface="Times New Roman"/>
                <a:cs typeface="Times New Roman"/>
              </a:rPr>
              <a:t> </a:t>
            </a:r>
            <a:r>
              <a:rPr lang="fr-FR" sz="2400" b="1" dirty="0" err="1" smtClean="0">
                <a:solidFill>
                  <a:schemeClr val="accent4">
                    <a:lumMod val="50000"/>
                  </a:schemeClr>
                </a:solidFill>
                <a:latin typeface="Times New Roman"/>
                <a:cs typeface="Times New Roman"/>
              </a:rPr>
              <a:t>triều</a:t>
            </a:r>
            <a:r>
              <a:rPr lang="fr-FR" sz="2400" b="1" dirty="0" smtClean="0">
                <a:solidFill>
                  <a:schemeClr val="accent4">
                    <a:lumMod val="50000"/>
                  </a:schemeClr>
                </a:solidFill>
                <a:latin typeface="Times New Roman"/>
                <a:cs typeface="Times New Roman"/>
              </a:rPr>
              <a:t> </a:t>
            </a:r>
            <a:r>
              <a:rPr lang="fr-FR" sz="2400" b="1" dirty="0" err="1" smtClean="0">
                <a:solidFill>
                  <a:schemeClr val="accent4">
                    <a:lumMod val="50000"/>
                  </a:schemeClr>
                </a:solidFill>
                <a:latin typeface="Times New Roman"/>
                <a:cs typeface="Times New Roman"/>
              </a:rPr>
              <a:t>sụp</a:t>
            </a:r>
            <a:r>
              <a:rPr lang="fr-FR" sz="2400" b="1" dirty="0" smtClean="0">
                <a:solidFill>
                  <a:schemeClr val="accent4">
                    <a:lumMod val="50000"/>
                  </a:schemeClr>
                </a:solidFill>
                <a:latin typeface="Times New Roman"/>
                <a:cs typeface="Times New Roman"/>
              </a:rPr>
              <a:t> </a:t>
            </a:r>
            <a:r>
              <a:rPr lang="fr-FR" sz="2400" b="1" dirty="0" err="1" smtClean="0">
                <a:solidFill>
                  <a:schemeClr val="accent4">
                    <a:lumMod val="50000"/>
                  </a:schemeClr>
                </a:solidFill>
                <a:latin typeface="Times New Roman"/>
                <a:cs typeface="Times New Roman"/>
              </a:rPr>
              <a:t>đổ</a:t>
            </a:r>
            <a:r>
              <a:rPr lang="fr-FR" sz="2400" b="1" dirty="0" smtClean="0">
                <a:solidFill>
                  <a:schemeClr val="accent4">
                    <a:lumMod val="50000"/>
                  </a:schemeClr>
                </a:solidFill>
                <a:latin typeface="Times New Roman"/>
                <a:cs typeface="Times New Roman"/>
              </a:rPr>
              <a:t> </a:t>
            </a:r>
            <a:r>
              <a:rPr lang="vi-VN" sz="2400" b="1" dirty="0">
                <a:solidFill>
                  <a:schemeClr val="accent4">
                    <a:lumMod val="50000"/>
                  </a:schemeClr>
                </a:solidFill>
                <a:latin typeface="Times New Roman"/>
                <a:cs typeface="Times New Roman"/>
              </a:rPr>
              <a:t>sau thời kì trị vì của vua </a:t>
            </a:r>
            <a:r>
              <a:rPr lang="vi-VN" sz="2400" b="1" dirty="0" smtClean="0">
                <a:solidFill>
                  <a:schemeClr val="accent4">
                    <a:lumMod val="50000"/>
                  </a:schemeClr>
                </a:solidFill>
                <a:latin typeface="Times New Roman"/>
                <a:cs typeface="Times New Roman"/>
              </a:rPr>
              <a:t>A-cơ-ba</a:t>
            </a:r>
            <a:r>
              <a:rPr lang="en-US" sz="2400" b="1" dirty="0" smtClean="0">
                <a:solidFill>
                  <a:schemeClr val="accent4">
                    <a:lumMod val="50000"/>
                  </a:schemeClr>
                </a:solidFill>
                <a:latin typeface="Times New Roman"/>
                <a:cs typeface="Times New Roman"/>
              </a:rPr>
              <a:t>.</a:t>
            </a:r>
            <a:endParaRPr lang="en-US" sz="2400" b="1" dirty="0">
              <a:solidFill>
                <a:schemeClr val="accent4">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04848961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637B6256-D657-4866-B265-8533F34C731F}"/>
              </a:ext>
            </a:extLst>
          </p:cNvPr>
          <p:cNvSpPr/>
          <p:nvPr/>
        </p:nvSpPr>
        <p:spPr>
          <a:xfrm>
            <a:off x="0" y="0"/>
            <a:ext cx="12192000" cy="6538586"/>
          </a:xfrm>
          <a:prstGeom prst="rect">
            <a:avLst/>
          </a:prstGeom>
          <a:blipFill dpi="0" rotWithShape="1">
            <a:blip r:embed="rId3">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矩形 8"/>
          <p:cNvSpPr/>
          <p:nvPr/>
        </p:nvSpPr>
        <p:spPr>
          <a:xfrm>
            <a:off x="0" y="3456520"/>
            <a:ext cx="12192000" cy="2895633"/>
          </a:xfrm>
          <a:custGeom>
            <a:avLst/>
            <a:gdLst>
              <a:gd name="connsiteX0" fmla="*/ 0 w 12096947"/>
              <a:gd name="connsiteY0" fmla="*/ 0 h 879114"/>
              <a:gd name="connsiteX1" fmla="*/ 12096947 w 12096947"/>
              <a:gd name="connsiteY1" fmla="*/ 0 h 879114"/>
              <a:gd name="connsiteX2" fmla="*/ 12096947 w 12096947"/>
              <a:gd name="connsiteY2" fmla="*/ 879114 h 879114"/>
              <a:gd name="connsiteX3" fmla="*/ 0 w 12096947"/>
              <a:gd name="connsiteY3" fmla="*/ 879114 h 879114"/>
              <a:gd name="connsiteX4" fmla="*/ 0 w 12096947"/>
              <a:gd name="connsiteY4" fmla="*/ 0 h 879114"/>
              <a:gd name="connsiteX0" fmla="*/ 0 w 12096947"/>
              <a:gd name="connsiteY0" fmla="*/ 267 h 879381"/>
              <a:gd name="connsiteX1" fmla="*/ 1592132 w 12096947"/>
              <a:gd name="connsiteY1" fmla="*/ 0 h 879381"/>
              <a:gd name="connsiteX2" fmla="*/ 12096947 w 12096947"/>
              <a:gd name="connsiteY2" fmla="*/ 267 h 879381"/>
              <a:gd name="connsiteX3" fmla="*/ 12096947 w 12096947"/>
              <a:gd name="connsiteY3" fmla="*/ 879381 h 879381"/>
              <a:gd name="connsiteX4" fmla="*/ 0 w 12096947"/>
              <a:gd name="connsiteY4" fmla="*/ 879381 h 879381"/>
              <a:gd name="connsiteX5" fmla="*/ 0 w 12096947"/>
              <a:gd name="connsiteY5" fmla="*/ 267 h 879381"/>
              <a:gd name="connsiteX0" fmla="*/ 0 w 12096947"/>
              <a:gd name="connsiteY0" fmla="*/ 267 h 879381"/>
              <a:gd name="connsiteX1" fmla="*/ 1592132 w 12096947"/>
              <a:gd name="connsiteY1" fmla="*/ 0 h 879381"/>
              <a:gd name="connsiteX2" fmla="*/ 5701553 w 12096947"/>
              <a:gd name="connsiteY2" fmla="*/ 1 h 879381"/>
              <a:gd name="connsiteX3" fmla="*/ 12096947 w 12096947"/>
              <a:gd name="connsiteY3" fmla="*/ 267 h 879381"/>
              <a:gd name="connsiteX4" fmla="*/ 12096947 w 12096947"/>
              <a:gd name="connsiteY4" fmla="*/ 879381 h 879381"/>
              <a:gd name="connsiteX5" fmla="*/ 0 w 12096947"/>
              <a:gd name="connsiteY5" fmla="*/ 879381 h 879381"/>
              <a:gd name="connsiteX6" fmla="*/ 0 w 12096947"/>
              <a:gd name="connsiteY6" fmla="*/ 267 h 879381"/>
              <a:gd name="connsiteX0" fmla="*/ 0 w 12096947"/>
              <a:gd name="connsiteY0" fmla="*/ 150873 h 1029987"/>
              <a:gd name="connsiteX1" fmla="*/ 1592132 w 12096947"/>
              <a:gd name="connsiteY1" fmla="*/ 150606 h 1029987"/>
              <a:gd name="connsiteX2" fmla="*/ 4270786 w 12096947"/>
              <a:gd name="connsiteY2" fmla="*/ 0 h 1029987"/>
              <a:gd name="connsiteX3" fmla="*/ 12096947 w 12096947"/>
              <a:gd name="connsiteY3" fmla="*/ 150873 h 1029987"/>
              <a:gd name="connsiteX4" fmla="*/ 12096947 w 12096947"/>
              <a:gd name="connsiteY4" fmla="*/ 1029987 h 1029987"/>
              <a:gd name="connsiteX5" fmla="*/ 0 w 12096947"/>
              <a:gd name="connsiteY5" fmla="*/ 1029987 h 1029987"/>
              <a:gd name="connsiteX6" fmla="*/ 0 w 12096947"/>
              <a:gd name="connsiteY6" fmla="*/ 150873 h 1029987"/>
              <a:gd name="connsiteX0" fmla="*/ 0 w 12096947"/>
              <a:gd name="connsiteY0" fmla="*/ 193904 h 1073018"/>
              <a:gd name="connsiteX1" fmla="*/ 1538344 w 12096947"/>
              <a:gd name="connsiteY1" fmla="*/ 0 h 1073018"/>
              <a:gd name="connsiteX2" fmla="*/ 4270786 w 12096947"/>
              <a:gd name="connsiteY2" fmla="*/ 43031 h 1073018"/>
              <a:gd name="connsiteX3" fmla="*/ 12096947 w 12096947"/>
              <a:gd name="connsiteY3" fmla="*/ 193904 h 1073018"/>
              <a:gd name="connsiteX4" fmla="*/ 12096947 w 12096947"/>
              <a:gd name="connsiteY4" fmla="*/ 1073018 h 1073018"/>
              <a:gd name="connsiteX5" fmla="*/ 0 w 12096947"/>
              <a:gd name="connsiteY5" fmla="*/ 1073018 h 1073018"/>
              <a:gd name="connsiteX6" fmla="*/ 0 w 12096947"/>
              <a:gd name="connsiteY6"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6906409 w 12096947"/>
              <a:gd name="connsiteY3" fmla="*/ 96819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230061 w 12096947"/>
              <a:gd name="connsiteY4" fmla="*/ 118335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7065 h 1076179"/>
              <a:gd name="connsiteX1" fmla="*/ 1538344 w 12096947"/>
              <a:gd name="connsiteY1" fmla="*/ 3161 h 1076179"/>
              <a:gd name="connsiteX2" fmla="*/ 4270786 w 12096947"/>
              <a:gd name="connsiteY2" fmla="*/ 46192 h 1076179"/>
              <a:gd name="connsiteX3" fmla="*/ 7100047 w 12096947"/>
              <a:gd name="connsiteY3" fmla="*/ 46192 h 1076179"/>
              <a:gd name="connsiteX4" fmla="*/ 9509759 w 12096947"/>
              <a:gd name="connsiteY4" fmla="*/ 218315 h 1076179"/>
              <a:gd name="connsiteX5" fmla="*/ 12096947 w 12096947"/>
              <a:gd name="connsiteY5" fmla="*/ 197065 h 1076179"/>
              <a:gd name="connsiteX6" fmla="*/ 12096947 w 12096947"/>
              <a:gd name="connsiteY6" fmla="*/ 1076179 h 1076179"/>
              <a:gd name="connsiteX7" fmla="*/ 0 w 12096947"/>
              <a:gd name="connsiteY7" fmla="*/ 1076179 h 1076179"/>
              <a:gd name="connsiteX8" fmla="*/ 0 w 12096947"/>
              <a:gd name="connsiteY8" fmla="*/ 197065 h 1076179"/>
              <a:gd name="connsiteX0" fmla="*/ 0 w 12096947"/>
              <a:gd name="connsiteY0" fmla="*/ 194336 h 1073450"/>
              <a:gd name="connsiteX1" fmla="*/ 1538344 w 12096947"/>
              <a:gd name="connsiteY1" fmla="*/ 432 h 1073450"/>
              <a:gd name="connsiteX2" fmla="*/ 4270786 w 12096947"/>
              <a:gd name="connsiteY2" fmla="*/ 43463 h 1073450"/>
              <a:gd name="connsiteX3" fmla="*/ 7100047 w 12096947"/>
              <a:gd name="connsiteY3" fmla="*/ 43463 h 1073450"/>
              <a:gd name="connsiteX4" fmla="*/ 9509759 w 12096947"/>
              <a:gd name="connsiteY4" fmla="*/ 215586 h 1073450"/>
              <a:gd name="connsiteX5" fmla="*/ 12096947 w 12096947"/>
              <a:gd name="connsiteY5" fmla="*/ 194336 h 1073450"/>
              <a:gd name="connsiteX6" fmla="*/ 12096947 w 12096947"/>
              <a:gd name="connsiteY6" fmla="*/ 1073450 h 1073450"/>
              <a:gd name="connsiteX7" fmla="*/ 0 w 12096947"/>
              <a:gd name="connsiteY7" fmla="*/ 1073450 h 1073450"/>
              <a:gd name="connsiteX8" fmla="*/ 0 w 12096947"/>
              <a:gd name="connsiteY8" fmla="*/ 194336 h 1073450"/>
              <a:gd name="connsiteX0" fmla="*/ 0 w 12096947"/>
              <a:gd name="connsiteY0" fmla="*/ 193946 h 1073060"/>
              <a:gd name="connsiteX1" fmla="*/ 1538344 w 12096947"/>
              <a:gd name="connsiteY1" fmla="*/ 42 h 1073060"/>
              <a:gd name="connsiteX2" fmla="*/ 4270786 w 12096947"/>
              <a:gd name="connsiteY2" fmla="*/ 43073 h 1073060"/>
              <a:gd name="connsiteX3" fmla="*/ 7100047 w 12096947"/>
              <a:gd name="connsiteY3" fmla="*/ 43073 h 1073060"/>
              <a:gd name="connsiteX4" fmla="*/ 9509759 w 12096947"/>
              <a:gd name="connsiteY4" fmla="*/ 215196 h 1073060"/>
              <a:gd name="connsiteX5" fmla="*/ 12096947 w 12096947"/>
              <a:gd name="connsiteY5" fmla="*/ 193946 h 1073060"/>
              <a:gd name="connsiteX6" fmla="*/ 12096947 w 12096947"/>
              <a:gd name="connsiteY6" fmla="*/ 1073060 h 1073060"/>
              <a:gd name="connsiteX7" fmla="*/ 0 w 12096947"/>
              <a:gd name="connsiteY7" fmla="*/ 1073060 h 1073060"/>
              <a:gd name="connsiteX8" fmla="*/ 0 w 12096947"/>
              <a:gd name="connsiteY8" fmla="*/ 193946 h 1073060"/>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202582 h 1081696"/>
              <a:gd name="connsiteX1" fmla="*/ 1613061 w 12096947"/>
              <a:gd name="connsiteY1" fmla="*/ 88526 h 1081696"/>
              <a:gd name="connsiteX2" fmla="*/ 4206743 w 12096947"/>
              <a:gd name="connsiteY2" fmla="*/ 101613 h 1081696"/>
              <a:gd name="connsiteX3" fmla="*/ 7100047 w 12096947"/>
              <a:gd name="connsiteY3" fmla="*/ 51709 h 1081696"/>
              <a:gd name="connsiteX4" fmla="*/ 9509759 w 12096947"/>
              <a:gd name="connsiteY4" fmla="*/ 223832 h 1081696"/>
              <a:gd name="connsiteX5" fmla="*/ 12096947 w 12096947"/>
              <a:gd name="connsiteY5" fmla="*/ 202582 h 1081696"/>
              <a:gd name="connsiteX6" fmla="*/ 12096947 w 12096947"/>
              <a:gd name="connsiteY6" fmla="*/ 1081696 h 1081696"/>
              <a:gd name="connsiteX7" fmla="*/ 0 w 12096947"/>
              <a:gd name="connsiteY7" fmla="*/ 1081696 h 1081696"/>
              <a:gd name="connsiteX8" fmla="*/ 0 w 12096947"/>
              <a:gd name="connsiteY8" fmla="*/ 202582 h 1081696"/>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63742 h 1042856"/>
              <a:gd name="connsiteX1" fmla="*/ 1613061 w 12096947"/>
              <a:gd name="connsiteY1" fmla="*/ 49686 h 1042856"/>
              <a:gd name="connsiteX2" fmla="*/ 4206743 w 12096947"/>
              <a:gd name="connsiteY2" fmla="*/ 62773 h 1042856"/>
              <a:gd name="connsiteX3" fmla="*/ 7100047 w 12096947"/>
              <a:gd name="connsiteY3" fmla="*/ 12869 h 1042856"/>
              <a:gd name="connsiteX4" fmla="*/ 9509759 w 12096947"/>
              <a:gd name="connsiteY4" fmla="*/ 184992 h 1042856"/>
              <a:gd name="connsiteX5" fmla="*/ 12096947 w 12096947"/>
              <a:gd name="connsiteY5" fmla="*/ 163742 h 1042856"/>
              <a:gd name="connsiteX6" fmla="*/ 12096947 w 12096947"/>
              <a:gd name="connsiteY6" fmla="*/ 1042856 h 1042856"/>
              <a:gd name="connsiteX7" fmla="*/ 0 w 12096947"/>
              <a:gd name="connsiteY7" fmla="*/ 1042856 h 1042856"/>
              <a:gd name="connsiteX8" fmla="*/ 0 w 12096947"/>
              <a:gd name="connsiteY8" fmla="*/ 163742 h 1042856"/>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524345 w 12096947"/>
              <a:gd name="connsiteY5" fmla="*/ 311943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1750499 w 12096947"/>
              <a:gd name="connsiteY8" fmla="*/ 1030352 h 1047984"/>
              <a:gd name="connsiteX9" fmla="*/ 0 w 12096947"/>
              <a:gd name="connsiteY9" fmla="*/ 1047984 h 1047984"/>
              <a:gd name="connsiteX10" fmla="*/ 0 w 12096947"/>
              <a:gd name="connsiteY10"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3714474 w 12096947"/>
              <a:gd name="connsiteY8" fmla="*/ 1030352 h 1047984"/>
              <a:gd name="connsiteX9" fmla="*/ 1750499 w 12096947"/>
              <a:gd name="connsiteY9" fmla="*/ 1030352 h 1047984"/>
              <a:gd name="connsiteX10" fmla="*/ 0 w 12096947"/>
              <a:gd name="connsiteY10" fmla="*/ 1047984 h 1047984"/>
              <a:gd name="connsiteX11" fmla="*/ 0 w 12096947"/>
              <a:gd name="connsiteY11" fmla="*/ 168870 h 1047984"/>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3607737 w 12096947"/>
              <a:gd name="connsiteY8" fmla="*/ 1141737 h 1141737"/>
              <a:gd name="connsiteX9" fmla="*/ 1750499 w 12096947"/>
              <a:gd name="connsiteY9" fmla="*/ 1030352 h 1141737"/>
              <a:gd name="connsiteX10" fmla="*/ 0 w 12096947"/>
              <a:gd name="connsiteY10" fmla="*/ 1047984 h 1141737"/>
              <a:gd name="connsiteX11" fmla="*/ 0 w 12096947"/>
              <a:gd name="connsiteY11"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799196 w 12096947"/>
              <a:gd name="connsiteY8" fmla="*/ 1104608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660437 w 12096947"/>
              <a:gd name="connsiteY8" fmla="*/ 943719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005600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059371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328882 w 12096947"/>
              <a:gd name="connsiteY8" fmla="*/ 1017974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342891 w 12096947"/>
              <a:gd name="connsiteY8" fmla="*/ 881838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791189 w 12096947"/>
              <a:gd name="connsiteY8" fmla="*/ 1055102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179078"/>
              <a:gd name="connsiteX1" fmla="*/ 1613061 w 12096947"/>
              <a:gd name="connsiteY1" fmla="*/ 54814 h 1179078"/>
              <a:gd name="connsiteX2" fmla="*/ 4206743 w 12096947"/>
              <a:gd name="connsiteY2" fmla="*/ 67901 h 1179078"/>
              <a:gd name="connsiteX3" fmla="*/ 7100047 w 12096947"/>
              <a:gd name="connsiteY3" fmla="*/ 17997 h 1179078"/>
              <a:gd name="connsiteX4" fmla="*/ 9509759 w 12096947"/>
              <a:gd name="connsiteY4" fmla="*/ 190120 h 1179078"/>
              <a:gd name="connsiteX5" fmla="*/ 10470975 w 12096947"/>
              <a:gd name="connsiteY5" fmla="*/ 371829 h 1179078"/>
              <a:gd name="connsiteX6" fmla="*/ 12086273 w 12096947"/>
              <a:gd name="connsiteY6" fmla="*/ 248717 h 1179078"/>
              <a:gd name="connsiteX7" fmla="*/ 12096947 w 12096947"/>
              <a:gd name="connsiteY7" fmla="*/ 849967 h 1179078"/>
              <a:gd name="connsiteX8" fmla="*/ 10545692 w 12096947"/>
              <a:gd name="connsiteY8" fmla="*/ 609566 h 1179078"/>
              <a:gd name="connsiteX9" fmla="*/ 9424946 w 12096947"/>
              <a:gd name="connsiteY9" fmla="*/ 1055102 h 1179078"/>
              <a:gd name="connsiteX10" fmla="*/ 8016007 w 12096947"/>
              <a:gd name="connsiteY10" fmla="*/ 634317 h 1179078"/>
              <a:gd name="connsiteX11" fmla="*/ 6585721 w 12096947"/>
              <a:gd name="connsiteY11" fmla="*/ 956096 h 1179078"/>
              <a:gd name="connsiteX12" fmla="*/ 5251499 w 12096947"/>
              <a:gd name="connsiteY12" fmla="*/ 659070 h 1179078"/>
              <a:gd name="connsiteX13" fmla="*/ 3511673 w 12096947"/>
              <a:gd name="connsiteY13" fmla="*/ 1178865 h 1179078"/>
              <a:gd name="connsiteX14" fmla="*/ 1793195 w 12096947"/>
              <a:gd name="connsiteY14" fmla="*/ 1067481 h 1179078"/>
              <a:gd name="connsiteX15" fmla="*/ 0 w 12096947"/>
              <a:gd name="connsiteY15" fmla="*/ 1047984 h 1179078"/>
              <a:gd name="connsiteX16" fmla="*/ 0 w 12096947"/>
              <a:gd name="connsiteY16" fmla="*/ 168870 h 1179078"/>
              <a:gd name="connsiteX0" fmla="*/ 0 w 12096947"/>
              <a:gd name="connsiteY0" fmla="*/ 168870 h 1120951"/>
              <a:gd name="connsiteX1" fmla="*/ 1613061 w 12096947"/>
              <a:gd name="connsiteY1" fmla="*/ 54814 h 1120951"/>
              <a:gd name="connsiteX2" fmla="*/ 4206743 w 12096947"/>
              <a:gd name="connsiteY2" fmla="*/ 67901 h 1120951"/>
              <a:gd name="connsiteX3" fmla="*/ 7100047 w 12096947"/>
              <a:gd name="connsiteY3" fmla="*/ 17997 h 1120951"/>
              <a:gd name="connsiteX4" fmla="*/ 9509759 w 12096947"/>
              <a:gd name="connsiteY4" fmla="*/ 190120 h 1120951"/>
              <a:gd name="connsiteX5" fmla="*/ 10470975 w 12096947"/>
              <a:gd name="connsiteY5" fmla="*/ 371829 h 1120951"/>
              <a:gd name="connsiteX6" fmla="*/ 12086273 w 12096947"/>
              <a:gd name="connsiteY6" fmla="*/ 248717 h 1120951"/>
              <a:gd name="connsiteX7" fmla="*/ 12096947 w 12096947"/>
              <a:gd name="connsiteY7" fmla="*/ 849967 h 1120951"/>
              <a:gd name="connsiteX8" fmla="*/ 10545692 w 12096947"/>
              <a:gd name="connsiteY8" fmla="*/ 609566 h 1120951"/>
              <a:gd name="connsiteX9" fmla="*/ 9424946 w 12096947"/>
              <a:gd name="connsiteY9" fmla="*/ 1055102 h 1120951"/>
              <a:gd name="connsiteX10" fmla="*/ 8016007 w 12096947"/>
              <a:gd name="connsiteY10" fmla="*/ 634317 h 1120951"/>
              <a:gd name="connsiteX11" fmla="*/ 6585721 w 12096947"/>
              <a:gd name="connsiteY11" fmla="*/ 956096 h 1120951"/>
              <a:gd name="connsiteX12" fmla="*/ 5251499 w 12096947"/>
              <a:gd name="connsiteY12" fmla="*/ 659070 h 1120951"/>
              <a:gd name="connsiteX13" fmla="*/ 3532276 w 12096947"/>
              <a:gd name="connsiteY13" fmla="*/ 1120707 h 1120951"/>
              <a:gd name="connsiteX14" fmla="*/ 1793195 w 12096947"/>
              <a:gd name="connsiteY14" fmla="*/ 1067481 h 1120951"/>
              <a:gd name="connsiteX15" fmla="*/ 0 w 12096947"/>
              <a:gd name="connsiteY15" fmla="*/ 1047984 h 1120951"/>
              <a:gd name="connsiteX16" fmla="*/ 0 w 12096947"/>
              <a:gd name="connsiteY16" fmla="*/ 168870 h 1120951"/>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634317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55994 w 12096947"/>
              <a:gd name="connsiteY8" fmla="*/ 725883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86273"/>
              <a:gd name="connsiteY0" fmla="*/ 168870 h 1127760"/>
              <a:gd name="connsiteX1" fmla="*/ 1613061 w 12086273"/>
              <a:gd name="connsiteY1" fmla="*/ 54814 h 1127760"/>
              <a:gd name="connsiteX2" fmla="*/ 4206743 w 12086273"/>
              <a:gd name="connsiteY2" fmla="*/ 67901 h 1127760"/>
              <a:gd name="connsiteX3" fmla="*/ 7100047 w 12086273"/>
              <a:gd name="connsiteY3" fmla="*/ 17997 h 1127760"/>
              <a:gd name="connsiteX4" fmla="*/ 9509759 w 12086273"/>
              <a:gd name="connsiteY4" fmla="*/ 190120 h 1127760"/>
              <a:gd name="connsiteX5" fmla="*/ 10470975 w 12086273"/>
              <a:gd name="connsiteY5" fmla="*/ 371829 h 1127760"/>
              <a:gd name="connsiteX6" fmla="*/ 12086273 w 12086273"/>
              <a:gd name="connsiteY6" fmla="*/ 248717 h 1127760"/>
              <a:gd name="connsiteX7" fmla="*/ 12066042 w 12086273"/>
              <a:gd name="connsiteY7" fmla="*/ 899817 h 1127760"/>
              <a:gd name="connsiteX8" fmla="*/ 10442677 w 12086273"/>
              <a:gd name="connsiteY8" fmla="*/ 750809 h 1127760"/>
              <a:gd name="connsiteX9" fmla="*/ 9424946 w 12086273"/>
              <a:gd name="connsiteY9" fmla="*/ 1055102 h 1127760"/>
              <a:gd name="connsiteX10" fmla="*/ 8016007 w 12086273"/>
              <a:gd name="connsiteY10" fmla="*/ 758943 h 1127760"/>
              <a:gd name="connsiteX11" fmla="*/ 6585721 w 12086273"/>
              <a:gd name="connsiteY11" fmla="*/ 956096 h 1127760"/>
              <a:gd name="connsiteX12" fmla="*/ 5251499 w 12086273"/>
              <a:gd name="connsiteY12" fmla="*/ 758770 h 1127760"/>
              <a:gd name="connsiteX13" fmla="*/ 3532276 w 12086273"/>
              <a:gd name="connsiteY13" fmla="*/ 1120707 h 1127760"/>
              <a:gd name="connsiteX14" fmla="*/ 1793195 w 12086273"/>
              <a:gd name="connsiteY14" fmla="*/ 1067481 h 1127760"/>
              <a:gd name="connsiteX15" fmla="*/ 0 w 12086273"/>
              <a:gd name="connsiteY15" fmla="*/ 1047984 h 1127760"/>
              <a:gd name="connsiteX16" fmla="*/ 0 w 12086273"/>
              <a:gd name="connsiteY16" fmla="*/ 168870 h 1127760"/>
              <a:gd name="connsiteX0" fmla="*/ 0 w 12086273"/>
              <a:gd name="connsiteY0" fmla="*/ 168870 h 1127760"/>
              <a:gd name="connsiteX1" fmla="*/ 4206743 w 12086273"/>
              <a:gd name="connsiteY1" fmla="*/ 67901 h 1127760"/>
              <a:gd name="connsiteX2" fmla="*/ 7100047 w 12086273"/>
              <a:gd name="connsiteY2" fmla="*/ 17997 h 1127760"/>
              <a:gd name="connsiteX3" fmla="*/ 9509759 w 12086273"/>
              <a:gd name="connsiteY3" fmla="*/ 190120 h 1127760"/>
              <a:gd name="connsiteX4" fmla="*/ 10470975 w 12086273"/>
              <a:gd name="connsiteY4" fmla="*/ 371829 h 1127760"/>
              <a:gd name="connsiteX5" fmla="*/ 12086273 w 12086273"/>
              <a:gd name="connsiteY5" fmla="*/ 248717 h 1127760"/>
              <a:gd name="connsiteX6" fmla="*/ 12066042 w 12086273"/>
              <a:gd name="connsiteY6" fmla="*/ 899817 h 1127760"/>
              <a:gd name="connsiteX7" fmla="*/ 10442677 w 12086273"/>
              <a:gd name="connsiteY7" fmla="*/ 750809 h 1127760"/>
              <a:gd name="connsiteX8" fmla="*/ 9424946 w 12086273"/>
              <a:gd name="connsiteY8" fmla="*/ 1055102 h 1127760"/>
              <a:gd name="connsiteX9" fmla="*/ 8016007 w 12086273"/>
              <a:gd name="connsiteY9" fmla="*/ 758943 h 1127760"/>
              <a:gd name="connsiteX10" fmla="*/ 6585721 w 12086273"/>
              <a:gd name="connsiteY10" fmla="*/ 956096 h 1127760"/>
              <a:gd name="connsiteX11" fmla="*/ 5251499 w 12086273"/>
              <a:gd name="connsiteY11" fmla="*/ 758770 h 1127760"/>
              <a:gd name="connsiteX12" fmla="*/ 3532276 w 12086273"/>
              <a:gd name="connsiteY12" fmla="*/ 1120707 h 1127760"/>
              <a:gd name="connsiteX13" fmla="*/ 1793195 w 12086273"/>
              <a:gd name="connsiteY13" fmla="*/ 1067481 h 1127760"/>
              <a:gd name="connsiteX14" fmla="*/ 0 w 12086273"/>
              <a:gd name="connsiteY14" fmla="*/ 1047984 h 1127760"/>
              <a:gd name="connsiteX15" fmla="*/ 0 w 12086273"/>
              <a:gd name="connsiteY15" fmla="*/ 168870 h 1127760"/>
              <a:gd name="connsiteX0" fmla="*/ 0 w 12086273"/>
              <a:gd name="connsiteY0" fmla="*/ 168870 h 1127760"/>
              <a:gd name="connsiteX1" fmla="*/ 7100047 w 12086273"/>
              <a:gd name="connsiteY1" fmla="*/ 17997 h 1127760"/>
              <a:gd name="connsiteX2" fmla="*/ 9509759 w 12086273"/>
              <a:gd name="connsiteY2" fmla="*/ 190120 h 1127760"/>
              <a:gd name="connsiteX3" fmla="*/ 10470975 w 12086273"/>
              <a:gd name="connsiteY3" fmla="*/ 371829 h 1127760"/>
              <a:gd name="connsiteX4" fmla="*/ 12086273 w 12086273"/>
              <a:gd name="connsiteY4" fmla="*/ 248717 h 1127760"/>
              <a:gd name="connsiteX5" fmla="*/ 12066042 w 12086273"/>
              <a:gd name="connsiteY5" fmla="*/ 899817 h 1127760"/>
              <a:gd name="connsiteX6" fmla="*/ 10442677 w 12086273"/>
              <a:gd name="connsiteY6" fmla="*/ 750809 h 1127760"/>
              <a:gd name="connsiteX7" fmla="*/ 9424946 w 12086273"/>
              <a:gd name="connsiteY7" fmla="*/ 1055102 h 1127760"/>
              <a:gd name="connsiteX8" fmla="*/ 8016007 w 12086273"/>
              <a:gd name="connsiteY8" fmla="*/ 758943 h 1127760"/>
              <a:gd name="connsiteX9" fmla="*/ 6585721 w 12086273"/>
              <a:gd name="connsiteY9" fmla="*/ 956096 h 1127760"/>
              <a:gd name="connsiteX10" fmla="*/ 5251499 w 12086273"/>
              <a:gd name="connsiteY10" fmla="*/ 758770 h 1127760"/>
              <a:gd name="connsiteX11" fmla="*/ 3532276 w 12086273"/>
              <a:gd name="connsiteY11" fmla="*/ 1120707 h 1127760"/>
              <a:gd name="connsiteX12" fmla="*/ 1793195 w 12086273"/>
              <a:gd name="connsiteY12" fmla="*/ 1067481 h 1127760"/>
              <a:gd name="connsiteX13" fmla="*/ 0 w 12086273"/>
              <a:gd name="connsiteY13" fmla="*/ 1047984 h 1127760"/>
              <a:gd name="connsiteX14" fmla="*/ 0 w 12086273"/>
              <a:gd name="connsiteY14" fmla="*/ 168870 h 1127760"/>
              <a:gd name="connsiteX0" fmla="*/ 51508 w 12086273"/>
              <a:gd name="connsiteY0" fmla="*/ 2727845 h 2727845"/>
              <a:gd name="connsiteX1" fmla="*/ 7100047 w 12086273"/>
              <a:gd name="connsiteY1" fmla="*/ 17997 h 2727845"/>
              <a:gd name="connsiteX2" fmla="*/ 9509759 w 12086273"/>
              <a:gd name="connsiteY2" fmla="*/ 190120 h 2727845"/>
              <a:gd name="connsiteX3" fmla="*/ 10470975 w 12086273"/>
              <a:gd name="connsiteY3" fmla="*/ 371829 h 2727845"/>
              <a:gd name="connsiteX4" fmla="*/ 12086273 w 12086273"/>
              <a:gd name="connsiteY4" fmla="*/ 248717 h 2727845"/>
              <a:gd name="connsiteX5" fmla="*/ 12066042 w 12086273"/>
              <a:gd name="connsiteY5" fmla="*/ 899817 h 2727845"/>
              <a:gd name="connsiteX6" fmla="*/ 10442677 w 12086273"/>
              <a:gd name="connsiteY6" fmla="*/ 750809 h 2727845"/>
              <a:gd name="connsiteX7" fmla="*/ 9424946 w 12086273"/>
              <a:gd name="connsiteY7" fmla="*/ 1055102 h 2727845"/>
              <a:gd name="connsiteX8" fmla="*/ 8016007 w 12086273"/>
              <a:gd name="connsiteY8" fmla="*/ 758943 h 2727845"/>
              <a:gd name="connsiteX9" fmla="*/ 6585721 w 12086273"/>
              <a:gd name="connsiteY9" fmla="*/ 956096 h 2727845"/>
              <a:gd name="connsiteX10" fmla="*/ 5251499 w 12086273"/>
              <a:gd name="connsiteY10" fmla="*/ 758770 h 2727845"/>
              <a:gd name="connsiteX11" fmla="*/ 3532276 w 12086273"/>
              <a:gd name="connsiteY11" fmla="*/ 1120707 h 2727845"/>
              <a:gd name="connsiteX12" fmla="*/ 1793195 w 12086273"/>
              <a:gd name="connsiteY12" fmla="*/ 1067481 h 2727845"/>
              <a:gd name="connsiteX13" fmla="*/ 0 w 12086273"/>
              <a:gd name="connsiteY13" fmla="*/ 1047984 h 2727845"/>
              <a:gd name="connsiteX14" fmla="*/ 51508 w 12086273"/>
              <a:gd name="connsiteY14" fmla="*/ 2727845 h 2727845"/>
              <a:gd name="connsiteX0" fmla="*/ 51508 w 12086273"/>
              <a:gd name="connsiteY0" fmla="*/ 2546880 h 2595407"/>
              <a:gd name="connsiteX1" fmla="*/ 7615127 w 12086273"/>
              <a:gd name="connsiteY1" fmla="*/ 2595408 h 2595407"/>
              <a:gd name="connsiteX2" fmla="*/ 9509759 w 12086273"/>
              <a:gd name="connsiteY2" fmla="*/ 9155 h 2595407"/>
              <a:gd name="connsiteX3" fmla="*/ 10470975 w 12086273"/>
              <a:gd name="connsiteY3" fmla="*/ 190864 h 2595407"/>
              <a:gd name="connsiteX4" fmla="*/ 12086273 w 12086273"/>
              <a:gd name="connsiteY4" fmla="*/ 67752 h 2595407"/>
              <a:gd name="connsiteX5" fmla="*/ 12066042 w 12086273"/>
              <a:gd name="connsiteY5" fmla="*/ 718852 h 2595407"/>
              <a:gd name="connsiteX6" fmla="*/ 10442677 w 12086273"/>
              <a:gd name="connsiteY6" fmla="*/ 569844 h 2595407"/>
              <a:gd name="connsiteX7" fmla="*/ 9424946 w 12086273"/>
              <a:gd name="connsiteY7" fmla="*/ 874137 h 2595407"/>
              <a:gd name="connsiteX8" fmla="*/ 8016007 w 12086273"/>
              <a:gd name="connsiteY8" fmla="*/ 577978 h 2595407"/>
              <a:gd name="connsiteX9" fmla="*/ 6585721 w 12086273"/>
              <a:gd name="connsiteY9" fmla="*/ 775131 h 2595407"/>
              <a:gd name="connsiteX10" fmla="*/ 5251499 w 12086273"/>
              <a:gd name="connsiteY10" fmla="*/ 577805 h 2595407"/>
              <a:gd name="connsiteX11" fmla="*/ 3532276 w 12086273"/>
              <a:gd name="connsiteY11" fmla="*/ 939742 h 2595407"/>
              <a:gd name="connsiteX12" fmla="*/ 1793195 w 12086273"/>
              <a:gd name="connsiteY12" fmla="*/ 886516 h 2595407"/>
              <a:gd name="connsiteX13" fmla="*/ 0 w 12086273"/>
              <a:gd name="connsiteY13" fmla="*/ 867019 h 2595407"/>
              <a:gd name="connsiteX14" fmla="*/ 51508 w 12086273"/>
              <a:gd name="connsiteY14" fmla="*/ 2546880 h 2595407"/>
              <a:gd name="connsiteX0" fmla="*/ 51508 w 12086273"/>
              <a:gd name="connsiteY0" fmla="*/ 2528069 h 3038426"/>
              <a:gd name="connsiteX1" fmla="*/ 7615127 w 12086273"/>
              <a:gd name="connsiteY1" fmla="*/ 2576597 h 3038426"/>
              <a:gd name="connsiteX2" fmla="*/ 10694445 w 12086273"/>
              <a:gd name="connsiteY2" fmla="*/ 2815187 h 3038426"/>
              <a:gd name="connsiteX3" fmla="*/ 10470975 w 12086273"/>
              <a:gd name="connsiteY3" fmla="*/ 172053 h 3038426"/>
              <a:gd name="connsiteX4" fmla="*/ 12086273 w 12086273"/>
              <a:gd name="connsiteY4" fmla="*/ 48941 h 3038426"/>
              <a:gd name="connsiteX5" fmla="*/ 12066042 w 12086273"/>
              <a:gd name="connsiteY5" fmla="*/ 700041 h 3038426"/>
              <a:gd name="connsiteX6" fmla="*/ 10442677 w 12086273"/>
              <a:gd name="connsiteY6" fmla="*/ 551033 h 3038426"/>
              <a:gd name="connsiteX7" fmla="*/ 9424946 w 12086273"/>
              <a:gd name="connsiteY7" fmla="*/ 855326 h 3038426"/>
              <a:gd name="connsiteX8" fmla="*/ 8016007 w 12086273"/>
              <a:gd name="connsiteY8" fmla="*/ 559167 h 3038426"/>
              <a:gd name="connsiteX9" fmla="*/ 6585721 w 12086273"/>
              <a:gd name="connsiteY9" fmla="*/ 756320 h 3038426"/>
              <a:gd name="connsiteX10" fmla="*/ 5251499 w 12086273"/>
              <a:gd name="connsiteY10" fmla="*/ 558994 h 3038426"/>
              <a:gd name="connsiteX11" fmla="*/ 3532276 w 12086273"/>
              <a:gd name="connsiteY11" fmla="*/ 920931 h 3038426"/>
              <a:gd name="connsiteX12" fmla="*/ 1793195 w 12086273"/>
              <a:gd name="connsiteY12" fmla="*/ 867705 h 3038426"/>
              <a:gd name="connsiteX13" fmla="*/ 0 w 12086273"/>
              <a:gd name="connsiteY13" fmla="*/ 848208 h 3038426"/>
              <a:gd name="connsiteX14" fmla="*/ 51508 w 12086273"/>
              <a:gd name="connsiteY14" fmla="*/ 2528069 h 3038426"/>
              <a:gd name="connsiteX0" fmla="*/ 51508 w 12086273"/>
              <a:gd name="connsiteY0" fmla="*/ 2485896 h 2996253"/>
              <a:gd name="connsiteX1" fmla="*/ 7615127 w 12086273"/>
              <a:gd name="connsiteY1" fmla="*/ 2534424 h 2996253"/>
              <a:gd name="connsiteX2" fmla="*/ 10694445 w 12086273"/>
              <a:gd name="connsiteY2" fmla="*/ 2773014 h 2996253"/>
              <a:gd name="connsiteX3" fmla="*/ 11727771 w 12086273"/>
              <a:gd name="connsiteY3" fmla="*/ 2655622 h 2996253"/>
              <a:gd name="connsiteX4" fmla="*/ 12086273 w 12086273"/>
              <a:gd name="connsiteY4" fmla="*/ 6768 h 2996253"/>
              <a:gd name="connsiteX5" fmla="*/ 12066042 w 12086273"/>
              <a:gd name="connsiteY5" fmla="*/ 657868 h 2996253"/>
              <a:gd name="connsiteX6" fmla="*/ 10442677 w 12086273"/>
              <a:gd name="connsiteY6" fmla="*/ 508860 h 2996253"/>
              <a:gd name="connsiteX7" fmla="*/ 9424946 w 12086273"/>
              <a:gd name="connsiteY7" fmla="*/ 813153 h 2996253"/>
              <a:gd name="connsiteX8" fmla="*/ 8016007 w 12086273"/>
              <a:gd name="connsiteY8" fmla="*/ 516994 h 2996253"/>
              <a:gd name="connsiteX9" fmla="*/ 6585721 w 12086273"/>
              <a:gd name="connsiteY9" fmla="*/ 714147 h 2996253"/>
              <a:gd name="connsiteX10" fmla="*/ 5251499 w 12086273"/>
              <a:gd name="connsiteY10" fmla="*/ 516821 h 2996253"/>
              <a:gd name="connsiteX11" fmla="*/ 3532276 w 12086273"/>
              <a:gd name="connsiteY11" fmla="*/ 878758 h 2996253"/>
              <a:gd name="connsiteX12" fmla="*/ 1793195 w 12086273"/>
              <a:gd name="connsiteY12" fmla="*/ 825532 h 2996253"/>
              <a:gd name="connsiteX13" fmla="*/ 0 w 12086273"/>
              <a:gd name="connsiteY13" fmla="*/ 806035 h 2996253"/>
              <a:gd name="connsiteX14" fmla="*/ 51508 w 12086273"/>
              <a:gd name="connsiteY14" fmla="*/ 2485896 h 2996253"/>
              <a:gd name="connsiteX0" fmla="*/ 51508 w 12136146"/>
              <a:gd name="connsiteY0" fmla="*/ 1977370 h 2487727"/>
              <a:gd name="connsiteX1" fmla="*/ 7615127 w 12136146"/>
              <a:gd name="connsiteY1" fmla="*/ 2025898 h 2487727"/>
              <a:gd name="connsiteX2" fmla="*/ 10694445 w 12136146"/>
              <a:gd name="connsiteY2" fmla="*/ 2264488 h 2487727"/>
              <a:gd name="connsiteX3" fmla="*/ 11727771 w 12136146"/>
              <a:gd name="connsiteY3" fmla="*/ 2147096 h 2487727"/>
              <a:gd name="connsiteX4" fmla="*/ 12066042 w 12136146"/>
              <a:gd name="connsiteY4" fmla="*/ 149342 h 2487727"/>
              <a:gd name="connsiteX5" fmla="*/ 10442677 w 12136146"/>
              <a:gd name="connsiteY5" fmla="*/ 334 h 2487727"/>
              <a:gd name="connsiteX6" fmla="*/ 9424946 w 12136146"/>
              <a:gd name="connsiteY6" fmla="*/ 304627 h 2487727"/>
              <a:gd name="connsiteX7" fmla="*/ 8016007 w 12136146"/>
              <a:gd name="connsiteY7" fmla="*/ 8468 h 2487727"/>
              <a:gd name="connsiteX8" fmla="*/ 6585721 w 12136146"/>
              <a:gd name="connsiteY8" fmla="*/ 205621 h 2487727"/>
              <a:gd name="connsiteX9" fmla="*/ 5251499 w 12136146"/>
              <a:gd name="connsiteY9" fmla="*/ 8295 h 2487727"/>
              <a:gd name="connsiteX10" fmla="*/ 3532276 w 12136146"/>
              <a:gd name="connsiteY10" fmla="*/ 370232 h 2487727"/>
              <a:gd name="connsiteX11" fmla="*/ 1793195 w 12136146"/>
              <a:gd name="connsiteY11" fmla="*/ 317006 h 2487727"/>
              <a:gd name="connsiteX12" fmla="*/ 0 w 12136146"/>
              <a:gd name="connsiteY12" fmla="*/ 297509 h 2487727"/>
              <a:gd name="connsiteX13" fmla="*/ 51508 w 12136146"/>
              <a:gd name="connsiteY13" fmla="*/ 1977370 h 2487727"/>
              <a:gd name="connsiteX0" fmla="*/ 51508 w 12222740"/>
              <a:gd name="connsiteY0" fmla="*/ 1977370 h 2487727"/>
              <a:gd name="connsiteX1" fmla="*/ 7615127 w 12222740"/>
              <a:gd name="connsiteY1" fmla="*/ 2025898 h 2487727"/>
              <a:gd name="connsiteX2" fmla="*/ 10694445 w 12222740"/>
              <a:gd name="connsiteY2" fmla="*/ 2264488 h 2487727"/>
              <a:gd name="connsiteX3" fmla="*/ 12047120 w 12222740"/>
              <a:gd name="connsiteY3" fmla="*/ 2064013 h 2487727"/>
              <a:gd name="connsiteX4" fmla="*/ 12066042 w 12222740"/>
              <a:gd name="connsiteY4" fmla="*/ 149342 h 2487727"/>
              <a:gd name="connsiteX5" fmla="*/ 10442677 w 12222740"/>
              <a:gd name="connsiteY5" fmla="*/ 334 h 2487727"/>
              <a:gd name="connsiteX6" fmla="*/ 9424946 w 12222740"/>
              <a:gd name="connsiteY6" fmla="*/ 304627 h 2487727"/>
              <a:gd name="connsiteX7" fmla="*/ 8016007 w 12222740"/>
              <a:gd name="connsiteY7" fmla="*/ 8468 h 2487727"/>
              <a:gd name="connsiteX8" fmla="*/ 6585721 w 12222740"/>
              <a:gd name="connsiteY8" fmla="*/ 205621 h 2487727"/>
              <a:gd name="connsiteX9" fmla="*/ 5251499 w 12222740"/>
              <a:gd name="connsiteY9" fmla="*/ 8295 h 2487727"/>
              <a:gd name="connsiteX10" fmla="*/ 3532276 w 12222740"/>
              <a:gd name="connsiteY10" fmla="*/ 370232 h 2487727"/>
              <a:gd name="connsiteX11" fmla="*/ 1793195 w 12222740"/>
              <a:gd name="connsiteY11" fmla="*/ 317006 h 2487727"/>
              <a:gd name="connsiteX12" fmla="*/ 0 w 12222740"/>
              <a:gd name="connsiteY12" fmla="*/ 297509 h 2487727"/>
              <a:gd name="connsiteX13" fmla="*/ 51508 w 12222740"/>
              <a:gd name="connsiteY13" fmla="*/ 1977370 h 2487727"/>
              <a:gd name="connsiteX0" fmla="*/ 51508 w 12222740"/>
              <a:gd name="connsiteY0" fmla="*/ 1977370 h 2196677"/>
              <a:gd name="connsiteX1" fmla="*/ 7615127 w 12222740"/>
              <a:gd name="connsiteY1" fmla="*/ 2025898 h 2196677"/>
              <a:gd name="connsiteX2" fmla="*/ 12047120 w 12222740"/>
              <a:gd name="connsiteY2" fmla="*/ 2064013 h 2196677"/>
              <a:gd name="connsiteX3" fmla="*/ 12066042 w 12222740"/>
              <a:gd name="connsiteY3" fmla="*/ 149342 h 2196677"/>
              <a:gd name="connsiteX4" fmla="*/ 10442677 w 12222740"/>
              <a:gd name="connsiteY4" fmla="*/ 334 h 2196677"/>
              <a:gd name="connsiteX5" fmla="*/ 9424946 w 12222740"/>
              <a:gd name="connsiteY5" fmla="*/ 304627 h 2196677"/>
              <a:gd name="connsiteX6" fmla="*/ 8016007 w 12222740"/>
              <a:gd name="connsiteY6" fmla="*/ 8468 h 2196677"/>
              <a:gd name="connsiteX7" fmla="*/ 6585721 w 12222740"/>
              <a:gd name="connsiteY7" fmla="*/ 205621 h 2196677"/>
              <a:gd name="connsiteX8" fmla="*/ 5251499 w 12222740"/>
              <a:gd name="connsiteY8" fmla="*/ 8295 h 2196677"/>
              <a:gd name="connsiteX9" fmla="*/ 3532276 w 12222740"/>
              <a:gd name="connsiteY9" fmla="*/ 370232 h 2196677"/>
              <a:gd name="connsiteX10" fmla="*/ 1793195 w 12222740"/>
              <a:gd name="connsiteY10" fmla="*/ 317006 h 2196677"/>
              <a:gd name="connsiteX11" fmla="*/ 0 w 12222740"/>
              <a:gd name="connsiteY11" fmla="*/ 297509 h 2196677"/>
              <a:gd name="connsiteX12" fmla="*/ 51508 w 12222740"/>
              <a:gd name="connsiteY12" fmla="*/ 1977370 h 2196677"/>
              <a:gd name="connsiteX0" fmla="*/ 51508 w 12222740"/>
              <a:gd name="connsiteY0" fmla="*/ 1977370 h 2250532"/>
              <a:gd name="connsiteX1" fmla="*/ 12047120 w 12222740"/>
              <a:gd name="connsiteY1" fmla="*/ 2064013 h 2250532"/>
              <a:gd name="connsiteX2" fmla="*/ 12066042 w 12222740"/>
              <a:gd name="connsiteY2" fmla="*/ 149342 h 2250532"/>
              <a:gd name="connsiteX3" fmla="*/ 10442677 w 12222740"/>
              <a:gd name="connsiteY3" fmla="*/ 334 h 2250532"/>
              <a:gd name="connsiteX4" fmla="*/ 9424946 w 12222740"/>
              <a:gd name="connsiteY4" fmla="*/ 304627 h 2250532"/>
              <a:gd name="connsiteX5" fmla="*/ 8016007 w 12222740"/>
              <a:gd name="connsiteY5" fmla="*/ 8468 h 2250532"/>
              <a:gd name="connsiteX6" fmla="*/ 6585721 w 12222740"/>
              <a:gd name="connsiteY6" fmla="*/ 205621 h 2250532"/>
              <a:gd name="connsiteX7" fmla="*/ 5251499 w 12222740"/>
              <a:gd name="connsiteY7" fmla="*/ 8295 h 2250532"/>
              <a:gd name="connsiteX8" fmla="*/ 3532276 w 12222740"/>
              <a:gd name="connsiteY8" fmla="*/ 370232 h 2250532"/>
              <a:gd name="connsiteX9" fmla="*/ 1793195 w 12222740"/>
              <a:gd name="connsiteY9" fmla="*/ 317006 h 2250532"/>
              <a:gd name="connsiteX10" fmla="*/ 0 w 12222740"/>
              <a:gd name="connsiteY10" fmla="*/ 297509 h 2250532"/>
              <a:gd name="connsiteX11" fmla="*/ 51508 w 12222740"/>
              <a:gd name="connsiteY11" fmla="*/ 1977370 h 2250532"/>
              <a:gd name="connsiteX0" fmla="*/ 0 w 12233041"/>
              <a:gd name="connsiteY0" fmla="*/ 2052145 h 2282917"/>
              <a:gd name="connsiteX1" fmla="*/ 12057421 w 12233041"/>
              <a:gd name="connsiteY1" fmla="*/ 2064013 h 2282917"/>
              <a:gd name="connsiteX2" fmla="*/ 12076343 w 12233041"/>
              <a:gd name="connsiteY2" fmla="*/ 149342 h 2282917"/>
              <a:gd name="connsiteX3" fmla="*/ 10452978 w 12233041"/>
              <a:gd name="connsiteY3" fmla="*/ 334 h 2282917"/>
              <a:gd name="connsiteX4" fmla="*/ 9435247 w 12233041"/>
              <a:gd name="connsiteY4" fmla="*/ 304627 h 2282917"/>
              <a:gd name="connsiteX5" fmla="*/ 8026308 w 12233041"/>
              <a:gd name="connsiteY5" fmla="*/ 8468 h 2282917"/>
              <a:gd name="connsiteX6" fmla="*/ 6596022 w 12233041"/>
              <a:gd name="connsiteY6" fmla="*/ 205621 h 2282917"/>
              <a:gd name="connsiteX7" fmla="*/ 5261800 w 12233041"/>
              <a:gd name="connsiteY7" fmla="*/ 8295 h 2282917"/>
              <a:gd name="connsiteX8" fmla="*/ 3542577 w 12233041"/>
              <a:gd name="connsiteY8" fmla="*/ 370232 h 2282917"/>
              <a:gd name="connsiteX9" fmla="*/ 1803496 w 12233041"/>
              <a:gd name="connsiteY9" fmla="*/ 317006 h 2282917"/>
              <a:gd name="connsiteX10" fmla="*/ 10301 w 12233041"/>
              <a:gd name="connsiteY10" fmla="*/ 297509 h 2282917"/>
              <a:gd name="connsiteX11" fmla="*/ 0 w 12233041"/>
              <a:gd name="connsiteY11" fmla="*/ 2052145 h 2282917"/>
              <a:gd name="connsiteX0" fmla="*/ 31822 w 12264863"/>
              <a:gd name="connsiteY0" fmla="*/ 2052145 h 2282917"/>
              <a:gd name="connsiteX1" fmla="*/ 12089243 w 12264863"/>
              <a:gd name="connsiteY1" fmla="*/ 2064013 h 2282917"/>
              <a:gd name="connsiteX2" fmla="*/ 12108165 w 12264863"/>
              <a:gd name="connsiteY2" fmla="*/ 149342 h 2282917"/>
              <a:gd name="connsiteX3" fmla="*/ 10484800 w 12264863"/>
              <a:gd name="connsiteY3" fmla="*/ 334 h 2282917"/>
              <a:gd name="connsiteX4" fmla="*/ 9467069 w 12264863"/>
              <a:gd name="connsiteY4" fmla="*/ 304627 h 2282917"/>
              <a:gd name="connsiteX5" fmla="*/ 8058130 w 12264863"/>
              <a:gd name="connsiteY5" fmla="*/ 8468 h 2282917"/>
              <a:gd name="connsiteX6" fmla="*/ 6627844 w 12264863"/>
              <a:gd name="connsiteY6" fmla="*/ 205621 h 2282917"/>
              <a:gd name="connsiteX7" fmla="*/ 5293622 w 12264863"/>
              <a:gd name="connsiteY7" fmla="*/ 8295 h 2282917"/>
              <a:gd name="connsiteX8" fmla="*/ 3574399 w 12264863"/>
              <a:gd name="connsiteY8" fmla="*/ 370232 h 2282917"/>
              <a:gd name="connsiteX9" fmla="*/ 1835318 w 12264863"/>
              <a:gd name="connsiteY9" fmla="*/ 317006 h 2282917"/>
              <a:gd name="connsiteX10" fmla="*/ 42123 w 12264863"/>
              <a:gd name="connsiteY10" fmla="*/ 297509 h 2282917"/>
              <a:gd name="connsiteX11" fmla="*/ 31822 w 12264863"/>
              <a:gd name="connsiteY11" fmla="*/ 2052145 h 2282917"/>
              <a:gd name="connsiteX0" fmla="*/ 69298 w 12302339"/>
              <a:gd name="connsiteY0" fmla="*/ 2052145 h 2282917"/>
              <a:gd name="connsiteX1" fmla="*/ 12126719 w 12302339"/>
              <a:gd name="connsiteY1" fmla="*/ 2064013 h 2282917"/>
              <a:gd name="connsiteX2" fmla="*/ 12145641 w 12302339"/>
              <a:gd name="connsiteY2" fmla="*/ 149342 h 2282917"/>
              <a:gd name="connsiteX3" fmla="*/ 10522276 w 12302339"/>
              <a:gd name="connsiteY3" fmla="*/ 334 h 2282917"/>
              <a:gd name="connsiteX4" fmla="*/ 9504545 w 12302339"/>
              <a:gd name="connsiteY4" fmla="*/ 304627 h 2282917"/>
              <a:gd name="connsiteX5" fmla="*/ 8095606 w 12302339"/>
              <a:gd name="connsiteY5" fmla="*/ 8468 h 2282917"/>
              <a:gd name="connsiteX6" fmla="*/ 6665320 w 12302339"/>
              <a:gd name="connsiteY6" fmla="*/ 205621 h 2282917"/>
              <a:gd name="connsiteX7" fmla="*/ 5331098 w 12302339"/>
              <a:gd name="connsiteY7" fmla="*/ 8295 h 2282917"/>
              <a:gd name="connsiteX8" fmla="*/ 3611875 w 12302339"/>
              <a:gd name="connsiteY8" fmla="*/ 370232 h 2282917"/>
              <a:gd name="connsiteX9" fmla="*/ 1872794 w 12302339"/>
              <a:gd name="connsiteY9" fmla="*/ 317006 h 2282917"/>
              <a:gd name="connsiteX10" fmla="*/ 79599 w 12302339"/>
              <a:gd name="connsiteY10" fmla="*/ 297509 h 2282917"/>
              <a:gd name="connsiteX11" fmla="*/ 69298 w 12302339"/>
              <a:gd name="connsiteY11" fmla="*/ 2052145 h 2282917"/>
              <a:gd name="connsiteX0" fmla="*/ 82108 w 12315149"/>
              <a:gd name="connsiteY0" fmla="*/ 2052145 h 2282917"/>
              <a:gd name="connsiteX1" fmla="*/ 12139529 w 12315149"/>
              <a:gd name="connsiteY1" fmla="*/ 2064013 h 2282917"/>
              <a:gd name="connsiteX2" fmla="*/ 12158451 w 12315149"/>
              <a:gd name="connsiteY2" fmla="*/ 149342 h 2282917"/>
              <a:gd name="connsiteX3" fmla="*/ 10535086 w 12315149"/>
              <a:gd name="connsiteY3" fmla="*/ 334 h 2282917"/>
              <a:gd name="connsiteX4" fmla="*/ 9517355 w 12315149"/>
              <a:gd name="connsiteY4" fmla="*/ 304627 h 2282917"/>
              <a:gd name="connsiteX5" fmla="*/ 8108416 w 12315149"/>
              <a:gd name="connsiteY5" fmla="*/ 8468 h 2282917"/>
              <a:gd name="connsiteX6" fmla="*/ 6678130 w 12315149"/>
              <a:gd name="connsiteY6" fmla="*/ 205621 h 2282917"/>
              <a:gd name="connsiteX7" fmla="*/ 5343908 w 12315149"/>
              <a:gd name="connsiteY7" fmla="*/ 8295 h 2282917"/>
              <a:gd name="connsiteX8" fmla="*/ 3624685 w 12315149"/>
              <a:gd name="connsiteY8" fmla="*/ 370232 h 2282917"/>
              <a:gd name="connsiteX9" fmla="*/ 1885604 w 12315149"/>
              <a:gd name="connsiteY9" fmla="*/ 317006 h 2282917"/>
              <a:gd name="connsiteX10" fmla="*/ 70550 w 12315149"/>
              <a:gd name="connsiteY10" fmla="*/ 200544 h 2282917"/>
              <a:gd name="connsiteX11" fmla="*/ 82108 w 12315149"/>
              <a:gd name="connsiteY11" fmla="*/ 2052145 h 2282917"/>
              <a:gd name="connsiteX0" fmla="*/ 82108 w 12315149"/>
              <a:gd name="connsiteY0" fmla="*/ 2052145 h 2282917"/>
              <a:gd name="connsiteX1" fmla="*/ 12139529 w 12315149"/>
              <a:gd name="connsiteY1" fmla="*/ 2064013 h 2282917"/>
              <a:gd name="connsiteX2" fmla="*/ 12158451 w 12315149"/>
              <a:gd name="connsiteY2" fmla="*/ 149342 h 2282917"/>
              <a:gd name="connsiteX3" fmla="*/ 10535086 w 12315149"/>
              <a:gd name="connsiteY3" fmla="*/ 334 h 2282917"/>
              <a:gd name="connsiteX4" fmla="*/ 9517355 w 12315149"/>
              <a:gd name="connsiteY4" fmla="*/ 304627 h 2282917"/>
              <a:gd name="connsiteX5" fmla="*/ 8108416 w 12315149"/>
              <a:gd name="connsiteY5" fmla="*/ 8468 h 2282917"/>
              <a:gd name="connsiteX6" fmla="*/ 6678130 w 12315149"/>
              <a:gd name="connsiteY6" fmla="*/ 205621 h 2282917"/>
              <a:gd name="connsiteX7" fmla="*/ 5343908 w 12315149"/>
              <a:gd name="connsiteY7" fmla="*/ 8295 h 2282917"/>
              <a:gd name="connsiteX8" fmla="*/ 3624685 w 12315149"/>
              <a:gd name="connsiteY8" fmla="*/ 370232 h 2282917"/>
              <a:gd name="connsiteX9" fmla="*/ 1885604 w 12315149"/>
              <a:gd name="connsiteY9" fmla="*/ 317006 h 2282917"/>
              <a:gd name="connsiteX10" fmla="*/ 70550 w 12315149"/>
              <a:gd name="connsiteY10" fmla="*/ 200544 h 2282917"/>
              <a:gd name="connsiteX11" fmla="*/ 82108 w 12315149"/>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3639004 w 12329468"/>
              <a:gd name="connsiteY8" fmla="*/ 370232 h 2282917"/>
              <a:gd name="connsiteX9" fmla="*/ 1899923 w 12329468"/>
              <a:gd name="connsiteY9" fmla="*/ 317006 h 2282917"/>
              <a:gd name="connsiteX10" fmla="*/ 63010 w 12329468"/>
              <a:gd name="connsiteY10" fmla="*/ 103580 h 2282917"/>
              <a:gd name="connsiteX11" fmla="*/ 96427 w 12329468"/>
              <a:gd name="connsiteY11" fmla="*/ 2052145 h 2282917"/>
              <a:gd name="connsiteX0" fmla="*/ 96427 w 12329468"/>
              <a:gd name="connsiteY0" fmla="*/ 2056133 h 2286905"/>
              <a:gd name="connsiteX1" fmla="*/ 12153848 w 12329468"/>
              <a:gd name="connsiteY1" fmla="*/ 2068001 h 2286905"/>
              <a:gd name="connsiteX2" fmla="*/ 12172770 w 12329468"/>
              <a:gd name="connsiteY2" fmla="*/ 153330 h 2286905"/>
              <a:gd name="connsiteX3" fmla="*/ 10549405 w 12329468"/>
              <a:gd name="connsiteY3" fmla="*/ 4322 h 2286905"/>
              <a:gd name="connsiteX4" fmla="*/ 9531674 w 12329468"/>
              <a:gd name="connsiteY4" fmla="*/ 308615 h 2286905"/>
              <a:gd name="connsiteX5" fmla="*/ 8122735 w 12329468"/>
              <a:gd name="connsiteY5" fmla="*/ 12456 h 2286905"/>
              <a:gd name="connsiteX6" fmla="*/ 6692449 w 12329468"/>
              <a:gd name="connsiteY6" fmla="*/ 209609 h 2286905"/>
              <a:gd name="connsiteX7" fmla="*/ 5358227 w 12329468"/>
              <a:gd name="connsiteY7" fmla="*/ 12283 h 2286905"/>
              <a:gd name="connsiteX8" fmla="*/ 3639004 w 12329468"/>
              <a:gd name="connsiteY8" fmla="*/ 374220 h 2286905"/>
              <a:gd name="connsiteX9" fmla="*/ 1834344 w 12329468"/>
              <a:gd name="connsiteY9" fmla="*/ 21285 h 2286905"/>
              <a:gd name="connsiteX10" fmla="*/ 63010 w 12329468"/>
              <a:gd name="connsiteY10" fmla="*/ 107568 h 2286905"/>
              <a:gd name="connsiteX11" fmla="*/ 96427 w 12329468"/>
              <a:gd name="connsiteY11" fmla="*/ 2056133 h 2286905"/>
              <a:gd name="connsiteX0" fmla="*/ 96427 w 12329468"/>
              <a:gd name="connsiteY0" fmla="*/ 2056133 h 2286905"/>
              <a:gd name="connsiteX1" fmla="*/ 12153848 w 12329468"/>
              <a:gd name="connsiteY1" fmla="*/ 2068001 h 2286905"/>
              <a:gd name="connsiteX2" fmla="*/ 12172770 w 12329468"/>
              <a:gd name="connsiteY2" fmla="*/ 153330 h 2286905"/>
              <a:gd name="connsiteX3" fmla="*/ 10549405 w 12329468"/>
              <a:gd name="connsiteY3" fmla="*/ 4322 h 2286905"/>
              <a:gd name="connsiteX4" fmla="*/ 9531674 w 12329468"/>
              <a:gd name="connsiteY4" fmla="*/ 308615 h 2286905"/>
              <a:gd name="connsiteX5" fmla="*/ 8122735 w 12329468"/>
              <a:gd name="connsiteY5" fmla="*/ 12456 h 2286905"/>
              <a:gd name="connsiteX6" fmla="*/ 6692449 w 12329468"/>
              <a:gd name="connsiteY6" fmla="*/ 209609 h 2286905"/>
              <a:gd name="connsiteX7" fmla="*/ 5358227 w 12329468"/>
              <a:gd name="connsiteY7" fmla="*/ 12283 h 2286905"/>
              <a:gd name="connsiteX8" fmla="*/ 3639004 w 12329468"/>
              <a:gd name="connsiteY8" fmla="*/ 374220 h 2286905"/>
              <a:gd name="connsiteX9" fmla="*/ 1834344 w 12329468"/>
              <a:gd name="connsiteY9" fmla="*/ 21285 h 2286905"/>
              <a:gd name="connsiteX10" fmla="*/ 63010 w 12329468"/>
              <a:gd name="connsiteY10" fmla="*/ 107568 h 2286905"/>
              <a:gd name="connsiteX11" fmla="*/ 96427 w 12329468"/>
              <a:gd name="connsiteY11" fmla="*/ 2056133 h 2286905"/>
              <a:gd name="connsiteX0" fmla="*/ 96427 w 12329468"/>
              <a:gd name="connsiteY0" fmla="*/ 2056133 h 2286905"/>
              <a:gd name="connsiteX1" fmla="*/ 12153848 w 12329468"/>
              <a:gd name="connsiteY1" fmla="*/ 2068001 h 2286905"/>
              <a:gd name="connsiteX2" fmla="*/ 12172770 w 12329468"/>
              <a:gd name="connsiteY2" fmla="*/ 153330 h 2286905"/>
              <a:gd name="connsiteX3" fmla="*/ 10549405 w 12329468"/>
              <a:gd name="connsiteY3" fmla="*/ 4322 h 2286905"/>
              <a:gd name="connsiteX4" fmla="*/ 9531674 w 12329468"/>
              <a:gd name="connsiteY4" fmla="*/ 308615 h 2286905"/>
              <a:gd name="connsiteX5" fmla="*/ 8122735 w 12329468"/>
              <a:gd name="connsiteY5" fmla="*/ 12456 h 2286905"/>
              <a:gd name="connsiteX6" fmla="*/ 6692449 w 12329468"/>
              <a:gd name="connsiteY6" fmla="*/ 209609 h 2286905"/>
              <a:gd name="connsiteX7" fmla="*/ 5358227 w 12329468"/>
              <a:gd name="connsiteY7" fmla="*/ 12283 h 2286905"/>
              <a:gd name="connsiteX8" fmla="*/ 3639004 w 12329468"/>
              <a:gd name="connsiteY8" fmla="*/ 374220 h 2286905"/>
              <a:gd name="connsiteX9" fmla="*/ 1834344 w 12329468"/>
              <a:gd name="connsiteY9" fmla="*/ 21285 h 2286905"/>
              <a:gd name="connsiteX10" fmla="*/ 63010 w 12329468"/>
              <a:gd name="connsiteY10" fmla="*/ 107568 h 2286905"/>
              <a:gd name="connsiteX11" fmla="*/ 96427 w 12329468"/>
              <a:gd name="connsiteY11" fmla="*/ 2056133 h 2286905"/>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3639004 w 12329468"/>
              <a:gd name="connsiteY8" fmla="*/ 370232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3639004 w 12329468"/>
              <a:gd name="connsiteY8" fmla="*/ 370232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73922 w 12329468"/>
              <a:gd name="connsiteY8" fmla="*/ 334973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73922 w 12329468"/>
              <a:gd name="connsiteY8" fmla="*/ 334973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73922 w 12329468"/>
              <a:gd name="connsiteY8" fmla="*/ 334973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95783 w 12329468"/>
              <a:gd name="connsiteY8" fmla="*/ 352604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549405 w 12329468"/>
              <a:gd name="connsiteY3" fmla="*/ 6397 h 2288980"/>
              <a:gd name="connsiteX4" fmla="*/ 9531674 w 12329468"/>
              <a:gd name="connsiteY4" fmla="*/ 310690 h 2288980"/>
              <a:gd name="connsiteX5" fmla="*/ 8122735 w 12329468"/>
              <a:gd name="connsiteY5" fmla="*/ 14531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549405 w 12329468"/>
              <a:gd name="connsiteY3" fmla="*/ 6397 h 2288980"/>
              <a:gd name="connsiteX4" fmla="*/ 9531674 w 12329468"/>
              <a:gd name="connsiteY4" fmla="*/ 310690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549405 w 12329468"/>
              <a:gd name="connsiteY3" fmla="*/ 6397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433306 w 12329468"/>
              <a:gd name="connsiteY4" fmla="*/ 20491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433306 w 12329468"/>
              <a:gd name="connsiteY4" fmla="*/ 20491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3887"/>
              <a:gd name="connsiteY0" fmla="*/ 2058208 h 2288980"/>
              <a:gd name="connsiteX1" fmla="*/ 12153848 w 12323887"/>
              <a:gd name="connsiteY1" fmla="*/ 2070076 h 2288980"/>
              <a:gd name="connsiteX2" fmla="*/ 12161841 w 12323887"/>
              <a:gd name="connsiteY2" fmla="*/ 252369 h 2288980"/>
              <a:gd name="connsiteX3" fmla="*/ 10614983 w 12323887"/>
              <a:gd name="connsiteY3" fmla="*/ 314921 h 2288980"/>
              <a:gd name="connsiteX4" fmla="*/ 9433306 w 12323887"/>
              <a:gd name="connsiteY4" fmla="*/ 204911 h 2288980"/>
              <a:gd name="connsiteX5" fmla="*/ 8439698 w 12323887"/>
              <a:gd name="connsiteY5" fmla="*/ 420019 h 2288980"/>
              <a:gd name="connsiteX6" fmla="*/ 6692449 w 12323887"/>
              <a:gd name="connsiteY6" fmla="*/ 211684 h 2288980"/>
              <a:gd name="connsiteX7" fmla="*/ 5358227 w 12323887"/>
              <a:gd name="connsiteY7" fmla="*/ 14358 h 2288980"/>
              <a:gd name="connsiteX8" fmla="*/ 2895783 w 12323887"/>
              <a:gd name="connsiteY8" fmla="*/ 358667 h 2288980"/>
              <a:gd name="connsiteX9" fmla="*/ 1834344 w 12323887"/>
              <a:gd name="connsiteY9" fmla="*/ 23360 h 2288980"/>
              <a:gd name="connsiteX10" fmla="*/ 63010 w 12323887"/>
              <a:gd name="connsiteY10" fmla="*/ 109643 h 2288980"/>
              <a:gd name="connsiteX11" fmla="*/ 96427 w 12323887"/>
              <a:gd name="connsiteY11" fmla="*/ 2058208 h 2288980"/>
              <a:gd name="connsiteX0" fmla="*/ 96427 w 12323887"/>
              <a:gd name="connsiteY0" fmla="*/ 2058208 h 2288980"/>
              <a:gd name="connsiteX1" fmla="*/ 12153848 w 12323887"/>
              <a:gd name="connsiteY1" fmla="*/ 2070076 h 2288980"/>
              <a:gd name="connsiteX2" fmla="*/ 12161841 w 12323887"/>
              <a:gd name="connsiteY2" fmla="*/ 252369 h 2288980"/>
              <a:gd name="connsiteX3" fmla="*/ 10614983 w 12323887"/>
              <a:gd name="connsiteY3" fmla="*/ 314921 h 2288980"/>
              <a:gd name="connsiteX4" fmla="*/ 9433306 w 12323887"/>
              <a:gd name="connsiteY4" fmla="*/ 204911 h 2288980"/>
              <a:gd name="connsiteX5" fmla="*/ 8439698 w 12323887"/>
              <a:gd name="connsiteY5" fmla="*/ 420019 h 2288980"/>
              <a:gd name="connsiteX6" fmla="*/ 6692449 w 12323887"/>
              <a:gd name="connsiteY6" fmla="*/ 211684 h 2288980"/>
              <a:gd name="connsiteX7" fmla="*/ 5358227 w 12323887"/>
              <a:gd name="connsiteY7" fmla="*/ 14358 h 2288980"/>
              <a:gd name="connsiteX8" fmla="*/ 2895783 w 12323887"/>
              <a:gd name="connsiteY8" fmla="*/ 358667 h 2288980"/>
              <a:gd name="connsiteX9" fmla="*/ 1834344 w 12323887"/>
              <a:gd name="connsiteY9" fmla="*/ 23360 h 2288980"/>
              <a:gd name="connsiteX10" fmla="*/ 63010 w 12323887"/>
              <a:gd name="connsiteY10" fmla="*/ 109643 h 2288980"/>
              <a:gd name="connsiteX11" fmla="*/ 96427 w 12323887"/>
              <a:gd name="connsiteY11" fmla="*/ 2058208 h 228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23887" h="2288980">
                <a:moveTo>
                  <a:pt x="96427" y="2058208"/>
                </a:moveTo>
                <a:cubicBezTo>
                  <a:pt x="2104280" y="2352625"/>
                  <a:pt x="10151426" y="2374747"/>
                  <a:pt x="12153848" y="2070076"/>
                </a:cubicBezTo>
                <a:cubicBezTo>
                  <a:pt x="12382447" y="1717552"/>
                  <a:pt x="12376023" y="610163"/>
                  <a:pt x="12161841" y="252369"/>
                </a:cubicBezTo>
                <a:cubicBezTo>
                  <a:pt x="11444513" y="65892"/>
                  <a:pt x="11257221" y="202874"/>
                  <a:pt x="10614983" y="314921"/>
                </a:cubicBezTo>
                <a:cubicBezTo>
                  <a:pt x="10114340" y="392562"/>
                  <a:pt x="9945647" y="204911"/>
                  <a:pt x="9433306" y="204911"/>
                </a:cubicBezTo>
                <a:cubicBezTo>
                  <a:pt x="8910290" y="213162"/>
                  <a:pt x="8939316" y="456018"/>
                  <a:pt x="8439698" y="420019"/>
                </a:cubicBezTo>
                <a:cubicBezTo>
                  <a:pt x="7920241" y="378767"/>
                  <a:pt x="7297297" y="203432"/>
                  <a:pt x="6692449" y="211684"/>
                </a:cubicBezTo>
                <a:cubicBezTo>
                  <a:pt x="6183666" y="211683"/>
                  <a:pt x="5916286" y="46900"/>
                  <a:pt x="5358227" y="14358"/>
                </a:cubicBezTo>
                <a:cubicBezTo>
                  <a:pt x="3520928" y="-85282"/>
                  <a:pt x="3540161" y="366573"/>
                  <a:pt x="2895783" y="358667"/>
                </a:cubicBezTo>
                <a:cubicBezTo>
                  <a:pt x="2488729" y="307458"/>
                  <a:pt x="2453423" y="123710"/>
                  <a:pt x="1834344" y="23360"/>
                </a:cubicBezTo>
                <a:cubicBezTo>
                  <a:pt x="1392932" y="-6024"/>
                  <a:pt x="366431" y="263076"/>
                  <a:pt x="63010" y="109643"/>
                </a:cubicBezTo>
                <a:cubicBezTo>
                  <a:pt x="-59044" y="652003"/>
                  <a:pt x="20781" y="1452069"/>
                  <a:pt x="96427" y="2058208"/>
                </a:cubicBezTo>
                <a:close/>
              </a:path>
            </a:pathLst>
          </a:custGeom>
          <a:solidFill>
            <a:srgbClr val="CCE8F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786663" y="885828"/>
            <a:ext cx="4601738" cy="4601738"/>
            <a:chOff x="3786663" y="885828"/>
            <a:chExt cx="4601738" cy="4601738"/>
          </a:xfrm>
        </p:grpSpPr>
        <p:sp>
          <p:nvSpPr>
            <p:cNvPr id="15" name="椭圆 14"/>
            <p:cNvSpPr/>
            <p:nvPr/>
          </p:nvSpPr>
          <p:spPr>
            <a:xfrm>
              <a:off x="3786663" y="885828"/>
              <a:ext cx="4601738" cy="4601738"/>
            </a:xfrm>
            <a:prstGeom prst="ellipse">
              <a:avLst/>
            </a:prstGeom>
            <a:solidFill>
              <a:schemeClr val="bg1"/>
            </a:solidFill>
            <a:ln w="28575">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236560" y="1335725"/>
              <a:ext cx="3701944" cy="3701944"/>
            </a:xfrm>
            <a:prstGeom prst="ellipse">
              <a:avLst/>
            </a:prstGeom>
            <a:solidFill>
              <a:srgbClr val="F3D4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110049" y="1209214"/>
              <a:ext cx="3954966" cy="3954966"/>
            </a:xfrm>
            <a:prstGeom prst="ellipse">
              <a:avLst/>
            </a:prstGeom>
            <a:noFill/>
            <a:ln w="28575" cap="rnd">
              <a:solidFill>
                <a:schemeClr val="tx1">
                  <a:lumMod val="95000"/>
                  <a:lumOff val="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8"/>
          <p:cNvSpPr/>
          <p:nvPr/>
        </p:nvSpPr>
        <p:spPr>
          <a:xfrm>
            <a:off x="0" y="4396787"/>
            <a:ext cx="12288982" cy="2461213"/>
          </a:xfrm>
          <a:custGeom>
            <a:avLst/>
            <a:gdLst>
              <a:gd name="connsiteX0" fmla="*/ 0 w 12096947"/>
              <a:gd name="connsiteY0" fmla="*/ 0 h 879114"/>
              <a:gd name="connsiteX1" fmla="*/ 12096947 w 12096947"/>
              <a:gd name="connsiteY1" fmla="*/ 0 h 879114"/>
              <a:gd name="connsiteX2" fmla="*/ 12096947 w 12096947"/>
              <a:gd name="connsiteY2" fmla="*/ 879114 h 879114"/>
              <a:gd name="connsiteX3" fmla="*/ 0 w 12096947"/>
              <a:gd name="connsiteY3" fmla="*/ 879114 h 879114"/>
              <a:gd name="connsiteX4" fmla="*/ 0 w 12096947"/>
              <a:gd name="connsiteY4" fmla="*/ 0 h 879114"/>
              <a:gd name="connsiteX0" fmla="*/ 0 w 12096947"/>
              <a:gd name="connsiteY0" fmla="*/ 267 h 879381"/>
              <a:gd name="connsiteX1" fmla="*/ 1592132 w 12096947"/>
              <a:gd name="connsiteY1" fmla="*/ 0 h 879381"/>
              <a:gd name="connsiteX2" fmla="*/ 12096947 w 12096947"/>
              <a:gd name="connsiteY2" fmla="*/ 267 h 879381"/>
              <a:gd name="connsiteX3" fmla="*/ 12096947 w 12096947"/>
              <a:gd name="connsiteY3" fmla="*/ 879381 h 879381"/>
              <a:gd name="connsiteX4" fmla="*/ 0 w 12096947"/>
              <a:gd name="connsiteY4" fmla="*/ 879381 h 879381"/>
              <a:gd name="connsiteX5" fmla="*/ 0 w 12096947"/>
              <a:gd name="connsiteY5" fmla="*/ 267 h 879381"/>
              <a:gd name="connsiteX0" fmla="*/ 0 w 12096947"/>
              <a:gd name="connsiteY0" fmla="*/ 267 h 879381"/>
              <a:gd name="connsiteX1" fmla="*/ 1592132 w 12096947"/>
              <a:gd name="connsiteY1" fmla="*/ 0 h 879381"/>
              <a:gd name="connsiteX2" fmla="*/ 5701553 w 12096947"/>
              <a:gd name="connsiteY2" fmla="*/ 1 h 879381"/>
              <a:gd name="connsiteX3" fmla="*/ 12096947 w 12096947"/>
              <a:gd name="connsiteY3" fmla="*/ 267 h 879381"/>
              <a:gd name="connsiteX4" fmla="*/ 12096947 w 12096947"/>
              <a:gd name="connsiteY4" fmla="*/ 879381 h 879381"/>
              <a:gd name="connsiteX5" fmla="*/ 0 w 12096947"/>
              <a:gd name="connsiteY5" fmla="*/ 879381 h 879381"/>
              <a:gd name="connsiteX6" fmla="*/ 0 w 12096947"/>
              <a:gd name="connsiteY6" fmla="*/ 267 h 879381"/>
              <a:gd name="connsiteX0" fmla="*/ 0 w 12096947"/>
              <a:gd name="connsiteY0" fmla="*/ 150873 h 1029987"/>
              <a:gd name="connsiteX1" fmla="*/ 1592132 w 12096947"/>
              <a:gd name="connsiteY1" fmla="*/ 150606 h 1029987"/>
              <a:gd name="connsiteX2" fmla="*/ 4270786 w 12096947"/>
              <a:gd name="connsiteY2" fmla="*/ 0 h 1029987"/>
              <a:gd name="connsiteX3" fmla="*/ 12096947 w 12096947"/>
              <a:gd name="connsiteY3" fmla="*/ 150873 h 1029987"/>
              <a:gd name="connsiteX4" fmla="*/ 12096947 w 12096947"/>
              <a:gd name="connsiteY4" fmla="*/ 1029987 h 1029987"/>
              <a:gd name="connsiteX5" fmla="*/ 0 w 12096947"/>
              <a:gd name="connsiteY5" fmla="*/ 1029987 h 1029987"/>
              <a:gd name="connsiteX6" fmla="*/ 0 w 12096947"/>
              <a:gd name="connsiteY6" fmla="*/ 150873 h 1029987"/>
              <a:gd name="connsiteX0" fmla="*/ 0 w 12096947"/>
              <a:gd name="connsiteY0" fmla="*/ 193904 h 1073018"/>
              <a:gd name="connsiteX1" fmla="*/ 1538344 w 12096947"/>
              <a:gd name="connsiteY1" fmla="*/ 0 h 1073018"/>
              <a:gd name="connsiteX2" fmla="*/ 4270786 w 12096947"/>
              <a:gd name="connsiteY2" fmla="*/ 43031 h 1073018"/>
              <a:gd name="connsiteX3" fmla="*/ 12096947 w 12096947"/>
              <a:gd name="connsiteY3" fmla="*/ 193904 h 1073018"/>
              <a:gd name="connsiteX4" fmla="*/ 12096947 w 12096947"/>
              <a:gd name="connsiteY4" fmla="*/ 1073018 h 1073018"/>
              <a:gd name="connsiteX5" fmla="*/ 0 w 12096947"/>
              <a:gd name="connsiteY5" fmla="*/ 1073018 h 1073018"/>
              <a:gd name="connsiteX6" fmla="*/ 0 w 12096947"/>
              <a:gd name="connsiteY6"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6906409 w 12096947"/>
              <a:gd name="connsiteY3" fmla="*/ 96819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230061 w 12096947"/>
              <a:gd name="connsiteY4" fmla="*/ 118335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7065 h 1076179"/>
              <a:gd name="connsiteX1" fmla="*/ 1538344 w 12096947"/>
              <a:gd name="connsiteY1" fmla="*/ 3161 h 1076179"/>
              <a:gd name="connsiteX2" fmla="*/ 4270786 w 12096947"/>
              <a:gd name="connsiteY2" fmla="*/ 46192 h 1076179"/>
              <a:gd name="connsiteX3" fmla="*/ 7100047 w 12096947"/>
              <a:gd name="connsiteY3" fmla="*/ 46192 h 1076179"/>
              <a:gd name="connsiteX4" fmla="*/ 9509759 w 12096947"/>
              <a:gd name="connsiteY4" fmla="*/ 218315 h 1076179"/>
              <a:gd name="connsiteX5" fmla="*/ 12096947 w 12096947"/>
              <a:gd name="connsiteY5" fmla="*/ 197065 h 1076179"/>
              <a:gd name="connsiteX6" fmla="*/ 12096947 w 12096947"/>
              <a:gd name="connsiteY6" fmla="*/ 1076179 h 1076179"/>
              <a:gd name="connsiteX7" fmla="*/ 0 w 12096947"/>
              <a:gd name="connsiteY7" fmla="*/ 1076179 h 1076179"/>
              <a:gd name="connsiteX8" fmla="*/ 0 w 12096947"/>
              <a:gd name="connsiteY8" fmla="*/ 197065 h 1076179"/>
              <a:gd name="connsiteX0" fmla="*/ 0 w 12096947"/>
              <a:gd name="connsiteY0" fmla="*/ 194336 h 1073450"/>
              <a:gd name="connsiteX1" fmla="*/ 1538344 w 12096947"/>
              <a:gd name="connsiteY1" fmla="*/ 432 h 1073450"/>
              <a:gd name="connsiteX2" fmla="*/ 4270786 w 12096947"/>
              <a:gd name="connsiteY2" fmla="*/ 43463 h 1073450"/>
              <a:gd name="connsiteX3" fmla="*/ 7100047 w 12096947"/>
              <a:gd name="connsiteY3" fmla="*/ 43463 h 1073450"/>
              <a:gd name="connsiteX4" fmla="*/ 9509759 w 12096947"/>
              <a:gd name="connsiteY4" fmla="*/ 215586 h 1073450"/>
              <a:gd name="connsiteX5" fmla="*/ 12096947 w 12096947"/>
              <a:gd name="connsiteY5" fmla="*/ 194336 h 1073450"/>
              <a:gd name="connsiteX6" fmla="*/ 12096947 w 12096947"/>
              <a:gd name="connsiteY6" fmla="*/ 1073450 h 1073450"/>
              <a:gd name="connsiteX7" fmla="*/ 0 w 12096947"/>
              <a:gd name="connsiteY7" fmla="*/ 1073450 h 1073450"/>
              <a:gd name="connsiteX8" fmla="*/ 0 w 12096947"/>
              <a:gd name="connsiteY8" fmla="*/ 194336 h 1073450"/>
              <a:gd name="connsiteX0" fmla="*/ 0 w 12096947"/>
              <a:gd name="connsiteY0" fmla="*/ 193946 h 1073060"/>
              <a:gd name="connsiteX1" fmla="*/ 1538344 w 12096947"/>
              <a:gd name="connsiteY1" fmla="*/ 42 h 1073060"/>
              <a:gd name="connsiteX2" fmla="*/ 4270786 w 12096947"/>
              <a:gd name="connsiteY2" fmla="*/ 43073 h 1073060"/>
              <a:gd name="connsiteX3" fmla="*/ 7100047 w 12096947"/>
              <a:gd name="connsiteY3" fmla="*/ 43073 h 1073060"/>
              <a:gd name="connsiteX4" fmla="*/ 9509759 w 12096947"/>
              <a:gd name="connsiteY4" fmla="*/ 215196 h 1073060"/>
              <a:gd name="connsiteX5" fmla="*/ 12096947 w 12096947"/>
              <a:gd name="connsiteY5" fmla="*/ 193946 h 1073060"/>
              <a:gd name="connsiteX6" fmla="*/ 12096947 w 12096947"/>
              <a:gd name="connsiteY6" fmla="*/ 1073060 h 1073060"/>
              <a:gd name="connsiteX7" fmla="*/ 0 w 12096947"/>
              <a:gd name="connsiteY7" fmla="*/ 1073060 h 1073060"/>
              <a:gd name="connsiteX8" fmla="*/ 0 w 12096947"/>
              <a:gd name="connsiteY8" fmla="*/ 193946 h 1073060"/>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202582 h 1081696"/>
              <a:gd name="connsiteX1" fmla="*/ 1613061 w 12096947"/>
              <a:gd name="connsiteY1" fmla="*/ 88526 h 1081696"/>
              <a:gd name="connsiteX2" fmla="*/ 4206743 w 12096947"/>
              <a:gd name="connsiteY2" fmla="*/ 101613 h 1081696"/>
              <a:gd name="connsiteX3" fmla="*/ 7100047 w 12096947"/>
              <a:gd name="connsiteY3" fmla="*/ 51709 h 1081696"/>
              <a:gd name="connsiteX4" fmla="*/ 9509759 w 12096947"/>
              <a:gd name="connsiteY4" fmla="*/ 223832 h 1081696"/>
              <a:gd name="connsiteX5" fmla="*/ 12096947 w 12096947"/>
              <a:gd name="connsiteY5" fmla="*/ 202582 h 1081696"/>
              <a:gd name="connsiteX6" fmla="*/ 12096947 w 12096947"/>
              <a:gd name="connsiteY6" fmla="*/ 1081696 h 1081696"/>
              <a:gd name="connsiteX7" fmla="*/ 0 w 12096947"/>
              <a:gd name="connsiteY7" fmla="*/ 1081696 h 1081696"/>
              <a:gd name="connsiteX8" fmla="*/ 0 w 12096947"/>
              <a:gd name="connsiteY8" fmla="*/ 202582 h 1081696"/>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63742 h 1042856"/>
              <a:gd name="connsiteX1" fmla="*/ 1613061 w 12096947"/>
              <a:gd name="connsiteY1" fmla="*/ 49686 h 1042856"/>
              <a:gd name="connsiteX2" fmla="*/ 4206743 w 12096947"/>
              <a:gd name="connsiteY2" fmla="*/ 62773 h 1042856"/>
              <a:gd name="connsiteX3" fmla="*/ 7100047 w 12096947"/>
              <a:gd name="connsiteY3" fmla="*/ 12869 h 1042856"/>
              <a:gd name="connsiteX4" fmla="*/ 9509759 w 12096947"/>
              <a:gd name="connsiteY4" fmla="*/ 184992 h 1042856"/>
              <a:gd name="connsiteX5" fmla="*/ 12096947 w 12096947"/>
              <a:gd name="connsiteY5" fmla="*/ 163742 h 1042856"/>
              <a:gd name="connsiteX6" fmla="*/ 12096947 w 12096947"/>
              <a:gd name="connsiteY6" fmla="*/ 1042856 h 1042856"/>
              <a:gd name="connsiteX7" fmla="*/ 0 w 12096947"/>
              <a:gd name="connsiteY7" fmla="*/ 1042856 h 1042856"/>
              <a:gd name="connsiteX8" fmla="*/ 0 w 12096947"/>
              <a:gd name="connsiteY8" fmla="*/ 163742 h 1042856"/>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524345 w 12096947"/>
              <a:gd name="connsiteY5" fmla="*/ 311943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1750499 w 12096947"/>
              <a:gd name="connsiteY8" fmla="*/ 1030352 h 1047984"/>
              <a:gd name="connsiteX9" fmla="*/ 0 w 12096947"/>
              <a:gd name="connsiteY9" fmla="*/ 1047984 h 1047984"/>
              <a:gd name="connsiteX10" fmla="*/ 0 w 12096947"/>
              <a:gd name="connsiteY10"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3714474 w 12096947"/>
              <a:gd name="connsiteY8" fmla="*/ 1030352 h 1047984"/>
              <a:gd name="connsiteX9" fmla="*/ 1750499 w 12096947"/>
              <a:gd name="connsiteY9" fmla="*/ 1030352 h 1047984"/>
              <a:gd name="connsiteX10" fmla="*/ 0 w 12096947"/>
              <a:gd name="connsiteY10" fmla="*/ 1047984 h 1047984"/>
              <a:gd name="connsiteX11" fmla="*/ 0 w 12096947"/>
              <a:gd name="connsiteY11" fmla="*/ 168870 h 1047984"/>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3607737 w 12096947"/>
              <a:gd name="connsiteY8" fmla="*/ 1141737 h 1141737"/>
              <a:gd name="connsiteX9" fmla="*/ 1750499 w 12096947"/>
              <a:gd name="connsiteY9" fmla="*/ 1030352 h 1141737"/>
              <a:gd name="connsiteX10" fmla="*/ 0 w 12096947"/>
              <a:gd name="connsiteY10" fmla="*/ 1047984 h 1141737"/>
              <a:gd name="connsiteX11" fmla="*/ 0 w 12096947"/>
              <a:gd name="connsiteY11"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799196 w 12096947"/>
              <a:gd name="connsiteY8" fmla="*/ 1104608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660437 w 12096947"/>
              <a:gd name="connsiteY8" fmla="*/ 943719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005600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059371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328882 w 12096947"/>
              <a:gd name="connsiteY8" fmla="*/ 1017974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342891 w 12096947"/>
              <a:gd name="connsiteY8" fmla="*/ 881838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791189 w 12096947"/>
              <a:gd name="connsiteY8" fmla="*/ 1055102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179078"/>
              <a:gd name="connsiteX1" fmla="*/ 1613061 w 12096947"/>
              <a:gd name="connsiteY1" fmla="*/ 54814 h 1179078"/>
              <a:gd name="connsiteX2" fmla="*/ 4206743 w 12096947"/>
              <a:gd name="connsiteY2" fmla="*/ 67901 h 1179078"/>
              <a:gd name="connsiteX3" fmla="*/ 7100047 w 12096947"/>
              <a:gd name="connsiteY3" fmla="*/ 17997 h 1179078"/>
              <a:gd name="connsiteX4" fmla="*/ 9509759 w 12096947"/>
              <a:gd name="connsiteY4" fmla="*/ 190120 h 1179078"/>
              <a:gd name="connsiteX5" fmla="*/ 10470975 w 12096947"/>
              <a:gd name="connsiteY5" fmla="*/ 371829 h 1179078"/>
              <a:gd name="connsiteX6" fmla="*/ 12086273 w 12096947"/>
              <a:gd name="connsiteY6" fmla="*/ 248717 h 1179078"/>
              <a:gd name="connsiteX7" fmla="*/ 12096947 w 12096947"/>
              <a:gd name="connsiteY7" fmla="*/ 849967 h 1179078"/>
              <a:gd name="connsiteX8" fmla="*/ 10545692 w 12096947"/>
              <a:gd name="connsiteY8" fmla="*/ 609566 h 1179078"/>
              <a:gd name="connsiteX9" fmla="*/ 9424946 w 12096947"/>
              <a:gd name="connsiteY9" fmla="*/ 1055102 h 1179078"/>
              <a:gd name="connsiteX10" fmla="*/ 8016007 w 12096947"/>
              <a:gd name="connsiteY10" fmla="*/ 634317 h 1179078"/>
              <a:gd name="connsiteX11" fmla="*/ 6585721 w 12096947"/>
              <a:gd name="connsiteY11" fmla="*/ 956096 h 1179078"/>
              <a:gd name="connsiteX12" fmla="*/ 5251499 w 12096947"/>
              <a:gd name="connsiteY12" fmla="*/ 659070 h 1179078"/>
              <a:gd name="connsiteX13" fmla="*/ 3511673 w 12096947"/>
              <a:gd name="connsiteY13" fmla="*/ 1178865 h 1179078"/>
              <a:gd name="connsiteX14" fmla="*/ 1793195 w 12096947"/>
              <a:gd name="connsiteY14" fmla="*/ 1067481 h 1179078"/>
              <a:gd name="connsiteX15" fmla="*/ 0 w 12096947"/>
              <a:gd name="connsiteY15" fmla="*/ 1047984 h 1179078"/>
              <a:gd name="connsiteX16" fmla="*/ 0 w 12096947"/>
              <a:gd name="connsiteY16" fmla="*/ 168870 h 1179078"/>
              <a:gd name="connsiteX0" fmla="*/ 0 w 12096947"/>
              <a:gd name="connsiteY0" fmla="*/ 168870 h 1120951"/>
              <a:gd name="connsiteX1" fmla="*/ 1613061 w 12096947"/>
              <a:gd name="connsiteY1" fmla="*/ 54814 h 1120951"/>
              <a:gd name="connsiteX2" fmla="*/ 4206743 w 12096947"/>
              <a:gd name="connsiteY2" fmla="*/ 67901 h 1120951"/>
              <a:gd name="connsiteX3" fmla="*/ 7100047 w 12096947"/>
              <a:gd name="connsiteY3" fmla="*/ 17997 h 1120951"/>
              <a:gd name="connsiteX4" fmla="*/ 9509759 w 12096947"/>
              <a:gd name="connsiteY4" fmla="*/ 190120 h 1120951"/>
              <a:gd name="connsiteX5" fmla="*/ 10470975 w 12096947"/>
              <a:gd name="connsiteY5" fmla="*/ 371829 h 1120951"/>
              <a:gd name="connsiteX6" fmla="*/ 12086273 w 12096947"/>
              <a:gd name="connsiteY6" fmla="*/ 248717 h 1120951"/>
              <a:gd name="connsiteX7" fmla="*/ 12096947 w 12096947"/>
              <a:gd name="connsiteY7" fmla="*/ 849967 h 1120951"/>
              <a:gd name="connsiteX8" fmla="*/ 10545692 w 12096947"/>
              <a:gd name="connsiteY8" fmla="*/ 609566 h 1120951"/>
              <a:gd name="connsiteX9" fmla="*/ 9424946 w 12096947"/>
              <a:gd name="connsiteY9" fmla="*/ 1055102 h 1120951"/>
              <a:gd name="connsiteX10" fmla="*/ 8016007 w 12096947"/>
              <a:gd name="connsiteY10" fmla="*/ 634317 h 1120951"/>
              <a:gd name="connsiteX11" fmla="*/ 6585721 w 12096947"/>
              <a:gd name="connsiteY11" fmla="*/ 956096 h 1120951"/>
              <a:gd name="connsiteX12" fmla="*/ 5251499 w 12096947"/>
              <a:gd name="connsiteY12" fmla="*/ 659070 h 1120951"/>
              <a:gd name="connsiteX13" fmla="*/ 3532276 w 12096947"/>
              <a:gd name="connsiteY13" fmla="*/ 1120707 h 1120951"/>
              <a:gd name="connsiteX14" fmla="*/ 1793195 w 12096947"/>
              <a:gd name="connsiteY14" fmla="*/ 1067481 h 1120951"/>
              <a:gd name="connsiteX15" fmla="*/ 0 w 12096947"/>
              <a:gd name="connsiteY15" fmla="*/ 1047984 h 1120951"/>
              <a:gd name="connsiteX16" fmla="*/ 0 w 12096947"/>
              <a:gd name="connsiteY16" fmla="*/ 168870 h 1120951"/>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634317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55994 w 12096947"/>
              <a:gd name="connsiteY8" fmla="*/ 725883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86273"/>
              <a:gd name="connsiteY0" fmla="*/ 168870 h 1127760"/>
              <a:gd name="connsiteX1" fmla="*/ 1613061 w 12086273"/>
              <a:gd name="connsiteY1" fmla="*/ 54814 h 1127760"/>
              <a:gd name="connsiteX2" fmla="*/ 4206743 w 12086273"/>
              <a:gd name="connsiteY2" fmla="*/ 67901 h 1127760"/>
              <a:gd name="connsiteX3" fmla="*/ 7100047 w 12086273"/>
              <a:gd name="connsiteY3" fmla="*/ 17997 h 1127760"/>
              <a:gd name="connsiteX4" fmla="*/ 9509759 w 12086273"/>
              <a:gd name="connsiteY4" fmla="*/ 190120 h 1127760"/>
              <a:gd name="connsiteX5" fmla="*/ 10470975 w 12086273"/>
              <a:gd name="connsiteY5" fmla="*/ 371829 h 1127760"/>
              <a:gd name="connsiteX6" fmla="*/ 12086273 w 12086273"/>
              <a:gd name="connsiteY6" fmla="*/ 248717 h 1127760"/>
              <a:gd name="connsiteX7" fmla="*/ 12066042 w 12086273"/>
              <a:gd name="connsiteY7" fmla="*/ 899817 h 1127760"/>
              <a:gd name="connsiteX8" fmla="*/ 10442677 w 12086273"/>
              <a:gd name="connsiteY8" fmla="*/ 750809 h 1127760"/>
              <a:gd name="connsiteX9" fmla="*/ 9424946 w 12086273"/>
              <a:gd name="connsiteY9" fmla="*/ 1055102 h 1127760"/>
              <a:gd name="connsiteX10" fmla="*/ 8016007 w 12086273"/>
              <a:gd name="connsiteY10" fmla="*/ 758943 h 1127760"/>
              <a:gd name="connsiteX11" fmla="*/ 6585721 w 12086273"/>
              <a:gd name="connsiteY11" fmla="*/ 956096 h 1127760"/>
              <a:gd name="connsiteX12" fmla="*/ 5251499 w 12086273"/>
              <a:gd name="connsiteY12" fmla="*/ 758770 h 1127760"/>
              <a:gd name="connsiteX13" fmla="*/ 3532276 w 12086273"/>
              <a:gd name="connsiteY13" fmla="*/ 1120707 h 1127760"/>
              <a:gd name="connsiteX14" fmla="*/ 1793195 w 12086273"/>
              <a:gd name="connsiteY14" fmla="*/ 1067481 h 1127760"/>
              <a:gd name="connsiteX15" fmla="*/ 0 w 12086273"/>
              <a:gd name="connsiteY15" fmla="*/ 1047984 h 1127760"/>
              <a:gd name="connsiteX16" fmla="*/ 0 w 12086273"/>
              <a:gd name="connsiteY16" fmla="*/ 168870 h 1127760"/>
              <a:gd name="connsiteX0" fmla="*/ 0 w 12086273"/>
              <a:gd name="connsiteY0" fmla="*/ 168870 h 1127760"/>
              <a:gd name="connsiteX1" fmla="*/ 4206743 w 12086273"/>
              <a:gd name="connsiteY1" fmla="*/ 67901 h 1127760"/>
              <a:gd name="connsiteX2" fmla="*/ 7100047 w 12086273"/>
              <a:gd name="connsiteY2" fmla="*/ 17997 h 1127760"/>
              <a:gd name="connsiteX3" fmla="*/ 9509759 w 12086273"/>
              <a:gd name="connsiteY3" fmla="*/ 190120 h 1127760"/>
              <a:gd name="connsiteX4" fmla="*/ 10470975 w 12086273"/>
              <a:gd name="connsiteY4" fmla="*/ 371829 h 1127760"/>
              <a:gd name="connsiteX5" fmla="*/ 12086273 w 12086273"/>
              <a:gd name="connsiteY5" fmla="*/ 248717 h 1127760"/>
              <a:gd name="connsiteX6" fmla="*/ 12066042 w 12086273"/>
              <a:gd name="connsiteY6" fmla="*/ 899817 h 1127760"/>
              <a:gd name="connsiteX7" fmla="*/ 10442677 w 12086273"/>
              <a:gd name="connsiteY7" fmla="*/ 750809 h 1127760"/>
              <a:gd name="connsiteX8" fmla="*/ 9424946 w 12086273"/>
              <a:gd name="connsiteY8" fmla="*/ 1055102 h 1127760"/>
              <a:gd name="connsiteX9" fmla="*/ 8016007 w 12086273"/>
              <a:gd name="connsiteY9" fmla="*/ 758943 h 1127760"/>
              <a:gd name="connsiteX10" fmla="*/ 6585721 w 12086273"/>
              <a:gd name="connsiteY10" fmla="*/ 956096 h 1127760"/>
              <a:gd name="connsiteX11" fmla="*/ 5251499 w 12086273"/>
              <a:gd name="connsiteY11" fmla="*/ 758770 h 1127760"/>
              <a:gd name="connsiteX12" fmla="*/ 3532276 w 12086273"/>
              <a:gd name="connsiteY12" fmla="*/ 1120707 h 1127760"/>
              <a:gd name="connsiteX13" fmla="*/ 1793195 w 12086273"/>
              <a:gd name="connsiteY13" fmla="*/ 1067481 h 1127760"/>
              <a:gd name="connsiteX14" fmla="*/ 0 w 12086273"/>
              <a:gd name="connsiteY14" fmla="*/ 1047984 h 1127760"/>
              <a:gd name="connsiteX15" fmla="*/ 0 w 12086273"/>
              <a:gd name="connsiteY15" fmla="*/ 168870 h 1127760"/>
              <a:gd name="connsiteX0" fmla="*/ 0 w 12086273"/>
              <a:gd name="connsiteY0" fmla="*/ 168870 h 1127760"/>
              <a:gd name="connsiteX1" fmla="*/ 7100047 w 12086273"/>
              <a:gd name="connsiteY1" fmla="*/ 17997 h 1127760"/>
              <a:gd name="connsiteX2" fmla="*/ 9509759 w 12086273"/>
              <a:gd name="connsiteY2" fmla="*/ 190120 h 1127760"/>
              <a:gd name="connsiteX3" fmla="*/ 10470975 w 12086273"/>
              <a:gd name="connsiteY3" fmla="*/ 371829 h 1127760"/>
              <a:gd name="connsiteX4" fmla="*/ 12086273 w 12086273"/>
              <a:gd name="connsiteY4" fmla="*/ 248717 h 1127760"/>
              <a:gd name="connsiteX5" fmla="*/ 12066042 w 12086273"/>
              <a:gd name="connsiteY5" fmla="*/ 899817 h 1127760"/>
              <a:gd name="connsiteX6" fmla="*/ 10442677 w 12086273"/>
              <a:gd name="connsiteY6" fmla="*/ 750809 h 1127760"/>
              <a:gd name="connsiteX7" fmla="*/ 9424946 w 12086273"/>
              <a:gd name="connsiteY7" fmla="*/ 1055102 h 1127760"/>
              <a:gd name="connsiteX8" fmla="*/ 8016007 w 12086273"/>
              <a:gd name="connsiteY8" fmla="*/ 758943 h 1127760"/>
              <a:gd name="connsiteX9" fmla="*/ 6585721 w 12086273"/>
              <a:gd name="connsiteY9" fmla="*/ 956096 h 1127760"/>
              <a:gd name="connsiteX10" fmla="*/ 5251499 w 12086273"/>
              <a:gd name="connsiteY10" fmla="*/ 758770 h 1127760"/>
              <a:gd name="connsiteX11" fmla="*/ 3532276 w 12086273"/>
              <a:gd name="connsiteY11" fmla="*/ 1120707 h 1127760"/>
              <a:gd name="connsiteX12" fmla="*/ 1793195 w 12086273"/>
              <a:gd name="connsiteY12" fmla="*/ 1067481 h 1127760"/>
              <a:gd name="connsiteX13" fmla="*/ 0 w 12086273"/>
              <a:gd name="connsiteY13" fmla="*/ 1047984 h 1127760"/>
              <a:gd name="connsiteX14" fmla="*/ 0 w 12086273"/>
              <a:gd name="connsiteY14" fmla="*/ 168870 h 1127760"/>
              <a:gd name="connsiteX0" fmla="*/ 51508 w 12086273"/>
              <a:gd name="connsiteY0" fmla="*/ 2727845 h 2727845"/>
              <a:gd name="connsiteX1" fmla="*/ 7100047 w 12086273"/>
              <a:gd name="connsiteY1" fmla="*/ 17997 h 2727845"/>
              <a:gd name="connsiteX2" fmla="*/ 9509759 w 12086273"/>
              <a:gd name="connsiteY2" fmla="*/ 190120 h 2727845"/>
              <a:gd name="connsiteX3" fmla="*/ 10470975 w 12086273"/>
              <a:gd name="connsiteY3" fmla="*/ 371829 h 2727845"/>
              <a:gd name="connsiteX4" fmla="*/ 12086273 w 12086273"/>
              <a:gd name="connsiteY4" fmla="*/ 248717 h 2727845"/>
              <a:gd name="connsiteX5" fmla="*/ 12066042 w 12086273"/>
              <a:gd name="connsiteY5" fmla="*/ 899817 h 2727845"/>
              <a:gd name="connsiteX6" fmla="*/ 10442677 w 12086273"/>
              <a:gd name="connsiteY6" fmla="*/ 750809 h 2727845"/>
              <a:gd name="connsiteX7" fmla="*/ 9424946 w 12086273"/>
              <a:gd name="connsiteY7" fmla="*/ 1055102 h 2727845"/>
              <a:gd name="connsiteX8" fmla="*/ 8016007 w 12086273"/>
              <a:gd name="connsiteY8" fmla="*/ 758943 h 2727845"/>
              <a:gd name="connsiteX9" fmla="*/ 6585721 w 12086273"/>
              <a:gd name="connsiteY9" fmla="*/ 956096 h 2727845"/>
              <a:gd name="connsiteX10" fmla="*/ 5251499 w 12086273"/>
              <a:gd name="connsiteY10" fmla="*/ 758770 h 2727845"/>
              <a:gd name="connsiteX11" fmla="*/ 3532276 w 12086273"/>
              <a:gd name="connsiteY11" fmla="*/ 1120707 h 2727845"/>
              <a:gd name="connsiteX12" fmla="*/ 1793195 w 12086273"/>
              <a:gd name="connsiteY12" fmla="*/ 1067481 h 2727845"/>
              <a:gd name="connsiteX13" fmla="*/ 0 w 12086273"/>
              <a:gd name="connsiteY13" fmla="*/ 1047984 h 2727845"/>
              <a:gd name="connsiteX14" fmla="*/ 51508 w 12086273"/>
              <a:gd name="connsiteY14" fmla="*/ 2727845 h 2727845"/>
              <a:gd name="connsiteX0" fmla="*/ 51508 w 12086273"/>
              <a:gd name="connsiteY0" fmla="*/ 2546880 h 2595407"/>
              <a:gd name="connsiteX1" fmla="*/ 7615127 w 12086273"/>
              <a:gd name="connsiteY1" fmla="*/ 2595408 h 2595407"/>
              <a:gd name="connsiteX2" fmla="*/ 9509759 w 12086273"/>
              <a:gd name="connsiteY2" fmla="*/ 9155 h 2595407"/>
              <a:gd name="connsiteX3" fmla="*/ 10470975 w 12086273"/>
              <a:gd name="connsiteY3" fmla="*/ 190864 h 2595407"/>
              <a:gd name="connsiteX4" fmla="*/ 12086273 w 12086273"/>
              <a:gd name="connsiteY4" fmla="*/ 67752 h 2595407"/>
              <a:gd name="connsiteX5" fmla="*/ 12066042 w 12086273"/>
              <a:gd name="connsiteY5" fmla="*/ 718852 h 2595407"/>
              <a:gd name="connsiteX6" fmla="*/ 10442677 w 12086273"/>
              <a:gd name="connsiteY6" fmla="*/ 569844 h 2595407"/>
              <a:gd name="connsiteX7" fmla="*/ 9424946 w 12086273"/>
              <a:gd name="connsiteY7" fmla="*/ 874137 h 2595407"/>
              <a:gd name="connsiteX8" fmla="*/ 8016007 w 12086273"/>
              <a:gd name="connsiteY8" fmla="*/ 577978 h 2595407"/>
              <a:gd name="connsiteX9" fmla="*/ 6585721 w 12086273"/>
              <a:gd name="connsiteY9" fmla="*/ 775131 h 2595407"/>
              <a:gd name="connsiteX10" fmla="*/ 5251499 w 12086273"/>
              <a:gd name="connsiteY10" fmla="*/ 577805 h 2595407"/>
              <a:gd name="connsiteX11" fmla="*/ 3532276 w 12086273"/>
              <a:gd name="connsiteY11" fmla="*/ 939742 h 2595407"/>
              <a:gd name="connsiteX12" fmla="*/ 1793195 w 12086273"/>
              <a:gd name="connsiteY12" fmla="*/ 886516 h 2595407"/>
              <a:gd name="connsiteX13" fmla="*/ 0 w 12086273"/>
              <a:gd name="connsiteY13" fmla="*/ 867019 h 2595407"/>
              <a:gd name="connsiteX14" fmla="*/ 51508 w 12086273"/>
              <a:gd name="connsiteY14" fmla="*/ 2546880 h 2595407"/>
              <a:gd name="connsiteX0" fmla="*/ 51508 w 12086273"/>
              <a:gd name="connsiteY0" fmla="*/ 2528069 h 3038426"/>
              <a:gd name="connsiteX1" fmla="*/ 7615127 w 12086273"/>
              <a:gd name="connsiteY1" fmla="*/ 2576597 h 3038426"/>
              <a:gd name="connsiteX2" fmla="*/ 10694445 w 12086273"/>
              <a:gd name="connsiteY2" fmla="*/ 2815187 h 3038426"/>
              <a:gd name="connsiteX3" fmla="*/ 10470975 w 12086273"/>
              <a:gd name="connsiteY3" fmla="*/ 172053 h 3038426"/>
              <a:gd name="connsiteX4" fmla="*/ 12086273 w 12086273"/>
              <a:gd name="connsiteY4" fmla="*/ 48941 h 3038426"/>
              <a:gd name="connsiteX5" fmla="*/ 12066042 w 12086273"/>
              <a:gd name="connsiteY5" fmla="*/ 700041 h 3038426"/>
              <a:gd name="connsiteX6" fmla="*/ 10442677 w 12086273"/>
              <a:gd name="connsiteY6" fmla="*/ 551033 h 3038426"/>
              <a:gd name="connsiteX7" fmla="*/ 9424946 w 12086273"/>
              <a:gd name="connsiteY7" fmla="*/ 855326 h 3038426"/>
              <a:gd name="connsiteX8" fmla="*/ 8016007 w 12086273"/>
              <a:gd name="connsiteY8" fmla="*/ 559167 h 3038426"/>
              <a:gd name="connsiteX9" fmla="*/ 6585721 w 12086273"/>
              <a:gd name="connsiteY9" fmla="*/ 756320 h 3038426"/>
              <a:gd name="connsiteX10" fmla="*/ 5251499 w 12086273"/>
              <a:gd name="connsiteY10" fmla="*/ 558994 h 3038426"/>
              <a:gd name="connsiteX11" fmla="*/ 3532276 w 12086273"/>
              <a:gd name="connsiteY11" fmla="*/ 920931 h 3038426"/>
              <a:gd name="connsiteX12" fmla="*/ 1793195 w 12086273"/>
              <a:gd name="connsiteY12" fmla="*/ 867705 h 3038426"/>
              <a:gd name="connsiteX13" fmla="*/ 0 w 12086273"/>
              <a:gd name="connsiteY13" fmla="*/ 848208 h 3038426"/>
              <a:gd name="connsiteX14" fmla="*/ 51508 w 12086273"/>
              <a:gd name="connsiteY14" fmla="*/ 2528069 h 3038426"/>
              <a:gd name="connsiteX0" fmla="*/ 51508 w 12086273"/>
              <a:gd name="connsiteY0" fmla="*/ 2485896 h 2996253"/>
              <a:gd name="connsiteX1" fmla="*/ 7615127 w 12086273"/>
              <a:gd name="connsiteY1" fmla="*/ 2534424 h 2996253"/>
              <a:gd name="connsiteX2" fmla="*/ 10694445 w 12086273"/>
              <a:gd name="connsiteY2" fmla="*/ 2773014 h 2996253"/>
              <a:gd name="connsiteX3" fmla="*/ 11727771 w 12086273"/>
              <a:gd name="connsiteY3" fmla="*/ 2655622 h 2996253"/>
              <a:gd name="connsiteX4" fmla="*/ 12086273 w 12086273"/>
              <a:gd name="connsiteY4" fmla="*/ 6768 h 2996253"/>
              <a:gd name="connsiteX5" fmla="*/ 12066042 w 12086273"/>
              <a:gd name="connsiteY5" fmla="*/ 657868 h 2996253"/>
              <a:gd name="connsiteX6" fmla="*/ 10442677 w 12086273"/>
              <a:gd name="connsiteY6" fmla="*/ 508860 h 2996253"/>
              <a:gd name="connsiteX7" fmla="*/ 9424946 w 12086273"/>
              <a:gd name="connsiteY7" fmla="*/ 813153 h 2996253"/>
              <a:gd name="connsiteX8" fmla="*/ 8016007 w 12086273"/>
              <a:gd name="connsiteY8" fmla="*/ 516994 h 2996253"/>
              <a:gd name="connsiteX9" fmla="*/ 6585721 w 12086273"/>
              <a:gd name="connsiteY9" fmla="*/ 714147 h 2996253"/>
              <a:gd name="connsiteX10" fmla="*/ 5251499 w 12086273"/>
              <a:gd name="connsiteY10" fmla="*/ 516821 h 2996253"/>
              <a:gd name="connsiteX11" fmla="*/ 3532276 w 12086273"/>
              <a:gd name="connsiteY11" fmla="*/ 878758 h 2996253"/>
              <a:gd name="connsiteX12" fmla="*/ 1793195 w 12086273"/>
              <a:gd name="connsiteY12" fmla="*/ 825532 h 2996253"/>
              <a:gd name="connsiteX13" fmla="*/ 0 w 12086273"/>
              <a:gd name="connsiteY13" fmla="*/ 806035 h 2996253"/>
              <a:gd name="connsiteX14" fmla="*/ 51508 w 12086273"/>
              <a:gd name="connsiteY14" fmla="*/ 2485896 h 2996253"/>
              <a:gd name="connsiteX0" fmla="*/ 51508 w 12136146"/>
              <a:gd name="connsiteY0" fmla="*/ 1977370 h 2487727"/>
              <a:gd name="connsiteX1" fmla="*/ 7615127 w 12136146"/>
              <a:gd name="connsiteY1" fmla="*/ 2025898 h 2487727"/>
              <a:gd name="connsiteX2" fmla="*/ 10694445 w 12136146"/>
              <a:gd name="connsiteY2" fmla="*/ 2264488 h 2487727"/>
              <a:gd name="connsiteX3" fmla="*/ 11727771 w 12136146"/>
              <a:gd name="connsiteY3" fmla="*/ 2147096 h 2487727"/>
              <a:gd name="connsiteX4" fmla="*/ 12066042 w 12136146"/>
              <a:gd name="connsiteY4" fmla="*/ 149342 h 2487727"/>
              <a:gd name="connsiteX5" fmla="*/ 10442677 w 12136146"/>
              <a:gd name="connsiteY5" fmla="*/ 334 h 2487727"/>
              <a:gd name="connsiteX6" fmla="*/ 9424946 w 12136146"/>
              <a:gd name="connsiteY6" fmla="*/ 304627 h 2487727"/>
              <a:gd name="connsiteX7" fmla="*/ 8016007 w 12136146"/>
              <a:gd name="connsiteY7" fmla="*/ 8468 h 2487727"/>
              <a:gd name="connsiteX8" fmla="*/ 6585721 w 12136146"/>
              <a:gd name="connsiteY8" fmla="*/ 205621 h 2487727"/>
              <a:gd name="connsiteX9" fmla="*/ 5251499 w 12136146"/>
              <a:gd name="connsiteY9" fmla="*/ 8295 h 2487727"/>
              <a:gd name="connsiteX10" fmla="*/ 3532276 w 12136146"/>
              <a:gd name="connsiteY10" fmla="*/ 370232 h 2487727"/>
              <a:gd name="connsiteX11" fmla="*/ 1793195 w 12136146"/>
              <a:gd name="connsiteY11" fmla="*/ 317006 h 2487727"/>
              <a:gd name="connsiteX12" fmla="*/ 0 w 12136146"/>
              <a:gd name="connsiteY12" fmla="*/ 297509 h 2487727"/>
              <a:gd name="connsiteX13" fmla="*/ 51508 w 12136146"/>
              <a:gd name="connsiteY13" fmla="*/ 1977370 h 2487727"/>
              <a:gd name="connsiteX0" fmla="*/ 51508 w 12222740"/>
              <a:gd name="connsiteY0" fmla="*/ 1977370 h 2487727"/>
              <a:gd name="connsiteX1" fmla="*/ 7615127 w 12222740"/>
              <a:gd name="connsiteY1" fmla="*/ 2025898 h 2487727"/>
              <a:gd name="connsiteX2" fmla="*/ 10694445 w 12222740"/>
              <a:gd name="connsiteY2" fmla="*/ 2264488 h 2487727"/>
              <a:gd name="connsiteX3" fmla="*/ 12047120 w 12222740"/>
              <a:gd name="connsiteY3" fmla="*/ 2064013 h 2487727"/>
              <a:gd name="connsiteX4" fmla="*/ 12066042 w 12222740"/>
              <a:gd name="connsiteY4" fmla="*/ 149342 h 2487727"/>
              <a:gd name="connsiteX5" fmla="*/ 10442677 w 12222740"/>
              <a:gd name="connsiteY5" fmla="*/ 334 h 2487727"/>
              <a:gd name="connsiteX6" fmla="*/ 9424946 w 12222740"/>
              <a:gd name="connsiteY6" fmla="*/ 304627 h 2487727"/>
              <a:gd name="connsiteX7" fmla="*/ 8016007 w 12222740"/>
              <a:gd name="connsiteY7" fmla="*/ 8468 h 2487727"/>
              <a:gd name="connsiteX8" fmla="*/ 6585721 w 12222740"/>
              <a:gd name="connsiteY8" fmla="*/ 205621 h 2487727"/>
              <a:gd name="connsiteX9" fmla="*/ 5251499 w 12222740"/>
              <a:gd name="connsiteY9" fmla="*/ 8295 h 2487727"/>
              <a:gd name="connsiteX10" fmla="*/ 3532276 w 12222740"/>
              <a:gd name="connsiteY10" fmla="*/ 370232 h 2487727"/>
              <a:gd name="connsiteX11" fmla="*/ 1793195 w 12222740"/>
              <a:gd name="connsiteY11" fmla="*/ 317006 h 2487727"/>
              <a:gd name="connsiteX12" fmla="*/ 0 w 12222740"/>
              <a:gd name="connsiteY12" fmla="*/ 297509 h 2487727"/>
              <a:gd name="connsiteX13" fmla="*/ 51508 w 12222740"/>
              <a:gd name="connsiteY13" fmla="*/ 1977370 h 2487727"/>
              <a:gd name="connsiteX0" fmla="*/ 51508 w 12222740"/>
              <a:gd name="connsiteY0" fmla="*/ 1977370 h 2196677"/>
              <a:gd name="connsiteX1" fmla="*/ 7615127 w 12222740"/>
              <a:gd name="connsiteY1" fmla="*/ 2025898 h 2196677"/>
              <a:gd name="connsiteX2" fmla="*/ 12047120 w 12222740"/>
              <a:gd name="connsiteY2" fmla="*/ 2064013 h 2196677"/>
              <a:gd name="connsiteX3" fmla="*/ 12066042 w 12222740"/>
              <a:gd name="connsiteY3" fmla="*/ 149342 h 2196677"/>
              <a:gd name="connsiteX4" fmla="*/ 10442677 w 12222740"/>
              <a:gd name="connsiteY4" fmla="*/ 334 h 2196677"/>
              <a:gd name="connsiteX5" fmla="*/ 9424946 w 12222740"/>
              <a:gd name="connsiteY5" fmla="*/ 304627 h 2196677"/>
              <a:gd name="connsiteX6" fmla="*/ 8016007 w 12222740"/>
              <a:gd name="connsiteY6" fmla="*/ 8468 h 2196677"/>
              <a:gd name="connsiteX7" fmla="*/ 6585721 w 12222740"/>
              <a:gd name="connsiteY7" fmla="*/ 205621 h 2196677"/>
              <a:gd name="connsiteX8" fmla="*/ 5251499 w 12222740"/>
              <a:gd name="connsiteY8" fmla="*/ 8295 h 2196677"/>
              <a:gd name="connsiteX9" fmla="*/ 3532276 w 12222740"/>
              <a:gd name="connsiteY9" fmla="*/ 370232 h 2196677"/>
              <a:gd name="connsiteX10" fmla="*/ 1793195 w 12222740"/>
              <a:gd name="connsiteY10" fmla="*/ 317006 h 2196677"/>
              <a:gd name="connsiteX11" fmla="*/ 0 w 12222740"/>
              <a:gd name="connsiteY11" fmla="*/ 297509 h 2196677"/>
              <a:gd name="connsiteX12" fmla="*/ 51508 w 12222740"/>
              <a:gd name="connsiteY12" fmla="*/ 1977370 h 2196677"/>
              <a:gd name="connsiteX0" fmla="*/ 51508 w 12222740"/>
              <a:gd name="connsiteY0" fmla="*/ 1977370 h 2250532"/>
              <a:gd name="connsiteX1" fmla="*/ 12047120 w 12222740"/>
              <a:gd name="connsiteY1" fmla="*/ 2064013 h 2250532"/>
              <a:gd name="connsiteX2" fmla="*/ 12066042 w 12222740"/>
              <a:gd name="connsiteY2" fmla="*/ 149342 h 2250532"/>
              <a:gd name="connsiteX3" fmla="*/ 10442677 w 12222740"/>
              <a:gd name="connsiteY3" fmla="*/ 334 h 2250532"/>
              <a:gd name="connsiteX4" fmla="*/ 9424946 w 12222740"/>
              <a:gd name="connsiteY4" fmla="*/ 304627 h 2250532"/>
              <a:gd name="connsiteX5" fmla="*/ 8016007 w 12222740"/>
              <a:gd name="connsiteY5" fmla="*/ 8468 h 2250532"/>
              <a:gd name="connsiteX6" fmla="*/ 6585721 w 12222740"/>
              <a:gd name="connsiteY6" fmla="*/ 205621 h 2250532"/>
              <a:gd name="connsiteX7" fmla="*/ 5251499 w 12222740"/>
              <a:gd name="connsiteY7" fmla="*/ 8295 h 2250532"/>
              <a:gd name="connsiteX8" fmla="*/ 3532276 w 12222740"/>
              <a:gd name="connsiteY8" fmla="*/ 370232 h 2250532"/>
              <a:gd name="connsiteX9" fmla="*/ 1793195 w 12222740"/>
              <a:gd name="connsiteY9" fmla="*/ 317006 h 2250532"/>
              <a:gd name="connsiteX10" fmla="*/ 0 w 12222740"/>
              <a:gd name="connsiteY10" fmla="*/ 297509 h 2250532"/>
              <a:gd name="connsiteX11" fmla="*/ 51508 w 12222740"/>
              <a:gd name="connsiteY11" fmla="*/ 1977370 h 2250532"/>
              <a:gd name="connsiteX0" fmla="*/ 0 w 12233041"/>
              <a:gd name="connsiteY0" fmla="*/ 2052145 h 2282917"/>
              <a:gd name="connsiteX1" fmla="*/ 12057421 w 12233041"/>
              <a:gd name="connsiteY1" fmla="*/ 2064013 h 2282917"/>
              <a:gd name="connsiteX2" fmla="*/ 12076343 w 12233041"/>
              <a:gd name="connsiteY2" fmla="*/ 149342 h 2282917"/>
              <a:gd name="connsiteX3" fmla="*/ 10452978 w 12233041"/>
              <a:gd name="connsiteY3" fmla="*/ 334 h 2282917"/>
              <a:gd name="connsiteX4" fmla="*/ 9435247 w 12233041"/>
              <a:gd name="connsiteY4" fmla="*/ 304627 h 2282917"/>
              <a:gd name="connsiteX5" fmla="*/ 8026308 w 12233041"/>
              <a:gd name="connsiteY5" fmla="*/ 8468 h 2282917"/>
              <a:gd name="connsiteX6" fmla="*/ 6596022 w 12233041"/>
              <a:gd name="connsiteY6" fmla="*/ 205621 h 2282917"/>
              <a:gd name="connsiteX7" fmla="*/ 5261800 w 12233041"/>
              <a:gd name="connsiteY7" fmla="*/ 8295 h 2282917"/>
              <a:gd name="connsiteX8" fmla="*/ 3542577 w 12233041"/>
              <a:gd name="connsiteY8" fmla="*/ 370232 h 2282917"/>
              <a:gd name="connsiteX9" fmla="*/ 1803496 w 12233041"/>
              <a:gd name="connsiteY9" fmla="*/ 317006 h 2282917"/>
              <a:gd name="connsiteX10" fmla="*/ 10301 w 12233041"/>
              <a:gd name="connsiteY10" fmla="*/ 297509 h 2282917"/>
              <a:gd name="connsiteX11" fmla="*/ 0 w 12233041"/>
              <a:gd name="connsiteY11" fmla="*/ 2052145 h 2282917"/>
              <a:gd name="connsiteX0" fmla="*/ 31822 w 12264863"/>
              <a:gd name="connsiteY0" fmla="*/ 2052145 h 2282917"/>
              <a:gd name="connsiteX1" fmla="*/ 12089243 w 12264863"/>
              <a:gd name="connsiteY1" fmla="*/ 2064013 h 2282917"/>
              <a:gd name="connsiteX2" fmla="*/ 12108165 w 12264863"/>
              <a:gd name="connsiteY2" fmla="*/ 149342 h 2282917"/>
              <a:gd name="connsiteX3" fmla="*/ 10484800 w 12264863"/>
              <a:gd name="connsiteY3" fmla="*/ 334 h 2282917"/>
              <a:gd name="connsiteX4" fmla="*/ 9467069 w 12264863"/>
              <a:gd name="connsiteY4" fmla="*/ 304627 h 2282917"/>
              <a:gd name="connsiteX5" fmla="*/ 8058130 w 12264863"/>
              <a:gd name="connsiteY5" fmla="*/ 8468 h 2282917"/>
              <a:gd name="connsiteX6" fmla="*/ 6627844 w 12264863"/>
              <a:gd name="connsiteY6" fmla="*/ 205621 h 2282917"/>
              <a:gd name="connsiteX7" fmla="*/ 5293622 w 12264863"/>
              <a:gd name="connsiteY7" fmla="*/ 8295 h 2282917"/>
              <a:gd name="connsiteX8" fmla="*/ 3574399 w 12264863"/>
              <a:gd name="connsiteY8" fmla="*/ 370232 h 2282917"/>
              <a:gd name="connsiteX9" fmla="*/ 1835318 w 12264863"/>
              <a:gd name="connsiteY9" fmla="*/ 317006 h 2282917"/>
              <a:gd name="connsiteX10" fmla="*/ 42123 w 12264863"/>
              <a:gd name="connsiteY10" fmla="*/ 297509 h 2282917"/>
              <a:gd name="connsiteX11" fmla="*/ 31822 w 12264863"/>
              <a:gd name="connsiteY11" fmla="*/ 2052145 h 2282917"/>
              <a:gd name="connsiteX0" fmla="*/ 69298 w 12302339"/>
              <a:gd name="connsiteY0" fmla="*/ 2052145 h 2282917"/>
              <a:gd name="connsiteX1" fmla="*/ 12126719 w 12302339"/>
              <a:gd name="connsiteY1" fmla="*/ 2064013 h 2282917"/>
              <a:gd name="connsiteX2" fmla="*/ 12145641 w 12302339"/>
              <a:gd name="connsiteY2" fmla="*/ 149342 h 2282917"/>
              <a:gd name="connsiteX3" fmla="*/ 10522276 w 12302339"/>
              <a:gd name="connsiteY3" fmla="*/ 334 h 2282917"/>
              <a:gd name="connsiteX4" fmla="*/ 9504545 w 12302339"/>
              <a:gd name="connsiteY4" fmla="*/ 304627 h 2282917"/>
              <a:gd name="connsiteX5" fmla="*/ 8095606 w 12302339"/>
              <a:gd name="connsiteY5" fmla="*/ 8468 h 2282917"/>
              <a:gd name="connsiteX6" fmla="*/ 6665320 w 12302339"/>
              <a:gd name="connsiteY6" fmla="*/ 205621 h 2282917"/>
              <a:gd name="connsiteX7" fmla="*/ 5331098 w 12302339"/>
              <a:gd name="connsiteY7" fmla="*/ 8295 h 2282917"/>
              <a:gd name="connsiteX8" fmla="*/ 3611875 w 12302339"/>
              <a:gd name="connsiteY8" fmla="*/ 370232 h 2282917"/>
              <a:gd name="connsiteX9" fmla="*/ 1872794 w 12302339"/>
              <a:gd name="connsiteY9" fmla="*/ 317006 h 2282917"/>
              <a:gd name="connsiteX10" fmla="*/ 79599 w 12302339"/>
              <a:gd name="connsiteY10" fmla="*/ 297509 h 2282917"/>
              <a:gd name="connsiteX11" fmla="*/ 69298 w 12302339"/>
              <a:gd name="connsiteY11" fmla="*/ 2052145 h 2282917"/>
              <a:gd name="connsiteX0" fmla="*/ 159612 w 12392653"/>
              <a:gd name="connsiteY0" fmla="*/ 2052145 h 2282917"/>
              <a:gd name="connsiteX1" fmla="*/ 12217033 w 12392653"/>
              <a:gd name="connsiteY1" fmla="*/ 2064013 h 2282917"/>
              <a:gd name="connsiteX2" fmla="*/ 12235955 w 12392653"/>
              <a:gd name="connsiteY2" fmla="*/ 149342 h 2282917"/>
              <a:gd name="connsiteX3" fmla="*/ 10612590 w 12392653"/>
              <a:gd name="connsiteY3" fmla="*/ 334 h 2282917"/>
              <a:gd name="connsiteX4" fmla="*/ 9594859 w 12392653"/>
              <a:gd name="connsiteY4" fmla="*/ 304627 h 2282917"/>
              <a:gd name="connsiteX5" fmla="*/ 8185920 w 12392653"/>
              <a:gd name="connsiteY5" fmla="*/ 8468 h 2282917"/>
              <a:gd name="connsiteX6" fmla="*/ 6755634 w 12392653"/>
              <a:gd name="connsiteY6" fmla="*/ 205621 h 2282917"/>
              <a:gd name="connsiteX7" fmla="*/ 5421412 w 12392653"/>
              <a:gd name="connsiteY7" fmla="*/ 8295 h 2282917"/>
              <a:gd name="connsiteX8" fmla="*/ 3702189 w 12392653"/>
              <a:gd name="connsiteY8" fmla="*/ 370232 h 2282917"/>
              <a:gd name="connsiteX9" fmla="*/ 1963108 w 12392653"/>
              <a:gd name="connsiteY9" fmla="*/ 317006 h 2282917"/>
              <a:gd name="connsiteX10" fmla="*/ 44125 w 12392653"/>
              <a:gd name="connsiteY10" fmla="*/ 297509 h 2282917"/>
              <a:gd name="connsiteX11" fmla="*/ 159612 w 12392653"/>
              <a:gd name="connsiteY11" fmla="*/ 2052145 h 228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92653" h="2282917">
                <a:moveTo>
                  <a:pt x="159612" y="2052145"/>
                </a:moveTo>
                <a:cubicBezTo>
                  <a:pt x="2167465" y="2346562"/>
                  <a:pt x="10214611" y="2368684"/>
                  <a:pt x="12217033" y="2064013"/>
                </a:cubicBezTo>
                <a:cubicBezTo>
                  <a:pt x="12445632" y="1711489"/>
                  <a:pt x="12450137" y="507136"/>
                  <a:pt x="12235955" y="149342"/>
                </a:cubicBezTo>
                <a:cubicBezTo>
                  <a:pt x="11409330" y="77459"/>
                  <a:pt x="11364126" y="-5934"/>
                  <a:pt x="10612590" y="334"/>
                </a:cubicBezTo>
                <a:cubicBezTo>
                  <a:pt x="10068228" y="25085"/>
                  <a:pt x="10107200" y="304627"/>
                  <a:pt x="9594859" y="304627"/>
                </a:cubicBezTo>
                <a:cubicBezTo>
                  <a:pt x="9071843" y="312878"/>
                  <a:pt x="8772977" y="62097"/>
                  <a:pt x="8185920" y="8468"/>
                </a:cubicBezTo>
                <a:cubicBezTo>
                  <a:pt x="7666463" y="-32784"/>
                  <a:pt x="7360482" y="197369"/>
                  <a:pt x="6755634" y="205621"/>
                </a:cubicBezTo>
                <a:cubicBezTo>
                  <a:pt x="6246851" y="205620"/>
                  <a:pt x="5979471" y="40837"/>
                  <a:pt x="5421412" y="8295"/>
                </a:cubicBezTo>
                <a:cubicBezTo>
                  <a:pt x="4403845" y="-29640"/>
                  <a:pt x="4324708" y="439843"/>
                  <a:pt x="3702189" y="370232"/>
                </a:cubicBezTo>
                <a:cubicBezTo>
                  <a:pt x="2540982" y="-24762"/>
                  <a:pt x="2582187" y="267501"/>
                  <a:pt x="1963108" y="317006"/>
                </a:cubicBezTo>
                <a:cubicBezTo>
                  <a:pt x="1379608" y="322883"/>
                  <a:pt x="456845" y="-104401"/>
                  <a:pt x="44125" y="297509"/>
                </a:cubicBezTo>
                <a:cubicBezTo>
                  <a:pt x="-77929" y="839869"/>
                  <a:pt x="83966" y="1446006"/>
                  <a:pt x="159612" y="2052145"/>
                </a:cubicBezTo>
                <a:close/>
              </a:path>
            </a:pathLst>
          </a:cu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5687422" y="2059863"/>
            <a:ext cx="800219" cy="1569660"/>
          </a:xfrm>
          <a:prstGeom prst="rect">
            <a:avLst/>
          </a:prstGeom>
          <a:noFill/>
        </p:spPr>
        <p:txBody>
          <a:bodyPr wrap="none" rtlCol="0">
            <a:spAutoFit/>
          </a:bodyPr>
          <a:lstStyle/>
          <a:p>
            <a:pPr algn="ctr"/>
            <a:r>
              <a:rPr lang="en-US" altLang="zh-CN" sz="9600">
                <a:solidFill>
                  <a:schemeClr val="tx1">
                    <a:lumMod val="95000"/>
                    <a:lumOff val="5000"/>
                  </a:schemeClr>
                </a:solidFill>
                <a:effectLst>
                  <a:outerShdw blurRad="25400" dist="25400" dir="2700000" algn="tl">
                    <a:srgbClr val="000000">
                      <a:alpha val="20000"/>
                    </a:srgbClr>
                  </a:outerShdw>
                </a:effectLst>
                <a:latin typeface="Times New Roman" pitchFamily="18" charset="0"/>
                <a:ea typeface="思源黑体" panose="020B0500000000000000" pitchFamily="34" charset="-122"/>
                <a:cs typeface="Times New Roman" pitchFamily="18" charset="0"/>
              </a:rPr>
              <a:t>2</a:t>
            </a:r>
            <a:endParaRPr lang="zh-CN" altLang="en-US" sz="9600" dirty="0">
              <a:solidFill>
                <a:schemeClr val="tx1">
                  <a:lumMod val="95000"/>
                  <a:lumOff val="5000"/>
                </a:schemeClr>
              </a:solidFill>
              <a:effectLst>
                <a:outerShdw blurRad="25400" dist="25400" dir="2700000" algn="tl">
                  <a:srgbClr val="000000">
                    <a:alpha val="20000"/>
                  </a:srgbClr>
                </a:outerShdw>
              </a:effectLst>
              <a:latin typeface="Times New Roman" pitchFamily="18" charset="0"/>
              <a:ea typeface="思源黑体" panose="020B0500000000000000" pitchFamily="34" charset="-122"/>
              <a:cs typeface="Times New Roman" pitchFamily="18" charset="0"/>
            </a:endParaRPr>
          </a:p>
        </p:txBody>
      </p:sp>
      <p:grpSp>
        <p:nvGrpSpPr>
          <p:cNvPr id="18" name="组合 17"/>
          <p:cNvGrpSpPr/>
          <p:nvPr/>
        </p:nvGrpSpPr>
        <p:grpSpPr>
          <a:xfrm>
            <a:off x="10395338" y="657922"/>
            <a:ext cx="616733" cy="531565"/>
            <a:chOff x="10703560" y="432490"/>
            <a:chExt cx="780907" cy="673067"/>
          </a:xfrm>
        </p:grpSpPr>
        <p:pic>
          <p:nvPicPr>
            <p:cNvPr id="19" name="图片 18"/>
            <p:cNvPicPr>
              <a:picLocks noChangeAspect="1"/>
            </p:cNvPicPr>
            <p:nvPr/>
          </p:nvPicPr>
          <p:blipFill>
            <a:blip r:embed="rId4"/>
            <a:stretch>
              <a:fillRect/>
            </a:stretch>
          </p:blipFill>
          <p:spPr>
            <a:xfrm>
              <a:off x="11063807" y="611738"/>
              <a:ext cx="420660" cy="493819"/>
            </a:xfrm>
            <a:prstGeom prst="rect">
              <a:avLst/>
            </a:prstGeom>
          </p:spPr>
        </p:pic>
        <p:pic>
          <p:nvPicPr>
            <p:cNvPr id="20" name="图片 19"/>
            <p:cNvPicPr>
              <a:picLocks noChangeAspect="1"/>
            </p:cNvPicPr>
            <p:nvPr/>
          </p:nvPicPr>
          <p:blipFill>
            <a:blip r:embed="rId4"/>
            <a:stretch>
              <a:fillRect/>
            </a:stretch>
          </p:blipFill>
          <p:spPr>
            <a:xfrm>
              <a:off x="10879720" y="611738"/>
              <a:ext cx="420660" cy="493819"/>
            </a:xfrm>
            <a:prstGeom prst="rect">
              <a:avLst/>
            </a:prstGeom>
          </p:spPr>
        </p:pic>
        <p:pic>
          <p:nvPicPr>
            <p:cNvPr id="21" name="图片 20"/>
            <p:cNvPicPr>
              <a:picLocks noChangeAspect="1"/>
            </p:cNvPicPr>
            <p:nvPr/>
          </p:nvPicPr>
          <p:blipFill>
            <a:blip r:embed="rId4"/>
            <a:stretch>
              <a:fillRect/>
            </a:stretch>
          </p:blipFill>
          <p:spPr>
            <a:xfrm>
              <a:off x="11063807" y="432490"/>
              <a:ext cx="420660" cy="493819"/>
            </a:xfrm>
            <a:prstGeom prst="rect">
              <a:avLst/>
            </a:prstGeom>
          </p:spPr>
        </p:pic>
        <p:pic>
          <p:nvPicPr>
            <p:cNvPr id="22" name="图片 21"/>
            <p:cNvPicPr>
              <a:picLocks noChangeAspect="1"/>
            </p:cNvPicPr>
            <p:nvPr/>
          </p:nvPicPr>
          <p:blipFill>
            <a:blip r:embed="rId4"/>
            <a:stretch>
              <a:fillRect/>
            </a:stretch>
          </p:blipFill>
          <p:spPr>
            <a:xfrm>
              <a:off x="10879720" y="432490"/>
              <a:ext cx="420660" cy="493819"/>
            </a:xfrm>
            <a:prstGeom prst="rect">
              <a:avLst/>
            </a:prstGeom>
          </p:spPr>
        </p:pic>
        <p:pic>
          <p:nvPicPr>
            <p:cNvPr id="23" name="图片 22"/>
            <p:cNvPicPr>
              <a:picLocks noChangeAspect="1"/>
            </p:cNvPicPr>
            <p:nvPr/>
          </p:nvPicPr>
          <p:blipFill>
            <a:blip r:embed="rId4"/>
            <a:stretch>
              <a:fillRect/>
            </a:stretch>
          </p:blipFill>
          <p:spPr>
            <a:xfrm>
              <a:off x="10703560" y="432490"/>
              <a:ext cx="420660" cy="493819"/>
            </a:xfrm>
            <a:prstGeom prst="rect">
              <a:avLst/>
            </a:prstGeom>
          </p:spPr>
        </p:pic>
      </p:grpSp>
      <p:cxnSp>
        <p:nvCxnSpPr>
          <p:cNvPr id="7" name="直接连接符 6"/>
          <p:cNvCxnSpPr/>
          <p:nvPr/>
        </p:nvCxnSpPr>
        <p:spPr>
          <a:xfrm flipV="1">
            <a:off x="8711787" y="2579599"/>
            <a:ext cx="302477" cy="404023"/>
          </a:xfrm>
          <a:prstGeom prst="line">
            <a:avLst/>
          </a:prstGeom>
          <a:ln w="19050">
            <a:solidFill>
              <a:schemeClr val="tx1"/>
            </a:solidFill>
            <a:tailEnd type="diamond"/>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2162768" y="3882786"/>
            <a:ext cx="126695" cy="126695"/>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219200" y="1523363"/>
            <a:ext cx="80211" cy="80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5"/>
          <p:cNvSpPr txBox="1"/>
          <p:nvPr/>
        </p:nvSpPr>
        <p:spPr>
          <a:xfrm>
            <a:off x="1406769" y="5215175"/>
            <a:ext cx="10010109" cy="1323411"/>
          </a:xfrm>
          <a:prstGeom prst="rect">
            <a:avLst/>
          </a:prstGeom>
          <a:noFill/>
        </p:spPr>
        <p:txBody>
          <a:bodyPr wrap="square" lIns="91412" tIns="45706" rIns="91412" bIns="45706" rtlCol="0">
            <a:spAutoFit/>
          </a:bodyPr>
          <a:lstStyle/>
          <a:p>
            <a:pPr algn="ctr" defTabSz="1218804"/>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Thành</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tựu</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văn</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hóa</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tiêu</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biểu</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của</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Ấn</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Độ</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từ</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IV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đến</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giữa</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XIX</a:t>
            </a:r>
            <a:endParaRPr lang="zh-CN" altLang="en-US" sz="40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181633002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26667">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14:bounceEnd="26667">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26667">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53" presetClass="entr" presetSubtype="16" fill="hold" grpId="0"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nodeType="withEffect">
                                      <p:stCondLst>
                                        <p:cond delay="2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nodeType="withEffect">
                                      <p:stCondLst>
                                        <p:cond delay="50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par>
                                    <p:cTn id="37" presetID="56" presetClass="entr" presetSubtype="0" fill="hold" grpId="0" nodeType="withEffect">
                                      <p:stCondLst>
                                        <p:cond delay="500"/>
                                      </p:stCondLst>
                                      <p:iterate type="lt">
                                        <p:tmPct val="10000"/>
                                      </p:iterate>
                                      <p:childTnLst>
                                        <p:set>
                                          <p:cBhvr>
                                            <p:cTn id="38" dur="1" fill="hold">
                                              <p:stCondLst>
                                                <p:cond delay="0"/>
                                              </p:stCondLst>
                                            </p:cTn>
                                            <p:tgtEl>
                                              <p:spTgt spid="37"/>
                                            </p:tgtEl>
                                            <p:attrNameLst>
                                              <p:attrName>style.visibility</p:attrName>
                                            </p:attrNameLst>
                                          </p:cBhvr>
                                          <p:to>
                                            <p:strVal val="visible"/>
                                          </p:to>
                                        </p:set>
                                        <p:anim by="(-#ppt_w*2)" calcmode="lin" valueType="num">
                                          <p:cBhvr rctx="PPT">
                                            <p:cTn id="39" dur="500" autoRev="1" fill="hold">
                                              <p:stCondLst>
                                                <p:cond delay="0"/>
                                              </p:stCondLst>
                                            </p:cTn>
                                            <p:tgtEl>
                                              <p:spTgt spid="37"/>
                                            </p:tgtEl>
                                            <p:attrNameLst>
                                              <p:attrName>ppt_w</p:attrName>
                                            </p:attrNameLst>
                                          </p:cBhvr>
                                        </p:anim>
                                        <p:anim by="(#ppt_w*0.50)" calcmode="lin" valueType="num">
                                          <p:cBhvr>
                                            <p:cTn id="40" dur="500" decel="50000" autoRev="1" fill="hold">
                                              <p:stCondLst>
                                                <p:cond delay="0"/>
                                              </p:stCondLst>
                                            </p:cTn>
                                            <p:tgtEl>
                                              <p:spTgt spid="37"/>
                                            </p:tgtEl>
                                            <p:attrNameLst>
                                              <p:attrName>ppt_x</p:attrName>
                                            </p:attrNameLst>
                                          </p:cBhvr>
                                        </p:anim>
                                        <p:anim from="(-#ppt_h/2)" to="(#ppt_y)" calcmode="lin" valueType="num">
                                          <p:cBhvr>
                                            <p:cTn id="41" dur="1000" fill="hold">
                                              <p:stCondLst>
                                                <p:cond delay="0"/>
                                              </p:stCondLst>
                                            </p:cTn>
                                            <p:tgtEl>
                                              <p:spTgt spid="37"/>
                                            </p:tgtEl>
                                            <p:attrNameLst>
                                              <p:attrName>ppt_y</p:attrName>
                                            </p:attrNameLst>
                                          </p:cBhvr>
                                        </p:anim>
                                        <p:animRot by="21600000">
                                          <p:cBhvr>
                                            <p:cTn id="42" dur="1000" fill="hold">
                                              <p:stCondLst>
                                                <p:cond delay="0"/>
                                              </p:stCondLst>
                                            </p:cTn>
                                            <p:tgtEl>
                                              <p:spTgt spid="37"/>
                                            </p:tgtEl>
                                            <p:attrNameLst>
                                              <p:attrName>r</p:attrName>
                                            </p:attrNameLst>
                                          </p:cBhvr>
                                        </p:animRot>
                                      </p:childTnLst>
                                    </p:cTn>
                                  </p:par>
                                  <p:par>
                                    <p:cTn id="43" presetID="41" presetClass="entr" presetSubtype="0" fill="hold" grpId="0" nodeType="withEffect">
                                      <p:stCondLst>
                                        <p:cond delay="1000"/>
                                      </p:stCondLst>
                                      <p:iterate type="lt">
                                        <p:tmPct val="10000"/>
                                      </p:iterate>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4"/>
                                            </p:tgtEl>
                                            <p:attrNameLst>
                                              <p:attrName>ppt_y</p:attrName>
                                            </p:attrNameLst>
                                          </p:cBhvr>
                                          <p:tavLst>
                                            <p:tav tm="0">
                                              <p:val>
                                                <p:strVal val="#ppt_y"/>
                                              </p:val>
                                            </p:tav>
                                            <p:tav tm="100000">
                                              <p:val>
                                                <p:strVal val="#ppt_y"/>
                                              </p:val>
                                            </p:tav>
                                          </p:tavLst>
                                        </p:anim>
                                        <p:anim calcmode="lin" valueType="num">
                                          <p:cBhvr>
                                            <p:cTn id="47"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37" grpId="0"/>
          <p:bldP spid="29" grpId="0" animBg="1"/>
          <p:bldP spid="25" grpId="0" animBg="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53" presetClass="entr" presetSubtype="16" fill="hold" grpId="0"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nodeType="withEffect">
                                      <p:stCondLst>
                                        <p:cond delay="2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nodeType="withEffect">
                                      <p:stCondLst>
                                        <p:cond delay="50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par>
                                    <p:cTn id="37" presetID="56" presetClass="entr" presetSubtype="0" fill="hold" grpId="0" nodeType="withEffect">
                                      <p:stCondLst>
                                        <p:cond delay="500"/>
                                      </p:stCondLst>
                                      <p:iterate type="lt">
                                        <p:tmPct val="10000"/>
                                      </p:iterate>
                                      <p:childTnLst>
                                        <p:set>
                                          <p:cBhvr>
                                            <p:cTn id="38" dur="1" fill="hold">
                                              <p:stCondLst>
                                                <p:cond delay="0"/>
                                              </p:stCondLst>
                                            </p:cTn>
                                            <p:tgtEl>
                                              <p:spTgt spid="37"/>
                                            </p:tgtEl>
                                            <p:attrNameLst>
                                              <p:attrName>style.visibility</p:attrName>
                                            </p:attrNameLst>
                                          </p:cBhvr>
                                          <p:to>
                                            <p:strVal val="visible"/>
                                          </p:to>
                                        </p:set>
                                        <p:anim by="(-#ppt_w*2)" calcmode="lin" valueType="num">
                                          <p:cBhvr rctx="PPT">
                                            <p:cTn id="39" dur="500" autoRev="1" fill="hold">
                                              <p:stCondLst>
                                                <p:cond delay="0"/>
                                              </p:stCondLst>
                                            </p:cTn>
                                            <p:tgtEl>
                                              <p:spTgt spid="37"/>
                                            </p:tgtEl>
                                            <p:attrNameLst>
                                              <p:attrName>ppt_w</p:attrName>
                                            </p:attrNameLst>
                                          </p:cBhvr>
                                        </p:anim>
                                        <p:anim by="(#ppt_w*0.50)" calcmode="lin" valueType="num">
                                          <p:cBhvr>
                                            <p:cTn id="40" dur="500" decel="50000" autoRev="1" fill="hold">
                                              <p:stCondLst>
                                                <p:cond delay="0"/>
                                              </p:stCondLst>
                                            </p:cTn>
                                            <p:tgtEl>
                                              <p:spTgt spid="37"/>
                                            </p:tgtEl>
                                            <p:attrNameLst>
                                              <p:attrName>ppt_x</p:attrName>
                                            </p:attrNameLst>
                                          </p:cBhvr>
                                        </p:anim>
                                        <p:anim from="(-#ppt_h/2)" to="(#ppt_y)" calcmode="lin" valueType="num">
                                          <p:cBhvr>
                                            <p:cTn id="41" dur="1000" fill="hold">
                                              <p:stCondLst>
                                                <p:cond delay="0"/>
                                              </p:stCondLst>
                                            </p:cTn>
                                            <p:tgtEl>
                                              <p:spTgt spid="37"/>
                                            </p:tgtEl>
                                            <p:attrNameLst>
                                              <p:attrName>ppt_y</p:attrName>
                                            </p:attrNameLst>
                                          </p:cBhvr>
                                        </p:anim>
                                        <p:animRot by="21600000">
                                          <p:cBhvr>
                                            <p:cTn id="42" dur="1000" fill="hold">
                                              <p:stCondLst>
                                                <p:cond delay="0"/>
                                              </p:stCondLst>
                                            </p:cTn>
                                            <p:tgtEl>
                                              <p:spTgt spid="37"/>
                                            </p:tgtEl>
                                            <p:attrNameLst>
                                              <p:attrName>r</p:attrName>
                                            </p:attrNameLst>
                                          </p:cBhvr>
                                        </p:animRot>
                                      </p:childTnLst>
                                    </p:cTn>
                                  </p:par>
                                  <p:par>
                                    <p:cTn id="43" presetID="41" presetClass="entr" presetSubtype="0" fill="hold" grpId="0" nodeType="withEffect">
                                      <p:stCondLst>
                                        <p:cond delay="1000"/>
                                      </p:stCondLst>
                                      <p:iterate type="lt">
                                        <p:tmPct val="10000"/>
                                      </p:iterate>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4"/>
                                            </p:tgtEl>
                                            <p:attrNameLst>
                                              <p:attrName>ppt_y</p:attrName>
                                            </p:attrNameLst>
                                          </p:cBhvr>
                                          <p:tavLst>
                                            <p:tav tm="0">
                                              <p:val>
                                                <p:strVal val="#ppt_y"/>
                                              </p:val>
                                            </p:tav>
                                            <p:tav tm="100000">
                                              <p:val>
                                                <p:strVal val="#ppt_y"/>
                                              </p:val>
                                            </p:tav>
                                          </p:tavLst>
                                        </p:anim>
                                        <p:anim calcmode="lin" valueType="num">
                                          <p:cBhvr>
                                            <p:cTn id="47"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37" grpId="0"/>
          <p:bldP spid="29" grpId="0" animBg="1"/>
          <p:bldP spid="25" grpId="0" animBg="1"/>
          <p:bldP spid="24"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矩形 335"/>
          <p:cNvSpPr/>
          <p:nvPr/>
        </p:nvSpPr>
        <p:spPr>
          <a:xfrm>
            <a:off x="3871226" y="2360728"/>
            <a:ext cx="1614901" cy="82679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1 </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338" name="矩形 337"/>
          <p:cNvSpPr/>
          <p:nvPr/>
        </p:nvSpPr>
        <p:spPr>
          <a:xfrm>
            <a:off x="3871226" y="3562262"/>
            <a:ext cx="1614901" cy="82679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2</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340" name="矩形 339"/>
          <p:cNvSpPr/>
          <p:nvPr/>
        </p:nvSpPr>
        <p:spPr>
          <a:xfrm>
            <a:off x="3871226" y="4815228"/>
            <a:ext cx="1614901" cy="82679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zh-CN"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rPr>
              <a:t>3</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sp>
        <p:nvSpPr>
          <p:cNvPr id="342" name="矩形 341"/>
          <p:cNvSpPr/>
          <p:nvPr/>
        </p:nvSpPr>
        <p:spPr>
          <a:xfrm>
            <a:off x="3871226" y="5891851"/>
            <a:ext cx="1614901" cy="82679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4</a:t>
            </a:r>
            <a:endParaRPr lang="zh-CN" altLang="en-US" sz="2400" b="1"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grpSp>
        <p:nvGrpSpPr>
          <p:cNvPr id="2" name="组合 1"/>
          <p:cNvGrpSpPr/>
          <p:nvPr/>
        </p:nvGrpSpPr>
        <p:grpSpPr>
          <a:xfrm>
            <a:off x="9773301" y="570668"/>
            <a:ext cx="1591794" cy="1573932"/>
            <a:chOff x="7439772" y="1002275"/>
            <a:chExt cx="4422638" cy="5210025"/>
          </a:xfrm>
        </p:grpSpPr>
        <p:grpSp>
          <p:nvGrpSpPr>
            <p:cNvPr id="26" name="组合 25"/>
            <p:cNvGrpSpPr/>
            <p:nvPr/>
          </p:nvGrpSpPr>
          <p:grpSpPr>
            <a:xfrm>
              <a:off x="7439772" y="1002275"/>
              <a:ext cx="4422638" cy="5210025"/>
              <a:chOff x="3214260" y="12154"/>
              <a:chExt cx="2359748" cy="2779867"/>
            </a:xfrm>
          </p:grpSpPr>
          <p:sp>
            <p:nvSpPr>
              <p:cNvPr id="345" name="Freeform 161"/>
              <p:cNvSpPr>
                <a:spLocks noEditPoints="1"/>
              </p:cNvSpPr>
              <p:nvPr/>
            </p:nvSpPr>
            <p:spPr bwMode="auto">
              <a:xfrm>
                <a:off x="3214260" y="2478139"/>
                <a:ext cx="2224538" cy="267202"/>
              </a:xfrm>
              <a:custGeom>
                <a:avLst/>
                <a:gdLst>
                  <a:gd name="T0" fmla="*/ 145 w 1016"/>
                  <a:gd name="T1" fmla="*/ 117 h 122"/>
                  <a:gd name="T2" fmla="*/ 278 w 1016"/>
                  <a:gd name="T3" fmla="*/ 117 h 122"/>
                  <a:gd name="T4" fmla="*/ 846 w 1016"/>
                  <a:gd name="T5" fmla="*/ 118 h 122"/>
                  <a:gd name="T6" fmla="*/ 125 w 1016"/>
                  <a:gd name="T7" fmla="*/ 113 h 122"/>
                  <a:gd name="T8" fmla="*/ 105 w 1016"/>
                  <a:gd name="T9" fmla="*/ 113 h 122"/>
                  <a:gd name="T10" fmla="*/ 168 w 1016"/>
                  <a:gd name="T11" fmla="*/ 117 h 122"/>
                  <a:gd name="T12" fmla="*/ 277 w 1016"/>
                  <a:gd name="T13" fmla="*/ 113 h 122"/>
                  <a:gd name="T14" fmla="*/ 286 w 1016"/>
                  <a:gd name="T15" fmla="*/ 113 h 122"/>
                  <a:gd name="T16" fmla="*/ 942 w 1016"/>
                  <a:gd name="T17" fmla="*/ 111 h 122"/>
                  <a:gd name="T18" fmla="*/ 944 w 1016"/>
                  <a:gd name="T19" fmla="*/ 111 h 122"/>
                  <a:gd name="T20" fmla="*/ 37 w 1016"/>
                  <a:gd name="T21" fmla="*/ 114 h 122"/>
                  <a:gd name="T22" fmla="*/ 787 w 1016"/>
                  <a:gd name="T23" fmla="*/ 104 h 122"/>
                  <a:gd name="T24" fmla="*/ 743 w 1016"/>
                  <a:gd name="T25" fmla="*/ 104 h 122"/>
                  <a:gd name="T26" fmla="*/ 318 w 1016"/>
                  <a:gd name="T27" fmla="*/ 112 h 122"/>
                  <a:gd name="T28" fmla="*/ 723 w 1016"/>
                  <a:gd name="T29" fmla="*/ 105 h 122"/>
                  <a:gd name="T30" fmla="*/ 689 w 1016"/>
                  <a:gd name="T31" fmla="*/ 104 h 122"/>
                  <a:gd name="T32" fmla="*/ 278 w 1016"/>
                  <a:gd name="T33" fmla="*/ 102 h 122"/>
                  <a:gd name="T34" fmla="*/ 145 w 1016"/>
                  <a:gd name="T35" fmla="*/ 100 h 122"/>
                  <a:gd name="T36" fmla="*/ 125 w 1016"/>
                  <a:gd name="T37" fmla="*/ 100 h 122"/>
                  <a:gd name="T38" fmla="*/ 37 w 1016"/>
                  <a:gd name="T39" fmla="*/ 114 h 122"/>
                  <a:gd name="T40" fmla="*/ 37 w 1016"/>
                  <a:gd name="T41" fmla="*/ 106 h 122"/>
                  <a:gd name="T42" fmla="*/ 105 w 1016"/>
                  <a:gd name="T43" fmla="*/ 113 h 122"/>
                  <a:gd name="T44" fmla="*/ 125 w 1016"/>
                  <a:gd name="T45" fmla="*/ 100 h 122"/>
                  <a:gd name="T46" fmla="*/ 37 w 1016"/>
                  <a:gd name="T47" fmla="*/ 101 h 122"/>
                  <a:gd name="T48" fmla="*/ 38 w 1016"/>
                  <a:gd name="T49" fmla="*/ 93 h 122"/>
                  <a:gd name="T50" fmla="*/ 115 w 1016"/>
                  <a:gd name="T51" fmla="*/ 88 h 122"/>
                  <a:gd name="T52" fmla="*/ 38 w 1016"/>
                  <a:gd name="T53" fmla="*/ 87 h 122"/>
                  <a:gd name="T54" fmla="*/ 927 w 1016"/>
                  <a:gd name="T55" fmla="*/ 92 h 122"/>
                  <a:gd name="T56" fmla="*/ 895 w 1016"/>
                  <a:gd name="T57" fmla="*/ 91 h 122"/>
                  <a:gd name="T58" fmla="*/ 870 w 1016"/>
                  <a:gd name="T59" fmla="*/ 101 h 122"/>
                  <a:gd name="T60" fmla="*/ 895 w 1016"/>
                  <a:gd name="T61" fmla="*/ 91 h 122"/>
                  <a:gd name="T62" fmla="*/ 927 w 1016"/>
                  <a:gd name="T63" fmla="*/ 84 h 122"/>
                  <a:gd name="T64" fmla="*/ 926 w 1016"/>
                  <a:gd name="T65" fmla="*/ 76 h 122"/>
                  <a:gd name="T66" fmla="*/ 37 w 1016"/>
                  <a:gd name="T67" fmla="*/ 93 h 122"/>
                  <a:gd name="T68" fmla="*/ 941 w 1016"/>
                  <a:gd name="T69" fmla="*/ 62 h 122"/>
                  <a:gd name="T70" fmla="*/ 928 w 1016"/>
                  <a:gd name="T71" fmla="*/ 65 h 122"/>
                  <a:gd name="T72" fmla="*/ 927 w 1016"/>
                  <a:gd name="T73" fmla="*/ 76 h 122"/>
                  <a:gd name="T74" fmla="*/ 943 w 1016"/>
                  <a:gd name="T75" fmla="*/ 96 h 122"/>
                  <a:gd name="T76" fmla="*/ 1016 w 1016"/>
                  <a:gd name="T77" fmla="*/ 39 h 122"/>
                  <a:gd name="T78" fmla="*/ 36 w 1016"/>
                  <a:gd name="T79" fmla="*/ 29 h 122"/>
                  <a:gd name="T80" fmla="*/ 39 w 1016"/>
                  <a:gd name="T81" fmla="*/ 29 h 122"/>
                  <a:gd name="T82" fmla="*/ 124 w 1016"/>
                  <a:gd name="T83" fmla="*/ 25 h 122"/>
                  <a:gd name="T84" fmla="*/ 1016 w 1016"/>
                  <a:gd name="T85" fmla="*/ 24 h 122"/>
                  <a:gd name="T86" fmla="*/ 924 w 1016"/>
                  <a:gd name="T87" fmla="*/ 8 h 122"/>
                  <a:gd name="T88" fmla="*/ 918 w 1016"/>
                  <a:gd name="T89" fmla="*/ 9 h 122"/>
                  <a:gd name="T90" fmla="*/ 725 w 1016"/>
                  <a:gd name="T91" fmla="*/ 18 h 122"/>
                  <a:gd name="T92" fmla="*/ 707 w 1016"/>
                  <a:gd name="T93" fmla="*/ 20 h 122"/>
                  <a:gd name="T94" fmla="*/ 51 w 1016"/>
                  <a:gd name="T95" fmla="*/ 11 h 122"/>
                  <a:gd name="T96" fmla="*/ 9 w 1016"/>
                  <a:gd name="T97" fmla="*/ 36 h 122"/>
                  <a:gd name="T98" fmla="*/ 12 w 1016"/>
                  <a:gd name="T99" fmla="*/ 93 h 122"/>
                  <a:gd name="T100" fmla="*/ 19 w 1016"/>
                  <a:gd name="T101" fmla="*/ 93 h 122"/>
                  <a:gd name="T102" fmla="*/ 20 w 1016"/>
                  <a:gd name="T103" fmla="*/ 73 h 122"/>
                  <a:gd name="T104" fmla="*/ 10 w 1016"/>
                  <a:gd name="T105" fmla="*/ 34 h 122"/>
                  <a:gd name="T106" fmla="*/ 37 w 1016"/>
                  <a:gd name="T107" fmla="*/ 33 h 122"/>
                  <a:gd name="T108" fmla="*/ 37 w 1016"/>
                  <a:gd name="T109" fmla="*/ 29 h 122"/>
                  <a:gd name="T110" fmla="*/ 304 w 1016"/>
                  <a:gd name="T111" fmla="*/ 23 h 122"/>
                  <a:gd name="T112" fmla="*/ 924 w 1016"/>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6" h="122">
                    <a:moveTo>
                      <a:pt x="145" y="117"/>
                    </a:moveTo>
                    <a:cubicBezTo>
                      <a:pt x="145" y="118"/>
                      <a:pt x="145" y="119"/>
                      <a:pt x="145" y="120"/>
                    </a:cubicBezTo>
                    <a:cubicBezTo>
                      <a:pt x="145" y="120"/>
                      <a:pt x="145" y="120"/>
                      <a:pt x="145" y="120"/>
                    </a:cubicBezTo>
                    <a:cubicBezTo>
                      <a:pt x="145" y="120"/>
                      <a:pt x="145" y="120"/>
                      <a:pt x="145" y="120"/>
                    </a:cubicBezTo>
                    <a:cubicBezTo>
                      <a:pt x="145" y="120"/>
                      <a:pt x="145" y="120"/>
                      <a:pt x="145" y="120"/>
                    </a:cubicBezTo>
                    <a:cubicBezTo>
                      <a:pt x="145" y="120"/>
                      <a:pt x="145" y="120"/>
                      <a:pt x="145" y="120"/>
                    </a:cubicBezTo>
                    <a:cubicBezTo>
                      <a:pt x="145" y="119"/>
                      <a:pt x="145" y="118"/>
                      <a:pt x="145" y="117"/>
                    </a:cubicBezTo>
                    <a:cubicBezTo>
                      <a:pt x="145" y="117"/>
                      <a:pt x="145" y="117"/>
                      <a:pt x="145" y="117"/>
                    </a:cubicBezTo>
                    <a:moveTo>
                      <a:pt x="278" y="115"/>
                    </a:moveTo>
                    <a:cubicBezTo>
                      <a:pt x="277" y="115"/>
                      <a:pt x="278" y="116"/>
                      <a:pt x="278" y="117"/>
                    </a:cubicBezTo>
                    <a:cubicBezTo>
                      <a:pt x="278" y="117"/>
                      <a:pt x="278" y="117"/>
                      <a:pt x="278" y="117"/>
                    </a:cubicBezTo>
                    <a:cubicBezTo>
                      <a:pt x="278" y="117"/>
                      <a:pt x="278" y="117"/>
                      <a:pt x="278" y="117"/>
                    </a:cubicBezTo>
                    <a:cubicBezTo>
                      <a:pt x="278" y="117"/>
                      <a:pt x="278" y="117"/>
                      <a:pt x="278" y="117"/>
                    </a:cubicBezTo>
                    <a:cubicBezTo>
                      <a:pt x="278" y="117"/>
                      <a:pt x="278" y="117"/>
                      <a:pt x="278" y="117"/>
                    </a:cubicBezTo>
                    <a:cubicBezTo>
                      <a:pt x="278" y="117"/>
                      <a:pt x="278" y="117"/>
                      <a:pt x="278" y="117"/>
                    </a:cubicBezTo>
                    <a:cubicBezTo>
                      <a:pt x="278" y="117"/>
                      <a:pt x="278" y="117"/>
                      <a:pt x="278" y="117"/>
                    </a:cubicBezTo>
                    <a:cubicBezTo>
                      <a:pt x="278" y="115"/>
                      <a:pt x="278" y="115"/>
                      <a:pt x="278" y="115"/>
                    </a:cubicBezTo>
                    <a:moveTo>
                      <a:pt x="869" y="114"/>
                    </a:moveTo>
                    <a:cubicBezTo>
                      <a:pt x="843" y="115"/>
                      <a:pt x="821" y="116"/>
                      <a:pt x="791" y="117"/>
                    </a:cubicBezTo>
                    <a:cubicBezTo>
                      <a:pt x="786" y="118"/>
                      <a:pt x="771" y="119"/>
                      <a:pt x="758" y="119"/>
                    </a:cubicBezTo>
                    <a:cubicBezTo>
                      <a:pt x="788" y="119"/>
                      <a:pt x="815" y="119"/>
                      <a:pt x="846" y="118"/>
                    </a:cubicBezTo>
                    <a:cubicBezTo>
                      <a:pt x="853" y="118"/>
                      <a:pt x="861" y="118"/>
                      <a:pt x="869" y="118"/>
                    </a:cubicBezTo>
                    <a:cubicBezTo>
                      <a:pt x="869" y="118"/>
                      <a:pt x="869" y="118"/>
                      <a:pt x="869" y="118"/>
                    </a:cubicBezTo>
                    <a:cubicBezTo>
                      <a:pt x="869" y="118"/>
                      <a:pt x="869" y="118"/>
                      <a:pt x="869" y="118"/>
                    </a:cubicBezTo>
                    <a:cubicBezTo>
                      <a:pt x="869" y="118"/>
                      <a:pt x="869" y="116"/>
                      <a:pt x="869" y="114"/>
                    </a:cubicBezTo>
                    <a:moveTo>
                      <a:pt x="145" y="113"/>
                    </a:moveTo>
                    <a:cubicBezTo>
                      <a:pt x="138" y="113"/>
                      <a:pt x="132" y="113"/>
                      <a:pt x="127" y="113"/>
                    </a:cubicBezTo>
                    <a:cubicBezTo>
                      <a:pt x="126" y="113"/>
                      <a:pt x="125" y="113"/>
                      <a:pt x="125" y="113"/>
                    </a:cubicBezTo>
                    <a:cubicBezTo>
                      <a:pt x="125" y="114"/>
                      <a:pt x="125" y="114"/>
                      <a:pt x="125" y="115"/>
                    </a:cubicBezTo>
                    <a:cubicBezTo>
                      <a:pt x="125" y="116"/>
                      <a:pt x="125" y="117"/>
                      <a:pt x="125" y="117"/>
                    </a:cubicBezTo>
                    <a:cubicBezTo>
                      <a:pt x="125" y="117"/>
                      <a:pt x="125" y="117"/>
                      <a:pt x="125" y="117"/>
                    </a:cubicBezTo>
                    <a:cubicBezTo>
                      <a:pt x="127" y="117"/>
                      <a:pt x="127" y="117"/>
                      <a:pt x="127" y="117"/>
                    </a:cubicBezTo>
                    <a:cubicBezTo>
                      <a:pt x="133" y="117"/>
                      <a:pt x="139" y="117"/>
                      <a:pt x="145" y="117"/>
                    </a:cubicBezTo>
                    <a:cubicBezTo>
                      <a:pt x="145" y="116"/>
                      <a:pt x="145" y="115"/>
                      <a:pt x="145" y="113"/>
                    </a:cubicBezTo>
                    <a:moveTo>
                      <a:pt x="105" y="113"/>
                    </a:moveTo>
                    <a:cubicBezTo>
                      <a:pt x="104" y="113"/>
                      <a:pt x="103" y="113"/>
                      <a:pt x="101" y="113"/>
                    </a:cubicBezTo>
                    <a:cubicBezTo>
                      <a:pt x="103" y="113"/>
                      <a:pt x="104" y="113"/>
                      <a:pt x="105" y="113"/>
                    </a:cubicBezTo>
                    <a:cubicBezTo>
                      <a:pt x="105" y="113"/>
                      <a:pt x="105" y="113"/>
                      <a:pt x="105" y="113"/>
                    </a:cubicBezTo>
                    <a:moveTo>
                      <a:pt x="277" y="113"/>
                    </a:moveTo>
                    <a:cubicBezTo>
                      <a:pt x="230" y="113"/>
                      <a:pt x="179" y="113"/>
                      <a:pt x="145" y="113"/>
                    </a:cubicBezTo>
                    <a:cubicBezTo>
                      <a:pt x="145" y="115"/>
                      <a:pt x="145" y="116"/>
                      <a:pt x="145" y="117"/>
                    </a:cubicBezTo>
                    <a:cubicBezTo>
                      <a:pt x="153" y="117"/>
                      <a:pt x="161" y="117"/>
                      <a:pt x="168" y="117"/>
                    </a:cubicBezTo>
                    <a:cubicBezTo>
                      <a:pt x="171" y="117"/>
                      <a:pt x="174" y="117"/>
                      <a:pt x="176" y="117"/>
                    </a:cubicBezTo>
                    <a:cubicBezTo>
                      <a:pt x="202" y="117"/>
                      <a:pt x="228" y="117"/>
                      <a:pt x="253" y="117"/>
                    </a:cubicBezTo>
                    <a:cubicBezTo>
                      <a:pt x="262" y="117"/>
                      <a:pt x="270" y="117"/>
                      <a:pt x="278" y="117"/>
                    </a:cubicBezTo>
                    <a:cubicBezTo>
                      <a:pt x="277" y="116"/>
                      <a:pt x="277" y="115"/>
                      <a:pt x="277" y="113"/>
                    </a:cubicBezTo>
                    <a:cubicBezTo>
                      <a:pt x="277" y="113"/>
                      <a:pt x="277" y="113"/>
                      <a:pt x="277" y="113"/>
                    </a:cubicBezTo>
                    <a:cubicBezTo>
                      <a:pt x="277" y="115"/>
                      <a:pt x="277" y="116"/>
                      <a:pt x="277" y="116"/>
                    </a:cubicBezTo>
                    <a:cubicBezTo>
                      <a:pt x="277" y="116"/>
                      <a:pt x="277" y="114"/>
                      <a:pt x="277" y="113"/>
                    </a:cubicBezTo>
                    <a:moveTo>
                      <a:pt x="318" y="112"/>
                    </a:moveTo>
                    <a:cubicBezTo>
                      <a:pt x="305" y="112"/>
                      <a:pt x="292" y="112"/>
                      <a:pt x="278" y="112"/>
                    </a:cubicBezTo>
                    <a:cubicBezTo>
                      <a:pt x="278" y="113"/>
                      <a:pt x="278" y="113"/>
                      <a:pt x="278" y="113"/>
                    </a:cubicBezTo>
                    <a:cubicBezTo>
                      <a:pt x="278" y="113"/>
                      <a:pt x="278" y="113"/>
                      <a:pt x="278" y="113"/>
                    </a:cubicBezTo>
                    <a:cubicBezTo>
                      <a:pt x="278" y="113"/>
                      <a:pt x="278" y="113"/>
                      <a:pt x="278" y="113"/>
                    </a:cubicBezTo>
                    <a:cubicBezTo>
                      <a:pt x="280" y="113"/>
                      <a:pt x="280" y="113"/>
                      <a:pt x="280" y="113"/>
                    </a:cubicBezTo>
                    <a:cubicBezTo>
                      <a:pt x="286" y="113"/>
                      <a:pt x="286" y="113"/>
                      <a:pt x="286" y="113"/>
                    </a:cubicBezTo>
                    <a:cubicBezTo>
                      <a:pt x="299" y="113"/>
                      <a:pt x="299" y="113"/>
                      <a:pt x="299" y="113"/>
                    </a:cubicBezTo>
                    <a:cubicBezTo>
                      <a:pt x="318" y="112"/>
                      <a:pt x="318" y="112"/>
                      <a:pt x="318" y="112"/>
                    </a:cubicBezTo>
                    <a:moveTo>
                      <a:pt x="942" y="111"/>
                    </a:moveTo>
                    <a:cubicBezTo>
                      <a:pt x="940" y="111"/>
                      <a:pt x="940" y="111"/>
                      <a:pt x="940" y="111"/>
                    </a:cubicBezTo>
                    <a:cubicBezTo>
                      <a:pt x="940" y="111"/>
                      <a:pt x="940" y="111"/>
                      <a:pt x="940" y="111"/>
                    </a:cubicBezTo>
                    <a:cubicBezTo>
                      <a:pt x="941" y="111"/>
                      <a:pt x="941" y="111"/>
                      <a:pt x="941" y="111"/>
                    </a:cubicBezTo>
                    <a:cubicBezTo>
                      <a:pt x="942" y="111"/>
                      <a:pt x="942" y="111"/>
                      <a:pt x="942" y="111"/>
                    </a:cubicBezTo>
                    <a:cubicBezTo>
                      <a:pt x="942" y="111"/>
                      <a:pt x="942" y="111"/>
                      <a:pt x="942" y="111"/>
                    </a:cubicBezTo>
                    <a:cubicBezTo>
                      <a:pt x="942" y="111"/>
                      <a:pt x="942" y="111"/>
                      <a:pt x="942" y="111"/>
                    </a:cubicBezTo>
                    <a:cubicBezTo>
                      <a:pt x="942" y="111"/>
                      <a:pt x="942" y="111"/>
                      <a:pt x="942" y="111"/>
                    </a:cubicBezTo>
                    <a:moveTo>
                      <a:pt x="944" y="111"/>
                    </a:moveTo>
                    <a:cubicBezTo>
                      <a:pt x="944" y="111"/>
                      <a:pt x="944" y="111"/>
                      <a:pt x="944" y="111"/>
                    </a:cubicBezTo>
                    <a:cubicBezTo>
                      <a:pt x="944" y="112"/>
                      <a:pt x="944" y="113"/>
                      <a:pt x="944" y="113"/>
                    </a:cubicBezTo>
                    <a:cubicBezTo>
                      <a:pt x="944" y="113"/>
                      <a:pt x="944" y="112"/>
                      <a:pt x="944" y="111"/>
                    </a:cubicBezTo>
                    <a:moveTo>
                      <a:pt x="37" y="106"/>
                    </a:moveTo>
                    <a:cubicBezTo>
                      <a:pt x="37" y="107"/>
                      <a:pt x="37" y="107"/>
                      <a:pt x="37" y="107"/>
                    </a:cubicBezTo>
                    <a:cubicBezTo>
                      <a:pt x="37" y="107"/>
                      <a:pt x="37" y="107"/>
                      <a:pt x="37" y="107"/>
                    </a:cubicBezTo>
                    <a:cubicBezTo>
                      <a:pt x="37" y="107"/>
                      <a:pt x="37" y="108"/>
                      <a:pt x="37" y="109"/>
                    </a:cubicBezTo>
                    <a:cubicBezTo>
                      <a:pt x="37" y="111"/>
                      <a:pt x="37" y="112"/>
                      <a:pt x="37" y="114"/>
                    </a:cubicBezTo>
                    <a:cubicBezTo>
                      <a:pt x="38" y="114"/>
                      <a:pt x="38" y="114"/>
                      <a:pt x="38" y="114"/>
                    </a:cubicBezTo>
                    <a:cubicBezTo>
                      <a:pt x="37" y="114"/>
                      <a:pt x="37" y="114"/>
                      <a:pt x="37" y="114"/>
                    </a:cubicBezTo>
                    <a:cubicBezTo>
                      <a:pt x="37" y="114"/>
                      <a:pt x="37" y="114"/>
                      <a:pt x="37" y="114"/>
                    </a:cubicBezTo>
                    <a:cubicBezTo>
                      <a:pt x="37" y="108"/>
                      <a:pt x="37" y="106"/>
                      <a:pt x="37" y="106"/>
                    </a:cubicBezTo>
                    <a:moveTo>
                      <a:pt x="784" y="104"/>
                    </a:moveTo>
                    <a:cubicBezTo>
                      <a:pt x="770" y="105"/>
                      <a:pt x="757" y="105"/>
                      <a:pt x="743" y="105"/>
                    </a:cubicBezTo>
                    <a:cubicBezTo>
                      <a:pt x="743" y="107"/>
                      <a:pt x="743" y="108"/>
                      <a:pt x="743" y="109"/>
                    </a:cubicBezTo>
                    <a:cubicBezTo>
                      <a:pt x="767" y="108"/>
                      <a:pt x="792" y="107"/>
                      <a:pt x="817" y="105"/>
                    </a:cubicBezTo>
                    <a:cubicBezTo>
                      <a:pt x="807" y="105"/>
                      <a:pt x="797" y="104"/>
                      <a:pt x="787" y="104"/>
                    </a:cubicBezTo>
                    <a:cubicBezTo>
                      <a:pt x="786" y="104"/>
                      <a:pt x="785" y="104"/>
                      <a:pt x="784" y="104"/>
                    </a:cubicBezTo>
                    <a:moveTo>
                      <a:pt x="743" y="104"/>
                    </a:moveTo>
                    <a:cubicBezTo>
                      <a:pt x="743" y="104"/>
                      <a:pt x="743" y="105"/>
                      <a:pt x="743" y="105"/>
                    </a:cubicBezTo>
                    <a:cubicBezTo>
                      <a:pt x="757" y="105"/>
                      <a:pt x="770" y="105"/>
                      <a:pt x="784" y="104"/>
                    </a:cubicBezTo>
                    <a:cubicBezTo>
                      <a:pt x="771" y="104"/>
                      <a:pt x="757" y="104"/>
                      <a:pt x="743" y="104"/>
                    </a:cubicBezTo>
                    <a:moveTo>
                      <a:pt x="743" y="104"/>
                    </a:moveTo>
                    <a:cubicBezTo>
                      <a:pt x="743" y="104"/>
                      <a:pt x="743" y="104"/>
                      <a:pt x="743" y="104"/>
                    </a:cubicBezTo>
                    <a:cubicBezTo>
                      <a:pt x="743" y="105"/>
                      <a:pt x="743" y="105"/>
                      <a:pt x="743" y="105"/>
                    </a:cubicBezTo>
                    <a:cubicBezTo>
                      <a:pt x="743" y="105"/>
                      <a:pt x="743" y="105"/>
                      <a:pt x="743" y="104"/>
                    </a:cubicBezTo>
                    <a:cubicBezTo>
                      <a:pt x="743" y="104"/>
                      <a:pt x="743" y="104"/>
                      <a:pt x="743" y="104"/>
                    </a:cubicBezTo>
                    <a:moveTo>
                      <a:pt x="278" y="102"/>
                    </a:moveTo>
                    <a:cubicBezTo>
                      <a:pt x="278" y="105"/>
                      <a:pt x="278" y="107"/>
                      <a:pt x="278" y="110"/>
                    </a:cubicBezTo>
                    <a:cubicBezTo>
                      <a:pt x="278" y="111"/>
                      <a:pt x="278" y="112"/>
                      <a:pt x="278" y="112"/>
                    </a:cubicBezTo>
                    <a:cubicBezTo>
                      <a:pt x="292" y="112"/>
                      <a:pt x="305" y="112"/>
                      <a:pt x="318" y="112"/>
                    </a:cubicBezTo>
                    <a:cubicBezTo>
                      <a:pt x="325" y="112"/>
                      <a:pt x="325" y="112"/>
                      <a:pt x="325" y="112"/>
                    </a:cubicBezTo>
                    <a:cubicBezTo>
                      <a:pt x="359" y="111"/>
                      <a:pt x="392" y="110"/>
                      <a:pt x="425" y="110"/>
                    </a:cubicBezTo>
                    <a:cubicBezTo>
                      <a:pt x="481" y="109"/>
                      <a:pt x="535" y="108"/>
                      <a:pt x="589" y="108"/>
                    </a:cubicBezTo>
                    <a:cubicBezTo>
                      <a:pt x="596" y="108"/>
                      <a:pt x="604" y="108"/>
                      <a:pt x="612" y="108"/>
                    </a:cubicBezTo>
                    <a:cubicBezTo>
                      <a:pt x="586" y="108"/>
                      <a:pt x="601" y="108"/>
                      <a:pt x="637" y="107"/>
                    </a:cubicBezTo>
                    <a:cubicBezTo>
                      <a:pt x="655" y="107"/>
                      <a:pt x="678" y="106"/>
                      <a:pt x="703" y="105"/>
                    </a:cubicBezTo>
                    <a:cubicBezTo>
                      <a:pt x="723" y="105"/>
                      <a:pt x="723" y="105"/>
                      <a:pt x="723" y="105"/>
                    </a:cubicBezTo>
                    <a:cubicBezTo>
                      <a:pt x="733" y="105"/>
                      <a:pt x="733" y="105"/>
                      <a:pt x="733" y="105"/>
                    </a:cubicBezTo>
                    <a:cubicBezTo>
                      <a:pt x="738" y="104"/>
                      <a:pt x="738" y="104"/>
                      <a:pt x="738" y="104"/>
                    </a:cubicBezTo>
                    <a:cubicBezTo>
                      <a:pt x="741" y="104"/>
                      <a:pt x="741" y="104"/>
                      <a:pt x="741" y="104"/>
                    </a:cubicBezTo>
                    <a:cubicBezTo>
                      <a:pt x="742" y="104"/>
                      <a:pt x="742" y="104"/>
                      <a:pt x="742" y="104"/>
                    </a:cubicBezTo>
                    <a:cubicBezTo>
                      <a:pt x="743" y="104"/>
                      <a:pt x="743" y="104"/>
                      <a:pt x="743" y="104"/>
                    </a:cubicBezTo>
                    <a:cubicBezTo>
                      <a:pt x="743" y="104"/>
                      <a:pt x="743" y="104"/>
                      <a:pt x="743" y="104"/>
                    </a:cubicBezTo>
                    <a:cubicBezTo>
                      <a:pt x="725" y="104"/>
                      <a:pt x="707" y="104"/>
                      <a:pt x="689" y="104"/>
                    </a:cubicBezTo>
                    <a:cubicBezTo>
                      <a:pt x="680" y="104"/>
                      <a:pt x="671" y="104"/>
                      <a:pt x="662" y="104"/>
                    </a:cubicBezTo>
                    <a:cubicBezTo>
                      <a:pt x="652" y="104"/>
                      <a:pt x="641" y="104"/>
                      <a:pt x="630" y="104"/>
                    </a:cubicBezTo>
                    <a:cubicBezTo>
                      <a:pt x="630" y="104"/>
                      <a:pt x="629" y="104"/>
                      <a:pt x="629" y="104"/>
                    </a:cubicBezTo>
                    <a:cubicBezTo>
                      <a:pt x="591" y="105"/>
                      <a:pt x="554" y="105"/>
                      <a:pt x="518" y="105"/>
                    </a:cubicBezTo>
                    <a:cubicBezTo>
                      <a:pt x="473" y="105"/>
                      <a:pt x="430" y="104"/>
                      <a:pt x="392" y="103"/>
                    </a:cubicBezTo>
                    <a:cubicBezTo>
                      <a:pt x="392" y="103"/>
                      <a:pt x="345" y="103"/>
                      <a:pt x="280" y="102"/>
                    </a:cubicBezTo>
                    <a:cubicBezTo>
                      <a:pt x="279" y="102"/>
                      <a:pt x="278" y="102"/>
                      <a:pt x="278" y="102"/>
                    </a:cubicBezTo>
                    <a:moveTo>
                      <a:pt x="145" y="100"/>
                    </a:moveTo>
                    <a:cubicBezTo>
                      <a:pt x="145" y="105"/>
                      <a:pt x="145" y="109"/>
                      <a:pt x="145" y="113"/>
                    </a:cubicBezTo>
                    <a:cubicBezTo>
                      <a:pt x="179" y="113"/>
                      <a:pt x="230" y="113"/>
                      <a:pt x="277" y="113"/>
                    </a:cubicBezTo>
                    <a:cubicBezTo>
                      <a:pt x="277" y="111"/>
                      <a:pt x="277" y="110"/>
                      <a:pt x="277" y="108"/>
                    </a:cubicBezTo>
                    <a:cubicBezTo>
                      <a:pt x="277" y="106"/>
                      <a:pt x="277" y="103"/>
                      <a:pt x="277" y="102"/>
                    </a:cubicBezTo>
                    <a:cubicBezTo>
                      <a:pt x="245" y="102"/>
                      <a:pt x="208" y="101"/>
                      <a:pt x="169" y="101"/>
                    </a:cubicBezTo>
                    <a:cubicBezTo>
                      <a:pt x="145" y="100"/>
                      <a:pt x="145" y="100"/>
                      <a:pt x="145" y="100"/>
                    </a:cubicBezTo>
                    <a:moveTo>
                      <a:pt x="125" y="100"/>
                    </a:moveTo>
                    <a:cubicBezTo>
                      <a:pt x="125" y="105"/>
                      <a:pt x="125" y="109"/>
                      <a:pt x="125" y="113"/>
                    </a:cubicBezTo>
                    <a:cubicBezTo>
                      <a:pt x="125" y="113"/>
                      <a:pt x="126" y="113"/>
                      <a:pt x="127" y="113"/>
                    </a:cubicBezTo>
                    <a:cubicBezTo>
                      <a:pt x="132" y="113"/>
                      <a:pt x="138" y="113"/>
                      <a:pt x="145" y="113"/>
                    </a:cubicBezTo>
                    <a:cubicBezTo>
                      <a:pt x="145" y="108"/>
                      <a:pt x="145" y="104"/>
                      <a:pt x="145" y="100"/>
                    </a:cubicBezTo>
                    <a:cubicBezTo>
                      <a:pt x="140" y="100"/>
                      <a:pt x="140" y="100"/>
                      <a:pt x="140" y="100"/>
                    </a:cubicBezTo>
                    <a:cubicBezTo>
                      <a:pt x="125" y="100"/>
                      <a:pt x="125" y="100"/>
                      <a:pt x="125" y="100"/>
                    </a:cubicBezTo>
                    <a:moveTo>
                      <a:pt x="38" y="93"/>
                    </a:moveTo>
                    <a:cubicBezTo>
                      <a:pt x="38" y="94"/>
                      <a:pt x="38" y="95"/>
                      <a:pt x="38" y="95"/>
                    </a:cubicBezTo>
                    <a:cubicBezTo>
                      <a:pt x="38" y="95"/>
                      <a:pt x="38" y="94"/>
                      <a:pt x="38" y="93"/>
                    </a:cubicBezTo>
                    <a:cubicBezTo>
                      <a:pt x="38" y="93"/>
                      <a:pt x="38" y="93"/>
                      <a:pt x="38" y="93"/>
                    </a:cubicBezTo>
                    <a:moveTo>
                      <a:pt x="37" y="93"/>
                    </a:moveTo>
                    <a:cubicBezTo>
                      <a:pt x="37" y="107"/>
                      <a:pt x="37" y="115"/>
                      <a:pt x="37" y="119"/>
                    </a:cubicBezTo>
                    <a:cubicBezTo>
                      <a:pt x="37" y="118"/>
                      <a:pt x="37" y="116"/>
                      <a:pt x="37" y="114"/>
                    </a:cubicBezTo>
                    <a:cubicBezTo>
                      <a:pt x="37" y="110"/>
                      <a:pt x="37" y="106"/>
                      <a:pt x="37" y="106"/>
                    </a:cubicBezTo>
                    <a:cubicBezTo>
                      <a:pt x="37" y="106"/>
                      <a:pt x="37" y="107"/>
                      <a:pt x="37" y="109"/>
                    </a:cubicBezTo>
                    <a:cubicBezTo>
                      <a:pt x="37" y="108"/>
                      <a:pt x="37" y="107"/>
                      <a:pt x="37" y="107"/>
                    </a:cubicBezTo>
                    <a:cubicBezTo>
                      <a:pt x="37" y="107"/>
                      <a:pt x="37" y="107"/>
                      <a:pt x="37" y="107"/>
                    </a:cubicBezTo>
                    <a:cubicBezTo>
                      <a:pt x="37" y="107"/>
                      <a:pt x="37" y="107"/>
                      <a:pt x="37" y="107"/>
                    </a:cubicBezTo>
                    <a:cubicBezTo>
                      <a:pt x="37" y="107"/>
                      <a:pt x="37" y="107"/>
                      <a:pt x="37" y="107"/>
                    </a:cubicBezTo>
                    <a:cubicBezTo>
                      <a:pt x="37" y="106"/>
                      <a:pt x="37" y="106"/>
                      <a:pt x="37" y="106"/>
                    </a:cubicBezTo>
                    <a:cubicBezTo>
                      <a:pt x="37" y="106"/>
                      <a:pt x="37" y="108"/>
                      <a:pt x="37" y="114"/>
                    </a:cubicBezTo>
                    <a:cubicBezTo>
                      <a:pt x="37" y="114"/>
                      <a:pt x="37" y="114"/>
                      <a:pt x="37" y="114"/>
                    </a:cubicBezTo>
                    <a:cubicBezTo>
                      <a:pt x="38" y="114"/>
                      <a:pt x="38" y="114"/>
                      <a:pt x="38" y="114"/>
                    </a:cubicBezTo>
                    <a:cubicBezTo>
                      <a:pt x="41" y="114"/>
                      <a:pt x="41" y="114"/>
                      <a:pt x="41" y="114"/>
                    </a:cubicBezTo>
                    <a:cubicBezTo>
                      <a:pt x="50" y="114"/>
                      <a:pt x="50" y="114"/>
                      <a:pt x="50" y="114"/>
                    </a:cubicBezTo>
                    <a:cubicBezTo>
                      <a:pt x="68" y="114"/>
                      <a:pt x="85" y="113"/>
                      <a:pt x="101" y="113"/>
                    </a:cubicBezTo>
                    <a:cubicBezTo>
                      <a:pt x="103" y="113"/>
                      <a:pt x="104" y="113"/>
                      <a:pt x="105" y="113"/>
                    </a:cubicBezTo>
                    <a:cubicBezTo>
                      <a:pt x="105" y="113"/>
                      <a:pt x="105" y="113"/>
                      <a:pt x="105" y="113"/>
                    </a:cubicBezTo>
                    <a:cubicBezTo>
                      <a:pt x="106" y="113"/>
                      <a:pt x="108" y="113"/>
                      <a:pt x="110" y="113"/>
                    </a:cubicBezTo>
                    <a:cubicBezTo>
                      <a:pt x="115" y="113"/>
                      <a:pt x="120" y="113"/>
                      <a:pt x="125" y="113"/>
                    </a:cubicBezTo>
                    <a:cubicBezTo>
                      <a:pt x="125" y="110"/>
                      <a:pt x="125" y="105"/>
                      <a:pt x="125" y="100"/>
                    </a:cubicBezTo>
                    <a:cubicBezTo>
                      <a:pt x="125" y="100"/>
                      <a:pt x="125" y="100"/>
                      <a:pt x="125" y="100"/>
                    </a:cubicBezTo>
                    <a:cubicBezTo>
                      <a:pt x="125" y="101"/>
                      <a:pt x="125" y="101"/>
                      <a:pt x="125" y="101"/>
                    </a:cubicBezTo>
                    <a:cubicBezTo>
                      <a:pt x="125" y="101"/>
                      <a:pt x="125" y="101"/>
                      <a:pt x="125" y="100"/>
                    </a:cubicBezTo>
                    <a:cubicBezTo>
                      <a:pt x="116" y="100"/>
                      <a:pt x="107" y="100"/>
                      <a:pt x="97" y="100"/>
                    </a:cubicBezTo>
                    <a:cubicBezTo>
                      <a:pt x="82" y="100"/>
                      <a:pt x="66" y="101"/>
                      <a:pt x="49" y="101"/>
                    </a:cubicBezTo>
                    <a:cubicBezTo>
                      <a:pt x="43" y="101"/>
                      <a:pt x="43" y="101"/>
                      <a:pt x="43" y="101"/>
                    </a:cubicBezTo>
                    <a:cubicBezTo>
                      <a:pt x="40" y="101"/>
                      <a:pt x="40" y="101"/>
                      <a:pt x="40" y="101"/>
                    </a:cubicBezTo>
                    <a:cubicBezTo>
                      <a:pt x="38" y="101"/>
                      <a:pt x="38" y="101"/>
                      <a:pt x="38" y="101"/>
                    </a:cubicBezTo>
                    <a:cubicBezTo>
                      <a:pt x="38" y="101"/>
                      <a:pt x="38" y="101"/>
                      <a:pt x="38" y="101"/>
                    </a:cubicBezTo>
                    <a:cubicBezTo>
                      <a:pt x="37" y="101"/>
                      <a:pt x="37" y="101"/>
                      <a:pt x="37" y="101"/>
                    </a:cubicBezTo>
                    <a:cubicBezTo>
                      <a:pt x="37" y="102"/>
                      <a:pt x="37" y="102"/>
                      <a:pt x="37" y="102"/>
                    </a:cubicBezTo>
                    <a:cubicBezTo>
                      <a:pt x="37" y="102"/>
                      <a:pt x="37" y="98"/>
                      <a:pt x="37" y="93"/>
                    </a:cubicBezTo>
                    <a:cubicBezTo>
                      <a:pt x="37" y="93"/>
                      <a:pt x="37" y="93"/>
                      <a:pt x="37" y="93"/>
                    </a:cubicBezTo>
                    <a:moveTo>
                      <a:pt x="38" y="87"/>
                    </a:moveTo>
                    <a:cubicBezTo>
                      <a:pt x="38" y="88"/>
                      <a:pt x="38" y="88"/>
                      <a:pt x="38" y="88"/>
                    </a:cubicBezTo>
                    <a:cubicBezTo>
                      <a:pt x="38" y="90"/>
                      <a:pt x="38" y="92"/>
                      <a:pt x="38" y="93"/>
                    </a:cubicBezTo>
                    <a:cubicBezTo>
                      <a:pt x="38" y="93"/>
                      <a:pt x="38" y="93"/>
                      <a:pt x="38" y="93"/>
                    </a:cubicBezTo>
                    <a:cubicBezTo>
                      <a:pt x="38" y="92"/>
                      <a:pt x="38" y="90"/>
                      <a:pt x="38" y="88"/>
                    </a:cubicBezTo>
                    <a:cubicBezTo>
                      <a:pt x="38" y="88"/>
                      <a:pt x="38" y="88"/>
                      <a:pt x="38" y="88"/>
                    </a:cubicBezTo>
                    <a:cubicBezTo>
                      <a:pt x="40" y="88"/>
                      <a:pt x="40" y="88"/>
                      <a:pt x="40" y="88"/>
                    </a:cubicBezTo>
                    <a:cubicBezTo>
                      <a:pt x="65" y="88"/>
                      <a:pt x="90" y="88"/>
                      <a:pt x="117" y="89"/>
                    </a:cubicBezTo>
                    <a:cubicBezTo>
                      <a:pt x="120" y="89"/>
                      <a:pt x="122" y="89"/>
                      <a:pt x="125" y="89"/>
                    </a:cubicBezTo>
                    <a:cubicBezTo>
                      <a:pt x="125" y="88"/>
                      <a:pt x="125" y="88"/>
                      <a:pt x="125" y="88"/>
                    </a:cubicBezTo>
                    <a:cubicBezTo>
                      <a:pt x="121" y="88"/>
                      <a:pt x="118" y="88"/>
                      <a:pt x="115" y="88"/>
                    </a:cubicBezTo>
                    <a:cubicBezTo>
                      <a:pt x="92" y="88"/>
                      <a:pt x="68" y="88"/>
                      <a:pt x="44" y="88"/>
                    </a:cubicBezTo>
                    <a:cubicBezTo>
                      <a:pt x="40" y="87"/>
                      <a:pt x="40" y="87"/>
                      <a:pt x="40" y="87"/>
                    </a:cubicBezTo>
                    <a:cubicBezTo>
                      <a:pt x="39" y="87"/>
                      <a:pt x="39" y="87"/>
                      <a:pt x="39" y="87"/>
                    </a:cubicBezTo>
                    <a:cubicBezTo>
                      <a:pt x="39" y="87"/>
                      <a:pt x="39" y="87"/>
                      <a:pt x="39" y="87"/>
                    </a:cubicBezTo>
                    <a:cubicBezTo>
                      <a:pt x="39" y="88"/>
                      <a:pt x="39" y="88"/>
                      <a:pt x="39" y="88"/>
                    </a:cubicBezTo>
                    <a:cubicBezTo>
                      <a:pt x="39" y="88"/>
                      <a:pt x="39" y="88"/>
                      <a:pt x="39" y="87"/>
                    </a:cubicBezTo>
                    <a:cubicBezTo>
                      <a:pt x="38" y="87"/>
                      <a:pt x="38" y="87"/>
                      <a:pt x="38" y="87"/>
                    </a:cubicBezTo>
                    <a:cubicBezTo>
                      <a:pt x="38" y="87"/>
                      <a:pt x="38" y="87"/>
                      <a:pt x="38" y="87"/>
                    </a:cubicBezTo>
                    <a:cubicBezTo>
                      <a:pt x="38" y="87"/>
                      <a:pt x="38" y="87"/>
                      <a:pt x="38" y="87"/>
                    </a:cubicBezTo>
                    <a:moveTo>
                      <a:pt x="927" y="84"/>
                    </a:moveTo>
                    <a:cubicBezTo>
                      <a:pt x="927" y="84"/>
                      <a:pt x="927" y="84"/>
                      <a:pt x="927" y="84"/>
                    </a:cubicBezTo>
                    <a:cubicBezTo>
                      <a:pt x="927" y="84"/>
                      <a:pt x="927" y="84"/>
                      <a:pt x="927" y="84"/>
                    </a:cubicBezTo>
                    <a:cubicBezTo>
                      <a:pt x="927" y="84"/>
                      <a:pt x="927" y="86"/>
                      <a:pt x="927" y="92"/>
                    </a:cubicBezTo>
                    <a:cubicBezTo>
                      <a:pt x="927" y="92"/>
                      <a:pt x="927" y="92"/>
                      <a:pt x="927" y="92"/>
                    </a:cubicBezTo>
                    <a:cubicBezTo>
                      <a:pt x="927" y="92"/>
                      <a:pt x="927" y="92"/>
                      <a:pt x="927" y="92"/>
                    </a:cubicBezTo>
                    <a:cubicBezTo>
                      <a:pt x="927" y="92"/>
                      <a:pt x="927" y="92"/>
                      <a:pt x="927" y="92"/>
                    </a:cubicBezTo>
                    <a:cubicBezTo>
                      <a:pt x="927" y="92"/>
                      <a:pt x="927" y="92"/>
                      <a:pt x="927" y="92"/>
                    </a:cubicBezTo>
                    <a:cubicBezTo>
                      <a:pt x="926" y="92"/>
                      <a:pt x="926" y="92"/>
                      <a:pt x="926" y="92"/>
                    </a:cubicBezTo>
                    <a:cubicBezTo>
                      <a:pt x="926" y="92"/>
                      <a:pt x="926" y="92"/>
                      <a:pt x="926" y="92"/>
                    </a:cubicBezTo>
                    <a:cubicBezTo>
                      <a:pt x="926" y="92"/>
                      <a:pt x="926" y="92"/>
                      <a:pt x="926" y="92"/>
                    </a:cubicBezTo>
                    <a:cubicBezTo>
                      <a:pt x="915" y="91"/>
                      <a:pt x="905" y="91"/>
                      <a:pt x="895" y="91"/>
                    </a:cubicBezTo>
                    <a:cubicBezTo>
                      <a:pt x="884" y="90"/>
                      <a:pt x="873" y="90"/>
                      <a:pt x="863" y="90"/>
                    </a:cubicBezTo>
                    <a:cubicBezTo>
                      <a:pt x="863" y="92"/>
                      <a:pt x="863" y="94"/>
                      <a:pt x="863" y="96"/>
                    </a:cubicBezTo>
                    <a:cubicBezTo>
                      <a:pt x="868" y="96"/>
                      <a:pt x="868" y="96"/>
                      <a:pt x="868" y="96"/>
                    </a:cubicBezTo>
                    <a:cubicBezTo>
                      <a:pt x="869" y="96"/>
                      <a:pt x="869" y="96"/>
                      <a:pt x="869" y="96"/>
                    </a:cubicBezTo>
                    <a:cubicBezTo>
                      <a:pt x="869" y="96"/>
                      <a:pt x="869" y="96"/>
                      <a:pt x="869" y="96"/>
                    </a:cubicBezTo>
                    <a:cubicBezTo>
                      <a:pt x="869" y="96"/>
                      <a:pt x="869" y="95"/>
                      <a:pt x="869" y="95"/>
                    </a:cubicBezTo>
                    <a:cubicBezTo>
                      <a:pt x="869" y="95"/>
                      <a:pt x="869" y="98"/>
                      <a:pt x="870" y="101"/>
                    </a:cubicBezTo>
                    <a:cubicBezTo>
                      <a:pt x="879" y="101"/>
                      <a:pt x="888" y="100"/>
                      <a:pt x="898" y="99"/>
                    </a:cubicBezTo>
                    <a:cubicBezTo>
                      <a:pt x="927" y="97"/>
                      <a:pt x="927" y="97"/>
                      <a:pt x="927" y="97"/>
                    </a:cubicBezTo>
                    <a:cubicBezTo>
                      <a:pt x="927" y="84"/>
                      <a:pt x="927" y="84"/>
                      <a:pt x="927" y="84"/>
                    </a:cubicBezTo>
                    <a:moveTo>
                      <a:pt x="863" y="73"/>
                    </a:moveTo>
                    <a:cubicBezTo>
                      <a:pt x="863" y="74"/>
                      <a:pt x="863" y="75"/>
                      <a:pt x="863" y="75"/>
                    </a:cubicBezTo>
                    <a:cubicBezTo>
                      <a:pt x="863" y="80"/>
                      <a:pt x="863" y="85"/>
                      <a:pt x="863" y="90"/>
                    </a:cubicBezTo>
                    <a:cubicBezTo>
                      <a:pt x="873" y="90"/>
                      <a:pt x="884" y="90"/>
                      <a:pt x="895" y="91"/>
                    </a:cubicBezTo>
                    <a:cubicBezTo>
                      <a:pt x="905" y="91"/>
                      <a:pt x="915" y="91"/>
                      <a:pt x="926" y="92"/>
                    </a:cubicBezTo>
                    <a:cubicBezTo>
                      <a:pt x="926" y="92"/>
                      <a:pt x="926" y="92"/>
                      <a:pt x="926" y="92"/>
                    </a:cubicBezTo>
                    <a:cubicBezTo>
                      <a:pt x="926" y="92"/>
                      <a:pt x="926" y="92"/>
                      <a:pt x="926" y="92"/>
                    </a:cubicBezTo>
                    <a:cubicBezTo>
                      <a:pt x="927" y="92"/>
                      <a:pt x="927" y="92"/>
                      <a:pt x="927" y="92"/>
                    </a:cubicBezTo>
                    <a:cubicBezTo>
                      <a:pt x="927" y="92"/>
                      <a:pt x="927" y="92"/>
                      <a:pt x="927" y="92"/>
                    </a:cubicBezTo>
                    <a:cubicBezTo>
                      <a:pt x="927" y="86"/>
                      <a:pt x="927" y="84"/>
                      <a:pt x="927" y="84"/>
                    </a:cubicBezTo>
                    <a:cubicBezTo>
                      <a:pt x="927" y="84"/>
                      <a:pt x="927" y="84"/>
                      <a:pt x="927" y="84"/>
                    </a:cubicBezTo>
                    <a:cubicBezTo>
                      <a:pt x="927" y="84"/>
                      <a:pt x="927" y="84"/>
                      <a:pt x="927" y="84"/>
                    </a:cubicBezTo>
                    <a:cubicBezTo>
                      <a:pt x="927" y="84"/>
                      <a:pt x="927" y="84"/>
                      <a:pt x="927" y="84"/>
                    </a:cubicBezTo>
                    <a:cubicBezTo>
                      <a:pt x="927" y="84"/>
                      <a:pt x="927" y="84"/>
                      <a:pt x="927" y="84"/>
                    </a:cubicBezTo>
                    <a:cubicBezTo>
                      <a:pt x="927" y="97"/>
                      <a:pt x="927" y="97"/>
                      <a:pt x="927" y="97"/>
                    </a:cubicBezTo>
                    <a:cubicBezTo>
                      <a:pt x="927" y="97"/>
                      <a:pt x="927" y="97"/>
                      <a:pt x="927" y="97"/>
                    </a:cubicBezTo>
                    <a:cubicBezTo>
                      <a:pt x="927" y="94"/>
                      <a:pt x="927" y="87"/>
                      <a:pt x="927" y="76"/>
                    </a:cubicBezTo>
                    <a:cubicBezTo>
                      <a:pt x="926" y="76"/>
                      <a:pt x="926" y="76"/>
                      <a:pt x="926" y="76"/>
                    </a:cubicBezTo>
                    <a:cubicBezTo>
                      <a:pt x="924" y="76"/>
                      <a:pt x="924" y="76"/>
                      <a:pt x="924" y="76"/>
                    </a:cubicBezTo>
                    <a:cubicBezTo>
                      <a:pt x="921" y="75"/>
                      <a:pt x="921" y="75"/>
                      <a:pt x="921" y="75"/>
                    </a:cubicBezTo>
                    <a:cubicBezTo>
                      <a:pt x="914" y="75"/>
                      <a:pt x="914" y="75"/>
                      <a:pt x="914" y="75"/>
                    </a:cubicBezTo>
                    <a:cubicBezTo>
                      <a:pt x="899" y="75"/>
                      <a:pt x="899" y="75"/>
                      <a:pt x="899" y="75"/>
                    </a:cubicBezTo>
                    <a:cubicBezTo>
                      <a:pt x="887" y="74"/>
                      <a:pt x="875" y="74"/>
                      <a:pt x="863" y="73"/>
                    </a:cubicBezTo>
                    <a:moveTo>
                      <a:pt x="37" y="73"/>
                    </a:moveTo>
                    <a:cubicBezTo>
                      <a:pt x="37" y="81"/>
                      <a:pt x="37" y="87"/>
                      <a:pt x="37" y="93"/>
                    </a:cubicBezTo>
                    <a:cubicBezTo>
                      <a:pt x="37" y="93"/>
                      <a:pt x="37" y="93"/>
                      <a:pt x="37" y="93"/>
                    </a:cubicBezTo>
                    <a:cubicBezTo>
                      <a:pt x="37" y="88"/>
                      <a:pt x="37" y="81"/>
                      <a:pt x="37" y="73"/>
                    </a:cubicBezTo>
                    <a:cubicBezTo>
                      <a:pt x="37" y="73"/>
                      <a:pt x="37" y="73"/>
                      <a:pt x="37" y="73"/>
                    </a:cubicBezTo>
                    <a:moveTo>
                      <a:pt x="942" y="55"/>
                    </a:moveTo>
                    <a:cubicBezTo>
                      <a:pt x="942" y="55"/>
                      <a:pt x="942" y="55"/>
                      <a:pt x="942" y="55"/>
                    </a:cubicBezTo>
                    <a:cubicBezTo>
                      <a:pt x="942" y="56"/>
                      <a:pt x="942" y="58"/>
                      <a:pt x="942" y="62"/>
                    </a:cubicBezTo>
                    <a:cubicBezTo>
                      <a:pt x="941" y="62"/>
                      <a:pt x="941" y="62"/>
                      <a:pt x="941" y="62"/>
                    </a:cubicBezTo>
                    <a:cubicBezTo>
                      <a:pt x="938" y="62"/>
                      <a:pt x="938" y="62"/>
                      <a:pt x="938" y="62"/>
                    </a:cubicBezTo>
                    <a:cubicBezTo>
                      <a:pt x="928" y="62"/>
                      <a:pt x="928" y="62"/>
                      <a:pt x="928" y="62"/>
                    </a:cubicBezTo>
                    <a:cubicBezTo>
                      <a:pt x="928" y="62"/>
                      <a:pt x="928" y="62"/>
                      <a:pt x="928" y="62"/>
                    </a:cubicBezTo>
                    <a:cubicBezTo>
                      <a:pt x="928" y="63"/>
                      <a:pt x="928" y="64"/>
                      <a:pt x="928" y="65"/>
                    </a:cubicBezTo>
                    <a:cubicBezTo>
                      <a:pt x="928" y="65"/>
                      <a:pt x="928" y="65"/>
                      <a:pt x="928" y="65"/>
                    </a:cubicBezTo>
                    <a:cubicBezTo>
                      <a:pt x="928" y="69"/>
                      <a:pt x="928" y="71"/>
                      <a:pt x="928" y="71"/>
                    </a:cubicBezTo>
                    <a:cubicBezTo>
                      <a:pt x="928" y="71"/>
                      <a:pt x="928" y="69"/>
                      <a:pt x="928" y="65"/>
                    </a:cubicBezTo>
                    <a:cubicBezTo>
                      <a:pt x="928" y="65"/>
                      <a:pt x="928" y="65"/>
                      <a:pt x="928" y="65"/>
                    </a:cubicBezTo>
                    <a:cubicBezTo>
                      <a:pt x="927" y="65"/>
                      <a:pt x="927" y="65"/>
                      <a:pt x="927" y="65"/>
                    </a:cubicBezTo>
                    <a:cubicBezTo>
                      <a:pt x="928" y="77"/>
                      <a:pt x="928" y="81"/>
                      <a:pt x="928" y="81"/>
                    </a:cubicBezTo>
                    <a:cubicBezTo>
                      <a:pt x="928" y="81"/>
                      <a:pt x="928" y="78"/>
                      <a:pt x="928" y="76"/>
                    </a:cubicBezTo>
                    <a:cubicBezTo>
                      <a:pt x="928" y="73"/>
                      <a:pt x="928" y="71"/>
                      <a:pt x="928" y="71"/>
                    </a:cubicBezTo>
                    <a:cubicBezTo>
                      <a:pt x="928" y="71"/>
                      <a:pt x="928" y="72"/>
                      <a:pt x="928" y="76"/>
                    </a:cubicBezTo>
                    <a:cubicBezTo>
                      <a:pt x="927" y="76"/>
                      <a:pt x="927" y="76"/>
                      <a:pt x="927" y="76"/>
                    </a:cubicBezTo>
                    <a:cubicBezTo>
                      <a:pt x="927" y="76"/>
                      <a:pt x="927" y="76"/>
                      <a:pt x="927" y="76"/>
                    </a:cubicBezTo>
                    <a:cubicBezTo>
                      <a:pt x="927" y="76"/>
                      <a:pt x="927" y="76"/>
                      <a:pt x="927" y="76"/>
                    </a:cubicBezTo>
                    <a:cubicBezTo>
                      <a:pt x="927" y="87"/>
                      <a:pt x="927" y="94"/>
                      <a:pt x="927" y="97"/>
                    </a:cubicBezTo>
                    <a:cubicBezTo>
                      <a:pt x="937" y="96"/>
                      <a:pt x="937" y="96"/>
                      <a:pt x="937" y="96"/>
                    </a:cubicBezTo>
                    <a:cubicBezTo>
                      <a:pt x="942" y="96"/>
                      <a:pt x="942" y="96"/>
                      <a:pt x="942" y="96"/>
                    </a:cubicBezTo>
                    <a:cubicBezTo>
                      <a:pt x="943" y="96"/>
                      <a:pt x="943" y="96"/>
                      <a:pt x="943" y="96"/>
                    </a:cubicBezTo>
                    <a:cubicBezTo>
                      <a:pt x="943" y="96"/>
                      <a:pt x="943" y="96"/>
                      <a:pt x="943" y="96"/>
                    </a:cubicBezTo>
                    <a:cubicBezTo>
                      <a:pt x="943" y="96"/>
                      <a:pt x="943" y="96"/>
                      <a:pt x="943" y="96"/>
                    </a:cubicBezTo>
                    <a:cubicBezTo>
                      <a:pt x="943" y="96"/>
                      <a:pt x="943" y="86"/>
                      <a:pt x="943" y="75"/>
                    </a:cubicBezTo>
                    <a:cubicBezTo>
                      <a:pt x="942" y="66"/>
                      <a:pt x="942" y="58"/>
                      <a:pt x="942" y="55"/>
                    </a:cubicBezTo>
                    <a:moveTo>
                      <a:pt x="1016" y="39"/>
                    </a:moveTo>
                    <a:cubicBezTo>
                      <a:pt x="1016" y="39"/>
                      <a:pt x="1016" y="39"/>
                      <a:pt x="1016" y="39"/>
                    </a:cubicBezTo>
                    <a:cubicBezTo>
                      <a:pt x="1016" y="43"/>
                      <a:pt x="1016" y="46"/>
                      <a:pt x="1016" y="49"/>
                    </a:cubicBezTo>
                    <a:cubicBezTo>
                      <a:pt x="1016" y="49"/>
                      <a:pt x="1016" y="44"/>
                      <a:pt x="1016" y="39"/>
                    </a:cubicBezTo>
                    <a:moveTo>
                      <a:pt x="10" y="35"/>
                    </a:moveTo>
                    <a:cubicBezTo>
                      <a:pt x="10" y="37"/>
                      <a:pt x="10" y="37"/>
                      <a:pt x="10" y="37"/>
                    </a:cubicBezTo>
                    <a:cubicBezTo>
                      <a:pt x="10" y="37"/>
                      <a:pt x="10" y="37"/>
                      <a:pt x="10" y="35"/>
                    </a:cubicBezTo>
                    <a:cubicBezTo>
                      <a:pt x="10" y="35"/>
                      <a:pt x="10" y="35"/>
                      <a:pt x="10" y="35"/>
                    </a:cubicBezTo>
                    <a:moveTo>
                      <a:pt x="37" y="29"/>
                    </a:moveTo>
                    <a:cubicBezTo>
                      <a:pt x="37" y="29"/>
                      <a:pt x="37" y="29"/>
                      <a:pt x="37" y="29"/>
                    </a:cubicBezTo>
                    <a:cubicBezTo>
                      <a:pt x="36" y="29"/>
                      <a:pt x="36" y="29"/>
                      <a:pt x="36" y="29"/>
                    </a:cubicBezTo>
                    <a:cubicBezTo>
                      <a:pt x="36" y="30"/>
                      <a:pt x="37" y="31"/>
                      <a:pt x="37" y="33"/>
                    </a:cubicBezTo>
                    <a:cubicBezTo>
                      <a:pt x="37" y="32"/>
                      <a:pt x="37" y="32"/>
                      <a:pt x="37" y="32"/>
                    </a:cubicBezTo>
                    <a:cubicBezTo>
                      <a:pt x="37" y="30"/>
                      <a:pt x="37" y="29"/>
                      <a:pt x="37" y="29"/>
                    </a:cubicBezTo>
                    <a:moveTo>
                      <a:pt x="124" y="25"/>
                    </a:moveTo>
                    <a:cubicBezTo>
                      <a:pt x="117" y="26"/>
                      <a:pt x="109" y="26"/>
                      <a:pt x="102" y="26"/>
                    </a:cubicBezTo>
                    <a:cubicBezTo>
                      <a:pt x="87" y="27"/>
                      <a:pt x="72" y="27"/>
                      <a:pt x="59" y="28"/>
                    </a:cubicBezTo>
                    <a:cubicBezTo>
                      <a:pt x="52" y="28"/>
                      <a:pt x="45" y="28"/>
                      <a:pt x="39" y="29"/>
                    </a:cubicBezTo>
                    <a:cubicBezTo>
                      <a:pt x="37" y="29"/>
                      <a:pt x="37" y="29"/>
                      <a:pt x="37" y="29"/>
                    </a:cubicBezTo>
                    <a:cubicBezTo>
                      <a:pt x="37" y="29"/>
                      <a:pt x="37" y="30"/>
                      <a:pt x="37" y="32"/>
                    </a:cubicBezTo>
                    <a:cubicBezTo>
                      <a:pt x="37" y="32"/>
                      <a:pt x="37" y="32"/>
                      <a:pt x="37" y="32"/>
                    </a:cubicBezTo>
                    <a:cubicBezTo>
                      <a:pt x="39" y="32"/>
                      <a:pt x="41" y="32"/>
                      <a:pt x="42" y="32"/>
                    </a:cubicBezTo>
                    <a:cubicBezTo>
                      <a:pt x="63" y="31"/>
                      <a:pt x="89" y="30"/>
                      <a:pt x="110" y="29"/>
                    </a:cubicBezTo>
                    <a:cubicBezTo>
                      <a:pt x="115" y="29"/>
                      <a:pt x="120" y="28"/>
                      <a:pt x="124" y="28"/>
                    </a:cubicBezTo>
                    <a:cubicBezTo>
                      <a:pt x="124" y="27"/>
                      <a:pt x="124" y="26"/>
                      <a:pt x="124" y="25"/>
                    </a:cubicBezTo>
                    <a:moveTo>
                      <a:pt x="1015" y="22"/>
                    </a:moveTo>
                    <a:cubicBezTo>
                      <a:pt x="1015" y="22"/>
                      <a:pt x="1015" y="22"/>
                      <a:pt x="1015" y="24"/>
                    </a:cubicBezTo>
                    <a:cubicBezTo>
                      <a:pt x="1015" y="24"/>
                      <a:pt x="1015" y="24"/>
                      <a:pt x="1015" y="24"/>
                    </a:cubicBezTo>
                    <a:cubicBezTo>
                      <a:pt x="1015" y="23"/>
                      <a:pt x="1015" y="22"/>
                      <a:pt x="1015" y="22"/>
                    </a:cubicBezTo>
                    <a:moveTo>
                      <a:pt x="1016" y="19"/>
                    </a:moveTo>
                    <a:cubicBezTo>
                      <a:pt x="1016" y="19"/>
                      <a:pt x="1016" y="21"/>
                      <a:pt x="1016" y="24"/>
                    </a:cubicBezTo>
                    <a:cubicBezTo>
                      <a:pt x="1016" y="24"/>
                      <a:pt x="1016" y="24"/>
                      <a:pt x="1016" y="24"/>
                    </a:cubicBezTo>
                    <a:cubicBezTo>
                      <a:pt x="1016" y="24"/>
                      <a:pt x="1016" y="24"/>
                      <a:pt x="1016" y="24"/>
                    </a:cubicBezTo>
                    <a:cubicBezTo>
                      <a:pt x="1016" y="21"/>
                      <a:pt x="1016" y="19"/>
                      <a:pt x="1016" y="19"/>
                    </a:cubicBezTo>
                    <a:moveTo>
                      <a:pt x="902" y="10"/>
                    </a:moveTo>
                    <a:cubicBezTo>
                      <a:pt x="887" y="11"/>
                      <a:pt x="887" y="11"/>
                      <a:pt x="887" y="11"/>
                    </a:cubicBezTo>
                    <a:cubicBezTo>
                      <a:pt x="889" y="11"/>
                      <a:pt x="891" y="11"/>
                      <a:pt x="893" y="11"/>
                    </a:cubicBezTo>
                    <a:cubicBezTo>
                      <a:pt x="902" y="10"/>
                      <a:pt x="902" y="10"/>
                      <a:pt x="902" y="10"/>
                    </a:cubicBezTo>
                    <a:moveTo>
                      <a:pt x="924" y="8"/>
                    </a:moveTo>
                    <a:cubicBezTo>
                      <a:pt x="924" y="8"/>
                      <a:pt x="924" y="8"/>
                      <a:pt x="924" y="8"/>
                    </a:cubicBezTo>
                    <a:cubicBezTo>
                      <a:pt x="924" y="12"/>
                      <a:pt x="924" y="16"/>
                      <a:pt x="924" y="16"/>
                    </a:cubicBezTo>
                    <a:cubicBezTo>
                      <a:pt x="924" y="16"/>
                      <a:pt x="924" y="14"/>
                      <a:pt x="924" y="8"/>
                    </a:cubicBezTo>
                    <a:cubicBezTo>
                      <a:pt x="924" y="8"/>
                      <a:pt x="924" y="8"/>
                      <a:pt x="924" y="8"/>
                    </a:cubicBezTo>
                    <a:cubicBezTo>
                      <a:pt x="924" y="8"/>
                      <a:pt x="924" y="8"/>
                      <a:pt x="924" y="8"/>
                    </a:cubicBezTo>
                    <a:cubicBezTo>
                      <a:pt x="922" y="8"/>
                      <a:pt x="922" y="8"/>
                      <a:pt x="922" y="8"/>
                    </a:cubicBezTo>
                    <a:cubicBezTo>
                      <a:pt x="918" y="9"/>
                      <a:pt x="918" y="9"/>
                      <a:pt x="918" y="9"/>
                    </a:cubicBezTo>
                    <a:cubicBezTo>
                      <a:pt x="910" y="9"/>
                      <a:pt x="910" y="9"/>
                      <a:pt x="910" y="9"/>
                    </a:cubicBezTo>
                    <a:cubicBezTo>
                      <a:pt x="902" y="10"/>
                      <a:pt x="902" y="10"/>
                      <a:pt x="902" y="10"/>
                    </a:cubicBezTo>
                    <a:cubicBezTo>
                      <a:pt x="893" y="11"/>
                      <a:pt x="893" y="11"/>
                      <a:pt x="893" y="11"/>
                    </a:cubicBezTo>
                    <a:cubicBezTo>
                      <a:pt x="891" y="11"/>
                      <a:pt x="889" y="11"/>
                      <a:pt x="887" y="11"/>
                    </a:cubicBezTo>
                    <a:cubicBezTo>
                      <a:pt x="879" y="12"/>
                      <a:pt x="879" y="12"/>
                      <a:pt x="879" y="12"/>
                    </a:cubicBezTo>
                    <a:cubicBezTo>
                      <a:pt x="836" y="15"/>
                      <a:pt x="792" y="17"/>
                      <a:pt x="745" y="18"/>
                    </a:cubicBezTo>
                    <a:cubicBezTo>
                      <a:pt x="741" y="18"/>
                      <a:pt x="734" y="18"/>
                      <a:pt x="725" y="18"/>
                    </a:cubicBezTo>
                    <a:cubicBezTo>
                      <a:pt x="703" y="19"/>
                      <a:pt x="684" y="19"/>
                      <a:pt x="673" y="20"/>
                    </a:cubicBezTo>
                    <a:cubicBezTo>
                      <a:pt x="638" y="20"/>
                      <a:pt x="603" y="20"/>
                      <a:pt x="568" y="20"/>
                    </a:cubicBezTo>
                    <a:cubicBezTo>
                      <a:pt x="568" y="20"/>
                      <a:pt x="442" y="21"/>
                      <a:pt x="304" y="23"/>
                    </a:cubicBezTo>
                    <a:cubicBezTo>
                      <a:pt x="243" y="23"/>
                      <a:pt x="180" y="24"/>
                      <a:pt x="124" y="25"/>
                    </a:cubicBezTo>
                    <a:cubicBezTo>
                      <a:pt x="124" y="26"/>
                      <a:pt x="124" y="27"/>
                      <a:pt x="124" y="28"/>
                    </a:cubicBezTo>
                    <a:cubicBezTo>
                      <a:pt x="286" y="22"/>
                      <a:pt x="438" y="21"/>
                      <a:pt x="604" y="21"/>
                    </a:cubicBezTo>
                    <a:cubicBezTo>
                      <a:pt x="633" y="20"/>
                      <a:pt x="687" y="20"/>
                      <a:pt x="707" y="20"/>
                    </a:cubicBezTo>
                    <a:cubicBezTo>
                      <a:pt x="728" y="19"/>
                      <a:pt x="756" y="19"/>
                      <a:pt x="784" y="19"/>
                    </a:cubicBezTo>
                    <a:cubicBezTo>
                      <a:pt x="832" y="20"/>
                      <a:pt x="879" y="20"/>
                      <a:pt x="925" y="21"/>
                    </a:cubicBezTo>
                    <a:cubicBezTo>
                      <a:pt x="924" y="16"/>
                      <a:pt x="924" y="11"/>
                      <a:pt x="924" y="8"/>
                    </a:cubicBezTo>
                    <a:moveTo>
                      <a:pt x="288" y="5"/>
                    </a:moveTo>
                    <a:cubicBezTo>
                      <a:pt x="261" y="5"/>
                      <a:pt x="230" y="5"/>
                      <a:pt x="197" y="5"/>
                    </a:cubicBezTo>
                    <a:cubicBezTo>
                      <a:pt x="164" y="6"/>
                      <a:pt x="132" y="7"/>
                      <a:pt x="99" y="9"/>
                    </a:cubicBezTo>
                    <a:cubicBezTo>
                      <a:pt x="83" y="10"/>
                      <a:pt x="67" y="10"/>
                      <a:pt x="51" y="11"/>
                    </a:cubicBezTo>
                    <a:cubicBezTo>
                      <a:pt x="28" y="13"/>
                      <a:pt x="28" y="13"/>
                      <a:pt x="28" y="13"/>
                    </a:cubicBezTo>
                    <a:cubicBezTo>
                      <a:pt x="16" y="14"/>
                      <a:pt x="16" y="14"/>
                      <a:pt x="16" y="14"/>
                    </a:cubicBezTo>
                    <a:cubicBezTo>
                      <a:pt x="10" y="14"/>
                      <a:pt x="10" y="14"/>
                      <a:pt x="10" y="14"/>
                    </a:cubicBezTo>
                    <a:cubicBezTo>
                      <a:pt x="9" y="14"/>
                      <a:pt x="9" y="14"/>
                      <a:pt x="9" y="14"/>
                    </a:cubicBezTo>
                    <a:cubicBezTo>
                      <a:pt x="9" y="21"/>
                      <a:pt x="9" y="28"/>
                      <a:pt x="9" y="35"/>
                    </a:cubicBezTo>
                    <a:cubicBezTo>
                      <a:pt x="3" y="35"/>
                      <a:pt x="0" y="36"/>
                      <a:pt x="4" y="36"/>
                    </a:cubicBezTo>
                    <a:cubicBezTo>
                      <a:pt x="6" y="36"/>
                      <a:pt x="8" y="36"/>
                      <a:pt x="9" y="36"/>
                    </a:cubicBezTo>
                    <a:cubicBezTo>
                      <a:pt x="10" y="87"/>
                      <a:pt x="10" y="100"/>
                      <a:pt x="10" y="100"/>
                    </a:cubicBezTo>
                    <a:cubicBezTo>
                      <a:pt x="10" y="100"/>
                      <a:pt x="10" y="96"/>
                      <a:pt x="10" y="93"/>
                    </a:cubicBezTo>
                    <a:cubicBezTo>
                      <a:pt x="10" y="89"/>
                      <a:pt x="10" y="86"/>
                      <a:pt x="10" y="86"/>
                    </a:cubicBezTo>
                    <a:cubicBezTo>
                      <a:pt x="10" y="86"/>
                      <a:pt x="10" y="88"/>
                      <a:pt x="10" y="93"/>
                    </a:cubicBezTo>
                    <a:cubicBezTo>
                      <a:pt x="11" y="93"/>
                      <a:pt x="11" y="93"/>
                      <a:pt x="11" y="93"/>
                    </a:cubicBezTo>
                    <a:cubicBezTo>
                      <a:pt x="11" y="93"/>
                      <a:pt x="11" y="93"/>
                      <a:pt x="11" y="93"/>
                    </a:cubicBezTo>
                    <a:cubicBezTo>
                      <a:pt x="12" y="93"/>
                      <a:pt x="12" y="93"/>
                      <a:pt x="12" y="93"/>
                    </a:cubicBezTo>
                    <a:cubicBezTo>
                      <a:pt x="15" y="93"/>
                      <a:pt x="15" y="93"/>
                      <a:pt x="15" y="93"/>
                    </a:cubicBezTo>
                    <a:cubicBezTo>
                      <a:pt x="23" y="93"/>
                      <a:pt x="30" y="93"/>
                      <a:pt x="37" y="93"/>
                    </a:cubicBezTo>
                    <a:cubicBezTo>
                      <a:pt x="37" y="115"/>
                      <a:pt x="37" y="122"/>
                      <a:pt x="37" y="122"/>
                    </a:cubicBezTo>
                    <a:cubicBezTo>
                      <a:pt x="37" y="122"/>
                      <a:pt x="37" y="121"/>
                      <a:pt x="37" y="119"/>
                    </a:cubicBezTo>
                    <a:cubicBezTo>
                      <a:pt x="37" y="115"/>
                      <a:pt x="37" y="107"/>
                      <a:pt x="37" y="93"/>
                    </a:cubicBezTo>
                    <a:cubicBezTo>
                      <a:pt x="28" y="93"/>
                      <a:pt x="22" y="93"/>
                      <a:pt x="19" y="93"/>
                    </a:cubicBezTo>
                    <a:cubicBezTo>
                      <a:pt x="19" y="93"/>
                      <a:pt x="19" y="93"/>
                      <a:pt x="19" y="93"/>
                    </a:cubicBezTo>
                    <a:cubicBezTo>
                      <a:pt x="18" y="93"/>
                      <a:pt x="17" y="93"/>
                      <a:pt x="17" y="93"/>
                    </a:cubicBezTo>
                    <a:cubicBezTo>
                      <a:pt x="17" y="93"/>
                      <a:pt x="18" y="93"/>
                      <a:pt x="19" y="93"/>
                    </a:cubicBezTo>
                    <a:cubicBezTo>
                      <a:pt x="19" y="93"/>
                      <a:pt x="19" y="93"/>
                      <a:pt x="19" y="93"/>
                    </a:cubicBezTo>
                    <a:cubicBezTo>
                      <a:pt x="22" y="93"/>
                      <a:pt x="28" y="93"/>
                      <a:pt x="37" y="93"/>
                    </a:cubicBezTo>
                    <a:cubicBezTo>
                      <a:pt x="37" y="87"/>
                      <a:pt x="37" y="81"/>
                      <a:pt x="37" y="73"/>
                    </a:cubicBezTo>
                    <a:cubicBezTo>
                      <a:pt x="35" y="73"/>
                      <a:pt x="34" y="73"/>
                      <a:pt x="33" y="73"/>
                    </a:cubicBezTo>
                    <a:cubicBezTo>
                      <a:pt x="20" y="73"/>
                      <a:pt x="20" y="73"/>
                      <a:pt x="20" y="73"/>
                    </a:cubicBezTo>
                    <a:cubicBezTo>
                      <a:pt x="14" y="73"/>
                      <a:pt x="14" y="73"/>
                      <a:pt x="14" y="73"/>
                    </a:cubicBezTo>
                    <a:cubicBezTo>
                      <a:pt x="11" y="73"/>
                      <a:pt x="11" y="73"/>
                      <a:pt x="11" y="73"/>
                    </a:cubicBezTo>
                    <a:cubicBezTo>
                      <a:pt x="10" y="52"/>
                      <a:pt x="10" y="41"/>
                      <a:pt x="10" y="35"/>
                    </a:cubicBezTo>
                    <a:cubicBezTo>
                      <a:pt x="10" y="35"/>
                      <a:pt x="10" y="35"/>
                      <a:pt x="9" y="35"/>
                    </a:cubicBezTo>
                    <a:cubicBezTo>
                      <a:pt x="6" y="35"/>
                      <a:pt x="7" y="35"/>
                      <a:pt x="10" y="35"/>
                    </a:cubicBezTo>
                    <a:cubicBezTo>
                      <a:pt x="10" y="31"/>
                      <a:pt x="10" y="30"/>
                      <a:pt x="10" y="30"/>
                    </a:cubicBezTo>
                    <a:cubicBezTo>
                      <a:pt x="10" y="30"/>
                      <a:pt x="10" y="32"/>
                      <a:pt x="10" y="34"/>
                    </a:cubicBezTo>
                    <a:cubicBezTo>
                      <a:pt x="10" y="34"/>
                      <a:pt x="10" y="34"/>
                      <a:pt x="10" y="35"/>
                    </a:cubicBezTo>
                    <a:cubicBezTo>
                      <a:pt x="10" y="35"/>
                      <a:pt x="10" y="35"/>
                      <a:pt x="10" y="35"/>
                    </a:cubicBezTo>
                    <a:cubicBezTo>
                      <a:pt x="10" y="34"/>
                      <a:pt x="10" y="34"/>
                      <a:pt x="10" y="34"/>
                    </a:cubicBezTo>
                    <a:cubicBezTo>
                      <a:pt x="11" y="34"/>
                      <a:pt x="11" y="34"/>
                      <a:pt x="11" y="34"/>
                    </a:cubicBezTo>
                    <a:cubicBezTo>
                      <a:pt x="12" y="34"/>
                      <a:pt x="12" y="34"/>
                      <a:pt x="12" y="34"/>
                    </a:cubicBezTo>
                    <a:cubicBezTo>
                      <a:pt x="13" y="34"/>
                      <a:pt x="13" y="34"/>
                      <a:pt x="13" y="34"/>
                    </a:cubicBezTo>
                    <a:cubicBezTo>
                      <a:pt x="37" y="33"/>
                      <a:pt x="37" y="33"/>
                      <a:pt x="37" y="33"/>
                    </a:cubicBezTo>
                    <a:cubicBezTo>
                      <a:pt x="37" y="31"/>
                      <a:pt x="36" y="30"/>
                      <a:pt x="36" y="29"/>
                    </a:cubicBezTo>
                    <a:cubicBezTo>
                      <a:pt x="36" y="29"/>
                      <a:pt x="36" y="29"/>
                      <a:pt x="36" y="29"/>
                    </a:cubicBezTo>
                    <a:cubicBezTo>
                      <a:pt x="36" y="29"/>
                      <a:pt x="36" y="29"/>
                      <a:pt x="36" y="29"/>
                    </a:cubicBezTo>
                    <a:cubicBezTo>
                      <a:pt x="37" y="29"/>
                      <a:pt x="37" y="29"/>
                      <a:pt x="37" y="29"/>
                    </a:cubicBezTo>
                    <a:cubicBezTo>
                      <a:pt x="37" y="29"/>
                      <a:pt x="37" y="29"/>
                      <a:pt x="37" y="29"/>
                    </a:cubicBezTo>
                    <a:cubicBezTo>
                      <a:pt x="37" y="29"/>
                      <a:pt x="37" y="28"/>
                      <a:pt x="37" y="28"/>
                    </a:cubicBezTo>
                    <a:cubicBezTo>
                      <a:pt x="37" y="28"/>
                      <a:pt x="37" y="29"/>
                      <a:pt x="37" y="29"/>
                    </a:cubicBezTo>
                    <a:cubicBezTo>
                      <a:pt x="39" y="29"/>
                      <a:pt x="39" y="29"/>
                      <a:pt x="39" y="29"/>
                    </a:cubicBezTo>
                    <a:cubicBezTo>
                      <a:pt x="45" y="28"/>
                      <a:pt x="52" y="28"/>
                      <a:pt x="59" y="28"/>
                    </a:cubicBezTo>
                    <a:cubicBezTo>
                      <a:pt x="72" y="27"/>
                      <a:pt x="87" y="27"/>
                      <a:pt x="102" y="26"/>
                    </a:cubicBezTo>
                    <a:cubicBezTo>
                      <a:pt x="109" y="26"/>
                      <a:pt x="117" y="26"/>
                      <a:pt x="124" y="25"/>
                    </a:cubicBezTo>
                    <a:cubicBezTo>
                      <a:pt x="124" y="21"/>
                      <a:pt x="124" y="18"/>
                      <a:pt x="124" y="18"/>
                    </a:cubicBezTo>
                    <a:cubicBezTo>
                      <a:pt x="124" y="18"/>
                      <a:pt x="124" y="20"/>
                      <a:pt x="124" y="25"/>
                    </a:cubicBezTo>
                    <a:cubicBezTo>
                      <a:pt x="180" y="24"/>
                      <a:pt x="243" y="23"/>
                      <a:pt x="304" y="23"/>
                    </a:cubicBezTo>
                    <a:cubicBezTo>
                      <a:pt x="442" y="21"/>
                      <a:pt x="568" y="20"/>
                      <a:pt x="568" y="20"/>
                    </a:cubicBezTo>
                    <a:cubicBezTo>
                      <a:pt x="603" y="20"/>
                      <a:pt x="638" y="20"/>
                      <a:pt x="673" y="20"/>
                    </a:cubicBezTo>
                    <a:cubicBezTo>
                      <a:pt x="684" y="19"/>
                      <a:pt x="703" y="19"/>
                      <a:pt x="725" y="18"/>
                    </a:cubicBezTo>
                    <a:cubicBezTo>
                      <a:pt x="697" y="19"/>
                      <a:pt x="650" y="20"/>
                      <a:pt x="614" y="20"/>
                    </a:cubicBezTo>
                    <a:cubicBezTo>
                      <a:pt x="603" y="19"/>
                      <a:pt x="591" y="19"/>
                      <a:pt x="580" y="18"/>
                    </a:cubicBezTo>
                    <a:cubicBezTo>
                      <a:pt x="503" y="13"/>
                      <a:pt x="441" y="5"/>
                      <a:pt x="288" y="5"/>
                    </a:cubicBezTo>
                    <a:moveTo>
                      <a:pt x="924" y="0"/>
                    </a:moveTo>
                    <a:cubicBezTo>
                      <a:pt x="924" y="0"/>
                      <a:pt x="924" y="4"/>
                      <a:pt x="924" y="8"/>
                    </a:cubicBezTo>
                    <a:cubicBezTo>
                      <a:pt x="924" y="8"/>
                      <a:pt x="924" y="8"/>
                      <a:pt x="924" y="8"/>
                    </a:cubicBezTo>
                    <a:cubicBezTo>
                      <a:pt x="924" y="8"/>
                      <a:pt x="924" y="8"/>
                      <a:pt x="924" y="8"/>
                    </a:cubicBezTo>
                    <a:cubicBezTo>
                      <a:pt x="924" y="3"/>
                      <a:pt x="924" y="0"/>
                      <a:pt x="924" y="0"/>
                    </a:cubicBezTo>
                  </a:path>
                </a:pathLst>
              </a:custGeom>
              <a:solidFill>
                <a:srgbClr val="EC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46" name="Freeform 162"/>
              <p:cNvSpPr>
                <a:spLocks noEditPoints="1"/>
              </p:cNvSpPr>
              <p:nvPr/>
            </p:nvSpPr>
            <p:spPr bwMode="auto">
              <a:xfrm>
                <a:off x="5239201" y="2524819"/>
                <a:ext cx="197987" cy="6439"/>
              </a:xfrm>
              <a:custGeom>
                <a:avLst/>
                <a:gdLst>
                  <a:gd name="T0" fmla="*/ 90 w 90"/>
                  <a:gd name="T1" fmla="*/ 3 h 3"/>
                  <a:gd name="T2" fmla="*/ 90 w 90"/>
                  <a:gd name="T3" fmla="*/ 3 h 3"/>
                  <a:gd name="T4" fmla="*/ 90 w 90"/>
                  <a:gd name="T5" fmla="*/ 3 h 3"/>
                  <a:gd name="T6" fmla="*/ 90 w 90"/>
                  <a:gd name="T7" fmla="*/ 3 h 3"/>
                  <a:gd name="T8" fmla="*/ 90 w 90"/>
                  <a:gd name="T9" fmla="*/ 3 h 3"/>
                  <a:gd name="T10" fmla="*/ 0 w 90"/>
                  <a:gd name="T11" fmla="*/ 0 h 3"/>
                  <a:gd name="T12" fmla="*/ 0 w 90"/>
                  <a:gd name="T13" fmla="*/ 0 h 3"/>
                  <a:gd name="T14" fmla="*/ 8 w 90"/>
                  <a:gd name="T15" fmla="*/ 1 h 3"/>
                  <a:gd name="T16" fmla="*/ 82 w 90"/>
                  <a:gd name="T17" fmla="*/ 3 h 3"/>
                  <a:gd name="T18" fmla="*/ 87 w 90"/>
                  <a:gd name="T19" fmla="*/ 3 h 3"/>
                  <a:gd name="T20" fmla="*/ 89 w 90"/>
                  <a:gd name="T21" fmla="*/ 3 h 3"/>
                  <a:gd name="T22" fmla="*/ 90 w 90"/>
                  <a:gd name="T23" fmla="*/ 3 h 3"/>
                  <a:gd name="T24" fmla="*/ 90 w 90"/>
                  <a:gd name="T25" fmla="*/ 3 h 3"/>
                  <a:gd name="T26" fmla="*/ 88 w 90"/>
                  <a:gd name="T27" fmla="*/ 3 h 3"/>
                  <a:gd name="T28" fmla="*/ 13 w 90"/>
                  <a:gd name="T29" fmla="*/ 1 h 3"/>
                  <a:gd name="T30" fmla="*/ 0 w 90"/>
                  <a:gd name="T31" fmla="*/ 0 h 3"/>
                  <a:gd name="T32" fmla="*/ 0 w 90"/>
                  <a:gd name="T33" fmla="*/ 0 h 3"/>
                  <a:gd name="T34" fmla="*/ 0 w 90"/>
                  <a:gd name="T35" fmla="*/ 0 h 3"/>
                  <a:gd name="T36" fmla="*/ 0 w 90"/>
                  <a:gd name="T37" fmla="*/ 0 h 3"/>
                  <a:gd name="T38" fmla="*/ 0 w 90"/>
                  <a:gd name="T39" fmla="*/ 0 h 3"/>
                  <a:gd name="T40" fmla="*/ 0 w 90"/>
                  <a:gd name="T4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3">
                    <a:moveTo>
                      <a:pt x="90" y="3"/>
                    </a:moveTo>
                    <a:cubicBezTo>
                      <a:pt x="90" y="3"/>
                      <a:pt x="90" y="3"/>
                      <a:pt x="90" y="3"/>
                    </a:cubicBezTo>
                    <a:cubicBezTo>
                      <a:pt x="90" y="3"/>
                      <a:pt x="90" y="3"/>
                      <a:pt x="90" y="3"/>
                    </a:cubicBezTo>
                    <a:cubicBezTo>
                      <a:pt x="90" y="3"/>
                      <a:pt x="90" y="3"/>
                      <a:pt x="90" y="3"/>
                    </a:cubicBezTo>
                    <a:cubicBezTo>
                      <a:pt x="90" y="3"/>
                      <a:pt x="90" y="3"/>
                      <a:pt x="90" y="3"/>
                    </a:cubicBezTo>
                    <a:moveTo>
                      <a:pt x="0" y="0"/>
                    </a:moveTo>
                    <a:cubicBezTo>
                      <a:pt x="0" y="0"/>
                      <a:pt x="0" y="0"/>
                      <a:pt x="0" y="0"/>
                    </a:cubicBezTo>
                    <a:cubicBezTo>
                      <a:pt x="3" y="0"/>
                      <a:pt x="5" y="1"/>
                      <a:pt x="8" y="1"/>
                    </a:cubicBezTo>
                    <a:cubicBezTo>
                      <a:pt x="33" y="1"/>
                      <a:pt x="58" y="2"/>
                      <a:pt x="82" y="3"/>
                    </a:cubicBezTo>
                    <a:cubicBezTo>
                      <a:pt x="87" y="3"/>
                      <a:pt x="87" y="3"/>
                      <a:pt x="87" y="3"/>
                    </a:cubicBezTo>
                    <a:cubicBezTo>
                      <a:pt x="89" y="3"/>
                      <a:pt x="89" y="3"/>
                      <a:pt x="89" y="3"/>
                    </a:cubicBezTo>
                    <a:cubicBezTo>
                      <a:pt x="90" y="3"/>
                      <a:pt x="90" y="3"/>
                      <a:pt x="90" y="3"/>
                    </a:cubicBezTo>
                    <a:cubicBezTo>
                      <a:pt x="90" y="3"/>
                      <a:pt x="90" y="3"/>
                      <a:pt x="90" y="3"/>
                    </a:cubicBezTo>
                    <a:cubicBezTo>
                      <a:pt x="88" y="3"/>
                      <a:pt x="88" y="3"/>
                      <a:pt x="88" y="3"/>
                    </a:cubicBezTo>
                    <a:cubicBezTo>
                      <a:pt x="63" y="2"/>
                      <a:pt x="38" y="1"/>
                      <a:pt x="13" y="1"/>
                    </a:cubicBezTo>
                    <a:cubicBezTo>
                      <a:pt x="9" y="1"/>
                      <a:pt x="4" y="0"/>
                      <a:pt x="0" y="0"/>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D4D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47" name="Freeform 163"/>
              <p:cNvSpPr>
                <a:spLocks noEditPoints="1"/>
              </p:cNvSpPr>
              <p:nvPr/>
            </p:nvSpPr>
            <p:spPr bwMode="auto">
              <a:xfrm>
                <a:off x="3306010" y="2519990"/>
                <a:ext cx="2131178" cy="28974"/>
              </a:xfrm>
              <a:custGeom>
                <a:avLst/>
                <a:gdLst>
                  <a:gd name="T0" fmla="*/ 82 w 973"/>
                  <a:gd name="T1" fmla="*/ 9 h 13"/>
                  <a:gd name="T2" fmla="*/ 68 w 973"/>
                  <a:gd name="T3" fmla="*/ 10 h 13"/>
                  <a:gd name="T4" fmla="*/ 0 w 973"/>
                  <a:gd name="T5" fmla="*/ 13 h 13"/>
                  <a:gd name="T6" fmla="*/ 82 w 973"/>
                  <a:gd name="T7" fmla="*/ 10 h 13"/>
                  <a:gd name="T8" fmla="*/ 82 w 973"/>
                  <a:gd name="T9" fmla="*/ 9 h 13"/>
                  <a:gd name="T10" fmla="*/ 82 w 973"/>
                  <a:gd name="T11" fmla="*/ 10 h 13"/>
                  <a:gd name="T12" fmla="*/ 82 w 973"/>
                  <a:gd name="T13" fmla="*/ 10 h 13"/>
                  <a:gd name="T14" fmla="*/ 82 w 973"/>
                  <a:gd name="T15" fmla="*/ 9 h 13"/>
                  <a:gd name="T16" fmla="*/ 883 w 973"/>
                  <a:gd name="T17" fmla="*/ 2 h 13"/>
                  <a:gd name="T18" fmla="*/ 883 w 973"/>
                  <a:gd name="T19" fmla="*/ 5 h 13"/>
                  <a:gd name="T20" fmla="*/ 884 w 973"/>
                  <a:gd name="T21" fmla="*/ 5 h 13"/>
                  <a:gd name="T22" fmla="*/ 884 w 973"/>
                  <a:gd name="T23" fmla="*/ 7 h 13"/>
                  <a:gd name="T24" fmla="*/ 923 w 973"/>
                  <a:gd name="T25" fmla="*/ 9 h 13"/>
                  <a:gd name="T26" fmla="*/ 941 w 973"/>
                  <a:gd name="T27" fmla="*/ 9 h 13"/>
                  <a:gd name="T28" fmla="*/ 958 w 973"/>
                  <a:gd name="T29" fmla="*/ 9 h 13"/>
                  <a:gd name="T30" fmla="*/ 971 w 973"/>
                  <a:gd name="T31" fmla="*/ 9 h 13"/>
                  <a:gd name="T32" fmla="*/ 972 w 973"/>
                  <a:gd name="T33" fmla="*/ 9 h 13"/>
                  <a:gd name="T34" fmla="*/ 972 w 973"/>
                  <a:gd name="T35" fmla="*/ 9 h 13"/>
                  <a:gd name="T36" fmla="*/ 973 w 973"/>
                  <a:gd name="T37" fmla="*/ 9 h 13"/>
                  <a:gd name="T38" fmla="*/ 973 w 973"/>
                  <a:gd name="T39" fmla="*/ 9 h 13"/>
                  <a:gd name="T40" fmla="*/ 973 w 973"/>
                  <a:gd name="T41" fmla="*/ 5 h 13"/>
                  <a:gd name="T42" fmla="*/ 973 w 973"/>
                  <a:gd name="T43" fmla="*/ 5 h 13"/>
                  <a:gd name="T44" fmla="*/ 973 w 973"/>
                  <a:gd name="T45" fmla="*/ 5 h 13"/>
                  <a:gd name="T46" fmla="*/ 973 w 973"/>
                  <a:gd name="T47" fmla="*/ 5 h 13"/>
                  <a:gd name="T48" fmla="*/ 973 w 973"/>
                  <a:gd name="T49" fmla="*/ 5 h 13"/>
                  <a:gd name="T50" fmla="*/ 972 w 973"/>
                  <a:gd name="T51" fmla="*/ 5 h 13"/>
                  <a:gd name="T52" fmla="*/ 970 w 973"/>
                  <a:gd name="T53" fmla="*/ 5 h 13"/>
                  <a:gd name="T54" fmla="*/ 965 w 973"/>
                  <a:gd name="T55" fmla="*/ 5 h 13"/>
                  <a:gd name="T56" fmla="*/ 891 w 973"/>
                  <a:gd name="T57" fmla="*/ 3 h 13"/>
                  <a:gd name="T58" fmla="*/ 883 w 973"/>
                  <a:gd name="T59" fmla="*/ 2 h 13"/>
                  <a:gd name="T60" fmla="*/ 742 w 973"/>
                  <a:gd name="T61" fmla="*/ 0 h 13"/>
                  <a:gd name="T62" fmla="*/ 665 w 973"/>
                  <a:gd name="T63" fmla="*/ 1 h 13"/>
                  <a:gd name="T64" fmla="*/ 562 w 973"/>
                  <a:gd name="T65" fmla="*/ 2 h 13"/>
                  <a:gd name="T66" fmla="*/ 82 w 973"/>
                  <a:gd name="T67" fmla="*/ 9 h 13"/>
                  <a:gd name="T68" fmla="*/ 82 w 973"/>
                  <a:gd name="T69" fmla="*/ 10 h 13"/>
                  <a:gd name="T70" fmla="*/ 208 w 973"/>
                  <a:gd name="T71" fmla="*/ 7 h 13"/>
                  <a:gd name="T72" fmla="*/ 237 w 973"/>
                  <a:gd name="T73" fmla="*/ 7 h 13"/>
                  <a:gd name="T74" fmla="*/ 273 w 973"/>
                  <a:gd name="T75" fmla="*/ 7 h 13"/>
                  <a:gd name="T76" fmla="*/ 448 w 973"/>
                  <a:gd name="T77" fmla="*/ 8 h 13"/>
                  <a:gd name="T78" fmla="*/ 640 w 973"/>
                  <a:gd name="T79" fmla="*/ 4 h 13"/>
                  <a:gd name="T80" fmla="*/ 643 w 973"/>
                  <a:gd name="T81" fmla="*/ 4 h 13"/>
                  <a:gd name="T82" fmla="*/ 649 w 973"/>
                  <a:gd name="T83" fmla="*/ 4 h 13"/>
                  <a:gd name="T84" fmla="*/ 657 w 973"/>
                  <a:gd name="T85" fmla="*/ 4 h 13"/>
                  <a:gd name="T86" fmla="*/ 864 w 973"/>
                  <a:gd name="T87" fmla="*/ 7 h 13"/>
                  <a:gd name="T88" fmla="*/ 883 w 973"/>
                  <a:gd name="T89" fmla="*/ 5 h 13"/>
                  <a:gd name="T90" fmla="*/ 883 w 973"/>
                  <a:gd name="T91" fmla="*/ 2 h 13"/>
                  <a:gd name="T92" fmla="*/ 883 w 973"/>
                  <a:gd name="T93" fmla="*/ 2 h 13"/>
                  <a:gd name="T94" fmla="*/ 883 w 973"/>
                  <a:gd name="T95" fmla="*/ 2 h 13"/>
                  <a:gd name="T96" fmla="*/ 742 w 973"/>
                  <a:gd name="T9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3" h="13">
                    <a:moveTo>
                      <a:pt x="82" y="9"/>
                    </a:moveTo>
                    <a:cubicBezTo>
                      <a:pt x="78" y="9"/>
                      <a:pt x="73" y="10"/>
                      <a:pt x="68" y="10"/>
                    </a:cubicBezTo>
                    <a:cubicBezTo>
                      <a:pt x="47" y="11"/>
                      <a:pt x="21" y="12"/>
                      <a:pt x="0" y="13"/>
                    </a:cubicBezTo>
                    <a:cubicBezTo>
                      <a:pt x="30" y="12"/>
                      <a:pt x="57" y="10"/>
                      <a:pt x="82" y="10"/>
                    </a:cubicBezTo>
                    <a:cubicBezTo>
                      <a:pt x="82" y="9"/>
                      <a:pt x="82" y="9"/>
                      <a:pt x="82" y="9"/>
                    </a:cubicBezTo>
                    <a:cubicBezTo>
                      <a:pt x="82" y="9"/>
                      <a:pt x="82" y="9"/>
                      <a:pt x="82" y="10"/>
                    </a:cubicBezTo>
                    <a:cubicBezTo>
                      <a:pt x="82" y="10"/>
                      <a:pt x="82" y="10"/>
                      <a:pt x="82" y="10"/>
                    </a:cubicBezTo>
                    <a:cubicBezTo>
                      <a:pt x="82" y="9"/>
                      <a:pt x="82" y="9"/>
                      <a:pt x="82" y="9"/>
                    </a:cubicBezTo>
                    <a:moveTo>
                      <a:pt x="883" y="2"/>
                    </a:moveTo>
                    <a:cubicBezTo>
                      <a:pt x="883" y="3"/>
                      <a:pt x="883" y="4"/>
                      <a:pt x="883" y="5"/>
                    </a:cubicBezTo>
                    <a:cubicBezTo>
                      <a:pt x="883" y="5"/>
                      <a:pt x="884" y="5"/>
                      <a:pt x="884" y="5"/>
                    </a:cubicBezTo>
                    <a:cubicBezTo>
                      <a:pt x="884" y="6"/>
                      <a:pt x="884" y="7"/>
                      <a:pt x="884" y="7"/>
                    </a:cubicBezTo>
                    <a:cubicBezTo>
                      <a:pt x="897" y="8"/>
                      <a:pt x="910" y="8"/>
                      <a:pt x="923" y="9"/>
                    </a:cubicBezTo>
                    <a:cubicBezTo>
                      <a:pt x="929" y="9"/>
                      <a:pt x="935" y="9"/>
                      <a:pt x="941" y="9"/>
                    </a:cubicBezTo>
                    <a:cubicBezTo>
                      <a:pt x="947" y="9"/>
                      <a:pt x="952" y="9"/>
                      <a:pt x="958" y="9"/>
                    </a:cubicBezTo>
                    <a:cubicBezTo>
                      <a:pt x="971" y="9"/>
                      <a:pt x="971" y="9"/>
                      <a:pt x="971" y="9"/>
                    </a:cubicBezTo>
                    <a:cubicBezTo>
                      <a:pt x="972" y="9"/>
                      <a:pt x="972" y="9"/>
                      <a:pt x="972" y="9"/>
                    </a:cubicBezTo>
                    <a:cubicBezTo>
                      <a:pt x="972" y="9"/>
                      <a:pt x="972" y="9"/>
                      <a:pt x="972" y="9"/>
                    </a:cubicBezTo>
                    <a:cubicBezTo>
                      <a:pt x="973" y="9"/>
                      <a:pt x="973" y="9"/>
                      <a:pt x="973" y="9"/>
                    </a:cubicBezTo>
                    <a:cubicBezTo>
                      <a:pt x="973" y="9"/>
                      <a:pt x="973" y="9"/>
                      <a:pt x="973" y="9"/>
                    </a:cubicBezTo>
                    <a:cubicBezTo>
                      <a:pt x="973" y="7"/>
                      <a:pt x="973" y="6"/>
                      <a:pt x="973" y="5"/>
                    </a:cubicBezTo>
                    <a:cubicBezTo>
                      <a:pt x="973" y="5"/>
                      <a:pt x="973" y="5"/>
                      <a:pt x="973" y="5"/>
                    </a:cubicBezTo>
                    <a:cubicBezTo>
                      <a:pt x="973" y="5"/>
                      <a:pt x="973" y="5"/>
                      <a:pt x="973" y="5"/>
                    </a:cubicBezTo>
                    <a:cubicBezTo>
                      <a:pt x="973" y="5"/>
                      <a:pt x="973" y="5"/>
                      <a:pt x="973" y="5"/>
                    </a:cubicBezTo>
                    <a:cubicBezTo>
                      <a:pt x="973" y="5"/>
                      <a:pt x="973" y="5"/>
                      <a:pt x="973" y="5"/>
                    </a:cubicBezTo>
                    <a:cubicBezTo>
                      <a:pt x="972" y="5"/>
                      <a:pt x="972" y="5"/>
                      <a:pt x="972" y="5"/>
                    </a:cubicBezTo>
                    <a:cubicBezTo>
                      <a:pt x="970" y="5"/>
                      <a:pt x="970" y="5"/>
                      <a:pt x="970" y="5"/>
                    </a:cubicBezTo>
                    <a:cubicBezTo>
                      <a:pt x="965" y="5"/>
                      <a:pt x="965" y="5"/>
                      <a:pt x="965" y="5"/>
                    </a:cubicBezTo>
                    <a:cubicBezTo>
                      <a:pt x="941" y="4"/>
                      <a:pt x="916" y="3"/>
                      <a:pt x="891" y="3"/>
                    </a:cubicBezTo>
                    <a:cubicBezTo>
                      <a:pt x="888" y="3"/>
                      <a:pt x="886" y="2"/>
                      <a:pt x="883" y="2"/>
                    </a:cubicBezTo>
                    <a:moveTo>
                      <a:pt x="742" y="0"/>
                    </a:moveTo>
                    <a:cubicBezTo>
                      <a:pt x="714" y="0"/>
                      <a:pt x="686" y="0"/>
                      <a:pt x="665" y="1"/>
                    </a:cubicBezTo>
                    <a:cubicBezTo>
                      <a:pt x="645" y="1"/>
                      <a:pt x="591" y="1"/>
                      <a:pt x="562" y="2"/>
                    </a:cubicBezTo>
                    <a:cubicBezTo>
                      <a:pt x="396" y="2"/>
                      <a:pt x="244" y="3"/>
                      <a:pt x="82" y="9"/>
                    </a:cubicBezTo>
                    <a:cubicBezTo>
                      <a:pt x="82" y="9"/>
                      <a:pt x="82" y="9"/>
                      <a:pt x="82" y="10"/>
                    </a:cubicBezTo>
                    <a:cubicBezTo>
                      <a:pt x="137" y="8"/>
                      <a:pt x="181" y="7"/>
                      <a:pt x="208" y="7"/>
                    </a:cubicBezTo>
                    <a:cubicBezTo>
                      <a:pt x="222" y="7"/>
                      <a:pt x="231" y="7"/>
                      <a:pt x="237" y="7"/>
                    </a:cubicBezTo>
                    <a:cubicBezTo>
                      <a:pt x="237" y="7"/>
                      <a:pt x="250" y="7"/>
                      <a:pt x="273" y="7"/>
                    </a:cubicBezTo>
                    <a:cubicBezTo>
                      <a:pt x="310" y="7"/>
                      <a:pt x="375" y="7"/>
                      <a:pt x="448" y="8"/>
                    </a:cubicBezTo>
                    <a:cubicBezTo>
                      <a:pt x="511" y="6"/>
                      <a:pt x="588" y="5"/>
                      <a:pt x="640" y="4"/>
                    </a:cubicBezTo>
                    <a:cubicBezTo>
                      <a:pt x="640" y="4"/>
                      <a:pt x="641" y="4"/>
                      <a:pt x="643" y="4"/>
                    </a:cubicBezTo>
                    <a:cubicBezTo>
                      <a:pt x="645" y="4"/>
                      <a:pt x="647" y="4"/>
                      <a:pt x="649" y="4"/>
                    </a:cubicBezTo>
                    <a:cubicBezTo>
                      <a:pt x="651" y="4"/>
                      <a:pt x="654" y="4"/>
                      <a:pt x="657" y="4"/>
                    </a:cubicBezTo>
                    <a:cubicBezTo>
                      <a:pt x="689" y="4"/>
                      <a:pt x="764" y="5"/>
                      <a:pt x="864" y="7"/>
                    </a:cubicBezTo>
                    <a:cubicBezTo>
                      <a:pt x="870" y="6"/>
                      <a:pt x="876" y="6"/>
                      <a:pt x="883" y="5"/>
                    </a:cubicBezTo>
                    <a:cubicBezTo>
                      <a:pt x="883" y="4"/>
                      <a:pt x="883" y="3"/>
                      <a:pt x="883" y="2"/>
                    </a:cubicBezTo>
                    <a:cubicBezTo>
                      <a:pt x="883" y="2"/>
                      <a:pt x="883" y="2"/>
                      <a:pt x="883" y="2"/>
                    </a:cubicBezTo>
                    <a:cubicBezTo>
                      <a:pt x="883" y="2"/>
                      <a:pt x="883" y="2"/>
                      <a:pt x="883" y="2"/>
                    </a:cubicBezTo>
                    <a:cubicBezTo>
                      <a:pt x="837" y="1"/>
                      <a:pt x="790" y="1"/>
                      <a:pt x="742" y="0"/>
                    </a:cubicBezTo>
                  </a:path>
                </a:pathLst>
              </a:custGeom>
              <a:solidFill>
                <a:srgbClr val="D2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48" name="Freeform 164"/>
              <p:cNvSpPr>
                <a:spLocks noEditPoints="1"/>
              </p:cNvSpPr>
              <p:nvPr/>
            </p:nvSpPr>
            <p:spPr bwMode="auto">
              <a:xfrm>
                <a:off x="5276223" y="2531258"/>
                <a:ext cx="162575" cy="67605"/>
              </a:xfrm>
              <a:custGeom>
                <a:avLst/>
                <a:gdLst>
                  <a:gd name="T0" fmla="*/ 74 w 74"/>
                  <a:gd name="T1" fmla="*/ 25 h 31"/>
                  <a:gd name="T2" fmla="*/ 73 w 74"/>
                  <a:gd name="T3" fmla="*/ 25 h 31"/>
                  <a:gd name="T4" fmla="*/ 73 w 74"/>
                  <a:gd name="T5" fmla="*/ 25 h 31"/>
                  <a:gd name="T6" fmla="*/ 64 w 74"/>
                  <a:gd name="T7" fmla="*/ 25 h 31"/>
                  <a:gd name="T8" fmla="*/ 45 w 74"/>
                  <a:gd name="T9" fmla="*/ 26 h 31"/>
                  <a:gd name="T10" fmla="*/ 9 w 74"/>
                  <a:gd name="T11" fmla="*/ 27 h 31"/>
                  <a:gd name="T12" fmla="*/ 0 w 74"/>
                  <a:gd name="T13" fmla="*/ 28 h 31"/>
                  <a:gd name="T14" fmla="*/ 0 w 74"/>
                  <a:gd name="T15" fmla="*/ 28 h 31"/>
                  <a:gd name="T16" fmla="*/ 4 w 74"/>
                  <a:gd name="T17" fmla="*/ 28 h 31"/>
                  <a:gd name="T18" fmla="*/ 40 w 74"/>
                  <a:gd name="T19" fmla="*/ 26 h 31"/>
                  <a:gd name="T20" fmla="*/ 59 w 74"/>
                  <a:gd name="T21" fmla="*/ 26 h 31"/>
                  <a:gd name="T22" fmla="*/ 68 w 74"/>
                  <a:gd name="T23" fmla="*/ 25 h 31"/>
                  <a:gd name="T24" fmla="*/ 72 w 74"/>
                  <a:gd name="T25" fmla="*/ 25 h 31"/>
                  <a:gd name="T26" fmla="*/ 74 w 74"/>
                  <a:gd name="T27" fmla="*/ 25 h 31"/>
                  <a:gd name="T28" fmla="*/ 74 w 74"/>
                  <a:gd name="T29" fmla="*/ 25 h 31"/>
                  <a:gd name="T30" fmla="*/ 74 w 74"/>
                  <a:gd name="T31" fmla="*/ 31 h 31"/>
                  <a:gd name="T32" fmla="*/ 74 w 74"/>
                  <a:gd name="T33" fmla="*/ 25 h 31"/>
                  <a:gd name="T34" fmla="*/ 74 w 74"/>
                  <a:gd name="T35" fmla="*/ 25 h 31"/>
                  <a:gd name="T36" fmla="*/ 74 w 74"/>
                  <a:gd name="T37" fmla="*/ 25 h 31"/>
                  <a:gd name="T38" fmla="*/ 73 w 74"/>
                  <a:gd name="T39" fmla="*/ 0 h 31"/>
                  <a:gd name="T40" fmla="*/ 73 w 74"/>
                  <a:gd name="T41" fmla="*/ 0 h 31"/>
                  <a:gd name="T42" fmla="*/ 74 w 74"/>
                  <a:gd name="T43" fmla="*/ 0 h 31"/>
                  <a:gd name="T44" fmla="*/ 74 w 74"/>
                  <a:gd name="T45" fmla="*/ 0 h 31"/>
                  <a:gd name="T46" fmla="*/ 74 w 74"/>
                  <a:gd name="T47" fmla="*/ 0 h 31"/>
                  <a:gd name="T48" fmla="*/ 73 w 74"/>
                  <a:gd name="T49" fmla="*/ 0 h 31"/>
                  <a:gd name="T50" fmla="*/ 73 w 74"/>
                  <a:gd name="T51" fmla="*/ 0 h 31"/>
                  <a:gd name="T52" fmla="*/ 73 w 74"/>
                  <a:gd name="T53" fmla="*/ 0 h 31"/>
                  <a:gd name="T54" fmla="*/ 74 w 74"/>
                  <a:gd name="T55" fmla="*/ 0 h 31"/>
                  <a:gd name="T56" fmla="*/ 74 w 74"/>
                  <a:gd name="T57" fmla="*/ 0 h 31"/>
                  <a:gd name="T58" fmla="*/ 74 w 74"/>
                  <a:gd name="T59" fmla="*/ 10 h 31"/>
                  <a:gd name="T60" fmla="*/ 74 w 74"/>
                  <a:gd name="T61" fmla="*/ 15 h 31"/>
                  <a:gd name="T62" fmla="*/ 74 w 7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31">
                    <a:moveTo>
                      <a:pt x="74" y="25"/>
                    </a:moveTo>
                    <a:cubicBezTo>
                      <a:pt x="73" y="25"/>
                      <a:pt x="73" y="25"/>
                      <a:pt x="73" y="25"/>
                    </a:cubicBezTo>
                    <a:cubicBezTo>
                      <a:pt x="73" y="25"/>
                      <a:pt x="73" y="25"/>
                      <a:pt x="73" y="25"/>
                    </a:cubicBezTo>
                    <a:cubicBezTo>
                      <a:pt x="64" y="25"/>
                      <a:pt x="64" y="25"/>
                      <a:pt x="64" y="25"/>
                    </a:cubicBezTo>
                    <a:cubicBezTo>
                      <a:pt x="45" y="26"/>
                      <a:pt x="45" y="26"/>
                      <a:pt x="45" y="26"/>
                    </a:cubicBezTo>
                    <a:cubicBezTo>
                      <a:pt x="9" y="27"/>
                      <a:pt x="9" y="27"/>
                      <a:pt x="9" y="27"/>
                    </a:cubicBezTo>
                    <a:cubicBezTo>
                      <a:pt x="6" y="27"/>
                      <a:pt x="3" y="27"/>
                      <a:pt x="0" y="28"/>
                    </a:cubicBezTo>
                    <a:cubicBezTo>
                      <a:pt x="0" y="28"/>
                      <a:pt x="0" y="28"/>
                      <a:pt x="0" y="28"/>
                    </a:cubicBezTo>
                    <a:cubicBezTo>
                      <a:pt x="2" y="28"/>
                      <a:pt x="3" y="28"/>
                      <a:pt x="4" y="28"/>
                    </a:cubicBezTo>
                    <a:cubicBezTo>
                      <a:pt x="16" y="27"/>
                      <a:pt x="28" y="27"/>
                      <a:pt x="40" y="26"/>
                    </a:cubicBezTo>
                    <a:cubicBezTo>
                      <a:pt x="59" y="26"/>
                      <a:pt x="59" y="26"/>
                      <a:pt x="59" y="26"/>
                    </a:cubicBezTo>
                    <a:cubicBezTo>
                      <a:pt x="68" y="25"/>
                      <a:pt x="68" y="25"/>
                      <a:pt x="68" y="25"/>
                    </a:cubicBezTo>
                    <a:cubicBezTo>
                      <a:pt x="72" y="25"/>
                      <a:pt x="72" y="25"/>
                      <a:pt x="72" y="25"/>
                    </a:cubicBezTo>
                    <a:cubicBezTo>
                      <a:pt x="74" y="25"/>
                      <a:pt x="74" y="25"/>
                      <a:pt x="74" y="25"/>
                    </a:cubicBezTo>
                    <a:cubicBezTo>
                      <a:pt x="74" y="25"/>
                      <a:pt x="74" y="25"/>
                      <a:pt x="74" y="25"/>
                    </a:cubicBezTo>
                    <a:cubicBezTo>
                      <a:pt x="74" y="29"/>
                      <a:pt x="74" y="31"/>
                      <a:pt x="74" y="31"/>
                    </a:cubicBezTo>
                    <a:cubicBezTo>
                      <a:pt x="74" y="31"/>
                      <a:pt x="74" y="28"/>
                      <a:pt x="74" y="25"/>
                    </a:cubicBezTo>
                    <a:cubicBezTo>
                      <a:pt x="74" y="25"/>
                      <a:pt x="74" y="25"/>
                      <a:pt x="74" y="25"/>
                    </a:cubicBezTo>
                    <a:cubicBezTo>
                      <a:pt x="74" y="25"/>
                      <a:pt x="74" y="25"/>
                      <a:pt x="74" y="25"/>
                    </a:cubicBezTo>
                    <a:moveTo>
                      <a:pt x="73" y="0"/>
                    </a:moveTo>
                    <a:cubicBezTo>
                      <a:pt x="73" y="0"/>
                      <a:pt x="73" y="0"/>
                      <a:pt x="73" y="0"/>
                    </a:cubicBezTo>
                    <a:cubicBezTo>
                      <a:pt x="74" y="0"/>
                      <a:pt x="74" y="0"/>
                      <a:pt x="74" y="0"/>
                    </a:cubicBezTo>
                    <a:cubicBezTo>
                      <a:pt x="74" y="0"/>
                      <a:pt x="74" y="0"/>
                      <a:pt x="74" y="0"/>
                    </a:cubicBezTo>
                    <a:cubicBezTo>
                      <a:pt x="74" y="0"/>
                      <a:pt x="74" y="0"/>
                      <a:pt x="74" y="0"/>
                    </a:cubicBezTo>
                    <a:cubicBezTo>
                      <a:pt x="73" y="0"/>
                      <a:pt x="73" y="0"/>
                      <a:pt x="73" y="0"/>
                    </a:cubicBezTo>
                    <a:cubicBezTo>
                      <a:pt x="73" y="0"/>
                      <a:pt x="73" y="0"/>
                      <a:pt x="73" y="0"/>
                    </a:cubicBezTo>
                    <a:cubicBezTo>
                      <a:pt x="73" y="0"/>
                      <a:pt x="73" y="0"/>
                      <a:pt x="73" y="0"/>
                    </a:cubicBezTo>
                    <a:moveTo>
                      <a:pt x="74" y="0"/>
                    </a:moveTo>
                    <a:cubicBezTo>
                      <a:pt x="74" y="0"/>
                      <a:pt x="74" y="0"/>
                      <a:pt x="74" y="0"/>
                    </a:cubicBezTo>
                    <a:cubicBezTo>
                      <a:pt x="74" y="3"/>
                      <a:pt x="74" y="7"/>
                      <a:pt x="74" y="10"/>
                    </a:cubicBezTo>
                    <a:cubicBezTo>
                      <a:pt x="74" y="12"/>
                      <a:pt x="74" y="13"/>
                      <a:pt x="74" y="15"/>
                    </a:cubicBezTo>
                    <a:cubicBezTo>
                      <a:pt x="74" y="7"/>
                      <a:pt x="74" y="0"/>
                      <a:pt x="74" y="0"/>
                    </a:cubicBezTo>
                  </a:path>
                </a:pathLst>
              </a:custGeom>
              <a:solidFill>
                <a:srgbClr val="D4D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49" name="Freeform 165"/>
              <p:cNvSpPr>
                <a:spLocks noEditPoints="1"/>
              </p:cNvSpPr>
              <p:nvPr/>
            </p:nvSpPr>
            <p:spPr bwMode="auto">
              <a:xfrm>
                <a:off x="3227137" y="2531258"/>
                <a:ext cx="2211661" cy="140040"/>
              </a:xfrm>
              <a:custGeom>
                <a:avLst/>
                <a:gdLst>
                  <a:gd name="T0" fmla="*/ 33 w 1010"/>
                  <a:gd name="T1" fmla="*/ 63 h 64"/>
                  <a:gd name="T2" fmla="*/ 33 w 1010"/>
                  <a:gd name="T3" fmla="*/ 64 h 64"/>
                  <a:gd name="T4" fmla="*/ 33 w 1010"/>
                  <a:gd name="T5" fmla="*/ 63 h 64"/>
                  <a:gd name="T6" fmla="*/ 33 w 1010"/>
                  <a:gd name="T7" fmla="*/ 63 h 64"/>
                  <a:gd name="T8" fmla="*/ 161 w 1010"/>
                  <a:gd name="T9" fmla="*/ 28 h 64"/>
                  <a:gd name="T10" fmla="*/ 128 w 1010"/>
                  <a:gd name="T11" fmla="*/ 29 h 64"/>
                  <a:gd name="T12" fmla="*/ 135 w 1010"/>
                  <a:gd name="T13" fmla="*/ 29 h 64"/>
                  <a:gd name="T14" fmla="*/ 161 w 1010"/>
                  <a:gd name="T15" fmla="*/ 28 h 64"/>
                  <a:gd name="T16" fmla="*/ 4 w 1010"/>
                  <a:gd name="T17" fmla="*/ 11 h 64"/>
                  <a:gd name="T18" fmla="*/ 3 w 1010"/>
                  <a:gd name="T19" fmla="*/ 11 h 64"/>
                  <a:gd name="T20" fmla="*/ 4 w 1010"/>
                  <a:gd name="T21" fmla="*/ 11 h 64"/>
                  <a:gd name="T22" fmla="*/ 4 w 1010"/>
                  <a:gd name="T23" fmla="*/ 11 h 64"/>
                  <a:gd name="T24" fmla="*/ 4 w 1010"/>
                  <a:gd name="T25" fmla="*/ 11 h 64"/>
                  <a:gd name="T26" fmla="*/ 4 w 1010"/>
                  <a:gd name="T27" fmla="*/ 11 h 64"/>
                  <a:gd name="T28" fmla="*/ 4 w 1010"/>
                  <a:gd name="T29" fmla="*/ 11 h 64"/>
                  <a:gd name="T30" fmla="*/ 4 w 1010"/>
                  <a:gd name="T31" fmla="*/ 11 h 64"/>
                  <a:gd name="T32" fmla="*/ 4 w 1010"/>
                  <a:gd name="T33" fmla="*/ 11 h 64"/>
                  <a:gd name="T34" fmla="*/ 1010 w 1010"/>
                  <a:gd name="T35" fmla="*/ 0 h 64"/>
                  <a:gd name="T36" fmla="*/ 1010 w 1010"/>
                  <a:gd name="T37" fmla="*/ 0 h 64"/>
                  <a:gd name="T38" fmla="*/ 1010 w 1010"/>
                  <a:gd name="T39" fmla="*/ 0 h 64"/>
                  <a:gd name="T40" fmla="*/ 1010 w 1010"/>
                  <a:gd name="T41" fmla="*/ 0 h 64"/>
                  <a:gd name="T42" fmla="*/ 1010 w 1010"/>
                  <a:gd name="T43" fmla="*/ 0 h 64"/>
                  <a:gd name="T44" fmla="*/ 1009 w 1010"/>
                  <a:gd name="T45" fmla="*/ 0 h 64"/>
                  <a:gd name="T46" fmla="*/ 1009 w 1010"/>
                  <a:gd name="T47" fmla="*/ 5 h 64"/>
                  <a:gd name="T48" fmla="*/ 1009 w 1010"/>
                  <a:gd name="T49" fmla="*/ 5 h 64"/>
                  <a:gd name="T50" fmla="*/ 1009 w 1010"/>
                  <a:gd name="T51" fmla="*/ 7 h 64"/>
                  <a:gd name="T52" fmla="*/ 1009 w 1010"/>
                  <a:gd name="T53" fmla="*/ 5 h 64"/>
                  <a:gd name="T54" fmla="*/ 1009 w 1010"/>
                  <a:gd name="T55" fmla="*/ 4 h 64"/>
                  <a:gd name="T56" fmla="*/ 1010 w 1010"/>
                  <a:gd name="T57" fmla="*/ 20 h 64"/>
                  <a:gd name="T58" fmla="*/ 1009 w 1010"/>
                  <a:gd name="T59" fmla="*/ 20 h 64"/>
                  <a:gd name="T60" fmla="*/ 1009 w 1010"/>
                  <a:gd name="T61" fmla="*/ 22 h 64"/>
                  <a:gd name="T62" fmla="*/ 1009 w 1010"/>
                  <a:gd name="T63" fmla="*/ 21 h 64"/>
                  <a:gd name="T64" fmla="*/ 1007 w 1010"/>
                  <a:gd name="T65" fmla="*/ 21 h 64"/>
                  <a:gd name="T66" fmla="*/ 1004 w 1010"/>
                  <a:gd name="T67" fmla="*/ 21 h 64"/>
                  <a:gd name="T68" fmla="*/ 997 w 1010"/>
                  <a:gd name="T69" fmla="*/ 21 h 64"/>
                  <a:gd name="T70" fmla="*/ 994 w 1010"/>
                  <a:gd name="T71" fmla="*/ 21 h 64"/>
                  <a:gd name="T72" fmla="*/ 936 w 1010"/>
                  <a:gd name="T73" fmla="*/ 23 h 64"/>
                  <a:gd name="T74" fmla="*/ 936 w 1010"/>
                  <a:gd name="T75" fmla="*/ 28 h 64"/>
                  <a:gd name="T76" fmla="*/ 945 w 1010"/>
                  <a:gd name="T77" fmla="*/ 27 h 64"/>
                  <a:gd name="T78" fmla="*/ 981 w 1010"/>
                  <a:gd name="T79" fmla="*/ 26 h 64"/>
                  <a:gd name="T80" fmla="*/ 1000 w 1010"/>
                  <a:gd name="T81" fmla="*/ 25 h 64"/>
                  <a:gd name="T82" fmla="*/ 1009 w 1010"/>
                  <a:gd name="T83" fmla="*/ 25 h 64"/>
                  <a:gd name="T84" fmla="*/ 1009 w 1010"/>
                  <a:gd name="T85" fmla="*/ 25 h 64"/>
                  <a:gd name="T86" fmla="*/ 1010 w 1010"/>
                  <a:gd name="T87" fmla="*/ 25 h 64"/>
                  <a:gd name="T88" fmla="*/ 1010 w 1010"/>
                  <a:gd name="T89" fmla="*/ 25 h 64"/>
                  <a:gd name="T90" fmla="*/ 1010 w 1010"/>
                  <a:gd name="T91" fmla="*/ 25 h 64"/>
                  <a:gd name="T92" fmla="*/ 1010 w 1010"/>
                  <a:gd name="T93" fmla="*/ 15 h 64"/>
                  <a:gd name="T94" fmla="*/ 1010 w 1010"/>
                  <a:gd name="T95" fmla="*/ 15 h 64"/>
                  <a:gd name="T96" fmla="*/ 1010 w 1010"/>
                  <a:gd name="T97" fmla="*/ 10 h 64"/>
                  <a:gd name="T98" fmla="*/ 1010 w 1010"/>
                  <a:gd name="T9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0" h="64">
                    <a:moveTo>
                      <a:pt x="33" y="63"/>
                    </a:moveTo>
                    <a:cubicBezTo>
                      <a:pt x="33" y="64"/>
                      <a:pt x="33" y="64"/>
                      <a:pt x="33" y="64"/>
                    </a:cubicBezTo>
                    <a:cubicBezTo>
                      <a:pt x="33" y="64"/>
                      <a:pt x="33" y="64"/>
                      <a:pt x="33" y="63"/>
                    </a:cubicBezTo>
                    <a:cubicBezTo>
                      <a:pt x="33" y="63"/>
                      <a:pt x="33" y="63"/>
                      <a:pt x="33" y="63"/>
                    </a:cubicBezTo>
                    <a:moveTo>
                      <a:pt x="161" y="28"/>
                    </a:moveTo>
                    <a:cubicBezTo>
                      <a:pt x="150" y="28"/>
                      <a:pt x="139" y="28"/>
                      <a:pt x="128" y="29"/>
                    </a:cubicBezTo>
                    <a:cubicBezTo>
                      <a:pt x="130" y="29"/>
                      <a:pt x="133" y="29"/>
                      <a:pt x="135" y="29"/>
                    </a:cubicBezTo>
                    <a:cubicBezTo>
                      <a:pt x="144" y="28"/>
                      <a:pt x="152" y="28"/>
                      <a:pt x="161" y="28"/>
                    </a:cubicBezTo>
                    <a:moveTo>
                      <a:pt x="4" y="11"/>
                    </a:moveTo>
                    <a:cubicBezTo>
                      <a:pt x="1" y="11"/>
                      <a:pt x="0" y="11"/>
                      <a:pt x="3" y="11"/>
                    </a:cubicBezTo>
                    <a:cubicBezTo>
                      <a:pt x="4" y="11"/>
                      <a:pt x="4" y="11"/>
                      <a:pt x="4" y="11"/>
                    </a:cubicBezTo>
                    <a:cubicBezTo>
                      <a:pt x="4" y="11"/>
                      <a:pt x="4" y="11"/>
                      <a:pt x="4" y="11"/>
                    </a:cubicBezTo>
                    <a:moveTo>
                      <a:pt x="4" y="11"/>
                    </a:moveTo>
                    <a:cubicBezTo>
                      <a:pt x="4" y="11"/>
                      <a:pt x="4" y="11"/>
                      <a:pt x="4" y="11"/>
                    </a:cubicBezTo>
                    <a:cubicBezTo>
                      <a:pt x="4" y="11"/>
                      <a:pt x="4" y="11"/>
                      <a:pt x="4" y="11"/>
                    </a:cubicBezTo>
                    <a:cubicBezTo>
                      <a:pt x="4" y="11"/>
                      <a:pt x="4" y="11"/>
                      <a:pt x="4" y="11"/>
                    </a:cubicBezTo>
                    <a:cubicBezTo>
                      <a:pt x="4" y="11"/>
                      <a:pt x="4" y="11"/>
                      <a:pt x="4" y="11"/>
                    </a:cubicBezTo>
                    <a:moveTo>
                      <a:pt x="1010" y="0"/>
                    </a:moveTo>
                    <a:cubicBezTo>
                      <a:pt x="1010" y="0"/>
                      <a:pt x="1010" y="0"/>
                      <a:pt x="1010" y="0"/>
                    </a:cubicBezTo>
                    <a:cubicBezTo>
                      <a:pt x="1010" y="0"/>
                      <a:pt x="1010" y="0"/>
                      <a:pt x="1010" y="0"/>
                    </a:cubicBezTo>
                    <a:cubicBezTo>
                      <a:pt x="1010" y="0"/>
                      <a:pt x="1010" y="0"/>
                      <a:pt x="1010" y="0"/>
                    </a:cubicBezTo>
                    <a:cubicBezTo>
                      <a:pt x="1010" y="0"/>
                      <a:pt x="1010" y="0"/>
                      <a:pt x="1010" y="0"/>
                    </a:cubicBezTo>
                    <a:cubicBezTo>
                      <a:pt x="1009" y="0"/>
                      <a:pt x="1009" y="0"/>
                      <a:pt x="1009" y="0"/>
                    </a:cubicBezTo>
                    <a:cubicBezTo>
                      <a:pt x="1009" y="1"/>
                      <a:pt x="1009" y="3"/>
                      <a:pt x="1009" y="5"/>
                    </a:cubicBezTo>
                    <a:cubicBezTo>
                      <a:pt x="1009" y="5"/>
                      <a:pt x="1009" y="5"/>
                      <a:pt x="1009" y="5"/>
                    </a:cubicBezTo>
                    <a:cubicBezTo>
                      <a:pt x="1009" y="6"/>
                      <a:pt x="1009" y="7"/>
                      <a:pt x="1009" y="7"/>
                    </a:cubicBezTo>
                    <a:cubicBezTo>
                      <a:pt x="1009" y="7"/>
                      <a:pt x="1009" y="6"/>
                      <a:pt x="1009" y="5"/>
                    </a:cubicBezTo>
                    <a:cubicBezTo>
                      <a:pt x="1009" y="5"/>
                      <a:pt x="1009" y="4"/>
                      <a:pt x="1009" y="4"/>
                    </a:cubicBezTo>
                    <a:cubicBezTo>
                      <a:pt x="1009" y="4"/>
                      <a:pt x="1009" y="7"/>
                      <a:pt x="1010" y="20"/>
                    </a:cubicBezTo>
                    <a:cubicBezTo>
                      <a:pt x="1009" y="20"/>
                      <a:pt x="1009" y="20"/>
                      <a:pt x="1009" y="20"/>
                    </a:cubicBezTo>
                    <a:cubicBezTo>
                      <a:pt x="1009" y="21"/>
                      <a:pt x="1009" y="22"/>
                      <a:pt x="1009" y="22"/>
                    </a:cubicBezTo>
                    <a:cubicBezTo>
                      <a:pt x="1009" y="22"/>
                      <a:pt x="1009" y="22"/>
                      <a:pt x="1009" y="21"/>
                    </a:cubicBezTo>
                    <a:cubicBezTo>
                      <a:pt x="1007" y="21"/>
                      <a:pt x="1007" y="21"/>
                      <a:pt x="1007" y="21"/>
                    </a:cubicBezTo>
                    <a:cubicBezTo>
                      <a:pt x="1004" y="21"/>
                      <a:pt x="1004" y="21"/>
                      <a:pt x="1004" y="21"/>
                    </a:cubicBezTo>
                    <a:cubicBezTo>
                      <a:pt x="997" y="21"/>
                      <a:pt x="997" y="21"/>
                      <a:pt x="997" y="21"/>
                    </a:cubicBezTo>
                    <a:cubicBezTo>
                      <a:pt x="996" y="21"/>
                      <a:pt x="995" y="21"/>
                      <a:pt x="994" y="21"/>
                    </a:cubicBezTo>
                    <a:cubicBezTo>
                      <a:pt x="975" y="21"/>
                      <a:pt x="956" y="22"/>
                      <a:pt x="936" y="23"/>
                    </a:cubicBezTo>
                    <a:cubicBezTo>
                      <a:pt x="936" y="24"/>
                      <a:pt x="936" y="26"/>
                      <a:pt x="936" y="28"/>
                    </a:cubicBezTo>
                    <a:cubicBezTo>
                      <a:pt x="939" y="27"/>
                      <a:pt x="942" y="27"/>
                      <a:pt x="945" y="27"/>
                    </a:cubicBezTo>
                    <a:cubicBezTo>
                      <a:pt x="981" y="26"/>
                      <a:pt x="981" y="26"/>
                      <a:pt x="981" y="26"/>
                    </a:cubicBezTo>
                    <a:cubicBezTo>
                      <a:pt x="1000" y="25"/>
                      <a:pt x="1000" y="25"/>
                      <a:pt x="1000" y="25"/>
                    </a:cubicBezTo>
                    <a:cubicBezTo>
                      <a:pt x="1009" y="25"/>
                      <a:pt x="1009" y="25"/>
                      <a:pt x="1009" y="25"/>
                    </a:cubicBezTo>
                    <a:cubicBezTo>
                      <a:pt x="1009" y="25"/>
                      <a:pt x="1009" y="25"/>
                      <a:pt x="1009" y="25"/>
                    </a:cubicBezTo>
                    <a:cubicBezTo>
                      <a:pt x="1010" y="25"/>
                      <a:pt x="1010" y="25"/>
                      <a:pt x="1010" y="25"/>
                    </a:cubicBezTo>
                    <a:cubicBezTo>
                      <a:pt x="1010" y="25"/>
                      <a:pt x="1010" y="25"/>
                      <a:pt x="1010" y="25"/>
                    </a:cubicBezTo>
                    <a:cubicBezTo>
                      <a:pt x="1010" y="25"/>
                      <a:pt x="1010" y="25"/>
                      <a:pt x="1010" y="25"/>
                    </a:cubicBezTo>
                    <a:cubicBezTo>
                      <a:pt x="1010" y="22"/>
                      <a:pt x="1010" y="19"/>
                      <a:pt x="1010" y="15"/>
                    </a:cubicBezTo>
                    <a:cubicBezTo>
                      <a:pt x="1010" y="15"/>
                      <a:pt x="1010" y="15"/>
                      <a:pt x="1010" y="15"/>
                    </a:cubicBezTo>
                    <a:cubicBezTo>
                      <a:pt x="1010" y="13"/>
                      <a:pt x="1010" y="12"/>
                      <a:pt x="1010" y="10"/>
                    </a:cubicBezTo>
                    <a:cubicBezTo>
                      <a:pt x="1010" y="7"/>
                      <a:pt x="1010" y="3"/>
                      <a:pt x="1010" y="0"/>
                    </a:cubicBezTo>
                  </a:path>
                </a:pathLst>
              </a:custGeom>
              <a:solidFill>
                <a:srgbClr val="D2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50" name="Freeform 166"/>
              <p:cNvSpPr>
                <a:spLocks noEditPoints="1"/>
              </p:cNvSpPr>
              <p:nvPr/>
            </p:nvSpPr>
            <p:spPr bwMode="auto">
              <a:xfrm>
                <a:off x="3235185" y="2529648"/>
                <a:ext cx="2203612" cy="141649"/>
              </a:xfrm>
              <a:custGeom>
                <a:avLst/>
                <a:gdLst>
                  <a:gd name="T0" fmla="*/ 853 w 1006"/>
                  <a:gd name="T1" fmla="*/ 62 h 65"/>
                  <a:gd name="T2" fmla="*/ 852 w 1006"/>
                  <a:gd name="T3" fmla="*/ 50 h 65"/>
                  <a:gd name="T4" fmla="*/ 802 w 1006"/>
                  <a:gd name="T5" fmla="*/ 49 h 65"/>
                  <a:gd name="T6" fmla="*/ 917 w 1006"/>
                  <a:gd name="T7" fmla="*/ 42 h 65"/>
                  <a:gd name="T8" fmla="*/ 918 w 1006"/>
                  <a:gd name="T9" fmla="*/ 42 h 65"/>
                  <a:gd name="T10" fmla="*/ 852 w 1006"/>
                  <a:gd name="T11" fmla="*/ 40 h 65"/>
                  <a:gd name="T12" fmla="*/ 899 w 1006"/>
                  <a:gd name="T13" fmla="*/ 39 h 65"/>
                  <a:gd name="T14" fmla="*/ 911 w 1006"/>
                  <a:gd name="T15" fmla="*/ 41 h 65"/>
                  <a:gd name="T16" fmla="*/ 917 w 1006"/>
                  <a:gd name="T17" fmla="*/ 39 h 65"/>
                  <a:gd name="T18" fmla="*/ 917 w 1006"/>
                  <a:gd name="T19" fmla="*/ 42 h 65"/>
                  <a:gd name="T20" fmla="*/ 918 w 1006"/>
                  <a:gd name="T21" fmla="*/ 42 h 65"/>
                  <a:gd name="T22" fmla="*/ 94 w 1006"/>
                  <a:gd name="T23" fmla="*/ 30 h 65"/>
                  <a:gd name="T24" fmla="*/ 29 w 1006"/>
                  <a:gd name="T25" fmla="*/ 32 h 65"/>
                  <a:gd name="T26" fmla="*/ 28 w 1006"/>
                  <a:gd name="T27" fmla="*/ 52 h 65"/>
                  <a:gd name="T28" fmla="*/ 28 w 1006"/>
                  <a:gd name="T29" fmla="*/ 64 h 65"/>
                  <a:gd name="T30" fmla="*/ 30 w 1006"/>
                  <a:gd name="T31" fmla="*/ 64 h 65"/>
                  <a:gd name="T32" fmla="*/ 114 w 1006"/>
                  <a:gd name="T33" fmla="*/ 61 h 65"/>
                  <a:gd name="T34" fmla="*/ 114 w 1006"/>
                  <a:gd name="T35" fmla="*/ 54 h 65"/>
                  <a:gd name="T36" fmla="*/ 256 w 1006"/>
                  <a:gd name="T37" fmla="*/ 29 h 65"/>
                  <a:gd name="T38" fmla="*/ 124 w 1006"/>
                  <a:gd name="T39" fmla="*/ 30 h 65"/>
                  <a:gd name="T40" fmla="*/ 115 w 1006"/>
                  <a:gd name="T41" fmla="*/ 39 h 65"/>
                  <a:gd name="T42" fmla="*/ 118 w 1006"/>
                  <a:gd name="T43" fmla="*/ 39 h 65"/>
                  <a:gd name="T44" fmla="*/ 379 w 1006"/>
                  <a:gd name="T45" fmla="*/ 46 h 65"/>
                  <a:gd name="T46" fmla="*/ 402 w 1006"/>
                  <a:gd name="T47" fmla="*/ 40 h 65"/>
                  <a:gd name="T48" fmla="*/ 256 w 1006"/>
                  <a:gd name="T49" fmla="*/ 29 h 65"/>
                  <a:gd name="T50" fmla="*/ 817 w 1006"/>
                  <a:gd name="T51" fmla="*/ 20 h 65"/>
                  <a:gd name="T52" fmla="*/ 851 w 1006"/>
                  <a:gd name="T53" fmla="*/ 21 h 65"/>
                  <a:gd name="T54" fmla="*/ 903 w 1006"/>
                  <a:gd name="T55" fmla="*/ 22 h 65"/>
                  <a:gd name="T56" fmla="*/ 915 w 1006"/>
                  <a:gd name="T57" fmla="*/ 12 h 65"/>
                  <a:gd name="T58" fmla="*/ 27 w 1006"/>
                  <a:gd name="T59" fmla="*/ 9 h 65"/>
                  <a:gd name="T60" fmla="*/ 27 w 1006"/>
                  <a:gd name="T61" fmla="*/ 42 h 65"/>
                  <a:gd name="T62" fmla="*/ 0 w 1006"/>
                  <a:gd name="T63" fmla="*/ 12 h 65"/>
                  <a:gd name="T64" fmla="*/ 23 w 1006"/>
                  <a:gd name="T65" fmla="*/ 50 h 65"/>
                  <a:gd name="T66" fmla="*/ 2 w 1006"/>
                  <a:gd name="T67" fmla="*/ 11 h 65"/>
                  <a:gd name="T68" fmla="*/ 0 w 1006"/>
                  <a:gd name="T69" fmla="*/ 12 h 65"/>
                  <a:gd name="T70" fmla="*/ 0 w 1006"/>
                  <a:gd name="T71" fmla="*/ 11 h 65"/>
                  <a:gd name="T72" fmla="*/ 27 w 1006"/>
                  <a:gd name="T73" fmla="*/ 9 h 65"/>
                  <a:gd name="T74" fmla="*/ 28 w 1006"/>
                  <a:gd name="T75" fmla="*/ 19 h 65"/>
                  <a:gd name="T76" fmla="*/ 114 w 1006"/>
                  <a:gd name="T77" fmla="*/ 6 h 65"/>
                  <a:gd name="T78" fmla="*/ 114 w 1006"/>
                  <a:gd name="T79" fmla="*/ 15 h 65"/>
                  <a:gd name="T80" fmla="*/ 1005 w 1006"/>
                  <a:gd name="T81" fmla="*/ 1 h 65"/>
                  <a:gd name="T82" fmla="*/ 1004 w 1006"/>
                  <a:gd name="T83" fmla="*/ 5 h 65"/>
                  <a:gd name="T84" fmla="*/ 955 w 1006"/>
                  <a:gd name="T85" fmla="*/ 5 h 65"/>
                  <a:gd name="T86" fmla="*/ 917 w 1006"/>
                  <a:gd name="T87" fmla="*/ 12 h 65"/>
                  <a:gd name="T88" fmla="*/ 931 w 1006"/>
                  <a:gd name="T89" fmla="*/ 23 h 65"/>
                  <a:gd name="T90" fmla="*/ 932 w 1006"/>
                  <a:gd name="T91" fmla="*/ 24 h 65"/>
                  <a:gd name="T92" fmla="*/ 1003 w 1006"/>
                  <a:gd name="T93" fmla="*/ 22 h 65"/>
                  <a:gd name="T94" fmla="*/ 1006 w 1006"/>
                  <a:gd name="T95" fmla="*/ 21 h 65"/>
                  <a:gd name="T96" fmla="*/ 1005 w 1006"/>
                  <a:gd name="T97" fmla="*/ 6 h 65"/>
                  <a:gd name="T98" fmla="*/ 1005 w 1006"/>
                  <a:gd name="T99" fmla="*/ 1 h 65"/>
                  <a:gd name="T100" fmla="*/ 269 w 1006"/>
                  <a:gd name="T101" fmla="*/ 3 h 65"/>
                  <a:gd name="T102" fmla="*/ 115 w 1006"/>
                  <a:gd name="T103" fmla="*/ 14 h 65"/>
                  <a:gd name="T104" fmla="*/ 662 w 1006"/>
                  <a:gd name="T105" fmla="*/ 11 h 65"/>
                  <a:gd name="T106" fmla="*/ 896 w 1006"/>
                  <a:gd name="T107" fmla="*/ 3 h 65"/>
                  <a:gd name="T108" fmla="*/ 672 w 1006"/>
                  <a:gd name="T10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6" h="65">
                    <a:moveTo>
                      <a:pt x="852" y="50"/>
                    </a:moveTo>
                    <a:cubicBezTo>
                      <a:pt x="852" y="55"/>
                      <a:pt x="852" y="59"/>
                      <a:pt x="852" y="62"/>
                    </a:cubicBezTo>
                    <a:cubicBezTo>
                      <a:pt x="852" y="62"/>
                      <a:pt x="852" y="62"/>
                      <a:pt x="852" y="62"/>
                    </a:cubicBezTo>
                    <a:cubicBezTo>
                      <a:pt x="853" y="62"/>
                      <a:pt x="853" y="62"/>
                      <a:pt x="853" y="62"/>
                    </a:cubicBezTo>
                    <a:cubicBezTo>
                      <a:pt x="853" y="62"/>
                      <a:pt x="853" y="62"/>
                      <a:pt x="853" y="62"/>
                    </a:cubicBezTo>
                    <a:cubicBezTo>
                      <a:pt x="853" y="63"/>
                      <a:pt x="853" y="63"/>
                      <a:pt x="853" y="63"/>
                    </a:cubicBezTo>
                    <a:cubicBezTo>
                      <a:pt x="853" y="63"/>
                      <a:pt x="853" y="57"/>
                      <a:pt x="853" y="50"/>
                    </a:cubicBezTo>
                    <a:cubicBezTo>
                      <a:pt x="852" y="50"/>
                      <a:pt x="852" y="50"/>
                      <a:pt x="852" y="50"/>
                    </a:cubicBezTo>
                    <a:moveTo>
                      <a:pt x="802" y="49"/>
                    </a:moveTo>
                    <a:cubicBezTo>
                      <a:pt x="799" y="49"/>
                      <a:pt x="795" y="50"/>
                      <a:pt x="790" y="51"/>
                    </a:cubicBezTo>
                    <a:cubicBezTo>
                      <a:pt x="833" y="50"/>
                      <a:pt x="833" y="50"/>
                      <a:pt x="833" y="50"/>
                    </a:cubicBezTo>
                    <a:cubicBezTo>
                      <a:pt x="823" y="49"/>
                      <a:pt x="813" y="49"/>
                      <a:pt x="802" y="49"/>
                    </a:cubicBezTo>
                    <a:moveTo>
                      <a:pt x="852" y="46"/>
                    </a:moveTo>
                    <a:cubicBezTo>
                      <a:pt x="852" y="47"/>
                      <a:pt x="852" y="48"/>
                      <a:pt x="852" y="49"/>
                    </a:cubicBezTo>
                    <a:cubicBezTo>
                      <a:pt x="852" y="49"/>
                      <a:pt x="852" y="48"/>
                      <a:pt x="852" y="46"/>
                    </a:cubicBezTo>
                    <a:moveTo>
                      <a:pt x="917" y="42"/>
                    </a:moveTo>
                    <a:cubicBezTo>
                      <a:pt x="917" y="42"/>
                      <a:pt x="917" y="42"/>
                      <a:pt x="917" y="42"/>
                    </a:cubicBezTo>
                    <a:cubicBezTo>
                      <a:pt x="918" y="42"/>
                      <a:pt x="918" y="42"/>
                      <a:pt x="918" y="42"/>
                    </a:cubicBezTo>
                    <a:cubicBezTo>
                      <a:pt x="918" y="42"/>
                      <a:pt x="918" y="42"/>
                      <a:pt x="918" y="42"/>
                    </a:cubicBezTo>
                    <a:cubicBezTo>
                      <a:pt x="918" y="42"/>
                      <a:pt x="918" y="42"/>
                      <a:pt x="918" y="42"/>
                    </a:cubicBezTo>
                    <a:cubicBezTo>
                      <a:pt x="917" y="42"/>
                      <a:pt x="917" y="42"/>
                      <a:pt x="917" y="42"/>
                    </a:cubicBezTo>
                    <a:moveTo>
                      <a:pt x="853" y="40"/>
                    </a:moveTo>
                    <a:cubicBezTo>
                      <a:pt x="852" y="40"/>
                      <a:pt x="852" y="40"/>
                      <a:pt x="852" y="40"/>
                    </a:cubicBezTo>
                    <a:cubicBezTo>
                      <a:pt x="852" y="40"/>
                      <a:pt x="852" y="40"/>
                      <a:pt x="852" y="40"/>
                    </a:cubicBezTo>
                    <a:cubicBezTo>
                      <a:pt x="852" y="40"/>
                      <a:pt x="852" y="40"/>
                      <a:pt x="853" y="40"/>
                    </a:cubicBezTo>
                    <a:cubicBezTo>
                      <a:pt x="853" y="40"/>
                      <a:pt x="853" y="40"/>
                      <a:pt x="853" y="40"/>
                    </a:cubicBezTo>
                    <a:moveTo>
                      <a:pt x="916" y="39"/>
                    </a:moveTo>
                    <a:cubicBezTo>
                      <a:pt x="899" y="39"/>
                      <a:pt x="899" y="39"/>
                      <a:pt x="899" y="39"/>
                    </a:cubicBezTo>
                    <a:cubicBezTo>
                      <a:pt x="883" y="39"/>
                      <a:pt x="868" y="40"/>
                      <a:pt x="853" y="40"/>
                    </a:cubicBezTo>
                    <a:cubicBezTo>
                      <a:pt x="853" y="40"/>
                      <a:pt x="853" y="40"/>
                      <a:pt x="853" y="40"/>
                    </a:cubicBezTo>
                    <a:cubicBezTo>
                      <a:pt x="867" y="41"/>
                      <a:pt x="881" y="41"/>
                      <a:pt x="896" y="41"/>
                    </a:cubicBezTo>
                    <a:cubicBezTo>
                      <a:pt x="911" y="41"/>
                      <a:pt x="911" y="41"/>
                      <a:pt x="911" y="41"/>
                    </a:cubicBezTo>
                    <a:cubicBezTo>
                      <a:pt x="915" y="42"/>
                      <a:pt x="915" y="42"/>
                      <a:pt x="915" y="42"/>
                    </a:cubicBezTo>
                    <a:cubicBezTo>
                      <a:pt x="916" y="42"/>
                      <a:pt x="916" y="42"/>
                      <a:pt x="916" y="42"/>
                    </a:cubicBezTo>
                    <a:cubicBezTo>
                      <a:pt x="916" y="41"/>
                      <a:pt x="916" y="40"/>
                      <a:pt x="916" y="39"/>
                    </a:cubicBezTo>
                    <a:moveTo>
                      <a:pt x="917" y="39"/>
                    </a:moveTo>
                    <a:cubicBezTo>
                      <a:pt x="916" y="39"/>
                      <a:pt x="916" y="39"/>
                      <a:pt x="916" y="39"/>
                    </a:cubicBezTo>
                    <a:cubicBezTo>
                      <a:pt x="916" y="40"/>
                      <a:pt x="916" y="41"/>
                      <a:pt x="916" y="42"/>
                    </a:cubicBezTo>
                    <a:cubicBezTo>
                      <a:pt x="917" y="42"/>
                      <a:pt x="917" y="42"/>
                      <a:pt x="917" y="42"/>
                    </a:cubicBezTo>
                    <a:cubicBezTo>
                      <a:pt x="917" y="42"/>
                      <a:pt x="917" y="42"/>
                      <a:pt x="917" y="42"/>
                    </a:cubicBezTo>
                    <a:cubicBezTo>
                      <a:pt x="917" y="41"/>
                      <a:pt x="917" y="40"/>
                      <a:pt x="917" y="39"/>
                    </a:cubicBezTo>
                    <a:moveTo>
                      <a:pt x="918" y="39"/>
                    </a:moveTo>
                    <a:cubicBezTo>
                      <a:pt x="918" y="39"/>
                      <a:pt x="918" y="39"/>
                      <a:pt x="918" y="39"/>
                    </a:cubicBezTo>
                    <a:cubicBezTo>
                      <a:pt x="918" y="40"/>
                      <a:pt x="918" y="41"/>
                      <a:pt x="918" y="42"/>
                    </a:cubicBezTo>
                    <a:cubicBezTo>
                      <a:pt x="918" y="42"/>
                      <a:pt x="918" y="42"/>
                      <a:pt x="918" y="42"/>
                    </a:cubicBezTo>
                    <a:cubicBezTo>
                      <a:pt x="918" y="41"/>
                      <a:pt x="918" y="40"/>
                      <a:pt x="918" y="39"/>
                    </a:cubicBezTo>
                    <a:moveTo>
                      <a:pt x="114" y="30"/>
                    </a:moveTo>
                    <a:cubicBezTo>
                      <a:pt x="108" y="30"/>
                      <a:pt x="101" y="30"/>
                      <a:pt x="94" y="30"/>
                    </a:cubicBezTo>
                    <a:cubicBezTo>
                      <a:pt x="83" y="30"/>
                      <a:pt x="72" y="31"/>
                      <a:pt x="60" y="31"/>
                    </a:cubicBezTo>
                    <a:cubicBezTo>
                      <a:pt x="43" y="31"/>
                      <a:pt x="43" y="31"/>
                      <a:pt x="43" y="31"/>
                    </a:cubicBezTo>
                    <a:cubicBezTo>
                      <a:pt x="34" y="32"/>
                      <a:pt x="34" y="32"/>
                      <a:pt x="34" y="32"/>
                    </a:cubicBezTo>
                    <a:cubicBezTo>
                      <a:pt x="29" y="32"/>
                      <a:pt x="29" y="32"/>
                      <a:pt x="29" y="32"/>
                    </a:cubicBezTo>
                    <a:cubicBezTo>
                      <a:pt x="28" y="32"/>
                      <a:pt x="28" y="32"/>
                      <a:pt x="28" y="32"/>
                    </a:cubicBezTo>
                    <a:cubicBezTo>
                      <a:pt x="27" y="32"/>
                      <a:pt x="27" y="32"/>
                      <a:pt x="27" y="32"/>
                    </a:cubicBezTo>
                    <a:cubicBezTo>
                      <a:pt x="27" y="31"/>
                      <a:pt x="27" y="31"/>
                      <a:pt x="27" y="31"/>
                    </a:cubicBezTo>
                    <a:cubicBezTo>
                      <a:pt x="27" y="31"/>
                      <a:pt x="27" y="42"/>
                      <a:pt x="28" y="52"/>
                    </a:cubicBezTo>
                    <a:cubicBezTo>
                      <a:pt x="28" y="56"/>
                      <a:pt x="28" y="61"/>
                      <a:pt x="28" y="65"/>
                    </a:cubicBezTo>
                    <a:cubicBezTo>
                      <a:pt x="28" y="65"/>
                      <a:pt x="28" y="65"/>
                      <a:pt x="28" y="64"/>
                    </a:cubicBezTo>
                    <a:cubicBezTo>
                      <a:pt x="28" y="64"/>
                      <a:pt x="28" y="64"/>
                      <a:pt x="28" y="64"/>
                    </a:cubicBezTo>
                    <a:cubicBezTo>
                      <a:pt x="28" y="64"/>
                      <a:pt x="28" y="64"/>
                      <a:pt x="28" y="64"/>
                    </a:cubicBezTo>
                    <a:cubicBezTo>
                      <a:pt x="29" y="64"/>
                      <a:pt x="29" y="64"/>
                      <a:pt x="29" y="64"/>
                    </a:cubicBezTo>
                    <a:cubicBezTo>
                      <a:pt x="29" y="64"/>
                      <a:pt x="29" y="64"/>
                      <a:pt x="29" y="64"/>
                    </a:cubicBezTo>
                    <a:cubicBezTo>
                      <a:pt x="29" y="64"/>
                      <a:pt x="29" y="64"/>
                      <a:pt x="29" y="64"/>
                    </a:cubicBezTo>
                    <a:cubicBezTo>
                      <a:pt x="30" y="64"/>
                      <a:pt x="30" y="64"/>
                      <a:pt x="30" y="64"/>
                    </a:cubicBezTo>
                    <a:cubicBezTo>
                      <a:pt x="34" y="65"/>
                      <a:pt x="34" y="65"/>
                      <a:pt x="34" y="65"/>
                    </a:cubicBezTo>
                    <a:cubicBezTo>
                      <a:pt x="58" y="65"/>
                      <a:pt x="82" y="65"/>
                      <a:pt x="105" y="65"/>
                    </a:cubicBezTo>
                    <a:cubicBezTo>
                      <a:pt x="108" y="65"/>
                      <a:pt x="111" y="65"/>
                      <a:pt x="115" y="65"/>
                    </a:cubicBezTo>
                    <a:cubicBezTo>
                      <a:pt x="114" y="64"/>
                      <a:pt x="114" y="62"/>
                      <a:pt x="114" y="61"/>
                    </a:cubicBezTo>
                    <a:cubicBezTo>
                      <a:pt x="114" y="61"/>
                      <a:pt x="114" y="61"/>
                      <a:pt x="114" y="61"/>
                    </a:cubicBezTo>
                    <a:cubicBezTo>
                      <a:pt x="114" y="61"/>
                      <a:pt x="114" y="61"/>
                      <a:pt x="114" y="61"/>
                    </a:cubicBezTo>
                    <a:cubicBezTo>
                      <a:pt x="114" y="61"/>
                      <a:pt x="114" y="59"/>
                      <a:pt x="114" y="57"/>
                    </a:cubicBezTo>
                    <a:cubicBezTo>
                      <a:pt x="114" y="56"/>
                      <a:pt x="114" y="55"/>
                      <a:pt x="114" y="54"/>
                    </a:cubicBezTo>
                    <a:cubicBezTo>
                      <a:pt x="114" y="54"/>
                      <a:pt x="114" y="54"/>
                      <a:pt x="114" y="54"/>
                    </a:cubicBezTo>
                    <a:cubicBezTo>
                      <a:pt x="114" y="46"/>
                      <a:pt x="114" y="39"/>
                      <a:pt x="114" y="34"/>
                    </a:cubicBezTo>
                    <a:cubicBezTo>
                      <a:pt x="114" y="33"/>
                      <a:pt x="114" y="31"/>
                      <a:pt x="114" y="30"/>
                    </a:cubicBezTo>
                    <a:moveTo>
                      <a:pt x="256" y="29"/>
                    </a:moveTo>
                    <a:cubicBezTo>
                      <a:pt x="242" y="29"/>
                      <a:pt x="226" y="29"/>
                      <a:pt x="206" y="29"/>
                    </a:cubicBezTo>
                    <a:cubicBezTo>
                      <a:pt x="191" y="29"/>
                      <a:pt x="175" y="29"/>
                      <a:pt x="157" y="29"/>
                    </a:cubicBezTo>
                    <a:cubicBezTo>
                      <a:pt x="148" y="29"/>
                      <a:pt x="140" y="29"/>
                      <a:pt x="131" y="30"/>
                    </a:cubicBezTo>
                    <a:cubicBezTo>
                      <a:pt x="129" y="30"/>
                      <a:pt x="126" y="30"/>
                      <a:pt x="124" y="30"/>
                    </a:cubicBezTo>
                    <a:cubicBezTo>
                      <a:pt x="121" y="30"/>
                      <a:pt x="118" y="30"/>
                      <a:pt x="114" y="30"/>
                    </a:cubicBezTo>
                    <a:cubicBezTo>
                      <a:pt x="114" y="30"/>
                      <a:pt x="114" y="30"/>
                      <a:pt x="114" y="30"/>
                    </a:cubicBezTo>
                    <a:cubicBezTo>
                      <a:pt x="114" y="30"/>
                      <a:pt x="114" y="30"/>
                      <a:pt x="114" y="30"/>
                    </a:cubicBezTo>
                    <a:cubicBezTo>
                      <a:pt x="114" y="30"/>
                      <a:pt x="114" y="33"/>
                      <a:pt x="115" y="39"/>
                    </a:cubicBezTo>
                    <a:cubicBezTo>
                      <a:pt x="115" y="39"/>
                      <a:pt x="115" y="39"/>
                      <a:pt x="115" y="39"/>
                    </a:cubicBezTo>
                    <a:cubicBezTo>
                      <a:pt x="115" y="39"/>
                      <a:pt x="115" y="39"/>
                      <a:pt x="115" y="39"/>
                    </a:cubicBezTo>
                    <a:cubicBezTo>
                      <a:pt x="116" y="39"/>
                      <a:pt x="116" y="39"/>
                      <a:pt x="116" y="39"/>
                    </a:cubicBezTo>
                    <a:cubicBezTo>
                      <a:pt x="118" y="39"/>
                      <a:pt x="118" y="39"/>
                      <a:pt x="118" y="39"/>
                    </a:cubicBezTo>
                    <a:cubicBezTo>
                      <a:pt x="122" y="39"/>
                      <a:pt x="122" y="39"/>
                      <a:pt x="122" y="39"/>
                    </a:cubicBezTo>
                    <a:cubicBezTo>
                      <a:pt x="129" y="39"/>
                      <a:pt x="129" y="39"/>
                      <a:pt x="129" y="39"/>
                    </a:cubicBezTo>
                    <a:cubicBezTo>
                      <a:pt x="149" y="39"/>
                      <a:pt x="170" y="40"/>
                      <a:pt x="189" y="40"/>
                    </a:cubicBezTo>
                    <a:cubicBezTo>
                      <a:pt x="268" y="42"/>
                      <a:pt x="341" y="44"/>
                      <a:pt x="379" y="46"/>
                    </a:cubicBezTo>
                    <a:cubicBezTo>
                      <a:pt x="379" y="46"/>
                      <a:pt x="379" y="46"/>
                      <a:pt x="379" y="46"/>
                    </a:cubicBezTo>
                    <a:cubicBezTo>
                      <a:pt x="381" y="46"/>
                      <a:pt x="382" y="46"/>
                      <a:pt x="384" y="46"/>
                    </a:cubicBezTo>
                    <a:cubicBezTo>
                      <a:pt x="407" y="45"/>
                      <a:pt x="432" y="44"/>
                      <a:pt x="456" y="43"/>
                    </a:cubicBezTo>
                    <a:cubicBezTo>
                      <a:pt x="420" y="43"/>
                      <a:pt x="392" y="41"/>
                      <a:pt x="402" y="40"/>
                    </a:cubicBezTo>
                    <a:cubicBezTo>
                      <a:pt x="416" y="36"/>
                      <a:pt x="321" y="34"/>
                      <a:pt x="287" y="31"/>
                    </a:cubicBezTo>
                    <a:cubicBezTo>
                      <a:pt x="283" y="30"/>
                      <a:pt x="292" y="29"/>
                      <a:pt x="296" y="29"/>
                    </a:cubicBezTo>
                    <a:cubicBezTo>
                      <a:pt x="294" y="29"/>
                      <a:pt x="292" y="29"/>
                      <a:pt x="290" y="29"/>
                    </a:cubicBezTo>
                    <a:cubicBezTo>
                      <a:pt x="282" y="29"/>
                      <a:pt x="271" y="29"/>
                      <a:pt x="256" y="29"/>
                    </a:cubicBezTo>
                    <a:moveTo>
                      <a:pt x="915" y="12"/>
                    </a:moveTo>
                    <a:cubicBezTo>
                      <a:pt x="909" y="13"/>
                      <a:pt x="909" y="13"/>
                      <a:pt x="909" y="13"/>
                    </a:cubicBezTo>
                    <a:cubicBezTo>
                      <a:pt x="899" y="14"/>
                      <a:pt x="888" y="15"/>
                      <a:pt x="878" y="16"/>
                    </a:cubicBezTo>
                    <a:cubicBezTo>
                      <a:pt x="858" y="18"/>
                      <a:pt x="838" y="19"/>
                      <a:pt x="817" y="20"/>
                    </a:cubicBezTo>
                    <a:cubicBezTo>
                      <a:pt x="815" y="21"/>
                      <a:pt x="812" y="21"/>
                      <a:pt x="809" y="21"/>
                    </a:cubicBezTo>
                    <a:cubicBezTo>
                      <a:pt x="824" y="21"/>
                      <a:pt x="838" y="21"/>
                      <a:pt x="851" y="21"/>
                    </a:cubicBezTo>
                    <a:cubicBezTo>
                      <a:pt x="851" y="19"/>
                      <a:pt x="851" y="19"/>
                      <a:pt x="851" y="19"/>
                    </a:cubicBezTo>
                    <a:cubicBezTo>
                      <a:pt x="851" y="19"/>
                      <a:pt x="851" y="20"/>
                      <a:pt x="851" y="21"/>
                    </a:cubicBezTo>
                    <a:cubicBezTo>
                      <a:pt x="852" y="21"/>
                      <a:pt x="852" y="21"/>
                      <a:pt x="852" y="21"/>
                    </a:cubicBezTo>
                    <a:cubicBezTo>
                      <a:pt x="852" y="21"/>
                      <a:pt x="852" y="21"/>
                      <a:pt x="852" y="21"/>
                    </a:cubicBezTo>
                    <a:cubicBezTo>
                      <a:pt x="852" y="21"/>
                      <a:pt x="852" y="21"/>
                      <a:pt x="853" y="21"/>
                    </a:cubicBezTo>
                    <a:cubicBezTo>
                      <a:pt x="870" y="22"/>
                      <a:pt x="887" y="22"/>
                      <a:pt x="903" y="22"/>
                    </a:cubicBezTo>
                    <a:cubicBezTo>
                      <a:pt x="916" y="22"/>
                      <a:pt x="916" y="22"/>
                      <a:pt x="916" y="22"/>
                    </a:cubicBezTo>
                    <a:cubicBezTo>
                      <a:pt x="915" y="19"/>
                      <a:pt x="915" y="16"/>
                      <a:pt x="915" y="12"/>
                    </a:cubicBezTo>
                    <a:moveTo>
                      <a:pt x="916" y="12"/>
                    </a:moveTo>
                    <a:cubicBezTo>
                      <a:pt x="915" y="12"/>
                      <a:pt x="915" y="12"/>
                      <a:pt x="915" y="12"/>
                    </a:cubicBezTo>
                    <a:cubicBezTo>
                      <a:pt x="915" y="16"/>
                      <a:pt x="915" y="19"/>
                      <a:pt x="916" y="22"/>
                    </a:cubicBezTo>
                    <a:cubicBezTo>
                      <a:pt x="917" y="22"/>
                      <a:pt x="917" y="22"/>
                      <a:pt x="917" y="22"/>
                    </a:cubicBezTo>
                    <a:cubicBezTo>
                      <a:pt x="917" y="19"/>
                      <a:pt x="917" y="16"/>
                      <a:pt x="916" y="12"/>
                    </a:cubicBezTo>
                    <a:moveTo>
                      <a:pt x="27" y="9"/>
                    </a:moveTo>
                    <a:cubicBezTo>
                      <a:pt x="27" y="10"/>
                      <a:pt x="27" y="10"/>
                      <a:pt x="27" y="10"/>
                    </a:cubicBezTo>
                    <a:cubicBezTo>
                      <a:pt x="27" y="26"/>
                      <a:pt x="27" y="39"/>
                      <a:pt x="27" y="50"/>
                    </a:cubicBezTo>
                    <a:cubicBezTo>
                      <a:pt x="27" y="50"/>
                      <a:pt x="27" y="50"/>
                      <a:pt x="27" y="50"/>
                    </a:cubicBezTo>
                    <a:cubicBezTo>
                      <a:pt x="27" y="48"/>
                      <a:pt x="27" y="45"/>
                      <a:pt x="27" y="42"/>
                    </a:cubicBezTo>
                    <a:cubicBezTo>
                      <a:pt x="27" y="29"/>
                      <a:pt x="27" y="16"/>
                      <a:pt x="27" y="9"/>
                    </a:cubicBezTo>
                    <a:moveTo>
                      <a:pt x="0" y="7"/>
                    </a:moveTo>
                    <a:cubicBezTo>
                      <a:pt x="0" y="7"/>
                      <a:pt x="0" y="8"/>
                      <a:pt x="0" y="12"/>
                    </a:cubicBezTo>
                    <a:cubicBezTo>
                      <a:pt x="0" y="12"/>
                      <a:pt x="0" y="12"/>
                      <a:pt x="0" y="12"/>
                    </a:cubicBezTo>
                    <a:cubicBezTo>
                      <a:pt x="0" y="18"/>
                      <a:pt x="0" y="29"/>
                      <a:pt x="1" y="50"/>
                    </a:cubicBezTo>
                    <a:cubicBezTo>
                      <a:pt x="4" y="50"/>
                      <a:pt x="4" y="50"/>
                      <a:pt x="4" y="50"/>
                    </a:cubicBezTo>
                    <a:cubicBezTo>
                      <a:pt x="10" y="50"/>
                      <a:pt x="10" y="50"/>
                      <a:pt x="10" y="50"/>
                    </a:cubicBezTo>
                    <a:cubicBezTo>
                      <a:pt x="23" y="50"/>
                      <a:pt x="23" y="50"/>
                      <a:pt x="23" y="50"/>
                    </a:cubicBezTo>
                    <a:cubicBezTo>
                      <a:pt x="24" y="50"/>
                      <a:pt x="25" y="50"/>
                      <a:pt x="27" y="50"/>
                    </a:cubicBezTo>
                    <a:cubicBezTo>
                      <a:pt x="27" y="39"/>
                      <a:pt x="27" y="26"/>
                      <a:pt x="27" y="10"/>
                    </a:cubicBezTo>
                    <a:cubicBezTo>
                      <a:pt x="3" y="11"/>
                      <a:pt x="3" y="11"/>
                      <a:pt x="3" y="11"/>
                    </a:cubicBezTo>
                    <a:cubicBezTo>
                      <a:pt x="2" y="11"/>
                      <a:pt x="2" y="11"/>
                      <a:pt x="2" y="11"/>
                    </a:cubicBezTo>
                    <a:cubicBezTo>
                      <a:pt x="1" y="11"/>
                      <a:pt x="1" y="11"/>
                      <a:pt x="1" y="11"/>
                    </a:cubicBezTo>
                    <a:cubicBezTo>
                      <a:pt x="0" y="11"/>
                      <a:pt x="0" y="11"/>
                      <a:pt x="0" y="11"/>
                    </a:cubicBezTo>
                    <a:cubicBezTo>
                      <a:pt x="0" y="11"/>
                      <a:pt x="0" y="11"/>
                      <a:pt x="0" y="12"/>
                    </a:cubicBezTo>
                    <a:cubicBezTo>
                      <a:pt x="0" y="12"/>
                      <a:pt x="0" y="12"/>
                      <a:pt x="0" y="12"/>
                    </a:cubicBezTo>
                    <a:cubicBezTo>
                      <a:pt x="0" y="14"/>
                      <a:pt x="0" y="14"/>
                      <a:pt x="0" y="14"/>
                    </a:cubicBezTo>
                    <a:cubicBezTo>
                      <a:pt x="0" y="14"/>
                      <a:pt x="0" y="14"/>
                      <a:pt x="0" y="12"/>
                    </a:cubicBezTo>
                    <a:cubicBezTo>
                      <a:pt x="0" y="12"/>
                      <a:pt x="0" y="12"/>
                      <a:pt x="0" y="12"/>
                    </a:cubicBezTo>
                    <a:cubicBezTo>
                      <a:pt x="0" y="11"/>
                      <a:pt x="0" y="11"/>
                      <a:pt x="0" y="11"/>
                    </a:cubicBezTo>
                    <a:cubicBezTo>
                      <a:pt x="0" y="9"/>
                      <a:pt x="0" y="7"/>
                      <a:pt x="0" y="7"/>
                    </a:cubicBezTo>
                    <a:moveTo>
                      <a:pt x="114" y="6"/>
                    </a:moveTo>
                    <a:cubicBezTo>
                      <a:pt x="89" y="6"/>
                      <a:pt x="62" y="8"/>
                      <a:pt x="32" y="9"/>
                    </a:cubicBezTo>
                    <a:cubicBezTo>
                      <a:pt x="31" y="9"/>
                      <a:pt x="29" y="9"/>
                      <a:pt x="27" y="9"/>
                    </a:cubicBezTo>
                    <a:cubicBezTo>
                      <a:pt x="27" y="9"/>
                      <a:pt x="27" y="9"/>
                      <a:pt x="27" y="9"/>
                    </a:cubicBezTo>
                    <a:cubicBezTo>
                      <a:pt x="27" y="12"/>
                      <a:pt x="27" y="15"/>
                      <a:pt x="27" y="19"/>
                    </a:cubicBezTo>
                    <a:cubicBezTo>
                      <a:pt x="27" y="19"/>
                      <a:pt x="27" y="19"/>
                      <a:pt x="27" y="19"/>
                    </a:cubicBezTo>
                    <a:cubicBezTo>
                      <a:pt x="28" y="19"/>
                      <a:pt x="28" y="19"/>
                      <a:pt x="28" y="19"/>
                    </a:cubicBezTo>
                    <a:cubicBezTo>
                      <a:pt x="41" y="18"/>
                      <a:pt x="41" y="18"/>
                      <a:pt x="41" y="18"/>
                    </a:cubicBezTo>
                    <a:cubicBezTo>
                      <a:pt x="50" y="17"/>
                      <a:pt x="60" y="17"/>
                      <a:pt x="69" y="16"/>
                    </a:cubicBezTo>
                    <a:cubicBezTo>
                      <a:pt x="70" y="16"/>
                      <a:pt x="86" y="15"/>
                      <a:pt x="114" y="15"/>
                    </a:cubicBezTo>
                    <a:cubicBezTo>
                      <a:pt x="114" y="10"/>
                      <a:pt x="114" y="6"/>
                      <a:pt x="114" y="6"/>
                    </a:cubicBezTo>
                    <a:moveTo>
                      <a:pt x="114" y="6"/>
                    </a:moveTo>
                    <a:cubicBezTo>
                      <a:pt x="114" y="6"/>
                      <a:pt x="114" y="6"/>
                      <a:pt x="114" y="6"/>
                    </a:cubicBezTo>
                    <a:cubicBezTo>
                      <a:pt x="114" y="6"/>
                      <a:pt x="114" y="9"/>
                      <a:pt x="114" y="15"/>
                    </a:cubicBezTo>
                    <a:cubicBezTo>
                      <a:pt x="114" y="15"/>
                      <a:pt x="114" y="15"/>
                      <a:pt x="114" y="15"/>
                    </a:cubicBezTo>
                    <a:cubicBezTo>
                      <a:pt x="114" y="11"/>
                      <a:pt x="114" y="8"/>
                      <a:pt x="114" y="6"/>
                    </a:cubicBezTo>
                    <a:moveTo>
                      <a:pt x="1005" y="1"/>
                    </a:moveTo>
                    <a:cubicBezTo>
                      <a:pt x="1005" y="1"/>
                      <a:pt x="1005" y="1"/>
                      <a:pt x="1005" y="1"/>
                    </a:cubicBezTo>
                    <a:cubicBezTo>
                      <a:pt x="1005" y="1"/>
                      <a:pt x="1005" y="1"/>
                      <a:pt x="1005" y="1"/>
                    </a:cubicBezTo>
                    <a:cubicBezTo>
                      <a:pt x="1005" y="2"/>
                      <a:pt x="1005" y="3"/>
                      <a:pt x="1005" y="5"/>
                    </a:cubicBezTo>
                    <a:cubicBezTo>
                      <a:pt x="1005" y="5"/>
                      <a:pt x="1005" y="5"/>
                      <a:pt x="1005" y="5"/>
                    </a:cubicBezTo>
                    <a:cubicBezTo>
                      <a:pt x="1004" y="5"/>
                      <a:pt x="1004" y="5"/>
                      <a:pt x="1004" y="5"/>
                    </a:cubicBezTo>
                    <a:cubicBezTo>
                      <a:pt x="1004" y="5"/>
                      <a:pt x="1004" y="5"/>
                      <a:pt x="1004" y="5"/>
                    </a:cubicBezTo>
                    <a:cubicBezTo>
                      <a:pt x="1003" y="5"/>
                      <a:pt x="1003" y="5"/>
                      <a:pt x="1003" y="5"/>
                    </a:cubicBezTo>
                    <a:cubicBezTo>
                      <a:pt x="990" y="5"/>
                      <a:pt x="990" y="5"/>
                      <a:pt x="990" y="5"/>
                    </a:cubicBezTo>
                    <a:cubicBezTo>
                      <a:pt x="984" y="5"/>
                      <a:pt x="979" y="5"/>
                      <a:pt x="973" y="5"/>
                    </a:cubicBezTo>
                    <a:cubicBezTo>
                      <a:pt x="967" y="5"/>
                      <a:pt x="961" y="5"/>
                      <a:pt x="955" y="5"/>
                    </a:cubicBezTo>
                    <a:cubicBezTo>
                      <a:pt x="942" y="4"/>
                      <a:pt x="929" y="4"/>
                      <a:pt x="916" y="3"/>
                    </a:cubicBezTo>
                    <a:cubicBezTo>
                      <a:pt x="916" y="6"/>
                      <a:pt x="916" y="9"/>
                      <a:pt x="916" y="12"/>
                    </a:cubicBezTo>
                    <a:cubicBezTo>
                      <a:pt x="917" y="12"/>
                      <a:pt x="917" y="12"/>
                      <a:pt x="917" y="12"/>
                    </a:cubicBezTo>
                    <a:cubicBezTo>
                      <a:pt x="917" y="12"/>
                      <a:pt x="917" y="12"/>
                      <a:pt x="917" y="12"/>
                    </a:cubicBezTo>
                    <a:cubicBezTo>
                      <a:pt x="917" y="12"/>
                      <a:pt x="917" y="12"/>
                      <a:pt x="917" y="12"/>
                    </a:cubicBezTo>
                    <a:cubicBezTo>
                      <a:pt x="917" y="12"/>
                      <a:pt x="917" y="16"/>
                      <a:pt x="918" y="22"/>
                    </a:cubicBezTo>
                    <a:cubicBezTo>
                      <a:pt x="925" y="23"/>
                      <a:pt x="925" y="23"/>
                      <a:pt x="925" y="23"/>
                    </a:cubicBezTo>
                    <a:cubicBezTo>
                      <a:pt x="931" y="23"/>
                      <a:pt x="931" y="23"/>
                      <a:pt x="931" y="23"/>
                    </a:cubicBezTo>
                    <a:cubicBezTo>
                      <a:pt x="932" y="23"/>
                      <a:pt x="932" y="23"/>
                      <a:pt x="932" y="23"/>
                    </a:cubicBezTo>
                    <a:cubicBezTo>
                      <a:pt x="932" y="23"/>
                      <a:pt x="932" y="23"/>
                      <a:pt x="932" y="23"/>
                    </a:cubicBezTo>
                    <a:cubicBezTo>
                      <a:pt x="932" y="12"/>
                      <a:pt x="932" y="8"/>
                      <a:pt x="932" y="8"/>
                    </a:cubicBezTo>
                    <a:cubicBezTo>
                      <a:pt x="932" y="8"/>
                      <a:pt x="932" y="15"/>
                      <a:pt x="932" y="24"/>
                    </a:cubicBezTo>
                    <a:cubicBezTo>
                      <a:pt x="952" y="23"/>
                      <a:pt x="971" y="22"/>
                      <a:pt x="990" y="22"/>
                    </a:cubicBezTo>
                    <a:cubicBezTo>
                      <a:pt x="991" y="22"/>
                      <a:pt x="992" y="22"/>
                      <a:pt x="993" y="22"/>
                    </a:cubicBezTo>
                    <a:cubicBezTo>
                      <a:pt x="1000" y="22"/>
                      <a:pt x="1000" y="22"/>
                      <a:pt x="1000" y="22"/>
                    </a:cubicBezTo>
                    <a:cubicBezTo>
                      <a:pt x="1003" y="22"/>
                      <a:pt x="1003" y="22"/>
                      <a:pt x="1003" y="22"/>
                    </a:cubicBezTo>
                    <a:cubicBezTo>
                      <a:pt x="1005" y="22"/>
                      <a:pt x="1005" y="22"/>
                      <a:pt x="1005" y="22"/>
                    </a:cubicBezTo>
                    <a:cubicBezTo>
                      <a:pt x="1005" y="23"/>
                      <a:pt x="1005" y="23"/>
                      <a:pt x="1005" y="23"/>
                    </a:cubicBezTo>
                    <a:cubicBezTo>
                      <a:pt x="1005" y="23"/>
                      <a:pt x="1005" y="22"/>
                      <a:pt x="1005" y="21"/>
                    </a:cubicBezTo>
                    <a:cubicBezTo>
                      <a:pt x="1006" y="21"/>
                      <a:pt x="1006" y="21"/>
                      <a:pt x="1006" y="21"/>
                    </a:cubicBezTo>
                    <a:cubicBezTo>
                      <a:pt x="1005" y="8"/>
                      <a:pt x="1005" y="5"/>
                      <a:pt x="1005" y="5"/>
                    </a:cubicBezTo>
                    <a:cubicBezTo>
                      <a:pt x="1005" y="5"/>
                      <a:pt x="1005" y="6"/>
                      <a:pt x="1005" y="6"/>
                    </a:cubicBezTo>
                    <a:cubicBezTo>
                      <a:pt x="1005" y="7"/>
                      <a:pt x="1005" y="8"/>
                      <a:pt x="1005" y="8"/>
                    </a:cubicBezTo>
                    <a:cubicBezTo>
                      <a:pt x="1005" y="8"/>
                      <a:pt x="1005" y="7"/>
                      <a:pt x="1005" y="6"/>
                    </a:cubicBezTo>
                    <a:cubicBezTo>
                      <a:pt x="1005" y="6"/>
                      <a:pt x="1005" y="6"/>
                      <a:pt x="1005" y="6"/>
                    </a:cubicBezTo>
                    <a:cubicBezTo>
                      <a:pt x="1005" y="4"/>
                      <a:pt x="1005" y="2"/>
                      <a:pt x="1005" y="1"/>
                    </a:cubicBezTo>
                    <a:cubicBezTo>
                      <a:pt x="1005" y="1"/>
                      <a:pt x="1005" y="1"/>
                      <a:pt x="1005" y="1"/>
                    </a:cubicBezTo>
                    <a:cubicBezTo>
                      <a:pt x="1005" y="1"/>
                      <a:pt x="1005" y="1"/>
                      <a:pt x="1005" y="1"/>
                    </a:cubicBezTo>
                    <a:moveTo>
                      <a:pt x="672" y="0"/>
                    </a:moveTo>
                    <a:cubicBezTo>
                      <a:pt x="620" y="1"/>
                      <a:pt x="543" y="2"/>
                      <a:pt x="480" y="4"/>
                    </a:cubicBezTo>
                    <a:cubicBezTo>
                      <a:pt x="407" y="3"/>
                      <a:pt x="342" y="3"/>
                      <a:pt x="305" y="3"/>
                    </a:cubicBezTo>
                    <a:cubicBezTo>
                      <a:pt x="282" y="3"/>
                      <a:pt x="269" y="3"/>
                      <a:pt x="269" y="3"/>
                    </a:cubicBezTo>
                    <a:cubicBezTo>
                      <a:pt x="263" y="3"/>
                      <a:pt x="254" y="3"/>
                      <a:pt x="240" y="3"/>
                    </a:cubicBezTo>
                    <a:cubicBezTo>
                      <a:pt x="213" y="3"/>
                      <a:pt x="169" y="4"/>
                      <a:pt x="114" y="6"/>
                    </a:cubicBezTo>
                    <a:cubicBezTo>
                      <a:pt x="114" y="8"/>
                      <a:pt x="114" y="11"/>
                      <a:pt x="114" y="14"/>
                    </a:cubicBezTo>
                    <a:cubicBezTo>
                      <a:pt x="115" y="14"/>
                      <a:pt x="115" y="14"/>
                      <a:pt x="115" y="14"/>
                    </a:cubicBezTo>
                    <a:cubicBezTo>
                      <a:pt x="115" y="14"/>
                      <a:pt x="115" y="14"/>
                      <a:pt x="115" y="14"/>
                    </a:cubicBezTo>
                    <a:cubicBezTo>
                      <a:pt x="121" y="14"/>
                      <a:pt x="126" y="14"/>
                      <a:pt x="131" y="14"/>
                    </a:cubicBezTo>
                    <a:cubicBezTo>
                      <a:pt x="226" y="12"/>
                      <a:pt x="413" y="10"/>
                      <a:pt x="556" y="10"/>
                    </a:cubicBezTo>
                    <a:cubicBezTo>
                      <a:pt x="596" y="10"/>
                      <a:pt x="632" y="10"/>
                      <a:pt x="662" y="11"/>
                    </a:cubicBezTo>
                    <a:cubicBezTo>
                      <a:pt x="662" y="11"/>
                      <a:pt x="694" y="11"/>
                      <a:pt x="746" y="10"/>
                    </a:cubicBezTo>
                    <a:cubicBezTo>
                      <a:pt x="771" y="9"/>
                      <a:pt x="802" y="8"/>
                      <a:pt x="836" y="7"/>
                    </a:cubicBezTo>
                    <a:cubicBezTo>
                      <a:pt x="853" y="6"/>
                      <a:pt x="870" y="5"/>
                      <a:pt x="888" y="3"/>
                    </a:cubicBezTo>
                    <a:cubicBezTo>
                      <a:pt x="891" y="3"/>
                      <a:pt x="893" y="3"/>
                      <a:pt x="896" y="3"/>
                    </a:cubicBezTo>
                    <a:cubicBezTo>
                      <a:pt x="796" y="1"/>
                      <a:pt x="721" y="0"/>
                      <a:pt x="689" y="0"/>
                    </a:cubicBezTo>
                    <a:cubicBezTo>
                      <a:pt x="686" y="0"/>
                      <a:pt x="683" y="0"/>
                      <a:pt x="681" y="0"/>
                    </a:cubicBezTo>
                    <a:cubicBezTo>
                      <a:pt x="679" y="0"/>
                      <a:pt x="677" y="0"/>
                      <a:pt x="675" y="0"/>
                    </a:cubicBezTo>
                    <a:cubicBezTo>
                      <a:pt x="673" y="0"/>
                      <a:pt x="672" y="0"/>
                      <a:pt x="672" y="0"/>
                    </a:cubicBezTo>
                  </a:path>
                </a:pathLst>
              </a:custGeom>
              <a:solidFill>
                <a:srgbClr val="D8D9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51" name="Freeform 167"/>
              <p:cNvSpPr>
                <a:spLocks noEditPoints="1"/>
              </p:cNvSpPr>
              <p:nvPr/>
            </p:nvSpPr>
            <p:spPr bwMode="auto">
              <a:xfrm>
                <a:off x="3294742" y="2531258"/>
                <a:ext cx="1950897" cy="177062"/>
              </a:xfrm>
              <a:custGeom>
                <a:avLst/>
                <a:gdLst>
                  <a:gd name="T0" fmla="*/ 481 w 891"/>
                  <a:gd name="T1" fmla="*/ 81 h 81"/>
                  <a:gd name="T2" fmla="*/ 241 w 891"/>
                  <a:gd name="T3" fmla="*/ 77 h 81"/>
                  <a:gd name="T4" fmla="*/ 108 w 891"/>
                  <a:gd name="T5" fmla="*/ 69 h 81"/>
                  <a:gd name="T6" fmla="*/ 108 w 891"/>
                  <a:gd name="T7" fmla="*/ 69 h 81"/>
                  <a:gd name="T8" fmla="*/ 1 w 891"/>
                  <a:gd name="T9" fmla="*/ 77 h 81"/>
                  <a:gd name="T10" fmla="*/ 88 w 891"/>
                  <a:gd name="T11" fmla="*/ 76 h 81"/>
                  <a:gd name="T12" fmla="*/ 65 w 891"/>
                  <a:gd name="T13" fmla="*/ 69 h 81"/>
                  <a:gd name="T14" fmla="*/ 706 w 891"/>
                  <a:gd name="T15" fmla="*/ 63 h 81"/>
                  <a:gd name="T16" fmla="*/ 826 w 891"/>
                  <a:gd name="T17" fmla="*/ 66 h 81"/>
                  <a:gd name="T18" fmla="*/ 223 w 891"/>
                  <a:gd name="T19" fmla="*/ 68 h 81"/>
                  <a:gd name="T20" fmla="*/ 240 w 891"/>
                  <a:gd name="T21" fmla="*/ 77 h 81"/>
                  <a:gd name="T22" fmla="*/ 240 w 891"/>
                  <a:gd name="T23" fmla="*/ 70 h 81"/>
                  <a:gd name="T24" fmla="*/ 241 w 891"/>
                  <a:gd name="T25" fmla="*/ 69 h 81"/>
                  <a:gd name="T26" fmla="*/ 378 w 891"/>
                  <a:gd name="T27" fmla="*/ 69 h 81"/>
                  <a:gd name="T28" fmla="*/ 530 w 891"/>
                  <a:gd name="T29" fmla="*/ 63 h 81"/>
                  <a:gd name="T30" fmla="*/ 559 w 891"/>
                  <a:gd name="T31" fmla="*/ 58 h 81"/>
                  <a:gd name="T32" fmla="*/ 889 w 891"/>
                  <a:gd name="T33" fmla="*/ 41 h 81"/>
                  <a:gd name="T34" fmla="*/ 891 w 891"/>
                  <a:gd name="T35" fmla="*/ 47 h 81"/>
                  <a:gd name="T36" fmla="*/ 890 w 891"/>
                  <a:gd name="T37" fmla="*/ 41 h 81"/>
                  <a:gd name="T38" fmla="*/ 826 w 891"/>
                  <a:gd name="T39" fmla="*/ 62 h 81"/>
                  <a:gd name="T40" fmla="*/ 763 w 891"/>
                  <a:gd name="T41" fmla="*/ 50 h 81"/>
                  <a:gd name="T42" fmla="*/ 825 w 891"/>
                  <a:gd name="T43" fmla="*/ 45 h 81"/>
                  <a:gd name="T44" fmla="*/ 825 w 891"/>
                  <a:gd name="T45" fmla="*/ 39 h 81"/>
                  <a:gd name="T46" fmla="*/ 479 w 891"/>
                  <a:gd name="T47" fmla="*/ 43 h 81"/>
                  <a:gd name="T48" fmla="*/ 649 w 891"/>
                  <a:gd name="T49" fmla="*/ 52 h 81"/>
                  <a:gd name="T50" fmla="*/ 706 w 891"/>
                  <a:gd name="T51" fmla="*/ 54 h 81"/>
                  <a:gd name="T52" fmla="*/ 706 w 891"/>
                  <a:gd name="T53" fmla="*/ 63 h 81"/>
                  <a:gd name="T54" fmla="*/ 826 w 891"/>
                  <a:gd name="T55" fmla="*/ 49 h 81"/>
                  <a:gd name="T56" fmla="*/ 889 w 891"/>
                  <a:gd name="T57" fmla="*/ 52 h 81"/>
                  <a:gd name="T58" fmla="*/ 869 w 891"/>
                  <a:gd name="T59" fmla="*/ 40 h 81"/>
                  <a:gd name="T60" fmla="*/ 890 w 891"/>
                  <a:gd name="T61" fmla="*/ 41 h 81"/>
                  <a:gd name="T62" fmla="*/ 891 w 891"/>
                  <a:gd name="T63" fmla="*/ 38 h 81"/>
                  <a:gd name="T64" fmla="*/ 87 w 891"/>
                  <a:gd name="T65" fmla="*/ 60 h 81"/>
                  <a:gd name="T66" fmla="*/ 80 w 891"/>
                  <a:gd name="T67" fmla="*/ 65 h 81"/>
                  <a:gd name="T68" fmla="*/ 65 w 891"/>
                  <a:gd name="T69" fmla="*/ 69 h 81"/>
                  <a:gd name="T70" fmla="*/ 87 w 891"/>
                  <a:gd name="T71" fmla="*/ 29 h 81"/>
                  <a:gd name="T72" fmla="*/ 107 w 891"/>
                  <a:gd name="T73" fmla="*/ 53 h 81"/>
                  <a:gd name="T74" fmla="*/ 107 w 891"/>
                  <a:gd name="T75" fmla="*/ 47 h 81"/>
                  <a:gd name="T76" fmla="*/ 107 w 891"/>
                  <a:gd name="T77" fmla="*/ 42 h 81"/>
                  <a:gd name="T78" fmla="*/ 162 w 891"/>
                  <a:gd name="T79" fmla="*/ 39 h 81"/>
                  <a:gd name="T80" fmla="*/ 88 w 891"/>
                  <a:gd name="T81" fmla="*/ 38 h 81"/>
                  <a:gd name="T82" fmla="*/ 825 w 891"/>
                  <a:gd name="T83" fmla="*/ 20 h 81"/>
                  <a:gd name="T84" fmla="*/ 97 w 891"/>
                  <a:gd name="T85" fmla="*/ 29 h 81"/>
                  <a:gd name="T86" fmla="*/ 269 w 891"/>
                  <a:gd name="T87" fmla="*/ 28 h 81"/>
                  <a:gd name="T88" fmla="*/ 91 w 891"/>
                  <a:gd name="T89" fmla="*/ 21 h 81"/>
                  <a:gd name="T90" fmla="*/ 87 w 891"/>
                  <a:gd name="T91" fmla="*/ 20 h 81"/>
                  <a:gd name="T92" fmla="*/ 87 w 891"/>
                  <a:gd name="T93" fmla="*/ 14 h 81"/>
                  <a:gd name="T94" fmla="*/ 890 w 891"/>
                  <a:gd name="T95" fmla="*/ 11 h 81"/>
                  <a:gd name="T96" fmla="*/ 890 w 891"/>
                  <a:gd name="T97" fmla="*/ 11 h 81"/>
                  <a:gd name="T98" fmla="*/ 0 w 891"/>
                  <a:gd name="T99" fmla="*/ 49 h 81"/>
                  <a:gd name="T100" fmla="*/ 0 w 891"/>
                  <a:gd name="T101" fmla="*/ 30 h 81"/>
                  <a:gd name="T102" fmla="*/ 16 w 891"/>
                  <a:gd name="T103" fmla="*/ 30 h 81"/>
                  <a:gd name="T104" fmla="*/ 42 w 891"/>
                  <a:gd name="T105" fmla="*/ 15 h 81"/>
                  <a:gd name="T106" fmla="*/ 0 w 891"/>
                  <a:gd name="T107" fmla="*/ 8 h 81"/>
                  <a:gd name="T108" fmla="*/ 0 w 891"/>
                  <a:gd name="T109" fmla="*/ 4 h 81"/>
                  <a:gd name="T110" fmla="*/ 719 w 891"/>
                  <a:gd name="T111" fmla="*/ 9 h 81"/>
                  <a:gd name="T112" fmla="*/ 559 w 891"/>
                  <a:gd name="T113" fmla="*/ 18 h 81"/>
                  <a:gd name="T114" fmla="*/ 882 w 891"/>
                  <a:gd name="T115" fmla="*/ 12 h 81"/>
                  <a:gd name="T116" fmla="*/ 888 w 891"/>
                  <a:gd name="T117" fmla="*/ 1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1" h="81">
                    <a:moveTo>
                      <a:pt x="241" y="77"/>
                    </a:moveTo>
                    <a:cubicBezTo>
                      <a:pt x="241" y="78"/>
                      <a:pt x="241" y="78"/>
                      <a:pt x="241" y="78"/>
                    </a:cubicBezTo>
                    <a:cubicBezTo>
                      <a:pt x="241" y="78"/>
                      <a:pt x="242" y="78"/>
                      <a:pt x="243" y="78"/>
                    </a:cubicBezTo>
                    <a:cubicBezTo>
                      <a:pt x="308" y="79"/>
                      <a:pt x="355" y="79"/>
                      <a:pt x="355" y="79"/>
                    </a:cubicBezTo>
                    <a:cubicBezTo>
                      <a:pt x="393" y="80"/>
                      <a:pt x="436" y="81"/>
                      <a:pt x="481" y="81"/>
                    </a:cubicBezTo>
                    <a:cubicBezTo>
                      <a:pt x="517" y="81"/>
                      <a:pt x="554" y="81"/>
                      <a:pt x="592" y="80"/>
                    </a:cubicBezTo>
                    <a:cubicBezTo>
                      <a:pt x="497" y="80"/>
                      <a:pt x="398" y="78"/>
                      <a:pt x="299" y="78"/>
                    </a:cubicBezTo>
                    <a:cubicBezTo>
                      <a:pt x="280" y="78"/>
                      <a:pt x="262" y="77"/>
                      <a:pt x="245" y="77"/>
                    </a:cubicBezTo>
                    <a:cubicBezTo>
                      <a:pt x="241" y="77"/>
                      <a:pt x="241" y="77"/>
                      <a:pt x="241" y="77"/>
                    </a:cubicBezTo>
                    <a:cubicBezTo>
                      <a:pt x="241" y="77"/>
                      <a:pt x="241" y="77"/>
                      <a:pt x="241" y="77"/>
                    </a:cubicBezTo>
                    <a:moveTo>
                      <a:pt x="241" y="74"/>
                    </a:moveTo>
                    <a:cubicBezTo>
                      <a:pt x="241" y="74"/>
                      <a:pt x="241" y="74"/>
                      <a:pt x="241" y="74"/>
                    </a:cubicBezTo>
                    <a:cubicBezTo>
                      <a:pt x="241" y="74"/>
                      <a:pt x="241" y="74"/>
                      <a:pt x="241" y="74"/>
                    </a:cubicBezTo>
                    <a:cubicBezTo>
                      <a:pt x="241" y="74"/>
                      <a:pt x="241" y="74"/>
                      <a:pt x="241" y="74"/>
                    </a:cubicBezTo>
                    <a:moveTo>
                      <a:pt x="108" y="69"/>
                    </a:moveTo>
                    <a:cubicBezTo>
                      <a:pt x="101" y="69"/>
                      <a:pt x="94" y="69"/>
                      <a:pt x="88" y="69"/>
                    </a:cubicBezTo>
                    <a:cubicBezTo>
                      <a:pt x="88" y="71"/>
                      <a:pt x="88" y="74"/>
                      <a:pt x="88" y="76"/>
                    </a:cubicBezTo>
                    <a:cubicBezTo>
                      <a:pt x="103" y="76"/>
                      <a:pt x="103" y="76"/>
                      <a:pt x="103" y="76"/>
                    </a:cubicBezTo>
                    <a:cubicBezTo>
                      <a:pt x="108" y="76"/>
                      <a:pt x="108" y="76"/>
                      <a:pt x="108" y="76"/>
                    </a:cubicBezTo>
                    <a:cubicBezTo>
                      <a:pt x="108" y="74"/>
                      <a:pt x="108" y="71"/>
                      <a:pt x="108" y="69"/>
                    </a:cubicBezTo>
                    <a:moveTo>
                      <a:pt x="0" y="69"/>
                    </a:moveTo>
                    <a:cubicBezTo>
                      <a:pt x="0" y="74"/>
                      <a:pt x="0" y="78"/>
                      <a:pt x="0" y="78"/>
                    </a:cubicBezTo>
                    <a:cubicBezTo>
                      <a:pt x="0" y="78"/>
                      <a:pt x="0" y="78"/>
                      <a:pt x="0" y="77"/>
                    </a:cubicBezTo>
                    <a:cubicBezTo>
                      <a:pt x="1" y="77"/>
                      <a:pt x="1" y="77"/>
                      <a:pt x="1" y="77"/>
                    </a:cubicBezTo>
                    <a:cubicBezTo>
                      <a:pt x="1" y="77"/>
                      <a:pt x="1" y="77"/>
                      <a:pt x="1" y="77"/>
                    </a:cubicBezTo>
                    <a:cubicBezTo>
                      <a:pt x="3" y="77"/>
                      <a:pt x="3" y="77"/>
                      <a:pt x="3" y="77"/>
                    </a:cubicBezTo>
                    <a:cubicBezTo>
                      <a:pt x="6" y="77"/>
                      <a:pt x="6" y="77"/>
                      <a:pt x="6" y="77"/>
                    </a:cubicBezTo>
                    <a:cubicBezTo>
                      <a:pt x="12" y="77"/>
                      <a:pt x="12" y="77"/>
                      <a:pt x="12" y="77"/>
                    </a:cubicBezTo>
                    <a:cubicBezTo>
                      <a:pt x="29" y="77"/>
                      <a:pt x="45" y="76"/>
                      <a:pt x="60" y="76"/>
                    </a:cubicBezTo>
                    <a:cubicBezTo>
                      <a:pt x="70" y="76"/>
                      <a:pt x="79" y="76"/>
                      <a:pt x="88" y="76"/>
                    </a:cubicBezTo>
                    <a:cubicBezTo>
                      <a:pt x="88" y="77"/>
                      <a:pt x="88" y="77"/>
                      <a:pt x="88" y="77"/>
                    </a:cubicBezTo>
                    <a:cubicBezTo>
                      <a:pt x="88" y="77"/>
                      <a:pt x="88" y="77"/>
                      <a:pt x="88" y="76"/>
                    </a:cubicBezTo>
                    <a:cubicBezTo>
                      <a:pt x="88" y="76"/>
                      <a:pt x="88" y="76"/>
                      <a:pt x="88" y="76"/>
                    </a:cubicBezTo>
                    <a:cubicBezTo>
                      <a:pt x="88" y="74"/>
                      <a:pt x="88" y="72"/>
                      <a:pt x="88" y="69"/>
                    </a:cubicBezTo>
                    <a:cubicBezTo>
                      <a:pt x="80" y="69"/>
                      <a:pt x="72" y="69"/>
                      <a:pt x="65" y="69"/>
                    </a:cubicBezTo>
                    <a:cubicBezTo>
                      <a:pt x="37" y="69"/>
                      <a:pt x="16" y="69"/>
                      <a:pt x="1" y="69"/>
                    </a:cubicBezTo>
                    <a:cubicBezTo>
                      <a:pt x="1" y="70"/>
                      <a:pt x="1" y="71"/>
                      <a:pt x="1" y="71"/>
                    </a:cubicBezTo>
                    <a:cubicBezTo>
                      <a:pt x="1" y="71"/>
                      <a:pt x="1" y="70"/>
                      <a:pt x="1" y="69"/>
                    </a:cubicBezTo>
                    <a:cubicBezTo>
                      <a:pt x="1" y="69"/>
                      <a:pt x="0" y="69"/>
                      <a:pt x="0" y="69"/>
                    </a:cubicBezTo>
                    <a:moveTo>
                      <a:pt x="706" y="63"/>
                    </a:moveTo>
                    <a:cubicBezTo>
                      <a:pt x="706" y="65"/>
                      <a:pt x="706" y="67"/>
                      <a:pt x="706" y="68"/>
                    </a:cubicBezTo>
                    <a:cubicBezTo>
                      <a:pt x="729" y="69"/>
                      <a:pt x="751" y="69"/>
                      <a:pt x="773" y="70"/>
                    </a:cubicBezTo>
                    <a:cubicBezTo>
                      <a:pt x="820" y="71"/>
                      <a:pt x="820" y="71"/>
                      <a:pt x="820" y="71"/>
                    </a:cubicBezTo>
                    <a:cubicBezTo>
                      <a:pt x="826" y="72"/>
                      <a:pt x="826" y="72"/>
                      <a:pt x="826" y="72"/>
                    </a:cubicBezTo>
                    <a:cubicBezTo>
                      <a:pt x="826" y="70"/>
                      <a:pt x="826" y="68"/>
                      <a:pt x="826" y="66"/>
                    </a:cubicBezTo>
                    <a:cubicBezTo>
                      <a:pt x="818" y="65"/>
                      <a:pt x="811" y="65"/>
                      <a:pt x="804" y="65"/>
                    </a:cubicBezTo>
                    <a:cubicBezTo>
                      <a:pt x="773" y="64"/>
                      <a:pt x="753" y="64"/>
                      <a:pt x="753" y="64"/>
                    </a:cubicBezTo>
                    <a:cubicBezTo>
                      <a:pt x="737" y="63"/>
                      <a:pt x="722" y="63"/>
                      <a:pt x="706" y="63"/>
                    </a:cubicBezTo>
                    <a:moveTo>
                      <a:pt x="530" y="63"/>
                    </a:moveTo>
                    <a:cubicBezTo>
                      <a:pt x="417" y="64"/>
                      <a:pt x="311" y="67"/>
                      <a:pt x="223" y="68"/>
                    </a:cubicBezTo>
                    <a:cubicBezTo>
                      <a:pt x="180" y="68"/>
                      <a:pt x="141" y="69"/>
                      <a:pt x="108" y="69"/>
                    </a:cubicBezTo>
                    <a:cubicBezTo>
                      <a:pt x="108" y="72"/>
                      <a:pt x="108" y="74"/>
                      <a:pt x="108" y="76"/>
                    </a:cubicBezTo>
                    <a:cubicBezTo>
                      <a:pt x="132" y="77"/>
                      <a:pt x="132" y="77"/>
                      <a:pt x="132" y="77"/>
                    </a:cubicBezTo>
                    <a:cubicBezTo>
                      <a:pt x="171" y="77"/>
                      <a:pt x="208" y="78"/>
                      <a:pt x="240" y="78"/>
                    </a:cubicBezTo>
                    <a:cubicBezTo>
                      <a:pt x="240" y="77"/>
                      <a:pt x="240" y="77"/>
                      <a:pt x="240" y="77"/>
                    </a:cubicBezTo>
                    <a:cubicBezTo>
                      <a:pt x="240" y="77"/>
                      <a:pt x="240" y="77"/>
                      <a:pt x="240" y="77"/>
                    </a:cubicBezTo>
                    <a:cubicBezTo>
                      <a:pt x="240" y="77"/>
                      <a:pt x="240" y="77"/>
                      <a:pt x="240" y="77"/>
                    </a:cubicBezTo>
                    <a:cubicBezTo>
                      <a:pt x="240" y="76"/>
                      <a:pt x="240" y="75"/>
                      <a:pt x="240" y="74"/>
                    </a:cubicBezTo>
                    <a:cubicBezTo>
                      <a:pt x="240" y="74"/>
                      <a:pt x="240" y="74"/>
                      <a:pt x="240" y="74"/>
                    </a:cubicBezTo>
                    <a:cubicBezTo>
                      <a:pt x="240" y="71"/>
                      <a:pt x="240" y="70"/>
                      <a:pt x="240" y="70"/>
                    </a:cubicBezTo>
                    <a:cubicBezTo>
                      <a:pt x="240" y="70"/>
                      <a:pt x="240" y="71"/>
                      <a:pt x="240" y="72"/>
                    </a:cubicBezTo>
                    <a:cubicBezTo>
                      <a:pt x="240" y="70"/>
                      <a:pt x="240" y="68"/>
                      <a:pt x="240" y="68"/>
                    </a:cubicBezTo>
                    <a:cubicBezTo>
                      <a:pt x="240" y="68"/>
                      <a:pt x="240" y="69"/>
                      <a:pt x="240" y="69"/>
                    </a:cubicBezTo>
                    <a:cubicBezTo>
                      <a:pt x="241" y="69"/>
                      <a:pt x="241" y="69"/>
                      <a:pt x="241" y="69"/>
                    </a:cubicBezTo>
                    <a:cubicBezTo>
                      <a:pt x="241" y="69"/>
                      <a:pt x="241" y="69"/>
                      <a:pt x="241" y="69"/>
                    </a:cubicBezTo>
                    <a:cubicBezTo>
                      <a:pt x="243" y="69"/>
                      <a:pt x="243" y="69"/>
                      <a:pt x="243" y="69"/>
                    </a:cubicBezTo>
                    <a:cubicBezTo>
                      <a:pt x="249" y="69"/>
                      <a:pt x="249" y="69"/>
                      <a:pt x="249" y="69"/>
                    </a:cubicBezTo>
                    <a:cubicBezTo>
                      <a:pt x="259" y="69"/>
                      <a:pt x="269" y="69"/>
                      <a:pt x="279" y="69"/>
                    </a:cubicBezTo>
                    <a:cubicBezTo>
                      <a:pt x="283" y="69"/>
                      <a:pt x="287" y="69"/>
                      <a:pt x="291" y="69"/>
                    </a:cubicBezTo>
                    <a:cubicBezTo>
                      <a:pt x="320" y="69"/>
                      <a:pt x="349" y="69"/>
                      <a:pt x="378" y="69"/>
                    </a:cubicBezTo>
                    <a:cubicBezTo>
                      <a:pt x="400" y="69"/>
                      <a:pt x="422" y="69"/>
                      <a:pt x="444" y="69"/>
                    </a:cubicBezTo>
                    <a:cubicBezTo>
                      <a:pt x="447" y="69"/>
                      <a:pt x="450" y="69"/>
                      <a:pt x="453" y="69"/>
                    </a:cubicBezTo>
                    <a:cubicBezTo>
                      <a:pt x="451" y="69"/>
                      <a:pt x="450" y="69"/>
                      <a:pt x="449" y="69"/>
                    </a:cubicBezTo>
                    <a:cubicBezTo>
                      <a:pt x="451" y="68"/>
                      <a:pt x="445" y="67"/>
                      <a:pt x="455" y="67"/>
                    </a:cubicBezTo>
                    <a:cubicBezTo>
                      <a:pt x="500" y="66"/>
                      <a:pt x="518" y="64"/>
                      <a:pt x="530" y="63"/>
                    </a:cubicBezTo>
                    <a:moveTo>
                      <a:pt x="107" y="53"/>
                    </a:moveTo>
                    <a:cubicBezTo>
                      <a:pt x="108" y="59"/>
                      <a:pt x="108" y="64"/>
                      <a:pt x="108" y="69"/>
                    </a:cubicBezTo>
                    <a:cubicBezTo>
                      <a:pt x="141" y="69"/>
                      <a:pt x="180" y="68"/>
                      <a:pt x="223" y="68"/>
                    </a:cubicBezTo>
                    <a:cubicBezTo>
                      <a:pt x="311" y="67"/>
                      <a:pt x="417" y="64"/>
                      <a:pt x="530" y="63"/>
                    </a:cubicBezTo>
                    <a:cubicBezTo>
                      <a:pt x="540" y="61"/>
                      <a:pt x="546" y="60"/>
                      <a:pt x="559" y="58"/>
                    </a:cubicBezTo>
                    <a:cubicBezTo>
                      <a:pt x="550" y="58"/>
                      <a:pt x="258" y="57"/>
                      <a:pt x="147" y="54"/>
                    </a:cubicBezTo>
                    <a:cubicBezTo>
                      <a:pt x="116" y="54"/>
                      <a:pt x="116" y="54"/>
                      <a:pt x="116" y="54"/>
                    </a:cubicBezTo>
                    <a:cubicBezTo>
                      <a:pt x="108" y="53"/>
                      <a:pt x="108" y="53"/>
                      <a:pt x="108" y="53"/>
                    </a:cubicBezTo>
                    <a:cubicBezTo>
                      <a:pt x="107" y="53"/>
                      <a:pt x="107" y="53"/>
                      <a:pt x="107" y="53"/>
                    </a:cubicBezTo>
                    <a:moveTo>
                      <a:pt x="889" y="41"/>
                    </a:moveTo>
                    <a:cubicBezTo>
                      <a:pt x="889" y="45"/>
                      <a:pt x="890" y="48"/>
                      <a:pt x="890" y="52"/>
                    </a:cubicBezTo>
                    <a:cubicBezTo>
                      <a:pt x="890" y="52"/>
                      <a:pt x="890" y="52"/>
                      <a:pt x="890" y="52"/>
                    </a:cubicBezTo>
                    <a:cubicBezTo>
                      <a:pt x="890" y="52"/>
                      <a:pt x="890" y="52"/>
                      <a:pt x="890" y="52"/>
                    </a:cubicBezTo>
                    <a:cubicBezTo>
                      <a:pt x="891" y="52"/>
                      <a:pt x="891" y="52"/>
                      <a:pt x="891" y="52"/>
                    </a:cubicBezTo>
                    <a:cubicBezTo>
                      <a:pt x="891" y="48"/>
                      <a:pt x="891" y="47"/>
                      <a:pt x="891" y="47"/>
                    </a:cubicBezTo>
                    <a:cubicBezTo>
                      <a:pt x="891" y="47"/>
                      <a:pt x="891" y="49"/>
                      <a:pt x="891" y="52"/>
                    </a:cubicBezTo>
                    <a:cubicBezTo>
                      <a:pt x="891" y="54"/>
                      <a:pt x="891" y="57"/>
                      <a:pt x="891" y="57"/>
                    </a:cubicBezTo>
                    <a:cubicBezTo>
                      <a:pt x="891" y="57"/>
                      <a:pt x="891" y="53"/>
                      <a:pt x="890" y="41"/>
                    </a:cubicBezTo>
                    <a:cubicBezTo>
                      <a:pt x="890" y="41"/>
                      <a:pt x="890" y="41"/>
                      <a:pt x="890" y="41"/>
                    </a:cubicBezTo>
                    <a:cubicBezTo>
                      <a:pt x="890" y="41"/>
                      <a:pt x="890" y="41"/>
                      <a:pt x="890" y="41"/>
                    </a:cubicBezTo>
                    <a:cubicBezTo>
                      <a:pt x="889" y="41"/>
                      <a:pt x="889" y="41"/>
                      <a:pt x="889" y="41"/>
                    </a:cubicBezTo>
                    <a:moveTo>
                      <a:pt x="825" y="61"/>
                    </a:moveTo>
                    <a:cubicBezTo>
                      <a:pt x="825" y="58"/>
                      <a:pt x="825" y="54"/>
                      <a:pt x="825" y="49"/>
                    </a:cubicBezTo>
                    <a:cubicBezTo>
                      <a:pt x="825" y="49"/>
                      <a:pt x="825" y="49"/>
                      <a:pt x="826" y="49"/>
                    </a:cubicBezTo>
                    <a:cubicBezTo>
                      <a:pt x="826" y="56"/>
                      <a:pt x="826" y="62"/>
                      <a:pt x="826" y="62"/>
                    </a:cubicBezTo>
                    <a:cubicBezTo>
                      <a:pt x="826" y="62"/>
                      <a:pt x="826" y="62"/>
                      <a:pt x="826" y="61"/>
                    </a:cubicBezTo>
                    <a:cubicBezTo>
                      <a:pt x="826" y="61"/>
                      <a:pt x="826" y="61"/>
                      <a:pt x="826" y="61"/>
                    </a:cubicBezTo>
                    <a:cubicBezTo>
                      <a:pt x="825" y="61"/>
                      <a:pt x="825" y="61"/>
                      <a:pt x="825" y="61"/>
                    </a:cubicBezTo>
                    <a:cubicBezTo>
                      <a:pt x="825" y="61"/>
                      <a:pt x="825" y="61"/>
                      <a:pt x="825" y="61"/>
                    </a:cubicBezTo>
                    <a:moveTo>
                      <a:pt x="763" y="50"/>
                    </a:moveTo>
                    <a:cubicBezTo>
                      <a:pt x="768" y="49"/>
                      <a:pt x="772" y="48"/>
                      <a:pt x="775" y="48"/>
                    </a:cubicBezTo>
                    <a:cubicBezTo>
                      <a:pt x="786" y="48"/>
                      <a:pt x="796" y="48"/>
                      <a:pt x="806" y="49"/>
                    </a:cubicBezTo>
                    <a:cubicBezTo>
                      <a:pt x="763" y="50"/>
                      <a:pt x="763" y="50"/>
                      <a:pt x="763" y="50"/>
                    </a:cubicBezTo>
                    <a:moveTo>
                      <a:pt x="825" y="48"/>
                    </a:moveTo>
                    <a:cubicBezTo>
                      <a:pt x="825" y="47"/>
                      <a:pt x="825" y="46"/>
                      <a:pt x="825" y="45"/>
                    </a:cubicBezTo>
                    <a:cubicBezTo>
                      <a:pt x="825" y="47"/>
                      <a:pt x="825" y="48"/>
                      <a:pt x="825" y="48"/>
                    </a:cubicBezTo>
                    <a:moveTo>
                      <a:pt x="826" y="39"/>
                    </a:moveTo>
                    <a:cubicBezTo>
                      <a:pt x="826" y="39"/>
                      <a:pt x="826" y="39"/>
                      <a:pt x="826" y="39"/>
                    </a:cubicBezTo>
                    <a:cubicBezTo>
                      <a:pt x="826" y="39"/>
                      <a:pt x="826" y="39"/>
                      <a:pt x="826" y="39"/>
                    </a:cubicBezTo>
                    <a:cubicBezTo>
                      <a:pt x="825" y="39"/>
                      <a:pt x="825" y="39"/>
                      <a:pt x="825" y="39"/>
                    </a:cubicBezTo>
                    <a:cubicBezTo>
                      <a:pt x="825" y="39"/>
                      <a:pt x="825" y="39"/>
                      <a:pt x="825" y="39"/>
                    </a:cubicBezTo>
                    <a:cubicBezTo>
                      <a:pt x="814" y="39"/>
                      <a:pt x="804" y="39"/>
                      <a:pt x="794" y="39"/>
                    </a:cubicBezTo>
                    <a:cubicBezTo>
                      <a:pt x="743" y="40"/>
                      <a:pt x="695" y="41"/>
                      <a:pt x="652" y="41"/>
                    </a:cubicBezTo>
                    <a:cubicBezTo>
                      <a:pt x="575" y="43"/>
                      <a:pt x="514" y="43"/>
                      <a:pt x="487" y="43"/>
                    </a:cubicBezTo>
                    <a:cubicBezTo>
                      <a:pt x="484" y="43"/>
                      <a:pt x="481" y="43"/>
                      <a:pt x="479" y="43"/>
                    </a:cubicBezTo>
                    <a:cubicBezTo>
                      <a:pt x="463" y="43"/>
                      <a:pt x="445" y="43"/>
                      <a:pt x="429" y="42"/>
                    </a:cubicBezTo>
                    <a:cubicBezTo>
                      <a:pt x="405" y="43"/>
                      <a:pt x="380" y="44"/>
                      <a:pt x="357" y="45"/>
                    </a:cubicBezTo>
                    <a:cubicBezTo>
                      <a:pt x="355" y="45"/>
                      <a:pt x="354" y="45"/>
                      <a:pt x="352" y="45"/>
                    </a:cubicBezTo>
                    <a:cubicBezTo>
                      <a:pt x="450" y="46"/>
                      <a:pt x="542" y="48"/>
                      <a:pt x="585" y="50"/>
                    </a:cubicBezTo>
                    <a:cubicBezTo>
                      <a:pt x="607" y="51"/>
                      <a:pt x="628" y="51"/>
                      <a:pt x="649" y="52"/>
                    </a:cubicBezTo>
                    <a:cubicBezTo>
                      <a:pt x="680" y="53"/>
                      <a:pt x="680" y="53"/>
                      <a:pt x="680" y="53"/>
                    </a:cubicBezTo>
                    <a:cubicBezTo>
                      <a:pt x="696" y="54"/>
                      <a:pt x="696" y="54"/>
                      <a:pt x="696" y="54"/>
                    </a:cubicBezTo>
                    <a:cubicBezTo>
                      <a:pt x="704" y="54"/>
                      <a:pt x="704" y="54"/>
                      <a:pt x="704" y="54"/>
                    </a:cubicBezTo>
                    <a:cubicBezTo>
                      <a:pt x="706" y="54"/>
                      <a:pt x="706" y="54"/>
                      <a:pt x="706" y="54"/>
                    </a:cubicBezTo>
                    <a:cubicBezTo>
                      <a:pt x="706" y="54"/>
                      <a:pt x="706" y="54"/>
                      <a:pt x="706" y="54"/>
                    </a:cubicBezTo>
                    <a:cubicBezTo>
                      <a:pt x="706" y="54"/>
                      <a:pt x="706" y="54"/>
                      <a:pt x="706" y="54"/>
                    </a:cubicBezTo>
                    <a:cubicBezTo>
                      <a:pt x="706" y="49"/>
                      <a:pt x="706" y="47"/>
                      <a:pt x="706" y="47"/>
                    </a:cubicBezTo>
                    <a:cubicBezTo>
                      <a:pt x="706" y="47"/>
                      <a:pt x="706" y="50"/>
                      <a:pt x="706" y="54"/>
                    </a:cubicBezTo>
                    <a:cubicBezTo>
                      <a:pt x="706" y="54"/>
                      <a:pt x="706" y="54"/>
                      <a:pt x="706" y="54"/>
                    </a:cubicBezTo>
                    <a:cubicBezTo>
                      <a:pt x="706" y="57"/>
                      <a:pt x="706" y="60"/>
                      <a:pt x="706" y="63"/>
                    </a:cubicBezTo>
                    <a:cubicBezTo>
                      <a:pt x="722" y="63"/>
                      <a:pt x="737" y="63"/>
                      <a:pt x="753" y="64"/>
                    </a:cubicBezTo>
                    <a:cubicBezTo>
                      <a:pt x="753" y="64"/>
                      <a:pt x="773" y="64"/>
                      <a:pt x="804" y="65"/>
                    </a:cubicBezTo>
                    <a:cubicBezTo>
                      <a:pt x="811" y="65"/>
                      <a:pt x="818" y="65"/>
                      <a:pt x="826" y="66"/>
                    </a:cubicBezTo>
                    <a:cubicBezTo>
                      <a:pt x="826" y="61"/>
                      <a:pt x="826" y="56"/>
                      <a:pt x="826" y="51"/>
                    </a:cubicBezTo>
                    <a:cubicBezTo>
                      <a:pt x="826" y="51"/>
                      <a:pt x="826" y="50"/>
                      <a:pt x="826" y="49"/>
                    </a:cubicBezTo>
                    <a:cubicBezTo>
                      <a:pt x="838" y="50"/>
                      <a:pt x="850" y="50"/>
                      <a:pt x="862" y="51"/>
                    </a:cubicBezTo>
                    <a:cubicBezTo>
                      <a:pt x="877" y="51"/>
                      <a:pt x="877" y="51"/>
                      <a:pt x="877" y="51"/>
                    </a:cubicBezTo>
                    <a:cubicBezTo>
                      <a:pt x="884" y="51"/>
                      <a:pt x="884" y="51"/>
                      <a:pt x="884" y="51"/>
                    </a:cubicBezTo>
                    <a:cubicBezTo>
                      <a:pt x="887" y="52"/>
                      <a:pt x="887" y="52"/>
                      <a:pt x="887" y="52"/>
                    </a:cubicBezTo>
                    <a:cubicBezTo>
                      <a:pt x="889" y="52"/>
                      <a:pt x="889" y="52"/>
                      <a:pt x="889" y="52"/>
                    </a:cubicBezTo>
                    <a:cubicBezTo>
                      <a:pt x="890" y="52"/>
                      <a:pt x="890" y="52"/>
                      <a:pt x="890" y="52"/>
                    </a:cubicBezTo>
                    <a:cubicBezTo>
                      <a:pt x="890" y="48"/>
                      <a:pt x="889" y="45"/>
                      <a:pt x="889" y="41"/>
                    </a:cubicBezTo>
                    <a:cubicBezTo>
                      <a:pt x="888" y="41"/>
                      <a:pt x="888" y="41"/>
                      <a:pt x="888" y="41"/>
                    </a:cubicBezTo>
                    <a:cubicBezTo>
                      <a:pt x="884" y="40"/>
                      <a:pt x="884" y="40"/>
                      <a:pt x="884" y="40"/>
                    </a:cubicBezTo>
                    <a:cubicBezTo>
                      <a:pt x="869" y="40"/>
                      <a:pt x="869" y="40"/>
                      <a:pt x="869" y="40"/>
                    </a:cubicBezTo>
                    <a:cubicBezTo>
                      <a:pt x="854" y="40"/>
                      <a:pt x="840" y="40"/>
                      <a:pt x="826" y="39"/>
                    </a:cubicBezTo>
                    <a:cubicBezTo>
                      <a:pt x="826" y="39"/>
                      <a:pt x="826" y="39"/>
                      <a:pt x="826" y="39"/>
                    </a:cubicBezTo>
                    <a:moveTo>
                      <a:pt x="891" y="38"/>
                    </a:moveTo>
                    <a:cubicBezTo>
                      <a:pt x="890" y="38"/>
                      <a:pt x="890" y="38"/>
                      <a:pt x="890" y="38"/>
                    </a:cubicBezTo>
                    <a:cubicBezTo>
                      <a:pt x="890" y="39"/>
                      <a:pt x="890" y="40"/>
                      <a:pt x="890" y="41"/>
                    </a:cubicBezTo>
                    <a:cubicBezTo>
                      <a:pt x="891" y="41"/>
                      <a:pt x="891" y="41"/>
                      <a:pt x="891" y="41"/>
                    </a:cubicBezTo>
                    <a:cubicBezTo>
                      <a:pt x="891" y="41"/>
                      <a:pt x="891" y="41"/>
                      <a:pt x="891" y="41"/>
                    </a:cubicBezTo>
                    <a:cubicBezTo>
                      <a:pt x="891" y="45"/>
                      <a:pt x="891" y="47"/>
                      <a:pt x="891" y="47"/>
                    </a:cubicBezTo>
                    <a:cubicBezTo>
                      <a:pt x="891" y="47"/>
                      <a:pt x="891" y="45"/>
                      <a:pt x="891" y="41"/>
                    </a:cubicBezTo>
                    <a:cubicBezTo>
                      <a:pt x="891" y="40"/>
                      <a:pt x="891" y="39"/>
                      <a:pt x="891" y="38"/>
                    </a:cubicBezTo>
                    <a:moveTo>
                      <a:pt x="87" y="33"/>
                    </a:moveTo>
                    <a:cubicBezTo>
                      <a:pt x="87" y="38"/>
                      <a:pt x="87" y="45"/>
                      <a:pt x="87" y="53"/>
                    </a:cubicBezTo>
                    <a:cubicBezTo>
                      <a:pt x="87" y="53"/>
                      <a:pt x="87" y="53"/>
                      <a:pt x="87" y="53"/>
                    </a:cubicBezTo>
                    <a:cubicBezTo>
                      <a:pt x="87" y="54"/>
                      <a:pt x="87" y="55"/>
                      <a:pt x="87" y="56"/>
                    </a:cubicBezTo>
                    <a:cubicBezTo>
                      <a:pt x="87" y="58"/>
                      <a:pt x="87" y="60"/>
                      <a:pt x="87" y="60"/>
                    </a:cubicBezTo>
                    <a:cubicBezTo>
                      <a:pt x="87" y="60"/>
                      <a:pt x="87" y="60"/>
                      <a:pt x="87" y="60"/>
                    </a:cubicBezTo>
                    <a:cubicBezTo>
                      <a:pt x="87" y="60"/>
                      <a:pt x="87" y="60"/>
                      <a:pt x="87" y="60"/>
                    </a:cubicBezTo>
                    <a:cubicBezTo>
                      <a:pt x="87" y="61"/>
                      <a:pt x="87" y="63"/>
                      <a:pt x="88" y="64"/>
                    </a:cubicBezTo>
                    <a:cubicBezTo>
                      <a:pt x="88" y="64"/>
                      <a:pt x="88" y="64"/>
                      <a:pt x="88" y="65"/>
                    </a:cubicBezTo>
                    <a:cubicBezTo>
                      <a:pt x="85" y="65"/>
                      <a:pt x="83" y="65"/>
                      <a:pt x="80" y="65"/>
                    </a:cubicBezTo>
                    <a:cubicBezTo>
                      <a:pt x="53" y="64"/>
                      <a:pt x="28" y="64"/>
                      <a:pt x="3" y="64"/>
                    </a:cubicBezTo>
                    <a:cubicBezTo>
                      <a:pt x="1" y="64"/>
                      <a:pt x="1" y="64"/>
                      <a:pt x="1" y="64"/>
                    </a:cubicBezTo>
                    <a:cubicBezTo>
                      <a:pt x="1" y="64"/>
                      <a:pt x="1" y="64"/>
                      <a:pt x="1" y="64"/>
                    </a:cubicBezTo>
                    <a:cubicBezTo>
                      <a:pt x="1" y="66"/>
                      <a:pt x="1" y="68"/>
                      <a:pt x="1" y="69"/>
                    </a:cubicBezTo>
                    <a:cubicBezTo>
                      <a:pt x="16" y="69"/>
                      <a:pt x="37" y="69"/>
                      <a:pt x="65" y="69"/>
                    </a:cubicBezTo>
                    <a:cubicBezTo>
                      <a:pt x="72" y="69"/>
                      <a:pt x="80" y="69"/>
                      <a:pt x="88" y="69"/>
                    </a:cubicBezTo>
                    <a:cubicBezTo>
                      <a:pt x="88" y="63"/>
                      <a:pt x="88" y="56"/>
                      <a:pt x="88" y="49"/>
                    </a:cubicBezTo>
                    <a:cubicBezTo>
                      <a:pt x="87" y="44"/>
                      <a:pt x="87" y="38"/>
                      <a:pt x="87" y="33"/>
                    </a:cubicBezTo>
                    <a:moveTo>
                      <a:pt x="87" y="29"/>
                    </a:moveTo>
                    <a:cubicBezTo>
                      <a:pt x="87" y="29"/>
                      <a:pt x="87" y="29"/>
                      <a:pt x="87" y="29"/>
                    </a:cubicBezTo>
                    <a:cubicBezTo>
                      <a:pt x="87" y="35"/>
                      <a:pt x="88" y="42"/>
                      <a:pt x="88" y="48"/>
                    </a:cubicBezTo>
                    <a:cubicBezTo>
                      <a:pt x="88" y="55"/>
                      <a:pt x="88" y="62"/>
                      <a:pt x="88" y="69"/>
                    </a:cubicBezTo>
                    <a:cubicBezTo>
                      <a:pt x="94" y="69"/>
                      <a:pt x="101" y="69"/>
                      <a:pt x="108" y="69"/>
                    </a:cubicBezTo>
                    <a:cubicBezTo>
                      <a:pt x="107" y="54"/>
                      <a:pt x="107" y="49"/>
                      <a:pt x="107" y="49"/>
                    </a:cubicBezTo>
                    <a:cubicBezTo>
                      <a:pt x="107" y="49"/>
                      <a:pt x="107" y="51"/>
                      <a:pt x="107" y="53"/>
                    </a:cubicBezTo>
                    <a:cubicBezTo>
                      <a:pt x="107" y="55"/>
                      <a:pt x="107" y="57"/>
                      <a:pt x="107" y="57"/>
                    </a:cubicBezTo>
                    <a:cubicBezTo>
                      <a:pt x="107" y="57"/>
                      <a:pt x="107" y="56"/>
                      <a:pt x="107" y="53"/>
                    </a:cubicBezTo>
                    <a:cubicBezTo>
                      <a:pt x="107" y="53"/>
                      <a:pt x="107" y="53"/>
                      <a:pt x="107" y="53"/>
                    </a:cubicBezTo>
                    <a:cubicBezTo>
                      <a:pt x="107" y="49"/>
                      <a:pt x="107" y="46"/>
                      <a:pt x="107" y="46"/>
                    </a:cubicBezTo>
                    <a:cubicBezTo>
                      <a:pt x="107" y="46"/>
                      <a:pt x="107" y="46"/>
                      <a:pt x="107" y="47"/>
                    </a:cubicBezTo>
                    <a:cubicBezTo>
                      <a:pt x="107" y="47"/>
                      <a:pt x="107" y="47"/>
                      <a:pt x="107" y="47"/>
                    </a:cubicBezTo>
                    <a:cubicBezTo>
                      <a:pt x="107" y="45"/>
                      <a:pt x="107" y="44"/>
                      <a:pt x="107" y="44"/>
                    </a:cubicBezTo>
                    <a:cubicBezTo>
                      <a:pt x="107" y="44"/>
                      <a:pt x="107" y="44"/>
                      <a:pt x="107" y="45"/>
                    </a:cubicBezTo>
                    <a:cubicBezTo>
                      <a:pt x="107" y="45"/>
                      <a:pt x="107" y="45"/>
                      <a:pt x="107" y="45"/>
                    </a:cubicBezTo>
                    <a:cubicBezTo>
                      <a:pt x="107" y="44"/>
                      <a:pt x="107" y="43"/>
                      <a:pt x="107" y="42"/>
                    </a:cubicBezTo>
                    <a:cubicBezTo>
                      <a:pt x="109" y="42"/>
                      <a:pt x="109" y="42"/>
                      <a:pt x="109" y="42"/>
                    </a:cubicBezTo>
                    <a:cubicBezTo>
                      <a:pt x="111" y="42"/>
                      <a:pt x="111" y="42"/>
                      <a:pt x="111" y="42"/>
                    </a:cubicBezTo>
                    <a:cubicBezTo>
                      <a:pt x="161" y="43"/>
                      <a:pt x="222" y="43"/>
                      <a:pt x="283" y="44"/>
                    </a:cubicBezTo>
                    <a:cubicBezTo>
                      <a:pt x="306" y="44"/>
                      <a:pt x="329" y="45"/>
                      <a:pt x="352" y="45"/>
                    </a:cubicBezTo>
                    <a:cubicBezTo>
                      <a:pt x="314" y="43"/>
                      <a:pt x="241" y="41"/>
                      <a:pt x="162" y="39"/>
                    </a:cubicBezTo>
                    <a:cubicBezTo>
                      <a:pt x="143" y="39"/>
                      <a:pt x="122" y="38"/>
                      <a:pt x="102" y="38"/>
                    </a:cubicBezTo>
                    <a:cubicBezTo>
                      <a:pt x="95" y="38"/>
                      <a:pt x="95" y="38"/>
                      <a:pt x="95" y="38"/>
                    </a:cubicBezTo>
                    <a:cubicBezTo>
                      <a:pt x="91" y="38"/>
                      <a:pt x="91" y="38"/>
                      <a:pt x="91" y="38"/>
                    </a:cubicBezTo>
                    <a:cubicBezTo>
                      <a:pt x="89" y="38"/>
                      <a:pt x="89" y="38"/>
                      <a:pt x="89" y="38"/>
                    </a:cubicBezTo>
                    <a:cubicBezTo>
                      <a:pt x="88" y="38"/>
                      <a:pt x="88" y="38"/>
                      <a:pt x="88" y="38"/>
                    </a:cubicBezTo>
                    <a:cubicBezTo>
                      <a:pt x="88" y="38"/>
                      <a:pt x="88" y="38"/>
                      <a:pt x="88" y="38"/>
                    </a:cubicBezTo>
                    <a:cubicBezTo>
                      <a:pt x="88" y="38"/>
                      <a:pt x="88" y="38"/>
                      <a:pt x="88" y="38"/>
                    </a:cubicBezTo>
                    <a:cubicBezTo>
                      <a:pt x="87" y="32"/>
                      <a:pt x="87" y="29"/>
                      <a:pt x="87" y="29"/>
                    </a:cubicBezTo>
                    <a:moveTo>
                      <a:pt x="825" y="20"/>
                    </a:moveTo>
                    <a:cubicBezTo>
                      <a:pt x="825" y="20"/>
                      <a:pt x="825" y="20"/>
                      <a:pt x="825" y="20"/>
                    </a:cubicBezTo>
                    <a:cubicBezTo>
                      <a:pt x="825" y="20"/>
                      <a:pt x="825" y="20"/>
                      <a:pt x="826" y="20"/>
                    </a:cubicBezTo>
                    <a:cubicBezTo>
                      <a:pt x="825" y="20"/>
                      <a:pt x="825" y="20"/>
                      <a:pt x="825" y="20"/>
                    </a:cubicBezTo>
                    <a:moveTo>
                      <a:pt x="87" y="20"/>
                    </a:moveTo>
                    <a:cubicBezTo>
                      <a:pt x="87" y="22"/>
                      <a:pt x="87" y="26"/>
                      <a:pt x="87" y="29"/>
                    </a:cubicBezTo>
                    <a:cubicBezTo>
                      <a:pt x="91" y="29"/>
                      <a:pt x="94" y="29"/>
                      <a:pt x="97" y="29"/>
                    </a:cubicBezTo>
                    <a:cubicBezTo>
                      <a:pt x="108" y="28"/>
                      <a:pt x="119" y="28"/>
                      <a:pt x="130" y="28"/>
                    </a:cubicBezTo>
                    <a:cubicBezTo>
                      <a:pt x="148" y="28"/>
                      <a:pt x="164" y="28"/>
                      <a:pt x="179" y="28"/>
                    </a:cubicBezTo>
                    <a:cubicBezTo>
                      <a:pt x="199" y="28"/>
                      <a:pt x="215" y="28"/>
                      <a:pt x="229" y="28"/>
                    </a:cubicBezTo>
                    <a:cubicBezTo>
                      <a:pt x="244" y="28"/>
                      <a:pt x="255" y="28"/>
                      <a:pt x="263" y="28"/>
                    </a:cubicBezTo>
                    <a:cubicBezTo>
                      <a:pt x="265" y="28"/>
                      <a:pt x="267" y="28"/>
                      <a:pt x="269" y="28"/>
                    </a:cubicBezTo>
                    <a:cubicBezTo>
                      <a:pt x="271" y="27"/>
                      <a:pt x="272" y="27"/>
                      <a:pt x="270" y="27"/>
                    </a:cubicBezTo>
                    <a:cubicBezTo>
                      <a:pt x="242" y="24"/>
                      <a:pt x="188" y="21"/>
                      <a:pt x="126" y="21"/>
                    </a:cubicBezTo>
                    <a:cubicBezTo>
                      <a:pt x="106" y="21"/>
                      <a:pt x="106" y="21"/>
                      <a:pt x="106" y="21"/>
                    </a:cubicBezTo>
                    <a:cubicBezTo>
                      <a:pt x="96" y="21"/>
                      <a:pt x="96" y="21"/>
                      <a:pt x="96" y="21"/>
                    </a:cubicBezTo>
                    <a:cubicBezTo>
                      <a:pt x="91" y="21"/>
                      <a:pt x="91" y="21"/>
                      <a:pt x="91" y="21"/>
                    </a:cubicBezTo>
                    <a:cubicBezTo>
                      <a:pt x="88" y="21"/>
                      <a:pt x="88" y="21"/>
                      <a:pt x="88" y="21"/>
                    </a:cubicBezTo>
                    <a:cubicBezTo>
                      <a:pt x="88" y="21"/>
                      <a:pt x="88" y="21"/>
                      <a:pt x="88" y="21"/>
                    </a:cubicBezTo>
                    <a:cubicBezTo>
                      <a:pt x="87" y="21"/>
                      <a:pt x="87" y="21"/>
                      <a:pt x="87" y="21"/>
                    </a:cubicBezTo>
                    <a:cubicBezTo>
                      <a:pt x="87" y="21"/>
                      <a:pt x="87" y="21"/>
                      <a:pt x="87" y="21"/>
                    </a:cubicBezTo>
                    <a:cubicBezTo>
                      <a:pt x="87" y="20"/>
                      <a:pt x="87" y="20"/>
                      <a:pt x="87" y="20"/>
                    </a:cubicBezTo>
                    <a:moveTo>
                      <a:pt x="824" y="18"/>
                    </a:moveTo>
                    <a:cubicBezTo>
                      <a:pt x="824" y="18"/>
                      <a:pt x="824" y="18"/>
                      <a:pt x="824" y="20"/>
                    </a:cubicBezTo>
                    <a:cubicBezTo>
                      <a:pt x="824" y="20"/>
                      <a:pt x="824" y="20"/>
                      <a:pt x="824" y="20"/>
                    </a:cubicBezTo>
                    <a:cubicBezTo>
                      <a:pt x="824" y="19"/>
                      <a:pt x="824" y="18"/>
                      <a:pt x="824" y="18"/>
                    </a:cubicBezTo>
                    <a:moveTo>
                      <a:pt x="87" y="14"/>
                    </a:moveTo>
                    <a:cubicBezTo>
                      <a:pt x="87" y="14"/>
                      <a:pt x="87" y="14"/>
                      <a:pt x="87" y="14"/>
                    </a:cubicBezTo>
                    <a:cubicBezTo>
                      <a:pt x="87" y="15"/>
                      <a:pt x="87" y="17"/>
                      <a:pt x="87" y="20"/>
                    </a:cubicBezTo>
                    <a:cubicBezTo>
                      <a:pt x="87" y="18"/>
                      <a:pt x="87" y="15"/>
                      <a:pt x="87" y="14"/>
                    </a:cubicBezTo>
                    <a:moveTo>
                      <a:pt x="890" y="11"/>
                    </a:moveTo>
                    <a:cubicBezTo>
                      <a:pt x="890" y="11"/>
                      <a:pt x="890" y="11"/>
                      <a:pt x="890" y="11"/>
                    </a:cubicBezTo>
                    <a:cubicBezTo>
                      <a:pt x="890" y="11"/>
                      <a:pt x="890" y="11"/>
                      <a:pt x="890" y="11"/>
                    </a:cubicBezTo>
                    <a:cubicBezTo>
                      <a:pt x="889" y="11"/>
                      <a:pt x="889" y="11"/>
                      <a:pt x="889" y="11"/>
                    </a:cubicBezTo>
                    <a:cubicBezTo>
                      <a:pt x="890" y="15"/>
                      <a:pt x="890" y="18"/>
                      <a:pt x="890" y="21"/>
                    </a:cubicBezTo>
                    <a:cubicBezTo>
                      <a:pt x="891" y="21"/>
                      <a:pt x="891" y="21"/>
                      <a:pt x="891" y="21"/>
                    </a:cubicBezTo>
                    <a:cubicBezTo>
                      <a:pt x="890" y="15"/>
                      <a:pt x="890" y="11"/>
                      <a:pt x="890" y="11"/>
                    </a:cubicBezTo>
                    <a:moveTo>
                      <a:pt x="0" y="5"/>
                    </a:moveTo>
                    <a:cubicBezTo>
                      <a:pt x="0" y="5"/>
                      <a:pt x="0" y="5"/>
                      <a:pt x="0" y="5"/>
                    </a:cubicBezTo>
                    <a:cubicBezTo>
                      <a:pt x="0" y="5"/>
                      <a:pt x="0" y="6"/>
                      <a:pt x="0" y="8"/>
                    </a:cubicBezTo>
                    <a:cubicBezTo>
                      <a:pt x="0" y="15"/>
                      <a:pt x="0" y="28"/>
                      <a:pt x="0" y="41"/>
                    </a:cubicBezTo>
                    <a:cubicBezTo>
                      <a:pt x="0" y="44"/>
                      <a:pt x="0" y="47"/>
                      <a:pt x="0" y="49"/>
                    </a:cubicBezTo>
                    <a:cubicBezTo>
                      <a:pt x="0" y="57"/>
                      <a:pt x="0" y="64"/>
                      <a:pt x="0" y="69"/>
                    </a:cubicBezTo>
                    <a:cubicBezTo>
                      <a:pt x="0" y="69"/>
                      <a:pt x="1" y="69"/>
                      <a:pt x="1" y="69"/>
                    </a:cubicBezTo>
                    <a:cubicBezTo>
                      <a:pt x="1" y="68"/>
                      <a:pt x="1" y="66"/>
                      <a:pt x="1" y="64"/>
                    </a:cubicBezTo>
                    <a:cubicBezTo>
                      <a:pt x="1" y="60"/>
                      <a:pt x="1" y="55"/>
                      <a:pt x="1" y="51"/>
                    </a:cubicBezTo>
                    <a:cubicBezTo>
                      <a:pt x="0" y="41"/>
                      <a:pt x="0" y="30"/>
                      <a:pt x="0" y="30"/>
                    </a:cubicBezTo>
                    <a:cubicBezTo>
                      <a:pt x="0" y="30"/>
                      <a:pt x="0" y="30"/>
                      <a:pt x="0" y="31"/>
                    </a:cubicBezTo>
                    <a:cubicBezTo>
                      <a:pt x="1" y="31"/>
                      <a:pt x="1" y="31"/>
                      <a:pt x="1" y="31"/>
                    </a:cubicBezTo>
                    <a:cubicBezTo>
                      <a:pt x="2" y="31"/>
                      <a:pt x="2" y="31"/>
                      <a:pt x="2" y="31"/>
                    </a:cubicBezTo>
                    <a:cubicBezTo>
                      <a:pt x="7" y="31"/>
                      <a:pt x="7" y="31"/>
                      <a:pt x="7" y="31"/>
                    </a:cubicBezTo>
                    <a:cubicBezTo>
                      <a:pt x="16" y="30"/>
                      <a:pt x="16" y="30"/>
                      <a:pt x="16" y="30"/>
                    </a:cubicBezTo>
                    <a:cubicBezTo>
                      <a:pt x="33" y="30"/>
                      <a:pt x="33" y="30"/>
                      <a:pt x="33" y="30"/>
                    </a:cubicBezTo>
                    <a:cubicBezTo>
                      <a:pt x="45" y="30"/>
                      <a:pt x="56" y="29"/>
                      <a:pt x="67" y="29"/>
                    </a:cubicBezTo>
                    <a:cubicBezTo>
                      <a:pt x="74" y="29"/>
                      <a:pt x="81" y="29"/>
                      <a:pt x="87" y="29"/>
                    </a:cubicBezTo>
                    <a:cubicBezTo>
                      <a:pt x="87" y="23"/>
                      <a:pt x="87" y="18"/>
                      <a:pt x="87" y="14"/>
                    </a:cubicBezTo>
                    <a:cubicBezTo>
                      <a:pt x="59" y="14"/>
                      <a:pt x="43" y="15"/>
                      <a:pt x="42" y="15"/>
                    </a:cubicBezTo>
                    <a:cubicBezTo>
                      <a:pt x="33" y="16"/>
                      <a:pt x="23" y="16"/>
                      <a:pt x="14" y="17"/>
                    </a:cubicBezTo>
                    <a:cubicBezTo>
                      <a:pt x="1" y="18"/>
                      <a:pt x="1" y="18"/>
                      <a:pt x="1" y="18"/>
                    </a:cubicBezTo>
                    <a:cubicBezTo>
                      <a:pt x="0" y="18"/>
                      <a:pt x="0" y="18"/>
                      <a:pt x="0" y="18"/>
                    </a:cubicBezTo>
                    <a:cubicBezTo>
                      <a:pt x="0" y="18"/>
                      <a:pt x="0" y="18"/>
                      <a:pt x="0" y="18"/>
                    </a:cubicBezTo>
                    <a:cubicBezTo>
                      <a:pt x="0" y="14"/>
                      <a:pt x="0" y="11"/>
                      <a:pt x="0" y="8"/>
                    </a:cubicBezTo>
                    <a:cubicBezTo>
                      <a:pt x="0" y="6"/>
                      <a:pt x="0" y="5"/>
                      <a:pt x="0" y="5"/>
                    </a:cubicBezTo>
                    <a:moveTo>
                      <a:pt x="0" y="4"/>
                    </a:moveTo>
                    <a:cubicBezTo>
                      <a:pt x="0" y="4"/>
                      <a:pt x="0" y="5"/>
                      <a:pt x="0" y="5"/>
                    </a:cubicBezTo>
                    <a:cubicBezTo>
                      <a:pt x="0" y="5"/>
                      <a:pt x="0" y="5"/>
                      <a:pt x="0" y="5"/>
                    </a:cubicBezTo>
                    <a:cubicBezTo>
                      <a:pt x="0" y="5"/>
                      <a:pt x="0" y="4"/>
                      <a:pt x="0" y="4"/>
                    </a:cubicBezTo>
                    <a:moveTo>
                      <a:pt x="888" y="0"/>
                    </a:moveTo>
                    <a:cubicBezTo>
                      <a:pt x="881" y="1"/>
                      <a:pt x="875" y="1"/>
                      <a:pt x="869" y="2"/>
                    </a:cubicBezTo>
                    <a:cubicBezTo>
                      <a:pt x="866" y="2"/>
                      <a:pt x="864" y="2"/>
                      <a:pt x="861" y="2"/>
                    </a:cubicBezTo>
                    <a:cubicBezTo>
                      <a:pt x="843" y="4"/>
                      <a:pt x="826" y="5"/>
                      <a:pt x="809" y="6"/>
                    </a:cubicBezTo>
                    <a:cubicBezTo>
                      <a:pt x="775" y="7"/>
                      <a:pt x="744" y="8"/>
                      <a:pt x="719" y="9"/>
                    </a:cubicBezTo>
                    <a:cubicBezTo>
                      <a:pt x="667" y="10"/>
                      <a:pt x="635" y="10"/>
                      <a:pt x="635" y="10"/>
                    </a:cubicBezTo>
                    <a:cubicBezTo>
                      <a:pt x="605" y="9"/>
                      <a:pt x="569" y="9"/>
                      <a:pt x="529" y="9"/>
                    </a:cubicBezTo>
                    <a:cubicBezTo>
                      <a:pt x="386" y="9"/>
                      <a:pt x="199" y="11"/>
                      <a:pt x="104" y="13"/>
                    </a:cubicBezTo>
                    <a:cubicBezTo>
                      <a:pt x="114" y="13"/>
                      <a:pt x="123" y="13"/>
                      <a:pt x="132" y="14"/>
                    </a:cubicBezTo>
                    <a:cubicBezTo>
                      <a:pt x="252" y="16"/>
                      <a:pt x="407" y="17"/>
                      <a:pt x="559" y="18"/>
                    </a:cubicBezTo>
                    <a:cubicBezTo>
                      <a:pt x="634" y="18"/>
                      <a:pt x="709" y="19"/>
                      <a:pt x="778" y="20"/>
                    </a:cubicBezTo>
                    <a:cubicBezTo>
                      <a:pt x="779" y="20"/>
                      <a:pt x="781" y="20"/>
                      <a:pt x="782" y="20"/>
                    </a:cubicBezTo>
                    <a:cubicBezTo>
                      <a:pt x="785" y="20"/>
                      <a:pt x="788" y="20"/>
                      <a:pt x="790" y="19"/>
                    </a:cubicBezTo>
                    <a:cubicBezTo>
                      <a:pt x="811" y="18"/>
                      <a:pt x="831" y="17"/>
                      <a:pt x="851" y="15"/>
                    </a:cubicBezTo>
                    <a:cubicBezTo>
                      <a:pt x="861" y="14"/>
                      <a:pt x="872" y="13"/>
                      <a:pt x="882" y="12"/>
                    </a:cubicBezTo>
                    <a:cubicBezTo>
                      <a:pt x="888" y="11"/>
                      <a:pt x="888" y="11"/>
                      <a:pt x="888" y="11"/>
                    </a:cubicBezTo>
                    <a:cubicBezTo>
                      <a:pt x="888" y="8"/>
                      <a:pt x="888" y="4"/>
                      <a:pt x="888" y="0"/>
                    </a:cubicBezTo>
                    <a:moveTo>
                      <a:pt x="889" y="0"/>
                    </a:moveTo>
                    <a:cubicBezTo>
                      <a:pt x="889" y="0"/>
                      <a:pt x="888" y="0"/>
                      <a:pt x="888" y="0"/>
                    </a:cubicBezTo>
                    <a:cubicBezTo>
                      <a:pt x="888" y="4"/>
                      <a:pt x="888" y="8"/>
                      <a:pt x="888" y="11"/>
                    </a:cubicBezTo>
                    <a:cubicBezTo>
                      <a:pt x="889" y="11"/>
                      <a:pt x="889" y="11"/>
                      <a:pt x="889" y="11"/>
                    </a:cubicBezTo>
                    <a:cubicBezTo>
                      <a:pt x="889" y="8"/>
                      <a:pt x="889" y="5"/>
                      <a:pt x="889" y="2"/>
                    </a:cubicBezTo>
                    <a:cubicBezTo>
                      <a:pt x="889" y="2"/>
                      <a:pt x="889" y="1"/>
                      <a:pt x="889" y="0"/>
                    </a:cubicBezTo>
                  </a:path>
                </a:pathLst>
              </a:custGeom>
              <a:solidFill>
                <a:srgbClr val="E3E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52" name="Freeform 168"/>
              <p:cNvSpPr>
                <a:spLocks noEditPoints="1"/>
              </p:cNvSpPr>
              <p:nvPr/>
            </p:nvSpPr>
            <p:spPr bwMode="auto">
              <a:xfrm>
                <a:off x="3484681" y="2518380"/>
                <a:ext cx="1796371" cy="273641"/>
              </a:xfrm>
              <a:custGeom>
                <a:avLst/>
                <a:gdLst>
                  <a:gd name="T0" fmla="*/ 207 w 820"/>
                  <a:gd name="T1" fmla="*/ 114 h 125"/>
                  <a:gd name="T2" fmla="*/ 746 w 820"/>
                  <a:gd name="T3" fmla="*/ 111 h 125"/>
                  <a:gd name="T4" fmla="*/ 619 w 820"/>
                  <a:gd name="T5" fmla="*/ 107 h 125"/>
                  <a:gd name="T6" fmla="*/ 327 w 820"/>
                  <a:gd name="T7" fmla="*/ 109 h 125"/>
                  <a:gd name="T8" fmla="*/ 619 w 820"/>
                  <a:gd name="T9" fmla="*/ 106 h 125"/>
                  <a:gd name="T10" fmla="*/ 490 w 820"/>
                  <a:gd name="T11" fmla="*/ 109 h 125"/>
                  <a:gd name="T12" fmla="*/ 619 w 820"/>
                  <a:gd name="T13" fmla="*/ 106 h 125"/>
                  <a:gd name="T14" fmla="*/ 166 w 820"/>
                  <a:gd name="T15" fmla="*/ 103 h 125"/>
                  <a:gd name="T16" fmla="*/ 207 w 820"/>
                  <a:gd name="T17" fmla="*/ 102 h 125"/>
                  <a:gd name="T18" fmla="*/ 1 w 820"/>
                  <a:gd name="T19" fmla="*/ 99 h 125"/>
                  <a:gd name="T20" fmla="*/ 6 w 820"/>
                  <a:gd name="T21" fmla="*/ 107 h 125"/>
                  <a:gd name="T22" fmla="*/ 21 w 820"/>
                  <a:gd name="T23" fmla="*/ 102 h 125"/>
                  <a:gd name="T24" fmla="*/ 154 w 820"/>
                  <a:gd name="T25" fmla="*/ 99 h 125"/>
                  <a:gd name="T26" fmla="*/ 44 w 820"/>
                  <a:gd name="T27" fmla="*/ 99 h 125"/>
                  <a:gd name="T28" fmla="*/ 21 w 820"/>
                  <a:gd name="T29" fmla="*/ 108 h 125"/>
                  <a:gd name="T30" fmla="*/ 1 w 820"/>
                  <a:gd name="T31" fmla="*/ 95 h 125"/>
                  <a:gd name="T32" fmla="*/ 21 w 820"/>
                  <a:gd name="T33" fmla="*/ 95 h 125"/>
                  <a:gd name="T34" fmla="*/ 153 w 820"/>
                  <a:gd name="T35" fmla="*/ 98 h 125"/>
                  <a:gd name="T36" fmla="*/ 259 w 820"/>
                  <a:gd name="T37" fmla="*/ 94 h 125"/>
                  <a:gd name="T38" fmla="*/ 154 w 820"/>
                  <a:gd name="T39" fmla="*/ 95 h 125"/>
                  <a:gd name="T40" fmla="*/ 197 w 820"/>
                  <a:gd name="T41" fmla="*/ 99 h 125"/>
                  <a:gd name="T42" fmla="*/ 615 w 820"/>
                  <a:gd name="T43" fmla="*/ 101 h 125"/>
                  <a:gd name="T44" fmla="*/ 619 w 820"/>
                  <a:gd name="T45" fmla="*/ 87 h 125"/>
                  <a:gd name="T46" fmla="*/ 153 w 820"/>
                  <a:gd name="T47" fmla="*/ 83 h 125"/>
                  <a:gd name="T48" fmla="*/ 745 w 820"/>
                  <a:gd name="T49" fmla="*/ 100 h 125"/>
                  <a:gd name="T50" fmla="*/ 660 w 820"/>
                  <a:gd name="T51" fmla="*/ 86 h 125"/>
                  <a:gd name="T52" fmla="*/ 733 w 820"/>
                  <a:gd name="T53" fmla="*/ 104 h 125"/>
                  <a:gd name="T54" fmla="*/ 745 w 820"/>
                  <a:gd name="T55" fmla="*/ 85 h 125"/>
                  <a:gd name="T56" fmla="*/ 619 w 820"/>
                  <a:gd name="T57" fmla="*/ 87 h 125"/>
                  <a:gd name="T58" fmla="*/ 154 w 820"/>
                  <a:gd name="T59" fmla="*/ 83 h 125"/>
                  <a:gd name="T60" fmla="*/ 619 w 820"/>
                  <a:gd name="T61" fmla="*/ 86 h 125"/>
                  <a:gd name="T62" fmla="*/ 579 w 820"/>
                  <a:gd name="T63" fmla="*/ 87 h 125"/>
                  <a:gd name="T64" fmla="*/ 259 w 820"/>
                  <a:gd name="T65" fmla="*/ 94 h 125"/>
                  <a:gd name="T66" fmla="*/ 332 w 820"/>
                  <a:gd name="T67" fmla="*/ 81 h 125"/>
                  <a:gd name="T68" fmla="*/ 153 w 820"/>
                  <a:gd name="T69" fmla="*/ 80 h 125"/>
                  <a:gd name="T70" fmla="*/ 153 w 820"/>
                  <a:gd name="T71" fmla="*/ 80 h 125"/>
                  <a:gd name="T72" fmla="*/ 1 w 820"/>
                  <a:gd name="T73" fmla="*/ 82 h 125"/>
                  <a:gd name="T74" fmla="*/ 21 w 820"/>
                  <a:gd name="T75" fmla="*/ 75 h 125"/>
                  <a:gd name="T76" fmla="*/ 443 w 820"/>
                  <a:gd name="T77" fmla="*/ 69 h 125"/>
                  <a:gd name="T78" fmla="*/ 619 w 820"/>
                  <a:gd name="T79" fmla="*/ 74 h 125"/>
                  <a:gd name="T80" fmla="*/ 20 w 820"/>
                  <a:gd name="T81" fmla="*/ 59 h 125"/>
                  <a:gd name="T82" fmla="*/ 619 w 820"/>
                  <a:gd name="T83" fmla="*/ 53 h 125"/>
                  <a:gd name="T84" fmla="*/ 443 w 820"/>
                  <a:gd name="T85" fmla="*/ 69 h 125"/>
                  <a:gd name="T86" fmla="*/ 613 w 820"/>
                  <a:gd name="T87" fmla="*/ 65 h 125"/>
                  <a:gd name="T88" fmla="*/ 30 w 820"/>
                  <a:gd name="T89" fmla="*/ 53 h 125"/>
                  <a:gd name="T90" fmla="*/ 20 w 820"/>
                  <a:gd name="T91" fmla="*/ 53 h 125"/>
                  <a:gd name="T92" fmla="*/ 818 w 820"/>
                  <a:gd name="T93" fmla="*/ 28 h 125"/>
                  <a:gd name="T94" fmla="*/ 803 w 820"/>
                  <a:gd name="T95" fmla="*/ 44 h 125"/>
                  <a:gd name="T96" fmla="*/ 818 w 820"/>
                  <a:gd name="T97" fmla="*/ 37 h 125"/>
                  <a:gd name="T98" fmla="*/ 818 w 820"/>
                  <a:gd name="T99" fmla="*/ 78 h 125"/>
                  <a:gd name="T100" fmla="*/ 803 w 820"/>
                  <a:gd name="T101" fmla="*/ 79 h 125"/>
                  <a:gd name="T102" fmla="*/ 816 w 820"/>
                  <a:gd name="T103" fmla="*/ 93 h 125"/>
                  <a:gd name="T104" fmla="*/ 820 w 820"/>
                  <a:gd name="T105" fmla="*/ 94 h 125"/>
                  <a:gd name="T106" fmla="*/ 0 w 820"/>
                  <a:gd name="T107" fmla="*/ 11 h 125"/>
                  <a:gd name="T108" fmla="*/ 1 w 820"/>
                  <a:gd name="T109" fmla="*/ 54 h 125"/>
                  <a:gd name="T110" fmla="*/ 0 w 820"/>
                  <a:gd name="T111" fmla="*/ 7 h 125"/>
                  <a:gd name="T112" fmla="*/ 0 w 820"/>
                  <a:gd name="T113" fmla="*/ 27 h 125"/>
                  <a:gd name="T114" fmla="*/ 183 w 820"/>
                  <a:gd name="T115" fmla="*/ 33 h 125"/>
                  <a:gd name="T116" fmla="*/ 565 w 820"/>
                  <a:gd name="T117" fmla="*/ 47 h 125"/>
                  <a:gd name="T118" fmla="*/ 802 w 820"/>
                  <a:gd name="T119" fmla="*/ 27 h 125"/>
                  <a:gd name="T120" fmla="*/ 691 w 820"/>
                  <a:gd name="T121" fmla="*/ 26 h 125"/>
                  <a:gd name="T122" fmla="*/ 0 w 820"/>
                  <a:gd name="T123" fmla="*/ 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0" h="125">
                    <a:moveTo>
                      <a:pt x="21" y="116"/>
                    </a:moveTo>
                    <a:cubicBezTo>
                      <a:pt x="21" y="121"/>
                      <a:pt x="21" y="125"/>
                      <a:pt x="21" y="125"/>
                    </a:cubicBezTo>
                    <a:cubicBezTo>
                      <a:pt x="21" y="125"/>
                      <a:pt x="21" y="124"/>
                      <a:pt x="21" y="121"/>
                    </a:cubicBezTo>
                    <a:cubicBezTo>
                      <a:pt x="21" y="122"/>
                      <a:pt x="21" y="122"/>
                      <a:pt x="21" y="122"/>
                    </a:cubicBezTo>
                    <a:cubicBezTo>
                      <a:pt x="21" y="122"/>
                      <a:pt x="21" y="119"/>
                      <a:pt x="21" y="116"/>
                    </a:cubicBezTo>
                    <a:moveTo>
                      <a:pt x="207" y="114"/>
                    </a:moveTo>
                    <a:cubicBezTo>
                      <a:pt x="207" y="114"/>
                      <a:pt x="207" y="114"/>
                      <a:pt x="207" y="114"/>
                    </a:cubicBezTo>
                    <a:cubicBezTo>
                      <a:pt x="207" y="115"/>
                      <a:pt x="207" y="116"/>
                      <a:pt x="207" y="116"/>
                    </a:cubicBezTo>
                    <a:cubicBezTo>
                      <a:pt x="207" y="116"/>
                      <a:pt x="207" y="116"/>
                      <a:pt x="207" y="114"/>
                    </a:cubicBezTo>
                    <a:cubicBezTo>
                      <a:pt x="207" y="114"/>
                      <a:pt x="207" y="114"/>
                      <a:pt x="207" y="114"/>
                    </a:cubicBezTo>
                    <a:cubicBezTo>
                      <a:pt x="207" y="114"/>
                      <a:pt x="207" y="114"/>
                      <a:pt x="207" y="114"/>
                    </a:cubicBezTo>
                    <a:moveTo>
                      <a:pt x="746" y="110"/>
                    </a:moveTo>
                    <a:cubicBezTo>
                      <a:pt x="746" y="110"/>
                      <a:pt x="746" y="110"/>
                      <a:pt x="746" y="110"/>
                    </a:cubicBezTo>
                    <a:cubicBezTo>
                      <a:pt x="746" y="111"/>
                      <a:pt x="746" y="111"/>
                      <a:pt x="746" y="111"/>
                    </a:cubicBezTo>
                    <a:cubicBezTo>
                      <a:pt x="746" y="111"/>
                      <a:pt x="746" y="111"/>
                      <a:pt x="746" y="110"/>
                    </a:cubicBezTo>
                    <a:moveTo>
                      <a:pt x="21" y="109"/>
                    </a:moveTo>
                    <a:cubicBezTo>
                      <a:pt x="21" y="109"/>
                      <a:pt x="21" y="109"/>
                      <a:pt x="21" y="109"/>
                    </a:cubicBezTo>
                    <a:cubicBezTo>
                      <a:pt x="21" y="110"/>
                      <a:pt x="21" y="110"/>
                      <a:pt x="21" y="111"/>
                    </a:cubicBezTo>
                    <a:cubicBezTo>
                      <a:pt x="21" y="111"/>
                      <a:pt x="21" y="111"/>
                      <a:pt x="21" y="111"/>
                    </a:cubicBezTo>
                    <a:cubicBezTo>
                      <a:pt x="21" y="110"/>
                      <a:pt x="21" y="110"/>
                      <a:pt x="21" y="109"/>
                    </a:cubicBezTo>
                    <a:moveTo>
                      <a:pt x="619" y="107"/>
                    </a:moveTo>
                    <a:cubicBezTo>
                      <a:pt x="619" y="107"/>
                      <a:pt x="619" y="107"/>
                      <a:pt x="619" y="107"/>
                    </a:cubicBezTo>
                    <a:cubicBezTo>
                      <a:pt x="619" y="109"/>
                      <a:pt x="619" y="109"/>
                      <a:pt x="619" y="109"/>
                    </a:cubicBezTo>
                    <a:cubicBezTo>
                      <a:pt x="619" y="109"/>
                      <a:pt x="619" y="109"/>
                      <a:pt x="619" y="107"/>
                    </a:cubicBezTo>
                    <a:moveTo>
                      <a:pt x="208" y="107"/>
                    </a:moveTo>
                    <a:cubicBezTo>
                      <a:pt x="207" y="107"/>
                      <a:pt x="207" y="108"/>
                      <a:pt x="207" y="110"/>
                    </a:cubicBezTo>
                    <a:cubicBezTo>
                      <a:pt x="213" y="110"/>
                      <a:pt x="219" y="110"/>
                      <a:pt x="224" y="110"/>
                    </a:cubicBezTo>
                    <a:cubicBezTo>
                      <a:pt x="259" y="110"/>
                      <a:pt x="293" y="110"/>
                      <a:pt x="327" y="109"/>
                    </a:cubicBezTo>
                    <a:cubicBezTo>
                      <a:pt x="310" y="109"/>
                      <a:pt x="292" y="109"/>
                      <a:pt x="275" y="109"/>
                    </a:cubicBezTo>
                    <a:cubicBezTo>
                      <a:pt x="257" y="108"/>
                      <a:pt x="240" y="108"/>
                      <a:pt x="224" y="108"/>
                    </a:cubicBezTo>
                    <a:cubicBezTo>
                      <a:pt x="212" y="107"/>
                      <a:pt x="212" y="107"/>
                      <a:pt x="212" y="107"/>
                    </a:cubicBezTo>
                    <a:cubicBezTo>
                      <a:pt x="211" y="108"/>
                      <a:pt x="211" y="108"/>
                      <a:pt x="211" y="108"/>
                    </a:cubicBezTo>
                    <a:cubicBezTo>
                      <a:pt x="210" y="108"/>
                      <a:pt x="210" y="108"/>
                      <a:pt x="210" y="107"/>
                    </a:cubicBezTo>
                    <a:cubicBezTo>
                      <a:pt x="209" y="107"/>
                      <a:pt x="209" y="107"/>
                      <a:pt x="208" y="107"/>
                    </a:cubicBezTo>
                    <a:moveTo>
                      <a:pt x="619" y="106"/>
                    </a:moveTo>
                    <a:cubicBezTo>
                      <a:pt x="619" y="106"/>
                      <a:pt x="619" y="106"/>
                      <a:pt x="619" y="106"/>
                    </a:cubicBezTo>
                    <a:cubicBezTo>
                      <a:pt x="618" y="106"/>
                      <a:pt x="618" y="106"/>
                      <a:pt x="618" y="106"/>
                    </a:cubicBezTo>
                    <a:cubicBezTo>
                      <a:pt x="614" y="106"/>
                      <a:pt x="614" y="106"/>
                      <a:pt x="614" y="106"/>
                    </a:cubicBezTo>
                    <a:cubicBezTo>
                      <a:pt x="613" y="106"/>
                      <a:pt x="611" y="106"/>
                      <a:pt x="610" y="106"/>
                    </a:cubicBezTo>
                    <a:cubicBezTo>
                      <a:pt x="597" y="106"/>
                      <a:pt x="584" y="106"/>
                      <a:pt x="572" y="106"/>
                    </a:cubicBezTo>
                    <a:cubicBezTo>
                      <a:pt x="559" y="106"/>
                      <a:pt x="547" y="107"/>
                      <a:pt x="535" y="107"/>
                    </a:cubicBezTo>
                    <a:cubicBezTo>
                      <a:pt x="523" y="107"/>
                      <a:pt x="508" y="108"/>
                      <a:pt x="490" y="109"/>
                    </a:cubicBezTo>
                    <a:cubicBezTo>
                      <a:pt x="481" y="109"/>
                      <a:pt x="471" y="110"/>
                      <a:pt x="461" y="110"/>
                    </a:cubicBezTo>
                    <a:cubicBezTo>
                      <a:pt x="492" y="110"/>
                      <a:pt x="522" y="109"/>
                      <a:pt x="555" y="109"/>
                    </a:cubicBezTo>
                    <a:cubicBezTo>
                      <a:pt x="577" y="108"/>
                      <a:pt x="598" y="108"/>
                      <a:pt x="619" y="107"/>
                    </a:cubicBezTo>
                    <a:cubicBezTo>
                      <a:pt x="619" y="107"/>
                      <a:pt x="619" y="107"/>
                      <a:pt x="619" y="106"/>
                    </a:cubicBezTo>
                    <a:moveTo>
                      <a:pt x="619" y="102"/>
                    </a:moveTo>
                    <a:cubicBezTo>
                      <a:pt x="619" y="102"/>
                      <a:pt x="619" y="103"/>
                      <a:pt x="619" y="106"/>
                    </a:cubicBezTo>
                    <a:cubicBezTo>
                      <a:pt x="619" y="106"/>
                      <a:pt x="619" y="106"/>
                      <a:pt x="619" y="106"/>
                    </a:cubicBezTo>
                    <a:cubicBezTo>
                      <a:pt x="619" y="107"/>
                      <a:pt x="619" y="107"/>
                      <a:pt x="619" y="107"/>
                    </a:cubicBezTo>
                    <a:cubicBezTo>
                      <a:pt x="619" y="107"/>
                      <a:pt x="619" y="107"/>
                      <a:pt x="620" y="107"/>
                    </a:cubicBezTo>
                    <a:cubicBezTo>
                      <a:pt x="620" y="107"/>
                      <a:pt x="620" y="107"/>
                      <a:pt x="620" y="106"/>
                    </a:cubicBezTo>
                    <a:cubicBezTo>
                      <a:pt x="619" y="104"/>
                      <a:pt x="619" y="102"/>
                      <a:pt x="619" y="102"/>
                    </a:cubicBezTo>
                    <a:moveTo>
                      <a:pt x="207" y="102"/>
                    </a:moveTo>
                    <a:cubicBezTo>
                      <a:pt x="199" y="102"/>
                      <a:pt x="192" y="102"/>
                      <a:pt x="186" y="103"/>
                    </a:cubicBezTo>
                    <a:cubicBezTo>
                      <a:pt x="166" y="103"/>
                      <a:pt x="166" y="103"/>
                      <a:pt x="166" y="103"/>
                    </a:cubicBezTo>
                    <a:cubicBezTo>
                      <a:pt x="156" y="104"/>
                      <a:pt x="156" y="104"/>
                      <a:pt x="156" y="104"/>
                    </a:cubicBezTo>
                    <a:cubicBezTo>
                      <a:pt x="154" y="104"/>
                      <a:pt x="154" y="104"/>
                      <a:pt x="154" y="104"/>
                    </a:cubicBezTo>
                    <a:cubicBezTo>
                      <a:pt x="154" y="104"/>
                      <a:pt x="154" y="104"/>
                      <a:pt x="154" y="104"/>
                    </a:cubicBezTo>
                    <a:cubicBezTo>
                      <a:pt x="154" y="104"/>
                      <a:pt x="154" y="104"/>
                      <a:pt x="154" y="104"/>
                    </a:cubicBezTo>
                    <a:cubicBezTo>
                      <a:pt x="154" y="107"/>
                      <a:pt x="154" y="109"/>
                      <a:pt x="154" y="110"/>
                    </a:cubicBezTo>
                    <a:cubicBezTo>
                      <a:pt x="171" y="110"/>
                      <a:pt x="189" y="110"/>
                      <a:pt x="207" y="110"/>
                    </a:cubicBezTo>
                    <a:cubicBezTo>
                      <a:pt x="207" y="108"/>
                      <a:pt x="207" y="105"/>
                      <a:pt x="207" y="102"/>
                    </a:cubicBezTo>
                    <a:moveTo>
                      <a:pt x="238" y="102"/>
                    </a:moveTo>
                    <a:cubicBezTo>
                      <a:pt x="235" y="102"/>
                      <a:pt x="231" y="102"/>
                      <a:pt x="228" y="102"/>
                    </a:cubicBezTo>
                    <a:cubicBezTo>
                      <a:pt x="292" y="104"/>
                      <a:pt x="350" y="106"/>
                      <a:pt x="410" y="108"/>
                    </a:cubicBezTo>
                    <a:cubicBezTo>
                      <a:pt x="436" y="108"/>
                      <a:pt x="461" y="107"/>
                      <a:pt x="486" y="106"/>
                    </a:cubicBezTo>
                    <a:cubicBezTo>
                      <a:pt x="405" y="105"/>
                      <a:pt x="324" y="103"/>
                      <a:pt x="241" y="102"/>
                    </a:cubicBezTo>
                    <a:cubicBezTo>
                      <a:pt x="240" y="102"/>
                      <a:pt x="239" y="102"/>
                      <a:pt x="238" y="102"/>
                    </a:cubicBezTo>
                    <a:moveTo>
                      <a:pt x="1" y="99"/>
                    </a:moveTo>
                    <a:cubicBezTo>
                      <a:pt x="1" y="105"/>
                      <a:pt x="1" y="108"/>
                      <a:pt x="1" y="108"/>
                    </a:cubicBezTo>
                    <a:cubicBezTo>
                      <a:pt x="1" y="108"/>
                      <a:pt x="1" y="108"/>
                      <a:pt x="1" y="107"/>
                    </a:cubicBezTo>
                    <a:cubicBezTo>
                      <a:pt x="1" y="107"/>
                      <a:pt x="1" y="107"/>
                      <a:pt x="1" y="107"/>
                    </a:cubicBezTo>
                    <a:cubicBezTo>
                      <a:pt x="1" y="107"/>
                      <a:pt x="1" y="107"/>
                      <a:pt x="1" y="107"/>
                    </a:cubicBezTo>
                    <a:cubicBezTo>
                      <a:pt x="1" y="107"/>
                      <a:pt x="1" y="107"/>
                      <a:pt x="1" y="107"/>
                    </a:cubicBezTo>
                    <a:cubicBezTo>
                      <a:pt x="3" y="107"/>
                      <a:pt x="3" y="107"/>
                      <a:pt x="3" y="107"/>
                    </a:cubicBezTo>
                    <a:cubicBezTo>
                      <a:pt x="6" y="107"/>
                      <a:pt x="6" y="107"/>
                      <a:pt x="6" y="107"/>
                    </a:cubicBezTo>
                    <a:cubicBezTo>
                      <a:pt x="12" y="107"/>
                      <a:pt x="12" y="107"/>
                      <a:pt x="12" y="107"/>
                    </a:cubicBezTo>
                    <a:cubicBezTo>
                      <a:pt x="21" y="107"/>
                      <a:pt x="21" y="107"/>
                      <a:pt x="21" y="107"/>
                    </a:cubicBezTo>
                    <a:cubicBezTo>
                      <a:pt x="21" y="105"/>
                      <a:pt x="21" y="104"/>
                      <a:pt x="21" y="102"/>
                    </a:cubicBezTo>
                    <a:cubicBezTo>
                      <a:pt x="21" y="102"/>
                      <a:pt x="21" y="102"/>
                      <a:pt x="21" y="102"/>
                    </a:cubicBezTo>
                    <a:cubicBezTo>
                      <a:pt x="21" y="102"/>
                      <a:pt x="21" y="102"/>
                      <a:pt x="21" y="102"/>
                    </a:cubicBezTo>
                    <a:cubicBezTo>
                      <a:pt x="21" y="102"/>
                      <a:pt x="21" y="102"/>
                      <a:pt x="21" y="102"/>
                    </a:cubicBezTo>
                    <a:cubicBezTo>
                      <a:pt x="21" y="102"/>
                      <a:pt x="21" y="102"/>
                      <a:pt x="21" y="102"/>
                    </a:cubicBezTo>
                    <a:cubicBezTo>
                      <a:pt x="21" y="101"/>
                      <a:pt x="21" y="100"/>
                      <a:pt x="21" y="99"/>
                    </a:cubicBezTo>
                    <a:cubicBezTo>
                      <a:pt x="15" y="99"/>
                      <a:pt x="9" y="99"/>
                      <a:pt x="3" y="99"/>
                    </a:cubicBezTo>
                    <a:cubicBezTo>
                      <a:pt x="1" y="99"/>
                      <a:pt x="1" y="99"/>
                      <a:pt x="1" y="99"/>
                    </a:cubicBezTo>
                    <a:cubicBezTo>
                      <a:pt x="1" y="99"/>
                      <a:pt x="1" y="99"/>
                      <a:pt x="1" y="99"/>
                    </a:cubicBezTo>
                    <a:cubicBezTo>
                      <a:pt x="1" y="99"/>
                      <a:pt x="1" y="99"/>
                      <a:pt x="1" y="99"/>
                    </a:cubicBezTo>
                    <a:moveTo>
                      <a:pt x="154" y="99"/>
                    </a:moveTo>
                    <a:cubicBezTo>
                      <a:pt x="154" y="99"/>
                      <a:pt x="154" y="99"/>
                      <a:pt x="154" y="99"/>
                    </a:cubicBezTo>
                    <a:cubicBezTo>
                      <a:pt x="154" y="99"/>
                      <a:pt x="154" y="99"/>
                      <a:pt x="154" y="99"/>
                    </a:cubicBezTo>
                    <a:cubicBezTo>
                      <a:pt x="154" y="99"/>
                      <a:pt x="154" y="99"/>
                      <a:pt x="154" y="99"/>
                    </a:cubicBezTo>
                    <a:cubicBezTo>
                      <a:pt x="154" y="100"/>
                      <a:pt x="154" y="100"/>
                      <a:pt x="154" y="100"/>
                    </a:cubicBezTo>
                    <a:cubicBezTo>
                      <a:pt x="154" y="100"/>
                      <a:pt x="154" y="100"/>
                      <a:pt x="154" y="99"/>
                    </a:cubicBezTo>
                    <a:cubicBezTo>
                      <a:pt x="146" y="99"/>
                      <a:pt x="138" y="99"/>
                      <a:pt x="129" y="99"/>
                    </a:cubicBezTo>
                    <a:cubicBezTo>
                      <a:pt x="104" y="99"/>
                      <a:pt x="78" y="99"/>
                      <a:pt x="52" y="99"/>
                    </a:cubicBezTo>
                    <a:cubicBezTo>
                      <a:pt x="50" y="99"/>
                      <a:pt x="47" y="99"/>
                      <a:pt x="44" y="99"/>
                    </a:cubicBezTo>
                    <a:cubicBezTo>
                      <a:pt x="37" y="99"/>
                      <a:pt x="29" y="99"/>
                      <a:pt x="21" y="99"/>
                    </a:cubicBezTo>
                    <a:cubicBezTo>
                      <a:pt x="21" y="110"/>
                      <a:pt x="21" y="116"/>
                      <a:pt x="21" y="118"/>
                    </a:cubicBezTo>
                    <a:cubicBezTo>
                      <a:pt x="21" y="116"/>
                      <a:pt x="21" y="114"/>
                      <a:pt x="21" y="111"/>
                    </a:cubicBezTo>
                    <a:cubicBezTo>
                      <a:pt x="21" y="111"/>
                      <a:pt x="21" y="111"/>
                      <a:pt x="21" y="111"/>
                    </a:cubicBezTo>
                    <a:cubicBezTo>
                      <a:pt x="21" y="111"/>
                      <a:pt x="21" y="110"/>
                      <a:pt x="21" y="109"/>
                    </a:cubicBezTo>
                    <a:cubicBezTo>
                      <a:pt x="21" y="109"/>
                      <a:pt x="21" y="109"/>
                      <a:pt x="21" y="109"/>
                    </a:cubicBezTo>
                    <a:cubicBezTo>
                      <a:pt x="21" y="108"/>
                      <a:pt x="21" y="108"/>
                      <a:pt x="21" y="108"/>
                    </a:cubicBezTo>
                    <a:cubicBezTo>
                      <a:pt x="21" y="108"/>
                      <a:pt x="21" y="108"/>
                      <a:pt x="21" y="109"/>
                    </a:cubicBezTo>
                    <a:cubicBezTo>
                      <a:pt x="22" y="109"/>
                      <a:pt x="22" y="109"/>
                      <a:pt x="22" y="109"/>
                    </a:cubicBezTo>
                    <a:cubicBezTo>
                      <a:pt x="33" y="109"/>
                      <a:pt x="44" y="109"/>
                      <a:pt x="54" y="109"/>
                    </a:cubicBezTo>
                    <a:cubicBezTo>
                      <a:pt x="94" y="109"/>
                      <a:pt x="127" y="110"/>
                      <a:pt x="149" y="110"/>
                    </a:cubicBezTo>
                    <a:cubicBezTo>
                      <a:pt x="150" y="110"/>
                      <a:pt x="152" y="110"/>
                      <a:pt x="154" y="110"/>
                    </a:cubicBezTo>
                    <a:cubicBezTo>
                      <a:pt x="154" y="109"/>
                      <a:pt x="154" y="104"/>
                      <a:pt x="154" y="99"/>
                    </a:cubicBezTo>
                    <a:moveTo>
                      <a:pt x="1" y="95"/>
                    </a:moveTo>
                    <a:cubicBezTo>
                      <a:pt x="1" y="99"/>
                      <a:pt x="1" y="100"/>
                      <a:pt x="1" y="100"/>
                    </a:cubicBezTo>
                    <a:cubicBezTo>
                      <a:pt x="1" y="100"/>
                      <a:pt x="1" y="100"/>
                      <a:pt x="1" y="99"/>
                    </a:cubicBezTo>
                    <a:cubicBezTo>
                      <a:pt x="1" y="99"/>
                      <a:pt x="1" y="99"/>
                      <a:pt x="1" y="99"/>
                    </a:cubicBezTo>
                    <a:cubicBezTo>
                      <a:pt x="1" y="99"/>
                      <a:pt x="1" y="98"/>
                      <a:pt x="1" y="97"/>
                    </a:cubicBezTo>
                    <a:cubicBezTo>
                      <a:pt x="1" y="96"/>
                      <a:pt x="1" y="96"/>
                      <a:pt x="1" y="95"/>
                    </a:cubicBezTo>
                    <a:cubicBezTo>
                      <a:pt x="1" y="95"/>
                      <a:pt x="1" y="95"/>
                      <a:pt x="1" y="95"/>
                    </a:cubicBezTo>
                    <a:moveTo>
                      <a:pt x="21" y="95"/>
                    </a:moveTo>
                    <a:cubicBezTo>
                      <a:pt x="21" y="95"/>
                      <a:pt x="21" y="95"/>
                      <a:pt x="21" y="95"/>
                    </a:cubicBezTo>
                    <a:cubicBezTo>
                      <a:pt x="21" y="97"/>
                      <a:pt x="21" y="98"/>
                      <a:pt x="21" y="99"/>
                    </a:cubicBezTo>
                    <a:cubicBezTo>
                      <a:pt x="21" y="99"/>
                      <a:pt x="21" y="99"/>
                      <a:pt x="21" y="99"/>
                    </a:cubicBezTo>
                    <a:cubicBezTo>
                      <a:pt x="21" y="98"/>
                      <a:pt x="21" y="97"/>
                      <a:pt x="21" y="95"/>
                    </a:cubicBezTo>
                    <a:moveTo>
                      <a:pt x="153" y="95"/>
                    </a:moveTo>
                    <a:cubicBezTo>
                      <a:pt x="153" y="95"/>
                      <a:pt x="153" y="95"/>
                      <a:pt x="153" y="95"/>
                    </a:cubicBezTo>
                    <a:cubicBezTo>
                      <a:pt x="153" y="96"/>
                      <a:pt x="153" y="98"/>
                      <a:pt x="153" y="98"/>
                    </a:cubicBezTo>
                    <a:cubicBezTo>
                      <a:pt x="153" y="98"/>
                      <a:pt x="153" y="97"/>
                      <a:pt x="153" y="95"/>
                    </a:cubicBezTo>
                    <a:cubicBezTo>
                      <a:pt x="153" y="95"/>
                      <a:pt x="153" y="95"/>
                      <a:pt x="153" y="95"/>
                    </a:cubicBezTo>
                    <a:cubicBezTo>
                      <a:pt x="153" y="95"/>
                      <a:pt x="153" y="95"/>
                      <a:pt x="153" y="95"/>
                    </a:cubicBezTo>
                    <a:moveTo>
                      <a:pt x="619" y="87"/>
                    </a:moveTo>
                    <a:cubicBezTo>
                      <a:pt x="437" y="92"/>
                      <a:pt x="294" y="94"/>
                      <a:pt x="269" y="94"/>
                    </a:cubicBezTo>
                    <a:cubicBezTo>
                      <a:pt x="266" y="94"/>
                      <a:pt x="265" y="94"/>
                      <a:pt x="265" y="94"/>
                    </a:cubicBezTo>
                    <a:cubicBezTo>
                      <a:pt x="263" y="94"/>
                      <a:pt x="261" y="94"/>
                      <a:pt x="259" y="94"/>
                    </a:cubicBezTo>
                    <a:cubicBezTo>
                      <a:pt x="246" y="94"/>
                      <a:pt x="222" y="94"/>
                      <a:pt x="194" y="94"/>
                    </a:cubicBezTo>
                    <a:cubicBezTo>
                      <a:pt x="175" y="95"/>
                      <a:pt x="175" y="95"/>
                      <a:pt x="175" y="95"/>
                    </a:cubicBezTo>
                    <a:cubicBezTo>
                      <a:pt x="162" y="95"/>
                      <a:pt x="162" y="95"/>
                      <a:pt x="162" y="95"/>
                    </a:cubicBezTo>
                    <a:cubicBezTo>
                      <a:pt x="156" y="95"/>
                      <a:pt x="156" y="95"/>
                      <a:pt x="156" y="95"/>
                    </a:cubicBezTo>
                    <a:cubicBezTo>
                      <a:pt x="154" y="95"/>
                      <a:pt x="154" y="95"/>
                      <a:pt x="154" y="95"/>
                    </a:cubicBezTo>
                    <a:cubicBezTo>
                      <a:pt x="154" y="95"/>
                      <a:pt x="154" y="95"/>
                      <a:pt x="154" y="95"/>
                    </a:cubicBezTo>
                    <a:cubicBezTo>
                      <a:pt x="154" y="95"/>
                      <a:pt x="154" y="95"/>
                      <a:pt x="154" y="95"/>
                    </a:cubicBezTo>
                    <a:cubicBezTo>
                      <a:pt x="154" y="96"/>
                      <a:pt x="154" y="98"/>
                      <a:pt x="154" y="99"/>
                    </a:cubicBezTo>
                    <a:cubicBezTo>
                      <a:pt x="154" y="99"/>
                      <a:pt x="154" y="99"/>
                      <a:pt x="154" y="99"/>
                    </a:cubicBezTo>
                    <a:cubicBezTo>
                      <a:pt x="154" y="99"/>
                      <a:pt x="154" y="99"/>
                      <a:pt x="154" y="99"/>
                    </a:cubicBezTo>
                    <a:cubicBezTo>
                      <a:pt x="155" y="99"/>
                      <a:pt x="155" y="99"/>
                      <a:pt x="155" y="99"/>
                    </a:cubicBezTo>
                    <a:cubicBezTo>
                      <a:pt x="157" y="99"/>
                      <a:pt x="157" y="99"/>
                      <a:pt x="157" y="99"/>
                    </a:cubicBezTo>
                    <a:cubicBezTo>
                      <a:pt x="176" y="99"/>
                      <a:pt x="176" y="99"/>
                      <a:pt x="176" y="99"/>
                    </a:cubicBezTo>
                    <a:cubicBezTo>
                      <a:pt x="183" y="99"/>
                      <a:pt x="190" y="99"/>
                      <a:pt x="197" y="99"/>
                    </a:cubicBezTo>
                    <a:cubicBezTo>
                      <a:pt x="203" y="99"/>
                      <a:pt x="209" y="99"/>
                      <a:pt x="216" y="99"/>
                    </a:cubicBezTo>
                    <a:cubicBezTo>
                      <a:pt x="259" y="98"/>
                      <a:pt x="304" y="98"/>
                      <a:pt x="344" y="98"/>
                    </a:cubicBezTo>
                    <a:cubicBezTo>
                      <a:pt x="371" y="98"/>
                      <a:pt x="395" y="98"/>
                      <a:pt x="415" y="98"/>
                    </a:cubicBezTo>
                    <a:cubicBezTo>
                      <a:pt x="463" y="100"/>
                      <a:pt x="511" y="101"/>
                      <a:pt x="562" y="101"/>
                    </a:cubicBezTo>
                    <a:cubicBezTo>
                      <a:pt x="563" y="101"/>
                      <a:pt x="564" y="101"/>
                      <a:pt x="565" y="101"/>
                    </a:cubicBezTo>
                    <a:cubicBezTo>
                      <a:pt x="578" y="101"/>
                      <a:pt x="592" y="101"/>
                      <a:pt x="605" y="101"/>
                    </a:cubicBezTo>
                    <a:cubicBezTo>
                      <a:pt x="615" y="101"/>
                      <a:pt x="615" y="101"/>
                      <a:pt x="615" y="101"/>
                    </a:cubicBezTo>
                    <a:cubicBezTo>
                      <a:pt x="618" y="101"/>
                      <a:pt x="618" y="101"/>
                      <a:pt x="618" y="101"/>
                    </a:cubicBezTo>
                    <a:cubicBezTo>
                      <a:pt x="619" y="101"/>
                      <a:pt x="619" y="101"/>
                      <a:pt x="619" y="101"/>
                    </a:cubicBezTo>
                    <a:cubicBezTo>
                      <a:pt x="619" y="101"/>
                      <a:pt x="619" y="101"/>
                      <a:pt x="619" y="101"/>
                    </a:cubicBezTo>
                    <a:cubicBezTo>
                      <a:pt x="619" y="101"/>
                      <a:pt x="619" y="101"/>
                      <a:pt x="619" y="101"/>
                    </a:cubicBezTo>
                    <a:cubicBezTo>
                      <a:pt x="619" y="103"/>
                      <a:pt x="619" y="105"/>
                      <a:pt x="619" y="106"/>
                    </a:cubicBezTo>
                    <a:cubicBezTo>
                      <a:pt x="619" y="106"/>
                      <a:pt x="619" y="106"/>
                      <a:pt x="619" y="106"/>
                    </a:cubicBezTo>
                    <a:cubicBezTo>
                      <a:pt x="619" y="102"/>
                      <a:pt x="619" y="95"/>
                      <a:pt x="619" y="87"/>
                    </a:cubicBezTo>
                    <a:moveTo>
                      <a:pt x="153" y="83"/>
                    </a:moveTo>
                    <a:cubicBezTo>
                      <a:pt x="153" y="83"/>
                      <a:pt x="153" y="83"/>
                      <a:pt x="153" y="84"/>
                    </a:cubicBezTo>
                    <a:cubicBezTo>
                      <a:pt x="153" y="85"/>
                      <a:pt x="153" y="88"/>
                      <a:pt x="153" y="90"/>
                    </a:cubicBezTo>
                    <a:cubicBezTo>
                      <a:pt x="153" y="92"/>
                      <a:pt x="153" y="93"/>
                      <a:pt x="153" y="95"/>
                    </a:cubicBezTo>
                    <a:cubicBezTo>
                      <a:pt x="153" y="95"/>
                      <a:pt x="153" y="95"/>
                      <a:pt x="153" y="95"/>
                    </a:cubicBezTo>
                    <a:cubicBezTo>
                      <a:pt x="153" y="92"/>
                      <a:pt x="153" y="88"/>
                      <a:pt x="153" y="83"/>
                    </a:cubicBezTo>
                    <a:cubicBezTo>
                      <a:pt x="153" y="83"/>
                      <a:pt x="153" y="83"/>
                      <a:pt x="153" y="83"/>
                    </a:cubicBezTo>
                    <a:cubicBezTo>
                      <a:pt x="153" y="83"/>
                      <a:pt x="153" y="83"/>
                      <a:pt x="153" y="83"/>
                    </a:cubicBezTo>
                    <a:moveTo>
                      <a:pt x="634" y="101"/>
                    </a:moveTo>
                    <a:cubicBezTo>
                      <a:pt x="647" y="101"/>
                      <a:pt x="662" y="100"/>
                      <a:pt x="667" y="99"/>
                    </a:cubicBezTo>
                    <a:cubicBezTo>
                      <a:pt x="697" y="98"/>
                      <a:pt x="719" y="97"/>
                      <a:pt x="745" y="96"/>
                    </a:cubicBezTo>
                    <a:cubicBezTo>
                      <a:pt x="745" y="98"/>
                      <a:pt x="745" y="100"/>
                      <a:pt x="745" y="100"/>
                    </a:cubicBezTo>
                    <a:cubicBezTo>
                      <a:pt x="745" y="100"/>
                      <a:pt x="745" y="100"/>
                      <a:pt x="745" y="100"/>
                    </a:cubicBezTo>
                    <a:cubicBezTo>
                      <a:pt x="745" y="100"/>
                      <a:pt x="745" y="100"/>
                      <a:pt x="745" y="100"/>
                    </a:cubicBezTo>
                    <a:cubicBezTo>
                      <a:pt x="737" y="100"/>
                      <a:pt x="729" y="100"/>
                      <a:pt x="722" y="100"/>
                    </a:cubicBezTo>
                    <a:cubicBezTo>
                      <a:pt x="691" y="101"/>
                      <a:pt x="664" y="101"/>
                      <a:pt x="634" y="101"/>
                    </a:cubicBezTo>
                    <a:moveTo>
                      <a:pt x="619" y="82"/>
                    </a:moveTo>
                    <a:cubicBezTo>
                      <a:pt x="619" y="83"/>
                      <a:pt x="619" y="85"/>
                      <a:pt x="619" y="86"/>
                    </a:cubicBezTo>
                    <a:cubicBezTo>
                      <a:pt x="633" y="86"/>
                      <a:pt x="647" y="86"/>
                      <a:pt x="660" y="86"/>
                    </a:cubicBezTo>
                    <a:cubicBezTo>
                      <a:pt x="673" y="86"/>
                      <a:pt x="687" y="86"/>
                      <a:pt x="700" y="85"/>
                    </a:cubicBezTo>
                    <a:cubicBezTo>
                      <a:pt x="687" y="86"/>
                      <a:pt x="673" y="86"/>
                      <a:pt x="660" y="86"/>
                    </a:cubicBezTo>
                    <a:cubicBezTo>
                      <a:pt x="661" y="86"/>
                      <a:pt x="662" y="86"/>
                      <a:pt x="663" y="86"/>
                    </a:cubicBezTo>
                    <a:cubicBezTo>
                      <a:pt x="673" y="86"/>
                      <a:pt x="683" y="87"/>
                      <a:pt x="693" y="87"/>
                    </a:cubicBezTo>
                    <a:cubicBezTo>
                      <a:pt x="668" y="89"/>
                      <a:pt x="643" y="90"/>
                      <a:pt x="619" y="91"/>
                    </a:cubicBezTo>
                    <a:cubicBezTo>
                      <a:pt x="619" y="99"/>
                      <a:pt x="620" y="104"/>
                      <a:pt x="620" y="107"/>
                    </a:cubicBezTo>
                    <a:cubicBezTo>
                      <a:pt x="641" y="107"/>
                      <a:pt x="663" y="106"/>
                      <a:pt x="685" y="106"/>
                    </a:cubicBezTo>
                    <a:cubicBezTo>
                      <a:pt x="717" y="104"/>
                      <a:pt x="717" y="104"/>
                      <a:pt x="717" y="104"/>
                    </a:cubicBezTo>
                    <a:cubicBezTo>
                      <a:pt x="733" y="104"/>
                      <a:pt x="733" y="104"/>
                      <a:pt x="733" y="104"/>
                    </a:cubicBezTo>
                    <a:cubicBezTo>
                      <a:pt x="741" y="103"/>
                      <a:pt x="741" y="103"/>
                      <a:pt x="741" y="103"/>
                    </a:cubicBezTo>
                    <a:cubicBezTo>
                      <a:pt x="745" y="103"/>
                      <a:pt x="745" y="103"/>
                      <a:pt x="745" y="103"/>
                    </a:cubicBezTo>
                    <a:cubicBezTo>
                      <a:pt x="745" y="103"/>
                      <a:pt x="745" y="103"/>
                      <a:pt x="745" y="103"/>
                    </a:cubicBezTo>
                    <a:cubicBezTo>
                      <a:pt x="745" y="87"/>
                      <a:pt x="745" y="83"/>
                      <a:pt x="745" y="83"/>
                    </a:cubicBezTo>
                    <a:cubicBezTo>
                      <a:pt x="745" y="83"/>
                      <a:pt x="745" y="84"/>
                      <a:pt x="745" y="85"/>
                    </a:cubicBezTo>
                    <a:cubicBezTo>
                      <a:pt x="745" y="86"/>
                      <a:pt x="745" y="86"/>
                      <a:pt x="745" y="86"/>
                    </a:cubicBezTo>
                    <a:cubicBezTo>
                      <a:pt x="745" y="86"/>
                      <a:pt x="745" y="86"/>
                      <a:pt x="745" y="85"/>
                    </a:cubicBezTo>
                    <a:cubicBezTo>
                      <a:pt x="745" y="85"/>
                      <a:pt x="745" y="85"/>
                      <a:pt x="745" y="85"/>
                    </a:cubicBezTo>
                    <a:cubicBezTo>
                      <a:pt x="745" y="85"/>
                      <a:pt x="745" y="85"/>
                      <a:pt x="745" y="85"/>
                    </a:cubicBezTo>
                    <a:cubicBezTo>
                      <a:pt x="744" y="85"/>
                      <a:pt x="744" y="85"/>
                      <a:pt x="744" y="85"/>
                    </a:cubicBezTo>
                    <a:cubicBezTo>
                      <a:pt x="742" y="85"/>
                      <a:pt x="742" y="85"/>
                      <a:pt x="742" y="85"/>
                    </a:cubicBezTo>
                    <a:cubicBezTo>
                      <a:pt x="677" y="83"/>
                      <a:pt x="677" y="83"/>
                      <a:pt x="677" y="83"/>
                    </a:cubicBezTo>
                    <a:cubicBezTo>
                      <a:pt x="658" y="82"/>
                      <a:pt x="639" y="82"/>
                      <a:pt x="619" y="82"/>
                    </a:cubicBezTo>
                    <a:moveTo>
                      <a:pt x="619" y="87"/>
                    </a:moveTo>
                    <a:cubicBezTo>
                      <a:pt x="619" y="87"/>
                      <a:pt x="619" y="87"/>
                      <a:pt x="619" y="86"/>
                    </a:cubicBezTo>
                    <a:cubicBezTo>
                      <a:pt x="619" y="86"/>
                      <a:pt x="619" y="86"/>
                      <a:pt x="619" y="86"/>
                    </a:cubicBezTo>
                    <a:cubicBezTo>
                      <a:pt x="619" y="86"/>
                      <a:pt x="619" y="86"/>
                      <a:pt x="619" y="86"/>
                    </a:cubicBezTo>
                    <a:cubicBezTo>
                      <a:pt x="619" y="87"/>
                      <a:pt x="619" y="87"/>
                      <a:pt x="619" y="87"/>
                    </a:cubicBezTo>
                    <a:moveTo>
                      <a:pt x="153" y="80"/>
                    </a:moveTo>
                    <a:cubicBezTo>
                      <a:pt x="153" y="81"/>
                      <a:pt x="153" y="82"/>
                      <a:pt x="154" y="83"/>
                    </a:cubicBezTo>
                    <a:cubicBezTo>
                      <a:pt x="154" y="83"/>
                      <a:pt x="154" y="83"/>
                      <a:pt x="154" y="83"/>
                    </a:cubicBezTo>
                    <a:cubicBezTo>
                      <a:pt x="158" y="83"/>
                      <a:pt x="158" y="83"/>
                      <a:pt x="158" y="83"/>
                    </a:cubicBezTo>
                    <a:cubicBezTo>
                      <a:pt x="175" y="83"/>
                      <a:pt x="193" y="84"/>
                      <a:pt x="212" y="84"/>
                    </a:cubicBezTo>
                    <a:cubicBezTo>
                      <a:pt x="311" y="84"/>
                      <a:pt x="410" y="86"/>
                      <a:pt x="505" y="86"/>
                    </a:cubicBezTo>
                    <a:cubicBezTo>
                      <a:pt x="505" y="86"/>
                      <a:pt x="506" y="86"/>
                      <a:pt x="506" y="86"/>
                    </a:cubicBezTo>
                    <a:cubicBezTo>
                      <a:pt x="517" y="86"/>
                      <a:pt x="528" y="86"/>
                      <a:pt x="538" y="86"/>
                    </a:cubicBezTo>
                    <a:cubicBezTo>
                      <a:pt x="547" y="86"/>
                      <a:pt x="556" y="86"/>
                      <a:pt x="565" y="86"/>
                    </a:cubicBezTo>
                    <a:cubicBezTo>
                      <a:pt x="583" y="86"/>
                      <a:pt x="601" y="86"/>
                      <a:pt x="619" y="86"/>
                    </a:cubicBezTo>
                    <a:cubicBezTo>
                      <a:pt x="619" y="86"/>
                      <a:pt x="619" y="86"/>
                      <a:pt x="619" y="86"/>
                    </a:cubicBezTo>
                    <a:cubicBezTo>
                      <a:pt x="618" y="86"/>
                      <a:pt x="618" y="86"/>
                      <a:pt x="618" y="86"/>
                    </a:cubicBezTo>
                    <a:cubicBezTo>
                      <a:pt x="617" y="86"/>
                      <a:pt x="617" y="86"/>
                      <a:pt x="617" y="86"/>
                    </a:cubicBezTo>
                    <a:cubicBezTo>
                      <a:pt x="614" y="86"/>
                      <a:pt x="614" y="86"/>
                      <a:pt x="614" y="86"/>
                    </a:cubicBezTo>
                    <a:cubicBezTo>
                      <a:pt x="609" y="87"/>
                      <a:pt x="609" y="87"/>
                      <a:pt x="609" y="87"/>
                    </a:cubicBezTo>
                    <a:cubicBezTo>
                      <a:pt x="599" y="87"/>
                      <a:pt x="599" y="87"/>
                      <a:pt x="599" y="87"/>
                    </a:cubicBezTo>
                    <a:cubicBezTo>
                      <a:pt x="579" y="87"/>
                      <a:pt x="579" y="87"/>
                      <a:pt x="579" y="87"/>
                    </a:cubicBezTo>
                    <a:cubicBezTo>
                      <a:pt x="554" y="88"/>
                      <a:pt x="531" y="89"/>
                      <a:pt x="513" y="89"/>
                    </a:cubicBezTo>
                    <a:cubicBezTo>
                      <a:pt x="477" y="90"/>
                      <a:pt x="462" y="90"/>
                      <a:pt x="488" y="90"/>
                    </a:cubicBezTo>
                    <a:cubicBezTo>
                      <a:pt x="480" y="90"/>
                      <a:pt x="472" y="90"/>
                      <a:pt x="465" y="90"/>
                    </a:cubicBezTo>
                    <a:cubicBezTo>
                      <a:pt x="411" y="90"/>
                      <a:pt x="357" y="91"/>
                      <a:pt x="301" y="92"/>
                    </a:cubicBezTo>
                    <a:cubicBezTo>
                      <a:pt x="268" y="92"/>
                      <a:pt x="235" y="93"/>
                      <a:pt x="201" y="94"/>
                    </a:cubicBezTo>
                    <a:cubicBezTo>
                      <a:pt x="194" y="94"/>
                      <a:pt x="194" y="94"/>
                      <a:pt x="194" y="94"/>
                    </a:cubicBezTo>
                    <a:cubicBezTo>
                      <a:pt x="222" y="94"/>
                      <a:pt x="246" y="94"/>
                      <a:pt x="259" y="94"/>
                    </a:cubicBezTo>
                    <a:cubicBezTo>
                      <a:pt x="261" y="94"/>
                      <a:pt x="263" y="94"/>
                      <a:pt x="265" y="94"/>
                    </a:cubicBezTo>
                    <a:cubicBezTo>
                      <a:pt x="265" y="94"/>
                      <a:pt x="266" y="94"/>
                      <a:pt x="269" y="94"/>
                    </a:cubicBezTo>
                    <a:cubicBezTo>
                      <a:pt x="294" y="94"/>
                      <a:pt x="437" y="92"/>
                      <a:pt x="619" y="87"/>
                    </a:cubicBezTo>
                    <a:cubicBezTo>
                      <a:pt x="619" y="87"/>
                      <a:pt x="619" y="87"/>
                      <a:pt x="619" y="87"/>
                    </a:cubicBezTo>
                    <a:cubicBezTo>
                      <a:pt x="619" y="85"/>
                      <a:pt x="619" y="83"/>
                      <a:pt x="619" y="82"/>
                    </a:cubicBezTo>
                    <a:cubicBezTo>
                      <a:pt x="553" y="81"/>
                      <a:pt x="487" y="80"/>
                      <a:pt x="420" y="80"/>
                    </a:cubicBezTo>
                    <a:cubicBezTo>
                      <a:pt x="395" y="81"/>
                      <a:pt x="364" y="81"/>
                      <a:pt x="332" y="81"/>
                    </a:cubicBezTo>
                    <a:cubicBezTo>
                      <a:pt x="277" y="81"/>
                      <a:pt x="217" y="81"/>
                      <a:pt x="168" y="80"/>
                    </a:cubicBezTo>
                    <a:cubicBezTo>
                      <a:pt x="159" y="80"/>
                      <a:pt x="159" y="80"/>
                      <a:pt x="159" y="80"/>
                    </a:cubicBezTo>
                    <a:cubicBezTo>
                      <a:pt x="154" y="80"/>
                      <a:pt x="154" y="80"/>
                      <a:pt x="154" y="80"/>
                    </a:cubicBezTo>
                    <a:cubicBezTo>
                      <a:pt x="154" y="80"/>
                      <a:pt x="154" y="80"/>
                      <a:pt x="154" y="80"/>
                    </a:cubicBezTo>
                    <a:cubicBezTo>
                      <a:pt x="154" y="80"/>
                      <a:pt x="154" y="80"/>
                      <a:pt x="154" y="80"/>
                    </a:cubicBezTo>
                    <a:cubicBezTo>
                      <a:pt x="154" y="80"/>
                      <a:pt x="154" y="80"/>
                      <a:pt x="154" y="80"/>
                    </a:cubicBezTo>
                    <a:cubicBezTo>
                      <a:pt x="153" y="80"/>
                      <a:pt x="153" y="80"/>
                      <a:pt x="153" y="80"/>
                    </a:cubicBezTo>
                    <a:moveTo>
                      <a:pt x="803" y="79"/>
                    </a:moveTo>
                    <a:cubicBezTo>
                      <a:pt x="803" y="79"/>
                      <a:pt x="803" y="79"/>
                      <a:pt x="803" y="79"/>
                    </a:cubicBezTo>
                    <a:cubicBezTo>
                      <a:pt x="804" y="81"/>
                      <a:pt x="804" y="81"/>
                      <a:pt x="804" y="81"/>
                    </a:cubicBezTo>
                    <a:cubicBezTo>
                      <a:pt x="804" y="81"/>
                      <a:pt x="804" y="81"/>
                      <a:pt x="804" y="81"/>
                    </a:cubicBezTo>
                    <a:cubicBezTo>
                      <a:pt x="804" y="81"/>
                      <a:pt x="804" y="81"/>
                      <a:pt x="803" y="79"/>
                    </a:cubicBezTo>
                    <a:moveTo>
                      <a:pt x="153" y="76"/>
                    </a:moveTo>
                    <a:cubicBezTo>
                      <a:pt x="153" y="76"/>
                      <a:pt x="153" y="77"/>
                      <a:pt x="153" y="80"/>
                    </a:cubicBezTo>
                    <a:cubicBezTo>
                      <a:pt x="153" y="80"/>
                      <a:pt x="153" y="80"/>
                      <a:pt x="153" y="80"/>
                    </a:cubicBezTo>
                    <a:cubicBezTo>
                      <a:pt x="153" y="80"/>
                      <a:pt x="153" y="80"/>
                      <a:pt x="153" y="80"/>
                    </a:cubicBezTo>
                    <a:cubicBezTo>
                      <a:pt x="153" y="79"/>
                      <a:pt x="153" y="78"/>
                      <a:pt x="153" y="78"/>
                    </a:cubicBezTo>
                    <a:cubicBezTo>
                      <a:pt x="153" y="77"/>
                      <a:pt x="153" y="76"/>
                      <a:pt x="153" y="76"/>
                    </a:cubicBezTo>
                    <a:moveTo>
                      <a:pt x="1" y="75"/>
                    </a:moveTo>
                    <a:cubicBezTo>
                      <a:pt x="1" y="75"/>
                      <a:pt x="1" y="75"/>
                      <a:pt x="1" y="75"/>
                    </a:cubicBezTo>
                    <a:cubicBezTo>
                      <a:pt x="1" y="78"/>
                      <a:pt x="1" y="80"/>
                      <a:pt x="1" y="82"/>
                    </a:cubicBezTo>
                    <a:cubicBezTo>
                      <a:pt x="1" y="87"/>
                      <a:pt x="1" y="92"/>
                      <a:pt x="1" y="95"/>
                    </a:cubicBezTo>
                    <a:cubicBezTo>
                      <a:pt x="1" y="95"/>
                      <a:pt x="1" y="95"/>
                      <a:pt x="1" y="95"/>
                    </a:cubicBezTo>
                    <a:cubicBezTo>
                      <a:pt x="1" y="95"/>
                      <a:pt x="1" y="95"/>
                      <a:pt x="1" y="95"/>
                    </a:cubicBezTo>
                    <a:cubicBezTo>
                      <a:pt x="1" y="91"/>
                      <a:pt x="1" y="87"/>
                      <a:pt x="1" y="82"/>
                    </a:cubicBezTo>
                    <a:cubicBezTo>
                      <a:pt x="1" y="80"/>
                      <a:pt x="1" y="77"/>
                      <a:pt x="1" y="75"/>
                    </a:cubicBezTo>
                    <a:moveTo>
                      <a:pt x="21" y="75"/>
                    </a:moveTo>
                    <a:cubicBezTo>
                      <a:pt x="21" y="75"/>
                      <a:pt x="21" y="75"/>
                      <a:pt x="21" y="75"/>
                    </a:cubicBezTo>
                    <a:cubicBezTo>
                      <a:pt x="21" y="77"/>
                      <a:pt x="21" y="80"/>
                      <a:pt x="21" y="82"/>
                    </a:cubicBezTo>
                    <a:cubicBezTo>
                      <a:pt x="21" y="86"/>
                      <a:pt x="21" y="90"/>
                      <a:pt x="21" y="95"/>
                    </a:cubicBezTo>
                    <a:cubicBezTo>
                      <a:pt x="21" y="95"/>
                      <a:pt x="21" y="95"/>
                      <a:pt x="21" y="95"/>
                    </a:cubicBezTo>
                    <a:cubicBezTo>
                      <a:pt x="21" y="92"/>
                      <a:pt x="21" y="90"/>
                      <a:pt x="21" y="87"/>
                    </a:cubicBezTo>
                    <a:cubicBezTo>
                      <a:pt x="21" y="83"/>
                      <a:pt x="21" y="79"/>
                      <a:pt x="21" y="75"/>
                    </a:cubicBezTo>
                    <a:moveTo>
                      <a:pt x="524" y="68"/>
                    </a:moveTo>
                    <a:cubicBezTo>
                      <a:pt x="497" y="68"/>
                      <a:pt x="470" y="68"/>
                      <a:pt x="443" y="69"/>
                    </a:cubicBezTo>
                    <a:cubicBezTo>
                      <a:pt x="431" y="70"/>
                      <a:pt x="413" y="72"/>
                      <a:pt x="368" y="73"/>
                    </a:cubicBezTo>
                    <a:cubicBezTo>
                      <a:pt x="358" y="73"/>
                      <a:pt x="364" y="74"/>
                      <a:pt x="362" y="75"/>
                    </a:cubicBezTo>
                    <a:cubicBezTo>
                      <a:pt x="363" y="75"/>
                      <a:pt x="364" y="75"/>
                      <a:pt x="366" y="75"/>
                    </a:cubicBezTo>
                    <a:cubicBezTo>
                      <a:pt x="398" y="75"/>
                      <a:pt x="429" y="75"/>
                      <a:pt x="458" y="75"/>
                    </a:cubicBezTo>
                    <a:cubicBezTo>
                      <a:pt x="492" y="74"/>
                      <a:pt x="523" y="74"/>
                      <a:pt x="557" y="74"/>
                    </a:cubicBezTo>
                    <a:cubicBezTo>
                      <a:pt x="568" y="74"/>
                      <a:pt x="580" y="74"/>
                      <a:pt x="592" y="74"/>
                    </a:cubicBezTo>
                    <a:cubicBezTo>
                      <a:pt x="601" y="74"/>
                      <a:pt x="610" y="74"/>
                      <a:pt x="619" y="74"/>
                    </a:cubicBezTo>
                    <a:cubicBezTo>
                      <a:pt x="619" y="72"/>
                      <a:pt x="619" y="70"/>
                      <a:pt x="619" y="69"/>
                    </a:cubicBezTo>
                    <a:cubicBezTo>
                      <a:pt x="587" y="68"/>
                      <a:pt x="556" y="68"/>
                      <a:pt x="524" y="68"/>
                    </a:cubicBezTo>
                    <a:moveTo>
                      <a:pt x="20" y="55"/>
                    </a:moveTo>
                    <a:cubicBezTo>
                      <a:pt x="20" y="55"/>
                      <a:pt x="20" y="60"/>
                      <a:pt x="21" y="75"/>
                    </a:cubicBezTo>
                    <a:cubicBezTo>
                      <a:pt x="21" y="75"/>
                      <a:pt x="21" y="75"/>
                      <a:pt x="21" y="75"/>
                    </a:cubicBezTo>
                    <a:cubicBezTo>
                      <a:pt x="21" y="69"/>
                      <a:pt x="20" y="63"/>
                      <a:pt x="20" y="59"/>
                    </a:cubicBezTo>
                    <a:cubicBezTo>
                      <a:pt x="20" y="59"/>
                      <a:pt x="20" y="59"/>
                      <a:pt x="20" y="59"/>
                    </a:cubicBezTo>
                    <a:cubicBezTo>
                      <a:pt x="20" y="62"/>
                      <a:pt x="20" y="63"/>
                      <a:pt x="20" y="63"/>
                    </a:cubicBezTo>
                    <a:cubicBezTo>
                      <a:pt x="20" y="63"/>
                      <a:pt x="20" y="61"/>
                      <a:pt x="20" y="59"/>
                    </a:cubicBezTo>
                    <a:cubicBezTo>
                      <a:pt x="20" y="57"/>
                      <a:pt x="20" y="55"/>
                      <a:pt x="20" y="55"/>
                    </a:cubicBezTo>
                    <a:moveTo>
                      <a:pt x="619" y="53"/>
                    </a:moveTo>
                    <a:cubicBezTo>
                      <a:pt x="619" y="53"/>
                      <a:pt x="619" y="55"/>
                      <a:pt x="619" y="60"/>
                    </a:cubicBezTo>
                    <a:cubicBezTo>
                      <a:pt x="619" y="60"/>
                      <a:pt x="619" y="60"/>
                      <a:pt x="619" y="60"/>
                    </a:cubicBezTo>
                    <a:cubicBezTo>
                      <a:pt x="619" y="56"/>
                      <a:pt x="619" y="53"/>
                      <a:pt x="619" y="53"/>
                    </a:cubicBezTo>
                    <a:moveTo>
                      <a:pt x="20" y="53"/>
                    </a:moveTo>
                    <a:cubicBezTo>
                      <a:pt x="20" y="55"/>
                      <a:pt x="20" y="57"/>
                      <a:pt x="20" y="59"/>
                    </a:cubicBezTo>
                    <a:cubicBezTo>
                      <a:pt x="21" y="59"/>
                      <a:pt x="21" y="59"/>
                      <a:pt x="21" y="59"/>
                    </a:cubicBezTo>
                    <a:cubicBezTo>
                      <a:pt x="29" y="60"/>
                      <a:pt x="29" y="60"/>
                      <a:pt x="29" y="60"/>
                    </a:cubicBezTo>
                    <a:cubicBezTo>
                      <a:pt x="60" y="60"/>
                      <a:pt x="60" y="60"/>
                      <a:pt x="60" y="60"/>
                    </a:cubicBezTo>
                    <a:cubicBezTo>
                      <a:pt x="171" y="63"/>
                      <a:pt x="463" y="64"/>
                      <a:pt x="472" y="64"/>
                    </a:cubicBezTo>
                    <a:cubicBezTo>
                      <a:pt x="459" y="66"/>
                      <a:pt x="453" y="67"/>
                      <a:pt x="443" y="69"/>
                    </a:cubicBezTo>
                    <a:cubicBezTo>
                      <a:pt x="470" y="68"/>
                      <a:pt x="497" y="68"/>
                      <a:pt x="524" y="68"/>
                    </a:cubicBezTo>
                    <a:cubicBezTo>
                      <a:pt x="556" y="68"/>
                      <a:pt x="587" y="68"/>
                      <a:pt x="619" y="69"/>
                    </a:cubicBezTo>
                    <a:cubicBezTo>
                      <a:pt x="619" y="66"/>
                      <a:pt x="619" y="65"/>
                      <a:pt x="619" y="65"/>
                    </a:cubicBezTo>
                    <a:cubicBezTo>
                      <a:pt x="619" y="65"/>
                      <a:pt x="619" y="65"/>
                      <a:pt x="619" y="65"/>
                    </a:cubicBezTo>
                    <a:cubicBezTo>
                      <a:pt x="619" y="65"/>
                      <a:pt x="619" y="65"/>
                      <a:pt x="619" y="65"/>
                    </a:cubicBezTo>
                    <a:cubicBezTo>
                      <a:pt x="618" y="65"/>
                      <a:pt x="618" y="65"/>
                      <a:pt x="618" y="65"/>
                    </a:cubicBezTo>
                    <a:cubicBezTo>
                      <a:pt x="613" y="65"/>
                      <a:pt x="613" y="65"/>
                      <a:pt x="613" y="65"/>
                    </a:cubicBezTo>
                    <a:cubicBezTo>
                      <a:pt x="592" y="64"/>
                      <a:pt x="592" y="64"/>
                      <a:pt x="592" y="64"/>
                    </a:cubicBezTo>
                    <a:cubicBezTo>
                      <a:pt x="565" y="63"/>
                      <a:pt x="536" y="62"/>
                      <a:pt x="506" y="61"/>
                    </a:cubicBezTo>
                    <a:cubicBezTo>
                      <a:pt x="458" y="59"/>
                      <a:pt x="331" y="57"/>
                      <a:pt x="203" y="55"/>
                    </a:cubicBezTo>
                    <a:cubicBezTo>
                      <a:pt x="171" y="54"/>
                      <a:pt x="139" y="54"/>
                      <a:pt x="108" y="54"/>
                    </a:cubicBezTo>
                    <a:cubicBezTo>
                      <a:pt x="92" y="53"/>
                      <a:pt x="77" y="53"/>
                      <a:pt x="62" y="53"/>
                    </a:cubicBezTo>
                    <a:cubicBezTo>
                      <a:pt x="41" y="53"/>
                      <a:pt x="41" y="53"/>
                      <a:pt x="41" y="53"/>
                    </a:cubicBezTo>
                    <a:cubicBezTo>
                      <a:pt x="30" y="53"/>
                      <a:pt x="30" y="53"/>
                      <a:pt x="30" y="53"/>
                    </a:cubicBezTo>
                    <a:cubicBezTo>
                      <a:pt x="25" y="53"/>
                      <a:pt x="25" y="53"/>
                      <a:pt x="25" y="53"/>
                    </a:cubicBezTo>
                    <a:cubicBezTo>
                      <a:pt x="22" y="53"/>
                      <a:pt x="22" y="53"/>
                      <a:pt x="22" y="53"/>
                    </a:cubicBezTo>
                    <a:cubicBezTo>
                      <a:pt x="21" y="53"/>
                      <a:pt x="21" y="53"/>
                      <a:pt x="21" y="53"/>
                    </a:cubicBezTo>
                    <a:cubicBezTo>
                      <a:pt x="21" y="53"/>
                      <a:pt x="21" y="53"/>
                      <a:pt x="21" y="53"/>
                    </a:cubicBezTo>
                    <a:cubicBezTo>
                      <a:pt x="20" y="53"/>
                      <a:pt x="20" y="53"/>
                      <a:pt x="20" y="53"/>
                    </a:cubicBezTo>
                    <a:moveTo>
                      <a:pt x="20" y="50"/>
                    </a:moveTo>
                    <a:cubicBezTo>
                      <a:pt x="20" y="50"/>
                      <a:pt x="20" y="51"/>
                      <a:pt x="20" y="53"/>
                    </a:cubicBezTo>
                    <a:cubicBezTo>
                      <a:pt x="20" y="53"/>
                      <a:pt x="20" y="53"/>
                      <a:pt x="20" y="53"/>
                    </a:cubicBezTo>
                    <a:cubicBezTo>
                      <a:pt x="20" y="52"/>
                      <a:pt x="20" y="51"/>
                      <a:pt x="20" y="51"/>
                    </a:cubicBezTo>
                    <a:cubicBezTo>
                      <a:pt x="20" y="51"/>
                      <a:pt x="20" y="51"/>
                      <a:pt x="20" y="51"/>
                    </a:cubicBezTo>
                    <a:cubicBezTo>
                      <a:pt x="20" y="50"/>
                      <a:pt x="20" y="50"/>
                      <a:pt x="20" y="50"/>
                    </a:cubicBezTo>
                    <a:moveTo>
                      <a:pt x="818" y="13"/>
                    </a:moveTo>
                    <a:cubicBezTo>
                      <a:pt x="818" y="13"/>
                      <a:pt x="818" y="17"/>
                      <a:pt x="818" y="28"/>
                    </a:cubicBezTo>
                    <a:cubicBezTo>
                      <a:pt x="818" y="28"/>
                      <a:pt x="818" y="28"/>
                      <a:pt x="818" y="28"/>
                    </a:cubicBezTo>
                    <a:cubicBezTo>
                      <a:pt x="817" y="28"/>
                      <a:pt x="817" y="28"/>
                      <a:pt x="817" y="28"/>
                    </a:cubicBezTo>
                    <a:cubicBezTo>
                      <a:pt x="811" y="28"/>
                      <a:pt x="811" y="28"/>
                      <a:pt x="811" y="28"/>
                    </a:cubicBezTo>
                    <a:cubicBezTo>
                      <a:pt x="804" y="27"/>
                      <a:pt x="804" y="27"/>
                      <a:pt x="804" y="27"/>
                    </a:cubicBezTo>
                    <a:cubicBezTo>
                      <a:pt x="803" y="27"/>
                      <a:pt x="803" y="27"/>
                      <a:pt x="803" y="27"/>
                    </a:cubicBezTo>
                    <a:cubicBezTo>
                      <a:pt x="802" y="27"/>
                      <a:pt x="802" y="27"/>
                      <a:pt x="802" y="27"/>
                    </a:cubicBezTo>
                    <a:cubicBezTo>
                      <a:pt x="802" y="34"/>
                      <a:pt x="802" y="39"/>
                      <a:pt x="802" y="44"/>
                    </a:cubicBezTo>
                    <a:cubicBezTo>
                      <a:pt x="803" y="44"/>
                      <a:pt x="803" y="44"/>
                      <a:pt x="803" y="44"/>
                    </a:cubicBezTo>
                    <a:cubicBezTo>
                      <a:pt x="804" y="44"/>
                      <a:pt x="804" y="44"/>
                      <a:pt x="804" y="44"/>
                    </a:cubicBezTo>
                    <a:cubicBezTo>
                      <a:pt x="804" y="44"/>
                      <a:pt x="804" y="44"/>
                      <a:pt x="804" y="44"/>
                    </a:cubicBezTo>
                    <a:cubicBezTo>
                      <a:pt x="804" y="44"/>
                      <a:pt x="804" y="44"/>
                      <a:pt x="804" y="44"/>
                    </a:cubicBezTo>
                    <a:cubicBezTo>
                      <a:pt x="814" y="44"/>
                      <a:pt x="814" y="44"/>
                      <a:pt x="814" y="44"/>
                    </a:cubicBezTo>
                    <a:cubicBezTo>
                      <a:pt x="817" y="44"/>
                      <a:pt x="817" y="44"/>
                      <a:pt x="817" y="44"/>
                    </a:cubicBezTo>
                    <a:cubicBezTo>
                      <a:pt x="818" y="44"/>
                      <a:pt x="818" y="44"/>
                      <a:pt x="818" y="44"/>
                    </a:cubicBezTo>
                    <a:cubicBezTo>
                      <a:pt x="818" y="40"/>
                      <a:pt x="818" y="38"/>
                      <a:pt x="818" y="37"/>
                    </a:cubicBezTo>
                    <a:cubicBezTo>
                      <a:pt x="818" y="36"/>
                      <a:pt x="818" y="36"/>
                      <a:pt x="818" y="36"/>
                    </a:cubicBezTo>
                    <a:cubicBezTo>
                      <a:pt x="818" y="36"/>
                      <a:pt x="818" y="36"/>
                      <a:pt x="818" y="37"/>
                    </a:cubicBezTo>
                    <a:cubicBezTo>
                      <a:pt x="818" y="40"/>
                      <a:pt x="818" y="48"/>
                      <a:pt x="819" y="57"/>
                    </a:cubicBezTo>
                    <a:cubicBezTo>
                      <a:pt x="819" y="68"/>
                      <a:pt x="819" y="78"/>
                      <a:pt x="819" y="78"/>
                    </a:cubicBezTo>
                    <a:cubicBezTo>
                      <a:pt x="819" y="78"/>
                      <a:pt x="819" y="78"/>
                      <a:pt x="819" y="78"/>
                    </a:cubicBezTo>
                    <a:cubicBezTo>
                      <a:pt x="819" y="78"/>
                      <a:pt x="819" y="78"/>
                      <a:pt x="819" y="78"/>
                    </a:cubicBezTo>
                    <a:cubicBezTo>
                      <a:pt x="818" y="78"/>
                      <a:pt x="818" y="78"/>
                      <a:pt x="818" y="78"/>
                    </a:cubicBezTo>
                    <a:cubicBezTo>
                      <a:pt x="813" y="78"/>
                      <a:pt x="813" y="78"/>
                      <a:pt x="813" y="78"/>
                    </a:cubicBezTo>
                    <a:cubicBezTo>
                      <a:pt x="803" y="79"/>
                      <a:pt x="803" y="79"/>
                      <a:pt x="803" y="79"/>
                    </a:cubicBezTo>
                    <a:cubicBezTo>
                      <a:pt x="804" y="81"/>
                      <a:pt x="804" y="81"/>
                      <a:pt x="804" y="81"/>
                    </a:cubicBezTo>
                    <a:cubicBezTo>
                      <a:pt x="804" y="81"/>
                      <a:pt x="804" y="81"/>
                      <a:pt x="804" y="81"/>
                    </a:cubicBezTo>
                    <a:cubicBezTo>
                      <a:pt x="804" y="81"/>
                      <a:pt x="804" y="81"/>
                      <a:pt x="804" y="81"/>
                    </a:cubicBezTo>
                    <a:cubicBezTo>
                      <a:pt x="804" y="81"/>
                      <a:pt x="804" y="81"/>
                      <a:pt x="804" y="81"/>
                    </a:cubicBezTo>
                    <a:cubicBezTo>
                      <a:pt x="803" y="79"/>
                      <a:pt x="803" y="79"/>
                      <a:pt x="803" y="79"/>
                    </a:cubicBezTo>
                    <a:cubicBezTo>
                      <a:pt x="774" y="81"/>
                      <a:pt x="774" y="81"/>
                      <a:pt x="774" y="81"/>
                    </a:cubicBezTo>
                    <a:cubicBezTo>
                      <a:pt x="764" y="82"/>
                      <a:pt x="755" y="83"/>
                      <a:pt x="746" y="83"/>
                    </a:cubicBezTo>
                    <a:cubicBezTo>
                      <a:pt x="746" y="87"/>
                      <a:pt x="746" y="91"/>
                      <a:pt x="746" y="96"/>
                    </a:cubicBezTo>
                    <a:cubicBezTo>
                      <a:pt x="752" y="96"/>
                      <a:pt x="758" y="96"/>
                      <a:pt x="764" y="95"/>
                    </a:cubicBezTo>
                    <a:cubicBezTo>
                      <a:pt x="777" y="95"/>
                      <a:pt x="791" y="94"/>
                      <a:pt x="805" y="94"/>
                    </a:cubicBezTo>
                    <a:cubicBezTo>
                      <a:pt x="816" y="93"/>
                      <a:pt x="816" y="93"/>
                      <a:pt x="816" y="93"/>
                    </a:cubicBezTo>
                    <a:cubicBezTo>
                      <a:pt x="816" y="93"/>
                      <a:pt x="816" y="93"/>
                      <a:pt x="816" y="93"/>
                    </a:cubicBezTo>
                    <a:cubicBezTo>
                      <a:pt x="818" y="93"/>
                      <a:pt x="818" y="93"/>
                      <a:pt x="818" y="93"/>
                    </a:cubicBezTo>
                    <a:cubicBezTo>
                      <a:pt x="819" y="93"/>
                      <a:pt x="819" y="93"/>
                      <a:pt x="819" y="93"/>
                    </a:cubicBezTo>
                    <a:cubicBezTo>
                      <a:pt x="820" y="93"/>
                      <a:pt x="820" y="93"/>
                      <a:pt x="820" y="93"/>
                    </a:cubicBezTo>
                    <a:cubicBezTo>
                      <a:pt x="820" y="93"/>
                      <a:pt x="820" y="93"/>
                      <a:pt x="820" y="93"/>
                    </a:cubicBezTo>
                    <a:cubicBezTo>
                      <a:pt x="820" y="93"/>
                      <a:pt x="820" y="93"/>
                      <a:pt x="820" y="93"/>
                    </a:cubicBezTo>
                    <a:cubicBezTo>
                      <a:pt x="820" y="93"/>
                      <a:pt x="820" y="93"/>
                      <a:pt x="820" y="93"/>
                    </a:cubicBezTo>
                    <a:cubicBezTo>
                      <a:pt x="820" y="94"/>
                      <a:pt x="820" y="94"/>
                      <a:pt x="820" y="94"/>
                    </a:cubicBezTo>
                    <a:cubicBezTo>
                      <a:pt x="820" y="94"/>
                      <a:pt x="820" y="74"/>
                      <a:pt x="819" y="54"/>
                    </a:cubicBezTo>
                    <a:cubicBezTo>
                      <a:pt x="819" y="47"/>
                      <a:pt x="818" y="40"/>
                      <a:pt x="818" y="34"/>
                    </a:cubicBezTo>
                    <a:cubicBezTo>
                      <a:pt x="818" y="34"/>
                      <a:pt x="818" y="34"/>
                      <a:pt x="818" y="34"/>
                    </a:cubicBezTo>
                    <a:cubicBezTo>
                      <a:pt x="818" y="32"/>
                      <a:pt x="818" y="30"/>
                      <a:pt x="818" y="29"/>
                    </a:cubicBezTo>
                    <a:cubicBezTo>
                      <a:pt x="818" y="20"/>
                      <a:pt x="818" y="13"/>
                      <a:pt x="818" y="13"/>
                    </a:cubicBezTo>
                    <a:moveTo>
                      <a:pt x="0" y="10"/>
                    </a:moveTo>
                    <a:cubicBezTo>
                      <a:pt x="0" y="10"/>
                      <a:pt x="0" y="10"/>
                      <a:pt x="0" y="11"/>
                    </a:cubicBezTo>
                    <a:cubicBezTo>
                      <a:pt x="0" y="11"/>
                      <a:pt x="0" y="15"/>
                      <a:pt x="0" y="20"/>
                    </a:cubicBezTo>
                    <a:cubicBezTo>
                      <a:pt x="0" y="24"/>
                      <a:pt x="0" y="29"/>
                      <a:pt x="0" y="35"/>
                    </a:cubicBezTo>
                    <a:cubicBezTo>
                      <a:pt x="0" y="36"/>
                      <a:pt x="0" y="38"/>
                      <a:pt x="0" y="39"/>
                    </a:cubicBezTo>
                    <a:cubicBezTo>
                      <a:pt x="0" y="44"/>
                      <a:pt x="0" y="50"/>
                      <a:pt x="1" y="55"/>
                    </a:cubicBezTo>
                    <a:cubicBezTo>
                      <a:pt x="1" y="62"/>
                      <a:pt x="1" y="69"/>
                      <a:pt x="1" y="75"/>
                    </a:cubicBezTo>
                    <a:cubicBezTo>
                      <a:pt x="1" y="75"/>
                      <a:pt x="1" y="75"/>
                      <a:pt x="1" y="75"/>
                    </a:cubicBezTo>
                    <a:cubicBezTo>
                      <a:pt x="1" y="68"/>
                      <a:pt x="1" y="61"/>
                      <a:pt x="1" y="54"/>
                    </a:cubicBezTo>
                    <a:cubicBezTo>
                      <a:pt x="1" y="48"/>
                      <a:pt x="0" y="41"/>
                      <a:pt x="0" y="35"/>
                    </a:cubicBezTo>
                    <a:cubicBezTo>
                      <a:pt x="0" y="35"/>
                      <a:pt x="0" y="35"/>
                      <a:pt x="0" y="35"/>
                    </a:cubicBezTo>
                    <a:cubicBezTo>
                      <a:pt x="0" y="32"/>
                      <a:pt x="0" y="28"/>
                      <a:pt x="0" y="26"/>
                    </a:cubicBezTo>
                    <a:cubicBezTo>
                      <a:pt x="0" y="23"/>
                      <a:pt x="0" y="21"/>
                      <a:pt x="0" y="20"/>
                    </a:cubicBezTo>
                    <a:cubicBezTo>
                      <a:pt x="0" y="14"/>
                      <a:pt x="0" y="11"/>
                      <a:pt x="0" y="11"/>
                    </a:cubicBezTo>
                    <a:cubicBezTo>
                      <a:pt x="0" y="10"/>
                      <a:pt x="0" y="10"/>
                      <a:pt x="0" y="10"/>
                    </a:cubicBezTo>
                    <a:moveTo>
                      <a:pt x="0" y="7"/>
                    </a:moveTo>
                    <a:cubicBezTo>
                      <a:pt x="0" y="7"/>
                      <a:pt x="0" y="7"/>
                      <a:pt x="0" y="7"/>
                    </a:cubicBezTo>
                    <a:cubicBezTo>
                      <a:pt x="0" y="8"/>
                      <a:pt x="0" y="9"/>
                      <a:pt x="0" y="10"/>
                    </a:cubicBezTo>
                    <a:cubicBezTo>
                      <a:pt x="0" y="10"/>
                      <a:pt x="0" y="10"/>
                      <a:pt x="0" y="11"/>
                    </a:cubicBezTo>
                    <a:cubicBezTo>
                      <a:pt x="0" y="13"/>
                      <a:pt x="0" y="16"/>
                      <a:pt x="0" y="20"/>
                    </a:cubicBezTo>
                    <a:cubicBezTo>
                      <a:pt x="0" y="21"/>
                      <a:pt x="0" y="24"/>
                      <a:pt x="0" y="26"/>
                    </a:cubicBezTo>
                    <a:cubicBezTo>
                      <a:pt x="0" y="26"/>
                      <a:pt x="0" y="26"/>
                      <a:pt x="0" y="27"/>
                    </a:cubicBezTo>
                    <a:cubicBezTo>
                      <a:pt x="0" y="27"/>
                      <a:pt x="0" y="27"/>
                      <a:pt x="0" y="27"/>
                    </a:cubicBezTo>
                    <a:cubicBezTo>
                      <a:pt x="1" y="27"/>
                      <a:pt x="1" y="27"/>
                      <a:pt x="1" y="27"/>
                    </a:cubicBezTo>
                    <a:cubicBezTo>
                      <a:pt x="1" y="27"/>
                      <a:pt x="1" y="27"/>
                      <a:pt x="1" y="27"/>
                    </a:cubicBezTo>
                    <a:cubicBezTo>
                      <a:pt x="4" y="27"/>
                      <a:pt x="4" y="27"/>
                      <a:pt x="4" y="27"/>
                    </a:cubicBezTo>
                    <a:cubicBezTo>
                      <a:pt x="9" y="27"/>
                      <a:pt x="9" y="27"/>
                      <a:pt x="9" y="27"/>
                    </a:cubicBezTo>
                    <a:cubicBezTo>
                      <a:pt x="19" y="27"/>
                      <a:pt x="19" y="27"/>
                      <a:pt x="19" y="27"/>
                    </a:cubicBezTo>
                    <a:cubicBezTo>
                      <a:pt x="39" y="27"/>
                      <a:pt x="39" y="27"/>
                      <a:pt x="39" y="27"/>
                    </a:cubicBezTo>
                    <a:cubicBezTo>
                      <a:pt x="101" y="27"/>
                      <a:pt x="155" y="30"/>
                      <a:pt x="183" y="33"/>
                    </a:cubicBezTo>
                    <a:cubicBezTo>
                      <a:pt x="185" y="33"/>
                      <a:pt x="184" y="33"/>
                      <a:pt x="182" y="34"/>
                    </a:cubicBezTo>
                    <a:cubicBezTo>
                      <a:pt x="178" y="34"/>
                      <a:pt x="169" y="35"/>
                      <a:pt x="173" y="36"/>
                    </a:cubicBezTo>
                    <a:cubicBezTo>
                      <a:pt x="207" y="39"/>
                      <a:pt x="302" y="41"/>
                      <a:pt x="288" y="45"/>
                    </a:cubicBezTo>
                    <a:cubicBezTo>
                      <a:pt x="278" y="46"/>
                      <a:pt x="306" y="48"/>
                      <a:pt x="342" y="48"/>
                    </a:cubicBezTo>
                    <a:cubicBezTo>
                      <a:pt x="358" y="49"/>
                      <a:pt x="376" y="49"/>
                      <a:pt x="392" y="49"/>
                    </a:cubicBezTo>
                    <a:cubicBezTo>
                      <a:pt x="394" y="49"/>
                      <a:pt x="397" y="49"/>
                      <a:pt x="400" y="49"/>
                    </a:cubicBezTo>
                    <a:cubicBezTo>
                      <a:pt x="427" y="49"/>
                      <a:pt x="488" y="49"/>
                      <a:pt x="565" y="47"/>
                    </a:cubicBezTo>
                    <a:cubicBezTo>
                      <a:pt x="608" y="47"/>
                      <a:pt x="656" y="46"/>
                      <a:pt x="707" y="45"/>
                    </a:cubicBezTo>
                    <a:cubicBezTo>
                      <a:pt x="717" y="45"/>
                      <a:pt x="727" y="45"/>
                      <a:pt x="738" y="45"/>
                    </a:cubicBezTo>
                    <a:cubicBezTo>
                      <a:pt x="738" y="45"/>
                      <a:pt x="738" y="45"/>
                      <a:pt x="739" y="45"/>
                    </a:cubicBezTo>
                    <a:cubicBezTo>
                      <a:pt x="739" y="45"/>
                      <a:pt x="739" y="45"/>
                      <a:pt x="739" y="45"/>
                    </a:cubicBezTo>
                    <a:cubicBezTo>
                      <a:pt x="754" y="45"/>
                      <a:pt x="769" y="44"/>
                      <a:pt x="785" y="44"/>
                    </a:cubicBezTo>
                    <a:cubicBezTo>
                      <a:pt x="802" y="44"/>
                      <a:pt x="802" y="44"/>
                      <a:pt x="802" y="44"/>
                    </a:cubicBezTo>
                    <a:cubicBezTo>
                      <a:pt x="802" y="39"/>
                      <a:pt x="802" y="34"/>
                      <a:pt x="802" y="27"/>
                    </a:cubicBezTo>
                    <a:cubicBezTo>
                      <a:pt x="789" y="27"/>
                      <a:pt x="789" y="27"/>
                      <a:pt x="789" y="27"/>
                    </a:cubicBezTo>
                    <a:cubicBezTo>
                      <a:pt x="773" y="27"/>
                      <a:pt x="756" y="27"/>
                      <a:pt x="739" y="26"/>
                    </a:cubicBezTo>
                    <a:cubicBezTo>
                      <a:pt x="738" y="26"/>
                      <a:pt x="738" y="26"/>
                      <a:pt x="738" y="26"/>
                    </a:cubicBezTo>
                    <a:cubicBezTo>
                      <a:pt x="738" y="26"/>
                      <a:pt x="738" y="26"/>
                      <a:pt x="737" y="26"/>
                    </a:cubicBezTo>
                    <a:cubicBezTo>
                      <a:pt x="737" y="26"/>
                      <a:pt x="737" y="26"/>
                      <a:pt x="737" y="26"/>
                    </a:cubicBezTo>
                    <a:cubicBezTo>
                      <a:pt x="724" y="26"/>
                      <a:pt x="710" y="26"/>
                      <a:pt x="695" y="26"/>
                    </a:cubicBezTo>
                    <a:cubicBezTo>
                      <a:pt x="694" y="26"/>
                      <a:pt x="692" y="26"/>
                      <a:pt x="691" y="26"/>
                    </a:cubicBezTo>
                    <a:cubicBezTo>
                      <a:pt x="622" y="25"/>
                      <a:pt x="547" y="24"/>
                      <a:pt x="472" y="24"/>
                    </a:cubicBezTo>
                    <a:cubicBezTo>
                      <a:pt x="320" y="23"/>
                      <a:pt x="165" y="22"/>
                      <a:pt x="45" y="20"/>
                    </a:cubicBezTo>
                    <a:cubicBezTo>
                      <a:pt x="36" y="19"/>
                      <a:pt x="27" y="19"/>
                      <a:pt x="17" y="19"/>
                    </a:cubicBezTo>
                    <a:cubicBezTo>
                      <a:pt x="12" y="19"/>
                      <a:pt x="7" y="19"/>
                      <a:pt x="1" y="19"/>
                    </a:cubicBezTo>
                    <a:cubicBezTo>
                      <a:pt x="1" y="19"/>
                      <a:pt x="1" y="19"/>
                      <a:pt x="1" y="19"/>
                    </a:cubicBezTo>
                    <a:cubicBezTo>
                      <a:pt x="0" y="19"/>
                      <a:pt x="0" y="19"/>
                      <a:pt x="0" y="19"/>
                    </a:cubicBezTo>
                    <a:cubicBezTo>
                      <a:pt x="0" y="16"/>
                      <a:pt x="0" y="13"/>
                      <a:pt x="0" y="11"/>
                    </a:cubicBezTo>
                    <a:cubicBezTo>
                      <a:pt x="0" y="10"/>
                      <a:pt x="0" y="10"/>
                      <a:pt x="0" y="10"/>
                    </a:cubicBezTo>
                    <a:cubicBezTo>
                      <a:pt x="0" y="9"/>
                      <a:pt x="0" y="8"/>
                      <a:pt x="0" y="7"/>
                    </a:cubicBezTo>
                    <a:moveTo>
                      <a:pt x="0" y="0"/>
                    </a:moveTo>
                    <a:cubicBezTo>
                      <a:pt x="0" y="0"/>
                      <a:pt x="0" y="3"/>
                      <a:pt x="0" y="7"/>
                    </a:cubicBezTo>
                    <a:cubicBezTo>
                      <a:pt x="0" y="7"/>
                      <a:pt x="0" y="7"/>
                      <a:pt x="0" y="7"/>
                    </a:cubicBezTo>
                    <a:cubicBezTo>
                      <a:pt x="0" y="2"/>
                      <a:pt x="0" y="0"/>
                      <a:pt x="0" y="0"/>
                    </a:cubicBezTo>
                  </a:path>
                </a:pathLst>
              </a:custGeom>
              <a:solidFill>
                <a:srgbClr val="F4F4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53" name="Freeform 169"/>
              <p:cNvSpPr>
                <a:spLocks noEditPoints="1"/>
              </p:cNvSpPr>
              <p:nvPr/>
            </p:nvSpPr>
            <p:spPr bwMode="auto">
              <a:xfrm>
                <a:off x="3251282" y="2495845"/>
                <a:ext cx="1994358" cy="249496"/>
              </a:xfrm>
              <a:custGeom>
                <a:avLst/>
                <a:gdLst>
                  <a:gd name="T0" fmla="*/ 20 w 911"/>
                  <a:gd name="T1" fmla="*/ 114 h 114"/>
                  <a:gd name="T2" fmla="*/ 20 w 911"/>
                  <a:gd name="T3" fmla="*/ 114 h 114"/>
                  <a:gd name="T4" fmla="*/ 20 w 911"/>
                  <a:gd name="T5" fmla="*/ 114 h 114"/>
                  <a:gd name="T6" fmla="*/ 128 w 911"/>
                  <a:gd name="T7" fmla="*/ 105 h 114"/>
                  <a:gd name="T8" fmla="*/ 20 w 911"/>
                  <a:gd name="T9" fmla="*/ 99 h 114"/>
                  <a:gd name="T10" fmla="*/ 20 w 911"/>
                  <a:gd name="T11" fmla="*/ 99 h 114"/>
                  <a:gd name="T12" fmla="*/ 20 w 911"/>
                  <a:gd name="T13" fmla="*/ 99 h 114"/>
                  <a:gd name="T14" fmla="*/ 20 w 911"/>
                  <a:gd name="T15" fmla="*/ 98 h 114"/>
                  <a:gd name="T16" fmla="*/ 21 w 911"/>
                  <a:gd name="T17" fmla="*/ 106 h 114"/>
                  <a:gd name="T18" fmla="*/ 84 w 911"/>
                  <a:gd name="T19" fmla="*/ 105 h 114"/>
                  <a:gd name="T20" fmla="*/ 108 w 911"/>
                  <a:gd name="T21" fmla="*/ 105 h 114"/>
                  <a:gd name="T22" fmla="*/ 128 w 911"/>
                  <a:gd name="T23" fmla="*/ 105 h 114"/>
                  <a:gd name="T24" fmla="*/ 108 w 911"/>
                  <a:gd name="T25" fmla="*/ 105 h 114"/>
                  <a:gd name="T26" fmla="*/ 35 w 911"/>
                  <a:gd name="T27" fmla="*/ 106 h 114"/>
                  <a:gd name="T28" fmla="*/ 21 w 911"/>
                  <a:gd name="T29" fmla="*/ 106 h 114"/>
                  <a:gd name="T30" fmla="*/ 726 w 911"/>
                  <a:gd name="T31" fmla="*/ 97 h 114"/>
                  <a:gd name="T32" fmla="*/ 301 w 911"/>
                  <a:gd name="T33" fmla="*/ 104 h 114"/>
                  <a:gd name="T34" fmla="*/ 366 w 911"/>
                  <a:gd name="T35" fmla="*/ 104 h 114"/>
                  <a:gd name="T36" fmla="*/ 726 w 911"/>
                  <a:gd name="T37" fmla="*/ 97 h 114"/>
                  <a:gd name="T38" fmla="*/ 726 w 911"/>
                  <a:gd name="T39" fmla="*/ 97 h 114"/>
                  <a:gd name="T40" fmla="*/ 0 w 911"/>
                  <a:gd name="T41" fmla="*/ 85 h 114"/>
                  <a:gd name="T42" fmla="*/ 909 w 911"/>
                  <a:gd name="T43" fmla="*/ 84 h 114"/>
                  <a:gd name="T44" fmla="*/ 824 w 911"/>
                  <a:gd name="T45" fmla="*/ 81 h 114"/>
                  <a:gd name="T46" fmla="*/ 878 w 911"/>
                  <a:gd name="T47" fmla="*/ 83 h 114"/>
                  <a:gd name="T48" fmla="*/ 726 w 911"/>
                  <a:gd name="T49" fmla="*/ 79 h 114"/>
                  <a:gd name="T50" fmla="*/ 128 w 911"/>
                  <a:gd name="T51" fmla="*/ 85 h 114"/>
                  <a:gd name="T52" fmla="*/ 631 w 911"/>
                  <a:gd name="T53" fmla="*/ 78 h 114"/>
                  <a:gd name="T54" fmla="*/ 910 w 911"/>
                  <a:gd name="T55" fmla="*/ 76 h 114"/>
                  <a:gd name="T56" fmla="*/ 909 w 911"/>
                  <a:gd name="T57" fmla="*/ 84 h 114"/>
                  <a:gd name="T58" fmla="*/ 910 w 911"/>
                  <a:gd name="T59" fmla="*/ 84 h 114"/>
                  <a:gd name="T60" fmla="*/ 910 w 911"/>
                  <a:gd name="T61" fmla="*/ 76 h 114"/>
                  <a:gd name="T62" fmla="*/ 910 w 911"/>
                  <a:gd name="T63" fmla="*/ 76 h 114"/>
                  <a:gd name="T64" fmla="*/ 911 w 911"/>
                  <a:gd name="T65" fmla="*/ 91 h 114"/>
                  <a:gd name="T66" fmla="*/ 910 w 911"/>
                  <a:gd name="T67" fmla="*/ 89 h 114"/>
                  <a:gd name="T68" fmla="*/ 20 w 911"/>
                  <a:gd name="T69" fmla="*/ 25 h 114"/>
                  <a:gd name="T70" fmla="*/ 2 w 911"/>
                  <a:gd name="T71" fmla="*/ 85 h 114"/>
                  <a:gd name="T72" fmla="*/ 20 w 911"/>
                  <a:gd name="T73" fmla="*/ 114 h 114"/>
                  <a:gd name="T74" fmla="*/ 20 w 911"/>
                  <a:gd name="T75" fmla="*/ 111 h 114"/>
                  <a:gd name="T76" fmla="*/ 21 w 911"/>
                  <a:gd name="T77" fmla="*/ 85 h 114"/>
                  <a:gd name="T78" fmla="*/ 128 w 911"/>
                  <a:gd name="T79" fmla="*/ 85 h 114"/>
                  <a:gd name="T80" fmla="*/ 108 w 911"/>
                  <a:gd name="T81" fmla="*/ 85 h 114"/>
                  <a:gd name="T82" fmla="*/ 21 w 911"/>
                  <a:gd name="T83" fmla="*/ 85 h 114"/>
                  <a:gd name="T84" fmla="*/ 20 w 911"/>
                  <a:gd name="T85" fmla="*/ 25 h 114"/>
                  <a:gd name="T86" fmla="*/ 907 w 911"/>
                  <a:gd name="T87" fmla="*/ 0 h 114"/>
                  <a:gd name="T88" fmla="*/ 901 w 911"/>
                  <a:gd name="T89" fmla="*/ 1 h 114"/>
                  <a:gd name="T90" fmla="*/ 870 w 911"/>
                  <a:gd name="T91" fmla="*/ 3 h 114"/>
                  <a:gd name="T92" fmla="*/ 287 w 911"/>
                  <a:gd name="T93" fmla="*/ 15 h 114"/>
                  <a:gd name="T94" fmla="*/ 42 w 911"/>
                  <a:gd name="T95" fmla="*/ 20 h 114"/>
                  <a:gd name="T96" fmla="*/ 20 w 911"/>
                  <a:gd name="T97" fmla="*/ 21 h 114"/>
                  <a:gd name="T98" fmla="*/ 20 w 911"/>
                  <a:gd name="T99" fmla="*/ 21 h 114"/>
                  <a:gd name="T100" fmla="*/ 85 w 911"/>
                  <a:gd name="T101" fmla="*/ 18 h 114"/>
                  <a:gd name="T102" fmla="*/ 551 w 911"/>
                  <a:gd name="T103" fmla="*/ 12 h 114"/>
                  <a:gd name="T104" fmla="*/ 876 w 911"/>
                  <a:gd name="T105" fmla="*/ 3 h 114"/>
                  <a:gd name="T106" fmla="*/ 905 w 911"/>
                  <a:gd name="T107" fmla="*/ 0 h 114"/>
                  <a:gd name="T108" fmla="*/ 907 w 911"/>
                  <a:gd name="T109" fmla="*/ 0 h 114"/>
                  <a:gd name="T110" fmla="*/ 908 w 911"/>
                  <a:gd name="T111" fmla="*/ 16 h 114"/>
                  <a:gd name="T112" fmla="*/ 909 w 911"/>
                  <a:gd name="T113" fmla="*/ 57 h 114"/>
                  <a:gd name="T114" fmla="*/ 911 w 911"/>
                  <a:gd name="T115" fmla="*/ 91 h 114"/>
                  <a:gd name="T116" fmla="*/ 909 w 911"/>
                  <a:gd name="T117" fmla="*/ 54 h 114"/>
                  <a:gd name="T118" fmla="*/ 908 w 911"/>
                  <a:gd name="T119" fmla="*/ 1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114">
                    <a:moveTo>
                      <a:pt x="20" y="114"/>
                    </a:moveTo>
                    <a:cubicBezTo>
                      <a:pt x="20" y="114"/>
                      <a:pt x="20" y="114"/>
                      <a:pt x="20" y="114"/>
                    </a:cubicBezTo>
                    <a:cubicBezTo>
                      <a:pt x="20" y="114"/>
                      <a:pt x="20" y="114"/>
                      <a:pt x="20" y="114"/>
                    </a:cubicBezTo>
                    <a:moveTo>
                      <a:pt x="20" y="114"/>
                    </a:moveTo>
                    <a:cubicBezTo>
                      <a:pt x="20" y="114"/>
                      <a:pt x="20" y="114"/>
                      <a:pt x="20" y="114"/>
                    </a:cubicBezTo>
                    <a:cubicBezTo>
                      <a:pt x="20" y="114"/>
                      <a:pt x="20" y="114"/>
                      <a:pt x="20" y="114"/>
                    </a:cubicBezTo>
                    <a:moveTo>
                      <a:pt x="20" y="114"/>
                    </a:moveTo>
                    <a:cubicBezTo>
                      <a:pt x="20" y="114"/>
                      <a:pt x="20" y="114"/>
                      <a:pt x="20" y="114"/>
                    </a:cubicBezTo>
                    <a:cubicBezTo>
                      <a:pt x="20" y="114"/>
                      <a:pt x="20" y="114"/>
                      <a:pt x="20" y="114"/>
                    </a:cubicBezTo>
                    <a:moveTo>
                      <a:pt x="20" y="114"/>
                    </a:moveTo>
                    <a:cubicBezTo>
                      <a:pt x="20" y="114"/>
                      <a:pt x="20" y="114"/>
                      <a:pt x="20" y="114"/>
                    </a:cubicBezTo>
                    <a:cubicBezTo>
                      <a:pt x="20" y="114"/>
                      <a:pt x="20" y="114"/>
                      <a:pt x="20" y="114"/>
                    </a:cubicBezTo>
                    <a:moveTo>
                      <a:pt x="260" y="105"/>
                    </a:moveTo>
                    <a:cubicBezTo>
                      <a:pt x="260" y="105"/>
                      <a:pt x="260" y="105"/>
                      <a:pt x="260" y="105"/>
                    </a:cubicBezTo>
                    <a:cubicBezTo>
                      <a:pt x="213" y="105"/>
                      <a:pt x="162" y="105"/>
                      <a:pt x="128" y="105"/>
                    </a:cubicBezTo>
                    <a:cubicBezTo>
                      <a:pt x="128" y="105"/>
                      <a:pt x="128" y="105"/>
                      <a:pt x="128" y="105"/>
                    </a:cubicBezTo>
                    <a:cubicBezTo>
                      <a:pt x="162" y="105"/>
                      <a:pt x="213" y="105"/>
                      <a:pt x="260" y="105"/>
                    </a:cubicBezTo>
                    <a:cubicBezTo>
                      <a:pt x="260" y="105"/>
                      <a:pt x="260" y="105"/>
                      <a:pt x="260" y="105"/>
                    </a:cubicBezTo>
                    <a:cubicBezTo>
                      <a:pt x="260" y="105"/>
                      <a:pt x="260" y="105"/>
                      <a:pt x="260" y="105"/>
                    </a:cubicBezTo>
                    <a:moveTo>
                      <a:pt x="20" y="99"/>
                    </a:moveTo>
                    <a:cubicBezTo>
                      <a:pt x="20" y="99"/>
                      <a:pt x="20" y="100"/>
                      <a:pt x="20" y="101"/>
                    </a:cubicBezTo>
                    <a:cubicBezTo>
                      <a:pt x="20" y="105"/>
                      <a:pt x="20" y="112"/>
                      <a:pt x="20" y="114"/>
                    </a:cubicBezTo>
                    <a:cubicBezTo>
                      <a:pt x="20" y="112"/>
                      <a:pt x="20" y="105"/>
                      <a:pt x="20" y="101"/>
                    </a:cubicBezTo>
                    <a:cubicBezTo>
                      <a:pt x="20" y="100"/>
                      <a:pt x="20" y="99"/>
                      <a:pt x="20" y="99"/>
                    </a:cubicBezTo>
                    <a:moveTo>
                      <a:pt x="20" y="99"/>
                    </a:moveTo>
                    <a:cubicBezTo>
                      <a:pt x="20" y="99"/>
                      <a:pt x="20" y="99"/>
                      <a:pt x="20" y="99"/>
                    </a:cubicBezTo>
                    <a:cubicBezTo>
                      <a:pt x="20" y="99"/>
                      <a:pt x="20" y="99"/>
                      <a:pt x="20" y="99"/>
                    </a:cubicBezTo>
                    <a:cubicBezTo>
                      <a:pt x="20" y="99"/>
                      <a:pt x="20" y="99"/>
                      <a:pt x="20" y="99"/>
                    </a:cubicBezTo>
                    <a:moveTo>
                      <a:pt x="20" y="98"/>
                    </a:moveTo>
                    <a:cubicBezTo>
                      <a:pt x="20" y="99"/>
                      <a:pt x="20" y="99"/>
                      <a:pt x="20" y="99"/>
                    </a:cubicBezTo>
                    <a:cubicBezTo>
                      <a:pt x="20" y="99"/>
                      <a:pt x="20" y="99"/>
                      <a:pt x="20" y="99"/>
                    </a:cubicBezTo>
                    <a:cubicBezTo>
                      <a:pt x="20" y="98"/>
                      <a:pt x="20" y="98"/>
                      <a:pt x="20" y="98"/>
                    </a:cubicBezTo>
                    <a:cubicBezTo>
                      <a:pt x="20" y="98"/>
                      <a:pt x="20" y="100"/>
                      <a:pt x="20" y="106"/>
                    </a:cubicBezTo>
                    <a:cubicBezTo>
                      <a:pt x="20" y="106"/>
                      <a:pt x="20" y="106"/>
                      <a:pt x="20" y="106"/>
                    </a:cubicBezTo>
                    <a:cubicBezTo>
                      <a:pt x="21" y="106"/>
                      <a:pt x="21" y="106"/>
                      <a:pt x="21" y="106"/>
                    </a:cubicBezTo>
                    <a:cubicBezTo>
                      <a:pt x="21" y="106"/>
                      <a:pt x="21" y="106"/>
                      <a:pt x="21" y="106"/>
                    </a:cubicBezTo>
                    <a:cubicBezTo>
                      <a:pt x="22" y="106"/>
                      <a:pt x="22" y="106"/>
                      <a:pt x="22" y="106"/>
                    </a:cubicBezTo>
                    <a:cubicBezTo>
                      <a:pt x="27" y="106"/>
                      <a:pt x="27" y="106"/>
                      <a:pt x="27" y="106"/>
                    </a:cubicBezTo>
                    <a:cubicBezTo>
                      <a:pt x="35" y="106"/>
                      <a:pt x="35" y="106"/>
                      <a:pt x="35" y="106"/>
                    </a:cubicBezTo>
                    <a:cubicBezTo>
                      <a:pt x="56" y="106"/>
                      <a:pt x="73" y="106"/>
                      <a:pt x="84" y="105"/>
                    </a:cubicBezTo>
                    <a:cubicBezTo>
                      <a:pt x="86" y="105"/>
                      <a:pt x="87" y="105"/>
                      <a:pt x="88" y="105"/>
                    </a:cubicBezTo>
                    <a:cubicBezTo>
                      <a:pt x="88" y="105"/>
                      <a:pt x="88" y="105"/>
                      <a:pt x="88" y="105"/>
                    </a:cubicBezTo>
                    <a:cubicBezTo>
                      <a:pt x="89" y="105"/>
                      <a:pt x="96" y="105"/>
                      <a:pt x="108" y="105"/>
                    </a:cubicBezTo>
                    <a:cubicBezTo>
                      <a:pt x="108" y="105"/>
                      <a:pt x="108" y="105"/>
                      <a:pt x="108" y="105"/>
                    </a:cubicBezTo>
                    <a:cubicBezTo>
                      <a:pt x="108" y="105"/>
                      <a:pt x="109" y="105"/>
                      <a:pt x="110" y="105"/>
                    </a:cubicBezTo>
                    <a:cubicBezTo>
                      <a:pt x="115" y="105"/>
                      <a:pt x="121" y="105"/>
                      <a:pt x="128" y="105"/>
                    </a:cubicBezTo>
                    <a:cubicBezTo>
                      <a:pt x="128" y="105"/>
                      <a:pt x="128" y="105"/>
                      <a:pt x="128" y="105"/>
                    </a:cubicBezTo>
                    <a:cubicBezTo>
                      <a:pt x="128" y="105"/>
                      <a:pt x="128" y="105"/>
                      <a:pt x="128" y="105"/>
                    </a:cubicBezTo>
                    <a:cubicBezTo>
                      <a:pt x="128" y="105"/>
                      <a:pt x="128" y="105"/>
                      <a:pt x="128" y="105"/>
                    </a:cubicBezTo>
                    <a:cubicBezTo>
                      <a:pt x="121" y="105"/>
                      <a:pt x="115" y="105"/>
                      <a:pt x="110" y="105"/>
                    </a:cubicBezTo>
                    <a:cubicBezTo>
                      <a:pt x="109" y="105"/>
                      <a:pt x="108" y="105"/>
                      <a:pt x="108" y="105"/>
                    </a:cubicBezTo>
                    <a:cubicBezTo>
                      <a:pt x="108" y="105"/>
                      <a:pt x="108" y="105"/>
                      <a:pt x="108" y="105"/>
                    </a:cubicBezTo>
                    <a:cubicBezTo>
                      <a:pt x="96" y="105"/>
                      <a:pt x="89" y="105"/>
                      <a:pt x="88" y="105"/>
                    </a:cubicBezTo>
                    <a:cubicBezTo>
                      <a:pt x="88" y="105"/>
                      <a:pt x="88" y="105"/>
                      <a:pt x="88" y="105"/>
                    </a:cubicBezTo>
                    <a:cubicBezTo>
                      <a:pt x="87" y="105"/>
                      <a:pt x="86" y="105"/>
                      <a:pt x="84" y="105"/>
                    </a:cubicBezTo>
                    <a:cubicBezTo>
                      <a:pt x="73" y="106"/>
                      <a:pt x="56" y="106"/>
                      <a:pt x="35" y="106"/>
                    </a:cubicBezTo>
                    <a:cubicBezTo>
                      <a:pt x="27" y="106"/>
                      <a:pt x="27" y="106"/>
                      <a:pt x="27" y="106"/>
                    </a:cubicBezTo>
                    <a:cubicBezTo>
                      <a:pt x="22" y="106"/>
                      <a:pt x="22" y="106"/>
                      <a:pt x="22" y="106"/>
                    </a:cubicBezTo>
                    <a:cubicBezTo>
                      <a:pt x="21" y="106"/>
                      <a:pt x="21" y="106"/>
                      <a:pt x="21" y="106"/>
                    </a:cubicBezTo>
                    <a:cubicBezTo>
                      <a:pt x="21" y="106"/>
                      <a:pt x="21" y="106"/>
                      <a:pt x="21" y="106"/>
                    </a:cubicBezTo>
                    <a:cubicBezTo>
                      <a:pt x="20" y="106"/>
                      <a:pt x="20" y="106"/>
                      <a:pt x="20" y="106"/>
                    </a:cubicBezTo>
                    <a:cubicBezTo>
                      <a:pt x="20" y="106"/>
                      <a:pt x="20" y="106"/>
                      <a:pt x="20" y="106"/>
                    </a:cubicBezTo>
                    <a:cubicBezTo>
                      <a:pt x="20" y="100"/>
                      <a:pt x="20" y="98"/>
                      <a:pt x="20" y="98"/>
                    </a:cubicBezTo>
                    <a:moveTo>
                      <a:pt x="726" y="97"/>
                    </a:moveTo>
                    <a:cubicBezTo>
                      <a:pt x="544" y="102"/>
                      <a:pt x="401" y="104"/>
                      <a:pt x="376" y="104"/>
                    </a:cubicBezTo>
                    <a:cubicBezTo>
                      <a:pt x="373" y="104"/>
                      <a:pt x="372" y="104"/>
                      <a:pt x="372" y="104"/>
                    </a:cubicBezTo>
                    <a:cubicBezTo>
                      <a:pt x="370" y="104"/>
                      <a:pt x="368" y="104"/>
                      <a:pt x="366" y="104"/>
                    </a:cubicBezTo>
                    <a:cubicBezTo>
                      <a:pt x="353" y="104"/>
                      <a:pt x="329" y="104"/>
                      <a:pt x="301" y="104"/>
                    </a:cubicBezTo>
                    <a:cubicBezTo>
                      <a:pt x="288" y="104"/>
                      <a:pt x="275" y="104"/>
                      <a:pt x="261" y="104"/>
                    </a:cubicBezTo>
                    <a:cubicBezTo>
                      <a:pt x="261" y="104"/>
                      <a:pt x="261" y="104"/>
                      <a:pt x="261" y="104"/>
                    </a:cubicBezTo>
                    <a:cubicBezTo>
                      <a:pt x="275" y="104"/>
                      <a:pt x="288" y="104"/>
                      <a:pt x="301" y="104"/>
                    </a:cubicBezTo>
                    <a:cubicBezTo>
                      <a:pt x="329" y="104"/>
                      <a:pt x="353" y="104"/>
                      <a:pt x="366" y="104"/>
                    </a:cubicBezTo>
                    <a:cubicBezTo>
                      <a:pt x="368" y="104"/>
                      <a:pt x="370" y="104"/>
                      <a:pt x="372" y="104"/>
                    </a:cubicBezTo>
                    <a:cubicBezTo>
                      <a:pt x="372" y="104"/>
                      <a:pt x="373" y="104"/>
                      <a:pt x="376" y="104"/>
                    </a:cubicBezTo>
                    <a:cubicBezTo>
                      <a:pt x="401" y="104"/>
                      <a:pt x="544" y="102"/>
                      <a:pt x="726" y="97"/>
                    </a:cubicBezTo>
                    <a:cubicBezTo>
                      <a:pt x="726" y="97"/>
                      <a:pt x="726" y="97"/>
                      <a:pt x="726" y="97"/>
                    </a:cubicBezTo>
                    <a:moveTo>
                      <a:pt x="807" y="95"/>
                    </a:moveTo>
                    <a:cubicBezTo>
                      <a:pt x="794" y="96"/>
                      <a:pt x="780" y="96"/>
                      <a:pt x="767" y="96"/>
                    </a:cubicBezTo>
                    <a:cubicBezTo>
                      <a:pt x="753" y="97"/>
                      <a:pt x="740" y="97"/>
                      <a:pt x="726" y="97"/>
                    </a:cubicBezTo>
                    <a:cubicBezTo>
                      <a:pt x="726" y="97"/>
                      <a:pt x="726" y="97"/>
                      <a:pt x="726" y="97"/>
                    </a:cubicBezTo>
                    <a:cubicBezTo>
                      <a:pt x="740" y="97"/>
                      <a:pt x="753" y="97"/>
                      <a:pt x="767" y="96"/>
                    </a:cubicBezTo>
                    <a:cubicBezTo>
                      <a:pt x="780" y="96"/>
                      <a:pt x="794" y="96"/>
                      <a:pt x="807" y="95"/>
                    </a:cubicBezTo>
                    <a:moveTo>
                      <a:pt x="2" y="85"/>
                    </a:moveTo>
                    <a:cubicBezTo>
                      <a:pt x="1" y="85"/>
                      <a:pt x="0" y="85"/>
                      <a:pt x="0" y="85"/>
                    </a:cubicBezTo>
                    <a:cubicBezTo>
                      <a:pt x="0" y="85"/>
                      <a:pt x="1" y="85"/>
                      <a:pt x="2" y="85"/>
                    </a:cubicBezTo>
                    <a:moveTo>
                      <a:pt x="909" y="84"/>
                    </a:moveTo>
                    <a:cubicBezTo>
                      <a:pt x="909" y="84"/>
                      <a:pt x="909" y="84"/>
                      <a:pt x="909" y="84"/>
                    </a:cubicBezTo>
                    <a:cubicBezTo>
                      <a:pt x="909" y="84"/>
                      <a:pt x="909" y="84"/>
                      <a:pt x="909" y="84"/>
                    </a:cubicBezTo>
                    <a:moveTo>
                      <a:pt x="726" y="79"/>
                    </a:moveTo>
                    <a:cubicBezTo>
                      <a:pt x="726" y="79"/>
                      <a:pt x="726" y="79"/>
                      <a:pt x="726" y="79"/>
                    </a:cubicBezTo>
                    <a:cubicBezTo>
                      <a:pt x="742" y="79"/>
                      <a:pt x="757" y="79"/>
                      <a:pt x="773" y="80"/>
                    </a:cubicBezTo>
                    <a:cubicBezTo>
                      <a:pt x="773" y="80"/>
                      <a:pt x="793" y="80"/>
                      <a:pt x="824" y="81"/>
                    </a:cubicBezTo>
                    <a:cubicBezTo>
                      <a:pt x="831" y="81"/>
                      <a:pt x="838" y="81"/>
                      <a:pt x="846" y="82"/>
                    </a:cubicBezTo>
                    <a:cubicBezTo>
                      <a:pt x="856" y="82"/>
                      <a:pt x="867" y="82"/>
                      <a:pt x="878" y="83"/>
                    </a:cubicBezTo>
                    <a:cubicBezTo>
                      <a:pt x="888" y="83"/>
                      <a:pt x="898" y="83"/>
                      <a:pt x="909" y="84"/>
                    </a:cubicBezTo>
                    <a:cubicBezTo>
                      <a:pt x="898" y="83"/>
                      <a:pt x="888" y="83"/>
                      <a:pt x="878" y="83"/>
                    </a:cubicBezTo>
                    <a:cubicBezTo>
                      <a:pt x="867" y="82"/>
                      <a:pt x="856" y="82"/>
                      <a:pt x="846" y="82"/>
                    </a:cubicBezTo>
                    <a:cubicBezTo>
                      <a:pt x="838" y="81"/>
                      <a:pt x="831" y="81"/>
                      <a:pt x="824" y="81"/>
                    </a:cubicBezTo>
                    <a:cubicBezTo>
                      <a:pt x="793" y="80"/>
                      <a:pt x="773" y="80"/>
                      <a:pt x="773" y="80"/>
                    </a:cubicBezTo>
                    <a:cubicBezTo>
                      <a:pt x="757" y="79"/>
                      <a:pt x="742" y="79"/>
                      <a:pt x="726" y="79"/>
                    </a:cubicBezTo>
                    <a:moveTo>
                      <a:pt x="631" y="78"/>
                    </a:moveTo>
                    <a:cubicBezTo>
                      <a:pt x="604" y="78"/>
                      <a:pt x="577" y="78"/>
                      <a:pt x="550" y="79"/>
                    </a:cubicBezTo>
                    <a:cubicBezTo>
                      <a:pt x="437" y="80"/>
                      <a:pt x="331" y="83"/>
                      <a:pt x="243" y="84"/>
                    </a:cubicBezTo>
                    <a:cubicBezTo>
                      <a:pt x="200" y="84"/>
                      <a:pt x="161" y="85"/>
                      <a:pt x="128" y="85"/>
                    </a:cubicBezTo>
                    <a:cubicBezTo>
                      <a:pt x="128" y="85"/>
                      <a:pt x="128" y="85"/>
                      <a:pt x="128" y="85"/>
                    </a:cubicBezTo>
                    <a:cubicBezTo>
                      <a:pt x="161" y="85"/>
                      <a:pt x="200" y="84"/>
                      <a:pt x="243" y="84"/>
                    </a:cubicBezTo>
                    <a:cubicBezTo>
                      <a:pt x="331" y="83"/>
                      <a:pt x="437" y="80"/>
                      <a:pt x="550" y="79"/>
                    </a:cubicBezTo>
                    <a:cubicBezTo>
                      <a:pt x="577" y="78"/>
                      <a:pt x="604" y="78"/>
                      <a:pt x="631" y="78"/>
                    </a:cubicBezTo>
                    <a:cubicBezTo>
                      <a:pt x="663" y="78"/>
                      <a:pt x="694" y="78"/>
                      <a:pt x="726" y="79"/>
                    </a:cubicBezTo>
                    <a:cubicBezTo>
                      <a:pt x="726" y="79"/>
                      <a:pt x="726" y="79"/>
                      <a:pt x="726" y="79"/>
                    </a:cubicBezTo>
                    <a:cubicBezTo>
                      <a:pt x="694" y="78"/>
                      <a:pt x="663" y="78"/>
                      <a:pt x="631" y="78"/>
                    </a:cubicBezTo>
                    <a:moveTo>
                      <a:pt x="910" y="76"/>
                    </a:moveTo>
                    <a:cubicBezTo>
                      <a:pt x="910" y="76"/>
                      <a:pt x="910" y="78"/>
                      <a:pt x="910" y="84"/>
                    </a:cubicBezTo>
                    <a:cubicBezTo>
                      <a:pt x="910" y="84"/>
                      <a:pt x="910" y="84"/>
                      <a:pt x="910" y="84"/>
                    </a:cubicBezTo>
                    <a:cubicBezTo>
                      <a:pt x="909" y="84"/>
                      <a:pt x="909" y="84"/>
                      <a:pt x="909" y="84"/>
                    </a:cubicBezTo>
                    <a:cubicBezTo>
                      <a:pt x="909" y="84"/>
                      <a:pt x="909" y="84"/>
                      <a:pt x="909" y="84"/>
                    </a:cubicBezTo>
                    <a:cubicBezTo>
                      <a:pt x="909" y="84"/>
                      <a:pt x="909" y="84"/>
                      <a:pt x="909" y="84"/>
                    </a:cubicBezTo>
                    <a:cubicBezTo>
                      <a:pt x="910" y="84"/>
                      <a:pt x="910" y="84"/>
                      <a:pt x="910" y="84"/>
                    </a:cubicBezTo>
                    <a:cubicBezTo>
                      <a:pt x="910" y="84"/>
                      <a:pt x="910" y="84"/>
                      <a:pt x="910" y="84"/>
                    </a:cubicBezTo>
                    <a:cubicBezTo>
                      <a:pt x="910" y="84"/>
                      <a:pt x="910" y="84"/>
                      <a:pt x="910" y="84"/>
                    </a:cubicBezTo>
                    <a:cubicBezTo>
                      <a:pt x="910" y="84"/>
                      <a:pt x="910" y="84"/>
                      <a:pt x="910" y="84"/>
                    </a:cubicBezTo>
                    <a:cubicBezTo>
                      <a:pt x="910" y="78"/>
                      <a:pt x="910" y="76"/>
                      <a:pt x="910" y="76"/>
                    </a:cubicBezTo>
                    <a:moveTo>
                      <a:pt x="910" y="76"/>
                    </a:moveTo>
                    <a:cubicBezTo>
                      <a:pt x="910" y="76"/>
                      <a:pt x="910" y="76"/>
                      <a:pt x="910" y="76"/>
                    </a:cubicBezTo>
                    <a:cubicBezTo>
                      <a:pt x="910" y="76"/>
                      <a:pt x="910" y="76"/>
                      <a:pt x="910" y="76"/>
                    </a:cubicBezTo>
                    <a:cubicBezTo>
                      <a:pt x="910" y="76"/>
                      <a:pt x="910" y="76"/>
                      <a:pt x="910" y="76"/>
                    </a:cubicBezTo>
                    <a:moveTo>
                      <a:pt x="910" y="76"/>
                    </a:moveTo>
                    <a:cubicBezTo>
                      <a:pt x="910" y="76"/>
                      <a:pt x="910" y="76"/>
                      <a:pt x="910" y="76"/>
                    </a:cubicBezTo>
                    <a:cubicBezTo>
                      <a:pt x="910" y="76"/>
                      <a:pt x="910" y="76"/>
                      <a:pt x="910" y="76"/>
                    </a:cubicBezTo>
                    <a:cubicBezTo>
                      <a:pt x="910" y="76"/>
                      <a:pt x="910" y="76"/>
                      <a:pt x="910" y="76"/>
                    </a:cubicBezTo>
                    <a:cubicBezTo>
                      <a:pt x="910" y="89"/>
                      <a:pt x="910" y="89"/>
                      <a:pt x="910" y="89"/>
                    </a:cubicBezTo>
                    <a:cubicBezTo>
                      <a:pt x="911" y="91"/>
                      <a:pt x="911" y="91"/>
                      <a:pt x="911" y="91"/>
                    </a:cubicBezTo>
                    <a:cubicBezTo>
                      <a:pt x="911" y="91"/>
                      <a:pt x="911" y="91"/>
                      <a:pt x="911" y="91"/>
                    </a:cubicBezTo>
                    <a:cubicBezTo>
                      <a:pt x="911" y="91"/>
                      <a:pt x="911" y="91"/>
                      <a:pt x="911" y="91"/>
                    </a:cubicBezTo>
                    <a:cubicBezTo>
                      <a:pt x="911" y="91"/>
                      <a:pt x="911" y="91"/>
                      <a:pt x="911" y="91"/>
                    </a:cubicBezTo>
                    <a:cubicBezTo>
                      <a:pt x="910" y="89"/>
                      <a:pt x="910" y="89"/>
                      <a:pt x="910" y="89"/>
                    </a:cubicBezTo>
                    <a:cubicBezTo>
                      <a:pt x="910" y="76"/>
                      <a:pt x="910" y="76"/>
                      <a:pt x="910" y="76"/>
                    </a:cubicBezTo>
                    <a:moveTo>
                      <a:pt x="19" y="21"/>
                    </a:moveTo>
                    <a:cubicBezTo>
                      <a:pt x="19" y="21"/>
                      <a:pt x="19" y="21"/>
                      <a:pt x="19" y="21"/>
                    </a:cubicBezTo>
                    <a:cubicBezTo>
                      <a:pt x="19" y="22"/>
                      <a:pt x="20" y="23"/>
                      <a:pt x="20" y="25"/>
                    </a:cubicBezTo>
                    <a:cubicBezTo>
                      <a:pt x="20" y="41"/>
                      <a:pt x="20" y="54"/>
                      <a:pt x="20" y="65"/>
                    </a:cubicBezTo>
                    <a:cubicBezTo>
                      <a:pt x="20" y="73"/>
                      <a:pt x="20" y="79"/>
                      <a:pt x="20" y="85"/>
                    </a:cubicBezTo>
                    <a:cubicBezTo>
                      <a:pt x="11" y="85"/>
                      <a:pt x="5" y="85"/>
                      <a:pt x="2" y="85"/>
                    </a:cubicBezTo>
                    <a:cubicBezTo>
                      <a:pt x="2" y="85"/>
                      <a:pt x="2" y="85"/>
                      <a:pt x="2" y="85"/>
                    </a:cubicBezTo>
                    <a:cubicBezTo>
                      <a:pt x="2" y="85"/>
                      <a:pt x="2" y="85"/>
                      <a:pt x="2" y="85"/>
                    </a:cubicBezTo>
                    <a:cubicBezTo>
                      <a:pt x="5" y="85"/>
                      <a:pt x="11" y="85"/>
                      <a:pt x="20" y="85"/>
                    </a:cubicBezTo>
                    <a:cubicBezTo>
                      <a:pt x="20" y="99"/>
                      <a:pt x="20" y="107"/>
                      <a:pt x="20" y="111"/>
                    </a:cubicBezTo>
                    <a:cubicBezTo>
                      <a:pt x="20" y="113"/>
                      <a:pt x="20" y="114"/>
                      <a:pt x="20" y="114"/>
                    </a:cubicBezTo>
                    <a:cubicBezTo>
                      <a:pt x="20" y="114"/>
                      <a:pt x="20" y="114"/>
                      <a:pt x="20" y="114"/>
                    </a:cubicBezTo>
                    <a:cubicBezTo>
                      <a:pt x="20" y="114"/>
                      <a:pt x="20" y="114"/>
                      <a:pt x="20" y="114"/>
                    </a:cubicBezTo>
                    <a:cubicBezTo>
                      <a:pt x="20" y="114"/>
                      <a:pt x="20" y="114"/>
                      <a:pt x="20" y="114"/>
                    </a:cubicBezTo>
                    <a:cubicBezTo>
                      <a:pt x="20" y="114"/>
                      <a:pt x="20" y="113"/>
                      <a:pt x="20" y="111"/>
                    </a:cubicBezTo>
                    <a:cubicBezTo>
                      <a:pt x="20" y="107"/>
                      <a:pt x="20" y="99"/>
                      <a:pt x="20" y="85"/>
                    </a:cubicBezTo>
                    <a:cubicBezTo>
                      <a:pt x="20" y="85"/>
                      <a:pt x="20" y="85"/>
                      <a:pt x="20" y="85"/>
                    </a:cubicBezTo>
                    <a:cubicBezTo>
                      <a:pt x="20" y="85"/>
                      <a:pt x="21" y="85"/>
                      <a:pt x="21" y="85"/>
                    </a:cubicBezTo>
                    <a:cubicBezTo>
                      <a:pt x="21" y="85"/>
                      <a:pt x="21" y="85"/>
                      <a:pt x="21" y="85"/>
                    </a:cubicBezTo>
                    <a:cubicBezTo>
                      <a:pt x="36" y="85"/>
                      <a:pt x="57" y="85"/>
                      <a:pt x="85" y="85"/>
                    </a:cubicBezTo>
                    <a:cubicBezTo>
                      <a:pt x="92" y="85"/>
                      <a:pt x="100" y="85"/>
                      <a:pt x="108" y="85"/>
                    </a:cubicBezTo>
                    <a:cubicBezTo>
                      <a:pt x="108" y="85"/>
                      <a:pt x="108" y="85"/>
                      <a:pt x="108" y="85"/>
                    </a:cubicBezTo>
                    <a:cubicBezTo>
                      <a:pt x="114" y="85"/>
                      <a:pt x="121" y="85"/>
                      <a:pt x="128" y="85"/>
                    </a:cubicBezTo>
                    <a:cubicBezTo>
                      <a:pt x="128" y="85"/>
                      <a:pt x="128" y="85"/>
                      <a:pt x="128" y="85"/>
                    </a:cubicBezTo>
                    <a:cubicBezTo>
                      <a:pt x="128" y="85"/>
                      <a:pt x="128" y="85"/>
                      <a:pt x="128" y="85"/>
                    </a:cubicBezTo>
                    <a:cubicBezTo>
                      <a:pt x="128" y="85"/>
                      <a:pt x="128" y="85"/>
                      <a:pt x="128" y="85"/>
                    </a:cubicBezTo>
                    <a:cubicBezTo>
                      <a:pt x="121" y="85"/>
                      <a:pt x="114" y="85"/>
                      <a:pt x="108" y="85"/>
                    </a:cubicBezTo>
                    <a:cubicBezTo>
                      <a:pt x="108" y="85"/>
                      <a:pt x="108" y="85"/>
                      <a:pt x="108" y="85"/>
                    </a:cubicBezTo>
                    <a:cubicBezTo>
                      <a:pt x="100" y="85"/>
                      <a:pt x="92" y="85"/>
                      <a:pt x="85" y="85"/>
                    </a:cubicBezTo>
                    <a:cubicBezTo>
                      <a:pt x="57" y="85"/>
                      <a:pt x="36" y="85"/>
                      <a:pt x="21" y="85"/>
                    </a:cubicBezTo>
                    <a:cubicBezTo>
                      <a:pt x="21" y="85"/>
                      <a:pt x="21" y="85"/>
                      <a:pt x="21" y="85"/>
                    </a:cubicBezTo>
                    <a:cubicBezTo>
                      <a:pt x="21" y="85"/>
                      <a:pt x="20" y="85"/>
                      <a:pt x="20" y="85"/>
                    </a:cubicBezTo>
                    <a:cubicBezTo>
                      <a:pt x="20" y="85"/>
                      <a:pt x="20" y="85"/>
                      <a:pt x="20" y="85"/>
                    </a:cubicBezTo>
                    <a:cubicBezTo>
                      <a:pt x="20" y="79"/>
                      <a:pt x="20" y="73"/>
                      <a:pt x="20" y="65"/>
                    </a:cubicBezTo>
                    <a:cubicBezTo>
                      <a:pt x="20" y="54"/>
                      <a:pt x="20" y="41"/>
                      <a:pt x="20" y="25"/>
                    </a:cubicBezTo>
                    <a:cubicBezTo>
                      <a:pt x="20" y="23"/>
                      <a:pt x="19" y="22"/>
                      <a:pt x="19" y="21"/>
                    </a:cubicBezTo>
                    <a:moveTo>
                      <a:pt x="907" y="0"/>
                    </a:moveTo>
                    <a:cubicBezTo>
                      <a:pt x="907" y="0"/>
                      <a:pt x="907" y="0"/>
                      <a:pt x="907" y="0"/>
                    </a:cubicBezTo>
                    <a:cubicBezTo>
                      <a:pt x="907" y="0"/>
                      <a:pt x="907" y="0"/>
                      <a:pt x="907" y="0"/>
                    </a:cubicBezTo>
                    <a:cubicBezTo>
                      <a:pt x="907" y="0"/>
                      <a:pt x="907" y="0"/>
                      <a:pt x="907" y="0"/>
                    </a:cubicBezTo>
                    <a:cubicBezTo>
                      <a:pt x="906" y="0"/>
                      <a:pt x="906" y="0"/>
                      <a:pt x="906" y="0"/>
                    </a:cubicBezTo>
                    <a:cubicBezTo>
                      <a:pt x="905" y="0"/>
                      <a:pt x="905" y="0"/>
                      <a:pt x="905" y="0"/>
                    </a:cubicBezTo>
                    <a:cubicBezTo>
                      <a:pt x="901" y="1"/>
                      <a:pt x="901" y="1"/>
                      <a:pt x="901" y="1"/>
                    </a:cubicBezTo>
                    <a:cubicBezTo>
                      <a:pt x="893" y="1"/>
                      <a:pt x="893" y="1"/>
                      <a:pt x="893" y="1"/>
                    </a:cubicBezTo>
                    <a:cubicBezTo>
                      <a:pt x="885" y="2"/>
                      <a:pt x="885" y="2"/>
                      <a:pt x="885" y="2"/>
                    </a:cubicBezTo>
                    <a:cubicBezTo>
                      <a:pt x="876" y="3"/>
                      <a:pt x="876" y="3"/>
                      <a:pt x="876" y="3"/>
                    </a:cubicBezTo>
                    <a:cubicBezTo>
                      <a:pt x="874" y="3"/>
                      <a:pt x="872" y="3"/>
                      <a:pt x="870" y="3"/>
                    </a:cubicBezTo>
                    <a:cubicBezTo>
                      <a:pt x="813" y="7"/>
                      <a:pt x="753" y="9"/>
                      <a:pt x="708" y="10"/>
                    </a:cubicBezTo>
                    <a:cubicBezTo>
                      <a:pt x="686" y="11"/>
                      <a:pt x="667" y="11"/>
                      <a:pt x="656" y="12"/>
                    </a:cubicBezTo>
                    <a:cubicBezTo>
                      <a:pt x="621" y="12"/>
                      <a:pt x="586" y="12"/>
                      <a:pt x="551" y="12"/>
                    </a:cubicBezTo>
                    <a:cubicBezTo>
                      <a:pt x="551" y="12"/>
                      <a:pt x="425" y="13"/>
                      <a:pt x="287" y="15"/>
                    </a:cubicBezTo>
                    <a:cubicBezTo>
                      <a:pt x="226" y="15"/>
                      <a:pt x="163" y="16"/>
                      <a:pt x="107" y="17"/>
                    </a:cubicBezTo>
                    <a:cubicBezTo>
                      <a:pt x="107" y="17"/>
                      <a:pt x="107" y="17"/>
                      <a:pt x="107" y="17"/>
                    </a:cubicBezTo>
                    <a:cubicBezTo>
                      <a:pt x="100" y="18"/>
                      <a:pt x="92" y="18"/>
                      <a:pt x="85" y="18"/>
                    </a:cubicBezTo>
                    <a:cubicBezTo>
                      <a:pt x="70" y="19"/>
                      <a:pt x="55" y="19"/>
                      <a:pt x="42" y="20"/>
                    </a:cubicBezTo>
                    <a:cubicBezTo>
                      <a:pt x="35" y="20"/>
                      <a:pt x="28" y="20"/>
                      <a:pt x="22" y="21"/>
                    </a:cubicBezTo>
                    <a:cubicBezTo>
                      <a:pt x="20" y="21"/>
                      <a:pt x="20" y="21"/>
                      <a:pt x="20" y="21"/>
                    </a:cubicBezTo>
                    <a:cubicBezTo>
                      <a:pt x="20" y="21"/>
                      <a:pt x="20" y="21"/>
                      <a:pt x="20" y="21"/>
                    </a:cubicBezTo>
                    <a:cubicBezTo>
                      <a:pt x="20" y="21"/>
                      <a:pt x="20" y="21"/>
                      <a:pt x="20" y="21"/>
                    </a:cubicBezTo>
                    <a:cubicBezTo>
                      <a:pt x="19" y="21"/>
                      <a:pt x="19" y="21"/>
                      <a:pt x="19" y="21"/>
                    </a:cubicBezTo>
                    <a:cubicBezTo>
                      <a:pt x="19" y="21"/>
                      <a:pt x="19" y="21"/>
                      <a:pt x="19" y="21"/>
                    </a:cubicBezTo>
                    <a:cubicBezTo>
                      <a:pt x="20" y="21"/>
                      <a:pt x="20" y="21"/>
                      <a:pt x="20" y="21"/>
                    </a:cubicBezTo>
                    <a:cubicBezTo>
                      <a:pt x="20" y="21"/>
                      <a:pt x="20" y="21"/>
                      <a:pt x="20" y="21"/>
                    </a:cubicBezTo>
                    <a:cubicBezTo>
                      <a:pt x="20" y="21"/>
                      <a:pt x="20" y="21"/>
                      <a:pt x="20" y="21"/>
                    </a:cubicBezTo>
                    <a:cubicBezTo>
                      <a:pt x="22" y="21"/>
                      <a:pt x="22" y="21"/>
                      <a:pt x="22" y="21"/>
                    </a:cubicBezTo>
                    <a:cubicBezTo>
                      <a:pt x="28" y="20"/>
                      <a:pt x="35" y="20"/>
                      <a:pt x="42" y="20"/>
                    </a:cubicBezTo>
                    <a:cubicBezTo>
                      <a:pt x="55" y="19"/>
                      <a:pt x="70" y="19"/>
                      <a:pt x="85" y="18"/>
                    </a:cubicBezTo>
                    <a:cubicBezTo>
                      <a:pt x="92" y="18"/>
                      <a:pt x="100" y="18"/>
                      <a:pt x="107" y="17"/>
                    </a:cubicBezTo>
                    <a:cubicBezTo>
                      <a:pt x="107" y="17"/>
                      <a:pt x="107" y="17"/>
                      <a:pt x="107" y="17"/>
                    </a:cubicBezTo>
                    <a:cubicBezTo>
                      <a:pt x="163" y="16"/>
                      <a:pt x="226" y="15"/>
                      <a:pt x="287" y="15"/>
                    </a:cubicBezTo>
                    <a:cubicBezTo>
                      <a:pt x="425" y="13"/>
                      <a:pt x="551" y="12"/>
                      <a:pt x="551" y="12"/>
                    </a:cubicBezTo>
                    <a:cubicBezTo>
                      <a:pt x="586" y="12"/>
                      <a:pt x="621" y="12"/>
                      <a:pt x="656" y="12"/>
                    </a:cubicBezTo>
                    <a:cubicBezTo>
                      <a:pt x="667" y="11"/>
                      <a:pt x="686" y="11"/>
                      <a:pt x="708" y="10"/>
                    </a:cubicBezTo>
                    <a:cubicBezTo>
                      <a:pt x="753" y="9"/>
                      <a:pt x="813" y="7"/>
                      <a:pt x="870" y="3"/>
                    </a:cubicBezTo>
                    <a:cubicBezTo>
                      <a:pt x="872" y="3"/>
                      <a:pt x="874" y="3"/>
                      <a:pt x="876" y="3"/>
                    </a:cubicBezTo>
                    <a:cubicBezTo>
                      <a:pt x="885" y="2"/>
                      <a:pt x="885" y="2"/>
                      <a:pt x="885" y="2"/>
                    </a:cubicBezTo>
                    <a:cubicBezTo>
                      <a:pt x="893" y="1"/>
                      <a:pt x="893" y="1"/>
                      <a:pt x="893" y="1"/>
                    </a:cubicBezTo>
                    <a:cubicBezTo>
                      <a:pt x="901" y="1"/>
                      <a:pt x="901" y="1"/>
                      <a:pt x="901" y="1"/>
                    </a:cubicBezTo>
                    <a:cubicBezTo>
                      <a:pt x="905" y="0"/>
                      <a:pt x="905" y="0"/>
                      <a:pt x="905" y="0"/>
                    </a:cubicBezTo>
                    <a:cubicBezTo>
                      <a:pt x="906" y="0"/>
                      <a:pt x="906" y="0"/>
                      <a:pt x="906" y="0"/>
                    </a:cubicBezTo>
                    <a:cubicBezTo>
                      <a:pt x="907" y="0"/>
                      <a:pt x="907" y="0"/>
                      <a:pt x="907" y="0"/>
                    </a:cubicBezTo>
                    <a:cubicBezTo>
                      <a:pt x="907" y="0"/>
                      <a:pt x="907" y="0"/>
                      <a:pt x="907" y="0"/>
                    </a:cubicBezTo>
                    <a:cubicBezTo>
                      <a:pt x="907" y="0"/>
                      <a:pt x="907" y="0"/>
                      <a:pt x="907" y="0"/>
                    </a:cubicBezTo>
                    <a:cubicBezTo>
                      <a:pt x="907" y="0"/>
                      <a:pt x="907" y="0"/>
                      <a:pt x="907" y="0"/>
                    </a:cubicBezTo>
                    <a:cubicBezTo>
                      <a:pt x="907" y="5"/>
                      <a:pt x="908" y="9"/>
                      <a:pt x="908" y="13"/>
                    </a:cubicBezTo>
                    <a:cubicBezTo>
                      <a:pt x="908" y="13"/>
                      <a:pt x="908" y="13"/>
                      <a:pt x="908" y="13"/>
                    </a:cubicBezTo>
                    <a:cubicBezTo>
                      <a:pt x="908" y="14"/>
                      <a:pt x="908" y="15"/>
                      <a:pt x="908" y="16"/>
                    </a:cubicBezTo>
                    <a:cubicBezTo>
                      <a:pt x="908" y="20"/>
                      <a:pt x="908" y="24"/>
                      <a:pt x="908" y="27"/>
                    </a:cubicBezTo>
                    <a:cubicBezTo>
                      <a:pt x="908" y="31"/>
                      <a:pt x="908" y="34"/>
                      <a:pt x="909" y="37"/>
                    </a:cubicBezTo>
                    <a:cubicBezTo>
                      <a:pt x="909" y="44"/>
                      <a:pt x="909" y="49"/>
                      <a:pt x="909" y="54"/>
                    </a:cubicBezTo>
                    <a:cubicBezTo>
                      <a:pt x="909" y="55"/>
                      <a:pt x="909" y="56"/>
                      <a:pt x="909" y="57"/>
                    </a:cubicBezTo>
                    <a:cubicBezTo>
                      <a:pt x="909" y="61"/>
                      <a:pt x="910" y="64"/>
                      <a:pt x="910" y="68"/>
                    </a:cubicBezTo>
                    <a:cubicBezTo>
                      <a:pt x="910" y="79"/>
                      <a:pt x="910" y="86"/>
                      <a:pt x="910" y="89"/>
                    </a:cubicBezTo>
                    <a:cubicBezTo>
                      <a:pt x="911" y="91"/>
                      <a:pt x="911" y="91"/>
                      <a:pt x="911" y="91"/>
                    </a:cubicBezTo>
                    <a:cubicBezTo>
                      <a:pt x="911" y="91"/>
                      <a:pt x="911" y="91"/>
                      <a:pt x="911" y="91"/>
                    </a:cubicBezTo>
                    <a:cubicBezTo>
                      <a:pt x="911" y="91"/>
                      <a:pt x="911" y="91"/>
                      <a:pt x="910" y="89"/>
                    </a:cubicBezTo>
                    <a:cubicBezTo>
                      <a:pt x="910" y="86"/>
                      <a:pt x="910" y="79"/>
                      <a:pt x="910" y="68"/>
                    </a:cubicBezTo>
                    <a:cubicBezTo>
                      <a:pt x="910" y="64"/>
                      <a:pt x="909" y="61"/>
                      <a:pt x="909" y="57"/>
                    </a:cubicBezTo>
                    <a:cubicBezTo>
                      <a:pt x="909" y="56"/>
                      <a:pt x="909" y="55"/>
                      <a:pt x="909" y="54"/>
                    </a:cubicBezTo>
                    <a:cubicBezTo>
                      <a:pt x="909" y="49"/>
                      <a:pt x="909" y="44"/>
                      <a:pt x="909" y="37"/>
                    </a:cubicBezTo>
                    <a:cubicBezTo>
                      <a:pt x="908" y="34"/>
                      <a:pt x="908" y="31"/>
                      <a:pt x="908" y="27"/>
                    </a:cubicBezTo>
                    <a:cubicBezTo>
                      <a:pt x="908" y="24"/>
                      <a:pt x="908" y="20"/>
                      <a:pt x="908" y="16"/>
                    </a:cubicBezTo>
                    <a:cubicBezTo>
                      <a:pt x="908" y="15"/>
                      <a:pt x="908" y="14"/>
                      <a:pt x="908" y="13"/>
                    </a:cubicBezTo>
                    <a:cubicBezTo>
                      <a:pt x="908" y="13"/>
                      <a:pt x="908" y="13"/>
                      <a:pt x="908" y="13"/>
                    </a:cubicBezTo>
                    <a:cubicBezTo>
                      <a:pt x="908" y="9"/>
                      <a:pt x="907" y="5"/>
                      <a:pt x="907" y="0"/>
                    </a:cubicBezTo>
                  </a:path>
                </a:pathLst>
              </a:custGeom>
              <a:solidFill>
                <a:srgbClr val="E1E1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54" name="Freeform 170"/>
              <p:cNvSpPr>
                <a:spLocks noEditPoints="1"/>
              </p:cNvSpPr>
              <p:nvPr/>
            </p:nvSpPr>
            <p:spPr bwMode="auto">
              <a:xfrm>
                <a:off x="3529752" y="2623008"/>
                <a:ext cx="1588726" cy="162575"/>
              </a:xfrm>
              <a:custGeom>
                <a:avLst/>
                <a:gdLst>
                  <a:gd name="T0" fmla="*/ 1 w 726"/>
                  <a:gd name="T1" fmla="*/ 72 h 74"/>
                  <a:gd name="T2" fmla="*/ 1 w 726"/>
                  <a:gd name="T3" fmla="*/ 61 h 74"/>
                  <a:gd name="T4" fmla="*/ 599 w 726"/>
                  <a:gd name="T5" fmla="*/ 59 h 74"/>
                  <a:gd name="T6" fmla="*/ 133 w 726"/>
                  <a:gd name="T7" fmla="*/ 32 h 74"/>
                  <a:gd name="T8" fmla="*/ 134 w 726"/>
                  <a:gd name="T9" fmla="*/ 51 h 74"/>
                  <a:gd name="T10" fmla="*/ 134 w 726"/>
                  <a:gd name="T11" fmla="*/ 51 h 74"/>
                  <a:gd name="T12" fmla="*/ 134 w 726"/>
                  <a:gd name="T13" fmla="*/ 47 h 74"/>
                  <a:gd name="T14" fmla="*/ 134 w 726"/>
                  <a:gd name="T15" fmla="*/ 35 h 74"/>
                  <a:gd name="T16" fmla="*/ 1 w 726"/>
                  <a:gd name="T17" fmla="*/ 27 h 74"/>
                  <a:gd name="T18" fmla="*/ 1 w 726"/>
                  <a:gd name="T19" fmla="*/ 51 h 74"/>
                  <a:gd name="T20" fmla="*/ 1 w 726"/>
                  <a:gd name="T21" fmla="*/ 73 h 74"/>
                  <a:gd name="T22" fmla="*/ 1 w 726"/>
                  <a:gd name="T23" fmla="*/ 47 h 74"/>
                  <a:gd name="T24" fmla="*/ 0 w 726"/>
                  <a:gd name="T25" fmla="*/ 5 h 74"/>
                  <a:gd name="T26" fmla="*/ 188 w 726"/>
                  <a:gd name="T27" fmla="*/ 59 h 74"/>
                  <a:gd name="T28" fmla="*/ 255 w 726"/>
                  <a:gd name="T29" fmla="*/ 61 h 74"/>
                  <a:gd name="T30" fmla="*/ 134 w 726"/>
                  <a:gd name="T31" fmla="*/ 56 h 74"/>
                  <a:gd name="T32" fmla="*/ 166 w 726"/>
                  <a:gd name="T33" fmla="*/ 55 h 74"/>
                  <a:gd name="T34" fmla="*/ 218 w 726"/>
                  <a:gd name="T35" fmla="*/ 54 h 74"/>
                  <a:gd name="T36" fmla="*/ 599 w 726"/>
                  <a:gd name="T37" fmla="*/ 38 h 74"/>
                  <a:gd name="T38" fmla="*/ 725 w 726"/>
                  <a:gd name="T39" fmla="*/ 37 h 74"/>
                  <a:gd name="T40" fmla="*/ 725 w 726"/>
                  <a:gd name="T41" fmla="*/ 35 h 74"/>
                  <a:gd name="T42" fmla="*/ 697 w 726"/>
                  <a:gd name="T43" fmla="*/ 56 h 74"/>
                  <a:gd name="T44" fmla="*/ 599 w 726"/>
                  <a:gd name="T45" fmla="*/ 39 h 74"/>
                  <a:gd name="T46" fmla="*/ 1 w 726"/>
                  <a:gd name="T47" fmla="*/ 5 h 74"/>
                  <a:gd name="T48" fmla="*/ 21 w 726"/>
                  <a:gd name="T49" fmla="*/ 5 h 74"/>
                  <a:gd name="T50" fmla="*/ 572 w 726"/>
                  <a:gd name="T51" fmla="*/ 16 h 74"/>
                  <a:gd name="T52" fmla="*/ 599 w 726"/>
                  <a:gd name="T53" fmla="*/ 17 h 74"/>
                  <a:gd name="T54" fmla="*/ 537 w 726"/>
                  <a:gd name="T55" fmla="*/ 26 h 74"/>
                  <a:gd name="T56" fmla="*/ 184 w 726"/>
                  <a:gd name="T57" fmla="*/ 27 h 74"/>
                  <a:gd name="T58" fmla="*/ 134 w 726"/>
                  <a:gd name="T59" fmla="*/ 27 h 74"/>
                  <a:gd name="T60" fmla="*/ 134 w 726"/>
                  <a:gd name="T61" fmla="*/ 32 h 74"/>
                  <a:gd name="T62" fmla="*/ 312 w 726"/>
                  <a:gd name="T63" fmla="*/ 33 h 74"/>
                  <a:gd name="T64" fmla="*/ 599 w 726"/>
                  <a:gd name="T65" fmla="*/ 39 h 74"/>
                  <a:gd name="T66" fmla="*/ 600 w 726"/>
                  <a:gd name="T67" fmla="*/ 59 h 74"/>
                  <a:gd name="T68" fmla="*/ 441 w 726"/>
                  <a:gd name="T69" fmla="*/ 62 h 74"/>
                  <a:gd name="T70" fmla="*/ 594 w 726"/>
                  <a:gd name="T71" fmla="*/ 58 h 74"/>
                  <a:gd name="T72" fmla="*/ 599 w 726"/>
                  <a:gd name="T73" fmla="*/ 53 h 74"/>
                  <a:gd name="T74" fmla="*/ 545 w 726"/>
                  <a:gd name="T75" fmla="*/ 53 h 74"/>
                  <a:gd name="T76" fmla="*/ 177 w 726"/>
                  <a:gd name="T77" fmla="*/ 51 h 74"/>
                  <a:gd name="T78" fmla="*/ 134 w 726"/>
                  <a:gd name="T79" fmla="*/ 51 h 74"/>
                  <a:gd name="T80" fmla="*/ 2 w 726"/>
                  <a:gd name="T81" fmla="*/ 61 h 74"/>
                  <a:gd name="T82" fmla="*/ 2 w 726"/>
                  <a:gd name="T83" fmla="*/ 66 h 74"/>
                  <a:gd name="T84" fmla="*/ 33 w 726"/>
                  <a:gd name="T85" fmla="*/ 65 h 74"/>
                  <a:gd name="T86" fmla="*/ 187 w 726"/>
                  <a:gd name="T87" fmla="*/ 66 h 74"/>
                  <a:gd name="T88" fmla="*/ 187 w 726"/>
                  <a:gd name="T89" fmla="*/ 69 h 74"/>
                  <a:gd name="T90" fmla="*/ 194 w 726"/>
                  <a:gd name="T91" fmla="*/ 70 h 74"/>
                  <a:gd name="T92" fmla="*/ 692 w 726"/>
                  <a:gd name="T93" fmla="*/ 63 h 74"/>
                  <a:gd name="T94" fmla="*/ 726 w 726"/>
                  <a:gd name="T95" fmla="*/ 62 h 74"/>
                  <a:gd name="T96" fmla="*/ 726 w 726"/>
                  <a:gd name="T97" fmla="*/ 48 h 74"/>
                  <a:gd name="T98" fmla="*/ 724 w 726"/>
                  <a:gd name="T99" fmla="*/ 30 h 74"/>
                  <a:gd name="T100" fmla="*/ 599 w 726"/>
                  <a:gd name="T101" fmla="*/ 21 h 74"/>
                  <a:gd name="T102" fmla="*/ 599 w 726"/>
                  <a:gd name="T103" fmla="*/ 12 h 74"/>
                  <a:gd name="T104" fmla="*/ 542 w 726"/>
                  <a:gd name="T105" fmla="*/ 10 h 74"/>
                  <a:gd name="T106" fmla="*/ 4 w 726"/>
                  <a:gd name="T10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6" h="74">
                    <a:moveTo>
                      <a:pt x="1" y="61"/>
                    </a:moveTo>
                    <a:cubicBezTo>
                      <a:pt x="1" y="61"/>
                      <a:pt x="1" y="61"/>
                      <a:pt x="1" y="61"/>
                    </a:cubicBezTo>
                    <a:cubicBezTo>
                      <a:pt x="1" y="62"/>
                      <a:pt x="1" y="63"/>
                      <a:pt x="1" y="63"/>
                    </a:cubicBezTo>
                    <a:cubicBezTo>
                      <a:pt x="1" y="67"/>
                      <a:pt x="1" y="69"/>
                      <a:pt x="1" y="71"/>
                    </a:cubicBezTo>
                    <a:cubicBezTo>
                      <a:pt x="1" y="72"/>
                      <a:pt x="1" y="72"/>
                      <a:pt x="1" y="72"/>
                    </a:cubicBezTo>
                    <a:cubicBezTo>
                      <a:pt x="1" y="72"/>
                      <a:pt x="1" y="69"/>
                      <a:pt x="1" y="66"/>
                    </a:cubicBezTo>
                    <a:cubicBezTo>
                      <a:pt x="1" y="65"/>
                      <a:pt x="1" y="64"/>
                      <a:pt x="1" y="63"/>
                    </a:cubicBezTo>
                    <a:cubicBezTo>
                      <a:pt x="1" y="62"/>
                      <a:pt x="1" y="62"/>
                      <a:pt x="1" y="61"/>
                    </a:cubicBezTo>
                    <a:moveTo>
                      <a:pt x="1" y="60"/>
                    </a:moveTo>
                    <a:cubicBezTo>
                      <a:pt x="1" y="60"/>
                      <a:pt x="1" y="60"/>
                      <a:pt x="1" y="61"/>
                    </a:cubicBezTo>
                    <a:cubicBezTo>
                      <a:pt x="1" y="61"/>
                      <a:pt x="1" y="61"/>
                      <a:pt x="1" y="61"/>
                    </a:cubicBezTo>
                    <a:cubicBezTo>
                      <a:pt x="1" y="60"/>
                      <a:pt x="1" y="60"/>
                      <a:pt x="1" y="60"/>
                    </a:cubicBezTo>
                    <a:moveTo>
                      <a:pt x="599" y="58"/>
                    </a:moveTo>
                    <a:cubicBezTo>
                      <a:pt x="599" y="58"/>
                      <a:pt x="599" y="58"/>
                      <a:pt x="599" y="58"/>
                    </a:cubicBezTo>
                    <a:cubicBezTo>
                      <a:pt x="599" y="59"/>
                      <a:pt x="599" y="59"/>
                      <a:pt x="599" y="59"/>
                    </a:cubicBezTo>
                    <a:cubicBezTo>
                      <a:pt x="599" y="59"/>
                      <a:pt x="599" y="59"/>
                      <a:pt x="599" y="59"/>
                    </a:cubicBezTo>
                    <a:cubicBezTo>
                      <a:pt x="599" y="59"/>
                      <a:pt x="599" y="59"/>
                      <a:pt x="599" y="58"/>
                    </a:cubicBezTo>
                    <a:moveTo>
                      <a:pt x="133" y="32"/>
                    </a:moveTo>
                    <a:cubicBezTo>
                      <a:pt x="133" y="32"/>
                      <a:pt x="133" y="32"/>
                      <a:pt x="133" y="32"/>
                    </a:cubicBezTo>
                    <a:cubicBezTo>
                      <a:pt x="133" y="32"/>
                      <a:pt x="133" y="32"/>
                      <a:pt x="133" y="32"/>
                    </a:cubicBezTo>
                    <a:cubicBezTo>
                      <a:pt x="133" y="33"/>
                      <a:pt x="133" y="34"/>
                      <a:pt x="133" y="35"/>
                    </a:cubicBezTo>
                    <a:cubicBezTo>
                      <a:pt x="133" y="40"/>
                      <a:pt x="133" y="44"/>
                      <a:pt x="133" y="47"/>
                    </a:cubicBezTo>
                    <a:cubicBezTo>
                      <a:pt x="133" y="47"/>
                      <a:pt x="133" y="47"/>
                      <a:pt x="133" y="47"/>
                    </a:cubicBezTo>
                    <a:cubicBezTo>
                      <a:pt x="133" y="47"/>
                      <a:pt x="133" y="47"/>
                      <a:pt x="133" y="47"/>
                    </a:cubicBezTo>
                    <a:cubicBezTo>
                      <a:pt x="133" y="49"/>
                      <a:pt x="133" y="50"/>
                      <a:pt x="134" y="51"/>
                    </a:cubicBezTo>
                    <a:cubicBezTo>
                      <a:pt x="134" y="52"/>
                      <a:pt x="134" y="52"/>
                      <a:pt x="134" y="52"/>
                    </a:cubicBezTo>
                    <a:cubicBezTo>
                      <a:pt x="134" y="52"/>
                      <a:pt x="134" y="52"/>
                      <a:pt x="134" y="51"/>
                    </a:cubicBezTo>
                    <a:cubicBezTo>
                      <a:pt x="134" y="51"/>
                      <a:pt x="134" y="51"/>
                      <a:pt x="134" y="51"/>
                    </a:cubicBezTo>
                    <a:cubicBezTo>
                      <a:pt x="134" y="50"/>
                      <a:pt x="133" y="49"/>
                      <a:pt x="134" y="49"/>
                    </a:cubicBezTo>
                    <a:cubicBezTo>
                      <a:pt x="134" y="49"/>
                      <a:pt x="134" y="49"/>
                      <a:pt x="134" y="51"/>
                    </a:cubicBezTo>
                    <a:cubicBezTo>
                      <a:pt x="134" y="51"/>
                      <a:pt x="134" y="51"/>
                      <a:pt x="134" y="51"/>
                    </a:cubicBezTo>
                    <a:cubicBezTo>
                      <a:pt x="134" y="51"/>
                      <a:pt x="134" y="51"/>
                      <a:pt x="134" y="51"/>
                    </a:cubicBezTo>
                    <a:cubicBezTo>
                      <a:pt x="134" y="51"/>
                      <a:pt x="134" y="51"/>
                      <a:pt x="134" y="51"/>
                    </a:cubicBezTo>
                    <a:cubicBezTo>
                      <a:pt x="134" y="51"/>
                      <a:pt x="134" y="51"/>
                      <a:pt x="134" y="51"/>
                    </a:cubicBezTo>
                    <a:cubicBezTo>
                      <a:pt x="134" y="50"/>
                      <a:pt x="134" y="48"/>
                      <a:pt x="134" y="47"/>
                    </a:cubicBezTo>
                    <a:cubicBezTo>
                      <a:pt x="134" y="47"/>
                      <a:pt x="134" y="47"/>
                      <a:pt x="134" y="46"/>
                    </a:cubicBezTo>
                    <a:cubicBezTo>
                      <a:pt x="134" y="46"/>
                      <a:pt x="134" y="46"/>
                      <a:pt x="134" y="46"/>
                    </a:cubicBezTo>
                    <a:cubicBezTo>
                      <a:pt x="134" y="46"/>
                      <a:pt x="134" y="45"/>
                      <a:pt x="134" y="44"/>
                    </a:cubicBezTo>
                    <a:cubicBezTo>
                      <a:pt x="134" y="41"/>
                      <a:pt x="134" y="39"/>
                      <a:pt x="134" y="36"/>
                    </a:cubicBezTo>
                    <a:cubicBezTo>
                      <a:pt x="134" y="36"/>
                      <a:pt x="134" y="36"/>
                      <a:pt x="134" y="35"/>
                    </a:cubicBezTo>
                    <a:cubicBezTo>
                      <a:pt x="133" y="34"/>
                      <a:pt x="133" y="33"/>
                      <a:pt x="133" y="32"/>
                    </a:cubicBezTo>
                    <a:cubicBezTo>
                      <a:pt x="133" y="32"/>
                      <a:pt x="133" y="32"/>
                      <a:pt x="133" y="32"/>
                    </a:cubicBezTo>
                    <a:moveTo>
                      <a:pt x="0" y="4"/>
                    </a:moveTo>
                    <a:cubicBezTo>
                      <a:pt x="0" y="4"/>
                      <a:pt x="0" y="7"/>
                      <a:pt x="0" y="11"/>
                    </a:cubicBezTo>
                    <a:cubicBezTo>
                      <a:pt x="0" y="15"/>
                      <a:pt x="1" y="21"/>
                      <a:pt x="1" y="27"/>
                    </a:cubicBezTo>
                    <a:cubicBezTo>
                      <a:pt x="1" y="27"/>
                      <a:pt x="1" y="27"/>
                      <a:pt x="1" y="27"/>
                    </a:cubicBezTo>
                    <a:cubicBezTo>
                      <a:pt x="1" y="31"/>
                      <a:pt x="1" y="35"/>
                      <a:pt x="1" y="39"/>
                    </a:cubicBezTo>
                    <a:cubicBezTo>
                      <a:pt x="1" y="42"/>
                      <a:pt x="1" y="44"/>
                      <a:pt x="1" y="47"/>
                    </a:cubicBezTo>
                    <a:cubicBezTo>
                      <a:pt x="1" y="47"/>
                      <a:pt x="1" y="47"/>
                      <a:pt x="1" y="47"/>
                    </a:cubicBezTo>
                    <a:cubicBezTo>
                      <a:pt x="1" y="49"/>
                      <a:pt x="1" y="50"/>
                      <a:pt x="1" y="51"/>
                    </a:cubicBezTo>
                    <a:cubicBezTo>
                      <a:pt x="1" y="52"/>
                      <a:pt x="1" y="53"/>
                      <a:pt x="1" y="54"/>
                    </a:cubicBezTo>
                    <a:cubicBezTo>
                      <a:pt x="1" y="56"/>
                      <a:pt x="1" y="57"/>
                      <a:pt x="1" y="59"/>
                    </a:cubicBezTo>
                    <a:cubicBezTo>
                      <a:pt x="1" y="62"/>
                      <a:pt x="1" y="65"/>
                      <a:pt x="1" y="68"/>
                    </a:cubicBezTo>
                    <a:cubicBezTo>
                      <a:pt x="1" y="71"/>
                      <a:pt x="1" y="74"/>
                      <a:pt x="1" y="74"/>
                    </a:cubicBezTo>
                    <a:cubicBezTo>
                      <a:pt x="1" y="74"/>
                      <a:pt x="1" y="74"/>
                      <a:pt x="1" y="73"/>
                    </a:cubicBezTo>
                    <a:cubicBezTo>
                      <a:pt x="1" y="73"/>
                      <a:pt x="1" y="72"/>
                      <a:pt x="1" y="71"/>
                    </a:cubicBezTo>
                    <a:cubicBezTo>
                      <a:pt x="1" y="71"/>
                      <a:pt x="1" y="71"/>
                      <a:pt x="1" y="70"/>
                    </a:cubicBezTo>
                    <a:cubicBezTo>
                      <a:pt x="1" y="68"/>
                      <a:pt x="1" y="62"/>
                      <a:pt x="1" y="51"/>
                    </a:cubicBezTo>
                    <a:cubicBezTo>
                      <a:pt x="1" y="50"/>
                      <a:pt x="1" y="49"/>
                      <a:pt x="1" y="47"/>
                    </a:cubicBezTo>
                    <a:cubicBezTo>
                      <a:pt x="1" y="47"/>
                      <a:pt x="1" y="47"/>
                      <a:pt x="1" y="47"/>
                    </a:cubicBezTo>
                    <a:cubicBezTo>
                      <a:pt x="1" y="43"/>
                      <a:pt x="1" y="39"/>
                      <a:pt x="1" y="34"/>
                    </a:cubicBezTo>
                    <a:cubicBezTo>
                      <a:pt x="1" y="32"/>
                      <a:pt x="1" y="30"/>
                      <a:pt x="1" y="27"/>
                    </a:cubicBezTo>
                    <a:cubicBezTo>
                      <a:pt x="1" y="27"/>
                      <a:pt x="1" y="27"/>
                      <a:pt x="1" y="27"/>
                    </a:cubicBezTo>
                    <a:cubicBezTo>
                      <a:pt x="1" y="22"/>
                      <a:pt x="1" y="17"/>
                      <a:pt x="0" y="11"/>
                    </a:cubicBezTo>
                    <a:cubicBezTo>
                      <a:pt x="0" y="9"/>
                      <a:pt x="0" y="7"/>
                      <a:pt x="0" y="5"/>
                    </a:cubicBezTo>
                    <a:cubicBezTo>
                      <a:pt x="0" y="5"/>
                      <a:pt x="0" y="5"/>
                      <a:pt x="0" y="5"/>
                    </a:cubicBezTo>
                    <a:cubicBezTo>
                      <a:pt x="0" y="5"/>
                      <a:pt x="0" y="5"/>
                      <a:pt x="0" y="5"/>
                    </a:cubicBezTo>
                    <a:cubicBezTo>
                      <a:pt x="0" y="4"/>
                      <a:pt x="0" y="4"/>
                      <a:pt x="0" y="4"/>
                    </a:cubicBezTo>
                    <a:moveTo>
                      <a:pt x="187" y="62"/>
                    </a:moveTo>
                    <a:cubicBezTo>
                      <a:pt x="187" y="60"/>
                      <a:pt x="187" y="59"/>
                      <a:pt x="188" y="59"/>
                    </a:cubicBezTo>
                    <a:cubicBezTo>
                      <a:pt x="189" y="59"/>
                      <a:pt x="189" y="59"/>
                      <a:pt x="190" y="59"/>
                    </a:cubicBezTo>
                    <a:cubicBezTo>
                      <a:pt x="190" y="60"/>
                      <a:pt x="190" y="60"/>
                      <a:pt x="191" y="60"/>
                    </a:cubicBezTo>
                    <a:cubicBezTo>
                      <a:pt x="191" y="60"/>
                      <a:pt x="191" y="60"/>
                      <a:pt x="192" y="59"/>
                    </a:cubicBezTo>
                    <a:cubicBezTo>
                      <a:pt x="204" y="60"/>
                      <a:pt x="204" y="60"/>
                      <a:pt x="204" y="60"/>
                    </a:cubicBezTo>
                    <a:cubicBezTo>
                      <a:pt x="220" y="60"/>
                      <a:pt x="237" y="60"/>
                      <a:pt x="255" y="61"/>
                    </a:cubicBezTo>
                    <a:cubicBezTo>
                      <a:pt x="272" y="61"/>
                      <a:pt x="290" y="61"/>
                      <a:pt x="307" y="61"/>
                    </a:cubicBezTo>
                    <a:cubicBezTo>
                      <a:pt x="273" y="62"/>
                      <a:pt x="239" y="62"/>
                      <a:pt x="204" y="62"/>
                    </a:cubicBezTo>
                    <a:cubicBezTo>
                      <a:pt x="199" y="62"/>
                      <a:pt x="193" y="62"/>
                      <a:pt x="187" y="62"/>
                    </a:cubicBezTo>
                    <a:moveTo>
                      <a:pt x="134" y="62"/>
                    </a:moveTo>
                    <a:cubicBezTo>
                      <a:pt x="134" y="61"/>
                      <a:pt x="134" y="59"/>
                      <a:pt x="134" y="56"/>
                    </a:cubicBezTo>
                    <a:cubicBezTo>
                      <a:pt x="134" y="56"/>
                      <a:pt x="134" y="56"/>
                      <a:pt x="134" y="56"/>
                    </a:cubicBezTo>
                    <a:cubicBezTo>
                      <a:pt x="134" y="56"/>
                      <a:pt x="134" y="56"/>
                      <a:pt x="134" y="56"/>
                    </a:cubicBezTo>
                    <a:cubicBezTo>
                      <a:pt x="136" y="56"/>
                      <a:pt x="136" y="56"/>
                      <a:pt x="136" y="56"/>
                    </a:cubicBezTo>
                    <a:cubicBezTo>
                      <a:pt x="146" y="55"/>
                      <a:pt x="146" y="55"/>
                      <a:pt x="146" y="55"/>
                    </a:cubicBezTo>
                    <a:cubicBezTo>
                      <a:pt x="166" y="55"/>
                      <a:pt x="166" y="55"/>
                      <a:pt x="166" y="55"/>
                    </a:cubicBezTo>
                    <a:cubicBezTo>
                      <a:pt x="172" y="54"/>
                      <a:pt x="179" y="54"/>
                      <a:pt x="187" y="54"/>
                    </a:cubicBezTo>
                    <a:cubicBezTo>
                      <a:pt x="187" y="57"/>
                      <a:pt x="187" y="60"/>
                      <a:pt x="187" y="62"/>
                    </a:cubicBezTo>
                    <a:cubicBezTo>
                      <a:pt x="169" y="62"/>
                      <a:pt x="151" y="62"/>
                      <a:pt x="134" y="62"/>
                    </a:cubicBezTo>
                    <a:moveTo>
                      <a:pt x="208" y="54"/>
                    </a:moveTo>
                    <a:cubicBezTo>
                      <a:pt x="211" y="54"/>
                      <a:pt x="215" y="54"/>
                      <a:pt x="218" y="54"/>
                    </a:cubicBezTo>
                    <a:cubicBezTo>
                      <a:pt x="219" y="54"/>
                      <a:pt x="220" y="54"/>
                      <a:pt x="221" y="54"/>
                    </a:cubicBezTo>
                    <a:cubicBezTo>
                      <a:pt x="304" y="55"/>
                      <a:pt x="385" y="57"/>
                      <a:pt x="466" y="58"/>
                    </a:cubicBezTo>
                    <a:cubicBezTo>
                      <a:pt x="441" y="59"/>
                      <a:pt x="416" y="60"/>
                      <a:pt x="390" y="60"/>
                    </a:cubicBezTo>
                    <a:cubicBezTo>
                      <a:pt x="330" y="58"/>
                      <a:pt x="272" y="56"/>
                      <a:pt x="208" y="54"/>
                    </a:cubicBezTo>
                    <a:moveTo>
                      <a:pt x="599" y="38"/>
                    </a:moveTo>
                    <a:cubicBezTo>
                      <a:pt x="599" y="37"/>
                      <a:pt x="599" y="35"/>
                      <a:pt x="599" y="34"/>
                    </a:cubicBezTo>
                    <a:cubicBezTo>
                      <a:pt x="619" y="34"/>
                      <a:pt x="638" y="34"/>
                      <a:pt x="657" y="35"/>
                    </a:cubicBezTo>
                    <a:cubicBezTo>
                      <a:pt x="722" y="37"/>
                      <a:pt x="722" y="37"/>
                      <a:pt x="722" y="37"/>
                    </a:cubicBezTo>
                    <a:cubicBezTo>
                      <a:pt x="724" y="37"/>
                      <a:pt x="724" y="37"/>
                      <a:pt x="724" y="37"/>
                    </a:cubicBezTo>
                    <a:cubicBezTo>
                      <a:pt x="725" y="37"/>
                      <a:pt x="725" y="37"/>
                      <a:pt x="725" y="37"/>
                    </a:cubicBezTo>
                    <a:cubicBezTo>
                      <a:pt x="725" y="37"/>
                      <a:pt x="725" y="37"/>
                      <a:pt x="725" y="37"/>
                    </a:cubicBezTo>
                    <a:cubicBezTo>
                      <a:pt x="725" y="37"/>
                      <a:pt x="725" y="37"/>
                      <a:pt x="725" y="37"/>
                    </a:cubicBezTo>
                    <a:cubicBezTo>
                      <a:pt x="725" y="38"/>
                      <a:pt x="725" y="38"/>
                      <a:pt x="725" y="38"/>
                    </a:cubicBezTo>
                    <a:cubicBezTo>
                      <a:pt x="725" y="38"/>
                      <a:pt x="725" y="38"/>
                      <a:pt x="725" y="37"/>
                    </a:cubicBezTo>
                    <a:cubicBezTo>
                      <a:pt x="725" y="36"/>
                      <a:pt x="725" y="35"/>
                      <a:pt x="725" y="35"/>
                    </a:cubicBezTo>
                    <a:cubicBezTo>
                      <a:pt x="725" y="35"/>
                      <a:pt x="725" y="39"/>
                      <a:pt x="725" y="55"/>
                    </a:cubicBezTo>
                    <a:cubicBezTo>
                      <a:pt x="725" y="55"/>
                      <a:pt x="725" y="55"/>
                      <a:pt x="725" y="55"/>
                    </a:cubicBezTo>
                    <a:cubicBezTo>
                      <a:pt x="721" y="55"/>
                      <a:pt x="721" y="55"/>
                      <a:pt x="721" y="55"/>
                    </a:cubicBezTo>
                    <a:cubicBezTo>
                      <a:pt x="713" y="56"/>
                      <a:pt x="713" y="56"/>
                      <a:pt x="713" y="56"/>
                    </a:cubicBezTo>
                    <a:cubicBezTo>
                      <a:pt x="697" y="56"/>
                      <a:pt x="697" y="56"/>
                      <a:pt x="697" y="56"/>
                    </a:cubicBezTo>
                    <a:cubicBezTo>
                      <a:pt x="665" y="58"/>
                      <a:pt x="665" y="58"/>
                      <a:pt x="665" y="58"/>
                    </a:cubicBezTo>
                    <a:cubicBezTo>
                      <a:pt x="643" y="58"/>
                      <a:pt x="621" y="59"/>
                      <a:pt x="600" y="59"/>
                    </a:cubicBezTo>
                    <a:cubicBezTo>
                      <a:pt x="600" y="56"/>
                      <a:pt x="599" y="51"/>
                      <a:pt x="599" y="43"/>
                    </a:cubicBezTo>
                    <a:cubicBezTo>
                      <a:pt x="599" y="42"/>
                      <a:pt x="599" y="41"/>
                      <a:pt x="599" y="39"/>
                    </a:cubicBezTo>
                    <a:cubicBezTo>
                      <a:pt x="599" y="39"/>
                      <a:pt x="599" y="39"/>
                      <a:pt x="599" y="39"/>
                    </a:cubicBezTo>
                    <a:cubicBezTo>
                      <a:pt x="599" y="39"/>
                      <a:pt x="599" y="38"/>
                      <a:pt x="599" y="38"/>
                    </a:cubicBezTo>
                    <a:moveTo>
                      <a:pt x="0" y="0"/>
                    </a:moveTo>
                    <a:cubicBezTo>
                      <a:pt x="0" y="1"/>
                      <a:pt x="0" y="2"/>
                      <a:pt x="0" y="3"/>
                    </a:cubicBezTo>
                    <a:cubicBezTo>
                      <a:pt x="0" y="3"/>
                      <a:pt x="0" y="4"/>
                      <a:pt x="0" y="5"/>
                    </a:cubicBezTo>
                    <a:cubicBezTo>
                      <a:pt x="1" y="5"/>
                      <a:pt x="1" y="5"/>
                      <a:pt x="1" y="5"/>
                    </a:cubicBezTo>
                    <a:cubicBezTo>
                      <a:pt x="1" y="5"/>
                      <a:pt x="1" y="5"/>
                      <a:pt x="1" y="5"/>
                    </a:cubicBezTo>
                    <a:cubicBezTo>
                      <a:pt x="2" y="5"/>
                      <a:pt x="2" y="5"/>
                      <a:pt x="2" y="5"/>
                    </a:cubicBezTo>
                    <a:cubicBezTo>
                      <a:pt x="5" y="5"/>
                      <a:pt x="5" y="5"/>
                      <a:pt x="5" y="5"/>
                    </a:cubicBezTo>
                    <a:cubicBezTo>
                      <a:pt x="10" y="5"/>
                      <a:pt x="10" y="5"/>
                      <a:pt x="10" y="5"/>
                    </a:cubicBezTo>
                    <a:cubicBezTo>
                      <a:pt x="21" y="5"/>
                      <a:pt x="21" y="5"/>
                      <a:pt x="21" y="5"/>
                    </a:cubicBezTo>
                    <a:cubicBezTo>
                      <a:pt x="42" y="5"/>
                      <a:pt x="42" y="5"/>
                      <a:pt x="42" y="5"/>
                    </a:cubicBezTo>
                    <a:cubicBezTo>
                      <a:pt x="57" y="5"/>
                      <a:pt x="72" y="5"/>
                      <a:pt x="88" y="6"/>
                    </a:cubicBezTo>
                    <a:cubicBezTo>
                      <a:pt x="119" y="6"/>
                      <a:pt x="151" y="6"/>
                      <a:pt x="183" y="7"/>
                    </a:cubicBezTo>
                    <a:cubicBezTo>
                      <a:pt x="311" y="9"/>
                      <a:pt x="438" y="11"/>
                      <a:pt x="486" y="13"/>
                    </a:cubicBezTo>
                    <a:cubicBezTo>
                      <a:pt x="516" y="14"/>
                      <a:pt x="545" y="15"/>
                      <a:pt x="572" y="16"/>
                    </a:cubicBezTo>
                    <a:cubicBezTo>
                      <a:pt x="593" y="17"/>
                      <a:pt x="593" y="17"/>
                      <a:pt x="593" y="17"/>
                    </a:cubicBezTo>
                    <a:cubicBezTo>
                      <a:pt x="598" y="17"/>
                      <a:pt x="598" y="17"/>
                      <a:pt x="598" y="17"/>
                    </a:cubicBezTo>
                    <a:cubicBezTo>
                      <a:pt x="599" y="17"/>
                      <a:pt x="599" y="17"/>
                      <a:pt x="599" y="17"/>
                    </a:cubicBezTo>
                    <a:cubicBezTo>
                      <a:pt x="599" y="17"/>
                      <a:pt x="599" y="17"/>
                      <a:pt x="599" y="17"/>
                    </a:cubicBezTo>
                    <a:cubicBezTo>
                      <a:pt x="599" y="17"/>
                      <a:pt x="599" y="17"/>
                      <a:pt x="599" y="17"/>
                    </a:cubicBezTo>
                    <a:cubicBezTo>
                      <a:pt x="599" y="17"/>
                      <a:pt x="599" y="18"/>
                      <a:pt x="599" y="21"/>
                    </a:cubicBezTo>
                    <a:cubicBezTo>
                      <a:pt x="599" y="21"/>
                      <a:pt x="599" y="21"/>
                      <a:pt x="599" y="21"/>
                    </a:cubicBezTo>
                    <a:cubicBezTo>
                      <a:pt x="599" y="22"/>
                      <a:pt x="599" y="24"/>
                      <a:pt x="599" y="26"/>
                    </a:cubicBezTo>
                    <a:cubicBezTo>
                      <a:pt x="590" y="26"/>
                      <a:pt x="581" y="26"/>
                      <a:pt x="572" y="26"/>
                    </a:cubicBezTo>
                    <a:cubicBezTo>
                      <a:pt x="560" y="26"/>
                      <a:pt x="548" y="26"/>
                      <a:pt x="537" y="26"/>
                    </a:cubicBezTo>
                    <a:cubicBezTo>
                      <a:pt x="503" y="26"/>
                      <a:pt x="472" y="26"/>
                      <a:pt x="438" y="27"/>
                    </a:cubicBezTo>
                    <a:cubicBezTo>
                      <a:pt x="409" y="27"/>
                      <a:pt x="378" y="27"/>
                      <a:pt x="346" y="27"/>
                    </a:cubicBezTo>
                    <a:cubicBezTo>
                      <a:pt x="343" y="27"/>
                      <a:pt x="340" y="27"/>
                      <a:pt x="337" y="27"/>
                    </a:cubicBezTo>
                    <a:cubicBezTo>
                      <a:pt x="315" y="27"/>
                      <a:pt x="293" y="27"/>
                      <a:pt x="271" y="27"/>
                    </a:cubicBezTo>
                    <a:cubicBezTo>
                      <a:pt x="242" y="27"/>
                      <a:pt x="213" y="27"/>
                      <a:pt x="184" y="27"/>
                    </a:cubicBezTo>
                    <a:cubicBezTo>
                      <a:pt x="180" y="27"/>
                      <a:pt x="176" y="27"/>
                      <a:pt x="172" y="27"/>
                    </a:cubicBezTo>
                    <a:cubicBezTo>
                      <a:pt x="162" y="27"/>
                      <a:pt x="152" y="27"/>
                      <a:pt x="142" y="27"/>
                    </a:cubicBezTo>
                    <a:cubicBezTo>
                      <a:pt x="136" y="27"/>
                      <a:pt x="136" y="27"/>
                      <a:pt x="136" y="27"/>
                    </a:cubicBezTo>
                    <a:cubicBezTo>
                      <a:pt x="134" y="27"/>
                      <a:pt x="134" y="27"/>
                      <a:pt x="134" y="27"/>
                    </a:cubicBezTo>
                    <a:cubicBezTo>
                      <a:pt x="134" y="27"/>
                      <a:pt x="134" y="27"/>
                      <a:pt x="134" y="27"/>
                    </a:cubicBezTo>
                    <a:cubicBezTo>
                      <a:pt x="133" y="27"/>
                      <a:pt x="133" y="27"/>
                      <a:pt x="133" y="27"/>
                    </a:cubicBezTo>
                    <a:cubicBezTo>
                      <a:pt x="133" y="27"/>
                      <a:pt x="133" y="26"/>
                      <a:pt x="133" y="26"/>
                    </a:cubicBezTo>
                    <a:cubicBezTo>
                      <a:pt x="133" y="26"/>
                      <a:pt x="133" y="28"/>
                      <a:pt x="133" y="30"/>
                    </a:cubicBezTo>
                    <a:cubicBezTo>
                      <a:pt x="133" y="30"/>
                      <a:pt x="133" y="31"/>
                      <a:pt x="133" y="32"/>
                    </a:cubicBezTo>
                    <a:cubicBezTo>
                      <a:pt x="134" y="32"/>
                      <a:pt x="134" y="32"/>
                      <a:pt x="134" y="32"/>
                    </a:cubicBezTo>
                    <a:cubicBezTo>
                      <a:pt x="134" y="32"/>
                      <a:pt x="134" y="32"/>
                      <a:pt x="134" y="32"/>
                    </a:cubicBezTo>
                    <a:cubicBezTo>
                      <a:pt x="134" y="32"/>
                      <a:pt x="134" y="32"/>
                      <a:pt x="134" y="32"/>
                    </a:cubicBezTo>
                    <a:cubicBezTo>
                      <a:pt x="139" y="32"/>
                      <a:pt x="139" y="32"/>
                      <a:pt x="139" y="32"/>
                    </a:cubicBezTo>
                    <a:cubicBezTo>
                      <a:pt x="148" y="32"/>
                      <a:pt x="148" y="32"/>
                      <a:pt x="148" y="32"/>
                    </a:cubicBezTo>
                    <a:cubicBezTo>
                      <a:pt x="197" y="33"/>
                      <a:pt x="257" y="33"/>
                      <a:pt x="312" y="33"/>
                    </a:cubicBezTo>
                    <a:cubicBezTo>
                      <a:pt x="344" y="33"/>
                      <a:pt x="375" y="33"/>
                      <a:pt x="400" y="32"/>
                    </a:cubicBezTo>
                    <a:cubicBezTo>
                      <a:pt x="467" y="32"/>
                      <a:pt x="533" y="33"/>
                      <a:pt x="599" y="34"/>
                    </a:cubicBezTo>
                    <a:cubicBezTo>
                      <a:pt x="599" y="35"/>
                      <a:pt x="599" y="37"/>
                      <a:pt x="599" y="39"/>
                    </a:cubicBezTo>
                    <a:cubicBezTo>
                      <a:pt x="599" y="39"/>
                      <a:pt x="599" y="39"/>
                      <a:pt x="599" y="39"/>
                    </a:cubicBezTo>
                    <a:cubicBezTo>
                      <a:pt x="599" y="39"/>
                      <a:pt x="599" y="39"/>
                      <a:pt x="599" y="39"/>
                    </a:cubicBezTo>
                    <a:cubicBezTo>
                      <a:pt x="599" y="47"/>
                      <a:pt x="599" y="54"/>
                      <a:pt x="599" y="58"/>
                    </a:cubicBezTo>
                    <a:cubicBezTo>
                      <a:pt x="599" y="58"/>
                      <a:pt x="599" y="58"/>
                      <a:pt x="599" y="58"/>
                    </a:cubicBezTo>
                    <a:cubicBezTo>
                      <a:pt x="599" y="55"/>
                      <a:pt x="599" y="54"/>
                      <a:pt x="599" y="54"/>
                    </a:cubicBezTo>
                    <a:cubicBezTo>
                      <a:pt x="599" y="54"/>
                      <a:pt x="599" y="56"/>
                      <a:pt x="600" y="58"/>
                    </a:cubicBezTo>
                    <a:cubicBezTo>
                      <a:pt x="600" y="59"/>
                      <a:pt x="600" y="59"/>
                      <a:pt x="600" y="59"/>
                    </a:cubicBezTo>
                    <a:cubicBezTo>
                      <a:pt x="599" y="59"/>
                      <a:pt x="599" y="59"/>
                      <a:pt x="599" y="59"/>
                    </a:cubicBezTo>
                    <a:cubicBezTo>
                      <a:pt x="599" y="61"/>
                      <a:pt x="599" y="61"/>
                      <a:pt x="599" y="61"/>
                    </a:cubicBezTo>
                    <a:cubicBezTo>
                      <a:pt x="599" y="61"/>
                      <a:pt x="599" y="61"/>
                      <a:pt x="599" y="59"/>
                    </a:cubicBezTo>
                    <a:cubicBezTo>
                      <a:pt x="578" y="60"/>
                      <a:pt x="557" y="60"/>
                      <a:pt x="535" y="61"/>
                    </a:cubicBezTo>
                    <a:cubicBezTo>
                      <a:pt x="502" y="61"/>
                      <a:pt x="472" y="62"/>
                      <a:pt x="441" y="62"/>
                    </a:cubicBezTo>
                    <a:cubicBezTo>
                      <a:pt x="451" y="62"/>
                      <a:pt x="461" y="61"/>
                      <a:pt x="470" y="61"/>
                    </a:cubicBezTo>
                    <a:cubicBezTo>
                      <a:pt x="488" y="60"/>
                      <a:pt x="503" y="59"/>
                      <a:pt x="515" y="59"/>
                    </a:cubicBezTo>
                    <a:cubicBezTo>
                      <a:pt x="527" y="59"/>
                      <a:pt x="539" y="58"/>
                      <a:pt x="552" y="58"/>
                    </a:cubicBezTo>
                    <a:cubicBezTo>
                      <a:pt x="564" y="58"/>
                      <a:pt x="577" y="58"/>
                      <a:pt x="590" y="58"/>
                    </a:cubicBezTo>
                    <a:cubicBezTo>
                      <a:pt x="591" y="58"/>
                      <a:pt x="593" y="58"/>
                      <a:pt x="594" y="58"/>
                    </a:cubicBezTo>
                    <a:cubicBezTo>
                      <a:pt x="598" y="58"/>
                      <a:pt x="598" y="58"/>
                      <a:pt x="598" y="58"/>
                    </a:cubicBezTo>
                    <a:cubicBezTo>
                      <a:pt x="599" y="58"/>
                      <a:pt x="599" y="58"/>
                      <a:pt x="599" y="58"/>
                    </a:cubicBezTo>
                    <a:cubicBezTo>
                      <a:pt x="599" y="58"/>
                      <a:pt x="599" y="58"/>
                      <a:pt x="599" y="58"/>
                    </a:cubicBezTo>
                    <a:cubicBezTo>
                      <a:pt x="599" y="57"/>
                      <a:pt x="599" y="55"/>
                      <a:pt x="599" y="53"/>
                    </a:cubicBezTo>
                    <a:cubicBezTo>
                      <a:pt x="599" y="53"/>
                      <a:pt x="599" y="53"/>
                      <a:pt x="599" y="53"/>
                    </a:cubicBezTo>
                    <a:cubicBezTo>
                      <a:pt x="599" y="53"/>
                      <a:pt x="599" y="53"/>
                      <a:pt x="599" y="53"/>
                    </a:cubicBezTo>
                    <a:cubicBezTo>
                      <a:pt x="598" y="53"/>
                      <a:pt x="598" y="53"/>
                      <a:pt x="598" y="53"/>
                    </a:cubicBezTo>
                    <a:cubicBezTo>
                      <a:pt x="595" y="53"/>
                      <a:pt x="595" y="53"/>
                      <a:pt x="595" y="53"/>
                    </a:cubicBezTo>
                    <a:cubicBezTo>
                      <a:pt x="585" y="53"/>
                      <a:pt x="585" y="53"/>
                      <a:pt x="585" y="53"/>
                    </a:cubicBezTo>
                    <a:cubicBezTo>
                      <a:pt x="572" y="53"/>
                      <a:pt x="558" y="53"/>
                      <a:pt x="545" y="53"/>
                    </a:cubicBezTo>
                    <a:cubicBezTo>
                      <a:pt x="544" y="53"/>
                      <a:pt x="543" y="53"/>
                      <a:pt x="542" y="53"/>
                    </a:cubicBezTo>
                    <a:cubicBezTo>
                      <a:pt x="491" y="53"/>
                      <a:pt x="443" y="52"/>
                      <a:pt x="395" y="50"/>
                    </a:cubicBezTo>
                    <a:cubicBezTo>
                      <a:pt x="375" y="50"/>
                      <a:pt x="351" y="50"/>
                      <a:pt x="324" y="50"/>
                    </a:cubicBezTo>
                    <a:cubicBezTo>
                      <a:pt x="284" y="50"/>
                      <a:pt x="239" y="50"/>
                      <a:pt x="196" y="51"/>
                    </a:cubicBezTo>
                    <a:cubicBezTo>
                      <a:pt x="189" y="51"/>
                      <a:pt x="183" y="51"/>
                      <a:pt x="177" y="51"/>
                    </a:cubicBezTo>
                    <a:cubicBezTo>
                      <a:pt x="170" y="51"/>
                      <a:pt x="163" y="51"/>
                      <a:pt x="156" y="51"/>
                    </a:cubicBezTo>
                    <a:cubicBezTo>
                      <a:pt x="137" y="51"/>
                      <a:pt x="137" y="51"/>
                      <a:pt x="137" y="51"/>
                    </a:cubicBezTo>
                    <a:cubicBezTo>
                      <a:pt x="135" y="51"/>
                      <a:pt x="135" y="51"/>
                      <a:pt x="135" y="51"/>
                    </a:cubicBezTo>
                    <a:cubicBezTo>
                      <a:pt x="134" y="51"/>
                      <a:pt x="134" y="51"/>
                      <a:pt x="134" y="51"/>
                    </a:cubicBezTo>
                    <a:cubicBezTo>
                      <a:pt x="134" y="51"/>
                      <a:pt x="134" y="51"/>
                      <a:pt x="134" y="51"/>
                    </a:cubicBezTo>
                    <a:cubicBezTo>
                      <a:pt x="134" y="51"/>
                      <a:pt x="134" y="51"/>
                      <a:pt x="134" y="51"/>
                    </a:cubicBezTo>
                    <a:cubicBezTo>
                      <a:pt x="134" y="56"/>
                      <a:pt x="134" y="61"/>
                      <a:pt x="134" y="62"/>
                    </a:cubicBezTo>
                    <a:cubicBezTo>
                      <a:pt x="132" y="62"/>
                      <a:pt x="130" y="62"/>
                      <a:pt x="129" y="62"/>
                    </a:cubicBezTo>
                    <a:cubicBezTo>
                      <a:pt x="107" y="62"/>
                      <a:pt x="74" y="61"/>
                      <a:pt x="34" y="61"/>
                    </a:cubicBezTo>
                    <a:cubicBezTo>
                      <a:pt x="24" y="61"/>
                      <a:pt x="13" y="61"/>
                      <a:pt x="2" y="61"/>
                    </a:cubicBezTo>
                    <a:cubicBezTo>
                      <a:pt x="1" y="61"/>
                      <a:pt x="1" y="61"/>
                      <a:pt x="1" y="61"/>
                    </a:cubicBezTo>
                    <a:cubicBezTo>
                      <a:pt x="1" y="62"/>
                      <a:pt x="1" y="62"/>
                      <a:pt x="1" y="63"/>
                    </a:cubicBezTo>
                    <a:cubicBezTo>
                      <a:pt x="1" y="64"/>
                      <a:pt x="1" y="65"/>
                      <a:pt x="1" y="66"/>
                    </a:cubicBezTo>
                    <a:cubicBezTo>
                      <a:pt x="1" y="66"/>
                      <a:pt x="1" y="66"/>
                      <a:pt x="1" y="66"/>
                    </a:cubicBezTo>
                    <a:cubicBezTo>
                      <a:pt x="2" y="66"/>
                      <a:pt x="2" y="66"/>
                      <a:pt x="2" y="66"/>
                    </a:cubicBezTo>
                    <a:cubicBezTo>
                      <a:pt x="2" y="66"/>
                      <a:pt x="2" y="66"/>
                      <a:pt x="2" y="66"/>
                    </a:cubicBezTo>
                    <a:cubicBezTo>
                      <a:pt x="7" y="66"/>
                      <a:pt x="7" y="66"/>
                      <a:pt x="7" y="66"/>
                    </a:cubicBezTo>
                    <a:cubicBezTo>
                      <a:pt x="16" y="66"/>
                      <a:pt x="16" y="66"/>
                      <a:pt x="16" y="66"/>
                    </a:cubicBezTo>
                    <a:cubicBezTo>
                      <a:pt x="21" y="65"/>
                      <a:pt x="26" y="65"/>
                      <a:pt x="30" y="65"/>
                    </a:cubicBezTo>
                    <a:cubicBezTo>
                      <a:pt x="31" y="65"/>
                      <a:pt x="32" y="65"/>
                      <a:pt x="33" y="65"/>
                    </a:cubicBezTo>
                    <a:cubicBezTo>
                      <a:pt x="33" y="65"/>
                      <a:pt x="33" y="65"/>
                      <a:pt x="34" y="65"/>
                    </a:cubicBezTo>
                    <a:cubicBezTo>
                      <a:pt x="44" y="65"/>
                      <a:pt x="55" y="66"/>
                      <a:pt x="64" y="66"/>
                    </a:cubicBezTo>
                    <a:cubicBezTo>
                      <a:pt x="83" y="66"/>
                      <a:pt x="98" y="66"/>
                      <a:pt x="108" y="66"/>
                    </a:cubicBezTo>
                    <a:cubicBezTo>
                      <a:pt x="135" y="66"/>
                      <a:pt x="160" y="66"/>
                      <a:pt x="183" y="66"/>
                    </a:cubicBezTo>
                    <a:cubicBezTo>
                      <a:pt x="185" y="66"/>
                      <a:pt x="186" y="66"/>
                      <a:pt x="187" y="66"/>
                    </a:cubicBezTo>
                    <a:cubicBezTo>
                      <a:pt x="187" y="66"/>
                      <a:pt x="187" y="66"/>
                      <a:pt x="187" y="66"/>
                    </a:cubicBezTo>
                    <a:cubicBezTo>
                      <a:pt x="187" y="66"/>
                      <a:pt x="187" y="66"/>
                      <a:pt x="187" y="66"/>
                    </a:cubicBezTo>
                    <a:cubicBezTo>
                      <a:pt x="187" y="70"/>
                      <a:pt x="187" y="72"/>
                      <a:pt x="187" y="72"/>
                    </a:cubicBezTo>
                    <a:cubicBezTo>
                      <a:pt x="187" y="72"/>
                      <a:pt x="187" y="71"/>
                      <a:pt x="187" y="70"/>
                    </a:cubicBezTo>
                    <a:cubicBezTo>
                      <a:pt x="187" y="69"/>
                      <a:pt x="187" y="69"/>
                      <a:pt x="187" y="69"/>
                    </a:cubicBezTo>
                    <a:cubicBezTo>
                      <a:pt x="187" y="69"/>
                      <a:pt x="187" y="69"/>
                      <a:pt x="187" y="70"/>
                    </a:cubicBezTo>
                    <a:cubicBezTo>
                      <a:pt x="187" y="70"/>
                      <a:pt x="187" y="70"/>
                      <a:pt x="187" y="70"/>
                    </a:cubicBezTo>
                    <a:cubicBezTo>
                      <a:pt x="188" y="70"/>
                      <a:pt x="188" y="70"/>
                      <a:pt x="188" y="70"/>
                    </a:cubicBezTo>
                    <a:cubicBezTo>
                      <a:pt x="189" y="70"/>
                      <a:pt x="189" y="70"/>
                      <a:pt x="189" y="70"/>
                    </a:cubicBezTo>
                    <a:cubicBezTo>
                      <a:pt x="194" y="70"/>
                      <a:pt x="194" y="70"/>
                      <a:pt x="194" y="70"/>
                    </a:cubicBezTo>
                    <a:cubicBezTo>
                      <a:pt x="215" y="70"/>
                      <a:pt x="215" y="70"/>
                      <a:pt x="215" y="70"/>
                    </a:cubicBezTo>
                    <a:cubicBezTo>
                      <a:pt x="256" y="69"/>
                      <a:pt x="256" y="69"/>
                      <a:pt x="256" y="69"/>
                    </a:cubicBezTo>
                    <a:cubicBezTo>
                      <a:pt x="284" y="69"/>
                      <a:pt x="312" y="68"/>
                      <a:pt x="340" y="68"/>
                    </a:cubicBezTo>
                    <a:cubicBezTo>
                      <a:pt x="396" y="68"/>
                      <a:pt x="454" y="68"/>
                      <a:pt x="513" y="67"/>
                    </a:cubicBezTo>
                    <a:cubicBezTo>
                      <a:pt x="571" y="66"/>
                      <a:pt x="631" y="66"/>
                      <a:pt x="692" y="63"/>
                    </a:cubicBezTo>
                    <a:cubicBezTo>
                      <a:pt x="715" y="63"/>
                      <a:pt x="715" y="63"/>
                      <a:pt x="715" y="63"/>
                    </a:cubicBezTo>
                    <a:cubicBezTo>
                      <a:pt x="721" y="62"/>
                      <a:pt x="721" y="62"/>
                      <a:pt x="721" y="62"/>
                    </a:cubicBezTo>
                    <a:cubicBezTo>
                      <a:pt x="724" y="62"/>
                      <a:pt x="724" y="62"/>
                      <a:pt x="724" y="62"/>
                    </a:cubicBezTo>
                    <a:cubicBezTo>
                      <a:pt x="725" y="62"/>
                      <a:pt x="725" y="62"/>
                      <a:pt x="725" y="62"/>
                    </a:cubicBezTo>
                    <a:cubicBezTo>
                      <a:pt x="726" y="62"/>
                      <a:pt x="726" y="62"/>
                      <a:pt x="726" y="62"/>
                    </a:cubicBezTo>
                    <a:cubicBezTo>
                      <a:pt x="726" y="62"/>
                      <a:pt x="726" y="62"/>
                      <a:pt x="726" y="62"/>
                    </a:cubicBezTo>
                    <a:cubicBezTo>
                      <a:pt x="726" y="62"/>
                      <a:pt x="726" y="62"/>
                      <a:pt x="726" y="62"/>
                    </a:cubicBezTo>
                    <a:cubicBezTo>
                      <a:pt x="726" y="67"/>
                      <a:pt x="726" y="69"/>
                      <a:pt x="726" y="69"/>
                    </a:cubicBezTo>
                    <a:cubicBezTo>
                      <a:pt x="726" y="69"/>
                      <a:pt x="726" y="59"/>
                      <a:pt x="726" y="49"/>
                    </a:cubicBezTo>
                    <a:cubicBezTo>
                      <a:pt x="726" y="49"/>
                      <a:pt x="726" y="48"/>
                      <a:pt x="726" y="48"/>
                    </a:cubicBezTo>
                    <a:cubicBezTo>
                      <a:pt x="726" y="43"/>
                      <a:pt x="726" y="39"/>
                      <a:pt x="726" y="35"/>
                    </a:cubicBezTo>
                    <a:cubicBezTo>
                      <a:pt x="725" y="32"/>
                      <a:pt x="725" y="29"/>
                      <a:pt x="725" y="29"/>
                    </a:cubicBezTo>
                    <a:cubicBezTo>
                      <a:pt x="725" y="29"/>
                      <a:pt x="725" y="30"/>
                      <a:pt x="725" y="30"/>
                    </a:cubicBezTo>
                    <a:cubicBezTo>
                      <a:pt x="725" y="30"/>
                      <a:pt x="725" y="30"/>
                      <a:pt x="725" y="30"/>
                    </a:cubicBezTo>
                    <a:cubicBezTo>
                      <a:pt x="724" y="30"/>
                      <a:pt x="724" y="30"/>
                      <a:pt x="724" y="30"/>
                    </a:cubicBezTo>
                    <a:cubicBezTo>
                      <a:pt x="719" y="30"/>
                      <a:pt x="719" y="30"/>
                      <a:pt x="719" y="30"/>
                    </a:cubicBezTo>
                    <a:cubicBezTo>
                      <a:pt x="713" y="29"/>
                      <a:pt x="713" y="29"/>
                      <a:pt x="713" y="29"/>
                    </a:cubicBezTo>
                    <a:cubicBezTo>
                      <a:pt x="666" y="28"/>
                      <a:pt x="666" y="28"/>
                      <a:pt x="666" y="28"/>
                    </a:cubicBezTo>
                    <a:cubicBezTo>
                      <a:pt x="644" y="27"/>
                      <a:pt x="622" y="27"/>
                      <a:pt x="599" y="26"/>
                    </a:cubicBezTo>
                    <a:cubicBezTo>
                      <a:pt x="599" y="25"/>
                      <a:pt x="599" y="23"/>
                      <a:pt x="599" y="21"/>
                    </a:cubicBezTo>
                    <a:cubicBezTo>
                      <a:pt x="599" y="21"/>
                      <a:pt x="599" y="21"/>
                      <a:pt x="599" y="21"/>
                    </a:cubicBezTo>
                    <a:cubicBezTo>
                      <a:pt x="599" y="18"/>
                      <a:pt x="599" y="15"/>
                      <a:pt x="599" y="12"/>
                    </a:cubicBezTo>
                    <a:cubicBezTo>
                      <a:pt x="599" y="12"/>
                      <a:pt x="599" y="12"/>
                      <a:pt x="599" y="12"/>
                    </a:cubicBezTo>
                    <a:cubicBezTo>
                      <a:pt x="599" y="12"/>
                      <a:pt x="599" y="12"/>
                      <a:pt x="599" y="12"/>
                    </a:cubicBezTo>
                    <a:cubicBezTo>
                      <a:pt x="599" y="12"/>
                      <a:pt x="599" y="12"/>
                      <a:pt x="599" y="12"/>
                    </a:cubicBezTo>
                    <a:cubicBezTo>
                      <a:pt x="599" y="12"/>
                      <a:pt x="599" y="12"/>
                      <a:pt x="599" y="12"/>
                    </a:cubicBezTo>
                    <a:cubicBezTo>
                      <a:pt x="597" y="12"/>
                      <a:pt x="597" y="12"/>
                      <a:pt x="597" y="12"/>
                    </a:cubicBezTo>
                    <a:cubicBezTo>
                      <a:pt x="589" y="12"/>
                      <a:pt x="589" y="12"/>
                      <a:pt x="589" y="12"/>
                    </a:cubicBezTo>
                    <a:cubicBezTo>
                      <a:pt x="573" y="11"/>
                      <a:pt x="573" y="11"/>
                      <a:pt x="573" y="11"/>
                    </a:cubicBezTo>
                    <a:cubicBezTo>
                      <a:pt x="542" y="10"/>
                      <a:pt x="542" y="10"/>
                      <a:pt x="542" y="10"/>
                    </a:cubicBezTo>
                    <a:cubicBezTo>
                      <a:pt x="521" y="9"/>
                      <a:pt x="500" y="9"/>
                      <a:pt x="478" y="8"/>
                    </a:cubicBezTo>
                    <a:cubicBezTo>
                      <a:pt x="435" y="6"/>
                      <a:pt x="343" y="4"/>
                      <a:pt x="245" y="3"/>
                    </a:cubicBezTo>
                    <a:cubicBezTo>
                      <a:pt x="245" y="3"/>
                      <a:pt x="245" y="3"/>
                      <a:pt x="245" y="3"/>
                    </a:cubicBezTo>
                    <a:cubicBezTo>
                      <a:pt x="222" y="3"/>
                      <a:pt x="199" y="2"/>
                      <a:pt x="176" y="2"/>
                    </a:cubicBezTo>
                    <a:cubicBezTo>
                      <a:pt x="115" y="1"/>
                      <a:pt x="54" y="1"/>
                      <a:pt x="4" y="0"/>
                    </a:cubicBezTo>
                    <a:cubicBezTo>
                      <a:pt x="2" y="0"/>
                      <a:pt x="2" y="0"/>
                      <a:pt x="2" y="0"/>
                    </a:cubicBezTo>
                    <a:cubicBezTo>
                      <a:pt x="0" y="0"/>
                      <a:pt x="0" y="0"/>
                      <a:pt x="0" y="0"/>
                    </a:cubicBezTo>
                  </a:path>
                </a:pathLst>
              </a:custGeom>
              <a:solidFill>
                <a:srgbClr val="FBFB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68" name="Freeform 346"/>
              <p:cNvSpPr>
                <a:spLocks/>
              </p:cNvSpPr>
              <p:nvPr/>
            </p:nvSpPr>
            <p:spPr bwMode="auto">
              <a:xfrm>
                <a:off x="5385679" y="1591222"/>
                <a:ext cx="9658" cy="4829"/>
              </a:xfrm>
              <a:custGeom>
                <a:avLst/>
                <a:gdLst>
                  <a:gd name="T0" fmla="*/ 4 w 4"/>
                  <a:gd name="T1" fmla="*/ 0 h 2"/>
                  <a:gd name="T2" fmla="*/ 2 w 4"/>
                  <a:gd name="T3" fmla="*/ 0 h 2"/>
                  <a:gd name="T4" fmla="*/ 1 w 4"/>
                  <a:gd name="T5" fmla="*/ 2 h 2"/>
                  <a:gd name="T6" fmla="*/ 1 w 4"/>
                  <a:gd name="T7" fmla="*/ 2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2" y="0"/>
                      <a:pt x="2" y="0"/>
                      <a:pt x="2" y="0"/>
                    </a:cubicBezTo>
                    <a:cubicBezTo>
                      <a:pt x="2" y="1"/>
                      <a:pt x="0" y="2"/>
                      <a:pt x="1" y="2"/>
                    </a:cubicBezTo>
                    <a:cubicBezTo>
                      <a:pt x="1" y="2"/>
                      <a:pt x="1" y="2"/>
                      <a:pt x="1"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69" name="Freeform 347"/>
              <p:cNvSpPr>
                <a:spLocks/>
              </p:cNvSpPr>
              <p:nvPr/>
            </p:nvSpPr>
            <p:spPr bwMode="auto">
              <a:xfrm>
                <a:off x="5406605" y="1578345"/>
                <a:ext cx="8048" cy="8048"/>
              </a:xfrm>
              <a:custGeom>
                <a:avLst/>
                <a:gdLst>
                  <a:gd name="T0" fmla="*/ 4 w 4"/>
                  <a:gd name="T1" fmla="*/ 0 h 4"/>
                  <a:gd name="T2" fmla="*/ 0 w 4"/>
                  <a:gd name="T3" fmla="*/ 4 h 4"/>
                  <a:gd name="T4" fmla="*/ 3 w 4"/>
                  <a:gd name="T5" fmla="*/ 3 h 4"/>
                  <a:gd name="T6" fmla="*/ 4 w 4"/>
                  <a:gd name="T7" fmla="*/ 0 h 4"/>
                </a:gdLst>
                <a:ahLst/>
                <a:cxnLst>
                  <a:cxn ang="0">
                    <a:pos x="T0" y="T1"/>
                  </a:cxn>
                  <a:cxn ang="0">
                    <a:pos x="T2" y="T3"/>
                  </a:cxn>
                  <a:cxn ang="0">
                    <a:pos x="T4" y="T5"/>
                  </a:cxn>
                  <a:cxn ang="0">
                    <a:pos x="T6" y="T7"/>
                  </a:cxn>
                </a:cxnLst>
                <a:rect l="0" t="0" r="r" b="b"/>
                <a:pathLst>
                  <a:path w="4" h="4">
                    <a:moveTo>
                      <a:pt x="4" y="0"/>
                    </a:moveTo>
                    <a:cubicBezTo>
                      <a:pt x="1" y="2"/>
                      <a:pt x="3" y="2"/>
                      <a:pt x="0" y="4"/>
                    </a:cubicBezTo>
                    <a:cubicBezTo>
                      <a:pt x="3" y="3"/>
                      <a:pt x="3" y="3"/>
                      <a:pt x="3" y="3"/>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0" name="Freeform 348"/>
              <p:cNvSpPr>
                <a:spLocks/>
              </p:cNvSpPr>
              <p:nvPr/>
            </p:nvSpPr>
            <p:spPr bwMode="auto">
              <a:xfrm>
                <a:off x="5422701" y="1578345"/>
                <a:ext cx="3219"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1" name="Freeform 349"/>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2" name="Freeform 350"/>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3" name="Freeform 351"/>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4" name="Freeform 352"/>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5" name="Freeform 353"/>
              <p:cNvSpPr>
                <a:spLocks/>
              </p:cNvSpPr>
              <p:nvPr/>
            </p:nvSpPr>
            <p:spPr bwMode="auto">
              <a:xfrm>
                <a:off x="5432359" y="1565467"/>
                <a:ext cx="19316" cy="8048"/>
              </a:xfrm>
              <a:custGeom>
                <a:avLst/>
                <a:gdLst>
                  <a:gd name="T0" fmla="*/ 9 w 9"/>
                  <a:gd name="T1" fmla="*/ 0 h 4"/>
                  <a:gd name="T2" fmla="*/ 3 w 9"/>
                  <a:gd name="T3" fmla="*/ 3 h 4"/>
                  <a:gd name="T4" fmla="*/ 4 w 9"/>
                  <a:gd name="T5" fmla="*/ 2 h 4"/>
                  <a:gd name="T6" fmla="*/ 0 w 9"/>
                  <a:gd name="T7" fmla="*/ 4 h 4"/>
                  <a:gd name="T8" fmla="*/ 1 w 9"/>
                  <a:gd name="T9" fmla="*/ 4 h 4"/>
                  <a:gd name="T10" fmla="*/ 6 w 9"/>
                  <a:gd name="T11" fmla="*/ 2 h 4"/>
                  <a:gd name="T12" fmla="*/ 6 w 9"/>
                  <a:gd name="T13" fmla="*/ 2 h 4"/>
                  <a:gd name="T14" fmla="*/ 7 w 9"/>
                  <a:gd name="T15" fmla="*/ 1 h 4"/>
                  <a:gd name="T16" fmla="*/ 7 w 9"/>
                  <a:gd name="T17" fmla="*/ 1 h 4"/>
                  <a:gd name="T18" fmla="*/ 8 w 9"/>
                  <a:gd name="T19" fmla="*/ 1 h 4"/>
                  <a:gd name="T20" fmla="*/ 8 w 9"/>
                  <a:gd name="T21" fmla="*/ 1 h 4"/>
                  <a:gd name="T22" fmla="*/ 8 w 9"/>
                  <a:gd name="T23" fmla="*/ 1 h 4"/>
                  <a:gd name="T24" fmla="*/ 9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9" y="0"/>
                    </a:moveTo>
                    <a:cubicBezTo>
                      <a:pt x="5" y="1"/>
                      <a:pt x="6" y="2"/>
                      <a:pt x="3" y="3"/>
                    </a:cubicBezTo>
                    <a:cubicBezTo>
                      <a:pt x="4" y="2"/>
                      <a:pt x="5" y="2"/>
                      <a:pt x="4" y="2"/>
                    </a:cubicBezTo>
                    <a:cubicBezTo>
                      <a:pt x="4" y="2"/>
                      <a:pt x="1" y="4"/>
                      <a:pt x="0" y="4"/>
                    </a:cubicBezTo>
                    <a:cubicBezTo>
                      <a:pt x="0" y="4"/>
                      <a:pt x="1" y="4"/>
                      <a:pt x="1" y="4"/>
                    </a:cubicBezTo>
                    <a:cubicBezTo>
                      <a:pt x="2" y="4"/>
                      <a:pt x="4" y="3"/>
                      <a:pt x="6" y="2"/>
                    </a:cubicBezTo>
                    <a:cubicBezTo>
                      <a:pt x="6" y="2"/>
                      <a:pt x="6" y="2"/>
                      <a:pt x="6" y="2"/>
                    </a:cubicBezTo>
                    <a:cubicBezTo>
                      <a:pt x="7" y="1"/>
                      <a:pt x="7" y="1"/>
                      <a:pt x="7" y="1"/>
                    </a:cubicBezTo>
                    <a:cubicBezTo>
                      <a:pt x="7" y="1"/>
                      <a:pt x="7" y="1"/>
                      <a:pt x="7" y="1"/>
                    </a:cubicBezTo>
                    <a:cubicBezTo>
                      <a:pt x="7" y="1"/>
                      <a:pt x="8" y="1"/>
                      <a:pt x="8" y="1"/>
                    </a:cubicBezTo>
                    <a:cubicBezTo>
                      <a:pt x="8" y="1"/>
                      <a:pt x="8" y="1"/>
                      <a:pt x="8" y="1"/>
                    </a:cubicBezTo>
                    <a:cubicBezTo>
                      <a:pt x="8" y="1"/>
                      <a:pt x="8" y="1"/>
                      <a:pt x="8" y="1"/>
                    </a:cubicBezTo>
                    <a:cubicBezTo>
                      <a:pt x="7" y="1"/>
                      <a:pt x="9" y="0"/>
                      <a:pt x="9"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6" name="Freeform 354"/>
              <p:cNvSpPr>
                <a:spLocks/>
              </p:cNvSpPr>
              <p:nvPr/>
            </p:nvSpPr>
            <p:spPr bwMode="auto">
              <a:xfrm>
                <a:off x="5456504" y="1546151"/>
                <a:ext cx="30583" cy="14487"/>
              </a:xfrm>
              <a:custGeom>
                <a:avLst/>
                <a:gdLst>
                  <a:gd name="T0" fmla="*/ 13 w 14"/>
                  <a:gd name="T1" fmla="*/ 0 h 7"/>
                  <a:gd name="T2" fmla="*/ 12 w 14"/>
                  <a:gd name="T3" fmla="*/ 0 h 7"/>
                  <a:gd name="T4" fmla="*/ 10 w 14"/>
                  <a:gd name="T5" fmla="*/ 3 h 7"/>
                  <a:gd name="T6" fmla="*/ 10 w 14"/>
                  <a:gd name="T7" fmla="*/ 3 h 7"/>
                  <a:gd name="T8" fmla="*/ 8 w 14"/>
                  <a:gd name="T9" fmla="*/ 3 h 7"/>
                  <a:gd name="T10" fmla="*/ 6 w 14"/>
                  <a:gd name="T11" fmla="*/ 4 h 7"/>
                  <a:gd name="T12" fmla="*/ 6 w 14"/>
                  <a:gd name="T13" fmla="*/ 4 h 7"/>
                  <a:gd name="T14" fmla="*/ 3 w 14"/>
                  <a:gd name="T15" fmla="*/ 6 h 7"/>
                  <a:gd name="T16" fmla="*/ 0 w 14"/>
                  <a:gd name="T17" fmla="*/ 7 h 7"/>
                  <a:gd name="T18" fmla="*/ 10 w 14"/>
                  <a:gd name="T19" fmla="*/ 3 h 7"/>
                  <a:gd name="T20" fmla="*/ 8 w 14"/>
                  <a:gd name="T21" fmla="*/ 4 h 7"/>
                  <a:gd name="T22" fmla="*/ 12 w 14"/>
                  <a:gd name="T23" fmla="*/ 3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3"/>
                      <a:pt x="10" y="3"/>
                      <a:pt x="10" y="3"/>
                    </a:cubicBezTo>
                    <a:cubicBezTo>
                      <a:pt x="10" y="3"/>
                      <a:pt x="10" y="3"/>
                      <a:pt x="10" y="3"/>
                    </a:cubicBezTo>
                    <a:cubicBezTo>
                      <a:pt x="10" y="3"/>
                      <a:pt x="9" y="3"/>
                      <a:pt x="8" y="3"/>
                    </a:cubicBezTo>
                    <a:cubicBezTo>
                      <a:pt x="7" y="3"/>
                      <a:pt x="7" y="4"/>
                      <a:pt x="6" y="4"/>
                    </a:cubicBezTo>
                    <a:cubicBezTo>
                      <a:pt x="6" y="4"/>
                      <a:pt x="6" y="4"/>
                      <a:pt x="6" y="4"/>
                    </a:cubicBezTo>
                    <a:cubicBezTo>
                      <a:pt x="4" y="4"/>
                      <a:pt x="4" y="5"/>
                      <a:pt x="3" y="6"/>
                    </a:cubicBezTo>
                    <a:cubicBezTo>
                      <a:pt x="2" y="6"/>
                      <a:pt x="1" y="6"/>
                      <a:pt x="0" y="7"/>
                    </a:cubicBezTo>
                    <a:cubicBezTo>
                      <a:pt x="6" y="5"/>
                      <a:pt x="5" y="6"/>
                      <a:pt x="10" y="3"/>
                    </a:cubicBezTo>
                    <a:cubicBezTo>
                      <a:pt x="10" y="4"/>
                      <a:pt x="9" y="4"/>
                      <a:pt x="8" y="4"/>
                    </a:cubicBezTo>
                    <a:cubicBezTo>
                      <a:pt x="12" y="3"/>
                      <a:pt x="12" y="3"/>
                      <a:pt x="12" y="3"/>
                    </a:cubicBezTo>
                    <a:cubicBezTo>
                      <a:pt x="12" y="2"/>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7" name="Freeform 355"/>
              <p:cNvSpPr>
                <a:spLocks/>
              </p:cNvSpPr>
              <p:nvPr/>
            </p:nvSpPr>
            <p:spPr bwMode="auto">
              <a:xfrm>
                <a:off x="5487087" y="1541323"/>
                <a:ext cx="12877" cy="6439"/>
              </a:xfrm>
              <a:custGeom>
                <a:avLst/>
                <a:gdLst>
                  <a:gd name="T0" fmla="*/ 6 w 6"/>
                  <a:gd name="T1" fmla="*/ 0 h 3"/>
                  <a:gd name="T2" fmla="*/ 4 w 6"/>
                  <a:gd name="T3" fmla="*/ 1 h 3"/>
                  <a:gd name="T4" fmla="*/ 3 w 6"/>
                  <a:gd name="T5" fmla="*/ 1 h 3"/>
                  <a:gd name="T6" fmla="*/ 1 w 6"/>
                  <a:gd name="T7" fmla="*/ 3 h 3"/>
                  <a:gd name="T8" fmla="*/ 1 w 6"/>
                  <a:gd name="T9" fmla="*/ 3 h 3"/>
                  <a:gd name="T10" fmla="*/ 6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6" y="0"/>
                    </a:moveTo>
                    <a:cubicBezTo>
                      <a:pt x="5" y="0"/>
                      <a:pt x="4" y="1"/>
                      <a:pt x="4" y="1"/>
                    </a:cubicBezTo>
                    <a:cubicBezTo>
                      <a:pt x="3" y="1"/>
                      <a:pt x="3" y="1"/>
                      <a:pt x="3" y="1"/>
                    </a:cubicBezTo>
                    <a:cubicBezTo>
                      <a:pt x="1" y="2"/>
                      <a:pt x="0" y="3"/>
                      <a:pt x="1" y="3"/>
                    </a:cubicBezTo>
                    <a:cubicBezTo>
                      <a:pt x="1" y="3"/>
                      <a:pt x="1" y="3"/>
                      <a:pt x="1" y="3"/>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8" name="Freeform 356"/>
              <p:cNvSpPr>
                <a:spLocks/>
              </p:cNvSpPr>
              <p:nvPr/>
            </p:nvSpPr>
            <p:spPr bwMode="auto">
              <a:xfrm>
                <a:off x="5501574" y="1534884"/>
                <a:ext cx="11268" cy="3219"/>
              </a:xfrm>
              <a:custGeom>
                <a:avLst/>
                <a:gdLst>
                  <a:gd name="T0" fmla="*/ 5 w 5"/>
                  <a:gd name="T1" fmla="*/ 0 h 2"/>
                  <a:gd name="T2" fmla="*/ 3 w 5"/>
                  <a:gd name="T3" fmla="*/ 1 h 2"/>
                  <a:gd name="T4" fmla="*/ 3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0"/>
                      <a:pt x="3" y="1"/>
                      <a:pt x="3" y="1"/>
                    </a:cubicBezTo>
                    <a:cubicBezTo>
                      <a:pt x="3" y="1"/>
                      <a:pt x="3" y="1"/>
                      <a:pt x="3" y="1"/>
                    </a:cubicBezTo>
                    <a:cubicBezTo>
                      <a:pt x="2" y="1"/>
                      <a:pt x="2" y="1"/>
                      <a:pt x="2" y="1"/>
                    </a:cubicBezTo>
                    <a:cubicBezTo>
                      <a:pt x="2" y="1"/>
                      <a:pt x="1" y="1"/>
                      <a:pt x="0" y="2"/>
                    </a:cubicBezTo>
                    <a:cubicBezTo>
                      <a:pt x="1" y="1"/>
                      <a:pt x="4"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79" name="Freeform 357"/>
              <p:cNvSpPr>
                <a:spLocks/>
              </p:cNvSpPr>
              <p:nvPr/>
            </p:nvSpPr>
            <p:spPr bwMode="auto">
              <a:xfrm>
                <a:off x="5517671" y="1517178"/>
                <a:ext cx="25754" cy="14487"/>
              </a:xfrm>
              <a:custGeom>
                <a:avLst/>
                <a:gdLst>
                  <a:gd name="T0" fmla="*/ 11 w 12"/>
                  <a:gd name="T1" fmla="*/ 0 h 7"/>
                  <a:gd name="T2" fmla="*/ 5 w 12"/>
                  <a:gd name="T3" fmla="*/ 4 h 7"/>
                  <a:gd name="T4" fmla="*/ 0 w 12"/>
                  <a:gd name="T5" fmla="*/ 7 h 7"/>
                  <a:gd name="T6" fmla="*/ 12 w 12"/>
                  <a:gd name="T7" fmla="*/ 1 h 7"/>
                  <a:gd name="T8" fmla="*/ 7 w 12"/>
                  <a:gd name="T9" fmla="*/ 3 h 7"/>
                  <a:gd name="T10" fmla="*/ 11 w 12"/>
                  <a:gd name="T11" fmla="*/ 0 h 7"/>
                </a:gdLst>
                <a:ahLst/>
                <a:cxnLst>
                  <a:cxn ang="0">
                    <a:pos x="T0" y="T1"/>
                  </a:cxn>
                  <a:cxn ang="0">
                    <a:pos x="T2" y="T3"/>
                  </a:cxn>
                  <a:cxn ang="0">
                    <a:pos x="T4" y="T5"/>
                  </a:cxn>
                  <a:cxn ang="0">
                    <a:pos x="T6" y="T7"/>
                  </a:cxn>
                  <a:cxn ang="0">
                    <a:pos x="T8" y="T9"/>
                  </a:cxn>
                  <a:cxn ang="0">
                    <a:pos x="T10" y="T11"/>
                  </a:cxn>
                </a:cxnLst>
                <a:rect l="0" t="0" r="r" b="b"/>
                <a:pathLst>
                  <a:path w="12" h="7">
                    <a:moveTo>
                      <a:pt x="11" y="0"/>
                    </a:moveTo>
                    <a:cubicBezTo>
                      <a:pt x="6" y="2"/>
                      <a:pt x="8" y="2"/>
                      <a:pt x="5" y="4"/>
                    </a:cubicBezTo>
                    <a:cubicBezTo>
                      <a:pt x="3" y="5"/>
                      <a:pt x="2" y="6"/>
                      <a:pt x="0" y="7"/>
                    </a:cubicBezTo>
                    <a:cubicBezTo>
                      <a:pt x="7" y="3"/>
                      <a:pt x="8" y="5"/>
                      <a:pt x="12" y="1"/>
                    </a:cubicBezTo>
                    <a:cubicBezTo>
                      <a:pt x="7" y="3"/>
                      <a:pt x="7" y="3"/>
                      <a:pt x="7" y="3"/>
                    </a:cubicBezTo>
                    <a:cubicBezTo>
                      <a:pt x="5" y="2"/>
                      <a:pt x="9" y="1"/>
                      <a:pt x="1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0" name="Freeform 358"/>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1" name="Freeform 359"/>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2" name="Freeform 363"/>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3" name="Freeform 364"/>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4" name="Freeform 420"/>
              <p:cNvSpPr>
                <a:spLocks/>
              </p:cNvSpPr>
              <p:nvPr/>
            </p:nvSpPr>
            <p:spPr bwMode="auto">
              <a:xfrm>
                <a:off x="5416263" y="1625024"/>
                <a:ext cx="6439" cy="3219"/>
              </a:xfrm>
              <a:custGeom>
                <a:avLst/>
                <a:gdLst>
                  <a:gd name="T0" fmla="*/ 3 w 3"/>
                  <a:gd name="T1" fmla="*/ 0 h 2"/>
                  <a:gd name="T2" fmla="*/ 2 w 3"/>
                  <a:gd name="T3" fmla="*/ 0 h 2"/>
                  <a:gd name="T4" fmla="*/ 0 w 3"/>
                  <a:gd name="T5" fmla="*/ 2 h 2"/>
                  <a:gd name="T6" fmla="*/ 1 w 3"/>
                  <a:gd name="T7" fmla="*/ 2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2" y="0"/>
                      <a:pt x="2" y="0"/>
                    </a:cubicBezTo>
                    <a:cubicBezTo>
                      <a:pt x="2" y="0"/>
                      <a:pt x="0" y="2"/>
                      <a:pt x="0" y="2"/>
                    </a:cubicBezTo>
                    <a:cubicBezTo>
                      <a:pt x="1" y="2"/>
                      <a:pt x="1" y="2"/>
                      <a:pt x="1" y="2"/>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5" name="Freeform 421"/>
              <p:cNvSpPr>
                <a:spLocks/>
              </p:cNvSpPr>
              <p:nvPr/>
            </p:nvSpPr>
            <p:spPr bwMode="auto">
              <a:xfrm>
                <a:off x="5437188" y="1610537"/>
                <a:ext cx="8048" cy="6439"/>
              </a:xfrm>
              <a:custGeom>
                <a:avLst/>
                <a:gdLst>
                  <a:gd name="T0" fmla="*/ 4 w 4"/>
                  <a:gd name="T1" fmla="*/ 0 h 3"/>
                  <a:gd name="T2" fmla="*/ 0 w 4"/>
                  <a:gd name="T3" fmla="*/ 3 h 3"/>
                  <a:gd name="T4" fmla="*/ 3 w 4"/>
                  <a:gd name="T5" fmla="*/ 2 h 3"/>
                  <a:gd name="T6" fmla="*/ 4 w 4"/>
                  <a:gd name="T7" fmla="*/ 0 h 3"/>
                </a:gdLst>
                <a:ahLst/>
                <a:cxnLst>
                  <a:cxn ang="0">
                    <a:pos x="T0" y="T1"/>
                  </a:cxn>
                  <a:cxn ang="0">
                    <a:pos x="T2" y="T3"/>
                  </a:cxn>
                  <a:cxn ang="0">
                    <a:pos x="T4" y="T5"/>
                  </a:cxn>
                  <a:cxn ang="0">
                    <a:pos x="T6" y="T7"/>
                  </a:cxn>
                </a:cxnLst>
                <a:rect l="0" t="0" r="r" b="b"/>
                <a:pathLst>
                  <a:path w="4" h="3">
                    <a:moveTo>
                      <a:pt x="4" y="0"/>
                    </a:moveTo>
                    <a:cubicBezTo>
                      <a:pt x="1" y="2"/>
                      <a:pt x="3" y="2"/>
                      <a:pt x="0" y="3"/>
                    </a:cubicBezTo>
                    <a:cubicBezTo>
                      <a:pt x="3" y="2"/>
                      <a:pt x="3" y="2"/>
                      <a:pt x="3"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6" name="Freeform 422"/>
              <p:cNvSpPr>
                <a:spLocks/>
              </p:cNvSpPr>
              <p:nvPr/>
            </p:nvSpPr>
            <p:spPr bwMode="auto">
              <a:xfrm>
                <a:off x="5453285" y="1610537"/>
                <a:ext cx="321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7" name="Freeform 423"/>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8" name="Freeform 424"/>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89" name="Freeform 425"/>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0" name="Freeform 426"/>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1" name="Freeform 427"/>
              <p:cNvSpPr>
                <a:spLocks/>
              </p:cNvSpPr>
              <p:nvPr/>
            </p:nvSpPr>
            <p:spPr bwMode="auto">
              <a:xfrm>
                <a:off x="5462943" y="1596051"/>
                <a:ext cx="17706" cy="8048"/>
              </a:xfrm>
              <a:custGeom>
                <a:avLst/>
                <a:gdLst>
                  <a:gd name="T0" fmla="*/ 8 w 8"/>
                  <a:gd name="T1" fmla="*/ 0 h 4"/>
                  <a:gd name="T2" fmla="*/ 3 w 8"/>
                  <a:gd name="T3" fmla="*/ 4 h 4"/>
                  <a:gd name="T4" fmla="*/ 4 w 8"/>
                  <a:gd name="T5" fmla="*/ 2 h 4"/>
                  <a:gd name="T6" fmla="*/ 0 w 8"/>
                  <a:gd name="T7" fmla="*/ 4 h 4"/>
                  <a:gd name="T8" fmla="*/ 1 w 8"/>
                  <a:gd name="T9" fmla="*/ 4 h 4"/>
                  <a:gd name="T10" fmla="*/ 6 w 8"/>
                  <a:gd name="T11" fmla="*/ 3 h 4"/>
                  <a:gd name="T12" fmla="*/ 6 w 8"/>
                  <a:gd name="T13" fmla="*/ 2 h 4"/>
                  <a:gd name="T14" fmla="*/ 7 w 8"/>
                  <a:gd name="T15" fmla="*/ 2 h 4"/>
                  <a:gd name="T16" fmla="*/ 7 w 8"/>
                  <a:gd name="T17" fmla="*/ 2 h 4"/>
                  <a:gd name="T18" fmla="*/ 7 w 8"/>
                  <a:gd name="T19" fmla="*/ 2 h 4"/>
                  <a:gd name="T20" fmla="*/ 8 w 8"/>
                  <a:gd name="T21" fmla="*/ 2 h 4"/>
                  <a:gd name="T22" fmla="*/ 8 w 8"/>
                  <a:gd name="T23" fmla="*/ 2 h 4"/>
                  <a:gd name="T24" fmla="*/ 8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8" y="0"/>
                    </a:moveTo>
                    <a:cubicBezTo>
                      <a:pt x="5" y="1"/>
                      <a:pt x="6" y="3"/>
                      <a:pt x="3" y="4"/>
                    </a:cubicBezTo>
                    <a:cubicBezTo>
                      <a:pt x="4" y="3"/>
                      <a:pt x="4" y="2"/>
                      <a:pt x="4" y="2"/>
                    </a:cubicBezTo>
                    <a:cubicBezTo>
                      <a:pt x="4" y="2"/>
                      <a:pt x="1" y="4"/>
                      <a:pt x="0" y="4"/>
                    </a:cubicBezTo>
                    <a:cubicBezTo>
                      <a:pt x="0" y="4"/>
                      <a:pt x="0" y="4"/>
                      <a:pt x="1" y="4"/>
                    </a:cubicBezTo>
                    <a:cubicBezTo>
                      <a:pt x="2" y="4"/>
                      <a:pt x="4" y="4"/>
                      <a:pt x="6" y="3"/>
                    </a:cubicBezTo>
                    <a:cubicBezTo>
                      <a:pt x="6" y="2"/>
                      <a:pt x="6" y="2"/>
                      <a:pt x="6" y="2"/>
                    </a:cubicBezTo>
                    <a:cubicBezTo>
                      <a:pt x="6" y="2"/>
                      <a:pt x="7" y="2"/>
                      <a:pt x="7" y="2"/>
                    </a:cubicBezTo>
                    <a:cubicBezTo>
                      <a:pt x="7" y="2"/>
                      <a:pt x="7" y="2"/>
                      <a:pt x="7" y="2"/>
                    </a:cubicBezTo>
                    <a:cubicBezTo>
                      <a:pt x="7" y="2"/>
                      <a:pt x="7" y="2"/>
                      <a:pt x="7" y="2"/>
                    </a:cubicBezTo>
                    <a:cubicBezTo>
                      <a:pt x="8" y="2"/>
                      <a:pt x="8" y="2"/>
                      <a:pt x="8" y="2"/>
                    </a:cubicBezTo>
                    <a:cubicBezTo>
                      <a:pt x="8" y="2"/>
                      <a:pt x="8" y="2"/>
                      <a:pt x="8" y="2"/>
                    </a:cubicBezTo>
                    <a:cubicBezTo>
                      <a:pt x="7" y="2"/>
                      <a:pt x="8" y="1"/>
                      <a:pt x="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2" name="Freeform 428"/>
              <p:cNvSpPr>
                <a:spLocks/>
              </p:cNvSpPr>
              <p:nvPr/>
            </p:nvSpPr>
            <p:spPr bwMode="auto">
              <a:xfrm>
                <a:off x="5487088" y="1578344"/>
                <a:ext cx="30583" cy="14487"/>
              </a:xfrm>
              <a:custGeom>
                <a:avLst/>
                <a:gdLst>
                  <a:gd name="T0" fmla="*/ 13 w 14"/>
                  <a:gd name="T1" fmla="*/ 0 h 7"/>
                  <a:gd name="T2" fmla="*/ 12 w 14"/>
                  <a:gd name="T3" fmla="*/ 0 h 7"/>
                  <a:gd name="T4" fmla="*/ 10 w 14"/>
                  <a:gd name="T5" fmla="*/ 2 h 7"/>
                  <a:gd name="T6" fmla="*/ 10 w 14"/>
                  <a:gd name="T7" fmla="*/ 2 h 7"/>
                  <a:gd name="T8" fmla="*/ 8 w 14"/>
                  <a:gd name="T9" fmla="*/ 3 h 7"/>
                  <a:gd name="T10" fmla="*/ 6 w 14"/>
                  <a:gd name="T11" fmla="*/ 3 h 7"/>
                  <a:gd name="T12" fmla="*/ 5 w 14"/>
                  <a:gd name="T13" fmla="*/ 3 h 7"/>
                  <a:gd name="T14" fmla="*/ 3 w 14"/>
                  <a:gd name="T15" fmla="*/ 5 h 7"/>
                  <a:gd name="T16" fmla="*/ 0 w 14"/>
                  <a:gd name="T17" fmla="*/ 7 h 7"/>
                  <a:gd name="T18" fmla="*/ 9 w 14"/>
                  <a:gd name="T19" fmla="*/ 3 h 7"/>
                  <a:gd name="T20" fmla="*/ 8 w 14"/>
                  <a:gd name="T21" fmla="*/ 4 h 7"/>
                  <a:gd name="T22" fmla="*/ 12 w 14"/>
                  <a:gd name="T23" fmla="*/ 2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2"/>
                      <a:pt x="10" y="2"/>
                      <a:pt x="10" y="2"/>
                    </a:cubicBezTo>
                    <a:cubicBezTo>
                      <a:pt x="10" y="2"/>
                      <a:pt x="10" y="2"/>
                      <a:pt x="10" y="2"/>
                    </a:cubicBezTo>
                    <a:cubicBezTo>
                      <a:pt x="10" y="2"/>
                      <a:pt x="9" y="2"/>
                      <a:pt x="8" y="3"/>
                    </a:cubicBezTo>
                    <a:cubicBezTo>
                      <a:pt x="7" y="3"/>
                      <a:pt x="6" y="3"/>
                      <a:pt x="6" y="3"/>
                    </a:cubicBezTo>
                    <a:cubicBezTo>
                      <a:pt x="6" y="3"/>
                      <a:pt x="5" y="3"/>
                      <a:pt x="5" y="3"/>
                    </a:cubicBezTo>
                    <a:cubicBezTo>
                      <a:pt x="4" y="4"/>
                      <a:pt x="4" y="4"/>
                      <a:pt x="3" y="5"/>
                    </a:cubicBezTo>
                    <a:cubicBezTo>
                      <a:pt x="2" y="5"/>
                      <a:pt x="1" y="5"/>
                      <a:pt x="0" y="7"/>
                    </a:cubicBezTo>
                    <a:cubicBezTo>
                      <a:pt x="6" y="4"/>
                      <a:pt x="4" y="5"/>
                      <a:pt x="9" y="3"/>
                    </a:cubicBezTo>
                    <a:cubicBezTo>
                      <a:pt x="9" y="3"/>
                      <a:pt x="9" y="3"/>
                      <a:pt x="8" y="4"/>
                    </a:cubicBezTo>
                    <a:cubicBezTo>
                      <a:pt x="12" y="2"/>
                      <a:pt x="12" y="2"/>
                      <a:pt x="12" y="2"/>
                    </a:cubicBezTo>
                    <a:cubicBezTo>
                      <a:pt x="11" y="1"/>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3" name="Freeform 429"/>
              <p:cNvSpPr>
                <a:spLocks/>
              </p:cNvSpPr>
              <p:nvPr/>
            </p:nvSpPr>
            <p:spPr bwMode="auto">
              <a:xfrm>
                <a:off x="5517671" y="1571906"/>
                <a:ext cx="12877" cy="8048"/>
              </a:xfrm>
              <a:custGeom>
                <a:avLst/>
                <a:gdLst>
                  <a:gd name="T0" fmla="*/ 6 w 6"/>
                  <a:gd name="T1" fmla="*/ 0 h 4"/>
                  <a:gd name="T2" fmla="*/ 3 w 6"/>
                  <a:gd name="T3" fmla="*/ 2 h 4"/>
                  <a:gd name="T4" fmla="*/ 3 w 6"/>
                  <a:gd name="T5" fmla="*/ 1 h 4"/>
                  <a:gd name="T6" fmla="*/ 1 w 6"/>
                  <a:gd name="T7" fmla="*/ 4 h 4"/>
                  <a:gd name="T8" fmla="*/ 1 w 6"/>
                  <a:gd name="T9" fmla="*/ 4 h 4"/>
                  <a:gd name="T10" fmla="*/ 6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6" y="0"/>
                    </a:moveTo>
                    <a:cubicBezTo>
                      <a:pt x="5" y="1"/>
                      <a:pt x="4" y="2"/>
                      <a:pt x="3" y="2"/>
                    </a:cubicBezTo>
                    <a:cubicBezTo>
                      <a:pt x="3" y="2"/>
                      <a:pt x="3" y="1"/>
                      <a:pt x="3" y="1"/>
                    </a:cubicBezTo>
                    <a:cubicBezTo>
                      <a:pt x="1" y="2"/>
                      <a:pt x="0" y="4"/>
                      <a:pt x="1" y="4"/>
                    </a:cubicBezTo>
                    <a:cubicBezTo>
                      <a:pt x="1" y="4"/>
                      <a:pt x="1" y="4"/>
                      <a:pt x="1" y="4"/>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4" name="Freeform 430"/>
              <p:cNvSpPr>
                <a:spLocks/>
              </p:cNvSpPr>
              <p:nvPr/>
            </p:nvSpPr>
            <p:spPr bwMode="auto">
              <a:xfrm>
                <a:off x="5532158" y="1565467"/>
                <a:ext cx="11268" cy="4829"/>
              </a:xfrm>
              <a:custGeom>
                <a:avLst/>
                <a:gdLst>
                  <a:gd name="T0" fmla="*/ 5 w 5"/>
                  <a:gd name="T1" fmla="*/ 0 h 2"/>
                  <a:gd name="T2" fmla="*/ 3 w 5"/>
                  <a:gd name="T3" fmla="*/ 1 h 2"/>
                  <a:gd name="T4" fmla="*/ 2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1"/>
                      <a:pt x="3" y="1"/>
                      <a:pt x="3" y="1"/>
                    </a:cubicBezTo>
                    <a:cubicBezTo>
                      <a:pt x="3" y="1"/>
                      <a:pt x="2" y="1"/>
                      <a:pt x="2" y="1"/>
                    </a:cubicBezTo>
                    <a:cubicBezTo>
                      <a:pt x="2" y="1"/>
                      <a:pt x="2" y="1"/>
                      <a:pt x="2" y="1"/>
                    </a:cubicBezTo>
                    <a:cubicBezTo>
                      <a:pt x="2" y="1"/>
                      <a:pt x="1" y="1"/>
                      <a:pt x="0" y="2"/>
                    </a:cubicBezTo>
                    <a:cubicBezTo>
                      <a:pt x="1" y="2"/>
                      <a:pt x="3"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5" name="Freeform 431"/>
              <p:cNvSpPr>
                <a:spLocks/>
              </p:cNvSpPr>
              <p:nvPr/>
            </p:nvSpPr>
            <p:spPr bwMode="auto">
              <a:xfrm>
                <a:off x="5548254" y="1547761"/>
                <a:ext cx="25754" cy="17706"/>
              </a:xfrm>
              <a:custGeom>
                <a:avLst/>
                <a:gdLst>
                  <a:gd name="T0" fmla="*/ 10 w 12"/>
                  <a:gd name="T1" fmla="*/ 0 h 8"/>
                  <a:gd name="T2" fmla="*/ 5 w 12"/>
                  <a:gd name="T3" fmla="*/ 4 h 8"/>
                  <a:gd name="T4" fmla="*/ 0 w 12"/>
                  <a:gd name="T5" fmla="*/ 8 h 8"/>
                  <a:gd name="T6" fmla="*/ 12 w 12"/>
                  <a:gd name="T7" fmla="*/ 1 h 8"/>
                  <a:gd name="T8" fmla="*/ 7 w 12"/>
                  <a:gd name="T9" fmla="*/ 3 h 8"/>
                  <a:gd name="T10" fmla="*/ 1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10" y="0"/>
                    </a:moveTo>
                    <a:cubicBezTo>
                      <a:pt x="6" y="2"/>
                      <a:pt x="7" y="2"/>
                      <a:pt x="5" y="4"/>
                    </a:cubicBezTo>
                    <a:cubicBezTo>
                      <a:pt x="3" y="5"/>
                      <a:pt x="2" y="7"/>
                      <a:pt x="0" y="8"/>
                    </a:cubicBezTo>
                    <a:cubicBezTo>
                      <a:pt x="6" y="3"/>
                      <a:pt x="8" y="6"/>
                      <a:pt x="12" y="1"/>
                    </a:cubicBezTo>
                    <a:cubicBezTo>
                      <a:pt x="7" y="3"/>
                      <a:pt x="7" y="3"/>
                      <a:pt x="7" y="3"/>
                    </a:cubicBezTo>
                    <a:cubicBezTo>
                      <a:pt x="5" y="3"/>
                      <a:pt x="9" y="2"/>
                      <a:pt x="1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6" name="Freeform 432"/>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7" name="Freeform 433"/>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399" name="Freeform 1196"/>
              <p:cNvSpPr>
                <a:spLocks/>
              </p:cNvSpPr>
              <p:nvPr/>
            </p:nvSpPr>
            <p:spPr bwMode="auto">
              <a:xfrm>
                <a:off x="3417076" y="527242"/>
                <a:ext cx="661567" cy="352514"/>
              </a:xfrm>
              <a:custGeom>
                <a:avLst/>
                <a:gdLst>
                  <a:gd name="T0" fmla="*/ 5 w 302"/>
                  <a:gd name="T1" fmla="*/ 126 h 161"/>
                  <a:gd name="T2" fmla="*/ 20 w 302"/>
                  <a:gd name="T3" fmla="*/ 106 h 161"/>
                  <a:gd name="T4" fmla="*/ 18 w 302"/>
                  <a:gd name="T5" fmla="*/ 111 h 161"/>
                  <a:gd name="T6" fmla="*/ 29 w 302"/>
                  <a:gd name="T7" fmla="*/ 97 h 161"/>
                  <a:gd name="T8" fmla="*/ 28 w 302"/>
                  <a:gd name="T9" fmla="*/ 101 h 161"/>
                  <a:gd name="T10" fmla="*/ 49 w 302"/>
                  <a:gd name="T11" fmla="*/ 88 h 161"/>
                  <a:gd name="T12" fmla="*/ 125 w 302"/>
                  <a:gd name="T13" fmla="*/ 119 h 161"/>
                  <a:gd name="T14" fmla="*/ 55 w 302"/>
                  <a:gd name="T15" fmla="*/ 76 h 161"/>
                  <a:gd name="T16" fmla="*/ 50 w 302"/>
                  <a:gd name="T17" fmla="*/ 79 h 161"/>
                  <a:gd name="T18" fmla="*/ 140 w 302"/>
                  <a:gd name="T19" fmla="*/ 114 h 161"/>
                  <a:gd name="T20" fmla="*/ 169 w 302"/>
                  <a:gd name="T21" fmla="*/ 110 h 161"/>
                  <a:gd name="T22" fmla="*/ 82 w 302"/>
                  <a:gd name="T23" fmla="*/ 50 h 161"/>
                  <a:gd name="T24" fmla="*/ 185 w 302"/>
                  <a:gd name="T25" fmla="*/ 103 h 161"/>
                  <a:gd name="T26" fmla="*/ 109 w 302"/>
                  <a:gd name="T27" fmla="*/ 57 h 161"/>
                  <a:gd name="T28" fmla="*/ 147 w 302"/>
                  <a:gd name="T29" fmla="*/ 43 h 161"/>
                  <a:gd name="T30" fmla="*/ 144 w 302"/>
                  <a:gd name="T31" fmla="*/ 47 h 161"/>
                  <a:gd name="T32" fmla="*/ 236 w 302"/>
                  <a:gd name="T33" fmla="*/ 78 h 161"/>
                  <a:gd name="T34" fmla="*/ 170 w 302"/>
                  <a:gd name="T35" fmla="*/ 39 h 161"/>
                  <a:gd name="T36" fmla="*/ 238 w 302"/>
                  <a:gd name="T37" fmla="*/ 64 h 161"/>
                  <a:gd name="T38" fmla="*/ 200 w 302"/>
                  <a:gd name="T39" fmla="*/ 29 h 161"/>
                  <a:gd name="T40" fmla="*/ 200 w 302"/>
                  <a:gd name="T41" fmla="*/ 33 h 161"/>
                  <a:gd name="T42" fmla="*/ 218 w 302"/>
                  <a:gd name="T43" fmla="*/ 16 h 161"/>
                  <a:gd name="T44" fmla="*/ 215 w 302"/>
                  <a:gd name="T45" fmla="*/ 19 h 161"/>
                  <a:gd name="T46" fmla="*/ 215 w 302"/>
                  <a:gd name="T47" fmla="*/ 23 h 161"/>
                  <a:gd name="T48" fmla="*/ 234 w 302"/>
                  <a:gd name="T49" fmla="*/ 16 h 161"/>
                  <a:gd name="T50" fmla="*/ 237 w 302"/>
                  <a:gd name="T51" fmla="*/ 18 h 161"/>
                  <a:gd name="T52" fmla="*/ 233 w 302"/>
                  <a:gd name="T53" fmla="*/ 21 h 161"/>
                  <a:gd name="T54" fmla="*/ 254 w 302"/>
                  <a:gd name="T55" fmla="*/ 16 h 161"/>
                  <a:gd name="T56" fmla="*/ 296 w 302"/>
                  <a:gd name="T57" fmla="*/ 29 h 161"/>
                  <a:gd name="T58" fmla="*/ 269 w 302"/>
                  <a:gd name="T59" fmla="*/ 4 h 161"/>
                  <a:gd name="T60" fmla="*/ 266 w 302"/>
                  <a:gd name="T61" fmla="*/ 10 h 161"/>
                  <a:gd name="T62" fmla="*/ 266 w 302"/>
                  <a:gd name="T63" fmla="*/ 6 h 161"/>
                  <a:gd name="T64" fmla="*/ 294 w 302"/>
                  <a:gd name="T65" fmla="*/ 41 h 161"/>
                  <a:gd name="T66" fmla="*/ 288 w 302"/>
                  <a:gd name="T67" fmla="*/ 56 h 161"/>
                  <a:gd name="T68" fmla="*/ 291 w 302"/>
                  <a:gd name="T69" fmla="*/ 57 h 161"/>
                  <a:gd name="T70" fmla="*/ 295 w 302"/>
                  <a:gd name="T71" fmla="*/ 52 h 161"/>
                  <a:gd name="T72" fmla="*/ 285 w 302"/>
                  <a:gd name="T73" fmla="*/ 67 h 161"/>
                  <a:gd name="T74" fmla="*/ 289 w 302"/>
                  <a:gd name="T75" fmla="*/ 68 h 161"/>
                  <a:gd name="T76" fmla="*/ 271 w 302"/>
                  <a:gd name="T77" fmla="*/ 55 h 161"/>
                  <a:gd name="T78" fmla="*/ 271 w 302"/>
                  <a:gd name="T79" fmla="*/ 71 h 161"/>
                  <a:gd name="T80" fmla="*/ 229 w 302"/>
                  <a:gd name="T81" fmla="*/ 68 h 161"/>
                  <a:gd name="T82" fmla="*/ 251 w 302"/>
                  <a:gd name="T83" fmla="*/ 78 h 161"/>
                  <a:gd name="T84" fmla="*/ 163 w 302"/>
                  <a:gd name="T85" fmla="*/ 36 h 161"/>
                  <a:gd name="T86" fmla="*/ 233 w 302"/>
                  <a:gd name="T87" fmla="*/ 78 h 161"/>
                  <a:gd name="T88" fmla="*/ 142 w 302"/>
                  <a:gd name="T89" fmla="*/ 41 h 161"/>
                  <a:gd name="T90" fmla="*/ 212 w 302"/>
                  <a:gd name="T91" fmla="*/ 86 h 161"/>
                  <a:gd name="T92" fmla="*/ 108 w 302"/>
                  <a:gd name="T93" fmla="*/ 56 h 161"/>
                  <a:gd name="T94" fmla="*/ 185 w 302"/>
                  <a:gd name="T95" fmla="*/ 95 h 161"/>
                  <a:gd name="T96" fmla="*/ 170 w 302"/>
                  <a:gd name="T97" fmla="*/ 102 h 161"/>
                  <a:gd name="T98" fmla="*/ 72 w 302"/>
                  <a:gd name="T99" fmla="*/ 58 h 161"/>
                  <a:gd name="T100" fmla="*/ 152 w 302"/>
                  <a:gd name="T101" fmla="*/ 112 h 161"/>
                  <a:gd name="T102" fmla="*/ 134 w 302"/>
                  <a:gd name="T103" fmla="*/ 119 h 161"/>
                  <a:gd name="T104" fmla="*/ 137 w 302"/>
                  <a:gd name="T105" fmla="*/ 116 h 161"/>
                  <a:gd name="T106" fmla="*/ 137 w 302"/>
                  <a:gd name="T107" fmla="*/ 113 h 161"/>
                  <a:gd name="T108" fmla="*/ 67 w 302"/>
                  <a:gd name="T109" fmla="*/ 91 h 161"/>
                  <a:gd name="T110" fmla="*/ 121 w 302"/>
                  <a:gd name="T111" fmla="*/ 119 h 161"/>
                  <a:gd name="T112" fmla="*/ 30 w 302"/>
                  <a:gd name="T113" fmla="*/ 94 h 161"/>
                  <a:gd name="T114" fmla="*/ 88 w 302"/>
                  <a:gd name="T115" fmla="*/ 130 h 161"/>
                  <a:gd name="T116" fmla="*/ 67 w 302"/>
                  <a:gd name="T117" fmla="*/ 144 h 161"/>
                  <a:gd name="T118" fmla="*/ 90 w 302"/>
                  <a:gd name="T119" fmla="*/ 155 h 161"/>
                  <a:gd name="T120" fmla="*/ 94 w 302"/>
                  <a:gd name="T12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2" h="161">
                    <a:moveTo>
                      <a:pt x="20" y="127"/>
                    </a:moveTo>
                    <a:cubicBezTo>
                      <a:pt x="7" y="119"/>
                      <a:pt x="7" y="119"/>
                      <a:pt x="7" y="119"/>
                    </a:cubicBezTo>
                    <a:cubicBezTo>
                      <a:pt x="5" y="122"/>
                      <a:pt x="5" y="122"/>
                      <a:pt x="5" y="122"/>
                    </a:cubicBezTo>
                    <a:cubicBezTo>
                      <a:pt x="8" y="124"/>
                      <a:pt x="8" y="124"/>
                      <a:pt x="8" y="124"/>
                    </a:cubicBezTo>
                    <a:cubicBezTo>
                      <a:pt x="5" y="122"/>
                      <a:pt x="5" y="122"/>
                      <a:pt x="5" y="122"/>
                    </a:cubicBezTo>
                    <a:cubicBezTo>
                      <a:pt x="7" y="125"/>
                      <a:pt x="7" y="125"/>
                      <a:pt x="7" y="125"/>
                    </a:cubicBezTo>
                    <a:cubicBezTo>
                      <a:pt x="8" y="125"/>
                      <a:pt x="8" y="125"/>
                      <a:pt x="8" y="124"/>
                    </a:cubicBezTo>
                    <a:cubicBezTo>
                      <a:pt x="5" y="122"/>
                      <a:pt x="5" y="122"/>
                      <a:pt x="5" y="122"/>
                    </a:cubicBezTo>
                    <a:cubicBezTo>
                      <a:pt x="7" y="125"/>
                      <a:pt x="7" y="125"/>
                      <a:pt x="7" y="125"/>
                    </a:cubicBezTo>
                    <a:cubicBezTo>
                      <a:pt x="5" y="122"/>
                      <a:pt x="5" y="122"/>
                      <a:pt x="5" y="122"/>
                    </a:cubicBezTo>
                    <a:cubicBezTo>
                      <a:pt x="6" y="126"/>
                      <a:pt x="6" y="126"/>
                      <a:pt x="6" y="126"/>
                    </a:cubicBezTo>
                    <a:cubicBezTo>
                      <a:pt x="6" y="126"/>
                      <a:pt x="7" y="126"/>
                      <a:pt x="7" y="125"/>
                    </a:cubicBezTo>
                    <a:cubicBezTo>
                      <a:pt x="5" y="122"/>
                      <a:pt x="5" y="122"/>
                      <a:pt x="5" y="122"/>
                    </a:cubicBezTo>
                    <a:cubicBezTo>
                      <a:pt x="6" y="126"/>
                      <a:pt x="6" y="126"/>
                      <a:pt x="6" y="126"/>
                    </a:cubicBezTo>
                    <a:cubicBezTo>
                      <a:pt x="5" y="123"/>
                      <a:pt x="5" y="123"/>
                      <a:pt x="5" y="123"/>
                    </a:cubicBezTo>
                    <a:cubicBezTo>
                      <a:pt x="5" y="126"/>
                      <a:pt x="5" y="126"/>
                      <a:pt x="5" y="126"/>
                    </a:cubicBezTo>
                    <a:cubicBezTo>
                      <a:pt x="6" y="126"/>
                      <a:pt x="6" y="126"/>
                      <a:pt x="6" y="126"/>
                    </a:cubicBezTo>
                    <a:cubicBezTo>
                      <a:pt x="5" y="123"/>
                      <a:pt x="5" y="123"/>
                      <a:pt x="5" y="123"/>
                    </a:cubicBezTo>
                    <a:cubicBezTo>
                      <a:pt x="5" y="126"/>
                      <a:pt x="5" y="126"/>
                      <a:pt x="5" y="126"/>
                    </a:cubicBezTo>
                    <a:cubicBezTo>
                      <a:pt x="5" y="125"/>
                      <a:pt x="5" y="125"/>
                      <a:pt x="5" y="125"/>
                    </a:cubicBezTo>
                    <a:cubicBezTo>
                      <a:pt x="5" y="126"/>
                      <a:pt x="5" y="126"/>
                      <a:pt x="5" y="126"/>
                    </a:cubicBezTo>
                    <a:cubicBezTo>
                      <a:pt x="5" y="126"/>
                      <a:pt x="5" y="126"/>
                      <a:pt x="5" y="126"/>
                    </a:cubicBezTo>
                    <a:cubicBezTo>
                      <a:pt x="5" y="125"/>
                      <a:pt x="5" y="125"/>
                      <a:pt x="5" y="125"/>
                    </a:cubicBezTo>
                    <a:cubicBezTo>
                      <a:pt x="5" y="126"/>
                      <a:pt x="5" y="126"/>
                      <a:pt x="5" y="126"/>
                    </a:cubicBezTo>
                    <a:cubicBezTo>
                      <a:pt x="5" y="126"/>
                      <a:pt x="5" y="126"/>
                      <a:pt x="5" y="126"/>
                    </a:cubicBezTo>
                    <a:cubicBezTo>
                      <a:pt x="5" y="126"/>
                      <a:pt x="6" y="126"/>
                      <a:pt x="7" y="126"/>
                    </a:cubicBezTo>
                    <a:cubicBezTo>
                      <a:pt x="11" y="127"/>
                      <a:pt x="18" y="130"/>
                      <a:pt x="26" y="134"/>
                    </a:cubicBezTo>
                    <a:cubicBezTo>
                      <a:pt x="39" y="139"/>
                      <a:pt x="55" y="146"/>
                      <a:pt x="67" y="151"/>
                    </a:cubicBezTo>
                    <a:cubicBezTo>
                      <a:pt x="74" y="154"/>
                      <a:pt x="80" y="156"/>
                      <a:pt x="84" y="158"/>
                    </a:cubicBezTo>
                    <a:cubicBezTo>
                      <a:pt x="86" y="159"/>
                      <a:pt x="88" y="160"/>
                      <a:pt x="89" y="160"/>
                    </a:cubicBezTo>
                    <a:cubicBezTo>
                      <a:pt x="90" y="160"/>
                      <a:pt x="91" y="161"/>
                      <a:pt x="91" y="161"/>
                    </a:cubicBezTo>
                    <a:cubicBezTo>
                      <a:pt x="92" y="161"/>
                      <a:pt x="92" y="161"/>
                      <a:pt x="92" y="161"/>
                    </a:cubicBezTo>
                    <a:cubicBezTo>
                      <a:pt x="92" y="161"/>
                      <a:pt x="93" y="161"/>
                      <a:pt x="93" y="161"/>
                    </a:cubicBezTo>
                    <a:cubicBezTo>
                      <a:pt x="93" y="161"/>
                      <a:pt x="94" y="161"/>
                      <a:pt x="94" y="161"/>
                    </a:cubicBezTo>
                    <a:cubicBezTo>
                      <a:pt x="95" y="161"/>
                      <a:pt x="96" y="160"/>
                      <a:pt x="97" y="159"/>
                    </a:cubicBezTo>
                    <a:cubicBezTo>
                      <a:pt x="97" y="159"/>
                      <a:pt x="97" y="159"/>
                      <a:pt x="97" y="159"/>
                    </a:cubicBezTo>
                    <a:cubicBezTo>
                      <a:pt x="97" y="158"/>
                      <a:pt x="97" y="158"/>
                      <a:pt x="97" y="157"/>
                    </a:cubicBezTo>
                    <a:cubicBezTo>
                      <a:pt x="97" y="156"/>
                      <a:pt x="97" y="155"/>
                      <a:pt x="97" y="155"/>
                    </a:cubicBezTo>
                    <a:cubicBezTo>
                      <a:pt x="96" y="154"/>
                      <a:pt x="96" y="154"/>
                      <a:pt x="96" y="153"/>
                    </a:cubicBezTo>
                    <a:cubicBezTo>
                      <a:pt x="95" y="153"/>
                      <a:pt x="94" y="152"/>
                      <a:pt x="93" y="152"/>
                    </a:cubicBezTo>
                    <a:cubicBezTo>
                      <a:pt x="90" y="149"/>
                      <a:pt x="84" y="145"/>
                      <a:pt x="76" y="140"/>
                    </a:cubicBezTo>
                    <a:cubicBezTo>
                      <a:pt x="54" y="126"/>
                      <a:pt x="20" y="106"/>
                      <a:pt x="20" y="106"/>
                    </a:cubicBezTo>
                    <a:cubicBezTo>
                      <a:pt x="18" y="110"/>
                      <a:pt x="18" y="110"/>
                      <a:pt x="18" y="110"/>
                    </a:cubicBezTo>
                    <a:cubicBezTo>
                      <a:pt x="21" y="112"/>
                      <a:pt x="21" y="112"/>
                      <a:pt x="21" y="112"/>
                    </a:cubicBezTo>
                    <a:cubicBezTo>
                      <a:pt x="18" y="110"/>
                      <a:pt x="18" y="110"/>
                      <a:pt x="18" y="110"/>
                    </a:cubicBezTo>
                    <a:cubicBezTo>
                      <a:pt x="20" y="113"/>
                      <a:pt x="20" y="113"/>
                      <a:pt x="20" y="113"/>
                    </a:cubicBezTo>
                    <a:cubicBezTo>
                      <a:pt x="20" y="113"/>
                      <a:pt x="21" y="113"/>
                      <a:pt x="21" y="112"/>
                    </a:cubicBezTo>
                    <a:cubicBezTo>
                      <a:pt x="18" y="110"/>
                      <a:pt x="18" y="110"/>
                      <a:pt x="18" y="110"/>
                    </a:cubicBezTo>
                    <a:cubicBezTo>
                      <a:pt x="20" y="113"/>
                      <a:pt x="20" y="113"/>
                      <a:pt x="20" y="113"/>
                    </a:cubicBezTo>
                    <a:cubicBezTo>
                      <a:pt x="18" y="110"/>
                      <a:pt x="18" y="110"/>
                      <a:pt x="18" y="110"/>
                    </a:cubicBezTo>
                    <a:cubicBezTo>
                      <a:pt x="18" y="114"/>
                      <a:pt x="18" y="114"/>
                      <a:pt x="18" y="114"/>
                    </a:cubicBezTo>
                    <a:cubicBezTo>
                      <a:pt x="19" y="114"/>
                      <a:pt x="19" y="114"/>
                      <a:pt x="20" y="113"/>
                    </a:cubicBezTo>
                    <a:cubicBezTo>
                      <a:pt x="18" y="110"/>
                      <a:pt x="18" y="110"/>
                      <a:pt x="18" y="110"/>
                    </a:cubicBezTo>
                    <a:cubicBezTo>
                      <a:pt x="18" y="114"/>
                      <a:pt x="18" y="114"/>
                      <a:pt x="18" y="114"/>
                    </a:cubicBezTo>
                    <a:cubicBezTo>
                      <a:pt x="18" y="110"/>
                      <a:pt x="18" y="110"/>
                      <a:pt x="18" y="110"/>
                    </a:cubicBezTo>
                    <a:cubicBezTo>
                      <a:pt x="18" y="114"/>
                      <a:pt x="18" y="114"/>
                      <a:pt x="18" y="114"/>
                    </a:cubicBezTo>
                    <a:cubicBezTo>
                      <a:pt x="18" y="114"/>
                      <a:pt x="18" y="114"/>
                      <a:pt x="18" y="114"/>
                    </a:cubicBezTo>
                    <a:cubicBezTo>
                      <a:pt x="18" y="110"/>
                      <a:pt x="18" y="110"/>
                      <a:pt x="18" y="110"/>
                    </a:cubicBezTo>
                    <a:cubicBezTo>
                      <a:pt x="18" y="114"/>
                      <a:pt x="18" y="114"/>
                      <a:pt x="18" y="114"/>
                    </a:cubicBezTo>
                    <a:cubicBezTo>
                      <a:pt x="18" y="111"/>
                      <a:pt x="18" y="111"/>
                      <a:pt x="18" y="111"/>
                    </a:cubicBezTo>
                    <a:cubicBezTo>
                      <a:pt x="17" y="114"/>
                      <a:pt x="17" y="114"/>
                      <a:pt x="17" y="114"/>
                    </a:cubicBezTo>
                    <a:cubicBezTo>
                      <a:pt x="18" y="114"/>
                      <a:pt x="18" y="114"/>
                      <a:pt x="18" y="114"/>
                    </a:cubicBezTo>
                    <a:cubicBezTo>
                      <a:pt x="18" y="111"/>
                      <a:pt x="18" y="111"/>
                      <a:pt x="18" y="111"/>
                    </a:cubicBezTo>
                    <a:cubicBezTo>
                      <a:pt x="17" y="114"/>
                      <a:pt x="17" y="114"/>
                      <a:pt x="17" y="114"/>
                    </a:cubicBezTo>
                    <a:cubicBezTo>
                      <a:pt x="18" y="113"/>
                      <a:pt x="18" y="113"/>
                      <a:pt x="18" y="113"/>
                    </a:cubicBezTo>
                    <a:cubicBezTo>
                      <a:pt x="17" y="114"/>
                      <a:pt x="17" y="114"/>
                      <a:pt x="17" y="114"/>
                    </a:cubicBezTo>
                    <a:cubicBezTo>
                      <a:pt x="17" y="114"/>
                      <a:pt x="17" y="114"/>
                      <a:pt x="17" y="114"/>
                    </a:cubicBezTo>
                    <a:cubicBezTo>
                      <a:pt x="18" y="113"/>
                      <a:pt x="18" y="113"/>
                      <a:pt x="18" y="113"/>
                    </a:cubicBezTo>
                    <a:cubicBezTo>
                      <a:pt x="17" y="114"/>
                      <a:pt x="17" y="114"/>
                      <a:pt x="17" y="114"/>
                    </a:cubicBezTo>
                    <a:cubicBezTo>
                      <a:pt x="18" y="114"/>
                      <a:pt x="18" y="114"/>
                      <a:pt x="19" y="114"/>
                    </a:cubicBezTo>
                    <a:cubicBezTo>
                      <a:pt x="22" y="115"/>
                      <a:pt x="27" y="117"/>
                      <a:pt x="34" y="119"/>
                    </a:cubicBezTo>
                    <a:cubicBezTo>
                      <a:pt x="44" y="123"/>
                      <a:pt x="57" y="128"/>
                      <a:pt x="68" y="131"/>
                    </a:cubicBezTo>
                    <a:cubicBezTo>
                      <a:pt x="73" y="133"/>
                      <a:pt x="77" y="135"/>
                      <a:pt x="81" y="136"/>
                    </a:cubicBezTo>
                    <a:cubicBezTo>
                      <a:pt x="82" y="137"/>
                      <a:pt x="84" y="137"/>
                      <a:pt x="85" y="138"/>
                    </a:cubicBezTo>
                    <a:cubicBezTo>
                      <a:pt x="85" y="138"/>
                      <a:pt x="86" y="138"/>
                      <a:pt x="86" y="138"/>
                    </a:cubicBezTo>
                    <a:cubicBezTo>
                      <a:pt x="87" y="138"/>
                      <a:pt x="87" y="138"/>
                      <a:pt x="87" y="138"/>
                    </a:cubicBezTo>
                    <a:cubicBezTo>
                      <a:pt x="87" y="138"/>
                      <a:pt x="87" y="138"/>
                      <a:pt x="87" y="138"/>
                    </a:cubicBezTo>
                    <a:cubicBezTo>
                      <a:pt x="87" y="138"/>
                      <a:pt x="87" y="138"/>
                      <a:pt x="88" y="138"/>
                    </a:cubicBezTo>
                    <a:cubicBezTo>
                      <a:pt x="88" y="138"/>
                      <a:pt x="88" y="138"/>
                      <a:pt x="89" y="138"/>
                    </a:cubicBezTo>
                    <a:cubicBezTo>
                      <a:pt x="89" y="138"/>
                      <a:pt x="90" y="138"/>
                      <a:pt x="91" y="137"/>
                    </a:cubicBezTo>
                    <a:cubicBezTo>
                      <a:pt x="92" y="136"/>
                      <a:pt x="92" y="135"/>
                      <a:pt x="92" y="134"/>
                    </a:cubicBezTo>
                    <a:cubicBezTo>
                      <a:pt x="92" y="133"/>
                      <a:pt x="91" y="132"/>
                      <a:pt x="90" y="131"/>
                    </a:cubicBezTo>
                    <a:cubicBezTo>
                      <a:pt x="31" y="94"/>
                      <a:pt x="31" y="94"/>
                      <a:pt x="31" y="94"/>
                    </a:cubicBezTo>
                    <a:cubicBezTo>
                      <a:pt x="29" y="97"/>
                      <a:pt x="29" y="97"/>
                      <a:pt x="29" y="97"/>
                    </a:cubicBezTo>
                    <a:cubicBezTo>
                      <a:pt x="32" y="100"/>
                      <a:pt x="32" y="100"/>
                      <a:pt x="32" y="100"/>
                    </a:cubicBezTo>
                    <a:cubicBezTo>
                      <a:pt x="29" y="97"/>
                      <a:pt x="29" y="97"/>
                      <a:pt x="29" y="97"/>
                    </a:cubicBezTo>
                    <a:cubicBezTo>
                      <a:pt x="31" y="101"/>
                      <a:pt x="31" y="101"/>
                      <a:pt x="31" y="101"/>
                    </a:cubicBezTo>
                    <a:cubicBezTo>
                      <a:pt x="31" y="101"/>
                      <a:pt x="32" y="100"/>
                      <a:pt x="32" y="100"/>
                    </a:cubicBezTo>
                    <a:cubicBezTo>
                      <a:pt x="29" y="97"/>
                      <a:pt x="29" y="97"/>
                      <a:pt x="29" y="97"/>
                    </a:cubicBezTo>
                    <a:cubicBezTo>
                      <a:pt x="31" y="101"/>
                      <a:pt x="31" y="101"/>
                      <a:pt x="31" y="101"/>
                    </a:cubicBezTo>
                    <a:cubicBezTo>
                      <a:pt x="29" y="98"/>
                      <a:pt x="29" y="98"/>
                      <a:pt x="29" y="98"/>
                    </a:cubicBezTo>
                    <a:cubicBezTo>
                      <a:pt x="29" y="101"/>
                      <a:pt x="29" y="101"/>
                      <a:pt x="29" y="101"/>
                    </a:cubicBezTo>
                    <a:cubicBezTo>
                      <a:pt x="30" y="101"/>
                      <a:pt x="30" y="101"/>
                      <a:pt x="31" y="101"/>
                    </a:cubicBezTo>
                    <a:cubicBezTo>
                      <a:pt x="29" y="98"/>
                      <a:pt x="29" y="98"/>
                      <a:pt x="29" y="98"/>
                    </a:cubicBezTo>
                    <a:cubicBezTo>
                      <a:pt x="29" y="101"/>
                      <a:pt x="29" y="101"/>
                      <a:pt x="29" y="101"/>
                    </a:cubicBezTo>
                    <a:cubicBezTo>
                      <a:pt x="29" y="98"/>
                      <a:pt x="29" y="98"/>
                      <a:pt x="29" y="98"/>
                    </a:cubicBezTo>
                    <a:cubicBezTo>
                      <a:pt x="29" y="101"/>
                      <a:pt x="29" y="101"/>
                      <a:pt x="29" y="101"/>
                    </a:cubicBezTo>
                    <a:cubicBezTo>
                      <a:pt x="29" y="101"/>
                      <a:pt x="29" y="101"/>
                      <a:pt x="29" y="101"/>
                    </a:cubicBezTo>
                    <a:cubicBezTo>
                      <a:pt x="29" y="98"/>
                      <a:pt x="29" y="98"/>
                      <a:pt x="29" y="98"/>
                    </a:cubicBezTo>
                    <a:cubicBezTo>
                      <a:pt x="29" y="101"/>
                      <a:pt x="29" y="101"/>
                      <a:pt x="29" y="101"/>
                    </a:cubicBezTo>
                    <a:cubicBezTo>
                      <a:pt x="29" y="99"/>
                      <a:pt x="29" y="99"/>
                      <a:pt x="29" y="99"/>
                    </a:cubicBezTo>
                    <a:cubicBezTo>
                      <a:pt x="28" y="101"/>
                      <a:pt x="28" y="101"/>
                      <a:pt x="28" y="101"/>
                    </a:cubicBezTo>
                    <a:cubicBezTo>
                      <a:pt x="29" y="101"/>
                      <a:pt x="29" y="101"/>
                      <a:pt x="29" y="101"/>
                    </a:cubicBezTo>
                    <a:cubicBezTo>
                      <a:pt x="29" y="99"/>
                      <a:pt x="29" y="99"/>
                      <a:pt x="29" y="99"/>
                    </a:cubicBezTo>
                    <a:cubicBezTo>
                      <a:pt x="28" y="101"/>
                      <a:pt x="28" y="101"/>
                      <a:pt x="28" y="101"/>
                    </a:cubicBezTo>
                    <a:cubicBezTo>
                      <a:pt x="28" y="101"/>
                      <a:pt x="28" y="101"/>
                      <a:pt x="28" y="101"/>
                    </a:cubicBezTo>
                    <a:cubicBezTo>
                      <a:pt x="28" y="101"/>
                      <a:pt x="28" y="101"/>
                      <a:pt x="28" y="101"/>
                    </a:cubicBezTo>
                    <a:cubicBezTo>
                      <a:pt x="28" y="101"/>
                      <a:pt x="28" y="101"/>
                      <a:pt x="28" y="101"/>
                    </a:cubicBezTo>
                    <a:cubicBezTo>
                      <a:pt x="28" y="101"/>
                      <a:pt x="28" y="101"/>
                      <a:pt x="28" y="101"/>
                    </a:cubicBezTo>
                    <a:cubicBezTo>
                      <a:pt x="28" y="101"/>
                      <a:pt x="28" y="101"/>
                      <a:pt x="28" y="101"/>
                    </a:cubicBezTo>
                    <a:cubicBezTo>
                      <a:pt x="28" y="101"/>
                      <a:pt x="29" y="102"/>
                      <a:pt x="30" y="102"/>
                    </a:cubicBezTo>
                    <a:cubicBezTo>
                      <a:pt x="33" y="103"/>
                      <a:pt x="39" y="105"/>
                      <a:pt x="47" y="108"/>
                    </a:cubicBezTo>
                    <a:cubicBezTo>
                      <a:pt x="58" y="112"/>
                      <a:pt x="72" y="118"/>
                      <a:pt x="83" y="123"/>
                    </a:cubicBezTo>
                    <a:cubicBezTo>
                      <a:pt x="89" y="125"/>
                      <a:pt x="94" y="127"/>
                      <a:pt x="98" y="129"/>
                    </a:cubicBezTo>
                    <a:cubicBezTo>
                      <a:pt x="101" y="130"/>
                      <a:pt x="103" y="131"/>
                      <a:pt x="103" y="131"/>
                    </a:cubicBezTo>
                    <a:cubicBezTo>
                      <a:pt x="105" y="132"/>
                      <a:pt x="108" y="131"/>
                      <a:pt x="108" y="129"/>
                    </a:cubicBezTo>
                    <a:cubicBezTo>
                      <a:pt x="109" y="127"/>
                      <a:pt x="109" y="125"/>
                      <a:pt x="107" y="124"/>
                    </a:cubicBezTo>
                    <a:cubicBezTo>
                      <a:pt x="107" y="124"/>
                      <a:pt x="103" y="122"/>
                      <a:pt x="98" y="118"/>
                    </a:cubicBezTo>
                    <a:cubicBezTo>
                      <a:pt x="89" y="113"/>
                      <a:pt x="77" y="106"/>
                      <a:pt x="67" y="100"/>
                    </a:cubicBezTo>
                    <a:cubicBezTo>
                      <a:pt x="61" y="96"/>
                      <a:pt x="57" y="94"/>
                      <a:pt x="53" y="91"/>
                    </a:cubicBezTo>
                    <a:cubicBezTo>
                      <a:pt x="52" y="90"/>
                      <a:pt x="51" y="89"/>
                      <a:pt x="50" y="89"/>
                    </a:cubicBezTo>
                    <a:cubicBezTo>
                      <a:pt x="49" y="88"/>
                      <a:pt x="49" y="88"/>
                      <a:pt x="49" y="88"/>
                    </a:cubicBezTo>
                    <a:cubicBezTo>
                      <a:pt x="49" y="88"/>
                      <a:pt x="49" y="88"/>
                      <a:pt x="49" y="88"/>
                    </a:cubicBezTo>
                    <a:cubicBezTo>
                      <a:pt x="49" y="88"/>
                      <a:pt x="49" y="88"/>
                      <a:pt x="49" y="88"/>
                    </a:cubicBezTo>
                    <a:cubicBezTo>
                      <a:pt x="49" y="88"/>
                      <a:pt x="49" y="88"/>
                      <a:pt x="49" y="88"/>
                    </a:cubicBezTo>
                    <a:cubicBezTo>
                      <a:pt x="49" y="88"/>
                      <a:pt x="49" y="88"/>
                      <a:pt x="49" y="88"/>
                    </a:cubicBezTo>
                    <a:cubicBezTo>
                      <a:pt x="49" y="88"/>
                      <a:pt x="49" y="88"/>
                      <a:pt x="49" y="88"/>
                    </a:cubicBezTo>
                    <a:cubicBezTo>
                      <a:pt x="47" y="90"/>
                      <a:pt x="47" y="90"/>
                      <a:pt x="47" y="90"/>
                    </a:cubicBezTo>
                    <a:cubicBezTo>
                      <a:pt x="49" y="89"/>
                      <a:pt x="49" y="89"/>
                      <a:pt x="49" y="89"/>
                    </a:cubicBezTo>
                    <a:cubicBezTo>
                      <a:pt x="49" y="88"/>
                      <a:pt x="49" y="88"/>
                      <a:pt x="49" y="88"/>
                    </a:cubicBezTo>
                    <a:cubicBezTo>
                      <a:pt x="47" y="90"/>
                      <a:pt x="47" y="90"/>
                      <a:pt x="47" y="90"/>
                    </a:cubicBezTo>
                    <a:cubicBezTo>
                      <a:pt x="49" y="89"/>
                      <a:pt x="49" y="89"/>
                      <a:pt x="49" y="89"/>
                    </a:cubicBezTo>
                    <a:cubicBezTo>
                      <a:pt x="46" y="90"/>
                      <a:pt x="46" y="90"/>
                      <a:pt x="46" y="90"/>
                    </a:cubicBezTo>
                    <a:cubicBezTo>
                      <a:pt x="50" y="90"/>
                      <a:pt x="50" y="90"/>
                      <a:pt x="50" y="90"/>
                    </a:cubicBezTo>
                    <a:cubicBezTo>
                      <a:pt x="50" y="89"/>
                      <a:pt x="49" y="89"/>
                      <a:pt x="49" y="89"/>
                    </a:cubicBezTo>
                    <a:cubicBezTo>
                      <a:pt x="46" y="90"/>
                      <a:pt x="46" y="90"/>
                      <a:pt x="46" y="90"/>
                    </a:cubicBezTo>
                    <a:cubicBezTo>
                      <a:pt x="50" y="90"/>
                      <a:pt x="50" y="90"/>
                      <a:pt x="50" y="90"/>
                    </a:cubicBezTo>
                    <a:cubicBezTo>
                      <a:pt x="46" y="90"/>
                      <a:pt x="46" y="90"/>
                      <a:pt x="46" y="90"/>
                    </a:cubicBezTo>
                    <a:cubicBezTo>
                      <a:pt x="49" y="92"/>
                      <a:pt x="49" y="92"/>
                      <a:pt x="49" y="92"/>
                    </a:cubicBezTo>
                    <a:cubicBezTo>
                      <a:pt x="50" y="92"/>
                      <a:pt x="50" y="91"/>
                      <a:pt x="50" y="90"/>
                    </a:cubicBezTo>
                    <a:cubicBezTo>
                      <a:pt x="46" y="90"/>
                      <a:pt x="46" y="90"/>
                      <a:pt x="46" y="90"/>
                    </a:cubicBezTo>
                    <a:cubicBezTo>
                      <a:pt x="49" y="92"/>
                      <a:pt x="49" y="92"/>
                      <a:pt x="49" y="92"/>
                    </a:cubicBezTo>
                    <a:cubicBezTo>
                      <a:pt x="46" y="90"/>
                      <a:pt x="46" y="90"/>
                      <a:pt x="46" y="90"/>
                    </a:cubicBezTo>
                    <a:cubicBezTo>
                      <a:pt x="44" y="94"/>
                      <a:pt x="44" y="94"/>
                      <a:pt x="44" y="94"/>
                    </a:cubicBezTo>
                    <a:cubicBezTo>
                      <a:pt x="120" y="123"/>
                      <a:pt x="120" y="123"/>
                      <a:pt x="120" y="123"/>
                    </a:cubicBezTo>
                    <a:cubicBezTo>
                      <a:pt x="121" y="124"/>
                      <a:pt x="124" y="123"/>
                      <a:pt x="125" y="122"/>
                    </a:cubicBezTo>
                    <a:cubicBezTo>
                      <a:pt x="125" y="121"/>
                      <a:pt x="125" y="120"/>
                      <a:pt x="125" y="119"/>
                    </a:cubicBezTo>
                    <a:cubicBezTo>
                      <a:pt x="125" y="118"/>
                      <a:pt x="125" y="118"/>
                      <a:pt x="124" y="117"/>
                    </a:cubicBezTo>
                    <a:cubicBezTo>
                      <a:pt x="124" y="117"/>
                      <a:pt x="124" y="117"/>
                      <a:pt x="124" y="116"/>
                    </a:cubicBezTo>
                    <a:cubicBezTo>
                      <a:pt x="123" y="116"/>
                      <a:pt x="123" y="116"/>
                      <a:pt x="123" y="116"/>
                    </a:cubicBezTo>
                    <a:cubicBezTo>
                      <a:pt x="122" y="115"/>
                      <a:pt x="120" y="114"/>
                      <a:pt x="118" y="112"/>
                    </a:cubicBezTo>
                    <a:cubicBezTo>
                      <a:pt x="109" y="107"/>
                      <a:pt x="93" y="98"/>
                      <a:pt x="79" y="89"/>
                    </a:cubicBezTo>
                    <a:cubicBezTo>
                      <a:pt x="72" y="85"/>
                      <a:pt x="66" y="81"/>
                      <a:pt x="61" y="78"/>
                    </a:cubicBezTo>
                    <a:cubicBezTo>
                      <a:pt x="59" y="76"/>
                      <a:pt x="57" y="75"/>
                      <a:pt x="55" y="74"/>
                    </a:cubicBezTo>
                    <a:cubicBezTo>
                      <a:pt x="55" y="74"/>
                      <a:pt x="54" y="73"/>
                      <a:pt x="54" y="73"/>
                    </a:cubicBezTo>
                    <a:cubicBezTo>
                      <a:pt x="54" y="73"/>
                      <a:pt x="54" y="73"/>
                      <a:pt x="54" y="73"/>
                    </a:cubicBezTo>
                    <a:cubicBezTo>
                      <a:pt x="53" y="75"/>
                      <a:pt x="53" y="75"/>
                      <a:pt x="53" y="75"/>
                    </a:cubicBezTo>
                    <a:cubicBezTo>
                      <a:pt x="54" y="74"/>
                      <a:pt x="54" y="74"/>
                      <a:pt x="54" y="74"/>
                    </a:cubicBezTo>
                    <a:cubicBezTo>
                      <a:pt x="54" y="73"/>
                      <a:pt x="54" y="73"/>
                      <a:pt x="54" y="73"/>
                    </a:cubicBezTo>
                    <a:cubicBezTo>
                      <a:pt x="53" y="75"/>
                      <a:pt x="53" y="75"/>
                      <a:pt x="53" y="75"/>
                    </a:cubicBezTo>
                    <a:cubicBezTo>
                      <a:pt x="54" y="74"/>
                      <a:pt x="54" y="74"/>
                      <a:pt x="54" y="74"/>
                    </a:cubicBezTo>
                    <a:cubicBezTo>
                      <a:pt x="52" y="76"/>
                      <a:pt x="52" y="76"/>
                      <a:pt x="52" y="76"/>
                    </a:cubicBezTo>
                    <a:cubicBezTo>
                      <a:pt x="55" y="74"/>
                      <a:pt x="55" y="74"/>
                      <a:pt x="55" y="74"/>
                    </a:cubicBezTo>
                    <a:cubicBezTo>
                      <a:pt x="54" y="74"/>
                      <a:pt x="54" y="74"/>
                      <a:pt x="54" y="74"/>
                    </a:cubicBezTo>
                    <a:cubicBezTo>
                      <a:pt x="52" y="76"/>
                      <a:pt x="52" y="76"/>
                      <a:pt x="52" y="76"/>
                    </a:cubicBezTo>
                    <a:cubicBezTo>
                      <a:pt x="55" y="74"/>
                      <a:pt x="55" y="74"/>
                      <a:pt x="55" y="74"/>
                    </a:cubicBezTo>
                    <a:cubicBezTo>
                      <a:pt x="51" y="76"/>
                      <a:pt x="51" y="76"/>
                      <a:pt x="51" y="76"/>
                    </a:cubicBezTo>
                    <a:cubicBezTo>
                      <a:pt x="55" y="76"/>
                      <a:pt x="55" y="76"/>
                      <a:pt x="55" y="76"/>
                    </a:cubicBezTo>
                    <a:cubicBezTo>
                      <a:pt x="55" y="75"/>
                      <a:pt x="55" y="74"/>
                      <a:pt x="55" y="74"/>
                    </a:cubicBezTo>
                    <a:cubicBezTo>
                      <a:pt x="51" y="76"/>
                      <a:pt x="51" y="76"/>
                      <a:pt x="51" y="76"/>
                    </a:cubicBezTo>
                    <a:cubicBezTo>
                      <a:pt x="55" y="76"/>
                      <a:pt x="55" y="76"/>
                      <a:pt x="55" y="76"/>
                    </a:cubicBezTo>
                    <a:cubicBezTo>
                      <a:pt x="51" y="76"/>
                      <a:pt x="51" y="76"/>
                      <a:pt x="51" y="76"/>
                    </a:cubicBezTo>
                    <a:cubicBezTo>
                      <a:pt x="54" y="78"/>
                      <a:pt x="54" y="78"/>
                      <a:pt x="54" y="78"/>
                    </a:cubicBezTo>
                    <a:cubicBezTo>
                      <a:pt x="55" y="77"/>
                      <a:pt x="55" y="76"/>
                      <a:pt x="55" y="76"/>
                    </a:cubicBezTo>
                    <a:cubicBezTo>
                      <a:pt x="51" y="76"/>
                      <a:pt x="51" y="76"/>
                      <a:pt x="51" y="76"/>
                    </a:cubicBezTo>
                    <a:cubicBezTo>
                      <a:pt x="54" y="78"/>
                      <a:pt x="54" y="78"/>
                      <a:pt x="54" y="78"/>
                    </a:cubicBezTo>
                    <a:cubicBezTo>
                      <a:pt x="55" y="77"/>
                      <a:pt x="55" y="77"/>
                      <a:pt x="55" y="77"/>
                    </a:cubicBezTo>
                    <a:cubicBezTo>
                      <a:pt x="51" y="76"/>
                      <a:pt x="51" y="76"/>
                      <a:pt x="51" y="76"/>
                    </a:cubicBezTo>
                    <a:cubicBezTo>
                      <a:pt x="51" y="80"/>
                      <a:pt x="51" y="80"/>
                      <a:pt x="51" y="80"/>
                    </a:cubicBezTo>
                    <a:cubicBezTo>
                      <a:pt x="52" y="80"/>
                      <a:pt x="54" y="79"/>
                      <a:pt x="55" y="77"/>
                    </a:cubicBezTo>
                    <a:cubicBezTo>
                      <a:pt x="51" y="76"/>
                      <a:pt x="51" y="76"/>
                      <a:pt x="51" y="76"/>
                    </a:cubicBezTo>
                    <a:cubicBezTo>
                      <a:pt x="51" y="80"/>
                      <a:pt x="51" y="80"/>
                      <a:pt x="51" y="80"/>
                    </a:cubicBezTo>
                    <a:cubicBezTo>
                      <a:pt x="51" y="76"/>
                      <a:pt x="51" y="76"/>
                      <a:pt x="51" y="76"/>
                    </a:cubicBezTo>
                    <a:cubicBezTo>
                      <a:pt x="50" y="80"/>
                      <a:pt x="50" y="80"/>
                      <a:pt x="50" y="80"/>
                    </a:cubicBezTo>
                    <a:cubicBezTo>
                      <a:pt x="50" y="80"/>
                      <a:pt x="51" y="80"/>
                      <a:pt x="51" y="80"/>
                    </a:cubicBezTo>
                    <a:cubicBezTo>
                      <a:pt x="51" y="76"/>
                      <a:pt x="51" y="76"/>
                      <a:pt x="51" y="76"/>
                    </a:cubicBezTo>
                    <a:cubicBezTo>
                      <a:pt x="50" y="80"/>
                      <a:pt x="50" y="80"/>
                      <a:pt x="50" y="80"/>
                    </a:cubicBezTo>
                    <a:cubicBezTo>
                      <a:pt x="51" y="76"/>
                      <a:pt x="51" y="76"/>
                      <a:pt x="51" y="76"/>
                    </a:cubicBezTo>
                    <a:cubicBezTo>
                      <a:pt x="50" y="79"/>
                      <a:pt x="50" y="79"/>
                      <a:pt x="50" y="79"/>
                    </a:cubicBezTo>
                    <a:cubicBezTo>
                      <a:pt x="50" y="79"/>
                      <a:pt x="50" y="80"/>
                      <a:pt x="50" y="80"/>
                    </a:cubicBezTo>
                    <a:cubicBezTo>
                      <a:pt x="51" y="76"/>
                      <a:pt x="51" y="76"/>
                      <a:pt x="51" y="76"/>
                    </a:cubicBezTo>
                    <a:cubicBezTo>
                      <a:pt x="50" y="79"/>
                      <a:pt x="50" y="79"/>
                      <a:pt x="50" y="79"/>
                    </a:cubicBezTo>
                    <a:cubicBezTo>
                      <a:pt x="50" y="77"/>
                      <a:pt x="50" y="77"/>
                      <a:pt x="50" y="77"/>
                    </a:cubicBezTo>
                    <a:cubicBezTo>
                      <a:pt x="50" y="79"/>
                      <a:pt x="50" y="79"/>
                      <a:pt x="50" y="79"/>
                    </a:cubicBezTo>
                    <a:cubicBezTo>
                      <a:pt x="50" y="79"/>
                      <a:pt x="50" y="79"/>
                      <a:pt x="50" y="79"/>
                    </a:cubicBezTo>
                    <a:cubicBezTo>
                      <a:pt x="50" y="77"/>
                      <a:pt x="50" y="77"/>
                      <a:pt x="50" y="77"/>
                    </a:cubicBezTo>
                    <a:cubicBezTo>
                      <a:pt x="50" y="79"/>
                      <a:pt x="50" y="79"/>
                      <a:pt x="50" y="79"/>
                    </a:cubicBezTo>
                    <a:cubicBezTo>
                      <a:pt x="50" y="79"/>
                      <a:pt x="50" y="80"/>
                      <a:pt x="51" y="80"/>
                    </a:cubicBezTo>
                    <a:cubicBezTo>
                      <a:pt x="57" y="83"/>
                      <a:pt x="77" y="93"/>
                      <a:pt x="96" y="102"/>
                    </a:cubicBezTo>
                    <a:cubicBezTo>
                      <a:pt x="106" y="107"/>
                      <a:pt x="115" y="111"/>
                      <a:pt x="122" y="115"/>
                    </a:cubicBezTo>
                    <a:cubicBezTo>
                      <a:pt x="126" y="116"/>
                      <a:pt x="129" y="118"/>
                      <a:pt x="131" y="119"/>
                    </a:cubicBezTo>
                    <a:cubicBezTo>
                      <a:pt x="132" y="119"/>
                      <a:pt x="133" y="120"/>
                      <a:pt x="134" y="120"/>
                    </a:cubicBezTo>
                    <a:cubicBezTo>
                      <a:pt x="134" y="120"/>
                      <a:pt x="135" y="120"/>
                      <a:pt x="135" y="120"/>
                    </a:cubicBezTo>
                    <a:cubicBezTo>
                      <a:pt x="135" y="120"/>
                      <a:pt x="135" y="120"/>
                      <a:pt x="135" y="120"/>
                    </a:cubicBezTo>
                    <a:cubicBezTo>
                      <a:pt x="136" y="120"/>
                      <a:pt x="136" y="120"/>
                      <a:pt x="137" y="120"/>
                    </a:cubicBezTo>
                    <a:cubicBezTo>
                      <a:pt x="137" y="120"/>
                      <a:pt x="137" y="120"/>
                      <a:pt x="138" y="120"/>
                    </a:cubicBezTo>
                    <a:cubicBezTo>
                      <a:pt x="138" y="120"/>
                      <a:pt x="139" y="120"/>
                      <a:pt x="140" y="119"/>
                    </a:cubicBezTo>
                    <a:cubicBezTo>
                      <a:pt x="140" y="119"/>
                      <a:pt x="140" y="119"/>
                      <a:pt x="140" y="119"/>
                    </a:cubicBezTo>
                    <a:cubicBezTo>
                      <a:pt x="140" y="118"/>
                      <a:pt x="141" y="117"/>
                      <a:pt x="141" y="116"/>
                    </a:cubicBezTo>
                    <a:cubicBezTo>
                      <a:pt x="141" y="115"/>
                      <a:pt x="140" y="115"/>
                      <a:pt x="140" y="114"/>
                    </a:cubicBezTo>
                    <a:cubicBezTo>
                      <a:pt x="140" y="114"/>
                      <a:pt x="139" y="114"/>
                      <a:pt x="139" y="113"/>
                    </a:cubicBezTo>
                    <a:cubicBezTo>
                      <a:pt x="138" y="113"/>
                      <a:pt x="138" y="113"/>
                      <a:pt x="138" y="113"/>
                    </a:cubicBezTo>
                    <a:cubicBezTo>
                      <a:pt x="137" y="112"/>
                      <a:pt x="135" y="111"/>
                      <a:pt x="133" y="109"/>
                    </a:cubicBezTo>
                    <a:cubicBezTo>
                      <a:pt x="114" y="97"/>
                      <a:pt x="62" y="65"/>
                      <a:pt x="62" y="65"/>
                    </a:cubicBezTo>
                    <a:cubicBezTo>
                      <a:pt x="59" y="68"/>
                      <a:pt x="59" y="68"/>
                      <a:pt x="59" y="68"/>
                    </a:cubicBezTo>
                    <a:cubicBezTo>
                      <a:pt x="58" y="72"/>
                      <a:pt x="58" y="72"/>
                      <a:pt x="58" y="72"/>
                    </a:cubicBezTo>
                    <a:cubicBezTo>
                      <a:pt x="154" y="114"/>
                      <a:pt x="154" y="114"/>
                      <a:pt x="154" y="114"/>
                    </a:cubicBezTo>
                    <a:cubicBezTo>
                      <a:pt x="156" y="114"/>
                      <a:pt x="158" y="114"/>
                      <a:pt x="159" y="112"/>
                    </a:cubicBezTo>
                    <a:cubicBezTo>
                      <a:pt x="159" y="111"/>
                      <a:pt x="159" y="110"/>
                      <a:pt x="159" y="110"/>
                    </a:cubicBezTo>
                    <a:cubicBezTo>
                      <a:pt x="159" y="108"/>
                      <a:pt x="159" y="108"/>
                      <a:pt x="159" y="108"/>
                    </a:cubicBezTo>
                    <a:cubicBezTo>
                      <a:pt x="158" y="107"/>
                      <a:pt x="158" y="107"/>
                      <a:pt x="158" y="107"/>
                    </a:cubicBezTo>
                    <a:cubicBezTo>
                      <a:pt x="157" y="106"/>
                      <a:pt x="157" y="106"/>
                      <a:pt x="157" y="106"/>
                    </a:cubicBezTo>
                    <a:cubicBezTo>
                      <a:pt x="156" y="105"/>
                      <a:pt x="154" y="104"/>
                      <a:pt x="151" y="102"/>
                    </a:cubicBezTo>
                    <a:cubicBezTo>
                      <a:pt x="132" y="90"/>
                      <a:pt x="78" y="57"/>
                      <a:pt x="78" y="57"/>
                    </a:cubicBezTo>
                    <a:cubicBezTo>
                      <a:pt x="76" y="60"/>
                      <a:pt x="76" y="60"/>
                      <a:pt x="76" y="60"/>
                    </a:cubicBezTo>
                    <a:cubicBezTo>
                      <a:pt x="74" y="64"/>
                      <a:pt x="74" y="64"/>
                      <a:pt x="74" y="64"/>
                    </a:cubicBezTo>
                    <a:cubicBezTo>
                      <a:pt x="74" y="64"/>
                      <a:pt x="97" y="75"/>
                      <a:pt x="120" y="87"/>
                    </a:cubicBezTo>
                    <a:cubicBezTo>
                      <a:pt x="131" y="92"/>
                      <a:pt x="143" y="98"/>
                      <a:pt x="152" y="102"/>
                    </a:cubicBezTo>
                    <a:cubicBezTo>
                      <a:pt x="157" y="105"/>
                      <a:pt x="161" y="106"/>
                      <a:pt x="164" y="108"/>
                    </a:cubicBezTo>
                    <a:cubicBezTo>
                      <a:pt x="166" y="108"/>
                      <a:pt x="167" y="109"/>
                      <a:pt x="168" y="109"/>
                    </a:cubicBezTo>
                    <a:cubicBezTo>
                      <a:pt x="168" y="109"/>
                      <a:pt x="169" y="110"/>
                      <a:pt x="169" y="110"/>
                    </a:cubicBezTo>
                    <a:cubicBezTo>
                      <a:pt x="170" y="110"/>
                      <a:pt x="170" y="110"/>
                      <a:pt x="171" y="110"/>
                    </a:cubicBezTo>
                    <a:cubicBezTo>
                      <a:pt x="171" y="110"/>
                      <a:pt x="172" y="110"/>
                      <a:pt x="172" y="110"/>
                    </a:cubicBezTo>
                    <a:cubicBezTo>
                      <a:pt x="173" y="110"/>
                      <a:pt x="174" y="109"/>
                      <a:pt x="175" y="108"/>
                    </a:cubicBezTo>
                    <a:cubicBezTo>
                      <a:pt x="175" y="107"/>
                      <a:pt x="175" y="106"/>
                      <a:pt x="175" y="105"/>
                    </a:cubicBezTo>
                    <a:cubicBezTo>
                      <a:pt x="175" y="104"/>
                      <a:pt x="174" y="103"/>
                      <a:pt x="173" y="103"/>
                    </a:cubicBezTo>
                    <a:cubicBezTo>
                      <a:pt x="173" y="103"/>
                      <a:pt x="168" y="99"/>
                      <a:pt x="159" y="94"/>
                    </a:cubicBezTo>
                    <a:cubicBezTo>
                      <a:pt x="147" y="86"/>
                      <a:pt x="128" y="75"/>
                      <a:pt x="112" y="65"/>
                    </a:cubicBezTo>
                    <a:cubicBezTo>
                      <a:pt x="104" y="60"/>
                      <a:pt x="97" y="56"/>
                      <a:pt x="92" y="53"/>
                    </a:cubicBezTo>
                    <a:cubicBezTo>
                      <a:pt x="90" y="51"/>
                      <a:pt x="88" y="50"/>
                      <a:pt x="86" y="49"/>
                    </a:cubicBezTo>
                    <a:cubicBezTo>
                      <a:pt x="86" y="48"/>
                      <a:pt x="85" y="48"/>
                      <a:pt x="85" y="48"/>
                    </a:cubicBezTo>
                    <a:cubicBezTo>
                      <a:pt x="85" y="48"/>
                      <a:pt x="85" y="48"/>
                      <a:pt x="85" y="48"/>
                    </a:cubicBezTo>
                    <a:cubicBezTo>
                      <a:pt x="85" y="48"/>
                      <a:pt x="85" y="48"/>
                      <a:pt x="85" y="48"/>
                    </a:cubicBezTo>
                    <a:cubicBezTo>
                      <a:pt x="83" y="49"/>
                      <a:pt x="83" y="49"/>
                      <a:pt x="83" y="49"/>
                    </a:cubicBezTo>
                    <a:cubicBezTo>
                      <a:pt x="85" y="48"/>
                      <a:pt x="85" y="48"/>
                      <a:pt x="85" y="48"/>
                    </a:cubicBezTo>
                    <a:cubicBezTo>
                      <a:pt x="85" y="48"/>
                      <a:pt x="85" y="48"/>
                      <a:pt x="85" y="48"/>
                    </a:cubicBezTo>
                    <a:cubicBezTo>
                      <a:pt x="83" y="49"/>
                      <a:pt x="83" y="49"/>
                      <a:pt x="83" y="49"/>
                    </a:cubicBezTo>
                    <a:cubicBezTo>
                      <a:pt x="85" y="48"/>
                      <a:pt x="85" y="48"/>
                      <a:pt x="85" y="48"/>
                    </a:cubicBezTo>
                    <a:cubicBezTo>
                      <a:pt x="82" y="50"/>
                      <a:pt x="82" y="50"/>
                      <a:pt x="82" y="50"/>
                    </a:cubicBezTo>
                    <a:cubicBezTo>
                      <a:pt x="85" y="48"/>
                      <a:pt x="85" y="48"/>
                      <a:pt x="85" y="48"/>
                    </a:cubicBezTo>
                    <a:cubicBezTo>
                      <a:pt x="85" y="48"/>
                      <a:pt x="85" y="48"/>
                      <a:pt x="85" y="48"/>
                    </a:cubicBezTo>
                    <a:cubicBezTo>
                      <a:pt x="82" y="50"/>
                      <a:pt x="82" y="50"/>
                      <a:pt x="82" y="50"/>
                    </a:cubicBezTo>
                    <a:cubicBezTo>
                      <a:pt x="85" y="48"/>
                      <a:pt x="85" y="48"/>
                      <a:pt x="85" y="48"/>
                    </a:cubicBezTo>
                    <a:cubicBezTo>
                      <a:pt x="82" y="50"/>
                      <a:pt x="82" y="50"/>
                      <a:pt x="82" y="50"/>
                    </a:cubicBezTo>
                    <a:cubicBezTo>
                      <a:pt x="86" y="50"/>
                      <a:pt x="86" y="50"/>
                      <a:pt x="86" y="50"/>
                    </a:cubicBezTo>
                    <a:cubicBezTo>
                      <a:pt x="86" y="49"/>
                      <a:pt x="86" y="49"/>
                      <a:pt x="85" y="48"/>
                    </a:cubicBezTo>
                    <a:cubicBezTo>
                      <a:pt x="82" y="50"/>
                      <a:pt x="82" y="50"/>
                      <a:pt x="82" y="50"/>
                    </a:cubicBezTo>
                    <a:cubicBezTo>
                      <a:pt x="86" y="50"/>
                      <a:pt x="86" y="50"/>
                      <a:pt x="86" y="50"/>
                    </a:cubicBezTo>
                    <a:cubicBezTo>
                      <a:pt x="82" y="50"/>
                      <a:pt x="82" y="50"/>
                      <a:pt x="82" y="50"/>
                    </a:cubicBezTo>
                    <a:cubicBezTo>
                      <a:pt x="85" y="53"/>
                      <a:pt x="85" y="53"/>
                      <a:pt x="85" y="53"/>
                    </a:cubicBezTo>
                    <a:cubicBezTo>
                      <a:pt x="86" y="52"/>
                      <a:pt x="86" y="51"/>
                      <a:pt x="86" y="50"/>
                    </a:cubicBezTo>
                    <a:cubicBezTo>
                      <a:pt x="82" y="50"/>
                      <a:pt x="82" y="50"/>
                      <a:pt x="82" y="50"/>
                    </a:cubicBezTo>
                    <a:cubicBezTo>
                      <a:pt x="85" y="53"/>
                      <a:pt x="85" y="53"/>
                      <a:pt x="85" y="53"/>
                    </a:cubicBezTo>
                    <a:cubicBezTo>
                      <a:pt x="82" y="50"/>
                      <a:pt x="82" y="50"/>
                      <a:pt x="82" y="50"/>
                    </a:cubicBezTo>
                    <a:cubicBezTo>
                      <a:pt x="80" y="54"/>
                      <a:pt x="80" y="54"/>
                      <a:pt x="80" y="54"/>
                    </a:cubicBezTo>
                    <a:cubicBezTo>
                      <a:pt x="80" y="54"/>
                      <a:pt x="105" y="66"/>
                      <a:pt x="130" y="78"/>
                    </a:cubicBezTo>
                    <a:cubicBezTo>
                      <a:pt x="142" y="84"/>
                      <a:pt x="155" y="91"/>
                      <a:pt x="165" y="95"/>
                    </a:cubicBezTo>
                    <a:cubicBezTo>
                      <a:pt x="170" y="98"/>
                      <a:pt x="174" y="99"/>
                      <a:pt x="177" y="101"/>
                    </a:cubicBezTo>
                    <a:cubicBezTo>
                      <a:pt x="179" y="102"/>
                      <a:pt x="180" y="102"/>
                      <a:pt x="181" y="102"/>
                    </a:cubicBezTo>
                    <a:cubicBezTo>
                      <a:pt x="181" y="103"/>
                      <a:pt x="182" y="103"/>
                      <a:pt x="182" y="103"/>
                    </a:cubicBezTo>
                    <a:cubicBezTo>
                      <a:pt x="183" y="103"/>
                      <a:pt x="183" y="103"/>
                      <a:pt x="183" y="103"/>
                    </a:cubicBezTo>
                    <a:cubicBezTo>
                      <a:pt x="183" y="103"/>
                      <a:pt x="184" y="103"/>
                      <a:pt x="184" y="103"/>
                    </a:cubicBezTo>
                    <a:cubicBezTo>
                      <a:pt x="185" y="103"/>
                      <a:pt x="185" y="103"/>
                      <a:pt x="185" y="103"/>
                    </a:cubicBezTo>
                    <a:cubicBezTo>
                      <a:pt x="186" y="103"/>
                      <a:pt x="187" y="102"/>
                      <a:pt x="188" y="101"/>
                    </a:cubicBezTo>
                    <a:cubicBezTo>
                      <a:pt x="188" y="101"/>
                      <a:pt x="188" y="99"/>
                      <a:pt x="188" y="98"/>
                    </a:cubicBezTo>
                    <a:cubicBezTo>
                      <a:pt x="188" y="97"/>
                      <a:pt x="187" y="96"/>
                      <a:pt x="186" y="96"/>
                    </a:cubicBezTo>
                    <a:cubicBezTo>
                      <a:pt x="112" y="49"/>
                      <a:pt x="112" y="49"/>
                      <a:pt x="112" y="49"/>
                    </a:cubicBezTo>
                    <a:cubicBezTo>
                      <a:pt x="110" y="53"/>
                      <a:pt x="110" y="53"/>
                      <a:pt x="110" y="53"/>
                    </a:cubicBezTo>
                    <a:cubicBezTo>
                      <a:pt x="113" y="55"/>
                      <a:pt x="113" y="55"/>
                      <a:pt x="113" y="55"/>
                    </a:cubicBezTo>
                    <a:cubicBezTo>
                      <a:pt x="110" y="53"/>
                      <a:pt x="110" y="53"/>
                      <a:pt x="110" y="53"/>
                    </a:cubicBezTo>
                    <a:cubicBezTo>
                      <a:pt x="111" y="57"/>
                      <a:pt x="111" y="57"/>
                      <a:pt x="111" y="57"/>
                    </a:cubicBezTo>
                    <a:cubicBezTo>
                      <a:pt x="112" y="56"/>
                      <a:pt x="113" y="56"/>
                      <a:pt x="113" y="55"/>
                    </a:cubicBezTo>
                    <a:cubicBezTo>
                      <a:pt x="110" y="53"/>
                      <a:pt x="110" y="53"/>
                      <a:pt x="110" y="53"/>
                    </a:cubicBezTo>
                    <a:cubicBezTo>
                      <a:pt x="111" y="57"/>
                      <a:pt x="111" y="57"/>
                      <a:pt x="111" y="57"/>
                    </a:cubicBezTo>
                    <a:cubicBezTo>
                      <a:pt x="110" y="53"/>
                      <a:pt x="110" y="53"/>
                      <a:pt x="110" y="53"/>
                    </a:cubicBezTo>
                    <a:cubicBezTo>
                      <a:pt x="110" y="57"/>
                      <a:pt x="110" y="57"/>
                      <a:pt x="110" y="57"/>
                    </a:cubicBezTo>
                    <a:cubicBezTo>
                      <a:pt x="110" y="57"/>
                      <a:pt x="111" y="57"/>
                      <a:pt x="111" y="57"/>
                    </a:cubicBezTo>
                    <a:cubicBezTo>
                      <a:pt x="110" y="53"/>
                      <a:pt x="110" y="53"/>
                      <a:pt x="110" y="53"/>
                    </a:cubicBezTo>
                    <a:cubicBezTo>
                      <a:pt x="110" y="57"/>
                      <a:pt x="110" y="57"/>
                      <a:pt x="110" y="57"/>
                    </a:cubicBezTo>
                    <a:cubicBezTo>
                      <a:pt x="110" y="54"/>
                      <a:pt x="110" y="54"/>
                      <a:pt x="110" y="54"/>
                    </a:cubicBezTo>
                    <a:cubicBezTo>
                      <a:pt x="109" y="57"/>
                      <a:pt x="109" y="57"/>
                      <a:pt x="109" y="57"/>
                    </a:cubicBezTo>
                    <a:cubicBezTo>
                      <a:pt x="110" y="57"/>
                      <a:pt x="110" y="57"/>
                      <a:pt x="110" y="57"/>
                    </a:cubicBezTo>
                    <a:cubicBezTo>
                      <a:pt x="110" y="54"/>
                      <a:pt x="110" y="54"/>
                      <a:pt x="110" y="54"/>
                    </a:cubicBezTo>
                    <a:cubicBezTo>
                      <a:pt x="109" y="57"/>
                      <a:pt x="109" y="57"/>
                      <a:pt x="109" y="57"/>
                    </a:cubicBezTo>
                    <a:cubicBezTo>
                      <a:pt x="109" y="57"/>
                      <a:pt x="109" y="57"/>
                      <a:pt x="109" y="57"/>
                    </a:cubicBezTo>
                    <a:cubicBezTo>
                      <a:pt x="110" y="57"/>
                      <a:pt x="110" y="57"/>
                      <a:pt x="111" y="58"/>
                    </a:cubicBezTo>
                    <a:cubicBezTo>
                      <a:pt x="115" y="59"/>
                      <a:pt x="122" y="62"/>
                      <a:pt x="131" y="67"/>
                    </a:cubicBezTo>
                    <a:cubicBezTo>
                      <a:pt x="144" y="73"/>
                      <a:pt x="160" y="81"/>
                      <a:pt x="173" y="88"/>
                    </a:cubicBezTo>
                    <a:cubicBezTo>
                      <a:pt x="180" y="91"/>
                      <a:pt x="186" y="94"/>
                      <a:pt x="190" y="96"/>
                    </a:cubicBezTo>
                    <a:cubicBezTo>
                      <a:pt x="194" y="98"/>
                      <a:pt x="196" y="99"/>
                      <a:pt x="196" y="99"/>
                    </a:cubicBezTo>
                    <a:cubicBezTo>
                      <a:pt x="198" y="100"/>
                      <a:pt x="200" y="99"/>
                      <a:pt x="201" y="97"/>
                    </a:cubicBezTo>
                    <a:cubicBezTo>
                      <a:pt x="203" y="96"/>
                      <a:pt x="202" y="93"/>
                      <a:pt x="200" y="92"/>
                    </a:cubicBezTo>
                    <a:cubicBezTo>
                      <a:pt x="168" y="72"/>
                      <a:pt x="168" y="72"/>
                      <a:pt x="168" y="72"/>
                    </a:cubicBezTo>
                    <a:cubicBezTo>
                      <a:pt x="214" y="91"/>
                      <a:pt x="214" y="91"/>
                      <a:pt x="214" y="91"/>
                    </a:cubicBezTo>
                    <a:cubicBezTo>
                      <a:pt x="216" y="92"/>
                      <a:pt x="218" y="91"/>
                      <a:pt x="219" y="90"/>
                    </a:cubicBezTo>
                    <a:cubicBezTo>
                      <a:pt x="220" y="89"/>
                      <a:pt x="220" y="88"/>
                      <a:pt x="220" y="88"/>
                    </a:cubicBezTo>
                    <a:cubicBezTo>
                      <a:pt x="220" y="86"/>
                      <a:pt x="220" y="86"/>
                      <a:pt x="219" y="85"/>
                    </a:cubicBezTo>
                    <a:cubicBezTo>
                      <a:pt x="219" y="85"/>
                      <a:pt x="219" y="84"/>
                      <a:pt x="218" y="84"/>
                    </a:cubicBezTo>
                    <a:cubicBezTo>
                      <a:pt x="218" y="83"/>
                      <a:pt x="217" y="83"/>
                      <a:pt x="216" y="82"/>
                    </a:cubicBezTo>
                    <a:cubicBezTo>
                      <a:pt x="213" y="80"/>
                      <a:pt x="207" y="77"/>
                      <a:pt x="200" y="72"/>
                    </a:cubicBezTo>
                    <a:cubicBezTo>
                      <a:pt x="189" y="66"/>
                      <a:pt x="176" y="59"/>
                      <a:pt x="166" y="52"/>
                    </a:cubicBezTo>
                    <a:cubicBezTo>
                      <a:pt x="160" y="49"/>
                      <a:pt x="156" y="46"/>
                      <a:pt x="153" y="44"/>
                    </a:cubicBezTo>
                    <a:cubicBezTo>
                      <a:pt x="151" y="43"/>
                      <a:pt x="150" y="42"/>
                      <a:pt x="149" y="42"/>
                    </a:cubicBezTo>
                    <a:cubicBezTo>
                      <a:pt x="149" y="42"/>
                      <a:pt x="148" y="41"/>
                      <a:pt x="148" y="41"/>
                    </a:cubicBezTo>
                    <a:cubicBezTo>
                      <a:pt x="147" y="43"/>
                      <a:pt x="147" y="43"/>
                      <a:pt x="147" y="43"/>
                    </a:cubicBezTo>
                    <a:cubicBezTo>
                      <a:pt x="149" y="42"/>
                      <a:pt x="149" y="42"/>
                      <a:pt x="149" y="42"/>
                    </a:cubicBezTo>
                    <a:cubicBezTo>
                      <a:pt x="148" y="41"/>
                      <a:pt x="148" y="41"/>
                      <a:pt x="148" y="41"/>
                    </a:cubicBezTo>
                    <a:cubicBezTo>
                      <a:pt x="147" y="43"/>
                      <a:pt x="147" y="43"/>
                      <a:pt x="147" y="43"/>
                    </a:cubicBezTo>
                    <a:cubicBezTo>
                      <a:pt x="149" y="42"/>
                      <a:pt x="149" y="42"/>
                      <a:pt x="149" y="42"/>
                    </a:cubicBezTo>
                    <a:cubicBezTo>
                      <a:pt x="146" y="43"/>
                      <a:pt x="146" y="43"/>
                      <a:pt x="146" y="43"/>
                    </a:cubicBezTo>
                    <a:cubicBezTo>
                      <a:pt x="149" y="43"/>
                      <a:pt x="149" y="43"/>
                      <a:pt x="149" y="43"/>
                    </a:cubicBezTo>
                    <a:cubicBezTo>
                      <a:pt x="149" y="42"/>
                      <a:pt x="149" y="42"/>
                      <a:pt x="149" y="42"/>
                    </a:cubicBezTo>
                    <a:cubicBezTo>
                      <a:pt x="146" y="43"/>
                      <a:pt x="146" y="43"/>
                      <a:pt x="146" y="43"/>
                    </a:cubicBezTo>
                    <a:cubicBezTo>
                      <a:pt x="149" y="43"/>
                      <a:pt x="149" y="43"/>
                      <a:pt x="149" y="43"/>
                    </a:cubicBezTo>
                    <a:cubicBezTo>
                      <a:pt x="145" y="43"/>
                      <a:pt x="145" y="43"/>
                      <a:pt x="145" y="43"/>
                    </a:cubicBezTo>
                    <a:cubicBezTo>
                      <a:pt x="148" y="46"/>
                      <a:pt x="148" y="46"/>
                      <a:pt x="148" y="46"/>
                    </a:cubicBezTo>
                    <a:cubicBezTo>
                      <a:pt x="149" y="45"/>
                      <a:pt x="149" y="44"/>
                      <a:pt x="149" y="43"/>
                    </a:cubicBezTo>
                    <a:cubicBezTo>
                      <a:pt x="145" y="43"/>
                      <a:pt x="145" y="43"/>
                      <a:pt x="145" y="43"/>
                    </a:cubicBezTo>
                    <a:cubicBezTo>
                      <a:pt x="148" y="46"/>
                      <a:pt x="148" y="46"/>
                      <a:pt x="148" y="46"/>
                    </a:cubicBezTo>
                    <a:cubicBezTo>
                      <a:pt x="145" y="43"/>
                      <a:pt x="145" y="43"/>
                      <a:pt x="145" y="43"/>
                    </a:cubicBezTo>
                    <a:cubicBezTo>
                      <a:pt x="145" y="47"/>
                      <a:pt x="145" y="47"/>
                      <a:pt x="145" y="47"/>
                    </a:cubicBezTo>
                    <a:cubicBezTo>
                      <a:pt x="145" y="43"/>
                      <a:pt x="145" y="43"/>
                      <a:pt x="145" y="43"/>
                    </a:cubicBezTo>
                    <a:cubicBezTo>
                      <a:pt x="144" y="47"/>
                      <a:pt x="144" y="47"/>
                      <a:pt x="144" y="47"/>
                    </a:cubicBezTo>
                    <a:cubicBezTo>
                      <a:pt x="144" y="47"/>
                      <a:pt x="145" y="47"/>
                      <a:pt x="145" y="47"/>
                    </a:cubicBezTo>
                    <a:cubicBezTo>
                      <a:pt x="145" y="43"/>
                      <a:pt x="145" y="43"/>
                      <a:pt x="145" y="43"/>
                    </a:cubicBezTo>
                    <a:cubicBezTo>
                      <a:pt x="144" y="47"/>
                      <a:pt x="144" y="47"/>
                      <a:pt x="144" y="47"/>
                    </a:cubicBezTo>
                    <a:cubicBezTo>
                      <a:pt x="145" y="43"/>
                      <a:pt x="145" y="43"/>
                      <a:pt x="145" y="43"/>
                    </a:cubicBezTo>
                    <a:cubicBezTo>
                      <a:pt x="144" y="47"/>
                      <a:pt x="144" y="47"/>
                      <a:pt x="144" y="47"/>
                    </a:cubicBezTo>
                    <a:cubicBezTo>
                      <a:pt x="144" y="47"/>
                      <a:pt x="144" y="47"/>
                      <a:pt x="144" y="47"/>
                    </a:cubicBezTo>
                    <a:cubicBezTo>
                      <a:pt x="145" y="43"/>
                      <a:pt x="145" y="43"/>
                      <a:pt x="145" y="43"/>
                    </a:cubicBezTo>
                    <a:cubicBezTo>
                      <a:pt x="144" y="47"/>
                      <a:pt x="144" y="47"/>
                      <a:pt x="144" y="47"/>
                    </a:cubicBezTo>
                    <a:cubicBezTo>
                      <a:pt x="145" y="44"/>
                      <a:pt x="145" y="44"/>
                      <a:pt x="145" y="44"/>
                    </a:cubicBezTo>
                    <a:cubicBezTo>
                      <a:pt x="144" y="47"/>
                      <a:pt x="144" y="47"/>
                      <a:pt x="144" y="47"/>
                    </a:cubicBezTo>
                    <a:cubicBezTo>
                      <a:pt x="144" y="47"/>
                      <a:pt x="144" y="47"/>
                      <a:pt x="144" y="47"/>
                    </a:cubicBezTo>
                    <a:cubicBezTo>
                      <a:pt x="145" y="44"/>
                      <a:pt x="145" y="44"/>
                      <a:pt x="145" y="44"/>
                    </a:cubicBezTo>
                    <a:cubicBezTo>
                      <a:pt x="144" y="47"/>
                      <a:pt x="144" y="47"/>
                      <a:pt x="144" y="47"/>
                    </a:cubicBezTo>
                    <a:cubicBezTo>
                      <a:pt x="144" y="47"/>
                      <a:pt x="144" y="47"/>
                      <a:pt x="145" y="48"/>
                    </a:cubicBezTo>
                    <a:cubicBezTo>
                      <a:pt x="150" y="50"/>
                      <a:pt x="170" y="59"/>
                      <a:pt x="190" y="68"/>
                    </a:cubicBezTo>
                    <a:cubicBezTo>
                      <a:pt x="200" y="73"/>
                      <a:pt x="210" y="77"/>
                      <a:pt x="217" y="80"/>
                    </a:cubicBezTo>
                    <a:cubicBezTo>
                      <a:pt x="221" y="82"/>
                      <a:pt x="225" y="83"/>
                      <a:pt x="227" y="84"/>
                    </a:cubicBezTo>
                    <a:cubicBezTo>
                      <a:pt x="229" y="85"/>
                      <a:pt x="230" y="85"/>
                      <a:pt x="231" y="85"/>
                    </a:cubicBezTo>
                    <a:cubicBezTo>
                      <a:pt x="232" y="86"/>
                      <a:pt x="233" y="86"/>
                      <a:pt x="234" y="86"/>
                    </a:cubicBezTo>
                    <a:cubicBezTo>
                      <a:pt x="234" y="86"/>
                      <a:pt x="235" y="86"/>
                      <a:pt x="235" y="86"/>
                    </a:cubicBezTo>
                    <a:cubicBezTo>
                      <a:pt x="236" y="86"/>
                      <a:pt x="236" y="85"/>
                      <a:pt x="236" y="85"/>
                    </a:cubicBezTo>
                    <a:cubicBezTo>
                      <a:pt x="237" y="85"/>
                      <a:pt x="237" y="84"/>
                      <a:pt x="238" y="84"/>
                    </a:cubicBezTo>
                    <a:cubicBezTo>
                      <a:pt x="238" y="83"/>
                      <a:pt x="238" y="82"/>
                      <a:pt x="238" y="81"/>
                    </a:cubicBezTo>
                    <a:cubicBezTo>
                      <a:pt x="238" y="80"/>
                      <a:pt x="237" y="79"/>
                      <a:pt x="236" y="78"/>
                    </a:cubicBezTo>
                    <a:cubicBezTo>
                      <a:pt x="236" y="78"/>
                      <a:pt x="232" y="76"/>
                      <a:pt x="226" y="72"/>
                    </a:cubicBezTo>
                    <a:cubicBezTo>
                      <a:pt x="216" y="66"/>
                      <a:pt x="202" y="57"/>
                      <a:pt x="190" y="50"/>
                    </a:cubicBezTo>
                    <a:cubicBezTo>
                      <a:pt x="184" y="46"/>
                      <a:pt x="178" y="42"/>
                      <a:pt x="174" y="40"/>
                    </a:cubicBezTo>
                    <a:cubicBezTo>
                      <a:pt x="172" y="39"/>
                      <a:pt x="171" y="38"/>
                      <a:pt x="170" y="37"/>
                    </a:cubicBezTo>
                    <a:cubicBezTo>
                      <a:pt x="169" y="37"/>
                      <a:pt x="169" y="36"/>
                      <a:pt x="169" y="36"/>
                    </a:cubicBezTo>
                    <a:cubicBezTo>
                      <a:pt x="169" y="36"/>
                      <a:pt x="169" y="36"/>
                      <a:pt x="169" y="36"/>
                    </a:cubicBezTo>
                    <a:cubicBezTo>
                      <a:pt x="167" y="38"/>
                      <a:pt x="167" y="38"/>
                      <a:pt x="167" y="38"/>
                    </a:cubicBezTo>
                    <a:cubicBezTo>
                      <a:pt x="169" y="36"/>
                      <a:pt x="169" y="36"/>
                      <a:pt x="169" y="36"/>
                    </a:cubicBezTo>
                    <a:cubicBezTo>
                      <a:pt x="169" y="36"/>
                      <a:pt x="169" y="36"/>
                      <a:pt x="169" y="36"/>
                    </a:cubicBezTo>
                    <a:cubicBezTo>
                      <a:pt x="167" y="38"/>
                      <a:pt x="167" y="38"/>
                      <a:pt x="167" y="38"/>
                    </a:cubicBezTo>
                    <a:cubicBezTo>
                      <a:pt x="169" y="36"/>
                      <a:pt x="169" y="36"/>
                      <a:pt x="169" y="36"/>
                    </a:cubicBezTo>
                    <a:cubicBezTo>
                      <a:pt x="166" y="39"/>
                      <a:pt x="166" y="39"/>
                      <a:pt x="166" y="39"/>
                    </a:cubicBezTo>
                    <a:cubicBezTo>
                      <a:pt x="169" y="37"/>
                      <a:pt x="169" y="37"/>
                      <a:pt x="169" y="37"/>
                    </a:cubicBezTo>
                    <a:cubicBezTo>
                      <a:pt x="169" y="36"/>
                      <a:pt x="169" y="36"/>
                      <a:pt x="169" y="36"/>
                    </a:cubicBezTo>
                    <a:cubicBezTo>
                      <a:pt x="166" y="39"/>
                      <a:pt x="166" y="39"/>
                      <a:pt x="166" y="39"/>
                    </a:cubicBezTo>
                    <a:cubicBezTo>
                      <a:pt x="169" y="37"/>
                      <a:pt x="169" y="37"/>
                      <a:pt x="169" y="37"/>
                    </a:cubicBezTo>
                    <a:cubicBezTo>
                      <a:pt x="166" y="39"/>
                      <a:pt x="166" y="39"/>
                      <a:pt x="166" y="39"/>
                    </a:cubicBezTo>
                    <a:cubicBezTo>
                      <a:pt x="170" y="39"/>
                      <a:pt x="170" y="39"/>
                      <a:pt x="170" y="39"/>
                    </a:cubicBezTo>
                    <a:cubicBezTo>
                      <a:pt x="170" y="38"/>
                      <a:pt x="169" y="37"/>
                      <a:pt x="169" y="37"/>
                    </a:cubicBezTo>
                    <a:cubicBezTo>
                      <a:pt x="166" y="39"/>
                      <a:pt x="166" y="39"/>
                      <a:pt x="166" y="39"/>
                    </a:cubicBezTo>
                    <a:cubicBezTo>
                      <a:pt x="170" y="39"/>
                      <a:pt x="170" y="39"/>
                      <a:pt x="170" y="39"/>
                    </a:cubicBezTo>
                    <a:cubicBezTo>
                      <a:pt x="166" y="39"/>
                      <a:pt x="166" y="39"/>
                      <a:pt x="166" y="39"/>
                    </a:cubicBezTo>
                    <a:cubicBezTo>
                      <a:pt x="169" y="41"/>
                      <a:pt x="169" y="41"/>
                      <a:pt x="169" y="41"/>
                    </a:cubicBezTo>
                    <a:cubicBezTo>
                      <a:pt x="170" y="40"/>
                      <a:pt x="170" y="39"/>
                      <a:pt x="170" y="39"/>
                    </a:cubicBezTo>
                    <a:cubicBezTo>
                      <a:pt x="166" y="39"/>
                      <a:pt x="166" y="39"/>
                      <a:pt x="166" y="39"/>
                    </a:cubicBezTo>
                    <a:cubicBezTo>
                      <a:pt x="169" y="41"/>
                      <a:pt x="169" y="41"/>
                      <a:pt x="169" y="41"/>
                    </a:cubicBezTo>
                    <a:cubicBezTo>
                      <a:pt x="166" y="39"/>
                      <a:pt x="166" y="39"/>
                      <a:pt x="166" y="39"/>
                    </a:cubicBezTo>
                    <a:cubicBezTo>
                      <a:pt x="164" y="42"/>
                      <a:pt x="164" y="42"/>
                      <a:pt x="164" y="42"/>
                    </a:cubicBezTo>
                    <a:cubicBezTo>
                      <a:pt x="164" y="42"/>
                      <a:pt x="185" y="53"/>
                      <a:pt x="206" y="63"/>
                    </a:cubicBezTo>
                    <a:cubicBezTo>
                      <a:pt x="217" y="68"/>
                      <a:pt x="228" y="74"/>
                      <a:pt x="236" y="77"/>
                    </a:cubicBezTo>
                    <a:cubicBezTo>
                      <a:pt x="240" y="79"/>
                      <a:pt x="244" y="81"/>
                      <a:pt x="247" y="82"/>
                    </a:cubicBezTo>
                    <a:cubicBezTo>
                      <a:pt x="248" y="83"/>
                      <a:pt x="250" y="83"/>
                      <a:pt x="251" y="84"/>
                    </a:cubicBezTo>
                    <a:cubicBezTo>
                      <a:pt x="251" y="84"/>
                      <a:pt x="252" y="84"/>
                      <a:pt x="252" y="84"/>
                    </a:cubicBezTo>
                    <a:cubicBezTo>
                      <a:pt x="253" y="84"/>
                      <a:pt x="253" y="84"/>
                      <a:pt x="254" y="84"/>
                    </a:cubicBezTo>
                    <a:cubicBezTo>
                      <a:pt x="254" y="84"/>
                      <a:pt x="255" y="84"/>
                      <a:pt x="255" y="84"/>
                    </a:cubicBezTo>
                    <a:cubicBezTo>
                      <a:pt x="256" y="84"/>
                      <a:pt x="257" y="83"/>
                      <a:pt x="258" y="82"/>
                    </a:cubicBezTo>
                    <a:cubicBezTo>
                      <a:pt x="258" y="82"/>
                      <a:pt x="258" y="82"/>
                      <a:pt x="258" y="82"/>
                    </a:cubicBezTo>
                    <a:cubicBezTo>
                      <a:pt x="258" y="82"/>
                      <a:pt x="258" y="81"/>
                      <a:pt x="258" y="80"/>
                    </a:cubicBezTo>
                    <a:cubicBezTo>
                      <a:pt x="258" y="79"/>
                      <a:pt x="258" y="78"/>
                      <a:pt x="258" y="78"/>
                    </a:cubicBezTo>
                    <a:cubicBezTo>
                      <a:pt x="257" y="77"/>
                      <a:pt x="257" y="77"/>
                      <a:pt x="256" y="77"/>
                    </a:cubicBezTo>
                    <a:cubicBezTo>
                      <a:pt x="256" y="76"/>
                      <a:pt x="255" y="76"/>
                      <a:pt x="254" y="75"/>
                    </a:cubicBezTo>
                    <a:cubicBezTo>
                      <a:pt x="251" y="72"/>
                      <a:pt x="245" y="69"/>
                      <a:pt x="238" y="64"/>
                    </a:cubicBezTo>
                    <a:cubicBezTo>
                      <a:pt x="216" y="50"/>
                      <a:pt x="183" y="31"/>
                      <a:pt x="183" y="31"/>
                    </a:cubicBezTo>
                    <a:cubicBezTo>
                      <a:pt x="181" y="34"/>
                      <a:pt x="181" y="34"/>
                      <a:pt x="181" y="34"/>
                    </a:cubicBezTo>
                    <a:cubicBezTo>
                      <a:pt x="179" y="38"/>
                      <a:pt x="179" y="38"/>
                      <a:pt x="179" y="38"/>
                    </a:cubicBezTo>
                    <a:cubicBezTo>
                      <a:pt x="179" y="38"/>
                      <a:pt x="201" y="48"/>
                      <a:pt x="223" y="58"/>
                    </a:cubicBezTo>
                    <a:cubicBezTo>
                      <a:pt x="234" y="63"/>
                      <a:pt x="246" y="68"/>
                      <a:pt x="255" y="72"/>
                    </a:cubicBezTo>
                    <a:cubicBezTo>
                      <a:pt x="259" y="74"/>
                      <a:pt x="263" y="75"/>
                      <a:pt x="266" y="76"/>
                    </a:cubicBezTo>
                    <a:cubicBezTo>
                      <a:pt x="267" y="77"/>
                      <a:pt x="268" y="77"/>
                      <a:pt x="270" y="78"/>
                    </a:cubicBezTo>
                    <a:cubicBezTo>
                      <a:pt x="270" y="78"/>
                      <a:pt x="271" y="78"/>
                      <a:pt x="271" y="78"/>
                    </a:cubicBezTo>
                    <a:cubicBezTo>
                      <a:pt x="271" y="78"/>
                      <a:pt x="272" y="78"/>
                      <a:pt x="273" y="78"/>
                    </a:cubicBezTo>
                    <a:cubicBezTo>
                      <a:pt x="273" y="78"/>
                      <a:pt x="273" y="78"/>
                      <a:pt x="274" y="78"/>
                    </a:cubicBezTo>
                    <a:cubicBezTo>
                      <a:pt x="274" y="78"/>
                      <a:pt x="275" y="78"/>
                      <a:pt x="275" y="78"/>
                    </a:cubicBezTo>
                    <a:cubicBezTo>
                      <a:pt x="275" y="77"/>
                      <a:pt x="276" y="77"/>
                      <a:pt x="276" y="76"/>
                    </a:cubicBezTo>
                    <a:cubicBezTo>
                      <a:pt x="277" y="75"/>
                      <a:pt x="277" y="74"/>
                      <a:pt x="277" y="73"/>
                    </a:cubicBezTo>
                    <a:cubicBezTo>
                      <a:pt x="277" y="72"/>
                      <a:pt x="276" y="71"/>
                      <a:pt x="275" y="71"/>
                    </a:cubicBezTo>
                    <a:cubicBezTo>
                      <a:pt x="202" y="25"/>
                      <a:pt x="202" y="25"/>
                      <a:pt x="202" y="25"/>
                    </a:cubicBezTo>
                    <a:cubicBezTo>
                      <a:pt x="200" y="29"/>
                      <a:pt x="200" y="29"/>
                      <a:pt x="200" y="29"/>
                    </a:cubicBezTo>
                    <a:cubicBezTo>
                      <a:pt x="203" y="31"/>
                      <a:pt x="203" y="31"/>
                      <a:pt x="203" y="31"/>
                    </a:cubicBezTo>
                    <a:cubicBezTo>
                      <a:pt x="200" y="29"/>
                      <a:pt x="200" y="29"/>
                      <a:pt x="200" y="29"/>
                    </a:cubicBezTo>
                    <a:cubicBezTo>
                      <a:pt x="202" y="32"/>
                      <a:pt x="202" y="32"/>
                      <a:pt x="202" y="32"/>
                    </a:cubicBezTo>
                    <a:cubicBezTo>
                      <a:pt x="203" y="32"/>
                      <a:pt x="203" y="31"/>
                      <a:pt x="203" y="31"/>
                    </a:cubicBezTo>
                    <a:cubicBezTo>
                      <a:pt x="200" y="29"/>
                      <a:pt x="200" y="29"/>
                      <a:pt x="200" y="29"/>
                    </a:cubicBezTo>
                    <a:cubicBezTo>
                      <a:pt x="202" y="32"/>
                      <a:pt x="202" y="32"/>
                      <a:pt x="202" y="32"/>
                    </a:cubicBezTo>
                    <a:cubicBezTo>
                      <a:pt x="200" y="29"/>
                      <a:pt x="200" y="29"/>
                      <a:pt x="200" y="29"/>
                    </a:cubicBezTo>
                    <a:cubicBezTo>
                      <a:pt x="201" y="33"/>
                      <a:pt x="201" y="33"/>
                      <a:pt x="201" y="33"/>
                    </a:cubicBezTo>
                    <a:cubicBezTo>
                      <a:pt x="201" y="33"/>
                      <a:pt x="202" y="32"/>
                      <a:pt x="202" y="32"/>
                    </a:cubicBezTo>
                    <a:cubicBezTo>
                      <a:pt x="200" y="29"/>
                      <a:pt x="200" y="29"/>
                      <a:pt x="200" y="29"/>
                    </a:cubicBezTo>
                    <a:cubicBezTo>
                      <a:pt x="201" y="33"/>
                      <a:pt x="201" y="33"/>
                      <a:pt x="201" y="33"/>
                    </a:cubicBezTo>
                    <a:cubicBezTo>
                      <a:pt x="200" y="29"/>
                      <a:pt x="200" y="29"/>
                      <a:pt x="200" y="29"/>
                    </a:cubicBezTo>
                    <a:cubicBezTo>
                      <a:pt x="200" y="33"/>
                      <a:pt x="200" y="33"/>
                      <a:pt x="200" y="33"/>
                    </a:cubicBezTo>
                    <a:cubicBezTo>
                      <a:pt x="201" y="33"/>
                      <a:pt x="201" y="33"/>
                      <a:pt x="201" y="33"/>
                    </a:cubicBezTo>
                    <a:cubicBezTo>
                      <a:pt x="200" y="29"/>
                      <a:pt x="200" y="29"/>
                      <a:pt x="200" y="29"/>
                    </a:cubicBezTo>
                    <a:cubicBezTo>
                      <a:pt x="200" y="33"/>
                      <a:pt x="200" y="33"/>
                      <a:pt x="200" y="33"/>
                    </a:cubicBezTo>
                    <a:cubicBezTo>
                      <a:pt x="200" y="30"/>
                      <a:pt x="200" y="30"/>
                      <a:pt x="200" y="30"/>
                    </a:cubicBezTo>
                    <a:cubicBezTo>
                      <a:pt x="200" y="33"/>
                      <a:pt x="200" y="33"/>
                      <a:pt x="200" y="33"/>
                    </a:cubicBezTo>
                    <a:cubicBezTo>
                      <a:pt x="200" y="33"/>
                      <a:pt x="200" y="33"/>
                      <a:pt x="200" y="33"/>
                    </a:cubicBezTo>
                    <a:cubicBezTo>
                      <a:pt x="200" y="30"/>
                      <a:pt x="200" y="30"/>
                      <a:pt x="200" y="30"/>
                    </a:cubicBezTo>
                    <a:cubicBezTo>
                      <a:pt x="200" y="33"/>
                      <a:pt x="200" y="33"/>
                      <a:pt x="200" y="33"/>
                    </a:cubicBezTo>
                    <a:cubicBezTo>
                      <a:pt x="200" y="32"/>
                      <a:pt x="200" y="32"/>
                      <a:pt x="200" y="32"/>
                    </a:cubicBezTo>
                    <a:cubicBezTo>
                      <a:pt x="200" y="33"/>
                      <a:pt x="200" y="33"/>
                      <a:pt x="200" y="33"/>
                    </a:cubicBezTo>
                    <a:cubicBezTo>
                      <a:pt x="200" y="33"/>
                      <a:pt x="200" y="33"/>
                      <a:pt x="200" y="33"/>
                    </a:cubicBezTo>
                    <a:cubicBezTo>
                      <a:pt x="200" y="32"/>
                      <a:pt x="200" y="32"/>
                      <a:pt x="200" y="32"/>
                    </a:cubicBezTo>
                    <a:cubicBezTo>
                      <a:pt x="200" y="33"/>
                      <a:pt x="200" y="33"/>
                      <a:pt x="200" y="33"/>
                    </a:cubicBezTo>
                    <a:cubicBezTo>
                      <a:pt x="200" y="33"/>
                      <a:pt x="200" y="33"/>
                      <a:pt x="201" y="33"/>
                    </a:cubicBezTo>
                    <a:cubicBezTo>
                      <a:pt x="205" y="35"/>
                      <a:pt x="212" y="38"/>
                      <a:pt x="220" y="42"/>
                    </a:cubicBezTo>
                    <a:cubicBezTo>
                      <a:pt x="233" y="47"/>
                      <a:pt x="250" y="55"/>
                      <a:pt x="264" y="61"/>
                    </a:cubicBezTo>
                    <a:cubicBezTo>
                      <a:pt x="271" y="64"/>
                      <a:pt x="277" y="67"/>
                      <a:pt x="282" y="69"/>
                    </a:cubicBezTo>
                    <a:cubicBezTo>
                      <a:pt x="285" y="70"/>
                      <a:pt x="287" y="70"/>
                      <a:pt x="288" y="71"/>
                    </a:cubicBezTo>
                    <a:cubicBezTo>
                      <a:pt x="289" y="71"/>
                      <a:pt x="290" y="72"/>
                      <a:pt x="291" y="72"/>
                    </a:cubicBezTo>
                    <a:cubicBezTo>
                      <a:pt x="291" y="72"/>
                      <a:pt x="292" y="72"/>
                      <a:pt x="293" y="72"/>
                    </a:cubicBezTo>
                    <a:cubicBezTo>
                      <a:pt x="293" y="72"/>
                      <a:pt x="294" y="72"/>
                      <a:pt x="294" y="72"/>
                    </a:cubicBezTo>
                    <a:cubicBezTo>
                      <a:pt x="295" y="72"/>
                      <a:pt x="296" y="71"/>
                      <a:pt x="297" y="70"/>
                    </a:cubicBezTo>
                    <a:cubicBezTo>
                      <a:pt x="297" y="70"/>
                      <a:pt x="297" y="70"/>
                      <a:pt x="297" y="70"/>
                    </a:cubicBezTo>
                    <a:cubicBezTo>
                      <a:pt x="297" y="69"/>
                      <a:pt x="297" y="69"/>
                      <a:pt x="297" y="68"/>
                    </a:cubicBezTo>
                    <a:cubicBezTo>
                      <a:pt x="297" y="67"/>
                      <a:pt x="297" y="67"/>
                      <a:pt x="297" y="66"/>
                    </a:cubicBezTo>
                    <a:cubicBezTo>
                      <a:pt x="297" y="66"/>
                      <a:pt x="296" y="65"/>
                      <a:pt x="296" y="65"/>
                    </a:cubicBezTo>
                    <a:cubicBezTo>
                      <a:pt x="296" y="65"/>
                      <a:pt x="295" y="64"/>
                      <a:pt x="295" y="64"/>
                    </a:cubicBezTo>
                    <a:cubicBezTo>
                      <a:pt x="294" y="63"/>
                      <a:pt x="292" y="62"/>
                      <a:pt x="289" y="60"/>
                    </a:cubicBezTo>
                    <a:cubicBezTo>
                      <a:pt x="280" y="54"/>
                      <a:pt x="262" y="43"/>
                      <a:pt x="247" y="34"/>
                    </a:cubicBezTo>
                    <a:cubicBezTo>
                      <a:pt x="239" y="29"/>
                      <a:pt x="231" y="25"/>
                      <a:pt x="226" y="21"/>
                    </a:cubicBezTo>
                    <a:cubicBezTo>
                      <a:pt x="224" y="20"/>
                      <a:pt x="221" y="18"/>
                      <a:pt x="220" y="18"/>
                    </a:cubicBezTo>
                    <a:cubicBezTo>
                      <a:pt x="219" y="17"/>
                      <a:pt x="219" y="17"/>
                      <a:pt x="218" y="17"/>
                    </a:cubicBezTo>
                    <a:cubicBezTo>
                      <a:pt x="218" y="16"/>
                      <a:pt x="218" y="16"/>
                      <a:pt x="218" y="16"/>
                    </a:cubicBezTo>
                    <a:cubicBezTo>
                      <a:pt x="218" y="16"/>
                      <a:pt x="218" y="16"/>
                      <a:pt x="218" y="16"/>
                    </a:cubicBezTo>
                    <a:cubicBezTo>
                      <a:pt x="217" y="18"/>
                      <a:pt x="217" y="18"/>
                      <a:pt x="217" y="18"/>
                    </a:cubicBezTo>
                    <a:cubicBezTo>
                      <a:pt x="218" y="16"/>
                      <a:pt x="218" y="16"/>
                      <a:pt x="218" y="16"/>
                    </a:cubicBezTo>
                    <a:cubicBezTo>
                      <a:pt x="218" y="16"/>
                      <a:pt x="218" y="16"/>
                      <a:pt x="218" y="16"/>
                    </a:cubicBezTo>
                    <a:cubicBezTo>
                      <a:pt x="217" y="18"/>
                      <a:pt x="217" y="18"/>
                      <a:pt x="217" y="18"/>
                    </a:cubicBezTo>
                    <a:cubicBezTo>
                      <a:pt x="218" y="16"/>
                      <a:pt x="218" y="16"/>
                      <a:pt x="218" y="16"/>
                    </a:cubicBezTo>
                    <a:cubicBezTo>
                      <a:pt x="216" y="19"/>
                      <a:pt x="216" y="19"/>
                      <a:pt x="216" y="19"/>
                    </a:cubicBezTo>
                    <a:cubicBezTo>
                      <a:pt x="219" y="17"/>
                      <a:pt x="219" y="17"/>
                      <a:pt x="219" y="17"/>
                    </a:cubicBezTo>
                    <a:cubicBezTo>
                      <a:pt x="218" y="16"/>
                      <a:pt x="218" y="16"/>
                      <a:pt x="218" y="16"/>
                    </a:cubicBezTo>
                    <a:cubicBezTo>
                      <a:pt x="216" y="19"/>
                      <a:pt x="216" y="19"/>
                      <a:pt x="216" y="19"/>
                    </a:cubicBezTo>
                    <a:cubicBezTo>
                      <a:pt x="219" y="17"/>
                      <a:pt x="219" y="17"/>
                      <a:pt x="219" y="17"/>
                    </a:cubicBezTo>
                    <a:cubicBezTo>
                      <a:pt x="216" y="19"/>
                      <a:pt x="216" y="19"/>
                      <a:pt x="216" y="19"/>
                    </a:cubicBezTo>
                    <a:cubicBezTo>
                      <a:pt x="219" y="18"/>
                      <a:pt x="219" y="18"/>
                      <a:pt x="219" y="18"/>
                    </a:cubicBezTo>
                    <a:cubicBezTo>
                      <a:pt x="219" y="17"/>
                      <a:pt x="219" y="17"/>
                      <a:pt x="219" y="17"/>
                    </a:cubicBezTo>
                    <a:cubicBezTo>
                      <a:pt x="216" y="19"/>
                      <a:pt x="216" y="19"/>
                      <a:pt x="216" y="19"/>
                    </a:cubicBezTo>
                    <a:cubicBezTo>
                      <a:pt x="219" y="18"/>
                      <a:pt x="219" y="18"/>
                      <a:pt x="219" y="18"/>
                    </a:cubicBezTo>
                    <a:cubicBezTo>
                      <a:pt x="216" y="19"/>
                      <a:pt x="216" y="19"/>
                      <a:pt x="216" y="19"/>
                    </a:cubicBezTo>
                    <a:cubicBezTo>
                      <a:pt x="219" y="19"/>
                      <a:pt x="219" y="19"/>
                      <a:pt x="219" y="19"/>
                    </a:cubicBezTo>
                    <a:cubicBezTo>
                      <a:pt x="219" y="18"/>
                      <a:pt x="219" y="18"/>
                      <a:pt x="219" y="18"/>
                    </a:cubicBezTo>
                    <a:cubicBezTo>
                      <a:pt x="216" y="19"/>
                      <a:pt x="216" y="19"/>
                      <a:pt x="216" y="19"/>
                    </a:cubicBezTo>
                    <a:cubicBezTo>
                      <a:pt x="219" y="19"/>
                      <a:pt x="219" y="19"/>
                      <a:pt x="219" y="19"/>
                    </a:cubicBezTo>
                    <a:cubicBezTo>
                      <a:pt x="215" y="19"/>
                      <a:pt x="215" y="19"/>
                      <a:pt x="215" y="19"/>
                    </a:cubicBezTo>
                    <a:cubicBezTo>
                      <a:pt x="219" y="21"/>
                      <a:pt x="219" y="21"/>
                      <a:pt x="219" y="21"/>
                    </a:cubicBezTo>
                    <a:cubicBezTo>
                      <a:pt x="216" y="19"/>
                      <a:pt x="216" y="19"/>
                      <a:pt x="216" y="19"/>
                    </a:cubicBezTo>
                    <a:cubicBezTo>
                      <a:pt x="217" y="23"/>
                      <a:pt x="217" y="23"/>
                      <a:pt x="217" y="23"/>
                    </a:cubicBezTo>
                    <a:cubicBezTo>
                      <a:pt x="217" y="23"/>
                      <a:pt x="218" y="23"/>
                      <a:pt x="219" y="21"/>
                    </a:cubicBezTo>
                    <a:cubicBezTo>
                      <a:pt x="216" y="19"/>
                      <a:pt x="216" y="19"/>
                      <a:pt x="216" y="19"/>
                    </a:cubicBezTo>
                    <a:cubicBezTo>
                      <a:pt x="217" y="23"/>
                      <a:pt x="217" y="23"/>
                      <a:pt x="217" y="23"/>
                    </a:cubicBezTo>
                    <a:cubicBezTo>
                      <a:pt x="216" y="19"/>
                      <a:pt x="216" y="19"/>
                      <a:pt x="216" y="19"/>
                    </a:cubicBezTo>
                    <a:cubicBezTo>
                      <a:pt x="216" y="23"/>
                      <a:pt x="216" y="23"/>
                      <a:pt x="216" y="23"/>
                    </a:cubicBezTo>
                    <a:cubicBezTo>
                      <a:pt x="216" y="23"/>
                      <a:pt x="216" y="23"/>
                      <a:pt x="217" y="23"/>
                    </a:cubicBezTo>
                    <a:cubicBezTo>
                      <a:pt x="216" y="19"/>
                      <a:pt x="216" y="19"/>
                      <a:pt x="216" y="19"/>
                    </a:cubicBezTo>
                    <a:cubicBezTo>
                      <a:pt x="216" y="23"/>
                      <a:pt x="216" y="23"/>
                      <a:pt x="216" y="23"/>
                    </a:cubicBezTo>
                    <a:cubicBezTo>
                      <a:pt x="216" y="20"/>
                      <a:pt x="216" y="20"/>
                      <a:pt x="216" y="20"/>
                    </a:cubicBezTo>
                    <a:cubicBezTo>
                      <a:pt x="215" y="23"/>
                      <a:pt x="215" y="23"/>
                      <a:pt x="215" y="23"/>
                    </a:cubicBezTo>
                    <a:cubicBezTo>
                      <a:pt x="215" y="23"/>
                      <a:pt x="215" y="23"/>
                      <a:pt x="216" y="23"/>
                    </a:cubicBezTo>
                    <a:cubicBezTo>
                      <a:pt x="216" y="20"/>
                      <a:pt x="216" y="20"/>
                      <a:pt x="216" y="20"/>
                    </a:cubicBezTo>
                    <a:cubicBezTo>
                      <a:pt x="215" y="23"/>
                      <a:pt x="215" y="23"/>
                      <a:pt x="215" y="23"/>
                    </a:cubicBezTo>
                    <a:cubicBezTo>
                      <a:pt x="215" y="22"/>
                      <a:pt x="215" y="22"/>
                      <a:pt x="215" y="22"/>
                    </a:cubicBezTo>
                    <a:cubicBezTo>
                      <a:pt x="215" y="23"/>
                      <a:pt x="215" y="23"/>
                      <a:pt x="215" y="23"/>
                    </a:cubicBezTo>
                    <a:cubicBezTo>
                      <a:pt x="215" y="23"/>
                      <a:pt x="215" y="23"/>
                      <a:pt x="215" y="23"/>
                    </a:cubicBezTo>
                    <a:cubicBezTo>
                      <a:pt x="215" y="22"/>
                      <a:pt x="215" y="22"/>
                      <a:pt x="215" y="22"/>
                    </a:cubicBezTo>
                    <a:cubicBezTo>
                      <a:pt x="215" y="23"/>
                      <a:pt x="215" y="23"/>
                      <a:pt x="215" y="23"/>
                    </a:cubicBezTo>
                    <a:cubicBezTo>
                      <a:pt x="215" y="23"/>
                      <a:pt x="215" y="23"/>
                      <a:pt x="216" y="24"/>
                    </a:cubicBezTo>
                    <a:cubicBezTo>
                      <a:pt x="219" y="25"/>
                      <a:pt x="225" y="28"/>
                      <a:pt x="232" y="31"/>
                    </a:cubicBezTo>
                    <a:cubicBezTo>
                      <a:pt x="244" y="37"/>
                      <a:pt x="258" y="44"/>
                      <a:pt x="270" y="49"/>
                    </a:cubicBezTo>
                    <a:cubicBezTo>
                      <a:pt x="276" y="52"/>
                      <a:pt x="281" y="55"/>
                      <a:pt x="285" y="57"/>
                    </a:cubicBezTo>
                    <a:cubicBezTo>
                      <a:pt x="287" y="57"/>
                      <a:pt x="289" y="58"/>
                      <a:pt x="290" y="59"/>
                    </a:cubicBezTo>
                    <a:cubicBezTo>
                      <a:pt x="291" y="59"/>
                      <a:pt x="292" y="59"/>
                      <a:pt x="292" y="59"/>
                    </a:cubicBezTo>
                    <a:cubicBezTo>
                      <a:pt x="293" y="60"/>
                      <a:pt x="293" y="60"/>
                      <a:pt x="294" y="60"/>
                    </a:cubicBezTo>
                    <a:cubicBezTo>
                      <a:pt x="295" y="60"/>
                      <a:pt x="295" y="60"/>
                      <a:pt x="296" y="59"/>
                    </a:cubicBezTo>
                    <a:cubicBezTo>
                      <a:pt x="296" y="59"/>
                      <a:pt x="297" y="59"/>
                      <a:pt x="298" y="58"/>
                    </a:cubicBezTo>
                    <a:cubicBezTo>
                      <a:pt x="298" y="57"/>
                      <a:pt x="299" y="56"/>
                      <a:pt x="299" y="56"/>
                    </a:cubicBezTo>
                    <a:cubicBezTo>
                      <a:pt x="299" y="55"/>
                      <a:pt x="298" y="54"/>
                      <a:pt x="298" y="54"/>
                    </a:cubicBezTo>
                    <a:cubicBezTo>
                      <a:pt x="298" y="53"/>
                      <a:pt x="298" y="53"/>
                      <a:pt x="298" y="53"/>
                    </a:cubicBezTo>
                    <a:cubicBezTo>
                      <a:pt x="297" y="52"/>
                      <a:pt x="297" y="52"/>
                      <a:pt x="297" y="52"/>
                    </a:cubicBezTo>
                    <a:cubicBezTo>
                      <a:pt x="297" y="52"/>
                      <a:pt x="296" y="52"/>
                      <a:pt x="296" y="51"/>
                    </a:cubicBezTo>
                    <a:cubicBezTo>
                      <a:pt x="293" y="50"/>
                      <a:pt x="288" y="47"/>
                      <a:pt x="282" y="43"/>
                    </a:cubicBezTo>
                    <a:cubicBezTo>
                      <a:pt x="273" y="37"/>
                      <a:pt x="261" y="30"/>
                      <a:pt x="252" y="24"/>
                    </a:cubicBezTo>
                    <a:cubicBezTo>
                      <a:pt x="247" y="21"/>
                      <a:pt x="243" y="19"/>
                      <a:pt x="240" y="17"/>
                    </a:cubicBezTo>
                    <a:cubicBezTo>
                      <a:pt x="238" y="16"/>
                      <a:pt x="237" y="15"/>
                      <a:pt x="236" y="15"/>
                    </a:cubicBezTo>
                    <a:cubicBezTo>
                      <a:pt x="236" y="14"/>
                      <a:pt x="236" y="14"/>
                      <a:pt x="235" y="14"/>
                    </a:cubicBezTo>
                    <a:cubicBezTo>
                      <a:pt x="235" y="14"/>
                      <a:pt x="235" y="14"/>
                      <a:pt x="235" y="14"/>
                    </a:cubicBezTo>
                    <a:cubicBezTo>
                      <a:pt x="234" y="16"/>
                      <a:pt x="234" y="16"/>
                      <a:pt x="234" y="16"/>
                    </a:cubicBezTo>
                    <a:cubicBezTo>
                      <a:pt x="236" y="14"/>
                      <a:pt x="236" y="14"/>
                      <a:pt x="236" y="14"/>
                    </a:cubicBezTo>
                    <a:cubicBezTo>
                      <a:pt x="235" y="14"/>
                      <a:pt x="235" y="14"/>
                      <a:pt x="235" y="14"/>
                    </a:cubicBezTo>
                    <a:cubicBezTo>
                      <a:pt x="234" y="16"/>
                      <a:pt x="234" y="16"/>
                      <a:pt x="234" y="16"/>
                    </a:cubicBezTo>
                    <a:cubicBezTo>
                      <a:pt x="236" y="14"/>
                      <a:pt x="236" y="14"/>
                      <a:pt x="236" y="14"/>
                    </a:cubicBezTo>
                    <a:cubicBezTo>
                      <a:pt x="233" y="17"/>
                      <a:pt x="233" y="17"/>
                      <a:pt x="233" y="17"/>
                    </a:cubicBezTo>
                    <a:cubicBezTo>
                      <a:pt x="236" y="15"/>
                      <a:pt x="236" y="15"/>
                      <a:pt x="236" y="15"/>
                    </a:cubicBezTo>
                    <a:cubicBezTo>
                      <a:pt x="236" y="14"/>
                      <a:pt x="236" y="14"/>
                      <a:pt x="236" y="14"/>
                    </a:cubicBezTo>
                    <a:cubicBezTo>
                      <a:pt x="233" y="17"/>
                      <a:pt x="233" y="17"/>
                      <a:pt x="233" y="17"/>
                    </a:cubicBezTo>
                    <a:cubicBezTo>
                      <a:pt x="236" y="15"/>
                      <a:pt x="236" y="15"/>
                      <a:pt x="236" y="15"/>
                    </a:cubicBezTo>
                    <a:cubicBezTo>
                      <a:pt x="233" y="17"/>
                      <a:pt x="233" y="17"/>
                      <a:pt x="233" y="17"/>
                    </a:cubicBezTo>
                    <a:cubicBezTo>
                      <a:pt x="236" y="15"/>
                      <a:pt x="236" y="15"/>
                      <a:pt x="236" y="15"/>
                    </a:cubicBezTo>
                    <a:cubicBezTo>
                      <a:pt x="236" y="15"/>
                      <a:pt x="236" y="15"/>
                      <a:pt x="236" y="15"/>
                    </a:cubicBezTo>
                    <a:cubicBezTo>
                      <a:pt x="233" y="17"/>
                      <a:pt x="233" y="17"/>
                      <a:pt x="233" y="17"/>
                    </a:cubicBezTo>
                    <a:cubicBezTo>
                      <a:pt x="236" y="15"/>
                      <a:pt x="236" y="15"/>
                      <a:pt x="236" y="15"/>
                    </a:cubicBezTo>
                    <a:cubicBezTo>
                      <a:pt x="233" y="17"/>
                      <a:pt x="233" y="17"/>
                      <a:pt x="233" y="17"/>
                    </a:cubicBezTo>
                    <a:cubicBezTo>
                      <a:pt x="237" y="17"/>
                      <a:pt x="237" y="17"/>
                      <a:pt x="237" y="17"/>
                    </a:cubicBezTo>
                    <a:cubicBezTo>
                      <a:pt x="237" y="16"/>
                      <a:pt x="237" y="16"/>
                      <a:pt x="236" y="15"/>
                    </a:cubicBezTo>
                    <a:cubicBezTo>
                      <a:pt x="233" y="17"/>
                      <a:pt x="233" y="17"/>
                      <a:pt x="233" y="17"/>
                    </a:cubicBezTo>
                    <a:cubicBezTo>
                      <a:pt x="237" y="17"/>
                      <a:pt x="237" y="17"/>
                      <a:pt x="237" y="17"/>
                    </a:cubicBezTo>
                    <a:cubicBezTo>
                      <a:pt x="233" y="17"/>
                      <a:pt x="233" y="17"/>
                      <a:pt x="233" y="17"/>
                    </a:cubicBezTo>
                    <a:cubicBezTo>
                      <a:pt x="237" y="18"/>
                      <a:pt x="237" y="18"/>
                      <a:pt x="237" y="18"/>
                    </a:cubicBezTo>
                    <a:cubicBezTo>
                      <a:pt x="237" y="18"/>
                      <a:pt x="237" y="17"/>
                      <a:pt x="237" y="17"/>
                    </a:cubicBezTo>
                    <a:cubicBezTo>
                      <a:pt x="233" y="17"/>
                      <a:pt x="233" y="17"/>
                      <a:pt x="233" y="17"/>
                    </a:cubicBezTo>
                    <a:cubicBezTo>
                      <a:pt x="237" y="18"/>
                      <a:pt x="237" y="18"/>
                      <a:pt x="237" y="18"/>
                    </a:cubicBezTo>
                    <a:cubicBezTo>
                      <a:pt x="233" y="17"/>
                      <a:pt x="233" y="17"/>
                      <a:pt x="233" y="17"/>
                    </a:cubicBezTo>
                    <a:cubicBezTo>
                      <a:pt x="235" y="20"/>
                      <a:pt x="235" y="20"/>
                      <a:pt x="235" y="20"/>
                    </a:cubicBezTo>
                    <a:cubicBezTo>
                      <a:pt x="236" y="19"/>
                      <a:pt x="236" y="19"/>
                      <a:pt x="237" y="18"/>
                    </a:cubicBezTo>
                    <a:cubicBezTo>
                      <a:pt x="233" y="17"/>
                      <a:pt x="233" y="17"/>
                      <a:pt x="233" y="17"/>
                    </a:cubicBezTo>
                    <a:cubicBezTo>
                      <a:pt x="235" y="20"/>
                      <a:pt x="235" y="20"/>
                      <a:pt x="235" y="20"/>
                    </a:cubicBezTo>
                    <a:cubicBezTo>
                      <a:pt x="235" y="20"/>
                      <a:pt x="236" y="20"/>
                      <a:pt x="236" y="19"/>
                    </a:cubicBezTo>
                    <a:cubicBezTo>
                      <a:pt x="233" y="17"/>
                      <a:pt x="233" y="17"/>
                      <a:pt x="233" y="17"/>
                    </a:cubicBezTo>
                    <a:cubicBezTo>
                      <a:pt x="235" y="20"/>
                      <a:pt x="235" y="20"/>
                      <a:pt x="235" y="20"/>
                    </a:cubicBezTo>
                    <a:cubicBezTo>
                      <a:pt x="235" y="20"/>
                      <a:pt x="236" y="20"/>
                      <a:pt x="236" y="19"/>
                    </a:cubicBezTo>
                    <a:cubicBezTo>
                      <a:pt x="233" y="17"/>
                      <a:pt x="233" y="17"/>
                      <a:pt x="233" y="17"/>
                    </a:cubicBezTo>
                    <a:cubicBezTo>
                      <a:pt x="235" y="20"/>
                      <a:pt x="235" y="20"/>
                      <a:pt x="235" y="20"/>
                    </a:cubicBezTo>
                    <a:cubicBezTo>
                      <a:pt x="233" y="17"/>
                      <a:pt x="233" y="17"/>
                      <a:pt x="233" y="17"/>
                    </a:cubicBezTo>
                    <a:cubicBezTo>
                      <a:pt x="234" y="21"/>
                      <a:pt x="234" y="21"/>
                      <a:pt x="234" y="21"/>
                    </a:cubicBezTo>
                    <a:cubicBezTo>
                      <a:pt x="234" y="21"/>
                      <a:pt x="234" y="21"/>
                      <a:pt x="235" y="20"/>
                    </a:cubicBezTo>
                    <a:cubicBezTo>
                      <a:pt x="233" y="17"/>
                      <a:pt x="233" y="17"/>
                      <a:pt x="233" y="17"/>
                    </a:cubicBezTo>
                    <a:cubicBezTo>
                      <a:pt x="234" y="21"/>
                      <a:pt x="234" y="21"/>
                      <a:pt x="234" y="21"/>
                    </a:cubicBezTo>
                    <a:cubicBezTo>
                      <a:pt x="233" y="18"/>
                      <a:pt x="233" y="18"/>
                      <a:pt x="233" y="18"/>
                    </a:cubicBezTo>
                    <a:cubicBezTo>
                      <a:pt x="233" y="21"/>
                      <a:pt x="233" y="21"/>
                      <a:pt x="233" y="21"/>
                    </a:cubicBezTo>
                    <a:cubicBezTo>
                      <a:pt x="234" y="21"/>
                      <a:pt x="234" y="21"/>
                      <a:pt x="234" y="21"/>
                    </a:cubicBezTo>
                    <a:cubicBezTo>
                      <a:pt x="233" y="18"/>
                      <a:pt x="233" y="18"/>
                      <a:pt x="233" y="18"/>
                    </a:cubicBezTo>
                    <a:cubicBezTo>
                      <a:pt x="233" y="21"/>
                      <a:pt x="233" y="21"/>
                      <a:pt x="233" y="21"/>
                    </a:cubicBezTo>
                    <a:cubicBezTo>
                      <a:pt x="233" y="19"/>
                      <a:pt x="233" y="19"/>
                      <a:pt x="233" y="19"/>
                    </a:cubicBezTo>
                    <a:cubicBezTo>
                      <a:pt x="233" y="21"/>
                      <a:pt x="233" y="21"/>
                      <a:pt x="233" y="21"/>
                    </a:cubicBezTo>
                    <a:cubicBezTo>
                      <a:pt x="233" y="21"/>
                      <a:pt x="233" y="21"/>
                      <a:pt x="233" y="21"/>
                    </a:cubicBezTo>
                    <a:cubicBezTo>
                      <a:pt x="233" y="19"/>
                      <a:pt x="233" y="19"/>
                      <a:pt x="233" y="19"/>
                    </a:cubicBezTo>
                    <a:cubicBezTo>
                      <a:pt x="233" y="21"/>
                      <a:pt x="233" y="21"/>
                      <a:pt x="233" y="21"/>
                    </a:cubicBezTo>
                    <a:cubicBezTo>
                      <a:pt x="233" y="21"/>
                      <a:pt x="233" y="21"/>
                      <a:pt x="233" y="21"/>
                    </a:cubicBezTo>
                    <a:cubicBezTo>
                      <a:pt x="233" y="21"/>
                      <a:pt x="235" y="21"/>
                      <a:pt x="237" y="22"/>
                    </a:cubicBezTo>
                    <a:cubicBezTo>
                      <a:pt x="244" y="25"/>
                      <a:pt x="258" y="31"/>
                      <a:pt x="270" y="36"/>
                    </a:cubicBezTo>
                    <a:cubicBezTo>
                      <a:pt x="276" y="38"/>
                      <a:pt x="282" y="40"/>
                      <a:pt x="286" y="42"/>
                    </a:cubicBezTo>
                    <a:cubicBezTo>
                      <a:pt x="290" y="44"/>
                      <a:pt x="292" y="45"/>
                      <a:pt x="292" y="45"/>
                    </a:cubicBezTo>
                    <a:cubicBezTo>
                      <a:pt x="294" y="46"/>
                      <a:pt x="297" y="45"/>
                      <a:pt x="298" y="43"/>
                    </a:cubicBezTo>
                    <a:cubicBezTo>
                      <a:pt x="299" y="41"/>
                      <a:pt x="298" y="39"/>
                      <a:pt x="296" y="38"/>
                    </a:cubicBezTo>
                    <a:cubicBezTo>
                      <a:pt x="252" y="11"/>
                      <a:pt x="252" y="11"/>
                      <a:pt x="252" y="11"/>
                    </a:cubicBezTo>
                    <a:cubicBezTo>
                      <a:pt x="250" y="14"/>
                      <a:pt x="250" y="14"/>
                      <a:pt x="250" y="14"/>
                    </a:cubicBezTo>
                    <a:cubicBezTo>
                      <a:pt x="254" y="16"/>
                      <a:pt x="254" y="16"/>
                      <a:pt x="254" y="16"/>
                    </a:cubicBezTo>
                    <a:cubicBezTo>
                      <a:pt x="250" y="14"/>
                      <a:pt x="250" y="14"/>
                      <a:pt x="250" y="14"/>
                    </a:cubicBezTo>
                    <a:cubicBezTo>
                      <a:pt x="252" y="18"/>
                      <a:pt x="252" y="18"/>
                      <a:pt x="252" y="18"/>
                    </a:cubicBezTo>
                    <a:cubicBezTo>
                      <a:pt x="252" y="17"/>
                      <a:pt x="253" y="17"/>
                      <a:pt x="254" y="16"/>
                    </a:cubicBezTo>
                    <a:cubicBezTo>
                      <a:pt x="250" y="14"/>
                      <a:pt x="250" y="14"/>
                      <a:pt x="250" y="14"/>
                    </a:cubicBezTo>
                    <a:cubicBezTo>
                      <a:pt x="252" y="18"/>
                      <a:pt x="252" y="18"/>
                      <a:pt x="252" y="18"/>
                    </a:cubicBezTo>
                    <a:cubicBezTo>
                      <a:pt x="250" y="14"/>
                      <a:pt x="250" y="14"/>
                      <a:pt x="250" y="14"/>
                    </a:cubicBezTo>
                    <a:cubicBezTo>
                      <a:pt x="251" y="18"/>
                      <a:pt x="251" y="18"/>
                      <a:pt x="251" y="18"/>
                    </a:cubicBezTo>
                    <a:cubicBezTo>
                      <a:pt x="251" y="18"/>
                      <a:pt x="251" y="18"/>
                      <a:pt x="252" y="18"/>
                    </a:cubicBezTo>
                    <a:cubicBezTo>
                      <a:pt x="250" y="14"/>
                      <a:pt x="250" y="14"/>
                      <a:pt x="250" y="14"/>
                    </a:cubicBezTo>
                    <a:cubicBezTo>
                      <a:pt x="251" y="18"/>
                      <a:pt x="251" y="18"/>
                      <a:pt x="251" y="18"/>
                    </a:cubicBezTo>
                    <a:cubicBezTo>
                      <a:pt x="250" y="14"/>
                      <a:pt x="250" y="14"/>
                      <a:pt x="250" y="14"/>
                    </a:cubicBezTo>
                    <a:cubicBezTo>
                      <a:pt x="250" y="18"/>
                      <a:pt x="250" y="18"/>
                      <a:pt x="250" y="18"/>
                    </a:cubicBezTo>
                    <a:cubicBezTo>
                      <a:pt x="251" y="18"/>
                      <a:pt x="251" y="18"/>
                      <a:pt x="251" y="18"/>
                    </a:cubicBezTo>
                    <a:cubicBezTo>
                      <a:pt x="250" y="14"/>
                      <a:pt x="250" y="14"/>
                      <a:pt x="250" y="14"/>
                    </a:cubicBezTo>
                    <a:cubicBezTo>
                      <a:pt x="250" y="18"/>
                      <a:pt x="250" y="18"/>
                      <a:pt x="250" y="18"/>
                    </a:cubicBezTo>
                    <a:cubicBezTo>
                      <a:pt x="250" y="15"/>
                      <a:pt x="250" y="15"/>
                      <a:pt x="250" y="15"/>
                    </a:cubicBezTo>
                    <a:cubicBezTo>
                      <a:pt x="250" y="18"/>
                      <a:pt x="250" y="18"/>
                      <a:pt x="250" y="18"/>
                    </a:cubicBezTo>
                    <a:cubicBezTo>
                      <a:pt x="250" y="18"/>
                      <a:pt x="250" y="18"/>
                      <a:pt x="250" y="18"/>
                    </a:cubicBezTo>
                    <a:cubicBezTo>
                      <a:pt x="250" y="15"/>
                      <a:pt x="250" y="15"/>
                      <a:pt x="250" y="15"/>
                    </a:cubicBezTo>
                    <a:cubicBezTo>
                      <a:pt x="250" y="18"/>
                      <a:pt x="250" y="18"/>
                      <a:pt x="250" y="18"/>
                    </a:cubicBezTo>
                    <a:cubicBezTo>
                      <a:pt x="250" y="18"/>
                      <a:pt x="250" y="18"/>
                      <a:pt x="250" y="18"/>
                    </a:cubicBezTo>
                    <a:cubicBezTo>
                      <a:pt x="250" y="18"/>
                      <a:pt x="251" y="18"/>
                      <a:pt x="253" y="19"/>
                    </a:cubicBezTo>
                    <a:cubicBezTo>
                      <a:pt x="258" y="20"/>
                      <a:pt x="269" y="22"/>
                      <a:pt x="279" y="25"/>
                    </a:cubicBezTo>
                    <a:cubicBezTo>
                      <a:pt x="288" y="27"/>
                      <a:pt x="296" y="29"/>
                      <a:pt x="296" y="29"/>
                    </a:cubicBezTo>
                    <a:cubicBezTo>
                      <a:pt x="298" y="30"/>
                      <a:pt x="300" y="29"/>
                      <a:pt x="301" y="27"/>
                    </a:cubicBezTo>
                    <a:cubicBezTo>
                      <a:pt x="302" y="25"/>
                      <a:pt x="301" y="23"/>
                      <a:pt x="299" y="22"/>
                    </a:cubicBezTo>
                    <a:cubicBezTo>
                      <a:pt x="299" y="22"/>
                      <a:pt x="297" y="21"/>
                      <a:pt x="295" y="19"/>
                    </a:cubicBezTo>
                    <a:cubicBezTo>
                      <a:pt x="290" y="16"/>
                      <a:pt x="283" y="12"/>
                      <a:pt x="278" y="9"/>
                    </a:cubicBezTo>
                    <a:cubicBezTo>
                      <a:pt x="275" y="7"/>
                      <a:pt x="273" y="6"/>
                      <a:pt x="271" y="4"/>
                    </a:cubicBezTo>
                    <a:cubicBezTo>
                      <a:pt x="270" y="4"/>
                      <a:pt x="269" y="3"/>
                      <a:pt x="269" y="3"/>
                    </a:cubicBezTo>
                    <a:cubicBezTo>
                      <a:pt x="269" y="3"/>
                      <a:pt x="269" y="3"/>
                      <a:pt x="269" y="3"/>
                    </a:cubicBezTo>
                    <a:cubicBezTo>
                      <a:pt x="269" y="3"/>
                      <a:pt x="269" y="3"/>
                      <a:pt x="269" y="3"/>
                    </a:cubicBezTo>
                    <a:cubicBezTo>
                      <a:pt x="267" y="4"/>
                      <a:pt x="267" y="4"/>
                      <a:pt x="267" y="4"/>
                    </a:cubicBezTo>
                    <a:cubicBezTo>
                      <a:pt x="269" y="3"/>
                      <a:pt x="269" y="3"/>
                      <a:pt x="269" y="3"/>
                    </a:cubicBezTo>
                    <a:cubicBezTo>
                      <a:pt x="269" y="3"/>
                      <a:pt x="269" y="3"/>
                      <a:pt x="269" y="3"/>
                    </a:cubicBezTo>
                    <a:cubicBezTo>
                      <a:pt x="267" y="4"/>
                      <a:pt x="267" y="4"/>
                      <a:pt x="267" y="4"/>
                    </a:cubicBezTo>
                    <a:cubicBezTo>
                      <a:pt x="269" y="3"/>
                      <a:pt x="269" y="3"/>
                      <a:pt x="269" y="3"/>
                    </a:cubicBezTo>
                    <a:cubicBezTo>
                      <a:pt x="266" y="5"/>
                      <a:pt x="266" y="5"/>
                      <a:pt x="266" y="5"/>
                    </a:cubicBezTo>
                    <a:cubicBezTo>
                      <a:pt x="269" y="4"/>
                      <a:pt x="269" y="4"/>
                      <a:pt x="269" y="4"/>
                    </a:cubicBezTo>
                    <a:cubicBezTo>
                      <a:pt x="269" y="3"/>
                      <a:pt x="269" y="3"/>
                      <a:pt x="269" y="3"/>
                    </a:cubicBezTo>
                    <a:cubicBezTo>
                      <a:pt x="266" y="5"/>
                      <a:pt x="266" y="5"/>
                      <a:pt x="266" y="5"/>
                    </a:cubicBezTo>
                    <a:cubicBezTo>
                      <a:pt x="269" y="4"/>
                      <a:pt x="269" y="4"/>
                      <a:pt x="269" y="4"/>
                    </a:cubicBezTo>
                    <a:cubicBezTo>
                      <a:pt x="266" y="6"/>
                      <a:pt x="266" y="6"/>
                      <a:pt x="266" y="6"/>
                    </a:cubicBezTo>
                    <a:cubicBezTo>
                      <a:pt x="270" y="6"/>
                      <a:pt x="270" y="6"/>
                      <a:pt x="270" y="6"/>
                    </a:cubicBezTo>
                    <a:cubicBezTo>
                      <a:pt x="270" y="4"/>
                      <a:pt x="269" y="4"/>
                      <a:pt x="269" y="4"/>
                    </a:cubicBezTo>
                    <a:cubicBezTo>
                      <a:pt x="266" y="6"/>
                      <a:pt x="266" y="6"/>
                      <a:pt x="266" y="6"/>
                    </a:cubicBezTo>
                    <a:cubicBezTo>
                      <a:pt x="270" y="6"/>
                      <a:pt x="270" y="6"/>
                      <a:pt x="270" y="6"/>
                    </a:cubicBezTo>
                    <a:cubicBezTo>
                      <a:pt x="266" y="6"/>
                      <a:pt x="266" y="6"/>
                      <a:pt x="266" y="6"/>
                    </a:cubicBezTo>
                    <a:cubicBezTo>
                      <a:pt x="269" y="8"/>
                      <a:pt x="269" y="8"/>
                      <a:pt x="269" y="8"/>
                    </a:cubicBezTo>
                    <a:cubicBezTo>
                      <a:pt x="270" y="7"/>
                      <a:pt x="270" y="6"/>
                      <a:pt x="270" y="6"/>
                    </a:cubicBezTo>
                    <a:cubicBezTo>
                      <a:pt x="266" y="6"/>
                      <a:pt x="266" y="6"/>
                      <a:pt x="266" y="6"/>
                    </a:cubicBezTo>
                    <a:cubicBezTo>
                      <a:pt x="269" y="8"/>
                      <a:pt x="269" y="8"/>
                      <a:pt x="269" y="8"/>
                    </a:cubicBezTo>
                    <a:cubicBezTo>
                      <a:pt x="269" y="8"/>
                      <a:pt x="269" y="8"/>
                      <a:pt x="269" y="8"/>
                    </a:cubicBezTo>
                    <a:cubicBezTo>
                      <a:pt x="266" y="6"/>
                      <a:pt x="266" y="6"/>
                      <a:pt x="266" y="6"/>
                    </a:cubicBezTo>
                    <a:cubicBezTo>
                      <a:pt x="267" y="9"/>
                      <a:pt x="267" y="9"/>
                      <a:pt x="267" y="9"/>
                    </a:cubicBezTo>
                    <a:cubicBezTo>
                      <a:pt x="268" y="9"/>
                      <a:pt x="268" y="9"/>
                      <a:pt x="269" y="8"/>
                    </a:cubicBezTo>
                    <a:cubicBezTo>
                      <a:pt x="266" y="6"/>
                      <a:pt x="266" y="6"/>
                      <a:pt x="266" y="6"/>
                    </a:cubicBezTo>
                    <a:cubicBezTo>
                      <a:pt x="267" y="9"/>
                      <a:pt x="267" y="9"/>
                      <a:pt x="267" y="9"/>
                    </a:cubicBezTo>
                    <a:cubicBezTo>
                      <a:pt x="266" y="6"/>
                      <a:pt x="266" y="6"/>
                      <a:pt x="266" y="6"/>
                    </a:cubicBezTo>
                    <a:cubicBezTo>
                      <a:pt x="266" y="10"/>
                      <a:pt x="266" y="10"/>
                      <a:pt x="266" y="10"/>
                    </a:cubicBezTo>
                    <a:cubicBezTo>
                      <a:pt x="267" y="9"/>
                      <a:pt x="267" y="9"/>
                      <a:pt x="267" y="9"/>
                    </a:cubicBezTo>
                    <a:cubicBezTo>
                      <a:pt x="266" y="6"/>
                      <a:pt x="266" y="6"/>
                      <a:pt x="266" y="6"/>
                    </a:cubicBezTo>
                    <a:cubicBezTo>
                      <a:pt x="266" y="10"/>
                      <a:pt x="266" y="10"/>
                      <a:pt x="266" y="10"/>
                    </a:cubicBezTo>
                    <a:cubicBezTo>
                      <a:pt x="266" y="8"/>
                      <a:pt x="266" y="8"/>
                      <a:pt x="266" y="8"/>
                    </a:cubicBezTo>
                    <a:cubicBezTo>
                      <a:pt x="266" y="10"/>
                      <a:pt x="266" y="10"/>
                      <a:pt x="266" y="10"/>
                    </a:cubicBezTo>
                    <a:cubicBezTo>
                      <a:pt x="266" y="10"/>
                      <a:pt x="266" y="10"/>
                      <a:pt x="266" y="10"/>
                    </a:cubicBezTo>
                    <a:cubicBezTo>
                      <a:pt x="266" y="8"/>
                      <a:pt x="266" y="8"/>
                      <a:pt x="266" y="8"/>
                    </a:cubicBezTo>
                    <a:cubicBezTo>
                      <a:pt x="266" y="10"/>
                      <a:pt x="266" y="10"/>
                      <a:pt x="266" y="10"/>
                    </a:cubicBezTo>
                    <a:cubicBezTo>
                      <a:pt x="266" y="10"/>
                      <a:pt x="267" y="10"/>
                      <a:pt x="268" y="10"/>
                    </a:cubicBezTo>
                    <a:cubicBezTo>
                      <a:pt x="271" y="10"/>
                      <a:pt x="277" y="11"/>
                      <a:pt x="282" y="12"/>
                    </a:cubicBezTo>
                    <a:cubicBezTo>
                      <a:pt x="287" y="13"/>
                      <a:pt x="292" y="14"/>
                      <a:pt x="292" y="14"/>
                    </a:cubicBezTo>
                    <a:cubicBezTo>
                      <a:pt x="293" y="14"/>
                      <a:pt x="295" y="13"/>
                      <a:pt x="296" y="11"/>
                    </a:cubicBezTo>
                    <a:cubicBezTo>
                      <a:pt x="297" y="9"/>
                      <a:pt x="296" y="7"/>
                      <a:pt x="294" y="6"/>
                    </a:cubicBezTo>
                    <a:cubicBezTo>
                      <a:pt x="286" y="1"/>
                      <a:pt x="286" y="1"/>
                      <a:pt x="286" y="1"/>
                    </a:cubicBezTo>
                    <a:cubicBezTo>
                      <a:pt x="284" y="0"/>
                      <a:pt x="281" y="0"/>
                      <a:pt x="280" y="2"/>
                    </a:cubicBezTo>
                    <a:cubicBezTo>
                      <a:pt x="279" y="4"/>
                      <a:pt x="279" y="6"/>
                      <a:pt x="281" y="8"/>
                    </a:cubicBezTo>
                    <a:cubicBezTo>
                      <a:pt x="290" y="13"/>
                      <a:pt x="290" y="13"/>
                      <a:pt x="290" y="13"/>
                    </a:cubicBezTo>
                    <a:cubicBezTo>
                      <a:pt x="292" y="10"/>
                      <a:pt x="292" y="10"/>
                      <a:pt x="292" y="10"/>
                    </a:cubicBezTo>
                    <a:cubicBezTo>
                      <a:pt x="293" y="6"/>
                      <a:pt x="293" y="6"/>
                      <a:pt x="293" y="6"/>
                    </a:cubicBezTo>
                    <a:cubicBezTo>
                      <a:pt x="293" y="6"/>
                      <a:pt x="287" y="5"/>
                      <a:pt x="281" y="4"/>
                    </a:cubicBezTo>
                    <a:cubicBezTo>
                      <a:pt x="278" y="3"/>
                      <a:pt x="275" y="3"/>
                      <a:pt x="272" y="2"/>
                    </a:cubicBezTo>
                    <a:cubicBezTo>
                      <a:pt x="271" y="2"/>
                      <a:pt x="270" y="2"/>
                      <a:pt x="269" y="2"/>
                    </a:cubicBezTo>
                    <a:cubicBezTo>
                      <a:pt x="268" y="2"/>
                      <a:pt x="267" y="2"/>
                      <a:pt x="266" y="2"/>
                    </a:cubicBezTo>
                    <a:cubicBezTo>
                      <a:pt x="266" y="2"/>
                      <a:pt x="266" y="2"/>
                      <a:pt x="265" y="2"/>
                    </a:cubicBezTo>
                    <a:cubicBezTo>
                      <a:pt x="265" y="2"/>
                      <a:pt x="265" y="2"/>
                      <a:pt x="264" y="2"/>
                    </a:cubicBezTo>
                    <a:cubicBezTo>
                      <a:pt x="264" y="2"/>
                      <a:pt x="263" y="2"/>
                      <a:pt x="262" y="3"/>
                    </a:cubicBezTo>
                    <a:cubicBezTo>
                      <a:pt x="266" y="6"/>
                      <a:pt x="266" y="6"/>
                      <a:pt x="266" y="6"/>
                    </a:cubicBezTo>
                    <a:cubicBezTo>
                      <a:pt x="263" y="3"/>
                      <a:pt x="263" y="3"/>
                      <a:pt x="263" y="3"/>
                    </a:cubicBezTo>
                    <a:cubicBezTo>
                      <a:pt x="262" y="4"/>
                      <a:pt x="262" y="5"/>
                      <a:pt x="262" y="6"/>
                    </a:cubicBezTo>
                    <a:cubicBezTo>
                      <a:pt x="262" y="7"/>
                      <a:pt x="262" y="8"/>
                      <a:pt x="262" y="8"/>
                    </a:cubicBezTo>
                    <a:cubicBezTo>
                      <a:pt x="263" y="8"/>
                      <a:pt x="263" y="9"/>
                      <a:pt x="263" y="9"/>
                    </a:cubicBezTo>
                    <a:cubicBezTo>
                      <a:pt x="264" y="9"/>
                      <a:pt x="264" y="9"/>
                      <a:pt x="264" y="10"/>
                    </a:cubicBezTo>
                    <a:cubicBezTo>
                      <a:pt x="266" y="11"/>
                      <a:pt x="269" y="12"/>
                      <a:pt x="272" y="14"/>
                    </a:cubicBezTo>
                    <a:cubicBezTo>
                      <a:pt x="281" y="20"/>
                      <a:pt x="295" y="29"/>
                      <a:pt x="295" y="29"/>
                    </a:cubicBezTo>
                    <a:cubicBezTo>
                      <a:pt x="297" y="25"/>
                      <a:pt x="297" y="25"/>
                      <a:pt x="297" y="25"/>
                    </a:cubicBezTo>
                    <a:cubicBezTo>
                      <a:pt x="298" y="21"/>
                      <a:pt x="298" y="21"/>
                      <a:pt x="298" y="21"/>
                    </a:cubicBezTo>
                    <a:cubicBezTo>
                      <a:pt x="298" y="21"/>
                      <a:pt x="287" y="19"/>
                      <a:pt x="275" y="16"/>
                    </a:cubicBezTo>
                    <a:cubicBezTo>
                      <a:pt x="270" y="14"/>
                      <a:pt x="264" y="13"/>
                      <a:pt x="259" y="12"/>
                    </a:cubicBezTo>
                    <a:cubicBezTo>
                      <a:pt x="257" y="11"/>
                      <a:pt x="255" y="11"/>
                      <a:pt x="254" y="11"/>
                    </a:cubicBezTo>
                    <a:cubicBezTo>
                      <a:pt x="253" y="10"/>
                      <a:pt x="252" y="10"/>
                      <a:pt x="252" y="10"/>
                    </a:cubicBezTo>
                    <a:cubicBezTo>
                      <a:pt x="251" y="10"/>
                      <a:pt x="251" y="10"/>
                      <a:pt x="251" y="10"/>
                    </a:cubicBezTo>
                    <a:cubicBezTo>
                      <a:pt x="251" y="10"/>
                      <a:pt x="251" y="10"/>
                      <a:pt x="250" y="10"/>
                    </a:cubicBezTo>
                    <a:cubicBezTo>
                      <a:pt x="250" y="10"/>
                      <a:pt x="250" y="10"/>
                      <a:pt x="249" y="10"/>
                    </a:cubicBezTo>
                    <a:cubicBezTo>
                      <a:pt x="249" y="10"/>
                      <a:pt x="249" y="10"/>
                      <a:pt x="248" y="10"/>
                    </a:cubicBezTo>
                    <a:cubicBezTo>
                      <a:pt x="248" y="11"/>
                      <a:pt x="247" y="11"/>
                      <a:pt x="247" y="12"/>
                    </a:cubicBezTo>
                    <a:cubicBezTo>
                      <a:pt x="246" y="14"/>
                      <a:pt x="246" y="16"/>
                      <a:pt x="248" y="17"/>
                    </a:cubicBezTo>
                    <a:cubicBezTo>
                      <a:pt x="292" y="45"/>
                      <a:pt x="292" y="45"/>
                      <a:pt x="292" y="45"/>
                    </a:cubicBezTo>
                    <a:cubicBezTo>
                      <a:pt x="294" y="41"/>
                      <a:pt x="294" y="41"/>
                      <a:pt x="294" y="41"/>
                    </a:cubicBezTo>
                    <a:cubicBezTo>
                      <a:pt x="296" y="38"/>
                      <a:pt x="296" y="38"/>
                      <a:pt x="296" y="38"/>
                    </a:cubicBezTo>
                    <a:cubicBezTo>
                      <a:pt x="296" y="38"/>
                      <a:pt x="281" y="32"/>
                      <a:pt x="267" y="25"/>
                    </a:cubicBezTo>
                    <a:cubicBezTo>
                      <a:pt x="259" y="22"/>
                      <a:pt x="252" y="19"/>
                      <a:pt x="246" y="17"/>
                    </a:cubicBezTo>
                    <a:cubicBezTo>
                      <a:pt x="243" y="16"/>
                      <a:pt x="240" y="15"/>
                      <a:pt x="238" y="14"/>
                    </a:cubicBezTo>
                    <a:cubicBezTo>
                      <a:pt x="237" y="14"/>
                      <a:pt x="236" y="13"/>
                      <a:pt x="236" y="13"/>
                    </a:cubicBezTo>
                    <a:cubicBezTo>
                      <a:pt x="235" y="13"/>
                      <a:pt x="235" y="13"/>
                      <a:pt x="234" y="13"/>
                    </a:cubicBezTo>
                    <a:cubicBezTo>
                      <a:pt x="234" y="13"/>
                      <a:pt x="234" y="13"/>
                      <a:pt x="233" y="13"/>
                    </a:cubicBezTo>
                    <a:cubicBezTo>
                      <a:pt x="233" y="13"/>
                      <a:pt x="232" y="13"/>
                      <a:pt x="232" y="13"/>
                    </a:cubicBezTo>
                    <a:cubicBezTo>
                      <a:pt x="231" y="13"/>
                      <a:pt x="231" y="13"/>
                      <a:pt x="231" y="14"/>
                    </a:cubicBezTo>
                    <a:cubicBezTo>
                      <a:pt x="230" y="14"/>
                      <a:pt x="230" y="14"/>
                      <a:pt x="229" y="15"/>
                    </a:cubicBezTo>
                    <a:cubicBezTo>
                      <a:pt x="233" y="17"/>
                      <a:pt x="233" y="17"/>
                      <a:pt x="233" y="17"/>
                    </a:cubicBezTo>
                    <a:cubicBezTo>
                      <a:pt x="231" y="14"/>
                      <a:pt x="231" y="14"/>
                      <a:pt x="231" y="14"/>
                    </a:cubicBezTo>
                    <a:cubicBezTo>
                      <a:pt x="229" y="14"/>
                      <a:pt x="229" y="15"/>
                      <a:pt x="229" y="16"/>
                    </a:cubicBezTo>
                    <a:cubicBezTo>
                      <a:pt x="229" y="16"/>
                      <a:pt x="229" y="17"/>
                      <a:pt x="229" y="17"/>
                    </a:cubicBezTo>
                    <a:cubicBezTo>
                      <a:pt x="229" y="18"/>
                      <a:pt x="229" y="18"/>
                      <a:pt x="229" y="19"/>
                    </a:cubicBezTo>
                    <a:cubicBezTo>
                      <a:pt x="229" y="19"/>
                      <a:pt x="230" y="19"/>
                      <a:pt x="230" y="20"/>
                    </a:cubicBezTo>
                    <a:cubicBezTo>
                      <a:pt x="230" y="20"/>
                      <a:pt x="230" y="20"/>
                      <a:pt x="230" y="20"/>
                    </a:cubicBezTo>
                    <a:cubicBezTo>
                      <a:pt x="231" y="21"/>
                      <a:pt x="231" y="21"/>
                      <a:pt x="232" y="21"/>
                    </a:cubicBezTo>
                    <a:cubicBezTo>
                      <a:pt x="234" y="23"/>
                      <a:pt x="239" y="26"/>
                      <a:pt x="245" y="30"/>
                    </a:cubicBezTo>
                    <a:cubicBezTo>
                      <a:pt x="254" y="35"/>
                      <a:pt x="266" y="43"/>
                      <a:pt x="276" y="48"/>
                    </a:cubicBezTo>
                    <a:cubicBezTo>
                      <a:pt x="281" y="51"/>
                      <a:pt x="285" y="54"/>
                      <a:pt x="288" y="56"/>
                    </a:cubicBezTo>
                    <a:cubicBezTo>
                      <a:pt x="289" y="57"/>
                      <a:pt x="290" y="57"/>
                      <a:pt x="291" y="58"/>
                    </a:cubicBezTo>
                    <a:cubicBezTo>
                      <a:pt x="292" y="58"/>
                      <a:pt x="292" y="58"/>
                      <a:pt x="292" y="59"/>
                    </a:cubicBezTo>
                    <a:cubicBezTo>
                      <a:pt x="292" y="59"/>
                      <a:pt x="292" y="59"/>
                      <a:pt x="292" y="59"/>
                    </a:cubicBezTo>
                    <a:cubicBezTo>
                      <a:pt x="293" y="57"/>
                      <a:pt x="293" y="57"/>
                      <a:pt x="293" y="57"/>
                    </a:cubicBezTo>
                    <a:cubicBezTo>
                      <a:pt x="292" y="58"/>
                      <a:pt x="292" y="58"/>
                      <a:pt x="292" y="58"/>
                    </a:cubicBezTo>
                    <a:cubicBezTo>
                      <a:pt x="292" y="59"/>
                      <a:pt x="292" y="59"/>
                      <a:pt x="292" y="59"/>
                    </a:cubicBezTo>
                    <a:cubicBezTo>
                      <a:pt x="293" y="57"/>
                      <a:pt x="293" y="57"/>
                      <a:pt x="293" y="57"/>
                    </a:cubicBezTo>
                    <a:cubicBezTo>
                      <a:pt x="292" y="58"/>
                      <a:pt x="292" y="58"/>
                      <a:pt x="292" y="58"/>
                    </a:cubicBezTo>
                    <a:cubicBezTo>
                      <a:pt x="294" y="56"/>
                      <a:pt x="294" y="56"/>
                      <a:pt x="294" y="56"/>
                    </a:cubicBezTo>
                    <a:cubicBezTo>
                      <a:pt x="291" y="58"/>
                      <a:pt x="291" y="58"/>
                      <a:pt x="291" y="58"/>
                    </a:cubicBezTo>
                    <a:cubicBezTo>
                      <a:pt x="292" y="58"/>
                      <a:pt x="292" y="58"/>
                      <a:pt x="292" y="58"/>
                    </a:cubicBezTo>
                    <a:cubicBezTo>
                      <a:pt x="294" y="56"/>
                      <a:pt x="294" y="56"/>
                      <a:pt x="294" y="56"/>
                    </a:cubicBezTo>
                    <a:cubicBezTo>
                      <a:pt x="291" y="58"/>
                      <a:pt x="291" y="58"/>
                      <a:pt x="291" y="58"/>
                    </a:cubicBezTo>
                    <a:cubicBezTo>
                      <a:pt x="295" y="56"/>
                      <a:pt x="295" y="56"/>
                      <a:pt x="295" y="56"/>
                    </a:cubicBezTo>
                    <a:cubicBezTo>
                      <a:pt x="291" y="57"/>
                      <a:pt x="291" y="57"/>
                      <a:pt x="291" y="57"/>
                    </a:cubicBezTo>
                    <a:cubicBezTo>
                      <a:pt x="291" y="58"/>
                      <a:pt x="291" y="58"/>
                      <a:pt x="291" y="58"/>
                    </a:cubicBezTo>
                    <a:cubicBezTo>
                      <a:pt x="295" y="56"/>
                      <a:pt x="295" y="56"/>
                      <a:pt x="295" y="56"/>
                    </a:cubicBezTo>
                    <a:cubicBezTo>
                      <a:pt x="291" y="57"/>
                      <a:pt x="291" y="57"/>
                      <a:pt x="291" y="57"/>
                    </a:cubicBezTo>
                    <a:cubicBezTo>
                      <a:pt x="295" y="56"/>
                      <a:pt x="295" y="56"/>
                      <a:pt x="295" y="56"/>
                    </a:cubicBezTo>
                    <a:cubicBezTo>
                      <a:pt x="291" y="56"/>
                      <a:pt x="291" y="56"/>
                      <a:pt x="291" y="56"/>
                    </a:cubicBezTo>
                    <a:cubicBezTo>
                      <a:pt x="291" y="57"/>
                      <a:pt x="291" y="57"/>
                      <a:pt x="291" y="57"/>
                    </a:cubicBezTo>
                    <a:cubicBezTo>
                      <a:pt x="295" y="56"/>
                      <a:pt x="295" y="56"/>
                      <a:pt x="295" y="56"/>
                    </a:cubicBezTo>
                    <a:cubicBezTo>
                      <a:pt x="291" y="56"/>
                      <a:pt x="291" y="56"/>
                      <a:pt x="291" y="56"/>
                    </a:cubicBezTo>
                    <a:cubicBezTo>
                      <a:pt x="295" y="56"/>
                      <a:pt x="295" y="56"/>
                      <a:pt x="295" y="56"/>
                    </a:cubicBezTo>
                    <a:cubicBezTo>
                      <a:pt x="291" y="53"/>
                      <a:pt x="291" y="53"/>
                      <a:pt x="291" y="53"/>
                    </a:cubicBezTo>
                    <a:cubicBezTo>
                      <a:pt x="295" y="56"/>
                      <a:pt x="295" y="56"/>
                      <a:pt x="295" y="56"/>
                    </a:cubicBezTo>
                    <a:cubicBezTo>
                      <a:pt x="293" y="52"/>
                      <a:pt x="293" y="52"/>
                      <a:pt x="293" y="52"/>
                    </a:cubicBezTo>
                    <a:cubicBezTo>
                      <a:pt x="293" y="52"/>
                      <a:pt x="292" y="52"/>
                      <a:pt x="291" y="53"/>
                    </a:cubicBezTo>
                    <a:cubicBezTo>
                      <a:pt x="295" y="56"/>
                      <a:pt x="295" y="56"/>
                      <a:pt x="295" y="56"/>
                    </a:cubicBezTo>
                    <a:cubicBezTo>
                      <a:pt x="293" y="52"/>
                      <a:pt x="293" y="52"/>
                      <a:pt x="293" y="52"/>
                    </a:cubicBezTo>
                    <a:cubicBezTo>
                      <a:pt x="294" y="55"/>
                      <a:pt x="294" y="55"/>
                      <a:pt x="294" y="55"/>
                    </a:cubicBezTo>
                    <a:cubicBezTo>
                      <a:pt x="294" y="52"/>
                      <a:pt x="294" y="52"/>
                      <a:pt x="294" y="52"/>
                    </a:cubicBezTo>
                    <a:cubicBezTo>
                      <a:pt x="294" y="52"/>
                      <a:pt x="294" y="52"/>
                      <a:pt x="293" y="52"/>
                    </a:cubicBezTo>
                    <a:cubicBezTo>
                      <a:pt x="294" y="55"/>
                      <a:pt x="294" y="55"/>
                      <a:pt x="294" y="55"/>
                    </a:cubicBezTo>
                    <a:cubicBezTo>
                      <a:pt x="294" y="52"/>
                      <a:pt x="294" y="52"/>
                      <a:pt x="294" y="52"/>
                    </a:cubicBezTo>
                    <a:cubicBezTo>
                      <a:pt x="294" y="54"/>
                      <a:pt x="294" y="54"/>
                      <a:pt x="294" y="54"/>
                    </a:cubicBezTo>
                    <a:cubicBezTo>
                      <a:pt x="295" y="52"/>
                      <a:pt x="295" y="52"/>
                      <a:pt x="295" y="52"/>
                    </a:cubicBezTo>
                    <a:cubicBezTo>
                      <a:pt x="294" y="52"/>
                      <a:pt x="294" y="52"/>
                      <a:pt x="294" y="52"/>
                    </a:cubicBezTo>
                    <a:cubicBezTo>
                      <a:pt x="294" y="54"/>
                      <a:pt x="294" y="54"/>
                      <a:pt x="294" y="54"/>
                    </a:cubicBezTo>
                    <a:cubicBezTo>
                      <a:pt x="295" y="52"/>
                      <a:pt x="295" y="52"/>
                      <a:pt x="295" y="52"/>
                    </a:cubicBezTo>
                    <a:cubicBezTo>
                      <a:pt x="295" y="52"/>
                      <a:pt x="295" y="52"/>
                      <a:pt x="295" y="52"/>
                    </a:cubicBezTo>
                    <a:cubicBezTo>
                      <a:pt x="295" y="52"/>
                      <a:pt x="295" y="52"/>
                      <a:pt x="295" y="52"/>
                    </a:cubicBezTo>
                    <a:cubicBezTo>
                      <a:pt x="295" y="52"/>
                      <a:pt x="295" y="52"/>
                      <a:pt x="295" y="52"/>
                    </a:cubicBezTo>
                    <a:cubicBezTo>
                      <a:pt x="295" y="52"/>
                      <a:pt x="295" y="52"/>
                      <a:pt x="295" y="52"/>
                    </a:cubicBezTo>
                    <a:cubicBezTo>
                      <a:pt x="295" y="52"/>
                      <a:pt x="295" y="52"/>
                      <a:pt x="295" y="52"/>
                    </a:cubicBezTo>
                    <a:cubicBezTo>
                      <a:pt x="295" y="52"/>
                      <a:pt x="294" y="52"/>
                      <a:pt x="293" y="51"/>
                    </a:cubicBezTo>
                    <a:cubicBezTo>
                      <a:pt x="290" y="50"/>
                      <a:pt x="284" y="47"/>
                      <a:pt x="276" y="44"/>
                    </a:cubicBezTo>
                    <a:cubicBezTo>
                      <a:pt x="265" y="38"/>
                      <a:pt x="251" y="31"/>
                      <a:pt x="239" y="26"/>
                    </a:cubicBezTo>
                    <a:cubicBezTo>
                      <a:pt x="233" y="23"/>
                      <a:pt x="228" y="20"/>
                      <a:pt x="224" y="19"/>
                    </a:cubicBezTo>
                    <a:cubicBezTo>
                      <a:pt x="222" y="18"/>
                      <a:pt x="220" y="17"/>
                      <a:pt x="219" y="16"/>
                    </a:cubicBezTo>
                    <a:cubicBezTo>
                      <a:pt x="219" y="16"/>
                      <a:pt x="218" y="16"/>
                      <a:pt x="218" y="16"/>
                    </a:cubicBezTo>
                    <a:cubicBezTo>
                      <a:pt x="217" y="16"/>
                      <a:pt x="217" y="16"/>
                      <a:pt x="217" y="16"/>
                    </a:cubicBezTo>
                    <a:cubicBezTo>
                      <a:pt x="217" y="15"/>
                      <a:pt x="216" y="15"/>
                      <a:pt x="216" y="15"/>
                    </a:cubicBezTo>
                    <a:cubicBezTo>
                      <a:pt x="215" y="15"/>
                      <a:pt x="215" y="15"/>
                      <a:pt x="214" y="16"/>
                    </a:cubicBezTo>
                    <a:cubicBezTo>
                      <a:pt x="214" y="16"/>
                      <a:pt x="213" y="16"/>
                      <a:pt x="212" y="17"/>
                    </a:cubicBezTo>
                    <a:cubicBezTo>
                      <a:pt x="212" y="18"/>
                      <a:pt x="211" y="19"/>
                      <a:pt x="211" y="19"/>
                    </a:cubicBezTo>
                    <a:cubicBezTo>
                      <a:pt x="212" y="20"/>
                      <a:pt x="212" y="21"/>
                      <a:pt x="212" y="21"/>
                    </a:cubicBezTo>
                    <a:cubicBezTo>
                      <a:pt x="212" y="22"/>
                      <a:pt x="213" y="22"/>
                      <a:pt x="213" y="22"/>
                    </a:cubicBezTo>
                    <a:cubicBezTo>
                      <a:pt x="213" y="23"/>
                      <a:pt x="213" y="23"/>
                      <a:pt x="213" y="23"/>
                    </a:cubicBezTo>
                    <a:cubicBezTo>
                      <a:pt x="214" y="23"/>
                      <a:pt x="214" y="23"/>
                      <a:pt x="215" y="24"/>
                    </a:cubicBezTo>
                    <a:cubicBezTo>
                      <a:pt x="218" y="26"/>
                      <a:pt x="224" y="30"/>
                      <a:pt x="232" y="34"/>
                    </a:cubicBezTo>
                    <a:cubicBezTo>
                      <a:pt x="243" y="41"/>
                      <a:pt x="258" y="50"/>
                      <a:pt x="270" y="57"/>
                    </a:cubicBezTo>
                    <a:cubicBezTo>
                      <a:pt x="276" y="61"/>
                      <a:pt x="281" y="64"/>
                      <a:pt x="285" y="67"/>
                    </a:cubicBezTo>
                    <a:cubicBezTo>
                      <a:pt x="287" y="68"/>
                      <a:pt x="288" y="69"/>
                      <a:pt x="289" y="70"/>
                    </a:cubicBezTo>
                    <a:cubicBezTo>
                      <a:pt x="290" y="70"/>
                      <a:pt x="290" y="70"/>
                      <a:pt x="290" y="70"/>
                    </a:cubicBezTo>
                    <a:cubicBezTo>
                      <a:pt x="290" y="70"/>
                      <a:pt x="290" y="70"/>
                      <a:pt x="290" y="70"/>
                    </a:cubicBezTo>
                    <a:cubicBezTo>
                      <a:pt x="291" y="69"/>
                      <a:pt x="291" y="69"/>
                      <a:pt x="291" y="69"/>
                    </a:cubicBezTo>
                    <a:cubicBezTo>
                      <a:pt x="290" y="70"/>
                      <a:pt x="290" y="70"/>
                      <a:pt x="290" y="70"/>
                    </a:cubicBezTo>
                    <a:cubicBezTo>
                      <a:pt x="290" y="70"/>
                      <a:pt x="290" y="70"/>
                      <a:pt x="290" y="70"/>
                    </a:cubicBezTo>
                    <a:cubicBezTo>
                      <a:pt x="291" y="69"/>
                      <a:pt x="291" y="69"/>
                      <a:pt x="291" y="69"/>
                    </a:cubicBezTo>
                    <a:cubicBezTo>
                      <a:pt x="290" y="70"/>
                      <a:pt x="290" y="70"/>
                      <a:pt x="290" y="70"/>
                    </a:cubicBezTo>
                    <a:cubicBezTo>
                      <a:pt x="293" y="68"/>
                      <a:pt x="293" y="68"/>
                      <a:pt x="293" y="68"/>
                    </a:cubicBezTo>
                    <a:cubicBezTo>
                      <a:pt x="290" y="70"/>
                      <a:pt x="290" y="70"/>
                      <a:pt x="290" y="70"/>
                    </a:cubicBezTo>
                    <a:cubicBezTo>
                      <a:pt x="290" y="70"/>
                      <a:pt x="290" y="70"/>
                      <a:pt x="290" y="70"/>
                    </a:cubicBezTo>
                    <a:cubicBezTo>
                      <a:pt x="293" y="68"/>
                      <a:pt x="293" y="68"/>
                      <a:pt x="293" y="68"/>
                    </a:cubicBezTo>
                    <a:cubicBezTo>
                      <a:pt x="290" y="70"/>
                      <a:pt x="290" y="70"/>
                      <a:pt x="290" y="70"/>
                    </a:cubicBezTo>
                    <a:cubicBezTo>
                      <a:pt x="293" y="68"/>
                      <a:pt x="293" y="68"/>
                      <a:pt x="293" y="68"/>
                    </a:cubicBezTo>
                    <a:cubicBezTo>
                      <a:pt x="289" y="68"/>
                      <a:pt x="289" y="68"/>
                      <a:pt x="289" y="68"/>
                    </a:cubicBezTo>
                    <a:cubicBezTo>
                      <a:pt x="289" y="69"/>
                      <a:pt x="290" y="69"/>
                      <a:pt x="290" y="70"/>
                    </a:cubicBezTo>
                    <a:cubicBezTo>
                      <a:pt x="293" y="68"/>
                      <a:pt x="293" y="68"/>
                      <a:pt x="293" y="68"/>
                    </a:cubicBezTo>
                    <a:cubicBezTo>
                      <a:pt x="289" y="68"/>
                      <a:pt x="289" y="68"/>
                      <a:pt x="289" y="68"/>
                    </a:cubicBezTo>
                    <a:cubicBezTo>
                      <a:pt x="293" y="68"/>
                      <a:pt x="293" y="68"/>
                      <a:pt x="293" y="68"/>
                    </a:cubicBezTo>
                    <a:cubicBezTo>
                      <a:pt x="290" y="66"/>
                      <a:pt x="290" y="66"/>
                      <a:pt x="290" y="66"/>
                    </a:cubicBezTo>
                    <a:cubicBezTo>
                      <a:pt x="289" y="67"/>
                      <a:pt x="289" y="67"/>
                      <a:pt x="289" y="68"/>
                    </a:cubicBezTo>
                    <a:cubicBezTo>
                      <a:pt x="293" y="68"/>
                      <a:pt x="293" y="68"/>
                      <a:pt x="293" y="68"/>
                    </a:cubicBezTo>
                    <a:cubicBezTo>
                      <a:pt x="290" y="66"/>
                      <a:pt x="290" y="66"/>
                      <a:pt x="290" y="66"/>
                    </a:cubicBezTo>
                    <a:cubicBezTo>
                      <a:pt x="293" y="68"/>
                      <a:pt x="293" y="68"/>
                      <a:pt x="293" y="68"/>
                    </a:cubicBezTo>
                    <a:cubicBezTo>
                      <a:pt x="290" y="66"/>
                      <a:pt x="290" y="66"/>
                      <a:pt x="290" y="66"/>
                    </a:cubicBezTo>
                    <a:cubicBezTo>
                      <a:pt x="293" y="68"/>
                      <a:pt x="293" y="68"/>
                      <a:pt x="293" y="68"/>
                    </a:cubicBezTo>
                    <a:cubicBezTo>
                      <a:pt x="292" y="64"/>
                      <a:pt x="292" y="64"/>
                      <a:pt x="292" y="64"/>
                    </a:cubicBezTo>
                    <a:cubicBezTo>
                      <a:pt x="292" y="64"/>
                      <a:pt x="291" y="65"/>
                      <a:pt x="290" y="66"/>
                    </a:cubicBezTo>
                    <a:cubicBezTo>
                      <a:pt x="293" y="68"/>
                      <a:pt x="293" y="68"/>
                      <a:pt x="293" y="68"/>
                    </a:cubicBezTo>
                    <a:cubicBezTo>
                      <a:pt x="292" y="64"/>
                      <a:pt x="292" y="64"/>
                      <a:pt x="292" y="64"/>
                    </a:cubicBezTo>
                    <a:cubicBezTo>
                      <a:pt x="293" y="67"/>
                      <a:pt x="293" y="67"/>
                      <a:pt x="293" y="67"/>
                    </a:cubicBezTo>
                    <a:cubicBezTo>
                      <a:pt x="293" y="64"/>
                      <a:pt x="293" y="64"/>
                      <a:pt x="293" y="64"/>
                    </a:cubicBezTo>
                    <a:cubicBezTo>
                      <a:pt x="293" y="64"/>
                      <a:pt x="292" y="64"/>
                      <a:pt x="292" y="64"/>
                    </a:cubicBezTo>
                    <a:cubicBezTo>
                      <a:pt x="293" y="67"/>
                      <a:pt x="293" y="67"/>
                      <a:pt x="293" y="67"/>
                    </a:cubicBezTo>
                    <a:cubicBezTo>
                      <a:pt x="293" y="64"/>
                      <a:pt x="293" y="64"/>
                      <a:pt x="293" y="64"/>
                    </a:cubicBezTo>
                    <a:cubicBezTo>
                      <a:pt x="293" y="65"/>
                      <a:pt x="293" y="65"/>
                      <a:pt x="293" y="65"/>
                    </a:cubicBezTo>
                    <a:cubicBezTo>
                      <a:pt x="293" y="64"/>
                      <a:pt x="293" y="64"/>
                      <a:pt x="293" y="64"/>
                    </a:cubicBezTo>
                    <a:cubicBezTo>
                      <a:pt x="293" y="64"/>
                      <a:pt x="293" y="64"/>
                      <a:pt x="293" y="64"/>
                    </a:cubicBezTo>
                    <a:cubicBezTo>
                      <a:pt x="293" y="65"/>
                      <a:pt x="293" y="65"/>
                      <a:pt x="293" y="65"/>
                    </a:cubicBezTo>
                    <a:cubicBezTo>
                      <a:pt x="293" y="64"/>
                      <a:pt x="293" y="64"/>
                      <a:pt x="293" y="64"/>
                    </a:cubicBezTo>
                    <a:cubicBezTo>
                      <a:pt x="293" y="64"/>
                      <a:pt x="292" y="64"/>
                      <a:pt x="291" y="64"/>
                    </a:cubicBezTo>
                    <a:cubicBezTo>
                      <a:pt x="288" y="62"/>
                      <a:pt x="280" y="59"/>
                      <a:pt x="271" y="55"/>
                    </a:cubicBezTo>
                    <a:cubicBezTo>
                      <a:pt x="258" y="50"/>
                      <a:pt x="241" y="42"/>
                      <a:pt x="227" y="36"/>
                    </a:cubicBezTo>
                    <a:cubicBezTo>
                      <a:pt x="221" y="33"/>
                      <a:pt x="214" y="30"/>
                      <a:pt x="210" y="28"/>
                    </a:cubicBezTo>
                    <a:cubicBezTo>
                      <a:pt x="208" y="27"/>
                      <a:pt x="206" y="26"/>
                      <a:pt x="204" y="26"/>
                    </a:cubicBezTo>
                    <a:cubicBezTo>
                      <a:pt x="203" y="26"/>
                      <a:pt x="203" y="25"/>
                      <a:pt x="202" y="25"/>
                    </a:cubicBezTo>
                    <a:cubicBezTo>
                      <a:pt x="201" y="25"/>
                      <a:pt x="201" y="25"/>
                      <a:pt x="201" y="25"/>
                    </a:cubicBezTo>
                    <a:cubicBezTo>
                      <a:pt x="201" y="25"/>
                      <a:pt x="201" y="25"/>
                      <a:pt x="200" y="25"/>
                    </a:cubicBezTo>
                    <a:cubicBezTo>
                      <a:pt x="200" y="25"/>
                      <a:pt x="199" y="25"/>
                      <a:pt x="199" y="25"/>
                    </a:cubicBezTo>
                    <a:cubicBezTo>
                      <a:pt x="199" y="25"/>
                      <a:pt x="198" y="25"/>
                      <a:pt x="198" y="25"/>
                    </a:cubicBezTo>
                    <a:cubicBezTo>
                      <a:pt x="197" y="26"/>
                      <a:pt x="197" y="26"/>
                      <a:pt x="197" y="27"/>
                    </a:cubicBezTo>
                    <a:cubicBezTo>
                      <a:pt x="195" y="29"/>
                      <a:pt x="196" y="31"/>
                      <a:pt x="198" y="32"/>
                    </a:cubicBezTo>
                    <a:cubicBezTo>
                      <a:pt x="271" y="78"/>
                      <a:pt x="271" y="78"/>
                      <a:pt x="271" y="78"/>
                    </a:cubicBezTo>
                    <a:cubicBezTo>
                      <a:pt x="273" y="74"/>
                      <a:pt x="273" y="74"/>
                      <a:pt x="273" y="74"/>
                    </a:cubicBezTo>
                    <a:cubicBezTo>
                      <a:pt x="270" y="72"/>
                      <a:pt x="270" y="72"/>
                      <a:pt x="270" y="72"/>
                    </a:cubicBezTo>
                    <a:cubicBezTo>
                      <a:pt x="273" y="74"/>
                      <a:pt x="273" y="74"/>
                      <a:pt x="273" y="74"/>
                    </a:cubicBezTo>
                    <a:cubicBezTo>
                      <a:pt x="271" y="71"/>
                      <a:pt x="271" y="71"/>
                      <a:pt x="271" y="71"/>
                    </a:cubicBezTo>
                    <a:cubicBezTo>
                      <a:pt x="270" y="71"/>
                      <a:pt x="270" y="72"/>
                      <a:pt x="270" y="72"/>
                    </a:cubicBezTo>
                    <a:cubicBezTo>
                      <a:pt x="273" y="74"/>
                      <a:pt x="273" y="74"/>
                      <a:pt x="273" y="74"/>
                    </a:cubicBezTo>
                    <a:cubicBezTo>
                      <a:pt x="271" y="71"/>
                      <a:pt x="271" y="71"/>
                      <a:pt x="271" y="71"/>
                    </a:cubicBezTo>
                    <a:cubicBezTo>
                      <a:pt x="273" y="74"/>
                      <a:pt x="273" y="74"/>
                      <a:pt x="273" y="74"/>
                    </a:cubicBezTo>
                    <a:cubicBezTo>
                      <a:pt x="272" y="70"/>
                      <a:pt x="272" y="70"/>
                      <a:pt x="272" y="70"/>
                    </a:cubicBezTo>
                    <a:cubicBezTo>
                      <a:pt x="272" y="70"/>
                      <a:pt x="271" y="71"/>
                      <a:pt x="271" y="71"/>
                    </a:cubicBezTo>
                    <a:cubicBezTo>
                      <a:pt x="273" y="74"/>
                      <a:pt x="273" y="74"/>
                      <a:pt x="273" y="74"/>
                    </a:cubicBezTo>
                    <a:cubicBezTo>
                      <a:pt x="272" y="70"/>
                      <a:pt x="272" y="70"/>
                      <a:pt x="272" y="70"/>
                    </a:cubicBezTo>
                    <a:cubicBezTo>
                      <a:pt x="273" y="74"/>
                      <a:pt x="273" y="74"/>
                      <a:pt x="273" y="74"/>
                    </a:cubicBezTo>
                    <a:cubicBezTo>
                      <a:pt x="273" y="70"/>
                      <a:pt x="273" y="70"/>
                      <a:pt x="273" y="70"/>
                    </a:cubicBezTo>
                    <a:cubicBezTo>
                      <a:pt x="272" y="70"/>
                      <a:pt x="272" y="70"/>
                      <a:pt x="272" y="70"/>
                    </a:cubicBezTo>
                    <a:cubicBezTo>
                      <a:pt x="273" y="74"/>
                      <a:pt x="273" y="74"/>
                      <a:pt x="273" y="74"/>
                    </a:cubicBezTo>
                    <a:cubicBezTo>
                      <a:pt x="273" y="70"/>
                      <a:pt x="273" y="70"/>
                      <a:pt x="273" y="70"/>
                    </a:cubicBezTo>
                    <a:cubicBezTo>
                      <a:pt x="273" y="72"/>
                      <a:pt x="273" y="72"/>
                      <a:pt x="273" y="72"/>
                    </a:cubicBezTo>
                    <a:cubicBezTo>
                      <a:pt x="273" y="70"/>
                      <a:pt x="273" y="70"/>
                      <a:pt x="273" y="70"/>
                    </a:cubicBezTo>
                    <a:cubicBezTo>
                      <a:pt x="273" y="70"/>
                      <a:pt x="273" y="70"/>
                      <a:pt x="273" y="70"/>
                    </a:cubicBezTo>
                    <a:cubicBezTo>
                      <a:pt x="273" y="72"/>
                      <a:pt x="273" y="72"/>
                      <a:pt x="273" y="72"/>
                    </a:cubicBezTo>
                    <a:cubicBezTo>
                      <a:pt x="273" y="70"/>
                      <a:pt x="273" y="70"/>
                      <a:pt x="273" y="70"/>
                    </a:cubicBezTo>
                    <a:cubicBezTo>
                      <a:pt x="273" y="70"/>
                      <a:pt x="272" y="70"/>
                      <a:pt x="271" y="70"/>
                    </a:cubicBezTo>
                    <a:cubicBezTo>
                      <a:pt x="268" y="69"/>
                      <a:pt x="260" y="66"/>
                      <a:pt x="251" y="62"/>
                    </a:cubicBezTo>
                    <a:cubicBezTo>
                      <a:pt x="238" y="56"/>
                      <a:pt x="220" y="48"/>
                      <a:pt x="207" y="42"/>
                    </a:cubicBezTo>
                    <a:cubicBezTo>
                      <a:pt x="200" y="39"/>
                      <a:pt x="194" y="36"/>
                      <a:pt x="189" y="34"/>
                    </a:cubicBezTo>
                    <a:cubicBezTo>
                      <a:pt x="185" y="32"/>
                      <a:pt x="183" y="31"/>
                      <a:pt x="183" y="31"/>
                    </a:cubicBezTo>
                    <a:cubicBezTo>
                      <a:pt x="181" y="30"/>
                      <a:pt x="178" y="31"/>
                      <a:pt x="177" y="32"/>
                    </a:cubicBezTo>
                    <a:cubicBezTo>
                      <a:pt x="176" y="34"/>
                      <a:pt x="177" y="37"/>
                      <a:pt x="179" y="38"/>
                    </a:cubicBezTo>
                    <a:cubicBezTo>
                      <a:pt x="179" y="38"/>
                      <a:pt x="183" y="40"/>
                      <a:pt x="190" y="45"/>
                    </a:cubicBezTo>
                    <a:cubicBezTo>
                      <a:pt x="201" y="51"/>
                      <a:pt x="216" y="60"/>
                      <a:pt x="229" y="68"/>
                    </a:cubicBezTo>
                    <a:cubicBezTo>
                      <a:pt x="235" y="72"/>
                      <a:pt x="241" y="76"/>
                      <a:pt x="245" y="78"/>
                    </a:cubicBezTo>
                    <a:cubicBezTo>
                      <a:pt x="247" y="80"/>
                      <a:pt x="249" y="81"/>
                      <a:pt x="250" y="82"/>
                    </a:cubicBezTo>
                    <a:cubicBezTo>
                      <a:pt x="251" y="82"/>
                      <a:pt x="251" y="82"/>
                      <a:pt x="251" y="82"/>
                    </a:cubicBezTo>
                    <a:cubicBezTo>
                      <a:pt x="251" y="83"/>
                      <a:pt x="251" y="83"/>
                      <a:pt x="251" y="83"/>
                    </a:cubicBezTo>
                    <a:cubicBezTo>
                      <a:pt x="253" y="81"/>
                      <a:pt x="253" y="81"/>
                      <a:pt x="253" y="81"/>
                    </a:cubicBezTo>
                    <a:cubicBezTo>
                      <a:pt x="251" y="82"/>
                      <a:pt x="251" y="82"/>
                      <a:pt x="251" y="82"/>
                    </a:cubicBezTo>
                    <a:cubicBezTo>
                      <a:pt x="251" y="83"/>
                      <a:pt x="251" y="83"/>
                      <a:pt x="251" y="83"/>
                    </a:cubicBezTo>
                    <a:cubicBezTo>
                      <a:pt x="253" y="81"/>
                      <a:pt x="253" y="81"/>
                      <a:pt x="253" y="81"/>
                    </a:cubicBezTo>
                    <a:cubicBezTo>
                      <a:pt x="251" y="82"/>
                      <a:pt x="251" y="82"/>
                      <a:pt x="251" y="82"/>
                    </a:cubicBezTo>
                    <a:cubicBezTo>
                      <a:pt x="254" y="80"/>
                      <a:pt x="254" y="80"/>
                      <a:pt x="254" y="80"/>
                    </a:cubicBezTo>
                    <a:cubicBezTo>
                      <a:pt x="250" y="80"/>
                      <a:pt x="250" y="80"/>
                      <a:pt x="250" y="80"/>
                    </a:cubicBezTo>
                    <a:cubicBezTo>
                      <a:pt x="250" y="82"/>
                      <a:pt x="251" y="82"/>
                      <a:pt x="251" y="82"/>
                    </a:cubicBezTo>
                    <a:cubicBezTo>
                      <a:pt x="254" y="80"/>
                      <a:pt x="254" y="80"/>
                      <a:pt x="254" y="80"/>
                    </a:cubicBezTo>
                    <a:cubicBezTo>
                      <a:pt x="250" y="80"/>
                      <a:pt x="250" y="80"/>
                      <a:pt x="250" y="80"/>
                    </a:cubicBezTo>
                    <a:cubicBezTo>
                      <a:pt x="254" y="80"/>
                      <a:pt x="254" y="80"/>
                      <a:pt x="254" y="80"/>
                    </a:cubicBezTo>
                    <a:cubicBezTo>
                      <a:pt x="251" y="78"/>
                      <a:pt x="251" y="78"/>
                      <a:pt x="251" y="78"/>
                    </a:cubicBezTo>
                    <a:cubicBezTo>
                      <a:pt x="250" y="79"/>
                      <a:pt x="250" y="80"/>
                      <a:pt x="250" y="80"/>
                    </a:cubicBezTo>
                    <a:cubicBezTo>
                      <a:pt x="254" y="80"/>
                      <a:pt x="254" y="80"/>
                      <a:pt x="254" y="80"/>
                    </a:cubicBezTo>
                    <a:cubicBezTo>
                      <a:pt x="251" y="78"/>
                      <a:pt x="251" y="78"/>
                      <a:pt x="251" y="78"/>
                    </a:cubicBezTo>
                    <a:cubicBezTo>
                      <a:pt x="254" y="80"/>
                      <a:pt x="254" y="80"/>
                      <a:pt x="254" y="80"/>
                    </a:cubicBezTo>
                    <a:cubicBezTo>
                      <a:pt x="251" y="78"/>
                      <a:pt x="251" y="78"/>
                      <a:pt x="251" y="78"/>
                    </a:cubicBezTo>
                    <a:cubicBezTo>
                      <a:pt x="254" y="80"/>
                      <a:pt x="254" y="80"/>
                      <a:pt x="254" y="80"/>
                    </a:cubicBezTo>
                    <a:cubicBezTo>
                      <a:pt x="253" y="76"/>
                      <a:pt x="253" y="76"/>
                      <a:pt x="253" y="76"/>
                    </a:cubicBezTo>
                    <a:cubicBezTo>
                      <a:pt x="252" y="77"/>
                      <a:pt x="252" y="77"/>
                      <a:pt x="251" y="78"/>
                    </a:cubicBezTo>
                    <a:cubicBezTo>
                      <a:pt x="254" y="80"/>
                      <a:pt x="254" y="80"/>
                      <a:pt x="254" y="80"/>
                    </a:cubicBezTo>
                    <a:cubicBezTo>
                      <a:pt x="253" y="76"/>
                      <a:pt x="253" y="76"/>
                      <a:pt x="253" y="76"/>
                    </a:cubicBezTo>
                    <a:cubicBezTo>
                      <a:pt x="254" y="80"/>
                      <a:pt x="254" y="80"/>
                      <a:pt x="254" y="80"/>
                    </a:cubicBezTo>
                    <a:cubicBezTo>
                      <a:pt x="254" y="76"/>
                      <a:pt x="254" y="76"/>
                      <a:pt x="254" y="76"/>
                    </a:cubicBezTo>
                    <a:cubicBezTo>
                      <a:pt x="254" y="76"/>
                      <a:pt x="253" y="76"/>
                      <a:pt x="253" y="76"/>
                    </a:cubicBezTo>
                    <a:cubicBezTo>
                      <a:pt x="254" y="80"/>
                      <a:pt x="254" y="80"/>
                      <a:pt x="254" y="80"/>
                    </a:cubicBezTo>
                    <a:cubicBezTo>
                      <a:pt x="254" y="76"/>
                      <a:pt x="254" y="76"/>
                      <a:pt x="254" y="76"/>
                    </a:cubicBezTo>
                    <a:cubicBezTo>
                      <a:pt x="254" y="78"/>
                      <a:pt x="254" y="78"/>
                      <a:pt x="254" y="78"/>
                    </a:cubicBezTo>
                    <a:cubicBezTo>
                      <a:pt x="254" y="76"/>
                      <a:pt x="254" y="76"/>
                      <a:pt x="254" y="76"/>
                    </a:cubicBezTo>
                    <a:cubicBezTo>
                      <a:pt x="254" y="76"/>
                      <a:pt x="254" y="76"/>
                      <a:pt x="254" y="76"/>
                    </a:cubicBezTo>
                    <a:cubicBezTo>
                      <a:pt x="254" y="78"/>
                      <a:pt x="254" y="78"/>
                      <a:pt x="254" y="78"/>
                    </a:cubicBezTo>
                    <a:cubicBezTo>
                      <a:pt x="254" y="76"/>
                      <a:pt x="254" y="76"/>
                      <a:pt x="254" y="76"/>
                    </a:cubicBezTo>
                    <a:cubicBezTo>
                      <a:pt x="254" y="76"/>
                      <a:pt x="254" y="76"/>
                      <a:pt x="254" y="76"/>
                    </a:cubicBezTo>
                    <a:cubicBezTo>
                      <a:pt x="253" y="76"/>
                      <a:pt x="251" y="75"/>
                      <a:pt x="248" y="74"/>
                    </a:cubicBezTo>
                    <a:cubicBezTo>
                      <a:pt x="238" y="70"/>
                      <a:pt x="217" y="60"/>
                      <a:pt x="200" y="51"/>
                    </a:cubicBezTo>
                    <a:cubicBezTo>
                      <a:pt x="191" y="47"/>
                      <a:pt x="183" y="43"/>
                      <a:pt x="177" y="40"/>
                    </a:cubicBezTo>
                    <a:cubicBezTo>
                      <a:pt x="171" y="37"/>
                      <a:pt x="168" y="35"/>
                      <a:pt x="168" y="35"/>
                    </a:cubicBezTo>
                    <a:cubicBezTo>
                      <a:pt x="166" y="34"/>
                      <a:pt x="164" y="35"/>
                      <a:pt x="163" y="36"/>
                    </a:cubicBezTo>
                    <a:cubicBezTo>
                      <a:pt x="162" y="37"/>
                      <a:pt x="162" y="38"/>
                      <a:pt x="162" y="39"/>
                    </a:cubicBezTo>
                    <a:cubicBezTo>
                      <a:pt x="162" y="40"/>
                      <a:pt x="162" y="40"/>
                      <a:pt x="162" y="41"/>
                    </a:cubicBezTo>
                    <a:cubicBezTo>
                      <a:pt x="163" y="41"/>
                      <a:pt x="163" y="42"/>
                      <a:pt x="163" y="42"/>
                    </a:cubicBezTo>
                    <a:cubicBezTo>
                      <a:pt x="164" y="43"/>
                      <a:pt x="164" y="43"/>
                      <a:pt x="164" y="43"/>
                    </a:cubicBezTo>
                    <a:cubicBezTo>
                      <a:pt x="165" y="43"/>
                      <a:pt x="167" y="45"/>
                      <a:pt x="169" y="46"/>
                    </a:cubicBezTo>
                    <a:cubicBezTo>
                      <a:pt x="185" y="57"/>
                      <a:pt x="232" y="85"/>
                      <a:pt x="232" y="85"/>
                    </a:cubicBezTo>
                    <a:cubicBezTo>
                      <a:pt x="234" y="82"/>
                      <a:pt x="234" y="82"/>
                      <a:pt x="234" y="82"/>
                    </a:cubicBezTo>
                    <a:cubicBezTo>
                      <a:pt x="231" y="80"/>
                      <a:pt x="231" y="80"/>
                      <a:pt x="231" y="80"/>
                    </a:cubicBezTo>
                    <a:cubicBezTo>
                      <a:pt x="234" y="82"/>
                      <a:pt x="234" y="82"/>
                      <a:pt x="234" y="82"/>
                    </a:cubicBezTo>
                    <a:cubicBezTo>
                      <a:pt x="232" y="78"/>
                      <a:pt x="232" y="78"/>
                      <a:pt x="232" y="78"/>
                    </a:cubicBezTo>
                    <a:cubicBezTo>
                      <a:pt x="232" y="79"/>
                      <a:pt x="231" y="79"/>
                      <a:pt x="231" y="80"/>
                    </a:cubicBezTo>
                    <a:cubicBezTo>
                      <a:pt x="234" y="82"/>
                      <a:pt x="234" y="82"/>
                      <a:pt x="234" y="82"/>
                    </a:cubicBezTo>
                    <a:cubicBezTo>
                      <a:pt x="232" y="78"/>
                      <a:pt x="232" y="78"/>
                      <a:pt x="232" y="78"/>
                    </a:cubicBezTo>
                    <a:cubicBezTo>
                      <a:pt x="234" y="81"/>
                      <a:pt x="234" y="81"/>
                      <a:pt x="234" y="81"/>
                    </a:cubicBezTo>
                    <a:cubicBezTo>
                      <a:pt x="233" y="78"/>
                      <a:pt x="233" y="78"/>
                      <a:pt x="233" y="78"/>
                    </a:cubicBezTo>
                    <a:cubicBezTo>
                      <a:pt x="233" y="78"/>
                      <a:pt x="233" y="78"/>
                      <a:pt x="232" y="78"/>
                    </a:cubicBezTo>
                    <a:cubicBezTo>
                      <a:pt x="234" y="81"/>
                      <a:pt x="234" y="81"/>
                      <a:pt x="234" y="81"/>
                    </a:cubicBezTo>
                    <a:cubicBezTo>
                      <a:pt x="233" y="78"/>
                      <a:pt x="233" y="78"/>
                      <a:pt x="233" y="78"/>
                    </a:cubicBezTo>
                    <a:cubicBezTo>
                      <a:pt x="234" y="81"/>
                      <a:pt x="234" y="81"/>
                      <a:pt x="234" y="81"/>
                    </a:cubicBezTo>
                    <a:cubicBezTo>
                      <a:pt x="234" y="78"/>
                      <a:pt x="234" y="78"/>
                      <a:pt x="234" y="78"/>
                    </a:cubicBezTo>
                    <a:cubicBezTo>
                      <a:pt x="233" y="78"/>
                      <a:pt x="233" y="78"/>
                      <a:pt x="233" y="78"/>
                    </a:cubicBezTo>
                    <a:cubicBezTo>
                      <a:pt x="234" y="81"/>
                      <a:pt x="234" y="81"/>
                      <a:pt x="234" y="81"/>
                    </a:cubicBezTo>
                    <a:cubicBezTo>
                      <a:pt x="234" y="78"/>
                      <a:pt x="234" y="78"/>
                      <a:pt x="234" y="78"/>
                    </a:cubicBezTo>
                    <a:cubicBezTo>
                      <a:pt x="234" y="79"/>
                      <a:pt x="234" y="79"/>
                      <a:pt x="234" y="79"/>
                    </a:cubicBezTo>
                    <a:cubicBezTo>
                      <a:pt x="234" y="78"/>
                      <a:pt x="234" y="78"/>
                      <a:pt x="234" y="78"/>
                    </a:cubicBezTo>
                    <a:cubicBezTo>
                      <a:pt x="234" y="78"/>
                      <a:pt x="234" y="78"/>
                      <a:pt x="234" y="78"/>
                    </a:cubicBezTo>
                    <a:cubicBezTo>
                      <a:pt x="234" y="79"/>
                      <a:pt x="234" y="79"/>
                      <a:pt x="234" y="79"/>
                    </a:cubicBezTo>
                    <a:cubicBezTo>
                      <a:pt x="234" y="78"/>
                      <a:pt x="234" y="78"/>
                      <a:pt x="234" y="78"/>
                    </a:cubicBezTo>
                    <a:cubicBezTo>
                      <a:pt x="234" y="78"/>
                      <a:pt x="233" y="78"/>
                      <a:pt x="232" y="77"/>
                    </a:cubicBezTo>
                    <a:cubicBezTo>
                      <a:pt x="228" y="76"/>
                      <a:pt x="221" y="73"/>
                      <a:pt x="212" y="70"/>
                    </a:cubicBezTo>
                    <a:cubicBezTo>
                      <a:pt x="199" y="64"/>
                      <a:pt x="183" y="56"/>
                      <a:pt x="170" y="50"/>
                    </a:cubicBezTo>
                    <a:cubicBezTo>
                      <a:pt x="163" y="47"/>
                      <a:pt x="157" y="45"/>
                      <a:pt x="153" y="43"/>
                    </a:cubicBezTo>
                    <a:cubicBezTo>
                      <a:pt x="151" y="42"/>
                      <a:pt x="150" y="41"/>
                      <a:pt x="149" y="41"/>
                    </a:cubicBezTo>
                    <a:cubicBezTo>
                      <a:pt x="148" y="40"/>
                      <a:pt x="148" y="40"/>
                      <a:pt x="147" y="40"/>
                    </a:cubicBezTo>
                    <a:cubicBezTo>
                      <a:pt x="147" y="40"/>
                      <a:pt x="147" y="40"/>
                      <a:pt x="147" y="40"/>
                    </a:cubicBezTo>
                    <a:cubicBezTo>
                      <a:pt x="147" y="40"/>
                      <a:pt x="147" y="40"/>
                      <a:pt x="147" y="40"/>
                    </a:cubicBezTo>
                    <a:cubicBezTo>
                      <a:pt x="147" y="40"/>
                      <a:pt x="147" y="40"/>
                      <a:pt x="147" y="40"/>
                    </a:cubicBezTo>
                    <a:cubicBezTo>
                      <a:pt x="147" y="40"/>
                      <a:pt x="147" y="40"/>
                      <a:pt x="147" y="40"/>
                    </a:cubicBezTo>
                    <a:cubicBezTo>
                      <a:pt x="146" y="40"/>
                      <a:pt x="146" y="40"/>
                      <a:pt x="146" y="40"/>
                    </a:cubicBezTo>
                    <a:cubicBezTo>
                      <a:pt x="146" y="40"/>
                      <a:pt x="146" y="40"/>
                      <a:pt x="146" y="40"/>
                    </a:cubicBezTo>
                    <a:cubicBezTo>
                      <a:pt x="146" y="39"/>
                      <a:pt x="146" y="39"/>
                      <a:pt x="145" y="39"/>
                    </a:cubicBezTo>
                    <a:cubicBezTo>
                      <a:pt x="144" y="39"/>
                      <a:pt x="142" y="40"/>
                      <a:pt x="142" y="41"/>
                    </a:cubicBezTo>
                    <a:cubicBezTo>
                      <a:pt x="141" y="42"/>
                      <a:pt x="141" y="43"/>
                      <a:pt x="141" y="43"/>
                    </a:cubicBezTo>
                    <a:cubicBezTo>
                      <a:pt x="141" y="44"/>
                      <a:pt x="141" y="45"/>
                      <a:pt x="142" y="45"/>
                    </a:cubicBezTo>
                    <a:cubicBezTo>
                      <a:pt x="142" y="46"/>
                      <a:pt x="142" y="47"/>
                      <a:pt x="143" y="47"/>
                    </a:cubicBezTo>
                    <a:cubicBezTo>
                      <a:pt x="143" y="48"/>
                      <a:pt x="144" y="48"/>
                      <a:pt x="145" y="49"/>
                    </a:cubicBezTo>
                    <a:cubicBezTo>
                      <a:pt x="148" y="51"/>
                      <a:pt x="154" y="55"/>
                      <a:pt x="161" y="59"/>
                    </a:cubicBezTo>
                    <a:cubicBezTo>
                      <a:pt x="172" y="65"/>
                      <a:pt x="185" y="73"/>
                      <a:pt x="195" y="79"/>
                    </a:cubicBezTo>
                    <a:cubicBezTo>
                      <a:pt x="201" y="82"/>
                      <a:pt x="205" y="85"/>
                      <a:pt x="208" y="87"/>
                    </a:cubicBezTo>
                    <a:cubicBezTo>
                      <a:pt x="210" y="88"/>
                      <a:pt x="211" y="89"/>
                      <a:pt x="212" y="89"/>
                    </a:cubicBezTo>
                    <a:cubicBezTo>
                      <a:pt x="212" y="90"/>
                      <a:pt x="213" y="90"/>
                      <a:pt x="213" y="90"/>
                    </a:cubicBezTo>
                    <a:cubicBezTo>
                      <a:pt x="214" y="89"/>
                      <a:pt x="214" y="89"/>
                      <a:pt x="214" y="89"/>
                    </a:cubicBezTo>
                    <a:cubicBezTo>
                      <a:pt x="213" y="90"/>
                      <a:pt x="213" y="90"/>
                      <a:pt x="213" y="90"/>
                    </a:cubicBezTo>
                    <a:cubicBezTo>
                      <a:pt x="213" y="90"/>
                      <a:pt x="213" y="90"/>
                      <a:pt x="213" y="90"/>
                    </a:cubicBezTo>
                    <a:cubicBezTo>
                      <a:pt x="214" y="89"/>
                      <a:pt x="214" y="89"/>
                      <a:pt x="214" y="89"/>
                    </a:cubicBezTo>
                    <a:cubicBezTo>
                      <a:pt x="213" y="90"/>
                      <a:pt x="213" y="90"/>
                      <a:pt x="213" y="90"/>
                    </a:cubicBezTo>
                    <a:cubicBezTo>
                      <a:pt x="215" y="88"/>
                      <a:pt x="215" y="88"/>
                      <a:pt x="215" y="88"/>
                    </a:cubicBezTo>
                    <a:cubicBezTo>
                      <a:pt x="212" y="88"/>
                      <a:pt x="212" y="88"/>
                      <a:pt x="212" y="88"/>
                    </a:cubicBezTo>
                    <a:cubicBezTo>
                      <a:pt x="212" y="89"/>
                      <a:pt x="212" y="89"/>
                      <a:pt x="213" y="90"/>
                    </a:cubicBezTo>
                    <a:cubicBezTo>
                      <a:pt x="215" y="88"/>
                      <a:pt x="215" y="88"/>
                      <a:pt x="215" y="88"/>
                    </a:cubicBezTo>
                    <a:cubicBezTo>
                      <a:pt x="212" y="88"/>
                      <a:pt x="212" y="88"/>
                      <a:pt x="212" y="88"/>
                    </a:cubicBezTo>
                    <a:cubicBezTo>
                      <a:pt x="216" y="88"/>
                      <a:pt x="216" y="88"/>
                      <a:pt x="216" y="88"/>
                    </a:cubicBezTo>
                    <a:cubicBezTo>
                      <a:pt x="212" y="86"/>
                      <a:pt x="212" y="86"/>
                      <a:pt x="212" y="86"/>
                    </a:cubicBezTo>
                    <a:cubicBezTo>
                      <a:pt x="212" y="86"/>
                      <a:pt x="212" y="87"/>
                      <a:pt x="212" y="88"/>
                    </a:cubicBezTo>
                    <a:cubicBezTo>
                      <a:pt x="216" y="88"/>
                      <a:pt x="216" y="88"/>
                      <a:pt x="216" y="88"/>
                    </a:cubicBezTo>
                    <a:cubicBezTo>
                      <a:pt x="212" y="86"/>
                      <a:pt x="212" y="86"/>
                      <a:pt x="212" y="86"/>
                    </a:cubicBezTo>
                    <a:cubicBezTo>
                      <a:pt x="216" y="88"/>
                      <a:pt x="216" y="88"/>
                      <a:pt x="216" y="88"/>
                    </a:cubicBezTo>
                    <a:cubicBezTo>
                      <a:pt x="217" y="84"/>
                      <a:pt x="217" y="84"/>
                      <a:pt x="217" y="84"/>
                    </a:cubicBezTo>
                    <a:cubicBezTo>
                      <a:pt x="126" y="46"/>
                      <a:pt x="126" y="46"/>
                      <a:pt x="126" y="46"/>
                    </a:cubicBezTo>
                    <a:cubicBezTo>
                      <a:pt x="124" y="45"/>
                      <a:pt x="122" y="46"/>
                      <a:pt x="121" y="48"/>
                    </a:cubicBezTo>
                    <a:cubicBezTo>
                      <a:pt x="120" y="50"/>
                      <a:pt x="121" y="52"/>
                      <a:pt x="122" y="53"/>
                    </a:cubicBezTo>
                    <a:cubicBezTo>
                      <a:pt x="196" y="99"/>
                      <a:pt x="196" y="99"/>
                      <a:pt x="196" y="99"/>
                    </a:cubicBezTo>
                    <a:cubicBezTo>
                      <a:pt x="198" y="95"/>
                      <a:pt x="198" y="95"/>
                      <a:pt x="198" y="95"/>
                    </a:cubicBezTo>
                    <a:cubicBezTo>
                      <a:pt x="200" y="92"/>
                      <a:pt x="200" y="92"/>
                      <a:pt x="200" y="92"/>
                    </a:cubicBezTo>
                    <a:cubicBezTo>
                      <a:pt x="200" y="92"/>
                      <a:pt x="179" y="81"/>
                      <a:pt x="157" y="71"/>
                    </a:cubicBezTo>
                    <a:cubicBezTo>
                      <a:pt x="146" y="65"/>
                      <a:pt x="135" y="60"/>
                      <a:pt x="127" y="56"/>
                    </a:cubicBezTo>
                    <a:cubicBezTo>
                      <a:pt x="123" y="54"/>
                      <a:pt x="119" y="52"/>
                      <a:pt x="116" y="51"/>
                    </a:cubicBezTo>
                    <a:cubicBezTo>
                      <a:pt x="115" y="50"/>
                      <a:pt x="114" y="50"/>
                      <a:pt x="113" y="50"/>
                    </a:cubicBezTo>
                    <a:cubicBezTo>
                      <a:pt x="113" y="49"/>
                      <a:pt x="112" y="49"/>
                      <a:pt x="112" y="49"/>
                    </a:cubicBezTo>
                    <a:cubicBezTo>
                      <a:pt x="111" y="49"/>
                      <a:pt x="111" y="49"/>
                      <a:pt x="111" y="49"/>
                    </a:cubicBezTo>
                    <a:cubicBezTo>
                      <a:pt x="111" y="49"/>
                      <a:pt x="111" y="49"/>
                      <a:pt x="110" y="49"/>
                    </a:cubicBezTo>
                    <a:cubicBezTo>
                      <a:pt x="110" y="49"/>
                      <a:pt x="110" y="49"/>
                      <a:pt x="109" y="49"/>
                    </a:cubicBezTo>
                    <a:cubicBezTo>
                      <a:pt x="108" y="49"/>
                      <a:pt x="107" y="50"/>
                      <a:pt x="107" y="51"/>
                    </a:cubicBezTo>
                    <a:cubicBezTo>
                      <a:pt x="106" y="53"/>
                      <a:pt x="106" y="55"/>
                      <a:pt x="108" y="56"/>
                    </a:cubicBezTo>
                    <a:cubicBezTo>
                      <a:pt x="182" y="103"/>
                      <a:pt x="182" y="103"/>
                      <a:pt x="182" y="103"/>
                    </a:cubicBezTo>
                    <a:cubicBezTo>
                      <a:pt x="184" y="99"/>
                      <a:pt x="184" y="99"/>
                      <a:pt x="184" y="99"/>
                    </a:cubicBezTo>
                    <a:cubicBezTo>
                      <a:pt x="181" y="97"/>
                      <a:pt x="181" y="97"/>
                      <a:pt x="181" y="97"/>
                    </a:cubicBezTo>
                    <a:cubicBezTo>
                      <a:pt x="184" y="99"/>
                      <a:pt x="184" y="99"/>
                      <a:pt x="184" y="99"/>
                    </a:cubicBezTo>
                    <a:cubicBezTo>
                      <a:pt x="183" y="95"/>
                      <a:pt x="183" y="95"/>
                      <a:pt x="183" y="95"/>
                    </a:cubicBezTo>
                    <a:cubicBezTo>
                      <a:pt x="183" y="96"/>
                      <a:pt x="182" y="96"/>
                      <a:pt x="181" y="97"/>
                    </a:cubicBezTo>
                    <a:cubicBezTo>
                      <a:pt x="184" y="99"/>
                      <a:pt x="184" y="99"/>
                      <a:pt x="184" y="99"/>
                    </a:cubicBezTo>
                    <a:cubicBezTo>
                      <a:pt x="183" y="95"/>
                      <a:pt x="183" y="95"/>
                      <a:pt x="183" y="95"/>
                    </a:cubicBezTo>
                    <a:cubicBezTo>
                      <a:pt x="184" y="99"/>
                      <a:pt x="184" y="99"/>
                      <a:pt x="184" y="99"/>
                    </a:cubicBezTo>
                    <a:cubicBezTo>
                      <a:pt x="184" y="95"/>
                      <a:pt x="184" y="95"/>
                      <a:pt x="184" y="95"/>
                    </a:cubicBezTo>
                    <a:cubicBezTo>
                      <a:pt x="184" y="95"/>
                      <a:pt x="184" y="95"/>
                      <a:pt x="183" y="95"/>
                    </a:cubicBezTo>
                    <a:cubicBezTo>
                      <a:pt x="184" y="99"/>
                      <a:pt x="184" y="99"/>
                      <a:pt x="184" y="99"/>
                    </a:cubicBezTo>
                    <a:cubicBezTo>
                      <a:pt x="184" y="95"/>
                      <a:pt x="184" y="95"/>
                      <a:pt x="184" y="95"/>
                    </a:cubicBezTo>
                    <a:cubicBezTo>
                      <a:pt x="184" y="98"/>
                      <a:pt x="184" y="98"/>
                      <a:pt x="184" y="98"/>
                    </a:cubicBezTo>
                    <a:cubicBezTo>
                      <a:pt x="185" y="95"/>
                      <a:pt x="185" y="95"/>
                      <a:pt x="185" y="95"/>
                    </a:cubicBezTo>
                    <a:cubicBezTo>
                      <a:pt x="185" y="95"/>
                      <a:pt x="185" y="95"/>
                      <a:pt x="184" y="95"/>
                    </a:cubicBezTo>
                    <a:cubicBezTo>
                      <a:pt x="184" y="98"/>
                      <a:pt x="184" y="98"/>
                      <a:pt x="184" y="98"/>
                    </a:cubicBezTo>
                    <a:cubicBezTo>
                      <a:pt x="185" y="95"/>
                      <a:pt x="185" y="95"/>
                      <a:pt x="185" y="95"/>
                    </a:cubicBezTo>
                    <a:cubicBezTo>
                      <a:pt x="185" y="96"/>
                      <a:pt x="185" y="96"/>
                      <a:pt x="185" y="96"/>
                    </a:cubicBezTo>
                    <a:cubicBezTo>
                      <a:pt x="185" y="95"/>
                      <a:pt x="185" y="95"/>
                      <a:pt x="185" y="95"/>
                    </a:cubicBezTo>
                    <a:cubicBezTo>
                      <a:pt x="185" y="95"/>
                      <a:pt x="185" y="95"/>
                      <a:pt x="185" y="95"/>
                    </a:cubicBezTo>
                    <a:cubicBezTo>
                      <a:pt x="185" y="96"/>
                      <a:pt x="185" y="96"/>
                      <a:pt x="185" y="96"/>
                    </a:cubicBezTo>
                    <a:cubicBezTo>
                      <a:pt x="185" y="95"/>
                      <a:pt x="185" y="95"/>
                      <a:pt x="185" y="95"/>
                    </a:cubicBezTo>
                    <a:cubicBezTo>
                      <a:pt x="185" y="95"/>
                      <a:pt x="184" y="95"/>
                      <a:pt x="183" y="95"/>
                    </a:cubicBezTo>
                    <a:cubicBezTo>
                      <a:pt x="179" y="93"/>
                      <a:pt x="171" y="89"/>
                      <a:pt x="161" y="84"/>
                    </a:cubicBezTo>
                    <a:cubicBezTo>
                      <a:pt x="146" y="77"/>
                      <a:pt x="126" y="68"/>
                      <a:pt x="111" y="60"/>
                    </a:cubicBezTo>
                    <a:cubicBezTo>
                      <a:pt x="103" y="56"/>
                      <a:pt x="96" y="53"/>
                      <a:pt x="91" y="51"/>
                    </a:cubicBezTo>
                    <a:cubicBezTo>
                      <a:pt x="87" y="48"/>
                      <a:pt x="84" y="47"/>
                      <a:pt x="84" y="47"/>
                    </a:cubicBezTo>
                    <a:cubicBezTo>
                      <a:pt x="82" y="46"/>
                      <a:pt x="80" y="46"/>
                      <a:pt x="79" y="48"/>
                    </a:cubicBezTo>
                    <a:cubicBezTo>
                      <a:pt x="78" y="49"/>
                      <a:pt x="78" y="50"/>
                      <a:pt x="78" y="50"/>
                    </a:cubicBezTo>
                    <a:cubicBezTo>
                      <a:pt x="78" y="51"/>
                      <a:pt x="78" y="52"/>
                      <a:pt x="78" y="52"/>
                    </a:cubicBezTo>
                    <a:cubicBezTo>
                      <a:pt x="79" y="53"/>
                      <a:pt x="79" y="53"/>
                      <a:pt x="79" y="53"/>
                    </a:cubicBezTo>
                    <a:cubicBezTo>
                      <a:pt x="80" y="54"/>
                      <a:pt x="80" y="54"/>
                      <a:pt x="80" y="54"/>
                    </a:cubicBezTo>
                    <a:cubicBezTo>
                      <a:pt x="82" y="55"/>
                      <a:pt x="84" y="57"/>
                      <a:pt x="87" y="59"/>
                    </a:cubicBezTo>
                    <a:cubicBezTo>
                      <a:pt x="108" y="72"/>
                      <a:pt x="169" y="109"/>
                      <a:pt x="169" y="109"/>
                    </a:cubicBezTo>
                    <a:cubicBezTo>
                      <a:pt x="171" y="106"/>
                      <a:pt x="171" y="106"/>
                      <a:pt x="171" y="106"/>
                    </a:cubicBezTo>
                    <a:cubicBezTo>
                      <a:pt x="168" y="104"/>
                      <a:pt x="168" y="104"/>
                      <a:pt x="168" y="104"/>
                    </a:cubicBezTo>
                    <a:cubicBezTo>
                      <a:pt x="171" y="106"/>
                      <a:pt x="171" y="106"/>
                      <a:pt x="171" y="106"/>
                    </a:cubicBezTo>
                    <a:cubicBezTo>
                      <a:pt x="170" y="102"/>
                      <a:pt x="170" y="102"/>
                      <a:pt x="170" y="102"/>
                    </a:cubicBezTo>
                    <a:cubicBezTo>
                      <a:pt x="169" y="102"/>
                      <a:pt x="168" y="103"/>
                      <a:pt x="168" y="104"/>
                    </a:cubicBezTo>
                    <a:cubicBezTo>
                      <a:pt x="171" y="106"/>
                      <a:pt x="171" y="106"/>
                      <a:pt x="171" y="106"/>
                    </a:cubicBezTo>
                    <a:cubicBezTo>
                      <a:pt x="170" y="102"/>
                      <a:pt x="170" y="102"/>
                      <a:pt x="170" y="102"/>
                    </a:cubicBezTo>
                    <a:cubicBezTo>
                      <a:pt x="171" y="106"/>
                      <a:pt x="171" y="106"/>
                      <a:pt x="171" y="106"/>
                    </a:cubicBezTo>
                    <a:cubicBezTo>
                      <a:pt x="171" y="102"/>
                      <a:pt x="171" y="102"/>
                      <a:pt x="171" y="102"/>
                    </a:cubicBezTo>
                    <a:cubicBezTo>
                      <a:pt x="171" y="102"/>
                      <a:pt x="170" y="102"/>
                      <a:pt x="170" y="102"/>
                    </a:cubicBezTo>
                    <a:cubicBezTo>
                      <a:pt x="171" y="106"/>
                      <a:pt x="171" y="106"/>
                      <a:pt x="171" y="106"/>
                    </a:cubicBezTo>
                    <a:cubicBezTo>
                      <a:pt x="171" y="102"/>
                      <a:pt x="171" y="102"/>
                      <a:pt x="171" y="102"/>
                    </a:cubicBezTo>
                    <a:cubicBezTo>
                      <a:pt x="171" y="105"/>
                      <a:pt x="171" y="105"/>
                      <a:pt x="171" y="105"/>
                    </a:cubicBezTo>
                    <a:cubicBezTo>
                      <a:pt x="171" y="102"/>
                      <a:pt x="171" y="102"/>
                      <a:pt x="171" y="102"/>
                    </a:cubicBezTo>
                    <a:cubicBezTo>
                      <a:pt x="171" y="102"/>
                      <a:pt x="171" y="102"/>
                      <a:pt x="171" y="102"/>
                    </a:cubicBezTo>
                    <a:cubicBezTo>
                      <a:pt x="171" y="105"/>
                      <a:pt x="171" y="105"/>
                      <a:pt x="171" y="105"/>
                    </a:cubicBezTo>
                    <a:cubicBezTo>
                      <a:pt x="171" y="102"/>
                      <a:pt x="171" y="102"/>
                      <a:pt x="171" y="102"/>
                    </a:cubicBezTo>
                    <a:cubicBezTo>
                      <a:pt x="171" y="102"/>
                      <a:pt x="171" y="102"/>
                      <a:pt x="171" y="102"/>
                    </a:cubicBezTo>
                    <a:cubicBezTo>
                      <a:pt x="171" y="102"/>
                      <a:pt x="171" y="102"/>
                      <a:pt x="171" y="102"/>
                    </a:cubicBezTo>
                    <a:cubicBezTo>
                      <a:pt x="171" y="102"/>
                      <a:pt x="171" y="102"/>
                      <a:pt x="171" y="102"/>
                    </a:cubicBezTo>
                    <a:cubicBezTo>
                      <a:pt x="171" y="102"/>
                      <a:pt x="171" y="102"/>
                      <a:pt x="171" y="102"/>
                    </a:cubicBezTo>
                    <a:cubicBezTo>
                      <a:pt x="171" y="102"/>
                      <a:pt x="171" y="102"/>
                      <a:pt x="171" y="102"/>
                    </a:cubicBezTo>
                    <a:cubicBezTo>
                      <a:pt x="171" y="102"/>
                      <a:pt x="171" y="102"/>
                      <a:pt x="170" y="101"/>
                    </a:cubicBezTo>
                    <a:cubicBezTo>
                      <a:pt x="166" y="100"/>
                      <a:pt x="158" y="96"/>
                      <a:pt x="149" y="92"/>
                    </a:cubicBezTo>
                    <a:cubicBezTo>
                      <a:pt x="134" y="85"/>
                      <a:pt x="117" y="76"/>
                      <a:pt x="102" y="69"/>
                    </a:cubicBezTo>
                    <a:cubicBezTo>
                      <a:pt x="95" y="65"/>
                      <a:pt x="89" y="62"/>
                      <a:pt x="85" y="60"/>
                    </a:cubicBezTo>
                    <a:cubicBezTo>
                      <a:pt x="80" y="58"/>
                      <a:pt x="77" y="56"/>
                      <a:pt x="77" y="56"/>
                    </a:cubicBezTo>
                    <a:cubicBezTo>
                      <a:pt x="75" y="56"/>
                      <a:pt x="73" y="56"/>
                      <a:pt x="72" y="58"/>
                    </a:cubicBezTo>
                    <a:cubicBezTo>
                      <a:pt x="71" y="60"/>
                      <a:pt x="72" y="62"/>
                      <a:pt x="74" y="63"/>
                    </a:cubicBezTo>
                    <a:cubicBezTo>
                      <a:pt x="74" y="63"/>
                      <a:pt x="78" y="67"/>
                      <a:pt x="86" y="71"/>
                    </a:cubicBezTo>
                    <a:cubicBezTo>
                      <a:pt x="97" y="78"/>
                      <a:pt x="114" y="88"/>
                      <a:pt x="128" y="97"/>
                    </a:cubicBezTo>
                    <a:cubicBezTo>
                      <a:pt x="135" y="101"/>
                      <a:pt x="141" y="105"/>
                      <a:pt x="146" y="108"/>
                    </a:cubicBezTo>
                    <a:cubicBezTo>
                      <a:pt x="148" y="110"/>
                      <a:pt x="150" y="111"/>
                      <a:pt x="151" y="112"/>
                    </a:cubicBezTo>
                    <a:cubicBezTo>
                      <a:pt x="152" y="112"/>
                      <a:pt x="152" y="112"/>
                      <a:pt x="152" y="113"/>
                    </a:cubicBezTo>
                    <a:cubicBezTo>
                      <a:pt x="153" y="113"/>
                      <a:pt x="153" y="113"/>
                      <a:pt x="153" y="113"/>
                    </a:cubicBezTo>
                    <a:cubicBezTo>
                      <a:pt x="153" y="113"/>
                      <a:pt x="153" y="113"/>
                      <a:pt x="153" y="113"/>
                    </a:cubicBezTo>
                    <a:cubicBezTo>
                      <a:pt x="154" y="111"/>
                      <a:pt x="154" y="111"/>
                      <a:pt x="154" y="111"/>
                    </a:cubicBezTo>
                    <a:cubicBezTo>
                      <a:pt x="152" y="112"/>
                      <a:pt x="152" y="112"/>
                      <a:pt x="152" y="112"/>
                    </a:cubicBezTo>
                    <a:cubicBezTo>
                      <a:pt x="153" y="113"/>
                      <a:pt x="153" y="113"/>
                      <a:pt x="153" y="113"/>
                    </a:cubicBezTo>
                    <a:cubicBezTo>
                      <a:pt x="154" y="111"/>
                      <a:pt x="154" y="111"/>
                      <a:pt x="154" y="111"/>
                    </a:cubicBezTo>
                    <a:cubicBezTo>
                      <a:pt x="152" y="112"/>
                      <a:pt x="152" y="112"/>
                      <a:pt x="152" y="112"/>
                    </a:cubicBezTo>
                    <a:cubicBezTo>
                      <a:pt x="155" y="110"/>
                      <a:pt x="155" y="110"/>
                      <a:pt x="155" y="110"/>
                    </a:cubicBezTo>
                    <a:cubicBezTo>
                      <a:pt x="152" y="112"/>
                      <a:pt x="152" y="112"/>
                      <a:pt x="152" y="112"/>
                    </a:cubicBezTo>
                    <a:cubicBezTo>
                      <a:pt x="152" y="112"/>
                      <a:pt x="152" y="112"/>
                      <a:pt x="152" y="112"/>
                    </a:cubicBezTo>
                    <a:cubicBezTo>
                      <a:pt x="155" y="110"/>
                      <a:pt x="155" y="110"/>
                      <a:pt x="155" y="110"/>
                    </a:cubicBezTo>
                    <a:cubicBezTo>
                      <a:pt x="152" y="112"/>
                      <a:pt x="152" y="112"/>
                      <a:pt x="152" y="112"/>
                    </a:cubicBezTo>
                    <a:cubicBezTo>
                      <a:pt x="155" y="110"/>
                      <a:pt x="155" y="110"/>
                      <a:pt x="155" y="110"/>
                    </a:cubicBezTo>
                    <a:cubicBezTo>
                      <a:pt x="151" y="110"/>
                      <a:pt x="151" y="110"/>
                      <a:pt x="151" y="110"/>
                    </a:cubicBezTo>
                    <a:cubicBezTo>
                      <a:pt x="151" y="111"/>
                      <a:pt x="152" y="112"/>
                      <a:pt x="152" y="112"/>
                    </a:cubicBezTo>
                    <a:cubicBezTo>
                      <a:pt x="155" y="110"/>
                      <a:pt x="155" y="110"/>
                      <a:pt x="155" y="110"/>
                    </a:cubicBezTo>
                    <a:cubicBezTo>
                      <a:pt x="151" y="110"/>
                      <a:pt x="151" y="110"/>
                      <a:pt x="151" y="110"/>
                    </a:cubicBezTo>
                    <a:cubicBezTo>
                      <a:pt x="155" y="110"/>
                      <a:pt x="155" y="110"/>
                      <a:pt x="155" y="110"/>
                    </a:cubicBezTo>
                    <a:cubicBezTo>
                      <a:pt x="152" y="108"/>
                      <a:pt x="152" y="108"/>
                      <a:pt x="152" y="108"/>
                    </a:cubicBezTo>
                    <a:cubicBezTo>
                      <a:pt x="151" y="109"/>
                      <a:pt x="151" y="109"/>
                      <a:pt x="151" y="110"/>
                    </a:cubicBezTo>
                    <a:cubicBezTo>
                      <a:pt x="155" y="110"/>
                      <a:pt x="155" y="110"/>
                      <a:pt x="155" y="110"/>
                    </a:cubicBezTo>
                    <a:cubicBezTo>
                      <a:pt x="152" y="108"/>
                      <a:pt x="152" y="108"/>
                      <a:pt x="152" y="108"/>
                    </a:cubicBezTo>
                    <a:cubicBezTo>
                      <a:pt x="155" y="110"/>
                      <a:pt x="155" y="110"/>
                      <a:pt x="155" y="110"/>
                    </a:cubicBezTo>
                    <a:cubicBezTo>
                      <a:pt x="157" y="106"/>
                      <a:pt x="157" y="106"/>
                      <a:pt x="157" y="106"/>
                    </a:cubicBezTo>
                    <a:cubicBezTo>
                      <a:pt x="61" y="65"/>
                      <a:pt x="61" y="65"/>
                      <a:pt x="61" y="65"/>
                    </a:cubicBezTo>
                    <a:cubicBezTo>
                      <a:pt x="59" y="64"/>
                      <a:pt x="57" y="65"/>
                      <a:pt x="56" y="66"/>
                    </a:cubicBezTo>
                    <a:cubicBezTo>
                      <a:pt x="55" y="68"/>
                      <a:pt x="56" y="71"/>
                      <a:pt x="57" y="72"/>
                    </a:cubicBezTo>
                    <a:cubicBezTo>
                      <a:pt x="57" y="72"/>
                      <a:pt x="62" y="75"/>
                      <a:pt x="69" y="79"/>
                    </a:cubicBezTo>
                    <a:cubicBezTo>
                      <a:pt x="80" y="86"/>
                      <a:pt x="97" y="96"/>
                      <a:pt x="110" y="104"/>
                    </a:cubicBezTo>
                    <a:cubicBezTo>
                      <a:pt x="117" y="108"/>
                      <a:pt x="123" y="112"/>
                      <a:pt x="127" y="115"/>
                    </a:cubicBezTo>
                    <a:cubicBezTo>
                      <a:pt x="130" y="116"/>
                      <a:pt x="131" y="117"/>
                      <a:pt x="132" y="118"/>
                    </a:cubicBezTo>
                    <a:cubicBezTo>
                      <a:pt x="133" y="119"/>
                      <a:pt x="133" y="119"/>
                      <a:pt x="134" y="119"/>
                    </a:cubicBezTo>
                    <a:cubicBezTo>
                      <a:pt x="134" y="119"/>
                      <a:pt x="134" y="119"/>
                      <a:pt x="134" y="119"/>
                    </a:cubicBezTo>
                    <a:cubicBezTo>
                      <a:pt x="134" y="119"/>
                      <a:pt x="134" y="119"/>
                      <a:pt x="134" y="119"/>
                    </a:cubicBezTo>
                    <a:cubicBezTo>
                      <a:pt x="134" y="119"/>
                      <a:pt x="134" y="119"/>
                      <a:pt x="134" y="119"/>
                    </a:cubicBezTo>
                    <a:cubicBezTo>
                      <a:pt x="134" y="119"/>
                      <a:pt x="134" y="119"/>
                      <a:pt x="134" y="119"/>
                    </a:cubicBezTo>
                    <a:cubicBezTo>
                      <a:pt x="134" y="119"/>
                      <a:pt x="134" y="119"/>
                      <a:pt x="134" y="119"/>
                    </a:cubicBezTo>
                    <a:cubicBezTo>
                      <a:pt x="134" y="119"/>
                      <a:pt x="134" y="119"/>
                      <a:pt x="134" y="119"/>
                    </a:cubicBezTo>
                    <a:cubicBezTo>
                      <a:pt x="136" y="117"/>
                      <a:pt x="136" y="117"/>
                      <a:pt x="136" y="117"/>
                    </a:cubicBezTo>
                    <a:cubicBezTo>
                      <a:pt x="133" y="119"/>
                      <a:pt x="133" y="119"/>
                      <a:pt x="133" y="119"/>
                    </a:cubicBezTo>
                    <a:cubicBezTo>
                      <a:pt x="134" y="119"/>
                      <a:pt x="134" y="119"/>
                      <a:pt x="134" y="119"/>
                    </a:cubicBezTo>
                    <a:cubicBezTo>
                      <a:pt x="136" y="117"/>
                      <a:pt x="136" y="117"/>
                      <a:pt x="136" y="117"/>
                    </a:cubicBezTo>
                    <a:cubicBezTo>
                      <a:pt x="133" y="119"/>
                      <a:pt x="133" y="119"/>
                      <a:pt x="133" y="119"/>
                    </a:cubicBezTo>
                    <a:cubicBezTo>
                      <a:pt x="136" y="117"/>
                      <a:pt x="136" y="117"/>
                      <a:pt x="136" y="117"/>
                    </a:cubicBezTo>
                    <a:cubicBezTo>
                      <a:pt x="133" y="118"/>
                      <a:pt x="133" y="118"/>
                      <a:pt x="133" y="118"/>
                    </a:cubicBezTo>
                    <a:cubicBezTo>
                      <a:pt x="133" y="119"/>
                      <a:pt x="133" y="119"/>
                      <a:pt x="133" y="119"/>
                    </a:cubicBezTo>
                    <a:cubicBezTo>
                      <a:pt x="136" y="117"/>
                      <a:pt x="136" y="117"/>
                      <a:pt x="136" y="117"/>
                    </a:cubicBezTo>
                    <a:cubicBezTo>
                      <a:pt x="133" y="118"/>
                      <a:pt x="133" y="118"/>
                      <a:pt x="133" y="118"/>
                    </a:cubicBezTo>
                    <a:cubicBezTo>
                      <a:pt x="137" y="116"/>
                      <a:pt x="137" y="116"/>
                      <a:pt x="137" y="116"/>
                    </a:cubicBezTo>
                    <a:cubicBezTo>
                      <a:pt x="133" y="116"/>
                      <a:pt x="133" y="116"/>
                      <a:pt x="133" y="116"/>
                    </a:cubicBezTo>
                    <a:cubicBezTo>
                      <a:pt x="133" y="117"/>
                      <a:pt x="133" y="118"/>
                      <a:pt x="133" y="118"/>
                    </a:cubicBezTo>
                    <a:cubicBezTo>
                      <a:pt x="137" y="116"/>
                      <a:pt x="137" y="116"/>
                      <a:pt x="137" y="116"/>
                    </a:cubicBezTo>
                    <a:cubicBezTo>
                      <a:pt x="133" y="116"/>
                      <a:pt x="133" y="116"/>
                      <a:pt x="133" y="116"/>
                    </a:cubicBezTo>
                    <a:cubicBezTo>
                      <a:pt x="137" y="116"/>
                      <a:pt x="137" y="116"/>
                      <a:pt x="137" y="116"/>
                    </a:cubicBezTo>
                    <a:cubicBezTo>
                      <a:pt x="133" y="114"/>
                      <a:pt x="133" y="114"/>
                      <a:pt x="133" y="114"/>
                    </a:cubicBezTo>
                    <a:cubicBezTo>
                      <a:pt x="133" y="115"/>
                      <a:pt x="133" y="116"/>
                      <a:pt x="133" y="116"/>
                    </a:cubicBezTo>
                    <a:cubicBezTo>
                      <a:pt x="137" y="116"/>
                      <a:pt x="137" y="116"/>
                      <a:pt x="137" y="116"/>
                    </a:cubicBezTo>
                    <a:cubicBezTo>
                      <a:pt x="133" y="114"/>
                      <a:pt x="133" y="114"/>
                      <a:pt x="133" y="114"/>
                    </a:cubicBezTo>
                    <a:cubicBezTo>
                      <a:pt x="137" y="116"/>
                      <a:pt x="137" y="116"/>
                      <a:pt x="137" y="116"/>
                    </a:cubicBezTo>
                    <a:cubicBezTo>
                      <a:pt x="133" y="114"/>
                      <a:pt x="133" y="114"/>
                      <a:pt x="133" y="114"/>
                    </a:cubicBezTo>
                    <a:cubicBezTo>
                      <a:pt x="137" y="116"/>
                      <a:pt x="137" y="116"/>
                      <a:pt x="137" y="116"/>
                    </a:cubicBezTo>
                    <a:cubicBezTo>
                      <a:pt x="135" y="113"/>
                      <a:pt x="135" y="113"/>
                      <a:pt x="135" y="113"/>
                    </a:cubicBezTo>
                    <a:cubicBezTo>
                      <a:pt x="135" y="113"/>
                      <a:pt x="134" y="113"/>
                      <a:pt x="133" y="114"/>
                    </a:cubicBezTo>
                    <a:cubicBezTo>
                      <a:pt x="137" y="116"/>
                      <a:pt x="137" y="116"/>
                      <a:pt x="137" y="116"/>
                    </a:cubicBezTo>
                    <a:cubicBezTo>
                      <a:pt x="135" y="113"/>
                      <a:pt x="135" y="113"/>
                      <a:pt x="135" y="113"/>
                    </a:cubicBezTo>
                    <a:cubicBezTo>
                      <a:pt x="137" y="116"/>
                      <a:pt x="137" y="116"/>
                      <a:pt x="137" y="116"/>
                    </a:cubicBezTo>
                    <a:cubicBezTo>
                      <a:pt x="137" y="112"/>
                      <a:pt x="137" y="112"/>
                      <a:pt x="137" y="112"/>
                    </a:cubicBezTo>
                    <a:cubicBezTo>
                      <a:pt x="136" y="112"/>
                      <a:pt x="136" y="112"/>
                      <a:pt x="135" y="113"/>
                    </a:cubicBezTo>
                    <a:cubicBezTo>
                      <a:pt x="137" y="116"/>
                      <a:pt x="137" y="116"/>
                      <a:pt x="137" y="116"/>
                    </a:cubicBezTo>
                    <a:cubicBezTo>
                      <a:pt x="137" y="112"/>
                      <a:pt x="137" y="112"/>
                      <a:pt x="137" y="112"/>
                    </a:cubicBezTo>
                    <a:cubicBezTo>
                      <a:pt x="137" y="116"/>
                      <a:pt x="137" y="116"/>
                      <a:pt x="137" y="116"/>
                    </a:cubicBezTo>
                    <a:cubicBezTo>
                      <a:pt x="137" y="113"/>
                      <a:pt x="137" y="113"/>
                      <a:pt x="137" y="113"/>
                    </a:cubicBezTo>
                    <a:cubicBezTo>
                      <a:pt x="137" y="113"/>
                      <a:pt x="137" y="112"/>
                      <a:pt x="137" y="112"/>
                    </a:cubicBezTo>
                    <a:cubicBezTo>
                      <a:pt x="137" y="116"/>
                      <a:pt x="137" y="116"/>
                      <a:pt x="137" y="116"/>
                    </a:cubicBezTo>
                    <a:cubicBezTo>
                      <a:pt x="137" y="113"/>
                      <a:pt x="137" y="113"/>
                      <a:pt x="137" y="113"/>
                    </a:cubicBezTo>
                    <a:cubicBezTo>
                      <a:pt x="137" y="113"/>
                      <a:pt x="137" y="113"/>
                      <a:pt x="137" y="113"/>
                    </a:cubicBezTo>
                    <a:cubicBezTo>
                      <a:pt x="137" y="113"/>
                      <a:pt x="137" y="113"/>
                      <a:pt x="137" y="113"/>
                    </a:cubicBezTo>
                    <a:cubicBezTo>
                      <a:pt x="137" y="113"/>
                      <a:pt x="137" y="113"/>
                      <a:pt x="137" y="113"/>
                    </a:cubicBezTo>
                    <a:cubicBezTo>
                      <a:pt x="137" y="113"/>
                      <a:pt x="137" y="113"/>
                      <a:pt x="137" y="113"/>
                    </a:cubicBezTo>
                    <a:cubicBezTo>
                      <a:pt x="137" y="113"/>
                      <a:pt x="137" y="113"/>
                      <a:pt x="137" y="113"/>
                    </a:cubicBezTo>
                    <a:cubicBezTo>
                      <a:pt x="137" y="113"/>
                      <a:pt x="136" y="112"/>
                      <a:pt x="136" y="112"/>
                    </a:cubicBezTo>
                    <a:cubicBezTo>
                      <a:pt x="132" y="110"/>
                      <a:pt x="125" y="107"/>
                      <a:pt x="117" y="103"/>
                    </a:cubicBezTo>
                    <a:cubicBezTo>
                      <a:pt x="104" y="97"/>
                      <a:pt x="88" y="89"/>
                      <a:pt x="75" y="83"/>
                    </a:cubicBezTo>
                    <a:cubicBezTo>
                      <a:pt x="69" y="80"/>
                      <a:pt x="63" y="77"/>
                      <a:pt x="59" y="75"/>
                    </a:cubicBezTo>
                    <a:cubicBezTo>
                      <a:pt x="57" y="74"/>
                      <a:pt x="56" y="73"/>
                      <a:pt x="55" y="73"/>
                    </a:cubicBezTo>
                    <a:cubicBezTo>
                      <a:pt x="54" y="73"/>
                      <a:pt x="54" y="72"/>
                      <a:pt x="53" y="72"/>
                    </a:cubicBezTo>
                    <a:cubicBezTo>
                      <a:pt x="53" y="72"/>
                      <a:pt x="53" y="72"/>
                      <a:pt x="53" y="72"/>
                    </a:cubicBezTo>
                    <a:cubicBezTo>
                      <a:pt x="53" y="72"/>
                      <a:pt x="53" y="72"/>
                      <a:pt x="53" y="72"/>
                    </a:cubicBezTo>
                    <a:cubicBezTo>
                      <a:pt x="52" y="72"/>
                      <a:pt x="52" y="72"/>
                      <a:pt x="52" y="72"/>
                    </a:cubicBezTo>
                    <a:cubicBezTo>
                      <a:pt x="52" y="72"/>
                      <a:pt x="52" y="72"/>
                      <a:pt x="52" y="72"/>
                    </a:cubicBezTo>
                    <a:cubicBezTo>
                      <a:pt x="52" y="72"/>
                      <a:pt x="52" y="72"/>
                      <a:pt x="51" y="72"/>
                    </a:cubicBezTo>
                    <a:cubicBezTo>
                      <a:pt x="50" y="72"/>
                      <a:pt x="48" y="72"/>
                      <a:pt x="47" y="74"/>
                    </a:cubicBezTo>
                    <a:cubicBezTo>
                      <a:pt x="51" y="76"/>
                      <a:pt x="51" y="76"/>
                      <a:pt x="51" y="76"/>
                    </a:cubicBezTo>
                    <a:cubicBezTo>
                      <a:pt x="48" y="73"/>
                      <a:pt x="48" y="73"/>
                      <a:pt x="48" y="73"/>
                    </a:cubicBezTo>
                    <a:cubicBezTo>
                      <a:pt x="47" y="74"/>
                      <a:pt x="47" y="75"/>
                      <a:pt x="47" y="76"/>
                    </a:cubicBezTo>
                    <a:cubicBezTo>
                      <a:pt x="47" y="77"/>
                      <a:pt x="48" y="78"/>
                      <a:pt x="48" y="78"/>
                    </a:cubicBezTo>
                    <a:cubicBezTo>
                      <a:pt x="48" y="79"/>
                      <a:pt x="49" y="79"/>
                      <a:pt x="49" y="79"/>
                    </a:cubicBezTo>
                    <a:cubicBezTo>
                      <a:pt x="49" y="80"/>
                      <a:pt x="50" y="80"/>
                      <a:pt x="51" y="81"/>
                    </a:cubicBezTo>
                    <a:cubicBezTo>
                      <a:pt x="54" y="83"/>
                      <a:pt x="60" y="87"/>
                      <a:pt x="67" y="91"/>
                    </a:cubicBezTo>
                    <a:cubicBezTo>
                      <a:pt x="77" y="97"/>
                      <a:pt x="90" y="105"/>
                      <a:pt x="101" y="111"/>
                    </a:cubicBezTo>
                    <a:cubicBezTo>
                      <a:pt x="106" y="115"/>
                      <a:pt x="111" y="117"/>
                      <a:pt x="114" y="119"/>
                    </a:cubicBezTo>
                    <a:cubicBezTo>
                      <a:pt x="115" y="120"/>
                      <a:pt x="117" y="121"/>
                      <a:pt x="118" y="122"/>
                    </a:cubicBezTo>
                    <a:cubicBezTo>
                      <a:pt x="118" y="122"/>
                      <a:pt x="118" y="122"/>
                      <a:pt x="118" y="122"/>
                    </a:cubicBezTo>
                    <a:cubicBezTo>
                      <a:pt x="118" y="122"/>
                      <a:pt x="118" y="122"/>
                      <a:pt x="118" y="122"/>
                    </a:cubicBezTo>
                    <a:cubicBezTo>
                      <a:pt x="120" y="120"/>
                      <a:pt x="120" y="120"/>
                      <a:pt x="120" y="120"/>
                    </a:cubicBezTo>
                    <a:cubicBezTo>
                      <a:pt x="118" y="122"/>
                      <a:pt x="118" y="122"/>
                      <a:pt x="118" y="122"/>
                    </a:cubicBezTo>
                    <a:cubicBezTo>
                      <a:pt x="118" y="122"/>
                      <a:pt x="118" y="122"/>
                      <a:pt x="118" y="122"/>
                    </a:cubicBezTo>
                    <a:cubicBezTo>
                      <a:pt x="120" y="120"/>
                      <a:pt x="120" y="120"/>
                      <a:pt x="120" y="120"/>
                    </a:cubicBezTo>
                    <a:cubicBezTo>
                      <a:pt x="118" y="122"/>
                      <a:pt x="118" y="122"/>
                      <a:pt x="118" y="122"/>
                    </a:cubicBezTo>
                    <a:cubicBezTo>
                      <a:pt x="121" y="120"/>
                      <a:pt x="121" y="120"/>
                      <a:pt x="121" y="120"/>
                    </a:cubicBezTo>
                    <a:cubicBezTo>
                      <a:pt x="118" y="122"/>
                      <a:pt x="118" y="122"/>
                      <a:pt x="118" y="122"/>
                    </a:cubicBezTo>
                    <a:cubicBezTo>
                      <a:pt x="118" y="122"/>
                      <a:pt x="118" y="122"/>
                      <a:pt x="118" y="122"/>
                    </a:cubicBezTo>
                    <a:cubicBezTo>
                      <a:pt x="121" y="120"/>
                      <a:pt x="121" y="120"/>
                      <a:pt x="121" y="120"/>
                    </a:cubicBezTo>
                    <a:cubicBezTo>
                      <a:pt x="118" y="122"/>
                      <a:pt x="118" y="122"/>
                      <a:pt x="118" y="122"/>
                    </a:cubicBezTo>
                    <a:cubicBezTo>
                      <a:pt x="121" y="119"/>
                      <a:pt x="121" y="119"/>
                      <a:pt x="121" y="119"/>
                    </a:cubicBezTo>
                    <a:cubicBezTo>
                      <a:pt x="117" y="119"/>
                      <a:pt x="117" y="119"/>
                      <a:pt x="117" y="119"/>
                    </a:cubicBezTo>
                    <a:cubicBezTo>
                      <a:pt x="117" y="121"/>
                      <a:pt x="118" y="121"/>
                      <a:pt x="118" y="122"/>
                    </a:cubicBezTo>
                    <a:cubicBezTo>
                      <a:pt x="121" y="119"/>
                      <a:pt x="121" y="119"/>
                      <a:pt x="121" y="119"/>
                    </a:cubicBezTo>
                    <a:cubicBezTo>
                      <a:pt x="117" y="119"/>
                      <a:pt x="117" y="119"/>
                      <a:pt x="117" y="119"/>
                    </a:cubicBezTo>
                    <a:cubicBezTo>
                      <a:pt x="121" y="119"/>
                      <a:pt x="121" y="119"/>
                      <a:pt x="121" y="119"/>
                    </a:cubicBezTo>
                    <a:cubicBezTo>
                      <a:pt x="118" y="117"/>
                      <a:pt x="118" y="117"/>
                      <a:pt x="118" y="117"/>
                    </a:cubicBezTo>
                    <a:cubicBezTo>
                      <a:pt x="117" y="118"/>
                      <a:pt x="117" y="119"/>
                      <a:pt x="117" y="119"/>
                    </a:cubicBezTo>
                    <a:cubicBezTo>
                      <a:pt x="121" y="119"/>
                      <a:pt x="121" y="119"/>
                      <a:pt x="121" y="119"/>
                    </a:cubicBezTo>
                    <a:cubicBezTo>
                      <a:pt x="118" y="117"/>
                      <a:pt x="118" y="117"/>
                      <a:pt x="118" y="117"/>
                    </a:cubicBezTo>
                    <a:cubicBezTo>
                      <a:pt x="121" y="119"/>
                      <a:pt x="121" y="119"/>
                      <a:pt x="121" y="119"/>
                    </a:cubicBezTo>
                    <a:cubicBezTo>
                      <a:pt x="123" y="116"/>
                      <a:pt x="123" y="116"/>
                      <a:pt x="123" y="116"/>
                    </a:cubicBezTo>
                    <a:cubicBezTo>
                      <a:pt x="47" y="87"/>
                      <a:pt x="47" y="87"/>
                      <a:pt x="47" y="87"/>
                    </a:cubicBezTo>
                    <a:cubicBezTo>
                      <a:pt x="45" y="86"/>
                      <a:pt x="43" y="87"/>
                      <a:pt x="42" y="88"/>
                    </a:cubicBezTo>
                    <a:cubicBezTo>
                      <a:pt x="42" y="89"/>
                      <a:pt x="42" y="90"/>
                      <a:pt x="42" y="90"/>
                    </a:cubicBezTo>
                    <a:cubicBezTo>
                      <a:pt x="42" y="91"/>
                      <a:pt x="42" y="92"/>
                      <a:pt x="42" y="92"/>
                    </a:cubicBezTo>
                    <a:cubicBezTo>
                      <a:pt x="43" y="93"/>
                      <a:pt x="43" y="93"/>
                      <a:pt x="43" y="94"/>
                    </a:cubicBezTo>
                    <a:cubicBezTo>
                      <a:pt x="44" y="94"/>
                      <a:pt x="44" y="95"/>
                      <a:pt x="45" y="95"/>
                    </a:cubicBezTo>
                    <a:cubicBezTo>
                      <a:pt x="48" y="97"/>
                      <a:pt x="53" y="101"/>
                      <a:pt x="59" y="104"/>
                    </a:cubicBezTo>
                    <a:cubicBezTo>
                      <a:pt x="76" y="115"/>
                      <a:pt x="103" y="131"/>
                      <a:pt x="103" y="131"/>
                    </a:cubicBezTo>
                    <a:cubicBezTo>
                      <a:pt x="105" y="127"/>
                      <a:pt x="105" y="127"/>
                      <a:pt x="105" y="127"/>
                    </a:cubicBezTo>
                    <a:cubicBezTo>
                      <a:pt x="106" y="123"/>
                      <a:pt x="106" y="123"/>
                      <a:pt x="106" y="123"/>
                    </a:cubicBezTo>
                    <a:cubicBezTo>
                      <a:pt x="106" y="123"/>
                      <a:pt x="88" y="116"/>
                      <a:pt x="70" y="109"/>
                    </a:cubicBezTo>
                    <a:cubicBezTo>
                      <a:pt x="60" y="105"/>
                      <a:pt x="51" y="101"/>
                      <a:pt x="44" y="98"/>
                    </a:cubicBezTo>
                    <a:cubicBezTo>
                      <a:pt x="40" y="97"/>
                      <a:pt x="37" y="96"/>
                      <a:pt x="34" y="95"/>
                    </a:cubicBezTo>
                    <a:cubicBezTo>
                      <a:pt x="33" y="94"/>
                      <a:pt x="32" y="94"/>
                      <a:pt x="31" y="94"/>
                    </a:cubicBezTo>
                    <a:cubicBezTo>
                      <a:pt x="31" y="94"/>
                      <a:pt x="31" y="94"/>
                      <a:pt x="30" y="94"/>
                    </a:cubicBezTo>
                    <a:cubicBezTo>
                      <a:pt x="30" y="94"/>
                      <a:pt x="29" y="93"/>
                      <a:pt x="29" y="93"/>
                    </a:cubicBezTo>
                    <a:cubicBezTo>
                      <a:pt x="28" y="93"/>
                      <a:pt x="28" y="93"/>
                      <a:pt x="28" y="94"/>
                    </a:cubicBezTo>
                    <a:cubicBezTo>
                      <a:pt x="27" y="94"/>
                      <a:pt x="27" y="94"/>
                      <a:pt x="26" y="94"/>
                    </a:cubicBezTo>
                    <a:cubicBezTo>
                      <a:pt x="26" y="94"/>
                      <a:pt x="26" y="95"/>
                      <a:pt x="25" y="95"/>
                    </a:cubicBezTo>
                    <a:cubicBezTo>
                      <a:pt x="24" y="97"/>
                      <a:pt x="25" y="100"/>
                      <a:pt x="26" y="101"/>
                    </a:cubicBezTo>
                    <a:cubicBezTo>
                      <a:pt x="86" y="138"/>
                      <a:pt x="86" y="138"/>
                      <a:pt x="86" y="138"/>
                    </a:cubicBezTo>
                    <a:cubicBezTo>
                      <a:pt x="88" y="134"/>
                      <a:pt x="88" y="134"/>
                      <a:pt x="88" y="134"/>
                    </a:cubicBezTo>
                    <a:cubicBezTo>
                      <a:pt x="85" y="132"/>
                      <a:pt x="85" y="132"/>
                      <a:pt x="85" y="132"/>
                    </a:cubicBezTo>
                    <a:cubicBezTo>
                      <a:pt x="88" y="134"/>
                      <a:pt x="88" y="134"/>
                      <a:pt x="88" y="134"/>
                    </a:cubicBezTo>
                    <a:cubicBezTo>
                      <a:pt x="87" y="131"/>
                      <a:pt x="87" y="131"/>
                      <a:pt x="87" y="131"/>
                    </a:cubicBezTo>
                    <a:cubicBezTo>
                      <a:pt x="86" y="131"/>
                      <a:pt x="86" y="131"/>
                      <a:pt x="85" y="132"/>
                    </a:cubicBezTo>
                    <a:cubicBezTo>
                      <a:pt x="88" y="134"/>
                      <a:pt x="88" y="134"/>
                      <a:pt x="88" y="134"/>
                    </a:cubicBezTo>
                    <a:cubicBezTo>
                      <a:pt x="87" y="131"/>
                      <a:pt x="87" y="131"/>
                      <a:pt x="87" y="131"/>
                    </a:cubicBezTo>
                    <a:cubicBezTo>
                      <a:pt x="88" y="134"/>
                      <a:pt x="88" y="134"/>
                      <a:pt x="88" y="134"/>
                    </a:cubicBezTo>
                    <a:cubicBezTo>
                      <a:pt x="88" y="130"/>
                      <a:pt x="88" y="130"/>
                      <a:pt x="88" y="130"/>
                    </a:cubicBezTo>
                    <a:cubicBezTo>
                      <a:pt x="88" y="130"/>
                      <a:pt x="87" y="130"/>
                      <a:pt x="87" y="131"/>
                    </a:cubicBezTo>
                    <a:cubicBezTo>
                      <a:pt x="88" y="134"/>
                      <a:pt x="88" y="134"/>
                      <a:pt x="88" y="134"/>
                    </a:cubicBezTo>
                    <a:cubicBezTo>
                      <a:pt x="88" y="130"/>
                      <a:pt x="88" y="130"/>
                      <a:pt x="88" y="130"/>
                    </a:cubicBezTo>
                    <a:cubicBezTo>
                      <a:pt x="88" y="134"/>
                      <a:pt x="88" y="134"/>
                      <a:pt x="88" y="134"/>
                    </a:cubicBezTo>
                    <a:cubicBezTo>
                      <a:pt x="88" y="130"/>
                      <a:pt x="88" y="130"/>
                      <a:pt x="88" y="130"/>
                    </a:cubicBezTo>
                    <a:cubicBezTo>
                      <a:pt x="88" y="130"/>
                      <a:pt x="88" y="130"/>
                      <a:pt x="88" y="130"/>
                    </a:cubicBezTo>
                    <a:cubicBezTo>
                      <a:pt x="88" y="134"/>
                      <a:pt x="88" y="134"/>
                      <a:pt x="88" y="134"/>
                    </a:cubicBezTo>
                    <a:cubicBezTo>
                      <a:pt x="88" y="130"/>
                      <a:pt x="88" y="130"/>
                      <a:pt x="88" y="130"/>
                    </a:cubicBezTo>
                    <a:cubicBezTo>
                      <a:pt x="88" y="133"/>
                      <a:pt x="88" y="133"/>
                      <a:pt x="88" y="133"/>
                    </a:cubicBezTo>
                    <a:cubicBezTo>
                      <a:pt x="89" y="131"/>
                      <a:pt x="89" y="131"/>
                      <a:pt x="89" y="131"/>
                    </a:cubicBezTo>
                    <a:cubicBezTo>
                      <a:pt x="88" y="130"/>
                      <a:pt x="88" y="130"/>
                      <a:pt x="88" y="130"/>
                    </a:cubicBezTo>
                    <a:cubicBezTo>
                      <a:pt x="88" y="133"/>
                      <a:pt x="88" y="133"/>
                      <a:pt x="88" y="133"/>
                    </a:cubicBezTo>
                    <a:cubicBezTo>
                      <a:pt x="89" y="131"/>
                      <a:pt x="89" y="131"/>
                      <a:pt x="89" y="131"/>
                    </a:cubicBezTo>
                    <a:cubicBezTo>
                      <a:pt x="89" y="131"/>
                      <a:pt x="88" y="130"/>
                      <a:pt x="87" y="130"/>
                    </a:cubicBezTo>
                    <a:cubicBezTo>
                      <a:pt x="82" y="128"/>
                      <a:pt x="66" y="122"/>
                      <a:pt x="51" y="117"/>
                    </a:cubicBezTo>
                    <a:cubicBezTo>
                      <a:pt x="43" y="114"/>
                      <a:pt x="35" y="111"/>
                      <a:pt x="30" y="109"/>
                    </a:cubicBezTo>
                    <a:cubicBezTo>
                      <a:pt x="27" y="108"/>
                      <a:pt x="24" y="108"/>
                      <a:pt x="22" y="107"/>
                    </a:cubicBezTo>
                    <a:cubicBezTo>
                      <a:pt x="22" y="107"/>
                      <a:pt x="21" y="106"/>
                      <a:pt x="20" y="106"/>
                    </a:cubicBezTo>
                    <a:cubicBezTo>
                      <a:pt x="19" y="106"/>
                      <a:pt x="19" y="106"/>
                      <a:pt x="19" y="106"/>
                    </a:cubicBezTo>
                    <a:cubicBezTo>
                      <a:pt x="19" y="106"/>
                      <a:pt x="18" y="106"/>
                      <a:pt x="18" y="106"/>
                    </a:cubicBezTo>
                    <a:cubicBezTo>
                      <a:pt x="18" y="106"/>
                      <a:pt x="17" y="106"/>
                      <a:pt x="17" y="106"/>
                    </a:cubicBezTo>
                    <a:cubicBezTo>
                      <a:pt x="16" y="106"/>
                      <a:pt x="16" y="106"/>
                      <a:pt x="16" y="106"/>
                    </a:cubicBezTo>
                    <a:cubicBezTo>
                      <a:pt x="15" y="107"/>
                      <a:pt x="15" y="107"/>
                      <a:pt x="14" y="108"/>
                    </a:cubicBezTo>
                    <a:cubicBezTo>
                      <a:pt x="14" y="109"/>
                      <a:pt x="14" y="110"/>
                      <a:pt x="14" y="111"/>
                    </a:cubicBezTo>
                    <a:cubicBezTo>
                      <a:pt x="14" y="112"/>
                      <a:pt x="15" y="113"/>
                      <a:pt x="16" y="113"/>
                    </a:cubicBezTo>
                    <a:cubicBezTo>
                      <a:pt x="16" y="113"/>
                      <a:pt x="20" y="116"/>
                      <a:pt x="28" y="120"/>
                    </a:cubicBezTo>
                    <a:cubicBezTo>
                      <a:pt x="38" y="127"/>
                      <a:pt x="54" y="136"/>
                      <a:pt x="67" y="144"/>
                    </a:cubicBezTo>
                    <a:cubicBezTo>
                      <a:pt x="74" y="148"/>
                      <a:pt x="80" y="152"/>
                      <a:pt x="84" y="155"/>
                    </a:cubicBezTo>
                    <a:cubicBezTo>
                      <a:pt x="86" y="156"/>
                      <a:pt x="88" y="157"/>
                      <a:pt x="89" y="158"/>
                    </a:cubicBezTo>
                    <a:cubicBezTo>
                      <a:pt x="90" y="159"/>
                      <a:pt x="90" y="159"/>
                      <a:pt x="90" y="159"/>
                    </a:cubicBezTo>
                    <a:cubicBezTo>
                      <a:pt x="90" y="159"/>
                      <a:pt x="90" y="159"/>
                      <a:pt x="90" y="159"/>
                    </a:cubicBezTo>
                    <a:cubicBezTo>
                      <a:pt x="90" y="159"/>
                      <a:pt x="90" y="159"/>
                      <a:pt x="90" y="159"/>
                    </a:cubicBezTo>
                    <a:cubicBezTo>
                      <a:pt x="90" y="159"/>
                      <a:pt x="90" y="159"/>
                      <a:pt x="90" y="159"/>
                    </a:cubicBezTo>
                    <a:cubicBezTo>
                      <a:pt x="90" y="159"/>
                      <a:pt x="90" y="159"/>
                      <a:pt x="90" y="159"/>
                    </a:cubicBezTo>
                    <a:cubicBezTo>
                      <a:pt x="90" y="159"/>
                      <a:pt x="90" y="159"/>
                      <a:pt x="90" y="159"/>
                    </a:cubicBezTo>
                    <a:cubicBezTo>
                      <a:pt x="90" y="159"/>
                      <a:pt x="90" y="159"/>
                      <a:pt x="90" y="159"/>
                    </a:cubicBezTo>
                    <a:cubicBezTo>
                      <a:pt x="92" y="158"/>
                      <a:pt x="92" y="158"/>
                      <a:pt x="92" y="158"/>
                    </a:cubicBezTo>
                    <a:cubicBezTo>
                      <a:pt x="90" y="159"/>
                      <a:pt x="90" y="159"/>
                      <a:pt x="90" y="159"/>
                    </a:cubicBezTo>
                    <a:cubicBezTo>
                      <a:pt x="90" y="159"/>
                      <a:pt x="90" y="159"/>
                      <a:pt x="90" y="159"/>
                    </a:cubicBezTo>
                    <a:cubicBezTo>
                      <a:pt x="92" y="158"/>
                      <a:pt x="92" y="158"/>
                      <a:pt x="92" y="158"/>
                    </a:cubicBezTo>
                    <a:cubicBezTo>
                      <a:pt x="90" y="159"/>
                      <a:pt x="90" y="159"/>
                      <a:pt x="90" y="159"/>
                    </a:cubicBezTo>
                    <a:cubicBezTo>
                      <a:pt x="93" y="157"/>
                      <a:pt x="93" y="157"/>
                      <a:pt x="93" y="157"/>
                    </a:cubicBezTo>
                    <a:cubicBezTo>
                      <a:pt x="89" y="157"/>
                      <a:pt x="89" y="157"/>
                      <a:pt x="89" y="157"/>
                    </a:cubicBezTo>
                    <a:cubicBezTo>
                      <a:pt x="89" y="158"/>
                      <a:pt x="90" y="158"/>
                      <a:pt x="90" y="159"/>
                    </a:cubicBezTo>
                    <a:cubicBezTo>
                      <a:pt x="93" y="157"/>
                      <a:pt x="93" y="157"/>
                      <a:pt x="93" y="157"/>
                    </a:cubicBezTo>
                    <a:cubicBezTo>
                      <a:pt x="89" y="157"/>
                      <a:pt x="89" y="157"/>
                      <a:pt x="89" y="157"/>
                    </a:cubicBezTo>
                    <a:cubicBezTo>
                      <a:pt x="93" y="157"/>
                      <a:pt x="93" y="157"/>
                      <a:pt x="93" y="157"/>
                    </a:cubicBezTo>
                    <a:cubicBezTo>
                      <a:pt x="90" y="155"/>
                      <a:pt x="90" y="155"/>
                      <a:pt x="90" y="155"/>
                    </a:cubicBezTo>
                    <a:cubicBezTo>
                      <a:pt x="89" y="156"/>
                      <a:pt x="89" y="156"/>
                      <a:pt x="89" y="157"/>
                    </a:cubicBezTo>
                    <a:cubicBezTo>
                      <a:pt x="93" y="157"/>
                      <a:pt x="93" y="157"/>
                      <a:pt x="93" y="157"/>
                    </a:cubicBezTo>
                    <a:cubicBezTo>
                      <a:pt x="90" y="155"/>
                      <a:pt x="90" y="155"/>
                      <a:pt x="90" y="155"/>
                    </a:cubicBezTo>
                    <a:cubicBezTo>
                      <a:pt x="93" y="157"/>
                      <a:pt x="93" y="157"/>
                      <a:pt x="93" y="157"/>
                    </a:cubicBezTo>
                    <a:cubicBezTo>
                      <a:pt x="90" y="155"/>
                      <a:pt x="90" y="155"/>
                      <a:pt x="90" y="155"/>
                    </a:cubicBezTo>
                    <a:cubicBezTo>
                      <a:pt x="93" y="157"/>
                      <a:pt x="93" y="157"/>
                      <a:pt x="93" y="157"/>
                    </a:cubicBezTo>
                    <a:cubicBezTo>
                      <a:pt x="92" y="153"/>
                      <a:pt x="92" y="153"/>
                      <a:pt x="92" y="153"/>
                    </a:cubicBezTo>
                    <a:cubicBezTo>
                      <a:pt x="92" y="153"/>
                      <a:pt x="91" y="154"/>
                      <a:pt x="90" y="155"/>
                    </a:cubicBezTo>
                    <a:cubicBezTo>
                      <a:pt x="93" y="157"/>
                      <a:pt x="93" y="157"/>
                      <a:pt x="93" y="157"/>
                    </a:cubicBezTo>
                    <a:cubicBezTo>
                      <a:pt x="92" y="153"/>
                      <a:pt x="92" y="153"/>
                      <a:pt x="92" y="153"/>
                    </a:cubicBezTo>
                    <a:cubicBezTo>
                      <a:pt x="93" y="157"/>
                      <a:pt x="93" y="157"/>
                      <a:pt x="93" y="157"/>
                    </a:cubicBezTo>
                    <a:cubicBezTo>
                      <a:pt x="93" y="153"/>
                      <a:pt x="93" y="153"/>
                      <a:pt x="93" y="153"/>
                    </a:cubicBezTo>
                    <a:cubicBezTo>
                      <a:pt x="93" y="153"/>
                      <a:pt x="93" y="153"/>
                      <a:pt x="92" y="153"/>
                    </a:cubicBezTo>
                    <a:cubicBezTo>
                      <a:pt x="93" y="157"/>
                      <a:pt x="93" y="157"/>
                      <a:pt x="93" y="157"/>
                    </a:cubicBezTo>
                    <a:cubicBezTo>
                      <a:pt x="93" y="153"/>
                      <a:pt x="93" y="153"/>
                      <a:pt x="93" y="153"/>
                    </a:cubicBezTo>
                    <a:cubicBezTo>
                      <a:pt x="93" y="156"/>
                      <a:pt x="93" y="156"/>
                      <a:pt x="93" y="156"/>
                    </a:cubicBezTo>
                    <a:cubicBezTo>
                      <a:pt x="94" y="153"/>
                      <a:pt x="94" y="153"/>
                      <a:pt x="94" y="153"/>
                    </a:cubicBezTo>
                    <a:cubicBezTo>
                      <a:pt x="94" y="153"/>
                      <a:pt x="94" y="153"/>
                      <a:pt x="93" y="153"/>
                    </a:cubicBezTo>
                    <a:cubicBezTo>
                      <a:pt x="93" y="156"/>
                      <a:pt x="93" y="156"/>
                      <a:pt x="93" y="156"/>
                    </a:cubicBezTo>
                    <a:cubicBezTo>
                      <a:pt x="94" y="153"/>
                      <a:pt x="94" y="153"/>
                      <a:pt x="94" y="153"/>
                    </a:cubicBezTo>
                    <a:cubicBezTo>
                      <a:pt x="94" y="154"/>
                      <a:pt x="94" y="154"/>
                      <a:pt x="94" y="154"/>
                    </a:cubicBezTo>
                    <a:cubicBezTo>
                      <a:pt x="94" y="153"/>
                      <a:pt x="94" y="153"/>
                      <a:pt x="94" y="153"/>
                    </a:cubicBezTo>
                    <a:cubicBezTo>
                      <a:pt x="94" y="153"/>
                      <a:pt x="94" y="153"/>
                      <a:pt x="94" y="153"/>
                    </a:cubicBezTo>
                    <a:cubicBezTo>
                      <a:pt x="94" y="154"/>
                      <a:pt x="94" y="154"/>
                      <a:pt x="94" y="154"/>
                    </a:cubicBezTo>
                    <a:cubicBezTo>
                      <a:pt x="94" y="153"/>
                      <a:pt x="94" y="153"/>
                      <a:pt x="94" y="153"/>
                    </a:cubicBezTo>
                    <a:cubicBezTo>
                      <a:pt x="94" y="153"/>
                      <a:pt x="93" y="153"/>
                      <a:pt x="92" y="153"/>
                    </a:cubicBezTo>
                    <a:cubicBezTo>
                      <a:pt x="89" y="151"/>
                      <a:pt x="82" y="149"/>
                      <a:pt x="74" y="145"/>
                    </a:cubicBezTo>
                    <a:cubicBezTo>
                      <a:pt x="62" y="140"/>
                      <a:pt x="46" y="133"/>
                      <a:pt x="33" y="128"/>
                    </a:cubicBezTo>
                    <a:cubicBezTo>
                      <a:pt x="27" y="125"/>
                      <a:pt x="21" y="123"/>
                      <a:pt x="16" y="121"/>
                    </a:cubicBezTo>
                    <a:cubicBezTo>
                      <a:pt x="13" y="120"/>
                      <a:pt x="11" y="119"/>
                      <a:pt x="10" y="119"/>
                    </a:cubicBezTo>
                    <a:cubicBezTo>
                      <a:pt x="9" y="119"/>
                      <a:pt x="8" y="118"/>
                      <a:pt x="8" y="118"/>
                    </a:cubicBezTo>
                    <a:cubicBezTo>
                      <a:pt x="7" y="118"/>
                      <a:pt x="6" y="118"/>
                      <a:pt x="5" y="118"/>
                    </a:cubicBezTo>
                    <a:cubicBezTo>
                      <a:pt x="5" y="118"/>
                      <a:pt x="5" y="118"/>
                      <a:pt x="4" y="118"/>
                    </a:cubicBezTo>
                    <a:cubicBezTo>
                      <a:pt x="4" y="118"/>
                      <a:pt x="3" y="118"/>
                      <a:pt x="3" y="119"/>
                    </a:cubicBezTo>
                    <a:cubicBezTo>
                      <a:pt x="2" y="119"/>
                      <a:pt x="2" y="119"/>
                      <a:pt x="1" y="120"/>
                    </a:cubicBezTo>
                    <a:cubicBezTo>
                      <a:pt x="0" y="122"/>
                      <a:pt x="1" y="124"/>
                      <a:pt x="3" y="125"/>
                    </a:cubicBezTo>
                    <a:cubicBezTo>
                      <a:pt x="15" y="133"/>
                      <a:pt x="15" y="133"/>
                      <a:pt x="15" y="133"/>
                    </a:cubicBezTo>
                    <a:cubicBezTo>
                      <a:pt x="17" y="134"/>
                      <a:pt x="20" y="134"/>
                      <a:pt x="21" y="132"/>
                    </a:cubicBezTo>
                    <a:cubicBezTo>
                      <a:pt x="22" y="130"/>
                      <a:pt x="21" y="128"/>
                      <a:pt x="20" y="127"/>
                    </a:cubicBez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0" name="Freeform 1197"/>
              <p:cNvSpPr>
                <a:spLocks/>
              </p:cNvSpPr>
              <p:nvPr/>
            </p:nvSpPr>
            <p:spPr bwMode="auto">
              <a:xfrm>
                <a:off x="4043230" y="195654"/>
                <a:ext cx="188329" cy="188329"/>
              </a:xfrm>
              <a:custGeom>
                <a:avLst/>
                <a:gdLst>
                  <a:gd name="T0" fmla="*/ 45 w 86"/>
                  <a:gd name="T1" fmla="*/ 85 h 86"/>
                  <a:gd name="T2" fmla="*/ 48 w 86"/>
                  <a:gd name="T3" fmla="*/ 71 h 86"/>
                  <a:gd name="T4" fmla="*/ 3 w 86"/>
                  <a:gd name="T5" fmla="*/ 32 h 86"/>
                  <a:gd name="T6" fmla="*/ 3 w 86"/>
                  <a:gd name="T7" fmla="*/ 34 h 86"/>
                  <a:gd name="T8" fmla="*/ 69 w 86"/>
                  <a:gd name="T9" fmla="*/ 73 h 86"/>
                  <a:gd name="T10" fmla="*/ 5 w 86"/>
                  <a:gd name="T11" fmla="*/ 28 h 86"/>
                  <a:gd name="T12" fmla="*/ 4 w 86"/>
                  <a:gd name="T13" fmla="*/ 30 h 86"/>
                  <a:gd name="T14" fmla="*/ 4 w 86"/>
                  <a:gd name="T15" fmla="*/ 31 h 86"/>
                  <a:gd name="T16" fmla="*/ 76 w 86"/>
                  <a:gd name="T17" fmla="*/ 69 h 86"/>
                  <a:gd name="T18" fmla="*/ 8 w 86"/>
                  <a:gd name="T19" fmla="*/ 23 h 86"/>
                  <a:gd name="T20" fmla="*/ 7 w 86"/>
                  <a:gd name="T21" fmla="*/ 24 h 86"/>
                  <a:gd name="T22" fmla="*/ 79 w 86"/>
                  <a:gd name="T23" fmla="*/ 65 h 86"/>
                  <a:gd name="T24" fmla="*/ 35 w 86"/>
                  <a:gd name="T25" fmla="*/ 29 h 86"/>
                  <a:gd name="T26" fmla="*/ 13 w 86"/>
                  <a:gd name="T27" fmla="*/ 16 h 86"/>
                  <a:gd name="T28" fmla="*/ 12 w 86"/>
                  <a:gd name="T29" fmla="*/ 17 h 86"/>
                  <a:gd name="T30" fmla="*/ 52 w 86"/>
                  <a:gd name="T31" fmla="*/ 38 h 86"/>
                  <a:gd name="T32" fmla="*/ 85 w 86"/>
                  <a:gd name="T33" fmla="*/ 52 h 86"/>
                  <a:gd name="T34" fmla="*/ 18 w 86"/>
                  <a:gd name="T35" fmla="*/ 11 h 86"/>
                  <a:gd name="T36" fmla="*/ 82 w 86"/>
                  <a:gd name="T37" fmla="*/ 48 h 86"/>
                  <a:gd name="T38" fmla="*/ 28 w 86"/>
                  <a:gd name="T39" fmla="*/ 6 h 86"/>
                  <a:gd name="T40" fmla="*/ 28 w 86"/>
                  <a:gd name="T41" fmla="*/ 7 h 86"/>
                  <a:gd name="T42" fmla="*/ 85 w 86"/>
                  <a:gd name="T43" fmla="*/ 33 h 86"/>
                  <a:gd name="T44" fmla="*/ 35 w 86"/>
                  <a:gd name="T45" fmla="*/ 3 h 86"/>
                  <a:gd name="T46" fmla="*/ 81 w 86"/>
                  <a:gd name="T47" fmla="*/ 24 h 86"/>
                  <a:gd name="T48" fmla="*/ 42 w 86"/>
                  <a:gd name="T49" fmla="*/ 3 h 86"/>
                  <a:gd name="T50" fmla="*/ 42 w 86"/>
                  <a:gd name="T51" fmla="*/ 3 h 86"/>
                  <a:gd name="T52" fmla="*/ 75 w 86"/>
                  <a:gd name="T53" fmla="*/ 15 h 86"/>
                  <a:gd name="T54" fmla="*/ 53 w 86"/>
                  <a:gd name="T55" fmla="*/ 3 h 86"/>
                  <a:gd name="T56" fmla="*/ 54 w 86"/>
                  <a:gd name="T57" fmla="*/ 4 h 86"/>
                  <a:gd name="T58" fmla="*/ 73 w 86"/>
                  <a:gd name="T59" fmla="*/ 17 h 86"/>
                  <a:gd name="T60" fmla="*/ 74 w 86"/>
                  <a:gd name="T61" fmla="*/ 16 h 86"/>
                  <a:gd name="T62" fmla="*/ 74 w 86"/>
                  <a:gd name="T63" fmla="*/ 15 h 86"/>
                  <a:gd name="T64" fmla="*/ 72 w 86"/>
                  <a:gd name="T65" fmla="*/ 14 h 86"/>
                  <a:gd name="T66" fmla="*/ 35 w 86"/>
                  <a:gd name="T67" fmla="*/ 2 h 86"/>
                  <a:gd name="T68" fmla="*/ 32 w 86"/>
                  <a:gd name="T69" fmla="*/ 6 h 86"/>
                  <a:gd name="T70" fmla="*/ 83 w 86"/>
                  <a:gd name="T71" fmla="*/ 48 h 86"/>
                  <a:gd name="T72" fmla="*/ 84 w 86"/>
                  <a:gd name="T73" fmla="*/ 46 h 86"/>
                  <a:gd name="T74" fmla="*/ 17 w 86"/>
                  <a:gd name="T75" fmla="*/ 10 h 86"/>
                  <a:gd name="T76" fmla="*/ 84 w 86"/>
                  <a:gd name="T77" fmla="*/ 54 h 86"/>
                  <a:gd name="T78" fmla="*/ 83 w 86"/>
                  <a:gd name="T79" fmla="*/ 53 h 86"/>
                  <a:gd name="T80" fmla="*/ 84 w 86"/>
                  <a:gd name="T81" fmla="*/ 53 h 86"/>
                  <a:gd name="T82" fmla="*/ 12 w 86"/>
                  <a:gd name="T83" fmla="*/ 14 h 86"/>
                  <a:gd name="T84" fmla="*/ 83 w 86"/>
                  <a:gd name="T85" fmla="*/ 58 h 86"/>
                  <a:gd name="T86" fmla="*/ 79 w 86"/>
                  <a:gd name="T87" fmla="*/ 63 h 86"/>
                  <a:gd name="T88" fmla="*/ 79 w 86"/>
                  <a:gd name="T89" fmla="*/ 62 h 86"/>
                  <a:gd name="T90" fmla="*/ 72 w 86"/>
                  <a:gd name="T91" fmla="*/ 67 h 86"/>
                  <a:gd name="T92" fmla="*/ 75 w 86"/>
                  <a:gd name="T93" fmla="*/ 68 h 86"/>
                  <a:gd name="T94" fmla="*/ 76 w 86"/>
                  <a:gd name="T95" fmla="*/ 66 h 86"/>
                  <a:gd name="T96" fmla="*/ 73 w 86"/>
                  <a:gd name="T97" fmla="*/ 64 h 86"/>
                  <a:gd name="T98" fmla="*/ 14 w 86"/>
                  <a:gd name="T99" fmla="*/ 37 h 86"/>
                  <a:gd name="T100" fmla="*/ 72 w 86"/>
                  <a:gd name="T101" fmla="*/ 72 h 86"/>
                  <a:gd name="T102" fmla="*/ 72 w 86"/>
                  <a:gd name="T103" fmla="*/ 71 h 86"/>
                  <a:gd name="T104" fmla="*/ 3 w 86"/>
                  <a:gd name="T105" fmla="*/ 32 h 86"/>
                  <a:gd name="T106" fmla="*/ 69 w 86"/>
                  <a:gd name="T107" fmla="*/ 75 h 86"/>
                  <a:gd name="T108" fmla="*/ 70 w 86"/>
                  <a:gd name="T109" fmla="*/ 74 h 86"/>
                  <a:gd name="T110" fmla="*/ 2 w 86"/>
                  <a:gd name="T111" fmla="*/ 52 h 86"/>
                  <a:gd name="T112" fmla="*/ 44 w 86"/>
                  <a:gd name="T113" fmla="*/ 84 h 86"/>
                  <a:gd name="T114" fmla="*/ 44 w 86"/>
                  <a:gd name="T115"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 h="86">
                    <a:moveTo>
                      <a:pt x="29" y="80"/>
                    </a:moveTo>
                    <a:cubicBezTo>
                      <a:pt x="16" y="72"/>
                      <a:pt x="16" y="72"/>
                      <a:pt x="16" y="72"/>
                    </a:cubicBezTo>
                    <a:cubicBezTo>
                      <a:pt x="16" y="73"/>
                      <a:pt x="16" y="73"/>
                      <a:pt x="16" y="73"/>
                    </a:cubicBezTo>
                    <a:cubicBezTo>
                      <a:pt x="15" y="75"/>
                      <a:pt x="15" y="75"/>
                      <a:pt x="15" y="75"/>
                    </a:cubicBezTo>
                    <a:cubicBezTo>
                      <a:pt x="15" y="75"/>
                      <a:pt x="21" y="77"/>
                      <a:pt x="28" y="80"/>
                    </a:cubicBezTo>
                    <a:cubicBezTo>
                      <a:pt x="32" y="81"/>
                      <a:pt x="35" y="83"/>
                      <a:pt x="38" y="84"/>
                    </a:cubicBezTo>
                    <a:cubicBezTo>
                      <a:pt x="39" y="84"/>
                      <a:pt x="40" y="85"/>
                      <a:pt x="41" y="85"/>
                    </a:cubicBezTo>
                    <a:cubicBezTo>
                      <a:pt x="42" y="85"/>
                      <a:pt x="42" y="85"/>
                      <a:pt x="43" y="86"/>
                    </a:cubicBezTo>
                    <a:cubicBezTo>
                      <a:pt x="43" y="86"/>
                      <a:pt x="43" y="86"/>
                      <a:pt x="44" y="86"/>
                    </a:cubicBezTo>
                    <a:cubicBezTo>
                      <a:pt x="44" y="86"/>
                      <a:pt x="44" y="86"/>
                      <a:pt x="44" y="86"/>
                    </a:cubicBezTo>
                    <a:cubicBezTo>
                      <a:pt x="44" y="86"/>
                      <a:pt x="45" y="85"/>
                      <a:pt x="45" y="85"/>
                    </a:cubicBezTo>
                    <a:cubicBezTo>
                      <a:pt x="45" y="85"/>
                      <a:pt x="45" y="84"/>
                      <a:pt x="45" y="84"/>
                    </a:cubicBezTo>
                    <a:cubicBezTo>
                      <a:pt x="45" y="83"/>
                      <a:pt x="45" y="83"/>
                      <a:pt x="45" y="83"/>
                    </a:cubicBezTo>
                    <a:cubicBezTo>
                      <a:pt x="28" y="73"/>
                      <a:pt x="28" y="73"/>
                      <a:pt x="28" y="73"/>
                    </a:cubicBezTo>
                    <a:cubicBezTo>
                      <a:pt x="53" y="84"/>
                      <a:pt x="53" y="84"/>
                      <a:pt x="53" y="84"/>
                    </a:cubicBezTo>
                    <a:cubicBezTo>
                      <a:pt x="54" y="85"/>
                      <a:pt x="55" y="84"/>
                      <a:pt x="55" y="84"/>
                    </a:cubicBezTo>
                    <a:cubicBezTo>
                      <a:pt x="56" y="83"/>
                      <a:pt x="56" y="82"/>
                      <a:pt x="55" y="82"/>
                    </a:cubicBezTo>
                    <a:cubicBezTo>
                      <a:pt x="34" y="69"/>
                      <a:pt x="34" y="69"/>
                      <a:pt x="34" y="69"/>
                    </a:cubicBezTo>
                    <a:cubicBezTo>
                      <a:pt x="60" y="82"/>
                      <a:pt x="60" y="82"/>
                      <a:pt x="60" y="82"/>
                    </a:cubicBezTo>
                    <a:cubicBezTo>
                      <a:pt x="60" y="82"/>
                      <a:pt x="61" y="82"/>
                      <a:pt x="62" y="81"/>
                    </a:cubicBezTo>
                    <a:cubicBezTo>
                      <a:pt x="62" y="81"/>
                      <a:pt x="62" y="80"/>
                      <a:pt x="61" y="79"/>
                    </a:cubicBezTo>
                    <a:cubicBezTo>
                      <a:pt x="48" y="71"/>
                      <a:pt x="48" y="71"/>
                      <a:pt x="48" y="71"/>
                    </a:cubicBezTo>
                    <a:cubicBezTo>
                      <a:pt x="64" y="80"/>
                      <a:pt x="64" y="80"/>
                      <a:pt x="64" y="80"/>
                    </a:cubicBezTo>
                    <a:cubicBezTo>
                      <a:pt x="65" y="81"/>
                      <a:pt x="66" y="80"/>
                      <a:pt x="66" y="80"/>
                    </a:cubicBezTo>
                    <a:cubicBezTo>
                      <a:pt x="67" y="79"/>
                      <a:pt x="67" y="78"/>
                      <a:pt x="66" y="78"/>
                    </a:cubicBezTo>
                    <a:cubicBezTo>
                      <a:pt x="40" y="62"/>
                      <a:pt x="40" y="62"/>
                      <a:pt x="40" y="62"/>
                    </a:cubicBezTo>
                    <a:cubicBezTo>
                      <a:pt x="68" y="77"/>
                      <a:pt x="68" y="77"/>
                      <a:pt x="68" y="77"/>
                    </a:cubicBezTo>
                    <a:cubicBezTo>
                      <a:pt x="69" y="77"/>
                      <a:pt x="70" y="77"/>
                      <a:pt x="70" y="76"/>
                    </a:cubicBezTo>
                    <a:cubicBezTo>
                      <a:pt x="71" y="75"/>
                      <a:pt x="71" y="75"/>
                      <a:pt x="71" y="75"/>
                    </a:cubicBezTo>
                    <a:cubicBezTo>
                      <a:pt x="71" y="74"/>
                      <a:pt x="70" y="74"/>
                      <a:pt x="70" y="74"/>
                    </a:cubicBezTo>
                    <a:cubicBezTo>
                      <a:pt x="70" y="73"/>
                      <a:pt x="69" y="73"/>
                      <a:pt x="68" y="72"/>
                    </a:cubicBezTo>
                    <a:cubicBezTo>
                      <a:pt x="66" y="70"/>
                      <a:pt x="60" y="67"/>
                      <a:pt x="54" y="63"/>
                    </a:cubicBezTo>
                    <a:cubicBezTo>
                      <a:pt x="34" y="50"/>
                      <a:pt x="3" y="32"/>
                      <a:pt x="3" y="32"/>
                    </a:cubicBezTo>
                    <a:cubicBezTo>
                      <a:pt x="3" y="34"/>
                      <a:pt x="3" y="34"/>
                      <a:pt x="3" y="34"/>
                    </a:cubicBezTo>
                    <a:cubicBezTo>
                      <a:pt x="4" y="35"/>
                      <a:pt x="4" y="35"/>
                      <a:pt x="4" y="35"/>
                    </a:cubicBezTo>
                    <a:cubicBezTo>
                      <a:pt x="3" y="34"/>
                      <a:pt x="3" y="34"/>
                      <a:pt x="3" y="34"/>
                    </a:cubicBezTo>
                    <a:cubicBezTo>
                      <a:pt x="3" y="35"/>
                      <a:pt x="3" y="35"/>
                      <a:pt x="3" y="35"/>
                    </a:cubicBezTo>
                    <a:cubicBezTo>
                      <a:pt x="4" y="35"/>
                      <a:pt x="4" y="35"/>
                      <a:pt x="4" y="35"/>
                    </a:cubicBezTo>
                    <a:cubicBezTo>
                      <a:pt x="3" y="34"/>
                      <a:pt x="3" y="34"/>
                      <a:pt x="3" y="34"/>
                    </a:cubicBezTo>
                    <a:cubicBezTo>
                      <a:pt x="3" y="35"/>
                      <a:pt x="3" y="35"/>
                      <a:pt x="3" y="35"/>
                    </a:cubicBezTo>
                    <a:cubicBezTo>
                      <a:pt x="3" y="34"/>
                      <a:pt x="3" y="34"/>
                      <a:pt x="3" y="34"/>
                    </a:cubicBezTo>
                    <a:cubicBezTo>
                      <a:pt x="3" y="35"/>
                      <a:pt x="3" y="35"/>
                      <a:pt x="3" y="35"/>
                    </a:cubicBezTo>
                    <a:cubicBezTo>
                      <a:pt x="3" y="35"/>
                      <a:pt x="3" y="35"/>
                      <a:pt x="3" y="35"/>
                    </a:cubicBezTo>
                    <a:cubicBezTo>
                      <a:pt x="3" y="34"/>
                      <a:pt x="3" y="34"/>
                      <a:pt x="3" y="34"/>
                    </a:cubicBezTo>
                    <a:cubicBezTo>
                      <a:pt x="3" y="35"/>
                      <a:pt x="3" y="35"/>
                      <a:pt x="3" y="35"/>
                    </a:cubicBezTo>
                    <a:cubicBezTo>
                      <a:pt x="3" y="35"/>
                      <a:pt x="3" y="35"/>
                      <a:pt x="3" y="35"/>
                    </a:cubicBezTo>
                    <a:cubicBezTo>
                      <a:pt x="3" y="35"/>
                      <a:pt x="3" y="35"/>
                      <a:pt x="3" y="35"/>
                    </a:cubicBezTo>
                    <a:cubicBezTo>
                      <a:pt x="3" y="35"/>
                      <a:pt x="3" y="35"/>
                      <a:pt x="3" y="35"/>
                    </a:cubicBezTo>
                    <a:cubicBezTo>
                      <a:pt x="3" y="35"/>
                      <a:pt x="3" y="35"/>
                      <a:pt x="3" y="35"/>
                    </a:cubicBezTo>
                    <a:cubicBezTo>
                      <a:pt x="3" y="35"/>
                      <a:pt x="3" y="35"/>
                      <a:pt x="3" y="35"/>
                    </a:cubicBezTo>
                    <a:cubicBezTo>
                      <a:pt x="3" y="35"/>
                      <a:pt x="3" y="35"/>
                      <a:pt x="4" y="36"/>
                    </a:cubicBezTo>
                    <a:cubicBezTo>
                      <a:pt x="6" y="37"/>
                      <a:pt x="12" y="40"/>
                      <a:pt x="19" y="43"/>
                    </a:cubicBezTo>
                    <a:cubicBezTo>
                      <a:pt x="29" y="49"/>
                      <a:pt x="42" y="57"/>
                      <a:pt x="52" y="63"/>
                    </a:cubicBezTo>
                    <a:cubicBezTo>
                      <a:pt x="57" y="66"/>
                      <a:pt x="62" y="68"/>
                      <a:pt x="65" y="70"/>
                    </a:cubicBezTo>
                    <a:cubicBezTo>
                      <a:pt x="67" y="71"/>
                      <a:pt x="68" y="72"/>
                      <a:pt x="69" y="73"/>
                    </a:cubicBezTo>
                    <a:cubicBezTo>
                      <a:pt x="70" y="73"/>
                      <a:pt x="70" y="73"/>
                      <a:pt x="71" y="73"/>
                    </a:cubicBezTo>
                    <a:cubicBezTo>
                      <a:pt x="71" y="73"/>
                      <a:pt x="71" y="73"/>
                      <a:pt x="71" y="73"/>
                    </a:cubicBezTo>
                    <a:cubicBezTo>
                      <a:pt x="71" y="74"/>
                      <a:pt x="71" y="74"/>
                      <a:pt x="71" y="74"/>
                    </a:cubicBezTo>
                    <a:cubicBezTo>
                      <a:pt x="72" y="74"/>
                      <a:pt x="72" y="74"/>
                      <a:pt x="72" y="74"/>
                    </a:cubicBezTo>
                    <a:cubicBezTo>
                      <a:pt x="72" y="74"/>
                      <a:pt x="72" y="74"/>
                      <a:pt x="73" y="73"/>
                    </a:cubicBezTo>
                    <a:cubicBezTo>
                      <a:pt x="73" y="73"/>
                      <a:pt x="73" y="73"/>
                      <a:pt x="73" y="73"/>
                    </a:cubicBezTo>
                    <a:cubicBezTo>
                      <a:pt x="73" y="72"/>
                      <a:pt x="73" y="72"/>
                      <a:pt x="73" y="72"/>
                    </a:cubicBezTo>
                    <a:cubicBezTo>
                      <a:pt x="73" y="71"/>
                      <a:pt x="73" y="71"/>
                      <a:pt x="73" y="71"/>
                    </a:cubicBezTo>
                    <a:cubicBezTo>
                      <a:pt x="72" y="70"/>
                      <a:pt x="72" y="70"/>
                      <a:pt x="71" y="69"/>
                    </a:cubicBezTo>
                    <a:cubicBezTo>
                      <a:pt x="68" y="67"/>
                      <a:pt x="63" y="64"/>
                      <a:pt x="56" y="59"/>
                    </a:cubicBezTo>
                    <a:cubicBezTo>
                      <a:pt x="36" y="47"/>
                      <a:pt x="5" y="28"/>
                      <a:pt x="5" y="28"/>
                    </a:cubicBezTo>
                    <a:cubicBezTo>
                      <a:pt x="4" y="30"/>
                      <a:pt x="4" y="30"/>
                      <a:pt x="4" y="30"/>
                    </a:cubicBezTo>
                    <a:cubicBezTo>
                      <a:pt x="5" y="30"/>
                      <a:pt x="5" y="30"/>
                      <a:pt x="5" y="30"/>
                    </a:cubicBezTo>
                    <a:cubicBezTo>
                      <a:pt x="4" y="30"/>
                      <a:pt x="4" y="30"/>
                      <a:pt x="4" y="30"/>
                    </a:cubicBezTo>
                    <a:cubicBezTo>
                      <a:pt x="4" y="31"/>
                      <a:pt x="4" y="31"/>
                      <a:pt x="4" y="31"/>
                    </a:cubicBezTo>
                    <a:cubicBezTo>
                      <a:pt x="5" y="30"/>
                      <a:pt x="5" y="30"/>
                      <a:pt x="5" y="30"/>
                    </a:cubicBezTo>
                    <a:cubicBezTo>
                      <a:pt x="4" y="30"/>
                      <a:pt x="4" y="30"/>
                      <a:pt x="4" y="30"/>
                    </a:cubicBezTo>
                    <a:cubicBezTo>
                      <a:pt x="4" y="31"/>
                      <a:pt x="4" y="31"/>
                      <a:pt x="4" y="31"/>
                    </a:cubicBezTo>
                    <a:cubicBezTo>
                      <a:pt x="4" y="30"/>
                      <a:pt x="4" y="30"/>
                      <a:pt x="4" y="30"/>
                    </a:cubicBezTo>
                    <a:cubicBezTo>
                      <a:pt x="4" y="31"/>
                      <a:pt x="4" y="31"/>
                      <a:pt x="4" y="31"/>
                    </a:cubicBezTo>
                    <a:cubicBezTo>
                      <a:pt x="4" y="31"/>
                      <a:pt x="4" y="31"/>
                      <a:pt x="4" y="31"/>
                    </a:cubicBezTo>
                    <a:cubicBezTo>
                      <a:pt x="4" y="30"/>
                      <a:pt x="4" y="30"/>
                      <a:pt x="4" y="30"/>
                    </a:cubicBezTo>
                    <a:cubicBezTo>
                      <a:pt x="4" y="31"/>
                      <a:pt x="4" y="31"/>
                      <a:pt x="4" y="31"/>
                    </a:cubicBezTo>
                    <a:cubicBezTo>
                      <a:pt x="4" y="30"/>
                      <a:pt x="4" y="30"/>
                      <a:pt x="4" y="30"/>
                    </a:cubicBezTo>
                    <a:cubicBezTo>
                      <a:pt x="4" y="31"/>
                      <a:pt x="4" y="31"/>
                      <a:pt x="4" y="31"/>
                    </a:cubicBezTo>
                    <a:cubicBezTo>
                      <a:pt x="4" y="31"/>
                      <a:pt x="4" y="31"/>
                      <a:pt x="4" y="31"/>
                    </a:cubicBezTo>
                    <a:cubicBezTo>
                      <a:pt x="4" y="30"/>
                      <a:pt x="4" y="30"/>
                      <a:pt x="4" y="30"/>
                    </a:cubicBezTo>
                    <a:cubicBezTo>
                      <a:pt x="4" y="31"/>
                      <a:pt x="4" y="31"/>
                      <a:pt x="4" y="31"/>
                    </a:cubicBezTo>
                    <a:cubicBezTo>
                      <a:pt x="4" y="31"/>
                      <a:pt x="4" y="31"/>
                      <a:pt x="4" y="31"/>
                    </a:cubicBezTo>
                    <a:cubicBezTo>
                      <a:pt x="4" y="31"/>
                      <a:pt x="4" y="31"/>
                      <a:pt x="4" y="31"/>
                    </a:cubicBezTo>
                    <a:cubicBezTo>
                      <a:pt x="4" y="31"/>
                      <a:pt x="4" y="31"/>
                      <a:pt x="4" y="31"/>
                    </a:cubicBezTo>
                    <a:cubicBezTo>
                      <a:pt x="4" y="31"/>
                      <a:pt x="4" y="31"/>
                      <a:pt x="4" y="31"/>
                    </a:cubicBezTo>
                    <a:cubicBezTo>
                      <a:pt x="4" y="31"/>
                      <a:pt x="4" y="31"/>
                      <a:pt x="4" y="31"/>
                    </a:cubicBezTo>
                    <a:cubicBezTo>
                      <a:pt x="4" y="31"/>
                      <a:pt x="5" y="31"/>
                      <a:pt x="5" y="32"/>
                    </a:cubicBezTo>
                    <a:cubicBezTo>
                      <a:pt x="11" y="34"/>
                      <a:pt x="28" y="43"/>
                      <a:pt x="44" y="52"/>
                    </a:cubicBezTo>
                    <a:cubicBezTo>
                      <a:pt x="52" y="56"/>
                      <a:pt x="60" y="60"/>
                      <a:pt x="66" y="63"/>
                    </a:cubicBezTo>
                    <a:cubicBezTo>
                      <a:pt x="68" y="65"/>
                      <a:pt x="71" y="66"/>
                      <a:pt x="72" y="67"/>
                    </a:cubicBezTo>
                    <a:cubicBezTo>
                      <a:pt x="73" y="68"/>
                      <a:pt x="74" y="68"/>
                      <a:pt x="74" y="68"/>
                    </a:cubicBezTo>
                    <a:cubicBezTo>
                      <a:pt x="75" y="68"/>
                      <a:pt x="75" y="68"/>
                      <a:pt x="75" y="68"/>
                    </a:cubicBezTo>
                    <a:cubicBezTo>
                      <a:pt x="75" y="68"/>
                      <a:pt x="75" y="68"/>
                      <a:pt x="75" y="68"/>
                    </a:cubicBezTo>
                    <a:cubicBezTo>
                      <a:pt x="75" y="69"/>
                      <a:pt x="75" y="69"/>
                      <a:pt x="75" y="69"/>
                    </a:cubicBezTo>
                    <a:cubicBezTo>
                      <a:pt x="75" y="69"/>
                      <a:pt x="75" y="69"/>
                      <a:pt x="75" y="69"/>
                    </a:cubicBezTo>
                    <a:cubicBezTo>
                      <a:pt x="75" y="69"/>
                      <a:pt x="75" y="69"/>
                      <a:pt x="75" y="69"/>
                    </a:cubicBezTo>
                    <a:cubicBezTo>
                      <a:pt x="75" y="69"/>
                      <a:pt x="75" y="69"/>
                      <a:pt x="76" y="69"/>
                    </a:cubicBezTo>
                    <a:cubicBezTo>
                      <a:pt x="76" y="69"/>
                      <a:pt x="77" y="68"/>
                      <a:pt x="77" y="68"/>
                    </a:cubicBezTo>
                    <a:cubicBezTo>
                      <a:pt x="77" y="68"/>
                      <a:pt x="77" y="67"/>
                      <a:pt x="77" y="66"/>
                    </a:cubicBezTo>
                    <a:cubicBezTo>
                      <a:pt x="77" y="66"/>
                      <a:pt x="77" y="66"/>
                      <a:pt x="77" y="66"/>
                    </a:cubicBezTo>
                    <a:cubicBezTo>
                      <a:pt x="76" y="66"/>
                      <a:pt x="76" y="66"/>
                      <a:pt x="76" y="66"/>
                    </a:cubicBezTo>
                    <a:cubicBezTo>
                      <a:pt x="76" y="66"/>
                      <a:pt x="76" y="66"/>
                      <a:pt x="76" y="65"/>
                    </a:cubicBezTo>
                    <a:cubicBezTo>
                      <a:pt x="71" y="63"/>
                      <a:pt x="55" y="52"/>
                      <a:pt x="39" y="43"/>
                    </a:cubicBezTo>
                    <a:cubicBezTo>
                      <a:pt x="31" y="38"/>
                      <a:pt x="23" y="33"/>
                      <a:pt x="17" y="29"/>
                    </a:cubicBezTo>
                    <a:cubicBezTo>
                      <a:pt x="14" y="27"/>
                      <a:pt x="12" y="26"/>
                      <a:pt x="10" y="25"/>
                    </a:cubicBezTo>
                    <a:cubicBezTo>
                      <a:pt x="10" y="24"/>
                      <a:pt x="9" y="24"/>
                      <a:pt x="9" y="24"/>
                    </a:cubicBezTo>
                    <a:cubicBezTo>
                      <a:pt x="8" y="23"/>
                      <a:pt x="8" y="23"/>
                      <a:pt x="8" y="23"/>
                    </a:cubicBezTo>
                    <a:cubicBezTo>
                      <a:pt x="8" y="23"/>
                      <a:pt x="8" y="23"/>
                      <a:pt x="8" y="23"/>
                    </a:cubicBezTo>
                    <a:cubicBezTo>
                      <a:pt x="8" y="24"/>
                      <a:pt x="8" y="24"/>
                      <a:pt x="8" y="24"/>
                    </a:cubicBezTo>
                    <a:cubicBezTo>
                      <a:pt x="8" y="23"/>
                      <a:pt x="8" y="23"/>
                      <a:pt x="8" y="23"/>
                    </a:cubicBezTo>
                    <a:cubicBezTo>
                      <a:pt x="8" y="23"/>
                      <a:pt x="8" y="23"/>
                      <a:pt x="8" y="23"/>
                    </a:cubicBezTo>
                    <a:cubicBezTo>
                      <a:pt x="8" y="24"/>
                      <a:pt x="8" y="24"/>
                      <a:pt x="8" y="24"/>
                    </a:cubicBezTo>
                    <a:cubicBezTo>
                      <a:pt x="8" y="23"/>
                      <a:pt x="8" y="23"/>
                      <a:pt x="8" y="23"/>
                    </a:cubicBezTo>
                    <a:cubicBezTo>
                      <a:pt x="7" y="24"/>
                      <a:pt x="7" y="24"/>
                      <a:pt x="7" y="24"/>
                    </a:cubicBezTo>
                    <a:cubicBezTo>
                      <a:pt x="8" y="24"/>
                      <a:pt x="8" y="24"/>
                      <a:pt x="8" y="24"/>
                    </a:cubicBezTo>
                    <a:cubicBezTo>
                      <a:pt x="8" y="23"/>
                      <a:pt x="8" y="23"/>
                      <a:pt x="8" y="23"/>
                    </a:cubicBezTo>
                    <a:cubicBezTo>
                      <a:pt x="7" y="24"/>
                      <a:pt x="7" y="24"/>
                      <a:pt x="7" y="24"/>
                    </a:cubicBezTo>
                    <a:cubicBezTo>
                      <a:pt x="8" y="24"/>
                      <a:pt x="8" y="24"/>
                      <a:pt x="8" y="24"/>
                    </a:cubicBezTo>
                    <a:cubicBezTo>
                      <a:pt x="7" y="24"/>
                      <a:pt x="7" y="24"/>
                      <a:pt x="7" y="24"/>
                    </a:cubicBezTo>
                    <a:cubicBezTo>
                      <a:pt x="9" y="24"/>
                      <a:pt x="9" y="24"/>
                      <a:pt x="9" y="24"/>
                    </a:cubicBezTo>
                    <a:cubicBezTo>
                      <a:pt x="8" y="24"/>
                      <a:pt x="8" y="24"/>
                      <a:pt x="8" y="24"/>
                    </a:cubicBezTo>
                    <a:cubicBezTo>
                      <a:pt x="7" y="24"/>
                      <a:pt x="7" y="24"/>
                      <a:pt x="7" y="24"/>
                    </a:cubicBezTo>
                    <a:cubicBezTo>
                      <a:pt x="9" y="24"/>
                      <a:pt x="9" y="24"/>
                      <a:pt x="9" y="24"/>
                    </a:cubicBezTo>
                    <a:cubicBezTo>
                      <a:pt x="7" y="24"/>
                      <a:pt x="7" y="24"/>
                      <a:pt x="7" y="24"/>
                    </a:cubicBezTo>
                    <a:cubicBezTo>
                      <a:pt x="6" y="26"/>
                      <a:pt x="6" y="26"/>
                      <a:pt x="6" y="26"/>
                    </a:cubicBezTo>
                    <a:cubicBezTo>
                      <a:pt x="6" y="26"/>
                      <a:pt x="24" y="36"/>
                      <a:pt x="41" y="45"/>
                    </a:cubicBezTo>
                    <a:cubicBezTo>
                      <a:pt x="50" y="50"/>
                      <a:pt x="59" y="55"/>
                      <a:pt x="66" y="59"/>
                    </a:cubicBezTo>
                    <a:cubicBezTo>
                      <a:pt x="70" y="61"/>
                      <a:pt x="73" y="62"/>
                      <a:pt x="75" y="64"/>
                    </a:cubicBezTo>
                    <a:cubicBezTo>
                      <a:pt x="76" y="64"/>
                      <a:pt x="77" y="65"/>
                      <a:pt x="78" y="65"/>
                    </a:cubicBezTo>
                    <a:cubicBezTo>
                      <a:pt x="78" y="65"/>
                      <a:pt x="79" y="65"/>
                      <a:pt x="79" y="65"/>
                    </a:cubicBezTo>
                    <a:cubicBezTo>
                      <a:pt x="79" y="65"/>
                      <a:pt x="79" y="65"/>
                      <a:pt x="80" y="65"/>
                    </a:cubicBezTo>
                    <a:cubicBezTo>
                      <a:pt x="80" y="65"/>
                      <a:pt x="80" y="65"/>
                      <a:pt x="80" y="65"/>
                    </a:cubicBezTo>
                    <a:cubicBezTo>
                      <a:pt x="81" y="65"/>
                      <a:pt x="81" y="65"/>
                      <a:pt x="81" y="65"/>
                    </a:cubicBezTo>
                    <a:cubicBezTo>
                      <a:pt x="81" y="64"/>
                      <a:pt x="81" y="64"/>
                      <a:pt x="81" y="64"/>
                    </a:cubicBezTo>
                    <a:cubicBezTo>
                      <a:pt x="81" y="63"/>
                      <a:pt x="81" y="63"/>
                      <a:pt x="81" y="63"/>
                    </a:cubicBezTo>
                    <a:cubicBezTo>
                      <a:pt x="49" y="43"/>
                      <a:pt x="49" y="43"/>
                      <a:pt x="49" y="43"/>
                    </a:cubicBezTo>
                    <a:cubicBezTo>
                      <a:pt x="82" y="61"/>
                      <a:pt x="82" y="61"/>
                      <a:pt x="82" y="61"/>
                    </a:cubicBezTo>
                    <a:cubicBezTo>
                      <a:pt x="82" y="61"/>
                      <a:pt x="83" y="61"/>
                      <a:pt x="84" y="60"/>
                    </a:cubicBezTo>
                    <a:cubicBezTo>
                      <a:pt x="84" y="59"/>
                      <a:pt x="84" y="58"/>
                      <a:pt x="83" y="58"/>
                    </a:cubicBezTo>
                    <a:cubicBezTo>
                      <a:pt x="83" y="58"/>
                      <a:pt x="79" y="55"/>
                      <a:pt x="72" y="52"/>
                    </a:cubicBezTo>
                    <a:cubicBezTo>
                      <a:pt x="62" y="46"/>
                      <a:pt x="47" y="37"/>
                      <a:pt x="35" y="29"/>
                    </a:cubicBezTo>
                    <a:cubicBezTo>
                      <a:pt x="29" y="25"/>
                      <a:pt x="23" y="22"/>
                      <a:pt x="19" y="19"/>
                    </a:cubicBezTo>
                    <a:cubicBezTo>
                      <a:pt x="17" y="18"/>
                      <a:pt x="16" y="17"/>
                      <a:pt x="14" y="16"/>
                    </a:cubicBezTo>
                    <a:cubicBezTo>
                      <a:pt x="14" y="15"/>
                      <a:pt x="14" y="15"/>
                      <a:pt x="13" y="15"/>
                    </a:cubicBezTo>
                    <a:cubicBezTo>
                      <a:pt x="13" y="15"/>
                      <a:pt x="13" y="15"/>
                      <a:pt x="13" y="15"/>
                    </a:cubicBezTo>
                    <a:cubicBezTo>
                      <a:pt x="12" y="15"/>
                      <a:pt x="12" y="15"/>
                      <a:pt x="12" y="15"/>
                    </a:cubicBezTo>
                    <a:cubicBezTo>
                      <a:pt x="13" y="15"/>
                      <a:pt x="13" y="15"/>
                      <a:pt x="13" y="15"/>
                    </a:cubicBezTo>
                    <a:cubicBezTo>
                      <a:pt x="13" y="15"/>
                      <a:pt x="13" y="15"/>
                      <a:pt x="13" y="15"/>
                    </a:cubicBezTo>
                    <a:cubicBezTo>
                      <a:pt x="12" y="15"/>
                      <a:pt x="12" y="15"/>
                      <a:pt x="12" y="15"/>
                    </a:cubicBezTo>
                    <a:cubicBezTo>
                      <a:pt x="13" y="15"/>
                      <a:pt x="13" y="15"/>
                      <a:pt x="13" y="15"/>
                    </a:cubicBezTo>
                    <a:cubicBezTo>
                      <a:pt x="12" y="15"/>
                      <a:pt x="12" y="15"/>
                      <a:pt x="12" y="15"/>
                    </a:cubicBezTo>
                    <a:cubicBezTo>
                      <a:pt x="13" y="16"/>
                      <a:pt x="13" y="16"/>
                      <a:pt x="13" y="16"/>
                    </a:cubicBezTo>
                    <a:cubicBezTo>
                      <a:pt x="13" y="15"/>
                      <a:pt x="13" y="15"/>
                      <a:pt x="13" y="15"/>
                    </a:cubicBezTo>
                    <a:cubicBezTo>
                      <a:pt x="12" y="15"/>
                      <a:pt x="12" y="15"/>
                      <a:pt x="12" y="15"/>
                    </a:cubicBezTo>
                    <a:cubicBezTo>
                      <a:pt x="13" y="16"/>
                      <a:pt x="13" y="16"/>
                      <a:pt x="13" y="16"/>
                    </a:cubicBezTo>
                    <a:cubicBezTo>
                      <a:pt x="13" y="16"/>
                      <a:pt x="13" y="16"/>
                      <a:pt x="13" y="16"/>
                    </a:cubicBezTo>
                    <a:cubicBezTo>
                      <a:pt x="12" y="15"/>
                      <a:pt x="12" y="15"/>
                      <a:pt x="12" y="15"/>
                    </a:cubicBezTo>
                    <a:cubicBezTo>
                      <a:pt x="12" y="17"/>
                      <a:pt x="12" y="17"/>
                      <a:pt x="12" y="17"/>
                    </a:cubicBezTo>
                    <a:cubicBezTo>
                      <a:pt x="13" y="16"/>
                      <a:pt x="13" y="16"/>
                      <a:pt x="13" y="16"/>
                    </a:cubicBezTo>
                    <a:cubicBezTo>
                      <a:pt x="12" y="15"/>
                      <a:pt x="12" y="15"/>
                      <a:pt x="12" y="15"/>
                    </a:cubicBezTo>
                    <a:cubicBezTo>
                      <a:pt x="12" y="17"/>
                      <a:pt x="12" y="17"/>
                      <a:pt x="12" y="17"/>
                    </a:cubicBezTo>
                    <a:cubicBezTo>
                      <a:pt x="12" y="15"/>
                      <a:pt x="12" y="15"/>
                      <a:pt x="12" y="15"/>
                    </a:cubicBezTo>
                    <a:cubicBezTo>
                      <a:pt x="12" y="17"/>
                      <a:pt x="12" y="17"/>
                      <a:pt x="12" y="17"/>
                    </a:cubicBezTo>
                    <a:cubicBezTo>
                      <a:pt x="12" y="17"/>
                      <a:pt x="12" y="17"/>
                      <a:pt x="12" y="17"/>
                    </a:cubicBezTo>
                    <a:cubicBezTo>
                      <a:pt x="12" y="15"/>
                      <a:pt x="12" y="15"/>
                      <a:pt x="12" y="15"/>
                    </a:cubicBezTo>
                    <a:cubicBezTo>
                      <a:pt x="12" y="17"/>
                      <a:pt x="12" y="17"/>
                      <a:pt x="12" y="17"/>
                    </a:cubicBezTo>
                    <a:cubicBezTo>
                      <a:pt x="12" y="16"/>
                      <a:pt x="12" y="16"/>
                      <a:pt x="12" y="16"/>
                    </a:cubicBezTo>
                    <a:cubicBezTo>
                      <a:pt x="12" y="17"/>
                      <a:pt x="12" y="17"/>
                      <a:pt x="12" y="17"/>
                    </a:cubicBezTo>
                    <a:cubicBezTo>
                      <a:pt x="12" y="17"/>
                      <a:pt x="12" y="17"/>
                      <a:pt x="12" y="17"/>
                    </a:cubicBezTo>
                    <a:cubicBezTo>
                      <a:pt x="12" y="16"/>
                      <a:pt x="12" y="16"/>
                      <a:pt x="12" y="16"/>
                    </a:cubicBezTo>
                    <a:cubicBezTo>
                      <a:pt x="12" y="17"/>
                      <a:pt x="12" y="17"/>
                      <a:pt x="12" y="17"/>
                    </a:cubicBezTo>
                    <a:cubicBezTo>
                      <a:pt x="12" y="17"/>
                      <a:pt x="12" y="17"/>
                      <a:pt x="12" y="17"/>
                    </a:cubicBezTo>
                    <a:cubicBezTo>
                      <a:pt x="12" y="17"/>
                      <a:pt x="13" y="17"/>
                      <a:pt x="13" y="17"/>
                    </a:cubicBezTo>
                    <a:cubicBezTo>
                      <a:pt x="19" y="20"/>
                      <a:pt x="36" y="29"/>
                      <a:pt x="52" y="38"/>
                    </a:cubicBezTo>
                    <a:cubicBezTo>
                      <a:pt x="60" y="42"/>
                      <a:pt x="67" y="47"/>
                      <a:pt x="73" y="50"/>
                    </a:cubicBezTo>
                    <a:cubicBezTo>
                      <a:pt x="76" y="52"/>
                      <a:pt x="78" y="53"/>
                      <a:pt x="80" y="54"/>
                    </a:cubicBezTo>
                    <a:cubicBezTo>
                      <a:pt x="81" y="54"/>
                      <a:pt x="82" y="55"/>
                      <a:pt x="82" y="55"/>
                    </a:cubicBezTo>
                    <a:cubicBezTo>
                      <a:pt x="83" y="55"/>
                      <a:pt x="83" y="55"/>
                      <a:pt x="83" y="55"/>
                    </a:cubicBezTo>
                    <a:cubicBezTo>
                      <a:pt x="83" y="55"/>
                      <a:pt x="84" y="55"/>
                      <a:pt x="84" y="55"/>
                    </a:cubicBezTo>
                    <a:cubicBezTo>
                      <a:pt x="85" y="55"/>
                      <a:pt x="85" y="55"/>
                      <a:pt x="85" y="55"/>
                    </a:cubicBezTo>
                    <a:cubicBezTo>
                      <a:pt x="85" y="55"/>
                      <a:pt x="85" y="55"/>
                      <a:pt x="85" y="55"/>
                    </a:cubicBezTo>
                    <a:cubicBezTo>
                      <a:pt x="85" y="55"/>
                      <a:pt x="85" y="55"/>
                      <a:pt x="85" y="55"/>
                    </a:cubicBezTo>
                    <a:cubicBezTo>
                      <a:pt x="86" y="54"/>
                      <a:pt x="86" y="54"/>
                      <a:pt x="86" y="54"/>
                    </a:cubicBezTo>
                    <a:cubicBezTo>
                      <a:pt x="86" y="53"/>
                      <a:pt x="85" y="53"/>
                      <a:pt x="85" y="53"/>
                    </a:cubicBezTo>
                    <a:cubicBezTo>
                      <a:pt x="85" y="52"/>
                      <a:pt x="85" y="52"/>
                      <a:pt x="85" y="52"/>
                    </a:cubicBezTo>
                    <a:cubicBezTo>
                      <a:pt x="84" y="51"/>
                      <a:pt x="82" y="50"/>
                      <a:pt x="80" y="49"/>
                    </a:cubicBezTo>
                    <a:cubicBezTo>
                      <a:pt x="72" y="44"/>
                      <a:pt x="56" y="35"/>
                      <a:pt x="42" y="26"/>
                    </a:cubicBezTo>
                    <a:cubicBezTo>
                      <a:pt x="36" y="22"/>
                      <a:pt x="29" y="19"/>
                      <a:pt x="24" y="16"/>
                    </a:cubicBezTo>
                    <a:cubicBezTo>
                      <a:pt x="22" y="14"/>
                      <a:pt x="20" y="13"/>
                      <a:pt x="19" y="12"/>
                    </a:cubicBezTo>
                    <a:cubicBezTo>
                      <a:pt x="18" y="12"/>
                      <a:pt x="18" y="11"/>
                      <a:pt x="18" y="11"/>
                    </a:cubicBezTo>
                    <a:cubicBezTo>
                      <a:pt x="17" y="11"/>
                      <a:pt x="17" y="11"/>
                      <a:pt x="17" y="11"/>
                    </a:cubicBezTo>
                    <a:cubicBezTo>
                      <a:pt x="17" y="11"/>
                      <a:pt x="17" y="11"/>
                      <a:pt x="17" y="11"/>
                    </a:cubicBezTo>
                    <a:cubicBezTo>
                      <a:pt x="18" y="11"/>
                      <a:pt x="18" y="11"/>
                      <a:pt x="18" y="11"/>
                    </a:cubicBezTo>
                    <a:cubicBezTo>
                      <a:pt x="17" y="11"/>
                      <a:pt x="17" y="11"/>
                      <a:pt x="17" y="11"/>
                    </a:cubicBezTo>
                    <a:cubicBezTo>
                      <a:pt x="17" y="11"/>
                      <a:pt x="17" y="11"/>
                      <a:pt x="17" y="11"/>
                    </a:cubicBezTo>
                    <a:cubicBezTo>
                      <a:pt x="18" y="11"/>
                      <a:pt x="18" y="11"/>
                      <a:pt x="18" y="11"/>
                    </a:cubicBezTo>
                    <a:cubicBezTo>
                      <a:pt x="16" y="11"/>
                      <a:pt x="16" y="11"/>
                      <a:pt x="16" y="11"/>
                    </a:cubicBezTo>
                    <a:cubicBezTo>
                      <a:pt x="17" y="12"/>
                      <a:pt x="17" y="12"/>
                      <a:pt x="17" y="12"/>
                    </a:cubicBezTo>
                    <a:cubicBezTo>
                      <a:pt x="18" y="11"/>
                      <a:pt x="18" y="11"/>
                      <a:pt x="18" y="11"/>
                    </a:cubicBezTo>
                    <a:cubicBezTo>
                      <a:pt x="16" y="11"/>
                      <a:pt x="16" y="11"/>
                      <a:pt x="16" y="11"/>
                    </a:cubicBezTo>
                    <a:cubicBezTo>
                      <a:pt x="17" y="12"/>
                      <a:pt x="17" y="12"/>
                      <a:pt x="17" y="12"/>
                    </a:cubicBezTo>
                    <a:cubicBezTo>
                      <a:pt x="16" y="11"/>
                      <a:pt x="16" y="11"/>
                      <a:pt x="16" y="11"/>
                    </a:cubicBezTo>
                    <a:cubicBezTo>
                      <a:pt x="15" y="13"/>
                      <a:pt x="15" y="13"/>
                      <a:pt x="15" y="13"/>
                    </a:cubicBezTo>
                    <a:cubicBezTo>
                      <a:pt x="15" y="13"/>
                      <a:pt x="31" y="21"/>
                      <a:pt x="47" y="30"/>
                    </a:cubicBezTo>
                    <a:cubicBezTo>
                      <a:pt x="56" y="35"/>
                      <a:pt x="64" y="39"/>
                      <a:pt x="70" y="42"/>
                    </a:cubicBezTo>
                    <a:cubicBezTo>
                      <a:pt x="74" y="44"/>
                      <a:pt x="77" y="46"/>
                      <a:pt x="79" y="46"/>
                    </a:cubicBezTo>
                    <a:cubicBezTo>
                      <a:pt x="80" y="47"/>
                      <a:pt x="81" y="47"/>
                      <a:pt x="82" y="48"/>
                    </a:cubicBezTo>
                    <a:cubicBezTo>
                      <a:pt x="82" y="48"/>
                      <a:pt x="83" y="48"/>
                      <a:pt x="84" y="48"/>
                    </a:cubicBezTo>
                    <a:cubicBezTo>
                      <a:pt x="84" y="48"/>
                      <a:pt x="84" y="48"/>
                      <a:pt x="84" y="48"/>
                    </a:cubicBezTo>
                    <a:cubicBezTo>
                      <a:pt x="85" y="48"/>
                      <a:pt x="85" y="48"/>
                      <a:pt x="85" y="47"/>
                    </a:cubicBezTo>
                    <a:cubicBezTo>
                      <a:pt x="85" y="47"/>
                      <a:pt x="85" y="47"/>
                      <a:pt x="85" y="46"/>
                    </a:cubicBezTo>
                    <a:cubicBezTo>
                      <a:pt x="85" y="46"/>
                      <a:pt x="85" y="46"/>
                      <a:pt x="85" y="45"/>
                    </a:cubicBezTo>
                    <a:cubicBezTo>
                      <a:pt x="60" y="30"/>
                      <a:pt x="60" y="30"/>
                      <a:pt x="60" y="30"/>
                    </a:cubicBezTo>
                    <a:cubicBezTo>
                      <a:pt x="83" y="42"/>
                      <a:pt x="83" y="42"/>
                      <a:pt x="83" y="42"/>
                    </a:cubicBezTo>
                    <a:cubicBezTo>
                      <a:pt x="83" y="42"/>
                      <a:pt x="84" y="42"/>
                      <a:pt x="85" y="41"/>
                    </a:cubicBezTo>
                    <a:cubicBezTo>
                      <a:pt x="85" y="41"/>
                      <a:pt x="85" y="40"/>
                      <a:pt x="84" y="39"/>
                    </a:cubicBezTo>
                    <a:cubicBezTo>
                      <a:pt x="28" y="5"/>
                      <a:pt x="28" y="5"/>
                      <a:pt x="28" y="5"/>
                    </a:cubicBezTo>
                    <a:cubicBezTo>
                      <a:pt x="28" y="6"/>
                      <a:pt x="28" y="6"/>
                      <a:pt x="28" y="6"/>
                    </a:cubicBezTo>
                    <a:cubicBezTo>
                      <a:pt x="29" y="7"/>
                      <a:pt x="29" y="7"/>
                      <a:pt x="29" y="7"/>
                    </a:cubicBezTo>
                    <a:cubicBezTo>
                      <a:pt x="28" y="6"/>
                      <a:pt x="28" y="6"/>
                      <a:pt x="28" y="6"/>
                    </a:cubicBezTo>
                    <a:cubicBezTo>
                      <a:pt x="28" y="7"/>
                      <a:pt x="28" y="7"/>
                      <a:pt x="28" y="7"/>
                    </a:cubicBezTo>
                    <a:cubicBezTo>
                      <a:pt x="28" y="7"/>
                      <a:pt x="29" y="7"/>
                      <a:pt x="29" y="7"/>
                    </a:cubicBezTo>
                    <a:cubicBezTo>
                      <a:pt x="28" y="6"/>
                      <a:pt x="28" y="6"/>
                      <a:pt x="28" y="6"/>
                    </a:cubicBezTo>
                    <a:cubicBezTo>
                      <a:pt x="28" y="7"/>
                      <a:pt x="28" y="7"/>
                      <a:pt x="28" y="7"/>
                    </a:cubicBezTo>
                    <a:cubicBezTo>
                      <a:pt x="28" y="6"/>
                      <a:pt x="28" y="6"/>
                      <a:pt x="28" y="6"/>
                    </a:cubicBezTo>
                    <a:cubicBezTo>
                      <a:pt x="28" y="7"/>
                      <a:pt x="28" y="7"/>
                      <a:pt x="28" y="7"/>
                    </a:cubicBezTo>
                    <a:cubicBezTo>
                      <a:pt x="28" y="7"/>
                      <a:pt x="28" y="7"/>
                      <a:pt x="28" y="7"/>
                    </a:cubicBezTo>
                    <a:cubicBezTo>
                      <a:pt x="28" y="6"/>
                      <a:pt x="28" y="6"/>
                      <a:pt x="28" y="6"/>
                    </a:cubicBezTo>
                    <a:cubicBezTo>
                      <a:pt x="28" y="7"/>
                      <a:pt x="28" y="7"/>
                      <a:pt x="28" y="7"/>
                    </a:cubicBezTo>
                    <a:cubicBezTo>
                      <a:pt x="28" y="7"/>
                      <a:pt x="28" y="7"/>
                      <a:pt x="28" y="7"/>
                    </a:cubicBezTo>
                    <a:cubicBezTo>
                      <a:pt x="28" y="7"/>
                      <a:pt x="28" y="7"/>
                      <a:pt x="28" y="7"/>
                    </a:cubicBezTo>
                    <a:cubicBezTo>
                      <a:pt x="28" y="7"/>
                      <a:pt x="28" y="7"/>
                      <a:pt x="28" y="7"/>
                    </a:cubicBezTo>
                    <a:cubicBezTo>
                      <a:pt x="28" y="7"/>
                      <a:pt x="28" y="7"/>
                      <a:pt x="28" y="7"/>
                    </a:cubicBezTo>
                    <a:cubicBezTo>
                      <a:pt x="28" y="7"/>
                      <a:pt x="28" y="7"/>
                      <a:pt x="28" y="7"/>
                    </a:cubicBezTo>
                    <a:cubicBezTo>
                      <a:pt x="28" y="7"/>
                      <a:pt x="29" y="8"/>
                      <a:pt x="31" y="9"/>
                    </a:cubicBezTo>
                    <a:cubicBezTo>
                      <a:pt x="38" y="12"/>
                      <a:pt x="51" y="18"/>
                      <a:pt x="62" y="25"/>
                    </a:cubicBezTo>
                    <a:cubicBezTo>
                      <a:pt x="68" y="28"/>
                      <a:pt x="74" y="30"/>
                      <a:pt x="78" y="33"/>
                    </a:cubicBezTo>
                    <a:cubicBezTo>
                      <a:pt x="81" y="35"/>
                      <a:pt x="84" y="36"/>
                      <a:pt x="84" y="36"/>
                    </a:cubicBezTo>
                    <a:cubicBezTo>
                      <a:pt x="85" y="36"/>
                      <a:pt x="86" y="36"/>
                      <a:pt x="86" y="35"/>
                    </a:cubicBezTo>
                    <a:cubicBezTo>
                      <a:pt x="86" y="35"/>
                      <a:pt x="86" y="34"/>
                      <a:pt x="85" y="33"/>
                    </a:cubicBezTo>
                    <a:cubicBezTo>
                      <a:pt x="85" y="33"/>
                      <a:pt x="82" y="32"/>
                      <a:pt x="78" y="29"/>
                    </a:cubicBezTo>
                    <a:cubicBezTo>
                      <a:pt x="70" y="25"/>
                      <a:pt x="60" y="18"/>
                      <a:pt x="51" y="13"/>
                    </a:cubicBezTo>
                    <a:cubicBezTo>
                      <a:pt x="47" y="10"/>
                      <a:pt x="43" y="7"/>
                      <a:pt x="40" y="6"/>
                    </a:cubicBezTo>
                    <a:cubicBezTo>
                      <a:pt x="38" y="5"/>
                      <a:pt x="37" y="4"/>
                      <a:pt x="36" y="3"/>
                    </a:cubicBezTo>
                    <a:cubicBezTo>
                      <a:pt x="36" y="3"/>
                      <a:pt x="36" y="3"/>
                      <a:pt x="36" y="3"/>
                    </a:cubicBezTo>
                    <a:cubicBezTo>
                      <a:pt x="35" y="2"/>
                      <a:pt x="35" y="2"/>
                      <a:pt x="35" y="2"/>
                    </a:cubicBezTo>
                    <a:cubicBezTo>
                      <a:pt x="35" y="2"/>
                      <a:pt x="35" y="2"/>
                      <a:pt x="35" y="2"/>
                    </a:cubicBezTo>
                    <a:cubicBezTo>
                      <a:pt x="35" y="3"/>
                      <a:pt x="35" y="3"/>
                      <a:pt x="35" y="3"/>
                    </a:cubicBezTo>
                    <a:cubicBezTo>
                      <a:pt x="36" y="3"/>
                      <a:pt x="36" y="3"/>
                      <a:pt x="36" y="3"/>
                    </a:cubicBezTo>
                    <a:cubicBezTo>
                      <a:pt x="36" y="3"/>
                      <a:pt x="35" y="3"/>
                      <a:pt x="35" y="2"/>
                    </a:cubicBezTo>
                    <a:cubicBezTo>
                      <a:pt x="35" y="3"/>
                      <a:pt x="35" y="3"/>
                      <a:pt x="35" y="3"/>
                    </a:cubicBezTo>
                    <a:cubicBezTo>
                      <a:pt x="36" y="3"/>
                      <a:pt x="36" y="3"/>
                      <a:pt x="36" y="3"/>
                    </a:cubicBezTo>
                    <a:cubicBezTo>
                      <a:pt x="34" y="3"/>
                      <a:pt x="34" y="3"/>
                      <a:pt x="34" y="3"/>
                    </a:cubicBezTo>
                    <a:cubicBezTo>
                      <a:pt x="35" y="4"/>
                      <a:pt x="35" y="4"/>
                      <a:pt x="35" y="4"/>
                    </a:cubicBezTo>
                    <a:cubicBezTo>
                      <a:pt x="36" y="3"/>
                      <a:pt x="36" y="3"/>
                      <a:pt x="36" y="3"/>
                    </a:cubicBezTo>
                    <a:cubicBezTo>
                      <a:pt x="34" y="3"/>
                      <a:pt x="34" y="3"/>
                      <a:pt x="34" y="3"/>
                    </a:cubicBezTo>
                    <a:cubicBezTo>
                      <a:pt x="35" y="4"/>
                      <a:pt x="35" y="4"/>
                      <a:pt x="35" y="4"/>
                    </a:cubicBezTo>
                    <a:cubicBezTo>
                      <a:pt x="34" y="3"/>
                      <a:pt x="34" y="3"/>
                      <a:pt x="34" y="3"/>
                    </a:cubicBezTo>
                    <a:cubicBezTo>
                      <a:pt x="34" y="5"/>
                      <a:pt x="34" y="5"/>
                      <a:pt x="34" y="5"/>
                    </a:cubicBezTo>
                    <a:cubicBezTo>
                      <a:pt x="79" y="27"/>
                      <a:pt x="79" y="27"/>
                      <a:pt x="79" y="27"/>
                    </a:cubicBezTo>
                    <a:cubicBezTo>
                      <a:pt x="80" y="27"/>
                      <a:pt x="81" y="27"/>
                      <a:pt x="81" y="26"/>
                    </a:cubicBezTo>
                    <a:cubicBezTo>
                      <a:pt x="81" y="25"/>
                      <a:pt x="81" y="25"/>
                      <a:pt x="81" y="24"/>
                    </a:cubicBezTo>
                    <a:cubicBezTo>
                      <a:pt x="43" y="0"/>
                      <a:pt x="43" y="0"/>
                      <a:pt x="43" y="0"/>
                    </a:cubicBezTo>
                    <a:cubicBezTo>
                      <a:pt x="42" y="2"/>
                      <a:pt x="42" y="2"/>
                      <a:pt x="42" y="2"/>
                    </a:cubicBezTo>
                    <a:cubicBezTo>
                      <a:pt x="43" y="2"/>
                      <a:pt x="43" y="2"/>
                      <a:pt x="43" y="2"/>
                    </a:cubicBezTo>
                    <a:cubicBezTo>
                      <a:pt x="42" y="2"/>
                      <a:pt x="42" y="2"/>
                      <a:pt x="42" y="2"/>
                    </a:cubicBezTo>
                    <a:cubicBezTo>
                      <a:pt x="42" y="3"/>
                      <a:pt x="42" y="3"/>
                      <a:pt x="42" y="3"/>
                    </a:cubicBezTo>
                    <a:cubicBezTo>
                      <a:pt x="42" y="3"/>
                      <a:pt x="43" y="3"/>
                      <a:pt x="43" y="2"/>
                    </a:cubicBezTo>
                    <a:cubicBezTo>
                      <a:pt x="42" y="2"/>
                      <a:pt x="42" y="2"/>
                      <a:pt x="42" y="2"/>
                    </a:cubicBezTo>
                    <a:cubicBezTo>
                      <a:pt x="42" y="3"/>
                      <a:pt x="42" y="3"/>
                      <a:pt x="42" y="3"/>
                    </a:cubicBezTo>
                    <a:cubicBezTo>
                      <a:pt x="42" y="2"/>
                      <a:pt x="42" y="2"/>
                      <a:pt x="42" y="2"/>
                    </a:cubicBezTo>
                    <a:cubicBezTo>
                      <a:pt x="42" y="3"/>
                      <a:pt x="42" y="3"/>
                      <a:pt x="42" y="3"/>
                    </a:cubicBezTo>
                    <a:cubicBezTo>
                      <a:pt x="42" y="3"/>
                      <a:pt x="42" y="3"/>
                      <a:pt x="42" y="3"/>
                    </a:cubicBezTo>
                    <a:cubicBezTo>
                      <a:pt x="42" y="2"/>
                      <a:pt x="42" y="2"/>
                      <a:pt x="42" y="2"/>
                    </a:cubicBezTo>
                    <a:cubicBezTo>
                      <a:pt x="42" y="3"/>
                      <a:pt x="42" y="3"/>
                      <a:pt x="42" y="3"/>
                    </a:cubicBezTo>
                    <a:cubicBezTo>
                      <a:pt x="42" y="2"/>
                      <a:pt x="42" y="2"/>
                      <a:pt x="42" y="2"/>
                    </a:cubicBezTo>
                    <a:cubicBezTo>
                      <a:pt x="42" y="3"/>
                      <a:pt x="42" y="3"/>
                      <a:pt x="42" y="3"/>
                    </a:cubicBezTo>
                    <a:cubicBezTo>
                      <a:pt x="42" y="3"/>
                      <a:pt x="42" y="3"/>
                      <a:pt x="42" y="3"/>
                    </a:cubicBezTo>
                    <a:cubicBezTo>
                      <a:pt x="42" y="2"/>
                      <a:pt x="42" y="2"/>
                      <a:pt x="42" y="2"/>
                    </a:cubicBezTo>
                    <a:cubicBezTo>
                      <a:pt x="42" y="3"/>
                      <a:pt x="42" y="3"/>
                      <a:pt x="42" y="3"/>
                    </a:cubicBezTo>
                    <a:cubicBezTo>
                      <a:pt x="42" y="3"/>
                      <a:pt x="42" y="3"/>
                      <a:pt x="42" y="3"/>
                    </a:cubicBezTo>
                    <a:cubicBezTo>
                      <a:pt x="42" y="3"/>
                      <a:pt x="42" y="3"/>
                      <a:pt x="42" y="3"/>
                    </a:cubicBezTo>
                    <a:cubicBezTo>
                      <a:pt x="42" y="3"/>
                      <a:pt x="42" y="3"/>
                      <a:pt x="42" y="3"/>
                    </a:cubicBezTo>
                    <a:cubicBezTo>
                      <a:pt x="42" y="3"/>
                      <a:pt x="42" y="3"/>
                      <a:pt x="42" y="3"/>
                    </a:cubicBezTo>
                    <a:cubicBezTo>
                      <a:pt x="42" y="3"/>
                      <a:pt x="42" y="3"/>
                      <a:pt x="42" y="3"/>
                    </a:cubicBezTo>
                    <a:cubicBezTo>
                      <a:pt x="42" y="3"/>
                      <a:pt x="42" y="3"/>
                      <a:pt x="43" y="4"/>
                    </a:cubicBezTo>
                    <a:cubicBezTo>
                      <a:pt x="47" y="5"/>
                      <a:pt x="54" y="9"/>
                      <a:pt x="60" y="12"/>
                    </a:cubicBezTo>
                    <a:cubicBezTo>
                      <a:pt x="64" y="13"/>
                      <a:pt x="67" y="15"/>
                      <a:pt x="69" y="16"/>
                    </a:cubicBezTo>
                    <a:cubicBezTo>
                      <a:pt x="70" y="16"/>
                      <a:pt x="71" y="17"/>
                      <a:pt x="72" y="17"/>
                    </a:cubicBezTo>
                    <a:cubicBezTo>
                      <a:pt x="73" y="17"/>
                      <a:pt x="73" y="17"/>
                      <a:pt x="73" y="18"/>
                    </a:cubicBezTo>
                    <a:cubicBezTo>
                      <a:pt x="74" y="18"/>
                      <a:pt x="74" y="18"/>
                      <a:pt x="74" y="18"/>
                    </a:cubicBezTo>
                    <a:cubicBezTo>
                      <a:pt x="75" y="18"/>
                      <a:pt x="75" y="18"/>
                      <a:pt x="75" y="18"/>
                    </a:cubicBezTo>
                    <a:cubicBezTo>
                      <a:pt x="75" y="18"/>
                      <a:pt x="75" y="17"/>
                      <a:pt x="76" y="17"/>
                    </a:cubicBezTo>
                    <a:cubicBezTo>
                      <a:pt x="76" y="16"/>
                      <a:pt x="76" y="16"/>
                      <a:pt x="76" y="16"/>
                    </a:cubicBezTo>
                    <a:cubicBezTo>
                      <a:pt x="76" y="16"/>
                      <a:pt x="76" y="15"/>
                      <a:pt x="75" y="15"/>
                    </a:cubicBezTo>
                    <a:cubicBezTo>
                      <a:pt x="75" y="15"/>
                      <a:pt x="75" y="15"/>
                      <a:pt x="75" y="15"/>
                    </a:cubicBezTo>
                    <a:cubicBezTo>
                      <a:pt x="75" y="15"/>
                      <a:pt x="75" y="15"/>
                      <a:pt x="75" y="15"/>
                    </a:cubicBezTo>
                    <a:cubicBezTo>
                      <a:pt x="73" y="14"/>
                      <a:pt x="68" y="11"/>
                      <a:pt x="63" y="8"/>
                    </a:cubicBezTo>
                    <a:cubicBezTo>
                      <a:pt x="61" y="6"/>
                      <a:pt x="58" y="5"/>
                      <a:pt x="56" y="4"/>
                    </a:cubicBezTo>
                    <a:cubicBezTo>
                      <a:pt x="56" y="3"/>
                      <a:pt x="55" y="3"/>
                      <a:pt x="54" y="2"/>
                    </a:cubicBezTo>
                    <a:cubicBezTo>
                      <a:pt x="54" y="2"/>
                      <a:pt x="54" y="2"/>
                      <a:pt x="54" y="2"/>
                    </a:cubicBezTo>
                    <a:cubicBezTo>
                      <a:pt x="54" y="2"/>
                      <a:pt x="54" y="2"/>
                      <a:pt x="54" y="2"/>
                    </a:cubicBezTo>
                    <a:cubicBezTo>
                      <a:pt x="53" y="3"/>
                      <a:pt x="53" y="3"/>
                      <a:pt x="53" y="3"/>
                    </a:cubicBezTo>
                    <a:cubicBezTo>
                      <a:pt x="54" y="2"/>
                      <a:pt x="54" y="2"/>
                      <a:pt x="54" y="2"/>
                    </a:cubicBezTo>
                    <a:cubicBezTo>
                      <a:pt x="54" y="2"/>
                      <a:pt x="54" y="2"/>
                      <a:pt x="54" y="2"/>
                    </a:cubicBezTo>
                    <a:cubicBezTo>
                      <a:pt x="53" y="3"/>
                      <a:pt x="53" y="3"/>
                      <a:pt x="53" y="3"/>
                    </a:cubicBezTo>
                    <a:cubicBezTo>
                      <a:pt x="54" y="2"/>
                      <a:pt x="54" y="2"/>
                      <a:pt x="54" y="2"/>
                    </a:cubicBezTo>
                    <a:cubicBezTo>
                      <a:pt x="53" y="3"/>
                      <a:pt x="53" y="3"/>
                      <a:pt x="53" y="3"/>
                    </a:cubicBezTo>
                    <a:cubicBezTo>
                      <a:pt x="54" y="3"/>
                      <a:pt x="54" y="3"/>
                      <a:pt x="54" y="3"/>
                    </a:cubicBezTo>
                    <a:cubicBezTo>
                      <a:pt x="54" y="2"/>
                      <a:pt x="54" y="2"/>
                      <a:pt x="54" y="2"/>
                    </a:cubicBezTo>
                    <a:cubicBezTo>
                      <a:pt x="53" y="3"/>
                      <a:pt x="53" y="3"/>
                      <a:pt x="53" y="3"/>
                    </a:cubicBezTo>
                    <a:cubicBezTo>
                      <a:pt x="54" y="3"/>
                      <a:pt x="54" y="3"/>
                      <a:pt x="54" y="3"/>
                    </a:cubicBezTo>
                    <a:cubicBezTo>
                      <a:pt x="53" y="3"/>
                      <a:pt x="53" y="3"/>
                      <a:pt x="53" y="3"/>
                    </a:cubicBezTo>
                    <a:cubicBezTo>
                      <a:pt x="54" y="4"/>
                      <a:pt x="54" y="4"/>
                      <a:pt x="54" y="4"/>
                    </a:cubicBezTo>
                    <a:cubicBezTo>
                      <a:pt x="54" y="3"/>
                      <a:pt x="54" y="3"/>
                      <a:pt x="54" y="3"/>
                    </a:cubicBezTo>
                    <a:cubicBezTo>
                      <a:pt x="53" y="3"/>
                      <a:pt x="53" y="3"/>
                      <a:pt x="53" y="3"/>
                    </a:cubicBezTo>
                    <a:cubicBezTo>
                      <a:pt x="54" y="4"/>
                      <a:pt x="54" y="4"/>
                      <a:pt x="54" y="4"/>
                    </a:cubicBezTo>
                    <a:cubicBezTo>
                      <a:pt x="55" y="3"/>
                      <a:pt x="54" y="2"/>
                      <a:pt x="54" y="2"/>
                    </a:cubicBezTo>
                    <a:cubicBezTo>
                      <a:pt x="53" y="1"/>
                      <a:pt x="52" y="1"/>
                      <a:pt x="52" y="2"/>
                    </a:cubicBezTo>
                    <a:cubicBezTo>
                      <a:pt x="51" y="3"/>
                      <a:pt x="51" y="3"/>
                      <a:pt x="51" y="3"/>
                    </a:cubicBezTo>
                    <a:cubicBezTo>
                      <a:pt x="51" y="4"/>
                      <a:pt x="52" y="4"/>
                      <a:pt x="52" y="4"/>
                    </a:cubicBezTo>
                    <a:cubicBezTo>
                      <a:pt x="52" y="5"/>
                      <a:pt x="52" y="5"/>
                      <a:pt x="52" y="5"/>
                    </a:cubicBezTo>
                    <a:cubicBezTo>
                      <a:pt x="53" y="5"/>
                      <a:pt x="55" y="6"/>
                      <a:pt x="57" y="8"/>
                    </a:cubicBezTo>
                    <a:cubicBezTo>
                      <a:pt x="60" y="10"/>
                      <a:pt x="65" y="12"/>
                      <a:pt x="68" y="14"/>
                    </a:cubicBezTo>
                    <a:cubicBezTo>
                      <a:pt x="69" y="15"/>
                      <a:pt x="71" y="16"/>
                      <a:pt x="72" y="16"/>
                    </a:cubicBezTo>
                    <a:cubicBezTo>
                      <a:pt x="72" y="17"/>
                      <a:pt x="73" y="17"/>
                      <a:pt x="73" y="17"/>
                    </a:cubicBezTo>
                    <a:cubicBezTo>
                      <a:pt x="73" y="17"/>
                      <a:pt x="73" y="17"/>
                      <a:pt x="73" y="17"/>
                    </a:cubicBezTo>
                    <a:cubicBezTo>
                      <a:pt x="73" y="17"/>
                      <a:pt x="73" y="17"/>
                      <a:pt x="73" y="17"/>
                    </a:cubicBezTo>
                    <a:cubicBezTo>
                      <a:pt x="74" y="17"/>
                      <a:pt x="74" y="17"/>
                      <a:pt x="74" y="17"/>
                    </a:cubicBezTo>
                    <a:cubicBezTo>
                      <a:pt x="73" y="17"/>
                      <a:pt x="73" y="17"/>
                      <a:pt x="73" y="17"/>
                    </a:cubicBezTo>
                    <a:cubicBezTo>
                      <a:pt x="73" y="17"/>
                      <a:pt x="73" y="17"/>
                      <a:pt x="73" y="17"/>
                    </a:cubicBezTo>
                    <a:cubicBezTo>
                      <a:pt x="74" y="17"/>
                      <a:pt x="74" y="17"/>
                      <a:pt x="74" y="17"/>
                    </a:cubicBezTo>
                    <a:cubicBezTo>
                      <a:pt x="73" y="17"/>
                      <a:pt x="73" y="17"/>
                      <a:pt x="73" y="17"/>
                    </a:cubicBezTo>
                    <a:cubicBezTo>
                      <a:pt x="74" y="16"/>
                      <a:pt x="74" y="16"/>
                      <a:pt x="74" y="16"/>
                    </a:cubicBezTo>
                    <a:cubicBezTo>
                      <a:pt x="73" y="17"/>
                      <a:pt x="73" y="17"/>
                      <a:pt x="73" y="17"/>
                    </a:cubicBezTo>
                    <a:cubicBezTo>
                      <a:pt x="73" y="17"/>
                      <a:pt x="73" y="17"/>
                      <a:pt x="73" y="17"/>
                    </a:cubicBezTo>
                    <a:cubicBezTo>
                      <a:pt x="74" y="16"/>
                      <a:pt x="74" y="16"/>
                      <a:pt x="74" y="16"/>
                    </a:cubicBezTo>
                    <a:cubicBezTo>
                      <a:pt x="73" y="17"/>
                      <a:pt x="73" y="17"/>
                      <a:pt x="73" y="17"/>
                    </a:cubicBezTo>
                    <a:cubicBezTo>
                      <a:pt x="74" y="16"/>
                      <a:pt x="74" y="16"/>
                      <a:pt x="74" y="16"/>
                    </a:cubicBezTo>
                    <a:cubicBezTo>
                      <a:pt x="73" y="16"/>
                      <a:pt x="73" y="16"/>
                      <a:pt x="73" y="16"/>
                    </a:cubicBezTo>
                    <a:cubicBezTo>
                      <a:pt x="73" y="17"/>
                      <a:pt x="73" y="17"/>
                      <a:pt x="73" y="17"/>
                    </a:cubicBezTo>
                    <a:cubicBezTo>
                      <a:pt x="74" y="16"/>
                      <a:pt x="74" y="16"/>
                      <a:pt x="74" y="16"/>
                    </a:cubicBezTo>
                    <a:cubicBezTo>
                      <a:pt x="73" y="16"/>
                      <a:pt x="73" y="16"/>
                      <a:pt x="73" y="16"/>
                    </a:cubicBezTo>
                    <a:cubicBezTo>
                      <a:pt x="74" y="16"/>
                      <a:pt x="74" y="16"/>
                      <a:pt x="74" y="16"/>
                    </a:cubicBezTo>
                    <a:cubicBezTo>
                      <a:pt x="73" y="15"/>
                      <a:pt x="73" y="15"/>
                      <a:pt x="73" y="15"/>
                    </a:cubicBezTo>
                    <a:cubicBezTo>
                      <a:pt x="74" y="16"/>
                      <a:pt x="74" y="16"/>
                      <a:pt x="74" y="16"/>
                    </a:cubicBezTo>
                    <a:cubicBezTo>
                      <a:pt x="74" y="15"/>
                      <a:pt x="74" y="15"/>
                      <a:pt x="74" y="15"/>
                    </a:cubicBezTo>
                    <a:cubicBezTo>
                      <a:pt x="74" y="15"/>
                      <a:pt x="73" y="15"/>
                      <a:pt x="73" y="15"/>
                    </a:cubicBezTo>
                    <a:cubicBezTo>
                      <a:pt x="74" y="16"/>
                      <a:pt x="74" y="16"/>
                      <a:pt x="74" y="16"/>
                    </a:cubicBezTo>
                    <a:cubicBezTo>
                      <a:pt x="74" y="15"/>
                      <a:pt x="74" y="15"/>
                      <a:pt x="74" y="15"/>
                    </a:cubicBezTo>
                    <a:cubicBezTo>
                      <a:pt x="74" y="16"/>
                      <a:pt x="74" y="16"/>
                      <a:pt x="74" y="16"/>
                    </a:cubicBezTo>
                    <a:cubicBezTo>
                      <a:pt x="74" y="15"/>
                      <a:pt x="74" y="15"/>
                      <a:pt x="74" y="15"/>
                    </a:cubicBezTo>
                    <a:cubicBezTo>
                      <a:pt x="74" y="15"/>
                      <a:pt x="74" y="15"/>
                      <a:pt x="74" y="15"/>
                    </a:cubicBezTo>
                    <a:cubicBezTo>
                      <a:pt x="74" y="16"/>
                      <a:pt x="74" y="16"/>
                      <a:pt x="74" y="16"/>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4" y="15"/>
                      <a:pt x="74" y="15"/>
                    </a:cubicBezTo>
                    <a:cubicBezTo>
                      <a:pt x="74" y="15"/>
                      <a:pt x="73" y="15"/>
                      <a:pt x="72" y="14"/>
                    </a:cubicBezTo>
                    <a:cubicBezTo>
                      <a:pt x="69" y="13"/>
                      <a:pt x="61" y="9"/>
                      <a:pt x="55" y="6"/>
                    </a:cubicBezTo>
                    <a:cubicBezTo>
                      <a:pt x="52" y="5"/>
                      <a:pt x="49" y="3"/>
                      <a:pt x="46" y="2"/>
                    </a:cubicBezTo>
                    <a:cubicBezTo>
                      <a:pt x="45" y="1"/>
                      <a:pt x="44" y="1"/>
                      <a:pt x="44" y="1"/>
                    </a:cubicBezTo>
                    <a:cubicBezTo>
                      <a:pt x="43" y="1"/>
                      <a:pt x="43" y="0"/>
                      <a:pt x="43" y="0"/>
                    </a:cubicBezTo>
                    <a:cubicBezTo>
                      <a:pt x="42" y="0"/>
                      <a:pt x="42" y="0"/>
                      <a:pt x="42" y="0"/>
                    </a:cubicBezTo>
                    <a:cubicBezTo>
                      <a:pt x="42" y="0"/>
                      <a:pt x="42" y="0"/>
                      <a:pt x="42" y="0"/>
                    </a:cubicBezTo>
                    <a:cubicBezTo>
                      <a:pt x="41" y="0"/>
                      <a:pt x="41" y="0"/>
                      <a:pt x="41" y="0"/>
                    </a:cubicBezTo>
                    <a:cubicBezTo>
                      <a:pt x="41" y="0"/>
                      <a:pt x="41" y="0"/>
                      <a:pt x="40" y="1"/>
                    </a:cubicBezTo>
                    <a:cubicBezTo>
                      <a:pt x="40" y="2"/>
                      <a:pt x="40" y="2"/>
                      <a:pt x="41" y="3"/>
                    </a:cubicBezTo>
                    <a:cubicBezTo>
                      <a:pt x="55" y="12"/>
                      <a:pt x="55" y="12"/>
                      <a:pt x="55" y="12"/>
                    </a:cubicBezTo>
                    <a:cubicBezTo>
                      <a:pt x="35" y="2"/>
                      <a:pt x="35" y="2"/>
                      <a:pt x="35" y="2"/>
                    </a:cubicBezTo>
                    <a:cubicBezTo>
                      <a:pt x="34" y="2"/>
                      <a:pt x="33" y="2"/>
                      <a:pt x="33" y="2"/>
                    </a:cubicBezTo>
                    <a:cubicBezTo>
                      <a:pt x="33" y="3"/>
                      <a:pt x="33" y="3"/>
                      <a:pt x="33" y="3"/>
                    </a:cubicBezTo>
                    <a:cubicBezTo>
                      <a:pt x="33" y="4"/>
                      <a:pt x="33" y="4"/>
                      <a:pt x="33" y="4"/>
                    </a:cubicBezTo>
                    <a:cubicBezTo>
                      <a:pt x="34" y="5"/>
                      <a:pt x="34" y="5"/>
                      <a:pt x="34" y="5"/>
                    </a:cubicBezTo>
                    <a:cubicBezTo>
                      <a:pt x="34" y="5"/>
                      <a:pt x="35" y="6"/>
                      <a:pt x="37" y="7"/>
                    </a:cubicBezTo>
                    <a:cubicBezTo>
                      <a:pt x="49" y="15"/>
                      <a:pt x="84" y="36"/>
                      <a:pt x="84" y="36"/>
                    </a:cubicBezTo>
                    <a:cubicBezTo>
                      <a:pt x="85" y="35"/>
                      <a:pt x="85" y="35"/>
                      <a:pt x="85" y="35"/>
                    </a:cubicBezTo>
                    <a:cubicBezTo>
                      <a:pt x="85" y="33"/>
                      <a:pt x="85" y="33"/>
                      <a:pt x="85" y="33"/>
                    </a:cubicBezTo>
                    <a:cubicBezTo>
                      <a:pt x="85" y="33"/>
                      <a:pt x="72" y="26"/>
                      <a:pt x="58" y="19"/>
                    </a:cubicBezTo>
                    <a:cubicBezTo>
                      <a:pt x="51" y="15"/>
                      <a:pt x="44" y="12"/>
                      <a:pt x="39" y="9"/>
                    </a:cubicBezTo>
                    <a:cubicBezTo>
                      <a:pt x="36" y="8"/>
                      <a:pt x="34" y="6"/>
                      <a:pt x="32" y="6"/>
                    </a:cubicBezTo>
                    <a:cubicBezTo>
                      <a:pt x="31" y="5"/>
                      <a:pt x="30" y="5"/>
                      <a:pt x="29" y="5"/>
                    </a:cubicBezTo>
                    <a:cubicBezTo>
                      <a:pt x="29" y="4"/>
                      <a:pt x="29" y="4"/>
                      <a:pt x="29" y="4"/>
                    </a:cubicBezTo>
                    <a:cubicBezTo>
                      <a:pt x="28" y="4"/>
                      <a:pt x="28" y="4"/>
                      <a:pt x="28" y="4"/>
                    </a:cubicBezTo>
                    <a:cubicBezTo>
                      <a:pt x="27" y="4"/>
                      <a:pt x="27" y="4"/>
                      <a:pt x="27" y="4"/>
                    </a:cubicBezTo>
                    <a:cubicBezTo>
                      <a:pt x="27" y="4"/>
                      <a:pt x="27" y="5"/>
                      <a:pt x="26" y="5"/>
                    </a:cubicBezTo>
                    <a:cubicBezTo>
                      <a:pt x="26" y="6"/>
                      <a:pt x="26" y="7"/>
                      <a:pt x="27" y="7"/>
                    </a:cubicBezTo>
                    <a:cubicBezTo>
                      <a:pt x="47" y="20"/>
                      <a:pt x="47" y="20"/>
                      <a:pt x="47" y="20"/>
                    </a:cubicBezTo>
                    <a:cubicBezTo>
                      <a:pt x="24" y="8"/>
                      <a:pt x="24" y="8"/>
                      <a:pt x="24" y="8"/>
                    </a:cubicBezTo>
                    <a:cubicBezTo>
                      <a:pt x="24" y="7"/>
                      <a:pt x="23" y="7"/>
                      <a:pt x="22" y="8"/>
                    </a:cubicBezTo>
                    <a:cubicBezTo>
                      <a:pt x="22" y="9"/>
                      <a:pt x="22" y="10"/>
                      <a:pt x="23" y="10"/>
                    </a:cubicBezTo>
                    <a:cubicBezTo>
                      <a:pt x="83" y="48"/>
                      <a:pt x="83" y="48"/>
                      <a:pt x="83" y="48"/>
                    </a:cubicBezTo>
                    <a:cubicBezTo>
                      <a:pt x="84" y="47"/>
                      <a:pt x="84" y="47"/>
                      <a:pt x="84" y="47"/>
                    </a:cubicBezTo>
                    <a:cubicBezTo>
                      <a:pt x="83" y="46"/>
                      <a:pt x="83" y="46"/>
                      <a:pt x="83" y="46"/>
                    </a:cubicBezTo>
                    <a:cubicBezTo>
                      <a:pt x="84" y="46"/>
                      <a:pt x="84" y="46"/>
                      <a:pt x="84" y="46"/>
                    </a:cubicBezTo>
                    <a:cubicBezTo>
                      <a:pt x="83" y="45"/>
                      <a:pt x="83" y="45"/>
                      <a:pt x="83" y="45"/>
                    </a:cubicBezTo>
                    <a:cubicBezTo>
                      <a:pt x="83" y="46"/>
                      <a:pt x="83" y="46"/>
                      <a:pt x="83" y="46"/>
                    </a:cubicBezTo>
                    <a:cubicBezTo>
                      <a:pt x="84" y="46"/>
                      <a:pt x="84" y="46"/>
                      <a:pt x="84" y="46"/>
                    </a:cubicBezTo>
                    <a:cubicBezTo>
                      <a:pt x="83" y="45"/>
                      <a:pt x="83" y="45"/>
                      <a:pt x="83" y="45"/>
                    </a:cubicBezTo>
                    <a:cubicBezTo>
                      <a:pt x="84" y="46"/>
                      <a:pt x="84" y="46"/>
                      <a:pt x="84" y="46"/>
                    </a:cubicBezTo>
                    <a:cubicBezTo>
                      <a:pt x="84" y="45"/>
                      <a:pt x="84" y="45"/>
                      <a:pt x="84" y="45"/>
                    </a:cubicBezTo>
                    <a:cubicBezTo>
                      <a:pt x="83" y="45"/>
                      <a:pt x="83" y="45"/>
                      <a:pt x="83" y="45"/>
                    </a:cubicBezTo>
                    <a:cubicBezTo>
                      <a:pt x="84" y="46"/>
                      <a:pt x="84" y="46"/>
                      <a:pt x="84" y="46"/>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3" y="45"/>
                      <a:pt x="82" y="45"/>
                    </a:cubicBezTo>
                    <a:cubicBezTo>
                      <a:pt x="80" y="44"/>
                      <a:pt x="74" y="41"/>
                      <a:pt x="67" y="38"/>
                    </a:cubicBezTo>
                    <a:cubicBezTo>
                      <a:pt x="57" y="32"/>
                      <a:pt x="45" y="25"/>
                      <a:pt x="35" y="20"/>
                    </a:cubicBezTo>
                    <a:cubicBezTo>
                      <a:pt x="30" y="17"/>
                      <a:pt x="25" y="15"/>
                      <a:pt x="22" y="13"/>
                    </a:cubicBezTo>
                    <a:cubicBezTo>
                      <a:pt x="19" y="11"/>
                      <a:pt x="17" y="10"/>
                      <a:pt x="17" y="10"/>
                    </a:cubicBezTo>
                    <a:cubicBezTo>
                      <a:pt x="16" y="10"/>
                      <a:pt x="15" y="10"/>
                      <a:pt x="15" y="10"/>
                    </a:cubicBezTo>
                    <a:cubicBezTo>
                      <a:pt x="15" y="11"/>
                      <a:pt x="15" y="11"/>
                      <a:pt x="15" y="11"/>
                    </a:cubicBezTo>
                    <a:cubicBezTo>
                      <a:pt x="15" y="12"/>
                      <a:pt x="15" y="12"/>
                      <a:pt x="15" y="12"/>
                    </a:cubicBezTo>
                    <a:cubicBezTo>
                      <a:pt x="15" y="13"/>
                      <a:pt x="15" y="13"/>
                      <a:pt x="15" y="13"/>
                    </a:cubicBezTo>
                    <a:cubicBezTo>
                      <a:pt x="16" y="14"/>
                      <a:pt x="18" y="15"/>
                      <a:pt x="20" y="16"/>
                    </a:cubicBezTo>
                    <a:cubicBezTo>
                      <a:pt x="28" y="22"/>
                      <a:pt x="44" y="31"/>
                      <a:pt x="58" y="39"/>
                    </a:cubicBezTo>
                    <a:cubicBezTo>
                      <a:pt x="65" y="43"/>
                      <a:pt x="71" y="47"/>
                      <a:pt x="76" y="50"/>
                    </a:cubicBezTo>
                    <a:cubicBezTo>
                      <a:pt x="78" y="51"/>
                      <a:pt x="80" y="52"/>
                      <a:pt x="81" y="53"/>
                    </a:cubicBezTo>
                    <a:cubicBezTo>
                      <a:pt x="82" y="54"/>
                      <a:pt x="82" y="54"/>
                      <a:pt x="83" y="54"/>
                    </a:cubicBezTo>
                    <a:cubicBezTo>
                      <a:pt x="83" y="54"/>
                      <a:pt x="83" y="54"/>
                      <a:pt x="83" y="54"/>
                    </a:cubicBezTo>
                    <a:cubicBezTo>
                      <a:pt x="84" y="54"/>
                      <a:pt x="84" y="54"/>
                      <a:pt x="84" y="54"/>
                    </a:cubicBezTo>
                    <a:cubicBezTo>
                      <a:pt x="83" y="54"/>
                      <a:pt x="83" y="54"/>
                      <a:pt x="83" y="54"/>
                    </a:cubicBezTo>
                    <a:cubicBezTo>
                      <a:pt x="83" y="54"/>
                      <a:pt x="83" y="54"/>
                      <a:pt x="83" y="54"/>
                    </a:cubicBezTo>
                    <a:cubicBezTo>
                      <a:pt x="84" y="54"/>
                      <a:pt x="84" y="54"/>
                      <a:pt x="84" y="54"/>
                    </a:cubicBezTo>
                    <a:cubicBezTo>
                      <a:pt x="83" y="54"/>
                      <a:pt x="83" y="54"/>
                      <a:pt x="83" y="54"/>
                    </a:cubicBezTo>
                    <a:cubicBezTo>
                      <a:pt x="84" y="54"/>
                      <a:pt x="84" y="54"/>
                      <a:pt x="84" y="54"/>
                    </a:cubicBezTo>
                    <a:cubicBezTo>
                      <a:pt x="83" y="53"/>
                      <a:pt x="83" y="53"/>
                      <a:pt x="83" y="53"/>
                    </a:cubicBezTo>
                    <a:cubicBezTo>
                      <a:pt x="83" y="54"/>
                      <a:pt x="83" y="54"/>
                      <a:pt x="83" y="54"/>
                    </a:cubicBezTo>
                    <a:cubicBezTo>
                      <a:pt x="84" y="54"/>
                      <a:pt x="84" y="54"/>
                      <a:pt x="84" y="54"/>
                    </a:cubicBezTo>
                    <a:cubicBezTo>
                      <a:pt x="83" y="53"/>
                      <a:pt x="83" y="53"/>
                      <a:pt x="83" y="53"/>
                    </a:cubicBezTo>
                    <a:cubicBezTo>
                      <a:pt x="84" y="54"/>
                      <a:pt x="84" y="54"/>
                      <a:pt x="84" y="54"/>
                    </a:cubicBezTo>
                    <a:cubicBezTo>
                      <a:pt x="83" y="53"/>
                      <a:pt x="83" y="53"/>
                      <a:pt x="83" y="53"/>
                    </a:cubicBezTo>
                    <a:cubicBezTo>
                      <a:pt x="84" y="54"/>
                      <a:pt x="84" y="54"/>
                      <a:pt x="84" y="54"/>
                    </a:cubicBezTo>
                    <a:cubicBezTo>
                      <a:pt x="84" y="52"/>
                      <a:pt x="84" y="52"/>
                      <a:pt x="84" y="52"/>
                    </a:cubicBezTo>
                    <a:cubicBezTo>
                      <a:pt x="83" y="53"/>
                      <a:pt x="83" y="53"/>
                      <a:pt x="83" y="53"/>
                    </a:cubicBezTo>
                    <a:cubicBezTo>
                      <a:pt x="84" y="54"/>
                      <a:pt x="84" y="54"/>
                      <a:pt x="84" y="54"/>
                    </a:cubicBezTo>
                    <a:cubicBezTo>
                      <a:pt x="84" y="52"/>
                      <a:pt x="84" y="52"/>
                      <a:pt x="84" y="52"/>
                    </a:cubicBezTo>
                    <a:cubicBezTo>
                      <a:pt x="84" y="54"/>
                      <a:pt x="84" y="54"/>
                      <a:pt x="84" y="54"/>
                    </a:cubicBezTo>
                    <a:cubicBezTo>
                      <a:pt x="84" y="52"/>
                      <a:pt x="84" y="52"/>
                      <a:pt x="84" y="52"/>
                    </a:cubicBezTo>
                    <a:cubicBezTo>
                      <a:pt x="84" y="52"/>
                      <a:pt x="84" y="52"/>
                      <a:pt x="84" y="52"/>
                    </a:cubicBezTo>
                    <a:cubicBezTo>
                      <a:pt x="84" y="54"/>
                      <a:pt x="84" y="54"/>
                      <a:pt x="84" y="54"/>
                    </a:cubicBezTo>
                    <a:cubicBezTo>
                      <a:pt x="84" y="52"/>
                      <a:pt x="84" y="52"/>
                      <a:pt x="84" y="52"/>
                    </a:cubicBezTo>
                    <a:cubicBezTo>
                      <a:pt x="84" y="53"/>
                      <a:pt x="84" y="53"/>
                      <a:pt x="84" y="53"/>
                    </a:cubicBezTo>
                    <a:cubicBezTo>
                      <a:pt x="84" y="52"/>
                      <a:pt x="84" y="52"/>
                      <a:pt x="84" y="52"/>
                    </a:cubicBezTo>
                    <a:cubicBezTo>
                      <a:pt x="84" y="52"/>
                      <a:pt x="84" y="52"/>
                      <a:pt x="84" y="52"/>
                    </a:cubicBezTo>
                    <a:cubicBezTo>
                      <a:pt x="84" y="53"/>
                      <a:pt x="84" y="53"/>
                      <a:pt x="84" y="53"/>
                    </a:cubicBezTo>
                    <a:cubicBezTo>
                      <a:pt x="84" y="52"/>
                      <a:pt x="84" y="52"/>
                      <a:pt x="84" y="52"/>
                    </a:cubicBezTo>
                    <a:cubicBezTo>
                      <a:pt x="84" y="52"/>
                      <a:pt x="84" y="52"/>
                      <a:pt x="83" y="52"/>
                    </a:cubicBezTo>
                    <a:cubicBezTo>
                      <a:pt x="78" y="49"/>
                      <a:pt x="61" y="40"/>
                      <a:pt x="45" y="31"/>
                    </a:cubicBezTo>
                    <a:cubicBezTo>
                      <a:pt x="37" y="26"/>
                      <a:pt x="30" y="22"/>
                      <a:pt x="24" y="19"/>
                    </a:cubicBezTo>
                    <a:cubicBezTo>
                      <a:pt x="21" y="17"/>
                      <a:pt x="18" y="16"/>
                      <a:pt x="16" y="15"/>
                    </a:cubicBezTo>
                    <a:cubicBezTo>
                      <a:pt x="15" y="15"/>
                      <a:pt x="14" y="14"/>
                      <a:pt x="14" y="14"/>
                    </a:cubicBezTo>
                    <a:cubicBezTo>
                      <a:pt x="13" y="14"/>
                      <a:pt x="13" y="14"/>
                      <a:pt x="13" y="14"/>
                    </a:cubicBezTo>
                    <a:cubicBezTo>
                      <a:pt x="13" y="14"/>
                      <a:pt x="12" y="14"/>
                      <a:pt x="12" y="14"/>
                    </a:cubicBezTo>
                    <a:cubicBezTo>
                      <a:pt x="11" y="14"/>
                      <a:pt x="11" y="14"/>
                      <a:pt x="11" y="14"/>
                    </a:cubicBezTo>
                    <a:cubicBezTo>
                      <a:pt x="11" y="14"/>
                      <a:pt x="11" y="14"/>
                      <a:pt x="11" y="14"/>
                    </a:cubicBezTo>
                    <a:cubicBezTo>
                      <a:pt x="12" y="15"/>
                      <a:pt x="12" y="15"/>
                      <a:pt x="12" y="15"/>
                    </a:cubicBezTo>
                    <a:cubicBezTo>
                      <a:pt x="11" y="14"/>
                      <a:pt x="11" y="14"/>
                      <a:pt x="11" y="14"/>
                    </a:cubicBezTo>
                    <a:cubicBezTo>
                      <a:pt x="10" y="15"/>
                      <a:pt x="10" y="15"/>
                      <a:pt x="10" y="15"/>
                    </a:cubicBezTo>
                    <a:cubicBezTo>
                      <a:pt x="10" y="16"/>
                      <a:pt x="11" y="16"/>
                      <a:pt x="11" y="17"/>
                    </a:cubicBezTo>
                    <a:cubicBezTo>
                      <a:pt x="11" y="17"/>
                      <a:pt x="12" y="18"/>
                      <a:pt x="13" y="18"/>
                    </a:cubicBezTo>
                    <a:cubicBezTo>
                      <a:pt x="15" y="20"/>
                      <a:pt x="21" y="24"/>
                      <a:pt x="28" y="28"/>
                    </a:cubicBezTo>
                    <a:cubicBezTo>
                      <a:pt x="49" y="42"/>
                      <a:pt x="82" y="61"/>
                      <a:pt x="82" y="61"/>
                    </a:cubicBezTo>
                    <a:cubicBezTo>
                      <a:pt x="82" y="59"/>
                      <a:pt x="82" y="59"/>
                      <a:pt x="82" y="59"/>
                    </a:cubicBezTo>
                    <a:cubicBezTo>
                      <a:pt x="83" y="58"/>
                      <a:pt x="83" y="58"/>
                      <a:pt x="83" y="58"/>
                    </a:cubicBezTo>
                    <a:cubicBezTo>
                      <a:pt x="10" y="18"/>
                      <a:pt x="10" y="18"/>
                      <a:pt x="10" y="18"/>
                    </a:cubicBezTo>
                    <a:cubicBezTo>
                      <a:pt x="9" y="18"/>
                      <a:pt x="8" y="18"/>
                      <a:pt x="8" y="19"/>
                    </a:cubicBezTo>
                    <a:cubicBezTo>
                      <a:pt x="7" y="20"/>
                      <a:pt x="7" y="20"/>
                      <a:pt x="8" y="21"/>
                    </a:cubicBezTo>
                    <a:cubicBezTo>
                      <a:pt x="79" y="65"/>
                      <a:pt x="79" y="65"/>
                      <a:pt x="79" y="65"/>
                    </a:cubicBezTo>
                    <a:cubicBezTo>
                      <a:pt x="80" y="64"/>
                      <a:pt x="80" y="64"/>
                      <a:pt x="80" y="64"/>
                    </a:cubicBezTo>
                    <a:cubicBezTo>
                      <a:pt x="79" y="63"/>
                      <a:pt x="79" y="63"/>
                      <a:pt x="79" y="63"/>
                    </a:cubicBezTo>
                    <a:cubicBezTo>
                      <a:pt x="80" y="64"/>
                      <a:pt x="80" y="64"/>
                      <a:pt x="80" y="64"/>
                    </a:cubicBezTo>
                    <a:cubicBezTo>
                      <a:pt x="79" y="63"/>
                      <a:pt x="79" y="63"/>
                      <a:pt x="79" y="63"/>
                    </a:cubicBezTo>
                    <a:cubicBezTo>
                      <a:pt x="79" y="63"/>
                      <a:pt x="79" y="63"/>
                      <a:pt x="79" y="63"/>
                    </a:cubicBezTo>
                    <a:cubicBezTo>
                      <a:pt x="80" y="64"/>
                      <a:pt x="80" y="64"/>
                      <a:pt x="80" y="64"/>
                    </a:cubicBezTo>
                    <a:cubicBezTo>
                      <a:pt x="79" y="63"/>
                      <a:pt x="79" y="63"/>
                      <a:pt x="79" y="63"/>
                    </a:cubicBezTo>
                    <a:cubicBezTo>
                      <a:pt x="80" y="64"/>
                      <a:pt x="80" y="64"/>
                      <a:pt x="80" y="64"/>
                    </a:cubicBezTo>
                    <a:cubicBezTo>
                      <a:pt x="80" y="62"/>
                      <a:pt x="80" y="62"/>
                      <a:pt x="80" y="62"/>
                    </a:cubicBezTo>
                    <a:cubicBezTo>
                      <a:pt x="79" y="63"/>
                      <a:pt x="79" y="63"/>
                      <a:pt x="79" y="63"/>
                    </a:cubicBezTo>
                    <a:cubicBezTo>
                      <a:pt x="80" y="64"/>
                      <a:pt x="80" y="64"/>
                      <a:pt x="80" y="64"/>
                    </a:cubicBezTo>
                    <a:cubicBezTo>
                      <a:pt x="80" y="62"/>
                      <a:pt x="80" y="62"/>
                      <a:pt x="80" y="62"/>
                    </a:cubicBezTo>
                    <a:cubicBezTo>
                      <a:pt x="80" y="63"/>
                      <a:pt x="80" y="63"/>
                      <a:pt x="80" y="63"/>
                    </a:cubicBezTo>
                    <a:cubicBezTo>
                      <a:pt x="80" y="62"/>
                      <a:pt x="80" y="62"/>
                      <a:pt x="80" y="62"/>
                    </a:cubicBezTo>
                    <a:cubicBezTo>
                      <a:pt x="80" y="62"/>
                      <a:pt x="80" y="62"/>
                      <a:pt x="80" y="62"/>
                    </a:cubicBezTo>
                    <a:cubicBezTo>
                      <a:pt x="80" y="63"/>
                      <a:pt x="80" y="63"/>
                      <a:pt x="80" y="63"/>
                    </a:cubicBezTo>
                    <a:cubicBezTo>
                      <a:pt x="80" y="62"/>
                      <a:pt x="80" y="62"/>
                      <a:pt x="80" y="62"/>
                    </a:cubicBezTo>
                    <a:cubicBezTo>
                      <a:pt x="80" y="62"/>
                      <a:pt x="79" y="62"/>
                      <a:pt x="79" y="62"/>
                    </a:cubicBezTo>
                    <a:cubicBezTo>
                      <a:pt x="73" y="59"/>
                      <a:pt x="55" y="50"/>
                      <a:pt x="39" y="41"/>
                    </a:cubicBezTo>
                    <a:cubicBezTo>
                      <a:pt x="31" y="36"/>
                      <a:pt x="23" y="32"/>
                      <a:pt x="17" y="28"/>
                    </a:cubicBezTo>
                    <a:cubicBezTo>
                      <a:pt x="11" y="25"/>
                      <a:pt x="8" y="23"/>
                      <a:pt x="8" y="23"/>
                    </a:cubicBezTo>
                    <a:cubicBezTo>
                      <a:pt x="7" y="23"/>
                      <a:pt x="7" y="23"/>
                      <a:pt x="6" y="23"/>
                    </a:cubicBezTo>
                    <a:cubicBezTo>
                      <a:pt x="6" y="23"/>
                      <a:pt x="6" y="24"/>
                      <a:pt x="6" y="24"/>
                    </a:cubicBezTo>
                    <a:cubicBezTo>
                      <a:pt x="6" y="25"/>
                      <a:pt x="6" y="25"/>
                      <a:pt x="6" y="25"/>
                    </a:cubicBezTo>
                    <a:cubicBezTo>
                      <a:pt x="6" y="26"/>
                      <a:pt x="6" y="26"/>
                      <a:pt x="6" y="26"/>
                    </a:cubicBezTo>
                    <a:cubicBezTo>
                      <a:pt x="6" y="26"/>
                      <a:pt x="7" y="26"/>
                      <a:pt x="8" y="27"/>
                    </a:cubicBezTo>
                    <a:cubicBezTo>
                      <a:pt x="12" y="30"/>
                      <a:pt x="29" y="40"/>
                      <a:pt x="45" y="50"/>
                    </a:cubicBezTo>
                    <a:cubicBezTo>
                      <a:pt x="53" y="55"/>
                      <a:pt x="60" y="59"/>
                      <a:pt x="66" y="63"/>
                    </a:cubicBezTo>
                    <a:cubicBezTo>
                      <a:pt x="68" y="65"/>
                      <a:pt x="71" y="66"/>
                      <a:pt x="72" y="67"/>
                    </a:cubicBezTo>
                    <a:cubicBezTo>
                      <a:pt x="73" y="67"/>
                      <a:pt x="74" y="68"/>
                      <a:pt x="74" y="68"/>
                    </a:cubicBezTo>
                    <a:cubicBezTo>
                      <a:pt x="75" y="68"/>
                      <a:pt x="75" y="68"/>
                      <a:pt x="75" y="68"/>
                    </a:cubicBezTo>
                    <a:cubicBezTo>
                      <a:pt x="75" y="68"/>
                      <a:pt x="75" y="68"/>
                      <a:pt x="75" y="68"/>
                    </a:cubicBezTo>
                    <a:cubicBezTo>
                      <a:pt x="75" y="68"/>
                      <a:pt x="75" y="68"/>
                      <a:pt x="75" y="68"/>
                    </a:cubicBezTo>
                    <a:cubicBezTo>
                      <a:pt x="75" y="67"/>
                      <a:pt x="75" y="67"/>
                      <a:pt x="75" y="67"/>
                    </a:cubicBezTo>
                    <a:cubicBezTo>
                      <a:pt x="75" y="68"/>
                      <a:pt x="75" y="68"/>
                      <a:pt x="75" y="68"/>
                    </a:cubicBezTo>
                    <a:cubicBezTo>
                      <a:pt x="75" y="68"/>
                      <a:pt x="75" y="68"/>
                      <a:pt x="75" y="68"/>
                    </a:cubicBezTo>
                    <a:cubicBezTo>
                      <a:pt x="75" y="67"/>
                      <a:pt x="75" y="67"/>
                      <a:pt x="75" y="67"/>
                    </a:cubicBezTo>
                    <a:cubicBezTo>
                      <a:pt x="75" y="68"/>
                      <a:pt x="75" y="68"/>
                      <a:pt x="75" y="68"/>
                    </a:cubicBezTo>
                    <a:cubicBezTo>
                      <a:pt x="76" y="67"/>
                      <a:pt x="76" y="67"/>
                      <a:pt x="76" y="67"/>
                    </a:cubicBezTo>
                    <a:cubicBezTo>
                      <a:pt x="75" y="68"/>
                      <a:pt x="75" y="68"/>
                      <a:pt x="75" y="68"/>
                    </a:cubicBezTo>
                    <a:cubicBezTo>
                      <a:pt x="75" y="68"/>
                      <a:pt x="75" y="68"/>
                      <a:pt x="75" y="68"/>
                    </a:cubicBezTo>
                    <a:cubicBezTo>
                      <a:pt x="76" y="67"/>
                      <a:pt x="76" y="67"/>
                      <a:pt x="76" y="67"/>
                    </a:cubicBezTo>
                    <a:cubicBezTo>
                      <a:pt x="75" y="68"/>
                      <a:pt x="75" y="68"/>
                      <a:pt x="75" y="68"/>
                    </a:cubicBezTo>
                    <a:cubicBezTo>
                      <a:pt x="76" y="67"/>
                      <a:pt x="76" y="67"/>
                      <a:pt x="76" y="67"/>
                    </a:cubicBezTo>
                    <a:cubicBezTo>
                      <a:pt x="75" y="68"/>
                      <a:pt x="75" y="68"/>
                      <a:pt x="75" y="68"/>
                    </a:cubicBezTo>
                    <a:cubicBezTo>
                      <a:pt x="75" y="68"/>
                      <a:pt x="75" y="68"/>
                      <a:pt x="75" y="68"/>
                    </a:cubicBezTo>
                    <a:cubicBezTo>
                      <a:pt x="76" y="67"/>
                      <a:pt x="76" y="67"/>
                      <a:pt x="76" y="67"/>
                    </a:cubicBezTo>
                    <a:cubicBezTo>
                      <a:pt x="75" y="68"/>
                      <a:pt x="75" y="68"/>
                      <a:pt x="75" y="68"/>
                    </a:cubicBezTo>
                    <a:cubicBezTo>
                      <a:pt x="76" y="67"/>
                      <a:pt x="76" y="67"/>
                      <a:pt x="76" y="67"/>
                    </a:cubicBezTo>
                    <a:cubicBezTo>
                      <a:pt x="76" y="67"/>
                      <a:pt x="76" y="67"/>
                      <a:pt x="76" y="67"/>
                    </a:cubicBezTo>
                    <a:cubicBezTo>
                      <a:pt x="76" y="66"/>
                      <a:pt x="76" y="66"/>
                      <a:pt x="76" y="66"/>
                    </a:cubicBezTo>
                    <a:cubicBezTo>
                      <a:pt x="76" y="67"/>
                      <a:pt x="76" y="67"/>
                      <a:pt x="76" y="67"/>
                    </a:cubicBezTo>
                    <a:cubicBezTo>
                      <a:pt x="76" y="66"/>
                      <a:pt x="76" y="66"/>
                      <a:pt x="76" y="66"/>
                    </a:cubicBezTo>
                    <a:cubicBezTo>
                      <a:pt x="76" y="66"/>
                      <a:pt x="76" y="66"/>
                      <a:pt x="76" y="66"/>
                    </a:cubicBezTo>
                    <a:cubicBezTo>
                      <a:pt x="76" y="67"/>
                      <a:pt x="76" y="67"/>
                      <a:pt x="76" y="67"/>
                    </a:cubicBezTo>
                    <a:cubicBezTo>
                      <a:pt x="76" y="66"/>
                      <a:pt x="76" y="66"/>
                      <a:pt x="76" y="66"/>
                    </a:cubicBezTo>
                    <a:cubicBezTo>
                      <a:pt x="76" y="67"/>
                      <a:pt x="76" y="67"/>
                      <a:pt x="76" y="67"/>
                    </a:cubicBezTo>
                    <a:cubicBezTo>
                      <a:pt x="76" y="66"/>
                      <a:pt x="76" y="66"/>
                      <a:pt x="76" y="66"/>
                    </a:cubicBezTo>
                    <a:cubicBezTo>
                      <a:pt x="76" y="66"/>
                      <a:pt x="76" y="66"/>
                      <a:pt x="76" y="66"/>
                    </a:cubicBezTo>
                    <a:cubicBezTo>
                      <a:pt x="76" y="67"/>
                      <a:pt x="76" y="67"/>
                      <a:pt x="76" y="67"/>
                    </a:cubicBezTo>
                    <a:cubicBezTo>
                      <a:pt x="76" y="66"/>
                      <a:pt x="76" y="66"/>
                      <a:pt x="76" y="66"/>
                    </a:cubicBezTo>
                    <a:cubicBezTo>
                      <a:pt x="76" y="66"/>
                      <a:pt x="75" y="65"/>
                      <a:pt x="73" y="64"/>
                    </a:cubicBezTo>
                    <a:cubicBezTo>
                      <a:pt x="66" y="60"/>
                      <a:pt x="50" y="51"/>
                      <a:pt x="35" y="43"/>
                    </a:cubicBezTo>
                    <a:cubicBezTo>
                      <a:pt x="27" y="39"/>
                      <a:pt x="20" y="36"/>
                      <a:pt x="15" y="33"/>
                    </a:cubicBezTo>
                    <a:cubicBezTo>
                      <a:pt x="12" y="31"/>
                      <a:pt x="10" y="30"/>
                      <a:pt x="8" y="30"/>
                    </a:cubicBezTo>
                    <a:cubicBezTo>
                      <a:pt x="7" y="29"/>
                      <a:pt x="6" y="29"/>
                      <a:pt x="6" y="29"/>
                    </a:cubicBezTo>
                    <a:cubicBezTo>
                      <a:pt x="5" y="28"/>
                      <a:pt x="5" y="28"/>
                      <a:pt x="5" y="28"/>
                    </a:cubicBezTo>
                    <a:cubicBezTo>
                      <a:pt x="5" y="28"/>
                      <a:pt x="4" y="28"/>
                      <a:pt x="4" y="28"/>
                    </a:cubicBezTo>
                    <a:cubicBezTo>
                      <a:pt x="3" y="28"/>
                      <a:pt x="3" y="28"/>
                      <a:pt x="3" y="28"/>
                    </a:cubicBezTo>
                    <a:cubicBezTo>
                      <a:pt x="3" y="28"/>
                      <a:pt x="3" y="29"/>
                      <a:pt x="3" y="29"/>
                    </a:cubicBezTo>
                    <a:cubicBezTo>
                      <a:pt x="2" y="29"/>
                      <a:pt x="2" y="30"/>
                      <a:pt x="2" y="30"/>
                    </a:cubicBezTo>
                    <a:cubicBezTo>
                      <a:pt x="3" y="30"/>
                      <a:pt x="3" y="31"/>
                      <a:pt x="3" y="31"/>
                    </a:cubicBezTo>
                    <a:cubicBezTo>
                      <a:pt x="3" y="31"/>
                      <a:pt x="7" y="33"/>
                      <a:pt x="14" y="37"/>
                    </a:cubicBezTo>
                    <a:cubicBezTo>
                      <a:pt x="23" y="43"/>
                      <a:pt x="38" y="51"/>
                      <a:pt x="50" y="59"/>
                    </a:cubicBezTo>
                    <a:cubicBezTo>
                      <a:pt x="55" y="62"/>
                      <a:pt x="61" y="66"/>
                      <a:pt x="65" y="68"/>
                    </a:cubicBezTo>
                    <a:cubicBezTo>
                      <a:pt x="67" y="70"/>
                      <a:pt x="68" y="71"/>
                      <a:pt x="69" y="72"/>
                    </a:cubicBezTo>
                    <a:cubicBezTo>
                      <a:pt x="70" y="72"/>
                      <a:pt x="70" y="72"/>
                      <a:pt x="70" y="72"/>
                    </a:cubicBezTo>
                    <a:cubicBezTo>
                      <a:pt x="70" y="73"/>
                      <a:pt x="70" y="73"/>
                      <a:pt x="70" y="73"/>
                    </a:cubicBezTo>
                    <a:cubicBezTo>
                      <a:pt x="71" y="72"/>
                      <a:pt x="71" y="72"/>
                      <a:pt x="71" y="72"/>
                    </a:cubicBezTo>
                    <a:cubicBezTo>
                      <a:pt x="70" y="72"/>
                      <a:pt x="70" y="72"/>
                      <a:pt x="70" y="72"/>
                    </a:cubicBezTo>
                    <a:cubicBezTo>
                      <a:pt x="70" y="73"/>
                      <a:pt x="70" y="73"/>
                      <a:pt x="70" y="73"/>
                    </a:cubicBezTo>
                    <a:cubicBezTo>
                      <a:pt x="71" y="72"/>
                      <a:pt x="71" y="72"/>
                      <a:pt x="71" y="72"/>
                    </a:cubicBezTo>
                    <a:cubicBezTo>
                      <a:pt x="70" y="72"/>
                      <a:pt x="70" y="72"/>
                      <a:pt x="70" y="72"/>
                    </a:cubicBezTo>
                    <a:cubicBezTo>
                      <a:pt x="72" y="72"/>
                      <a:pt x="72" y="72"/>
                      <a:pt x="72" y="72"/>
                    </a:cubicBezTo>
                    <a:cubicBezTo>
                      <a:pt x="71" y="71"/>
                      <a:pt x="71" y="71"/>
                      <a:pt x="71" y="71"/>
                    </a:cubicBezTo>
                    <a:cubicBezTo>
                      <a:pt x="70" y="72"/>
                      <a:pt x="70" y="72"/>
                      <a:pt x="70" y="72"/>
                    </a:cubicBezTo>
                    <a:cubicBezTo>
                      <a:pt x="72" y="72"/>
                      <a:pt x="72" y="72"/>
                      <a:pt x="72" y="72"/>
                    </a:cubicBezTo>
                    <a:cubicBezTo>
                      <a:pt x="71" y="71"/>
                      <a:pt x="71" y="71"/>
                      <a:pt x="71" y="71"/>
                    </a:cubicBezTo>
                    <a:cubicBezTo>
                      <a:pt x="72" y="72"/>
                      <a:pt x="72" y="72"/>
                      <a:pt x="72" y="72"/>
                    </a:cubicBezTo>
                    <a:cubicBezTo>
                      <a:pt x="71" y="71"/>
                      <a:pt x="71" y="71"/>
                      <a:pt x="71" y="71"/>
                    </a:cubicBezTo>
                    <a:cubicBezTo>
                      <a:pt x="72" y="72"/>
                      <a:pt x="72" y="72"/>
                      <a:pt x="72" y="72"/>
                    </a:cubicBezTo>
                    <a:cubicBezTo>
                      <a:pt x="72" y="71"/>
                      <a:pt x="72" y="71"/>
                      <a:pt x="72" y="71"/>
                    </a:cubicBezTo>
                    <a:cubicBezTo>
                      <a:pt x="72" y="71"/>
                      <a:pt x="71" y="71"/>
                      <a:pt x="71" y="71"/>
                    </a:cubicBezTo>
                    <a:cubicBezTo>
                      <a:pt x="72" y="72"/>
                      <a:pt x="72" y="72"/>
                      <a:pt x="72" y="72"/>
                    </a:cubicBezTo>
                    <a:cubicBezTo>
                      <a:pt x="72" y="71"/>
                      <a:pt x="72" y="71"/>
                      <a:pt x="72" y="71"/>
                    </a:cubicBezTo>
                    <a:cubicBezTo>
                      <a:pt x="72" y="72"/>
                      <a:pt x="72" y="72"/>
                      <a:pt x="72" y="72"/>
                    </a:cubicBezTo>
                    <a:cubicBezTo>
                      <a:pt x="72" y="71"/>
                      <a:pt x="72" y="71"/>
                      <a:pt x="72" y="71"/>
                    </a:cubicBezTo>
                    <a:cubicBezTo>
                      <a:pt x="72" y="71"/>
                      <a:pt x="72" y="71"/>
                      <a:pt x="72" y="71"/>
                    </a:cubicBezTo>
                    <a:cubicBezTo>
                      <a:pt x="72" y="72"/>
                      <a:pt x="72" y="72"/>
                      <a:pt x="72" y="72"/>
                    </a:cubicBezTo>
                    <a:cubicBezTo>
                      <a:pt x="72" y="71"/>
                      <a:pt x="72" y="71"/>
                      <a:pt x="72" y="71"/>
                    </a:cubicBezTo>
                    <a:cubicBezTo>
                      <a:pt x="72" y="71"/>
                      <a:pt x="72" y="71"/>
                      <a:pt x="71" y="70"/>
                    </a:cubicBezTo>
                    <a:cubicBezTo>
                      <a:pt x="66" y="68"/>
                      <a:pt x="50" y="58"/>
                      <a:pt x="35" y="49"/>
                    </a:cubicBezTo>
                    <a:cubicBezTo>
                      <a:pt x="28" y="45"/>
                      <a:pt x="20" y="41"/>
                      <a:pt x="14" y="38"/>
                    </a:cubicBezTo>
                    <a:cubicBezTo>
                      <a:pt x="11" y="36"/>
                      <a:pt x="9" y="35"/>
                      <a:pt x="7" y="34"/>
                    </a:cubicBezTo>
                    <a:cubicBezTo>
                      <a:pt x="6" y="33"/>
                      <a:pt x="5" y="33"/>
                      <a:pt x="5" y="33"/>
                    </a:cubicBezTo>
                    <a:cubicBezTo>
                      <a:pt x="4" y="32"/>
                      <a:pt x="3" y="32"/>
                      <a:pt x="3" y="32"/>
                    </a:cubicBezTo>
                    <a:cubicBezTo>
                      <a:pt x="2" y="32"/>
                      <a:pt x="2" y="32"/>
                      <a:pt x="2" y="32"/>
                    </a:cubicBezTo>
                    <a:cubicBezTo>
                      <a:pt x="2" y="32"/>
                      <a:pt x="2" y="33"/>
                      <a:pt x="1" y="33"/>
                    </a:cubicBezTo>
                    <a:cubicBezTo>
                      <a:pt x="1" y="33"/>
                      <a:pt x="1" y="34"/>
                      <a:pt x="1" y="34"/>
                    </a:cubicBezTo>
                    <a:cubicBezTo>
                      <a:pt x="1" y="35"/>
                      <a:pt x="1" y="35"/>
                      <a:pt x="2" y="35"/>
                    </a:cubicBezTo>
                    <a:cubicBezTo>
                      <a:pt x="2" y="35"/>
                      <a:pt x="6" y="37"/>
                      <a:pt x="12" y="41"/>
                    </a:cubicBezTo>
                    <a:cubicBezTo>
                      <a:pt x="22" y="47"/>
                      <a:pt x="36" y="55"/>
                      <a:pt x="47" y="62"/>
                    </a:cubicBezTo>
                    <a:cubicBezTo>
                      <a:pt x="53" y="66"/>
                      <a:pt x="58" y="69"/>
                      <a:pt x="62" y="72"/>
                    </a:cubicBezTo>
                    <a:cubicBezTo>
                      <a:pt x="64" y="73"/>
                      <a:pt x="66" y="74"/>
                      <a:pt x="67" y="75"/>
                    </a:cubicBezTo>
                    <a:cubicBezTo>
                      <a:pt x="67" y="75"/>
                      <a:pt x="67" y="75"/>
                      <a:pt x="68" y="76"/>
                    </a:cubicBezTo>
                    <a:cubicBezTo>
                      <a:pt x="68" y="76"/>
                      <a:pt x="68" y="76"/>
                      <a:pt x="68" y="76"/>
                    </a:cubicBezTo>
                    <a:cubicBezTo>
                      <a:pt x="69" y="75"/>
                      <a:pt x="69" y="75"/>
                      <a:pt x="69" y="75"/>
                    </a:cubicBezTo>
                    <a:cubicBezTo>
                      <a:pt x="68" y="75"/>
                      <a:pt x="68" y="75"/>
                      <a:pt x="68" y="75"/>
                    </a:cubicBezTo>
                    <a:cubicBezTo>
                      <a:pt x="68" y="76"/>
                      <a:pt x="68" y="76"/>
                      <a:pt x="68" y="76"/>
                    </a:cubicBezTo>
                    <a:cubicBezTo>
                      <a:pt x="69" y="75"/>
                      <a:pt x="69" y="75"/>
                      <a:pt x="69" y="75"/>
                    </a:cubicBezTo>
                    <a:cubicBezTo>
                      <a:pt x="68" y="75"/>
                      <a:pt x="68" y="75"/>
                      <a:pt x="68" y="75"/>
                    </a:cubicBezTo>
                    <a:cubicBezTo>
                      <a:pt x="69" y="75"/>
                      <a:pt x="69" y="75"/>
                      <a:pt x="69" y="75"/>
                    </a:cubicBezTo>
                    <a:cubicBezTo>
                      <a:pt x="68" y="75"/>
                      <a:pt x="68" y="75"/>
                      <a:pt x="68" y="75"/>
                    </a:cubicBezTo>
                    <a:cubicBezTo>
                      <a:pt x="68" y="75"/>
                      <a:pt x="68" y="75"/>
                      <a:pt x="68" y="75"/>
                    </a:cubicBezTo>
                    <a:cubicBezTo>
                      <a:pt x="69" y="75"/>
                      <a:pt x="69" y="75"/>
                      <a:pt x="69" y="75"/>
                    </a:cubicBezTo>
                    <a:cubicBezTo>
                      <a:pt x="68" y="75"/>
                      <a:pt x="68" y="75"/>
                      <a:pt x="68" y="75"/>
                    </a:cubicBezTo>
                    <a:cubicBezTo>
                      <a:pt x="69" y="75"/>
                      <a:pt x="69" y="75"/>
                      <a:pt x="69" y="75"/>
                    </a:cubicBezTo>
                    <a:cubicBezTo>
                      <a:pt x="70" y="74"/>
                      <a:pt x="70" y="74"/>
                      <a:pt x="70" y="74"/>
                    </a:cubicBezTo>
                    <a:cubicBezTo>
                      <a:pt x="4" y="39"/>
                      <a:pt x="4" y="39"/>
                      <a:pt x="4" y="39"/>
                    </a:cubicBezTo>
                    <a:cubicBezTo>
                      <a:pt x="4" y="39"/>
                      <a:pt x="3" y="39"/>
                      <a:pt x="2" y="40"/>
                    </a:cubicBezTo>
                    <a:cubicBezTo>
                      <a:pt x="2" y="41"/>
                      <a:pt x="2" y="41"/>
                      <a:pt x="3" y="42"/>
                    </a:cubicBezTo>
                    <a:cubicBezTo>
                      <a:pt x="19" y="52"/>
                      <a:pt x="19" y="52"/>
                      <a:pt x="19" y="52"/>
                    </a:cubicBezTo>
                    <a:cubicBezTo>
                      <a:pt x="2" y="43"/>
                      <a:pt x="2" y="43"/>
                      <a:pt x="2" y="43"/>
                    </a:cubicBezTo>
                    <a:cubicBezTo>
                      <a:pt x="1" y="42"/>
                      <a:pt x="0" y="42"/>
                      <a:pt x="0" y="43"/>
                    </a:cubicBezTo>
                    <a:cubicBezTo>
                      <a:pt x="0" y="44"/>
                      <a:pt x="0" y="45"/>
                      <a:pt x="1" y="45"/>
                    </a:cubicBezTo>
                    <a:cubicBezTo>
                      <a:pt x="29" y="63"/>
                      <a:pt x="29" y="63"/>
                      <a:pt x="29" y="63"/>
                    </a:cubicBezTo>
                    <a:cubicBezTo>
                      <a:pt x="3" y="50"/>
                      <a:pt x="3" y="50"/>
                      <a:pt x="3" y="50"/>
                    </a:cubicBezTo>
                    <a:cubicBezTo>
                      <a:pt x="3" y="49"/>
                      <a:pt x="2" y="50"/>
                      <a:pt x="1" y="50"/>
                    </a:cubicBezTo>
                    <a:cubicBezTo>
                      <a:pt x="1" y="51"/>
                      <a:pt x="1" y="52"/>
                      <a:pt x="2" y="52"/>
                    </a:cubicBezTo>
                    <a:cubicBezTo>
                      <a:pt x="33" y="72"/>
                      <a:pt x="33" y="72"/>
                      <a:pt x="33" y="72"/>
                    </a:cubicBezTo>
                    <a:cubicBezTo>
                      <a:pt x="8" y="60"/>
                      <a:pt x="8" y="60"/>
                      <a:pt x="8" y="60"/>
                    </a:cubicBezTo>
                    <a:cubicBezTo>
                      <a:pt x="8" y="60"/>
                      <a:pt x="7" y="60"/>
                      <a:pt x="6" y="61"/>
                    </a:cubicBezTo>
                    <a:cubicBezTo>
                      <a:pt x="6" y="62"/>
                      <a:pt x="6" y="62"/>
                      <a:pt x="7" y="63"/>
                    </a:cubicBezTo>
                    <a:cubicBezTo>
                      <a:pt x="43" y="85"/>
                      <a:pt x="43" y="85"/>
                      <a:pt x="43" y="85"/>
                    </a:cubicBezTo>
                    <a:cubicBezTo>
                      <a:pt x="44" y="84"/>
                      <a:pt x="44" y="84"/>
                      <a:pt x="44" y="84"/>
                    </a:cubicBezTo>
                    <a:cubicBezTo>
                      <a:pt x="43" y="83"/>
                      <a:pt x="43" y="83"/>
                      <a:pt x="43" y="83"/>
                    </a:cubicBezTo>
                    <a:cubicBezTo>
                      <a:pt x="44" y="84"/>
                      <a:pt x="44" y="84"/>
                      <a:pt x="44" y="84"/>
                    </a:cubicBezTo>
                    <a:cubicBezTo>
                      <a:pt x="43" y="83"/>
                      <a:pt x="43" y="83"/>
                      <a:pt x="43" y="83"/>
                    </a:cubicBezTo>
                    <a:cubicBezTo>
                      <a:pt x="43" y="83"/>
                      <a:pt x="43" y="83"/>
                      <a:pt x="43" y="83"/>
                    </a:cubicBezTo>
                    <a:cubicBezTo>
                      <a:pt x="44" y="84"/>
                      <a:pt x="44" y="84"/>
                      <a:pt x="44" y="84"/>
                    </a:cubicBezTo>
                    <a:cubicBezTo>
                      <a:pt x="43" y="83"/>
                      <a:pt x="43" y="83"/>
                      <a:pt x="43" y="83"/>
                    </a:cubicBezTo>
                    <a:cubicBezTo>
                      <a:pt x="44" y="84"/>
                      <a:pt x="44" y="84"/>
                      <a:pt x="44" y="84"/>
                    </a:cubicBezTo>
                    <a:cubicBezTo>
                      <a:pt x="44" y="83"/>
                      <a:pt x="44" y="83"/>
                      <a:pt x="44" y="83"/>
                    </a:cubicBezTo>
                    <a:cubicBezTo>
                      <a:pt x="43" y="83"/>
                      <a:pt x="43" y="83"/>
                      <a:pt x="43" y="83"/>
                    </a:cubicBezTo>
                    <a:cubicBezTo>
                      <a:pt x="44" y="84"/>
                      <a:pt x="44" y="84"/>
                      <a:pt x="44" y="84"/>
                    </a:cubicBezTo>
                    <a:cubicBezTo>
                      <a:pt x="44" y="83"/>
                      <a:pt x="44" y="83"/>
                      <a:pt x="44" y="83"/>
                    </a:cubicBezTo>
                    <a:cubicBezTo>
                      <a:pt x="44" y="83"/>
                      <a:pt x="44" y="83"/>
                      <a:pt x="44" y="83"/>
                    </a:cubicBezTo>
                    <a:cubicBezTo>
                      <a:pt x="44" y="83"/>
                      <a:pt x="44" y="83"/>
                      <a:pt x="44" y="83"/>
                    </a:cubicBezTo>
                    <a:cubicBezTo>
                      <a:pt x="44" y="83"/>
                      <a:pt x="44" y="83"/>
                      <a:pt x="44" y="83"/>
                    </a:cubicBezTo>
                    <a:cubicBezTo>
                      <a:pt x="44" y="83"/>
                      <a:pt x="44" y="83"/>
                      <a:pt x="44" y="83"/>
                    </a:cubicBezTo>
                    <a:cubicBezTo>
                      <a:pt x="44" y="83"/>
                      <a:pt x="44" y="83"/>
                      <a:pt x="44" y="83"/>
                    </a:cubicBezTo>
                    <a:cubicBezTo>
                      <a:pt x="43" y="83"/>
                      <a:pt x="41" y="82"/>
                      <a:pt x="38" y="81"/>
                    </a:cubicBezTo>
                    <a:cubicBezTo>
                      <a:pt x="34" y="79"/>
                      <a:pt x="28" y="77"/>
                      <a:pt x="24" y="75"/>
                    </a:cubicBezTo>
                    <a:cubicBezTo>
                      <a:pt x="20" y="73"/>
                      <a:pt x="16" y="72"/>
                      <a:pt x="16" y="72"/>
                    </a:cubicBezTo>
                    <a:cubicBezTo>
                      <a:pt x="15" y="72"/>
                      <a:pt x="15" y="72"/>
                      <a:pt x="14" y="73"/>
                    </a:cubicBezTo>
                    <a:cubicBezTo>
                      <a:pt x="14" y="73"/>
                      <a:pt x="14" y="74"/>
                      <a:pt x="15" y="75"/>
                    </a:cubicBezTo>
                    <a:cubicBezTo>
                      <a:pt x="27" y="82"/>
                      <a:pt x="27" y="82"/>
                      <a:pt x="27" y="82"/>
                    </a:cubicBezTo>
                    <a:cubicBezTo>
                      <a:pt x="28" y="83"/>
                      <a:pt x="29" y="83"/>
                      <a:pt x="29" y="82"/>
                    </a:cubicBezTo>
                    <a:cubicBezTo>
                      <a:pt x="30" y="81"/>
                      <a:pt x="29" y="80"/>
                      <a:pt x="29" y="8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1" name="Freeform 1198"/>
              <p:cNvSpPr>
                <a:spLocks/>
              </p:cNvSpPr>
              <p:nvPr/>
            </p:nvSpPr>
            <p:spPr bwMode="auto">
              <a:xfrm>
                <a:off x="4151077" y="189216"/>
                <a:ext cx="86921" cy="103018"/>
              </a:xfrm>
              <a:custGeom>
                <a:avLst/>
                <a:gdLst>
                  <a:gd name="T0" fmla="*/ 35 w 40"/>
                  <a:gd name="T1" fmla="*/ 44 h 47"/>
                  <a:gd name="T2" fmla="*/ 34 w 40"/>
                  <a:gd name="T3" fmla="*/ 44 h 47"/>
                  <a:gd name="T4" fmla="*/ 33 w 40"/>
                  <a:gd name="T5" fmla="*/ 45 h 47"/>
                  <a:gd name="T6" fmla="*/ 34 w 40"/>
                  <a:gd name="T7" fmla="*/ 47 h 47"/>
                  <a:gd name="T8" fmla="*/ 38 w 40"/>
                  <a:gd name="T9" fmla="*/ 44 h 47"/>
                  <a:gd name="T10" fmla="*/ 39 w 40"/>
                  <a:gd name="T11" fmla="*/ 43 h 47"/>
                  <a:gd name="T12" fmla="*/ 38 w 40"/>
                  <a:gd name="T13" fmla="*/ 42 h 47"/>
                  <a:gd name="T14" fmla="*/ 37 w 40"/>
                  <a:gd name="T15" fmla="*/ 41 h 47"/>
                  <a:gd name="T16" fmla="*/ 39 w 40"/>
                  <a:gd name="T17" fmla="*/ 40 h 47"/>
                  <a:gd name="T18" fmla="*/ 40 w 40"/>
                  <a:gd name="T19" fmla="*/ 39 h 47"/>
                  <a:gd name="T20" fmla="*/ 40 w 40"/>
                  <a:gd name="T21" fmla="*/ 38 h 47"/>
                  <a:gd name="T22" fmla="*/ 34 w 40"/>
                  <a:gd name="T23" fmla="*/ 34 h 47"/>
                  <a:gd name="T24" fmla="*/ 37 w 40"/>
                  <a:gd name="T25" fmla="*/ 30 h 47"/>
                  <a:gd name="T26" fmla="*/ 37 w 40"/>
                  <a:gd name="T27" fmla="*/ 29 h 47"/>
                  <a:gd name="T28" fmla="*/ 37 w 40"/>
                  <a:gd name="T29" fmla="*/ 28 h 47"/>
                  <a:gd name="T30" fmla="*/ 28 w 40"/>
                  <a:gd name="T31" fmla="*/ 23 h 47"/>
                  <a:gd name="T32" fmla="*/ 31 w 40"/>
                  <a:gd name="T33" fmla="*/ 20 h 47"/>
                  <a:gd name="T34" fmla="*/ 31 w 40"/>
                  <a:gd name="T35" fmla="*/ 19 h 47"/>
                  <a:gd name="T36" fmla="*/ 30 w 40"/>
                  <a:gd name="T37" fmla="*/ 18 h 47"/>
                  <a:gd name="T38" fmla="*/ 2 w 40"/>
                  <a:gd name="T39" fmla="*/ 1 h 47"/>
                  <a:gd name="T40" fmla="*/ 0 w 40"/>
                  <a:gd name="T41" fmla="*/ 1 h 47"/>
                  <a:gd name="T42" fmla="*/ 0 w 40"/>
                  <a:gd name="T43" fmla="*/ 3 h 47"/>
                  <a:gd name="T44" fmla="*/ 27 w 40"/>
                  <a:gd name="T45" fmla="*/ 20 h 47"/>
                  <a:gd name="T46" fmla="*/ 25 w 40"/>
                  <a:gd name="T47" fmla="*/ 23 h 47"/>
                  <a:gd name="T48" fmla="*/ 25 w 40"/>
                  <a:gd name="T49" fmla="*/ 24 h 47"/>
                  <a:gd name="T50" fmla="*/ 25 w 40"/>
                  <a:gd name="T51" fmla="*/ 25 h 47"/>
                  <a:gd name="T52" fmla="*/ 34 w 40"/>
                  <a:gd name="T53" fmla="*/ 30 h 47"/>
                  <a:gd name="T54" fmla="*/ 31 w 40"/>
                  <a:gd name="T55" fmla="*/ 34 h 47"/>
                  <a:gd name="T56" fmla="*/ 31 w 40"/>
                  <a:gd name="T57" fmla="*/ 35 h 47"/>
                  <a:gd name="T58" fmla="*/ 31 w 40"/>
                  <a:gd name="T59" fmla="*/ 36 h 47"/>
                  <a:gd name="T60" fmla="*/ 34 w 40"/>
                  <a:gd name="T61" fmla="*/ 38 h 47"/>
                  <a:gd name="T62" fmla="*/ 32 w 40"/>
                  <a:gd name="T63" fmla="*/ 38 h 47"/>
                  <a:gd name="T64" fmla="*/ 31 w 40"/>
                  <a:gd name="T65" fmla="*/ 39 h 47"/>
                  <a:gd name="T66" fmla="*/ 31 w 40"/>
                  <a:gd name="T67" fmla="*/ 41 h 47"/>
                  <a:gd name="T68" fmla="*/ 35 w 40"/>
                  <a:gd name="T69" fmla="*/ 43 h 47"/>
                  <a:gd name="T70" fmla="*/ 33 w 40"/>
                  <a:gd name="T71" fmla="*/ 44 h 47"/>
                  <a:gd name="T72" fmla="*/ 32 w 40"/>
                  <a:gd name="T73" fmla="*/ 45 h 47"/>
                  <a:gd name="T74" fmla="*/ 32 w 40"/>
                  <a:gd name="T75" fmla="*/ 46 h 47"/>
                  <a:gd name="T76" fmla="*/ 33 w 40"/>
                  <a:gd name="T77" fmla="*/ 47 h 47"/>
                  <a:gd name="T78" fmla="*/ 35 w 40"/>
                  <a:gd name="T79" fmla="*/ 46 h 47"/>
                  <a:gd name="T80" fmla="*/ 35 w 40"/>
                  <a:gd name="T81"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 h="47">
                    <a:moveTo>
                      <a:pt x="35" y="44"/>
                    </a:moveTo>
                    <a:cubicBezTo>
                      <a:pt x="34" y="44"/>
                      <a:pt x="34" y="44"/>
                      <a:pt x="34" y="44"/>
                    </a:cubicBezTo>
                    <a:cubicBezTo>
                      <a:pt x="33" y="45"/>
                      <a:pt x="33" y="45"/>
                      <a:pt x="33" y="45"/>
                    </a:cubicBezTo>
                    <a:cubicBezTo>
                      <a:pt x="34" y="47"/>
                      <a:pt x="34" y="47"/>
                      <a:pt x="34" y="47"/>
                    </a:cubicBezTo>
                    <a:cubicBezTo>
                      <a:pt x="38" y="44"/>
                      <a:pt x="38" y="44"/>
                      <a:pt x="38" y="44"/>
                    </a:cubicBezTo>
                    <a:cubicBezTo>
                      <a:pt x="39" y="44"/>
                      <a:pt x="39" y="44"/>
                      <a:pt x="39" y="43"/>
                    </a:cubicBezTo>
                    <a:cubicBezTo>
                      <a:pt x="39" y="43"/>
                      <a:pt x="39" y="42"/>
                      <a:pt x="38" y="42"/>
                    </a:cubicBezTo>
                    <a:cubicBezTo>
                      <a:pt x="37" y="41"/>
                      <a:pt x="37" y="41"/>
                      <a:pt x="37" y="41"/>
                    </a:cubicBezTo>
                    <a:cubicBezTo>
                      <a:pt x="39" y="40"/>
                      <a:pt x="39" y="40"/>
                      <a:pt x="39" y="40"/>
                    </a:cubicBezTo>
                    <a:cubicBezTo>
                      <a:pt x="40" y="40"/>
                      <a:pt x="40" y="40"/>
                      <a:pt x="40" y="39"/>
                    </a:cubicBezTo>
                    <a:cubicBezTo>
                      <a:pt x="40" y="39"/>
                      <a:pt x="40" y="38"/>
                      <a:pt x="40" y="38"/>
                    </a:cubicBezTo>
                    <a:cubicBezTo>
                      <a:pt x="34" y="34"/>
                      <a:pt x="34" y="34"/>
                      <a:pt x="34" y="34"/>
                    </a:cubicBezTo>
                    <a:cubicBezTo>
                      <a:pt x="37" y="30"/>
                      <a:pt x="37" y="30"/>
                      <a:pt x="37" y="30"/>
                    </a:cubicBezTo>
                    <a:cubicBezTo>
                      <a:pt x="37" y="30"/>
                      <a:pt x="37" y="30"/>
                      <a:pt x="37" y="29"/>
                    </a:cubicBezTo>
                    <a:cubicBezTo>
                      <a:pt x="37" y="29"/>
                      <a:pt x="37" y="28"/>
                      <a:pt x="37" y="28"/>
                    </a:cubicBezTo>
                    <a:cubicBezTo>
                      <a:pt x="28" y="23"/>
                      <a:pt x="28" y="23"/>
                      <a:pt x="28" y="23"/>
                    </a:cubicBezTo>
                    <a:cubicBezTo>
                      <a:pt x="31" y="20"/>
                      <a:pt x="31" y="20"/>
                      <a:pt x="31" y="20"/>
                    </a:cubicBezTo>
                    <a:cubicBezTo>
                      <a:pt x="31" y="20"/>
                      <a:pt x="31" y="20"/>
                      <a:pt x="31" y="19"/>
                    </a:cubicBezTo>
                    <a:cubicBezTo>
                      <a:pt x="31" y="19"/>
                      <a:pt x="31" y="18"/>
                      <a:pt x="30" y="18"/>
                    </a:cubicBezTo>
                    <a:cubicBezTo>
                      <a:pt x="2" y="1"/>
                      <a:pt x="2" y="1"/>
                      <a:pt x="2" y="1"/>
                    </a:cubicBezTo>
                    <a:cubicBezTo>
                      <a:pt x="1" y="0"/>
                      <a:pt x="0" y="0"/>
                      <a:pt x="0" y="1"/>
                    </a:cubicBezTo>
                    <a:cubicBezTo>
                      <a:pt x="0" y="2"/>
                      <a:pt x="0" y="3"/>
                      <a:pt x="0" y="3"/>
                    </a:cubicBezTo>
                    <a:cubicBezTo>
                      <a:pt x="27" y="20"/>
                      <a:pt x="27" y="20"/>
                      <a:pt x="27" y="20"/>
                    </a:cubicBezTo>
                    <a:cubicBezTo>
                      <a:pt x="25" y="23"/>
                      <a:pt x="25" y="23"/>
                      <a:pt x="25" y="23"/>
                    </a:cubicBezTo>
                    <a:cubicBezTo>
                      <a:pt x="25" y="23"/>
                      <a:pt x="25" y="23"/>
                      <a:pt x="25" y="24"/>
                    </a:cubicBezTo>
                    <a:cubicBezTo>
                      <a:pt x="25" y="24"/>
                      <a:pt x="25" y="25"/>
                      <a:pt x="25" y="25"/>
                    </a:cubicBezTo>
                    <a:cubicBezTo>
                      <a:pt x="34" y="30"/>
                      <a:pt x="34" y="30"/>
                      <a:pt x="34" y="30"/>
                    </a:cubicBezTo>
                    <a:cubicBezTo>
                      <a:pt x="31" y="34"/>
                      <a:pt x="31" y="34"/>
                      <a:pt x="31" y="34"/>
                    </a:cubicBezTo>
                    <a:cubicBezTo>
                      <a:pt x="31" y="34"/>
                      <a:pt x="30" y="34"/>
                      <a:pt x="31" y="35"/>
                    </a:cubicBezTo>
                    <a:cubicBezTo>
                      <a:pt x="31" y="35"/>
                      <a:pt x="31" y="36"/>
                      <a:pt x="31" y="36"/>
                    </a:cubicBezTo>
                    <a:cubicBezTo>
                      <a:pt x="34" y="38"/>
                      <a:pt x="34" y="38"/>
                      <a:pt x="34" y="38"/>
                    </a:cubicBezTo>
                    <a:cubicBezTo>
                      <a:pt x="32" y="38"/>
                      <a:pt x="32" y="38"/>
                      <a:pt x="32" y="38"/>
                    </a:cubicBezTo>
                    <a:cubicBezTo>
                      <a:pt x="31" y="38"/>
                      <a:pt x="31" y="39"/>
                      <a:pt x="31" y="39"/>
                    </a:cubicBezTo>
                    <a:cubicBezTo>
                      <a:pt x="30" y="40"/>
                      <a:pt x="31" y="40"/>
                      <a:pt x="31" y="41"/>
                    </a:cubicBezTo>
                    <a:cubicBezTo>
                      <a:pt x="35" y="43"/>
                      <a:pt x="35" y="43"/>
                      <a:pt x="35" y="43"/>
                    </a:cubicBezTo>
                    <a:cubicBezTo>
                      <a:pt x="33" y="44"/>
                      <a:pt x="33" y="44"/>
                      <a:pt x="33" y="44"/>
                    </a:cubicBezTo>
                    <a:cubicBezTo>
                      <a:pt x="32" y="44"/>
                      <a:pt x="32" y="45"/>
                      <a:pt x="32" y="45"/>
                    </a:cubicBezTo>
                    <a:cubicBezTo>
                      <a:pt x="32" y="46"/>
                      <a:pt x="32" y="46"/>
                      <a:pt x="32" y="46"/>
                    </a:cubicBezTo>
                    <a:cubicBezTo>
                      <a:pt x="33" y="47"/>
                      <a:pt x="33" y="47"/>
                      <a:pt x="33" y="47"/>
                    </a:cubicBezTo>
                    <a:cubicBezTo>
                      <a:pt x="34" y="47"/>
                      <a:pt x="35" y="47"/>
                      <a:pt x="35" y="46"/>
                    </a:cubicBezTo>
                    <a:cubicBezTo>
                      <a:pt x="36" y="46"/>
                      <a:pt x="35" y="45"/>
                      <a:pt x="35" y="4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2" name="Freeform 1199"/>
              <p:cNvSpPr>
                <a:spLocks/>
              </p:cNvSpPr>
              <p:nvPr/>
            </p:nvSpPr>
            <p:spPr bwMode="auto">
              <a:xfrm>
                <a:off x="4040011" y="189216"/>
                <a:ext cx="135211" cy="169013"/>
              </a:xfrm>
              <a:custGeom>
                <a:avLst/>
                <a:gdLst>
                  <a:gd name="T0" fmla="*/ 12 w 62"/>
                  <a:gd name="T1" fmla="*/ 62 h 77"/>
                  <a:gd name="T2" fmla="*/ 8 w 62"/>
                  <a:gd name="T3" fmla="*/ 56 h 77"/>
                  <a:gd name="T4" fmla="*/ 6 w 62"/>
                  <a:gd name="T5" fmla="*/ 52 h 77"/>
                  <a:gd name="T6" fmla="*/ 8 w 62"/>
                  <a:gd name="T7" fmla="*/ 47 h 77"/>
                  <a:gd name="T8" fmla="*/ 10 w 62"/>
                  <a:gd name="T9" fmla="*/ 42 h 77"/>
                  <a:gd name="T10" fmla="*/ 8 w 62"/>
                  <a:gd name="T11" fmla="*/ 38 h 77"/>
                  <a:gd name="T12" fmla="*/ 6 w 62"/>
                  <a:gd name="T13" fmla="*/ 34 h 77"/>
                  <a:gd name="T14" fmla="*/ 10 w 62"/>
                  <a:gd name="T15" fmla="*/ 31 h 77"/>
                  <a:gd name="T16" fmla="*/ 12 w 62"/>
                  <a:gd name="T17" fmla="*/ 28 h 77"/>
                  <a:gd name="T18" fmla="*/ 15 w 62"/>
                  <a:gd name="T19" fmla="*/ 26 h 77"/>
                  <a:gd name="T20" fmla="*/ 15 w 62"/>
                  <a:gd name="T21" fmla="*/ 23 h 77"/>
                  <a:gd name="T22" fmla="*/ 18 w 62"/>
                  <a:gd name="T23" fmla="*/ 20 h 77"/>
                  <a:gd name="T24" fmla="*/ 21 w 62"/>
                  <a:gd name="T25" fmla="*/ 17 h 77"/>
                  <a:gd name="T26" fmla="*/ 26 w 62"/>
                  <a:gd name="T27" fmla="*/ 15 h 77"/>
                  <a:gd name="T28" fmla="*/ 26 w 62"/>
                  <a:gd name="T29" fmla="*/ 11 h 77"/>
                  <a:gd name="T30" fmla="*/ 33 w 62"/>
                  <a:gd name="T31" fmla="*/ 9 h 77"/>
                  <a:gd name="T32" fmla="*/ 40 w 62"/>
                  <a:gd name="T33" fmla="*/ 9 h 77"/>
                  <a:gd name="T34" fmla="*/ 46 w 62"/>
                  <a:gd name="T35" fmla="*/ 8 h 77"/>
                  <a:gd name="T36" fmla="*/ 40 w 62"/>
                  <a:gd name="T37" fmla="*/ 1 h 77"/>
                  <a:gd name="T38" fmla="*/ 39 w 62"/>
                  <a:gd name="T39" fmla="*/ 3 h 77"/>
                  <a:gd name="T40" fmla="*/ 39 w 62"/>
                  <a:gd name="T41" fmla="*/ 3 h 77"/>
                  <a:gd name="T42" fmla="*/ 39 w 62"/>
                  <a:gd name="T43" fmla="*/ 4 h 77"/>
                  <a:gd name="T44" fmla="*/ 39 w 62"/>
                  <a:gd name="T45" fmla="*/ 4 h 77"/>
                  <a:gd name="T46" fmla="*/ 39 w 62"/>
                  <a:gd name="T47" fmla="*/ 4 h 77"/>
                  <a:gd name="T48" fmla="*/ 40 w 62"/>
                  <a:gd name="T49" fmla="*/ 5 h 77"/>
                  <a:gd name="T50" fmla="*/ 59 w 62"/>
                  <a:gd name="T51" fmla="*/ 12 h 77"/>
                  <a:gd name="T52" fmla="*/ 61 w 62"/>
                  <a:gd name="T53" fmla="*/ 12 h 77"/>
                  <a:gd name="T54" fmla="*/ 61 w 62"/>
                  <a:gd name="T55" fmla="*/ 9 h 77"/>
                  <a:gd name="T56" fmla="*/ 45 w 62"/>
                  <a:gd name="T57" fmla="*/ 3 h 77"/>
                  <a:gd name="T58" fmla="*/ 59 w 62"/>
                  <a:gd name="T59" fmla="*/ 10 h 77"/>
                  <a:gd name="T60" fmla="*/ 59 w 62"/>
                  <a:gd name="T61" fmla="*/ 10 h 77"/>
                  <a:gd name="T62" fmla="*/ 60 w 62"/>
                  <a:gd name="T63" fmla="*/ 10 h 77"/>
                  <a:gd name="T64" fmla="*/ 60 w 62"/>
                  <a:gd name="T65" fmla="*/ 10 h 77"/>
                  <a:gd name="T66" fmla="*/ 60 w 62"/>
                  <a:gd name="T67" fmla="*/ 9 h 77"/>
                  <a:gd name="T68" fmla="*/ 60 w 62"/>
                  <a:gd name="T69" fmla="*/ 9 h 77"/>
                  <a:gd name="T70" fmla="*/ 42 w 62"/>
                  <a:gd name="T71" fmla="*/ 2 h 77"/>
                  <a:gd name="T72" fmla="*/ 39 w 62"/>
                  <a:gd name="T73" fmla="*/ 1 h 77"/>
                  <a:gd name="T74" fmla="*/ 38 w 62"/>
                  <a:gd name="T75" fmla="*/ 4 h 77"/>
                  <a:gd name="T76" fmla="*/ 30 w 62"/>
                  <a:gd name="T77" fmla="*/ 4 h 77"/>
                  <a:gd name="T78" fmla="*/ 26 w 62"/>
                  <a:gd name="T79" fmla="*/ 5 h 77"/>
                  <a:gd name="T80" fmla="*/ 26 w 62"/>
                  <a:gd name="T81" fmla="*/ 8 h 77"/>
                  <a:gd name="T82" fmla="*/ 19 w 62"/>
                  <a:gd name="T83" fmla="*/ 11 h 77"/>
                  <a:gd name="T84" fmla="*/ 14 w 62"/>
                  <a:gd name="T85" fmla="*/ 13 h 77"/>
                  <a:gd name="T86" fmla="*/ 12 w 62"/>
                  <a:gd name="T87" fmla="*/ 17 h 77"/>
                  <a:gd name="T88" fmla="*/ 12 w 62"/>
                  <a:gd name="T89" fmla="*/ 20 h 77"/>
                  <a:gd name="T90" fmla="*/ 9 w 62"/>
                  <a:gd name="T91" fmla="*/ 22 h 77"/>
                  <a:gd name="T92" fmla="*/ 5 w 62"/>
                  <a:gd name="T93" fmla="*/ 26 h 77"/>
                  <a:gd name="T94" fmla="*/ 4 w 62"/>
                  <a:gd name="T95" fmla="*/ 28 h 77"/>
                  <a:gd name="T96" fmla="*/ 5 w 62"/>
                  <a:gd name="T97" fmla="*/ 31 h 77"/>
                  <a:gd name="T98" fmla="*/ 1 w 62"/>
                  <a:gd name="T99" fmla="*/ 35 h 77"/>
                  <a:gd name="T100" fmla="*/ 1 w 62"/>
                  <a:gd name="T101" fmla="*/ 38 h 77"/>
                  <a:gd name="T102" fmla="*/ 2 w 62"/>
                  <a:gd name="T103" fmla="*/ 44 h 77"/>
                  <a:gd name="T104" fmla="*/ 5 w 62"/>
                  <a:gd name="T105" fmla="*/ 48 h 77"/>
                  <a:gd name="T106" fmla="*/ 2 w 62"/>
                  <a:gd name="T107" fmla="*/ 54 h 77"/>
                  <a:gd name="T108" fmla="*/ 0 w 62"/>
                  <a:gd name="T109" fmla="*/ 56 h 77"/>
                  <a:gd name="T110" fmla="*/ 6 w 62"/>
                  <a:gd name="T111" fmla="*/ 66 h 77"/>
                  <a:gd name="T112" fmla="*/ 22 w 62"/>
                  <a:gd name="T113"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77">
                    <a:moveTo>
                      <a:pt x="22" y="74"/>
                    </a:moveTo>
                    <a:cubicBezTo>
                      <a:pt x="10" y="67"/>
                      <a:pt x="10" y="67"/>
                      <a:pt x="10" y="67"/>
                    </a:cubicBezTo>
                    <a:cubicBezTo>
                      <a:pt x="12" y="62"/>
                      <a:pt x="12" y="62"/>
                      <a:pt x="12" y="62"/>
                    </a:cubicBezTo>
                    <a:cubicBezTo>
                      <a:pt x="12" y="62"/>
                      <a:pt x="12" y="61"/>
                      <a:pt x="12" y="60"/>
                    </a:cubicBezTo>
                    <a:cubicBezTo>
                      <a:pt x="6" y="57"/>
                      <a:pt x="6" y="57"/>
                      <a:pt x="6" y="57"/>
                    </a:cubicBezTo>
                    <a:cubicBezTo>
                      <a:pt x="8" y="56"/>
                      <a:pt x="8" y="56"/>
                      <a:pt x="8" y="56"/>
                    </a:cubicBezTo>
                    <a:cubicBezTo>
                      <a:pt x="8" y="56"/>
                      <a:pt x="9" y="56"/>
                      <a:pt x="9" y="55"/>
                    </a:cubicBezTo>
                    <a:cubicBezTo>
                      <a:pt x="9" y="54"/>
                      <a:pt x="8" y="54"/>
                      <a:pt x="8" y="53"/>
                    </a:cubicBezTo>
                    <a:cubicBezTo>
                      <a:pt x="6" y="52"/>
                      <a:pt x="6" y="52"/>
                      <a:pt x="6" y="52"/>
                    </a:cubicBezTo>
                    <a:cubicBezTo>
                      <a:pt x="8" y="49"/>
                      <a:pt x="8" y="49"/>
                      <a:pt x="8" y="49"/>
                    </a:cubicBezTo>
                    <a:cubicBezTo>
                      <a:pt x="9" y="49"/>
                      <a:pt x="9" y="48"/>
                      <a:pt x="9" y="48"/>
                    </a:cubicBezTo>
                    <a:cubicBezTo>
                      <a:pt x="9" y="47"/>
                      <a:pt x="8" y="47"/>
                      <a:pt x="8" y="47"/>
                    </a:cubicBezTo>
                    <a:cubicBezTo>
                      <a:pt x="6" y="45"/>
                      <a:pt x="6" y="45"/>
                      <a:pt x="6" y="45"/>
                    </a:cubicBezTo>
                    <a:cubicBezTo>
                      <a:pt x="9" y="43"/>
                      <a:pt x="9" y="43"/>
                      <a:pt x="9" y="43"/>
                    </a:cubicBezTo>
                    <a:cubicBezTo>
                      <a:pt x="9" y="43"/>
                      <a:pt x="10" y="42"/>
                      <a:pt x="10" y="42"/>
                    </a:cubicBezTo>
                    <a:cubicBezTo>
                      <a:pt x="10" y="41"/>
                      <a:pt x="9" y="41"/>
                      <a:pt x="9" y="40"/>
                    </a:cubicBezTo>
                    <a:cubicBezTo>
                      <a:pt x="6" y="39"/>
                      <a:pt x="6" y="39"/>
                      <a:pt x="6" y="39"/>
                    </a:cubicBezTo>
                    <a:cubicBezTo>
                      <a:pt x="8" y="38"/>
                      <a:pt x="8" y="38"/>
                      <a:pt x="8" y="38"/>
                    </a:cubicBezTo>
                    <a:cubicBezTo>
                      <a:pt x="9" y="38"/>
                      <a:pt x="9" y="38"/>
                      <a:pt x="9" y="37"/>
                    </a:cubicBezTo>
                    <a:cubicBezTo>
                      <a:pt x="9" y="36"/>
                      <a:pt x="9" y="36"/>
                      <a:pt x="9" y="36"/>
                    </a:cubicBezTo>
                    <a:cubicBezTo>
                      <a:pt x="6" y="34"/>
                      <a:pt x="6" y="34"/>
                      <a:pt x="6" y="34"/>
                    </a:cubicBezTo>
                    <a:cubicBezTo>
                      <a:pt x="9" y="34"/>
                      <a:pt x="9" y="34"/>
                      <a:pt x="9" y="34"/>
                    </a:cubicBezTo>
                    <a:cubicBezTo>
                      <a:pt x="10" y="33"/>
                      <a:pt x="10" y="33"/>
                      <a:pt x="10" y="32"/>
                    </a:cubicBezTo>
                    <a:cubicBezTo>
                      <a:pt x="10" y="32"/>
                      <a:pt x="10" y="31"/>
                      <a:pt x="10" y="31"/>
                    </a:cubicBezTo>
                    <a:cubicBezTo>
                      <a:pt x="8" y="30"/>
                      <a:pt x="8" y="30"/>
                      <a:pt x="8" y="30"/>
                    </a:cubicBezTo>
                    <a:cubicBezTo>
                      <a:pt x="10" y="29"/>
                      <a:pt x="10" y="29"/>
                      <a:pt x="10" y="29"/>
                    </a:cubicBezTo>
                    <a:cubicBezTo>
                      <a:pt x="11" y="29"/>
                      <a:pt x="11" y="29"/>
                      <a:pt x="12" y="28"/>
                    </a:cubicBezTo>
                    <a:cubicBezTo>
                      <a:pt x="12" y="28"/>
                      <a:pt x="11" y="27"/>
                      <a:pt x="11" y="27"/>
                    </a:cubicBezTo>
                    <a:cubicBezTo>
                      <a:pt x="11" y="27"/>
                      <a:pt x="11" y="27"/>
                      <a:pt x="11" y="27"/>
                    </a:cubicBezTo>
                    <a:cubicBezTo>
                      <a:pt x="15" y="26"/>
                      <a:pt x="15" y="26"/>
                      <a:pt x="15" y="26"/>
                    </a:cubicBezTo>
                    <a:cubicBezTo>
                      <a:pt x="16" y="26"/>
                      <a:pt x="16" y="25"/>
                      <a:pt x="16" y="25"/>
                    </a:cubicBezTo>
                    <a:cubicBezTo>
                      <a:pt x="16" y="24"/>
                      <a:pt x="16" y="23"/>
                      <a:pt x="16" y="23"/>
                    </a:cubicBezTo>
                    <a:cubicBezTo>
                      <a:pt x="15" y="23"/>
                      <a:pt x="15" y="23"/>
                      <a:pt x="15" y="23"/>
                    </a:cubicBezTo>
                    <a:cubicBezTo>
                      <a:pt x="18" y="23"/>
                      <a:pt x="18" y="23"/>
                      <a:pt x="18" y="23"/>
                    </a:cubicBezTo>
                    <a:cubicBezTo>
                      <a:pt x="18" y="23"/>
                      <a:pt x="19" y="22"/>
                      <a:pt x="19" y="22"/>
                    </a:cubicBezTo>
                    <a:cubicBezTo>
                      <a:pt x="19" y="21"/>
                      <a:pt x="19" y="20"/>
                      <a:pt x="18" y="20"/>
                    </a:cubicBezTo>
                    <a:cubicBezTo>
                      <a:pt x="16" y="19"/>
                      <a:pt x="16" y="19"/>
                      <a:pt x="16" y="19"/>
                    </a:cubicBezTo>
                    <a:cubicBezTo>
                      <a:pt x="20" y="18"/>
                      <a:pt x="20" y="18"/>
                      <a:pt x="20" y="18"/>
                    </a:cubicBezTo>
                    <a:cubicBezTo>
                      <a:pt x="21" y="18"/>
                      <a:pt x="21" y="17"/>
                      <a:pt x="21" y="17"/>
                    </a:cubicBezTo>
                    <a:cubicBezTo>
                      <a:pt x="21" y="16"/>
                      <a:pt x="21" y="15"/>
                      <a:pt x="20" y="15"/>
                    </a:cubicBezTo>
                    <a:cubicBezTo>
                      <a:pt x="20" y="15"/>
                      <a:pt x="20" y="15"/>
                      <a:pt x="20" y="15"/>
                    </a:cubicBezTo>
                    <a:cubicBezTo>
                      <a:pt x="26" y="15"/>
                      <a:pt x="26" y="15"/>
                      <a:pt x="26" y="15"/>
                    </a:cubicBezTo>
                    <a:cubicBezTo>
                      <a:pt x="26" y="15"/>
                      <a:pt x="27" y="14"/>
                      <a:pt x="27" y="14"/>
                    </a:cubicBezTo>
                    <a:cubicBezTo>
                      <a:pt x="27" y="13"/>
                      <a:pt x="27" y="12"/>
                      <a:pt x="27" y="12"/>
                    </a:cubicBezTo>
                    <a:cubicBezTo>
                      <a:pt x="26" y="11"/>
                      <a:pt x="26" y="11"/>
                      <a:pt x="26" y="11"/>
                    </a:cubicBezTo>
                    <a:cubicBezTo>
                      <a:pt x="33" y="12"/>
                      <a:pt x="33" y="12"/>
                      <a:pt x="33" y="12"/>
                    </a:cubicBezTo>
                    <a:cubicBezTo>
                      <a:pt x="33" y="12"/>
                      <a:pt x="34" y="12"/>
                      <a:pt x="34" y="11"/>
                    </a:cubicBezTo>
                    <a:cubicBezTo>
                      <a:pt x="34" y="10"/>
                      <a:pt x="34" y="10"/>
                      <a:pt x="33" y="9"/>
                    </a:cubicBezTo>
                    <a:cubicBezTo>
                      <a:pt x="33" y="9"/>
                      <a:pt x="33" y="9"/>
                      <a:pt x="33" y="9"/>
                    </a:cubicBezTo>
                    <a:cubicBezTo>
                      <a:pt x="39" y="10"/>
                      <a:pt x="39" y="10"/>
                      <a:pt x="39" y="10"/>
                    </a:cubicBezTo>
                    <a:cubicBezTo>
                      <a:pt x="39" y="10"/>
                      <a:pt x="40" y="10"/>
                      <a:pt x="40" y="9"/>
                    </a:cubicBezTo>
                    <a:cubicBezTo>
                      <a:pt x="40" y="9"/>
                      <a:pt x="40" y="8"/>
                      <a:pt x="40" y="7"/>
                    </a:cubicBezTo>
                    <a:cubicBezTo>
                      <a:pt x="39" y="7"/>
                      <a:pt x="39" y="7"/>
                      <a:pt x="39" y="7"/>
                    </a:cubicBezTo>
                    <a:cubicBezTo>
                      <a:pt x="46" y="8"/>
                      <a:pt x="46" y="8"/>
                      <a:pt x="46" y="8"/>
                    </a:cubicBezTo>
                    <a:cubicBezTo>
                      <a:pt x="46" y="8"/>
                      <a:pt x="47" y="8"/>
                      <a:pt x="47" y="7"/>
                    </a:cubicBezTo>
                    <a:cubicBezTo>
                      <a:pt x="47" y="7"/>
                      <a:pt x="47" y="6"/>
                      <a:pt x="47" y="6"/>
                    </a:cubicBezTo>
                    <a:cubicBezTo>
                      <a:pt x="40" y="1"/>
                      <a:pt x="40" y="1"/>
                      <a:pt x="40" y="1"/>
                    </a:cubicBezTo>
                    <a:cubicBezTo>
                      <a:pt x="39" y="3"/>
                      <a:pt x="39" y="3"/>
                      <a:pt x="39" y="3"/>
                    </a:cubicBezTo>
                    <a:cubicBezTo>
                      <a:pt x="40" y="3"/>
                      <a:pt x="40" y="3"/>
                      <a:pt x="40" y="3"/>
                    </a:cubicBezTo>
                    <a:cubicBezTo>
                      <a:pt x="39" y="3"/>
                      <a:pt x="39" y="3"/>
                      <a:pt x="39" y="3"/>
                    </a:cubicBezTo>
                    <a:cubicBezTo>
                      <a:pt x="40" y="4"/>
                      <a:pt x="40" y="4"/>
                      <a:pt x="40" y="4"/>
                    </a:cubicBezTo>
                    <a:cubicBezTo>
                      <a:pt x="40" y="4"/>
                      <a:pt x="40" y="4"/>
                      <a:pt x="40" y="3"/>
                    </a:cubicBezTo>
                    <a:cubicBezTo>
                      <a:pt x="39" y="3"/>
                      <a:pt x="39" y="3"/>
                      <a:pt x="39" y="3"/>
                    </a:cubicBezTo>
                    <a:cubicBezTo>
                      <a:pt x="40" y="4"/>
                      <a:pt x="40" y="4"/>
                      <a:pt x="40" y="4"/>
                    </a:cubicBezTo>
                    <a:cubicBezTo>
                      <a:pt x="39" y="3"/>
                      <a:pt x="39" y="3"/>
                      <a:pt x="39" y="3"/>
                    </a:cubicBezTo>
                    <a:cubicBezTo>
                      <a:pt x="39" y="4"/>
                      <a:pt x="39" y="4"/>
                      <a:pt x="39" y="4"/>
                    </a:cubicBezTo>
                    <a:cubicBezTo>
                      <a:pt x="40" y="4"/>
                      <a:pt x="40" y="4"/>
                      <a:pt x="40" y="4"/>
                    </a:cubicBezTo>
                    <a:cubicBezTo>
                      <a:pt x="39" y="3"/>
                      <a:pt x="39" y="3"/>
                      <a:pt x="39" y="3"/>
                    </a:cubicBezTo>
                    <a:cubicBezTo>
                      <a:pt x="39" y="4"/>
                      <a:pt x="39" y="4"/>
                      <a:pt x="39" y="4"/>
                    </a:cubicBezTo>
                    <a:cubicBezTo>
                      <a:pt x="39" y="3"/>
                      <a:pt x="39" y="3"/>
                      <a:pt x="39" y="3"/>
                    </a:cubicBezTo>
                    <a:cubicBezTo>
                      <a:pt x="39" y="4"/>
                      <a:pt x="39" y="4"/>
                      <a:pt x="39" y="4"/>
                    </a:cubicBezTo>
                    <a:cubicBezTo>
                      <a:pt x="39" y="4"/>
                      <a:pt x="39" y="4"/>
                      <a:pt x="39" y="4"/>
                    </a:cubicBezTo>
                    <a:cubicBezTo>
                      <a:pt x="39" y="3"/>
                      <a:pt x="39" y="3"/>
                      <a:pt x="39" y="3"/>
                    </a:cubicBezTo>
                    <a:cubicBezTo>
                      <a:pt x="39" y="4"/>
                      <a:pt x="39" y="4"/>
                      <a:pt x="39" y="4"/>
                    </a:cubicBezTo>
                    <a:cubicBezTo>
                      <a:pt x="39" y="4"/>
                      <a:pt x="40" y="4"/>
                      <a:pt x="40" y="5"/>
                    </a:cubicBezTo>
                    <a:cubicBezTo>
                      <a:pt x="43" y="5"/>
                      <a:pt x="47" y="7"/>
                      <a:pt x="51" y="9"/>
                    </a:cubicBezTo>
                    <a:cubicBezTo>
                      <a:pt x="53" y="10"/>
                      <a:pt x="55" y="10"/>
                      <a:pt x="57" y="11"/>
                    </a:cubicBezTo>
                    <a:cubicBezTo>
                      <a:pt x="58" y="11"/>
                      <a:pt x="58" y="11"/>
                      <a:pt x="59" y="12"/>
                    </a:cubicBezTo>
                    <a:cubicBezTo>
                      <a:pt x="59" y="12"/>
                      <a:pt x="59" y="12"/>
                      <a:pt x="59" y="12"/>
                    </a:cubicBezTo>
                    <a:cubicBezTo>
                      <a:pt x="60" y="12"/>
                      <a:pt x="60" y="12"/>
                      <a:pt x="60" y="12"/>
                    </a:cubicBezTo>
                    <a:cubicBezTo>
                      <a:pt x="61" y="12"/>
                      <a:pt x="61" y="12"/>
                      <a:pt x="61" y="12"/>
                    </a:cubicBezTo>
                    <a:cubicBezTo>
                      <a:pt x="61" y="12"/>
                      <a:pt x="61" y="12"/>
                      <a:pt x="61" y="11"/>
                    </a:cubicBezTo>
                    <a:cubicBezTo>
                      <a:pt x="62" y="11"/>
                      <a:pt x="62" y="11"/>
                      <a:pt x="62" y="10"/>
                    </a:cubicBezTo>
                    <a:cubicBezTo>
                      <a:pt x="62" y="10"/>
                      <a:pt x="61" y="9"/>
                      <a:pt x="61" y="9"/>
                    </a:cubicBezTo>
                    <a:cubicBezTo>
                      <a:pt x="47" y="0"/>
                      <a:pt x="47" y="0"/>
                      <a:pt x="47" y="0"/>
                    </a:cubicBezTo>
                    <a:cubicBezTo>
                      <a:pt x="46" y="0"/>
                      <a:pt x="45" y="0"/>
                      <a:pt x="45" y="1"/>
                    </a:cubicBezTo>
                    <a:cubicBezTo>
                      <a:pt x="44" y="2"/>
                      <a:pt x="45" y="3"/>
                      <a:pt x="45" y="3"/>
                    </a:cubicBezTo>
                    <a:cubicBezTo>
                      <a:pt x="59" y="12"/>
                      <a:pt x="59" y="12"/>
                      <a:pt x="59" y="12"/>
                    </a:cubicBezTo>
                    <a:cubicBezTo>
                      <a:pt x="60" y="10"/>
                      <a:pt x="60" y="10"/>
                      <a:pt x="60" y="10"/>
                    </a:cubicBezTo>
                    <a:cubicBezTo>
                      <a:pt x="59" y="10"/>
                      <a:pt x="59" y="10"/>
                      <a:pt x="59" y="10"/>
                    </a:cubicBezTo>
                    <a:cubicBezTo>
                      <a:pt x="60" y="10"/>
                      <a:pt x="60" y="10"/>
                      <a:pt x="60" y="10"/>
                    </a:cubicBezTo>
                    <a:cubicBezTo>
                      <a:pt x="60" y="9"/>
                      <a:pt x="60" y="9"/>
                      <a:pt x="60" y="9"/>
                    </a:cubicBezTo>
                    <a:cubicBezTo>
                      <a:pt x="60" y="9"/>
                      <a:pt x="59" y="9"/>
                      <a:pt x="59" y="10"/>
                    </a:cubicBezTo>
                    <a:cubicBezTo>
                      <a:pt x="60" y="10"/>
                      <a:pt x="60" y="10"/>
                      <a:pt x="60" y="10"/>
                    </a:cubicBezTo>
                    <a:cubicBezTo>
                      <a:pt x="60" y="9"/>
                      <a:pt x="60" y="9"/>
                      <a:pt x="60" y="9"/>
                    </a:cubicBezTo>
                    <a:cubicBezTo>
                      <a:pt x="60" y="10"/>
                      <a:pt x="60" y="10"/>
                      <a:pt x="60" y="10"/>
                    </a:cubicBezTo>
                    <a:cubicBezTo>
                      <a:pt x="60" y="9"/>
                      <a:pt x="60" y="9"/>
                      <a:pt x="60" y="9"/>
                    </a:cubicBezTo>
                    <a:cubicBezTo>
                      <a:pt x="60" y="9"/>
                      <a:pt x="60" y="9"/>
                      <a:pt x="60" y="9"/>
                    </a:cubicBezTo>
                    <a:cubicBezTo>
                      <a:pt x="60" y="10"/>
                      <a:pt x="60" y="10"/>
                      <a:pt x="60" y="10"/>
                    </a:cubicBezTo>
                    <a:cubicBezTo>
                      <a:pt x="60" y="9"/>
                      <a:pt x="60" y="9"/>
                      <a:pt x="60" y="9"/>
                    </a:cubicBezTo>
                    <a:cubicBezTo>
                      <a:pt x="60" y="10"/>
                      <a:pt x="60" y="10"/>
                      <a:pt x="60" y="10"/>
                    </a:cubicBezTo>
                    <a:cubicBezTo>
                      <a:pt x="60" y="9"/>
                      <a:pt x="60" y="9"/>
                      <a:pt x="60" y="9"/>
                    </a:cubicBezTo>
                    <a:cubicBezTo>
                      <a:pt x="60" y="9"/>
                      <a:pt x="60" y="9"/>
                      <a:pt x="60" y="9"/>
                    </a:cubicBezTo>
                    <a:cubicBezTo>
                      <a:pt x="60" y="10"/>
                      <a:pt x="60" y="10"/>
                      <a:pt x="60" y="10"/>
                    </a:cubicBezTo>
                    <a:cubicBezTo>
                      <a:pt x="60" y="9"/>
                      <a:pt x="60" y="9"/>
                      <a:pt x="60" y="9"/>
                    </a:cubicBezTo>
                    <a:cubicBezTo>
                      <a:pt x="60" y="9"/>
                      <a:pt x="60" y="9"/>
                      <a:pt x="59" y="9"/>
                    </a:cubicBezTo>
                    <a:cubicBezTo>
                      <a:pt x="57" y="8"/>
                      <a:pt x="52" y="6"/>
                      <a:pt x="48" y="4"/>
                    </a:cubicBezTo>
                    <a:cubicBezTo>
                      <a:pt x="46" y="4"/>
                      <a:pt x="44" y="3"/>
                      <a:pt x="42" y="2"/>
                    </a:cubicBezTo>
                    <a:cubicBezTo>
                      <a:pt x="42" y="2"/>
                      <a:pt x="41" y="2"/>
                      <a:pt x="41" y="2"/>
                    </a:cubicBezTo>
                    <a:cubicBezTo>
                      <a:pt x="40" y="1"/>
                      <a:pt x="40" y="1"/>
                      <a:pt x="40" y="1"/>
                    </a:cubicBezTo>
                    <a:cubicBezTo>
                      <a:pt x="40" y="1"/>
                      <a:pt x="40" y="1"/>
                      <a:pt x="39" y="1"/>
                    </a:cubicBezTo>
                    <a:cubicBezTo>
                      <a:pt x="39" y="1"/>
                      <a:pt x="39" y="1"/>
                      <a:pt x="39" y="1"/>
                    </a:cubicBezTo>
                    <a:cubicBezTo>
                      <a:pt x="39" y="1"/>
                      <a:pt x="38" y="1"/>
                      <a:pt x="38" y="2"/>
                    </a:cubicBezTo>
                    <a:cubicBezTo>
                      <a:pt x="37" y="3"/>
                      <a:pt x="38" y="4"/>
                      <a:pt x="38" y="4"/>
                    </a:cubicBezTo>
                    <a:cubicBezTo>
                      <a:pt x="39" y="4"/>
                      <a:pt x="39" y="4"/>
                      <a:pt x="39" y="4"/>
                    </a:cubicBezTo>
                    <a:cubicBezTo>
                      <a:pt x="32" y="3"/>
                      <a:pt x="32" y="3"/>
                      <a:pt x="32" y="3"/>
                    </a:cubicBezTo>
                    <a:cubicBezTo>
                      <a:pt x="31" y="3"/>
                      <a:pt x="31" y="3"/>
                      <a:pt x="30" y="4"/>
                    </a:cubicBezTo>
                    <a:cubicBezTo>
                      <a:pt x="30" y="4"/>
                      <a:pt x="30" y="5"/>
                      <a:pt x="31" y="6"/>
                    </a:cubicBezTo>
                    <a:cubicBezTo>
                      <a:pt x="31" y="6"/>
                      <a:pt x="31" y="6"/>
                      <a:pt x="31" y="6"/>
                    </a:cubicBezTo>
                    <a:cubicBezTo>
                      <a:pt x="26" y="5"/>
                      <a:pt x="26" y="5"/>
                      <a:pt x="26" y="5"/>
                    </a:cubicBezTo>
                    <a:cubicBezTo>
                      <a:pt x="25" y="5"/>
                      <a:pt x="25" y="5"/>
                      <a:pt x="24" y="6"/>
                    </a:cubicBezTo>
                    <a:cubicBezTo>
                      <a:pt x="24" y="6"/>
                      <a:pt x="24" y="7"/>
                      <a:pt x="25" y="8"/>
                    </a:cubicBezTo>
                    <a:cubicBezTo>
                      <a:pt x="26" y="8"/>
                      <a:pt x="26" y="8"/>
                      <a:pt x="26" y="8"/>
                    </a:cubicBezTo>
                    <a:cubicBezTo>
                      <a:pt x="20" y="8"/>
                      <a:pt x="20" y="8"/>
                      <a:pt x="20" y="8"/>
                    </a:cubicBezTo>
                    <a:cubicBezTo>
                      <a:pt x="19" y="8"/>
                      <a:pt x="18" y="8"/>
                      <a:pt x="18" y="9"/>
                    </a:cubicBezTo>
                    <a:cubicBezTo>
                      <a:pt x="18" y="9"/>
                      <a:pt x="18" y="10"/>
                      <a:pt x="19" y="11"/>
                    </a:cubicBezTo>
                    <a:cubicBezTo>
                      <a:pt x="21" y="12"/>
                      <a:pt x="21" y="12"/>
                      <a:pt x="21" y="12"/>
                    </a:cubicBezTo>
                    <a:cubicBezTo>
                      <a:pt x="15" y="12"/>
                      <a:pt x="15" y="12"/>
                      <a:pt x="15" y="12"/>
                    </a:cubicBezTo>
                    <a:cubicBezTo>
                      <a:pt x="14" y="12"/>
                      <a:pt x="14" y="12"/>
                      <a:pt x="14" y="13"/>
                    </a:cubicBezTo>
                    <a:cubicBezTo>
                      <a:pt x="13" y="14"/>
                      <a:pt x="14" y="14"/>
                      <a:pt x="14" y="15"/>
                    </a:cubicBezTo>
                    <a:cubicBezTo>
                      <a:pt x="16" y="16"/>
                      <a:pt x="16" y="16"/>
                      <a:pt x="16" y="16"/>
                    </a:cubicBezTo>
                    <a:cubicBezTo>
                      <a:pt x="12" y="17"/>
                      <a:pt x="12" y="17"/>
                      <a:pt x="12" y="17"/>
                    </a:cubicBezTo>
                    <a:cubicBezTo>
                      <a:pt x="12" y="17"/>
                      <a:pt x="11" y="17"/>
                      <a:pt x="11" y="18"/>
                    </a:cubicBezTo>
                    <a:cubicBezTo>
                      <a:pt x="11" y="19"/>
                      <a:pt x="11" y="19"/>
                      <a:pt x="12" y="19"/>
                    </a:cubicBezTo>
                    <a:cubicBezTo>
                      <a:pt x="12" y="20"/>
                      <a:pt x="12" y="20"/>
                      <a:pt x="12" y="20"/>
                    </a:cubicBezTo>
                    <a:cubicBezTo>
                      <a:pt x="10" y="20"/>
                      <a:pt x="10" y="20"/>
                      <a:pt x="10" y="20"/>
                    </a:cubicBezTo>
                    <a:cubicBezTo>
                      <a:pt x="9" y="20"/>
                      <a:pt x="8" y="20"/>
                      <a:pt x="8" y="21"/>
                    </a:cubicBezTo>
                    <a:cubicBezTo>
                      <a:pt x="8" y="21"/>
                      <a:pt x="8" y="22"/>
                      <a:pt x="9" y="22"/>
                    </a:cubicBezTo>
                    <a:cubicBezTo>
                      <a:pt x="11" y="24"/>
                      <a:pt x="11" y="24"/>
                      <a:pt x="11" y="24"/>
                    </a:cubicBezTo>
                    <a:cubicBezTo>
                      <a:pt x="6" y="24"/>
                      <a:pt x="6" y="24"/>
                      <a:pt x="6" y="24"/>
                    </a:cubicBezTo>
                    <a:cubicBezTo>
                      <a:pt x="6" y="24"/>
                      <a:pt x="5" y="25"/>
                      <a:pt x="5" y="26"/>
                    </a:cubicBezTo>
                    <a:cubicBezTo>
                      <a:pt x="5" y="26"/>
                      <a:pt x="5" y="27"/>
                      <a:pt x="6" y="27"/>
                    </a:cubicBezTo>
                    <a:cubicBezTo>
                      <a:pt x="6" y="27"/>
                      <a:pt x="6" y="27"/>
                      <a:pt x="6" y="27"/>
                    </a:cubicBezTo>
                    <a:cubicBezTo>
                      <a:pt x="4" y="28"/>
                      <a:pt x="4" y="28"/>
                      <a:pt x="4" y="28"/>
                    </a:cubicBezTo>
                    <a:cubicBezTo>
                      <a:pt x="4" y="28"/>
                      <a:pt x="3" y="29"/>
                      <a:pt x="3" y="29"/>
                    </a:cubicBezTo>
                    <a:cubicBezTo>
                      <a:pt x="3" y="30"/>
                      <a:pt x="3" y="30"/>
                      <a:pt x="4" y="31"/>
                    </a:cubicBezTo>
                    <a:cubicBezTo>
                      <a:pt x="5" y="31"/>
                      <a:pt x="5" y="31"/>
                      <a:pt x="5" y="31"/>
                    </a:cubicBezTo>
                    <a:cubicBezTo>
                      <a:pt x="2" y="32"/>
                      <a:pt x="2" y="32"/>
                      <a:pt x="2" y="32"/>
                    </a:cubicBezTo>
                    <a:cubicBezTo>
                      <a:pt x="1" y="32"/>
                      <a:pt x="1" y="32"/>
                      <a:pt x="1" y="33"/>
                    </a:cubicBezTo>
                    <a:cubicBezTo>
                      <a:pt x="1" y="34"/>
                      <a:pt x="1" y="34"/>
                      <a:pt x="1" y="35"/>
                    </a:cubicBezTo>
                    <a:cubicBezTo>
                      <a:pt x="4" y="36"/>
                      <a:pt x="4" y="36"/>
                      <a:pt x="4" y="36"/>
                    </a:cubicBezTo>
                    <a:cubicBezTo>
                      <a:pt x="2" y="36"/>
                      <a:pt x="2" y="36"/>
                      <a:pt x="2" y="36"/>
                    </a:cubicBezTo>
                    <a:cubicBezTo>
                      <a:pt x="1" y="37"/>
                      <a:pt x="1" y="37"/>
                      <a:pt x="1" y="38"/>
                    </a:cubicBezTo>
                    <a:cubicBezTo>
                      <a:pt x="1" y="38"/>
                      <a:pt x="1" y="39"/>
                      <a:pt x="1" y="39"/>
                    </a:cubicBezTo>
                    <a:cubicBezTo>
                      <a:pt x="5" y="42"/>
                      <a:pt x="5" y="42"/>
                      <a:pt x="5" y="42"/>
                    </a:cubicBezTo>
                    <a:cubicBezTo>
                      <a:pt x="2" y="44"/>
                      <a:pt x="2" y="44"/>
                      <a:pt x="2" y="44"/>
                    </a:cubicBezTo>
                    <a:cubicBezTo>
                      <a:pt x="2" y="44"/>
                      <a:pt x="1" y="45"/>
                      <a:pt x="1" y="45"/>
                    </a:cubicBezTo>
                    <a:cubicBezTo>
                      <a:pt x="1" y="46"/>
                      <a:pt x="2" y="46"/>
                      <a:pt x="2" y="46"/>
                    </a:cubicBezTo>
                    <a:cubicBezTo>
                      <a:pt x="5" y="48"/>
                      <a:pt x="5" y="48"/>
                      <a:pt x="5" y="48"/>
                    </a:cubicBezTo>
                    <a:cubicBezTo>
                      <a:pt x="2" y="51"/>
                      <a:pt x="2" y="51"/>
                      <a:pt x="2" y="51"/>
                    </a:cubicBezTo>
                    <a:cubicBezTo>
                      <a:pt x="2" y="52"/>
                      <a:pt x="2" y="52"/>
                      <a:pt x="2" y="53"/>
                    </a:cubicBezTo>
                    <a:cubicBezTo>
                      <a:pt x="2" y="53"/>
                      <a:pt x="2" y="53"/>
                      <a:pt x="2" y="54"/>
                    </a:cubicBezTo>
                    <a:cubicBezTo>
                      <a:pt x="3" y="54"/>
                      <a:pt x="3" y="54"/>
                      <a:pt x="3" y="54"/>
                    </a:cubicBezTo>
                    <a:cubicBezTo>
                      <a:pt x="1" y="55"/>
                      <a:pt x="1" y="55"/>
                      <a:pt x="1" y="55"/>
                    </a:cubicBezTo>
                    <a:cubicBezTo>
                      <a:pt x="1" y="55"/>
                      <a:pt x="0" y="55"/>
                      <a:pt x="0" y="56"/>
                    </a:cubicBezTo>
                    <a:cubicBezTo>
                      <a:pt x="0" y="56"/>
                      <a:pt x="1" y="57"/>
                      <a:pt x="1" y="57"/>
                    </a:cubicBezTo>
                    <a:cubicBezTo>
                      <a:pt x="9" y="62"/>
                      <a:pt x="9" y="62"/>
                      <a:pt x="9" y="62"/>
                    </a:cubicBezTo>
                    <a:cubicBezTo>
                      <a:pt x="6" y="66"/>
                      <a:pt x="6" y="66"/>
                      <a:pt x="6" y="66"/>
                    </a:cubicBezTo>
                    <a:cubicBezTo>
                      <a:pt x="6" y="67"/>
                      <a:pt x="6" y="68"/>
                      <a:pt x="7" y="68"/>
                    </a:cubicBezTo>
                    <a:cubicBezTo>
                      <a:pt x="20" y="77"/>
                      <a:pt x="20" y="77"/>
                      <a:pt x="20" y="77"/>
                    </a:cubicBezTo>
                    <a:cubicBezTo>
                      <a:pt x="21" y="77"/>
                      <a:pt x="22" y="77"/>
                      <a:pt x="22" y="76"/>
                    </a:cubicBezTo>
                    <a:cubicBezTo>
                      <a:pt x="23" y="76"/>
                      <a:pt x="22" y="75"/>
                      <a:pt x="22" y="7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3" name="Freeform 1200"/>
              <p:cNvSpPr>
                <a:spLocks/>
              </p:cNvSpPr>
              <p:nvPr/>
            </p:nvSpPr>
            <p:spPr bwMode="auto">
              <a:xfrm>
                <a:off x="4070594" y="287404"/>
                <a:ext cx="165794" cy="103018"/>
              </a:xfrm>
              <a:custGeom>
                <a:avLst/>
                <a:gdLst>
                  <a:gd name="T0" fmla="*/ 2 w 76"/>
                  <a:gd name="T1" fmla="*/ 34 h 47"/>
                  <a:gd name="T2" fmla="*/ 25 w 76"/>
                  <a:gd name="T3" fmla="*/ 45 h 47"/>
                  <a:gd name="T4" fmla="*/ 30 w 76"/>
                  <a:gd name="T5" fmla="*/ 47 h 47"/>
                  <a:gd name="T6" fmla="*/ 32 w 76"/>
                  <a:gd name="T7" fmla="*/ 45 h 47"/>
                  <a:gd name="T8" fmla="*/ 41 w 76"/>
                  <a:gd name="T9" fmla="*/ 46 h 47"/>
                  <a:gd name="T10" fmla="*/ 41 w 76"/>
                  <a:gd name="T11" fmla="*/ 42 h 47"/>
                  <a:gd name="T12" fmla="*/ 49 w 76"/>
                  <a:gd name="T13" fmla="*/ 41 h 47"/>
                  <a:gd name="T14" fmla="*/ 41 w 76"/>
                  <a:gd name="T15" fmla="*/ 39 h 47"/>
                  <a:gd name="T16" fmla="*/ 54 w 76"/>
                  <a:gd name="T17" fmla="*/ 39 h 47"/>
                  <a:gd name="T18" fmla="*/ 58 w 76"/>
                  <a:gd name="T19" fmla="*/ 37 h 47"/>
                  <a:gd name="T20" fmla="*/ 60 w 76"/>
                  <a:gd name="T21" fmla="*/ 36 h 47"/>
                  <a:gd name="T22" fmla="*/ 59 w 76"/>
                  <a:gd name="T23" fmla="*/ 32 h 47"/>
                  <a:gd name="T24" fmla="*/ 65 w 76"/>
                  <a:gd name="T25" fmla="*/ 28 h 47"/>
                  <a:gd name="T26" fmla="*/ 61 w 76"/>
                  <a:gd name="T27" fmla="*/ 28 h 47"/>
                  <a:gd name="T28" fmla="*/ 70 w 76"/>
                  <a:gd name="T29" fmla="*/ 25 h 47"/>
                  <a:gd name="T30" fmla="*/ 73 w 76"/>
                  <a:gd name="T31" fmla="*/ 22 h 47"/>
                  <a:gd name="T32" fmla="*/ 74 w 76"/>
                  <a:gd name="T33" fmla="*/ 18 h 47"/>
                  <a:gd name="T34" fmla="*/ 71 w 76"/>
                  <a:gd name="T35" fmla="*/ 13 h 47"/>
                  <a:gd name="T36" fmla="*/ 75 w 76"/>
                  <a:gd name="T37" fmla="*/ 9 h 47"/>
                  <a:gd name="T38" fmla="*/ 76 w 76"/>
                  <a:gd name="T39" fmla="*/ 4 h 47"/>
                  <a:gd name="T40" fmla="*/ 70 w 76"/>
                  <a:gd name="T41" fmla="*/ 1 h 47"/>
                  <a:gd name="T42" fmla="*/ 70 w 76"/>
                  <a:gd name="T43" fmla="*/ 7 h 47"/>
                  <a:gd name="T44" fmla="*/ 71 w 76"/>
                  <a:gd name="T45" fmla="*/ 10 h 47"/>
                  <a:gd name="T46" fmla="*/ 67 w 76"/>
                  <a:gd name="T47" fmla="*/ 14 h 47"/>
                  <a:gd name="T48" fmla="*/ 64 w 76"/>
                  <a:gd name="T49" fmla="*/ 17 h 47"/>
                  <a:gd name="T50" fmla="*/ 63 w 76"/>
                  <a:gd name="T51" fmla="*/ 21 h 47"/>
                  <a:gd name="T52" fmla="*/ 64 w 76"/>
                  <a:gd name="T53" fmla="*/ 25 h 47"/>
                  <a:gd name="T54" fmla="*/ 60 w 76"/>
                  <a:gd name="T55" fmla="*/ 28 h 47"/>
                  <a:gd name="T56" fmla="*/ 53 w 76"/>
                  <a:gd name="T57" fmla="*/ 31 h 47"/>
                  <a:gd name="T58" fmla="*/ 51 w 76"/>
                  <a:gd name="T59" fmla="*/ 32 h 47"/>
                  <a:gd name="T60" fmla="*/ 52 w 76"/>
                  <a:gd name="T61" fmla="*/ 36 h 47"/>
                  <a:gd name="T62" fmla="*/ 47 w 76"/>
                  <a:gd name="T63" fmla="*/ 39 h 47"/>
                  <a:gd name="T64" fmla="*/ 53 w 76"/>
                  <a:gd name="T65" fmla="*/ 39 h 47"/>
                  <a:gd name="T66" fmla="*/ 40 w 76"/>
                  <a:gd name="T67" fmla="*/ 39 h 47"/>
                  <a:gd name="T68" fmla="*/ 32 w 76"/>
                  <a:gd name="T69" fmla="*/ 39 h 47"/>
                  <a:gd name="T70" fmla="*/ 41 w 76"/>
                  <a:gd name="T71" fmla="*/ 44 h 47"/>
                  <a:gd name="T72" fmla="*/ 18 w 76"/>
                  <a:gd name="T73" fmla="*/ 38 h 47"/>
                  <a:gd name="T74" fmla="*/ 31 w 76"/>
                  <a:gd name="T75" fmla="*/ 45 h 47"/>
                  <a:gd name="T76" fmla="*/ 30 w 76"/>
                  <a:gd name="T77" fmla="*/ 44 h 47"/>
                  <a:gd name="T78" fmla="*/ 30 w 76"/>
                  <a:gd name="T79" fmla="*/ 44 h 47"/>
                  <a:gd name="T80" fmla="*/ 30 w 76"/>
                  <a:gd name="T81" fmla="*/ 44 h 47"/>
                  <a:gd name="T82" fmla="*/ 30 w 76"/>
                  <a:gd name="T83" fmla="*/ 44 h 47"/>
                  <a:gd name="T84" fmla="*/ 30 w 76"/>
                  <a:gd name="T85" fmla="*/ 44 h 47"/>
                  <a:gd name="T86" fmla="*/ 11 w 76"/>
                  <a:gd name="T87" fmla="*/ 36 h 47"/>
                  <a:gd name="T88" fmla="*/ 1 w 76"/>
                  <a:gd name="T89" fmla="*/ 35 h 47"/>
                  <a:gd name="T90" fmla="*/ 15 w 76"/>
                  <a:gd name="T91"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47">
                    <a:moveTo>
                      <a:pt x="15" y="41"/>
                    </a:moveTo>
                    <a:cubicBezTo>
                      <a:pt x="3" y="33"/>
                      <a:pt x="3" y="33"/>
                      <a:pt x="3" y="33"/>
                    </a:cubicBezTo>
                    <a:cubicBezTo>
                      <a:pt x="2" y="34"/>
                      <a:pt x="2" y="34"/>
                      <a:pt x="2" y="34"/>
                    </a:cubicBezTo>
                    <a:cubicBezTo>
                      <a:pt x="2" y="36"/>
                      <a:pt x="2" y="36"/>
                      <a:pt x="2" y="36"/>
                    </a:cubicBezTo>
                    <a:cubicBezTo>
                      <a:pt x="2" y="36"/>
                      <a:pt x="8" y="38"/>
                      <a:pt x="15" y="41"/>
                    </a:cubicBezTo>
                    <a:cubicBezTo>
                      <a:pt x="18" y="42"/>
                      <a:pt x="22" y="44"/>
                      <a:pt x="25" y="45"/>
                    </a:cubicBezTo>
                    <a:cubicBezTo>
                      <a:pt x="26" y="45"/>
                      <a:pt x="27" y="46"/>
                      <a:pt x="28" y="46"/>
                    </a:cubicBezTo>
                    <a:cubicBezTo>
                      <a:pt x="29" y="46"/>
                      <a:pt x="29" y="46"/>
                      <a:pt x="29" y="47"/>
                    </a:cubicBezTo>
                    <a:cubicBezTo>
                      <a:pt x="30" y="47"/>
                      <a:pt x="30" y="47"/>
                      <a:pt x="30" y="47"/>
                    </a:cubicBezTo>
                    <a:cubicBezTo>
                      <a:pt x="31" y="47"/>
                      <a:pt x="31" y="47"/>
                      <a:pt x="31" y="47"/>
                    </a:cubicBezTo>
                    <a:cubicBezTo>
                      <a:pt x="31" y="47"/>
                      <a:pt x="31" y="46"/>
                      <a:pt x="32" y="46"/>
                    </a:cubicBezTo>
                    <a:cubicBezTo>
                      <a:pt x="32" y="46"/>
                      <a:pt x="32" y="45"/>
                      <a:pt x="32" y="45"/>
                    </a:cubicBezTo>
                    <a:cubicBezTo>
                      <a:pt x="32" y="44"/>
                      <a:pt x="32" y="44"/>
                      <a:pt x="31" y="44"/>
                    </a:cubicBezTo>
                    <a:cubicBezTo>
                      <a:pt x="29" y="42"/>
                      <a:pt x="29" y="42"/>
                      <a:pt x="29" y="42"/>
                    </a:cubicBezTo>
                    <a:cubicBezTo>
                      <a:pt x="41" y="46"/>
                      <a:pt x="41" y="46"/>
                      <a:pt x="41" y="46"/>
                    </a:cubicBezTo>
                    <a:cubicBezTo>
                      <a:pt x="42" y="46"/>
                      <a:pt x="42" y="46"/>
                      <a:pt x="43" y="45"/>
                    </a:cubicBezTo>
                    <a:cubicBezTo>
                      <a:pt x="43" y="44"/>
                      <a:pt x="43" y="43"/>
                      <a:pt x="42" y="43"/>
                    </a:cubicBezTo>
                    <a:cubicBezTo>
                      <a:pt x="41" y="42"/>
                      <a:pt x="41" y="42"/>
                      <a:pt x="41" y="42"/>
                    </a:cubicBezTo>
                    <a:cubicBezTo>
                      <a:pt x="47" y="44"/>
                      <a:pt x="47" y="44"/>
                      <a:pt x="47" y="44"/>
                    </a:cubicBezTo>
                    <a:cubicBezTo>
                      <a:pt x="48" y="44"/>
                      <a:pt x="49" y="43"/>
                      <a:pt x="49" y="43"/>
                    </a:cubicBezTo>
                    <a:cubicBezTo>
                      <a:pt x="49" y="42"/>
                      <a:pt x="49" y="41"/>
                      <a:pt x="49" y="41"/>
                    </a:cubicBezTo>
                    <a:cubicBezTo>
                      <a:pt x="42" y="37"/>
                      <a:pt x="42" y="37"/>
                      <a:pt x="42" y="37"/>
                    </a:cubicBezTo>
                    <a:cubicBezTo>
                      <a:pt x="41" y="38"/>
                      <a:pt x="41" y="38"/>
                      <a:pt x="41" y="38"/>
                    </a:cubicBezTo>
                    <a:cubicBezTo>
                      <a:pt x="41" y="39"/>
                      <a:pt x="41" y="39"/>
                      <a:pt x="41" y="39"/>
                    </a:cubicBezTo>
                    <a:cubicBezTo>
                      <a:pt x="52" y="42"/>
                      <a:pt x="52" y="42"/>
                      <a:pt x="52" y="42"/>
                    </a:cubicBezTo>
                    <a:cubicBezTo>
                      <a:pt x="53" y="42"/>
                      <a:pt x="54" y="42"/>
                      <a:pt x="54" y="41"/>
                    </a:cubicBezTo>
                    <a:cubicBezTo>
                      <a:pt x="54" y="40"/>
                      <a:pt x="54" y="40"/>
                      <a:pt x="54" y="39"/>
                    </a:cubicBezTo>
                    <a:cubicBezTo>
                      <a:pt x="53" y="39"/>
                      <a:pt x="53" y="39"/>
                      <a:pt x="53" y="39"/>
                    </a:cubicBezTo>
                    <a:cubicBezTo>
                      <a:pt x="57" y="39"/>
                      <a:pt x="57" y="39"/>
                      <a:pt x="57" y="39"/>
                    </a:cubicBezTo>
                    <a:cubicBezTo>
                      <a:pt x="58" y="39"/>
                      <a:pt x="58" y="38"/>
                      <a:pt x="58" y="37"/>
                    </a:cubicBezTo>
                    <a:cubicBezTo>
                      <a:pt x="59" y="37"/>
                      <a:pt x="58" y="36"/>
                      <a:pt x="58" y="36"/>
                    </a:cubicBezTo>
                    <a:cubicBezTo>
                      <a:pt x="57" y="35"/>
                      <a:pt x="57" y="35"/>
                      <a:pt x="57" y="35"/>
                    </a:cubicBezTo>
                    <a:cubicBezTo>
                      <a:pt x="60" y="36"/>
                      <a:pt x="60" y="36"/>
                      <a:pt x="60" y="36"/>
                    </a:cubicBezTo>
                    <a:cubicBezTo>
                      <a:pt x="61" y="36"/>
                      <a:pt x="61" y="35"/>
                      <a:pt x="61" y="34"/>
                    </a:cubicBezTo>
                    <a:cubicBezTo>
                      <a:pt x="62" y="34"/>
                      <a:pt x="61" y="33"/>
                      <a:pt x="61" y="33"/>
                    </a:cubicBezTo>
                    <a:cubicBezTo>
                      <a:pt x="59" y="32"/>
                      <a:pt x="59" y="32"/>
                      <a:pt x="59" y="32"/>
                    </a:cubicBezTo>
                    <a:cubicBezTo>
                      <a:pt x="64" y="31"/>
                      <a:pt x="64" y="31"/>
                      <a:pt x="64" y="31"/>
                    </a:cubicBezTo>
                    <a:cubicBezTo>
                      <a:pt x="65" y="31"/>
                      <a:pt x="65" y="30"/>
                      <a:pt x="66" y="30"/>
                    </a:cubicBezTo>
                    <a:cubicBezTo>
                      <a:pt x="66" y="29"/>
                      <a:pt x="65" y="28"/>
                      <a:pt x="65" y="28"/>
                    </a:cubicBezTo>
                    <a:cubicBezTo>
                      <a:pt x="61" y="26"/>
                      <a:pt x="61" y="26"/>
                      <a:pt x="61" y="26"/>
                    </a:cubicBezTo>
                    <a:cubicBezTo>
                      <a:pt x="60" y="27"/>
                      <a:pt x="60" y="27"/>
                      <a:pt x="60" y="27"/>
                    </a:cubicBezTo>
                    <a:cubicBezTo>
                      <a:pt x="61" y="28"/>
                      <a:pt x="61" y="28"/>
                      <a:pt x="61" y="28"/>
                    </a:cubicBezTo>
                    <a:cubicBezTo>
                      <a:pt x="69" y="28"/>
                      <a:pt x="69" y="28"/>
                      <a:pt x="69" y="28"/>
                    </a:cubicBezTo>
                    <a:cubicBezTo>
                      <a:pt x="70" y="28"/>
                      <a:pt x="70" y="27"/>
                      <a:pt x="70" y="27"/>
                    </a:cubicBezTo>
                    <a:cubicBezTo>
                      <a:pt x="70" y="26"/>
                      <a:pt x="70" y="25"/>
                      <a:pt x="70" y="25"/>
                    </a:cubicBezTo>
                    <a:cubicBezTo>
                      <a:pt x="67" y="24"/>
                      <a:pt x="67" y="24"/>
                      <a:pt x="67" y="24"/>
                    </a:cubicBezTo>
                    <a:cubicBezTo>
                      <a:pt x="72" y="23"/>
                      <a:pt x="72" y="23"/>
                      <a:pt x="72" y="23"/>
                    </a:cubicBezTo>
                    <a:cubicBezTo>
                      <a:pt x="72" y="23"/>
                      <a:pt x="73" y="23"/>
                      <a:pt x="73" y="22"/>
                    </a:cubicBezTo>
                    <a:cubicBezTo>
                      <a:pt x="73" y="22"/>
                      <a:pt x="73" y="21"/>
                      <a:pt x="72" y="21"/>
                    </a:cubicBezTo>
                    <a:cubicBezTo>
                      <a:pt x="69" y="19"/>
                      <a:pt x="69" y="19"/>
                      <a:pt x="69" y="19"/>
                    </a:cubicBezTo>
                    <a:cubicBezTo>
                      <a:pt x="74" y="18"/>
                      <a:pt x="74" y="18"/>
                      <a:pt x="74" y="18"/>
                    </a:cubicBezTo>
                    <a:cubicBezTo>
                      <a:pt x="75" y="18"/>
                      <a:pt x="75" y="18"/>
                      <a:pt x="75" y="17"/>
                    </a:cubicBezTo>
                    <a:cubicBezTo>
                      <a:pt x="75" y="16"/>
                      <a:pt x="75" y="16"/>
                      <a:pt x="75" y="15"/>
                    </a:cubicBezTo>
                    <a:cubicBezTo>
                      <a:pt x="71" y="13"/>
                      <a:pt x="71" y="13"/>
                      <a:pt x="71" y="13"/>
                    </a:cubicBezTo>
                    <a:cubicBezTo>
                      <a:pt x="75" y="11"/>
                      <a:pt x="75" y="11"/>
                      <a:pt x="75" y="11"/>
                    </a:cubicBezTo>
                    <a:cubicBezTo>
                      <a:pt x="75" y="11"/>
                      <a:pt x="76" y="11"/>
                      <a:pt x="76" y="10"/>
                    </a:cubicBezTo>
                    <a:cubicBezTo>
                      <a:pt x="76" y="9"/>
                      <a:pt x="76" y="9"/>
                      <a:pt x="75" y="9"/>
                    </a:cubicBezTo>
                    <a:cubicBezTo>
                      <a:pt x="73" y="7"/>
                      <a:pt x="73" y="7"/>
                      <a:pt x="73" y="7"/>
                    </a:cubicBezTo>
                    <a:cubicBezTo>
                      <a:pt x="75" y="5"/>
                      <a:pt x="75" y="5"/>
                      <a:pt x="75" y="5"/>
                    </a:cubicBezTo>
                    <a:cubicBezTo>
                      <a:pt x="76" y="5"/>
                      <a:pt x="76" y="4"/>
                      <a:pt x="76" y="4"/>
                    </a:cubicBezTo>
                    <a:cubicBezTo>
                      <a:pt x="75" y="3"/>
                      <a:pt x="75" y="3"/>
                      <a:pt x="75" y="3"/>
                    </a:cubicBezTo>
                    <a:cubicBezTo>
                      <a:pt x="72" y="1"/>
                      <a:pt x="72" y="1"/>
                      <a:pt x="72" y="1"/>
                    </a:cubicBezTo>
                    <a:cubicBezTo>
                      <a:pt x="71" y="0"/>
                      <a:pt x="70" y="1"/>
                      <a:pt x="70" y="1"/>
                    </a:cubicBezTo>
                    <a:cubicBezTo>
                      <a:pt x="69" y="2"/>
                      <a:pt x="69" y="3"/>
                      <a:pt x="70" y="3"/>
                    </a:cubicBezTo>
                    <a:cubicBezTo>
                      <a:pt x="72" y="4"/>
                      <a:pt x="72" y="4"/>
                      <a:pt x="72" y="4"/>
                    </a:cubicBezTo>
                    <a:cubicBezTo>
                      <a:pt x="70" y="7"/>
                      <a:pt x="70" y="7"/>
                      <a:pt x="70" y="7"/>
                    </a:cubicBezTo>
                    <a:cubicBezTo>
                      <a:pt x="70" y="7"/>
                      <a:pt x="70" y="8"/>
                      <a:pt x="70" y="8"/>
                    </a:cubicBezTo>
                    <a:cubicBezTo>
                      <a:pt x="70" y="9"/>
                      <a:pt x="70" y="9"/>
                      <a:pt x="70" y="9"/>
                    </a:cubicBezTo>
                    <a:cubicBezTo>
                      <a:pt x="71" y="10"/>
                      <a:pt x="71" y="10"/>
                      <a:pt x="71" y="10"/>
                    </a:cubicBezTo>
                    <a:cubicBezTo>
                      <a:pt x="67" y="11"/>
                      <a:pt x="67" y="11"/>
                      <a:pt x="67" y="11"/>
                    </a:cubicBezTo>
                    <a:cubicBezTo>
                      <a:pt x="66" y="12"/>
                      <a:pt x="66" y="12"/>
                      <a:pt x="66" y="13"/>
                    </a:cubicBezTo>
                    <a:cubicBezTo>
                      <a:pt x="66" y="13"/>
                      <a:pt x="66" y="14"/>
                      <a:pt x="67" y="14"/>
                    </a:cubicBezTo>
                    <a:cubicBezTo>
                      <a:pt x="69" y="16"/>
                      <a:pt x="69" y="16"/>
                      <a:pt x="69" y="16"/>
                    </a:cubicBezTo>
                    <a:cubicBezTo>
                      <a:pt x="65" y="16"/>
                      <a:pt x="65" y="16"/>
                      <a:pt x="65" y="16"/>
                    </a:cubicBezTo>
                    <a:cubicBezTo>
                      <a:pt x="64" y="16"/>
                      <a:pt x="64" y="17"/>
                      <a:pt x="64" y="17"/>
                    </a:cubicBezTo>
                    <a:cubicBezTo>
                      <a:pt x="64" y="18"/>
                      <a:pt x="64" y="19"/>
                      <a:pt x="64" y="19"/>
                    </a:cubicBezTo>
                    <a:cubicBezTo>
                      <a:pt x="67" y="21"/>
                      <a:pt x="67" y="21"/>
                      <a:pt x="67" y="21"/>
                    </a:cubicBezTo>
                    <a:cubicBezTo>
                      <a:pt x="63" y="21"/>
                      <a:pt x="63" y="21"/>
                      <a:pt x="63" y="21"/>
                    </a:cubicBezTo>
                    <a:cubicBezTo>
                      <a:pt x="62" y="21"/>
                      <a:pt x="62" y="22"/>
                      <a:pt x="61" y="22"/>
                    </a:cubicBezTo>
                    <a:cubicBezTo>
                      <a:pt x="61" y="23"/>
                      <a:pt x="61" y="23"/>
                      <a:pt x="62" y="24"/>
                    </a:cubicBezTo>
                    <a:cubicBezTo>
                      <a:pt x="64" y="25"/>
                      <a:pt x="64" y="25"/>
                      <a:pt x="64" y="25"/>
                    </a:cubicBezTo>
                    <a:cubicBezTo>
                      <a:pt x="60" y="25"/>
                      <a:pt x="60" y="25"/>
                      <a:pt x="60" y="25"/>
                    </a:cubicBezTo>
                    <a:cubicBezTo>
                      <a:pt x="60" y="25"/>
                      <a:pt x="59" y="26"/>
                      <a:pt x="59" y="27"/>
                    </a:cubicBezTo>
                    <a:cubicBezTo>
                      <a:pt x="59" y="27"/>
                      <a:pt x="59" y="28"/>
                      <a:pt x="60" y="28"/>
                    </a:cubicBezTo>
                    <a:cubicBezTo>
                      <a:pt x="60" y="28"/>
                      <a:pt x="60" y="28"/>
                      <a:pt x="60" y="28"/>
                    </a:cubicBezTo>
                    <a:cubicBezTo>
                      <a:pt x="55" y="29"/>
                      <a:pt x="55" y="29"/>
                      <a:pt x="55" y="29"/>
                    </a:cubicBezTo>
                    <a:cubicBezTo>
                      <a:pt x="54" y="29"/>
                      <a:pt x="53" y="30"/>
                      <a:pt x="53" y="31"/>
                    </a:cubicBezTo>
                    <a:cubicBezTo>
                      <a:pt x="53" y="31"/>
                      <a:pt x="54" y="32"/>
                      <a:pt x="54" y="32"/>
                    </a:cubicBezTo>
                    <a:cubicBezTo>
                      <a:pt x="54" y="32"/>
                      <a:pt x="54" y="32"/>
                      <a:pt x="54" y="32"/>
                    </a:cubicBezTo>
                    <a:cubicBezTo>
                      <a:pt x="51" y="32"/>
                      <a:pt x="51" y="32"/>
                      <a:pt x="51" y="32"/>
                    </a:cubicBezTo>
                    <a:cubicBezTo>
                      <a:pt x="51" y="32"/>
                      <a:pt x="50" y="32"/>
                      <a:pt x="50" y="33"/>
                    </a:cubicBezTo>
                    <a:cubicBezTo>
                      <a:pt x="50" y="34"/>
                      <a:pt x="50" y="34"/>
                      <a:pt x="50" y="35"/>
                    </a:cubicBezTo>
                    <a:cubicBezTo>
                      <a:pt x="52" y="36"/>
                      <a:pt x="52" y="36"/>
                      <a:pt x="52" y="36"/>
                    </a:cubicBezTo>
                    <a:cubicBezTo>
                      <a:pt x="48" y="36"/>
                      <a:pt x="48" y="36"/>
                      <a:pt x="48" y="36"/>
                    </a:cubicBezTo>
                    <a:cubicBezTo>
                      <a:pt x="47" y="36"/>
                      <a:pt x="46" y="36"/>
                      <a:pt x="46" y="37"/>
                    </a:cubicBezTo>
                    <a:cubicBezTo>
                      <a:pt x="46" y="37"/>
                      <a:pt x="46" y="38"/>
                      <a:pt x="47" y="39"/>
                    </a:cubicBezTo>
                    <a:cubicBezTo>
                      <a:pt x="52" y="42"/>
                      <a:pt x="52" y="42"/>
                      <a:pt x="52" y="42"/>
                    </a:cubicBezTo>
                    <a:cubicBezTo>
                      <a:pt x="53" y="41"/>
                      <a:pt x="53" y="41"/>
                      <a:pt x="53" y="41"/>
                    </a:cubicBezTo>
                    <a:cubicBezTo>
                      <a:pt x="53" y="39"/>
                      <a:pt x="53" y="39"/>
                      <a:pt x="53" y="39"/>
                    </a:cubicBezTo>
                    <a:cubicBezTo>
                      <a:pt x="41" y="36"/>
                      <a:pt x="41" y="36"/>
                      <a:pt x="41" y="36"/>
                    </a:cubicBezTo>
                    <a:cubicBezTo>
                      <a:pt x="41" y="36"/>
                      <a:pt x="40" y="37"/>
                      <a:pt x="40" y="37"/>
                    </a:cubicBezTo>
                    <a:cubicBezTo>
                      <a:pt x="39" y="38"/>
                      <a:pt x="40" y="39"/>
                      <a:pt x="40" y="39"/>
                    </a:cubicBezTo>
                    <a:cubicBezTo>
                      <a:pt x="40" y="39"/>
                      <a:pt x="40" y="39"/>
                      <a:pt x="40" y="39"/>
                    </a:cubicBezTo>
                    <a:cubicBezTo>
                      <a:pt x="34" y="38"/>
                      <a:pt x="34" y="38"/>
                      <a:pt x="34" y="38"/>
                    </a:cubicBezTo>
                    <a:cubicBezTo>
                      <a:pt x="33" y="38"/>
                      <a:pt x="32" y="38"/>
                      <a:pt x="32" y="39"/>
                    </a:cubicBezTo>
                    <a:cubicBezTo>
                      <a:pt x="32" y="39"/>
                      <a:pt x="32" y="40"/>
                      <a:pt x="33" y="41"/>
                    </a:cubicBezTo>
                    <a:cubicBezTo>
                      <a:pt x="41" y="46"/>
                      <a:pt x="41" y="46"/>
                      <a:pt x="41" y="46"/>
                    </a:cubicBezTo>
                    <a:cubicBezTo>
                      <a:pt x="41" y="44"/>
                      <a:pt x="41" y="44"/>
                      <a:pt x="41" y="44"/>
                    </a:cubicBezTo>
                    <a:cubicBezTo>
                      <a:pt x="42" y="43"/>
                      <a:pt x="42" y="43"/>
                      <a:pt x="42" y="43"/>
                    </a:cubicBezTo>
                    <a:cubicBezTo>
                      <a:pt x="20" y="37"/>
                      <a:pt x="20" y="37"/>
                      <a:pt x="20" y="37"/>
                    </a:cubicBezTo>
                    <a:cubicBezTo>
                      <a:pt x="19" y="37"/>
                      <a:pt x="18" y="37"/>
                      <a:pt x="18" y="38"/>
                    </a:cubicBezTo>
                    <a:cubicBezTo>
                      <a:pt x="18" y="38"/>
                      <a:pt x="18" y="39"/>
                      <a:pt x="19" y="40"/>
                    </a:cubicBezTo>
                    <a:cubicBezTo>
                      <a:pt x="30" y="46"/>
                      <a:pt x="30" y="46"/>
                      <a:pt x="30" y="46"/>
                    </a:cubicBezTo>
                    <a:cubicBezTo>
                      <a:pt x="31" y="45"/>
                      <a:pt x="31" y="45"/>
                      <a:pt x="31" y="45"/>
                    </a:cubicBezTo>
                    <a:cubicBezTo>
                      <a:pt x="29" y="44"/>
                      <a:pt x="29" y="44"/>
                      <a:pt x="29" y="44"/>
                    </a:cubicBezTo>
                    <a:cubicBezTo>
                      <a:pt x="30" y="45"/>
                      <a:pt x="30" y="45"/>
                      <a:pt x="30" y="45"/>
                    </a:cubicBezTo>
                    <a:cubicBezTo>
                      <a:pt x="30" y="44"/>
                      <a:pt x="30" y="44"/>
                      <a:pt x="30" y="44"/>
                    </a:cubicBezTo>
                    <a:cubicBezTo>
                      <a:pt x="30" y="44"/>
                      <a:pt x="30" y="44"/>
                      <a:pt x="29" y="44"/>
                    </a:cubicBezTo>
                    <a:cubicBezTo>
                      <a:pt x="30" y="45"/>
                      <a:pt x="30" y="45"/>
                      <a:pt x="30" y="45"/>
                    </a:cubicBezTo>
                    <a:cubicBezTo>
                      <a:pt x="30" y="44"/>
                      <a:pt x="30" y="44"/>
                      <a:pt x="30" y="44"/>
                    </a:cubicBezTo>
                    <a:cubicBezTo>
                      <a:pt x="30" y="45"/>
                      <a:pt x="30" y="45"/>
                      <a:pt x="30" y="45"/>
                    </a:cubicBezTo>
                    <a:cubicBezTo>
                      <a:pt x="30" y="44"/>
                      <a:pt x="30" y="44"/>
                      <a:pt x="30" y="44"/>
                    </a:cubicBezTo>
                    <a:cubicBezTo>
                      <a:pt x="30" y="44"/>
                      <a:pt x="30" y="44"/>
                      <a:pt x="30" y="44"/>
                    </a:cubicBezTo>
                    <a:cubicBezTo>
                      <a:pt x="30" y="45"/>
                      <a:pt x="30" y="45"/>
                      <a:pt x="30" y="45"/>
                    </a:cubicBezTo>
                    <a:cubicBezTo>
                      <a:pt x="30" y="44"/>
                      <a:pt x="30" y="44"/>
                      <a:pt x="30" y="44"/>
                    </a:cubicBezTo>
                    <a:cubicBezTo>
                      <a:pt x="30" y="44"/>
                      <a:pt x="30" y="44"/>
                      <a:pt x="30" y="44"/>
                    </a:cubicBezTo>
                    <a:cubicBezTo>
                      <a:pt x="30" y="44"/>
                      <a:pt x="30" y="44"/>
                      <a:pt x="30" y="44"/>
                    </a:cubicBezTo>
                    <a:cubicBezTo>
                      <a:pt x="30" y="44"/>
                      <a:pt x="30" y="44"/>
                      <a:pt x="30" y="44"/>
                    </a:cubicBezTo>
                    <a:cubicBezTo>
                      <a:pt x="30" y="44"/>
                      <a:pt x="30" y="44"/>
                      <a:pt x="30" y="44"/>
                    </a:cubicBezTo>
                    <a:cubicBezTo>
                      <a:pt x="30" y="44"/>
                      <a:pt x="30" y="44"/>
                      <a:pt x="30" y="44"/>
                    </a:cubicBezTo>
                    <a:cubicBezTo>
                      <a:pt x="30" y="44"/>
                      <a:pt x="28" y="43"/>
                      <a:pt x="25" y="42"/>
                    </a:cubicBezTo>
                    <a:cubicBezTo>
                      <a:pt x="21" y="40"/>
                      <a:pt x="15" y="38"/>
                      <a:pt x="11" y="36"/>
                    </a:cubicBezTo>
                    <a:cubicBezTo>
                      <a:pt x="6" y="34"/>
                      <a:pt x="3" y="33"/>
                      <a:pt x="3" y="33"/>
                    </a:cubicBezTo>
                    <a:cubicBezTo>
                      <a:pt x="2" y="33"/>
                      <a:pt x="1" y="33"/>
                      <a:pt x="1" y="34"/>
                    </a:cubicBezTo>
                    <a:cubicBezTo>
                      <a:pt x="0" y="34"/>
                      <a:pt x="1" y="35"/>
                      <a:pt x="1" y="35"/>
                    </a:cubicBezTo>
                    <a:cubicBezTo>
                      <a:pt x="14" y="43"/>
                      <a:pt x="14" y="43"/>
                      <a:pt x="14" y="43"/>
                    </a:cubicBezTo>
                    <a:cubicBezTo>
                      <a:pt x="15" y="44"/>
                      <a:pt x="15" y="44"/>
                      <a:pt x="16" y="43"/>
                    </a:cubicBezTo>
                    <a:cubicBezTo>
                      <a:pt x="16" y="42"/>
                      <a:pt x="16" y="41"/>
                      <a:pt x="15" y="4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4" name="Freeform 1201"/>
              <p:cNvSpPr>
                <a:spLocks/>
              </p:cNvSpPr>
              <p:nvPr/>
            </p:nvSpPr>
            <p:spPr bwMode="auto">
              <a:xfrm>
                <a:off x="3426734" y="607725"/>
                <a:ext cx="202816" cy="189939"/>
              </a:xfrm>
              <a:custGeom>
                <a:avLst/>
                <a:gdLst>
                  <a:gd name="T0" fmla="*/ 2 w 93"/>
                  <a:gd name="T1" fmla="*/ 85 h 87"/>
                  <a:gd name="T2" fmla="*/ 10 w 93"/>
                  <a:gd name="T3" fmla="*/ 81 h 87"/>
                  <a:gd name="T4" fmla="*/ 12 w 93"/>
                  <a:gd name="T5" fmla="*/ 77 h 87"/>
                  <a:gd name="T6" fmla="*/ 16 w 93"/>
                  <a:gd name="T7" fmla="*/ 73 h 87"/>
                  <a:gd name="T8" fmla="*/ 19 w 93"/>
                  <a:gd name="T9" fmla="*/ 69 h 87"/>
                  <a:gd name="T10" fmla="*/ 21 w 93"/>
                  <a:gd name="T11" fmla="*/ 65 h 87"/>
                  <a:gd name="T12" fmla="*/ 29 w 93"/>
                  <a:gd name="T13" fmla="*/ 65 h 87"/>
                  <a:gd name="T14" fmla="*/ 32 w 93"/>
                  <a:gd name="T15" fmla="*/ 60 h 87"/>
                  <a:gd name="T16" fmla="*/ 27 w 93"/>
                  <a:gd name="T17" fmla="*/ 59 h 87"/>
                  <a:gd name="T18" fmla="*/ 35 w 93"/>
                  <a:gd name="T19" fmla="*/ 54 h 87"/>
                  <a:gd name="T20" fmla="*/ 41 w 93"/>
                  <a:gd name="T21" fmla="*/ 50 h 87"/>
                  <a:gd name="T22" fmla="*/ 44 w 93"/>
                  <a:gd name="T23" fmla="*/ 44 h 87"/>
                  <a:gd name="T24" fmla="*/ 51 w 93"/>
                  <a:gd name="T25" fmla="*/ 44 h 87"/>
                  <a:gd name="T26" fmla="*/ 53 w 93"/>
                  <a:gd name="T27" fmla="*/ 41 h 87"/>
                  <a:gd name="T28" fmla="*/ 50 w 93"/>
                  <a:gd name="T29" fmla="*/ 41 h 87"/>
                  <a:gd name="T30" fmla="*/ 56 w 93"/>
                  <a:gd name="T31" fmla="*/ 35 h 87"/>
                  <a:gd name="T32" fmla="*/ 61 w 93"/>
                  <a:gd name="T33" fmla="*/ 32 h 87"/>
                  <a:gd name="T34" fmla="*/ 64 w 93"/>
                  <a:gd name="T35" fmla="*/ 27 h 87"/>
                  <a:gd name="T36" fmla="*/ 67 w 93"/>
                  <a:gd name="T37" fmla="*/ 21 h 87"/>
                  <a:gd name="T38" fmla="*/ 75 w 93"/>
                  <a:gd name="T39" fmla="*/ 21 h 87"/>
                  <a:gd name="T40" fmla="*/ 77 w 93"/>
                  <a:gd name="T41" fmla="*/ 17 h 87"/>
                  <a:gd name="T42" fmla="*/ 73 w 93"/>
                  <a:gd name="T43" fmla="*/ 17 h 87"/>
                  <a:gd name="T44" fmla="*/ 82 w 93"/>
                  <a:gd name="T45" fmla="*/ 12 h 87"/>
                  <a:gd name="T46" fmla="*/ 85 w 93"/>
                  <a:gd name="T47" fmla="*/ 8 h 87"/>
                  <a:gd name="T48" fmla="*/ 85 w 93"/>
                  <a:gd name="T49" fmla="*/ 3 h 87"/>
                  <a:gd name="T50" fmla="*/ 93 w 93"/>
                  <a:gd name="T51" fmla="*/ 4 h 87"/>
                  <a:gd name="T52" fmla="*/ 87 w 93"/>
                  <a:gd name="T53" fmla="*/ 3 h 87"/>
                  <a:gd name="T54" fmla="*/ 83 w 93"/>
                  <a:gd name="T55" fmla="*/ 6 h 87"/>
                  <a:gd name="T56" fmla="*/ 81 w 93"/>
                  <a:gd name="T57" fmla="*/ 6 h 87"/>
                  <a:gd name="T58" fmla="*/ 78 w 93"/>
                  <a:gd name="T59" fmla="*/ 10 h 87"/>
                  <a:gd name="T60" fmla="*/ 72 w 93"/>
                  <a:gd name="T61" fmla="*/ 14 h 87"/>
                  <a:gd name="T62" fmla="*/ 70 w 93"/>
                  <a:gd name="T63" fmla="*/ 17 h 87"/>
                  <a:gd name="T64" fmla="*/ 66 w 93"/>
                  <a:gd name="T65" fmla="*/ 21 h 87"/>
                  <a:gd name="T66" fmla="*/ 68 w 93"/>
                  <a:gd name="T67" fmla="*/ 24 h 87"/>
                  <a:gd name="T68" fmla="*/ 61 w 93"/>
                  <a:gd name="T69" fmla="*/ 28 h 87"/>
                  <a:gd name="T70" fmla="*/ 56 w 93"/>
                  <a:gd name="T71" fmla="*/ 32 h 87"/>
                  <a:gd name="T72" fmla="*/ 51 w 93"/>
                  <a:gd name="T73" fmla="*/ 33 h 87"/>
                  <a:gd name="T74" fmla="*/ 49 w 93"/>
                  <a:gd name="T75" fmla="*/ 38 h 87"/>
                  <a:gd name="T76" fmla="*/ 52 w 93"/>
                  <a:gd name="T77" fmla="*/ 40 h 87"/>
                  <a:gd name="T78" fmla="*/ 46 w 93"/>
                  <a:gd name="T79" fmla="*/ 43 h 87"/>
                  <a:gd name="T80" fmla="*/ 42 w 93"/>
                  <a:gd name="T81" fmla="*/ 47 h 87"/>
                  <a:gd name="T82" fmla="*/ 37 w 93"/>
                  <a:gd name="T83" fmla="*/ 48 h 87"/>
                  <a:gd name="T84" fmla="*/ 41 w 93"/>
                  <a:gd name="T85" fmla="*/ 52 h 87"/>
                  <a:gd name="T86" fmla="*/ 30 w 93"/>
                  <a:gd name="T87" fmla="*/ 54 h 87"/>
                  <a:gd name="T88" fmla="*/ 26 w 93"/>
                  <a:gd name="T89" fmla="*/ 59 h 87"/>
                  <a:gd name="T90" fmla="*/ 22 w 93"/>
                  <a:gd name="T91" fmla="*/ 63 h 87"/>
                  <a:gd name="T92" fmla="*/ 20 w 93"/>
                  <a:gd name="T93" fmla="*/ 67 h 87"/>
                  <a:gd name="T94" fmla="*/ 15 w 93"/>
                  <a:gd name="T95" fmla="*/ 67 h 87"/>
                  <a:gd name="T96" fmla="*/ 18 w 93"/>
                  <a:gd name="T97" fmla="*/ 71 h 87"/>
                  <a:gd name="T98" fmla="*/ 11 w 93"/>
                  <a:gd name="T99" fmla="*/ 73 h 87"/>
                  <a:gd name="T100" fmla="*/ 7 w 93"/>
                  <a:gd name="T101" fmla="*/ 78 h 87"/>
                  <a:gd name="T102" fmla="*/ 5 w 93"/>
                  <a:gd name="T103" fmla="*/ 81 h 87"/>
                  <a:gd name="T104" fmla="*/ 1 w 93"/>
                  <a:gd name="T105" fmla="*/ 8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3" h="87">
                    <a:moveTo>
                      <a:pt x="4" y="84"/>
                    </a:moveTo>
                    <a:cubicBezTo>
                      <a:pt x="2" y="83"/>
                      <a:pt x="2" y="83"/>
                      <a:pt x="2" y="83"/>
                    </a:cubicBezTo>
                    <a:cubicBezTo>
                      <a:pt x="1" y="84"/>
                      <a:pt x="1" y="84"/>
                      <a:pt x="1" y="84"/>
                    </a:cubicBezTo>
                    <a:cubicBezTo>
                      <a:pt x="2" y="85"/>
                      <a:pt x="2" y="85"/>
                      <a:pt x="2" y="85"/>
                    </a:cubicBezTo>
                    <a:cubicBezTo>
                      <a:pt x="10" y="84"/>
                      <a:pt x="10" y="84"/>
                      <a:pt x="10" y="84"/>
                    </a:cubicBezTo>
                    <a:cubicBezTo>
                      <a:pt x="10" y="83"/>
                      <a:pt x="11" y="83"/>
                      <a:pt x="11" y="82"/>
                    </a:cubicBezTo>
                    <a:cubicBezTo>
                      <a:pt x="11" y="82"/>
                      <a:pt x="11" y="81"/>
                      <a:pt x="10" y="81"/>
                    </a:cubicBezTo>
                    <a:cubicBezTo>
                      <a:pt x="10" y="81"/>
                      <a:pt x="10" y="81"/>
                      <a:pt x="10" y="81"/>
                    </a:cubicBezTo>
                    <a:cubicBezTo>
                      <a:pt x="12" y="80"/>
                      <a:pt x="12" y="80"/>
                      <a:pt x="12" y="80"/>
                    </a:cubicBezTo>
                    <a:cubicBezTo>
                      <a:pt x="12" y="80"/>
                      <a:pt x="13" y="80"/>
                      <a:pt x="13" y="79"/>
                    </a:cubicBezTo>
                    <a:cubicBezTo>
                      <a:pt x="13" y="79"/>
                      <a:pt x="13" y="78"/>
                      <a:pt x="12" y="78"/>
                    </a:cubicBezTo>
                    <a:cubicBezTo>
                      <a:pt x="12" y="77"/>
                      <a:pt x="12" y="77"/>
                      <a:pt x="12" y="77"/>
                    </a:cubicBezTo>
                    <a:cubicBezTo>
                      <a:pt x="17" y="76"/>
                      <a:pt x="17" y="76"/>
                      <a:pt x="17" y="76"/>
                    </a:cubicBezTo>
                    <a:cubicBezTo>
                      <a:pt x="17" y="76"/>
                      <a:pt x="18" y="75"/>
                      <a:pt x="18" y="75"/>
                    </a:cubicBezTo>
                    <a:cubicBezTo>
                      <a:pt x="18" y="74"/>
                      <a:pt x="18" y="74"/>
                      <a:pt x="17" y="73"/>
                    </a:cubicBezTo>
                    <a:cubicBezTo>
                      <a:pt x="16" y="73"/>
                      <a:pt x="16" y="73"/>
                      <a:pt x="16" y="73"/>
                    </a:cubicBezTo>
                    <a:cubicBezTo>
                      <a:pt x="19" y="72"/>
                      <a:pt x="19" y="72"/>
                      <a:pt x="19" y="72"/>
                    </a:cubicBezTo>
                    <a:cubicBezTo>
                      <a:pt x="19" y="72"/>
                      <a:pt x="20" y="72"/>
                      <a:pt x="20" y="71"/>
                    </a:cubicBezTo>
                    <a:cubicBezTo>
                      <a:pt x="20" y="70"/>
                      <a:pt x="20" y="70"/>
                      <a:pt x="19" y="69"/>
                    </a:cubicBezTo>
                    <a:cubicBezTo>
                      <a:pt x="19" y="69"/>
                      <a:pt x="19" y="69"/>
                      <a:pt x="19" y="69"/>
                    </a:cubicBezTo>
                    <a:cubicBezTo>
                      <a:pt x="22" y="68"/>
                      <a:pt x="22" y="68"/>
                      <a:pt x="22" y="68"/>
                    </a:cubicBezTo>
                    <a:cubicBezTo>
                      <a:pt x="23" y="68"/>
                      <a:pt x="23" y="67"/>
                      <a:pt x="23" y="67"/>
                    </a:cubicBezTo>
                    <a:cubicBezTo>
                      <a:pt x="23" y="66"/>
                      <a:pt x="23" y="66"/>
                      <a:pt x="23" y="65"/>
                    </a:cubicBezTo>
                    <a:cubicBezTo>
                      <a:pt x="21" y="65"/>
                      <a:pt x="21" y="65"/>
                      <a:pt x="21" y="65"/>
                    </a:cubicBezTo>
                    <a:cubicBezTo>
                      <a:pt x="21" y="66"/>
                      <a:pt x="21" y="66"/>
                      <a:pt x="21" y="66"/>
                    </a:cubicBezTo>
                    <a:cubicBezTo>
                      <a:pt x="21" y="67"/>
                      <a:pt x="21" y="67"/>
                      <a:pt x="21" y="67"/>
                    </a:cubicBezTo>
                    <a:cubicBezTo>
                      <a:pt x="28" y="66"/>
                      <a:pt x="28" y="66"/>
                      <a:pt x="28" y="66"/>
                    </a:cubicBezTo>
                    <a:cubicBezTo>
                      <a:pt x="28" y="66"/>
                      <a:pt x="29" y="66"/>
                      <a:pt x="29" y="65"/>
                    </a:cubicBezTo>
                    <a:cubicBezTo>
                      <a:pt x="29" y="65"/>
                      <a:pt x="29" y="64"/>
                      <a:pt x="28" y="64"/>
                    </a:cubicBezTo>
                    <a:cubicBezTo>
                      <a:pt x="26" y="62"/>
                      <a:pt x="26" y="62"/>
                      <a:pt x="26" y="62"/>
                    </a:cubicBezTo>
                    <a:cubicBezTo>
                      <a:pt x="31" y="61"/>
                      <a:pt x="31" y="61"/>
                      <a:pt x="31" y="61"/>
                    </a:cubicBezTo>
                    <a:cubicBezTo>
                      <a:pt x="31" y="61"/>
                      <a:pt x="32" y="61"/>
                      <a:pt x="32" y="60"/>
                    </a:cubicBezTo>
                    <a:cubicBezTo>
                      <a:pt x="32" y="59"/>
                      <a:pt x="32" y="59"/>
                      <a:pt x="31" y="59"/>
                    </a:cubicBezTo>
                    <a:cubicBezTo>
                      <a:pt x="28" y="57"/>
                      <a:pt x="28" y="57"/>
                      <a:pt x="28" y="57"/>
                    </a:cubicBezTo>
                    <a:cubicBezTo>
                      <a:pt x="27" y="58"/>
                      <a:pt x="27" y="58"/>
                      <a:pt x="27" y="58"/>
                    </a:cubicBezTo>
                    <a:cubicBezTo>
                      <a:pt x="27" y="59"/>
                      <a:pt x="27" y="59"/>
                      <a:pt x="27" y="59"/>
                    </a:cubicBezTo>
                    <a:cubicBezTo>
                      <a:pt x="36" y="58"/>
                      <a:pt x="36" y="58"/>
                      <a:pt x="36" y="58"/>
                    </a:cubicBezTo>
                    <a:cubicBezTo>
                      <a:pt x="37" y="58"/>
                      <a:pt x="38" y="57"/>
                      <a:pt x="38" y="57"/>
                    </a:cubicBezTo>
                    <a:cubicBezTo>
                      <a:pt x="38" y="56"/>
                      <a:pt x="38" y="55"/>
                      <a:pt x="37" y="55"/>
                    </a:cubicBezTo>
                    <a:cubicBezTo>
                      <a:pt x="35" y="54"/>
                      <a:pt x="35" y="54"/>
                      <a:pt x="35" y="54"/>
                    </a:cubicBezTo>
                    <a:cubicBezTo>
                      <a:pt x="41" y="53"/>
                      <a:pt x="41" y="53"/>
                      <a:pt x="41" y="53"/>
                    </a:cubicBezTo>
                    <a:cubicBezTo>
                      <a:pt x="42" y="53"/>
                      <a:pt x="42" y="52"/>
                      <a:pt x="42" y="52"/>
                    </a:cubicBezTo>
                    <a:cubicBezTo>
                      <a:pt x="42" y="51"/>
                      <a:pt x="42" y="51"/>
                      <a:pt x="41" y="50"/>
                    </a:cubicBezTo>
                    <a:cubicBezTo>
                      <a:pt x="41" y="50"/>
                      <a:pt x="41" y="50"/>
                      <a:pt x="41" y="50"/>
                    </a:cubicBezTo>
                    <a:cubicBezTo>
                      <a:pt x="45" y="48"/>
                      <a:pt x="45" y="48"/>
                      <a:pt x="45" y="48"/>
                    </a:cubicBezTo>
                    <a:cubicBezTo>
                      <a:pt x="45" y="48"/>
                      <a:pt x="46" y="47"/>
                      <a:pt x="46" y="47"/>
                    </a:cubicBezTo>
                    <a:cubicBezTo>
                      <a:pt x="46" y="46"/>
                      <a:pt x="45" y="46"/>
                      <a:pt x="45" y="45"/>
                    </a:cubicBezTo>
                    <a:cubicBezTo>
                      <a:pt x="44" y="44"/>
                      <a:pt x="44" y="44"/>
                      <a:pt x="44" y="44"/>
                    </a:cubicBezTo>
                    <a:cubicBezTo>
                      <a:pt x="43" y="46"/>
                      <a:pt x="43" y="46"/>
                      <a:pt x="43" y="46"/>
                    </a:cubicBezTo>
                    <a:cubicBezTo>
                      <a:pt x="43" y="47"/>
                      <a:pt x="43" y="47"/>
                      <a:pt x="43" y="47"/>
                    </a:cubicBezTo>
                    <a:cubicBezTo>
                      <a:pt x="50" y="45"/>
                      <a:pt x="50" y="45"/>
                      <a:pt x="50" y="45"/>
                    </a:cubicBezTo>
                    <a:cubicBezTo>
                      <a:pt x="51" y="45"/>
                      <a:pt x="51" y="44"/>
                      <a:pt x="51" y="44"/>
                    </a:cubicBezTo>
                    <a:cubicBezTo>
                      <a:pt x="51" y="43"/>
                      <a:pt x="51" y="43"/>
                      <a:pt x="51" y="42"/>
                    </a:cubicBezTo>
                    <a:cubicBezTo>
                      <a:pt x="50" y="42"/>
                      <a:pt x="50" y="42"/>
                      <a:pt x="50" y="42"/>
                    </a:cubicBezTo>
                    <a:cubicBezTo>
                      <a:pt x="52" y="42"/>
                      <a:pt x="52" y="42"/>
                      <a:pt x="52" y="42"/>
                    </a:cubicBezTo>
                    <a:cubicBezTo>
                      <a:pt x="53" y="42"/>
                      <a:pt x="53" y="41"/>
                      <a:pt x="53" y="41"/>
                    </a:cubicBezTo>
                    <a:cubicBezTo>
                      <a:pt x="53" y="40"/>
                      <a:pt x="53" y="39"/>
                      <a:pt x="53" y="39"/>
                    </a:cubicBezTo>
                    <a:cubicBezTo>
                      <a:pt x="51" y="38"/>
                      <a:pt x="51" y="38"/>
                      <a:pt x="51" y="38"/>
                    </a:cubicBezTo>
                    <a:cubicBezTo>
                      <a:pt x="50" y="39"/>
                      <a:pt x="50" y="39"/>
                      <a:pt x="50" y="39"/>
                    </a:cubicBezTo>
                    <a:cubicBezTo>
                      <a:pt x="50" y="41"/>
                      <a:pt x="50" y="41"/>
                      <a:pt x="50" y="41"/>
                    </a:cubicBezTo>
                    <a:cubicBezTo>
                      <a:pt x="56" y="38"/>
                      <a:pt x="56" y="38"/>
                      <a:pt x="56" y="38"/>
                    </a:cubicBezTo>
                    <a:cubicBezTo>
                      <a:pt x="57" y="38"/>
                      <a:pt x="57" y="38"/>
                      <a:pt x="57" y="37"/>
                    </a:cubicBezTo>
                    <a:cubicBezTo>
                      <a:pt x="57" y="37"/>
                      <a:pt x="57" y="36"/>
                      <a:pt x="57" y="36"/>
                    </a:cubicBezTo>
                    <a:cubicBezTo>
                      <a:pt x="56" y="35"/>
                      <a:pt x="56" y="35"/>
                      <a:pt x="56" y="35"/>
                    </a:cubicBezTo>
                    <a:cubicBezTo>
                      <a:pt x="61" y="35"/>
                      <a:pt x="61" y="35"/>
                      <a:pt x="61" y="35"/>
                    </a:cubicBezTo>
                    <a:cubicBezTo>
                      <a:pt x="61" y="35"/>
                      <a:pt x="62" y="34"/>
                      <a:pt x="62" y="33"/>
                    </a:cubicBezTo>
                    <a:cubicBezTo>
                      <a:pt x="62" y="33"/>
                      <a:pt x="62" y="32"/>
                      <a:pt x="61" y="32"/>
                    </a:cubicBezTo>
                    <a:cubicBezTo>
                      <a:pt x="61" y="32"/>
                      <a:pt x="61" y="32"/>
                      <a:pt x="61" y="32"/>
                    </a:cubicBezTo>
                    <a:cubicBezTo>
                      <a:pt x="65" y="31"/>
                      <a:pt x="65" y="31"/>
                      <a:pt x="65" y="31"/>
                    </a:cubicBezTo>
                    <a:cubicBezTo>
                      <a:pt x="66" y="30"/>
                      <a:pt x="66" y="30"/>
                      <a:pt x="66" y="29"/>
                    </a:cubicBezTo>
                    <a:cubicBezTo>
                      <a:pt x="66" y="29"/>
                      <a:pt x="66" y="28"/>
                      <a:pt x="66" y="28"/>
                    </a:cubicBezTo>
                    <a:cubicBezTo>
                      <a:pt x="64" y="27"/>
                      <a:pt x="64" y="27"/>
                      <a:pt x="64" y="27"/>
                    </a:cubicBezTo>
                    <a:cubicBezTo>
                      <a:pt x="68" y="25"/>
                      <a:pt x="68" y="25"/>
                      <a:pt x="68" y="25"/>
                    </a:cubicBezTo>
                    <a:cubicBezTo>
                      <a:pt x="69" y="25"/>
                      <a:pt x="69" y="24"/>
                      <a:pt x="69" y="24"/>
                    </a:cubicBezTo>
                    <a:cubicBezTo>
                      <a:pt x="69" y="23"/>
                      <a:pt x="69" y="23"/>
                      <a:pt x="68" y="22"/>
                    </a:cubicBezTo>
                    <a:cubicBezTo>
                      <a:pt x="67" y="21"/>
                      <a:pt x="67" y="21"/>
                      <a:pt x="67" y="21"/>
                    </a:cubicBezTo>
                    <a:cubicBezTo>
                      <a:pt x="66" y="23"/>
                      <a:pt x="66" y="23"/>
                      <a:pt x="66" y="23"/>
                    </a:cubicBezTo>
                    <a:cubicBezTo>
                      <a:pt x="66" y="24"/>
                      <a:pt x="66" y="24"/>
                      <a:pt x="66" y="24"/>
                    </a:cubicBezTo>
                    <a:cubicBezTo>
                      <a:pt x="74" y="22"/>
                      <a:pt x="74" y="22"/>
                      <a:pt x="74" y="22"/>
                    </a:cubicBezTo>
                    <a:cubicBezTo>
                      <a:pt x="75" y="22"/>
                      <a:pt x="75" y="22"/>
                      <a:pt x="75" y="21"/>
                    </a:cubicBezTo>
                    <a:cubicBezTo>
                      <a:pt x="75" y="21"/>
                      <a:pt x="75" y="20"/>
                      <a:pt x="75" y="20"/>
                    </a:cubicBezTo>
                    <a:cubicBezTo>
                      <a:pt x="74" y="19"/>
                      <a:pt x="74" y="19"/>
                      <a:pt x="74" y="19"/>
                    </a:cubicBezTo>
                    <a:cubicBezTo>
                      <a:pt x="76" y="18"/>
                      <a:pt x="76" y="18"/>
                      <a:pt x="76" y="18"/>
                    </a:cubicBezTo>
                    <a:cubicBezTo>
                      <a:pt x="76" y="18"/>
                      <a:pt x="76" y="18"/>
                      <a:pt x="77" y="17"/>
                    </a:cubicBezTo>
                    <a:cubicBezTo>
                      <a:pt x="77" y="16"/>
                      <a:pt x="76" y="16"/>
                      <a:pt x="76" y="16"/>
                    </a:cubicBezTo>
                    <a:cubicBezTo>
                      <a:pt x="73" y="14"/>
                      <a:pt x="73" y="14"/>
                      <a:pt x="73" y="14"/>
                    </a:cubicBezTo>
                    <a:cubicBezTo>
                      <a:pt x="72" y="15"/>
                      <a:pt x="72" y="15"/>
                      <a:pt x="72" y="15"/>
                    </a:cubicBezTo>
                    <a:cubicBezTo>
                      <a:pt x="73" y="17"/>
                      <a:pt x="73" y="17"/>
                      <a:pt x="73" y="17"/>
                    </a:cubicBezTo>
                    <a:cubicBezTo>
                      <a:pt x="82" y="15"/>
                      <a:pt x="82" y="15"/>
                      <a:pt x="82" y="15"/>
                    </a:cubicBezTo>
                    <a:cubicBezTo>
                      <a:pt x="82" y="15"/>
                      <a:pt x="83" y="14"/>
                      <a:pt x="83" y="14"/>
                    </a:cubicBezTo>
                    <a:cubicBezTo>
                      <a:pt x="83" y="13"/>
                      <a:pt x="83" y="12"/>
                      <a:pt x="82" y="12"/>
                    </a:cubicBezTo>
                    <a:cubicBezTo>
                      <a:pt x="82" y="12"/>
                      <a:pt x="82" y="12"/>
                      <a:pt x="82" y="12"/>
                    </a:cubicBezTo>
                    <a:cubicBezTo>
                      <a:pt x="85" y="11"/>
                      <a:pt x="85" y="11"/>
                      <a:pt x="85" y="11"/>
                    </a:cubicBezTo>
                    <a:cubicBezTo>
                      <a:pt x="85" y="11"/>
                      <a:pt x="86" y="11"/>
                      <a:pt x="86" y="10"/>
                    </a:cubicBezTo>
                    <a:cubicBezTo>
                      <a:pt x="86" y="9"/>
                      <a:pt x="86" y="9"/>
                      <a:pt x="85" y="9"/>
                    </a:cubicBezTo>
                    <a:cubicBezTo>
                      <a:pt x="85" y="8"/>
                      <a:pt x="85" y="8"/>
                      <a:pt x="85" y="8"/>
                    </a:cubicBezTo>
                    <a:cubicBezTo>
                      <a:pt x="87" y="7"/>
                      <a:pt x="87" y="7"/>
                      <a:pt x="87" y="7"/>
                    </a:cubicBezTo>
                    <a:cubicBezTo>
                      <a:pt x="87" y="7"/>
                      <a:pt x="88" y="7"/>
                      <a:pt x="88" y="6"/>
                    </a:cubicBezTo>
                    <a:cubicBezTo>
                      <a:pt x="88" y="6"/>
                      <a:pt x="88" y="5"/>
                      <a:pt x="87" y="5"/>
                    </a:cubicBezTo>
                    <a:cubicBezTo>
                      <a:pt x="85" y="3"/>
                      <a:pt x="85" y="3"/>
                      <a:pt x="85" y="3"/>
                    </a:cubicBezTo>
                    <a:cubicBezTo>
                      <a:pt x="84" y="5"/>
                      <a:pt x="84" y="5"/>
                      <a:pt x="84" y="5"/>
                    </a:cubicBezTo>
                    <a:cubicBezTo>
                      <a:pt x="84" y="6"/>
                      <a:pt x="84" y="6"/>
                      <a:pt x="84" y="6"/>
                    </a:cubicBezTo>
                    <a:cubicBezTo>
                      <a:pt x="91" y="5"/>
                      <a:pt x="91" y="5"/>
                      <a:pt x="91" y="5"/>
                    </a:cubicBezTo>
                    <a:cubicBezTo>
                      <a:pt x="92" y="5"/>
                      <a:pt x="92" y="5"/>
                      <a:pt x="93" y="4"/>
                    </a:cubicBezTo>
                    <a:cubicBezTo>
                      <a:pt x="93" y="3"/>
                      <a:pt x="92" y="3"/>
                      <a:pt x="92" y="3"/>
                    </a:cubicBezTo>
                    <a:cubicBezTo>
                      <a:pt x="88" y="0"/>
                      <a:pt x="88" y="0"/>
                      <a:pt x="88" y="0"/>
                    </a:cubicBezTo>
                    <a:cubicBezTo>
                      <a:pt x="88" y="0"/>
                      <a:pt x="87" y="0"/>
                      <a:pt x="86" y="1"/>
                    </a:cubicBezTo>
                    <a:cubicBezTo>
                      <a:pt x="86" y="1"/>
                      <a:pt x="86" y="2"/>
                      <a:pt x="87" y="3"/>
                    </a:cubicBezTo>
                    <a:cubicBezTo>
                      <a:pt x="87" y="3"/>
                      <a:pt x="87" y="3"/>
                      <a:pt x="87" y="3"/>
                    </a:cubicBezTo>
                    <a:cubicBezTo>
                      <a:pt x="84" y="3"/>
                      <a:pt x="84" y="3"/>
                      <a:pt x="84" y="3"/>
                    </a:cubicBezTo>
                    <a:cubicBezTo>
                      <a:pt x="83" y="3"/>
                      <a:pt x="83" y="4"/>
                      <a:pt x="83" y="4"/>
                    </a:cubicBezTo>
                    <a:cubicBezTo>
                      <a:pt x="83" y="5"/>
                      <a:pt x="83" y="6"/>
                      <a:pt x="83" y="6"/>
                    </a:cubicBezTo>
                    <a:cubicBezTo>
                      <a:pt x="85" y="7"/>
                      <a:pt x="85" y="7"/>
                      <a:pt x="85" y="7"/>
                    </a:cubicBezTo>
                    <a:cubicBezTo>
                      <a:pt x="86" y="6"/>
                      <a:pt x="86" y="6"/>
                      <a:pt x="86" y="6"/>
                    </a:cubicBezTo>
                    <a:cubicBezTo>
                      <a:pt x="86" y="5"/>
                      <a:pt x="86" y="5"/>
                      <a:pt x="86" y="5"/>
                    </a:cubicBezTo>
                    <a:cubicBezTo>
                      <a:pt x="81" y="6"/>
                      <a:pt x="81" y="6"/>
                      <a:pt x="81" y="6"/>
                    </a:cubicBezTo>
                    <a:cubicBezTo>
                      <a:pt x="80" y="6"/>
                      <a:pt x="80" y="7"/>
                      <a:pt x="79" y="7"/>
                    </a:cubicBezTo>
                    <a:cubicBezTo>
                      <a:pt x="79" y="8"/>
                      <a:pt x="80" y="8"/>
                      <a:pt x="80" y="9"/>
                    </a:cubicBezTo>
                    <a:cubicBezTo>
                      <a:pt x="81" y="9"/>
                      <a:pt x="81" y="9"/>
                      <a:pt x="81" y="9"/>
                    </a:cubicBezTo>
                    <a:cubicBezTo>
                      <a:pt x="78" y="10"/>
                      <a:pt x="78" y="10"/>
                      <a:pt x="78" y="10"/>
                    </a:cubicBezTo>
                    <a:cubicBezTo>
                      <a:pt x="77" y="10"/>
                      <a:pt x="77" y="11"/>
                      <a:pt x="77" y="11"/>
                    </a:cubicBezTo>
                    <a:cubicBezTo>
                      <a:pt x="77" y="12"/>
                      <a:pt x="77" y="12"/>
                      <a:pt x="77" y="13"/>
                    </a:cubicBezTo>
                    <a:cubicBezTo>
                      <a:pt x="77" y="13"/>
                      <a:pt x="77" y="13"/>
                      <a:pt x="77" y="13"/>
                    </a:cubicBezTo>
                    <a:cubicBezTo>
                      <a:pt x="72" y="14"/>
                      <a:pt x="72" y="14"/>
                      <a:pt x="72" y="14"/>
                    </a:cubicBezTo>
                    <a:cubicBezTo>
                      <a:pt x="71" y="14"/>
                      <a:pt x="71" y="14"/>
                      <a:pt x="71" y="15"/>
                    </a:cubicBezTo>
                    <a:cubicBezTo>
                      <a:pt x="71" y="15"/>
                      <a:pt x="71" y="16"/>
                      <a:pt x="72" y="16"/>
                    </a:cubicBezTo>
                    <a:cubicBezTo>
                      <a:pt x="72" y="16"/>
                      <a:pt x="72" y="16"/>
                      <a:pt x="72" y="16"/>
                    </a:cubicBezTo>
                    <a:cubicBezTo>
                      <a:pt x="70" y="17"/>
                      <a:pt x="70" y="17"/>
                      <a:pt x="70" y="17"/>
                    </a:cubicBezTo>
                    <a:cubicBezTo>
                      <a:pt x="69" y="17"/>
                      <a:pt x="69" y="18"/>
                      <a:pt x="69" y="18"/>
                    </a:cubicBezTo>
                    <a:cubicBezTo>
                      <a:pt x="69" y="19"/>
                      <a:pt x="69" y="19"/>
                      <a:pt x="69" y="20"/>
                    </a:cubicBezTo>
                    <a:cubicBezTo>
                      <a:pt x="70" y="20"/>
                      <a:pt x="70" y="20"/>
                      <a:pt x="70" y="20"/>
                    </a:cubicBezTo>
                    <a:cubicBezTo>
                      <a:pt x="66" y="21"/>
                      <a:pt x="66" y="21"/>
                      <a:pt x="66" y="21"/>
                    </a:cubicBezTo>
                    <a:cubicBezTo>
                      <a:pt x="65" y="21"/>
                      <a:pt x="65" y="22"/>
                      <a:pt x="65" y="22"/>
                    </a:cubicBezTo>
                    <a:cubicBezTo>
                      <a:pt x="65" y="23"/>
                      <a:pt x="65" y="24"/>
                      <a:pt x="65" y="24"/>
                    </a:cubicBezTo>
                    <a:cubicBezTo>
                      <a:pt x="67" y="25"/>
                      <a:pt x="67" y="25"/>
                      <a:pt x="67" y="25"/>
                    </a:cubicBezTo>
                    <a:cubicBezTo>
                      <a:pt x="68" y="24"/>
                      <a:pt x="68" y="24"/>
                      <a:pt x="68" y="24"/>
                    </a:cubicBezTo>
                    <a:cubicBezTo>
                      <a:pt x="67" y="22"/>
                      <a:pt x="67" y="22"/>
                      <a:pt x="67" y="22"/>
                    </a:cubicBezTo>
                    <a:cubicBezTo>
                      <a:pt x="61" y="26"/>
                      <a:pt x="61" y="26"/>
                      <a:pt x="61" y="26"/>
                    </a:cubicBezTo>
                    <a:cubicBezTo>
                      <a:pt x="60" y="26"/>
                      <a:pt x="60" y="26"/>
                      <a:pt x="60" y="27"/>
                    </a:cubicBezTo>
                    <a:cubicBezTo>
                      <a:pt x="60" y="27"/>
                      <a:pt x="60" y="28"/>
                      <a:pt x="61" y="28"/>
                    </a:cubicBezTo>
                    <a:cubicBezTo>
                      <a:pt x="61" y="29"/>
                      <a:pt x="61" y="29"/>
                      <a:pt x="61" y="29"/>
                    </a:cubicBezTo>
                    <a:cubicBezTo>
                      <a:pt x="57" y="30"/>
                      <a:pt x="57" y="30"/>
                      <a:pt x="57" y="30"/>
                    </a:cubicBezTo>
                    <a:cubicBezTo>
                      <a:pt x="56" y="30"/>
                      <a:pt x="56" y="30"/>
                      <a:pt x="56" y="31"/>
                    </a:cubicBezTo>
                    <a:cubicBezTo>
                      <a:pt x="56" y="32"/>
                      <a:pt x="56" y="32"/>
                      <a:pt x="56" y="32"/>
                    </a:cubicBezTo>
                    <a:cubicBezTo>
                      <a:pt x="60" y="34"/>
                      <a:pt x="60" y="34"/>
                      <a:pt x="60" y="34"/>
                    </a:cubicBezTo>
                    <a:cubicBezTo>
                      <a:pt x="60" y="33"/>
                      <a:pt x="60" y="33"/>
                      <a:pt x="60" y="33"/>
                    </a:cubicBezTo>
                    <a:cubicBezTo>
                      <a:pt x="60" y="32"/>
                      <a:pt x="60" y="32"/>
                      <a:pt x="60" y="32"/>
                    </a:cubicBezTo>
                    <a:cubicBezTo>
                      <a:pt x="51" y="33"/>
                      <a:pt x="51" y="33"/>
                      <a:pt x="51" y="33"/>
                    </a:cubicBezTo>
                    <a:cubicBezTo>
                      <a:pt x="51" y="33"/>
                      <a:pt x="50" y="33"/>
                      <a:pt x="50" y="34"/>
                    </a:cubicBezTo>
                    <a:cubicBezTo>
                      <a:pt x="50" y="35"/>
                      <a:pt x="50" y="35"/>
                      <a:pt x="51" y="36"/>
                    </a:cubicBezTo>
                    <a:cubicBezTo>
                      <a:pt x="53" y="37"/>
                      <a:pt x="53" y="37"/>
                      <a:pt x="53" y="37"/>
                    </a:cubicBezTo>
                    <a:cubicBezTo>
                      <a:pt x="49" y="38"/>
                      <a:pt x="49" y="38"/>
                      <a:pt x="49" y="38"/>
                    </a:cubicBezTo>
                    <a:cubicBezTo>
                      <a:pt x="49" y="38"/>
                      <a:pt x="49" y="38"/>
                      <a:pt x="48" y="39"/>
                    </a:cubicBezTo>
                    <a:cubicBezTo>
                      <a:pt x="48" y="40"/>
                      <a:pt x="49" y="40"/>
                      <a:pt x="49" y="40"/>
                    </a:cubicBezTo>
                    <a:cubicBezTo>
                      <a:pt x="51" y="42"/>
                      <a:pt x="51" y="42"/>
                      <a:pt x="51" y="42"/>
                    </a:cubicBezTo>
                    <a:cubicBezTo>
                      <a:pt x="52" y="40"/>
                      <a:pt x="52" y="40"/>
                      <a:pt x="52" y="40"/>
                    </a:cubicBezTo>
                    <a:cubicBezTo>
                      <a:pt x="51" y="39"/>
                      <a:pt x="51" y="39"/>
                      <a:pt x="51" y="39"/>
                    </a:cubicBezTo>
                    <a:cubicBezTo>
                      <a:pt x="46" y="40"/>
                      <a:pt x="46" y="40"/>
                      <a:pt x="46" y="40"/>
                    </a:cubicBezTo>
                    <a:cubicBezTo>
                      <a:pt x="45" y="40"/>
                      <a:pt x="45" y="41"/>
                      <a:pt x="45" y="41"/>
                    </a:cubicBezTo>
                    <a:cubicBezTo>
                      <a:pt x="45" y="42"/>
                      <a:pt x="45" y="42"/>
                      <a:pt x="46" y="43"/>
                    </a:cubicBezTo>
                    <a:cubicBezTo>
                      <a:pt x="46" y="43"/>
                      <a:pt x="46" y="43"/>
                      <a:pt x="46" y="43"/>
                    </a:cubicBezTo>
                    <a:cubicBezTo>
                      <a:pt x="43" y="44"/>
                      <a:pt x="43" y="44"/>
                      <a:pt x="43" y="44"/>
                    </a:cubicBezTo>
                    <a:cubicBezTo>
                      <a:pt x="42" y="44"/>
                      <a:pt x="42" y="45"/>
                      <a:pt x="41" y="46"/>
                    </a:cubicBezTo>
                    <a:cubicBezTo>
                      <a:pt x="41" y="46"/>
                      <a:pt x="42" y="47"/>
                      <a:pt x="42" y="47"/>
                    </a:cubicBezTo>
                    <a:cubicBezTo>
                      <a:pt x="43" y="48"/>
                      <a:pt x="43" y="48"/>
                      <a:pt x="43" y="48"/>
                    </a:cubicBezTo>
                    <a:cubicBezTo>
                      <a:pt x="44" y="46"/>
                      <a:pt x="44" y="46"/>
                      <a:pt x="44" y="46"/>
                    </a:cubicBezTo>
                    <a:cubicBezTo>
                      <a:pt x="44" y="45"/>
                      <a:pt x="44" y="45"/>
                      <a:pt x="44" y="45"/>
                    </a:cubicBezTo>
                    <a:cubicBezTo>
                      <a:pt x="37" y="48"/>
                      <a:pt x="37" y="48"/>
                      <a:pt x="37" y="48"/>
                    </a:cubicBezTo>
                    <a:cubicBezTo>
                      <a:pt x="36" y="48"/>
                      <a:pt x="36" y="49"/>
                      <a:pt x="36" y="49"/>
                    </a:cubicBezTo>
                    <a:cubicBezTo>
                      <a:pt x="36" y="50"/>
                      <a:pt x="36" y="51"/>
                      <a:pt x="37" y="51"/>
                    </a:cubicBezTo>
                    <a:cubicBezTo>
                      <a:pt x="40" y="53"/>
                      <a:pt x="40" y="53"/>
                      <a:pt x="40" y="53"/>
                    </a:cubicBezTo>
                    <a:cubicBezTo>
                      <a:pt x="41" y="52"/>
                      <a:pt x="41" y="52"/>
                      <a:pt x="41" y="52"/>
                    </a:cubicBezTo>
                    <a:cubicBezTo>
                      <a:pt x="40" y="50"/>
                      <a:pt x="40" y="50"/>
                      <a:pt x="40" y="50"/>
                    </a:cubicBezTo>
                    <a:cubicBezTo>
                      <a:pt x="31" y="52"/>
                      <a:pt x="31" y="52"/>
                      <a:pt x="31" y="52"/>
                    </a:cubicBezTo>
                    <a:cubicBezTo>
                      <a:pt x="30" y="52"/>
                      <a:pt x="30" y="52"/>
                      <a:pt x="30" y="53"/>
                    </a:cubicBezTo>
                    <a:cubicBezTo>
                      <a:pt x="30" y="54"/>
                      <a:pt x="30" y="54"/>
                      <a:pt x="30" y="54"/>
                    </a:cubicBezTo>
                    <a:cubicBezTo>
                      <a:pt x="32" y="55"/>
                      <a:pt x="32" y="55"/>
                      <a:pt x="32" y="55"/>
                    </a:cubicBezTo>
                    <a:cubicBezTo>
                      <a:pt x="27" y="56"/>
                      <a:pt x="27" y="56"/>
                      <a:pt x="27" y="56"/>
                    </a:cubicBezTo>
                    <a:cubicBezTo>
                      <a:pt x="26" y="56"/>
                      <a:pt x="26" y="57"/>
                      <a:pt x="26" y="57"/>
                    </a:cubicBezTo>
                    <a:cubicBezTo>
                      <a:pt x="26" y="58"/>
                      <a:pt x="26" y="59"/>
                      <a:pt x="26" y="59"/>
                    </a:cubicBezTo>
                    <a:cubicBezTo>
                      <a:pt x="27" y="59"/>
                      <a:pt x="27" y="59"/>
                      <a:pt x="27" y="59"/>
                    </a:cubicBezTo>
                    <a:cubicBezTo>
                      <a:pt x="22" y="60"/>
                      <a:pt x="22" y="60"/>
                      <a:pt x="22" y="60"/>
                    </a:cubicBezTo>
                    <a:cubicBezTo>
                      <a:pt x="22" y="61"/>
                      <a:pt x="21" y="61"/>
                      <a:pt x="21" y="62"/>
                    </a:cubicBezTo>
                    <a:cubicBezTo>
                      <a:pt x="21" y="62"/>
                      <a:pt x="21" y="63"/>
                      <a:pt x="22" y="63"/>
                    </a:cubicBezTo>
                    <a:cubicBezTo>
                      <a:pt x="23" y="64"/>
                      <a:pt x="23" y="64"/>
                      <a:pt x="23" y="64"/>
                    </a:cubicBezTo>
                    <a:cubicBezTo>
                      <a:pt x="20" y="64"/>
                      <a:pt x="20" y="64"/>
                      <a:pt x="20" y="64"/>
                    </a:cubicBezTo>
                    <a:cubicBezTo>
                      <a:pt x="20" y="64"/>
                      <a:pt x="19" y="65"/>
                      <a:pt x="19" y="66"/>
                    </a:cubicBezTo>
                    <a:cubicBezTo>
                      <a:pt x="19" y="66"/>
                      <a:pt x="19" y="67"/>
                      <a:pt x="20" y="67"/>
                    </a:cubicBezTo>
                    <a:cubicBezTo>
                      <a:pt x="21" y="68"/>
                      <a:pt x="21" y="68"/>
                      <a:pt x="21" y="68"/>
                    </a:cubicBezTo>
                    <a:cubicBezTo>
                      <a:pt x="22" y="67"/>
                      <a:pt x="22" y="67"/>
                      <a:pt x="22" y="67"/>
                    </a:cubicBezTo>
                    <a:cubicBezTo>
                      <a:pt x="21" y="65"/>
                      <a:pt x="21" y="65"/>
                      <a:pt x="21" y="65"/>
                    </a:cubicBezTo>
                    <a:cubicBezTo>
                      <a:pt x="15" y="67"/>
                      <a:pt x="15" y="67"/>
                      <a:pt x="15" y="67"/>
                    </a:cubicBezTo>
                    <a:cubicBezTo>
                      <a:pt x="14" y="67"/>
                      <a:pt x="14" y="68"/>
                      <a:pt x="14" y="69"/>
                    </a:cubicBezTo>
                    <a:cubicBezTo>
                      <a:pt x="14" y="69"/>
                      <a:pt x="14" y="70"/>
                      <a:pt x="14" y="70"/>
                    </a:cubicBezTo>
                    <a:cubicBezTo>
                      <a:pt x="18" y="72"/>
                      <a:pt x="18" y="72"/>
                      <a:pt x="18" y="72"/>
                    </a:cubicBezTo>
                    <a:cubicBezTo>
                      <a:pt x="18" y="71"/>
                      <a:pt x="18" y="71"/>
                      <a:pt x="18" y="71"/>
                    </a:cubicBezTo>
                    <a:cubicBezTo>
                      <a:pt x="18" y="69"/>
                      <a:pt x="18" y="69"/>
                      <a:pt x="18" y="69"/>
                    </a:cubicBezTo>
                    <a:cubicBezTo>
                      <a:pt x="12" y="70"/>
                      <a:pt x="12" y="70"/>
                      <a:pt x="12" y="70"/>
                    </a:cubicBezTo>
                    <a:cubicBezTo>
                      <a:pt x="11" y="70"/>
                      <a:pt x="11" y="71"/>
                      <a:pt x="10" y="71"/>
                    </a:cubicBezTo>
                    <a:cubicBezTo>
                      <a:pt x="10" y="72"/>
                      <a:pt x="11" y="73"/>
                      <a:pt x="11" y="73"/>
                    </a:cubicBezTo>
                    <a:cubicBezTo>
                      <a:pt x="13" y="74"/>
                      <a:pt x="13" y="74"/>
                      <a:pt x="13" y="74"/>
                    </a:cubicBezTo>
                    <a:cubicBezTo>
                      <a:pt x="8" y="75"/>
                      <a:pt x="8" y="75"/>
                      <a:pt x="8" y="75"/>
                    </a:cubicBezTo>
                    <a:cubicBezTo>
                      <a:pt x="7" y="75"/>
                      <a:pt x="6" y="76"/>
                      <a:pt x="6" y="76"/>
                    </a:cubicBezTo>
                    <a:cubicBezTo>
                      <a:pt x="6" y="77"/>
                      <a:pt x="7" y="78"/>
                      <a:pt x="7" y="78"/>
                    </a:cubicBezTo>
                    <a:cubicBezTo>
                      <a:pt x="7" y="78"/>
                      <a:pt x="7" y="78"/>
                      <a:pt x="7" y="78"/>
                    </a:cubicBezTo>
                    <a:cubicBezTo>
                      <a:pt x="5" y="78"/>
                      <a:pt x="5" y="78"/>
                      <a:pt x="5" y="78"/>
                    </a:cubicBezTo>
                    <a:cubicBezTo>
                      <a:pt x="5" y="78"/>
                      <a:pt x="4" y="79"/>
                      <a:pt x="4" y="80"/>
                    </a:cubicBezTo>
                    <a:cubicBezTo>
                      <a:pt x="4" y="80"/>
                      <a:pt x="4" y="81"/>
                      <a:pt x="5" y="81"/>
                    </a:cubicBezTo>
                    <a:cubicBezTo>
                      <a:pt x="6" y="82"/>
                      <a:pt x="6" y="82"/>
                      <a:pt x="6" y="82"/>
                    </a:cubicBezTo>
                    <a:cubicBezTo>
                      <a:pt x="1" y="83"/>
                      <a:pt x="1" y="83"/>
                      <a:pt x="1" y="83"/>
                    </a:cubicBezTo>
                    <a:cubicBezTo>
                      <a:pt x="0" y="83"/>
                      <a:pt x="0" y="83"/>
                      <a:pt x="0" y="84"/>
                    </a:cubicBezTo>
                    <a:cubicBezTo>
                      <a:pt x="0" y="84"/>
                      <a:pt x="0" y="85"/>
                      <a:pt x="1" y="85"/>
                    </a:cubicBezTo>
                    <a:cubicBezTo>
                      <a:pt x="2" y="86"/>
                      <a:pt x="2" y="86"/>
                      <a:pt x="2" y="86"/>
                    </a:cubicBezTo>
                    <a:cubicBezTo>
                      <a:pt x="3" y="87"/>
                      <a:pt x="4" y="87"/>
                      <a:pt x="4" y="86"/>
                    </a:cubicBezTo>
                    <a:cubicBezTo>
                      <a:pt x="5" y="85"/>
                      <a:pt x="4" y="84"/>
                      <a:pt x="4" y="8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5" name="Freeform 1202"/>
              <p:cNvSpPr>
                <a:spLocks/>
              </p:cNvSpPr>
              <p:nvPr/>
            </p:nvSpPr>
            <p:spPr bwMode="auto">
              <a:xfrm>
                <a:off x="3616673" y="588409"/>
                <a:ext cx="25754" cy="61167"/>
              </a:xfrm>
              <a:custGeom>
                <a:avLst/>
                <a:gdLst>
                  <a:gd name="T0" fmla="*/ 8 w 12"/>
                  <a:gd name="T1" fmla="*/ 25 h 28"/>
                  <a:gd name="T2" fmla="*/ 6 w 12"/>
                  <a:gd name="T3" fmla="*/ 24 h 28"/>
                  <a:gd name="T4" fmla="*/ 9 w 12"/>
                  <a:gd name="T5" fmla="*/ 22 h 28"/>
                  <a:gd name="T6" fmla="*/ 9 w 12"/>
                  <a:gd name="T7" fmla="*/ 21 h 28"/>
                  <a:gd name="T8" fmla="*/ 9 w 12"/>
                  <a:gd name="T9" fmla="*/ 19 h 28"/>
                  <a:gd name="T10" fmla="*/ 7 w 12"/>
                  <a:gd name="T11" fmla="*/ 18 h 28"/>
                  <a:gd name="T12" fmla="*/ 10 w 12"/>
                  <a:gd name="T13" fmla="*/ 15 h 28"/>
                  <a:gd name="T14" fmla="*/ 11 w 12"/>
                  <a:gd name="T15" fmla="*/ 14 h 28"/>
                  <a:gd name="T16" fmla="*/ 10 w 12"/>
                  <a:gd name="T17" fmla="*/ 13 h 28"/>
                  <a:gd name="T18" fmla="*/ 5 w 12"/>
                  <a:gd name="T19" fmla="*/ 10 h 28"/>
                  <a:gd name="T20" fmla="*/ 10 w 12"/>
                  <a:gd name="T21" fmla="*/ 9 h 28"/>
                  <a:gd name="T22" fmla="*/ 11 w 12"/>
                  <a:gd name="T23" fmla="*/ 7 h 28"/>
                  <a:gd name="T24" fmla="*/ 10 w 12"/>
                  <a:gd name="T25" fmla="*/ 6 h 28"/>
                  <a:gd name="T26" fmla="*/ 8 w 12"/>
                  <a:gd name="T27" fmla="*/ 5 h 28"/>
                  <a:gd name="T28" fmla="*/ 11 w 12"/>
                  <a:gd name="T29" fmla="*/ 4 h 28"/>
                  <a:gd name="T30" fmla="*/ 12 w 12"/>
                  <a:gd name="T31" fmla="*/ 3 h 28"/>
                  <a:gd name="T32" fmla="*/ 11 w 12"/>
                  <a:gd name="T33" fmla="*/ 1 h 28"/>
                  <a:gd name="T34" fmla="*/ 9 w 12"/>
                  <a:gd name="T35" fmla="*/ 0 h 28"/>
                  <a:gd name="T36" fmla="*/ 7 w 12"/>
                  <a:gd name="T37" fmla="*/ 0 h 28"/>
                  <a:gd name="T38" fmla="*/ 7 w 12"/>
                  <a:gd name="T39" fmla="*/ 2 h 28"/>
                  <a:gd name="T40" fmla="*/ 10 w 12"/>
                  <a:gd name="T41" fmla="*/ 4 h 28"/>
                  <a:gd name="T42" fmla="*/ 11 w 12"/>
                  <a:gd name="T43" fmla="*/ 3 h 28"/>
                  <a:gd name="T44" fmla="*/ 10 w 12"/>
                  <a:gd name="T45" fmla="*/ 1 h 28"/>
                  <a:gd name="T46" fmla="*/ 5 w 12"/>
                  <a:gd name="T47" fmla="*/ 3 h 28"/>
                  <a:gd name="T48" fmla="*/ 4 w 12"/>
                  <a:gd name="T49" fmla="*/ 4 h 28"/>
                  <a:gd name="T50" fmla="*/ 4 w 12"/>
                  <a:gd name="T51" fmla="*/ 6 h 28"/>
                  <a:gd name="T52" fmla="*/ 6 w 12"/>
                  <a:gd name="T53" fmla="*/ 7 h 28"/>
                  <a:gd name="T54" fmla="*/ 1 w 12"/>
                  <a:gd name="T55" fmla="*/ 8 h 28"/>
                  <a:gd name="T56" fmla="*/ 0 w 12"/>
                  <a:gd name="T57" fmla="*/ 9 h 28"/>
                  <a:gd name="T58" fmla="*/ 1 w 12"/>
                  <a:gd name="T59" fmla="*/ 11 h 28"/>
                  <a:gd name="T60" fmla="*/ 7 w 12"/>
                  <a:gd name="T61" fmla="*/ 14 h 28"/>
                  <a:gd name="T62" fmla="*/ 3 w 12"/>
                  <a:gd name="T63" fmla="*/ 17 h 28"/>
                  <a:gd name="T64" fmla="*/ 3 w 12"/>
                  <a:gd name="T65" fmla="*/ 19 h 28"/>
                  <a:gd name="T66" fmla="*/ 3 w 12"/>
                  <a:gd name="T67" fmla="*/ 20 h 28"/>
                  <a:gd name="T68" fmla="*/ 5 w 12"/>
                  <a:gd name="T69" fmla="*/ 21 h 28"/>
                  <a:gd name="T70" fmla="*/ 2 w 12"/>
                  <a:gd name="T71" fmla="*/ 22 h 28"/>
                  <a:gd name="T72" fmla="*/ 1 w 12"/>
                  <a:gd name="T73" fmla="*/ 24 h 28"/>
                  <a:gd name="T74" fmla="*/ 2 w 12"/>
                  <a:gd name="T75" fmla="*/ 25 h 28"/>
                  <a:gd name="T76" fmla="*/ 7 w 12"/>
                  <a:gd name="T77" fmla="*/ 28 h 28"/>
                  <a:gd name="T78" fmla="*/ 9 w 12"/>
                  <a:gd name="T79" fmla="*/ 27 h 28"/>
                  <a:gd name="T80" fmla="*/ 8 w 12"/>
                  <a:gd name="T81"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 h="28">
                    <a:moveTo>
                      <a:pt x="8" y="25"/>
                    </a:moveTo>
                    <a:cubicBezTo>
                      <a:pt x="6" y="24"/>
                      <a:pt x="6" y="24"/>
                      <a:pt x="6" y="24"/>
                    </a:cubicBezTo>
                    <a:cubicBezTo>
                      <a:pt x="9" y="22"/>
                      <a:pt x="9" y="22"/>
                      <a:pt x="9" y="22"/>
                    </a:cubicBezTo>
                    <a:cubicBezTo>
                      <a:pt x="9" y="22"/>
                      <a:pt x="9" y="21"/>
                      <a:pt x="9" y="21"/>
                    </a:cubicBezTo>
                    <a:cubicBezTo>
                      <a:pt x="9" y="20"/>
                      <a:pt x="9" y="20"/>
                      <a:pt x="9" y="19"/>
                    </a:cubicBezTo>
                    <a:cubicBezTo>
                      <a:pt x="7" y="18"/>
                      <a:pt x="7" y="18"/>
                      <a:pt x="7" y="18"/>
                    </a:cubicBezTo>
                    <a:cubicBezTo>
                      <a:pt x="10" y="15"/>
                      <a:pt x="10" y="15"/>
                      <a:pt x="10" y="15"/>
                    </a:cubicBezTo>
                    <a:cubicBezTo>
                      <a:pt x="11" y="15"/>
                      <a:pt x="11" y="14"/>
                      <a:pt x="11" y="14"/>
                    </a:cubicBezTo>
                    <a:cubicBezTo>
                      <a:pt x="11" y="14"/>
                      <a:pt x="10" y="13"/>
                      <a:pt x="10" y="13"/>
                    </a:cubicBezTo>
                    <a:cubicBezTo>
                      <a:pt x="5" y="10"/>
                      <a:pt x="5" y="10"/>
                      <a:pt x="5" y="10"/>
                    </a:cubicBezTo>
                    <a:cubicBezTo>
                      <a:pt x="10" y="9"/>
                      <a:pt x="10" y="9"/>
                      <a:pt x="10" y="9"/>
                    </a:cubicBezTo>
                    <a:cubicBezTo>
                      <a:pt x="10" y="8"/>
                      <a:pt x="11" y="8"/>
                      <a:pt x="11" y="7"/>
                    </a:cubicBezTo>
                    <a:cubicBezTo>
                      <a:pt x="11" y="7"/>
                      <a:pt x="10" y="6"/>
                      <a:pt x="10" y="6"/>
                    </a:cubicBezTo>
                    <a:cubicBezTo>
                      <a:pt x="8" y="5"/>
                      <a:pt x="8" y="5"/>
                      <a:pt x="8" y="5"/>
                    </a:cubicBezTo>
                    <a:cubicBezTo>
                      <a:pt x="11" y="4"/>
                      <a:pt x="11" y="4"/>
                      <a:pt x="11" y="4"/>
                    </a:cubicBezTo>
                    <a:cubicBezTo>
                      <a:pt x="12" y="4"/>
                      <a:pt x="12" y="3"/>
                      <a:pt x="12" y="3"/>
                    </a:cubicBezTo>
                    <a:cubicBezTo>
                      <a:pt x="12" y="2"/>
                      <a:pt x="12" y="2"/>
                      <a:pt x="11" y="1"/>
                    </a:cubicBezTo>
                    <a:cubicBezTo>
                      <a:pt x="9" y="0"/>
                      <a:pt x="9" y="0"/>
                      <a:pt x="9" y="0"/>
                    </a:cubicBezTo>
                    <a:cubicBezTo>
                      <a:pt x="8" y="0"/>
                      <a:pt x="7" y="0"/>
                      <a:pt x="7" y="0"/>
                    </a:cubicBezTo>
                    <a:cubicBezTo>
                      <a:pt x="6" y="1"/>
                      <a:pt x="7" y="2"/>
                      <a:pt x="7" y="2"/>
                    </a:cubicBezTo>
                    <a:cubicBezTo>
                      <a:pt x="10" y="4"/>
                      <a:pt x="10" y="4"/>
                      <a:pt x="10" y="4"/>
                    </a:cubicBezTo>
                    <a:cubicBezTo>
                      <a:pt x="11" y="3"/>
                      <a:pt x="11" y="3"/>
                      <a:pt x="11" y="3"/>
                    </a:cubicBezTo>
                    <a:cubicBezTo>
                      <a:pt x="10" y="1"/>
                      <a:pt x="10" y="1"/>
                      <a:pt x="10" y="1"/>
                    </a:cubicBezTo>
                    <a:cubicBezTo>
                      <a:pt x="5" y="3"/>
                      <a:pt x="5" y="3"/>
                      <a:pt x="5" y="3"/>
                    </a:cubicBezTo>
                    <a:cubicBezTo>
                      <a:pt x="4" y="3"/>
                      <a:pt x="4" y="4"/>
                      <a:pt x="4" y="4"/>
                    </a:cubicBezTo>
                    <a:cubicBezTo>
                      <a:pt x="4" y="5"/>
                      <a:pt x="4" y="6"/>
                      <a:pt x="4" y="6"/>
                    </a:cubicBezTo>
                    <a:cubicBezTo>
                      <a:pt x="6" y="7"/>
                      <a:pt x="6" y="7"/>
                      <a:pt x="6" y="7"/>
                    </a:cubicBezTo>
                    <a:cubicBezTo>
                      <a:pt x="1" y="8"/>
                      <a:pt x="1" y="8"/>
                      <a:pt x="1" y="8"/>
                    </a:cubicBezTo>
                    <a:cubicBezTo>
                      <a:pt x="1" y="8"/>
                      <a:pt x="0" y="9"/>
                      <a:pt x="0" y="9"/>
                    </a:cubicBezTo>
                    <a:cubicBezTo>
                      <a:pt x="0" y="10"/>
                      <a:pt x="1" y="10"/>
                      <a:pt x="1" y="11"/>
                    </a:cubicBezTo>
                    <a:cubicBezTo>
                      <a:pt x="7" y="14"/>
                      <a:pt x="7" y="14"/>
                      <a:pt x="7" y="14"/>
                    </a:cubicBezTo>
                    <a:cubicBezTo>
                      <a:pt x="3" y="17"/>
                      <a:pt x="3" y="17"/>
                      <a:pt x="3" y="17"/>
                    </a:cubicBezTo>
                    <a:cubicBezTo>
                      <a:pt x="3" y="18"/>
                      <a:pt x="3" y="18"/>
                      <a:pt x="3" y="19"/>
                    </a:cubicBezTo>
                    <a:cubicBezTo>
                      <a:pt x="3" y="19"/>
                      <a:pt x="3" y="19"/>
                      <a:pt x="3" y="20"/>
                    </a:cubicBezTo>
                    <a:cubicBezTo>
                      <a:pt x="5" y="21"/>
                      <a:pt x="5" y="21"/>
                      <a:pt x="5" y="21"/>
                    </a:cubicBezTo>
                    <a:cubicBezTo>
                      <a:pt x="2" y="22"/>
                      <a:pt x="2" y="22"/>
                      <a:pt x="2" y="22"/>
                    </a:cubicBezTo>
                    <a:cubicBezTo>
                      <a:pt x="2" y="23"/>
                      <a:pt x="1" y="23"/>
                      <a:pt x="1" y="24"/>
                    </a:cubicBezTo>
                    <a:cubicBezTo>
                      <a:pt x="1" y="24"/>
                      <a:pt x="2" y="25"/>
                      <a:pt x="2" y="25"/>
                    </a:cubicBezTo>
                    <a:cubicBezTo>
                      <a:pt x="7" y="28"/>
                      <a:pt x="7" y="28"/>
                      <a:pt x="7" y="28"/>
                    </a:cubicBezTo>
                    <a:cubicBezTo>
                      <a:pt x="8" y="28"/>
                      <a:pt x="8" y="28"/>
                      <a:pt x="9" y="27"/>
                    </a:cubicBezTo>
                    <a:cubicBezTo>
                      <a:pt x="9" y="27"/>
                      <a:pt x="9" y="26"/>
                      <a:pt x="8" y="2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6" name="Freeform 1203"/>
              <p:cNvSpPr>
                <a:spLocks/>
              </p:cNvSpPr>
              <p:nvPr/>
            </p:nvSpPr>
            <p:spPr bwMode="auto">
              <a:xfrm>
                <a:off x="3618282" y="517584"/>
                <a:ext cx="442654" cy="146478"/>
              </a:xfrm>
              <a:custGeom>
                <a:avLst/>
                <a:gdLst>
                  <a:gd name="T0" fmla="*/ 9 w 202"/>
                  <a:gd name="T1" fmla="*/ 63 h 67"/>
                  <a:gd name="T2" fmla="*/ 13 w 202"/>
                  <a:gd name="T3" fmla="*/ 57 h 67"/>
                  <a:gd name="T4" fmla="*/ 18 w 202"/>
                  <a:gd name="T5" fmla="*/ 54 h 67"/>
                  <a:gd name="T6" fmla="*/ 32 w 202"/>
                  <a:gd name="T7" fmla="*/ 56 h 67"/>
                  <a:gd name="T8" fmla="*/ 33 w 202"/>
                  <a:gd name="T9" fmla="*/ 54 h 67"/>
                  <a:gd name="T10" fmla="*/ 52 w 202"/>
                  <a:gd name="T11" fmla="*/ 51 h 67"/>
                  <a:gd name="T12" fmla="*/ 59 w 202"/>
                  <a:gd name="T13" fmla="*/ 49 h 67"/>
                  <a:gd name="T14" fmla="*/ 66 w 202"/>
                  <a:gd name="T15" fmla="*/ 44 h 67"/>
                  <a:gd name="T16" fmla="*/ 70 w 202"/>
                  <a:gd name="T17" fmla="*/ 43 h 67"/>
                  <a:gd name="T18" fmla="*/ 75 w 202"/>
                  <a:gd name="T19" fmla="*/ 40 h 67"/>
                  <a:gd name="T20" fmla="*/ 82 w 202"/>
                  <a:gd name="T21" fmla="*/ 39 h 67"/>
                  <a:gd name="T22" fmla="*/ 99 w 202"/>
                  <a:gd name="T23" fmla="*/ 36 h 67"/>
                  <a:gd name="T24" fmla="*/ 103 w 202"/>
                  <a:gd name="T25" fmla="*/ 30 h 67"/>
                  <a:gd name="T26" fmla="*/ 109 w 202"/>
                  <a:gd name="T27" fmla="*/ 26 h 67"/>
                  <a:gd name="T28" fmla="*/ 116 w 202"/>
                  <a:gd name="T29" fmla="*/ 26 h 67"/>
                  <a:gd name="T30" fmla="*/ 127 w 202"/>
                  <a:gd name="T31" fmla="*/ 26 h 67"/>
                  <a:gd name="T32" fmla="*/ 129 w 202"/>
                  <a:gd name="T33" fmla="*/ 23 h 67"/>
                  <a:gd name="T34" fmla="*/ 137 w 202"/>
                  <a:gd name="T35" fmla="*/ 21 h 67"/>
                  <a:gd name="T36" fmla="*/ 143 w 202"/>
                  <a:gd name="T37" fmla="*/ 20 h 67"/>
                  <a:gd name="T38" fmla="*/ 149 w 202"/>
                  <a:gd name="T39" fmla="*/ 18 h 67"/>
                  <a:gd name="T40" fmla="*/ 156 w 202"/>
                  <a:gd name="T41" fmla="*/ 16 h 67"/>
                  <a:gd name="T42" fmla="*/ 174 w 202"/>
                  <a:gd name="T43" fmla="*/ 13 h 67"/>
                  <a:gd name="T44" fmla="*/ 180 w 202"/>
                  <a:gd name="T45" fmla="*/ 11 h 67"/>
                  <a:gd name="T46" fmla="*/ 186 w 202"/>
                  <a:gd name="T47" fmla="*/ 8 h 67"/>
                  <a:gd name="T48" fmla="*/ 192 w 202"/>
                  <a:gd name="T49" fmla="*/ 6 h 67"/>
                  <a:gd name="T50" fmla="*/ 201 w 202"/>
                  <a:gd name="T51" fmla="*/ 4 h 67"/>
                  <a:gd name="T52" fmla="*/ 200 w 202"/>
                  <a:gd name="T53" fmla="*/ 4 h 67"/>
                  <a:gd name="T54" fmla="*/ 191 w 202"/>
                  <a:gd name="T55" fmla="*/ 6 h 67"/>
                  <a:gd name="T56" fmla="*/ 184 w 202"/>
                  <a:gd name="T57" fmla="*/ 8 h 67"/>
                  <a:gd name="T58" fmla="*/ 179 w 202"/>
                  <a:gd name="T59" fmla="*/ 10 h 67"/>
                  <a:gd name="T60" fmla="*/ 172 w 202"/>
                  <a:gd name="T61" fmla="*/ 12 h 67"/>
                  <a:gd name="T62" fmla="*/ 156 w 202"/>
                  <a:gd name="T63" fmla="*/ 13 h 67"/>
                  <a:gd name="T64" fmla="*/ 149 w 202"/>
                  <a:gd name="T65" fmla="*/ 15 h 67"/>
                  <a:gd name="T66" fmla="*/ 143 w 202"/>
                  <a:gd name="T67" fmla="*/ 17 h 67"/>
                  <a:gd name="T68" fmla="*/ 137 w 202"/>
                  <a:gd name="T69" fmla="*/ 18 h 67"/>
                  <a:gd name="T70" fmla="*/ 129 w 202"/>
                  <a:gd name="T71" fmla="*/ 20 h 67"/>
                  <a:gd name="T72" fmla="*/ 122 w 202"/>
                  <a:gd name="T73" fmla="*/ 24 h 67"/>
                  <a:gd name="T74" fmla="*/ 115 w 202"/>
                  <a:gd name="T75" fmla="*/ 25 h 67"/>
                  <a:gd name="T76" fmla="*/ 109 w 202"/>
                  <a:gd name="T77" fmla="*/ 26 h 67"/>
                  <a:gd name="T78" fmla="*/ 101 w 202"/>
                  <a:gd name="T79" fmla="*/ 32 h 67"/>
                  <a:gd name="T80" fmla="*/ 92 w 202"/>
                  <a:gd name="T81" fmla="*/ 33 h 67"/>
                  <a:gd name="T82" fmla="*/ 92 w 202"/>
                  <a:gd name="T83" fmla="*/ 38 h 67"/>
                  <a:gd name="T84" fmla="*/ 86 w 202"/>
                  <a:gd name="T85" fmla="*/ 40 h 67"/>
                  <a:gd name="T86" fmla="*/ 80 w 202"/>
                  <a:gd name="T87" fmla="*/ 41 h 67"/>
                  <a:gd name="T88" fmla="*/ 73 w 202"/>
                  <a:gd name="T89" fmla="*/ 43 h 67"/>
                  <a:gd name="T90" fmla="*/ 52 w 202"/>
                  <a:gd name="T91" fmla="*/ 44 h 67"/>
                  <a:gd name="T92" fmla="*/ 46 w 202"/>
                  <a:gd name="T93" fmla="*/ 45 h 67"/>
                  <a:gd name="T94" fmla="*/ 40 w 202"/>
                  <a:gd name="T95" fmla="*/ 51 h 67"/>
                  <a:gd name="T96" fmla="*/ 36 w 202"/>
                  <a:gd name="T97" fmla="*/ 54 h 67"/>
                  <a:gd name="T98" fmla="*/ 31 w 202"/>
                  <a:gd name="T99" fmla="*/ 57 h 67"/>
                  <a:gd name="T100" fmla="*/ 13 w 202"/>
                  <a:gd name="T101" fmla="*/ 57 h 67"/>
                  <a:gd name="T102" fmla="*/ 2 w 202"/>
                  <a:gd name="T103" fmla="*/ 58 h 67"/>
                  <a:gd name="T104" fmla="*/ 1 w 202"/>
                  <a:gd name="T105" fmla="*/ 6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2" h="67">
                    <a:moveTo>
                      <a:pt x="3" y="64"/>
                    </a:moveTo>
                    <a:cubicBezTo>
                      <a:pt x="3" y="64"/>
                      <a:pt x="3" y="64"/>
                      <a:pt x="3" y="64"/>
                    </a:cubicBezTo>
                    <a:cubicBezTo>
                      <a:pt x="2" y="65"/>
                      <a:pt x="2" y="65"/>
                      <a:pt x="2" y="65"/>
                    </a:cubicBezTo>
                    <a:cubicBezTo>
                      <a:pt x="3" y="66"/>
                      <a:pt x="3" y="66"/>
                      <a:pt x="3" y="66"/>
                    </a:cubicBezTo>
                    <a:cubicBezTo>
                      <a:pt x="8" y="64"/>
                      <a:pt x="8" y="64"/>
                      <a:pt x="8" y="64"/>
                    </a:cubicBezTo>
                    <a:cubicBezTo>
                      <a:pt x="8" y="64"/>
                      <a:pt x="9" y="63"/>
                      <a:pt x="9" y="63"/>
                    </a:cubicBezTo>
                    <a:cubicBezTo>
                      <a:pt x="9" y="62"/>
                      <a:pt x="9" y="62"/>
                      <a:pt x="8" y="61"/>
                    </a:cubicBezTo>
                    <a:cubicBezTo>
                      <a:pt x="8" y="61"/>
                      <a:pt x="8" y="61"/>
                      <a:pt x="8" y="61"/>
                    </a:cubicBezTo>
                    <a:cubicBezTo>
                      <a:pt x="15" y="62"/>
                      <a:pt x="15" y="62"/>
                      <a:pt x="15" y="62"/>
                    </a:cubicBezTo>
                    <a:cubicBezTo>
                      <a:pt x="16" y="62"/>
                      <a:pt x="16" y="61"/>
                      <a:pt x="17" y="61"/>
                    </a:cubicBezTo>
                    <a:cubicBezTo>
                      <a:pt x="17" y="60"/>
                      <a:pt x="17" y="59"/>
                      <a:pt x="16" y="59"/>
                    </a:cubicBezTo>
                    <a:cubicBezTo>
                      <a:pt x="13" y="57"/>
                      <a:pt x="13" y="57"/>
                      <a:pt x="13" y="57"/>
                    </a:cubicBezTo>
                    <a:cubicBezTo>
                      <a:pt x="13" y="59"/>
                      <a:pt x="13" y="59"/>
                      <a:pt x="13" y="59"/>
                    </a:cubicBezTo>
                    <a:cubicBezTo>
                      <a:pt x="13" y="60"/>
                      <a:pt x="13" y="60"/>
                      <a:pt x="13" y="60"/>
                    </a:cubicBezTo>
                    <a:cubicBezTo>
                      <a:pt x="23" y="60"/>
                      <a:pt x="23" y="60"/>
                      <a:pt x="23" y="60"/>
                    </a:cubicBezTo>
                    <a:cubicBezTo>
                      <a:pt x="23" y="60"/>
                      <a:pt x="24" y="60"/>
                      <a:pt x="24" y="59"/>
                    </a:cubicBezTo>
                    <a:cubicBezTo>
                      <a:pt x="24" y="59"/>
                      <a:pt x="24" y="58"/>
                      <a:pt x="23" y="58"/>
                    </a:cubicBezTo>
                    <a:cubicBezTo>
                      <a:pt x="18" y="54"/>
                      <a:pt x="18" y="54"/>
                      <a:pt x="18" y="54"/>
                    </a:cubicBezTo>
                    <a:cubicBezTo>
                      <a:pt x="18" y="56"/>
                      <a:pt x="18" y="56"/>
                      <a:pt x="18" y="56"/>
                    </a:cubicBezTo>
                    <a:cubicBezTo>
                      <a:pt x="18" y="57"/>
                      <a:pt x="18" y="57"/>
                      <a:pt x="18" y="57"/>
                    </a:cubicBezTo>
                    <a:cubicBezTo>
                      <a:pt x="31" y="59"/>
                      <a:pt x="31" y="59"/>
                      <a:pt x="31" y="59"/>
                    </a:cubicBezTo>
                    <a:cubicBezTo>
                      <a:pt x="32" y="59"/>
                      <a:pt x="32" y="58"/>
                      <a:pt x="33" y="58"/>
                    </a:cubicBezTo>
                    <a:cubicBezTo>
                      <a:pt x="33" y="57"/>
                      <a:pt x="33" y="56"/>
                      <a:pt x="32" y="56"/>
                    </a:cubicBezTo>
                    <a:cubicBezTo>
                      <a:pt x="32" y="56"/>
                      <a:pt x="32" y="56"/>
                      <a:pt x="32" y="56"/>
                    </a:cubicBezTo>
                    <a:cubicBezTo>
                      <a:pt x="36" y="55"/>
                      <a:pt x="36" y="55"/>
                      <a:pt x="36" y="55"/>
                    </a:cubicBezTo>
                    <a:cubicBezTo>
                      <a:pt x="36" y="55"/>
                      <a:pt x="37" y="55"/>
                      <a:pt x="37" y="54"/>
                    </a:cubicBezTo>
                    <a:cubicBezTo>
                      <a:pt x="37" y="53"/>
                      <a:pt x="37" y="53"/>
                      <a:pt x="36" y="52"/>
                    </a:cubicBezTo>
                    <a:cubicBezTo>
                      <a:pt x="34" y="51"/>
                      <a:pt x="34" y="51"/>
                      <a:pt x="34" y="51"/>
                    </a:cubicBezTo>
                    <a:cubicBezTo>
                      <a:pt x="33" y="52"/>
                      <a:pt x="33" y="52"/>
                      <a:pt x="33" y="52"/>
                    </a:cubicBezTo>
                    <a:cubicBezTo>
                      <a:pt x="33" y="54"/>
                      <a:pt x="33" y="54"/>
                      <a:pt x="33" y="54"/>
                    </a:cubicBezTo>
                    <a:cubicBezTo>
                      <a:pt x="46" y="54"/>
                      <a:pt x="46" y="54"/>
                      <a:pt x="46" y="54"/>
                    </a:cubicBezTo>
                    <a:cubicBezTo>
                      <a:pt x="46" y="54"/>
                      <a:pt x="47" y="54"/>
                      <a:pt x="47" y="53"/>
                    </a:cubicBezTo>
                    <a:cubicBezTo>
                      <a:pt x="47" y="52"/>
                      <a:pt x="47" y="52"/>
                      <a:pt x="47" y="51"/>
                    </a:cubicBezTo>
                    <a:cubicBezTo>
                      <a:pt x="46" y="51"/>
                      <a:pt x="46" y="51"/>
                      <a:pt x="46" y="51"/>
                    </a:cubicBezTo>
                    <a:cubicBezTo>
                      <a:pt x="50" y="52"/>
                      <a:pt x="50" y="52"/>
                      <a:pt x="50" y="52"/>
                    </a:cubicBezTo>
                    <a:cubicBezTo>
                      <a:pt x="51" y="52"/>
                      <a:pt x="52" y="51"/>
                      <a:pt x="52" y="51"/>
                    </a:cubicBezTo>
                    <a:cubicBezTo>
                      <a:pt x="52" y="50"/>
                      <a:pt x="52" y="49"/>
                      <a:pt x="51" y="49"/>
                    </a:cubicBezTo>
                    <a:cubicBezTo>
                      <a:pt x="46" y="46"/>
                      <a:pt x="46" y="46"/>
                      <a:pt x="46" y="46"/>
                    </a:cubicBezTo>
                    <a:cubicBezTo>
                      <a:pt x="45" y="47"/>
                      <a:pt x="45" y="47"/>
                      <a:pt x="45" y="47"/>
                    </a:cubicBezTo>
                    <a:cubicBezTo>
                      <a:pt x="45" y="48"/>
                      <a:pt x="45" y="48"/>
                      <a:pt x="45" y="48"/>
                    </a:cubicBezTo>
                    <a:cubicBezTo>
                      <a:pt x="57" y="50"/>
                      <a:pt x="57" y="50"/>
                      <a:pt x="57" y="50"/>
                    </a:cubicBezTo>
                    <a:cubicBezTo>
                      <a:pt x="58" y="50"/>
                      <a:pt x="58" y="50"/>
                      <a:pt x="59" y="49"/>
                    </a:cubicBezTo>
                    <a:cubicBezTo>
                      <a:pt x="59" y="48"/>
                      <a:pt x="59" y="48"/>
                      <a:pt x="58" y="47"/>
                    </a:cubicBezTo>
                    <a:cubicBezTo>
                      <a:pt x="57" y="47"/>
                      <a:pt x="57" y="47"/>
                      <a:pt x="57" y="47"/>
                    </a:cubicBezTo>
                    <a:cubicBezTo>
                      <a:pt x="65" y="47"/>
                      <a:pt x="65" y="47"/>
                      <a:pt x="65" y="47"/>
                    </a:cubicBezTo>
                    <a:cubicBezTo>
                      <a:pt x="66" y="47"/>
                      <a:pt x="66" y="47"/>
                      <a:pt x="66" y="46"/>
                    </a:cubicBezTo>
                    <a:cubicBezTo>
                      <a:pt x="67" y="46"/>
                      <a:pt x="66" y="45"/>
                      <a:pt x="66" y="45"/>
                    </a:cubicBezTo>
                    <a:cubicBezTo>
                      <a:pt x="66" y="44"/>
                      <a:pt x="66" y="44"/>
                      <a:pt x="66" y="44"/>
                    </a:cubicBezTo>
                    <a:cubicBezTo>
                      <a:pt x="73" y="45"/>
                      <a:pt x="73" y="45"/>
                      <a:pt x="73" y="45"/>
                    </a:cubicBezTo>
                    <a:cubicBezTo>
                      <a:pt x="73" y="45"/>
                      <a:pt x="74" y="44"/>
                      <a:pt x="74" y="43"/>
                    </a:cubicBezTo>
                    <a:cubicBezTo>
                      <a:pt x="74" y="43"/>
                      <a:pt x="74" y="42"/>
                      <a:pt x="74" y="42"/>
                    </a:cubicBezTo>
                    <a:cubicBezTo>
                      <a:pt x="70" y="40"/>
                      <a:pt x="70" y="40"/>
                      <a:pt x="70" y="40"/>
                    </a:cubicBezTo>
                    <a:cubicBezTo>
                      <a:pt x="70" y="41"/>
                      <a:pt x="70" y="41"/>
                      <a:pt x="70" y="41"/>
                    </a:cubicBezTo>
                    <a:cubicBezTo>
                      <a:pt x="70" y="43"/>
                      <a:pt x="70" y="43"/>
                      <a:pt x="70" y="43"/>
                    </a:cubicBezTo>
                    <a:cubicBezTo>
                      <a:pt x="80" y="42"/>
                      <a:pt x="80" y="42"/>
                      <a:pt x="80" y="42"/>
                    </a:cubicBezTo>
                    <a:cubicBezTo>
                      <a:pt x="80" y="42"/>
                      <a:pt x="81" y="42"/>
                      <a:pt x="81" y="41"/>
                    </a:cubicBezTo>
                    <a:cubicBezTo>
                      <a:pt x="81" y="40"/>
                      <a:pt x="81" y="40"/>
                      <a:pt x="80" y="39"/>
                    </a:cubicBezTo>
                    <a:cubicBezTo>
                      <a:pt x="76" y="37"/>
                      <a:pt x="76" y="37"/>
                      <a:pt x="76" y="37"/>
                    </a:cubicBezTo>
                    <a:cubicBezTo>
                      <a:pt x="76" y="38"/>
                      <a:pt x="76" y="38"/>
                      <a:pt x="76" y="38"/>
                    </a:cubicBezTo>
                    <a:cubicBezTo>
                      <a:pt x="75" y="40"/>
                      <a:pt x="75" y="40"/>
                      <a:pt x="75" y="40"/>
                    </a:cubicBezTo>
                    <a:cubicBezTo>
                      <a:pt x="86" y="41"/>
                      <a:pt x="86" y="41"/>
                      <a:pt x="86" y="41"/>
                    </a:cubicBezTo>
                    <a:cubicBezTo>
                      <a:pt x="87" y="41"/>
                      <a:pt x="88" y="41"/>
                      <a:pt x="88" y="40"/>
                    </a:cubicBezTo>
                    <a:cubicBezTo>
                      <a:pt x="88" y="40"/>
                      <a:pt x="88" y="39"/>
                      <a:pt x="87" y="38"/>
                    </a:cubicBezTo>
                    <a:cubicBezTo>
                      <a:pt x="83" y="36"/>
                      <a:pt x="83" y="36"/>
                      <a:pt x="83" y="36"/>
                    </a:cubicBezTo>
                    <a:cubicBezTo>
                      <a:pt x="82" y="37"/>
                      <a:pt x="82" y="37"/>
                      <a:pt x="82" y="37"/>
                    </a:cubicBezTo>
                    <a:cubicBezTo>
                      <a:pt x="82" y="39"/>
                      <a:pt x="82" y="39"/>
                      <a:pt x="82" y="39"/>
                    </a:cubicBezTo>
                    <a:cubicBezTo>
                      <a:pt x="91" y="40"/>
                      <a:pt x="91" y="40"/>
                      <a:pt x="91" y="40"/>
                    </a:cubicBezTo>
                    <a:cubicBezTo>
                      <a:pt x="92" y="40"/>
                      <a:pt x="93" y="39"/>
                      <a:pt x="93" y="39"/>
                    </a:cubicBezTo>
                    <a:cubicBezTo>
                      <a:pt x="93" y="38"/>
                      <a:pt x="93" y="37"/>
                      <a:pt x="92" y="37"/>
                    </a:cubicBezTo>
                    <a:cubicBezTo>
                      <a:pt x="92" y="37"/>
                      <a:pt x="92" y="37"/>
                      <a:pt x="92" y="37"/>
                    </a:cubicBezTo>
                    <a:cubicBezTo>
                      <a:pt x="98" y="37"/>
                      <a:pt x="98" y="37"/>
                      <a:pt x="98" y="37"/>
                    </a:cubicBezTo>
                    <a:cubicBezTo>
                      <a:pt x="98" y="37"/>
                      <a:pt x="99" y="36"/>
                      <a:pt x="99" y="36"/>
                    </a:cubicBezTo>
                    <a:cubicBezTo>
                      <a:pt x="99" y="35"/>
                      <a:pt x="99" y="35"/>
                      <a:pt x="98" y="34"/>
                    </a:cubicBezTo>
                    <a:cubicBezTo>
                      <a:pt x="98" y="34"/>
                      <a:pt x="98" y="34"/>
                      <a:pt x="98" y="34"/>
                    </a:cubicBezTo>
                    <a:cubicBezTo>
                      <a:pt x="104" y="34"/>
                      <a:pt x="104" y="34"/>
                      <a:pt x="104" y="34"/>
                    </a:cubicBezTo>
                    <a:cubicBezTo>
                      <a:pt x="105" y="34"/>
                      <a:pt x="106" y="33"/>
                      <a:pt x="106" y="33"/>
                    </a:cubicBezTo>
                    <a:cubicBezTo>
                      <a:pt x="106" y="32"/>
                      <a:pt x="106" y="32"/>
                      <a:pt x="105" y="31"/>
                    </a:cubicBezTo>
                    <a:cubicBezTo>
                      <a:pt x="103" y="30"/>
                      <a:pt x="103" y="30"/>
                      <a:pt x="103" y="30"/>
                    </a:cubicBezTo>
                    <a:cubicBezTo>
                      <a:pt x="102" y="31"/>
                      <a:pt x="102" y="31"/>
                      <a:pt x="102" y="31"/>
                    </a:cubicBezTo>
                    <a:cubicBezTo>
                      <a:pt x="102" y="32"/>
                      <a:pt x="102" y="32"/>
                      <a:pt x="102" y="32"/>
                    </a:cubicBezTo>
                    <a:cubicBezTo>
                      <a:pt x="113" y="32"/>
                      <a:pt x="113" y="32"/>
                      <a:pt x="113" y="32"/>
                    </a:cubicBezTo>
                    <a:cubicBezTo>
                      <a:pt x="114" y="32"/>
                      <a:pt x="114" y="31"/>
                      <a:pt x="114" y="30"/>
                    </a:cubicBezTo>
                    <a:cubicBezTo>
                      <a:pt x="114" y="30"/>
                      <a:pt x="114" y="29"/>
                      <a:pt x="114" y="29"/>
                    </a:cubicBezTo>
                    <a:cubicBezTo>
                      <a:pt x="109" y="26"/>
                      <a:pt x="109" y="26"/>
                      <a:pt x="109" y="26"/>
                    </a:cubicBezTo>
                    <a:cubicBezTo>
                      <a:pt x="108" y="27"/>
                      <a:pt x="108" y="27"/>
                      <a:pt x="108" y="27"/>
                    </a:cubicBezTo>
                    <a:cubicBezTo>
                      <a:pt x="108" y="29"/>
                      <a:pt x="108" y="29"/>
                      <a:pt x="108" y="29"/>
                    </a:cubicBezTo>
                    <a:cubicBezTo>
                      <a:pt x="119" y="31"/>
                      <a:pt x="119" y="31"/>
                      <a:pt x="119" y="31"/>
                    </a:cubicBezTo>
                    <a:cubicBezTo>
                      <a:pt x="120" y="31"/>
                      <a:pt x="121" y="31"/>
                      <a:pt x="121" y="30"/>
                    </a:cubicBezTo>
                    <a:cubicBezTo>
                      <a:pt x="121" y="30"/>
                      <a:pt x="121" y="29"/>
                      <a:pt x="121" y="29"/>
                    </a:cubicBezTo>
                    <a:cubicBezTo>
                      <a:pt x="116" y="26"/>
                      <a:pt x="116" y="26"/>
                      <a:pt x="116" y="26"/>
                    </a:cubicBezTo>
                    <a:cubicBezTo>
                      <a:pt x="115" y="27"/>
                      <a:pt x="115" y="27"/>
                      <a:pt x="115" y="27"/>
                    </a:cubicBezTo>
                    <a:cubicBezTo>
                      <a:pt x="115" y="28"/>
                      <a:pt x="115" y="28"/>
                      <a:pt x="115" y="28"/>
                    </a:cubicBezTo>
                    <a:cubicBezTo>
                      <a:pt x="126" y="29"/>
                      <a:pt x="126" y="29"/>
                      <a:pt x="126" y="29"/>
                    </a:cubicBezTo>
                    <a:cubicBezTo>
                      <a:pt x="127" y="29"/>
                      <a:pt x="127" y="29"/>
                      <a:pt x="128" y="28"/>
                    </a:cubicBezTo>
                    <a:cubicBezTo>
                      <a:pt x="128" y="27"/>
                      <a:pt x="127" y="27"/>
                      <a:pt x="127" y="26"/>
                    </a:cubicBezTo>
                    <a:cubicBezTo>
                      <a:pt x="127" y="26"/>
                      <a:pt x="127" y="26"/>
                      <a:pt x="127" y="26"/>
                    </a:cubicBezTo>
                    <a:cubicBezTo>
                      <a:pt x="132" y="25"/>
                      <a:pt x="132" y="25"/>
                      <a:pt x="132" y="25"/>
                    </a:cubicBezTo>
                    <a:cubicBezTo>
                      <a:pt x="133" y="25"/>
                      <a:pt x="134" y="25"/>
                      <a:pt x="134" y="24"/>
                    </a:cubicBezTo>
                    <a:cubicBezTo>
                      <a:pt x="134" y="24"/>
                      <a:pt x="134" y="23"/>
                      <a:pt x="133" y="23"/>
                    </a:cubicBezTo>
                    <a:cubicBezTo>
                      <a:pt x="130" y="21"/>
                      <a:pt x="130" y="21"/>
                      <a:pt x="130" y="21"/>
                    </a:cubicBezTo>
                    <a:cubicBezTo>
                      <a:pt x="129" y="22"/>
                      <a:pt x="129" y="22"/>
                      <a:pt x="129" y="22"/>
                    </a:cubicBezTo>
                    <a:cubicBezTo>
                      <a:pt x="129" y="23"/>
                      <a:pt x="129" y="23"/>
                      <a:pt x="129" y="23"/>
                    </a:cubicBezTo>
                    <a:cubicBezTo>
                      <a:pt x="140" y="23"/>
                      <a:pt x="140" y="23"/>
                      <a:pt x="140" y="23"/>
                    </a:cubicBezTo>
                    <a:cubicBezTo>
                      <a:pt x="141" y="23"/>
                      <a:pt x="142" y="23"/>
                      <a:pt x="142" y="22"/>
                    </a:cubicBezTo>
                    <a:cubicBezTo>
                      <a:pt x="142" y="22"/>
                      <a:pt x="142" y="21"/>
                      <a:pt x="141" y="21"/>
                    </a:cubicBezTo>
                    <a:cubicBezTo>
                      <a:pt x="138" y="19"/>
                      <a:pt x="138" y="19"/>
                      <a:pt x="138" y="19"/>
                    </a:cubicBezTo>
                    <a:cubicBezTo>
                      <a:pt x="137" y="20"/>
                      <a:pt x="137" y="20"/>
                      <a:pt x="137" y="20"/>
                    </a:cubicBezTo>
                    <a:cubicBezTo>
                      <a:pt x="137" y="21"/>
                      <a:pt x="137" y="21"/>
                      <a:pt x="137" y="21"/>
                    </a:cubicBezTo>
                    <a:cubicBezTo>
                      <a:pt x="147" y="22"/>
                      <a:pt x="147" y="22"/>
                      <a:pt x="147" y="22"/>
                    </a:cubicBezTo>
                    <a:cubicBezTo>
                      <a:pt x="148" y="22"/>
                      <a:pt x="148" y="22"/>
                      <a:pt x="148" y="21"/>
                    </a:cubicBezTo>
                    <a:cubicBezTo>
                      <a:pt x="149" y="20"/>
                      <a:pt x="148" y="20"/>
                      <a:pt x="148" y="19"/>
                    </a:cubicBezTo>
                    <a:cubicBezTo>
                      <a:pt x="144" y="17"/>
                      <a:pt x="144" y="17"/>
                      <a:pt x="144" y="17"/>
                    </a:cubicBezTo>
                    <a:cubicBezTo>
                      <a:pt x="143" y="18"/>
                      <a:pt x="143" y="18"/>
                      <a:pt x="143" y="18"/>
                    </a:cubicBezTo>
                    <a:cubicBezTo>
                      <a:pt x="143" y="20"/>
                      <a:pt x="143" y="20"/>
                      <a:pt x="143" y="20"/>
                    </a:cubicBezTo>
                    <a:cubicBezTo>
                      <a:pt x="154" y="21"/>
                      <a:pt x="154" y="21"/>
                      <a:pt x="154" y="21"/>
                    </a:cubicBezTo>
                    <a:cubicBezTo>
                      <a:pt x="154" y="21"/>
                      <a:pt x="155" y="20"/>
                      <a:pt x="155" y="20"/>
                    </a:cubicBezTo>
                    <a:cubicBezTo>
                      <a:pt x="156" y="19"/>
                      <a:pt x="155" y="18"/>
                      <a:pt x="155" y="18"/>
                    </a:cubicBezTo>
                    <a:cubicBezTo>
                      <a:pt x="150" y="15"/>
                      <a:pt x="150" y="15"/>
                      <a:pt x="150" y="15"/>
                    </a:cubicBezTo>
                    <a:cubicBezTo>
                      <a:pt x="149" y="16"/>
                      <a:pt x="149" y="16"/>
                      <a:pt x="149" y="16"/>
                    </a:cubicBezTo>
                    <a:cubicBezTo>
                      <a:pt x="149" y="18"/>
                      <a:pt x="149" y="18"/>
                      <a:pt x="149" y="18"/>
                    </a:cubicBezTo>
                    <a:cubicBezTo>
                      <a:pt x="160" y="18"/>
                      <a:pt x="160" y="18"/>
                      <a:pt x="160" y="18"/>
                    </a:cubicBezTo>
                    <a:cubicBezTo>
                      <a:pt x="161" y="18"/>
                      <a:pt x="161" y="18"/>
                      <a:pt x="161" y="17"/>
                    </a:cubicBezTo>
                    <a:cubicBezTo>
                      <a:pt x="162" y="16"/>
                      <a:pt x="161" y="16"/>
                      <a:pt x="161" y="15"/>
                    </a:cubicBezTo>
                    <a:cubicBezTo>
                      <a:pt x="157" y="13"/>
                      <a:pt x="157" y="13"/>
                      <a:pt x="157" y="13"/>
                    </a:cubicBezTo>
                    <a:cubicBezTo>
                      <a:pt x="156" y="14"/>
                      <a:pt x="156" y="14"/>
                      <a:pt x="156" y="14"/>
                    </a:cubicBezTo>
                    <a:cubicBezTo>
                      <a:pt x="156" y="16"/>
                      <a:pt x="156" y="16"/>
                      <a:pt x="156" y="16"/>
                    </a:cubicBezTo>
                    <a:cubicBezTo>
                      <a:pt x="166" y="16"/>
                      <a:pt x="166" y="16"/>
                      <a:pt x="166" y="16"/>
                    </a:cubicBezTo>
                    <a:cubicBezTo>
                      <a:pt x="166" y="16"/>
                      <a:pt x="167" y="16"/>
                      <a:pt x="167" y="15"/>
                    </a:cubicBezTo>
                    <a:cubicBezTo>
                      <a:pt x="167" y="14"/>
                      <a:pt x="167" y="14"/>
                      <a:pt x="166" y="13"/>
                    </a:cubicBezTo>
                    <a:cubicBezTo>
                      <a:pt x="166" y="13"/>
                      <a:pt x="166" y="13"/>
                      <a:pt x="166" y="13"/>
                    </a:cubicBezTo>
                    <a:cubicBezTo>
                      <a:pt x="172" y="14"/>
                      <a:pt x="172" y="14"/>
                      <a:pt x="172" y="14"/>
                    </a:cubicBezTo>
                    <a:cubicBezTo>
                      <a:pt x="173" y="14"/>
                      <a:pt x="173" y="13"/>
                      <a:pt x="174" y="13"/>
                    </a:cubicBezTo>
                    <a:cubicBezTo>
                      <a:pt x="174" y="12"/>
                      <a:pt x="174" y="11"/>
                      <a:pt x="173" y="11"/>
                    </a:cubicBezTo>
                    <a:cubicBezTo>
                      <a:pt x="170" y="9"/>
                      <a:pt x="170" y="9"/>
                      <a:pt x="170" y="9"/>
                    </a:cubicBezTo>
                    <a:cubicBezTo>
                      <a:pt x="169" y="10"/>
                      <a:pt x="169" y="10"/>
                      <a:pt x="169" y="10"/>
                    </a:cubicBezTo>
                    <a:cubicBezTo>
                      <a:pt x="169" y="12"/>
                      <a:pt x="169" y="12"/>
                      <a:pt x="169" y="12"/>
                    </a:cubicBezTo>
                    <a:cubicBezTo>
                      <a:pt x="179" y="12"/>
                      <a:pt x="179" y="12"/>
                      <a:pt x="179" y="12"/>
                    </a:cubicBezTo>
                    <a:cubicBezTo>
                      <a:pt x="179" y="12"/>
                      <a:pt x="180" y="12"/>
                      <a:pt x="180" y="11"/>
                    </a:cubicBezTo>
                    <a:cubicBezTo>
                      <a:pt x="180" y="10"/>
                      <a:pt x="180" y="10"/>
                      <a:pt x="179" y="9"/>
                    </a:cubicBezTo>
                    <a:cubicBezTo>
                      <a:pt x="175" y="7"/>
                      <a:pt x="175" y="7"/>
                      <a:pt x="175" y="7"/>
                    </a:cubicBezTo>
                    <a:cubicBezTo>
                      <a:pt x="174" y="8"/>
                      <a:pt x="174" y="8"/>
                      <a:pt x="174" y="8"/>
                    </a:cubicBezTo>
                    <a:cubicBezTo>
                      <a:pt x="174" y="9"/>
                      <a:pt x="174" y="9"/>
                      <a:pt x="174" y="9"/>
                    </a:cubicBezTo>
                    <a:cubicBezTo>
                      <a:pt x="184" y="9"/>
                      <a:pt x="184" y="9"/>
                      <a:pt x="184" y="9"/>
                    </a:cubicBezTo>
                    <a:cubicBezTo>
                      <a:pt x="185" y="9"/>
                      <a:pt x="185" y="9"/>
                      <a:pt x="186" y="8"/>
                    </a:cubicBezTo>
                    <a:cubicBezTo>
                      <a:pt x="186" y="7"/>
                      <a:pt x="186" y="7"/>
                      <a:pt x="185" y="6"/>
                    </a:cubicBezTo>
                    <a:cubicBezTo>
                      <a:pt x="181" y="4"/>
                      <a:pt x="181" y="4"/>
                      <a:pt x="181" y="4"/>
                    </a:cubicBezTo>
                    <a:cubicBezTo>
                      <a:pt x="180" y="5"/>
                      <a:pt x="180" y="5"/>
                      <a:pt x="180" y="5"/>
                    </a:cubicBezTo>
                    <a:cubicBezTo>
                      <a:pt x="180" y="7"/>
                      <a:pt x="180" y="7"/>
                      <a:pt x="180" y="7"/>
                    </a:cubicBezTo>
                    <a:cubicBezTo>
                      <a:pt x="191" y="7"/>
                      <a:pt x="191" y="7"/>
                      <a:pt x="191" y="7"/>
                    </a:cubicBezTo>
                    <a:cubicBezTo>
                      <a:pt x="191" y="7"/>
                      <a:pt x="192" y="7"/>
                      <a:pt x="192" y="6"/>
                    </a:cubicBezTo>
                    <a:cubicBezTo>
                      <a:pt x="192" y="5"/>
                      <a:pt x="192" y="5"/>
                      <a:pt x="192" y="4"/>
                    </a:cubicBezTo>
                    <a:cubicBezTo>
                      <a:pt x="189" y="3"/>
                      <a:pt x="189" y="3"/>
                      <a:pt x="189" y="3"/>
                    </a:cubicBezTo>
                    <a:cubicBezTo>
                      <a:pt x="188" y="4"/>
                      <a:pt x="188" y="4"/>
                      <a:pt x="188" y="4"/>
                    </a:cubicBezTo>
                    <a:cubicBezTo>
                      <a:pt x="188" y="6"/>
                      <a:pt x="188" y="6"/>
                      <a:pt x="188" y="6"/>
                    </a:cubicBezTo>
                    <a:cubicBezTo>
                      <a:pt x="200" y="5"/>
                      <a:pt x="200" y="5"/>
                      <a:pt x="200" y="5"/>
                    </a:cubicBezTo>
                    <a:cubicBezTo>
                      <a:pt x="201" y="5"/>
                      <a:pt x="201" y="5"/>
                      <a:pt x="201" y="4"/>
                    </a:cubicBezTo>
                    <a:cubicBezTo>
                      <a:pt x="202" y="4"/>
                      <a:pt x="201" y="3"/>
                      <a:pt x="201" y="3"/>
                    </a:cubicBezTo>
                    <a:cubicBezTo>
                      <a:pt x="198" y="1"/>
                      <a:pt x="198" y="1"/>
                      <a:pt x="198" y="1"/>
                    </a:cubicBezTo>
                    <a:cubicBezTo>
                      <a:pt x="197" y="0"/>
                      <a:pt x="196" y="1"/>
                      <a:pt x="196" y="1"/>
                    </a:cubicBezTo>
                    <a:cubicBezTo>
                      <a:pt x="195" y="2"/>
                      <a:pt x="195" y="3"/>
                      <a:pt x="196" y="3"/>
                    </a:cubicBezTo>
                    <a:cubicBezTo>
                      <a:pt x="199" y="5"/>
                      <a:pt x="199" y="5"/>
                      <a:pt x="199" y="5"/>
                    </a:cubicBezTo>
                    <a:cubicBezTo>
                      <a:pt x="200" y="4"/>
                      <a:pt x="200" y="4"/>
                      <a:pt x="200" y="4"/>
                    </a:cubicBezTo>
                    <a:cubicBezTo>
                      <a:pt x="200" y="2"/>
                      <a:pt x="200" y="2"/>
                      <a:pt x="200" y="2"/>
                    </a:cubicBezTo>
                    <a:cubicBezTo>
                      <a:pt x="188" y="3"/>
                      <a:pt x="188" y="3"/>
                      <a:pt x="188" y="3"/>
                    </a:cubicBezTo>
                    <a:cubicBezTo>
                      <a:pt x="188" y="3"/>
                      <a:pt x="187" y="3"/>
                      <a:pt x="187" y="4"/>
                    </a:cubicBezTo>
                    <a:cubicBezTo>
                      <a:pt x="187" y="4"/>
                      <a:pt x="187" y="5"/>
                      <a:pt x="187" y="5"/>
                    </a:cubicBezTo>
                    <a:cubicBezTo>
                      <a:pt x="190" y="7"/>
                      <a:pt x="190" y="7"/>
                      <a:pt x="190" y="7"/>
                    </a:cubicBezTo>
                    <a:cubicBezTo>
                      <a:pt x="191" y="6"/>
                      <a:pt x="191" y="6"/>
                      <a:pt x="191" y="6"/>
                    </a:cubicBezTo>
                    <a:cubicBezTo>
                      <a:pt x="191" y="4"/>
                      <a:pt x="191" y="4"/>
                      <a:pt x="191" y="4"/>
                    </a:cubicBezTo>
                    <a:cubicBezTo>
                      <a:pt x="180" y="4"/>
                      <a:pt x="180" y="4"/>
                      <a:pt x="180" y="4"/>
                    </a:cubicBezTo>
                    <a:cubicBezTo>
                      <a:pt x="180" y="4"/>
                      <a:pt x="179" y="4"/>
                      <a:pt x="179" y="5"/>
                    </a:cubicBezTo>
                    <a:cubicBezTo>
                      <a:pt x="179" y="5"/>
                      <a:pt x="179" y="6"/>
                      <a:pt x="180" y="6"/>
                    </a:cubicBezTo>
                    <a:cubicBezTo>
                      <a:pt x="183" y="9"/>
                      <a:pt x="183" y="9"/>
                      <a:pt x="183" y="9"/>
                    </a:cubicBezTo>
                    <a:cubicBezTo>
                      <a:pt x="184" y="8"/>
                      <a:pt x="184" y="8"/>
                      <a:pt x="184" y="8"/>
                    </a:cubicBezTo>
                    <a:cubicBezTo>
                      <a:pt x="184" y="6"/>
                      <a:pt x="184" y="6"/>
                      <a:pt x="184" y="6"/>
                    </a:cubicBezTo>
                    <a:cubicBezTo>
                      <a:pt x="174" y="6"/>
                      <a:pt x="174" y="6"/>
                      <a:pt x="174" y="6"/>
                    </a:cubicBezTo>
                    <a:cubicBezTo>
                      <a:pt x="174" y="6"/>
                      <a:pt x="173" y="7"/>
                      <a:pt x="173" y="8"/>
                    </a:cubicBezTo>
                    <a:cubicBezTo>
                      <a:pt x="173" y="8"/>
                      <a:pt x="173" y="9"/>
                      <a:pt x="174" y="9"/>
                    </a:cubicBezTo>
                    <a:cubicBezTo>
                      <a:pt x="178" y="12"/>
                      <a:pt x="178" y="12"/>
                      <a:pt x="178" y="12"/>
                    </a:cubicBezTo>
                    <a:cubicBezTo>
                      <a:pt x="179" y="10"/>
                      <a:pt x="179" y="10"/>
                      <a:pt x="179" y="10"/>
                    </a:cubicBezTo>
                    <a:cubicBezTo>
                      <a:pt x="179" y="9"/>
                      <a:pt x="179" y="9"/>
                      <a:pt x="179" y="9"/>
                    </a:cubicBezTo>
                    <a:cubicBezTo>
                      <a:pt x="169" y="9"/>
                      <a:pt x="169" y="9"/>
                      <a:pt x="169" y="9"/>
                    </a:cubicBezTo>
                    <a:cubicBezTo>
                      <a:pt x="168" y="9"/>
                      <a:pt x="168" y="9"/>
                      <a:pt x="168" y="10"/>
                    </a:cubicBezTo>
                    <a:cubicBezTo>
                      <a:pt x="167" y="10"/>
                      <a:pt x="168" y="11"/>
                      <a:pt x="168" y="11"/>
                    </a:cubicBezTo>
                    <a:cubicBezTo>
                      <a:pt x="171" y="13"/>
                      <a:pt x="171" y="13"/>
                      <a:pt x="171" y="13"/>
                    </a:cubicBezTo>
                    <a:cubicBezTo>
                      <a:pt x="172" y="12"/>
                      <a:pt x="172" y="12"/>
                      <a:pt x="172" y="12"/>
                    </a:cubicBezTo>
                    <a:cubicBezTo>
                      <a:pt x="172" y="11"/>
                      <a:pt x="172" y="11"/>
                      <a:pt x="172" y="11"/>
                    </a:cubicBezTo>
                    <a:cubicBezTo>
                      <a:pt x="161" y="10"/>
                      <a:pt x="161" y="10"/>
                      <a:pt x="161" y="10"/>
                    </a:cubicBezTo>
                    <a:cubicBezTo>
                      <a:pt x="160" y="10"/>
                      <a:pt x="159" y="10"/>
                      <a:pt x="159" y="11"/>
                    </a:cubicBezTo>
                    <a:cubicBezTo>
                      <a:pt x="159" y="12"/>
                      <a:pt x="159" y="12"/>
                      <a:pt x="160" y="13"/>
                    </a:cubicBezTo>
                    <a:cubicBezTo>
                      <a:pt x="160" y="13"/>
                      <a:pt x="160" y="13"/>
                      <a:pt x="160" y="13"/>
                    </a:cubicBezTo>
                    <a:cubicBezTo>
                      <a:pt x="156" y="13"/>
                      <a:pt x="156" y="13"/>
                      <a:pt x="156" y="13"/>
                    </a:cubicBezTo>
                    <a:cubicBezTo>
                      <a:pt x="156" y="13"/>
                      <a:pt x="155" y="13"/>
                      <a:pt x="155" y="14"/>
                    </a:cubicBezTo>
                    <a:cubicBezTo>
                      <a:pt x="155" y="15"/>
                      <a:pt x="155" y="15"/>
                      <a:pt x="155" y="16"/>
                    </a:cubicBezTo>
                    <a:cubicBezTo>
                      <a:pt x="159" y="18"/>
                      <a:pt x="159" y="18"/>
                      <a:pt x="159" y="18"/>
                    </a:cubicBezTo>
                    <a:cubicBezTo>
                      <a:pt x="160" y="17"/>
                      <a:pt x="160" y="17"/>
                      <a:pt x="160" y="17"/>
                    </a:cubicBezTo>
                    <a:cubicBezTo>
                      <a:pt x="160" y="15"/>
                      <a:pt x="160" y="15"/>
                      <a:pt x="160" y="15"/>
                    </a:cubicBezTo>
                    <a:cubicBezTo>
                      <a:pt x="149" y="15"/>
                      <a:pt x="149" y="15"/>
                      <a:pt x="149" y="15"/>
                    </a:cubicBezTo>
                    <a:cubicBezTo>
                      <a:pt x="149" y="15"/>
                      <a:pt x="148" y="15"/>
                      <a:pt x="148" y="16"/>
                    </a:cubicBezTo>
                    <a:cubicBezTo>
                      <a:pt x="148" y="16"/>
                      <a:pt x="148" y="17"/>
                      <a:pt x="148" y="17"/>
                    </a:cubicBezTo>
                    <a:cubicBezTo>
                      <a:pt x="153" y="20"/>
                      <a:pt x="153" y="20"/>
                      <a:pt x="153" y="20"/>
                    </a:cubicBezTo>
                    <a:cubicBezTo>
                      <a:pt x="154" y="19"/>
                      <a:pt x="154" y="19"/>
                      <a:pt x="154" y="19"/>
                    </a:cubicBezTo>
                    <a:cubicBezTo>
                      <a:pt x="154" y="18"/>
                      <a:pt x="154" y="18"/>
                      <a:pt x="154" y="18"/>
                    </a:cubicBezTo>
                    <a:cubicBezTo>
                      <a:pt x="143" y="17"/>
                      <a:pt x="143" y="17"/>
                      <a:pt x="143" y="17"/>
                    </a:cubicBezTo>
                    <a:cubicBezTo>
                      <a:pt x="143" y="17"/>
                      <a:pt x="142" y="17"/>
                      <a:pt x="142" y="18"/>
                    </a:cubicBezTo>
                    <a:cubicBezTo>
                      <a:pt x="142" y="18"/>
                      <a:pt x="142" y="19"/>
                      <a:pt x="143" y="20"/>
                    </a:cubicBezTo>
                    <a:cubicBezTo>
                      <a:pt x="146" y="22"/>
                      <a:pt x="146" y="22"/>
                      <a:pt x="146" y="22"/>
                    </a:cubicBezTo>
                    <a:cubicBezTo>
                      <a:pt x="147" y="21"/>
                      <a:pt x="147" y="21"/>
                      <a:pt x="147" y="21"/>
                    </a:cubicBezTo>
                    <a:cubicBezTo>
                      <a:pt x="147" y="19"/>
                      <a:pt x="147" y="19"/>
                      <a:pt x="147" y="19"/>
                    </a:cubicBezTo>
                    <a:cubicBezTo>
                      <a:pt x="137" y="18"/>
                      <a:pt x="137" y="18"/>
                      <a:pt x="137" y="18"/>
                    </a:cubicBezTo>
                    <a:cubicBezTo>
                      <a:pt x="136" y="18"/>
                      <a:pt x="136" y="19"/>
                      <a:pt x="135" y="19"/>
                    </a:cubicBezTo>
                    <a:cubicBezTo>
                      <a:pt x="135" y="20"/>
                      <a:pt x="136" y="21"/>
                      <a:pt x="136" y="21"/>
                    </a:cubicBezTo>
                    <a:cubicBezTo>
                      <a:pt x="140" y="23"/>
                      <a:pt x="140" y="23"/>
                      <a:pt x="140" y="23"/>
                    </a:cubicBezTo>
                    <a:cubicBezTo>
                      <a:pt x="140" y="22"/>
                      <a:pt x="140" y="22"/>
                      <a:pt x="140" y="22"/>
                    </a:cubicBezTo>
                    <a:cubicBezTo>
                      <a:pt x="140" y="21"/>
                      <a:pt x="140" y="21"/>
                      <a:pt x="140" y="21"/>
                    </a:cubicBezTo>
                    <a:cubicBezTo>
                      <a:pt x="129" y="20"/>
                      <a:pt x="129" y="20"/>
                      <a:pt x="129" y="20"/>
                    </a:cubicBezTo>
                    <a:cubicBezTo>
                      <a:pt x="128" y="20"/>
                      <a:pt x="128" y="21"/>
                      <a:pt x="128" y="22"/>
                    </a:cubicBezTo>
                    <a:cubicBezTo>
                      <a:pt x="127" y="22"/>
                      <a:pt x="128" y="23"/>
                      <a:pt x="128" y="23"/>
                    </a:cubicBezTo>
                    <a:cubicBezTo>
                      <a:pt x="131" y="25"/>
                      <a:pt x="131" y="25"/>
                      <a:pt x="131" y="25"/>
                    </a:cubicBezTo>
                    <a:cubicBezTo>
                      <a:pt x="132" y="24"/>
                      <a:pt x="132" y="24"/>
                      <a:pt x="132" y="24"/>
                    </a:cubicBezTo>
                    <a:cubicBezTo>
                      <a:pt x="132" y="22"/>
                      <a:pt x="132" y="22"/>
                      <a:pt x="132" y="22"/>
                    </a:cubicBezTo>
                    <a:cubicBezTo>
                      <a:pt x="122" y="24"/>
                      <a:pt x="122" y="24"/>
                      <a:pt x="122" y="24"/>
                    </a:cubicBezTo>
                    <a:cubicBezTo>
                      <a:pt x="121" y="24"/>
                      <a:pt x="121" y="24"/>
                      <a:pt x="121" y="25"/>
                    </a:cubicBezTo>
                    <a:cubicBezTo>
                      <a:pt x="121" y="25"/>
                      <a:pt x="121" y="26"/>
                      <a:pt x="121" y="26"/>
                    </a:cubicBezTo>
                    <a:cubicBezTo>
                      <a:pt x="125" y="29"/>
                      <a:pt x="125" y="29"/>
                      <a:pt x="125" y="29"/>
                    </a:cubicBezTo>
                    <a:cubicBezTo>
                      <a:pt x="126" y="28"/>
                      <a:pt x="126" y="28"/>
                      <a:pt x="126" y="28"/>
                    </a:cubicBezTo>
                    <a:cubicBezTo>
                      <a:pt x="126" y="26"/>
                      <a:pt x="126" y="26"/>
                      <a:pt x="126" y="26"/>
                    </a:cubicBezTo>
                    <a:cubicBezTo>
                      <a:pt x="115" y="25"/>
                      <a:pt x="115" y="25"/>
                      <a:pt x="115" y="25"/>
                    </a:cubicBezTo>
                    <a:cubicBezTo>
                      <a:pt x="114" y="25"/>
                      <a:pt x="114" y="26"/>
                      <a:pt x="113" y="26"/>
                    </a:cubicBezTo>
                    <a:cubicBezTo>
                      <a:pt x="113" y="27"/>
                      <a:pt x="113" y="28"/>
                      <a:pt x="114" y="28"/>
                    </a:cubicBezTo>
                    <a:cubicBezTo>
                      <a:pt x="119" y="31"/>
                      <a:pt x="119" y="31"/>
                      <a:pt x="119" y="31"/>
                    </a:cubicBezTo>
                    <a:cubicBezTo>
                      <a:pt x="120" y="30"/>
                      <a:pt x="120" y="30"/>
                      <a:pt x="120" y="30"/>
                    </a:cubicBezTo>
                    <a:cubicBezTo>
                      <a:pt x="120" y="28"/>
                      <a:pt x="120" y="28"/>
                      <a:pt x="120" y="28"/>
                    </a:cubicBezTo>
                    <a:cubicBezTo>
                      <a:pt x="109" y="26"/>
                      <a:pt x="109" y="26"/>
                      <a:pt x="109" y="26"/>
                    </a:cubicBezTo>
                    <a:cubicBezTo>
                      <a:pt x="108" y="26"/>
                      <a:pt x="107" y="26"/>
                      <a:pt x="107" y="27"/>
                    </a:cubicBezTo>
                    <a:cubicBezTo>
                      <a:pt x="107" y="27"/>
                      <a:pt x="107" y="28"/>
                      <a:pt x="108" y="29"/>
                    </a:cubicBezTo>
                    <a:cubicBezTo>
                      <a:pt x="108" y="29"/>
                      <a:pt x="108" y="29"/>
                      <a:pt x="108" y="29"/>
                    </a:cubicBezTo>
                    <a:cubicBezTo>
                      <a:pt x="102" y="30"/>
                      <a:pt x="102" y="30"/>
                      <a:pt x="102" y="30"/>
                    </a:cubicBezTo>
                    <a:cubicBezTo>
                      <a:pt x="101" y="30"/>
                      <a:pt x="101" y="30"/>
                      <a:pt x="101" y="31"/>
                    </a:cubicBezTo>
                    <a:cubicBezTo>
                      <a:pt x="101" y="31"/>
                      <a:pt x="101" y="32"/>
                      <a:pt x="101" y="32"/>
                    </a:cubicBezTo>
                    <a:cubicBezTo>
                      <a:pt x="104" y="34"/>
                      <a:pt x="104" y="34"/>
                      <a:pt x="104" y="34"/>
                    </a:cubicBezTo>
                    <a:cubicBezTo>
                      <a:pt x="104" y="32"/>
                      <a:pt x="104" y="32"/>
                      <a:pt x="104" y="32"/>
                    </a:cubicBezTo>
                    <a:cubicBezTo>
                      <a:pt x="104" y="31"/>
                      <a:pt x="104" y="31"/>
                      <a:pt x="104" y="31"/>
                    </a:cubicBezTo>
                    <a:cubicBezTo>
                      <a:pt x="93" y="31"/>
                      <a:pt x="93" y="31"/>
                      <a:pt x="93" y="31"/>
                    </a:cubicBezTo>
                    <a:cubicBezTo>
                      <a:pt x="92" y="31"/>
                      <a:pt x="91" y="31"/>
                      <a:pt x="91" y="32"/>
                    </a:cubicBezTo>
                    <a:cubicBezTo>
                      <a:pt x="91" y="32"/>
                      <a:pt x="91" y="33"/>
                      <a:pt x="92" y="33"/>
                    </a:cubicBezTo>
                    <a:cubicBezTo>
                      <a:pt x="92" y="34"/>
                      <a:pt x="92" y="34"/>
                      <a:pt x="92" y="34"/>
                    </a:cubicBezTo>
                    <a:cubicBezTo>
                      <a:pt x="86" y="33"/>
                      <a:pt x="86" y="33"/>
                      <a:pt x="86" y="33"/>
                    </a:cubicBezTo>
                    <a:cubicBezTo>
                      <a:pt x="86" y="33"/>
                      <a:pt x="85" y="34"/>
                      <a:pt x="85" y="34"/>
                    </a:cubicBezTo>
                    <a:cubicBezTo>
                      <a:pt x="85" y="35"/>
                      <a:pt x="85" y="36"/>
                      <a:pt x="85" y="36"/>
                    </a:cubicBezTo>
                    <a:cubicBezTo>
                      <a:pt x="91" y="40"/>
                      <a:pt x="91" y="40"/>
                      <a:pt x="91" y="40"/>
                    </a:cubicBezTo>
                    <a:cubicBezTo>
                      <a:pt x="92" y="38"/>
                      <a:pt x="92" y="38"/>
                      <a:pt x="92" y="38"/>
                    </a:cubicBezTo>
                    <a:cubicBezTo>
                      <a:pt x="92" y="37"/>
                      <a:pt x="92" y="37"/>
                      <a:pt x="92" y="37"/>
                    </a:cubicBezTo>
                    <a:cubicBezTo>
                      <a:pt x="82" y="36"/>
                      <a:pt x="82" y="36"/>
                      <a:pt x="82" y="36"/>
                    </a:cubicBezTo>
                    <a:cubicBezTo>
                      <a:pt x="82" y="36"/>
                      <a:pt x="81" y="36"/>
                      <a:pt x="81" y="37"/>
                    </a:cubicBezTo>
                    <a:cubicBezTo>
                      <a:pt x="81" y="37"/>
                      <a:pt x="81" y="38"/>
                      <a:pt x="81" y="38"/>
                    </a:cubicBezTo>
                    <a:cubicBezTo>
                      <a:pt x="86" y="41"/>
                      <a:pt x="86" y="41"/>
                      <a:pt x="86" y="41"/>
                    </a:cubicBezTo>
                    <a:cubicBezTo>
                      <a:pt x="86" y="40"/>
                      <a:pt x="86" y="40"/>
                      <a:pt x="86" y="40"/>
                    </a:cubicBezTo>
                    <a:cubicBezTo>
                      <a:pt x="87" y="38"/>
                      <a:pt x="87" y="38"/>
                      <a:pt x="87" y="38"/>
                    </a:cubicBezTo>
                    <a:cubicBezTo>
                      <a:pt x="76" y="37"/>
                      <a:pt x="76" y="37"/>
                      <a:pt x="76" y="37"/>
                    </a:cubicBezTo>
                    <a:cubicBezTo>
                      <a:pt x="75" y="37"/>
                      <a:pt x="75" y="37"/>
                      <a:pt x="74" y="38"/>
                    </a:cubicBezTo>
                    <a:cubicBezTo>
                      <a:pt x="74" y="38"/>
                      <a:pt x="74" y="39"/>
                      <a:pt x="75" y="40"/>
                    </a:cubicBezTo>
                    <a:cubicBezTo>
                      <a:pt x="79" y="42"/>
                      <a:pt x="79" y="42"/>
                      <a:pt x="79" y="42"/>
                    </a:cubicBezTo>
                    <a:cubicBezTo>
                      <a:pt x="80" y="41"/>
                      <a:pt x="80" y="41"/>
                      <a:pt x="80" y="41"/>
                    </a:cubicBezTo>
                    <a:cubicBezTo>
                      <a:pt x="79" y="39"/>
                      <a:pt x="79" y="39"/>
                      <a:pt x="79" y="39"/>
                    </a:cubicBezTo>
                    <a:cubicBezTo>
                      <a:pt x="70" y="40"/>
                      <a:pt x="70" y="40"/>
                      <a:pt x="70" y="40"/>
                    </a:cubicBezTo>
                    <a:cubicBezTo>
                      <a:pt x="69" y="40"/>
                      <a:pt x="68" y="40"/>
                      <a:pt x="68" y="41"/>
                    </a:cubicBezTo>
                    <a:cubicBezTo>
                      <a:pt x="68" y="41"/>
                      <a:pt x="68" y="42"/>
                      <a:pt x="69" y="42"/>
                    </a:cubicBezTo>
                    <a:cubicBezTo>
                      <a:pt x="72" y="44"/>
                      <a:pt x="72" y="44"/>
                      <a:pt x="72" y="44"/>
                    </a:cubicBezTo>
                    <a:cubicBezTo>
                      <a:pt x="73" y="43"/>
                      <a:pt x="73" y="43"/>
                      <a:pt x="73" y="43"/>
                    </a:cubicBezTo>
                    <a:cubicBezTo>
                      <a:pt x="73" y="42"/>
                      <a:pt x="73" y="42"/>
                      <a:pt x="73" y="42"/>
                    </a:cubicBezTo>
                    <a:cubicBezTo>
                      <a:pt x="60" y="41"/>
                      <a:pt x="60" y="41"/>
                      <a:pt x="60" y="41"/>
                    </a:cubicBezTo>
                    <a:cubicBezTo>
                      <a:pt x="60" y="41"/>
                      <a:pt x="59" y="42"/>
                      <a:pt x="59" y="42"/>
                    </a:cubicBezTo>
                    <a:cubicBezTo>
                      <a:pt x="59" y="43"/>
                      <a:pt x="59" y="44"/>
                      <a:pt x="59" y="44"/>
                    </a:cubicBezTo>
                    <a:cubicBezTo>
                      <a:pt x="59" y="44"/>
                      <a:pt x="59" y="44"/>
                      <a:pt x="59" y="44"/>
                    </a:cubicBezTo>
                    <a:cubicBezTo>
                      <a:pt x="52" y="44"/>
                      <a:pt x="52" y="44"/>
                      <a:pt x="52" y="44"/>
                    </a:cubicBezTo>
                    <a:cubicBezTo>
                      <a:pt x="51" y="44"/>
                      <a:pt x="51" y="44"/>
                      <a:pt x="50" y="45"/>
                    </a:cubicBezTo>
                    <a:cubicBezTo>
                      <a:pt x="50" y="45"/>
                      <a:pt x="51" y="46"/>
                      <a:pt x="51" y="46"/>
                    </a:cubicBezTo>
                    <a:cubicBezTo>
                      <a:pt x="57" y="50"/>
                      <a:pt x="57" y="50"/>
                      <a:pt x="57" y="50"/>
                    </a:cubicBezTo>
                    <a:cubicBezTo>
                      <a:pt x="57" y="49"/>
                      <a:pt x="57" y="49"/>
                      <a:pt x="57" y="49"/>
                    </a:cubicBezTo>
                    <a:cubicBezTo>
                      <a:pt x="58" y="47"/>
                      <a:pt x="58" y="47"/>
                      <a:pt x="58" y="47"/>
                    </a:cubicBezTo>
                    <a:cubicBezTo>
                      <a:pt x="46" y="45"/>
                      <a:pt x="46" y="45"/>
                      <a:pt x="46" y="45"/>
                    </a:cubicBezTo>
                    <a:cubicBezTo>
                      <a:pt x="45" y="45"/>
                      <a:pt x="44" y="46"/>
                      <a:pt x="44" y="46"/>
                    </a:cubicBezTo>
                    <a:cubicBezTo>
                      <a:pt x="44" y="47"/>
                      <a:pt x="44" y="48"/>
                      <a:pt x="45" y="48"/>
                    </a:cubicBezTo>
                    <a:cubicBezTo>
                      <a:pt x="45" y="48"/>
                      <a:pt x="45" y="48"/>
                      <a:pt x="45" y="48"/>
                    </a:cubicBezTo>
                    <a:cubicBezTo>
                      <a:pt x="41" y="48"/>
                      <a:pt x="41" y="48"/>
                      <a:pt x="41" y="48"/>
                    </a:cubicBezTo>
                    <a:cubicBezTo>
                      <a:pt x="40" y="48"/>
                      <a:pt x="39" y="48"/>
                      <a:pt x="39" y="49"/>
                    </a:cubicBezTo>
                    <a:cubicBezTo>
                      <a:pt x="39" y="50"/>
                      <a:pt x="39" y="50"/>
                      <a:pt x="40" y="51"/>
                    </a:cubicBezTo>
                    <a:cubicBezTo>
                      <a:pt x="40" y="51"/>
                      <a:pt x="40" y="51"/>
                      <a:pt x="40" y="51"/>
                    </a:cubicBezTo>
                    <a:cubicBezTo>
                      <a:pt x="34" y="51"/>
                      <a:pt x="34" y="51"/>
                      <a:pt x="34" y="51"/>
                    </a:cubicBezTo>
                    <a:cubicBezTo>
                      <a:pt x="33" y="51"/>
                      <a:pt x="32" y="51"/>
                      <a:pt x="32" y="52"/>
                    </a:cubicBezTo>
                    <a:cubicBezTo>
                      <a:pt x="32" y="53"/>
                      <a:pt x="32" y="53"/>
                      <a:pt x="33" y="54"/>
                    </a:cubicBezTo>
                    <a:cubicBezTo>
                      <a:pt x="35" y="55"/>
                      <a:pt x="35" y="55"/>
                      <a:pt x="35" y="55"/>
                    </a:cubicBezTo>
                    <a:cubicBezTo>
                      <a:pt x="36" y="54"/>
                      <a:pt x="36" y="54"/>
                      <a:pt x="36" y="54"/>
                    </a:cubicBezTo>
                    <a:cubicBezTo>
                      <a:pt x="36" y="52"/>
                      <a:pt x="36" y="52"/>
                      <a:pt x="36" y="52"/>
                    </a:cubicBezTo>
                    <a:cubicBezTo>
                      <a:pt x="27" y="53"/>
                      <a:pt x="27" y="53"/>
                      <a:pt x="27" y="53"/>
                    </a:cubicBezTo>
                    <a:cubicBezTo>
                      <a:pt x="26" y="53"/>
                      <a:pt x="26" y="53"/>
                      <a:pt x="25" y="54"/>
                    </a:cubicBezTo>
                    <a:cubicBezTo>
                      <a:pt x="25" y="55"/>
                      <a:pt x="26" y="55"/>
                      <a:pt x="26" y="56"/>
                    </a:cubicBezTo>
                    <a:cubicBezTo>
                      <a:pt x="30" y="58"/>
                      <a:pt x="30" y="58"/>
                      <a:pt x="30" y="58"/>
                    </a:cubicBezTo>
                    <a:cubicBezTo>
                      <a:pt x="31" y="57"/>
                      <a:pt x="31" y="57"/>
                      <a:pt x="31" y="57"/>
                    </a:cubicBezTo>
                    <a:cubicBezTo>
                      <a:pt x="31" y="56"/>
                      <a:pt x="31" y="56"/>
                      <a:pt x="31" y="56"/>
                    </a:cubicBezTo>
                    <a:cubicBezTo>
                      <a:pt x="18" y="54"/>
                      <a:pt x="18" y="54"/>
                      <a:pt x="18" y="54"/>
                    </a:cubicBezTo>
                    <a:cubicBezTo>
                      <a:pt x="17" y="54"/>
                      <a:pt x="17" y="55"/>
                      <a:pt x="16" y="55"/>
                    </a:cubicBezTo>
                    <a:cubicBezTo>
                      <a:pt x="16" y="56"/>
                      <a:pt x="16" y="57"/>
                      <a:pt x="17" y="57"/>
                    </a:cubicBezTo>
                    <a:cubicBezTo>
                      <a:pt x="17" y="57"/>
                      <a:pt x="17" y="57"/>
                      <a:pt x="17" y="57"/>
                    </a:cubicBezTo>
                    <a:cubicBezTo>
                      <a:pt x="13" y="57"/>
                      <a:pt x="13" y="57"/>
                      <a:pt x="13" y="57"/>
                    </a:cubicBezTo>
                    <a:cubicBezTo>
                      <a:pt x="12" y="57"/>
                      <a:pt x="11" y="58"/>
                      <a:pt x="11" y="58"/>
                    </a:cubicBezTo>
                    <a:cubicBezTo>
                      <a:pt x="11" y="59"/>
                      <a:pt x="11" y="60"/>
                      <a:pt x="12" y="60"/>
                    </a:cubicBezTo>
                    <a:cubicBezTo>
                      <a:pt x="14" y="62"/>
                      <a:pt x="14" y="62"/>
                      <a:pt x="14" y="62"/>
                    </a:cubicBezTo>
                    <a:cubicBezTo>
                      <a:pt x="15" y="60"/>
                      <a:pt x="15" y="60"/>
                      <a:pt x="15" y="60"/>
                    </a:cubicBezTo>
                    <a:cubicBezTo>
                      <a:pt x="15" y="59"/>
                      <a:pt x="15" y="59"/>
                      <a:pt x="15" y="59"/>
                    </a:cubicBezTo>
                    <a:cubicBezTo>
                      <a:pt x="2" y="58"/>
                      <a:pt x="2" y="58"/>
                      <a:pt x="2" y="58"/>
                    </a:cubicBezTo>
                    <a:cubicBezTo>
                      <a:pt x="2" y="58"/>
                      <a:pt x="1" y="58"/>
                      <a:pt x="1" y="59"/>
                    </a:cubicBezTo>
                    <a:cubicBezTo>
                      <a:pt x="0" y="60"/>
                      <a:pt x="1" y="60"/>
                      <a:pt x="1" y="61"/>
                    </a:cubicBezTo>
                    <a:cubicBezTo>
                      <a:pt x="4" y="62"/>
                      <a:pt x="4" y="62"/>
                      <a:pt x="4" y="62"/>
                    </a:cubicBezTo>
                    <a:cubicBezTo>
                      <a:pt x="2" y="64"/>
                      <a:pt x="2" y="64"/>
                      <a:pt x="2" y="64"/>
                    </a:cubicBezTo>
                    <a:cubicBezTo>
                      <a:pt x="1" y="64"/>
                      <a:pt x="1" y="64"/>
                      <a:pt x="1" y="65"/>
                    </a:cubicBezTo>
                    <a:cubicBezTo>
                      <a:pt x="1" y="65"/>
                      <a:pt x="1" y="66"/>
                      <a:pt x="1" y="66"/>
                    </a:cubicBezTo>
                    <a:cubicBezTo>
                      <a:pt x="2" y="66"/>
                      <a:pt x="2" y="66"/>
                      <a:pt x="2" y="66"/>
                    </a:cubicBezTo>
                    <a:cubicBezTo>
                      <a:pt x="2" y="67"/>
                      <a:pt x="3" y="67"/>
                      <a:pt x="4" y="66"/>
                    </a:cubicBezTo>
                    <a:cubicBezTo>
                      <a:pt x="4" y="65"/>
                      <a:pt x="4" y="64"/>
                      <a:pt x="3" y="6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7" name="Freeform 1204"/>
              <p:cNvSpPr>
                <a:spLocks/>
              </p:cNvSpPr>
              <p:nvPr/>
            </p:nvSpPr>
            <p:spPr bwMode="auto">
              <a:xfrm>
                <a:off x="3415466" y="512756"/>
                <a:ext cx="663176" cy="371829"/>
              </a:xfrm>
              <a:custGeom>
                <a:avLst/>
                <a:gdLst>
                  <a:gd name="T0" fmla="*/ 4 w 303"/>
                  <a:gd name="T1" fmla="*/ 128 h 169"/>
                  <a:gd name="T2" fmla="*/ 87 w 303"/>
                  <a:gd name="T3" fmla="*/ 168 h 169"/>
                  <a:gd name="T4" fmla="*/ 76 w 303"/>
                  <a:gd name="T5" fmla="*/ 158 h 169"/>
                  <a:gd name="T6" fmla="*/ 68 w 303"/>
                  <a:gd name="T7" fmla="*/ 154 h 169"/>
                  <a:gd name="T8" fmla="*/ 68 w 303"/>
                  <a:gd name="T9" fmla="*/ 154 h 169"/>
                  <a:gd name="T10" fmla="*/ 68 w 303"/>
                  <a:gd name="T11" fmla="*/ 154 h 169"/>
                  <a:gd name="T12" fmla="*/ 98 w 303"/>
                  <a:gd name="T13" fmla="*/ 166 h 169"/>
                  <a:gd name="T14" fmla="*/ 97 w 303"/>
                  <a:gd name="T15" fmla="*/ 147 h 169"/>
                  <a:gd name="T16" fmla="*/ 95 w 303"/>
                  <a:gd name="T17" fmla="*/ 133 h 169"/>
                  <a:gd name="T18" fmla="*/ 115 w 303"/>
                  <a:gd name="T19" fmla="*/ 133 h 169"/>
                  <a:gd name="T20" fmla="*/ 123 w 303"/>
                  <a:gd name="T21" fmla="*/ 131 h 169"/>
                  <a:gd name="T22" fmla="*/ 133 w 303"/>
                  <a:gd name="T23" fmla="*/ 127 h 169"/>
                  <a:gd name="T24" fmla="*/ 137 w 303"/>
                  <a:gd name="T25" fmla="*/ 122 h 169"/>
                  <a:gd name="T26" fmla="*/ 155 w 303"/>
                  <a:gd name="T27" fmla="*/ 119 h 169"/>
                  <a:gd name="T28" fmla="*/ 170 w 303"/>
                  <a:gd name="T29" fmla="*/ 113 h 169"/>
                  <a:gd name="T30" fmla="*/ 182 w 303"/>
                  <a:gd name="T31" fmla="*/ 112 h 169"/>
                  <a:gd name="T32" fmla="*/ 183 w 303"/>
                  <a:gd name="T33" fmla="*/ 105 h 169"/>
                  <a:gd name="T34" fmla="*/ 204 w 303"/>
                  <a:gd name="T35" fmla="*/ 102 h 169"/>
                  <a:gd name="T36" fmla="*/ 217 w 303"/>
                  <a:gd name="T37" fmla="*/ 101 h 169"/>
                  <a:gd name="T38" fmla="*/ 229 w 303"/>
                  <a:gd name="T39" fmla="*/ 94 h 169"/>
                  <a:gd name="T40" fmla="*/ 243 w 303"/>
                  <a:gd name="T41" fmla="*/ 92 h 169"/>
                  <a:gd name="T42" fmla="*/ 246 w 303"/>
                  <a:gd name="T43" fmla="*/ 86 h 169"/>
                  <a:gd name="T44" fmla="*/ 265 w 303"/>
                  <a:gd name="T45" fmla="*/ 86 h 169"/>
                  <a:gd name="T46" fmla="*/ 267 w 303"/>
                  <a:gd name="T47" fmla="*/ 79 h 169"/>
                  <a:gd name="T48" fmla="*/ 281 w 303"/>
                  <a:gd name="T49" fmla="*/ 75 h 169"/>
                  <a:gd name="T50" fmla="*/ 302 w 303"/>
                  <a:gd name="T51" fmla="*/ 71 h 169"/>
                  <a:gd name="T52" fmla="*/ 300 w 303"/>
                  <a:gd name="T53" fmla="*/ 51 h 169"/>
                  <a:gd name="T54" fmla="*/ 298 w 303"/>
                  <a:gd name="T55" fmla="*/ 37 h 169"/>
                  <a:gd name="T56" fmla="*/ 296 w 303"/>
                  <a:gd name="T57" fmla="*/ 15 h 169"/>
                  <a:gd name="T58" fmla="*/ 293 w 303"/>
                  <a:gd name="T59" fmla="*/ 8 h 169"/>
                  <a:gd name="T60" fmla="*/ 295 w 303"/>
                  <a:gd name="T61" fmla="*/ 32 h 169"/>
                  <a:gd name="T62" fmla="*/ 294 w 303"/>
                  <a:gd name="T63" fmla="*/ 48 h 169"/>
                  <a:gd name="T64" fmla="*/ 299 w 303"/>
                  <a:gd name="T65" fmla="*/ 66 h 169"/>
                  <a:gd name="T66" fmla="*/ 292 w 303"/>
                  <a:gd name="T67" fmla="*/ 76 h 169"/>
                  <a:gd name="T68" fmla="*/ 271 w 303"/>
                  <a:gd name="T69" fmla="*/ 76 h 169"/>
                  <a:gd name="T70" fmla="*/ 271 w 303"/>
                  <a:gd name="T71" fmla="*/ 80 h 169"/>
                  <a:gd name="T72" fmla="*/ 265 w 303"/>
                  <a:gd name="T73" fmla="*/ 84 h 169"/>
                  <a:gd name="T74" fmla="*/ 265 w 303"/>
                  <a:gd name="T75" fmla="*/ 83 h 169"/>
                  <a:gd name="T76" fmla="*/ 246 w 303"/>
                  <a:gd name="T77" fmla="*/ 87 h 169"/>
                  <a:gd name="T78" fmla="*/ 232 w 303"/>
                  <a:gd name="T79" fmla="*/ 90 h 169"/>
                  <a:gd name="T80" fmla="*/ 229 w 303"/>
                  <a:gd name="T81" fmla="*/ 95 h 169"/>
                  <a:gd name="T82" fmla="*/ 210 w 303"/>
                  <a:gd name="T83" fmla="*/ 97 h 169"/>
                  <a:gd name="T84" fmla="*/ 198 w 303"/>
                  <a:gd name="T85" fmla="*/ 102 h 169"/>
                  <a:gd name="T86" fmla="*/ 183 w 303"/>
                  <a:gd name="T87" fmla="*/ 104 h 169"/>
                  <a:gd name="T88" fmla="*/ 170 w 303"/>
                  <a:gd name="T89" fmla="*/ 109 h 169"/>
                  <a:gd name="T90" fmla="*/ 169 w 303"/>
                  <a:gd name="T91" fmla="*/ 115 h 169"/>
                  <a:gd name="T92" fmla="*/ 149 w 303"/>
                  <a:gd name="T93" fmla="*/ 118 h 169"/>
                  <a:gd name="T94" fmla="*/ 136 w 303"/>
                  <a:gd name="T95" fmla="*/ 120 h 169"/>
                  <a:gd name="T96" fmla="*/ 133 w 303"/>
                  <a:gd name="T97" fmla="*/ 125 h 169"/>
                  <a:gd name="T98" fmla="*/ 115 w 303"/>
                  <a:gd name="T99" fmla="*/ 128 h 169"/>
                  <a:gd name="T100" fmla="*/ 121 w 303"/>
                  <a:gd name="T101" fmla="*/ 129 h 169"/>
                  <a:gd name="T102" fmla="*/ 114 w 303"/>
                  <a:gd name="T103" fmla="*/ 128 h 169"/>
                  <a:gd name="T104" fmla="*/ 107 w 303"/>
                  <a:gd name="T105" fmla="*/ 134 h 169"/>
                  <a:gd name="T106" fmla="*/ 89 w 303"/>
                  <a:gd name="T107" fmla="*/ 144 h 169"/>
                  <a:gd name="T108" fmla="*/ 95 w 303"/>
                  <a:gd name="T109" fmla="*/ 158 h 169"/>
                  <a:gd name="T110" fmla="*/ 96 w 303"/>
                  <a:gd name="T111" fmla="*/ 167 h 169"/>
                  <a:gd name="T112" fmla="*/ 97 w 303"/>
                  <a:gd name="T113" fmla="*/ 166 h 169"/>
                  <a:gd name="T114" fmla="*/ 67 w 303"/>
                  <a:gd name="T115" fmla="*/ 155 h 169"/>
                  <a:gd name="T116" fmla="*/ 87 w 303"/>
                  <a:gd name="T117" fmla="*/ 168 h 169"/>
                  <a:gd name="T118" fmla="*/ 87 w 303"/>
                  <a:gd name="T119" fmla="*/ 167 h 169"/>
                  <a:gd name="T120" fmla="*/ 88 w 303"/>
                  <a:gd name="T121" fmla="*/ 166 h 169"/>
                  <a:gd name="T122" fmla="*/ 85 w 303"/>
                  <a:gd name="T123" fmla="*/ 164 h 169"/>
                  <a:gd name="T124" fmla="*/ 3 w 303"/>
                  <a:gd name="T125" fmla="*/ 12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 h="169">
                    <a:moveTo>
                      <a:pt x="6" y="131"/>
                    </a:moveTo>
                    <a:cubicBezTo>
                      <a:pt x="2" y="128"/>
                      <a:pt x="2" y="128"/>
                      <a:pt x="2" y="128"/>
                    </a:cubicBezTo>
                    <a:cubicBezTo>
                      <a:pt x="1" y="130"/>
                      <a:pt x="1" y="130"/>
                      <a:pt x="1" y="130"/>
                    </a:cubicBezTo>
                    <a:cubicBezTo>
                      <a:pt x="1" y="131"/>
                      <a:pt x="1" y="131"/>
                      <a:pt x="1" y="131"/>
                    </a:cubicBezTo>
                    <a:cubicBezTo>
                      <a:pt x="28" y="144"/>
                      <a:pt x="28" y="144"/>
                      <a:pt x="28" y="144"/>
                    </a:cubicBezTo>
                    <a:cubicBezTo>
                      <a:pt x="29" y="144"/>
                      <a:pt x="30" y="144"/>
                      <a:pt x="30" y="143"/>
                    </a:cubicBezTo>
                    <a:cubicBezTo>
                      <a:pt x="30" y="142"/>
                      <a:pt x="30" y="141"/>
                      <a:pt x="30" y="141"/>
                    </a:cubicBezTo>
                    <a:cubicBezTo>
                      <a:pt x="5" y="126"/>
                      <a:pt x="5" y="126"/>
                      <a:pt x="5" y="126"/>
                    </a:cubicBezTo>
                    <a:cubicBezTo>
                      <a:pt x="5" y="127"/>
                      <a:pt x="5" y="127"/>
                      <a:pt x="5" y="127"/>
                    </a:cubicBezTo>
                    <a:cubicBezTo>
                      <a:pt x="4" y="128"/>
                      <a:pt x="4" y="128"/>
                      <a:pt x="4" y="128"/>
                    </a:cubicBezTo>
                    <a:cubicBezTo>
                      <a:pt x="61" y="157"/>
                      <a:pt x="61" y="157"/>
                      <a:pt x="61" y="157"/>
                    </a:cubicBezTo>
                    <a:cubicBezTo>
                      <a:pt x="62" y="157"/>
                      <a:pt x="63" y="157"/>
                      <a:pt x="63" y="156"/>
                    </a:cubicBezTo>
                    <a:cubicBezTo>
                      <a:pt x="64" y="156"/>
                      <a:pt x="63" y="155"/>
                      <a:pt x="63" y="155"/>
                    </a:cubicBezTo>
                    <a:cubicBezTo>
                      <a:pt x="42" y="141"/>
                      <a:pt x="42" y="141"/>
                      <a:pt x="42" y="141"/>
                    </a:cubicBezTo>
                    <a:cubicBezTo>
                      <a:pt x="41" y="143"/>
                      <a:pt x="41" y="143"/>
                      <a:pt x="41" y="143"/>
                    </a:cubicBezTo>
                    <a:cubicBezTo>
                      <a:pt x="40" y="144"/>
                      <a:pt x="40" y="144"/>
                      <a:pt x="40" y="144"/>
                    </a:cubicBezTo>
                    <a:cubicBezTo>
                      <a:pt x="40" y="144"/>
                      <a:pt x="51" y="150"/>
                      <a:pt x="63" y="156"/>
                    </a:cubicBezTo>
                    <a:cubicBezTo>
                      <a:pt x="68" y="159"/>
                      <a:pt x="74" y="162"/>
                      <a:pt x="79" y="164"/>
                    </a:cubicBezTo>
                    <a:cubicBezTo>
                      <a:pt x="81" y="165"/>
                      <a:pt x="83" y="166"/>
                      <a:pt x="85" y="167"/>
                    </a:cubicBezTo>
                    <a:cubicBezTo>
                      <a:pt x="85" y="167"/>
                      <a:pt x="86" y="168"/>
                      <a:pt x="87" y="168"/>
                    </a:cubicBezTo>
                    <a:cubicBezTo>
                      <a:pt x="87" y="168"/>
                      <a:pt x="87" y="168"/>
                      <a:pt x="87" y="168"/>
                    </a:cubicBezTo>
                    <a:cubicBezTo>
                      <a:pt x="88" y="168"/>
                      <a:pt x="88" y="168"/>
                      <a:pt x="88" y="168"/>
                    </a:cubicBezTo>
                    <a:cubicBezTo>
                      <a:pt x="89" y="168"/>
                      <a:pt x="89" y="168"/>
                      <a:pt x="89" y="168"/>
                    </a:cubicBezTo>
                    <a:cubicBezTo>
                      <a:pt x="89" y="168"/>
                      <a:pt x="89" y="168"/>
                      <a:pt x="89" y="167"/>
                    </a:cubicBezTo>
                    <a:cubicBezTo>
                      <a:pt x="89" y="167"/>
                      <a:pt x="89" y="167"/>
                      <a:pt x="89" y="167"/>
                    </a:cubicBezTo>
                    <a:cubicBezTo>
                      <a:pt x="90" y="167"/>
                      <a:pt x="90" y="167"/>
                      <a:pt x="90" y="167"/>
                    </a:cubicBezTo>
                    <a:cubicBezTo>
                      <a:pt x="90" y="166"/>
                      <a:pt x="89" y="166"/>
                      <a:pt x="89" y="166"/>
                    </a:cubicBezTo>
                    <a:cubicBezTo>
                      <a:pt x="89" y="165"/>
                      <a:pt x="89" y="165"/>
                      <a:pt x="89" y="165"/>
                    </a:cubicBezTo>
                    <a:cubicBezTo>
                      <a:pt x="89" y="165"/>
                      <a:pt x="88" y="165"/>
                      <a:pt x="87" y="164"/>
                    </a:cubicBezTo>
                    <a:cubicBezTo>
                      <a:pt x="85" y="163"/>
                      <a:pt x="80" y="160"/>
                      <a:pt x="76" y="158"/>
                    </a:cubicBezTo>
                    <a:cubicBezTo>
                      <a:pt x="74" y="156"/>
                      <a:pt x="72" y="155"/>
                      <a:pt x="71" y="154"/>
                    </a:cubicBezTo>
                    <a:cubicBezTo>
                      <a:pt x="70" y="154"/>
                      <a:pt x="70" y="154"/>
                      <a:pt x="69" y="153"/>
                    </a:cubicBezTo>
                    <a:cubicBezTo>
                      <a:pt x="69" y="153"/>
                      <a:pt x="69" y="153"/>
                      <a:pt x="69" y="153"/>
                    </a:cubicBezTo>
                    <a:cubicBezTo>
                      <a:pt x="69" y="153"/>
                      <a:pt x="69" y="153"/>
                      <a:pt x="69" y="153"/>
                    </a:cubicBezTo>
                    <a:cubicBezTo>
                      <a:pt x="69" y="154"/>
                      <a:pt x="69" y="154"/>
                      <a:pt x="69" y="154"/>
                    </a:cubicBezTo>
                    <a:cubicBezTo>
                      <a:pt x="69" y="153"/>
                      <a:pt x="69" y="153"/>
                      <a:pt x="69" y="153"/>
                    </a:cubicBezTo>
                    <a:cubicBezTo>
                      <a:pt x="69" y="153"/>
                      <a:pt x="69" y="153"/>
                      <a:pt x="69" y="153"/>
                    </a:cubicBezTo>
                    <a:cubicBezTo>
                      <a:pt x="69" y="154"/>
                      <a:pt x="69" y="154"/>
                      <a:pt x="69" y="154"/>
                    </a:cubicBezTo>
                    <a:cubicBezTo>
                      <a:pt x="69" y="153"/>
                      <a:pt x="69" y="153"/>
                      <a:pt x="69" y="153"/>
                    </a:cubicBezTo>
                    <a:cubicBezTo>
                      <a:pt x="68" y="154"/>
                      <a:pt x="68" y="154"/>
                      <a:pt x="68" y="154"/>
                    </a:cubicBezTo>
                    <a:cubicBezTo>
                      <a:pt x="69" y="153"/>
                      <a:pt x="69" y="153"/>
                      <a:pt x="69" y="153"/>
                    </a:cubicBezTo>
                    <a:cubicBezTo>
                      <a:pt x="69" y="153"/>
                      <a:pt x="69" y="153"/>
                      <a:pt x="69" y="153"/>
                    </a:cubicBezTo>
                    <a:cubicBezTo>
                      <a:pt x="68" y="154"/>
                      <a:pt x="68" y="154"/>
                      <a:pt x="68" y="154"/>
                    </a:cubicBezTo>
                    <a:cubicBezTo>
                      <a:pt x="69" y="153"/>
                      <a:pt x="69" y="153"/>
                      <a:pt x="69" y="153"/>
                    </a:cubicBezTo>
                    <a:cubicBezTo>
                      <a:pt x="68" y="154"/>
                      <a:pt x="68" y="154"/>
                      <a:pt x="68" y="154"/>
                    </a:cubicBezTo>
                    <a:cubicBezTo>
                      <a:pt x="70" y="154"/>
                      <a:pt x="70" y="154"/>
                      <a:pt x="70" y="154"/>
                    </a:cubicBezTo>
                    <a:cubicBezTo>
                      <a:pt x="69" y="154"/>
                      <a:pt x="69" y="153"/>
                      <a:pt x="69" y="153"/>
                    </a:cubicBezTo>
                    <a:cubicBezTo>
                      <a:pt x="68" y="154"/>
                      <a:pt x="68" y="154"/>
                      <a:pt x="68" y="154"/>
                    </a:cubicBezTo>
                    <a:cubicBezTo>
                      <a:pt x="70" y="154"/>
                      <a:pt x="70" y="154"/>
                      <a:pt x="70" y="154"/>
                    </a:cubicBezTo>
                    <a:cubicBezTo>
                      <a:pt x="68" y="154"/>
                      <a:pt x="68" y="154"/>
                      <a:pt x="68" y="154"/>
                    </a:cubicBezTo>
                    <a:cubicBezTo>
                      <a:pt x="69" y="154"/>
                      <a:pt x="69" y="154"/>
                      <a:pt x="69" y="154"/>
                    </a:cubicBezTo>
                    <a:cubicBezTo>
                      <a:pt x="70" y="154"/>
                      <a:pt x="70" y="154"/>
                      <a:pt x="70" y="154"/>
                    </a:cubicBezTo>
                    <a:cubicBezTo>
                      <a:pt x="68" y="154"/>
                      <a:pt x="68" y="154"/>
                      <a:pt x="68" y="154"/>
                    </a:cubicBezTo>
                    <a:cubicBezTo>
                      <a:pt x="69" y="154"/>
                      <a:pt x="69" y="154"/>
                      <a:pt x="69" y="154"/>
                    </a:cubicBezTo>
                    <a:cubicBezTo>
                      <a:pt x="68" y="154"/>
                      <a:pt x="68" y="154"/>
                      <a:pt x="68" y="154"/>
                    </a:cubicBezTo>
                    <a:cubicBezTo>
                      <a:pt x="69" y="155"/>
                      <a:pt x="69" y="155"/>
                      <a:pt x="69" y="155"/>
                    </a:cubicBezTo>
                    <a:cubicBezTo>
                      <a:pt x="69" y="154"/>
                      <a:pt x="69" y="154"/>
                      <a:pt x="69" y="154"/>
                    </a:cubicBezTo>
                    <a:cubicBezTo>
                      <a:pt x="68" y="154"/>
                      <a:pt x="68" y="154"/>
                      <a:pt x="68" y="154"/>
                    </a:cubicBezTo>
                    <a:cubicBezTo>
                      <a:pt x="69" y="155"/>
                      <a:pt x="69" y="155"/>
                      <a:pt x="69" y="155"/>
                    </a:cubicBezTo>
                    <a:cubicBezTo>
                      <a:pt x="68" y="154"/>
                      <a:pt x="68" y="154"/>
                      <a:pt x="68" y="154"/>
                    </a:cubicBezTo>
                    <a:cubicBezTo>
                      <a:pt x="67" y="155"/>
                      <a:pt x="67" y="155"/>
                      <a:pt x="67" y="155"/>
                    </a:cubicBezTo>
                    <a:cubicBezTo>
                      <a:pt x="67" y="155"/>
                      <a:pt x="74" y="159"/>
                      <a:pt x="81" y="162"/>
                    </a:cubicBezTo>
                    <a:cubicBezTo>
                      <a:pt x="85" y="164"/>
                      <a:pt x="88" y="165"/>
                      <a:pt x="91" y="167"/>
                    </a:cubicBezTo>
                    <a:cubicBezTo>
                      <a:pt x="93" y="167"/>
                      <a:pt x="94" y="168"/>
                      <a:pt x="95" y="168"/>
                    </a:cubicBezTo>
                    <a:cubicBezTo>
                      <a:pt x="95" y="168"/>
                      <a:pt x="96" y="169"/>
                      <a:pt x="96" y="169"/>
                    </a:cubicBezTo>
                    <a:cubicBezTo>
                      <a:pt x="96" y="169"/>
                      <a:pt x="97" y="169"/>
                      <a:pt x="97" y="169"/>
                    </a:cubicBezTo>
                    <a:cubicBezTo>
                      <a:pt x="98" y="169"/>
                      <a:pt x="98" y="169"/>
                      <a:pt x="98" y="169"/>
                    </a:cubicBezTo>
                    <a:cubicBezTo>
                      <a:pt x="98" y="169"/>
                      <a:pt x="98" y="169"/>
                      <a:pt x="98" y="168"/>
                    </a:cubicBezTo>
                    <a:cubicBezTo>
                      <a:pt x="99" y="168"/>
                      <a:pt x="99" y="167"/>
                      <a:pt x="99" y="167"/>
                    </a:cubicBezTo>
                    <a:cubicBezTo>
                      <a:pt x="99" y="167"/>
                      <a:pt x="98" y="166"/>
                      <a:pt x="98" y="166"/>
                    </a:cubicBezTo>
                    <a:cubicBezTo>
                      <a:pt x="93" y="163"/>
                      <a:pt x="93" y="163"/>
                      <a:pt x="93" y="163"/>
                    </a:cubicBezTo>
                    <a:cubicBezTo>
                      <a:pt x="96" y="159"/>
                      <a:pt x="96" y="159"/>
                      <a:pt x="96" y="159"/>
                    </a:cubicBezTo>
                    <a:cubicBezTo>
                      <a:pt x="96" y="159"/>
                      <a:pt x="96" y="158"/>
                      <a:pt x="96" y="158"/>
                    </a:cubicBezTo>
                    <a:cubicBezTo>
                      <a:pt x="96" y="158"/>
                      <a:pt x="96" y="157"/>
                      <a:pt x="96" y="157"/>
                    </a:cubicBezTo>
                    <a:cubicBezTo>
                      <a:pt x="96" y="157"/>
                      <a:pt x="96" y="157"/>
                      <a:pt x="96" y="157"/>
                    </a:cubicBezTo>
                    <a:cubicBezTo>
                      <a:pt x="98" y="153"/>
                      <a:pt x="98" y="153"/>
                      <a:pt x="98" y="153"/>
                    </a:cubicBezTo>
                    <a:cubicBezTo>
                      <a:pt x="98" y="153"/>
                      <a:pt x="98" y="152"/>
                      <a:pt x="97" y="151"/>
                    </a:cubicBezTo>
                    <a:cubicBezTo>
                      <a:pt x="94" y="149"/>
                      <a:pt x="94" y="149"/>
                      <a:pt x="94" y="149"/>
                    </a:cubicBezTo>
                    <a:cubicBezTo>
                      <a:pt x="96" y="148"/>
                      <a:pt x="96" y="148"/>
                      <a:pt x="96" y="148"/>
                    </a:cubicBezTo>
                    <a:cubicBezTo>
                      <a:pt x="96" y="148"/>
                      <a:pt x="97" y="147"/>
                      <a:pt x="97" y="147"/>
                    </a:cubicBezTo>
                    <a:cubicBezTo>
                      <a:pt x="97" y="146"/>
                      <a:pt x="96" y="146"/>
                      <a:pt x="96" y="145"/>
                    </a:cubicBezTo>
                    <a:cubicBezTo>
                      <a:pt x="93" y="144"/>
                      <a:pt x="93" y="144"/>
                      <a:pt x="93" y="144"/>
                    </a:cubicBezTo>
                    <a:cubicBezTo>
                      <a:pt x="96" y="143"/>
                      <a:pt x="96" y="143"/>
                      <a:pt x="96" y="143"/>
                    </a:cubicBezTo>
                    <a:cubicBezTo>
                      <a:pt x="96" y="143"/>
                      <a:pt x="96" y="142"/>
                      <a:pt x="97" y="142"/>
                    </a:cubicBezTo>
                    <a:cubicBezTo>
                      <a:pt x="97" y="141"/>
                      <a:pt x="96" y="141"/>
                      <a:pt x="96" y="140"/>
                    </a:cubicBezTo>
                    <a:cubicBezTo>
                      <a:pt x="95" y="140"/>
                      <a:pt x="95" y="140"/>
                      <a:pt x="95" y="140"/>
                    </a:cubicBezTo>
                    <a:cubicBezTo>
                      <a:pt x="98" y="138"/>
                      <a:pt x="98" y="138"/>
                      <a:pt x="98" y="138"/>
                    </a:cubicBezTo>
                    <a:cubicBezTo>
                      <a:pt x="99" y="138"/>
                      <a:pt x="99" y="138"/>
                      <a:pt x="99" y="137"/>
                    </a:cubicBezTo>
                    <a:cubicBezTo>
                      <a:pt x="99" y="137"/>
                      <a:pt x="99" y="136"/>
                      <a:pt x="98" y="136"/>
                    </a:cubicBezTo>
                    <a:cubicBezTo>
                      <a:pt x="95" y="133"/>
                      <a:pt x="95" y="133"/>
                      <a:pt x="95" y="133"/>
                    </a:cubicBezTo>
                    <a:cubicBezTo>
                      <a:pt x="94" y="135"/>
                      <a:pt x="94" y="135"/>
                      <a:pt x="94" y="135"/>
                    </a:cubicBezTo>
                    <a:cubicBezTo>
                      <a:pt x="94" y="136"/>
                      <a:pt x="94" y="136"/>
                      <a:pt x="94" y="136"/>
                    </a:cubicBezTo>
                    <a:cubicBezTo>
                      <a:pt x="107" y="137"/>
                      <a:pt x="107" y="137"/>
                      <a:pt x="107" y="137"/>
                    </a:cubicBezTo>
                    <a:cubicBezTo>
                      <a:pt x="107" y="137"/>
                      <a:pt x="108" y="136"/>
                      <a:pt x="108" y="136"/>
                    </a:cubicBezTo>
                    <a:cubicBezTo>
                      <a:pt x="108" y="135"/>
                      <a:pt x="108" y="134"/>
                      <a:pt x="108" y="134"/>
                    </a:cubicBezTo>
                    <a:cubicBezTo>
                      <a:pt x="103" y="131"/>
                      <a:pt x="103" y="131"/>
                      <a:pt x="103" y="131"/>
                    </a:cubicBezTo>
                    <a:cubicBezTo>
                      <a:pt x="102" y="132"/>
                      <a:pt x="102" y="132"/>
                      <a:pt x="102" y="132"/>
                    </a:cubicBezTo>
                    <a:cubicBezTo>
                      <a:pt x="102" y="134"/>
                      <a:pt x="102" y="134"/>
                      <a:pt x="102" y="134"/>
                    </a:cubicBezTo>
                    <a:cubicBezTo>
                      <a:pt x="114" y="134"/>
                      <a:pt x="114" y="134"/>
                      <a:pt x="114" y="134"/>
                    </a:cubicBezTo>
                    <a:cubicBezTo>
                      <a:pt x="115" y="134"/>
                      <a:pt x="115" y="134"/>
                      <a:pt x="115" y="133"/>
                    </a:cubicBezTo>
                    <a:cubicBezTo>
                      <a:pt x="116" y="133"/>
                      <a:pt x="115" y="132"/>
                      <a:pt x="115" y="132"/>
                    </a:cubicBezTo>
                    <a:cubicBezTo>
                      <a:pt x="109" y="128"/>
                      <a:pt x="109" y="128"/>
                      <a:pt x="109" y="128"/>
                    </a:cubicBezTo>
                    <a:cubicBezTo>
                      <a:pt x="108" y="129"/>
                      <a:pt x="108" y="129"/>
                      <a:pt x="108" y="129"/>
                    </a:cubicBezTo>
                    <a:cubicBezTo>
                      <a:pt x="108" y="131"/>
                      <a:pt x="108" y="131"/>
                      <a:pt x="108" y="131"/>
                    </a:cubicBezTo>
                    <a:cubicBezTo>
                      <a:pt x="108" y="131"/>
                      <a:pt x="111" y="131"/>
                      <a:pt x="113" y="131"/>
                    </a:cubicBezTo>
                    <a:cubicBezTo>
                      <a:pt x="116" y="132"/>
                      <a:pt x="119" y="132"/>
                      <a:pt x="121" y="132"/>
                    </a:cubicBezTo>
                    <a:cubicBezTo>
                      <a:pt x="121" y="132"/>
                      <a:pt x="121" y="132"/>
                      <a:pt x="121" y="132"/>
                    </a:cubicBezTo>
                    <a:cubicBezTo>
                      <a:pt x="122" y="132"/>
                      <a:pt x="122" y="132"/>
                      <a:pt x="122" y="132"/>
                    </a:cubicBezTo>
                    <a:cubicBezTo>
                      <a:pt x="122" y="132"/>
                      <a:pt x="122" y="132"/>
                      <a:pt x="122" y="132"/>
                    </a:cubicBezTo>
                    <a:cubicBezTo>
                      <a:pt x="123" y="131"/>
                      <a:pt x="123" y="131"/>
                      <a:pt x="123" y="131"/>
                    </a:cubicBezTo>
                    <a:cubicBezTo>
                      <a:pt x="123" y="131"/>
                      <a:pt x="123" y="130"/>
                      <a:pt x="123" y="130"/>
                    </a:cubicBezTo>
                    <a:cubicBezTo>
                      <a:pt x="123" y="130"/>
                      <a:pt x="122" y="129"/>
                      <a:pt x="122" y="129"/>
                    </a:cubicBezTo>
                    <a:cubicBezTo>
                      <a:pt x="116" y="125"/>
                      <a:pt x="116" y="125"/>
                      <a:pt x="116" y="125"/>
                    </a:cubicBezTo>
                    <a:cubicBezTo>
                      <a:pt x="116" y="127"/>
                      <a:pt x="116" y="127"/>
                      <a:pt x="116" y="127"/>
                    </a:cubicBezTo>
                    <a:cubicBezTo>
                      <a:pt x="115" y="128"/>
                      <a:pt x="115" y="128"/>
                      <a:pt x="115" y="128"/>
                    </a:cubicBezTo>
                    <a:cubicBezTo>
                      <a:pt x="127" y="130"/>
                      <a:pt x="127" y="130"/>
                      <a:pt x="127" y="130"/>
                    </a:cubicBezTo>
                    <a:cubicBezTo>
                      <a:pt x="128" y="130"/>
                      <a:pt x="129" y="130"/>
                      <a:pt x="129" y="129"/>
                    </a:cubicBezTo>
                    <a:cubicBezTo>
                      <a:pt x="129" y="128"/>
                      <a:pt x="129" y="128"/>
                      <a:pt x="128" y="127"/>
                    </a:cubicBezTo>
                    <a:cubicBezTo>
                      <a:pt x="127" y="127"/>
                      <a:pt x="127" y="127"/>
                      <a:pt x="127" y="127"/>
                    </a:cubicBezTo>
                    <a:cubicBezTo>
                      <a:pt x="133" y="127"/>
                      <a:pt x="133" y="127"/>
                      <a:pt x="133" y="127"/>
                    </a:cubicBezTo>
                    <a:cubicBezTo>
                      <a:pt x="134" y="127"/>
                      <a:pt x="134" y="126"/>
                      <a:pt x="134" y="126"/>
                    </a:cubicBezTo>
                    <a:cubicBezTo>
                      <a:pt x="134" y="125"/>
                      <a:pt x="134" y="124"/>
                      <a:pt x="134" y="124"/>
                    </a:cubicBezTo>
                    <a:cubicBezTo>
                      <a:pt x="131" y="122"/>
                      <a:pt x="131" y="122"/>
                      <a:pt x="131" y="122"/>
                    </a:cubicBezTo>
                    <a:cubicBezTo>
                      <a:pt x="130" y="123"/>
                      <a:pt x="130" y="123"/>
                      <a:pt x="130" y="123"/>
                    </a:cubicBezTo>
                    <a:cubicBezTo>
                      <a:pt x="130" y="125"/>
                      <a:pt x="130" y="125"/>
                      <a:pt x="130" y="125"/>
                    </a:cubicBezTo>
                    <a:cubicBezTo>
                      <a:pt x="139" y="125"/>
                      <a:pt x="139" y="125"/>
                      <a:pt x="139" y="125"/>
                    </a:cubicBezTo>
                    <a:cubicBezTo>
                      <a:pt x="139" y="124"/>
                      <a:pt x="140" y="124"/>
                      <a:pt x="140" y="123"/>
                    </a:cubicBezTo>
                    <a:cubicBezTo>
                      <a:pt x="140" y="123"/>
                      <a:pt x="140" y="122"/>
                      <a:pt x="139" y="122"/>
                    </a:cubicBezTo>
                    <a:cubicBezTo>
                      <a:pt x="137" y="120"/>
                      <a:pt x="137" y="120"/>
                      <a:pt x="137" y="120"/>
                    </a:cubicBezTo>
                    <a:cubicBezTo>
                      <a:pt x="137" y="122"/>
                      <a:pt x="137" y="122"/>
                      <a:pt x="137" y="122"/>
                    </a:cubicBezTo>
                    <a:cubicBezTo>
                      <a:pt x="137" y="123"/>
                      <a:pt x="137" y="123"/>
                      <a:pt x="137" y="123"/>
                    </a:cubicBezTo>
                    <a:cubicBezTo>
                      <a:pt x="145" y="122"/>
                      <a:pt x="145" y="122"/>
                      <a:pt x="145" y="122"/>
                    </a:cubicBezTo>
                    <a:cubicBezTo>
                      <a:pt x="146" y="122"/>
                      <a:pt x="147" y="122"/>
                      <a:pt x="147" y="121"/>
                    </a:cubicBezTo>
                    <a:cubicBezTo>
                      <a:pt x="147" y="121"/>
                      <a:pt x="147" y="120"/>
                      <a:pt x="146" y="120"/>
                    </a:cubicBezTo>
                    <a:cubicBezTo>
                      <a:pt x="144" y="118"/>
                      <a:pt x="144" y="118"/>
                      <a:pt x="144" y="118"/>
                    </a:cubicBezTo>
                    <a:cubicBezTo>
                      <a:pt x="143" y="119"/>
                      <a:pt x="143" y="119"/>
                      <a:pt x="143" y="119"/>
                    </a:cubicBezTo>
                    <a:cubicBezTo>
                      <a:pt x="143" y="121"/>
                      <a:pt x="143" y="121"/>
                      <a:pt x="143" y="121"/>
                    </a:cubicBezTo>
                    <a:cubicBezTo>
                      <a:pt x="154" y="121"/>
                      <a:pt x="154" y="121"/>
                      <a:pt x="154" y="121"/>
                    </a:cubicBezTo>
                    <a:cubicBezTo>
                      <a:pt x="155" y="122"/>
                      <a:pt x="156" y="121"/>
                      <a:pt x="156" y="120"/>
                    </a:cubicBezTo>
                    <a:cubicBezTo>
                      <a:pt x="156" y="120"/>
                      <a:pt x="156" y="119"/>
                      <a:pt x="155" y="119"/>
                    </a:cubicBezTo>
                    <a:cubicBezTo>
                      <a:pt x="154" y="118"/>
                      <a:pt x="154" y="118"/>
                      <a:pt x="154" y="118"/>
                    </a:cubicBezTo>
                    <a:cubicBezTo>
                      <a:pt x="160" y="118"/>
                      <a:pt x="160" y="118"/>
                      <a:pt x="160" y="118"/>
                    </a:cubicBezTo>
                    <a:cubicBezTo>
                      <a:pt x="160" y="118"/>
                      <a:pt x="161" y="117"/>
                      <a:pt x="161" y="117"/>
                    </a:cubicBezTo>
                    <a:cubicBezTo>
                      <a:pt x="161" y="116"/>
                      <a:pt x="161" y="115"/>
                      <a:pt x="161" y="115"/>
                    </a:cubicBezTo>
                    <a:cubicBezTo>
                      <a:pt x="158" y="114"/>
                      <a:pt x="158" y="114"/>
                      <a:pt x="158" y="114"/>
                    </a:cubicBezTo>
                    <a:cubicBezTo>
                      <a:pt x="157" y="115"/>
                      <a:pt x="157" y="115"/>
                      <a:pt x="157" y="115"/>
                    </a:cubicBezTo>
                    <a:cubicBezTo>
                      <a:pt x="157" y="116"/>
                      <a:pt x="157" y="116"/>
                      <a:pt x="157" y="116"/>
                    </a:cubicBezTo>
                    <a:cubicBezTo>
                      <a:pt x="169" y="116"/>
                      <a:pt x="169" y="116"/>
                      <a:pt x="169" y="116"/>
                    </a:cubicBezTo>
                    <a:cubicBezTo>
                      <a:pt x="170" y="116"/>
                      <a:pt x="170" y="116"/>
                      <a:pt x="170" y="115"/>
                    </a:cubicBezTo>
                    <a:cubicBezTo>
                      <a:pt x="171" y="114"/>
                      <a:pt x="170" y="114"/>
                      <a:pt x="170" y="113"/>
                    </a:cubicBezTo>
                    <a:cubicBezTo>
                      <a:pt x="166" y="111"/>
                      <a:pt x="166" y="111"/>
                      <a:pt x="166" y="111"/>
                    </a:cubicBezTo>
                    <a:cubicBezTo>
                      <a:pt x="166" y="112"/>
                      <a:pt x="166" y="112"/>
                      <a:pt x="166" y="112"/>
                    </a:cubicBezTo>
                    <a:cubicBezTo>
                      <a:pt x="165" y="114"/>
                      <a:pt x="165" y="114"/>
                      <a:pt x="165" y="114"/>
                    </a:cubicBezTo>
                    <a:cubicBezTo>
                      <a:pt x="174" y="114"/>
                      <a:pt x="174" y="114"/>
                      <a:pt x="174" y="114"/>
                    </a:cubicBezTo>
                    <a:cubicBezTo>
                      <a:pt x="174" y="115"/>
                      <a:pt x="175" y="114"/>
                      <a:pt x="175" y="113"/>
                    </a:cubicBezTo>
                    <a:cubicBezTo>
                      <a:pt x="176" y="113"/>
                      <a:pt x="175" y="112"/>
                      <a:pt x="175" y="112"/>
                    </a:cubicBezTo>
                    <a:cubicBezTo>
                      <a:pt x="171" y="109"/>
                      <a:pt x="171" y="109"/>
                      <a:pt x="171" y="109"/>
                    </a:cubicBezTo>
                    <a:cubicBezTo>
                      <a:pt x="170" y="111"/>
                      <a:pt x="170" y="111"/>
                      <a:pt x="170" y="111"/>
                    </a:cubicBezTo>
                    <a:cubicBezTo>
                      <a:pt x="170" y="112"/>
                      <a:pt x="170" y="112"/>
                      <a:pt x="170" y="112"/>
                    </a:cubicBezTo>
                    <a:cubicBezTo>
                      <a:pt x="182" y="112"/>
                      <a:pt x="182" y="112"/>
                      <a:pt x="182" y="112"/>
                    </a:cubicBezTo>
                    <a:cubicBezTo>
                      <a:pt x="183" y="112"/>
                      <a:pt x="183" y="112"/>
                      <a:pt x="184" y="111"/>
                    </a:cubicBezTo>
                    <a:cubicBezTo>
                      <a:pt x="184" y="111"/>
                      <a:pt x="184" y="110"/>
                      <a:pt x="183" y="110"/>
                    </a:cubicBezTo>
                    <a:cubicBezTo>
                      <a:pt x="179" y="107"/>
                      <a:pt x="179" y="107"/>
                      <a:pt x="179" y="107"/>
                    </a:cubicBezTo>
                    <a:cubicBezTo>
                      <a:pt x="179" y="109"/>
                      <a:pt x="179" y="109"/>
                      <a:pt x="179" y="109"/>
                    </a:cubicBezTo>
                    <a:cubicBezTo>
                      <a:pt x="179" y="110"/>
                      <a:pt x="179" y="110"/>
                      <a:pt x="179" y="110"/>
                    </a:cubicBezTo>
                    <a:cubicBezTo>
                      <a:pt x="188" y="109"/>
                      <a:pt x="188" y="109"/>
                      <a:pt x="188" y="109"/>
                    </a:cubicBezTo>
                    <a:cubicBezTo>
                      <a:pt x="188" y="109"/>
                      <a:pt x="189" y="109"/>
                      <a:pt x="189" y="108"/>
                    </a:cubicBezTo>
                    <a:cubicBezTo>
                      <a:pt x="189" y="108"/>
                      <a:pt x="189" y="107"/>
                      <a:pt x="188" y="107"/>
                    </a:cubicBezTo>
                    <a:cubicBezTo>
                      <a:pt x="184" y="104"/>
                      <a:pt x="184" y="104"/>
                      <a:pt x="184" y="104"/>
                    </a:cubicBezTo>
                    <a:cubicBezTo>
                      <a:pt x="183" y="105"/>
                      <a:pt x="183" y="105"/>
                      <a:pt x="183" y="105"/>
                    </a:cubicBezTo>
                    <a:cubicBezTo>
                      <a:pt x="183" y="107"/>
                      <a:pt x="183" y="107"/>
                      <a:pt x="183" y="107"/>
                    </a:cubicBezTo>
                    <a:cubicBezTo>
                      <a:pt x="195" y="107"/>
                      <a:pt x="195" y="107"/>
                      <a:pt x="195" y="107"/>
                    </a:cubicBezTo>
                    <a:cubicBezTo>
                      <a:pt x="195" y="107"/>
                      <a:pt x="196" y="106"/>
                      <a:pt x="196" y="106"/>
                    </a:cubicBezTo>
                    <a:cubicBezTo>
                      <a:pt x="196" y="105"/>
                      <a:pt x="196" y="104"/>
                      <a:pt x="195" y="104"/>
                    </a:cubicBezTo>
                    <a:cubicBezTo>
                      <a:pt x="191" y="101"/>
                      <a:pt x="191" y="101"/>
                      <a:pt x="191" y="101"/>
                    </a:cubicBezTo>
                    <a:cubicBezTo>
                      <a:pt x="190" y="103"/>
                      <a:pt x="190" y="103"/>
                      <a:pt x="190" y="103"/>
                    </a:cubicBezTo>
                    <a:cubicBezTo>
                      <a:pt x="190" y="104"/>
                      <a:pt x="190" y="104"/>
                      <a:pt x="190" y="104"/>
                    </a:cubicBezTo>
                    <a:cubicBezTo>
                      <a:pt x="203" y="105"/>
                      <a:pt x="203" y="105"/>
                      <a:pt x="203" y="105"/>
                    </a:cubicBezTo>
                    <a:cubicBezTo>
                      <a:pt x="203" y="105"/>
                      <a:pt x="204" y="104"/>
                      <a:pt x="204" y="104"/>
                    </a:cubicBezTo>
                    <a:cubicBezTo>
                      <a:pt x="204" y="103"/>
                      <a:pt x="204" y="102"/>
                      <a:pt x="204" y="102"/>
                    </a:cubicBezTo>
                    <a:cubicBezTo>
                      <a:pt x="200" y="100"/>
                      <a:pt x="200" y="100"/>
                      <a:pt x="200" y="100"/>
                    </a:cubicBezTo>
                    <a:cubicBezTo>
                      <a:pt x="199" y="101"/>
                      <a:pt x="199" y="101"/>
                      <a:pt x="199" y="101"/>
                    </a:cubicBezTo>
                    <a:cubicBezTo>
                      <a:pt x="199" y="102"/>
                      <a:pt x="199" y="102"/>
                      <a:pt x="199" y="102"/>
                    </a:cubicBezTo>
                    <a:cubicBezTo>
                      <a:pt x="211" y="102"/>
                      <a:pt x="211" y="102"/>
                      <a:pt x="211" y="102"/>
                    </a:cubicBezTo>
                    <a:cubicBezTo>
                      <a:pt x="212" y="102"/>
                      <a:pt x="212" y="102"/>
                      <a:pt x="212" y="101"/>
                    </a:cubicBezTo>
                    <a:cubicBezTo>
                      <a:pt x="212" y="101"/>
                      <a:pt x="212" y="100"/>
                      <a:pt x="212" y="100"/>
                    </a:cubicBezTo>
                    <a:cubicBezTo>
                      <a:pt x="209" y="98"/>
                      <a:pt x="209" y="98"/>
                      <a:pt x="209" y="98"/>
                    </a:cubicBezTo>
                    <a:cubicBezTo>
                      <a:pt x="208" y="99"/>
                      <a:pt x="208" y="99"/>
                      <a:pt x="208" y="99"/>
                    </a:cubicBezTo>
                    <a:cubicBezTo>
                      <a:pt x="208" y="100"/>
                      <a:pt x="208" y="100"/>
                      <a:pt x="208" y="100"/>
                    </a:cubicBezTo>
                    <a:cubicBezTo>
                      <a:pt x="217" y="101"/>
                      <a:pt x="217" y="101"/>
                      <a:pt x="217" y="101"/>
                    </a:cubicBezTo>
                    <a:cubicBezTo>
                      <a:pt x="218" y="102"/>
                      <a:pt x="218" y="101"/>
                      <a:pt x="219" y="100"/>
                    </a:cubicBezTo>
                    <a:cubicBezTo>
                      <a:pt x="219" y="100"/>
                      <a:pt x="219" y="99"/>
                      <a:pt x="218" y="99"/>
                    </a:cubicBezTo>
                    <a:cubicBezTo>
                      <a:pt x="218" y="99"/>
                      <a:pt x="218" y="99"/>
                      <a:pt x="218" y="99"/>
                    </a:cubicBezTo>
                    <a:cubicBezTo>
                      <a:pt x="221" y="99"/>
                      <a:pt x="221" y="99"/>
                      <a:pt x="221" y="99"/>
                    </a:cubicBezTo>
                    <a:cubicBezTo>
                      <a:pt x="222" y="99"/>
                      <a:pt x="223" y="99"/>
                      <a:pt x="223" y="98"/>
                    </a:cubicBezTo>
                    <a:cubicBezTo>
                      <a:pt x="223" y="98"/>
                      <a:pt x="223" y="97"/>
                      <a:pt x="223" y="96"/>
                    </a:cubicBezTo>
                    <a:cubicBezTo>
                      <a:pt x="222" y="96"/>
                      <a:pt x="222" y="96"/>
                      <a:pt x="222" y="96"/>
                    </a:cubicBezTo>
                    <a:cubicBezTo>
                      <a:pt x="229" y="96"/>
                      <a:pt x="229" y="96"/>
                      <a:pt x="229" y="96"/>
                    </a:cubicBezTo>
                    <a:cubicBezTo>
                      <a:pt x="229" y="96"/>
                      <a:pt x="230" y="96"/>
                      <a:pt x="230" y="95"/>
                    </a:cubicBezTo>
                    <a:cubicBezTo>
                      <a:pt x="230" y="95"/>
                      <a:pt x="230" y="94"/>
                      <a:pt x="229" y="94"/>
                    </a:cubicBezTo>
                    <a:cubicBezTo>
                      <a:pt x="226" y="92"/>
                      <a:pt x="226" y="92"/>
                      <a:pt x="226" y="92"/>
                    </a:cubicBezTo>
                    <a:cubicBezTo>
                      <a:pt x="225" y="93"/>
                      <a:pt x="225" y="93"/>
                      <a:pt x="225" y="93"/>
                    </a:cubicBezTo>
                    <a:cubicBezTo>
                      <a:pt x="225" y="94"/>
                      <a:pt x="225" y="94"/>
                      <a:pt x="225" y="94"/>
                    </a:cubicBezTo>
                    <a:cubicBezTo>
                      <a:pt x="235" y="95"/>
                      <a:pt x="235" y="95"/>
                      <a:pt x="235" y="95"/>
                    </a:cubicBezTo>
                    <a:cubicBezTo>
                      <a:pt x="235" y="95"/>
                      <a:pt x="236" y="94"/>
                      <a:pt x="236" y="94"/>
                    </a:cubicBezTo>
                    <a:cubicBezTo>
                      <a:pt x="236" y="93"/>
                      <a:pt x="236" y="92"/>
                      <a:pt x="235" y="92"/>
                    </a:cubicBezTo>
                    <a:cubicBezTo>
                      <a:pt x="232" y="90"/>
                      <a:pt x="232" y="90"/>
                      <a:pt x="232" y="90"/>
                    </a:cubicBezTo>
                    <a:cubicBezTo>
                      <a:pt x="232" y="91"/>
                      <a:pt x="232" y="91"/>
                      <a:pt x="232" y="91"/>
                    </a:cubicBezTo>
                    <a:cubicBezTo>
                      <a:pt x="232" y="93"/>
                      <a:pt x="232" y="93"/>
                      <a:pt x="232" y="93"/>
                    </a:cubicBezTo>
                    <a:cubicBezTo>
                      <a:pt x="243" y="92"/>
                      <a:pt x="243" y="92"/>
                      <a:pt x="243" y="92"/>
                    </a:cubicBezTo>
                    <a:cubicBezTo>
                      <a:pt x="244" y="92"/>
                      <a:pt x="245" y="92"/>
                      <a:pt x="245" y="91"/>
                    </a:cubicBezTo>
                    <a:cubicBezTo>
                      <a:pt x="245" y="91"/>
                      <a:pt x="245" y="90"/>
                      <a:pt x="244" y="90"/>
                    </a:cubicBezTo>
                    <a:cubicBezTo>
                      <a:pt x="240" y="87"/>
                      <a:pt x="240" y="87"/>
                      <a:pt x="240" y="87"/>
                    </a:cubicBezTo>
                    <a:cubicBezTo>
                      <a:pt x="240" y="89"/>
                      <a:pt x="240" y="89"/>
                      <a:pt x="240" y="89"/>
                    </a:cubicBezTo>
                    <a:cubicBezTo>
                      <a:pt x="240" y="90"/>
                      <a:pt x="240" y="90"/>
                      <a:pt x="240" y="90"/>
                    </a:cubicBezTo>
                    <a:cubicBezTo>
                      <a:pt x="250" y="89"/>
                      <a:pt x="250" y="89"/>
                      <a:pt x="250" y="89"/>
                    </a:cubicBezTo>
                    <a:cubicBezTo>
                      <a:pt x="251" y="89"/>
                      <a:pt x="251" y="89"/>
                      <a:pt x="251" y="88"/>
                    </a:cubicBezTo>
                    <a:cubicBezTo>
                      <a:pt x="252" y="88"/>
                      <a:pt x="251" y="87"/>
                      <a:pt x="251" y="87"/>
                    </a:cubicBezTo>
                    <a:cubicBezTo>
                      <a:pt x="247" y="85"/>
                      <a:pt x="247" y="85"/>
                      <a:pt x="247" y="85"/>
                    </a:cubicBezTo>
                    <a:cubicBezTo>
                      <a:pt x="246" y="86"/>
                      <a:pt x="246" y="86"/>
                      <a:pt x="246" y="86"/>
                    </a:cubicBezTo>
                    <a:cubicBezTo>
                      <a:pt x="246" y="87"/>
                      <a:pt x="246" y="87"/>
                      <a:pt x="246" y="87"/>
                    </a:cubicBezTo>
                    <a:cubicBezTo>
                      <a:pt x="257" y="88"/>
                      <a:pt x="257" y="88"/>
                      <a:pt x="257" y="88"/>
                    </a:cubicBezTo>
                    <a:cubicBezTo>
                      <a:pt x="258" y="88"/>
                      <a:pt x="258" y="88"/>
                      <a:pt x="259" y="87"/>
                    </a:cubicBezTo>
                    <a:cubicBezTo>
                      <a:pt x="259" y="87"/>
                      <a:pt x="259" y="86"/>
                      <a:pt x="258" y="86"/>
                    </a:cubicBezTo>
                    <a:cubicBezTo>
                      <a:pt x="252" y="82"/>
                      <a:pt x="252" y="82"/>
                      <a:pt x="252" y="82"/>
                    </a:cubicBezTo>
                    <a:cubicBezTo>
                      <a:pt x="251" y="83"/>
                      <a:pt x="251" y="83"/>
                      <a:pt x="251" y="83"/>
                    </a:cubicBezTo>
                    <a:cubicBezTo>
                      <a:pt x="251" y="85"/>
                      <a:pt x="251" y="85"/>
                      <a:pt x="251" y="85"/>
                    </a:cubicBezTo>
                    <a:cubicBezTo>
                      <a:pt x="251" y="85"/>
                      <a:pt x="254" y="85"/>
                      <a:pt x="257" y="85"/>
                    </a:cubicBezTo>
                    <a:cubicBezTo>
                      <a:pt x="260" y="86"/>
                      <a:pt x="263" y="86"/>
                      <a:pt x="265" y="86"/>
                    </a:cubicBezTo>
                    <a:cubicBezTo>
                      <a:pt x="265" y="86"/>
                      <a:pt x="265" y="86"/>
                      <a:pt x="265" y="86"/>
                    </a:cubicBezTo>
                    <a:cubicBezTo>
                      <a:pt x="266" y="86"/>
                      <a:pt x="266" y="86"/>
                      <a:pt x="266" y="86"/>
                    </a:cubicBezTo>
                    <a:cubicBezTo>
                      <a:pt x="266" y="86"/>
                      <a:pt x="266" y="86"/>
                      <a:pt x="267" y="85"/>
                    </a:cubicBezTo>
                    <a:cubicBezTo>
                      <a:pt x="267" y="85"/>
                      <a:pt x="267" y="84"/>
                      <a:pt x="267" y="84"/>
                    </a:cubicBezTo>
                    <a:cubicBezTo>
                      <a:pt x="267" y="84"/>
                      <a:pt x="266" y="83"/>
                      <a:pt x="266" y="83"/>
                    </a:cubicBezTo>
                    <a:cubicBezTo>
                      <a:pt x="266" y="83"/>
                      <a:pt x="266" y="83"/>
                      <a:pt x="266" y="83"/>
                    </a:cubicBezTo>
                    <a:cubicBezTo>
                      <a:pt x="271" y="83"/>
                      <a:pt x="271" y="83"/>
                      <a:pt x="271" y="83"/>
                    </a:cubicBezTo>
                    <a:cubicBezTo>
                      <a:pt x="272" y="83"/>
                      <a:pt x="273" y="83"/>
                      <a:pt x="273" y="82"/>
                    </a:cubicBezTo>
                    <a:cubicBezTo>
                      <a:pt x="273" y="81"/>
                      <a:pt x="273" y="81"/>
                      <a:pt x="272" y="80"/>
                    </a:cubicBezTo>
                    <a:cubicBezTo>
                      <a:pt x="268" y="78"/>
                      <a:pt x="268" y="78"/>
                      <a:pt x="268" y="78"/>
                    </a:cubicBezTo>
                    <a:cubicBezTo>
                      <a:pt x="267" y="79"/>
                      <a:pt x="267" y="79"/>
                      <a:pt x="267" y="79"/>
                    </a:cubicBezTo>
                    <a:cubicBezTo>
                      <a:pt x="267" y="80"/>
                      <a:pt x="267" y="80"/>
                      <a:pt x="267" y="80"/>
                    </a:cubicBezTo>
                    <a:cubicBezTo>
                      <a:pt x="278" y="81"/>
                      <a:pt x="278" y="81"/>
                      <a:pt x="278" y="81"/>
                    </a:cubicBezTo>
                    <a:cubicBezTo>
                      <a:pt x="278" y="81"/>
                      <a:pt x="279" y="81"/>
                      <a:pt x="279" y="80"/>
                    </a:cubicBezTo>
                    <a:cubicBezTo>
                      <a:pt x="279" y="79"/>
                      <a:pt x="279" y="79"/>
                      <a:pt x="279" y="78"/>
                    </a:cubicBezTo>
                    <a:cubicBezTo>
                      <a:pt x="278" y="78"/>
                      <a:pt x="278" y="78"/>
                      <a:pt x="278" y="78"/>
                    </a:cubicBezTo>
                    <a:cubicBezTo>
                      <a:pt x="285" y="78"/>
                      <a:pt x="285" y="78"/>
                      <a:pt x="285" y="78"/>
                    </a:cubicBezTo>
                    <a:cubicBezTo>
                      <a:pt x="285" y="78"/>
                      <a:pt x="286" y="78"/>
                      <a:pt x="286" y="77"/>
                    </a:cubicBezTo>
                    <a:cubicBezTo>
                      <a:pt x="286" y="77"/>
                      <a:pt x="286" y="76"/>
                      <a:pt x="286" y="76"/>
                    </a:cubicBezTo>
                    <a:cubicBezTo>
                      <a:pt x="282" y="73"/>
                      <a:pt x="282" y="73"/>
                      <a:pt x="282" y="73"/>
                    </a:cubicBezTo>
                    <a:cubicBezTo>
                      <a:pt x="281" y="75"/>
                      <a:pt x="281" y="75"/>
                      <a:pt x="281" y="75"/>
                    </a:cubicBezTo>
                    <a:cubicBezTo>
                      <a:pt x="281" y="76"/>
                      <a:pt x="281" y="76"/>
                      <a:pt x="281" y="76"/>
                    </a:cubicBezTo>
                    <a:cubicBezTo>
                      <a:pt x="293" y="76"/>
                      <a:pt x="293" y="76"/>
                      <a:pt x="293" y="76"/>
                    </a:cubicBezTo>
                    <a:cubicBezTo>
                      <a:pt x="294" y="76"/>
                      <a:pt x="294" y="76"/>
                      <a:pt x="294" y="75"/>
                    </a:cubicBezTo>
                    <a:cubicBezTo>
                      <a:pt x="295" y="74"/>
                      <a:pt x="294" y="74"/>
                      <a:pt x="294" y="73"/>
                    </a:cubicBezTo>
                    <a:cubicBezTo>
                      <a:pt x="291" y="71"/>
                      <a:pt x="291" y="71"/>
                      <a:pt x="291" y="71"/>
                    </a:cubicBezTo>
                    <a:cubicBezTo>
                      <a:pt x="290" y="73"/>
                      <a:pt x="290" y="73"/>
                      <a:pt x="290" y="73"/>
                    </a:cubicBezTo>
                    <a:cubicBezTo>
                      <a:pt x="290" y="74"/>
                      <a:pt x="290" y="74"/>
                      <a:pt x="290" y="74"/>
                    </a:cubicBezTo>
                    <a:cubicBezTo>
                      <a:pt x="301" y="74"/>
                      <a:pt x="301" y="74"/>
                      <a:pt x="301" y="74"/>
                    </a:cubicBezTo>
                    <a:cubicBezTo>
                      <a:pt x="302" y="74"/>
                      <a:pt x="302" y="73"/>
                      <a:pt x="302" y="73"/>
                    </a:cubicBezTo>
                    <a:cubicBezTo>
                      <a:pt x="303" y="72"/>
                      <a:pt x="302" y="71"/>
                      <a:pt x="302" y="71"/>
                    </a:cubicBezTo>
                    <a:cubicBezTo>
                      <a:pt x="300" y="70"/>
                      <a:pt x="300" y="70"/>
                      <a:pt x="300" y="70"/>
                    </a:cubicBezTo>
                    <a:cubicBezTo>
                      <a:pt x="302" y="67"/>
                      <a:pt x="302" y="67"/>
                      <a:pt x="302" y="67"/>
                    </a:cubicBezTo>
                    <a:cubicBezTo>
                      <a:pt x="302" y="67"/>
                      <a:pt x="302" y="66"/>
                      <a:pt x="302" y="66"/>
                    </a:cubicBezTo>
                    <a:cubicBezTo>
                      <a:pt x="302" y="65"/>
                      <a:pt x="302" y="65"/>
                      <a:pt x="302" y="65"/>
                    </a:cubicBezTo>
                    <a:cubicBezTo>
                      <a:pt x="298" y="63"/>
                      <a:pt x="298" y="63"/>
                      <a:pt x="298" y="63"/>
                    </a:cubicBezTo>
                    <a:cubicBezTo>
                      <a:pt x="301" y="60"/>
                      <a:pt x="301" y="60"/>
                      <a:pt x="301" y="60"/>
                    </a:cubicBezTo>
                    <a:cubicBezTo>
                      <a:pt x="302" y="59"/>
                      <a:pt x="302" y="59"/>
                      <a:pt x="302" y="58"/>
                    </a:cubicBezTo>
                    <a:cubicBezTo>
                      <a:pt x="302" y="58"/>
                      <a:pt x="301" y="58"/>
                      <a:pt x="301" y="57"/>
                    </a:cubicBezTo>
                    <a:cubicBezTo>
                      <a:pt x="297" y="55"/>
                      <a:pt x="297" y="55"/>
                      <a:pt x="297" y="55"/>
                    </a:cubicBezTo>
                    <a:cubicBezTo>
                      <a:pt x="300" y="51"/>
                      <a:pt x="300" y="51"/>
                      <a:pt x="300" y="51"/>
                    </a:cubicBezTo>
                    <a:cubicBezTo>
                      <a:pt x="300" y="51"/>
                      <a:pt x="300" y="51"/>
                      <a:pt x="300" y="50"/>
                    </a:cubicBezTo>
                    <a:cubicBezTo>
                      <a:pt x="300" y="50"/>
                      <a:pt x="300" y="49"/>
                      <a:pt x="299" y="49"/>
                    </a:cubicBezTo>
                    <a:cubicBezTo>
                      <a:pt x="298" y="49"/>
                      <a:pt x="298" y="49"/>
                      <a:pt x="298" y="49"/>
                    </a:cubicBezTo>
                    <a:cubicBezTo>
                      <a:pt x="301" y="47"/>
                      <a:pt x="301" y="47"/>
                      <a:pt x="301" y="47"/>
                    </a:cubicBezTo>
                    <a:cubicBezTo>
                      <a:pt x="301" y="47"/>
                      <a:pt x="302" y="47"/>
                      <a:pt x="302" y="46"/>
                    </a:cubicBezTo>
                    <a:cubicBezTo>
                      <a:pt x="302" y="46"/>
                      <a:pt x="301" y="45"/>
                      <a:pt x="301" y="45"/>
                    </a:cubicBezTo>
                    <a:cubicBezTo>
                      <a:pt x="299" y="43"/>
                      <a:pt x="299" y="43"/>
                      <a:pt x="299" y="43"/>
                    </a:cubicBezTo>
                    <a:cubicBezTo>
                      <a:pt x="300" y="39"/>
                      <a:pt x="300" y="39"/>
                      <a:pt x="300" y="39"/>
                    </a:cubicBezTo>
                    <a:cubicBezTo>
                      <a:pt x="300" y="39"/>
                      <a:pt x="299" y="38"/>
                      <a:pt x="299" y="38"/>
                    </a:cubicBezTo>
                    <a:cubicBezTo>
                      <a:pt x="298" y="37"/>
                      <a:pt x="298" y="37"/>
                      <a:pt x="298" y="37"/>
                    </a:cubicBezTo>
                    <a:cubicBezTo>
                      <a:pt x="300" y="34"/>
                      <a:pt x="300" y="34"/>
                      <a:pt x="300" y="34"/>
                    </a:cubicBezTo>
                    <a:cubicBezTo>
                      <a:pt x="300" y="34"/>
                      <a:pt x="301" y="33"/>
                      <a:pt x="300" y="33"/>
                    </a:cubicBezTo>
                    <a:cubicBezTo>
                      <a:pt x="300" y="33"/>
                      <a:pt x="300" y="32"/>
                      <a:pt x="300" y="32"/>
                    </a:cubicBezTo>
                    <a:cubicBezTo>
                      <a:pt x="298" y="31"/>
                      <a:pt x="298" y="31"/>
                      <a:pt x="298" y="31"/>
                    </a:cubicBezTo>
                    <a:cubicBezTo>
                      <a:pt x="300" y="27"/>
                      <a:pt x="300" y="27"/>
                      <a:pt x="300" y="27"/>
                    </a:cubicBezTo>
                    <a:cubicBezTo>
                      <a:pt x="301" y="26"/>
                      <a:pt x="300" y="25"/>
                      <a:pt x="300" y="25"/>
                    </a:cubicBezTo>
                    <a:cubicBezTo>
                      <a:pt x="297" y="23"/>
                      <a:pt x="297" y="23"/>
                      <a:pt x="297" y="23"/>
                    </a:cubicBezTo>
                    <a:cubicBezTo>
                      <a:pt x="299" y="19"/>
                      <a:pt x="299" y="19"/>
                      <a:pt x="299" y="19"/>
                    </a:cubicBezTo>
                    <a:cubicBezTo>
                      <a:pt x="300" y="18"/>
                      <a:pt x="299" y="17"/>
                      <a:pt x="299" y="17"/>
                    </a:cubicBezTo>
                    <a:cubicBezTo>
                      <a:pt x="296" y="15"/>
                      <a:pt x="296" y="15"/>
                      <a:pt x="296" y="15"/>
                    </a:cubicBezTo>
                    <a:cubicBezTo>
                      <a:pt x="298" y="11"/>
                      <a:pt x="298" y="11"/>
                      <a:pt x="298" y="11"/>
                    </a:cubicBezTo>
                    <a:cubicBezTo>
                      <a:pt x="299" y="10"/>
                      <a:pt x="299" y="9"/>
                      <a:pt x="298" y="9"/>
                    </a:cubicBezTo>
                    <a:cubicBezTo>
                      <a:pt x="297" y="8"/>
                      <a:pt x="297" y="8"/>
                      <a:pt x="297" y="8"/>
                    </a:cubicBezTo>
                    <a:cubicBezTo>
                      <a:pt x="299" y="5"/>
                      <a:pt x="299" y="5"/>
                      <a:pt x="299" y="5"/>
                    </a:cubicBezTo>
                    <a:cubicBezTo>
                      <a:pt x="299" y="4"/>
                      <a:pt x="299" y="3"/>
                      <a:pt x="298" y="3"/>
                    </a:cubicBezTo>
                    <a:cubicBezTo>
                      <a:pt x="294" y="0"/>
                      <a:pt x="294" y="0"/>
                      <a:pt x="294" y="0"/>
                    </a:cubicBezTo>
                    <a:cubicBezTo>
                      <a:pt x="294" y="0"/>
                      <a:pt x="293" y="0"/>
                      <a:pt x="292" y="1"/>
                    </a:cubicBezTo>
                    <a:cubicBezTo>
                      <a:pt x="292" y="1"/>
                      <a:pt x="292" y="2"/>
                      <a:pt x="293" y="3"/>
                    </a:cubicBezTo>
                    <a:cubicBezTo>
                      <a:pt x="296" y="4"/>
                      <a:pt x="296" y="4"/>
                      <a:pt x="296" y="4"/>
                    </a:cubicBezTo>
                    <a:cubicBezTo>
                      <a:pt x="293" y="8"/>
                      <a:pt x="293" y="8"/>
                      <a:pt x="293" y="8"/>
                    </a:cubicBezTo>
                    <a:cubicBezTo>
                      <a:pt x="293" y="8"/>
                      <a:pt x="293" y="9"/>
                      <a:pt x="294" y="10"/>
                    </a:cubicBezTo>
                    <a:cubicBezTo>
                      <a:pt x="295" y="11"/>
                      <a:pt x="295" y="11"/>
                      <a:pt x="295" y="11"/>
                    </a:cubicBezTo>
                    <a:cubicBezTo>
                      <a:pt x="293" y="15"/>
                      <a:pt x="293" y="15"/>
                      <a:pt x="293" y="15"/>
                    </a:cubicBezTo>
                    <a:cubicBezTo>
                      <a:pt x="292" y="16"/>
                      <a:pt x="293" y="17"/>
                      <a:pt x="293" y="17"/>
                    </a:cubicBezTo>
                    <a:cubicBezTo>
                      <a:pt x="296" y="19"/>
                      <a:pt x="296" y="19"/>
                      <a:pt x="296" y="19"/>
                    </a:cubicBezTo>
                    <a:cubicBezTo>
                      <a:pt x="294" y="23"/>
                      <a:pt x="294" y="23"/>
                      <a:pt x="294" y="23"/>
                    </a:cubicBezTo>
                    <a:cubicBezTo>
                      <a:pt x="293" y="24"/>
                      <a:pt x="294" y="24"/>
                      <a:pt x="294" y="25"/>
                    </a:cubicBezTo>
                    <a:cubicBezTo>
                      <a:pt x="297" y="27"/>
                      <a:pt x="297" y="27"/>
                      <a:pt x="297" y="27"/>
                    </a:cubicBezTo>
                    <a:cubicBezTo>
                      <a:pt x="295" y="31"/>
                      <a:pt x="295" y="31"/>
                      <a:pt x="295" y="31"/>
                    </a:cubicBezTo>
                    <a:cubicBezTo>
                      <a:pt x="294" y="31"/>
                      <a:pt x="294" y="32"/>
                      <a:pt x="295" y="32"/>
                    </a:cubicBezTo>
                    <a:cubicBezTo>
                      <a:pt x="297" y="33"/>
                      <a:pt x="297" y="33"/>
                      <a:pt x="297" y="33"/>
                    </a:cubicBezTo>
                    <a:cubicBezTo>
                      <a:pt x="294" y="36"/>
                      <a:pt x="294" y="36"/>
                      <a:pt x="294" y="36"/>
                    </a:cubicBezTo>
                    <a:cubicBezTo>
                      <a:pt x="294" y="36"/>
                      <a:pt x="294" y="37"/>
                      <a:pt x="294" y="37"/>
                    </a:cubicBezTo>
                    <a:cubicBezTo>
                      <a:pt x="294" y="38"/>
                      <a:pt x="294" y="38"/>
                      <a:pt x="295" y="38"/>
                    </a:cubicBezTo>
                    <a:cubicBezTo>
                      <a:pt x="296" y="40"/>
                      <a:pt x="296" y="40"/>
                      <a:pt x="296" y="40"/>
                    </a:cubicBezTo>
                    <a:cubicBezTo>
                      <a:pt x="296" y="44"/>
                      <a:pt x="296" y="44"/>
                      <a:pt x="296" y="44"/>
                    </a:cubicBezTo>
                    <a:cubicBezTo>
                      <a:pt x="295" y="44"/>
                      <a:pt x="296" y="45"/>
                      <a:pt x="296" y="45"/>
                    </a:cubicBezTo>
                    <a:cubicBezTo>
                      <a:pt x="297" y="46"/>
                      <a:pt x="297" y="46"/>
                      <a:pt x="297" y="46"/>
                    </a:cubicBezTo>
                    <a:cubicBezTo>
                      <a:pt x="294" y="47"/>
                      <a:pt x="294" y="47"/>
                      <a:pt x="294" y="47"/>
                    </a:cubicBezTo>
                    <a:cubicBezTo>
                      <a:pt x="294" y="47"/>
                      <a:pt x="294" y="48"/>
                      <a:pt x="294" y="48"/>
                    </a:cubicBezTo>
                    <a:cubicBezTo>
                      <a:pt x="294" y="49"/>
                      <a:pt x="294" y="49"/>
                      <a:pt x="294" y="50"/>
                    </a:cubicBezTo>
                    <a:cubicBezTo>
                      <a:pt x="296" y="51"/>
                      <a:pt x="296" y="51"/>
                      <a:pt x="296" y="51"/>
                    </a:cubicBezTo>
                    <a:cubicBezTo>
                      <a:pt x="294" y="55"/>
                      <a:pt x="294" y="55"/>
                      <a:pt x="294" y="55"/>
                    </a:cubicBezTo>
                    <a:cubicBezTo>
                      <a:pt x="294" y="55"/>
                      <a:pt x="294" y="55"/>
                      <a:pt x="294" y="56"/>
                    </a:cubicBezTo>
                    <a:cubicBezTo>
                      <a:pt x="294" y="56"/>
                      <a:pt x="294" y="56"/>
                      <a:pt x="294" y="57"/>
                    </a:cubicBezTo>
                    <a:cubicBezTo>
                      <a:pt x="298" y="59"/>
                      <a:pt x="298" y="59"/>
                      <a:pt x="298" y="59"/>
                    </a:cubicBezTo>
                    <a:cubicBezTo>
                      <a:pt x="295" y="62"/>
                      <a:pt x="295" y="62"/>
                      <a:pt x="295" y="62"/>
                    </a:cubicBezTo>
                    <a:cubicBezTo>
                      <a:pt x="294" y="62"/>
                      <a:pt x="294" y="63"/>
                      <a:pt x="294" y="63"/>
                    </a:cubicBezTo>
                    <a:cubicBezTo>
                      <a:pt x="294" y="63"/>
                      <a:pt x="295" y="64"/>
                      <a:pt x="295" y="64"/>
                    </a:cubicBezTo>
                    <a:cubicBezTo>
                      <a:pt x="299" y="66"/>
                      <a:pt x="299" y="66"/>
                      <a:pt x="299" y="66"/>
                    </a:cubicBezTo>
                    <a:cubicBezTo>
                      <a:pt x="297" y="69"/>
                      <a:pt x="297" y="69"/>
                      <a:pt x="297" y="69"/>
                    </a:cubicBezTo>
                    <a:cubicBezTo>
                      <a:pt x="296" y="70"/>
                      <a:pt x="296" y="70"/>
                      <a:pt x="296" y="71"/>
                    </a:cubicBezTo>
                    <a:cubicBezTo>
                      <a:pt x="296" y="71"/>
                      <a:pt x="297" y="71"/>
                      <a:pt x="297" y="72"/>
                    </a:cubicBezTo>
                    <a:cubicBezTo>
                      <a:pt x="300" y="73"/>
                      <a:pt x="300" y="73"/>
                      <a:pt x="300" y="73"/>
                    </a:cubicBezTo>
                    <a:cubicBezTo>
                      <a:pt x="301" y="72"/>
                      <a:pt x="301" y="72"/>
                      <a:pt x="301" y="72"/>
                    </a:cubicBezTo>
                    <a:cubicBezTo>
                      <a:pt x="301" y="71"/>
                      <a:pt x="301" y="71"/>
                      <a:pt x="301" y="71"/>
                    </a:cubicBezTo>
                    <a:cubicBezTo>
                      <a:pt x="290" y="71"/>
                      <a:pt x="290" y="71"/>
                      <a:pt x="290" y="71"/>
                    </a:cubicBezTo>
                    <a:cubicBezTo>
                      <a:pt x="289" y="71"/>
                      <a:pt x="289" y="72"/>
                      <a:pt x="288" y="72"/>
                    </a:cubicBezTo>
                    <a:cubicBezTo>
                      <a:pt x="288" y="73"/>
                      <a:pt x="289" y="74"/>
                      <a:pt x="289" y="74"/>
                    </a:cubicBezTo>
                    <a:cubicBezTo>
                      <a:pt x="292" y="76"/>
                      <a:pt x="292" y="76"/>
                      <a:pt x="292" y="76"/>
                    </a:cubicBezTo>
                    <a:cubicBezTo>
                      <a:pt x="293" y="75"/>
                      <a:pt x="293" y="75"/>
                      <a:pt x="293" y="75"/>
                    </a:cubicBezTo>
                    <a:cubicBezTo>
                      <a:pt x="293" y="73"/>
                      <a:pt x="293" y="73"/>
                      <a:pt x="293" y="73"/>
                    </a:cubicBezTo>
                    <a:cubicBezTo>
                      <a:pt x="281" y="73"/>
                      <a:pt x="281" y="73"/>
                      <a:pt x="281" y="73"/>
                    </a:cubicBezTo>
                    <a:cubicBezTo>
                      <a:pt x="280" y="73"/>
                      <a:pt x="280" y="73"/>
                      <a:pt x="280" y="74"/>
                    </a:cubicBezTo>
                    <a:cubicBezTo>
                      <a:pt x="279" y="75"/>
                      <a:pt x="280" y="75"/>
                      <a:pt x="280" y="76"/>
                    </a:cubicBezTo>
                    <a:cubicBezTo>
                      <a:pt x="284" y="78"/>
                      <a:pt x="284" y="78"/>
                      <a:pt x="284" y="78"/>
                    </a:cubicBezTo>
                    <a:cubicBezTo>
                      <a:pt x="285" y="77"/>
                      <a:pt x="285" y="77"/>
                      <a:pt x="285" y="77"/>
                    </a:cubicBezTo>
                    <a:cubicBezTo>
                      <a:pt x="285" y="75"/>
                      <a:pt x="285" y="75"/>
                      <a:pt x="285" y="75"/>
                    </a:cubicBezTo>
                    <a:cubicBezTo>
                      <a:pt x="273" y="75"/>
                      <a:pt x="273" y="75"/>
                      <a:pt x="273" y="75"/>
                    </a:cubicBezTo>
                    <a:cubicBezTo>
                      <a:pt x="272" y="75"/>
                      <a:pt x="272" y="75"/>
                      <a:pt x="271" y="76"/>
                    </a:cubicBezTo>
                    <a:cubicBezTo>
                      <a:pt x="271" y="77"/>
                      <a:pt x="271" y="77"/>
                      <a:pt x="272" y="78"/>
                    </a:cubicBezTo>
                    <a:cubicBezTo>
                      <a:pt x="277" y="81"/>
                      <a:pt x="277" y="81"/>
                      <a:pt x="277" y="81"/>
                    </a:cubicBezTo>
                    <a:cubicBezTo>
                      <a:pt x="278" y="80"/>
                      <a:pt x="278" y="80"/>
                      <a:pt x="278" y="80"/>
                    </a:cubicBezTo>
                    <a:cubicBezTo>
                      <a:pt x="278" y="78"/>
                      <a:pt x="278" y="78"/>
                      <a:pt x="278" y="78"/>
                    </a:cubicBezTo>
                    <a:cubicBezTo>
                      <a:pt x="267" y="77"/>
                      <a:pt x="267" y="77"/>
                      <a:pt x="267" y="77"/>
                    </a:cubicBezTo>
                    <a:cubicBezTo>
                      <a:pt x="266" y="77"/>
                      <a:pt x="266" y="78"/>
                      <a:pt x="266" y="78"/>
                    </a:cubicBezTo>
                    <a:cubicBezTo>
                      <a:pt x="265" y="79"/>
                      <a:pt x="266" y="80"/>
                      <a:pt x="266" y="80"/>
                    </a:cubicBezTo>
                    <a:cubicBezTo>
                      <a:pt x="271" y="83"/>
                      <a:pt x="271" y="83"/>
                      <a:pt x="271" y="83"/>
                    </a:cubicBezTo>
                    <a:cubicBezTo>
                      <a:pt x="271" y="82"/>
                      <a:pt x="271" y="82"/>
                      <a:pt x="271" y="82"/>
                    </a:cubicBezTo>
                    <a:cubicBezTo>
                      <a:pt x="271" y="80"/>
                      <a:pt x="271" y="80"/>
                      <a:pt x="271" y="80"/>
                    </a:cubicBezTo>
                    <a:cubicBezTo>
                      <a:pt x="261" y="80"/>
                      <a:pt x="261" y="80"/>
                      <a:pt x="261" y="80"/>
                    </a:cubicBezTo>
                    <a:cubicBezTo>
                      <a:pt x="260" y="80"/>
                      <a:pt x="259" y="80"/>
                      <a:pt x="259" y="81"/>
                    </a:cubicBezTo>
                    <a:cubicBezTo>
                      <a:pt x="259" y="82"/>
                      <a:pt x="259" y="82"/>
                      <a:pt x="260" y="83"/>
                    </a:cubicBezTo>
                    <a:cubicBezTo>
                      <a:pt x="265" y="86"/>
                      <a:pt x="265" y="86"/>
                      <a:pt x="265" y="86"/>
                    </a:cubicBezTo>
                    <a:cubicBezTo>
                      <a:pt x="265" y="84"/>
                      <a:pt x="265" y="84"/>
                      <a:pt x="265" y="84"/>
                    </a:cubicBezTo>
                    <a:cubicBezTo>
                      <a:pt x="264" y="83"/>
                      <a:pt x="264" y="83"/>
                      <a:pt x="264" y="83"/>
                    </a:cubicBezTo>
                    <a:cubicBezTo>
                      <a:pt x="265" y="84"/>
                      <a:pt x="265" y="84"/>
                      <a:pt x="265" y="84"/>
                    </a:cubicBezTo>
                    <a:cubicBezTo>
                      <a:pt x="265" y="83"/>
                      <a:pt x="265" y="83"/>
                      <a:pt x="265" y="83"/>
                    </a:cubicBezTo>
                    <a:cubicBezTo>
                      <a:pt x="265" y="83"/>
                      <a:pt x="264" y="83"/>
                      <a:pt x="264" y="83"/>
                    </a:cubicBezTo>
                    <a:cubicBezTo>
                      <a:pt x="265" y="84"/>
                      <a:pt x="265" y="84"/>
                      <a:pt x="265" y="84"/>
                    </a:cubicBezTo>
                    <a:cubicBezTo>
                      <a:pt x="265" y="83"/>
                      <a:pt x="265" y="83"/>
                      <a:pt x="265" y="83"/>
                    </a:cubicBezTo>
                    <a:cubicBezTo>
                      <a:pt x="265" y="84"/>
                      <a:pt x="265" y="84"/>
                      <a:pt x="265" y="84"/>
                    </a:cubicBezTo>
                    <a:cubicBezTo>
                      <a:pt x="265" y="83"/>
                      <a:pt x="265" y="83"/>
                      <a:pt x="265" y="83"/>
                    </a:cubicBezTo>
                    <a:cubicBezTo>
                      <a:pt x="265" y="83"/>
                      <a:pt x="265" y="83"/>
                      <a:pt x="265" y="83"/>
                    </a:cubicBezTo>
                    <a:cubicBezTo>
                      <a:pt x="265" y="84"/>
                      <a:pt x="265" y="84"/>
                      <a:pt x="265" y="84"/>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4" y="83"/>
                      <a:pt x="260" y="83"/>
                      <a:pt x="257" y="82"/>
                    </a:cubicBezTo>
                    <a:cubicBezTo>
                      <a:pt x="254" y="82"/>
                      <a:pt x="251" y="82"/>
                      <a:pt x="251" y="82"/>
                    </a:cubicBezTo>
                    <a:cubicBezTo>
                      <a:pt x="251" y="82"/>
                      <a:pt x="250" y="82"/>
                      <a:pt x="250" y="83"/>
                    </a:cubicBezTo>
                    <a:cubicBezTo>
                      <a:pt x="250" y="83"/>
                      <a:pt x="250" y="84"/>
                      <a:pt x="250" y="84"/>
                    </a:cubicBezTo>
                    <a:cubicBezTo>
                      <a:pt x="251" y="85"/>
                      <a:pt x="251" y="85"/>
                      <a:pt x="251" y="85"/>
                    </a:cubicBezTo>
                    <a:cubicBezTo>
                      <a:pt x="247" y="84"/>
                      <a:pt x="247" y="84"/>
                      <a:pt x="247" y="84"/>
                    </a:cubicBezTo>
                    <a:cubicBezTo>
                      <a:pt x="246" y="84"/>
                      <a:pt x="245" y="85"/>
                      <a:pt x="245" y="85"/>
                    </a:cubicBezTo>
                    <a:cubicBezTo>
                      <a:pt x="245" y="86"/>
                      <a:pt x="245" y="87"/>
                      <a:pt x="246" y="87"/>
                    </a:cubicBezTo>
                    <a:cubicBezTo>
                      <a:pt x="249" y="89"/>
                      <a:pt x="249" y="89"/>
                      <a:pt x="249" y="89"/>
                    </a:cubicBezTo>
                    <a:cubicBezTo>
                      <a:pt x="250" y="88"/>
                      <a:pt x="250" y="88"/>
                      <a:pt x="250" y="88"/>
                    </a:cubicBezTo>
                    <a:cubicBezTo>
                      <a:pt x="250" y="86"/>
                      <a:pt x="250" y="86"/>
                      <a:pt x="250" y="86"/>
                    </a:cubicBezTo>
                    <a:cubicBezTo>
                      <a:pt x="240" y="87"/>
                      <a:pt x="240" y="87"/>
                      <a:pt x="240" y="87"/>
                    </a:cubicBezTo>
                    <a:cubicBezTo>
                      <a:pt x="239" y="87"/>
                      <a:pt x="238" y="88"/>
                      <a:pt x="238" y="88"/>
                    </a:cubicBezTo>
                    <a:cubicBezTo>
                      <a:pt x="238" y="89"/>
                      <a:pt x="238" y="90"/>
                      <a:pt x="239" y="90"/>
                    </a:cubicBezTo>
                    <a:cubicBezTo>
                      <a:pt x="243" y="92"/>
                      <a:pt x="243" y="92"/>
                      <a:pt x="243" y="92"/>
                    </a:cubicBezTo>
                    <a:cubicBezTo>
                      <a:pt x="243" y="91"/>
                      <a:pt x="243" y="91"/>
                      <a:pt x="243" y="91"/>
                    </a:cubicBezTo>
                    <a:cubicBezTo>
                      <a:pt x="243" y="89"/>
                      <a:pt x="243" y="89"/>
                      <a:pt x="243" y="89"/>
                    </a:cubicBezTo>
                    <a:cubicBezTo>
                      <a:pt x="232" y="90"/>
                      <a:pt x="232" y="90"/>
                      <a:pt x="232" y="90"/>
                    </a:cubicBezTo>
                    <a:cubicBezTo>
                      <a:pt x="231" y="90"/>
                      <a:pt x="230" y="90"/>
                      <a:pt x="230" y="91"/>
                    </a:cubicBezTo>
                    <a:cubicBezTo>
                      <a:pt x="230" y="92"/>
                      <a:pt x="230" y="92"/>
                      <a:pt x="231" y="93"/>
                    </a:cubicBezTo>
                    <a:cubicBezTo>
                      <a:pt x="234" y="94"/>
                      <a:pt x="234" y="94"/>
                      <a:pt x="234" y="94"/>
                    </a:cubicBezTo>
                    <a:cubicBezTo>
                      <a:pt x="235" y="93"/>
                      <a:pt x="235" y="93"/>
                      <a:pt x="235" y="93"/>
                    </a:cubicBezTo>
                    <a:cubicBezTo>
                      <a:pt x="235" y="92"/>
                      <a:pt x="235" y="92"/>
                      <a:pt x="235" y="92"/>
                    </a:cubicBezTo>
                    <a:cubicBezTo>
                      <a:pt x="226" y="91"/>
                      <a:pt x="226" y="91"/>
                      <a:pt x="226" y="91"/>
                    </a:cubicBezTo>
                    <a:cubicBezTo>
                      <a:pt x="225" y="91"/>
                      <a:pt x="224" y="92"/>
                      <a:pt x="224" y="92"/>
                    </a:cubicBezTo>
                    <a:cubicBezTo>
                      <a:pt x="224" y="93"/>
                      <a:pt x="224" y="94"/>
                      <a:pt x="225" y="94"/>
                    </a:cubicBezTo>
                    <a:cubicBezTo>
                      <a:pt x="228" y="96"/>
                      <a:pt x="228" y="96"/>
                      <a:pt x="228" y="96"/>
                    </a:cubicBezTo>
                    <a:cubicBezTo>
                      <a:pt x="229" y="95"/>
                      <a:pt x="229" y="95"/>
                      <a:pt x="229" y="95"/>
                    </a:cubicBezTo>
                    <a:cubicBezTo>
                      <a:pt x="229" y="93"/>
                      <a:pt x="229" y="93"/>
                      <a:pt x="229" y="93"/>
                    </a:cubicBezTo>
                    <a:cubicBezTo>
                      <a:pt x="217" y="93"/>
                      <a:pt x="217" y="93"/>
                      <a:pt x="217" y="93"/>
                    </a:cubicBezTo>
                    <a:cubicBezTo>
                      <a:pt x="216" y="93"/>
                      <a:pt x="216" y="94"/>
                      <a:pt x="216" y="94"/>
                    </a:cubicBezTo>
                    <a:cubicBezTo>
                      <a:pt x="215" y="95"/>
                      <a:pt x="216" y="96"/>
                      <a:pt x="216" y="96"/>
                    </a:cubicBezTo>
                    <a:cubicBezTo>
                      <a:pt x="221" y="99"/>
                      <a:pt x="221" y="99"/>
                      <a:pt x="221" y="99"/>
                    </a:cubicBezTo>
                    <a:cubicBezTo>
                      <a:pt x="222" y="98"/>
                      <a:pt x="222" y="98"/>
                      <a:pt x="222" y="98"/>
                    </a:cubicBezTo>
                    <a:cubicBezTo>
                      <a:pt x="222" y="96"/>
                      <a:pt x="222" y="96"/>
                      <a:pt x="222" y="96"/>
                    </a:cubicBezTo>
                    <a:cubicBezTo>
                      <a:pt x="211" y="95"/>
                      <a:pt x="211" y="95"/>
                      <a:pt x="211" y="95"/>
                    </a:cubicBezTo>
                    <a:cubicBezTo>
                      <a:pt x="210" y="94"/>
                      <a:pt x="210" y="95"/>
                      <a:pt x="209" y="95"/>
                    </a:cubicBezTo>
                    <a:cubicBezTo>
                      <a:pt x="209" y="96"/>
                      <a:pt x="209" y="97"/>
                      <a:pt x="210" y="97"/>
                    </a:cubicBezTo>
                    <a:cubicBezTo>
                      <a:pt x="211" y="98"/>
                      <a:pt x="211" y="98"/>
                      <a:pt x="211" y="98"/>
                    </a:cubicBezTo>
                    <a:cubicBezTo>
                      <a:pt x="208" y="97"/>
                      <a:pt x="208" y="97"/>
                      <a:pt x="208" y="97"/>
                    </a:cubicBezTo>
                    <a:cubicBezTo>
                      <a:pt x="207" y="97"/>
                      <a:pt x="207" y="98"/>
                      <a:pt x="206" y="98"/>
                    </a:cubicBezTo>
                    <a:cubicBezTo>
                      <a:pt x="206" y="99"/>
                      <a:pt x="206" y="100"/>
                      <a:pt x="207" y="100"/>
                    </a:cubicBezTo>
                    <a:cubicBezTo>
                      <a:pt x="210" y="102"/>
                      <a:pt x="210" y="102"/>
                      <a:pt x="210" y="102"/>
                    </a:cubicBezTo>
                    <a:cubicBezTo>
                      <a:pt x="211" y="101"/>
                      <a:pt x="211" y="101"/>
                      <a:pt x="211" y="101"/>
                    </a:cubicBezTo>
                    <a:cubicBezTo>
                      <a:pt x="211" y="99"/>
                      <a:pt x="211" y="99"/>
                      <a:pt x="211" y="99"/>
                    </a:cubicBezTo>
                    <a:cubicBezTo>
                      <a:pt x="199" y="99"/>
                      <a:pt x="199" y="99"/>
                      <a:pt x="199" y="99"/>
                    </a:cubicBezTo>
                    <a:cubicBezTo>
                      <a:pt x="198" y="99"/>
                      <a:pt x="198" y="100"/>
                      <a:pt x="198" y="101"/>
                    </a:cubicBezTo>
                    <a:cubicBezTo>
                      <a:pt x="197" y="101"/>
                      <a:pt x="198" y="102"/>
                      <a:pt x="198" y="102"/>
                    </a:cubicBezTo>
                    <a:cubicBezTo>
                      <a:pt x="202" y="105"/>
                      <a:pt x="202" y="105"/>
                      <a:pt x="202" y="105"/>
                    </a:cubicBezTo>
                    <a:cubicBezTo>
                      <a:pt x="203" y="103"/>
                      <a:pt x="203" y="103"/>
                      <a:pt x="203" y="103"/>
                    </a:cubicBezTo>
                    <a:cubicBezTo>
                      <a:pt x="203" y="102"/>
                      <a:pt x="203" y="102"/>
                      <a:pt x="203" y="102"/>
                    </a:cubicBezTo>
                    <a:cubicBezTo>
                      <a:pt x="190" y="101"/>
                      <a:pt x="190" y="101"/>
                      <a:pt x="190" y="101"/>
                    </a:cubicBezTo>
                    <a:cubicBezTo>
                      <a:pt x="190" y="101"/>
                      <a:pt x="189" y="101"/>
                      <a:pt x="189" y="102"/>
                    </a:cubicBezTo>
                    <a:cubicBezTo>
                      <a:pt x="189" y="103"/>
                      <a:pt x="189" y="103"/>
                      <a:pt x="189" y="104"/>
                    </a:cubicBezTo>
                    <a:cubicBezTo>
                      <a:pt x="194" y="107"/>
                      <a:pt x="194" y="107"/>
                      <a:pt x="194" y="107"/>
                    </a:cubicBezTo>
                    <a:cubicBezTo>
                      <a:pt x="195" y="105"/>
                      <a:pt x="195" y="105"/>
                      <a:pt x="195" y="105"/>
                    </a:cubicBezTo>
                    <a:cubicBezTo>
                      <a:pt x="195" y="104"/>
                      <a:pt x="195" y="104"/>
                      <a:pt x="195" y="104"/>
                    </a:cubicBezTo>
                    <a:cubicBezTo>
                      <a:pt x="183" y="104"/>
                      <a:pt x="183" y="104"/>
                      <a:pt x="183" y="104"/>
                    </a:cubicBezTo>
                    <a:cubicBezTo>
                      <a:pt x="183" y="104"/>
                      <a:pt x="182" y="104"/>
                      <a:pt x="182" y="105"/>
                    </a:cubicBezTo>
                    <a:cubicBezTo>
                      <a:pt x="182" y="106"/>
                      <a:pt x="182" y="106"/>
                      <a:pt x="182" y="107"/>
                    </a:cubicBezTo>
                    <a:cubicBezTo>
                      <a:pt x="183" y="107"/>
                      <a:pt x="183" y="107"/>
                      <a:pt x="183" y="107"/>
                    </a:cubicBezTo>
                    <a:cubicBezTo>
                      <a:pt x="178" y="107"/>
                      <a:pt x="178" y="107"/>
                      <a:pt x="178" y="107"/>
                    </a:cubicBezTo>
                    <a:cubicBezTo>
                      <a:pt x="178" y="107"/>
                      <a:pt x="177" y="108"/>
                      <a:pt x="177" y="108"/>
                    </a:cubicBezTo>
                    <a:cubicBezTo>
                      <a:pt x="177" y="109"/>
                      <a:pt x="177" y="109"/>
                      <a:pt x="178" y="110"/>
                    </a:cubicBezTo>
                    <a:cubicBezTo>
                      <a:pt x="181" y="112"/>
                      <a:pt x="181" y="112"/>
                      <a:pt x="181" y="112"/>
                    </a:cubicBezTo>
                    <a:cubicBezTo>
                      <a:pt x="182" y="111"/>
                      <a:pt x="182" y="111"/>
                      <a:pt x="182" y="111"/>
                    </a:cubicBezTo>
                    <a:cubicBezTo>
                      <a:pt x="182" y="109"/>
                      <a:pt x="182" y="109"/>
                      <a:pt x="182" y="109"/>
                    </a:cubicBezTo>
                    <a:cubicBezTo>
                      <a:pt x="170" y="109"/>
                      <a:pt x="170" y="109"/>
                      <a:pt x="170" y="109"/>
                    </a:cubicBezTo>
                    <a:cubicBezTo>
                      <a:pt x="169" y="109"/>
                      <a:pt x="169" y="109"/>
                      <a:pt x="169" y="110"/>
                    </a:cubicBezTo>
                    <a:cubicBezTo>
                      <a:pt x="168" y="111"/>
                      <a:pt x="169" y="111"/>
                      <a:pt x="169" y="112"/>
                    </a:cubicBezTo>
                    <a:cubicBezTo>
                      <a:pt x="173" y="114"/>
                      <a:pt x="173" y="114"/>
                      <a:pt x="173" y="114"/>
                    </a:cubicBezTo>
                    <a:cubicBezTo>
                      <a:pt x="174" y="113"/>
                      <a:pt x="174" y="113"/>
                      <a:pt x="174" y="113"/>
                    </a:cubicBezTo>
                    <a:cubicBezTo>
                      <a:pt x="174" y="112"/>
                      <a:pt x="174" y="112"/>
                      <a:pt x="174" y="112"/>
                    </a:cubicBezTo>
                    <a:cubicBezTo>
                      <a:pt x="166" y="111"/>
                      <a:pt x="166" y="111"/>
                      <a:pt x="166" y="111"/>
                    </a:cubicBezTo>
                    <a:cubicBezTo>
                      <a:pt x="165" y="111"/>
                      <a:pt x="164" y="111"/>
                      <a:pt x="164" y="112"/>
                    </a:cubicBezTo>
                    <a:cubicBezTo>
                      <a:pt x="164" y="113"/>
                      <a:pt x="164" y="113"/>
                      <a:pt x="165" y="114"/>
                    </a:cubicBezTo>
                    <a:cubicBezTo>
                      <a:pt x="168" y="116"/>
                      <a:pt x="168" y="116"/>
                      <a:pt x="168" y="116"/>
                    </a:cubicBezTo>
                    <a:cubicBezTo>
                      <a:pt x="169" y="115"/>
                      <a:pt x="169" y="115"/>
                      <a:pt x="169" y="115"/>
                    </a:cubicBezTo>
                    <a:cubicBezTo>
                      <a:pt x="169" y="113"/>
                      <a:pt x="169" y="113"/>
                      <a:pt x="169" y="113"/>
                    </a:cubicBezTo>
                    <a:cubicBezTo>
                      <a:pt x="157" y="113"/>
                      <a:pt x="157" y="113"/>
                      <a:pt x="157" y="113"/>
                    </a:cubicBezTo>
                    <a:cubicBezTo>
                      <a:pt x="157" y="113"/>
                      <a:pt x="156" y="114"/>
                      <a:pt x="156" y="114"/>
                    </a:cubicBezTo>
                    <a:cubicBezTo>
                      <a:pt x="156" y="115"/>
                      <a:pt x="156" y="116"/>
                      <a:pt x="156" y="116"/>
                    </a:cubicBezTo>
                    <a:cubicBezTo>
                      <a:pt x="159" y="118"/>
                      <a:pt x="159" y="118"/>
                      <a:pt x="159" y="118"/>
                    </a:cubicBezTo>
                    <a:cubicBezTo>
                      <a:pt x="160" y="116"/>
                      <a:pt x="160" y="116"/>
                      <a:pt x="160" y="116"/>
                    </a:cubicBezTo>
                    <a:cubicBezTo>
                      <a:pt x="160" y="115"/>
                      <a:pt x="160" y="115"/>
                      <a:pt x="160" y="115"/>
                    </a:cubicBezTo>
                    <a:cubicBezTo>
                      <a:pt x="150" y="116"/>
                      <a:pt x="150" y="116"/>
                      <a:pt x="150" y="116"/>
                    </a:cubicBezTo>
                    <a:cubicBezTo>
                      <a:pt x="149" y="116"/>
                      <a:pt x="148" y="116"/>
                      <a:pt x="148" y="117"/>
                    </a:cubicBezTo>
                    <a:cubicBezTo>
                      <a:pt x="148" y="117"/>
                      <a:pt x="148" y="118"/>
                      <a:pt x="149" y="118"/>
                    </a:cubicBezTo>
                    <a:cubicBezTo>
                      <a:pt x="154" y="121"/>
                      <a:pt x="154" y="121"/>
                      <a:pt x="154" y="121"/>
                    </a:cubicBezTo>
                    <a:cubicBezTo>
                      <a:pt x="154" y="120"/>
                      <a:pt x="154" y="120"/>
                      <a:pt x="154" y="120"/>
                    </a:cubicBezTo>
                    <a:cubicBezTo>
                      <a:pt x="154" y="119"/>
                      <a:pt x="154" y="119"/>
                      <a:pt x="154" y="119"/>
                    </a:cubicBezTo>
                    <a:cubicBezTo>
                      <a:pt x="143" y="118"/>
                      <a:pt x="143" y="118"/>
                      <a:pt x="143" y="118"/>
                    </a:cubicBezTo>
                    <a:cubicBezTo>
                      <a:pt x="142" y="118"/>
                      <a:pt x="142" y="118"/>
                      <a:pt x="141" y="119"/>
                    </a:cubicBezTo>
                    <a:cubicBezTo>
                      <a:pt x="141" y="120"/>
                      <a:pt x="141" y="120"/>
                      <a:pt x="142" y="121"/>
                    </a:cubicBezTo>
                    <a:cubicBezTo>
                      <a:pt x="144" y="122"/>
                      <a:pt x="144" y="122"/>
                      <a:pt x="144" y="122"/>
                    </a:cubicBezTo>
                    <a:cubicBezTo>
                      <a:pt x="145" y="121"/>
                      <a:pt x="145" y="121"/>
                      <a:pt x="145" y="121"/>
                    </a:cubicBezTo>
                    <a:cubicBezTo>
                      <a:pt x="145" y="119"/>
                      <a:pt x="145" y="119"/>
                      <a:pt x="145" y="119"/>
                    </a:cubicBezTo>
                    <a:cubicBezTo>
                      <a:pt x="136" y="120"/>
                      <a:pt x="136" y="120"/>
                      <a:pt x="136" y="120"/>
                    </a:cubicBezTo>
                    <a:cubicBezTo>
                      <a:pt x="136" y="120"/>
                      <a:pt x="135" y="121"/>
                      <a:pt x="135" y="121"/>
                    </a:cubicBezTo>
                    <a:cubicBezTo>
                      <a:pt x="135" y="122"/>
                      <a:pt x="135" y="123"/>
                      <a:pt x="136" y="123"/>
                    </a:cubicBezTo>
                    <a:cubicBezTo>
                      <a:pt x="138" y="124"/>
                      <a:pt x="138" y="124"/>
                      <a:pt x="138" y="124"/>
                    </a:cubicBezTo>
                    <a:cubicBezTo>
                      <a:pt x="139" y="123"/>
                      <a:pt x="139" y="123"/>
                      <a:pt x="139" y="123"/>
                    </a:cubicBezTo>
                    <a:cubicBezTo>
                      <a:pt x="139" y="122"/>
                      <a:pt x="139" y="122"/>
                      <a:pt x="139" y="122"/>
                    </a:cubicBezTo>
                    <a:cubicBezTo>
                      <a:pt x="130" y="122"/>
                      <a:pt x="130" y="122"/>
                      <a:pt x="130" y="122"/>
                    </a:cubicBezTo>
                    <a:cubicBezTo>
                      <a:pt x="129" y="122"/>
                      <a:pt x="129" y="122"/>
                      <a:pt x="129" y="123"/>
                    </a:cubicBezTo>
                    <a:cubicBezTo>
                      <a:pt x="129" y="124"/>
                      <a:pt x="129" y="124"/>
                      <a:pt x="129" y="125"/>
                    </a:cubicBezTo>
                    <a:cubicBezTo>
                      <a:pt x="132" y="126"/>
                      <a:pt x="132" y="126"/>
                      <a:pt x="132" y="126"/>
                    </a:cubicBezTo>
                    <a:cubicBezTo>
                      <a:pt x="133" y="125"/>
                      <a:pt x="133" y="125"/>
                      <a:pt x="133" y="125"/>
                    </a:cubicBezTo>
                    <a:cubicBezTo>
                      <a:pt x="133" y="124"/>
                      <a:pt x="133" y="124"/>
                      <a:pt x="133" y="124"/>
                    </a:cubicBezTo>
                    <a:cubicBezTo>
                      <a:pt x="122" y="124"/>
                      <a:pt x="122" y="124"/>
                      <a:pt x="122" y="124"/>
                    </a:cubicBezTo>
                    <a:cubicBezTo>
                      <a:pt x="122" y="124"/>
                      <a:pt x="121" y="124"/>
                      <a:pt x="121" y="125"/>
                    </a:cubicBezTo>
                    <a:cubicBezTo>
                      <a:pt x="121" y="126"/>
                      <a:pt x="121" y="126"/>
                      <a:pt x="122" y="127"/>
                    </a:cubicBezTo>
                    <a:cubicBezTo>
                      <a:pt x="127" y="130"/>
                      <a:pt x="127" y="130"/>
                      <a:pt x="127" y="130"/>
                    </a:cubicBezTo>
                    <a:cubicBezTo>
                      <a:pt x="127" y="128"/>
                      <a:pt x="127" y="128"/>
                      <a:pt x="127" y="128"/>
                    </a:cubicBezTo>
                    <a:cubicBezTo>
                      <a:pt x="128" y="127"/>
                      <a:pt x="128" y="127"/>
                      <a:pt x="128" y="127"/>
                    </a:cubicBezTo>
                    <a:cubicBezTo>
                      <a:pt x="116" y="125"/>
                      <a:pt x="116" y="125"/>
                      <a:pt x="116" y="125"/>
                    </a:cubicBezTo>
                    <a:cubicBezTo>
                      <a:pt x="115" y="125"/>
                      <a:pt x="114" y="126"/>
                      <a:pt x="114" y="126"/>
                    </a:cubicBezTo>
                    <a:cubicBezTo>
                      <a:pt x="114" y="127"/>
                      <a:pt x="114" y="128"/>
                      <a:pt x="115" y="128"/>
                    </a:cubicBezTo>
                    <a:cubicBezTo>
                      <a:pt x="121" y="132"/>
                      <a:pt x="121" y="132"/>
                      <a:pt x="121" y="132"/>
                    </a:cubicBezTo>
                    <a:cubicBezTo>
                      <a:pt x="121" y="130"/>
                      <a:pt x="121" y="130"/>
                      <a:pt x="121" y="130"/>
                    </a:cubicBezTo>
                    <a:cubicBezTo>
                      <a:pt x="120" y="130"/>
                      <a:pt x="120" y="130"/>
                      <a:pt x="120" y="130"/>
                    </a:cubicBezTo>
                    <a:cubicBezTo>
                      <a:pt x="121" y="130"/>
                      <a:pt x="121" y="130"/>
                      <a:pt x="121" y="130"/>
                    </a:cubicBezTo>
                    <a:cubicBezTo>
                      <a:pt x="121" y="129"/>
                      <a:pt x="121" y="129"/>
                      <a:pt x="121" y="129"/>
                    </a:cubicBezTo>
                    <a:cubicBezTo>
                      <a:pt x="120" y="130"/>
                      <a:pt x="120" y="130"/>
                      <a:pt x="120" y="130"/>
                    </a:cubicBezTo>
                    <a:cubicBezTo>
                      <a:pt x="121" y="130"/>
                      <a:pt x="121" y="130"/>
                      <a:pt x="121" y="130"/>
                    </a:cubicBezTo>
                    <a:cubicBezTo>
                      <a:pt x="121" y="129"/>
                      <a:pt x="121" y="129"/>
                      <a:pt x="121" y="129"/>
                    </a:cubicBezTo>
                    <a:cubicBezTo>
                      <a:pt x="121" y="130"/>
                      <a:pt x="121" y="130"/>
                      <a:pt x="121" y="130"/>
                    </a:cubicBezTo>
                    <a:cubicBezTo>
                      <a:pt x="121" y="129"/>
                      <a:pt x="121" y="129"/>
                      <a:pt x="121" y="129"/>
                    </a:cubicBezTo>
                    <a:cubicBezTo>
                      <a:pt x="121" y="129"/>
                      <a:pt x="121" y="129"/>
                      <a:pt x="121" y="129"/>
                    </a:cubicBezTo>
                    <a:cubicBezTo>
                      <a:pt x="121" y="130"/>
                      <a:pt x="121" y="130"/>
                      <a:pt x="121" y="130"/>
                    </a:cubicBezTo>
                    <a:cubicBezTo>
                      <a:pt x="121" y="129"/>
                      <a:pt x="121" y="129"/>
                      <a:pt x="121" y="129"/>
                    </a:cubicBezTo>
                    <a:cubicBezTo>
                      <a:pt x="121" y="129"/>
                      <a:pt x="121" y="129"/>
                      <a:pt x="121" y="129"/>
                    </a:cubicBezTo>
                    <a:cubicBezTo>
                      <a:pt x="121" y="129"/>
                      <a:pt x="121" y="129"/>
                      <a:pt x="121" y="129"/>
                    </a:cubicBezTo>
                    <a:cubicBezTo>
                      <a:pt x="121" y="129"/>
                      <a:pt x="121" y="129"/>
                      <a:pt x="121" y="129"/>
                    </a:cubicBezTo>
                    <a:cubicBezTo>
                      <a:pt x="121" y="129"/>
                      <a:pt x="121" y="129"/>
                      <a:pt x="121" y="129"/>
                    </a:cubicBezTo>
                    <a:cubicBezTo>
                      <a:pt x="121" y="129"/>
                      <a:pt x="121" y="129"/>
                      <a:pt x="121" y="129"/>
                    </a:cubicBezTo>
                    <a:cubicBezTo>
                      <a:pt x="121" y="129"/>
                      <a:pt x="121" y="129"/>
                      <a:pt x="121" y="129"/>
                    </a:cubicBezTo>
                    <a:cubicBezTo>
                      <a:pt x="120" y="129"/>
                      <a:pt x="117" y="129"/>
                      <a:pt x="114" y="128"/>
                    </a:cubicBezTo>
                    <a:cubicBezTo>
                      <a:pt x="111" y="128"/>
                      <a:pt x="108" y="128"/>
                      <a:pt x="108" y="128"/>
                    </a:cubicBezTo>
                    <a:cubicBezTo>
                      <a:pt x="108" y="128"/>
                      <a:pt x="107" y="128"/>
                      <a:pt x="107" y="129"/>
                    </a:cubicBezTo>
                    <a:cubicBezTo>
                      <a:pt x="107" y="130"/>
                      <a:pt x="107" y="130"/>
                      <a:pt x="107" y="131"/>
                    </a:cubicBezTo>
                    <a:cubicBezTo>
                      <a:pt x="108" y="131"/>
                      <a:pt x="108" y="131"/>
                      <a:pt x="108" y="131"/>
                    </a:cubicBezTo>
                    <a:cubicBezTo>
                      <a:pt x="102" y="131"/>
                      <a:pt x="102" y="131"/>
                      <a:pt x="102" y="131"/>
                    </a:cubicBezTo>
                    <a:cubicBezTo>
                      <a:pt x="102" y="131"/>
                      <a:pt x="101" y="131"/>
                      <a:pt x="101" y="132"/>
                    </a:cubicBezTo>
                    <a:cubicBezTo>
                      <a:pt x="101" y="133"/>
                      <a:pt x="101" y="133"/>
                      <a:pt x="102" y="134"/>
                    </a:cubicBezTo>
                    <a:cubicBezTo>
                      <a:pt x="106" y="136"/>
                      <a:pt x="106" y="136"/>
                      <a:pt x="106" y="136"/>
                    </a:cubicBezTo>
                    <a:cubicBezTo>
                      <a:pt x="107" y="135"/>
                      <a:pt x="107" y="135"/>
                      <a:pt x="107" y="135"/>
                    </a:cubicBezTo>
                    <a:cubicBezTo>
                      <a:pt x="107" y="134"/>
                      <a:pt x="107" y="134"/>
                      <a:pt x="107" y="134"/>
                    </a:cubicBezTo>
                    <a:cubicBezTo>
                      <a:pt x="94" y="133"/>
                      <a:pt x="94" y="133"/>
                      <a:pt x="94" y="133"/>
                    </a:cubicBezTo>
                    <a:cubicBezTo>
                      <a:pt x="93" y="133"/>
                      <a:pt x="93" y="134"/>
                      <a:pt x="92" y="134"/>
                    </a:cubicBezTo>
                    <a:cubicBezTo>
                      <a:pt x="92" y="135"/>
                      <a:pt x="92" y="136"/>
                      <a:pt x="93" y="136"/>
                    </a:cubicBezTo>
                    <a:cubicBezTo>
                      <a:pt x="94" y="137"/>
                      <a:pt x="94" y="137"/>
                      <a:pt x="94" y="137"/>
                    </a:cubicBezTo>
                    <a:cubicBezTo>
                      <a:pt x="91" y="138"/>
                      <a:pt x="91" y="138"/>
                      <a:pt x="91" y="138"/>
                    </a:cubicBezTo>
                    <a:cubicBezTo>
                      <a:pt x="91" y="138"/>
                      <a:pt x="90" y="139"/>
                      <a:pt x="90" y="140"/>
                    </a:cubicBezTo>
                    <a:cubicBezTo>
                      <a:pt x="90" y="140"/>
                      <a:pt x="91" y="141"/>
                      <a:pt x="91" y="141"/>
                    </a:cubicBezTo>
                    <a:cubicBezTo>
                      <a:pt x="92" y="141"/>
                      <a:pt x="92" y="141"/>
                      <a:pt x="92" y="141"/>
                    </a:cubicBezTo>
                    <a:cubicBezTo>
                      <a:pt x="90" y="142"/>
                      <a:pt x="90" y="142"/>
                      <a:pt x="90" y="142"/>
                    </a:cubicBezTo>
                    <a:cubicBezTo>
                      <a:pt x="89" y="142"/>
                      <a:pt x="89" y="143"/>
                      <a:pt x="89" y="144"/>
                    </a:cubicBezTo>
                    <a:cubicBezTo>
                      <a:pt x="89" y="144"/>
                      <a:pt x="89" y="145"/>
                      <a:pt x="89" y="145"/>
                    </a:cubicBezTo>
                    <a:cubicBezTo>
                      <a:pt x="92" y="147"/>
                      <a:pt x="92" y="147"/>
                      <a:pt x="92" y="147"/>
                    </a:cubicBezTo>
                    <a:cubicBezTo>
                      <a:pt x="90" y="148"/>
                      <a:pt x="90" y="148"/>
                      <a:pt x="90" y="148"/>
                    </a:cubicBezTo>
                    <a:cubicBezTo>
                      <a:pt x="90" y="148"/>
                      <a:pt x="90" y="149"/>
                      <a:pt x="90" y="149"/>
                    </a:cubicBezTo>
                    <a:cubicBezTo>
                      <a:pt x="90" y="150"/>
                      <a:pt x="90" y="150"/>
                      <a:pt x="90" y="150"/>
                    </a:cubicBezTo>
                    <a:cubicBezTo>
                      <a:pt x="95" y="153"/>
                      <a:pt x="95" y="153"/>
                      <a:pt x="95" y="153"/>
                    </a:cubicBezTo>
                    <a:cubicBezTo>
                      <a:pt x="92" y="157"/>
                      <a:pt x="92" y="157"/>
                      <a:pt x="92" y="157"/>
                    </a:cubicBezTo>
                    <a:cubicBezTo>
                      <a:pt x="92" y="157"/>
                      <a:pt x="92" y="158"/>
                      <a:pt x="93" y="159"/>
                    </a:cubicBezTo>
                    <a:cubicBezTo>
                      <a:pt x="94" y="160"/>
                      <a:pt x="94" y="160"/>
                      <a:pt x="94" y="160"/>
                    </a:cubicBezTo>
                    <a:cubicBezTo>
                      <a:pt x="95" y="158"/>
                      <a:pt x="95" y="158"/>
                      <a:pt x="95" y="158"/>
                    </a:cubicBezTo>
                    <a:cubicBezTo>
                      <a:pt x="94" y="157"/>
                      <a:pt x="94" y="157"/>
                      <a:pt x="94" y="157"/>
                    </a:cubicBezTo>
                    <a:cubicBezTo>
                      <a:pt x="90" y="163"/>
                      <a:pt x="90" y="163"/>
                      <a:pt x="90" y="163"/>
                    </a:cubicBezTo>
                    <a:cubicBezTo>
                      <a:pt x="90" y="163"/>
                      <a:pt x="89" y="163"/>
                      <a:pt x="90" y="164"/>
                    </a:cubicBezTo>
                    <a:cubicBezTo>
                      <a:pt x="90" y="164"/>
                      <a:pt x="90" y="165"/>
                      <a:pt x="90" y="165"/>
                    </a:cubicBezTo>
                    <a:cubicBezTo>
                      <a:pt x="96" y="169"/>
                      <a:pt x="96" y="169"/>
                      <a:pt x="96" y="169"/>
                    </a:cubicBezTo>
                    <a:cubicBezTo>
                      <a:pt x="97" y="167"/>
                      <a:pt x="97" y="167"/>
                      <a:pt x="97" y="167"/>
                    </a:cubicBezTo>
                    <a:cubicBezTo>
                      <a:pt x="96" y="167"/>
                      <a:pt x="96" y="167"/>
                      <a:pt x="96" y="167"/>
                    </a:cubicBezTo>
                    <a:cubicBezTo>
                      <a:pt x="97" y="167"/>
                      <a:pt x="97" y="167"/>
                      <a:pt x="97" y="167"/>
                    </a:cubicBezTo>
                    <a:cubicBezTo>
                      <a:pt x="97" y="166"/>
                      <a:pt x="97" y="166"/>
                      <a:pt x="97" y="166"/>
                    </a:cubicBezTo>
                    <a:cubicBezTo>
                      <a:pt x="96" y="166"/>
                      <a:pt x="96" y="166"/>
                      <a:pt x="96" y="167"/>
                    </a:cubicBezTo>
                    <a:cubicBezTo>
                      <a:pt x="97" y="167"/>
                      <a:pt x="97" y="167"/>
                      <a:pt x="97" y="167"/>
                    </a:cubicBezTo>
                    <a:cubicBezTo>
                      <a:pt x="97" y="166"/>
                      <a:pt x="97" y="166"/>
                      <a:pt x="97" y="166"/>
                    </a:cubicBezTo>
                    <a:cubicBezTo>
                      <a:pt x="97" y="167"/>
                      <a:pt x="97" y="167"/>
                      <a:pt x="97" y="167"/>
                    </a:cubicBezTo>
                    <a:cubicBezTo>
                      <a:pt x="97" y="166"/>
                      <a:pt x="97" y="166"/>
                      <a:pt x="97" y="166"/>
                    </a:cubicBezTo>
                    <a:cubicBezTo>
                      <a:pt x="97" y="166"/>
                      <a:pt x="97" y="166"/>
                      <a:pt x="97" y="166"/>
                    </a:cubicBezTo>
                    <a:cubicBezTo>
                      <a:pt x="97" y="167"/>
                      <a:pt x="97" y="167"/>
                      <a:pt x="97" y="167"/>
                    </a:cubicBezTo>
                    <a:cubicBezTo>
                      <a:pt x="97" y="166"/>
                      <a:pt x="97" y="166"/>
                      <a:pt x="97" y="166"/>
                    </a:cubicBezTo>
                    <a:cubicBezTo>
                      <a:pt x="97" y="167"/>
                      <a:pt x="97" y="167"/>
                      <a:pt x="97" y="167"/>
                    </a:cubicBezTo>
                    <a:cubicBezTo>
                      <a:pt x="97" y="166"/>
                      <a:pt x="97" y="166"/>
                      <a:pt x="97" y="166"/>
                    </a:cubicBezTo>
                    <a:cubicBezTo>
                      <a:pt x="97" y="166"/>
                      <a:pt x="97" y="166"/>
                      <a:pt x="97" y="166"/>
                    </a:cubicBezTo>
                    <a:cubicBezTo>
                      <a:pt x="97" y="167"/>
                      <a:pt x="97" y="167"/>
                      <a:pt x="97" y="167"/>
                    </a:cubicBezTo>
                    <a:cubicBezTo>
                      <a:pt x="97" y="166"/>
                      <a:pt x="97" y="166"/>
                      <a:pt x="97" y="166"/>
                    </a:cubicBezTo>
                    <a:cubicBezTo>
                      <a:pt x="97" y="166"/>
                      <a:pt x="97" y="166"/>
                      <a:pt x="97" y="166"/>
                    </a:cubicBezTo>
                    <a:cubicBezTo>
                      <a:pt x="97" y="166"/>
                      <a:pt x="96" y="166"/>
                      <a:pt x="95" y="165"/>
                    </a:cubicBezTo>
                    <a:cubicBezTo>
                      <a:pt x="92" y="164"/>
                      <a:pt x="85" y="161"/>
                      <a:pt x="79" y="158"/>
                    </a:cubicBezTo>
                    <a:cubicBezTo>
                      <a:pt x="74" y="155"/>
                      <a:pt x="69" y="153"/>
                      <a:pt x="69" y="153"/>
                    </a:cubicBezTo>
                    <a:cubicBezTo>
                      <a:pt x="68" y="152"/>
                      <a:pt x="68" y="153"/>
                      <a:pt x="67" y="153"/>
                    </a:cubicBezTo>
                    <a:cubicBezTo>
                      <a:pt x="67" y="154"/>
                      <a:pt x="67" y="154"/>
                      <a:pt x="67" y="154"/>
                    </a:cubicBezTo>
                    <a:cubicBezTo>
                      <a:pt x="67" y="154"/>
                      <a:pt x="67" y="154"/>
                      <a:pt x="67" y="154"/>
                    </a:cubicBezTo>
                    <a:cubicBezTo>
                      <a:pt x="67" y="155"/>
                      <a:pt x="67" y="155"/>
                      <a:pt x="67" y="155"/>
                    </a:cubicBezTo>
                    <a:cubicBezTo>
                      <a:pt x="67" y="155"/>
                      <a:pt x="67" y="155"/>
                      <a:pt x="67" y="155"/>
                    </a:cubicBezTo>
                    <a:cubicBezTo>
                      <a:pt x="68" y="156"/>
                      <a:pt x="68" y="156"/>
                      <a:pt x="69" y="156"/>
                    </a:cubicBezTo>
                    <a:cubicBezTo>
                      <a:pt x="71" y="158"/>
                      <a:pt x="76" y="161"/>
                      <a:pt x="80" y="163"/>
                    </a:cubicBezTo>
                    <a:cubicBezTo>
                      <a:pt x="82" y="164"/>
                      <a:pt x="84" y="165"/>
                      <a:pt x="85" y="166"/>
                    </a:cubicBezTo>
                    <a:cubicBezTo>
                      <a:pt x="86" y="167"/>
                      <a:pt x="86" y="167"/>
                      <a:pt x="87" y="167"/>
                    </a:cubicBezTo>
                    <a:cubicBezTo>
                      <a:pt x="87" y="168"/>
                      <a:pt x="87" y="168"/>
                      <a:pt x="87" y="168"/>
                    </a:cubicBezTo>
                    <a:cubicBezTo>
                      <a:pt x="87" y="168"/>
                      <a:pt x="87" y="168"/>
                      <a:pt x="87" y="168"/>
                    </a:cubicBezTo>
                    <a:cubicBezTo>
                      <a:pt x="88" y="167"/>
                      <a:pt x="88" y="167"/>
                      <a:pt x="88" y="167"/>
                    </a:cubicBezTo>
                    <a:cubicBezTo>
                      <a:pt x="87" y="167"/>
                      <a:pt x="87" y="167"/>
                      <a:pt x="87" y="167"/>
                    </a:cubicBezTo>
                    <a:cubicBezTo>
                      <a:pt x="87" y="168"/>
                      <a:pt x="87" y="168"/>
                      <a:pt x="87" y="168"/>
                    </a:cubicBezTo>
                    <a:cubicBezTo>
                      <a:pt x="88" y="167"/>
                      <a:pt x="88" y="167"/>
                      <a:pt x="88" y="167"/>
                    </a:cubicBezTo>
                    <a:cubicBezTo>
                      <a:pt x="87" y="167"/>
                      <a:pt x="87" y="167"/>
                      <a:pt x="87" y="167"/>
                    </a:cubicBezTo>
                    <a:cubicBezTo>
                      <a:pt x="88" y="167"/>
                      <a:pt x="88" y="167"/>
                      <a:pt x="88" y="167"/>
                    </a:cubicBezTo>
                    <a:cubicBezTo>
                      <a:pt x="87" y="167"/>
                      <a:pt x="87" y="167"/>
                      <a:pt x="87" y="167"/>
                    </a:cubicBezTo>
                    <a:cubicBezTo>
                      <a:pt x="87" y="167"/>
                      <a:pt x="87" y="167"/>
                      <a:pt x="87" y="167"/>
                    </a:cubicBezTo>
                    <a:cubicBezTo>
                      <a:pt x="88" y="167"/>
                      <a:pt x="88" y="167"/>
                      <a:pt x="88" y="167"/>
                    </a:cubicBezTo>
                    <a:cubicBezTo>
                      <a:pt x="87" y="167"/>
                      <a:pt x="87" y="167"/>
                      <a:pt x="87" y="167"/>
                    </a:cubicBezTo>
                    <a:cubicBezTo>
                      <a:pt x="88" y="167"/>
                      <a:pt x="88" y="167"/>
                      <a:pt x="88" y="167"/>
                    </a:cubicBezTo>
                    <a:cubicBezTo>
                      <a:pt x="87" y="166"/>
                      <a:pt x="87" y="166"/>
                      <a:pt x="87" y="166"/>
                    </a:cubicBezTo>
                    <a:cubicBezTo>
                      <a:pt x="87" y="167"/>
                      <a:pt x="87" y="167"/>
                      <a:pt x="87" y="167"/>
                    </a:cubicBezTo>
                    <a:cubicBezTo>
                      <a:pt x="88" y="167"/>
                      <a:pt x="88" y="167"/>
                      <a:pt x="88" y="167"/>
                    </a:cubicBezTo>
                    <a:cubicBezTo>
                      <a:pt x="87" y="166"/>
                      <a:pt x="87" y="166"/>
                      <a:pt x="87" y="166"/>
                    </a:cubicBezTo>
                    <a:cubicBezTo>
                      <a:pt x="88" y="167"/>
                      <a:pt x="88" y="167"/>
                      <a:pt x="88" y="167"/>
                    </a:cubicBezTo>
                    <a:cubicBezTo>
                      <a:pt x="87" y="166"/>
                      <a:pt x="87" y="166"/>
                      <a:pt x="87" y="166"/>
                    </a:cubicBezTo>
                    <a:cubicBezTo>
                      <a:pt x="88" y="167"/>
                      <a:pt x="88" y="167"/>
                      <a:pt x="88" y="167"/>
                    </a:cubicBezTo>
                    <a:cubicBezTo>
                      <a:pt x="88" y="165"/>
                      <a:pt x="88" y="165"/>
                      <a:pt x="88" y="165"/>
                    </a:cubicBezTo>
                    <a:cubicBezTo>
                      <a:pt x="87" y="166"/>
                      <a:pt x="87" y="166"/>
                      <a:pt x="87" y="166"/>
                    </a:cubicBezTo>
                    <a:cubicBezTo>
                      <a:pt x="88" y="167"/>
                      <a:pt x="88" y="167"/>
                      <a:pt x="88" y="167"/>
                    </a:cubicBezTo>
                    <a:cubicBezTo>
                      <a:pt x="88" y="165"/>
                      <a:pt x="88" y="165"/>
                      <a:pt x="88" y="165"/>
                    </a:cubicBezTo>
                    <a:cubicBezTo>
                      <a:pt x="88" y="166"/>
                      <a:pt x="88" y="166"/>
                      <a:pt x="88" y="166"/>
                    </a:cubicBezTo>
                    <a:cubicBezTo>
                      <a:pt x="88" y="165"/>
                      <a:pt x="88" y="165"/>
                      <a:pt x="88" y="165"/>
                    </a:cubicBezTo>
                    <a:cubicBezTo>
                      <a:pt x="88" y="165"/>
                      <a:pt x="88" y="165"/>
                      <a:pt x="88" y="165"/>
                    </a:cubicBezTo>
                    <a:cubicBezTo>
                      <a:pt x="88" y="166"/>
                      <a:pt x="88" y="166"/>
                      <a:pt x="88" y="166"/>
                    </a:cubicBezTo>
                    <a:cubicBezTo>
                      <a:pt x="88" y="165"/>
                      <a:pt x="88" y="165"/>
                      <a:pt x="88" y="165"/>
                    </a:cubicBezTo>
                    <a:cubicBezTo>
                      <a:pt x="88" y="166"/>
                      <a:pt x="88" y="166"/>
                      <a:pt x="88" y="166"/>
                    </a:cubicBezTo>
                    <a:cubicBezTo>
                      <a:pt x="88" y="165"/>
                      <a:pt x="88" y="165"/>
                      <a:pt x="88" y="165"/>
                    </a:cubicBezTo>
                    <a:cubicBezTo>
                      <a:pt x="88" y="165"/>
                      <a:pt x="88" y="165"/>
                      <a:pt x="88" y="165"/>
                    </a:cubicBezTo>
                    <a:cubicBezTo>
                      <a:pt x="88" y="166"/>
                      <a:pt x="88" y="166"/>
                      <a:pt x="88" y="166"/>
                    </a:cubicBezTo>
                    <a:cubicBezTo>
                      <a:pt x="88" y="165"/>
                      <a:pt x="88" y="165"/>
                      <a:pt x="88" y="165"/>
                    </a:cubicBezTo>
                    <a:cubicBezTo>
                      <a:pt x="88" y="165"/>
                      <a:pt x="87" y="165"/>
                      <a:pt x="85" y="164"/>
                    </a:cubicBezTo>
                    <a:cubicBezTo>
                      <a:pt x="80" y="162"/>
                      <a:pt x="69" y="156"/>
                      <a:pt x="59" y="151"/>
                    </a:cubicBezTo>
                    <a:cubicBezTo>
                      <a:pt x="55" y="148"/>
                      <a:pt x="50" y="146"/>
                      <a:pt x="47" y="144"/>
                    </a:cubicBezTo>
                    <a:cubicBezTo>
                      <a:pt x="44" y="142"/>
                      <a:pt x="42" y="141"/>
                      <a:pt x="42" y="141"/>
                    </a:cubicBezTo>
                    <a:cubicBezTo>
                      <a:pt x="41" y="141"/>
                      <a:pt x="40" y="141"/>
                      <a:pt x="40" y="142"/>
                    </a:cubicBezTo>
                    <a:cubicBezTo>
                      <a:pt x="39" y="143"/>
                      <a:pt x="39" y="144"/>
                      <a:pt x="40" y="144"/>
                    </a:cubicBezTo>
                    <a:cubicBezTo>
                      <a:pt x="61" y="157"/>
                      <a:pt x="61" y="157"/>
                      <a:pt x="61" y="157"/>
                    </a:cubicBezTo>
                    <a:cubicBezTo>
                      <a:pt x="62" y="156"/>
                      <a:pt x="62" y="156"/>
                      <a:pt x="62" y="156"/>
                    </a:cubicBezTo>
                    <a:cubicBezTo>
                      <a:pt x="63" y="154"/>
                      <a:pt x="63" y="154"/>
                      <a:pt x="63" y="154"/>
                    </a:cubicBezTo>
                    <a:cubicBezTo>
                      <a:pt x="5" y="126"/>
                      <a:pt x="5" y="126"/>
                      <a:pt x="5" y="126"/>
                    </a:cubicBezTo>
                    <a:cubicBezTo>
                      <a:pt x="4" y="125"/>
                      <a:pt x="4" y="126"/>
                      <a:pt x="3" y="126"/>
                    </a:cubicBezTo>
                    <a:cubicBezTo>
                      <a:pt x="3" y="127"/>
                      <a:pt x="3" y="128"/>
                      <a:pt x="4" y="128"/>
                    </a:cubicBezTo>
                    <a:cubicBezTo>
                      <a:pt x="9" y="132"/>
                      <a:pt x="9" y="132"/>
                      <a:pt x="9" y="132"/>
                    </a:cubicBezTo>
                    <a:cubicBezTo>
                      <a:pt x="2" y="128"/>
                      <a:pt x="2" y="128"/>
                      <a:pt x="2" y="128"/>
                    </a:cubicBezTo>
                    <a:cubicBezTo>
                      <a:pt x="1" y="128"/>
                      <a:pt x="0" y="128"/>
                      <a:pt x="0" y="129"/>
                    </a:cubicBezTo>
                    <a:cubicBezTo>
                      <a:pt x="0" y="130"/>
                      <a:pt x="0" y="131"/>
                      <a:pt x="0" y="131"/>
                    </a:cubicBezTo>
                    <a:cubicBezTo>
                      <a:pt x="5" y="134"/>
                      <a:pt x="5" y="134"/>
                      <a:pt x="5" y="134"/>
                    </a:cubicBezTo>
                    <a:cubicBezTo>
                      <a:pt x="5" y="134"/>
                      <a:pt x="6" y="134"/>
                      <a:pt x="7" y="133"/>
                    </a:cubicBezTo>
                    <a:cubicBezTo>
                      <a:pt x="7" y="133"/>
                      <a:pt x="7" y="132"/>
                      <a:pt x="6" y="13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8" name="Freeform 1205"/>
              <p:cNvSpPr>
                <a:spLocks/>
              </p:cNvSpPr>
              <p:nvPr/>
            </p:nvSpPr>
            <p:spPr bwMode="auto">
              <a:xfrm>
                <a:off x="4163954" y="224628"/>
                <a:ext cx="946475" cy="453922"/>
              </a:xfrm>
              <a:custGeom>
                <a:avLst/>
                <a:gdLst>
                  <a:gd name="T0" fmla="*/ 7 w 588"/>
                  <a:gd name="T1" fmla="*/ 156 h 282"/>
                  <a:gd name="T2" fmla="*/ 8 w 588"/>
                  <a:gd name="T3" fmla="*/ 163 h 282"/>
                  <a:gd name="T4" fmla="*/ 355 w 588"/>
                  <a:gd name="T5" fmla="*/ 64 h 282"/>
                  <a:gd name="T6" fmla="*/ 358 w 588"/>
                  <a:gd name="T7" fmla="*/ 16 h 282"/>
                  <a:gd name="T8" fmla="*/ 557 w 588"/>
                  <a:gd name="T9" fmla="*/ 54 h 282"/>
                  <a:gd name="T10" fmla="*/ 376 w 588"/>
                  <a:gd name="T11" fmla="*/ 207 h 282"/>
                  <a:gd name="T12" fmla="*/ 370 w 588"/>
                  <a:gd name="T13" fmla="*/ 166 h 282"/>
                  <a:gd name="T14" fmla="*/ 14 w 588"/>
                  <a:gd name="T15" fmla="*/ 264 h 282"/>
                  <a:gd name="T16" fmla="*/ 14 w 588"/>
                  <a:gd name="T17" fmla="*/ 156 h 282"/>
                  <a:gd name="T18" fmla="*/ 7 w 588"/>
                  <a:gd name="T19" fmla="*/ 156 h 282"/>
                  <a:gd name="T20" fmla="*/ 8 w 588"/>
                  <a:gd name="T21" fmla="*/ 163 h 282"/>
                  <a:gd name="T22" fmla="*/ 7 w 588"/>
                  <a:gd name="T23" fmla="*/ 156 h 282"/>
                  <a:gd name="T24" fmla="*/ 0 w 588"/>
                  <a:gd name="T25" fmla="*/ 156 h 282"/>
                  <a:gd name="T26" fmla="*/ 0 w 588"/>
                  <a:gd name="T27" fmla="*/ 282 h 282"/>
                  <a:gd name="T28" fmla="*/ 358 w 588"/>
                  <a:gd name="T29" fmla="*/ 184 h 282"/>
                  <a:gd name="T30" fmla="*/ 365 w 588"/>
                  <a:gd name="T31" fmla="*/ 233 h 282"/>
                  <a:gd name="T32" fmla="*/ 588 w 588"/>
                  <a:gd name="T33" fmla="*/ 46 h 282"/>
                  <a:gd name="T34" fmla="*/ 346 w 588"/>
                  <a:gd name="T35" fmla="*/ 0 h 282"/>
                  <a:gd name="T36" fmla="*/ 343 w 588"/>
                  <a:gd name="T37" fmla="*/ 53 h 282"/>
                  <a:gd name="T38" fmla="*/ 0 w 588"/>
                  <a:gd name="T39" fmla="*/ 152 h 282"/>
                  <a:gd name="T40" fmla="*/ 0 w 588"/>
                  <a:gd name="T41" fmla="*/ 156 h 282"/>
                  <a:gd name="T42" fmla="*/ 7 w 588"/>
                  <a:gd name="T43" fmla="*/ 15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8" h="282">
                    <a:moveTo>
                      <a:pt x="7" y="156"/>
                    </a:moveTo>
                    <a:lnTo>
                      <a:pt x="8" y="163"/>
                    </a:lnTo>
                    <a:lnTo>
                      <a:pt x="355" y="64"/>
                    </a:lnTo>
                    <a:lnTo>
                      <a:pt x="358" y="16"/>
                    </a:lnTo>
                    <a:lnTo>
                      <a:pt x="557" y="54"/>
                    </a:lnTo>
                    <a:lnTo>
                      <a:pt x="376" y="207"/>
                    </a:lnTo>
                    <a:lnTo>
                      <a:pt x="370" y="166"/>
                    </a:lnTo>
                    <a:lnTo>
                      <a:pt x="14" y="264"/>
                    </a:lnTo>
                    <a:lnTo>
                      <a:pt x="14" y="156"/>
                    </a:lnTo>
                    <a:lnTo>
                      <a:pt x="7" y="156"/>
                    </a:lnTo>
                    <a:lnTo>
                      <a:pt x="8" y="163"/>
                    </a:lnTo>
                    <a:lnTo>
                      <a:pt x="7" y="156"/>
                    </a:lnTo>
                    <a:lnTo>
                      <a:pt x="0" y="156"/>
                    </a:lnTo>
                    <a:lnTo>
                      <a:pt x="0" y="282"/>
                    </a:lnTo>
                    <a:lnTo>
                      <a:pt x="358" y="184"/>
                    </a:lnTo>
                    <a:lnTo>
                      <a:pt x="365" y="233"/>
                    </a:lnTo>
                    <a:lnTo>
                      <a:pt x="588" y="46"/>
                    </a:lnTo>
                    <a:lnTo>
                      <a:pt x="346" y="0"/>
                    </a:lnTo>
                    <a:lnTo>
                      <a:pt x="343" y="53"/>
                    </a:lnTo>
                    <a:lnTo>
                      <a:pt x="0" y="152"/>
                    </a:lnTo>
                    <a:lnTo>
                      <a:pt x="0" y="156"/>
                    </a:lnTo>
                    <a:lnTo>
                      <a:pt x="7" y="156"/>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09" name="Freeform 1206"/>
              <p:cNvSpPr>
                <a:spLocks/>
              </p:cNvSpPr>
              <p:nvPr/>
            </p:nvSpPr>
            <p:spPr bwMode="auto">
              <a:xfrm>
                <a:off x="3404199" y="12154"/>
                <a:ext cx="721124" cy="658347"/>
              </a:xfrm>
              <a:custGeom>
                <a:avLst/>
                <a:gdLst>
                  <a:gd name="T0" fmla="*/ 434 w 448"/>
                  <a:gd name="T1" fmla="*/ 283 h 409"/>
                  <a:gd name="T2" fmla="*/ 438 w 448"/>
                  <a:gd name="T3" fmla="*/ 277 h 409"/>
                  <a:gd name="T4" fmla="*/ 199 w 448"/>
                  <a:gd name="T5" fmla="*/ 77 h 409"/>
                  <a:gd name="T6" fmla="*/ 196 w 448"/>
                  <a:gd name="T7" fmla="*/ 32 h 409"/>
                  <a:gd name="T8" fmla="*/ 0 w 448"/>
                  <a:gd name="T9" fmla="*/ 0 h 409"/>
                  <a:gd name="T10" fmla="*/ 178 w 448"/>
                  <a:gd name="T11" fmla="*/ 279 h 409"/>
                  <a:gd name="T12" fmla="*/ 186 w 448"/>
                  <a:gd name="T13" fmla="*/ 227 h 409"/>
                  <a:gd name="T14" fmla="*/ 448 w 448"/>
                  <a:gd name="T15" fmla="*/ 409 h 409"/>
                  <a:gd name="T16" fmla="*/ 441 w 448"/>
                  <a:gd name="T17" fmla="*/ 280 h 409"/>
                  <a:gd name="T18" fmla="*/ 438 w 448"/>
                  <a:gd name="T19" fmla="*/ 277 h 409"/>
                  <a:gd name="T20" fmla="*/ 434 w 448"/>
                  <a:gd name="T21" fmla="*/ 283 h 409"/>
                  <a:gd name="T22" fmla="*/ 427 w 448"/>
                  <a:gd name="T23" fmla="*/ 283 h 409"/>
                  <a:gd name="T24" fmla="*/ 433 w 448"/>
                  <a:gd name="T25" fmla="*/ 382 h 409"/>
                  <a:gd name="T26" fmla="*/ 176 w 448"/>
                  <a:gd name="T27" fmla="*/ 203 h 409"/>
                  <a:gd name="T28" fmla="*/ 170 w 448"/>
                  <a:gd name="T29" fmla="*/ 239 h 409"/>
                  <a:gd name="T30" fmla="*/ 29 w 448"/>
                  <a:gd name="T31" fmla="*/ 19 h 409"/>
                  <a:gd name="T32" fmla="*/ 182 w 448"/>
                  <a:gd name="T33" fmla="*/ 45 h 409"/>
                  <a:gd name="T34" fmla="*/ 186 w 448"/>
                  <a:gd name="T35" fmla="*/ 84 h 409"/>
                  <a:gd name="T36" fmla="*/ 430 w 448"/>
                  <a:gd name="T37" fmla="*/ 288 h 409"/>
                  <a:gd name="T38" fmla="*/ 434 w 448"/>
                  <a:gd name="T39" fmla="*/ 283 h 409"/>
                  <a:gd name="T40" fmla="*/ 427 w 448"/>
                  <a:gd name="T41" fmla="*/ 283 h 409"/>
                  <a:gd name="T42" fmla="*/ 434 w 448"/>
                  <a:gd name="T43" fmla="*/ 28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8" h="409">
                    <a:moveTo>
                      <a:pt x="434" y="283"/>
                    </a:moveTo>
                    <a:lnTo>
                      <a:pt x="438" y="277"/>
                    </a:lnTo>
                    <a:lnTo>
                      <a:pt x="199" y="77"/>
                    </a:lnTo>
                    <a:lnTo>
                      <a:pt x="196" y="32"/>
                    </a:lnTo>
                    <a:lnTo>
                      <a:pt x="0" y="0"/>
                    </a:lnTo>
                    <a:lnTo>
                      <a:pt x="178" y="279"/>
                    </a:lnTo>
                    <a:lnTo>
                      <a:pt x="186" y="227"/>
                    </a:lnTo>
                    <a:lnTo>
                      <a:pt x="448" y="409"/>
                    </a:lnTo>
                    <a:lnTo>
                      <a:pt x="441" y="280"/>
                    </a:lnTo>
                    <a:lnTo>
                      <a:pt x="438" y="277"/>
                    </a:lnTo>
                    <a:lnTo>
                      <a:pt x="434" y="283"/>
                    </a:lnTo>
                    <a:lnTo>
                      <a:pt x="427" y="283"/>
                    </a:lnTo>
                    <a:lnTo>
                      <a:pt x="433" y="382"/>
                    </a:lnTo>
                    <a:lnTo>
                      <a:pt x="176" y="203"/>
                    </a:lnTo>
                    <a:lnTo>
                      <a:pt x="170" y="239"/>
                    </a:lnTo>
                    <a:lnTo>
                      <a:pt x="29" y="19"/>
                    </a:lnTo>
                    <a:lnTo>
                      <a:pt x="182" y="45"/>
                    </a:lnTo>
                    <a:lnTo>
                      <a:pt x="186" y="84"/>
                    </a:lnTo>
                    <a:lnTo>
                      <a:pt x="430" y="288"/>
                    </a:lnTo>
                    <a:lnTo>
                      <a:pt x="434" y="283"/>
                    </a:lnTo>
                    <a:lnTo>
                      <a:pt x="427" y="283"/>
                    </a:lnTo>
                    <a:lnTo>
                      <a:pt x="434" y="283"/>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0" name="Freeform 1207"/>
              <p:cNvSpPr>
                <a:spLocks/>
              </p:cNvSpPr>
              <p:nvPr/>
            </p:nvSpPr>
            <p:spPr bwMode="auto">
              <a:xfrm>
                <a:off x="3421905" y="23422"/>
                <a:ext cx="693760" cy="626154"/>
              </a:xfrm>
              <a:custGeom>
                <a:avLst/>
                <a:gdLst>
                  <a:gd name="T0" fmla="*/ 217 w 317"/>
                  <a:gd name="T1" fmla="*/ 215 h 286"/>
                  <a:gd name="T2" fmla="*/ 298 w 317"/>
                  <a:gd name="T3" fmla="*/ 265 h 286"/>
                  <a:gd name="T4" fmla="*/ 126 w 317"/>
                  <a:gd name="T5" fmla="*/ 153 h 286"/>
                  <a:gd name="T6" fmla="*/ 126 w 317"/>
                  <a:gd name="T7" fmla="*/ 155 h 286"/>
                  <a:gd name="T8" fmla="*/ 78 w 317"/>
                  <a:gd name="T9" fmla="*/ 118 h 286"/>
                  <a:gd name="T10" fmla="*/ 78 w 317"/>
                  <a:gd name="T11" fmla="*/ 112 h 286"/>
                  <a:gd name="T12" fmla="*/ 313 w 317"/>
                  <a:gd name="T13" fmla="*/ 251 h 286"/>
                  <a:gd name="T14" fmla="*/ 64 w 317"/>
                  <a:gd name="T15" fmla="*/ 98 h 286"/>
                  <a:gd name="T16" fmla="*/ 56 w 317"/>
                  <a:gd name="T17" fmla="*/ 85 h 286"/>
                  <a:gd name="T18" fmla="*/ 49 w 317"/>
                  <a:gd name="T19" fmla="*/ 73 h 286"/>
                  <a:gd name="T20" fmla="*/ 304 w 317"/>
                  <a:gd name="T21" fmla="*/ 228 h 286"/>
                  <a:gd name="T22" fmla="*/ 313 w 317"/>
                  <a:gd name="T23" fmla="*/ 217 h 286"/>
                  <a:gd name="T24" fmla="*/ 27 w 317"/>
                  <a:gd name="T25" fmla="*/ 40 h 286"/>
                  <a:gd name="T26" fmla="*/ 311 w 317"/>
                  <a:gd name="T27" fmla="*/ 210 h 286"/>
                  <a:gd name="T28" fmla="*/ 14 w 317"/>
                  <a:gd name="T29" fmla="*/ 20 h 286"/>
                  <a:gd name="T30" fmla="*/ 10 w 317"/>
                  <a:gd name="T31" fmla="*/ 14 h 286"/>
                  <a:gd name="T32" fmla="*/ 275 w 317"/>
                  <a:gd name="T33" fmla="*/ 171 h 286"/>
                  <a:gd name="T34" fmla="*/ 13 w 317"/>
                  <a:gd name="T35" fmla="*/ 3 h 286"/>
                  <a:gd name="T36" fmla="*/ 34 w 317"/>
                  <a:gd name="T37" fmla="*/ 11 h 286"/>
                  <a:gd name="T38" fmla="*/ 190 w 317"/>
                  <a:gd name="T39" fmla="*/ 104 h 286"/>
                  <a:gd name="T40" fmla="*/ 41 w 317"/>
                  <a:gd name="T41" fmla="*/ 9 h 286"/>
                  <a:gd name="T42" fmla="*/ 98 w 317"/>
                  <a:gd name="T43" fmla="*/ 37 h 286"/>
                  <a:gd name="T44" fmla="*/ 55 w 317"/>
                  <a:gd name="T45" fmla="*/ 11 h 286"/>
                  <a:gd name="T46" fmla="*/ 135 w 317"/>
                  <a:gd name="T47" fmla="*/ 54 h 286"/>
                  <a:gd name="T48" fmla="*/ 67 w 317"/>
                  <a:gd name="T49" fmla="*/ 13 h 286"/>
                  <a:gd name="T50" fmla="*/ 80 w 317"/>
                  <a:gd name="T51" fmla="*/ 14 h 286"/>
                  <a:gd name="T52" fmla="*/ 79 w 317"/>
                  <a:gd name="T53" fmla="*/ 16 h 286"/>
                  <a:gd name="T54" fmla="*/ 94 w 317"/>
                  <a:gd name="T55" fmla="*/ 19 h 286"/>
                  <a:gd name="T56" fmla="*/ 133 w 317"/>
                  <a:gd name="T57" fmla="*/ 30 h 286"/>
                  <a:gd name="T58" fmla="*/ 130 w 317"/>
                  <a:gd name="T59" fmla="*/ 26 h 286"/>
                  <a:gd name="T60" fmla="*/ 131 w 317"/>
                  <a:gd name="T61" fmla="*/ 23 h 286"/>
                  <a:gd name="T62" fmla="*/ 130 w 317"/>
                  <a:gd name="T63" fmla="*/ 35 h 286"/>
                  <a:gd name="T64" fmla="*/ 95 w 317"/>
                  <a:gd name="T65" fmla="*/ 16 h 286"/>
                  <a:gd name="T66" fmla="*/ 132 w 317"/>
                  <a:gd name="T67" fmla="*/ 41 h 286"/>
                  <a:gd name="T68" fmla="*/ 133 w 317"/>
                  <a:gd name="T69" fmla="*/ 48 h 286"/>
                  <a:gd name="T70" fmla="*/ 133 w 317"/>
                  <a:gd name="T71" fmla="*/ 48 h 286"/>
                  <a:gd name="T72" fmla="*/ 133 w 317"/>
                  <a:gd name="T73" fmla="*/ 55 h 286"/>
                  <a:gd name="T74" fmla="*/ 134 w 317"/>
                  <a:gd name="T75" fmla="*/ 54 h 286"/>
                  <a:gd name="T76" fmla="*/ 158 w 317"/>
                  <a:gd name="T77" fmla="*/ 74 h 286"/>
                  <a:gd name="T78" fmla="*/ 190 w 317"/>
                  <a:gd name="T79" fmla="*/ 102 h 286"/>
                  <a:gd name="T80" fmla="*/ 24 w 317"/>
                  <a:gd name="T81" fmla="*/ 6 h 286"/>
                  <a:gd name="T82" fmla="*/ 218 w 317"/>
                  <a:gd name="T83" fmla="*/ 127 h 286"/>
                  <a:gd name="T84" fmla="*/ 271 w 317"/>
                  <a:gd name="T85" fmla="*/ 171 h 286"/>
                  <a:gd name="T86" fmla="*/ 273 w 317"/>
                  <a:gd name="T87" fmla="*/ 170 h 286"/>
                  <a:gd name="T88" fmla="*/ 297 w 317"/>
                  <a:gd name="T89" fmla="*/ 191 h 286"/>
                  <a:gd name="T90" fmla="*/ 190 w 317"/>
                  <a:gd name="T91" fmla="*/ 133 h 286"/>
                  <a:gd name="T92" fmla="*/ 310 w 317"/>
                  <a:gd name="T93" fmla="*/ 209 h 286"/>
                  <a:gd name="T94" fmla="*/ 26 w 317"/>
                  <a:gd name="T95" fmla="*/ 39 h 286"/>
                  <a:gd name="T96" fmla="*/ 311 w 317"/>
                  <a:gd name="T97" fmla="*/ 218 h 286"/>
                  <a:gd name="T98" fmla="*/ 313 w 317"/>
                  <a:gd name="T99" fmla="*/ 232 h 286"/>
                  <a:gd name="T100" fmla="*/ 313 w 317"/>
                  <a:gd name="T101" fmla="*/ 232 h 286"/>
                  <a:gd name="T102" fmla="*/ 62 w 317"/>
                  <a:gd name="T103" fmla="*/ 85 h 286"/>
                  <a:gd name="T104" fmla="*/ 312 w 317"/>
                  <a:gd name="T105" fmla="*/ 245 h 286"/>
                  <a:gd name="T106" fmla="*/ 312 w 317"/>
                  <a:gd name="T107" fmla="*/ 244 h 286"/>
                  <a:gd name="T108" fmla="*/ 312 w 317"/>
                  <a:gd name="T109" fmla="*/ 253 h 286"/>
                  <a:gd name="T110" fmla="*/ 307 w 317"/>
                  <a:gd name="T111" fmla="*/ 255 h 286"/>
                  <a:gd name="T112" fmla="*/ 94 w 317"/>
                  <a:gd name="T113" fmla="*/ 132 h 286"/>
                  <a:gd name="T114" fmla="*/ 313 w 317"/>
                  <a:gd name="T115" fmla="*/ 271 h 286"/>
                  <a:gd name="T116" fmla="*/ 314 w 317"/>
                  <a:gd name="T117" fmla="*/ 270 h 286"/>
                  <a:gd name="T118" fmla="*/ 215 w 317"/>
                  <a:gd name="T119" fmla="*/ 218 h 286"/>
                  <a:gd name="T120" fmla="*/ 314 w 317"/>
                  <a:gd name="T121" fmla="*/ 279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7" h="286">
                    <a:moveTo>
                      <a:pt x="314" y="283"/>
                    </a:moveTo>
                    <a:cubicBezTo>
                      <a:pt x="309" y="280"/>
                      <a:pt x="309" y="280"/>
                      <a:pt x="309" y="280"/>
                    </a:cubicBezTo>
                    <a:cubicBezTo>
                      <a:pt x="315" y="280"/>
                      <a:pt x="315" y="280"/>
                      <a:pt x="315" y="280"/>
                    </a:cubicBezTo>
                    <a:cubicBezTo>
                      <a:pt x="316" y="280"/>
                      <a:pt x="317" y="279"/>
                      <a:pt x="317" y="278"/>
                    </a:cubicBezTo>
                    <a:cubicBezTo>
                      <a:pt x="317" y="278"/>
                      <a:pt x="316" y="278"/>
                      <a:pt x="316" y="278"/>
                    </a:cubicBezTo>
                    <a:cubicBezTo>
                      <a:pt x="316" y="277"/>
                      <a:pt x="316" y="277"/>
                      <a:pt x="316" y="277"/>
                    </a:cubicBezTo>
                    <a:cubicBezTo>
                      <a:pt x="316" y="277"/>
                      <a:pt x="316" y="277"/>
                      <a:pt x="316" y="277"/>
                    </a:cubicBezTo>
                    <a:cubicBezTo>
                      <a:pt x="315" y="276"/>
                      <a:pt x="308" y="272"/>
                      <a:pt x="299" y="266"/>
                    </a:cubicBezTo>
                    <a:cubicBezTo>
                      <a:pt x="284" y="257"/>
                      <a:pt x="264" y="245"/>
                      <a:pt x="247" y="234"/>
                    </a:cubicBezTo>
                    <a:cubicBezTo>
                      <a:pt x="238" y="229"/>
                      <a:pt x="231" y="224"/>
                      <a:pt x="225" y="221"/>
                    </a:cubicBezTo>
                    <a:cubicBezTo>
                      <a:pt x="222" y="219"/>
                      <a:pt x="220" y="217"/>
                      <a:pt x="219" y="216"/>
                    </a:cubicBezTo>
                    <a:cubicBezTo>
                      <a:pt x="218" y="216"/>
                      <a:pt x="217" y="216"/>
                      <a:pt x="217" y="215"/>
                    </a:cubicBezTo>
                    <a:cubicBezTo>
                      <a:pt x="216" y="215"/>
                      <a:pt x="216" y="215"/>
                      <a:pt x="216" y="215"/>
                    </a:cubicBezTo>
                    <a:cubicBezTo>
                      <a:pt x="216" y="215"/>
                      <a:pt x="216" y="215"/>
                      <a:pt x="216" y="215"/>
                    </a:cubicBezTo>
                    <a:cubicBezTo>
                      <a:pt x="216" y="216"/>
                      <a:pt x="216" y="216"/>
                      <a:pt x="216" y="216"/>
                    </a:cubicBezTo>
                    <a:cubicBezTo>
                      <a:pt x="217" y="215"/>
                      <a:pt x="217" y="215"/>
                      <a:pt x="217" y="215"/>
                    </a:cubicBezTo>
                    <a:cubicBezTo>
                      <a:pt x="216" y="215"/>
                      <a:pt x="216" y="215"/>
                      <a:pt x="216" y="215"/>
                    </a:cubicBezTo>
                    <a:cubicBezTo>
                      <a:pt x="216" y="216"/>
                      <a:pt x="216" y="216"/>
                      <a:pt x="216" y="216"/>
                    </a:cubicBezTo>
                    <a:cubicBezTo>
                      <a:pt x="217" y="215"/>
                      <a:pt x="217" y="215"/>
                      <a:pt x="217" y="215"/>
                    </a:cubicBezTo>
                    <a:cubicBezTo>
                      <a:pt x="216" y="216"/>
                      <a:pt x="216" y="216"/>
                      <a:pt x="216" y="216"/>
                    </a:cubicBezTo>
                    <a:cubicBezTo>
                      <a:pt x="217" y="215"/>
                      <a:pt x="217" y="215"/>
                      <a:pt x="217" y="215"/>
                    </a:cubicBezTo>
                    <a:cubicBezTo>
                      <a:pt x="217" y="215"/>
                      <a:pt x="217" y="215"/>
                      <a:pt x="217" y="215"/>
                    </a:cubicBezTo>
                    <a:cubicBezTo>
                      <a:pt x="216" y="216"/>
                      <a:pt x="216" y="216"/>
                      <a:pt x="216" y="216"/>
                    </a:cubicBezTo>
                    <a:cubicBezTo>
                      <a:pt x="217" y="215"/>
                      <a:pt x="217" y="215"/>
                      <a:pt x="217" y="215"/>
                    </a:cubicBezTo>
                    <a:cubicBezTo>
                      <a:pt x="215" y="216"/>
                      <a:pt x="215" y="216"/>
                      <a:pt x="215" y="216"/>
                    </a:cubicBezTo>
                    <a:cubicBezTo>
                      <a:pt x="217" y="216"/>
                      <a:pt x="217" y="216"/>
                      <a:pt x="217" y="216"/>
                    </a:cubicBezTo>
                    <a:cubicBezTo>
                      <a:pt x="217" y="216"/>
                      <a:pt x="217" y="215"/>
                      <a:pt x="217" y="215"/>
                    </a:cubicBezTo>
                    <a:cubicBezTo>
                      <a:pt x="215" y="216"/>
                      <a:pt x="215" y="216"/>
                      <a:pt x="215" y="216"/>
                    </a:cubicBezTo>
                    <a:cubicBezTo>
                      <a:pt x="217" y="216"/>
                      <a:pt x="217" y="216"/>
                      <a:pt x="217" y="216"/>
                    </a:cubicBezTo>
                    <a:cubicBezTo>
                      <a:pt x="215" y="216"/>
                      <a:pt x="215" y="216"/>
                      <a:pt x="215" y="216"/>
                    </a:cubicBezTo>
                    <a:cubicBezTo>
                      <a:pt x="215" y="218"/>
                      <a:pt x="215" y="218"/>
                      <a:pt x="215" y="218"/>
                    </a:cubicBezTo>
                    <a:cubicBezTo>
                      <a:pt x="215" y="216"/>
                      <a:pt x="215" y="216"/>
                      <a:pt x="215" y="216"/>
                    </a:cubicBezTo>
                    <a:cubicBezTo>
                      <a:pt x="215" y="217"/>
                      <a:pt x="215" y="217"/>
                      <a:pt x="215" y="217"/>
                    </a:cubicBezTo>
                    <a:cubicBezTo>
                      <a:pt x="215" y="217"/>
                      <a:pt x="215" y="218"/>
                      <a:pt x="215" y="218"/>
                    </a:cubicBezTo>
                    <a:cubicBezTo>
                      <a:pt x="215" y="216"/>
                      <a:pt x="215" y="216"/>
                      <a:pt x="215" y="216"/>
                    </a:cubicBezTo>
                    <a:cubicBezTo>
                      <a:pt x="215" y="217"/>
                      <a:pt x="215" y="217"/>
                      <a:pt x="215" y="217"/>
                    </a:cubicBezTo>
                    <a:cubicBezTo>
                      <a:pt x="215" y="217"/>
                      <a:pt x="215" y="217"/>
                      <a:pt x="215" y="217"/>
                    </a:cubicBezTo>
                    <a:cubicBezTo>
                      <a:pt x="215" y="217"/>
                      <a:pt x="215" y="217"/>
                      <a:pt x="215" y="217"/>
                    </a:cubicBezTo>
                    <a:cubicBezTo>
                      <a:pt x="215" y="217"/>
                      <a:pt x="215" y="217"/>
                      <a:pt x="215" y="217"/>
                    </a:cubicBezTo>
                    <a:cubicBezTo>
                      <a:pt x="215" y="217"/>
                      <a:pt x="215" y="217"/>
                      <a:pt x="215" y="217"/>
                    </a:cubicBezTo>
                    <a:cubicBezTo>
                      <a:pt x="215" y="217"/>
                      <a:pt x="215" y="217"/>
                      <a:pt x="215" y="217"/>
                    </a:cubicBezTo>
                    <a:cubicBezTo>
                      <a:pt x="215" y="217"/>
                      <a:pt x="215" y="218"/>
                      <a:pt x="216" y="218"/>
                    </a:cubicBezTo>
                    <a:cubicBezTo>
                      <a:pt x="222" y="222"/>
                      <a:pt x="245" y="235"/>
                      <a:pt x="267" y="248"/>
                    </a:cubicBezTo>
                    <a:cubicBezTo>
                      <a:pt x="278" y="255"/>
                      <a:pt x="289" y="261"/>
                      <a:pt x="298" y="265"/>
                    </a:cubicBezTo>
                    <a:cubicBezTo>
                      <a:pt x="302" y="268"/>
                      <a:pt x="306" y="270"/>
                      <a:pt x="308" y="271"/>
                    </a:cubicBezTo>
                    <a:cubicBezTo>
                      <a:pt x="310" y="272"/>
                      <a:pt x="311" y="272"/>
                      <a:pt x="312" y="272"/>
                    </a:cubicBezTo>
                    <a:cubicBezTo>
                      <a:pt x="313" y="273"/>
                      <a:pt x="314" y="273"/>
                      <a:pt x="314" y="273"/>
                    </a:cubicBezTo>
                    <a:cubicBezTo>
                      <a:pt x="315" y="273"/>
                      <a:pt x="315" y="273"/>
                      <a:pt x="315" y="273"/>
                    </a:cubicBezTo>
                    <a:cubicBezTo>
                      <a:pt x="315" y="273"/>
                      <a:pt x="316" y="273"/>
                      <a:pt x="316" y="272"/>
                    </a:cubicBezTo>
                    <a:cubicBezTo>
                      <a:pt x="316" y="272"/>
                      <a:pt x="316" y="272"/>
                      <a:pt x="316" y="272"/>
                    </a:cubicBezTo>
                    <a:cubicBezTo>
                      <a:pt x="316" y="271"/>
                      <a:pt x="316" y="271"/>
                      <a:pt x="316" y="271"/>
                    </a:cubicBezTo>
                    <a:cubicBezTo>
                      <a:pt x="316" y="270"/>
                      <a:pt x="316" y="270"/>
                      <a:pt x="315" y="269"/>
                    </a:cubicBezTo>
                    <a:cubicBezTo>
                      <a:pt x="315" y="268"/>
                      <a:pt x="313" y="267"/>
                      <a:pt x="311" y="266"/>
                    </a:cubicBezTo>
                    <a:cubicBezTo>
                      <a:pt x="304" y="260"/>
                      <a:pt x="289" y="250"/>
                      <a:pt x="270" y="239"/>
                    </a:cubicBezTo>
                    <a:cubicBezTo>
                      <a:pt x="242" y="221"/>
                      <a:pt x="206" y="200"/>
                      <a:pt x="177" y="183"/>
                    </a:cubicBezTo>
                    <a:cubicBezTo>
                      <a:pt x="163" y="175"/>
                      <a:pt x="150" y="167"/>
                      <a:pt x="141" y="161"/>
                    </a:cubicBezTo>
                    <a:cubicBezTo>
                      <a:pt x="137" y="159"/>
                      <a:pt x="133" y="156"/>
                      <a:pt x="130" y="155"/>
                    </a:cubicBezTo>
                    <a:cubicBezTo>
                      <a:pt x="129" y="154"/>
                      <a:pt x="128" y="153"/>
                      <a:pt x="128" y="153"/>
                    </a:cubicBezTo>
                    <a:cubicBezTo>
                      <a:pt x="127" y="153"/>
                      <a:pt x="127" y="153"/>
                      <a:pt x="127" y="153"/>
                    </a:cubicBezTo>
                    <a:cubicBezTo>
                      <a:pt x="127" y="152"/>
                      <a:pt x="127" y="152"/>
                      <a:pt x="127" y="152"/>
                    </a:cubicBezTo>
                    <a:cubicBezTo>
                      <a:pt x="126" y="153"/>
                      <a:pt x="126" y="153"/>
                      <a:pt x="126" y="153"/>
                    </a:cubicBezTo>
                    <a:cubicBezTo>
                      <a:pt x="127" y="153"/>
                      <a:pt x="127" y="153"/>
                      <a:pt x="127" y="153"/>
                    </a:cubicBezTo>
                    <a:cubicBezTo>
                      <a:pt x="127" y="152"/>
                      <a:pt x="127" y="152"/>
                      <a:pt x="127" y="152"/>
                    </a:cubicBezTo>
                    <a:cubicBezTo>
                      <a:pt x="126" y="153"/>
                      <a:pt x="126" y="153"/>
                      <a:pt x="126" y="153"/>
                    </a:cubicBezTo>
                    <a:cubicBezTo>
                      <a:pt x="127" y="153"/>
                      <a:pt x="127" y="153"/>
                      <a:pt x="127" y="153"/>
                    </a:cubicBezTo>
                    <a:cubicBezTo>
                      <a:pt x="126" y="153"/>
                      <a:pt x="126" y="153"/>
                      <a:pt x="126" y="153"/>
                    </a:cubicBezTo>
                    <a:cubicBezTo>
                      <a:pt x="127" y="153"/>
                      <a:pt x="127" y="153"/>
                      <a:pt x="127" y="153"/>
                    </a:cubicBezTo>
                    <a:cubicBezTo>
                      <a:pt x="127" y="153"/>
                      <a:pt x="127" y="153"/>
                      <a:pt x="127" y="153"/>
                    </a:cubicBezTo>
                    <a:cubicBezTo>
                      <a:pt x="126" y="153"/>
                      <a:pt x="126" y="153"/>
                      <a:pt x="126" y="153"/>
                    </a:cubicBezTo>
                    <a:cubicBezTo>
                      <a:pt x="127" y="153"/>
                      <a:pt x="127" y="153"/>
                      <a:pt x="127" y="153"/>
                    </a:cubicBezTo>
                    <a:cubicBezTo>
                      <a:pt x="126" y="153"/>
                      <a:pt x="126" y="153"/>
                      <a:pt x="126" y="153"/>
                    </a:cubicBezTo>
                    <a:cubicBezTo>
                      <a:pt x="127" y="154"/>
                      <a:pt x="127" y="154"/>
                      <a:pt x="127" y="154"/>
                    </a:cubicBezTo>
                    <a:cubicBezTo>
                      <a:pt x="127" y="153"/>
                      <a:pt x="127" y="153"/>
                      <a:pt x="127" y="153"/>
                    </a:cubicBezTo>
                    <a:cubicBezTo>
                      <a:pt x="126" y="153"/>
                      <a:pt x="126" y="153"/>
                      <a:pt x="126" y="153"/>
                    </a:cubicBezTo>
                    <a:cubicBezTo>
                      <a:pt x="127" y="154"/>
                      <a:pt x="127" y="154"/>
                      <a:pt x="127" y="154"/>
                    </a:cubicBezTo>
                    <a:cubicBezTo>
                      <a:pt x="127" y="154"/>
                      <a:pt x="127" y="154"/>
                      <a:pt x="127" y="154"/>
                    </a:cubicBezTo>
                    <a:cubicBezTo>
                      <a:pt x="126" y="153"/>
                      <a:pt x="126" y="153"/>
                      <a:pt x="126" y="153"/>
                    </a:cubicBezTo>
                    <a:cubicBezTo>
                      <a:pt x="126" y="155"/>
                      <a:pt x="126" y="155"/>
                      <a:pt x="126" y="155"/>
                    </a:cubicBezTo>
                    <a:cubicBezTo>
                      <a:pt x="127" y="154"/>
                      <a:pt x="127" y="154"/>
                      <a:pt x="127" y="154"/>
                    </a:cubicBezTo>
                    <a:cubicBezTo>
                      <a:pt x="126" y="153"/>
                      <a:pt x="126" y="153"/>
                      <a:pt x="126" y="153"/>
                    </a:cubicBezTo>
                    <a:cubicBezTo>
                      <a:pt x="126" y="155"/>
                      <a:pt x="126" y="155"/>
                      <a:pt x="126" y="155"/>
                    </a:cubicBezTo>
                    <a:cubicBezTo>
                      <a:pt x="126" y="154"/>
                      <a:pt x="126" y="154"/>
                      <a:pt x="126" y="154"/>
                    </a:cubicBezTo>
                    <a:cubicBezTo>
                      <a:pt x="126" y="155"/>
                      <a:pt x="126" y="155"/>
                      <a:pt x="126" y="155"/>
                    </a:cubicBezTo>
                    <a:cubicBezTo>
                      <a:pt x="126" y="155"/>
                      <a:pt x="126" y="155"/>
                      <a:pt x="126" y="155"/>
                    </a:cubicBezTo>
                    <a:cubicBezTo>
                      <a:pt x="126" y="154"/>
                      <a:pt x="126" y="154"/>
                      <a:pt x="126" y="154"/>
                    </a:cubicBezTo>
                    <a:cubicBezTo>
                      <a:pt x="126" y="155"/>
                      <a:pt x="126" y="155"/>
                      <a:pt x="126" y="155"/>
                    </a:cubicBezTo>
                    <a:cubicBezTo>
                      <a:pt x="126" y="155"/>
                      <a:pt x="126" y="155"/>
                      <a:pt x="126" y="155"/>
                    </a:cubicBezTo>
                    <a:cubicBezTo>
                      <a:pt x="126" y="155"/>
                      <a:pt x="126" y="155"/>
                      <a:pt x="126" y="155"/>
                    </a:cubicBezTo>
                    <a:cubicBezTo>
                      <a:pt x="126" y="155"/>
                      <a:pt x="126" y="155"/>
                      <a:pt x="126" y="155"/>
                    </a:cubicBezTo>
                    <a:cubicBezTo>
                      <a:pt x="126" y="155"/>
                      <a:pt x="126" y="155"/>
                      <a:pt x="126" y="155"/>
                    </a:cubicBezTo>
                    <a:cubicBezTo>
                      <a:pt x="126" y="155"/>
                      <a:pt x="126" y="155"/>
                      <a:pt x="126" y="155"/>
                    </a:cubicBezTo>
                    <a:cubicBezTo>
                      <a:pt x="126" y="155"/>
                      <a:pt x="126" y="155"/>
                      <a:pt x="127" y="155"/>
                    </a:cubicBezTo>
                    <a:cubicBezTo>
                      <a:pt x="129" y="156"/>
                      <a:pt x="134" y="158"/>
                      <a:pt x="141" y="162"/>
                    </a:cubicBezTo>
                    <a:cubicBezTo>
                      <a:pt x="163" y="174"/>
                      <a:pt x="206" y="200"/>
                      <a:pt x="244" y="224"/>
                    </a:cubicBezTo>
                    <a:cubicBezTo>
                      <a:pt x="262" y="235"/>
                      <a:pt x="280" y="246"/>
                      <a:pt x="292" y="254"/>
                    </a:cubicBezTo>
                    <a:cubicBezTo>
                      <a:pt x="299" y="258"/>
                      <a:pt x="304" y="261"/>
                      <a:pt x="307" y="263"/>
                    </a:cubicBezTo>
                    <a:cubicBezTo>
                      <a:pt x="311" y="265"/>
                      <a:pt x="313" y="267"/>
                      <a:pt x="313" y="267"/>
                    </a:cubicBezTo>
                    <a:cubicBezTo>
                      <a:pt x="314" y="265"/>
                      <a:pt x="314" y="265"/>
                      <a:pt x="314" y="265"/>
                    </a:cubicBezTo>
                    <a:cubicBezTo>
                      <a:pt x="314" y="264"/>
                      <a:pt x="314" y="264"/>
                      <a:pt x="314" y="264"/>
                    </a:cubicBezTo>
                    <a:cubicBezTo>
                      <a:pt x="314" y="264"/>
                      <a:pt x="311" y="262"/>
                      <a:pt x="304" y="258"/>
                    </a:cubicBezTo>
                    <a:cubicBezTo>
                      <a:pt x="282" y="244"/>
                      <a:pt x="225" y="210"/>
                      <a:pt x="174" y="179"/>
                    </a:cubicBezTo>
                    <a:cubicBezTo>
                      <a:pt x="149" y="163"/>
                      <a:pt x="125" y="148"/>
                      <a:pt x="107" y="137"/>
                    </a:cubicBezTo>
                    <a:cubicBezTo>
                      <a:pt x="98" y="131"/>
                      <a:pt x="91" y="127"/>
                      <a:pt x="86" y="123"/>
                    </a:cubicBezTo>
                    <a:cubicBezTo>
                      <a:pt x="84" y="121"/>
                      <a:pt x="82" y="120"/>
                      <a:pt x="80" y="119"/>
                    </a:cubicBezTo>
                    <a:cubicBezTo>
                      <a:pt x="80" y="118"/>
                      <a:pt x="79" y="118"/>
                      <a:pt x="79" y="118"/>
                    </a:cubicBezTo>
                    <a:cubicBezTo>
                      <a:pt x="79" y="117"/>
                      <a:pt x="79" y="117"/>
                      <a:pt x="79" y="117"/>
                    </a:cubicBezTo>
                    <a:cubicBezTo>
                      <a:pt x="78" y="118"/>
                      <a:pt x="78" y="118"/>
                      <a:pt x="78" y="118"/>
                    </a:cubicBezTo>
                    <a:cubicBezTo>
                      <a:pt x="79" y="118"/>
                      <a:pt x="79" y="118"/>
                      <a:pt x="79" y="118"/>
                    </a:cubicBezTo>
                    <a:cubicBezTo>
                      <a:pt x="79" y="117"/>
                      <a:pt x="79" y="117"/>
                      <a:pt x="79" y="117"/>
                    </a:cubicBezTo>
                    <a:cubicBezTo>
                      <a:pt x="78" y="118"/>
                      <a:pt x="78" y="118"/>
                      <a:pt x="78" y="118"/>
                    </a:cubicBezTo>
                    <a:cubicBezTo>
                      <a:pt x="79" y="118"/>
                      <a:pt x="79" y="118"/>
                      <a:pt x="79" y="118"/>
                    </a:cubicBezTo>
                    <a:cubicBezTo>
                      <a:pt x="78" y="118"/>
                      <a:pt x="78" y="118"/>
                      <a:pt x="78" y="118"/>
                    </a:cubicBezTo>
                    <a:cubicBezTo>
                      <a:pt x="79" y="118"/>
                      <a:pt x="79" y="118"/>
                      <a:pt x="79" y="118"/>
                    </a:cubicBezTo>
                    <a:cubicBezTo>
                      <a:pt x="79" y="118"/>
                      <a:pt x="79" y="118"/>
                      <a:pt x="79" y="118"/>
                    </a:cubicBezTo>
                    <a:cubicBezTo>
                      <a:pt x="78" y="118"/>
                      <a:pt x="78" y="118"/>
                      <a:pt x="78" y="118"/>
                    </a:cubicBezTo>
                    <a:cubicBezTo>
                      <a:pt x="79" y="118"/>
                      <a:pt x="79" y="118"/>
                      <a:pt x="79" y="118"/>
                    </a:cubicBezTo>
                    <a:cubicBezTo>
                      <a:pt x="78" y="118"/>
                      <a:pt x="78" y="118"/>
                      <a:pt x="78" y="118"/>
                    </a:cubicBezTo>
                    <a:cubicBezTo>
                      <a:pt x="79" y="119"/>
                      <a:pt x="79" y="119"/>
                      <a:pt x="79" y="119"/>
                    </a:cubicBezTo>
                    <a:cubicBezTo>
                      <a:pt x="79" y="118"/>
                      <a:pt x="79" y="118"/>
                      <a:pt x="79" y="118"/>
                    </a:cubicBezTo>
                    <a:cubicBezTo>
                      <a:pt x="78" y="118"/>
                      <a:pt x="78" y="118"/>
                      <a:pt x="78" y="118"/>
                    </a:cubicBezTo>
                    <a:cubicBezTo>
                      <a:pt x="79" y="119"/>
                      <a:pt x="79" y="119"/>
                      <a:pt x="79" y="119"/>
                    </a:cubicBezTo>
                    <a:cubicBezTo>
                      <a:pt x="78" y="118"/>
                      <a:pt x="78" y="118"/>
                      <a:pt x="78" y="118"/>
                    </a:cubicBezTo>
                    <a:cubicBezTo>
                      <a:pt x="77" y="119"/>
                      <a:pt x="77" y="119"/>
                      <a:pt x="77" y="119"/>
                    </a:cubicBezTo>
                    <a:cubicBezTo>
                      <a:pt x="312" y="259"/>
                      <a:pt x="312" y="259"/>
                      <a:pt x="312" y="259"/>
                    </a:cubicBezTo>
                    <a:cubicBezTo>
                      <a:pt x="312" y="259"/>
                      <a:pt x="313" y="259"/>
                      <a:pt x="314" y="258"/>
                    </a:cubicBezTo>
                    <a:cubicBezTo>
                      <a:pt x="314" y="258"/>
                      <a:pt x="314" y="258"/>
                      <a:pt x="314" y="258"/>
                    </a:cubicBezTo>
                    <a:cubicBezTo>
                      <a:pt x="314" y="257"/>
                      <a:pt x="314" y="257"/>
                      <a:pt x="314" y="256"/>
                    </a:cubicBezTo>
                    <a:cubicBezTo>
                      <a:pt x="313" y="256"/>
                      <a:pt x="313" y="255"/>
                      <a:pt x="312" y="255"/>
                    </a:cubicBezTo>
                    <a:cubicBezTo>
                      <a:pt x="309" y="253"/>
                      <a:pt x="304" y="249"/>
                      <a:pt x="296" y="244"/>
                    </a:cubicBezTo>
                    <a:cubicBezTo>
                      <a:pt x="267" y="227"/>
                      <a:pt x="211" y="194"/>
                      <a:pt x="162" y="165"/>
                    </a:cubicBezTo>
                    <a:cubicBezTo>
                      <a:pt x="137" y="150"/>
                      <a:pt x="114" y="136"/>
                      <a:pt x="97" y="125"/>
                    </a:cubicBezTo>
                    <a:cubicBezTo>
                      <a:pt x="89" y="120"/>
                      <a:pt x="82" y="115"/>
                      <a:pt x="78" y="112"/>
                    </a:cubicBezTo>
                    <a:cubicBezTo>
                      <a:pt x="75" y="110"/>
                      <a:pt x="73" y="109"/>
                      <a:pt x="72" y="107"/>
                    </a:cubicBezTo>
                    <a:cubicBezTo>
                      <a:pt x="72" y="107"/>
                      <a:pt x="71" y="106"/>
                      <a:pt x="71" y="106"/>
                    </a:cubicBezTo>
                    <a:cubicBezTo>
                      <a:pt x="71" y="106"/>
                      <a:pt x="71" y="106"/>
                      <a:pt x="71" y="106"/>
                    </a:cubicBezTo>
                    <a:cubicBezTo>
                      <a:pt x="71" y="106"/>
                      <a:pt x="71" y="106"/>
                      <a:pt x="71" y="106"/>
                    </a:cubicBezTo>
                    <a:cubicBezTo>
                      <a:pt x="70" y="106"/>
                      <a:pt x="70" y="106"/>
                      <a:pt x="70" y="106"/>
                    </a:cubicBezTo>
                    <a:cubicBezTo>
                      <a:pt x="71" y="106"/>
                      <a:pt x="71" y="106"/>
                      <a:pt x="71" y="106"/>
                    </a:cubicBezTo>
                    <a:cubicBezTo>
                      <a:pt x="71" y="106"/>
                      <a:pt x="71" y="106"/>
                      <a:pt x="71" y="106"/>
                    </a:cubicBezTo>
                    <a:cubicBezTo>
                      <a:pt x="70" y="106"/>
                      <a:pt x="70" y="106"/>
                      <a:pt x="70" y="106"/>
                    </a:cubicBezTo>
                    <a:cubicBezTo>
                      <a:pt x="71" y="106"/>
                      <a:pt x="71" y="106"/>
                      <a:pt x="71" y="106"/>
                    </a:cubicBezTo>
                    <a:cubicBezTo>
                      <a:pt x="70" y="106"/>
                      <a:pt x="70" y="106"/>
                      <a:pt x="70" y="106"/>
                    </a:cubicBezTo>
                    <a:cubicBezTo>
                      <a:pt x="71" y="106"/>
                      <a:pt x="71" y="106"/>
                      <a:pt x="71" y="106"/>
                    </a:cubicBezTo>
                    <a:cubicBezTo>
                      <a:pt x="71" y="106"/>
                      <a:pt x="71" y="106"/>
                      <a:pt x="71" y="106"/>
                    </a:cubicBezTo>
                    <a:cubicBezTo>
                      <a:pt x="70" y="106"/>
                      <a:pt x="70" y="106"/>
                      <a:pt x="70" y="106"/>
                    </a:cubicBezTo>
                    <a:cubicBezTo>
                      <a:pt x="71" y="106"/>
                      <a:pt x="71" y="106"/>
                      <a:pt x="71" y="106"/>
                    </a:cubicBezTo>
                    <a:cubicBezTo>
                      <a:pt x="69" y="106"/>
                      <a:pt x="69" y="106"/>
                      <a:pt x="69" y="106"/>
                    </a:cubicBezTo>
                    <a:cubicBezTo>
                      <a:pt x="69" y="107"/>
                      <a:pt x="69" y="107"/>
                      <a:pt x="69" y="107"/>
                    </a:cubicBezTo>
                    <a:cubicBezTo>
                      <a:pt x="312" y="254"/>
                      <a:pt x="312" y="254"/>
                      <a:pt x="312" y="254"/>
                    </a:cubicBezTo>
                    <a:cubicBezTo>
                      <a:pt x="312" y="254"/>
                      <a:pt x="312" y="254"/>
                      <a:pt x="313" y="254"/>
                    </a:cubicBezTo>
                    <a:cubicBezTo>
                      <a:pt x="313" y="254"/>
                      <a:pt x="313" y="254"/>
                      <a:pt x="314" y="253"/>
                    </a:cubicBezTo>
                    <a:cubicBezTo>
                      <a:pt x="314" y="253"/>
                      <a:pt x="314" y="253"/>
                      <a:pt x="314" y="253"/>
                    </a:cubicBezTo>
                    <a:cubicBezTo>
                      <a:pt x="314" y="252"/>
                      <a:pt x="314" y="252"/>
                      <a:pt x="313" y="252"/>
                    </a:cubicBezTo>
                    <a:cubicBezTo>
                      <a:pt x="313" y="251"/>
                      <a:pt x="313" y="251"/>
                      <a:pt x="313" y="251"/>
                    </a:cubicBezTo>
                    <a:cubicBezTo>
                      <a:pt x="312" y="250"/>
                      <a:pt x="311" y="249"/>
                      <a:pt x="308" y="248"/>
                    </a:cubicBezTo>
                    <a:cubicBezTo>
                      <a:pt x="290" y="236"/>
                      <a:pt x="229" y="199"/>
                      <a:pt x="173" y="165"/>
                    </a:cubicBezTo>
                    <a:cubicBezTo>
                      <a:pt x="144" y="148"/>
                      <a:pt x="117" y="131"/>
                      <a:pt x="97" y="118"/>
                    </a:cubicBezTo>
                    <a:cubicBezTo>
                      <a:pt x="87" y="112"/>
                      <a:pt x="79" y="107"/>
                      <a:pt x="73" y="103"/>
                    </a:cubicBezTo>
                    <a:cubicBezTo>
                      <a:pt x="70" y="101"/>
                      <a:pt x="68" y="99"/>
                      <a:pt x="66" y="98"/>
                    </a:cubicBezTo>
                    <a:cubicBezTo>
                      <a:pt x="66" y="97"/>
                      <a:pt x="65" y="97"/>
                      <a:pt x="65" y="97"/>
                    </a:cubicBezTo>
                    <a:cubicBezTo>
                      <a:pt x="64" y="96"/>
                      <a:pt x="64" y="96"/>
                      <a:pt x="64" y="96"/>
                    </a:cubicBezTo>
                    <a:cubicBezTo>
                      <a:pt x="64" y="97"/>
                      <a:pt x="64" y="97"/>
                      <a:pt x="64" y="97"/>
                    </a:cubicBezTo>
                    <a:cubicBezTo>
                      <a:pt x="64" y="96"/>
                      <a:pt x="64" y="96"/>
                      <a:pt x="64" y="96"/>
                    </a:cubicBezTo>
                    <a:cubicBezTo>
                      <a:pt x="64" y="96"/>
                      <a:pt x="64" y="96"/>
                      <a:pt x="64" y="96"/>
                    </a:cubicBezTo>
                    <a:cubicBezTo>
                      <a:pt x="64" y="97"/>
                      <a:pt x="64" y="97"/>
                      <a:pt x="64" y="97"/>
                    </a:cubicBezTo>
                    <a:cubicBezTo>
                      <a:pt x="64" y="96"/>
                      <a:pt x="64" y="96"/>
                      <a:pt x="64" y="96"/>
                    </a:cubicBezTo>
                    <a:cubicBezTo>
                      <a:pt x="63" y="97"/>
                      <a:pt x="63" y="97"/>
                      <a:pt x="63" y="97"/>
                    </a:cubicBezTo>
                    <a:cubicBezTo>
                      <a:pt x="65" y="97"/>
                      <a:pt x="65" y="97"/>
                      <a:pt x="65" y="97"/>
                    </a:cubicBezTo>
                    <a:cubicBezTo>
                      <a:pt x="64" y="96"/>
                      <a:pt x="64" y="96"/>
                      <a:pt x="64" y="96"/>
                    </a:cubicBezTo>
                    <a:cubicBezTo>
                      <a:pt x="63" y="97"/>
                      <a:pt x="63" y="97"/>
                      <a:pt x="63" y="97"/>
                    </a:cubicBezTo>
                    <a:cubicBezTo>
                      <a:pt x="65" y="97"/>
                      <a:pt x="65" y="97"/>
                      <a:pt x="65" y="97"/>
                    </a:cubicBezTo>
                    <a:cubicBezTo>
                      <a:pt x="63" y="97"/>
                      <a:pt x="63" y="97"/>
                      <a:pt x="63" y="97"/>
                    </a:cubicBezTo>
                    <a:cubicBezTo>
                      <a:pt x="64" y="98"/>
                      <a:pt x="64" y="98"/>
                      <a:pt x="64" y="98"/>
                    </a:cubicBezTo>
                    <a:cubicBezTo>
                      <a:pt x="65" y="97"/>
                      <a:pt x="65" y="97"/>
                      <a:pt x="65" y="97"/>
                    </a:cubicBezTo>
                    <a:cubicBezTo>
                      <a:pt x="63" y="97"/>
                      <a:pt x="63" y="97"/>
                      <a:pt x="63" y="97"/>
                    </a:cubicBezTo>
                    <a:cubicBezTo>
                      <a:pt x="64" y="98"/>
                      <a:pt x="64" y="98"/>
                      <a:pt x="64" y="98"/>
                    </a:cubicBezTo>
                    <a:cubicBezTo>
                      <a:pt x="63" y="97"/>
                      <a:pt x="63" y="97"/>
                      <a:pt x="63" y="97"/>
                    </a:cubicBezTo>
                    <a:cubicBezTo>
                      <a:pt x="62" y="98"/>
                      <a:pt x="62" y="98"/>
                      <a:pt x="62" y="98"/>
                    </a:cubicBezTo>
                    <a:cubicBezTo>
                      <a:pt x="62" y="98"/>
                      <a:pt x="122" y="135"/>
                      <a:pt x="184" y="172"/>
                    </a:cubicBezTo>
                    <a:cubicBezTo>
                      <a:pt x="214" y="191"/>
                      <a:pt x="245" y="209"/>
                      <a:pt x="269" y="223"/>
                    </a:cubicBezTo>
                    <a:cubicBezTo>
                      <a:pt x="281" y="230"/>
                      <a:pt x="291" y="236"/>
                      <a:pt x="298" y="240"/>
                    </a:cubicBezTo>
                    <a:cubicBezTo>
                      <a:pt x="302" y="242"/>
                      <a:pt x="305" y="244"/>
                      <a:pt x="307" y="245"/>
                    </a:cubicBezTo>
                    <a:cubicBezTo>
                      <a:pt x="308" y="245"/>
                      <a:pt x="309" y="246"/>
                      <a:pt x="310" y="246"/>
                    </a:cubicBezTo>
                    <a:cubicBezTo>
                      <a:pt x="311" y="246"/>
                      <a:pt x="311" y="247"/>
                      <a:pt x="312" y="247"/>
                    </a:cubicBezTo>
                    <a:cubicBezTo>
                      <a:pt x="313" y="247"/>
                      <a:pt x="313" y="247"/>
                      <a:pt x="313" y="247"/>
                    </a:cubicBezTo>
                    <a:cubicBezTo>
                      <a:pt x="313" y="246"/>
                      <a:pt x="313" y="246"/>
                      <a:pt x="314" y="246"/>
                    </a:cubicBezTo>
                    <a:cubicBezTo>
                      <a:pt x="314" y="246"/>
                      <a:pt x="314" y="246"/>
                      <a:pt x="314" y="246"/>
                    </a:cubicBezTo>
                    <a:cubicBezTo>
                      <a:pt x="314" y="245"/>
                      <a:pt x="314" y="245"/>
                      <a:pt x="314" y="245"/>
                    </a:cubicBezTo>
                    <a:cubicBezTo>
                      <a:pt x="314" y="245"/>
                      <a:pt x="314" y="244"/>
                      <a:pt x="314" y="244"/>
                    </a:cubicBezTo>
                    <a:cubicBezTo>
                      <a:pt x="313" y="244"/>
                      <a:pt x="313" y="243"/>
                      <a:pt x="312" y="243"/>
                    </a:cubicBezTo>
                    <a:cubicBezTo>
                      <a:pt x="310" y="241"/>
                      <a:pt x="304" y="237"/>
                      <a:pt x="296" y="231"/>
                    </a:cubicBezTo>
                    <a:cubicBezTo>
                      <a:pt x="238" y="193"/>
                      <a:pt x="56" y="83"/>
                      <a:pt x="56" y="83"/>
                    </a:cubicBezTo>
                    <a:cubicBezTo>
                      <a:pt x="56" y="85"/>
                      <a:pt x="56" y="85"/>
                      <a:pt x="56" y="85"/>
                    </a:cubicBezTo>
                    <a:cubicBezTo>
                      <a:pt x="57" y="85"/>
                      <a:pt x="57" y="85"/>
                      <a:pt x="57" y="85"/>
                    </a:cubicBezTo>
                    <a:cubicBezTo>
                      <a:pt x="56" y="85"/>
                      <a:pt x="56" y="85"/>
                      <a:pt x="56" y="85"/>
                    </a:cubicBezTo>
                    <a:cubicBezTo>
                      <a:pt x="56" y="86"/>
                      <a:pt x="56" y="86"/>
                      <a:pt x="56" y="86"/>
                    </a:cubicBezTo>
                    <a:cubicBezTo>
                      <a:pt x="57" y="85"/>
                      <a:pt x="57" y="85"/>
                      <a:pt x="57" y="85"/>
                    </a:cubicBezTo>
                    <a:cubicBezTo>
                      <a:pt x="56" y="85"/>
                      <a:pt x="56" y="85"/>
                      <a:pt x="56" y="85"/>
                    </a:cubicBezTo>
                    <a:cubicBezTo>
                      <a:pt x="56" y="86"/>
                      <a:pt x="56" y="86"/>
                      <a:pt x="56" y="86"/>
                    </a:cubicBezTo>
                    <a:cubicBezTo>
                      <a:pt x="56" y="85"/>
                      <a:pt x="56" y="85"/>
                      <a:pt x="56" y="85"/>
                    </a:cubicBezTo>
                    <a:cubicBezTo>
                      <a:pt x="56" y="86"/>
                      <a:pt x="56" y="86"/>
                      <a:pt x="56" y="86"/>
                    </a:cubicBezTo>
                    <a:cubicBezTo>
                      <a:pt x="56" y="86"/>
                      <a:pt x="56" y="86"/>
                      <a:pt x="56" y="86"/>
                    </a:cubicBezTo>
                    <a:cubicBezTo>
                      <a:pt x="56" y="85"/>
                      <a:pt x="56" y="85"/>
                      <a:pt x="56" y="85"/>
                    </a:cubicBezTo>
                    <a:cubicBezTo>
                      <a:pt x="56" y="86"/>
                      <a:pt x="56" y="86"/>
                      <a:pt x="56" y="86"/>
                    </a:cubicBezTo>
                    <a:cubicBezTo>
                      <a:pt x="56" y="86"/>
                      <a:pt x="57" y="86"/>
                      <a:pt x="58" y="86"/>
                    </a:cubicBezTo>
                    <a:cubicBezTo>
                      <a:pt x="61" y="87"/>
                      <a:pt x="67" y="91"/>
                      <a:pt x="76" y="95"/>
                    </a:cubicBezTo>
                    <a:cubicBezTo>
                      <a:pt x="106" y="112"/>
                      <a:pt x="165" y="148"/>
                      <a:pt x="217" y="180"/>
                    </a:cubicBezTo>
                    <a:cubicBezTo>
                      <a:pt x="242" y="196"/>
                      <a:pt x="266" y="210"/>
                      <a:pt x="284" y="221"/>
                    </a:cubicBezTo>
                    <a:cubicBezTo>
                      <a:pt x="292" y="227"/>
                      <a:pt x="299" y="231"/>
                      <a:pt x="304" y="234"/>
                    </a:cubicBezTo>
                    <a:cubicBezTo>
                      <a:pt x="309" y="237"/>
                      <a:pt x="312" y="239"/>
                      <a:pt x="312" y="239"/>
                    </a:cubicBezTo>
                    <a:cubicBezTo>
                      <a:pt x="312" y="239"/>
                      <a:pt x="313" y="239"/>
                      <a:pt x="313" y="239"/>
                    </a:cubicBezTo>
                    <a:cubicBezTo>
                      <a:pt x="313" y="239"/>
                      <a:pt x="314" y="239"/>
                      <a:pt x="314" y="239"/>
                    </a:cubicBezTo>
                    <a:cubicBezTo>
                      <a:pt x="314" y="238"/>
                      <a:pt x="314" y="238"/>
                      <a:pt x="314" y="237"/>
                    </a:cubicBezTo>
                    <a:cubicBezTo>
                      <a:pt x="314" y="237"/>
                      <a:pt x="314" y="237"/>
                      <a:pt x="313" y="237"/>
                    </a:cubicBezTo>
                    <a:cubicBezTo>
                      <a:pt x="48" y="71"/>
                      <a:pt x="48" y="71"/>
                      <a:pt x="48" y="71"/>
                    </a:cubicBezTo>
                    <a:cubicBezTo>
                      <a:pt x="47" y="72"/>
                      <a:pt x="47" y="72"/>
                      <a:pt x="47" y="72"/>
                    </a:cubicBezTo>
                    <a:cubicBezTo>
                      <a:pt x="49" y="73"/>
                      <a:pt x="49" y="73"/>
                      <a:pt x="49" y="73"/>
                    </a:cubicBezTo>
                    <a:cubicBezTo>
                      <a:pt x="47" y="72"/>
                      <a:pt x="47" y="72"/>
                      <a:pt x="47" y="72"/>
                    </a:cubicBezTo>
                    <a:cubicBezTo>
                      <a:pt x="48" y="73"/>
                      <a:pt x="48" y="73"/>
                      <a:pt x="48" y="73"/>
                    </a:cubicBezTo>
                    <a:cubicBezTo>
                      <a:pt x="49" y="73"/>
                      <a:pt x="49" y="73"/>
                      <a:pt x="49" y="73"/>
                    </a:cubicBezTo>
                    <a:cubicBezTo>
                      <a:pt x="47" y="72"/>
                      <a:pt x="47" y="72"/>
                      <a:pt x="47" y="72"/>
                    </a:cubicBezTo>
                    <a:cubicBezTo>
                      <a:pt x="48" y="73"/>
                      <a:pt x="48" y="73"/>
                      <a:pt x="48" y="73"/>
                    </a:cubicBezTo>
                    <a:cubicBezTo>
                      <a:pt x="48" y="72"/>
                      <a:pt x="48" y="72"/>
                      <a:pt x="48" y="72"/>
                    </a:cubicBezTo>
                    <a:cubicBezTo>
                      <a:pt x="48" y="73"/>
                      <a:pt x="48" y="73"/>
                      <a:pt x="48" y="73"/>
                    </a:cubicBezTo>
                    <a:cubicBezTo>
                      <a:pt x="48" y="73"/>
                      <a:pt x="48" y="73"/>
                      <a:pt x="48" y="73"/>
                    </a:cubicBezTo>
                    <a:cubicBezTo>
                      <a:pt x="48" y="72"/>
                      <a:pt x="48" y="72"/>
                      <a:pt x="48" y="72"/>
                    </a:cubicBezTo>
                    <a:cubicBezTo>
                      <a:pt x="48" y="73"/>
                      <a:pt x="48" y="73"/>
                      <a:pt x="48" y="73"/>
                    </a:cubicBezTo>
                    <a:cubicBezTo>
                      <a:pt x="48" y="73"/>
                      <a:pt x="48" y="73"/>
                      <a:pt x="48" y="73"/>
                    </a:cubicBezTo>
                    <a:cubicBezTo>
                      <a:pt x="47" y="73"/>
                      <a:pt x="47" y="73"/>
                      <a:pt x="47" y="73"/>
                    </a:cubicBezTo>
                    <a:cubicBezTo>
                      <a:pt x="48" y="73"/>
                      <a:pt x="48" y="73"/>
                      <a:pt x="48" y="73"/>
                    </a:cubicBezTo>
                    <a:cubicBezTo>
                      <a:pt x="48" y="73"/>
                      <a:pt x="48" y="73"/>
                      <a:pt x="48" y="73"/>
                    </a:cubicBezTo>
                    <a:cubicBezTo>
                      <a:pt x="47" y="73"/>
                      <a:pt x="47" y="73"/>
                      <a:pt x="47" y="73"/>
                    </a:cubicBezTo>
                    <a:cubicBezTo>
                      <a:pt x="47" y="73"/>
                      <a:pt x="47" y="73"/>
                      <a:pt x="47" y="73"/>
                    </a:cubicBezTo>
                    <a:cubicBezTo>
                      <a:pt x="47" y="73"/>
                      <a:pt x="47" y="73"/>
                      <a:pt x="47" y="73"/>
                    </a:cubicBezTo>
                    <a:cubicBezTo>
                      <a:pt x="47" y="73"/>
                      <a:pt x="47" y="73"/>
                      <a:pt x="47" y="73"/>
                    </a:cubicBezTo>
                    <a:cubicBezTo>
                      <a:pt x="47" y="73"/>
                      <a:pt x="47" y="73"/>
                      <a:pt x="47" y="73"/>
                    </a:cubicBezTo>
                    <a:cubicBezTo>
                      <a:pt x="47" y="73"/>
                      <a:pt x="47" y="73"/>
                      <a:pt x="47" y="73"/>
                    </a:cubicBezTo>
                    <a:cubicBezTo>
                      <a:pt x="48" y="74"/>
                      <a:pt x="48" y="74"/>
                      <a:pt x="49" y="74"/>
                    </a:cubicBezTo>
                    <a:cubicBezTo>
                      <a:pt x="52" y="75"/>
                      <a:pt x="58" y="79"/>
                      <a:pt x="67" y="84"/>
                    </a:cubicBezTo>
                    <a:cubicBezTo>
                      <a:pt x="98" y="102"/>
                      <a:pt x="159" y="139"/>
                      <a:pt x="212" y="172"/>
                    </a:cubicBezTo>
                    <a:cubicBezTo>
                      <a:pt x="239" y="189"/>
                      <a:pt x="263" y="204"/>
                      <a:pt x="282" y="215"/>
                    </a:cubicBezTo>
                    <a:cubicBezTo>
                      <a:pt x="291" y="221"/>
                      <a:pt x="298" y="225"/>
                      <a:pt x="304" y="228"/>
                    </a:cubicBezTo>
                    <a:cubicBezTo>
                      <a:pt x="306" y="230"/>
                      <a:pt x="308" y="231"/>
                      <a:pt x="310" y="232"/>
                    </a:cubicBezTo>
                    <a:cubicBezTo>
                      <a:pt x="311" y="233"/>
                      <a:pt x="311" y="233"/>
                      <a:pt x="312" y="233"/>
                    </a:cubicBezTo>
                    <a:cubicBezTo>
                      <a:pt x="312" y="233"/>
                      <a:pt x="312" y="233"/>
                      <a:pt x="312" y="233"/>
                    </a:cubicBezTo>
                    <a:cubicBezTo>
                      <a:pt x="312" y="234"/>
                      <a:pt x="312" y="234"/>
                      <a:pt x="312" y="234"/>
                    </a:cubicBezTo>
                    <a:cubicBezTo>
                      <a:pt x="312" y="234"/>
                      <a:pt x="313" y="234"/>
                      <a:pt x="313" y="234"/>
                    </a:cubicBezTo>
                    <a:cubicBezTo>
                      <a:pt x="313" y="234"/>
                      <a:pt x="313" y="234"/>
                      <a:pt x="313" y="234"/>
                    </a:cubicBezTo>
                    <a:cubicBezTo>
                      <a:pt x="314" y="233"/>
                      <a:pt x="314" y="233"/>
                      <a:pt x="314" y="233"/>
                    </a:cubicBezTo>
                    <a:cubicBezTo>
                      <a:pt x="314" y="232"/>
                      <a:pt x="314" y="232"/>
                      <a:pt x="314" y="232"/>
                    </a:cubicBezTo>
                    <a:cubicBezTo>
                      <a:pt x="314" y="232"/>
                      <a:pt x="314" y="231"/>
                      <a:pt x="314" y="231"/>
                    </a:cubicBezTo>
                    <a:cubicBezTo>
                      <a:pt x="314" y="231"/>
                      <a:pt x="314" y="231"/>
                      <a:pt x="314" y="231"/>
                    </a:cubicBezTo>
                    <a:cubicBezTo>
                      <a:pt x="313" y="231"/>
                      <a:pt x="313" y="231"/>
                      <a:pt x="313" y="231"/>
                    </a:cubicBezTo>
                    <a:cubicBezTo>
                      <a:pt x="312" y="230"/>
                      <a:pt x="307" y="226"/>
                      <a:pt x="299" y="221"/>
                    </a:cubicBezTo>
                    <a:cubicBezTo>
                      <a:pt x="242" y="185"/>
                      <a:pt x="43" y="62"/>
                      <a:pt x="43" y="62"/>
                    </a:cubicBezTo>
                    <a:cubicBezTo>
                      <a:pt x="42" y="63"/>
                      <a:pt x="42" y="63"/>
                      <a:pt x="42" y="63"/>
                    </a:cubicBezTo>
                    <a:cubicBezTo>
                      <a:pt x="41" y="64"/>
                      <a:pt x="41" y="64"/>
                      <a:pt x="41" y="64"/>
                    </a:cubicBezTo>
                    <a:cubicBezTo>
                      <a:pt x="311" y="227"/>
                      <a:pt x="311" y="227"/>
                      <a:pt x="311" y="227"/>
                    </a:cubicBezTo>
                    <a:cubicBezTo>
                      <a:pt x="312" y="227"/>
                      <a:pt x="313" y="227"/>
                      <a:pt x="313" y="226"/>
                    </a:cubicBezTo>
                    <a:cubicBezTo>
                      <a:pt x="313" y="225"/>
                      <a:pt x="313" y="225"/>
                      <a:pt x="312" y="224"/>
                    </a:cubicBezTo>
                    <a:cubicBezTo>
                      <a:pt x="163" y="131"/>
                      <a:pt x="163" y="131"/>
                      <a:pt x="163" y="131"/>
                    </a:cubicBezTo>
                    <a:cubicBezTo>
                      <a:pt x="310" y="219"/>
                      <a:pt x="310" y="219"/>
                      <a:pt x="310" y="219"/>
                    </a:cubicBezTo>
                    <a:cubicBezTo>
                      <a:pt x="311" y="219"/>
                      <a:pt x="312" y="219"/>
                      <a:pt x="312" y="218"/>
                    </a:cubicBezTo>
                    <a:cubicBezTo>
                      <a:pt x="313" y="217"/>
                      <a:pt x="313" y="217"/>
                      <a:pt x="313" y="217"/>
                    </a:cubicBezTo>
                    <a:cubicBezTo>
                      <a:pt x="313" y="217"/>
                      <a:pt x="313" y="216"/>
                      <a:pt x="312" y="216"/>
                    </a:cubicBezTo>
                    <a:cubicBezTo>
                      <a:pt x="312" y="215"/>
                      <a:pt x="310" y="213"/>
                      <a:pt x="307" y="211"/>
                    </a:cubicBezTo>
                    <a:cubicBezTo>
                      <a:pt x="298" y="203"/>
                      <a:pt x="276" y="189"/>
                      <a:pt x="248" y="172"/>
                    </a:cubicBezTo>
                    <a:cubicBezTo>
                      <a:pt x="206" y="146"/>
                      <a:pt x="151" y="114"/>
                      <a:pt x="106" y="87"/>
                    </a:cubicBezTo>
                    <a:cubicBezTo>
                      <a:pt x="84" y="74"/>
                      <a:pt x="64" y="62"/>
                      <a:pt x="50" y="54"/>
                    </a:cubicBezTo>
                    <a:cubicBezTo>
                      <a:pt x="43" y="49"/>
                      <a:pt x="38" y="46"/>
                      <a:pt x="34" y="43"/>
                    </a:cubicBezTo>
                    <a:cubicBezTo>
                      <a:pt x="32" y="42"/>
                      <a:pt x="30" y="41"/>
                      <a:pt x="29" y="40"/>
                    </a:cubicBezTo>
                    <a:cubicBezTo>
                      <a:pt x="29" y="40"/>
                      <a:pt x="28" y="40"/>
                      <a:pt x="28" y="39"/>
                    </a:cubicBezTo>
                    <a:cubicBezTo>
                      <a:pt x="28" y="39"/>
                      <a:pt x="28" y="39"/>
                      <a:pt x="28" y="39"/>
                    </a:cubicBezTo>
                    <a:cubicBezTo>
                      <a:pt x="28" y="39"/>
                      <a:pt x="28" y="39"/>
                      <a:pt x="28" y="39"/>
                    </a:cubicBezTo>
                    <a:cubicBezTo>
                      <a:pt x="27" y="40"/>
                      <a:pt x="27" y="40"/>
                      <a:pt x="27" y="40"/>
                    </a:cubicBezTo>
                    <a:cubicBezTo>
                      <a:pt x="28" y="40"/>
                      <a:pt x="28" y="40"/>
                      <a:pt x="28" y="40"/>
                    </a:cubicBezTo>
                    <a:cubicBezTo>
                      <a:pt x="28" y="39"/>
                      <a:pt x="28" y="39"/>
                      <a:pt x="28" y="39"/>
                    </a:cubicBezTo>
                    <a:cubicBezTo>
                      <a:pt x="27" y="40"/>
                      <a:pt x="27" y="40"/>
                      <a:pt x="27" y="40"/>
                    </a:cubicBezTo>
                    <a:cubicBezTo>
                      <a:pt x="28" y="40"/>
                      <a:pt x="28" y="40"/>
                      <a:pt x="28" y="40"/>
                    </a:cubicBezTo>
                    <a:cubicBezTo>
                      <a:pt x="27" y="40"/>
                      <a:pt x="27" y="40"/>
                      <a:pt x="27" y="40"/>
                    </a:cubicBezTo>
                    <a:cubicBezTo>
                      <a:pt x="28" y="41"/>
                      <a:pt x="28" y="41"/>
                      <a:pt x="28" y="41"/>
                    </a:cubicBezTo>
                    <a:cubicBezTo>
                      <a:pt x="28" y="40"/>
                      <a:pt x="28" y="40"/>
                      <a:pt x="28" y="40"/>
                    </a:cubicBezTo>
                    <a:cubicBezTo>
                      <a:pt x="27" y="40"/>
                      <a:pt x="27" y="40"/>
                      <a:pt x="27" y="40"/>
                    </a:cubicBezTo>
                    <a:cubicBezTo>
                      <a:pt x="28" y="41"/>
                      <a:pt x="28" y="41"/>
                      <a:pt x="28" y="41"/>
                    </a:cubicBezTo>
                    <a:cubicBezTo>
                      <a:pt x="28" y="41"/>
                      <a:pt x="28" y="41"/>
                      <a:pt x="28" y="41"/>
                    </a:cubicBezTo>
                    <a:cubicBezTo>
                      <a:pt x="27" y="40"/>
                      <a:pt x="27" y="40"/>
                      <a:pt x="27" y="40"/>
                    </a:cubicBezTo>
                    <a:cubicBezTo>
                      <a:pt x="28" y="41"/>
                      <a:pt x="28" y="41"/>
                      <a:pt x="28" y="41"/>
                    </a:cubicBezTo>
                    <a:cubicBezTo>
                      <a:pt x="28" y="41"/>
                      <a:pt x="28" y="41"/>
                      <a:pt x="28" y="41"/>
                    </a:cubicBezTo>
                    <a:cubicBezTo>
                      <a:pt x="27" y="40"/>
                      <a:pt x="27" y="40"/>
                      <a:pt x="27" y="40"/>
                    </a:cubicBezTo>
                    <a:cubicBezTo>
                      <a:pt x="28" y="41"/>
                      <a:pt x="28" y="41"/>
                      <a:pt x="28" y="41"/>
                    </a:cubicBezTo>
                    <a:cubicBezTo>
                      <a:pt x="28" y="41"/>
                      <a:pt x="28" y="41"/>
                      <a:pt x="28" y="41"/>
                    </a:cubicBezTo>
                    <a:cubicBezTo>
                      <a:pt x="28" y="41"/>
                      <a:pt x="28" y="41"/>
                      <a:pt x="28" y="41"/>
                    </a:cubicBezTo>
                    <a:cubicBezTo>
                      <a:pt x="28" y="41"/>
                      <a:pt x="28" y="41"/>
                      <a:pt x="28" y="41"/>
                    </a:cubicBezTo>
                    <a:cubicBezTo>
                      <a:pt x="28" y="41"/>
                      <a:pt x="28" y="41"/>
                      <a:pt x="28" y="41"/>
                    </a:cubicBezTo>
                    <a:cubicBezTo>
                      <a:pt x="28" y="41"/>
                      <a:pt x="28" y="41"/>
                      <a:pt x="28" y="41"/>
                    </a:cubicBezTo>
                    <a:cubicBezTo>
                      <a:pt x="28" y="41"/>
                      <a:pt x="28" y="41"/>
                      <a:pt x="28" y="41"/>
                    </a:cubicBezTo>
                    <a:cubicBezTo>
                      <a:pt x="29" y="41"/>
                      <a:pt x="31" y="42"/>
                      <a:pt x="33" y="43"/>
                    </a:cubicBezTo>
                    <a:cubicBezTo>
                      <a:pt x="44" y="47"/>
                      <a:pt x="67" y="60"/>
                      <a:pt x="94" y="77"/>
                    </a:cubicBezTo>
                    <a:cubicBezTo>
                      <a:pt x="135" y="102"/>
                      <a:pt x="188" y="135"/>
                      <a:pt x="231" y="162"/>
                    </a:cubicBezTo>
                    <a:cubicBezTo>
                      <a:pt x="253" y="176"/>
                      <a:pt x="272" y="188"/>
                      <a:pt x="285" y="196"/>
                    </a:cubicBezTo>
                    <a:cubicBezTo>
                      <a:pt x="292" y="201"/>
                      <a:pt x="298" y="204"/>
                      <a:pt x="302" y="207"/>
                    </a:cubicBezTo>
                    <a:cubicBezTo>
                      <a:pt x="304" y="208"/>
                      <a:pt x="306" y="209"/>
                      <a:pt x="307" y="209"/>
                    </a:cubicBezTo>
                    <a:cubicBezTo>
                      <a:pt x="308" y="210"/>
                      <a:pt x="308" y="210"/>
                      <a:pt x="308" y="210"/>
                    </a:cubicBezTo>
                    <a:cubicBezTo>
                      <a:pt x="309" y="210"/>
                      <a:pt x="309" y="210"/>
                      <a:pt x="309" y="210"/>
                    </a:cubicBezTo>
                    <a:cubicBezTo>
                      <a:pt x="309" y="211"/>
                      <a:pt x="309" y="211"/>
                      <a:pt x="310" y="211"/>
                    </a:cubicBezTo>
                    <a:cubicBezTo>
                      <a:pt x="310" y="210"/>
                      <a:pt x="310" y="210"/>
                      <a:pt x="310" y="210"/>
                    </a:cubicBezTo>
                    <a:cubicBezTo>
                      <a:pt x="311" y="210"/>
                      <a:pt x="311" y="210"/>
                      <a:pt x="311" y="210"/>
                    </a:cubicBezTo>
                    <a:cubicBezTo>
                      <a:pt x="311" y="210"/>
                      <a:pt x="311" y="210"/>
                      <a:pt x="311" y="210"/>
                    </a:cubicBezTo>
                    <a:cubicBezTo>
                      <a:pt x="311" y="209"/>
                      <a:pt x="311" y="209"/>
                      <a:pt x="311" y="209"/>
                    </a:cubicBezTo>
                    <a:cubicBezTo>
                      <a:pt x="311" y="208"/>
                      <a:pt x="311" y="208"/>
                      <a:pt x="311" y="208"/>
                    </a:cubicBezTo>
                    <a:cubicBezTo>
                      <a:pt x="310" y="207"/>
                      <a:pt x="310" y="206"/>
                      <a:pt x="309" y="206"/>
                    </a:cubicBezTo>
                    <a:cubicBezTo>
                      <a:pt x="306" y="203"/>
                      <a:pt x="299" y="198"/>
                      <a:pt x="289" y="192"/>
                    </a:cubicBezTo>
                    <a:cubicBezTo>
                      <a:pt x="222" y="147"/>
                      <a:pt x="19" y="25"/>
                      <a:pt x="19" y="25"/>
                    </a:cubicBezTo>
                    <a:cubicBezTo>
                      <a:pt x="18" y="25"/>
                      <a:pt x="17" y="25"/>
                      <a:pt x="17" y="26"/>
                    </a:cubicBezTo>
                    <a:cubicBezTo>
                      <a:pt x="16" y="27"/>
                      <a:pt x="17" y="28"/>
                      <a:pt x="17" y="28"/>
                    </a:cubicBezTo>
                    <a:cubicBezTo>
                      <a:pt x="309" y="205"/>
                      <a:pt x="309" y="205"/>
                      <a:pt x="309" y="205"/>
                    </a:cubicBezTo>
                    <a:cubicBezTo>
                      <a:pt x="310" y="206"/>
                      <a:pt x="310" y="206"/>
                      <a:pt x="311" y="205"/>
                    </a:cubicBezTo>
                    <a:cubicBezTo>
                      <a:pt x="311" y="204"/>
                      <a:pt x="311" y="203"/>
                      <a:pt x="310" y="203"/>
                    </a:cubicBezTo>
                    <a:cubicBezTo>
                      <a:pt x="14" y="18"/>
                      <a:pt x="14" y="18"/>
                      <a:pt x="14" y="18"/>
                    </a:cubicBezTo>
                    <a:cubicBezTo>
                      <a:pt x="13" y="19"/>
                      <a:pt x="13" y="19"/>
                      <a:pt x="13" y="19"/>
                    </a:cubicBezTo>
                    <a:cubicBezTo>
                      <a:pt x="14" y="20"/>
                      <a:pt x="14" y="20"/>
                      <a:pt x="14" y="20"/>
                    </a:cubicBezTo>
                    <a:cubicBezTo>
                      <a:pt x="14" y="19"/>
                      <a:pt x="14" y="19"/>
                      <a:pt x="14" y="19"/>
                    </a:cubicBezTo>
                    <a:cubicBezTo>
                      <a:pt x="14" y="20"/>
                      <a:pt x="14" y="20"/>
                      <a:pt x="14" y="20"/>
                    </a:cubicBezTo>
                    <a:cubicBezTo>
                      <a:pt x="14" y="20"/>
                      <a:pt x="14" y="20"/>
                      <a:pt x="14" y="20"/>
                    </a:cubicBezTo>
                    <a:cubicBezTo>
                      <a:pt x="14" y="19"/>
                      <a:pt x="14" y="19"/>
                      <a:pt x="14" y="19"/>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5" y="20"/>
                      <a:pt x="16" y="21"/>
                    </a:cubicBezTo>
                    <a:cubicBezTo>
                      <a:pt x="19" y="22"/>
                      <a:pt x="26" y="25"/>
                      <a:pt x="36" y="31"/>
                    </a:cubicBezTo>
                    <a:cubicBezTo>
                      <a:pt x="68" y="50"/>
                      <a:pt x="131" y="90"/>
                      <a:pt x="187" y="126"/>
                    </a:cubicBezTo>
                    <a:cubicBezTo>
                      <a:pt x="214" y="144"/>
                      <a:pt x="240" y="161"/>
                      <a:pt x="260" y="173"/>
                    </a:cubicBezTo>
                    <a:cubicBezTo>
                      <a:pt x="270" y="180"/>
                      <a:pt x="279" y="185"/>
                      <a:pt x="285" y="188"/>
                    </a:cubicBezTo>
                    <a:cubicBezTo>
                      <a:pt x="288" y="190"/>
                      <a:pt x="290" y="191"/>
                      <a:pt x="292" y="192"/>
                    </a:cubicBezTo>
                    <a:cubicBezTo>
                      <a:pt x="294" y="193"/>
                      <a:pt x="294" y="193"/>
                      <a:pt x="295" y="193"/>
                    </a:cubicBezTo>
                    <a:cubicBezTo>
                      <a:pt x="296" y="193"/>
                      <a:pt x="296" y="194"/>
                      <a:pt x="297" y="194"/>
                    </a:cubicBezTo>
                    <a:cubicBezTo>
                      <a:pt x="298" y="194"/>
                      <a:pt x="298" y="194"/>
                      <a:pt x="298" y="194"/>
                    </a:cubicBezTo>
                    <a:cubicBezTo>
                      <a:pt x="298" y="193"/>
                      <a:pt x="299" y="193"/>
                      <a:pt x="299" y="193"/>
                    </a:cubicBezTo>
                    <a:cubicBezTo>
                      <a:pt x="299" y="192"/>
                      <a:pt x="299" y="192"/>
                      <a:pt x="299" y="192"/>
                    </a:cubicBezTo>
                    <a:cubicBezTo>
                      <a:pt x="299" y="191"/>
                      <a:pt x="299" y="191"/>
                      <a:pt x="298" y="191"/>
                    </a:cubicBezTo>
                    <a:cubicBezTo>
                      <a:pt x="10" y="11"/>
                      <a:pt x="10" y="11"/>
                      <a:pt x="10" y="11"/>
                    </a:cubicBezTo>
                    <a:cubicBezTo>
                      <a:pt x="10" y="12"/>
                      <a:pt x="10" y="12"/>
                      <a:pt x="10" y="12"/>
                    </a:cubicBezTo>
                    <a:cubicBezTo>
                      <a:pt x="11" y="13"/>
                      <a:pt x="11" y="13"/>
                      <a:pt x="11" y="13"/>
                    </a:cubicBezTo>
                    <a:cubicBezTo>
                      <a:pt x="10" y="12"/>
                      <a:pt x="10" y="12"/>
                      <a:pt x="10" y="12"/>
                    </a:cubicBezTo>
                    <a:cubicBezTo>
                      <a:pt x="10" y="14"/>
                      <a:pt x="10" y="14"/>
                      <a:pt x="10" y="14"/>
                    </a:cubicBezTo>
                    <a:cubicBezTo>
                      <a:pt x="11" y="13"/>
                      <a:pt x="11" y="13"/>
                      <a:pt x="11" y="13"/>
                    </a:cubicBezTo>
                    <a:cubicBezTo>
                      <a:pt x="10" y="12"/>
                      <a:pt x="10" y="12"/>
                      <a:pt x="10" y="12"/>
                    </a:cubicBezTo>
                    <a:cubicBezTo>
                      <a:pt x="10" y="14"/>
                      <a:pt x="10" y="14"/>
                      <a:pt x="10" y="14"/>
                    </a:cubicBezTo>
                    <a:cubicBezTo>
                      <a:pt x="10" y="12"/>
                      <a:pt x="10" y="12"/>
                      <a:pt x="10" y="12"/>
                    </a:cubicBezTo>
                    <a:cubicBezTo>
                      <a:pt x="10" y="14"/>
                      <a:pt x="10" y="14"/>
                      <a:pt x="10" y="14"/>
                    </a:cubicBezTo>
                    <a:cubicBezTo>
                      <a:pt x="10" y="14"/>
                      <a:pt x="10" y="14"/>
                      <a:pt x="10" y="14"/>
                    </a:cubicBezTo>
                    <a:cubicBezTo>
                      <a:pt x="10" y="12"/>
                      <a:pt x="10" y="12"/>
                      <a:pt x="10" y="12"/>
                    </a:cubicBezTo>
                    <a:cubicBezTo>
                      <a:pt x="10" y="14"/>
                      <a:pt x="10" y="14"/>
                      <a:pt x="10" y="14"/>
                    </a:cubicBezTo>
                    <a:cubicBezTo>
                      <a:pt x="10" y="13"/>
                      <a:pt x="10" y="13"/>
                      <a:pt x="10" y="13"/>
                    </a:cubicBezTo>
                    <a:cubicBezTo>
                      <a:pt x="10" y="14"/>
                      <a:pt x="10" y="14"/>
                      <a:pt x="10" y="14"/>
                    </a:cubicBezTo>
                    <a:cubicBezTo>
                      <a:pt x="10" y="14"/>
                      <a:pt x="10" y="14"/>
                      <a:pt x="10" y="14"/>
                    </a:cubicBezTo>
                    <a:cubicBezTo>
                      <a:pt x="10" y="13"/>
                      <a:pt x="10" y="13"/>
                      <a:pt x="10" y="13"/>
                    </a:cubicBezTo>
                    <a:cubicBezTo>
                      <a:pt x="10" y="14"/>
                      <a:pt x="10" y="14"/>
                      <a:pt x="10" y="14"/>
                    </a:cubicBezTo>
                    <a:cubicBezTo>
                      <a:pt x="10" y="14"/>
                      <a:pt x="10" y="14"/>
                      <a:pt x="11" y="14"/>
                    </a:cubicBezTo>
                    <a:cubicBezTo>
                      <a:pt x="17" y="17"/>
                      <a:pt x="36" y="28"/>
                      <a:pt x="61" y="44"/>
                    </a:cubicBezTo>
                    <a:cubicBezTo>
                      <a:pt x="99" y="67"/>
                      <a:pt x="151" y="99"/>
                      <a:pt x="194" y="125"/>
                    </a:cubicBezTo>
                    <a:cubicBezTo>
                      <a:pt x="216" y="139"/>
                      <a:pt x="235" y="150"/>
                      <a:pt x="249" y="159"/>
                    </a:cubicBezTo>
                    <a:cubicBezTo>
                      <a:pt x="256" y="163"/>
                      <a:pt x="262" y="167"/>
                      <a:pt x="266" y="169"/>
                    </a:cubicBezTo>
                    <a:cubicBezTo>
                      <a:pt x="268" y="170"/>
                      <a:pt x="269" y="171"/>
                      <a:pt x="270" y="172"/>
                    </a:cubicBezTo>
                    <a:cubicBezTo>
                      <a:pt x="271" y="172"/>
                      <a:pt x="271" y="172"/>
                      <a:pt x="272" y="172"/>
                    </a:cubicBezTo>
                    <a:cubicBezTo>
                      <a:pt x="272" y="173"/>
                      <a:pt x="272" y="173"/>
                      <a:pt x="272" y="173"/>
                    </a:cubicBezTo>
                    <a:cubicBezTo>
                      <a:pt x="272" y="173"/>
                      <a:pt x="272" y="173"/>
                      <a:pt x="273" y="173"/>
                    </a:cubicBezTo>
                    <a:cubicBezTo>
                      <a:pt x="273" y="173"/>
                      <a:pt x="274" y="173"/>
                      <a:pt x="274" y="172"/>
                    </a:cubicBezTo>
                    <a:cubicBezTo>
                      <a:pt x="274" y="172"/>
                      <a:pt x="274" y="172"/>
                      <a:pt x="274" y="172"/>
                    </a:cubicBezTo>
                    <a:cubicBezTo>
                      <a:pt x="275" y="171"/>
                      <a:pt x="275" y="171"/>
                      <a:pt x="275" y="171"/>
                    </a:cubicBezTo>
                    <a:cubicBezTo>
                      <a:pt x="275" y="170"/>
                      <a:pt x="274" y="170"/>
                      <a:pt x="274" y="170"/>
                    </a:cubicBezTo>
                    <a:cubicBezTo>
                      <a:pt x="273" y="168"/>
                      <a:pt x="272" y="167"/>
                      <a:pt x="269" y="165"/>
                    </a:cubicBezTo>
                    <a:cubicBezTo>
                      <a:pt x="260" y="158"/>
                      <a:pt x="239" y="144"/>
                      <a:pt x="213" y="127"/>
                    </a:cubicBezTo>
                    <a:cubicBezTo>
                      <a:pt x="133" y="77"/>
                      <a:pt x="3" y="1"/>
                      <a:pt x="3" y="1"/>
                    </a:cubicBezTo>
                    <a:cubicBezTo>
                      <a:pt x="2" y="0"/>
                      <a:pt x="1" y="0"/>
                      <a:pt x="1" y="1"/>
                    </a:cubicBezTo>
                    <a:cubicBezTo>
                      <a:pt x="0" y="2"/>
                      <a:pt x="0" y="3"/>
                      <a:pt x="1" y="3"/>
                    </a:cubicBezTo>
                    <a:cubicBezTo>
                      <a:pt x="246" y="151"/>
                      <a:pt x="246" y="151"/>
                      <a:pt x="246" y="151"/>
                    </a:cubicBezTo>
                    <a:cubicBezTo>
                      <a:pt x="246" y="151"/>
                      <a:pt x="247" y="151"/>
                      <a:pt x="247" y="151"/>
                    </a:cubicBezTo>
                    <a:cubicBezTo>
                      <a:pt x="247" y="151"/>
                      <a:pt x="248" y="151"/>
                      <a:pt x="248" y="150"/>
                    </a:cubicBezTo>
                    <a:cubicBezTo>
                      <a:pt x="248" y="150"/>
                      <a:pt x="248" y="150"/>
                      <a:pt x="248" y="149"/>
                    </a:cubicBezTo>
                    <a:cubicBezTo>
                      <a:pt x="248" y="149"/>
                      <a:pt x="248" y="149"/>
                      <a:pt x="247" y="148"/>
                    </a:cubicBezTo>
                    <a:cubicBezTo>
                      <a:pt x="247" y="148"/>
                      <a:pt x="244" y="146"/>
                      <a:pt x="237" y="142"/>
                    </a:cubicBezTo>
                    <a:cubicBezTo>
                      <a:pt x="215" y="129"/>
                      <a:pt x="159" y="95"/>
                      <a:pt x="108" y="64"/>
                    </a:cubicBezTo>
                    <a:cubicBezTo>
                      <a:pt x="83" y="49"/>
                      <a:pt x="59" y="34"/>
                      <a:pt x="42" y="23"/>
                    </a:cubicBezTo>
                    <a:cubicBezTo>
                      <a:pt x="33" y="17"/>
                      <a:pt x="26" y="12"/>
                      <a:pt x="21" y="9"/>
                    </a:cubicBezTo>
                    <a:cubicBezTo>
                      <a:pt x="18" y="7"/>
                      <a:pt x="17" y="5"/>
                      <a:pt x="15" y="4"/>
                    </a:cubicBezTo>
                    <a:cubicBezTo>
                      <a:pt x="15" y="4"/>
                      <a:pt x="14" y="3"/>
                      <a:pt x="14" y="3"/>
                    </a:cubicBezTo>
                    <a:cubicBezTo>
                      <a:pt x="14" y="3"/>
                      <a:pt x="14" y="3"/>
                      <a:pt x="14" y="3"/>
                    </a:cubicBezTo>
                    <a:cubicBezTo>
                      <a:pt x="13" y="3"/>
                      <a:pt x="13" y="3"/>
                      <a:pt x="13" y="3"/>
                    </a:cubicBezTo>
                    <a:cubicBezTo>
                      <a:pt x="14" y="3"/>
                      <a:pt x="14" y="3"/>
                      <a:pt x="14" y="3"/>
                    </a:cubicBezTo>
                    <a:cubicBezTo>
                      <a:pt x="14" y="3"/>
                      <a:pt x="14" y="3"/>
                      <a:pt x="14" y="3"/>
                    </a:cubicBezTo>
                    <a:cubicBezTo>
                      <a:pt x="13" y="3"/>
                      <a:pt x="13" y="3"/>
                      <a:pt x="13" y="3"/>
                    </a:cubicBezTo>
                    <a:cubicBezTo>
                      <a:pt x="14" y="3"/>
                      <a:pt x="14" y="3"/>
                      <a:pt x="14" y="3"/>
                    </a:cubicBezTo>
                    <a:cubicBezTo>
                      <a:pt x="13" y="3"/>
                      <a:pt x="13" y="3"/>
                      <a:pt x="13" y="3"/>
                    </a:cubicBezTo>
                    <a:cubicBezTo>
                      <a:pt x="14" y="3"/>
                      <a:pt x="14" y="3"/>
                      <a:pt x="14" y="3"/>
                    </a:cubicBezTo>
                    <a:cubicBezTo>
                      <a:pt x="14" y="3"/>
                      <a:pt x="14" y="3"/>
                      <a:pt x="14" y="3"/>
                    </a:cubicBezTo>
                    <a:cubicBezTo>
                      <a:pt x="13" y="3"/>
                      <a:pt x="13" y="3"/>
                      <a:pt x="13" y="3"/>
                    </a:cubicBezTo>
                    <a:cubicBezTo>
                      <a:pt x="14" y="3"/>
                      <a:pt x="14" y="3"/>
                      <a:pt x="14" y="3"/>
                    </a:cubicBezTo>
                    <a:cubicBezTo>
                      <a:pt x="12" y="3"/>
                      <a:pt x="12" y="3"/>
                      <a:pt x="12" y="3"/>
                    </a:cubicBezTo>
                    <a:cubicBezTo>
                      <a:pt x="14" y="4"/>
                      <a:pt x="14" y="4"/>
                      <a:pt x="14" y="4"/>
                    </a:cubicBezTo>
                    <a:cubicBezTo>
                      <a:pt x="14" y="3"/>
                      <a:pt x="14" y="3"/>
                      <a:pt x="14" y="3"/>
                    </a:cubicBezTo>
                    <a:cubicBezTo>
                      <a:pt x="12" y="3"/>
                      <a:pt x="12" y="3"/>
                      <a:pt x="12" y="3"/>
                    </a:cubicBezTo>
                    <a:cubicBezTo>
                      <a:pt x="14" y="4"/>
                      <a:pt x="14" y="4"/>
                      <a:pt x="14" y="4"/>
                    </a:cubicBezTo>
                    <a:cubicBezTo>
                      <a:pt x="12" y="3"/>
                      <a:pt x="12" y="3"/>
                      <a:pt x="12" y="3"/>
                    </a:cubicBezTo>
                    <a:cubicBezTo>
                      <a:pt x="12" y="5"/>
                      <a:pt x="12" y="5"/>
                      <a:pt x="12" y="5"/>
                    </a:cubicBezTo>
                    <a:cubicBezTo>
                      <a:pt x="218" y="127"/>
                      <a:pt x="218" y="127"/>
                      <a:pt x="218" y="127"/>
                    </a:cubicBezTo>
                    <a:cubicBezTo>
                      <a:pt x="219" y="128"/>
                      <a:pt x="219" y="128"/>
                      <a:pt x="220" y="127"/>
                    </a:cubicBezTo>
                    <a:cubicBezTo>
                      <a:pt x="220" y="127"/>
                      <a:pt x="221" y="127"/>
                      <a:pt x="221" y="126"/>
                    </a:cubicBezTo>
                    <a:cubicBezTo>
                      <a:pt x="221" y="125"/>
                      <a:pt x="220" y="125"/>
                      <a:pt x="220" y="125"/>
                    </a:cubicBezTo>
                    <a:cubicBezTo>
                      <a:pt x="220" y="125"/>
                      <a:pt x="220" y="125"/>
                      <a:pt x="220" y="125"/>
                    </a:cubicBezTo>
                    <a:cubicBezTo>
                      <a:pt x="220" y="125"/>
                      <a:pt x="219" y="125"/>
                      <a:pt x="219" y="124"/>
                    </a:cubicBezTo>
                    <a:cubicBezTo>
                      <a:pt x="211" y="119"/>
                      <a:pt x="163" y="91"/>
                      <a:pt x="117" y="63"/>
                    </a:cubicBezTo>
                    <a:cubicBezTo>
                      <a:pt x="94" y="49"/>
                      <a:pt x="71" y="36"/>
                      <a:pt x="54" y="25"/>
                    </a:cubicBezTo>
                    <a:cubicBezTo>
                      <a:pt x="46" y="19"/>
                      <a:pt x="39" y="15"/>
                      <a:pt x="34" y="11"/>
                    </a:cubicBezTo>
                    <a:cubicBezTo>
                      <a:pt x="32" y="9"/>
                      <a:pt x="30" y="8"/>
                      <a:pt x="29" y="7"/>
                    </a:cubicBezTo>
                    <a:cubicBezTo>
                      <a:pt x="28" y="6"/>
                      <a:pt x="28" y="6"/>
                      <a:pt x="27" y="6"/>
                    </a:cubicBezTo>
                    <a:cubicBezTo>
                      <a:pt x="27" y="5"/>
                      <a:pt x="27" y="5"/>
                      <a:pt x="27" y="5"/>
                    </a:cubicBezTo>
                    <a:cubicBezTo>
                      <a:pt x="27" y="5"/>
                      <a:pt x="27" y="5"/>
                      <a:pt x="27" y="5"/>
                    </a:cubicBezTo>
                    <a:cubicBezTo>
                      <a:pt x="27" y="6"/>
                      <a:pt x="27" y="6"/>
                      <a:pt x="27" y="6"/>
                    </a:cubicBezTo>
                    <a:cubicBezTo>
                      <a:pt x="27" y="6"/>
                      <a:pt x="27" y="6"/>
                      <a:pt x="27" y="6"/>
                    </a:cubicBezTo>
                    <a:cubicBezTo>
                      <a:pt x="27" y="5"/>
                      <a:pt x="27" y="5"/>
                      <a:pt x="27" y="5"/>
                    </a:cubicBezTo>
                    <a:cubicBezTo>
                      <a:pt x="27" y="6"/>
                      <a:pt x="27" y="6"/>
                      <a:pt x="27" y="6"/>
                    </a:cubicBezTo>
                    <a:cubicBezTo>
                      <a:pt x="27" y="6"/>
                      <a:pt x="27" y="6"/>
                      <a:pt x="27" y="6"/>
                    </a:cubicBezTo>
                    <a:cubicBezTo>
                      <a:pt x="26" y="6"/>
                      <a:pt x="26" y="6"/>
                      <a:pt x="26" y="6"/>
                    </a:cubicBezTo>
                    <a:cubicBezTo>
                      <a:pt x="27" y="6"/>
                      <a:pt x="27" y="6"/>
                      <a:pt x="27" y="6"/>
                    </a:cubicBezTo>
                    <a:cubicBezTo>
                      <a:pt x="27" y="6"/>
                      <a:pt x="27" y="6"/>
                      <a:pt x="27" y="6"/>
                    </a:cubicBezTo>
                    <a:cubicBezTo>
                      <a:pt x="26" y="6"/>
                      <a:pt x="26" y="6"/>
                      <a:pt x="26" y="6"/>
                    </a:cubicBezTo>
                    <a:cubicBezTo>
                      <a:pt x="27" y="6"/>
                      <a:pt x="27" y="6"/>
                      <a:pt x="27" y="6"/>
                    </a:cubicBezTo>
                    <a:cubicBezTo>
                      <a:pt x="26" y="5"/>
                      <a:pt x="26" y="5"/>
                      <a:pt x="26" y="5"/>
                    </a:cubicBezTo>
                    <a:cubicBezTo>
                      <a:pt x="25" y="7"/>
                      <a:pt x="25" y="7"/>
                      <a:pt x="25" y="7"/>
                    </a:cubicBezTo>
                    <a:cubicBezTo>
                      <a:pt x="25" y="7"/>
                      <a:pt x="66" y="31"/>
                      <a:pt x="107" y="55"/>
                    </a:cubicBezTo>
                    <a:cubicBezTo>
                      <a:pt x="128" y="67"/>
                      <a:pt x="148" y="80"/>
                      <a:pt x="164" y="89"/>
                    </a:cubicBezTo>
                    <a:cubicBezTo>
                      <a:pt x="171" y="93"/>
                      <a:pt x="178" y="97"/>
                      <a:pt x="183" y="100"/>
                    </a:cubicBezTo>
                    <a:cubicBezTo>
                      <a:pt x="185" y="101"/>
                      <a:pt x="187" y="102"/>
                      <a:pt x="188" y="103"/>
                    </a:cubicBezTo>
                    <a:cubicBezTo>
                      <a:pt x="189" y="103"/>
                      <a:pt x="189" y="104"/>
                      <a:pt x="190" y="104"/>
                    </a:cubicBezTo>
                    <a:cubicBezTo>
                      <a:pt x="190" y="104"/>
                      <a:pt x="190" y="104"/>
                      <a:pt x="190" y="104"/>
                    </a:cubicBezTo>
                    <a:cubicBezTo>
                      <a:pt x="191" y="104"/>
                      <a:pt x="191" y="104"/>
                      <a:pt x="191" y="104"/>
                    </a:cubicBezTo>
                    <a:cubicBezTo>
                      <a:pt x="191" y="104"/>
                      <a:pt x="191" y="104"/>
                      <a:pt x="191" y="104"/>
                    </a:cubicBezTo>
                    <a:cubicBezTo>
                      <a:pt x="191" y="104"/>
                      <a:pt x="192" y="104"/>
                      <a:pt x="192" y="104"/>
                    </a:cubicBezTo>
                    <a:cubicBezTo>
                      <a:pt x="193" y="103"/>
                      <a:pt x="193" y="103"/>
                      <a:pt x="193" y="102"/>
                    </a:cubicBezTo>
                    <a:cubicBezTo>
                      <a:pt x="193" y="102"/>
                      <a:pt x="192" y="102"/>
                      <a:pt x="192" y="101"/>
                    </a:cubicBezTo>
                    <a:cubicBezTo>
                      <a:pt x="42" y="8"/>
                      <a:pt x="42" y="8"/>
                      <a:pt x="42" y="8"/>
                    </a:cubicBezTo>
                    <a:cubicBezTo>
                      <a:pt x="41" y="9"/>
                      <a:pt x="41" y="9"/>
                      <a:pt x="41" y="9"/>
                    </a:cubicBezTo>
                    <a:cubicBezTo>
                      <a:pt x="42" y="10"/>
                      <a:pt x="42" y="10"/>
                      <a:pt x="42" y="10"/>
                    </a:cubicBezTo>
                    <a:cubicBezTo>
                      <a:pt x="41" y="9"/>
                      <a:pt x="41" y="9"/>
                      <a:pt x="41" y="9"/>
                    </a:cubicBezTo>
                    <a:cubicBezTo>
                      <a:pt x="42" y="10"/>
                      <a:pt x="42" y="10"/>
                      <a:pt x="42" y="10"/>
                    </a:cubicBezTo>
                    <a:cubicBezTo>
                      <a:pt x="42" y="10"/>
                      <a:pt x="42" y="10"/>
                      <a:pt x="42" y="10"/>
                    </a:cubicBezTo>
                    <a:cubicBezTo>
                      <a:pt x="41" y="9"/>
                      <a:pt x="41" y="9"/>
                      <a:pt x="41" y="9"/>
                    </a:cubicBezTo>
                    <a:cubicBezTo>
                      <a:pt x="42" y="10"/>
                      <a:pt x="42" y="10"/>
                      <a:pt x="42" y="10"/>
                    </a:cubicBezTo>
                    <a:cubicBezTo>
                      <a:pt x="41" y="9"/>
                      <a:pt x="41" y="9"/>
                      <a:pt x="41" y="9"/>
                    </a:cubicBezTo>
                    <a:cubicBezTo>
                      <a:pt x="41" y="11"/>
                      <a:pt x="41" y="11"/>
                      <a:pt x="41" y="11"/>
                    </a:cubicBezTo>
                    <a:cubicBezTo>
                      <a:pt x="42" y="10"/>
                      <a:pt x="42" y="10"/>
                      <a:pt x="42" y="10"/>
                    </a:cubicBezTo>
                    <a:cubicBezTo>
                      <a:pt x="41" y="9"/>
                      <a:pt x="41" y="9"/>
                      <a:pt x="41" y="9"/>
                    </a:cubicBezTo>
                    <a:cubicBezTo>
                      <a:pt x="41" y="11"/>
                      <a:pt x="41" y="11"/>
                      <a:pt x="41" y="11"/>
                    </a:cubicBezTo>
                    <a:cubicBezTo>
                      <a:pt x="41" y="9"/>
                      <a:pt x="41" y="9"/>
                      <a:pt x="41" y="9"/>
                    </a:cubicBezTo>
                    <a:cubicBezTo>
                      <a:pt x="41" y="10"/>
                      <a:pt x="41" y="10"/>
                      <a:pt x="41" y="10"/>
                    </a:cubicBezTo>
                    <a:cubicBezTo>
                      <a:pt x="41" y="11"/>
                      <a:pt x="41" y="11"/>
                      <a:pt x="41" y="11"/>
                    </a:cubicBezTo>
                    <a:cubicBezTo>
                      <a:pt x="41" y="9"/>
                      <a:pt x="41" y="9"/>
                      <a:pt x="41" y="9"/>
                    </a:cubicBezTo>
                    <a:cubicBezTo>
                      <a:pt x="41" y="10"/>
                      <a:pt x="41" y="10"/>
                      <a:pt x="41" y="10"/>
                    </a:cubicBezTo>
                    <a:cubicBezTo>
                      <a:pt x="41" y="10"/>
                      <a:pt x="41" y="10"/>
                      <a:pt x="41" y="10"/>
                    </a:cubicBezTo>
                    <a:cubicBezTo>
                      <a:pt x="41" y="10"/>
                      <a:pt x="41" y="10"/>
                      <a:pt x="41" y="10"/>
                    </a:cubicBezTo>
                    <a:cubicBezTo>
                      <a:pt x="41" y="10"/>
                      <a:pt x="41" y="10"/>
                      <a:pt x="41" y="10"/>
                    </a:cubicBezTo>
                    <a:cubicBezTo>
                      <a:pt x="41" y="10"/>
                      <a:pt x="41" y="10"/>
                      <a:pt x="41" y="10"/>
                    </a:cubicBezTo>
                    <a:cubicBezTo>
                      <a:pt x="41" y="10"/>
                      <a:pt x="41" y="10"/>
                      <a:pt x="41" y="10"/>
                    </a:cubicBezTo>
                    <a:cubicBezTo>
                      <a:pt x="41" y="10"/>
                      <a:pt x="42" y="11"/>
                      <a:pt x="43" y="11"/>
                    </a:cubicBezTo>
                    <a:cubicBezTo>
                      <a:pt x="50" y="16"/>
                      <a:pt x="79" y="32"/>
                      <a:pt x="106" y="47"/>
                    </a:cubicBezTo>
                    <a:cubicBezTo>
                      <a:pt x="119" y="55"/>
                      <a:pt x="132" y="62"/>
                      <a:pt x="142" y="68"/>
                    </a:cubicBezTo>
                    <a:cubicBezTo>
                      <a:pt x="146" y="70"/>
                      <a:pt x="150" y="73"/>
                      <a:pt x="153" y="74"/>
                    </a:cubicBezTo>
                    <a:cubicBezTo>
                      <a:pt x="154" y="75"/>
                      <a:pt x="155" y="76"/>
                      <a:pt x="156" y="76"/>
                    </a:cubicBezTo>
                    <a:cubicBezTo>
                      <a:pt x="157" y="76"/>
                      <a:pt x="157" y="76"/>
                      <a:pt x="157" y="76"/>
                    </a:cubicBezTo>
                    <a:cubicBezTo>
                      <a:pt x="157" y="77"/>
                      <a:pt x="157" y="77"/>
                      <a:pt x="157" y="77"/>
                    </a:cubicBezTo>
                    <a:cubicBezTo>
                      <a:pt x="157" y="77"/>
                      <a:pt x="157" y="77"/>
                      <a:pt x="157" y="77"/>
                    </a:cubicBezTo>
                    <a:cubicBezTo>
                      <a:pt x="157" y="77"/>
                      <a:pt x="157" y="77"/>
                      <a:pt x="157" y="77"/>
                    </a:cubicBezTo>
                    <a:cubicBezTo>
                      <a:pt x="157" y="77"/>
                      <a:pt x="157" y="77"/>
                      <a:pt x="157" y="77"/>
                    </a:cubicBezTo>
                    <a:cubicBezTo>
                      <a:pt x="158" y="77"/>
                      <a:pt x="158" y="77"/>
                      <a:pt x="158" y="77"/>
                    </a:cubicBezTo>
                    <a:cubicBezTo>
                      <a:pt x="158" y="77"/>
                      <a:pt x="158" y="77"/>
                      <a:pt x="158" y="77"/>
                    </a:cubicBezTo>
                    <a:cubicBezTo>
                      <a:pt x="159" y="77"/>
                      <a:pt x="159" y="76"/>
                      <a:pt x="159" y="76"/>
                    </a:cubicBezTo>
                    <a:cubicBezTo>
                      <a:pt x="160" y="75"/>
                      <a:pt x="159" y="74"/>
                      <a:pt x="159" y="74"/>
                    </a:cubicBezTo>
                    <a:cubicBezTo>
                      <a:pt x="159" y="74"/>
                      <a:pt x="157" y="73"/>
                      <a:pt x="154" y="71"/>
                    </a:cubicBezTo>
                    <a:cubicBezTo>
                      <a:pt x="145" y="66"/>
                      <a:pt x="120" y="51"/>
                      <a:pt x="98" y="37"/>
                    </a:cubicBezTo>
                    <a:cubicBezTo>
                      <a:pt x="87" y="30"/>
                      <a:pt x="76" y="24"/>
                      <a:pt x="69" y="19"/>
                    </a:cubicBezTo>
                    <a:cubicBezTo>
                      <a:pt x="65" y="16"/>
                      <a:pt x="62" y="14"/>
                      <a:pt x="59" y="13"/>
                    </a:cubicBezTo>
                    <a:cubicBezTo>
                      <a:pt x="58" y="12"/>
                      <a:pt x="57" y="11"/>
                      <a:pt x="57" y="11"/>
                    </a:cubicBezTo>
                    <a:cubicBezTo>
                      <a:pt x="56" y="10"/>
                      <a:pt x="56" y="10"/>
                      <a:pt x="56" y="10"/>
                    </a:cubicBezTo>
                    <a:cubicBezTo>
                      <a:pt x="56" y="10"/>
                      <a:pt x="56" y="10"/>
                      <a:pt x="56" y="10"/>
                    </a:cubicBezTo>
                    <a:cubicBezTo>
                      <a:pt x="55" y="11"/>
                      <a:pt x="55" y="11"/>
                      <a:pt x="55" y="11"/>
                    </a:cubicBezTo>
                    <a:cubicBezTo>
                      <a:pt x="57" y="11"/>
                      <a:pt x="57" y="11"/>
                      <a:pt x="57" y="11"/>
                    </a:cubicBezTo>
                    <a:cubicBezTo>
                      <a:pt x="57" y="11"/>
                      <a:pt x="56" y="10"/>
                      <a:pt x="56" y="10"/>
                    </a:cubicBezTo>
                    <a:cubicBezTo>
                      <a:pt x="55" y="11"/>
                      <a:pt x="55" y="11"/>
                      <a:pt x="55" y="11"/>
                    </a:cubicBezTo>
                    <a:cubicBezTo>
                      <a:pt x="57" y="11"/>
                      <a:pt x="57" y="11"/>
                      <a:pt x="57" y="11"/>
                    </a:cubicBezTo>
                    <a:cubicBezTo>
                      <a:pt x="55" y="11"/>
                      <a:pt x="55" y="11"/>
                      <a:pt x="55" y="11"/>
                    </a:cubicBezTo>
                    <a:cubicBezTo>
                      <a:pt x="56" y="12"/>
                      <a:pt x="56" y="12"/>
                      <a:pt x="56" y="12"/>
                    </a:cubicBezTo>
                    <a:cubicBezTo>
                      <a:pt x="57" y="11"/>
                      <a:pt x="57" y="11"/>
                      <a:pt x="57" y="11"/>
                    </a:cubicBezTo>
                    <a:cubicBezTo>
                      <a:pt x="55" y="11"/>
                      <a:pt x="55" y="11"/>
                      <a:pt x="55" y="11"/>
                    </a:cubicBezTo>
                    <a:cubicBezTo>
                      <a:pt x="56" y="12"/>
                      <a:pt x="56" y="12"/>
                      <a:pt x="56" y="12"/>
                    </a:cubicBezTo>
                    <a:cubicBezTo>
                      <a:pt x="56" y="12"/>
                      <a:pt x="56" y="12"/>
                      <a:pt x="56" y="12"/>
                    </a:cubicBezTo>
                    <a:cubicBezTo>
                      <a:pt x="55" y="11"/>
                      <a:pt x="55" y="11"/>
                      <a:pt x="55" y="11"/>
                    </a:cubicBezTo>
                    <a:cubicBezTo>
                      <a:pt x="56" y="12"/>
                      <a:pt x="56" y="12"/>
                      <a:pt x="56" y="12"/>
                    </a:cubicBezTo>
                    <a:cubicBezTo>
                      <a:pt x="56" y="12"/>
                      <a:pt x="56" y="12"/>
                      <a:pt x="56" y="12"/>
                    </a:cubicBezTo>
                    <a:cubicBezTo>
                      <a:pt x="55" y="11"/>
                      <a:pt x="55" y="11"/>
                      <a:pt x="55" y="11"/>
                    </a:cubicBezTo>
                    <a:cubicBezTo>
                      <a:pt x="56" y="12"/>
                      <a:pt x="56" y="12"/>
                      <a:pt x="56" y="12"/>
                    </a:cubicBezTo>
                    <a:cubicBezTo>
                      <a:pt x="55" y="11"/>
                      <a:pt x="55" y="11"/>
                      <a:pt x="55" y="11"/>
                    </a:cubicBezTo>
                    <a:cubicBezTo>
                      <a:pt x="55" y="12"/>
                      <a:pt x="55" y="12"/>
                      <a:pt x="55" y="12"/>
                    </a:cubicBezTo>
                    <a:cubicBezTo>
                      <a:pt x="56" y="12"/>
                      <a:pt x="56" y="12"/>
                      <a:pt x="56" y="12"/>
                    </a:cubicBezTo>
                    <a:cubicBezTo>
                      <a:pt x="55" y="11"/>
                      <a:pt x="55" y="11"/>
                      <a:pt x="55" y="11"/>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6" y="13"/>
                      <a:pt x="57" y="13"/>
                    </a:cubicBezTo>
                    <a:cubicBezTo>
                      <a:pt x="60" y="14"/>
                      <a:pt x="66" y="18"/>
                      <a:pt x="73" y="22"/>
                    </a:cubicBezTo>
                    <a:cubicBezTo>
                      <a:pt x="85" y="28"/>
                      <a:pt x="100" y="37"/>
                      <a:pt x="111" y="44"/>
                    </a:cubicBezTo>
                    <a:cubicBezTo>
                      <a:pt x="117" y="47"/>
                      <a:pt x="123" y="50"/>
                      <a:pt x="126" y="52"/>
                    </a:cubicBezTo>
                    <a:cubicBezTo>
                      <a:pt x="128" y="53"/>
                      <a:pt x="130" y="54"/>
                      <a:pt x="131" y="55"/>
                    </a:cubicBezTo>
                    <a:cubicBezTo>
                      <a:pt x="131" y="55"/>
                      <a:pt x="132" y="55"/>
                      <a:pt x="132" y="56"/>
                    </a:cubicBezTo>
                    <a:cubicBezTo>
                      <a:pt x="133" y="56"/>
                      <a:pt x="133" y="56"/>
                      <a:pt x="133" y="56"/>
                    </a:cubicBezTo>
                    <a:cubicBezTo>
                      <a:pt x="133" y="56"/>
                      <a:pt x="133" y="56"/>
                      <a:pt x="133" y="56"/>
                    </a:cubicBezTo>
                    <a:cubicBezTo>
                      <a:pt x="133" y="56"/>
                      <a:pt x="133" y="56"/>
                      <a:pt x="133" y="56"/>
                    </a:cubicBezTo>
                    <a:cubicBezTo>
                      <a:pt x="134" y="56"/>
                      <a:pt x="134" y="56"/>
                      <a:pt x="134" y="56"/>
                    </a:cubicBezTo>
                    <a:cubicBezTo>
                      <a:pt x="135" y="55"/>
                      <a:pt x="135" y="55"/>
                      <a:pt x="135" y="55"/>
                    </a:cubicBezTo>
                    <a:cubicBezTo>
                      <a:pt x="135" y="55"/>
                      <a:pt x="135" y="55"/>
                      <a:pt x="135" y="55"/>
                    </a:cubicBezTo>
                    <a:cubicBezTo>
                      <a:pt x="135" y="54"/>
                      <a:pt x="135" y="54"/>
                      <a:pt x="135" y="54"/>
                    </a:cubicBezTo>
                    <a:cubicBezTo>
                      <a:pt x="134" y="53"/>
                      <a:pt x="134" y="53"/>
                      <a:pt x="134" y="53"/>
                    </a:cubicBezTo>
                    <a:cubicBezTo>
                      <a:pt x="133" y="52"/>
                      <a:pt x="132" y="51"/>
                      <a:pt x="129" y="49"/>
                    </a:cubicBezTo>
                    <a:cubicBezTo>
                      <a:pt x="121" y="44"/>
                      <a:pt x="106" y="35"/>
                      <a:pt x="92" y="27"/>
                    </a:cubicBezTo>
                    <a:cubicBezTo>
                      <a:pt x="85" y="23"/>
                      <a:pt x="79" y="19"/>
                      <a:pt x="74" y="16"/>
                    </a:cubicBezTo>
                    <a:cubicBezTo>
                      <a:pt x="72" y="15"/>
                      <a:pt x="70" y="14"/>
                      <a:pt x="69" y="13"/>
                    </a:cubicBezTo>
                    <a:cubicBezTo>
                      <a:pt x="68" y="12"/>
                      <a:pt x="68" y="12"/>
                      <a:pt x="68" y="12"/>
                    </a:cubicBezTo>
                    <a:cubicBezTo>
                      <a:pt x="67" y="12"/>
                      <a:pt x="67" y="12"/>
                      <a:pt x="67" y="12"/>
                    </a:cubicBezTo>
                    <a:cubicBezTo>
                      <a:pt x="67" y="12"/>
                      <a:pt x="67" y="12"/>
                      <a:pt x="67" y="12"/>
                    </a:cubicBezTo>
                    <a:cubicBezTo>
                      <a:pt x="67" y="12"/>
                      <a:pt x="67" y="12"/>
                      <a:pt x="67" y="12"/>
                    </a:cubicBezTo>
                    <a:cubicBezTo>
                      <a:pt x="67" y="12"/>
                      <a:pt x="67" y="12"/>
                      <a:pt x="67" y="12"/>
                    </a:cubicBezTo>
                    <a:cubicBezTo>
                      <a:pt x="67" y="12"/>
                      <a:pt x="67" y="12"/>
                      <a:pt x="67" y="12"/>
                    </a:cubicBezTo>
                    <a:cubicBezTo>
                      <a:pt x="67" y="12"/>
                      <a:pt x="67" y="12"/>
                      <a:pt x="67" y="12"/>
                    </a:cubicBezTo>
                    <a:cubicBezTo>
                      <a:pt x="66" y="13"/>
                      <a:pt x="66" y="13"/>
                      <a:pt x="66" y="13"/>
                    </a:cubicBezTo>
                    <a:cubicBezTo>
                      <a:pt x="68" y="13"/>
                      <a:pt x="68" y="13"/>
                      <a:pt x="68" y="13"/>
                    </a:cubicBezTo>
                    <a:cubicBezTo>
                      <a:pt x="68" y="12"/>
                      <a:pt x="67" y="12"/>
                      <a:pt x="67" y="12"/>
                    </a:cubicBezTo>
                    <a:cubicBezTo>
                      <a:pt x="66" y="13"/>
                      <a:pt x="66" y="13"/>
                      <a:pt x="66" y="13"/>
                    </a:cubicBezTo>
                    <a:cubicBezTo>
                      <a:pt x="68" y="13"/>
                      <a:pt x="68" y="13"/>
                      <a:pt x="68" y="13"/>
                    </a:cubicBezTo>
                    <a:cubicBezTo>
                      <a:pt x="66" y="13"/>
                      <a:pt x="66" y="13"/>
                      <a:pt x="66" y="13"/>
                    </a:cubicBezTo>
                    <a:cubicBezTo>
                      <a:pt x="67" y="13"/>
                      <a:pt x="67" y="13"/>
                      <a:pt x="67" y="13"/>
                    </a:cubicBezTo>
                    <a:cubicBezTo>
                      <a:pt x="68" y="13"/>
                      <a:pt x="68" y="13"/>
                      <a:pt x="68" y="13"/>
                    </a:cubicBezTo>
                    <a:cubicBezTo>
                      <a:pt x="66" y="13"/>
                      <a:pt x="66" y="13"/>
                      <a:pt x="66" y="13"/>
                    </a:cubicBezTo>
                    <a:cubicBezTo>
                      <a:pt x="67" y="13"/>
                      <a:pt x="67" y="13"/>
                      <a:pt x="67" y="13"/>
                    </a:cubicBezTo>
                    <a:cubicBezTo>
                      <a:pt x="66" y="13"/>
                      <a:pt x="66" y="13"/>
                      <a:pt x="66" y="13"/>
                    </a:cubicBezTo>
                    <a:cubicBezTo>
                      <a:pt x="65" y="14"/>
                      <a:pt x="65" y="14"/>
                      <a:pt x="65" y="14"/>
                    </a:cubicBezTo>
                    <a:cubicBezTo>
                      <a:pt x="65" y="14"/>
                      <a:pt x="82" y="23"/>
                      <a:pt x="98" y="32"/>
                    </a:cubicBezTo>
                    <a:cubicBezTo>
                      <a:pt x="107" y="36"/>
                      <a:pt x="115" y="41"/>
                      <a:pt x="121" y="44"/>
                    </a:cubicBezTo>
                    <a:cubicBezTo>
                      <a:pt x="124" y="46"/>
                      <a:pt x="127" y="47"/>
                      <a:pt x="129" y="48"/>
                    </a:cubicBezTo>
                    <a:cubicBezTo>
                      <a:pt x="130" y="49"/>
                      <a:pt x="131" y="49"/>
                      <a:pt x="131" y="49"/>
                    </a:cubicBezTo>
                    <a:cubicBezTo>
                      <a:pt x="132" y="50"/>
                      <a:pt x="132" y="50"/>
                      <a:pt x="132" y="50"/>
                    </a:cubicBezTo>
                    <a:cubicBezTo>
                      <a:pt x="133" y="50"/>
                      <a:pt x="133" y="50"/>
                      <a:pt x="133" y="50"/>
                    </a:cubicBezTo>
                    <a:cubicBezTo>
                      <a:pt x="133" y="50"/>
                      <a:pt x="133" y="50"/>
                      <a:pt x="133" y="50"/>
                    </a:cubicBezTo>
                    <a:cubicBezTo>
                      <a:pt x="134" y="50"/>
                      <a:pt x="134" y="50"/>
                      <a:pt x="134" y="50"/>
                    </a:cubicBezTo>
                    <a:cubicBezTo>
                      <a:pt x="134" y="49"/>
                      <a:pt x="134" y="49"/>
                      <a:pt x="134" y="49"/>
                    </a:cubicBezTo>
                    <a:cubicBezTo>
                      <a:pt x="134" y="49"/>
                      <a:pt x="134" y="49"/>
                      <a:pt x="134" y="49"/>
                    </a:cubicBezTo>
                    <a:cubicBezTo>
                      <a:pt x="135" y="48"/>
                      <a:pt x="135" y="48"/>
                      <a:pt x="135" y="48"/>
                    </a:cubicBezTo>
                    <a:cubicBezTo>
                      <a:pt x="135" y="48"/>
                      <a:pt x="134" y="48"/>
                      <a:pt x="134" y="48"/>
                    </a:cubicBezTo>
                    <a:cubicBezTo>
                      <a:pt x="134" y="47"/>
                      <a:pt x="134" y="47"/>
                      <a:pt x="134" y="47"/>
                    </a:cubicBezTo>
                    <a:cubicBezTo>
                      <a:pt x="133" y="46"/>
                      <a:pt x="132" y="46"/>
                      <a:pt x="130" y="44"/>
                    </a:cubicBezTo>
                    <a:cubicBezTo>
                      <a:pt x="124" y="41"/>
                      <a:pt x="112" y="33"/>
                      <a:pt x="101" y="26"/>
                    </a:cubicBezTo>
                    <a:cubicBezTo>
                      <a:pt x="95" y="23"/>
                      <a:pt x="90" y="20"/>
                      <a:pt x="86" y="17"/>
                    </a:cubicBezTo>
                    <a:cubicBezTo>
                      <a:pt x="84" y="16"/>
                      <a:pt x="83" y="15"/>
                      <a:pt x="82" y="15"/>
                    </a:cubicBezTo>
                    <a:cubicBezTo>
                      <a:pt x="81" y="14"/>
                      <a:pt x="81" y="14"/>
                      <a:pt x="81" y="14"/>
                    </a:cubicBezTo>
                    <a:cubicBezTo>
                      <a:pt x="80" y="14"/>
                      <a:pt x="80" y="14"/>
                      <a:pt x="80" y="14"/>
                    </a:cubicBezTo>
                    <a:cubicBezTo>
                      <a:pt x="80" y="14"/>
                      <a:pt x="80" y="14"/>
                      <a:pt x="80" y="14"/>
                    </a:cubicBezTo>
                    <a:cubicBezTo>
                      <a:pt x="80" y="14"/>
                      <a:pt x="80" y="14"/>
                      <a:pt x="80" y="14"/>
                    </a:cubicBezTo>
                    <a:cubicBezTo>
                      <a:pt x="80" y="14"/>
                      <a:pt x="80" y="14"/>
                      <a:pt x="80" y="14"/>
                    </a:cubicBezTo>
                    <a:cubicBezTo>
                      <a:pt x="80" y="14"/>
                      <a:pt x="80" y="14"/>
                      <a:pt x="80" y="14"/>
                    </a:cubicBezTo>
                    <a:cubicBezTo>
                      <a:pt x="80" y="14"/>
                      <a:pt x="80" y="14"/>
                      <a:pt x="80" y="14"/>
                    </a:cubicBezTo>
                    <a:cubicBezTo>
                      <a:pt x="80" y="14"/>
                      <a:pt x="80" y="14"/>
                      <a:pt x="80" y="14"/>
                    </a:cubicBezTo>
                    <a:cubicBezTo>
                      <a:pt x="79" y="15"/>
                      <a:pt x="79" y="15"/>
                      <a:pt x="79" y="15"/>
                    </a:cubicBezTo>
                    <a:cubicBezTo>
                      <a:pt x="80" y="14"/>
                      <a:pt x="80" y="14"/>
                      <a:pt x="80" y="14"/>
                    </a:cubicBezTo>
                    <a:cubicBezTo>
                      <a:pt x="80" y="14"/>
                      <a:pt x="80" y="14"/>
                      <a:pt x="80" y="14"/>
                    </a:cubicBezTo>
                    <a:cubicBezTo>
                      <a:pt x="79" y="15"/>
                      <a:pt x="79" y="15"/>
                      <a:pt x="79" y="15"/>
                    </a:cubicBezTo>
                    <a:cubicBezTo>
                      <a:pt x="80" y="14"/>
                      <a:pt x="80" y="14"/>
                      <a:pt x="80" y="14"/>
                    </a:cubicBezTo>
                    <a:cubicBezTo>
                      <a:pt x="79" y="15"/>
                      <a:pt x="79" y="15"/>
                      <a:pt x="79" y="15"/>
                    </a:cubicBezTo>
                    <a:cubicBezTo>
                      <a:pt x="81" y="14"/>
                      <a:pt x="81" y="14"/>
                      <a:pt x="81" y="14"/>
                    </a:cubicBezTo>
                    <a:cubicBezTo>
                      <a:pt x="80" y="14"/>
                      <a:pt x="80" y="14"/>
                      <a:pt x="80" y="14"/>
                    </a:cubicBezTo>
                    <a:cubicBezTo>
                      <a:pt x="79" y="15"/>
                      <a:pt x="79" y="15"/>
                      <a:pt x="79" y="15"/>
                    </a:cubicBezTo>
                    <a:cubicBezTo>
                      <a:pt x="81" y="14"/>
                      <a:pt x="81" y="14"/>
                      <a:pt x="81" y="14"/>
                    </a:cubicBezTo>
                    <a:cubicBezTo>
                      <a:pt x="79" y="15"/>
                      <a:pt x="79" y="15"/>
                      <a:pt x="79" y="15"/>
                    </a:cubicBezTo>
                    <a:cubicBezTo>
                      <a:pt x="81" y="15"/>
                      <a:pt x="81" y="15"/>
                      <a:pt x="81" y="15"/>
                    </a:cubicBezTo>
                    <a:cubicBezTo>
                      <a:pt x="81" y="14"/>
                      <a:pt x="81" y="14"/>
                      <a:pt x="81" y="14"/>
                    </a:cubicBezTo>
                    <a:cubicBezTo>
                      <a:pt x="79" y="15"/>
                      <a:pt x="79" y="15"/>
                      <a:pt x="79" y="15"/>
                    </a:cubicBezTo>
                    <a:cubicBezTo>
                      <a:pt x="81" y="15"/>
                      <a:pt x="81" y="15"/>
                      <a:pt x="81" y="15"/>
                    </a:cubicBezTo>
                    <a:cubicBezTo>
                      <a:pt x="79" y="15"/>
                      <a:pt x="79" y="15"/>
                      <a:pt x="79" y="15"/>
                    </a:cubicBezTo>
                    <a:cubicBezTo>
                      <a:pt x="79" y="16"/>
                      <a:pt x="79" y="16"/>
                      <a:pt x="79" y="16"/>
                    </a:cubicBezTo>
                    <a:cubicBezTo>
                      <a:pt x="79" y="16"/>
                      <a:pt x="91" y="23"/>
                      <a:pt x="105" y="30"/>
                    </a:cubicBezTo>
                    <a:cubicBezTo>
                      <a:pt x="111" y="33"/>
                      <a:pt x="118" y="36"/>
                      <a:pt x="123" y="39"/>
                    </a:cubicBezTo>
                    <a:cubicBezTo>
                      <a:pt x="125" y="40"/>
                      <a:pt x="127" y="41"/>
                      <a:pt x="129" y="42"/>
                    </a:cubicBezTo>
                    <a:cubicBezTo>
                      <a:pt x="130" y="42"/>
                      <a:pt x="130" y="43"/>
                      <a:pt x="131" y="43"/>
                    </a:cubicBezTo>
                    <a:cubicBezTo>
                      <a:pt x="131" y="43"/>
                      <a:pt x="131" y="43"/>
                      <a:pt x="131" y="43"/>
                    </a:cubicBezTo>
                    <a:cubicBezTo>
                      <a:pt x="132" y="43"/>
                      <a:pt x="132" y="43"/>
                      <a:pt x="132" y="43"/>
                    </a:cubicBezTo>
                    <a:cubicBezTo>
                      <a:pt x="132" y="43"/>
                      <a:pt x="132" y="43"/>
                      <a:pt x="132" y="43"/>
                    </a:cubicBezTo>
                    <a:cubicBezTo>
                      <a:pt x="133" y="43"/>
                      <a:pt x="133" y="43"/>
                      <a:pt x="133" y="43"/>
                    </a:cubicBezTo>
                    <a:cubicBezTo>
                      <a:pt x="133" y="43"/>
                      <a:pt x="133" y="43"/>
                      <a:pt x="133" y="43"/>
                    </a:cubicBezTo>
                    <a:cubicBezTo>
                      <a:pt x="134" y="42"/>
                      <a:pt x="134" y="42"/>
                      <a:pt x="134" y="41"/>
                    </a:cubicBezTo>
                    <a:cubicBezTo>
                      <a:pt x="134" y="41"/>
                      <a:pt x="133" y="41"/>
                      <a:pt x="133" y="40"/>
                    </a:cubicBezTo>
                    <a:cubicBezTo>
                      <a:pt x="95" y="16"/>
                      <a:pt x="95" y="16"/>
                      <a:pt x="95" y="16"/>
                    </a:cubicBezTo>
                    <a:cubicBezTo>
                      <a:pt x="94" y="18"/>
                      <a:pt x="94" y="18"/>
                      <a:pt x="94" y="18"/>
                    </a:cubicBezTo>
                    <a:cubicBezTo>
                      <a:pt x="95" y="18"/>
                      <a:pt x="95" y="18"/>
                      <a:pt x="95" y="18"/>
                    </a:cubicBezTo>
                    <a:cubicBezTo>
                      <a:pt x="94" y="18"/>
                      <a:pt x="94" y="18"/>
                      <a:pt x="94" y="18"/>
                    </a:cubicBezTo>
                    <a:cubicBezTo>
                      <a:pt x="94" y="19"/>
                      <a:pt x="94" y="19"/>
                      <a:pt x="94" y="19"/>
                    </a:cubicBezTo>
                    <a:cubicBezTo>
                      <a:pt x="94" y="19"/>
                      <a:pt x="95" y="19"/>
                      <a:pt x="95" y="18"/>
                    </a:cubicBezTo>
                    <a:cubicBezTo>
                      <a:pt x="94" y="18"/>
                      <a:pt x="94" y="18"/>
                      <a:pt x="94" y="18"/>
                    </a:cubicBezTo>
                    <a:cubicBezTo>
                      <a:pt x="94" y="19"/>
                      <a:pt x="94" y="19"/>
                      <a:pt x="94" y="19"/>
                    </a:cubicBezTo>
                    <a:cubicBezTo>
                      <a:pt x="94" y="18"/>
                      <a:pt x="94" y="18"/>
                      <a:pt x="94" y="18"/>
                    </a:cubicBezTo>
                    <a:cubicBezTo>
                      <a:pt x="94" y="19"/>
                      <a:pt x="94" y="19"/>
                      <a:pt x="94" y="19"/>
                    </a:cubicBezTo>
                    <a:cubicBezTo>
                      <a:pt x="94" y="19"/>
                      <a:pt x="94" y="19"/>
                      <a:pt x="94" y="19"/>
                    </a:cubicBezTo>
                    <a:cubicBezTo>
                      <a:pt x="94" y="18"/>
                      <a:pt x="94" y="18"/>
                      <a:pt x="94" y="18"/>
                    </a:cubicBezTo>
                    <a:cubicBezTo>
                      <a:pt x="94" y="19"/>
                      <a:pt x="94" y="19"/>
                      <a:pt x="94" y="19"/>
                    </a:cubicBezTo>
                    <a:cubicBezTo>
                      <a:pt x="94" y="19"/>
                      <a:pt x="94" y="19"/>
                      <a:pt x="94" y="19"/>
                    </a:cubicBezTo>
                    <a:cubicBezTo>
                      <a:pt x="94" y="19"/>
                      <a:pt x="94" y="19"/>
                      <a:pt x="94" y="19"/>
                    </a:cubicBezTo>
                    <a:cubicBezTo>
                      <a:pt x="94" y="19"/>
                      <a:pt x="94" y="19"/>
                      <a:pt x="94" y="19"/>
                    </a:cubicBezTo>
                    <a:cubicBezTo>
                      <a:pt x="94" y="19"/>
                      <a:pt x="94" y="19"/>
                      <a:pt x="94" y="19"/>
                    </a:cubicBezTo>
                    <a:cubicBezTo>
                      <a:pt x="94" y="19"/>
                      <a:pt x="94" y="19"/>
                      <a:pt x="94" y="19"/>
                    </a:cubicBezTo>
                    <a:cubicBezTo>
                      <a:pt x="94" y="19"/>
                      <a:pt x="95" y="19"/>
                      <a:pt x="96" y="20"/>
                    </a:cubicBezTo>
                    <a:cubicBezTo>
                      <a:pt x="100" y="22"/>
                      <a:pt x="109" y="26"/>
                      <a:pt x="116" y="29"/>
                    </a:cubicBezTo>
                    <a:cubicBezTo>
                      <a:pt x="120" y="31"/>
                      <a:pt x="123" y="33"/>
                      <a:pt x="125" y="34"/>
                    </a:cubicBezTo>
                    <a:cubicBezTo>
                      <a:pt x="127" y="35"/>
                      <a:pt x="128" y="35"/>
                      <a:pt x="129" y="35"/>
                    </a:cubicBezTo>
                    <a:cubicBezTo>
                      <a:pt x="129" y="36"/>
                      <a:pt x="129" y="36"/>
                      <a:pt x="130" y="36"/>
                    </a:cubicBezTo>
                    <a:cubicBezTo>
                      <a:pt x="130" y="36"/>
                      <a:pt x="130" y="36"/>
                      <a:pt x="130" y="36"/>
                    </a:cubicBezTo>
                    <a:cubicBezTo>
                      <a:pt x="130" y="36"/>
                      <a:pt x="130" y="36"/>
                      <a:pt x="130" y="36"/>
                    </a:cubicBezTo>
                    <a:cubicBezTo>
                      <a:pt x="130" y="36"/>
                      <a:pt x="130" y="36"/>
                      <a:pt x="130" y="36"/>
                    </a:cubicBezTo>
                    <a:cubicBezTo>
                      <a:pt x="131" y="36"/>
                      <a:pt x="131" y="36"/>
                      <a:pt x="131" y="36"/>
                    </a:cubicBezTo>
                    <a:cubicBezTo>
                      <a:pt x="132" y="36"/>
                      <a:pt x="132" y="36"/>
                      <a:pt x="132" y="36"/>
                    </a:cubicBezTo>
                    <a:cubicBezTo>
                      <a:pt x="132" y="35"/>
                      <a:pt x="132" y="35"/>
                      <a:pt x="132" y="34"/>
                    </a:cubicBezTo>
                    <a:cubicBezTo>
                      <a:pt x="132" y="34"/>
                      <a:pt x="132" y="34"/>
                      <a:pt x="131" y="33"/>
                    </a:cubicBezTo>
                    <a:cubicBezTo>
                      <a:pt x="121" y="27"/>
                      <a:pt x="121" y="27"/>
                      <a:pt x="121" y="27"/>
                    </a:cubicBezTo>
                    <a:cubicBezTo>
                      <a:pt x="131" y="31"/>
                      <a:pt x="131" y="31"/>
                      <a:pt x="131" y="31"/>
                    </a:cubicBezTo>
                    <a:cubicBezTo>
                      <a:pt x="132" y="31"/>
                      <a:pt x="133" y="31"/>
                      <a:pt x="133" y="30"/>
                    </a:cubicBezTo>
                    <a:cubicBezTo>
                      <a:pt x="134" y="30"/>
                      <a:pt x="133" y="29"/>
                      <a:pt x="133" y="28"/>
                    </a:cubicBezTo>
                    <a:cubicBezTo>
                      <a:pt x="119" y="20"/>
                      <a:pt x="119" y="20"/>
                      <a:pt x="119" y="20"/>
                    </a:cubicBezTo>
                    <a:cubicBezTo>
                      <a:pt x="119" y="21"/>
                      <a:pt x="119" y="21"/>
                      <a:pt x="119" y="21"/>
                    </a:cubicBezTo>
                    <a:cubicBezTo>
                      <a:pt x="120" y="22"/>
                      <a:pt x="120" y="22"/>
                      <a:pt x="120" y="22"/>
                    </a:cubicBezTo>
                    <a:cubicBezTo>
                      <a:pt x="119" y="21"/>
                      <a:pt x="119" y="21"/>
                      <a:pt x="119" y="21"/>
                    </a:cubicBezTo>
                    <a:cubicBezTo>
                      <a:pt x="119" y="23"/>
                      <a:pt x="119" y="23"/>
                      <a:pt x="119" y="23"/>
                    </a:cubicBezTo>
                    <a:cubicBezTo>
                      <a:pt x="119" y="23"/>
                      <a:pt x="120" y="23"/>
                      <a:pt x="120" y="22"/>
                    </a:cubicBezTo>
                    <a:cubicBezTo>
                      <a:pt x="119" y="21"/>
                      <a:pt x="119" y="21"/>
                      <a:pt x="119" y="21"/>
                    </a:cubicBezTo>
                    <a:cubicBezTo>
                      <a:pt x="119" y="23"/>
                      <a:pt x="119" y="23"/>
                      <a:pt x="119" y="23"/>
                    </a:cubicBezTo>
                    <a:cubicBezTo>
                      <a:pt x="119" y="21"/>
                      <a:pt x="119" y="21"/>
                      <a:pt x="119" y="21"/>
                    </a:cubicBezTo>
                    <a:cubicBezTo>
                      <a:pt x="119" y="23"/>
                      <a:pt x="119" y="23"/>
                      <a:pt x="119" y="23"/>
                    </a:cubicBezTo>
                    <a:cubicBezTo>
                      <a:pt x="119" y="23"/>
                      <a:pt x="119" y="23"/>
                      <a:pt x="119" y="23"/>
                    </a:cubicBezTo>
                    <a:cubicBezTo>
                      <a:pt x="119" y="21"/>
                      <a:pt x="119" y="21"/>
                      <a:pt x="119" y="21"/>
                    </a:cubicBezTo>
                    <a:cubicBezTo>
                      <a:pt x="119" y="23"/>
                      <a:pt x="119" y="23"/>
                      <a:pt x="119" y="23"/>
                    </a:cubicBezTo>
                    <a:cubicBezTo>
                      <a:pt x="119" y="22"/>
                      <a:pt x="119" y="22"/>
                      <a:pt x="119" y="22"/>
                    </a:cubicBezTo>
                    <a:cubicBezTo>
                      <a:pt x="118" y="23"/>
                      <a:pt x="118" y="23"/>
                      <a:pt x="118" y="23"/>
                    </a:cubicBezTo>
                    <a:cubicBezTo>
                      <a:pt x="119" y="23"/>
                      <a:pt x="119" y="23"/>
                      <a:pt x="119" y="23"/>
                    </a:cubicBezTo>
                    <a:cubicBezTo>
                      <a:pt x="119" y="22"/>
                      <a:pt x="119" y="22"/>
                      <a:pt x="119" y="22"/>
                    </a:cubicBezTo>
                    <a:cubicBezTo>
                      <a:pt x="118" y="23"/>
                      <a:pt x="118" y="23"/>
                      <a:pt x="118" y="23"/>
                    </a:cubicBezTo>
                    <a:cubicBezTo>
                      <a:pt x="119" y="23"/>
                      <a:pt x="119" y="23"/>
                      <a:pt x="121" y="23"/>
                    </a:cubicBezTo>
                    <a:cubicBezTo>
                      <a:pt x="122" y="24"/>
                      <a:pt x="125" y="25"/>
                      <a:pt x="127" y="25"/>
                    </a:cubicBezTo>
                    <a:cubicBezTo>
                      <a:pt x="128" y="25"/>
                      <a:pt x="129" y="26"/>
                      <a:pt x="130" y="26"/>
                    </a:cubicBezTo>
                    <a:cubicBezTo>
                      <a:pt x="130" y="26"/>
                      <a:pt x="130" y="26"/>
                      <a:pt x="131" y="26"/>
                    </a:cubicBezTo>
                    <a:cubicBezTo>
                      <a:pt x="131" y="26"/>
                      <a:pt x="131" y="26"/>
                      <a:pt x="131" y="26"/>
                    </a:cubicBezTo>
                    <a:cubicBezTo>
                      <a:pt x="132" y="26"/>
                      <a:pt x="132" y="26"/>
                      <a:pt x="132" y="26"/>
                    </a:cubicBezTo>
                    <a:cubicBezTo>
                      <a:pt x="132" y="26"/>
                      <a:pt x="132" y="26"/>
                      <a:pt x="133" y="25"/>
                    </a:cubicBezTo>
                    <a:cubicBezTo>
                      <a:pt x="133" y="25"/>
                      <a:pt x="133" y="25"/>
                      <a:pt x="133" y="24"/>
                    </a:cubicBezTo>
                    <a:cubicBezTo>
                      <a:pt x="133" y="24"/>
                      <a:pt x="133" y="24"/>
                      <a:pt x="132" y="23"/>
                    </a:cubicBezTo>
                    <a:cubicBezTo>
                      <a:pt x="129" y="22"/>
                      <a:pt x="129" y="22"/>
                      <a:pt x="129" y="22"/>
                    </a:cubicBezTo>
                    <a:cubicBezTo>
                      <a:pt x="129" y="21"/>
                      <a:pt x="128" y="21"/>
                      <a:pt x="127" y="22"/>
                    </a:cubicBezTo>
                    <a:cubicBezTo>
                      <a:pt x="127" y="23"/>
                      <a:pt x="127" y="24"/>
                      <a:pt x="128" y="24"/>
                    </a:cubicBezTo>
                    <a:cubicBezTo>
                      <a:pt x="131" y="26"/>
                      <a:pt x="131" y="26"/>
                      <a:pt x="131" y="26"/>
                    </a:cubicBezTo>
                    <a:cubicBezTo>
                      <a:pt x="132" y="25"/>
                      <a:pt x="132" y="25"/>
                      <a:pt x="132" y="25"/>
                    </a:cubicBezTo>
                    <a:cubicBezTo>
                      <a:pt x="130" y="24"/>
                      <a:pt x="130" y="24"/>
                      <a:pt x="130" y="24"/>
                    </a:cubicBezTo>
                    <a:cubicBezTo>
                      <a:pt x="131" y="25"/>
                      <a:pt x="131" y="25"/>
                      <a:pt x="131" y="25"/>
                    </a:cubicBezTo>
                    <a:cubicBezTo>
                      <a:pt x="131" y="23"/>
                      <a:pt x="131" y="23"/>
                      <a:pt x="131" y="23"/>
                    </a:cubicBezTo>
                    <a:cubicBezTo>
                      <a:pt x="131" y="23"/>
                      <a:pt x="131" y="23"/>
                      <a:pt x="130" y="24"/>
                    </a:cubicBezTo>
                    <a:cubicBezTo>
                      <a:pt x="131" y="25"/>
                      <a:pt x="131" y="25"/>
                      <a:pt x="131" y="25"/>
                    </a:cubicBezTo>
                    <a:cubicBezTo>
                      <a:pt x="131" y="23"/>
                      <a:pt x="131" y="23"/>
                      <a:pt x="131" y="23"/>
                    </a:cubicBezTo>
                    <a:cubicBezTo>
                      <a:pt x="131" y="24"/>
                      <a:pt x="131" y="24"/>
                      <a:pt x="131" y="24"/>
                    </a:cubicBezTo>
                    <a:cubicBezTo>
                      <a:pt x="131" y="23"/>
                      <a:pt x="131" y="23"/>
                      <a:pt x="131" y="23"/>
                    </a:cubicBezTo>
                    <a:cubicBezTo>
                      <a:pt x="131" y="23"/>
                      <a:pt x="131" y="23"/>
                      <a:pt x="131" y="23"/>
                    </a:cubicBezTo>
                    <a:cubicBezTo>
                      <a:pt x="131" y="24"/>
                      <a:pt x="131" y="24"/>
                      <a:pt x="131" y="24"/>
                    </a:cubicBezTo>
                    <a:cubicBezTo>
                      <a:pt x="131" y="23"/>
                      <a:pt x="131" y="23"/>
                      <a:pt x="131" y="23"/>
                    </a:cubicBezTo>
                    <a:cubicBezTo>
                      <a:pt x="131" y="23"/>
                      <a:pt x="131" y="23"/>
                      <a:pt x="131" y="23"/>
                    </a:cubicBezTo>
                    <a:cubicBezTo>
                      <a:pt x="131" y="23"/>
                      <a:pt x="131" y="23"/>
                      <a:pt x="131" y="23"/>
                    </a:cubicBezTo>
                    <a:cubicBezTo>
                      <a:pt x="131" y="23"/>
                      <a:pt x="131" y="23"/>
                      <a:pt x="131" y="23"/>
                    </a:cubicBezTo>
                    <a:cubicBezTo>
                      <a:pt x="131" y="23"/>
                      <a:pt x="131" y="23"/>
                      <a:pt x="131" y="23"/>
                    </a:cubicBezTo>
                    <a:cubicBezTo>
                      <a:pt x="131" y="23"/>
                      <a:pt x="131" y="23"/>
                      <a:pt x="131" y="23"/>
                    </a:cubicBezTo>
                    <a:cubicBezTo>
                      <a:pt x="131" y="23"/>
                      <a:pt x="130" y="23"/>
                      <a:pt x="129" y="23"/>
                    </a:cubicBezTo>
                    <a:cubicBezTo>
                      <a:pt x="127" y="22"/>
                      <a:pt x="125" y="22"/>
                      <a:pt x="123" y="21"/>
                    </a:cubicBezTo>
                    <a:cubicBezTo>
                      <a:pt x="122" y="21"/>
                      <a:pt x="121" y="20"/>
                      <a:pt x="120" y="20"/>
                    </a:cubicBezTo>
                    <a:cubicBezTo>
                      <a:pt x="119" y="20"/>
                      <a:pt x="119" y="20"/>
                      <a:pt x="119" y="20"/>
                    </a:cubicBezTo>
                    <a:cubicBezTo>
                      <a:pt x="119" y="20"/>
                      <a:pt x="119" y="20"/>
                      <a:pt x="119" y="20"/>
                    </a:cubicBezTo>
                    <a:cubicBezTo>
                      <a:pt x="119" y="20"/>
                      <a:pt x="119" y="20"/>
                      <a:pt x="119" y="20"/>
                    </a:cubicBezTo>
                    <a:cubicBezTo>
                      <a:pt x="118" y="20"/>
                      <a:pt x="118" y="20"/>
                      <a:pt x="118" y="20"/>
                    </a:cubicBezTo>
                    <a:cubicBezTo>
                      <a:pt x="118" y="20"/>
                      <a:pt x="118" y="20"/>
                      <a:pt x="117" y="21"/>
                    </a:cubicBezTo>
                    <a:cubicBezTo>
                      <a:pt x="117" y="21"/>
                      <a:pt x="117" y="22"/>
                      <a:pt x="118" y="23"/>
                    </a:cubicBezTo>
                    <a:cubicBezTo>
                      <a:pt x="131" y="31"/>
                      <a:pt x="131" y="31"/>
                      <a:pt x="131" y="31"/>
                    </a:cubicBezTo>
                    <a:cubicBezTo>
                      <a:pt x="132" y="30"/>
                      <a:pt x="132" y="30"/>
                      <a:pt x="132" y="30"/>
                    </a:cubicBezTo>
                    <a:cubicBezTo>
                      <a:pt x="133" y="28"/>
                      <a:pt x="133" y="28"/>
                      <a:pt x="133" y="28"/>
                    </a:cubicBezTo>
                    <a:cubicBezTo>
                      <a:pt x="107" y="18"/>
                      <a:pt x="107" y="18"/>
                      <a:pt x="107" y="18"/>
                    </a:cubicBezTo>
                    <a:cubicBezTo>
                      <a:pt x="106" y="18"/>
                      <a:pt x="106" y="18"/>
                      <a:pt x="105" y="19"/>
                    </a:cubicBezTo>
                    <a:cubicBezTo>
                      <a:pt x="105" y="20"/>
                      <a:pt x="105" y="21"/>
                      <a:pt x="106" y="21"/>
                    </a:cubicBezTo>
                    <a:cubicBezTo>
                      <a:pt x="130" y="36"/>
                      <a:pt x="130" y="36"/>
                      <a:pt x="130" y="36"/>
                    </a:cubicBezTo>
                    <a:cubicBezTo>
                      <a:pt x="130" y="35"/>
                      <a:pt x="130" y="35"/>
                      <a:pt x="130" y="35"/>
                    </a:cubicBezTo>
                    <a:cubicBezTo>
                      <a:pt x="129" y="34"/>
                      <a:pt x="129" y="34"/>
                      <a:pt x="129" y="34"/>
                    </a:cubicBezTo>
                    <a:cubicBezTo>
                      <a:pt x="130" y="35"/>
                      <a:pt x="130" y="35"/>
                      <a:pt x="130" y="35"/>
                    </a:cubicBezTo>
                    <a:cubicBezTo>
                      <a:pt x="130" y="33"/>
                      <a:pt x="130" y="33"/>
                      <a:pt x="130" y="33"/>
                    </a:cubicBezTo>
                    <a:cubicBezTo>
                      <a:pt x="129" y="34"/>
                      <a:pt x="129" y="34"/>
                      <a:pt x="129" y="34"/>
                    </a:cubicBezTo>
                    <a:cubicBezTo>
                      <a:pt x="130" y="35"/>
                      <a:pt x="130" y="35"/>
                      <a:pt x="130" y="35"/>
                    </a:cubicBezTo>
                    <a:cubicBezTo>
                      <a:pt x="130" y="33"/>
                      <a:pt x="130" y="33"/>
                      <a:pt x="130" y="33"/>
                    </a:cubicBezTo>
                    <a:cubicBezTo>
                      <a:pt x="130" y="35"/>
                      <a:pt x="130" y="35"/>
                      <a:pt x="130" y="35"/>
                    </a:cubicBezTo>
                    <a:cubicBezTo>
                      <a:pt x="130" y="33"/>
                      <a:pt x="130" y="33"/>
                      <a:pt x="130" y="33"/>
                    </a:cubicBezTo>
                    <a:cubicBezTo>
                      <a:pt x="130" y="33"/>
                      <a:pt x="130" y="33"/>
                      <a:pt x="130" y="33"/>
                    </a:cubicBezTo>
                    <a:cubicBezTo>
                      <a:pt x="130" y="35"/>
                      <a:pt x="130" y="35"/>
                      <a:pt x="130" y="35"/>
                    </a:cubicBezTo>
                    <a:cubicBezTo>
                      <a:pt x="130" y="33"/>
                      <a:pt x="130" y="33"/>
                      <a:pt x="130" y="33"/>
                    </a:cubicBezTo>
                    <a:cubicBezTo>
                      <a:pt x="130" y="35"/>
                      <a:pt x="130" y="35"/>
                      <a:pt x="130" y="35"/>
                    </a:cubicBezTo>
                    <a:cubicBezTo>
                      <a:pt x="131" y="33"/>
                      <a:pt x="131" y="33"/>
                      <a:pt x="131" y="33"/>
                    </a:cubicBezTo>
                    <a:cubicBezTo>
                      <a:pt x="130" y="33"/>
                      <a:pt x="130" y="33"/>
                      <a:pt x="130" y="33"/>
                    </a:cubicBezTo>
                    <a:cubicBezTo>
                      <a:pt x="130" y="35"/>
                      <a:pt x="130" y="35"/>
                      <a:pt x="130" y="35"/>
                    </a:cubicBezTo>
                    <a:cubicBezTo>
                      <a:pt x="131" y="33"/>
                      <a:pt x="131" y="33"/>
                      <a:pt x="131" y="33"/>
                    </a:cubicBezTo>
                    <a:cubicBezTo>
                      <a:pt x="131" y="33"/>
                      <a:pt x="131" y="33"/>
                      <a:pt x="131" y="33"/>
                    </a:cubicBezTo>
                    <a:cubicBezTo>
                      <a:pt x="131" y="33"/>
                      <a:pt x="130" y="33"/>
                      <a:pt x="129" y="32"/>
                    </a:cubicBezTo>
                    <a:cubicBezTo>
                      <a:pt x="125" y="30"/>
                      <a:pt x="117" y="26"/>
                      <a:pt x="110" y="23"/>
                    </a:cubicBezTo>
                    <a:cubicBezTo>
                      <a:pt x="106" y="21"/>
                      <a:pt x="102" y="19"/>
                      <a:pt x="100" y="18"/>
                    </a:cubicBezTo>
                    <a:cubicBezTo>
                      <a:pt x="98" y="18"/>
                      <a:pt x="97" y="17"/>
                      <a:pt x="96" y="17"/>
                    </a:cubicBezTo>
                    <a:cubicBezTo>
                      <a:pt x="96" y="17"/>
                      <a:pt x="95" y="16"/>
                      <a:pt x="95" y="16"/>
                    </a:cubicBezTo>
                    <a:cubicBezTo>
                      <a:pt x="95" y="16"/>
                      <a:pt x="94" y="16"/>
                      <a:pt x="94" y="16"/>
                    </a:cubicBezTo>
                    <a:cubicBezTo>
                      <a:pt x="93" y="16"/>
                      <a:pt x="93" y="16"/>
                      <a:pt x="93" y="16"/>
                    </a:cubicBezTo>
                    <a:cubicBezTo>
                      <a:pt x="93" y="16"/>
                      <a:pt x="93" y="17"/>
                      <a:pt x="92" y="17"/>
                    </a:cubicBezTo>
                    <a:cubicBezTo>
                      <a:pt x="92" y="17"/>
                      <a:pt x="92" y="18"/>
                      <a:pt x="92" y="18"/>
                    </a:cubicBezTo>
                    <a:cubicBezTo>
                      <a:pt x="92" y="18"/>
                      <a:pt x="93" y="19"/>
                      <a:pt x="93" y="19"/>
                    </a:cubicBezTo>
                    <a:cubicBezTo>
                      <a:pt x="131" y="43"/>
                      <a:pt x="131" y="43"/>
                      <a:pt x="131" y="43"/>
                    </a:cubicBezTo>
                    <a:cubicBezTo>
                      <a:pt x="132" y="42"/>
                      <a:pt x="132" y="42"/>
                      <a:pt x="132" y="42"/>
                    </a:cubicBezTo>
                    <a:cubicBezTo>
                      <a:pt x="131" y="41"/>
                      <a:pt x="131" y="41"/>
                      <a:pt x="131" y="41"/>
                    </a:cubicBezTo>
                    <a:cubicBezTo>
                      <a:pt x="132" y="42"/>
                      <a:pt x="132" y="42"/>
                      <a:pt x="132" y="42"/>
                    </a:cubicBezTo>
                    <a:cubicBezTo>
                      <a:pt x="132" y="40"/>
                      <a:pt x="132" y="40"/>
                      <a:pt x="132" y="40"/>
                    </a:cubicBezTo>
                    <a:cubicBezTo>
                      <a:pt x="131" y="41"/>
                      <a:pt x="131" y="41"/>
                      <a:pt x="131" y="41"/>
                    </a:cubicBezTo>
                    <a:cubicBezTo>
                      <a:pt x="132" y="42"/>
                      <a:pt x="132" y="42"/>
                      <a:pt x="132" y="42"/>
                    </a:cubicBezTo>
                    <a:cubicBezTo>
                      <a:pt x="132" y="40"/>
                      <a:pt x="132" y="40"/>
                      <a:pt x="132" y="40"/>
                    </a:cubicBezTo>
                    <a:cubicBezTo>
                      <a:pt x="132" y="42"/>
                      <a:pt x="132" y="42"/>
                      <a:pt x="132" y="42"/>
                    </a:cubicBezTo>
                    <a:cubicBezTo>
                      <a:pt x="132" y="40"/>
                      <a:pt x="132" y="40"/>
                      <a:pt x="132" y="40"/>
                    </a:cubicBezTo>
                    <a:cubicBezTo>
                      <a:pt x="132" y="40"/>
                      <a:pt x="132" y="40"/>
                      <a:pt x="132" y="40"/>
                    </a:cubicBezTo>
                    <a:cubicBezTo>
                      <a:pt x="132" y="42"/>
                      <a:pt x="132" y="42"/>
                      <a:pt x="132" y="42"/>
                    </a:cubicBezTo>
                    <a:cubicBezTo>
                      <a:pt x="132" y="40"/>
                      <a:pt x="132" y="40"/>
                      <a:pt x="132" y="40"/>
                    </a:cubicBezTo>
                    <a:cubicBezTo>
                      <a:pt x="132" y="41"/>
                      <a:pt x="132" y="41"/>
                      <a:pt x="132" y="41"/>
                    </a:cubicBezTo>
                    <a:cubicBezTo>
                      <a:pt x="132" y="40"/>
                      <a:pt x="132" y="40"/>
                      <a:pt x="132" y="40"/>
                    </a:cubicBezTo>
                    <a:cubicBezTo>
                      <a:pt x="132" y="40"/>
                      <a:pt x="132" y="40"/>
                      <a:pt x="132" y="40"/>
                    </a:cubicBezTo>
                    <a:cubicBezTo>
                      <a:pt x="132" y="41"/>
                      <a:pt x="132" y="41"/>
                      <a:pt x="132" y="41"/>
                    </a:cubicBezTo>
                    <a:cubicBezTo>
                      <a:pt x="132" y="40"/>
                      <a:pt x="132" y="40"/>
                      <a:pt x="132" y="40"/>
                    </a:cubicBezTo>
                    <a:cubicBezTo>
                      <a:pt x="132" y="40"/>
                      <a:pt x="132" y="40"/>
                      <a:pt x="132" y="40"/>
                    </a:cubicBezTo>
                    <a:cubicBezTo>
                      <a:pt x="128" y="38"/>
                      <a:pt x="115" y="32"/>
                      <a:pt x="103" y="25"/>
                    </a:cubicBezTo>
                    <a:cubicBezTo>
                      <a:pt x="97" y="22"/>
                      <a:pt x="91" y="19"/>
                      <a:pt x="87" y="17"/>
                    </a:cubicBezTo>
                    <a:cubicBezTo>
                      <a:pt x="83" y="15"/>
                      <a:pt x="80" y="13"/>
                      <a:pt x="80" y="13"/>
                    </a:cubicBezTo>
                    <a:cubicBezTo>
                      <a:pt x="80" y="13"/>
                      <a:pt x="79" y="13"/>
                      <a:pt x="79" y="13"/>
                    </a:cubicBezTo>
                    <a:cubicBezTo>
                      <a:pt x="78" y="14"/>
                      <a:pt x="78" y="14"/>
                      <a:pt x="78" y="15"/>
                    </a:cubicBezTo>
                    <a:cubicBezTo>
                      <a:pt x="78" y="15"/>
                      <a:pt x="78" y="15"/>
                      <a:pt x="78" y="15"/>
                    </a:cubicBezTo>
                    <a:cubicBezTo>
                      <a:pt x="78" y="16"/>
                      <a:pt x="78" y="16"/>
                      <a:pt x="78" y="16"/>
                    </a:cubicBezTo>
                    <a:cubicBezTo>
                      <a:pt x="79" y="16"/>
                      <a:pt x="79" y="16"/>
                      <a:pt x="79" y="16"/>
                    </a:cubicBezTo>
                    <a:cubicBezTo>
                      <a:pt x="79" y="16"/>
                      <a:pt x="80" y="17"/>
                      <a:pt x="82" y="18"/>
                    </a:cubicBezTo>
                    <a:cubicBezTo>
                      <a:pt x="87" y="21"/>
                      <a:pt x="100" y="29"/>
                      <a:pt x="111" y="36"/>
                    </a:cubicBezTo>
                    <a:cubicBezTo>
                      <a:pt x="117" y="40"/>
                      <a:pt x="122" y="43"/>
                      <a:pt x="126" y="45"/>
                    </a:cubicBezTo>
                    <a:cubicBezTo>
                      <a:pt x="128" y="46"/>
                      <a:pt x="129" y="48"/>
                      <a:pt x="131" y="48"/>
                    </a:cubicBezTo>
                    <a:cubicBezTo>
                      <a:pt x="131" y="49"/>
                      <a:pt x="131" y="49"/>
                      <a:pt x="132" y="49"/>
                    </a:cubicBezTo>
                    <a:cubicBezTo>
                      <a:pt x="132" y="49"/>
                      <a:pt x="132" y="49"/>
                      <a:pt x="132" y="49"/>
                    </a:cubicBezTo>
                    <a:cubicBezTo>
                      <a:pt x="132" y="49"/>
                      <a:pt x="132" y="49"/>
                      <a:pt x="132" y="49"/>
                    </a:cubicBezTo>
                    <a:cubicBezTo>
                      <a:pt x="132" y="49"/>
                      <a:pt x="132" y="49"/>
                      <a:pt x="132" y="49"/>
                    </a:cubicBezTo>
                    <a:cubicBezTo>
                      <a:pt x="132" y="49"/>
                      <a:pt x="132" y="49"/>
                      <a:pt x="132" y="49"/>
                    </a:cubicBezTo>
                    <a:cubicBezTo>
                      <a:pt x="132" y="49"/>
                      <a:pt x="132" y="49"/>
                      <a:pt x="132" y="49"/>
                    </a:cubicBezTo>
                    <a:cubicBezTo>
                      <a:pt x="132" y="49"/>
                      <a:pt x="132" y="49"/>
                      <a:pt x="132" y="49"/>
                    </a:cubicBezTo>
                    <a:cubicBezTo>
                      <a:pt x="133" y="48"/>
                      <a:pt x="133" y="48"/>
                      <a:pt x="133" y="48"/>
                    </a:cubicBezTo>
                    <a:cubicBezTo>
                      <a:pt x="132" y="48"/>
                      <a:pt x="132" y="48"/>
                      <a:pt x="132" y="48"/>
                    </a:cubicBezTo>
                    <a:cubicBezTo>
                      <a:pt x="132" y="49"/>
                      <a:pt x="132" y="49"/>
                      <a:pt x="132" y="49"/>
                    </a:cubicBezTo>
                    <a:cubicBezTo>
                      <a:pt x="133" y="48"/>
                      <a:pt x="133" y="48"/>
                      <a:pt x="133" y="48"/>
                    </a:cubicBezTo>
                    <a:cubicBezTo>
                      <a:pt x="132" y="48"/>
                      <a:pt x="132" y="48"/>
                      <a:pt x="132" y="48"/>
                    </a:cubicBezTo>
                    <a:cubicBezTo>
                      <a:pt x="133" y="48"/>
                      <a:pt x="133" y="48"/>
                      <a:pt x="133" y="48"/>
                    </a:cubicBezTo>
                    <a:cubicBezTo>
                      <a:pt x="132" y="48"/>
                      <a:pt x="132" y="48"/>
                      <a:pt x="132" y="48"/>
                    </a:cubicBezTo>
                    <a:cubicBezTo>
                      <a:pt x="132" y="48"/>
                      <a:pt x="132" y="48"/>
                      <a:pt x="132" y="48"/>
                    </a:cubicBezTo>
                    <a:cubicBezTo>
                      <a:pt x="133" y="48"/>
                      <a:pt x="133" y="48"/>
                      <a:pt x="133" y="48"/>
                    </a:cubicBezTo>
                    <a:cubicBezTo>
                      <a:pt x="132" y="48"/>
                      <a:pt x="132" y="48"/>
                      <a:pt x="132" y="48"/>
                    </a:cubicBezTo>
                    <a:cubicBezTo>
                      <a:pt x="133" y="48"/>
                      <a:pt x="133" y="48"/>
                      <a:pt x="133" y="48"/>
                    </a:cubicBezTo>
                    <a:cubicBezTo>
                      <a:pt x="132" y="47"/>
                      <a:pt x="132" y="47"/>
                      <a:pt x="132" y="47"/>
                    </a:cubicBezTo>
                    <a:cubicBezTo>
                      <a:pt x="133" y="48"/>
                      <a:pt x="133" y="48"/>
                      <a:pt x="133" y="48"/>
                    </a:cubicBezTo>
                    <a:cubicBezTo>
                      <a:pt x="133" y="47"/>
                      <a:pt x="133" y="47"/>
                      <a:pt x="133" y="47"/>
                    </a:cubicBezTo>
                    <a:cubicBezTo>
                      <a:pt x="132" y="47"/>
                      <a:pt x="132" y="47"/>
                      <a:pt x="132" y="47"/>
                    </a:cubicBezTo>
                    <a:cubicBezTo>
                      <a:pt x="133" y="48"/>
                      <a:pt x="133" y="48"/>
                      <a:pt x="133" y="48"/>
                    </a:cubicBezTo>
                    <a:cubicBezTo>
                      <a:pt x="133" y="47"/>
                      <a:pt x="133" y="47"/>
                      <a:pt x="133" y="47"/>
                    </a:cubicBezTo>
                    <a:cubicBezTo>
                      <a:pt x="133" y="48"/>
                      <a:pt x="133" y="48"/>
                      <a:pt x="133" y="48"/>
                    </a:cubicBezTo>
                    <a:cubicBezTo>
                      <a:pt x="133" y="47"/>
                      <a:pt x="133" y="47"/>
                      <a:pt x="133" y="47"/>
                    </a:cubicBezTo>
                    <a:cubicBezTo>
                      <a:pt x="133" y="47"/>
                      <a:pt x="133" y="47"/>
                      <a:pt x="133" y="47"/>
                    </a:cubicBezTo>
                    <a:cubicBezTo>
                      <a:pt x="133" y="48"/>
                      <a:pt x="133" y="48"/>
                      <a:pt x="133" y="48"/>
                    </a:cubicBezTo>
                    <a:cubicBezTo>
                      <a:pt x="133" y="47"/>
                      <a:pt x="133" y="47"/>
                      <a:pt x="133" y="47"/>
                    </a:cubicBezTo>
                    <a:cubicBezTo>
                      <a:pt x="133" y="48"/>
                      <a:pt x="133" y="48"/>
                      <a:pt x="133" y="48"/>
                    </a:cubicBezTo>
                    <a:cubicBezTo>
                      <a:pt x="133" y="47"/>
                      <a:pt x="133" y="47"/>
                      <a:pt x="133" y="47"/>
                    </a:cubicBezTo>
                    <a:cubicBezTo>
                      <a:pt x="133" y="47"/>
                      <a:pt x="133" y="47"/>
                      <a:pt x="133" y="47"/>
                    </a:cubicBezTo>
                    <a:cubicBezTo>
                      <a:pt x="133" y="48"/>
                      <a:pt x="133" y="48"/>
                      <a:pt x="133" y="48"/>
                    </a:cubicBezTo>
                    <a:cubicBezTo>
                      <a:pt x="133" y="47"/>
                      <a:pt x="133" y="47"/>
                      <a:pt x="133" y="47"/>
                    </a:cubicBezTo>
                    <a:cubicBezTo>
                      <a:pt x="133" y="47"/>
                      <a:pt x="133" y="47"/>
                      <a:pt x="132" y="46"/>
                    </a:cubicBezTo>
                    <a:cubicBezTo>
                      <a:pt x="127" y="44"/>
                      <a:pt x="111" y="35"/>
                      <a:pt x="96" y="27"/>
                    </a:cubicBezTo>
                    <a:cubicBezTo>
                      <a:pt x="88" y="23"/>
                      <a:pt x="81" y="19"/>
                      <a:pt x="76" y="16"/>
                    </a:cubicBezTo>
                    <a:cubicBezTo>
                      <a:pt x="70" y="13"/>
                      <a:pt x="67" y="11"/>
                      <a:pt x="67" y="11"/>
                    </a:cubicBezTo>
                    <a:cubicBezTo>
                      <a:pt x="66" y="11"/>
                      <a:pt x="65" y="11"/>
                      <a:pt x="65" y="12"/>
                    </a:cubicBezTo>
                    <a:cubicBezTo>
                      <a:pt x="65" y="12"/>
                      <a:pt x="65" y="12"/>
                      <a:pt x="65" y="13"/>
                    </a:cubicBezTo>
                    <a:cubicBezTo>
                      <a:pt x="65" y="13"/>
                      <a:pt x="65" y="13"/>
                      <a:pt x="65" y="14"/>
                    </a:cubicBezTo>
                    <a:cubicBezTo>
                      <a:pt x="66" y="14"/>
                      <a:pt x="66" y="14"/>
                      <a:pt x="66" y="14"/>
                    </a:cubicBezTo>
                    <a:cubicBezTo>
                      <a:pt x="66" y="15"/>
                      <a:pt x="68" y="16"/>
                      <a:pt x="70" y="17"/>
                    </a:cubicBezTo>
                    <a:cubicBezTo>
                      <a:pt x="78" y="22"/>
                      <a:pt x="94" y="31"/>
                      <a:pt x="107" y="39"/>
                    </a:cubicBezTo>
                    <a:cubicBezTo>
                      <a:pt x="114" y="43"/>
                      <a:pt x="120" y="47"/>
                      <a:pt x="125" y="50"/>
                    </a:cubicBezTo>
                    <a:cubicBezTo>
                      <a:pt x="127" y="52"/>
                      <a:pt x="129" y="53"/>
                      <a:pt x="130" y="54"/>
                    </a:cubicBezTo>
                    <a:cubicBezTo>
                      <a:pt x="131" y="54"/>
                      <a:pt x="132" y="55"/>
                      <a:pt x="132" y="55"/>
                    </a:cubicBezTo>
                    <a:cubicBezTo>
                      <a:pt x="132" y="55"/>
                      <a:pt x="132" y="55"/>
                      <a:pt x="132" y="55"/>
                    </a:cubicBezTo>
                    <a:cubicBezTo>
                      <a:pt x="133" y="55"/>
                      <a:pt x="133" y="55"/>
                      <a:pt x="133" y="55"/>
                    </a:cubicBezTo>
                    <a:cubicBezTo>
                      <a:pt x="132" y="55"/>
                      <a:pt x="132" y="55"/>
                      <a:pt x="132" y="55"/>
                    </a:cubicBezTo>
                    <a:cubicBezTo>
                      <a:pt x="132" y="55"/>
                      <a:pt x="132" y="55"/>
                      <a:pt x="132" y="55"/>
                    </a:cubicBezTo>
                    <a:cubicBezTo>
                      <a:pt x="133" y="55"/>
                      <a:pt x="133" y="55"/>
                      <a:pt x="133" y="55"/>
                    </a:cubicBezTo>
                    <a:cubicBezTo>
                      <a:pt x="132" y="55"/>
                      <a:pt x="132" y="55"/>
                      <a:pt x="132" y="55"/>
                    </a:cubicBezTo>
                    <a:cubicBezTo>
                      <a:pt x="133" y="55"/>
                      <a:pt x="133" y="55"/>
                      <a:pt x="133" y="55"/>
                    </a:cubicBezTo>
                    <a:cubicBezTo>
                      <a:pt x="132" y="54"/>
                      <a:pt x="132" y="54"/>
                      <a:pt x="132" y="54"/>
                    </a:cubicBezTo>
                    <a:cubicBezTo>
                      <a:pt x="132" y="55"/>
                      <a:pt x="132" y="55"/>
                      <a:pt x="132" y="55"/>
                    </a:cubicBezTo>
                    <a:cubicBezTo>
                      <a:pt x="133" y="55"/>
                      <a:pt x="133" y="55"/>
                      <a:pt x="133" y="55"/>
                    </a:cubicBezTo>
                    <a:cubicBezTo>
                      <a:pt x="132" y="54"/>
                      <a:pt x="132" y="54"/>
                      <a:pt x="132" y="54"/>
                    </a:cubicBezTo>
                    <a:cubicBezTo>
                      <a:pt x="133" y="55"/>
                      <a:pt x="133" y="55"/>
                      <a:pt x="133" y="55"/>
                    </a:cubicBezTo>
                    <a:cubicBezTo>
                      <a:pt x="132" y="53"/>
                      <a:pt x="132" y="53"/>
                      <a:pt x="132" y="53"/>
                    </a:cubicBezTo>
                    <a:cubicBezTo>
                      <a:pt x="133" y="55"/>
                      <a:pt x="133" y="55"/>
                      <a:pt x="133" y="55"/>
                    </a:cubicBezTo>
                    <a:cubicBezTo>
                      <a:pt x="133" y="53"/>
                      <a:pt x="133" y="53"/>
                      <a:pt x="133" y="53"/>
                    </a:cubicBezTo>
                    <a:cubicBezTo>
                      <a:pt x="133" y="53"/>
                      <a:pt x="133" y="53"/>
                      <a:pt x="132" y="53"/>
                    </a:cubicBezTo>
                    <a:cubicBezTo>
                      <a:pt x="133" y="55"/>
                      <a:pt x="133" y="55"/>
                      <a:pt x="133" y="55"/>
                    </a:cubicBezTo>
                    <a:cubicBezTo>
                      <a:pt x="133" y="53"/>
                      <a:pt x="133" y="53"/>
                      <a:pt x="133" y="53"/>
                    </a:cubicBezTo>
                    <a:cubicBezTo>
                      <a:pt x="133" y="54"/>
                      <a:pt x="133" y="54"/>
                      <a:pt x="133" y="54"/>
                    </a:cubicBezTo>
                    <a:cubicBezTo>
                      <a:pt x="134" y="53"/>
                      <a:pt x="134" y="53"/>
                      <a:pt x="134" y="53"/>
                    </a:cubicBezTo>
                    <a:cubicBezTo>
                      <a:pt x="133" y="53"/>
                      <a:pt x="133" y="53"/>
                      <a:pt x="133" y="53"/>
                    </a:cubicBezTo>
                    <a:cubicBezTo>
                      <a:pt x="133" y="54"/>
                      <a:pt x="133" y="54"/>
                      <a:pt x="133" y="54"/>
                    </a:cubicBezTo>
                    <a:cubicBezTo>
                      <a:pt x="134" y="53"/>
                      <a:pt x="134" y="53"/>
                      <a:pt x="134" y="53"/>
                    </a:cubicBezTo>
                    <a:cubicBezTo>
                      <a:pt x="134" y="54"/>
                      <a:pt x="134" y="54"/>
                      <a:pt x="134" y="54"/>
                    </a:cubicBezTo>
                    <a:cubicBezTo>
                      <a:pt x="134" y="53"/>
                      <a:pt x="134" y="53"/>
                      <a:pt x="134" y="53"/>
                    </a:cubicBezTo>
                    <a:cubicBezTo>
                      <a:pt x="134" y="53"/>
                      <a:pt x="134" y="53"/>
                      <a:pt x="134" y="53"/>
                    </a:cubicBezTo>
                    <a:cubicBezTo>
                      <a:pt x="134" y="54"/>
                      <a:pt x="134" y="54"/>
                      <a:pt x="134" y="54"/>
                    </a:cubicBezTo>
                    <a:cubicBezTo>
                      <a:pt x="134" y="53"/>
                      <a:pt x="134" y="53"/>
                      <a:pt x="134" y="53"/>
                    </a:cubicBezTo>
                    <a:cubicBezTo>
                      <a:pt x="134" y="53"/>
                      <a:pt x="133" y="53"/>
                      <a:pt x="133" y="53"/>
                    </a:cubicBezTo>
                    <a:cubicBezTo>
                      <a:pt x="128" y="50"/>
                      <a:pt x="109" y="39"/>
                      <a:pt x="92" y="29"/>
                    </a:cubicBezTo>
                    <a:cubicBezTo>
                      <a:pt x="83" y="24"/>
                      <a:pt x="75" y="19"/>
                      <a:pt x="68" y="16"/>
                    </a:cubicBezTo>
                    <a:cubicBezTo>
                      <a:pt x="65" y="14"/>
                      <a:pt x="62" y="12"/>
                      <a:pt x="60" y="11"/>
                    </a:cubicBezTo>
                    <a:cubicBezTo>
                      <a:pt x="59" y="11"/>
                      <a:pt x="58" y="10"/>
                      <a:pt x="57" y="10"/>
                    </a:cubicBezTo>
                    <a:cubicBezTo>
                      <a:pt x="57" y="10"/>
                      <a:pt x="57" y="10"/>
                      <a:pt x="56" y="10"/>
                    </a:cubicBezTo>
                    <a:cubicBezTo>
                      <a:pt x="56" y="10"/>
                      <a:pt x="56" y="9"/>
                      <a:pt x="55" y="9"/>
                    </a:cubicBezTo>
                    <a:cubicBezTo>
                      <a:pt x="55" y="10"/>
                      <a:pt x="55" y="10"/>
                      <a:pt x="55" y="10"/>
                    </a:cubicBezTo>
                    <a:cubicBezTo>
                      <a:pt x="54" y="10"/>
                      <a:pt x="54" y="10"/>
                      <a:pt x="54" y="10"/>
                    </a:cubicBezTo>
                    <a:cubicBezTo>
                      <a:pt x="55" y="11"/>
                      <a:pt x="55" y="11"/>
                      <a:pt x="55" y="11"/>
                    </a:cubicBezTo>
                    <a:cubicBezTo>
                      <a:pt x="54" y="10"/>
                      <a:pt x="54" y="10"/>
                      <a:pt x="54" y="10"/>
                    </a:cubicBezTo>
                    <a:cubicBezTo>
                      <a:pt x="54" y="11"/>
                      <a:pt x="54" y="11"/>
                      <a:pt x="54" y="11"/>
                    </a:cubicBezTo>
                    <a:cubicBezTo>
                      <a:pt x="54" y="12"/>
                      <a:pt x="54" y="12"/>
                      <a:pt x="54" y="12"/>
                    </a:cubicBezTo>
                    <a:cubicBezTo>
                      <a:pt x="54" y="12"/>
                      <a:pt x="54" y="13"/>
                      <a:pt x="55" y="13"/>
                    </a:cubicBezTo>
                    <a:cubicBezTo>
                      <a:pt x="56" y="14"/>
                      <a:pt x="58" y="16"/>
                      <a:pt x="62" y="18"/>
                    </a:cubicBezTo>
                    <a:cubicBezTo>
                      <a:pt x="86" y="34"/>
                      <a:pt x="157" y="77"/>
                      <a:pt x="157" y="77"/>
                    </a:cubicBezTo>
                    <a:cubicBezTo>
                      <a:pt x="158" y="75"/>
                      <a:pt x="158" y="75"/>
                      <a:pt x="158" y="75"/>
                    </a:cubicBezTo>
                    <a:cubicBezTo>
                      <a:pt x="158" y="74"/>
                      <a:pt x="158" y="74"/>
                      <a:pt x="158" y="74"/>
                    </a:cubicBezTo>
                    <a:cubicBezTo>
                      <a:pt x="158" y="75"/>
                      <a:pt x="158" y="75"/>
                      <a:pt x="158" y="75"/>
                    </a:cubicBezTo>
                    <a:cubicBezTo>
                      <a:pt x="159" y="74"/>
                      <a:pt x="159" y="74"/>
                      <a:pt x="159" y="74"/>
                    </a:cubicBezTo>
                    <a:cubicBezTo>
                      <a:pt x="158" y="74"/>
                      <a:pt x="159" y="74"/>
                      <a:pt x="158" y="74"/>
                    </a:cubicBezTo>
                    <a:cubicBezTo>
                      <a:pt x="158" y="75"/>
                      <a:pt x="158" y="75"/>
                      <a:pt x="158" y="75"/>
                    </a:cubicBezTo>
                    <a:cubicBezTo>
                      <a:pt x="159" y="74"/>
                      <a:pt x="159" y="74"/>
                      <a:pt x="159" y="74"/>
                    </a:cubicBezTo>
                    <a:cubicBezTo>
                      <a:pt x="158" y="75"/>
                      <a:pt x="158" y="75"/>
                      <a:pt x="158" y="75"/>
                    </a:cubicBezTo>
                    <a:cubicBezTo>
                      <a:pt x="159" y="74"/>
                      <a:pt x="159" y="74"/>
                      <a:pt x="159" y="74"/>
                    </a:cubicBezTo>
                    <a:cubicBezTo>
                      <a:pt x="159" y="74"/>
                      <a:pt x="159" y="74"/>
                      <a:pt x="159" y="74"/>
                    </a:cubicBezTo>
                    <a:cubicBezTo>
                      <a:pt x="158" y="75"/>
                      <a:pt x="158" y="75"/>
                      <a:pt x="158" y="75"/>
                    </a:cubicBezTo>
                    <a:cubicBezTo>
                      <a:pt x="159" y="74"/>
                      <a:pt x="159" y="74"/>
                      <a:pt x="159" y="74"/>
                    </a:cubicBezTo>
                    <a:cubicBezTo>
                      <a:pt x="159" y="74"/>
                      <a:pt x="159" y="74"/>
                      <a:pt x="159" y="74"/>
                    </a:cubicBezTo>
                    <a:cubicBezTo>
                      <a:pt x="157" y="73"/>
                      <a:pt x="128" y="57"/>
                      <a:pt x="100" y="40"/>
                    </a:cubicBezTo>
                    <a:cubicBezTo>
                      <a:pt x="85" y="32"/>
                      <a:pt x="71" y="24"/>
                      <a:pt x="60" y="18"/>
                    </a:cubicBezTo>
                    <a:cubicBezTo>
                      <a:pt x="55" y="15"/>
                      <a:pt x="50" y="12"/>
                      <a:pt x="47" y="11"/>
                    </a:cubicBezTo>
                    <a:cubicBezTo>
                      <a:pt x="46" y="10"/>
                      <a:pt x="44" y="9"/>
                      <a:pt x="43" y="8"/>
                    </a:cubicBezTo>
                    <a:cubicBezTo>
                      <a:pt x="43" y="8"/>
                      <a:pt x="43" y="8"/>
                      <a:pt x="42" y="8"/>
                    </a:cubicBezTo>
                    <a:cubicBezTo>
                      <a:pt x="42" y="8"/>
                      <a:pt x="42" y="8"/>
                      <a:pt x="42" y="8"/>
                    </a:cubicBezTo>
                    <a:cubicBezTo>
                      <a:pt x="42" y="8"/>
                      <a:pt x="42" y="8"/>
                      <a:pt x="42" y="8"/>
                    </a:cubicBezTo>
                    <a:cubicBezTo>
                      <a:pt x="41" y="8"/>
                      <a:pt x="41" y="8"/>
                      <a:pt x="41" y="8"/>
                    </a:cubicBezTo>
                    <a:cubicBezTo>
                      <a:pt x="41" y="8"/>
                      <a:pt x="41" y="8"/>
                      <a:pt x="41" y="8"/>
                    </a:cubicBezTo>
                    <a:cubicBezTo>
                      <a:pt x="40" y="8"/>
                      <a:pt x="40" y="8"/>
                      <a:pt x="40" y="8"/>
                    </a:cubicBezTo>
                    <a:cubicBezTo>
                      <a:pt x="39" y="9"/>
                      <a:pt x="40" y="10"/>
                      <a:pt x="40" y="10"/>
                    </a:cubicBezTo>
                    <a:cubicBezTo>
                      <a:pt x="190" y="104"/>
                      <a:pt x="190" y="104"/>
                      <a:pt x="190" y="104"/>
                    </a:cubicBezTo>
                    <a:cubicBezTo>
                      <a:pt x="191" y="103"/>
                      <a:pt x="191" y="103"/>
                      <a:pt x="191" y="103"/>
                    </a:cubicBezTo>
                    <a:cubicBezTo>
                      <a:pt x="190" y="102"/>
                      <a:pt x="190" y="102"/>
                      <a:pt x="190" y="102"/>
                    </a:cubicBezTo>
                    <a:cubicBezTo>
                      <a:pt x="191" y="103"/>
                      <a:pt x="191" y="103"/>
                      <a:pt x="191" y="103"/>
                    </a:cubicBezTo>
                    <a:cubicBezTo>
                      <a:pt x="191" y="101"/>
                      <a:pt x="191" y="101"/>
                      <a:pt x="191" y="101"/>
                    </a:cubicBezTo>
                    <a:cubicBezTo>
                      <a:pt x="191" y="101"/>
                      <a:pt x="190" y="101"/>
                      <a:pt x="190" y="102"/>
                    </a:cubicBezTo>
                    <a:cubicBezTo>
                      <a:pt x="191" y="103"/>
                      <a:pt x="191" y="103"/>
                      <a:pt x="191" y="103"/>
                    </a:cubicBezTo>
                    <a:cubicBezTo>
                      <a:pt x="191" y="101"/>
                      <a:pt x="191" y="101"/>
                      <a:pt x="191" y="101"/>
                    </a:cubicBezTo>
                    <a:cubicBezTo>
                      <a:pt x="191" y="103"/>
                      <a:pt x="191" y="103"/>
                      <a:pt x="191" y="103"/>
                    </a:cubicBezTo>
                    <a:cubicBezTo>
                      <a:pt x="192" y="101"/>
                      <a:pt x="192" y="101"/>
                      <a:pt x="192" y="101"/>
                    </a:cubicBezTo>
                    <a:cubicBezTo>
                      <a:pt x="191" y="101"/>
                      <a:pt x="191" y="101"/>
                      <a:pt x="191" y="101"/>
                    </a:cubicBezTo>
                    <a:cubicBezTo>
                      <a:pt x="191" y="103"/>
                      <a:pt x="191" y="103"/>
                      <a:pt x="191" y="103"/>
                    </a:cubicBezTo>
                    <a:cubicBezTo>
                      <a:pt x="192" y="101"/>
                      <a:pt x="192" y="101"/>
                      <a:pt x="192" y="101"/>
                    </a:cubicBezTo>
                    <a:cubicBezTo>
                      <a:pt x="191" y="102"/>
                      <a:pt x="191" y="102"/>
                      <a:pt x="191" y="102"/>
                    </a:cubicBezTo>
                    <a:cubicBezTo>
                      <a:pt x="192" y="101"/>
                      <a:pt x="192" y="101"/>
                      <a:pt x="192" y="101"/>
                    </a:cubicBezTo>
                    <a:cubicBezTo>
                      <a:pt x="192" y="101"/>
                      <a:pt x="192" y="101"/>
                      <a:pt x="192" y="101"/>
                    </a:cubicBezTo>
                    <a:cubicBezTo>
                      <a:pt x="191" y="102"/>
                      <a:pt x="191" y="102"/>
                      <a:pt x="191" y="102"/>
                    </a:cubicBezTo>
                    <a:cubicBezTo>
                      <a:pt x="192" y="101"/>
                      <a:pt x="192" y="101"/>
                      <a:pt x="192" y="101"/>
                    </a:cubicBezTo>
                    <a:cubicBezTo>
                      <a:pt x="191" y="101"/>
                      <a:pt x="190" y="101"/>
                      <a:pt x="189" y="100"/>
                    </a:cubicBezTo>
                    <a:cubicBezTo>
                      <a:pt x="178" y="94"/>
                      <a:pt x="137" y="70"/>
                      <a:pt x="99" y="47"/>
                    </a:cubicBezTo>
                    <a:cubicBezTo>
                      <a:pt x="81" y="36"/>
                      <a:pt x="62" y="25"/>
                      <a:pt x="49" y="17"/>
                    </a:cubicBezTo>
                    <a:cubicBezTo>
                      <a:pt x="42" y="13"/>
                      <a:pt x="37" y="10"/>
                      <a:pt x="33" y="8"/>
                    </a:cubicBezTo>
                    <a:cubicBezTo>
                      <a:pt x="29" y="5"/>
                      <a:pt x="27" y="4"/>
                      <a:pt x="27" y="4"/>
                    </a:cubicBezTo>
                    <a:cubicBezTo>
                      <a:pt x="26" y="4"/>
                      <a:pt x="25" y="4"/>
                      <a:pt x="25" y="5"/>
                    </a:cubicBezTo>
                    <a:cubicBezTo>
                      <a:pt x="24" y="6"/>
                      <a:pt x="24" y="6"/>
                      <a:pt x="24" y="6"/>
                    </a:cubicBezTo>
                    <a:cubicBezTo>
                      <a:pt x="24" y="7"/>
                      <a:pt x="25" y="7"/>
                      <a:pt x="25" y="7"/>
                    </a:cubicBezTo>
                    <a:cubicBezTo>
                      <a:pt x="26" y="9"/>
                      <a:pt x="27" y="10"/>
                      <a:pt x="29" y="11"/>
                    </a:cubicBezTo>
                    <a:cubicBezTo>
                      <a:pt x="37" y="17"/>
                      <a:pt x="52" y="27"/>
                      <a:pt x="71" y="39"/>
                    </a:cubicBezTo>
                    <a:cubicBezTo>
                      <a:pt x="100" y="57"/>
                      <a:pt x="137" y="79"/>
                      <a:pt x="166" y="96"/>
                    </a:cubicBezTo>
                    <a:cubicBezTo>
                      <a:pt x="181" y="105"/>
                      <a:pt x="194" y="113"/>
                      <a:pt x="203" y="118"/>
                    </a:cubicBezTo>
                    <a:cubicBezTo>
                      <a:pt x="208" y="121"/>
                      <a:pt x="212" y="123"/>
                      <a:pt x="214" y="125"/>
                    </a:cubicBezTo>
                    <a:cubicBezTo>
                      <a:pt x="216" y="126"/>
                      <a:pt x="217" y="126"/>
                      <a:pt x="217" y="127"/>
                    </a:cubicBezTo>
                    <a:cubicBezTo>
                      <a:pt x="218" y="127"/>
                      <a:pt x="218" y="127"/>
                      <a:pt x="218" y="127"/>
                    </a:cubicBezTo>
                    <a:cubicBezTo>
                      <a:pt x="218" y="127"/>
                      <a:pt x="218" y="127"/>
                      <a:pt x="218" y="127"/>
                    </a:cubicBezTo>
                    <a:cubicBezTo>
                      <a:pt x="219" y="126"/>
                      <a:pt x="219" y="126"/>
                      <a:pt x="219" y="126"/>
                    </a:cubicBezTo>
                    <a:cubicBezTo>
                      <a:pt x="218" y="127"/>
                      <a:pt x="218" y="127"/>
                      <a:pt x="218" y="127"/>
                    </a:cubicBezTo>
                    <a:cubicBezTo>
                      <a:pt x="218" y="127"/>
                      <a:pt x="218" y="127"/>
                      <a:pt x="218" y="127"/>
                    </a:cubicBezTo>
                    <a:cubicBezTo>
                      <a:pt x="219" y="126"/>
                      <a:pt x="219" y="126"/>
                      <a:pt x="219" y="126"/>
                    </a:cubicBezTo>
                    <a:cubicBezTo>
                      <a:pt x="218" y="127"/>
                      <a:pt x="218" y="127"/>
                      <a:pt x="218" y="127"/>
                    </a:cubicBezTo>
                    <a:cubicBezTo>
                      <a:pt x="219" y="126"/>
                      <a:pt x="219" y="126"/>
                      <a:pt x="219" y="126"/>
                    </a:cubicBezTo>
                    <a:cubicBezTo>
                      <a:pt x="218" y="127"/>
                      <a:pt x="218" y="127"/>
                      <a:pt x="218" y="127"/>
                    </a:cubicBezTo>
                    <a:cubicBezTo>
                      <a:pt x="218" y="127"/>
                      <a:pt x="218" y="127"/>
                      <a:pt x="218" y="127"/>
                    </a:cubicBezTo>
                    <a:cubicBezTo>
                      <a:pt x="219" y="126"/>
                      <a:pt x="219" y="126"/>
                      <a:pt x="219" y="126"/>
                    </a:cubicBezTo>
                    <a:cubicBezTo>
                      <a:pt x="218" y="127"/>
                      <a:pt x="218" y="127"/>
                      <a:pt x="218" y="127"/>
                    </a:cubicBezTo>
                    <a:cubicBezTo>
                      <a:pt x="219" y="126"/>
                      <a:pt x="219" y="126"/>
                      <a:pt x="219" y="126"/>
                    </a:cubicBezTo>
                    <a:cubicBezTo>
                      <a:pt x="218" y="126"/>
                      <a:pt x="218" y="126"/>
                      <a:pt x="218" y="126"/>
                    </a:cubicBezTo>
                    <a:cubicBezTo>
                      <a:pt x="218" y="127"/>
                      <a:pt x="218" y="127"/>
                      <a:pt x="218" y="127"/>
                    </a:cubicBezTo>
                    <a:cubicBezTo>
                      <a:pt x="219" y="126"/>
                      <a:pt x="219" y="126"/>
                      <a:pt x="219" y="126"/>
                    </a:cubicBezTo>
                    <a:cubicBezTo>
                      <a:pt x="218" y="126"/>
                      <a:pt x="218" y="126"/>
                      <a:pt x="218" y="126"/>
                    </a:cubicBezTo>
                    <a:cubicBezTo>
                      <a:pt x="219" y="126"/>
                      <a:pt x="219" y="126"/>
                      <a:pt x="219" y="126"/>
                    </a:cubicBezTo>
                    <a:cubicBezTo>
                      <a:pt x="220" y="125"/>
                      <a:pt x="220" y="125"/>
                      <a:pt x="220" y="125"/>
                    </a:cubicBezTo>
                    <a:cubicBezTo>
                      <a:pt x="13" y="2"/>
                      <a:pt x="13" y="2"/>
                      <a:pt x="13" y="2"/>
                    </a:cubicBezTo>
                    <a:cubicBezTo>
                      <a:pt x="12" y="2"/>
                      <a:pt x="12" y="2"/>
                      <a:pt x="11" y="2"/>
                    </a:cubicBezTo>
                    <a:cubicBezTo>
                      <a:pt x="11" y="3"/>
                      <a:pt x="11" y="3"/>
                      <a:pt x="11" y="3"/>
                    </a:cubicBezTo>
                    <a:cubicBezTo>
                      <a:pt x="11" y="4"/>
                      <a:pt x="11" y="4"/>
                      <a:pt x="11" y="5"/>
                    </a:cubicBezTo>
                    <a:cubicBezTo>
                      <a:pt x="12" y="5"/>
                      <a:pt x="12" y="6"/>
                      <a:pt x="13" y="6"/>
                    </a:cubicBezTo>
                    <a:cubicBezTo>
                      <a:pt x="15" y="8"/>
                      <a:pt x="21" y="12"/>
                      <a:pt x="29" y="17"/>
                    </a:cubicBezTo>
                    <a:cubicBezTo>
                      <a:pt x="83" y="53"/>
                      <a:pt x="246" y="151"/>
                      <a:pt x="246" y="151"/>
                    </a:cubicBezTo>
                    <a:cubicBezTo>
                      <a:pt x="247" y="151"/>
                      <a:pt x="248" y="151"/>
                      <a:pt x="248" y="150"/>
                    </a:cubicBezTo>
                    <a:cubicBezTo>
                      <a:pt x="248" y="150"/>
                      <a:pt x="248" y="149"/>
                      <a:pt x="247" y="148"/>
                    </a:cubicBezTo>
                    <a:cubicBezTo>
                      <a:pt x="3" y="1"/>
                      <a:pt x="3" y="1"/>
                      <a:pt x="3" y="1"/>
                    </a:cubicBezTo>
                    <a:cubicBezTo>
                      <a:pt x="2" y="2"/>
                      <a:pt x="2" y="2"/>
                      <a:pt x="2" y="2"/>
                    </a:cubicBezTo>
                    <a:cubicBezTo>
                      <a:pt x="1" y="3"/>
                      <a:pt x="1" y="3"/>
                      <a:pt x="1" y="3"/>
                    </a:cubicBezTo>
                    <a:cubicBezTo>
                      <a:pt x="1" y="3"/>
                      <a:pt x="5" y="6"/>
                      <a:pt x="13" y="10"/>
                    </a:cubicBezTo>
                    <a:cubicBezTo>
                      <a:pt x="39" y="25"/>
                      <a:pt x="104" y="64"/>
                      <a:pt x="162" y="99"/>
                    </a:cubicBezTo>
                    <a:cubicBezTo>
                      <a:pt x="191" y="117"/>
                      <a:pt x="219" y="134"/>
                      <a:pt x="239" y="148"/>
                    </a:cubicBezTo>
                    <a:cubicBezTo>
                      <a:pt x="249" y="154"/>
                      <a:pt x="257" y="160"/>
                      <a:pt x="263" y="164"/>
                    </a:cubicBezTo>
                    <a:cubicBezTo>
                      <a:pt x="266" y="166"/>
                      <a:pt x="268" y="168"/>
                      <a:pt x="270" y="169"/>
                    </a:cubicBezTo>
                    <a:cubicBezTo>
                      <a:pt x="270" y="170"/>
                      <a:pt x="271" y="170"/>
                      <a:pt x="271" y="171"/>
                    </a:cubicBezTo>
                    <a:cubicBezTo>
                      <a:pt x="272" y="171"/>
                      <a:pt x="272" y="171"/>
                      <a:pt x="272" y="171"/>
                    </a:cubicBezTo>
                    <a:cubicBezTo>
                      <a:pt x="272" y="171"/>
                      <a:pt x="272" y="171"/>
                      <a:pt x="272" y="171"/>
                    </a:cubicBezTo>
                    <a:cubicBezTo>
                      <a:pt x="272" y="171"/>
                      <a:pt x="272" y="171"/>
                      <a:pt x="272" y="171"/>
                    </a:cubicBezTo>
                    <a:cubicBezTo>
                      <a:pt x="272" y="171"/>
                      <a:pt x="272" y="171"/>
                      <a:pt x="272" y="171"/>
                    </a:cubicBezTo>
                    <a:cubicBezTo>
                      <a:pt x="272" y="171"/>
                      <a:pt x="272" y="171"/>
                      <a:pt x="272" y="171"/>
                    </a:cubicBezTo>
                    <a:cubicBezTo>
                      <a:pt x="272" y="171"/>
                      <a:pt x="272" y="171"/>
                      <a:pt x="272" y="171"/>
                    </a:cubicBezTo>
                    <a:cubicBezTo>
                      <a:pt x="272" y="171"/>
                      <a:pt x="272" y="171"/>
                      <a:pt x="272" y="171"/>
                    </a:cubicBezTo>
                    <a:cubicBezTo>
                      <a:pt x="273" y="171"/>
                      <a:pt x="273" y="171"/>
                      <a:pt x="273" y="171"/>
                    </a:cubicBezTo>
                    <a:cubicBezTo>
                      <a:pt x="272" y="170"/>
                      <a:pt x="272" y="170"/>
                      <a:pt x="272" y="170"/>
                    </a:cubicBezTo>
                    <a:cubicBezTo>
                      <a:pt x="272" y="171"/>
                      <a:pt x="272" y="171"/>
                      <a:pt x="272" y="171"/>
                    </a:cubicBezTo>
                    <a:cubicBezTo>
                      <a:pt x="273" y="171"/>
                      <a:pt x="273" y="171"/>
                      <a:pt x="273" y="171"/>
                    </a:cubicBezTo>
                    <a:cubicBezTo>
                      <a:pt x="272" y="170"/>
                      <a:pt x="272" y="170"/>
                      <a:pt x="272" y="170"/>
                    </a:cubicBezTo>
                    <a:cubicBezTo>
                      <a:pt x="273" y="171"/>
                      <a:pt x="273" y="171"/>
                      <a:pt x="273" y="171"/>
                    </a:cubicBezTo>
                    <a:cubicBezTo>
                      <a:pt x="272" y="170"/>
                      <a:pt x="272" y="170"/>
                      <a:pt x="272" y="170"/>
                    </a:cubicBezTo>
                    <a:cubicBezTo>
                      <a:pt x="273" y="171"/>
                      <a:pt x="273" y="171"/>
                      <a:pt x="273" y="171"/>
                    </a:cubicBezTo>
                    <a:cubicBezTo>
                      <a:pt x="273" y="170"/>
                      <a:pt x="273" y="170"/>
                      <a:pt x="273" y="170"/>
                    </a:cubicBezTo>
                    <a:cubicBezTo>
                      <a:pt x="273" y="170"/>
                      <a:pt x="272" y="170"/>
                      <a:pt x="272" y="170"/>
                    </a:cubicBezTo>
                    <a:cubicBezTo>
                      <a:pt x="273" y="171"/>
                      <a:pt x="273" y="171"/>
                      <a:pt x="273" y="171"/>
                    </a:cubicBezTo>
                    <a:cubicBezTo>
                      <a:pt x="273" y="170"/>
                      <a:pt x="273" y="170"/>
                      <a:pt x="273" y="170"/>
                    </a:cubicBezTo>
                    <a:cubicBezTo>
                      <a:pt x="273" y="171"/>
                      <a:pt x="273" y="171"/>
                      <a:pt x="273" y="171"/>
                    </a:cubicBezTo>
                    <a:cubicBezTo>
                      <a:pt x="273" y="170"/>
                      <a:pt x="273" y="170"/>
                      <a:pt x="273" y="170"/>
                    </a:cubicBezTo>
                    <a:cubicBezTo>
                      <a:pt x="273" y="170"/>
                      <a:pt x="273" y="170"/>
                      <a:pt x="273" y="170"/>
                    </a:cubicBezTo>
                    <a:cubicBezTo>
                      <a:pt x="273" y="171"/>
                      <a:pt x="273" y="171"/>
                      <a:pt x="273" y="171"/>
                    </a:cubicBezTo>
                    <a:cubicBezTo>
                      <a:pt x="273" y="170"/>
                      <a:pt x="273" y="170"/>
                      <a:pt x="273" y="170"/>
                    </a:cubicBezTo>
                    <a:cubicBezTo>
                      <a:pt x="273" y="170"/>
                      <a:pt x="273" y="170"/>
                      <a:pt x="272" y="169"/>
                    </a:cubicBezTo>
                    <a:cubicBezTo>
                      <a:pt x="267" y="166"/>
                      <a:pt x="248" y="155"/>
                      <a:pt x="223" y="140"/>
                    </a:cubicBezTo>
                    <a:cubicBezTo>
                      <a:pt x="186" y="117"/>
                      <a:pt x="134" y="84"/>
                      <a:pt x="90" y="58"/>
                    </a:cubicBezTo>
                    <a:cubicBezTo>
                      <a:pt x="69" y="45"/>
                      <a:pt x="49" y="33"/>
                      <a:pt x="35" y="24"/>
                    </a:cubicBezTo>
                    <a:cubicBezTo>
                      <a:pt x="28" y="20"/>
                      <a:pt x="22" y="17"/>
                      <a:pt x="18" y="14"/>
                    </a:cubicBezTo>
                    <a:cubicBezTo>
                      <a:pt x="16" y="13"/>
                      <a:pt x="14" y="12"/>
                      <a:pt x="13" y="12"/>
                    </a:cubicBezTo>
                    <a:cubicBezTo>
                      <a:pt x="12" y="11"/>
                      <a:pt x="12" y="11"/>
                      <a:pt x="11" y="11"/>
                    </a:cubicBezTo>
                    <a:cubicBezTo>
                      <a:pt x="11" y="11"/>
                      <a:pt x="10" y="11"/>
                      <a:pt x="10" y="11"/>
                    </a:cubicBezTo>
                    <a:cubicBezTo>
                      <a:pt x="9" y="11"/>
                      <a:pt x="9" y="11"/>
                      <a:pt x="9" y="11"/>
                    </a:cubicBezTo>
                    <a:cubicBezTo>
                      <a:pt x="8" y="11"/>
                      <a:pt x="8" y="11"/>
                      <a:pt x="8" y="11"/>
                    </a:cubicBezTo>
                    <a:cubicBezTo>
                      <a:pt x="8" y="12"/>
                      <a:pt x="8" y="13"/>
                      <a:pt x="9" y="13"/>
                    </a:cubicBezTo>
                    <a:cubicBezTo>
                      <a:pt x="297" y="193"/>
                      <a:pt x="297" y="193"/>
                      <a:pt x="297" y="193"/>
                    </a:cubicBezTo>
                    <a:cubicBezTo>
                      <a:pt x="298" y="192"/>
                      <a:pt x="298" y="192"/>
                      <a:pt x="298" y="192"/>
                    </a:cubicBezTo>
                    <a:cubicBezTo>
                      <a:pt x="296" y="191"/>
                      <a:pt x="296" y="191"/>
                      <a:pt x="296" y="191"/>
                    </a:cubicBezTo>
                    <a:cubicBezTo>
                      <a:pt x="297" y="192"/>
                      <a:pt x="297" y="192"/>
                      <a:pt x="297" y="192"/>
                    </a:cubicBezTo>
                    <a:cubicBezTo>
                      <a:pt x="297" y="191"/>
                      <a:pt x="297" y="191"/>
                      <a:pt x="297" y="191"/>
                    </a:cubicBezTo>
                    <a:cubicBezTo>
                      <a:pt x="296" y="191"/>
                      <a:pt x="296" y="191"/>
                      <a:pt x="296" y="191"/>
                    </a:cubicBezTo>
                    <a:cubicBezTo>
                      <a:pt x="297" y="192"/>
                      <a:pt x="297" y="192"/>
                      <a:pt x="297" y="192"/>
                    </a:cubicBezTo>
                    <a:cubicBezTo>
                      <a:pt x="297" y="191"/>
                      <a:pt x="297" y="191"/>
                      <a:pt x="297" y="191"/>
                    </a:cubicBezTo>
                    <a:cubicBezTo>
                      <a:pt x="297" y="191"/>
                      <a:pt x="297" y="191"/>
                      <a:pt x="297" y="191"/>
                    </a:cubicBezTo>
                    <a:cubicBezTo>
                      <a:pt x="297" y="191"/>
                      <a:pt x="297" y="191"/>
                      <a:pt x="297" y="191"/>
                    </a:cubicBezTo>
                    <a:cubicBezTo>
                      <a:pt x="297" y="191"/>
                      <a:pt x="297" y="191"/>
                      <a:pt x="297" y="191"/>
                    </a:cubicBezTo>
                    <a:cubicBezTo>
                      <a:pt x="297" y="191"/>
                      <a:pt x="297" y="191"/>
                      <a:pt x="297" y="191"/>
                    </a:cubicBezTo>
                    <a:cubicBezTo>
                      <a:pt x="297" y="191"/>
                      <a:pt x="297" y="191"/>
                      <a:pt x="297" y="191"/>
                    </a:cubicBezTo>
                    <a:cubicBezTo>
                      <a:pt x="297" y="191"/>
                      <a:pt x="297" y="191"/>
                      <a:pt x="296" y="190"/>
                    </a:cubicBezTo>
                    <a:cubicBezTo>
                      <a:pt x="293" y="189"/>
                      <a:pt x="286" y="185"/>
                      <a:pt x="277" y="180"/>
                    </a:cubicBezTo>
                    <a:cubicBezTo>
                      <a:pt x="245" y="161"/>
                      <a:pt x="183" y="120"/>
                      <a:pt x="127" y="85"/>
                    </a:cubicBezTo>
                    <a:cubicBezTo>
                      <a:pt x="99" y="67"/>
                      <a:pt x="73" y="50"/>
                      <a:pt x="53" y="37"/>
                    </a:cubicBezTo>
                    <a:cubicBezTo>
                      <a:pt x="42" y="31"/>
                      <a:pt x="34" y="26"/>
                      <a:pt x="27" y="23"/>
                    </a:cubicBezTo>
                    <a:cubicBezTo>
                      <a:pt x="24" y="21"/>
                      <a:pt x="21" y="20"/>
                      <a:pt x="19" y="19"/>
                    </a:cubicBezTo>
                    <a:cubicBezTo>
                      <a:pt x="17" y="18"/>
                      <a:pt x="15" y="17"/>
                      <a:pt x="14" y="17"/>
                    </a:cubicBezTo>
                    <a:cubicBezTo>
                      <a:pt x="14" y="17"/>
                      <a:pt x="13" y="17"/>
                      <a:pt x="13" y="17"/>
                    </a:cubicBezTo>
                    <a:cubicBezTo>
                      <a:pt x="13" y="17"/>
                      <a:pt x="12" y="18"/>
                      <a:pt x="12" y="18"/>
                    </a:cubicBezTo>
                    <a:cubicBezTo>
                      <a:pt x="11" y="19"/>
                      <a:pt x="12" y="20"/>
                      <a:pt x="12" y="20"/>
                    </a:cubicBezTo>
                    <a:cubicBezTo>
                      <a:pt x="95" y="72"/>
                      <a:pt x="95" y="72"/>
                      <a:pt x="95" y="72"/>
                    </a:cubicBezTo>
                    <a:cubicBezTo>
                      <a:pt x="19" y="25"/>
                      <a:pt x="19" y="25"/>
                      <a:pt x="19" y="25"/>
                    </a:cubicBezTo>
                    <a:cubicBezTo>
                      <a:pt x="19" y="25"/>
                      <a:pt x="18" y="25"/>
                      <a:pt x="18" y="25"/>
                    </a:cubicBezTo>
                    <a:cubicBezTo>
                      <a:pt x="17" y="25"/>
                      <a:pt x="17" y="26"/>
                      <a:pt x="17" y="26"/>
                    </a:cubicBezTo>
                    <a:cubicBezTo>
                      <a:pt x="17" y="26"/>
                      <a:pt x="17" y="27"/>
                      <a:pt x="17" y="27"/>
                    </a:cubicBezTo>
                    <a:cubicBezTo>
                      <a:pt x="17" y="27"/>
                      <a:pt x="17" y="28"/>
                      <a:pt x="17" y="28"/>
                    </a:cubicBezTo>
                    <a:cubicBezTo>
                      <a:pt x="17" y="28"/>
                      <a:pt x="22" y="31"/>
                      <a:pt x="30" y="36"/>
                    </a:cubicBezTo>
                    <a:cubicBezTo>
                      <a:pt x="58" y="52"/>
                      <a:pt x="128" y="94"/>
                      <a:pt x="190" y="133"/>
                    </a:cubicBezTo>
                    <a:cubicBezTo>
                      <a:pt x="222" y="152"/>
                      <a:pt x="252" y="171"/>
                      <a:pt x="273" y="185"/>
                    </a:cubicBezTo>
                    <a:cubicBezTo>
                      <a:pt x="284" y="192"/>
                      <a:pt x="293" y="198"/>
                      <a:pt x="299" y="202"/>
                    </a:cubicBezTo>
                    <a:cubicBezTo>
                      <a:pt x="302" y="204"/>
                      <a:pt x="305" y="206"/>
                      <a:pt x="306" y="207"/>
                    </a:cubicBezTo>
                    <a:cubicBezTo>
                      <a:pt x="307" y="208"/>
                      <a:pt x="308" y="209"/>
                      <a:pt x="308" y="209"/>
                    </a:cubicBezTo>
                    <a:cubicBezTo>
                      <a:pt x="308" y="209"/>
                      <a:pt x="308" y="209"/>
                      <a:pt x="308" y="209"/>
                    </a:cubicBezTo>
                    <a:cubicBezTo>
                      <a:pt x="308" y="209"/>
                      <a:pt x="308" y="209"/>
                      <a:pt x="308" y="209"/>
                    </a:cubicBezTo>
                    <a:cubicBezTo>
                      <a:pt x="309" y="209"/>
                      <a:pt x="309" y="209"/>
                      <a:pt x="309" y="209"/>
                    </a:cubicBezTo>
                    <a:cubicBezTo>
                      <a:pt x="308" y="209"/>
                      <a:pt x="308" y="209"/>
                      <a:pt x="308" y="209"/>
                    </a:cubicBezTo>
                    <a:cubicBezTo>
                      <a:pt x="308" y="209"/>
                      <a:pt x="308" y="209"/>
                      <a:pt x="308" y="209"/>
                    </a:cubicBezTo>
                    <a:cubicBezTo>
                      <a:pt x="309" y="209"/>
                      <a:pt x="309" y="209"/>
                      <a:pt x="309" y="209"/>
                    </a:cubicBezTo>
                    <a:cubicBezTo>
                      <a:pt x="308" y="209"/>
                      <a:pt x="308" y="209"/>
                      <a:pt x="308" y="209"/>
                    </a:cubicBezTo>
                    <a:cubicBezTo>
                      <a:pt x="310" y="209"/>
                      <a:pt x="310" y="209"/>
                      <a:pt x="310" y="209"/>
                    </a:cubicBezTo>
                    <a:cubicBezTo>
                      <a:pt x="309" y="208"/>
                      <a:pt x="309" y="208"/>
                      <a:pt x="309" y="208"/>
                    </a:cubicBezTo>
                    <a:cubicBezTo>
                      <a:pt x="308" y="209"/>
                      <a:pt x="308" y="209"/>
                      <a:pt x="308" y="209"/>
                    </a:cubicBezTo>
                    <a:cubicBezTo>
                      <a:pt x="310" y="209"/>
                      <a:pt x="310" y="209"/>
                      <a:pt x="310" y="209"/>
                    </a:cubicBezTo>
                    <a:cubicBezTo>
                      <a:pt x="309" y="208"/>
                      <a:pt x="309" y="208"/>
                      <a:pt x="309" y="208"/>
                    </a:cubicBezTo>
                    <a:cubicBezTo>
                      <a:pt x="310" y="209"/>
                      <a:pt x="310" y="209"/>
                      <a:pt x="310" y="209"/>
                    </a:cubicBezTo>
                    <a:cubicBezTo>
                      <a:pt x="309" y="208"/>
                      <a:pt x="309" y="208"/>
                      <a:pt x="309" y="208"/>
                    </a:cubicBezTo>
                    <a:cubicBezTo>
                      <a:pt x="310" y="209"/>
                      <a:pt x="310" y="209"/>
                      <a:pt x="310" y="209"/>
                    </a:cubicBezTo>
                    <a:cubicBezTo>
                      <a:pt x="309" y="208"/>
                      <a:pt x="309" y="208"/>
                      <a:pt x="309" y="208"/>
                    </a:cubicBezTo>
                    <a:cubicBezTo>
                      <a:pt x="309" y="208"/>
                      <a:pt x="309" y="208"/>
                      <a:pt x="309" y="208"/>
                    </a:cubicBezTo>
                    <a:cubicBezTo>
                      <a:pt x="310" y="209"/>
                      <a:pt x="310" y="209"/>
                      <a:pt x="310" y="209"/>
                    </a:cubicBezTo>
                    <a:cubicBezTo>
                      <a:pt x="309" y="208"/>
                      <a:pt x="309" y="208"/>
                      <a:pt x="309" y="208"/>
                    </a:cubicBezTo>
                    <a:cubicBezTo>
                      <a:pt x="310" y="209"/>
                      <a:pt x="310" y="209"/>
                      <a:pt x="310" y="209"/>
                    </a:cubicBezTo>
                    <a:cubicBezTo>
                      <a:pt x="310" y="208"/>
                      <a:pt x="310" y="208"/>
                      <a:pt x="310" y="208"/>
                    </a:cubicBezTo>
                    <a:cubicBezTo>
                      <a:pt x="309" y="208"/>
                      <a:pt x="309" y="208"/>
                      <a:pt x="309" y="208"/>
                    </a:cubicBezTo>
                    <a:cubicBezTo>
                      <a:pt x="310" y="209"/>
                      <a:pt x="310" y="209"/>
                      <a:pt x="310" y="209"/>
                    </a:cubicBezTo>
                    <a:cubicBezTo>
                      <a:pt x="310" y="208"/>
                      <a:pt x="310" y="208"/>
                      <a:pt x="310" y="208"/>
                    </a:cubicBezTo>
                    <a:cubicBezTo>
                      <a:pt x="310" y="208"/>
                      <a:pt x="310" y="208"/>
                      <a:pt x="310" y="208"/>
                    </a:cubicBezTo>
                    <a:cubicBezTo>
                      <a:pt x="310" y="208"/>
                      <a:pt x="310" y="208"/>
                      <a:pt x="310" y="208"/>
                    </a:cubicBezTo>
                    <a:cubicBezTo>
                      <a:pt x="310" y="208"/>
                      <a:pt x="310" y="208"/>
                      <a:pt x="310" y="208"/>
                    </a:cubicBezTo>
                    <a:cubicBezTo>
                      <a:pt x="310" y="208"/>
                      <a:pt x="310" y="208"/>
                      <a:pt x="310" y="208"/>
                    </a:cubicBezTo>
                    <a:cubicBezTo>
                      <a:pt x="310" y="208"/>
                      <a:pt x="310" y="208"/>
                      <a:pt x="310" y="208"/>
                    </a:cubicBezTo>
                    <a:cubicBezTo>
                      <a:pt x="310" y="208"/>
                      <a:pt x="309" y="207"/>
                      <a:pt x="309" y="207"/>
                    </a:cubicBezTo>
                    <a:cubicBezTo>
                      <a:pt x="303" y="204"/>
                      <a:pt x="284" y="192"/>
                      <a:pt x="258" y="176"/>
                    </a:cubicBezTo>
                    <a:cubicBezTo>
                      <a:pt x="219" y="151"/>
                      <a:pt x="165" y="117"/>
                      <a:pt x="119" y="88"/>
                    </a:cubicBezTo>
                    <a:cubicBezTo>
                      <a:pt x="96" y="74"/>
                      <a:pt x="75" y="62"/>
                      <a:pt x="59" y="53"/>
                    </a:cubicBezTo>
                    <a:cubicBezTo>
                      <a:pt x="51" y="48"/>
                      <a:pt x="44" y="45"/>
                      <a:pt x="39" y="42"/>
                    </a:cubicBezTo>
                    <a:cubicBezTo>
                      <a:pt x="36" y="41"/>
                      <a:pt x="34" y="40"/>
                      <a:pt x="32" y="39"/>
                    </a:cubicBezTo>
                    <a:cubicBezTo>
                      <a:pt x="30" y="38"/>
                      <a:pt x="29" y="38"/>
                      <a:pt x="28" y="38"/>
                    </a:cubicBezTo>
                    <a:cubicBezTo>
                      <a:pt x="27" y="38"/>
                      <a:pt x="27" y="38"/>
                      <a:pt x="27" y="38"/>
                    </a:cubicBezTo>
                    <a:cubicBezTo>
                      <a:pt x="26" y="38"/>
                      <a:pt x="26" y="39"/>
                      <a:pt x="26" y="39"/>
                    </a:cubicBezTo>
                    <a:cubicBezTo>
                      <a:pt x="27" y="40"/>
                      <a:pt x="27" y="40"/>
                      <a:pt x="27" y="40"/>
                    </a:cubicBezTo>
                    <a:cubicBezTo>
                      <a:pt x="26" y="39"/>
                      <a:pt x="26" y="39"/>
                      <a:pt x="26" y="39"/>
                    </a:cubicBezTo>
                    <a:cubicBezTo>
                      <a:pt x="25" y="40"/>
                      <a:pt x="25" y="40"/>
                      <a:pt x="25" y="40"/>
                    </a:cubicBezTo>
                    <a:cubicBezTo>
                      <a:pt x="25" y="40"/>
                      <a:pt x="25" y="41"/>
                      <a:pt x="26" y="41"/>
                    </a:cubicBezTo>
                    <a:cubicBezTo>
                      <a:pt x="26" y="41"/>
                      <a:pt x="26" y="42"/>
                      <a:pt x="27" y="42"/>
                    </a:cubicBezTo>
                    <a:cubicBezTo>
                      <a:pt x="30" y="44"/>
                      <a:pt x="36" y="49"/>
                      <a:pt x="45" y="54"/>
                    </a:cubicBezTo>
                    <a:cubicBezTo>
                      <a:pt x="77" y="74"/>
                      <a:pt x="144" y="113"/>
                      <a:pt x="202" y="148"/>
                    </a:cubicBezTo>
                    <a:cubicBezTo>
                      <a:pt x="231" y="165"/>
                      <a:pt x="258" y="182"/>
                      <a:pt x="278" y="195"/>
                    </a:cubicBezTo>
                    <a:cubicBezTo>
                      <a:pt x="288" y="201"/>
                      <a:pt x="296" y="206"/>
                      <a:pt x="302" y="210"/>
                    </a:cubicBezTo>
                    <a:cubicBezTo>
                      <a:pt x="304" y="212"/>
                      <a:pt x="307" y="214"/>
                      <a:pt x="308" y="215"/>
                    </a:cubicBezTo>
                    <a:cubicBezTo>
                      <a:pt x="309" y="216"/>
                      <a:pt x="309" y="217"/>
                      <a:pt x="310" y="217"/>
                    </a:cubicBezTo>
                    <a:cubicBezTo>
                      <a:pt x="310" y="217"/>
                      <a:pt x="310" y="217"/>
                      <a:pt x="310" y="217"/>
                    </a:cubicBezTo>
                    <a:cubicBezTo>
                      <a:pt x="310" y="217"/>
                      <a:pt x="310" y="217"/>
                      <a:pt x="310" y="217"/>
                    </a:cubicBezTo>
                    <a:cubicBezTo>
                      <a:pt x="310" y="217"/>
                      <a:pt x="310" y="217"/>
                      <a:pt x="310" y="217"/>
                    </a:cubicBezTo>
                    <a:cubicBezTo>
                      <a:pt x="310" y="217"/>
                      <a:pt x="310" y="217"/>
                      <a:pt x="310" y="217"/>
                    </a:cubicBezTo>
                    <a:cubicBezTo>
                      <a:pt x="310" y="217"/>
                      <a:pt x="310" y="217"/>
                      <a:pt x="310" y="217"/>
                    </a:cubicBezTo>
                    <a:cubicBezTo>
                      <a:pt x="310" y="217"/>
                      <a:pt x="310" y="217"/>
                      <a:pt x="310" y="217"/>
                    </a:cubicBezTo>
                    <a:cubicBezTo>
                      <a:pt x="310" y="217"/>
                      <a:pt x="310" y="217"/>
                      <a:pt x="310" y="217"/>
                    </a:cubicBezTo>
                    <a:cubicBezTo>
                      <a:pt x="311" y="217"/>
                      <a:pt x="311" y="217"/>
                      <a:pt x="311" y="217"/>
                    </a:cubicBezTo>
                    <a:cubicBezTo>
                      <a:pt x="310" y="217"/>
                      <a:pt x="310" y="217"/>
                      <a:pt x="310" y="217"/>
                    </a:cubicBezTo>
                    <a:cubicBezTo>
                      <a:pt x="310" y="217"/>
                      <a:pt x="310" y="217"/>
                      <a:pt x="310" y="217"/>
                    </a:cubicBezTo>
                    <a:cubicBezTo>
                      <a:pt x="311" y="217"/>
                      <a:pt x="311" y="217"/>
                      <a:pt x="311" y="217"/>
                    </a:cubicBezTo>
                    <a:cubicBezTo>
                      <a:pt x="310" y="217"/>
                      <a:pt x="310" y="217"/>
                      <a:pt x="310" y="217"/>
                    </a:cubicBezTo>
                    <a:cubicBezTo>
                      <a:pt x="311" y="218"/>
                      <a:pt x="311" y="218"/>
                      <a:pt x="311" y="218"/>
                    </a:cubicBezTo>
                    <a:cubicBezTo>
                      <a:pt x="312" y="216"/>
                      <a:pt x="312" y="216"/>
                      <a:pt x="312" y="216"/>
                    </a:cubicBezTo>
                    <a:cubicBezTo>
                      <a:pt x="37" y="52"/>
                      <a:pt x="37" y="52"/>
                      <a:pt x="37" y="52"/>
                    </a:cubicBezTo>
                    <a:cubicBezTo>
                      <a:pt x="36" y="51"/>
                      <a:pt x="35" y="52"/>
                      <a:pt x="35" y="52"/>
                    </a:cubicBezTo>
                    <a:cubicBezTo>
                      <a:pt x="34" y="53"/>
                      <a:pt x="34" y="54"/>
                      <a:pt x="35" y="54"/>
                    </a:cubicBezTo>
                    <a:cubicBezTo>
                      <a:pt x="155" y="129"/>
                      <a:pt x="155" y="129"/>
                      <a:pt x="155" y="129"/>
                    </a:cubicBezTo>
                    <a:cubicBezTo>
                      <a:pt x="43" y="62"/>
                      <a:pt x="43" y="62"/>
                      <a:pt x="43" y="62"/>
                    </a:cubicBezTo>
                    <a:cubicBezTo>
                      <a:pt x="42" y="61"/>
                      <a:pt x="41" y="61"/>
                      <a:pt x="41" y="62"/>
                    </a:cubicBezTo>
                    <a:cubicBezTo>
                      <a:pt x="40" y="63"/>
                      <a:pt x="41" y="64"/>
                      <a:pt x="41" y="64"/>
                    </a:cubicBezTo>
                    <a:cubicBezTo>
                      <a:pt x="41" y="64"/>
                      <a:pt x="46" y="67"/>
                      <a:pt x="53" y="71"/>
                    </a:cubicBezTo>
                    <a:cubicBezTo>
                      <a:pt x="79" y="88"/>
                      <a:pt x="144" y="128"/>
                      <a:pt x="202" y="164"/>
                    </a:cubicBezTo>
                    <a:cubicBezTo>
                      <a:pt x="231" y="182"/>
                      <a:pt x="259" y="200"/>
                      <a:pt x="279" y="212"/>
                    </a:cubicBezTo>
                    <a:cubicBezTo>
                      <a:pt x="289" y="219"/>
                      <a:pt x="297" y="224"/>
                      <a:pt x="303" y="227"/>
                    </a:cubicBezTo>
                    <a:cubicBezTo>
                      <a:pt x="306" y="229"/>
                      <a:pt x="308" y="231"/>
                      <a:pt x="310" y="232"/>
                    </a:cubicBezTo>
                    <a:cubicBezTo>
                      <a:pt x="311" y="232"/>
                      <a:pt x="311" y="233"/>
                      <a:pt x="312" y="233"/>
                    </a:cubicBezTo>
                    <a:cubicBezTo>
                      <a:pt x="312" y="233"/>
                      <a:pt x="312" y="233"/>
                      <a:pt x="312" y="233"/>
                    </a:cubicBezTo>
                    <a:cubicBezTo>
                      <a:pt x="312" y="233"/>
                      <a:pt x="312" y="233"/>
                      <a:pt x="312" y="233"/>
                    </a:cubicBezTo>
                    <a:cubicBezTo>
                      <a:pt x="312" y="233"/>
                      <a:pt x="312" y="233"/>
                      <a:pt x="312" y="233"/>
                    </a:cubicBezTo>
                    <a:cubicBezTo>
                      <a:pt x="312" y="233"/>
                      <a:pt x="312" y="233"/>
                      <a:pt x="312" y="233"/>
                    </a:cubicBezTo>
                    <a:cubicBezTo>
                      <a:pt x="312" y="233"/>
                      <a:pt x="312" y="233"/>
                      <a:pt x="312" y="233"/>
                    </a:cubicBezTo>
                    <a:cubicBezTo>
                      <a:pt x="312" y="233"/>
                      <a:pt x="312" y="233"/>
                      <a:pt x="312" y="233"/>
                    </a:cubicBezTo>
                    <a:cubicBezTo>
                      <a:pt x="312" y="233"/>
                      <a:pt x="312" y="233"/>
                      <a:pt x="312" y="233"/>
                    </a:cubicBezTo>
                    <a:cubicBezTo>
                      <a:pt x="313" y="232"/>
                      <a:pt x="313" y="232"/>
                      <a:pt x="313" y="232"/>
                    </a:cubicBezTo>
                    <a:cubicBezTo>
                      <a:pt x="312" y="233"/>
                      <a:pt x="312" y="233"/>
                      <a:pt x="312" y="233"/>
                    </a:cubicBezTo>
                    <a:cubicBezTo>
                      <a:pt x="312" y="233"/>
                      <a:pt x="312" y="233"/>
                      <a:pt x="312" y="233"/>
                    </a:cubicBezTo>
                    <a:cubicBezTo>
                      <a:pt x="313" y="232"/>
                      <a:pt x="313" y="232"/>
                      <a:pt x="313" y="232"/>
                    </a:cubicBezTo>
                    <a:cubicBezTo>
                      <a:pt x="312" y="233"/>
                      <a:pt x="312" y="233"/>
                      <a:pt x="312" y="233"/>
                    </a:cubicBezTo>
                    <a:cubicBezTo>
                      <a:pt x="313" y="232"/>
                      <a:pt x="313" y="232"/>
                      <a:pt x="313" y="232"/>
                    </a:cubicBezTo>
                    <a:cubicBezTo>
                      <a:pt x="311" y="232"/>
                      <a:pt x="311" y="232"/>
                      <a:pt x="311" y="232"/>
                    </a:cubicBezTo>
                    <a:cubicBezTo>
                      <a:pt x="312" y="233"/>
                      <a:pt x="312" y="233"/>
                      <a:pt x="312" y="233"/>
                    </a:cubicBezTo>
                    <a:cubicBezTo>
                      <a:pt x="313" y="232"/>
                      <a:pt x="313" y="232"/>
                      <a:pt x="313" y="232"/>
                    </a:cubicBezTo>
                    <a:cubicBezTo>
                      <a:pt x="311" y="232"/>
                      <a:pt x="311" y="232"/>
                      <a:pt x="311" y="232"/>
                    </a:cubicBezTo>
                    <a:cubicBezTo>
                      <a:pt x="313" y="232"/>
                      <a:pt x="313" y="232"/>
                      <a:pt x="313" y="232"/>
                    </a:cubicBezTo>
                    <a:cubicBezTo>
                      <a:pt x="312" y="231"/>
                      <a:pt x="312" y="231"/>
                      <a:pt x="312" y="231"/>
                    </a:cubicBezTo>
                    <a:cubicBezTo>
                      <a:pt x="313" y="232"/>
                      <a:pt x="313" y="232"/>
                      <a:pt x="313" y="232"/>
                    </a:cubicBezTo>
                    <a:cubicBezTo>
                      <a:pt x="313" y="231"/>
                      <a:pt x="313" y="231"/>
                      <a:pt x="313" y="231"/>
                    </a:cubicBezTo>
                    <a:cubicBezTo>
                      <a:pt x="312" y="231"/>
                      <a:pt x="312" y="231"/>
                      <a:pt x="312" y="231"/>
                    </a:cubicBezTo>
                    <a:cubicBezTo>
                      <a:pt x="313" y="232"/>
                      <a:pt x="313" y="232"/>
                      <a:pt x="313" y="232"/>
                    </a:cubicBezTo>
                    <a:cubicBezTo>
                      <a:pt x="313" y="231"/>
                      <a:pt x="313" y="231"/>
                      <a:pt x="313" y="231"/>
                    </a:cubicBezTo>
                    <a:cubicBezTo>
                      <a:pt x="313" y="232"/>
                      <a:pt x="313" y="232"/>
                      <a:pt x="313" y="232"/>
                    </a:cubicBezTo>
                    <a:cubicBezTo>
                      <a:pt x="313" y="231"/>
                      <a:pt x="313" y="231"/>
                      <a:pt x="313" y="231"/>
                    </a:cubicBezTo>
                    <a:cubicBezTo>
                      <a:pt x="313" y="231"/>
                      <a:pt x="313" y="231"/>
                      <a:pt x="313" y="231"/>
                    </a:cubicBezTo>
                    <a:cubicBezTo>
                      <a:pt x="313" y="232"/>
                      <a:pt x="313" y="232"/>
                      <a:pt x="313" y="232"/>
                    </a:cubicBezTo>
                    <a:cubicBezTo>
                      <a:pt x="313" y="231"/>
                      <a:pt x="313" y="231"/>
                      <a:pt x="313" y="231"/>
                    </a:cubicBezTo>
                    <a:cubicBezTo>
                      <a:pt x="313" y="232"/>
                      <a:pt x="313" y="232"/>
                      <a:pt x="313" y="232"/>
                    </a:cubicBezTo>
                    <a:cubicBezTo>
                      <a:pt x="313" y="231"/>
                      <a:pt x="313" y="231"/>
                      <a:pt x="313" y="231"/>
                    </a:cubicBezTo>
                    <a:cubicBezTo>
                      <a:pt x="313" y="231"/>
                      <a:pt x="313" y="231"/>
                      <a:pt x="313" y="231"/>
                    </a:cubicBezTo>
                    <a:cubicBezTo>
                      <a:pt x="313" y="232"/>
                      <a:pt x="313" y="232"/>
                      <a:pt x="313" y="232"/>
                    </a:cubicBezTo>
                    <a:cubicBezTo>
                      <a:pt x="313" y="231"/>
                      <a:pt x="313" y="231"/>
                      <a:pt x="313" y="231"/>
                    </a:cubicBezTo>
                    <a:cubicBezTo>
                      <a:pt x="313" y="231"/>
                      <a:pt x="313" y="231"/>
                      <a:pt x="312" y="230"/>
                    </a:cubicBezTo>
                    <a:cubicBezTo>
                      <a:pt x="307" y="227"/>
                      <a:pt x="289" y="216"/>
                      <a:pt x="263" y="200"/>
                    </a:cubicBezTo>
                    <a:cubicBezTo>
                      <a:pt x="226" y="177"/>
                      <a:pt x="173" y="145"/>
                      <a:pt x="130" y="118"/>
                    </a:cubicBezTo>
                    <a:cubicBezTo>
                      <a:pt x="108" y="105"/>
                      <a:pt x="88" y="93"/>
                      <a:pt x="74" y="84"/>
                    </a:cubicBezTo>
                    <a:cubicBezTo>
                      <a:pt x="66" y="80"/>
                      <a:pt x="60" y="77"/>
                      <a:pt x="56" y="74"/>
                    </a:cubicBezTo>
                    <a:cubicBezTo>
                      <a:pt x="54" y="73"/>
                      <a:pt x="52" y="72"/>
                      <a:pt x="51" y="72"/>
                    </a:cubicBezTo>
                    <a:cubicBezTo>
                      <a:pt x="50" y="71"/>
                      <a:pt x="49" y="71"/>
                      <a:pt x="49" y="71"/>
                    </a:cubicBezTo>
                    <a:cubicBezTo>
                      <a:pt x="48" y="71"/>
                      <a:pt x="48" y="71"/>
                      <a:pt x="48" y="71"/>
                    </a:cubicBezTo>
                    <a:cubicBezTo>
                      <a:pt x="47" y="71"/>
                      <a:pt x="47" y="71"/>
                      <a:pt x="47" y="71"/>
                    </a:cubicBezTo>
                    <a:cubicBezTo>
                      <a:pt x="47" y="71"/>
                      <a:pt x="46" y="71"/>
                      <a:pt x="46" y="71"/>
                    </a:cubicBezTo>
                    <a:cubicBezTo>
                      <a:pt x="46" y="72"/>
                      <a:pt x="46" y="73"/>
                      <a:pt x="47" y="73"/>
                    </a:cubicBezTo>
                    <a:cubicBezTo>
                      <a:pt x="312" y="239"/>
                      <a:pt x="312" y="239"/>
                      <a:pt x="312" y="239"/>
                    </a:cubicBezTo>
                    <a:cubicBezTo>
                      <a:pt x="313" y="240"/>
                      <a:pt x="313" y="239"/>
                      <a:pt x="314" y="239"/>
                    </a:cubicBezTo>
                    <a:cubicBezTo>
                      <a:pt x="314" y="238"/>
                      <a:pt x="314" y="237"/>
                      <a:pt x="313" y="237"/>
                    </a:cubicBezTo>
                    <a:cubicBezTo>
                      <a:pt x="313" y="237"/>
                      <a:pt x="253" y="198"/>
                      <a:pt x="190" y="160"/>
                    </a:cubicBezTo>
                    <a:cubicBezTo>
                      <a:pt x="159" y="141"/>
                      <a:pt x="127" y="122"/>
                      <a:pt x="103" y="107"/>
                    </a:cubicBezTo>
                    <a:cubicBezTo>
                      <a:pt x="90" y="100"/>
                      <a:pt x="80" y="94"/>
                      <a:pt x="72" y="90"/>
                    </a:cubicBezTo>
                    <a:cubicBezTo>
                      <a:pt x="68" y="88"/>
                      <a:pt x="64" y="86"/>
                      <a:pt x="62" y="85"/>
                    </a:cubicBezTo>
                    <a:cubicBezTo>
                      <a:pt x="61" y="84"/>
                      <a:pt x="59" y="84"/>
                      <a:pt x="58" y="83"/>
                    </a:cubicBezTo>
                    <a:cubicBezTo>
                      <a:pt x="58" y="83"/>
                      <a:pt x="57" y="83"/>
                      <a:pt x="56" y="83"/>
                    </a:cubicBezTo>
                    <a:cubicBezTo>
                      <a:pt x="55" y="83"/>
                      <a:pt x="55" y="83"/>
                      <a:pt x="55" y="83"/>
                    </a:cubicBezTo>
                    <a:cubicBezTo>
                      <a:pt x="55" y="83"/>
                      <a:pt x="55" y="83"/>
                      <a:pt x="54" y="84"/>
                    </a:cubicBezTo>
                    <a:cubicBezTo>
                      <a:pt x="54" y="84"/>
                      <a:pt x="54" y="85"/>
                      <a:pt x="54" y="85"/>
                    </a:cubicBezTo>
                    <a:cubicBezTo>
                      <a:pt x="54" y="85"/>
                      <a:pt x="54" y="86"/>
                      <a:pt x="55" y="86"/>
                    </a:cubicBezTo>
                    <a:cubicBezTo>
                      <a:pt x="55" y="86"/>
                      <a:pt x="59" y="88"/>
                      <a:pt x="66" y="93"/>
                    </a:cubicBezTo>
                    <a:cubicBezTo>
                      <a:pt x="90" y="108"/>
                      <a:pt x="152" y="145"/>
                      <a:pt x="207" y="179"/>
                    </a:cubicBezTo>
                    <a:cubicBezTo>
                      <a:pt x="235" y="196"/>
                      <a:pt x="261" y="212"/>
                      <a:pt x="280" y="225"/>
                    </a:cubicBezTo>
                    <a:cubicBezTo>
                      <a:pt x="290" y="231"/>
                      <a:pt x="298" y="236"/>
                      <a:pt x="303" y="240"/>
                    </a:cubicBezTo>
                    <a:cubicBezTo>
                      <a:pt x="306" y="242"/>
                      <a:pt x="308" y="243"/>
                      <a:pt x="309" y="244"/>
                    </a:cubicBezTo>
                    <a:cubicBezTo>
                      <a:pt x="310" y="245"/>
                      <a:pt x="311" y="245"/>
                      <a:pt x="311" y="245"/>
                    </a:cubicBezTo>
                    <a:cubicBezTo>
                      <a:pt x="311" y="246"/>
                      <a:pt x="311" y="246"/>
                      <a:pt x="311" y="246"/>
                    </a:cubicBezTo>
                    <a:cubicBezTo>
                      <a:pt x="311" y="245"/>
                      <a:pt x="311" y="245"/>
                      <a:pt x="311" y="245"/>
                    </a:cubicBezTo>
                    <a:cubicBezTo>
                      <a:pt x="311" y="246"/>
                      <a:pt x="311" y="246"/>
                      <a:pt x="311" y="246"/>
                    </a:cubicBezTo>
                    <a:cubicBezTo>
                      <a:pt x="311" y="246"/>
                      <a:pt x="311" y="246"/>
                      <a:pt x="311" y="246"/>
                    </a:cubicBezTo>
                    <a:cubicBezTo>
                      <a:pt x="311" y="245"/>
                      <a:pt x="311" y="245"/>
                      <a:pt x="311" y="245"/>
                    </a:cubicBezTo>
                    <a:cubicBezTo>
                      <a:pt x="311" y="246"/>
                      <a:pt x="311" y="246"/>
                      <a:pt x="311" y="246"/>
                    </a:cubicBezTo>
                    <a:cubicBezTo>
                      <a:pt x="312" y="245"/>
                      <a:pt x="312" y="245"/>
                      <a:pt x="312" y="245"/>
                    </a:cubicBezTo>
                    <a:cubicBezTo>
                      <a:pt x="311" y="245"/>
                      <a:pt x="311" y="245"/>
                      <a:pt x="311" y="245"/>
                    </a:cubicBezTo>
                    <a:cubicBezTo>
                      <a:pt x="311" y="246"/>
                      <a:pt x="311" y="246"/>
                      <a:pt x="311" y="246"/>
                    </a:cubicBezTo>
                    <a:cubicBezTo>
                      <a:pt x="312" y="245"/>
                      <a:pt x="312" y="245"/>
                      <a:pt x="312" y="245"/>
                    </a:cubicBezTo>
                    <a:cubicBezTo>
                      <a:pt x="311" y="245"/>
                      <a:pt x="311" y="245"/>
                      <a:pt x="311" y="245"/>
                    </a:cubicBezTo>
                    <a:cubicBezTo>
                      <a:pt x="312" y="245"/>
                      <a:pt x="312" y="245"/>
                      <a:pt x="312" y="245"/>
                    </a:cubicBezTo>
                    <a:cubicBezTo>
                      <a:pt x="311" y="244"/>
                      <a:pt x="311" y="244"/>
                      <a:pt x="311" y="244"/>
                    </a:cubicBezTo>
                    <a:cubicBezTo>
                      <a:pt x="311" y="245"/>
                      <a:pt x="311" y="245"/>
                      <a:pt x="311" y="245"/>
                    </a:cubicBezTo>
                    <a:cubicBezTo>
                      <a:pt x="312" y="245"/>
                      <a:pt x="312" y="245"/>
                      <a:pt x="312" y="245"/>
                    </a:cubicBezTo>
                    <a:cubicBezTo>
                      <a:pt x="311" y="244"/>
                      <a:pt x="311" y="244"/>
                      <a:pt x="311" y="244"/>
                    </a:cubicBezTo>
                    <a:cubicBezTo>
                      <a:pt x="312" y="245"/>
                      <a:pt x="312" y="245"/>
                      <a:pt x="312" y="245"/>
                    </a:cubicBezTo>
                    <a:cubicBezTo>
                      <a:pt x="311" y="244"/>
                      <a:pt x="311" y="244"/>
                      <a:pt x="311" y="244"/>
                    </a:cubicBezTo>
                    <a:cubicBezTo>
                      <a:pt x="312" y="245"/>
                      <a:pt x="312" y="245"/>
                      <a:pt x="312" y="245"/>
                    </a:cubicBezTo>
                    <a:cubicBezTo>
                      <a:pt x="312" y="244"/>
                      <a:pt x="312" y="244"/>
                      <a:pt x="312" y="244"/>
                    </a:cubicBezTo>
                    <a:cubicBezTo>
                      <a:pt x="311" y="244"/>
                      <a:pt x="311" y="244"/>
                      <a:pt x="311" y="244"/>
                    </a:cubicBezTo>
                    <a:cubicBezTo>
                      <a:pt x="312" y="245"/>
                      <a:pt x="312" y="245"/>
                      <a:pt x="312" y="245"/>
                    </a:cubicBezTo>
                    <a:cubicBezTo>
                      <a:pt x="312" y="244"/>
                      <a:pt x="312" y="244"/>
                      <a:pt x="312" y="244"/>
                    </a:cubicBezTo>
                    <a:cubicBezTo>
                      <a:pt x="312" y="245"/>
                      <a:pt x="312" y="245"/>
                      <a:pt x="312" y="245"/>
                    </a:cubicBezTo>
                    <a:cubicBezTo>
                      <a:pt x="312" y="244"/>
                      <a:pt x="312" y="244"/>
                      <a:pt x="312" y="244"/>
                    </a:cubicBezTo>
                    <a:cubicBezTo>
                      <a:pt x="312" y="244"/>
                      <a:pt x="312" y="244"/>
                      <a:pt x="312" y="244"/>
                    </a:cubicBezTo>
                    <a:cubicBezTo>
                      <a:pt x="312" y="245"/>
                      <a:pt x="312" y="245"/>
                      <a:pt x="312" y="245"/>
                    </a:cubicBezTo>
                    <a:cubicBezTo>
                      <a:pt x="312" y="244"/>
                      <a:pt x="312" y="244"/>
                      <a:pt x="312" y="244"/>
                    </a:cubicBezTo>
                    <a:cubicBezTo>
                      <a:pt x="312" y="244"/>
                      <a:pt x="312" y="244"/>
                      <a:pt x="312" y="244"/>
                    </a:cubicBezTo>
                    <a:cubicBezTo>
                      <a:pt x="312" y="244"/>
                      <a:pt x="312" y="244"/>
                      <a:pt x="312" y="244"/>
                    </a:cubicBezTo>
                    <a:cubicBezTo>
                      <a:pt x="312" y="244"/>
                      <a:pt x="312" y="244"/>
                      <a:pt x="312" y="244"/>
                    </a:cubicBezTo>
                    <a:cubicBezTo>
                      <a:pt x="312" y="244"/>
                      <a:pt x="312" y="244"/>
                      <a:pt x="312" y="244"/>
                    </a:cubicBezTo>
                    <a:cubicBezTo>
                      <a:pt x="312" y="244"/>
                      <a:pt x="312" y="244"/>
                      <a:pt x="312" y="244"/>
                    </a:cubicBezTo>
                    <a:cubicBezTo>
                      <a:pt x="312" y="244"/>
                      <a:pt x="312" y="244"/>
                      <a:pt x="311" y="243"/>
                    </a:cubicBezTo>
                    <a:cubicBezTo>
                      <a:pt x="308" y="242"/>
                      <a:pt x="302" y="239"/>
                      <a:pt x="294" y="234"/>
                    </a:cubicBezTo>
                    <a:cubicBezTo>
                      <a:pt x="265" y="218"/>
                      <a:pt x="207" y="183"/>
                      <a:pt x="157" y="153"/>
                    </a:cubicBezTo>
                    <a:cubicBezTo>
                      <a:pt x="132" y="137"/>
                      <a:pt x="109" y="123"/>
                      <a:pt x="92" y="113"/>
                    </a:cubicBezTo>
                    <a:cubicBezTo>
                      <a:pt x="83" y="107"/>
                      <a:pt x="76" y="103"/>
                      <a:pt x="71" y="100"/>
                    </a:cubicBezTo>
                    <a:cubicBezTo>
                      <a:pt x="67" y="97"/>
                      <a:pt x="64" y="96"/>
                      <a:pt x="64" y="96"/>
                    </a:cubicBezTo>
                    <a:cubicBezTo>
                      <a:pt x="63" y="95"/>
                      <a:pt x="62" y="95"/>
                      <a:pt x="62" y="96"/>
                    </a:cubicBezTo>
                    <a:cubicBezTo>
                      <a:pt x="62" y="97"/>
                      <a:pt x="62" y="97"/>
                      <a:pt x="62" y="97"/>
                    </a:cubicBezTo>
                    <a:cubicBezTo>
                      <a:pt x="62" y="97"/>
                      <a:pt x="62" y="98"/>
                      <a:pt x="62" y="98"/>
                    </a:cubicBezTo>
                    <a:cubicBezTo>
                      <a:pt x="62" y="98"/>
                      <a:pt x="63" y="99"/>
                      <a:pt x="63" y="99"/>
                    </a:cubicBezTo>
                    <a:cubicBezTo>
                      <a:pt x="66" y="101"/>
                      <a:pt x="71" y="105"/>
                      <a:pt x="79" y="110"/>
                    </a:cubicBezTo>
                    <a:cubicBezTo>
                      <a:pt x="107" y="128"/>
                      <a:pt x="165" y="164"/>
                      <a:pt x="216" y="195"/>
                    </a:cubicBezTo>
                    <a:cubicBezTo>
                      <a:pt x="242" y="210"/>
                      <a:pt x="266" y="225"/>
                      <a:pt x="283" y="236"/>
                    </a:cubicBezTo>
                    <a:cubicBezTo>
                      <a:pt x="292" y="241"/>
                      <a:pt x="299" y="245"/>
                      <a:pt x="304" y="249"/>
                    </a:cubicBezTo>
                    <a:cubicBezTo>
                      <a:pt x="306" y="250"/>
                      <a:pt x="308" y="251"/>
                      <a:pt x="310" y="252"/>
                    </a:cubicBezTo>
                    <a:cubicBezTo>
                      <a:pt x="310" y="253"/>
                      <a:pt x="311" y="253"/>
                      <a:pt x="311" y="253"/>
                    </a:cubicBezTo>
                    <a:cubicBezTo>
                      <a:pt x="311" y="254"/>
                      <a:pt x="311" y="254"/>
                      <a:pt x="311" y="254"/>
                    </a:cubicBezTo>
                    <a:cubicBezTo>
                      <a:pt x="312" y="253"/>
                      <a:pt x="312" y="253"/>
                      <a:pt x="312" y="253"/>
                    </a:cubicBezTo>
                    <a:cubicBezTo>
                      <a:pt x="311" y="253"/>
                      <a:pt x="311" y="253"/>
                      <a:pt x="311" y="253"/>
                    </a:cubicBezTo>
                    <a:cubicBezTo>
                      <a:pt x="311" y="254"/>
                      <a:pt x="311" y="254"/>
                      <a:pt x="311" y="254"/>
                    </a:cubicBezTo>
                    <a:cubicBezTo>
                      <a:pt x="312" y="253"/>
                      <a:pt x="312" y="253"/>
                      <a:pt x="312" y="253"/>
                    </a:cubicBezTo>
                    <a:cubicBezTo>
                      <a:pt x="311" y="253"/>
                      <a:pt x="311" y="253"/>
                      <a:pt x="311" y="253"/>
                    </a:cubicBezTo>
                    <a:cubicBezTo>
                      <a:pt x="312" y="253"/>
                      <a:pt x="312" y="253"/>
                      <a:pt x="312" y="253"/>
                    </a:cubicBezTo>
                    <a:cubicBezTo>
                      <a:pt x="311" y="253"/>
                      <a:pt x="311" y="253"/>
                      <a:pt x="311" y="253"/>
                    </a:cubicBezTo>
                    <a:cubicBezTo>
                      <a:pt x="311" y="253"/>
                      <a:pt x="311" y="253"/>
                      <a:pt x="311" y="253"/>
                    </a:cubicBezTo>
                    <a:cubicBezTo>
                      <a:pt x="312" y="253"/>
                      <a:pt x="312" y="253"/>
                      <a:pt x="312" y="253"/>
                    </a:cubicBezTo>
                    <a:cubicBezTo>
                      <a:pt x="311" y="253"/>
                      <a:pt x="311" y="253"/>
                      <a:pt x="311" y="253"/>
                    </a:cubicBezTo>
                    <a:cubicBezTo>
                      <a:pt x="312" y="253"/>
                      <a:pt x="312" y="253"/>
                      <a:pt x="312" y="253"/>
                    </a:cubicBezTo>
                    <a:cubicBezTo>
                      <a:pt x="311" y="252"/>
                      <a:pt x="311" y="252"/>
                      <a:pt x="311" y="252"/>
                    </a:cubicBezTo>
                    <a:cubicBezTo>
                      <a:pt x="311" y="253"/>
                      <a:pt x="311" y="253"/>
                      <a:pt x="311" y="253"/>
                    </a:cubicBezTo>
                    <a:cubicBezTo>
                      <a:pt x="312" y="253"/>
                      <a:pt x="312" y="253"/>
                      <a:pt x="312" y="253"/>
                    </a:cubicBezTo>
                    <a:cubicBezTo>
                      <a:pt x="311" y="252"/>
                      <a:pt x="311" y="252"/>
                      <a:pt x="311" y="252"/>
                    </a:cubicBezTo>
                    <a:cubicBezTo>
                      <a:pt x="312" y="253"/>
                      <a:pt x="312" y="253"/>
                      <a:pt x="312" y="253"/>
                    </a:cubicBezTo>
                    <a:cubicBezTo>
                      <a:pt x="313" y="251"/>
                      <a:pt x="313" y="251"/>
                      <a:pt x="313" y="251"/>
                    </a:cubicBezTo>
                    <a:cubicBezTo>
                      <a:pt x="70" y="104"/>
                      <a:pt x="70" y="104"/>
                      <a:pt x="70" y="104"/>
                    </a:cubicBezTo>
                    <a:cubicBezTo>
                      <a:pt x="69" y="104"/>
                      <a:pt x="69" y="104"/>
                      <a:pt x="68" y="105"/>
                    </a:cubicBezTo>
                    <a:cubicBezTo>
                      <a:pt x="68" y="106"/>
                      <a:pt x="68" y="106"/>
                      <a:pt x="68" y="106"/>
                    </a:cubicBezTo>
                    <a:cubicBezTo>
                      <a:pt x="68" y="107"/>
                      <a:pt x="68" y="108"/>
                      <a:pt x="69" y="108"/>
                    </a:cubicBezTo>
                    <a:cubicBezTo>
                      <a:pt x="70" y="109"/>
                      <a:pt x="72" y="111"/>
                      <a:pt x="74" y="113"/>
                    </a:cubicBezTo>
                    <a:cubicBezTo>
                      <a:pt x="84" y="120"/>
                      <a:pt x="103" y="133"/>
                      <a:pt x="127" y="147"/>
                    </a:cubicBezTo>
                    <a:cubicBezTo>
                      <a:pt x="163" y="169"/>
                      <a:pt x="209" y="196"/>
                      <a:pt x="246" y="218"/>
                    </a:cubicBezTo>
                    <a:cubicBezTo>
                      <a:pt x="265" y="229"/>
                      <a:pt x="281" y="239"/>
                      <a:pt x="293" y="246"/>
                    </a:cubicBezTo>
                    <a:cubicBezTo>
                      <a:pt x="299" y="250"/>
                      <a:pt x="304" y="253"/>
                      <a:pt x="307" y="255"/>
                    </a:cubicBezTo>
                    <a:cubicBezTo>
                      <a:pt x="308" y="256"/>
                      <a:pt x="310" y="257"/>
                      <a:pt x="310" y="257"/>
                    </a:cubicBezTo>
                    <a:cubicBezTo>
                      <a:pt x="311" y="258"/>
                      <a:pt x="311" y="258"/>
                      <a:pt x="311" y="258"/>
                    </a:cubicBezTo>
                    <a:cubicBezTo>
                      <a:pt x="311" y="258"/>
                      <a:pt x="311" y="258"/>
                      <a:pt x="311" y="258"/>
                    </a:cubicBezTo>
                    <a:cubicBezTo>
                      <a:pt x="311" y="258"/>
                      <a:pt x="311" y="258"/>
                      <a:pt x="311" y="258"/>
                    </a:cubicBezTo>
                    <a:cubicBezTo>
                      <a:pt x="312" y="258"/>
                      <a:pt x="312" y="258"/>
                      <a:pt x="312" y="258"/>
                    </a:cubicBezTo>
                    <a:cubicBezTo>
                      <a:pt x="311" y="258"/>
                      <a:pt x="311" y="258"/>
                      <a:pt x="311" y="258"/>
                    </a:cubicBezTo>
                    <a:cubicBezTo>
                      <a:pt x="311" y="258"/>
                      <a:pt x="311" y="258"/>
                      <a:pt x="311" y="258"/>
                    </a:cubicBezTo>
                    <a:cubicBezTo>
                      <a:pt x="312" y="258"/>
                      <a:pt x="312" y="258"/>
                      <a:pt x="312" y="258"/>
                    </a:cubicBezTo>
                    <a:cubicBezTo>
                      <a:pt x="311" y="258"/>
                      <a:pt x="311" y="258"/>
                      <a:pt x="311" y="258"/>
                    </a:cubicBezTo>
                    <a:cubicBezTo>
                      <a:pt x="312" y="258"/>
                      <a:pt x="312" y="258"/>
                      <a:pt x="312" y="258"/>
                    </a:cubicBezTo>
                    <a:cubicBezTo>
                      <a:pt x="311" y="257"/>
                      <a:pt x="311" y="257"/>
                      <a:pt x="311" y="257"/>
                    </a:cubicBezTo>
                    <a:cubicBezTo>
                      <a:pt x="311" y="258"/>
                      <a:pt x="311" y="258"/>
                      <a:pt x="311" y="258"/>
                    </a:cubicBezTo>
                    <a:cubicBezTo>
                      <a:pt x="312" y="258"/>
                      <a:pt x="312" y="258"/>
                      <a:pt x="312" y="258"/>
                    </a:cubicBezTo>
                    <a:cubicBezTo>
                      <a:pt x="311" y="257"/>
                      <a:pt x="311" y="257"/>
                      <a:pt x="311" y="257"/>
                    </a:cubicBezTo>
                    <a:cubicBezTo>
                      <a:pt x="313" y="258"/>
                      <a:pt x="313" y="258"/>
                      <a:pt x="313" y="258"/>
                    </a:cubicBezTo>
                    <a:cubicBezTo>
                      <a:pt x="313" y="256"/>
                      <a:pt x="313" y="256"/>
                      <a:pt x="313" y="256"/>
                    </a:cubicBezTo>
                    <a:cubicBezTo>
                      <a:pt x="78" y="117"/>
                      <a:pt x="78" y="117"/>
                      <a:pt x="78" y="117"/>
                    </a:cubicBezTo>
                    <a:cubicBezTo>
                      <a:pt x="78" y="116"/>
                      <a:pt x="77" y="116"/>
                      <a:pt x="76" y="117"/>
                    </a:cubicBezTo>
                    <a:cubicBezTo>
                      <a:pt x="76" y="118"/>
                      <a:pt x="76" y="118"/>
                      <a:pt x="76" y="118"/>
                    </a:cubicBezTo>
                    <a:cubicBezTo>
                      <a:pt x="76" y="119"/>
                      <a:pt x="76" y="119"/>
                      <a:pt x="76" y="119"/>
                    </a:cubicBezTo>
                    <a:cubicBezTo>
                      <a:pt x="77" y="120"/>
                      <a:pt x="77" y="120"/>
                      <a:pt x="78" y="121"/>
                    </a:cubicBezTo>
                    <a:cubicBezTo>
                      <a:pt x="81" y="123"/>
                      <a:pt x="86" y="127"/>
                      <a:pt x="94" y="132"/>
                    </a:cubicBezTo>
                    <a:cubicBezTo>
                      <a:pt x="148" y="168"/>
                      <a:pt x="313" y="267"/>
                      <a:pt x="313" y="267"/>
                    </a:cubicBezTo>
                    <a:cubicBezTo>
                      <a:pt x="314" y="267"/>
                      <a:pt x="314" y="267"/>
                      <a:pt x="315" y="266"/>
                    </a:cubicBezTo>
                    <a:cubicBezTo>
                      <a:pt x="315" y="266"/>
                      <a:pt x="315" y="265"/>
                      <a:pt x="314" y="264"/>
                    </a:cubicBezTo>
                    <a:cubicBezTo>
                      <a:pt x="314" y="264"/>
                      <a:pt x="270" y="236"/>
                      <a:pt x="224" y="208"/>
                    </a:cubicBezTo>
                    <a:cubicBezTo>
                      <a:pt x="201" y="194"/>
                      <a:pt x="178" y="180"/>
                      <a:pt x="160" y="169"/>
                    </a:cubicBezTo>
                    <a:cubicBezTo>
                      <a:pt x="151" y="164"/>
                      <a:pt x="143" y="160"/>
                      <a:pt x="137" y="157"/>
                    </a:cubicBezTo>
                    <a:cubicBezTo>
                      <a:pt x="134" y="155"/>
                      <a:pt x="132" y="154"/>
                      <a:pt x="130" y="153"/>
                    </a:cubicBezTo>
                    <a:cubicBezTo>
                      <a:pt x="129" y="153"/>
                      <a:pt x="129" y="152"/>
                      <a:pt x="128" y="152"/>
                    </a:cubicBezTo>
                    <a:cubicBezTo>
                      <a:pt x="127" y="152"/>
                      <a:pt x="127" y="152"/>
                      <a:pt x="126" y="152"/>
                    </a:cubicBezTo>
                    <a:cubicBezTo>
                      <a:pt x="125" y="152"/>
                      <a:pt x="125" y="152"/>
                      <a:pt x="125" y="152"/>
                    </a:cubicBezTo>
                    <a:cubicBezTo>
                      <a:pt x="125" y="152"/>
                      <a:pt x="125" y="152"/>
                      <a:pt x="124" y="153"/>
                    </a:cubicBezTo>
                    <a:cubicBezTo>
                      <a:pt x="126" y="153"/>
                      <a:pt x="126" y="153"/>
                      <a:pt x="126" y="153"/>
                    </a:cubicBezTo>
                    <a:cubicBezTo>
                      <a:pt x="125" y="152"/>
                      <a:pt x="125" y="152"/>
                      <a:pt x="125" y="152"/>
                    </a:cubicBezTo>
                    <a:cubicBezTo>
                      <a:pt x="124" y="153"/>
                      <a:pt x="124" y="153"/>
                      <a:pt x="124" y="153"/>
                    </a:cubicBezTo>
                    <a:cubicBezTo>
                      <a:pt x="124" y="154"/>
                      <a:pt x="124" y="154"/>
                      <a:pt x="125" y="154"/>
                    </a:cubicBezTo>
                    <a:cubicBezTo>
                      <a:pt x="125" y="155"/>
                      <a:pt x="125" y="155"/>
                      <a:pt x="125" y="155"/>
                    </a:cubicBezTo>
                    <a:cubicBezTo>
                      <a:pt x="126" y="155"/>
                      <a:pt x="127" y="156"/>
                      <a:pt x="129" y="157"/>
                    </a:cubicBezTo>
                    <a:cubicBezTo>
                      <a:pt x="142" y="166"/>
                      <a:pt x="188" y="193"/>
                      <a:pt x="231" y="219"/>
                    </a:cubicBezTo>
                    <a:cubicBezTo>
                      <a:pt x="253" y="232"/>
                      <a:pt x="274" y="244"/>
                      <a:pt x="289" y="254"/>
                    </a:cubicBezTo>
                    <a:cubicBezTo>
                      <a:pt x="296" y="259"/>
                      <a:pt x="303" y="263"/>
                      <a:pt x="307" y="266"/>
                    </a:cubicBezTo>
                    <a:cubicBezTo>
                      <a:pt x="309" y="268"/>
                      <a:pt x="311" y="269"/>
                      <a:pt x="312" y="270"/>
                    </a:cubicBezTo>
                    <a:cubicBezTo>
                      <a:pt x="313" y="271"/>
                      <a:pt x="313" y="271"/>
                      <a:pt x="313" y="271"/>
                    </a:cubicBezTo>
                    <a:cubicBezTo>
                      <a:pt x="313" y="272"/>
                      <a:pt x="313" y="272"/>
                      <a:pt x="313" y="272"/>
                    </a:cubicBezTo>
                    <a:cubicBezTo>
                      <a:pt x="314" y="271"/>
                      <a:pt x="314" y="271"/>
                      <a:pt x="314" y="271"/>
                    </a:cubicBezTo>
                    <a:cubicBezTo>
                      <a:pt x="313" y="271"/>
                      <a:pt x="313" y="271"/>
                      <a:pt x="313" y="271"/>
                    </a:cubicBezTo>
                    <a:cubicBezTo>
                      <a:pt x="313" y="272"/>
                      <a:pt x="313" y="272"/>
                      <a:pt x="313" y="272"/>
                    </a:cubicBezTo>
                    <a:cubicBezTo>
                      <a:pt x="314" y="271"/>
                      <a:pt x="314" y="271"/>
                      <a:pt x="314" y="271"/>
                    </a:cubicBezTo>
                    <a:cubicBezTo>
                      <a:pt x="313" y="271"/>
                      <a:pt x="313" y="271"/>
                      <a:pt x="313" y="271"/>
                    </a:cubicBezTo>
                    <a:cubicBezTo>
                      <a:pt x="314" y="271"/>
                      <a:pt x="314" y="271"/>
                      <a:pt x="314" y="271"/>
                    </a:cubicBezTo>
                    <a:cubicBezTo>
                      <a:pt x="313" y="271"/>
                      <a:pt x="313" y="271"/>
                      <a:pt x="313" y="271"/>
                    </a:cubicBezTo>
                    <a:cubicBezTo>
                      <a:pt x="313" y="271"/>
                      <a:pt x="313" y="271"/>
                      <a:pt x="313" y="271"/>
                    </a:cubicBezTo>
                    <a:cubicBezTo>
                      <a:pt x="314" y="271"/>
                      <a:pt x="314" y="271"/>
                      <a:pt x="314" y="271"/>
                    </a:cubicBezTo>
                    <a:cubicBezTo>
                      <a:pt x="313" y="271"/>
                      <a:pt x="313" y="271"/>
                      <a:pt x="313" y="271"/>
                    </a:cubicBezTo>
                    <a:cubicBezTo>
                      <a:pt x="314" y="271"/>
                      <a:pt x="314" y="271"/>
                      <a:pt x="314" y="271"/>
                    </a:cubicBezTo>
                    <a:cubicBezTo>
                      <a:pt x="313" y="271"/>
                      <a:pt x="313" y="271"/>
                      <a:pt x="313" y="271"/>
                    </a:cubicBezTo>
                    <a:cubicBezTo>
                      <a:pt x="313" y="271"/>
                      <a:pt x="313" y="271"/>
                      <a:pt x="313" y="271"/>
                    </a:cubicBezTo>
                    <a:cubicBezTo>
                      <a:pt x="314" y="271"/>
                      <a:pt x="314" y="271"/>
                      <a:pt x="314" y="271"/>
                    </a:cubicBezTo>
                    <a:cubicBezTo>
                      <a:pt x="313" y="271"/>
                      <a:pt x="313" y="271"/>
                      <a:pt x="313" y="271"/>
                    </a:cubicBezTo>
                    <a:cubicBezTo>
                      <a:pt x="313" y="271"/>
                      <a:pt x="313" y="271"/>
                      <a:pt x="313" y="271"/>
                    </a:cubicBezTo>
                    <a:cubicBezTo>
                      <a:pt x="315" y="271"/>
                      <a:pt x="315" y="271"/>
                      <a:pt x="315" y="271"/>
                    </a:cubicBezTo>
                    <a:cubicBezTo>
                      <a:pt x="314" y="270"/>
                      <a:pt x="314" y="270"/>
                      <a:pt x="314" y="270"/>
                    </a:cubicBezTo>
                    <a:cubicBezTo>
                      <a:pt x="313" y="271"/>
                      <a:pt x="313" y="271"/>
                      <a:pt x="313" y="271"/>
                    </a:cubicBezTo>
                    <a:cubicBezTo>
                      <a:pt x="315" y="271"/>
                      <a:pt x="315" y="271"/>
                      <a:pt x="315" y="271"/>
                    </a:cubicBezTo>
                    <a:cubicBezTo>
                      <a:pt x="314" y="270"/>
                      <a:pt x="314" y="270"/>
                      <a:pt x="314" y="270"/>
                    </a:cubicBezTo>
                    <a:cubicBezTo>
                      <a:pt x="314" y="271"/>
                      <a:pt x="314" y="271"/>
                      <a:pt x="314" y="271"/>
                    </a:cubicBezTo>
                    <a:cubicBezTo>
                      <a:pt x="314" y="270"/>
                      <a:pt x="314" y="270"/>
                      <a:pt x="314" y="270"/>
                    </a:cubicBezTo>
                    <a:cubicBezTo>
                      <a:pt x="314" y="270"/>
                      <a:pt x="314" y="270"/>
                      <a:pt x="314" y="270"/>
                    </a:cubicBezTo>
                    <a:cubicBezTo>
                      <a:pt x="314" y="271"/>
                      <a:pt x="314" y="271"/>
                      <a:pt x="314" y="271"/>
                    </a:cubicBezTo>
                    <a:cubicBezTo>
                      <a:pt x="314" y="270"/>
                      <a:pt x="314" y="270"/>
                      <a:pt x="314" y="270"/>
                    </a:cubicBezTo>
                    <a:cubicBezTo>
                      <a:pt x="314" y="270"/>
                      <a:pt x="314" y="270"/>
                      <a:pt x="314" y="270"/>
                    </a:cubicBezTo>
                    <a:cubicBezTo>
                      <a:pt x="314" y="270"/>
                      <a:pt x="313" y="270"/>
                      <a:pt x="312" y="269"/>
                    </a:cubicBezTo>
                    <a:cubicBezTo>
                      <a:pt x="309" y="268"/>
                      <a:pt x="300" y="264"/>
                      <a:pt x="291" y="258"/>
                    </a:cubicBezTo>
                    <a:cubicBezTo>
                      <a:pt x="276" y="250"/>
                      <a:pt x="258" y="239"/>
                      <a:pt x="243" y="230"/>
                    </a:cubicBezTo>
                    <a:cubicBezTo>
                      <a:pt x="235" y="226"/>
                      <a:pt x="229" y="222"/>
                      <a:pt x="224" y="219"/>
                    </a:cubicBezTo>
                    <a:cubicBezTo>
                      <a:pt x="221" y="218"/>
                      <a:pt x="220" y="217"/>
                      <a:pt x="218" y="216"/>
                    </a:cubicBezTo>
                    <a:cubicBezTo>
                      <a:pt x="218" y="216"/>
                      <a:pt x="217" y="215"/>
                      <a:pt x="217" y="215"/>
                    </a:cubicBezTo>
                    <a:cubicBezTo>
                      <a:pt x="216" y="215"/>
                      <a:pt x="216" y="215"/>
                      <a:pt x="216" y="215"/>
                    </a:cubicBezTo>
                    <a:cubicBezTo>
                      <a:pt x="216" y="215"/>
                      <a:pt x="216" y="215"/>
                      <a:pt x="216" y="215"/>
                    </a:cubicBezTo>
                    <a:cubicBezTo>
                      <a:pt x="216" y="215"/>
                      <a:pt x="216" y="215"/>
                      <a:pt x="216" y="215"/>
                    </a:cubicBezTo>
                    <a:cubicBezTo>
                      <a:pt x="216" y="215"/>
                      <a:pt x="216" y="215"/>
                      <a:pt x="216" y="215"/>
                    </a:cubicBezTo>
                    <a:cubicBezTo>
                      <a:pt x="215" y="215"/>
                      <a:pt x="215" y="215"/>
                      <a:pt x="215" y="215"/>
                    </a:cubicBezTo>
                    <a:cubicBezTo>
                      <a:pt x="215" y="215"/>
                      <a:pt x="215" y="215"/>
                      <a:pt x="214" y="215"/>
                    </a:cubicBezTo>
                    <a:cubicBezTo>
                      <a:pt x="214" y="215"/>
                      <a:pt x="214" y="216"/>
                      <a:pt x="214" y="216"/>
                    </a:cubicBezTo>
                    <a:cubicBezTo>
                      <a:pt x="214" y="217"/>
                      <a:pt x="214" y="217"/>
                      <a:pt x="214" y="217"/>
                    </a:cubicBezTo>
                    <a:cubicBezTo>
                      <a:pt x="214" y="217"/>
                      <a:pt x="214" y="217"/>
                      <a:pt x="214" y="217"/>
                    </a:cubicBezTo>
                    <a:cubicBezTo>
                      <a:pt x="215" y="218"/>
                      <a:pt x="215" y="218"/>
                      <a:pt x="215" y="218"/>
                    </a:cubicBezTo>
                    <a:cubicBezTo>
                      <a:pt x="217" y="219"/>
                      <a:pt x="224" y="224"/>
                      <a:pt x="234" y="230"/>
                    </a:cubicBezTo>
                    <a:cubicBezTo>
                      <a:pt x="248" y="239"/>
                      <a:pt x="268" y="251"/>
                      <a:pt x="285" y="261"/>
                    </a:cubicBezTo>
                    <a:cubicBezTo>
                      <a:pt x="293" y="266"/>
                      <a:pt x="301" y="271"/>
                      <a:pt x="306" y="274"/>
                    </a:cubicBezTo>
                    <a:cubicBezTo>
                      <a:pt x="308" y="276"/>
                      <a:pt x="311" y="277"/>
                      <a:pt x="312" y="278"/>
                    </a:cubicBezTo>
                    <a:cubicBezTo>
                      <a:pt x="313" y="279"/>
                      <a:pt x="313" y="279"/>
                      <a:pt x="314" y="279"/>
                    </a:cubicBezTo>
                    <a:cubicBezTo>
                      <a:pt x="314" y="279"/>
                      <a:pt x="314" y="279"/>
                      <a:pt x="314" y="279"/>
                    </a:cubicBezTo>
                    <a:cubicBezTo>
                      <a:pt x="314" y="280"/>
                      <a:pt x="314" y="280"/>
                      <a:pt x="314" y="280"/>
                    </a:cubicBezTo>
                    <a:cubicBezTo>
                      <a:pt x="315" y="279"/>
                      <a:pt x="315" y="279"/>
                      <a:pt x="315" y="279"/>
                    </a:cubicBezTo>
                    <a:cubicBezTo>
                      <a:pt x="314" y="279"/>
                      <a:pt x="314" y="279"/>
                      <a:pt x="314" y="279"/>
                    </a:cubicBezTo>
                    <a:cubicBezTo>
                      <a:pt x="314" y="280"/>
                      <a:pt x="314" y="280"/>
                      <a:pt x="314" y="280"/>
                    </a:cubicBezTo>
                    <a:cubicBezTo>
                      <a:pt x="315" y="279"/>
                      <a:pt x="315" y="279"/>
                      <a:pt x="315" y="279"/>
                    </a:cubicBezTo>
                    <a:cubicBezTo>
                      <a:pt x="314" y="279"/>
                      <a:pt x="314" y="279"/>
                      <a:pt x="314" y="279"/>
                    </a:cubicBezTo>
                    <a:cubicBezTo>
                      <a:pt x="315" y="278"/>
                      <a:pt x="315" y="278"/>
                      <a:pt x="315" y="278"/>
                    </a:cubicBezTo>
                    <a:cubicBezTo>
                      <a:pt x="314" y="279"/>
                      <a:pt x="314" y="279"/>
                      <a:pt x="314" y="279"/>
                    </a:cubicBezTo>
                    <a:cubicBezTo>
                      <a:pt x="314" y="279"/>
                      <a:pt x="314" y="279"/>
                      <a:pt x="314" y="279"/>
                    </a:cubicBezTo>
                    <a:cubicBezTo>
                      <a:pt x="315" y="278"/>
                      <a:pt x="315" y="278"/>
                      <a:pt x="315" y="278"/>
                    </a:cubicBezTo>
                    <a:cubicBezTo>
                      <a:pt x="314" y="279"/>
                      <a:pt x="314" y="279"/>
                      <a:pt x="314" y="279"/>
                    </a:cubicBezTo>
                    <a:cubicBezTo>
                      <a:pt x="315" y="278"/>
                      <a:pt x="315" y="278"/>
                      <a:pt x="315" y="278"/>
                    </a:cubicBezTo>
                    <a:cubicBezTo>
                      <a:pt x="314" y="279"/>
                      <a:pt x="314" y="279"/>
                      <a:pt x="314" y="279"/>
                    </a:cubicBezTo>
                    <a:cubicBezTo>
                      <a:pt x="314" y="279"/>
                      <a:pt x="314" y="279"/>
                      <a:pt x="314" y="279"/>
                    </a:cubicBezTo>
                    <a:cubicBezTo>
                      <a:pt x="315" y="278"/>
                      <a:pt x="315" y="278"/>
                      <a:pt x="315" y="278"/>
                    </a:cubicBezTo>
                    <a:cubicBezTo>
                      <a:pt x="314" y="279"/>
                      <a:pt x="314" y="279"/>
                      <a:pt x="314" y="279"/>
                    </a:cubicBezTo>
                    <a:cubicBezTo>
                      <a:pt x="315" y="278"/>
                      <a:pt x="315" y="278"/>
                      <a:pt x="315" y="278"/>
                    </a:cubicBezTo>
                    <a:cubicBezTo>
                      <a:pt x="314" y="278"/>
                      <a:pt x="314" y="278"/>
                      <a:pt x="314" y="278"/>
                    </a:cubicBezTo>
                    <a:cubicBezTo>
                      <a:pt x="314" y="279"/>
                      <a:pt x="314" y="279"/>
                      <a:pt x="314" y="279"/>
                    </a:cubicBezTo>
                    <a:cubicBezTo>
                      <a:pt x="315" y="278"/>
                      <a:pt x="315" y="278"/>
                      <a:pt x="315" y="278"/>
                    </a:cubicBezTo>
                    <a:cubicBezTo>
                      <a:pt x="314" y="278"/>
                      <a:pt x="314" y="278"/>
                      <a:pt x="314" y="278"/>
                    </a:cubicBezTo>
                    <a:cubicBezTo>
                      <a:pt x="315" y="278"/>
                      <a:pt x="315" y="278"/>
                      <a:pt x="315" y="278"/>
                    </a:cubicBezTo>
                    <a:cubicBezTo>
                      <a:pt x="315" y="277"/>
                      <a:pt x="315" y="277"/>
                      <a:pt x="315" y="277"/>
                    </a:cubicBezTo>
                    <a:cubicBezTo>
                      <a:pt x="304" y="277"/>
                      <a:pt x="304" y="277"/>
                      <a:pt x="304" y="277"/>
                    </a:cubicBezTo>
                    <a:cubicBezTo>
                      <a:pt x="304" y="277"/>
                      <a:pt x="303" y="277"/>
                      <a:pt x="303" y="278"/>
                    </a:cubicBezTo>
                    <a:cubicBezTo>
                      <a:pt x="303" y="279"/>
                      <a:pt x="303" y="279"/>
                      <a:pt x="303" y="280"/>
                    </a:cubicBezTo>
                    <a:cubicBezTo>
                      <a:pt x="313" y="285"/>
                      <a:pt x="313" y="285"/>
                      <a:pt x="313" y="285"/>
                    </a:cubicBezTo>
                    <a:cubicBezTo>
                      <a:pt x="313" y="286"/>
                      <a:pt x="314" y="286"/>
                      <a:pt x="315" y="285"/>
                    </a:cubicBezTo>
                    <a:cubicBezTo>
                      <a:pt x="315" y="284"/>
                      <a:pt x="315" y="283"/>
                      <a:pt x="314" y="283"/>
                    </a:cubicBezTo>
                    <a:close/>
                  </a:path>
                </a:pathLst>
              </a:custGeom>
              <a:solidFill>
                <a:srgbClr val="CCE8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1" name="Freeform 1208"/>
              <p:cNvSpPr>
                <a:spLocks/>
              </p:cNvSpPr>
              <p:nvPr/>
            </p:nvSpPr>
            <p:spPr bwMode="auto">
              <a:xfrm>
                <a:off x="3598966" y="297062"/>
                <a:ext cx="98189" cy="133601"/>
              </a:xfrm>
              <a:custGeom>
                <a:avLst/>
                <a:gdLst>
                  <a:gd name="T0" fmla="*/ 41 w 45"/>
                  <a:gd name="T1" fmla="*/ 54 h 61"/>
                  <a:gd name="T2" fmla="*/ 40 w 45"/>
                  <a:gd name="T3" fmla="*/ 48 h 61"/>
                  <a:gd name="T4" fmla="*/ 36 w 45"/>
                  <a:gd name="T5" fmla="*/ 43 h 61"/>
                  <a:gd name="T6" fmla="*/ 42 w 45"/>
                  <a:gd name="T7" fmla="*/ 43 h 61"/>
                  <a:gd name="T8" fmla="*/ 37 w 45"/>
                  <a:gd name="T9" fmla="*/ 39 h 61"/>
                  <a:gd name="T10" fmla="*/ 20 w 45"/>
                  <a:gd name="T11" fmla="*/ 32 h 61"/>
                  <a:gd name="T12" fmla="*/ 41 w 45"/>
                  <a:gd name="T13" fmla="*/ 37 h 61"/>
                  <a:gd name="T14" fmla="*/ 43 w 45"/>
                  <a:gd name="T15" fmla="*/ 33 h 61"/>
                  <a:gd name="T16" fmla="*/ 7 w 45"/>
                  <a:gd name="T17" fmla="*/ 11 h 61"/>
                  <a:gd name="T18" fmla="*/ 36 w 45"/>
                  <a:gd name="T19" fmla="*/ 27 h 61"/>
                  <a:gd name="T20" fmla="*/ 43 w 45"/>
                  <a:gd name="T21" fmla="*/ 30 h 61"/>
                  <a:gd name="T22" fmla="*/ 44 w 45"/>
                  <a:gd name="T23" fmla="*/ 28 h 61"/>
                  <a:gd name="T24" fmla="*/ 15 w 45"/>
                  <a:gd name="T25" fmla="*/ 9 h 61"/>
                  <a:gd name="T26" fmla="*/ 3 w 45"/>
                  <a:gd name="T27" fmla="*/ 1 h 61"/>
                  <a:gd name="T28" fmla="*/ 2 w 45"/>
                  <a:gd name="T29" fmla="*/ 2 h 61"/>
                  <a:gd name="T30" fmla="*/ 2 w 45"/>
                  <a:gd name="T31" fmla="*/ 2 h 61"/>
                  <a:gd name="T32" fmla="*/ 3 w 45"/>
                  <a:gd name="T33" fmla="*/ 2 h 61"/>
                  <a:gd name="T34" fmla="*/ 3 w 45"/>
                  <a:gd name="T35" fmla="*/ 2 h 61"/>
                  <a:gd name="T36" fmla="*/ 3 w 45"/>
                  <a:gd name="T37" fmla="*/ 2 h 61"/>
                  <a:gd name="T38" fmla="*/ 2 w 45"/>
                  <a:gd name="T39" fmla="*/ 1 h 61"/>
                  <a:gd name="T40" fmla="*/ 0 w 45"/>
                  <a:gd name="T41" fmla="*/ 3 h 61"/>
                  <a:gd name="T42" fmla="*/ 42 w 45"/>
                  <a:gd name="T43" fmla="*/ 29 h 61"/>
                  <a:gd name="T44" fmla="*/ 43 w 45"/>
                  <a:gd name="T45" fmla="*/ 28 h 61"/>
                  <a:gd name="T46" fmla="*/ 43 w 45"/>
                  <a:gd name="T47" fmla="*/ 28 h 61"/>
                  <a:gd name="T48" fmla="*/ 43 w 45"/>
                  <a:gd name="T49" fmla="*/ 27 h 61"/>
                  <a:gd name="T50" fmla="*/ 43 w 45"/>
                  <a:gd name="T51" fmla="*/ 27 h 61"/>
                  <a:gd name="T52" fmla="*/ 43 w 45"/>
                  <a:gd name="T53" fmla="*/ 27 h 61"/>
                  <a:gd name="T54" fmla="*/ 41 w 45"/>
                  <a:gd name="T55" fmla="*/ 26 h 61"/>
                  <a:gd name="T56" fmla="*/ 6 w 45"/>
                  <a:gd name="T57" fmla="*/ 10 h 61"/>
                  <a:gd name="T58" fmla="*/ 16 w 45"/>
                  <a:gd name="T59" fmla="*/ 21 h 61"/>
                  <a:gd name="T60" fmla="*/ 27 w 45"/>
                  <a:gd name="T61" fmla="*/ 31 h 61"/>
                  <a:gd name="T62" fmla="*/ 20 w 45"/>
                  <a:gd name="T63" fmla="*/ 32 h 61"/>
                  <a:gd name="T64" fmla="*/ 39 w 45"/>
                  <a:gd name="T65" fmla="*/ 43 h 61"/>
                  <a:gd name="T66" fmla="*/ 40 w 45"/>
                  <a:gd name="T67" fmla="*/ 43 h 61"/>
                  <a:gd name="T68" fmla="*/ 40 w 45"/>
                  <a:gd name="T69" fmla="*/ 43 h 61"/>
                  <a:gd name="T70" fmla="*/ 39 w 45"/>
                  <a:gd name="T71" fmla="*/ 43 h 61"/>
                  <a:gd name="T72" fmla="*/ 39 w 45"/>
                  <a:gd name="T73" fmla="*/ 43 h 61"/>
                  <a:gd name="T74" fmla="*/ 39 w 45"/>
                  <a:gd name="T75" fmla="*/ 43 h 61"/>
                  <a:gd name="T76" fmla="*/ 41 w 45"/>
                  <a:gd name="T77" fmla="*/ 43 h 61"/>
                  <a:gd name="T78" fmla="*/ 23 w 45"/>
                  <a:gd name="T79" fmla="*/ 37 h 61"/>
                  <a:gd name="T80" fmla="*/ 32 w 45"/>
                  <a:gd name="T81" fmla="*/ 48 h 61"/>
                  <a:gd name="T82" fmla="*/ 38 w 45"/>
                  <a:gd name="T83" fmla="*/ 54 h 61"/>
                  <a:gd name="T84" fmla="*/ 38 w 45"/>
                  <a:gd name="T8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61">
                    <a:moveTo>
                      <a:pt x="40" y="58"/>
                    </a:moveTo>
                    <a:cubicBezTo>
                      <a:pt x="39" y="58"/>
                      <a:pt x="39" y="58"/>
                      <a:pt x="39" y="58"/>
                    </a:cubicBezTo>
                    <a:cubicBezTo>
                      <a:pt x="41" y="54"/>
                      <a:pt x="41" y="54"/>
                      <a:pt x="41" y="54"/>
                    </a:cubicBezTo>
                    <a:cubicBezTo>
                      <a:pt x="41" y="53"/>
                      <a:pt x="41" y="53"/>
                      <a:pt x="40" y="52"/>
                    </a:cubicBezTo>
                    <a:cubicBezTo>
                      <a:pt x="36" y="50"/>
                      <a:pt x="36" y="50"/>
                      <a:pt x="36" y="50"/>
                    </a:cubicBezTo>
                    <a:cubicBezTo>
                      <a:pt x="40" y="48"/>
                      <a:pt x="40" y="48"/>
                      <a:pt x="40" y="48"/>
                    </a:cubicBezTo>
                    <a:cubicBezTo>
                      <a:pt x="41" y="48"/>
                      <a:pt x="41" y="48"/>
                      <a:pt x="41" y="47"/>
                    </a:cubicBezTo>
                    <a:cubicBezTo>
                      <a:pt x="41" y="47"/>
                      <a:pt x="41" y="46"/>
                      <a:pt x="41" y="46"/>
                    </a:cubicBezTo>
                    <a:cubicBezTo>
                      <a:pt x="36" y="43"/>
                      <a:pt x="36" y="43"/>
                      <a:pt x="36" y="43"/>
                    </a:cubicBezTo>
                    <a:cubicBezTo>
                      <a:pt x="40" y="44"/>
                      <a:pt x="40" y="44"/>
                      <a:pt x="40" y="44"/>
                    </a:cubicBezTo>
                    <a:cubicBezTo>
                      <a:pt x="41" y="45"/>
                      <a:pt x="42" y="44"/>
                      <a:pt x="42" y="44"/>
                    </a:cubicBezTo>
                    <a:cubicBezTo>
                      <a:pt x="42" y="43"/>
                      <a:pt x="42" y="43"/>
                      <a:pt x="42" y="43"/>
                    </a:cubicBezTo>
                    <a:cubicBezTo>
                      <a:pt x="42" y="43"/>
                      <a:pt x="42" y="42"/>
                      <a:pt x="42" y="42"/>
                    </a:cubicBezTo>
                    <a:cubicBezTo>
                      <a:pt x="42" y="42"/>
                      <a:pt x="42" y="42"/>
                      <a:pt x="42" y="42"/>
                    </a:cubicBezTo>
                    <a:cubicBezTo>
                      <a:pt x="41" y="41"/>
                      <a:pt x="39" y="40"/>
                      <a:pt x="37" y="39"/>
                    </a:cubicBezTo>
                    <a:cubicBezTo>
                      <a:pt x="31" y="35"/>
                      <a:pt x="22" y="29"/>
                      <a:pt x="22" y="29"/>
                    </a:cubicBezTo>
                    <a:cubicBezTo>
                      <a:pt x="21" y="31"/>
                      <a:pt x="21" y="31"/>
                      <a:pt x="21" y="31"/>
                    </a:cubicBezTo>
                    <a:cubicBezTo>
                      <a:pt x="20" y="32"/>
                      <a:pt x="20" y="32"/>
                      <a:pt x="20" y="32"/>
                    </a:cubicBezTo>
                    <a:cubicBezTo>
                      <a:pt x="40" y="39"/>
                      <a:pt x="40" y="39"/>
                      <a:pt x="40" y="39"/>
                    </a:cubicBezTo>
                    <a:cubicBezTo>
                      <a:pt x="41" y="40"/>
                      <a:pt x="42" y="39"/>
                      <a:pt x="42" y="39"/>
                    </a:cubicBezTo>
                    <a:cubicBezTo>
                      <a:pt x="42" y="38"/>
                      <a:pt x="42" y="37"/>
                      <a:pt x="41" y="37"/>
                    </a:cubicBezTo>
                    <a:cubicBezTo>
                      <a:pt x="30" y="29"/>
                      <a:pt x="30" y="29"/>
                      <a:pt x="30" y="29"/>
                    </a:cubicBezTo>
                    <a:cubicBezTo>
                      <a:pt x="41" y="34"/>
                      <a:pt x="41" y="34"/>
                      <a:pt x="41" y="34"/>
                    </a:cubicBezTo>
                    <a:cubicBezTo>
                      <a:pt x="42" y="34"/>
                      <a:pt x="43" y="34"/>
                      <a:pt x="43" y="33"/>
                    </a:cubicBezTo>
                    <a:cubicBezTo>
                      <a:pt x="44" y="32"/>
                      <a:pt x="43" y="32"/>
                      <a:pt x="43" y="31"/>
                    </a:cubicBezTo>
                    <a:cubicBezTo>
                      <a:pt x="8" y="9"/>
                      <a:pt x="8" y="9"/>
                      <a:pt x="8" y="9"/>
                    </a:cubicBezTo>
                    <a:cubicBezTo>
                      <a:pt x="7" y="11"/>
                      <a:pt x="7" y="11"/>
                      <a:pt x="7" y="11"/>
                    </a:cubicBezTo>
                    <a:cubicBezTo>
                      <a:pt x="6" y="12"/>
                      <a:pt x="6" y="12"/>
                      <a:pt x="6" y="12"/>
                    </a:cubicBezTo>
                    <a:cubicBezTo>
                      <a:pt x="6" y="12"/>
                      <a:pt x="15" y="16"/>
                      <a:pt x="24" y="21"/>
                    </a:cubicBezTo>
                    <a:cubicBezTo>
                      <a:pt x="28" y="23"/>
                      <a:pt x="32" y="25"/>
                      <a:pt x="36" y="27"/>
                    </a:cubicBezTo>
                    <a:cubicBezTo>
                      <a:pt x="37" y="27"/>
                      <a:pt x="39" y="28"/>
                      <a:pt x="40" y="29"/>
                    </a:cubicBezTo>
                    <a:cubicBezTo>
                      <a:pt x="41" y="29"/>
                      <a:pt x="41" y="29"/>
                      <a:pt x="42" y="29"/>
                    </a:cubicBezTo>
                    <a:cubicBezTo>
                      <a:pt x="42" y="29"/>
                      <a:pt x="42" y="30"/>
                      <a:pt x="43" y="30"/>
                    </a:cubicBezTo>
                    <a:cubicBezTo>
                      <a:pt x="43" y="29"/>
                      <a:pt x="43" y="29"/>
                      <a:pt x="43" y="29"/>
                    </a:cubicBezTo>
                    <a:cubicBezTo>
                      <a:pt x="44" y="29"/>
                      <a:pt x="44" y="29"/>
                      <a:pt x="44" y="29"/>
                    </a:cubicBezTo>
                    <a:cubicBezTo>
                      <a:pt x="44" y="28"/>
                      <a:pt x="45" y="28"/>
                      <a:pt x="44" y="28"/>
                    </a:cubicBezTo>
                    <a:cubicBezTo>
                      <a:pt x="44" y="27"/>
                      <a:pt x="44" y="27"/>
                      <a:pt x="44" y="27"/>
                    </a:cubicBezTo>
                    <a:cubicBezTo>
                      <a:pt x="44" y="27"/>
                      <a:pt x="41" y="25"/>
                      <a:pt x="37" y="23"/>
                    </a:cubicBezTo>
                    <a:cubicBezTo>
                      <a:pt x="31" y="19"/>
                      <a:pt x="23" y="14"/>
                      <a:pt x="15" y="9"/>
                    </a:cubicBezTo>
                    <a:cubicBezTo>
                      <a:pt x="12" y="7"/>
                      <a:pt x="8" y="5"/>
                      <a:pt x="6" y="4"/>
                    </a:cubicBezTo>
                    <a:cubicBezTo>
                      <a:pt x="5" y="3"/>
                      <a:pt x="4" y="2"/>
                      <a:pt x="3" y="2"/>
                    </a:cubicBezTo>
                    <a:cubicBezTo>
                      <a:pt x="3" y="1"/>
                      <a:pt x="3" y="1"/>
                      <a:pt x="3" y="1"/>
                    </a:cubicBezTo>
                    <a:cubicBezTo>
                      <a:pt x="3" y="1"/>
                      <a:pt x="3" y="1"/>
                      <a:pt x="3" y="1"/>
                    </a:cubicBezTo>
                    <a:cubicBezTo>
                      <a:pt x="3" y="1"/>
                      <a:pt x="3" y="1"/>
                      <a:pt x="3" y="1"/>
                    </a:cubicBezTo>
                    <a:cubicBezTo>
                      <a:pt x="2" y="2"/>
                      <a:pt x="2" y="2"/>
                      <a:pt x="2" y="2"/>
                    </a:cubicBezTo>
                    <a:cubicBezTo>
                      <a:pt x="3" y="1"/>
                      <a:pt x="3" y="1"/>
                      <a:pt x="3" y="1"/>
                    </a:cubicBezTo>
                    <a:cubicBezTo>
                      <a:pt x="3" y="1"/>
                      <a:pt x="3" y="1"/>
                      <a:pt x="3" y="1"/>
                    </a:cubicBezTo>
                    <a:cubicBezTo>
                      <a:pt x="2" y="2"/>
                      <a:pt x="2" y="2"/>
                      <a:pt x="2" y="2"/>
                    </a:cubicBezTo>
                    <a:cubicBezTo>
                      <a:pt x="3" y="1"/>
                      <a:pt x="3" y="1"/>
                      <a:pt x="3" y="1"/>
                    </a:cubicBezTo>
                    <a:cubicBezTo>
                      <a:pt x="1" y="2"/>
                      <a:pt x="1" y="2"/>
                      <a:pt x="1" y="2"/>
                    </a:cubicBezTo>
                    <a:cubicBezTo>
                      <a:pt x="3" y="2"/>
                      <a:pt x="3" y="2"/>
                      <a:pt x="3" y="2"/>
                    </a:cubicBezTo>
                    <a:cubicBezTo>
                      <a:pt x="3" y="2"/>
                      <a:pt x="3" y="1"/>
                      <a:pt x="3" y="1"/>
                    </a:cubicBezTo>
                    <a:cubicBezTo>
                      <a:pt x="1" y="2"/>
                      <a:pt x="1" y="2"/>
                      <a:pt x="1" y="2"/>
                    </a:cubicBezTo>
                    <a:cubicBezTo>
                      <a:pt x="3" y="2"/>
                      <a:pt x="3" y="2"/>
                      <a:pt x="3" y="2"/>
                    </a:cubicBezTo>
                    <a:cubicBezTo>
                      <a:pt x="1" y="2"/>
                      <a:pt x="1" y="2"/>
                      <a:pt x="1" y="2"/>
                    </a:cubicBezTo>
                    <a:cubicBezTo>
                      <a:pt x="3" y="3"/>
                      <a:pt x="3" y="3"/>
                      <a:pt x="3" y="3"/>
                    </a:cubicBezTo>
                    <a:cubicBezTo>
                      <a:pt x="3" y="2"/>
                      <a:pt x="3" y="2"/>
                      <a:pt x="3" y="2"/>
                    </a:cubicBezTo>
                    <a:cubicBezTo>
                      <a:pt x="1" y="2"/>
                      <a:pt x="1" y="2"/>
                      <a:pt x="1" y="2"/>
                    </a:cubicBezTo>
                    <a:cubicBezTo>
                      <a:pt x="3" y="3"/>
                      <a:pt x="3" y="3"/>
                      <a:pt x="3" y="3"/>
                    </a:cubicBezTo>
                    <a:cubicBezTo>
                      <a:pt x="3" y="2"/>
                      <a:pt x="3" y="1"/>
                      <a:pt x="2" y="1"/>
                    </a:cubicBezTo>
                    <a:cubicBezTo>
                      <a:pt x="2" y="0"/>
                      <a:pt x="1" y="0"/>
                      <a:pt x="0" y="1"/>
                    </a:cubicBezTo>
                    <a:cubicBezTo>
                      <a:pt x="0" y="2"/>
                      <a:pt x="0" y="2"/>
                      <a:pt x="0" y="2"/>
                    </a:cubicBezTo>
                    <a:cubicBezTo>
                      <a:pt x="0" y="3"/>
                      <a:pt x="0" y="3"/>
                      <a:pt x="0" y="3"/>
                    </a:cubicBezTo>
                    <a:cubicBezTo>
                      <a:pt x="1" y="3"/>
                      <a:pt x="1" y="3"/>
                      <a:pt x="1" y="3"/>
                    </a:cubicBezTo>
                    <a:cubicBezTo>
                      <a:pt x="1" y="4"/>
                      <a:pt x="2" y="5"/>
                      <a:pt x="4" y="6"/>
                    </a:cubicBezTo>
                    <a:cubicBezTo>
                      <a:pt x="13" y="12"/>
                      <a:pt x="42" y="29"/>
                      <a:pt x="42" y="29"/>
                    </a:cubicBezTo>
                    <a:cubicBezTo>
                      <a:pt x="43" y="28"/>
                      <a:pt x="43" y="28"/>
                      <a:pt x="43" y="28"/>
                    </a:cubicBezTo>
                    <a:cubicBezTo>
                      <a:pt x="42" y="27"/>
                      <a:pt x="42" y="27"/>
                      <a:pt x="42" y="27"/>
                    </a:cubicBezTo>
                    <a:cubicBezTo>
                      <a:pt x="43" y="28"/>
                      <a:pt x="43" y="28"/>
                      <a:pt x="43" y="28"/>
                    </a:cubicBezTo>
                    <a:cubicBezTo>
                      <a:pt x="43" y="27"/>
                      <a:pt x="43" y="27"/>
                      <a:pt x="43" y="27"/>
                    </a:cubicBezTo>
                    <a:cubicBezTo>
                      <a:pt x="42" y="27"/>
                      <a:pt x="42" y="27"/>
                      <a:pt x="42" y="27"/>
                    </a:cubicBezTo>
                    <a:cubicBezTo>
                      <a:pt x="43" y="28"/>
                      <a:pt x="43" y="28"/>
                      <a:pt x="43" y="28"/>
                    </a:cubicBezTo>
                    <a:cubicBezTo>
                      <a:pt x="43" y="27"/>
                      <a:pt x="43" y="27"/>
                      <a:pt x="43" y="27"/>
                    </a:cubicBezTo>
                    <a:cubicBezTo>
                      <a:pt x="43" y="28"/>
                      <a:pt x="43" y="28"/>
                      <a:pt x="43" y="28"/>
                    </a:cubicBezTo>
                    <a:cubicBezTo>
                      <a:pt x="43" y="27"/>
                      <a:pt x="43" y="27"/>
                      <a:pt x="43" y="27"/>
                    </a:cubicBezTo>
                    <a:cubicBezTo>
                      <a:pt x="43" y="27"/>
                      <a:pt x="43" y="27"/>
                      <a:pt x="43" y="27"/>
                    </a:cubicBezTo>
                    <a:cubicBezTo>
                      <a:pt x="43" y="28"/>
                      <a:pt x="43" y="28"/>
                      <a:pt x="43" y="28"/>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2" y="26"/>
                      <a:pt x="41" y="26"/>
                    </a:cubicBezTo>
                    <a:cubicBezTo>
                      <a:pt x="37" y="24"/>
                      <a:pt x="29" y="20"/>
                      <a:pt x="21" y="16"/>
                    </a:cubicBezTo>
                    <a:cubicBezTo>
                      <a:pt x="14" y="13"/>
                      <a:pt x="8" y="9"/>
                      <a:pt x="8" y="9"/>
                    </a:cubicBezTo>
                    <a:cubicBezTo>
                      <a:pt x="7" y="9"/>
                      <a:pt x="6" y="9"/>
                      <a:pt x="6" y="10"/>
                    </a:cubicBezTo>
                    <a:cubicBezTo>
                      <a:pt x="5" y="11"/>
                      <a:pt x="6" y="12"/>
                      <a:pt x="6" y="12"/>
                    </a:cubicBezTo>
                    <a:cubicBezTo>
                      <a:pt x="28" y="26"/>
                      <a:pt x="28" y="26"/>
                      <a:pt x="28" y="26"/>
                    </a:cubicBezTo>
                    <a:cubicBezTo>
                      <a:pt x="16" y="21"/>
                      <a:pt x="16" y="21"/>
                      <a:pt x="16" y="21"/>
                    </a:cubicBezTo>
                    <a:cubicBezTo>
                      <a:pt x="16" y="21"/>
                      <a:pt x="15" y="21"/>
                      <a:pt x="14" y="22"/>
                    </a:cubicBezTo>
                    <a:cubicBezTo>
                      <a:pt x="14" y="22"/>
                      <a:pt x="14" y="23"/>
                      <a:pt x="15" y="24"/>
                    </a:cubicBezTo>
                    <a:cubicBezTo>
                      <a:pt x="27" y="31"/>
                      <a:pt x="27" y="31"/>
                      <a:pt x="27" y="31"/>
                    </a:cubicBezTo>
                    <a:cubicBezTo>
                      <a:pt x="21" y="29"/>
                      <a:pt x="21" y="29"/>
                      <a:pt x="21" y="29"/>
                    </a:cubicBezTo>
                    <a:cubicBezTo>
                      <a:pt x="21" y="29"/>
                      <a:pt x="20" y="29"/>
                      <a:pt x="19" y="30"/>
                    </a:cubicBezTo>
                    <a:cubicBezTo>
                      <a:pt x="19" y="31"/>
                      <a:pt x="19" y="31"/>
                      <a:pt x="20" y="32"/>
                    </a:cubicBezTo>
                    <a:cubicBezTo>
                      <a:pt x="20" y="32"/>
                      <a:pt x="25" y="35"/>
                      <a:pt x="30" y="38"/>
                    </a:cubicBezTo>
                    <a:cubicBezTo>
                      <a:pt x="33" y="39"/>
                      <a:pt x="35" y="41"/>
                      <a:pt x="37" y="42"/>
                    </a:cubicBezTo>
                    <a:cubicBezTo>
                      <a:pt x="38" y="43"/>
                      <a:pt x="39" y="43"/>
                      <a:pt x="39" y="43"/>
                    </a:cubicBezTo>
                    <a:cubicBezTo>
                      <a:pt x="40" y="44"/>
                      <a:pt x="40" y="44"/>
                      <a:pt x="40" y="44"/>
                    </a:cubicBezTo>
                    <a:cubicBezTo>
                      <a:pt x="40" y="44"/>
                      <a:pt x="40" y="44"/>
                      <a:pt x="40" y="44"/>
                    </a:cubicBezTo>
                    <a:cubicBezTo>
                      <a:pt x="40" y="43"/>
                      <a:pt x="40" y="43"/>
                      <a:pt x="40" y="43"/>
                    </a:cubicBezTo>
                    <a:cubicBezTo>
                      <a:pt x="40" y="44"/>
                      <a:pt x="40" y="44"/>
                      <a:pt x="40" y="44"/>
                    </a:cubicBezTo>
                    <a:cubicBezTo>
                      <a:pt x="40" y="44"/>
                      <a:pt x="40" y="44"/>
                      <a:pt x="40" y="44"/>
                    </a:cubicBezTo>
                    <a:cubicBezTo>
                      <a:pt x="40" y="43"/>
                      <a:pt x="40" y="43"/>
                      <a:pt x="40" y="43"/>
                    </a:cubicBezTo>
                    <a:cubicBezTo>
                      <a:pt x="40" y="44"/>
                      <a:pt x="40" y="44"/>
                      <a:pt x="40" y="44"/>
                    </a:cubicBezTo>
                    <a:cubicBezTo>
                      <a:pt x="41" y="43"/>
                      <a:pt x="41" y="43"/>
                      <a:pt x="41" y="43"/>
                    </a:cubicBezTo>
                    <a:cubicBezTo>
                      <a:pt x="39" y="43"/>
                      <a:pt x="39" y="43"/>
                      <a:pt x="39" y="43"/>
                    </a:cubicBezTo>
                    <a:cubicBezTo>
                      <a:pt x="39" y="44"/>
                      <a:pt x="40" y="44"/>
                      <a:pt x="40" y="44"/>
                    </a:cubicBezTo>
                    <a:cubicBezTo>
                      <a:pt x="41" y="43"/>
                      <a:pt x="41" y="43"/>
                      <a:pt x="41" y="43"/>
                    </a:cubicBezTo>
                    <a:cubicBezTo>
                      <a:pt x="39" y="43"/>
                      <a:pt x="39" y="43"/>
                      <a:pt x="39" y="43"/>
                    </a:cubicBezTo>
                    <a:cubicBezTo>
                      <a:pt x="41" y="43"/>
                      <a:pt x="41" y="43"/>
                      <a:pt x="41" y="43"/>
                    </a:cubicBezTo>
                    <a:cubicBezTo>
                      <a:pt x="40" y="42"/>
                      <a:pt x="40" y="42"/>
                      <a:pt x="40" y="42"/>
                    </a:cubicBezTo>
                    <a:cubicBezTo>
                      <a:pt x="39" y="43"/>
                      <a:pt x="39" y="43"/>
                      <a:pt x="39" y="43"/>
                    </a:cubicBezTo>
                    <a:cubicBezTo>
                      <a:pt x="41" y="43"/>
                      <a:pt x="41" y="43"/>
                      <a:pt x="41" y="43"/>
                    </a:cubicBezTo>
                    <a:cubicBezTo>
                      <a:pt x="40" y="42"/>
                      <a:pt x="40" y="42"/>
                      <a:pt x="40" y="42"/>
                    </a:cubicBezTo>
                    <a:cubicBezTo>
                      <a:pt x="41" y="43"/>
                      <a:pt x="41" y="43"/>
                      <a:pt x="41" y="43"/>
                    </a:cubicBezTo>
                    <a:cubicBezTo>
                      <a:pt x="41" y="42"/>
                      <a:pt x="41" y="42"/>
                      <a:pt x="41" y="42"/>
                    </a:cubicBezTo>
                    <a:cubicBezTo>
                      <a:pt x="25" y="36"/>
                      <a:pt x="25" y="36"/>
                      <a:pt x="25" y="36"/>
                    </a:cubicBezTo>
                    <a:cubicBezTo>
                      <a:pt x="24" y="36"/>
                      <a:pt x="24" y="36"/>
                      <a:pt x="23" y="37"/>
                    </a:cubicBezTo>
                    <a:cubicBezTo>
                      <a:pt x="23" y="38"/>
                      <a:pt x="23" y="38"/>
                      <a:pt x="24" y="39"/>
                    </a:cubicBezTo>
                    <a:cubicBezTo>
                      <a:pt x="36" y="46"/>
                      <a:pt x="36" y="46"/>
                      <a:pt x="36" y="46"/>
                    </a:cubicBezTo>
                    <a:cubicBezTo>
                      <a:pt x="32" y="48"/>
                      <a:pt x="32" y="48"/>
                      <a:pt x="32" y="48"/>
                    </a:cubicBezTo>
                    <a:cubicBezTo>
                      <a:pt x="32" y="48"/>
                      <a:pt x="31" y="48"/>
                      <a:pt x="31" y="49"/>
                    </a:cubicBezTo>
                    <a:cubicBezTo>
                      <a:pt x="31" y="49"/>
                      <a:pt x="31" y="50"/>
                      <a:pt x="32" y="50"/>
                    </a:cubicBezTo>
                    <a:cubicBezTo>
                      <a:pt x="38" y="54"/>
                      <a:pt x="38" y="54"/>
                      <a:pt x="38" y="54"/>
                    </a:cubicBezTo>
                    <a:cubicBezTo>
                      <a:pt x="36" y="58"/>
                      <a:pt x="36" y="58"/>
                      <a:pt x="36" y="58"/>
                    </a:cubicBezTo>
                    <a:cubicBezTo>
                      <a:pt x="36" y="58"/>
                      <a:pt x="36" y="59"/>
                      <a:pt x="37" y="60"/>
                    </a:cubicBezTo>
                    <a:cubicBezTo>
                      <a:pt x="38" y="61"/>
                      <a:pt x="38" y="61"/>
                      <a:pt x="38" y="61"/>
                    </a:cubicBezTo>
                    <a:cubicBezTo>
                      <a:pt x="39" y="61"/>
                      <a:pt x="40" y="61"/>
                      <a:pt x="40" y="60"/>
                    </a:cubicBezTo>
                    <a:cubicBezTo>
                      <a:pt x="41" y="59"/>
                      <a:pt x="41" y="58"/>
                      <a:pt x="40" y="5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2" name="Freeform 1209"/>
              <p:cNvSpPr>
                <a:spLocks/>
              </p:cNvSpPr>
              <p:nvPr/>
            </p:nvSpPr>
            <p:spPr bwMode="auto">
              <a:xfrm>
                <a:off x="4155906" y="554606"/>
                <a:ext cx="275250" cy="191548"/>
              </a:xfrm>
              <a:custGeom>
                <a:avLst/>
                <a:gdLst>
                  <a:gd name="T0" fmla="*/ 43 w 126"/>
                  <a:gd name="T1" fmla="*/ 33 h 87"/>
                  <a:gd name="T2" fmla="*/ 92 w 126"/>
                  <a:gd name="T3" fmla="*/ 58 h 87"/>
                  <a:gd name="T4" fmla="*/ 92 w 126"/>
                  <a:gd name="T5" fmla="*/ 56 h 87"/>
                  <a:gd name="T6" fmla="*/ 70 w 126"/>
                  <a:gd name="T7" fmla="*/ 41 h 87"/>
                  <a:gd name="T8" fmla="*/ 9 w 126"/>
                  <a:gd name="T9" fmla="*/ 4 h 87"/>
                  <a:gd name="T10" fmla="*/ 3 w 126"/>
                  <a:gd name="T11" fmla="*/ 0 h 87"/>
                  <a:gd name="T12" fmla="*/ 2 w 126"/>
                  <a:gd name="T13" fmla="*/ 0 h 87"/>
                  <a:gd name="T14" fmla="*/ 2 w 126"/>
                  <a:gd name="T15" fmla="*/ 0 h 87"/>
                  <a:gd name="T16" fmla="*/ 2 w 126"/>
                  <a:gd name="T17" fmla="*/ 1 h 87"/>
                  <a:gd name="T18" fmla="*/ 1 w 126"/>
                  <a:gd name="T19" fmla="*/ 1 h 87"/>
                  <a:gd name="T20" fmla="*/ 2 w 126"/>
                  <a:gd name="T21" fmla="*/ 0 h 87"/>
                  <a:gd name="T22" fmla="*/ 2 w 126"/>
                  <a:gd name="T23" fmla="*/ 0 h 87"/>
                  <a:gd name="T24" fmla="*/ 3 w 126"/>
                  <a:gd name="T25" fmla="*/ 0 h 87"/>
                  <a:gd name="T26" fmla="*/ 1 w 126"/>
                  <a:gd name="T27" fmla="*/ 1 h 87"/>
                  <a:gd name="T28" fmla="*/ 1 w 126"/>
                  <a:gd name="T29" fmla="*/ 1 h 87"/>
                  <a:gd name="T30" fmla="*/ 3 w 126"/>
                  <a:gd name="T31" fmla="*/ 0 h 87"/>
                  <a:gd name="T32" fmla="*/ 3 w 126"/>
                  <a:gd name="T33" fmla="*/ 1 h 87"/>
                  <a:gd name="T34" fmla="*/ 3 w 126"/>
                  <a:gd name="T35" fmla="*/ 2 h 87"/>
                  <a:gd name="T36" fmla="*/ 2 w 126"/>
                  <a:gd name="T37" fmla="*/ 3 h 87"/>
                  <a:gd name="T38" fmla="*/ 1 w 126"/>
                  <a:gd name="T39" fmla="*/ 1 h 87"/>
                  <a:gd name="T40" fmla="*/ 2 w 126"/>
                  <a:gd name="T41" fmla="*/ 2 h 87"/>
                  <a:gd name="T42" fmla="*/ 2 w 126"/>
                  <a:gd name="T43" fmla="*/ 3 h 87"/>
                  <a:gd name="T44" fmla="*/ 2 w 126"/>
                  <a:gd name="T45" fmla="*/ 3 h 87"/>
                  <a:gd name="T46" fmla="*/ 5 w 126"/>
                  <a:gd name="T47" fmla="*/ 4 h 87"/>
                  <a:gd name="T48" fmla="*/ 51 w 126"/>
                  <a:gd name="T49" fmla="*/ 27 h 87"/>
                  <a:gd name="T50" fmla="*/ 59 w 126"/>
                  <a:gd name="T51" fmla="*/ 30 h 87"/>
                  <a:gd name="T52" fmla="*/ 20 w 126"/>
                  <a:gd name="T53" fmla="*/ 4 h 87"/>
                  <a:gd name="T54" fmla="*/ 18 w 126"/>
                  <a:gd name="T55" fmla="*/ 6 h 87"/>
                  <a:gd name="T56" fmla="*/ 58 w 126"/>
                  <a:gd name="T57" fmla="*/ 29 h 87"/>
                  <a:gd name="T58" fmla="*/ 32 w 126"/>
                  <a:gd name="T59" fmla="*/ 14 h 87"/>
                  <a:gd name="T60" fmla="*/ 6 w 126"/>
                  <a:gd name="T61" fmla="*/ 1 h 87"/>
                  <a:gd name="T62" fmla="*/ 2 w 126"/>
                  <a:gd name="T63" fmla="*/ 0 h 87"/>
                  <a:gd name="T64" fmla="*/ 0 w 126"/>
                  <a:gd name="T65" fmla="*/ 0 h 87"/>
                  <a:gd name="T66" fmla="*/ 0 w 126"/>
                  <a:gd name="T67" fmla="*/ 2 h 87"/>
                  <a:gd name="T68" fmla="*/ 1 w 126"/>
                  <a:gd name="T69" fmla="*/ 3 h 87"/>
                  <a:gd name="T70" fmla="*/ 55 w 126"/>
                  <a:gd name="T71" fmla="*/ 35 h 87"/>
                  <a:gd name="T72" fmla="*/ 87 w 126"/>
                  <a:gd name="T73" fmla="*/ 56 h 87"/>
                  <a:gd name="T74" fmla="*/ 90 w 126"/>
                  <a:gd name="T75" fmla="*/ 58 h 87"/>
                  <a:gd name="T76" fmla="*/ 91 w 126"/>
                  <a:gd name="T77" fmla="*/ 57 h 87"/>
                  <a:gd name="T78" fmla="*/ 90 w 126"/>
                  <a:gd name="T79" fmla="*/ 58 h 87"/>
                  <a:gd name="T80" fmla="*/ 90 w 126"/>
                  <a:gd name="T81" fmla="*/ 57 h 87"/>
                  <a:gd name="T82" fmla="*/ 90 w 126"/>
                  <a:gd name="T83" fmla="*/ 57 h 87"/>
                  <a:gd name="T84" fmla="*/ 91 w 126"/>
                  <a:gd name="T85" fmla="*/ 57 h 87"/>
                  <a:gd name="T86" fmla="*/ 91 w 126"/>
                  <a:gd name="T87" fmla="*/ 57 h 87"/>
                  <a:gd name="T88" fmla="*/ 2 w 126"/>
                  <a:gd name="T89" fmla="*/ 7 h 87"/>
                  <a:gd name="T90" fmla="*/ 1 w 126"/>
                  <a:gd name="T91" fmla="*/ 10 h 87"/>
                  <a:gd name="T92" fmla="*/ 126 w 126"/>
                  <a:gd name="T9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6" h="87">
                    <a:moveTo>
                      <a:pt x="125" y="85"/>
                    </a:moveTo>
                    <a:cubicBezTo>
                      <a:pt x="43" y="33"/>
                      <a:pt x="43" y="33"/>
                      <a:pt x="43" y="33"/>
                    </a:cubicBezTo>
                    <a:cubicBezTo>
                      <a:pt x="91" y="59"/>
                      <a:pt x="91" y="59"/>
                      <a:pt x="91" y="59"/>
                    </a:cubicBezTo>
                    <a:cubicBezTo>
                      <a:pt x="91" y="59"/>
                      <a:pt x="92" y="59"/>
                      <a:pt x="92" y="58"/>
                    </a:cubicBezTo>
                    <a:cubicBezTo>
                      <a:pt x="93" y="57"/>
                      <a:pt x="93" y="57"/>
                      <a:pt x="93" y="57"/>
                    </a:cubicBezTo>
                    <a:cubicBezTo>
                      <a:pt x="93" y="57"/>
                      <a:pt x="92" y="56"/>
                      <a:pt x="92" y="56"/>
                    </a:cubicBezTo>
                    <a:cubicBezTo>
                      <a:pt x="92" y="55"/>
                      <a:pt x="91" y="55"/>
                      <a:pt x="90" y="54"/>
                    </a:cubicBezTo>
                    <a:cubicBezTo>
                      <a:pt x="87" y="51"/>
                      <a:pt x="79" y="46"/>
                      <a:pt x="70" y="41"/>
                    </a:cubicBezTo>
                    <a:cubicBezTo>
                      <a:pt x="57" y="33"/>
                      <a:pt x="40" y="22"/>
                      <a:pt x="26" y="14"/>
                    </a:cubicBezTo>
                    <a:cubicBezTo>
                      <a:pt x="19" y="10"/>
                      <a:pt x="13" y="7"/>
                      <a:pt x="9" y="4"/>
                    </a:cubicBezTo>
                    <a:cubicBezTo>
                      <a:pt x="7" y="3"/>
                      <a:pt x="5" y="2"/>
                      <a:pt x="4" y="1"/>
                    </a:cubicBezTo>
                    <a:cubicBezTo>
                      <a:pt x="3" y="1"/>
                      <a:pt x="3" y="0"/>
                      <a:pt x="3" y="0"/>
                    </a:cubicBezTo>
                    <a:cubicBezTo>
                      <a:pt x="2" y="0"/>
                      <a:pt x="2" y="0"/>
                      <a:pt x="2" y="0"/>
                    </a:cubicBezTo>
                    <a:cubicBezTo>
                      <a:pt x="2" y="0"/>
                      <a:pt x="2" y="0"/>
                      <a:pt x="2" y="0"/>
                    </a:cubicBezTo>
                    <a:cubicBezTo>
                      <a:pt x="2" y="1"/>
                      <a:pt x="2" y="1"/>
                      <a:pt x="2" y="1"/>
                    </a:cubicBezTo>
                    <a:cubicBezTo>
                      <a:pt x="2" y="0"/>
                      <a:pt x="2" y="0"/>
                      <a:pt x="2" y="0"/>
                    </a:cubicBezTo>
                    <a:cubicBezTo>
                      <a:pt x="2" y="0"/>
                      <a:pt x="2" y="0"/>
                      <a:pt x="2" y="0"/>
                    </a:cubicBezTo>
                    <a:cubicBezTo>
                      <a:pt x="2" y="1"/>
                      <a:pt x="2" y="1"/>
                      <a:pt x="2" y="1"/>
                    </a:cubicBezTo>
                    <a:cubicBezTo>
                      <a:pt x="2" y="0"/>
                      <a:pt x="2" y="0"/>
                      <a:pt x="2" y="0"/>
                    </a:cubicBezTo>
                    <a:cubicBezTo>
                      <a:pt x="1" y="1"/>
                      <a:pt x="1" y="1"/>
                      <a:pt x="1" y="1"/>
                    </a:cubicBezTo>
                    <a:cubicBezTo>
                      <a:pt x="2" y="0"/>
                      <a:pt x="2" y="0"/>
                      <a:pt x="2" y="0"/>
                    </a:cubicBezTo>
                    <a:cubicBezTo>
                      <a:pt x="2" y="0"/>
                      <a:pt x="2" y="0"/>
                      <a:pt x="2" y="0"/>
                    </a:cubicBezTo>
                    <a:cubicBezTo>
                      <a:pt x="1" y="1"/>
                      <a:pt x="1" y="1"/>
                      <a:pt x="1" y="1"/>
                    </a:cubicBezTo>
                    <a:cubicBezTo>
                      <a:pt x="2" y="0"/>
                      <a:pt x="2" y="0"/>
                      <a:pt x="2" y="0"/>
                    </a:cubicBezTo>
                    <a:cubicBezTo>
                      <a:pt x="1" y="1"/>
                      <a:pt x="1" y="1"/>
                      <a:pt x="1" y="1"/>
                    </a:cubicBezTo>
                    <a:cubicBezTo>
                      <a:pt x="3" y="0"/>
                      <a:pt x="3" y="0"/>
                      <a:pt x="3" y="0"/>
                    </a:cubicBezTo>
                    <a:cubicBezTo>
                      <a:pt x="2" y="0"/>
                      <a:pt x="2" y="0"/>
                      <a:pt x="2" y="0"/>
                    </a:cubicBezTo>
                    <a:cubicBezTo>
                      <a:pt x="1" y="1"/>
                      <a:pt x="1" y="1"/>
                      <a:pt x="1" y="1"/>
                    </a:cubicBezTo>
                    <a:cubicBezTo>
                      <a:pt x="3" y="0"/>
                      <a:pt x="3" y="0"/>
                      <a:pt x="3" y="0"/>
                    </a:cubicBezTo>
                    <a:cubicBezTo>
                      <a:pt x="1" y="1"/>
                      <a:pt x="1" y="1"/>
                      <a:pt x="1" y="1"/>
                    </a:cubicBezTo>
                    <a:cubicBezTo>
                      <a:pt x="3" y="1"/>
                      <a:pt x="3" y="1"/>
                      <a:pt x="3" y="1"/>
                    </a:cubicBezTo>
                    <a:cubicBezTo>
                      <a:pt x="3" y="1"/>
                      <a:pt x="3" y="1"/>
                      <a:pt x="3" y="0"/>
                    </a:cubicBezTo>
                    <a:cubicBezTo>
                      <a:pt x="1" y="1"/>
                      <a:pt x="1" y="1"/>
                      <a:pt x="1" y="1"/>
                    </a:cubicBezTo>
                    <a:cubicBezTo>
                      <a:pt x="3" y="1"/>
                      <a:pt x="3" y="1"/>
                      <a:pt x="3" y="1"/>
                    </a:cubicBezTo>
                    <a:cubicBezTo>
                      <a:pt x="1" y="1"/>
                      <a:pt x="1" y="1"/>
                      <a:pt x="1" y="1"/>
                    </a:cubicBezTo>
                    <a:cubicBezTo>
                      <a:pt x="3" y="2"/>
                      <a:pt x="3" y="2"/>
                      <a:pt x="3" y="2"/>
                    </a:cubicBezTo>
                    <a:cubicBezTo>
                      <a:pt x="1" y="1"/>
                      <a:pt x="1" y="1"/>
                      <a:pt x="1" y="1"/>
                    </a:cubicBezTo>
                    <a:cubicBezTo>
                      <a:pt x="2" y="3"/>
                      <a:pt x="2" y="3"/>
                      <a:pt x="2" y="3"/>
                    </a:cubicBezTo>
                    <a:cubicBezTo>
                      <a:pt x="3" y="2"/>
                      <a:pt x="3" y="2"/>
                      <a:pt x="3" y="2"/>
                    </a:cubicBezTo>
                    <a:cubicBezTo>
                      <a:pt x="1" y="1"/>
                      <a:pt x="1" y="1"/>
                      <a:pt x="1" y="1"/>
                    </a:cubicBezTo>
                    <a:cubicBezTo>
                      <a:pt x="2" y="3"/>
                      <a:pt x="2" y="3"/>
                      <a:pt x="2" y="3"/>
                    </a:cubicBezTo>
                    <a:cubicBezTo>
                      <a:pt x="2" y="2"/>
                      <a:pt x="2" y="2"/>
                      <a:pt x="2" y="2"/>
                    </a:cubicBezTo>
                    <a:cubicBezTo>
                      <a:pt x="2" y="3"/>
                      <a:pt x="2" y="3"/>
                      <a:pt x="2" y="3"/>
                    </a:cubicBezTo>
                    <a:cubicBezTo>
                      <a:pt x="2" y="3"/>
                      <a:pt x="2" y="3"/>
                      <a:pt x="2" y="3"/>
                    </a:cubicBezTo>
                    <a:cubicBezTo>
                      <a:pt x="2" y="2"/>
                      <a:pt x="2" y="2"/>
                      <a:pt x="2" y="2"/>
                    </a:cubicBezTo>
                    <a:cubicBezTo>
                      <a:pt x="2" y="3"/>
                      <a:pt x="2" y="3"/>
                      <a:pt x="2" y="3"/>
                    </a:cubicBezTo>
                    <a:cubicBezTo>
                      <a:pt x="2" y="3"/>
                      <a:pt x="2" y="3"/>
                      <a:pt x="2" y="3"/>
                    </a:cubicBezTo>
                    <a:cubicBezTo>
                      <a:pt x="2" y="3"/>
                      <a:pt x="3" y="3"/>
                      <a:pt x="5" y="4"/>
                    </a:cubicBezTo>
                    <a:cubicBezTo>
                      <a:pt x="12" y="7"/>
                      <a:pt x="25" y="13"/>
                      <a:pt x="36" y="19"/>
                    </a:cubicBezTo>
                    <a:cubicBezTo>
                      <a:pt x="42" y="22"/>
                      <a:pt x="47" y="25"/>
                      <a:pt x="51" y="27"/>
                    </a:cubicBezTo>
                    <a:cubicBezTo>
                      <a:pt x="55" y="29"/>
                      <a:pt x="57" y="31"/>
                      <a:pt x="57" y="31"/>
                    </a:cubicBezTo>
                    <a:cubicBezTo>
                      <a:pt x="58" y="31"/>
                      <a:pt x="59" y="31"/>
                      <a:pt x="59" y="30"/>
                    </a:cubicBezTo>
                    <a:cubicBezTo>
                      <a:pt x="60" y="29"/>
                      <a:pt x="59" y="28"/>
                      <a:pt x="59" y="28"/>
                    </a:cubicBezTo>
                    <a:cubicBezTo>
                      <a:pt x="20" y="4"/>
                      <a:pt x="20" y="4"/>
                      <a:pt x="20" y="4"/>
                    </a:cubicBezTo>
                    <a:cubicBezTo>
                      <a:pt x="19" y="3"/>
                      <a:pt x="18" y="3"/>
                      <a:pt x="18" y="4"/>
                    </a:cubicBezTo>
                    <a:cubicBezTo>
                      <a:pt x="17" y="5"/>
                      <a:pt x="17" y="6"/>
                      <a:pt x="18" y="6"/>
                    </a:cubicBezTo>
                    <a:cubicBezTo>
                      <a:pt x="57" y="30"/>
                      <a:pt x="57" y="30"/>
                      <a:pt x="57" y="30"/>
                    </a:cubicBezTo>
                    <a:cubicBezTo>
                      <a:pt x="58" y="29"/>
                      <a:pt x="58" y="29"/>
                      <a:pt x="58" y="29"/>
                    </a:cubicBezTo>
                    <a:cubicBezTo>
                      <a:pt x="59" y="28"/>
                      <a:pt x="59" y="28"/>
                      <a:pt x="59" y="28"/>
                    </a:cubicBezTo>
                    <a:cubicBezTo>
                      <a:pt x="59" y="28"/>
                      <a:pt x="46" y="21"/>
                      <a:pt x="32" y="14"/>
                    </a:cubicBezTo>
                    <a:cubicBezTo>
                      <a:pt x="25" y="10"/>
                      <a:pt x="18" y="7"/>
                      <a:pt x="13" y="4"/>
                    </a:cubicBezTo>
                    <a:cubicBezTo>
                      <a:pt x="10" y="3"/>
                      <a:pt x="8" y="2"/>
                      <a:pt x="6" y="1"/>
                    </a:cubicBezTo>
                    <a:cubicBezTo>
                      <a:pt x="5" y="1"/>
                      <a:pt x="4" y="0"/>
                      <a:pt x="3" y="0"/>
                    </a:cubicBezTo>
                    <a:cubicBezTo>
                      <a:pt x="3" y="0"/>
                      <a:pt x="2" y="0"/>
                      <a:pt x="2" y="0"/>
                    </a:cubicBezTo>
                    <a:cubicBezTo>
                      <a:pt x="1" y="0"/>
                      <a:pt x="1" y="0"/>
                      <a:pt x="1" y="0"/>
                    </a:cubicBezTo>
                    <a:cubicBezTo>
                      <a:pt x="1" y="0"/>
                      <a:pt x="0" y="0"/>
                      <a:pt x="0" y="0"/>
                    </a:cubicBezTo>
                    <a:cubicBezTo>
                      <a:pt x="0" y="1"/>
                      <a:pt x="0" y="1"/>
                      <a:pt x="0" y="1"/>
                    </a:cubicBezTo>
                    <a:cubicBezTo>
                      <a:pt x="0" y="2"/>
                      <a:pt x="0" y="2"/>
                      <a:pt x="0" y="2"/>
                    </a:cubicBezTo>
                    <a:cubicBezTo>
                      <a:pt x="0" y="2"/>
                      <a:pt x="0" y="2"/>
                      <a:pt x="0" y="2"/>
                    </a:cubicBezTo>
                    <a:cubicBezTo>
                      <a:pt x="1" y="3"/>
                      <a:pt x="1" y="3"/>
                      <a:pt x="1" y="3"/>
                    </a:cubicBezTo>
                    <a:cubicBezTo>
                      <a:pt x="1" y="3"/>
                      <a:pt x="3" y="4"/>
                      <a:pt x="6" y="6"/>
                    </a:cubicBezTo>
                    <a:cubicBezTo>
                      <a:pt x="15" y="11"/>
                      <a:pt x="36" y="24"/>
                      <a:pt x="55" y="35"/>
                    </a:cubicBezTo>
                    <a:cubicBezTo>
                      <a:pt x="65" y="41"/>
                      <a:pt x="73" y="46"/>
                      <a:pt x="80" y="50"/>
                    </a:cubicBezTo>
                    <a:cubicBezTo>
                      <a:pt x="83" y="53"/>
                      <a:pt x="86" y="54"/>
                      <a:pt x="87" y="56"/>
                    </a:cubicBezTo>
                    <a:cubicBezTo>
                      <a:pt x="88" y="56"/>
                      <a:pt x="89" y="57"/>
                      <a:pt x="89" y="57"/>
                    </a:cubicBezTo>
                    <a:cubicBezTo>
                      <a:pt x="90" y="58"/>
                      <a:pt x="90" y="58"/>
                      <a:pt x="90" y="58"/>
                    </a:cubicBezTo>
                    <a:cubicBezTo>
                      <a:pt x="90" y="58"/>
                      <a:pt x="90" y="58"/>
                      <a:pt x="90" y="58"/>
                    </a:cubicBezTo>
                    <a:cubicBezTo>
                      <a:pt x="91" y="57"/>
                      <a:pt x="91" y="57"/>
                      <a:pt x="91" y="57"/>
                    </a:cubicBezTo>
                    <a:cubicBezTo>
                      <a:pt x="90" y="57"/>
                      <a:pt x="90" y="57"/>
                      <a:pt x="90" y="57"/>
                    </a:cubicBezTo>
                    <a:cubicBezTo>
                      <a:pt x="90" y="58"/>
                      <a:pt x="90" y="58"/>
                      <a:pt x="90" y="58"/>
                    </a:cubicBezTo>
                    <a:cubicBezTo>
                      <a:pt x="91" y="57"/>
                      <a:pt x="91" y="57"/>
                      <a:pt x="91" y="57"/>
                    </a:cubicBezTo>
                    <a:cubicBezTo>
                      <a:pt x="90" y="57"/>
                      <a:pt x="90" y="57"/>
                      <a:pt x="90" y="57"/>
                    </a:cubicBezTo>
                    <a:cubicBezTo>
                      <a:pt x="91" y="57"/>
                      <a:pt x="91" y="57"/>
                      <a:pt x="91" y="57"/>
                    </a:cubicBezTo>
                    <a:cubicBezTo>
                      <a:pt x="90" y="57"/>
                      <a:pt x="90" y="57"/>
                      <a:pt x="90" y="57"/>
                    </a:cubicBezTo>
                    <a:cubicBezTo>
                      <a:pt x="90" y="57"/>
                      <a:pt x="90" y="57"/>
                      <a:pt x="90" y="57"/>
                    </a:cubicBezTo>
                    <a:cubicBezTo>
                      <a:pt x="91" y="57"/>
                      <a:pt x="91" y="57"/>
                      <a:pt x="91" y="57"/>
                    </a:cubicBezTo>
                    <a:cubicBezTo>
                      <a:pt x="90" y="57"/>
                      <a:pt x="90" y="57"/>
                      <a:pt x="90" y="57"/>
                    </a:cubicBezTo>
                    <a:cubicBezTo>
                      <a:pt x="91" y="57"/>
                      <a:pt x="91" y="57"/>
                      <a:pt x="91" y="57"/>
                    </a:cubicBezTo>
                    <a:cubicBezTo>
                      <a:pt x="92" y="56"/>
                      <a:pt x="92" y="56"/>
                      <a:pt x="92" y="56"/>
                    </a:cubicBezTo>
                    <a:cubicBezTo>
                      <a:pt x="2" y="7"/>
                      <a:pt x="2" y="7"/>
                      <a:pt x="2" y="7"/>
                    </a:cubicBezTo>
                    <a:cubicBezTo>
                      <a:pt x="1" y="7"/>
                      <a:pt x="0" y="7"/>
                      <a:pt x="0" y="8"/>
                    </a:cubicBezTo>
                    <a:cubicBezTo>
                      <a:pt x="0" y="9"/>
                      <a:pt x="0" y="10"/>
                      <a:pt x="1" y="10"/>
                    </a:cubicBezTo>
                    <a:cubicBezTo>
                      <a:pt x="124" y="87"/>
                      <a:pt x="124" y="87"/>
                      <a:pt x="124" y="87"/>
                    </a:cubicBezTo>
                    <a:cubicBezTo>
                      <a:pt x="125" y="87"/>
                      <a:pt x="125" y="87"/>
                      <a:pt x="126" y="87"/>
                    </a:cubicBezTo>
                    <a:cubicBezTo>
                      <a:pt x="126" y="86"/>
                      <a:pt x="126" y="85"/>
                      <a:pt x="125" y="8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3" name="Freeform 1211"/>
              <p:cNvSpPr>
                <a:spLocks/>
              </p:cNvSpPr>
              <p:nvPr/>
            </p:nvSpPr>
            <p:spPr bwMode="auto">
              <a:xfrm>
                <a:off x="4159125" y="588409"/>
                <a:ext cx="370220" cy="347685"/>
              </a:xfrm>
              <a:custGeom>
                <a:avLst/>
                <a:gdLst>
                  <a:gd name="T0" fmla="*/ 117 w 169"/>
                  <a:gd name="T1" fmla="*/ 150 h 159"/>
                  <a:gd name="T2" fmla="*/ 116 w 169"/>
                  <a:gd name="T3" fmla="*/ 150 h 159"/>
                  <a:gd name="T4" fmla="*/ 128 w 169"/>
                  <a:gd name="T5" fmla="*/ 148 h 159"/>
                  <a:gd name="T6" fmla="*/ 113 w 169"/>
                  <a:gd name="T7" fmla="*/ 131 h 159"/>
                  <a:gd name="T8" fmla="*/ 112 w 169"/>
                  <a:gd name="T9" fmla="*/ 132 h 159"/>
                  <a:gd name="T10" fmla="*/ 72 w 169"/>
                  <a:gd name="T11" fmla="*/ 99 h 159"/>
                  <a:gd name="T12" fmla="*/ 71 w 169"/>
                  <a:gd name="T13" fmla="*/ 100 h 159"/>
                  <a:gd name="T14" fmla="*/ 41 w 169"/>
                  <a:gd name="T15" fmla="*/ 76 h 159"/>
                  <a:gd name="T16" fmla="*/ 42 w 169"/>
                  <a:gd name="T17" fmla="*/ 76 h 159"/>
                  <a:gd name="T18" fmla="*/ 40 w 169"/>
                  <a:gd name="T19" fmla="*/ 76 h 159"/>
                  <a:gd name="T20" fmla="*/ 42 w 169"/>
                  <a:gd name="T21" fmla="*/ 79 h 159"/>
                  <a:gd name="T22" fmla="*/ 27 w 169"/>
                  <a:gd name="T23" fmla="*/ 62 h 159"/>
                  <a:gd name="T24" fmla="*/ 9 w 169"/>
                  <a:gd name="T25" fmla="*/ 49 h 159"/>
                  <a:gd name="T26" fmla="*/ 169 w 169"/>
                  <a:gd name="T27" fmla="*/ 143 h 159"/>
                  <a:gd name="T28" fmla="*/ 7 w 169"/>
                  <a:gd name="T29" fmla="*/ 44 h 159"/>
                  <a:gd name="T30" fmla="*/ 165 w 169"/>
                  <a:gd name="T31" fmla="*/ 137 h 159"/>
                  <a:gd name="T32" fmla="*/ 9 w 169"/>
                  <a:gd name="T33" fmla="*/ 36 h 159"/>
                  <a:gd name="T34" fmla="*/ 8 w 169"/>
                  <a:gd name="T35" fmla="*/ 37 h 159"/>
                  <a:gd name="T36" fmla="*/ 9 w 169"/>
                  <a:gd name="T37" fmla="*/ 38 h 159"/>
                  <a:gd name="T38" fmla="*/ 150 w 169"/>
                  <a:gd name="T39" fmla="*/ 122 h 159"/>
                  <a:gd name="T40" fmla="*/ 6 w 169"/>
                  <a:gd name="T41" fmla="*/ 30 h 159"/>
                  <a:gd name="T42" fmla="*/ 155 w 169"/>
                  <a:gd name="T43" fmla="*/ 119 h 159"/>
                  <a:gd name="T44" fmla="*/ 10 w 169"/>
                  <a:gd name="T45" fmla="*/ 26 h 159"/>
                  <a:gd name="T46" fmla="*/ 5 w 169"/>
                  <a:gd name="T47" fmla="*/ 23 h 159"/>
                  <a:gd name="T48" fmla="*/ 6 w 169"/>
                  <a:gd name="T49" fmla="*/ 18 h 159"/>
                  <a:gd name="T50" fmla="*/ 5 w 169"/>
                  <a:gd name="T51" fmla="*/ 21 h 159"/>
                  <a:gd name="T52" fmla="*/ 153 w 169"/>
                  <a:gd name="T53" fmla="*/ 105 h 159"/>
                  <a:gd name="T54" fmla="*/ 5 w 169"/>
                  <a:gd name="T55" fmla="*/ 14 h 159"/>
                  <a:gd name="T56" fmla="*/ 146 w 169"/>
                  <a:gd name="T57" fmla="*/ 99 h 159"/>
                  <a:gd name="T58" fmla="*/ 4 w 169"/>
                  <a:gd name="T59" fmla="*/ 8 h 159"/>
                  <a:gd name="T60" fmla="*/ 2 w 169"/>
                  <a:gd name="T61" fmla="*/ 8 h 159"/>
                  <a:gd name="T62" fmla="*/ 139 w 169"/>
                  <a:gd name="T63" fmla="*/ 89 h 159"/>
                  <a:gd name="T64" fmla="*/ 137 w 169"/>
                  <a:gd name="T65" fmla="*/ 82 h 159"/>
                  <a:gd name="T66" fmla="*/ 134 w 169"/>
                  <a:gd name="T67" fmla="*/ 63 h 159"/>
                  <a:gd name="T68" fmla="*/ 127 w 169"/>
                  <a:gd name="T69" fmla="*/ 67 h 159"/>
                  <a:gd name="T70" fmla="*/ 139 w 169"/>
                  <a:gd name="T71" fmla="*/ 81 h 159"/>
                  <a:gd name="T72" fmla="*/ 3 w 169"/>
                  <a:gd name="T73" fmla="*/ 1 h 159"/>
                  <a:gd name="T74" fmla="*/ 2 w 169"/>
                  <a:gd name="T75" fmla="*/ 5 h 159"/>
                  <a:gd name="T76" fmla="*/ 148 w 169"/>
                  <a:gd name="T77" fmla="*/ 99 h 159"/>
                  <a:gd name="T78" fmla="*/ 148 w 169"/>
                  <a:gd name="T79" fmla="*/ 98 h 159"/>
                  <a:gd name="T80" fmla="*/ 149 w 169"/>
                  <a:gd name="T81" fmla="*/ 97 h 159"/>
                  <a:gd name="T82" fmla="*/ 5 w 169"/>
                  <a:gd name="T83" fmla="*/ 16 h 159"/>
                  <a:gd name="T84" fmla="*/ 4 w 169"/>
                  <a:gd name="T85" fmla="*/ 18 h 159"/>
                  <a:gd name="T86" fmla="*/ 159 w 169"/>
                  <a:gd name="T87" fmla="*/ 118 h 159"/>
                  <a:gd name="T88" fmla="*/ 78 w 169"/>
                  <a:gd name="T89" fmla="*/ 69 h 159"/>
                  <a:gd name="T90" fmla="*/ 90 w 169"/>
                  <a:gd name="T91" fmla="*/ 81 h 159"/>
                  <a:gd name="T92" fmla="*/ 8 w 169"/>
                  <a:gd name="T93" fmla="*/ 39 h 159"/>
                  <a:gd name="T94" fmla="*/ 165 w 169"/>
                  <a:gd name="T95" fmla="*/ 136 h 159"/>
                  <a:gd name="T96" fmla="*/ 166 w 169"/>
                  <a:gd name="T97" fmla="*/ 136 h 159"/>
                  <a:gd name="T98" fmla="*/ 167 w 169"/>
                  <a:gd name="T99" fmla="*/ 144 h 159"/>
                  <a:gd name="T100" fmla="*/ 167 w 169"/>
                  <a:gd name="T101" fmla="*/ 143 h 159"/>
                  <a:gd name="T102" fmla="*/ 6 w 169"/>
                  <a:gd name="T103" fmla="*/ 49 h 159"/>
                  <a:gd name="T104" fmla="*/ 162 w 169"/>
                  <a:gd name="T105" fmla="*/ 145 h 159"/>
                  <a:gd name="T106" fmla="*/ 41 w 169"/>
                  <a:gd name="T107" fmla="*/ 75 h 159"/>
                  <a:gd name="T108" fmla="*/ 155 w 169"/>
                  <a:gd name="T109" fmla="*/ 146 h 159"/>
                  <a:gd name="T110" fmla="*/ 110 w 169"/>
                  <a:gd name="T111" fmla="*/ 132 h 159"/>
                  <a:gd name="T112" fmla="*/ 142 w 169"/>
                  <a:gd name="T113" fmla="*/ 152 h 159"/>
                  <a:gd name="T114" fmla="*/ 143 w 169"/>
                  <a:gd name="T115" fmla="*/ 150 h 159"/>
                  <a:gd name="T116" fmla="*/ 134 w 169"/>
                  <a:gd name="T117" fmla="*/ 153 h 159"/>
                  <a:gd name="T118" fmla="*/ 122 w 169"/>
                  <a:gd name="T119" fmla="*/ 149 h 159"/>
                  <a:gd name="T120" fmla="*/ 119 w 169"/>
                  <a:gd name="T121" fmla="*/ 1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9" h="159">
                    <a:moveTo>
                      <a:pt x="119" y="156"/>
                    </a:moveTo>
                    <a:cubicBezTo>
                      <a:pt x="117" y="155"/>
                      <a:pt x="117" y="155"/>
                      <a:pt x="117" y="155"/>
                    </a:cubicBezTo>
                    <a:cubicBezTo>
                      <a:pt x="117" y="156"/>
                      <a:pt x="117" y="156"/>
                      <a:pt x="117" y="156"/>
                    </a:cubicBezTo>
                    <a:cubicBezTo>
                      <a:pt x="117" y="157"/>
                      <a:pt x="117" y="157"/>
                      <a:pt x="117" y="157"/>
                    </a:cubicBezTo>
                    <a:cubicBezTo>
                      <a:pt x="124" y="155"/>
                      <a:pt x="124" y="155"/>
                      <a:pt x="124" y="155"/>
                    </a:cubicBezTo>
                    <a:cubicBezTo>
                      <a:pt x="125" y="155"/>
                      <a:pt x="125" y="155"/>
                      <a:pt x="126" y="154"/>
                    </a:cubicBezTo>
                    <a:cubicBezTo>
                      <a:pt x="126" y="154"/>
                      <a:pt x="125" y="153"/>
                      <a:pt x="125" y="153"/>
                    </a:cubicBezTo>
                    <a:cubicBezTo>
                      <a:pt x="117" y="148"/>
                      <a:pt x="117" y="148"/>
                      <a:pt x="117" y="148"/>
                    </a:cubicBezTo>
                    <a:cubicBezTo>
                      <a:pt x="116" y="149"/>
                      <a:pt x="116" y="149"/>
                      <a:pt x="116" y="149"/>
                    </a:cubicBezTo>
                    <a:cubicBezTo>
                      <a:pt x="118" y="150"/>
                      <a:pt x="118" y="150"/>
                      <a:pt x="118" y="150"/>
                    </a:cubicBezTo>
                    <a:cubicBezTo>
                      <a:pt x="116" y="149"/>
                      <a:pt x="116" y="149"/>
                      <a:pt x="116" y="149"/>
                    </a:cubicBezTo>
                    <a:cubicBezTo>
                      <a:pt x="117" y="150"/>
                      <a:pt x="117" y="150"/>
                      <a:pt x="117" y="150"/>
                    </a:cubicBezTo>
                    <a:cubicBezTo>
                      <a:pt x="117" y="150"/>
                      <a:pt x="117" y="150"/>
                      <a:pt x="118" y="150"/>
                    </a:cubicBezTo>
                    <a:cubicBezTo>
                      <a:pt x="116" y="149"/>
                      <a:pt x="116" y="149"/>
                      <a:pt x="116" y="149"/>
                    </a:cubicBezTo>
                    <a:cubicBezTo>
                      <a:pt x="117" y="150"/>
                      <a:pt x="117" y="150"/>
                      <a:pt x="117" y="150"/>
                    </a:cubicBezTo>
                    <a:cubicBezTo>
                      <a:pt x="116" y="149"/>
                      <a:pt x="116" y="149"/>
                      <a:pt x="116" y="149"/>
                    </a:cubicBezTo>
                    <a:cubicBezTo>
                      <a:pt x="116" y="150"/>
                      <a:pt x="116" y="150"/>
                      <a:pt x="116" y="150"/>
                    </a:cubicBezTo>
                    <a:cubicBezTo>
                      <a:pt x="117" y="150"/>
                      <a:pt x="117" y="150"/>
                      <a:pt x="117" y="150"/>
                    </a:cubicBezTo>
                    <a:cubicBezTo>
                      <a:pt x="116" y="149"/>
                      <a:pt x="116" y="149"/>
                      <a:pt x="116" y="149"/>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7" y="150"/>
                      <a:pt x="118" y="151"/>
                      <a:pt x="120" y="151"/>
                    </a:cubicBezTo>
                    <a:cubicBezTo>
                      <a:pt x="122" y="152"/>
                      <a:pt x="126" y="153"/>
                      <a:pt x="128" y="153"/>
                    </a:cubicBezTo>
                    <a:cubicBezTo>
                      <a:pt x="130" y="154"/>
                      <a:pt x="131" y="154"/>
                      <a:pt x="132" y="154"/>
                    </a:cubicBezTo>
                    <a:cubicBezTo>
                      <a:pt x="133" y="154"/>
                      <a:pt x="133" y="154"/>
                      <a:pt x="133" y="154"/>
                    </a:cubicBezTo>
                    <a:cubicBezTo>
                      <a:pt x="134" y="155"/>
                      <a:pt x="134" y="155"/>
                      <a:pt x="134" y="155"/>
                    </a:cubicBezTo>
                    <a:cubicBezTo>
                      <a:pt x="134" y="155"/>
                      <a:pt x="134" y="155"/>
                      <a:pt x="134" y="155"/>
                    </a:cubicBezTo>
                    <a:cubicBezTo>
                      <a:pt x="135" y="155"/>
                      <a:pt x="135" y="155"/>
                      <a:pt x="135" y="155"/>
                    </a:cubicBezTo>
                    <a:cubicBezTo>
                      <a:pt x="135" y="155"/>
                      <a:pt x="135" y="155"/>
                      <a:pt x="136" y="154"/>
                    </a:cubicBezTo>
                    <a:cubicBezTo>
                      <a:pt x="136" y="154"/>
                      <a:pt x="136" y="153"/>
                      <a:pt x="136" y="153"/>
                    </a:cubicBezTo>
                    <a:cubicBezTo>
                      <a:pt x="136" y="152"/>
                      <a:pt x="136" y="152"/>
                      <a:pt x="135" y="152"/>
                    </a:cubicBezTo>
                    <a:cubicBezTo>
                      <a:pt x="128" y="148"/>
                      <a:pt x="128" y="148"/>
                      <a:pt x="128" y="148"/>
                    </a:cubicBezTo>
                    <a:cubicBezTo>
                      <a:pt x="142" y="153"/>
                      <a:pt x="142" y="153"/>
                      <a:pt x="142" y="153"/>
                    </a:cubicBezTo>
                    <a:cubicBezTo>
                      <a:pt x="143" y="153"/>
                      <a:pt x="144" y="153"/>
                      <a:pt x="144" y="152"/>
                    </a:cubicBezTo>
                    <a:cubicBezTo>
                      <a:pt x="144" y="151"/>
                      <a:pt x="144" y="151"/>
                      <a:pt x="144" y="151"/>
                    </a:cubicBezTo>
                    <a:cubicBezTo>
                      <a:pt x="144" y="151"/>
                      <a:pt x="144" y="150"/>
                      <a:pt x="144" y="150"/>
                    </a:cubicBezTo>
                    <a:cubicBezTo>
                      <a:pt x="143" y="149"/>
                      <a:pt x="143" y="149"/>
                      <a:pt x="143" y="149"/>
                    </a:cubicBezTo>
                    <a:cubicBezTo>
                      <a:pt x="142" y="148"/>
                      <a:pt x="139" y="147"/>
                      <a:pt x="136" y="145"/>
                    </a:cubicBezTo>
                    <a:cubicBezTo>
                      <a:pt x="132" y="142"/>
                      <a:pt x="126" y="139"/>
                      <a:pt x="121" y="136"/>
                    </a:cubicBezTo>
                    <a:cubicBezTo>
                      <a:pt x="119" y="135"/>
                      <a:pt x="116" y="134"/>
                      <a:pt x="115" y="133"/>
                    </a:cubicBezTo>
                    <a:cubicBezTo>
                      <a:pt x="114" y="132"/>
                      <a:pt x="114" y="132"/>
                      <a:pt x="113" y="131"/>
                    </a:cubicBezTo>
                    <a:cubicBezTo>
                      <a:pt x="113" y="131"/>
                      <a:pt x="113" y="131"/>
                      <a:pt x="113" y="131"/>
                    </a:cubicBezTo>
                    <a:cubicBezTo>
                      <a:pt x="113" y="132"/>
                      <a:pt x="113" y="132"/>
                      <a:pt x="113" y="132"/>
                    </a:cubicBezTo>
                    <a:cubicBezTo>
                      <a:pt x="113" y="131"/>
                      <a:pt x="113" y="131"/>
                      <a:pt x="113" y="131"/>
                    </a:cubicBezTo>
                    <a:cubicBezTo>
                      <a:pt x="113" y="131"/>
                      <a:pt x="113" y="131"/>
                      <a:pt x="113" y="131"/>
                    </a:cubicBezTo>
                    <a:cubicBezTo>
                      <a:pt x="113" y="132"/>
                      <a:pt x="113" y="132"/>
                      <a:pt x="113" y="132"/>
                    </a:cubicBezTo>
                    <a:cubicBezTo>
                      <a:pt x="113" y="131"/>
                      <a:pt x="113" y="131"/>
                      <a:pt x="113" y="131"/>
                    </a:cubicBezTo>
                    <a:cubicBezTo>
                      <a:pt x="112" y="132"/>
                      <a:pt x="112" y="132"/>
                      <a:pt x="112" y="132"/>
                    </a:cubicBezTo>
                    <a:cubicBezTo>
                      <a:pt x="113" y="132"/>
                      <a:pt x="113" y="132"/>
                      <a:pt x="113" y="132"/>
                    </a:cubicBezTo>
                    <a:cubicBezTo>
                      <a:pt x="113" y="131"/>
                      <a:pt x="113" y="131"/>
                      <a:pt x="113" y="131"/>
                    </a:cubicBezTo>
                    <a:cubicBezTo>
                      <a:pt x="112" y="132"/>
                      <a:pt x="112" y="132"/>
                      <a:pt x="112" y="132"/>
                    </a:cubicBezTo>
                    <a:cubicBezTo>
                      <a:pt x="113" y="132"/>
                      <a:pt x="113" y="132"/>
                      <a:pt x="113" y="132"/>
                    </a:cubicBezTo>
                    <a:cubicBezTo>
                      <a:pt x="112" y="132"/>
                      <a:pt x="112" y="132"/>
                      <a:pt x="112" y="132"/>
                    </a:cubicBezTo>
                    <a:cubicBezTo>
                      <a:pt x="113" y="133"/>
                      <a:pt x="113" y="133"/>
                      <a:pt x="113" y="133"/>
                    </a:cubicBezTo>
                    <a:cubicBezTo>
                      <a:pt x="113" y="132"/>
                      <a:pt x="113" y="132"/>
                      <a:pt x="113" y="132"/>
                    </a:cubicBezTo>
                    <a:cubicBezTo>
                      <a:pt x="112" y="132"/>
                      <a:pt x="112" y="132"/>
                      <a:pt x="112" y="132"/>
                    </a:cubicBezTo>
                    <a:cubicBezTo>
                      <a:pt x="113" y="133"/>
                      <a:pt x="113" y="133"/>
                      <a:pt x="113" y="133"/>
                    </a:cubicBezTo>
                    <a:cubicBezTo>
                      <a:pt x="112" y="132"/>
                      <a:pt x="112" y="132"/>
                      <a:pt x="112" y="132"/>
                    </a:cubicBezTo>
                    <a:cubicBezTo>
                      <a:pt x="111" y="133"/>
                      <a:pt x="111" y="133"/>
                      <a:pt x="111" y="133"/>
                    </a:cubicBezTo>
                    <a:cubicBezTo>
                      <a:pt x="150" y="151"/>
                      <a:pt x="150" y="151"/>
                      <a:pt x="150" y="151"/>
                    </a:cubicBezTo>
                    <a:cubicBezTo>
                      <a:pt x="150" y="151"/>
                      <a:pt x="151" y="151"/>
                      <a:pt x="152" y="150"/>
                    </a:cubicBezTo>
                    <a:cubicBezTo>
                      <a:pt x="152" y="150"/>
                      <a:pt x="152" y="149"/>
                      <a:pt x="151" y="148"/>
                    </a:cubicBezTo>
                    <a:cubicBezTo>
                      <a:pt x="151" y="148"/>
                      <a:pt x="146" y="145"/>
                      <a:pt x="139" y="141"/>
                    </a:cubicBezTo>
                    <a:cubicBezTo>
                      <a:pt x="127" y="134"/>
                      <a:pt x="111" y="123"/>
                      <a:pt x="97" y="115"/>
                    </a:cubicBezTo>
                    <a:cubicBezTo>
                      <a:pt x="90" y="110"/>
                      <a:pt x="84" y="107"/>
                      <a:pt x="79" y="104"/>
                    </a:cubicBezTo>
                    <a:cubicBezTo>
                      <a:pt x="77" y="102"/>
                      <a:pt x="75" y="101"/>
                      <a:pt x="74" y="100"/>
                    </a:cubicBezTo>
                    <a:cubicBezTo>
                      <a:pt x="73" y="100"/>
                      <a:pt x="73" y="99"/>
                      <a:pt x="72" y="99"/>
                    </a:cubicBezTo>
                    <a:cubicBezTo>
                      <a:pt x="72" y="99"/>
                      <a:pt x="72" y="99"/>
                      <a:pt x="72" y="99"/>
                    </a:cubicBezTo>
                    <a:cubicBezTo>
                      <a:pt x="72" y="99"/>
                      <a:pt x="72" y="99"/>
                      <a:pt x="72" y="99"/>
                    </a:cubicBezTo>
                    <a:cubicBezTo>
                      <a:pt x="71" y="100"/>
                      <a:pt x="71" y="100"/>
                      <a:pt x="71" y="100"/>
                    </a:cubicBezTo>
                    <a:cubicBezTo>
                      <a:pt x="72" y="99"/>
                      <a:pt x="72" y="99"/>
                      <a:pt x="72" y="99"/>
                    </a:cubicBezTo>
                    <a:cubicBezTo>
                      <a:pt x="72" y="99"/>
                      <a:pt x="72" y="99"/>
                      <a:pt x="72" y="99"/>
                    </a:cubicBezTo>
                    <a:cubicBezTo>
                      <a:pt x="71" y="100"/>
                      <a:pt x="71" y="100"/>
                      <a:pt x="71" y="100"/>
                    </a:cubicBezTo>
                    <a:cubicBezTo>
                      <a:pt x="72" y="99"/>
                      <a:pt x="72" y="99"/>
                      <a:pt x="72" y="99"/>
                    </a:cubicBezTo>
                    <a:cubicBezTo>
                      <a:pt x="71" y="100"/>
                      <a:pt x="71" y="100"/>
                      <a:pt x="71" y="100"/>
                    </a:cubicBezTo>
                    <a:cubicBezTo>
                      <a:pt x="72" y="100"/>
                      <a:pt x="72" y="100"/>
                      <a:pt x="72" y="100"/>
                    </a:cubicBezTo>
                    <a:cubicBezTo>
                      <a:pt x="72" y="99"/>
                      <a:pt x="72" y="99"/>
                      <a:pt x="72" y="99"/>
                    </a:cubicBezTo>
                    <a:cubicBezTo>
                      <a:pt x="71" y="100"/>
                      <a:pt x="71" y="100"/>
                      <a:pt x="71" y="100"/>
                    </a:cubicBezTo>
                    <a:cubicBezTo>
                      <a:pt x="72" y="100"/>
                      <a:pt x="72" y="100"/>
                      <a:pt x="72" y="100"/>
                    </a:cubicBezTo>
                    <a:cubicBezTo>
                      <a:pt x="71" y="100"/>
                      <a:pt x="71" y="100"/>
                      <a:pt x="71" y="100"/>
                    </a:cubicBezTo>
                    <a:cubicBezTo>
                      <a:pt x="70" y="101"/>
                      <a:pt x="70" y="101"/>
                      <a:pt x="70" y="101"/>
                    </a:cubicBezTo>
                    <a:cubicBezTo>
                      <a:pt x="154" y="149"/>
                      <a:pt x="154" y="149"/>
                      <a:pt x="154" y="149"/>
                    </a:cubicBezTo>
                    <a:cubicBezTo>
                      <a:pt x="155" y="149"/>
                      <a:pt x="156" y="149"/>
                      <a:pt x="156" y="148"/>
                    </a:cubicBezTo>
                    <a:cubicBezTo>
                      <a:pt x="156" y="148"/>
                      <a:pt x="156" y="147"/>
                      <a:pt x="155" y="146"/>
                    </a:cubicBezTo>
                    <a:cubicBezTo>
                      <a:pt x="155" y="146"/>
                      <a:pt x="154" y="145"/>
                      <a:pt x="151" y="143"/>
                    </a:cubicBezTo>
                    <a:cubicBezTo>
                      <a:pt x="140" y="137"/>
                      <a:pt x="112" y="121"/>
                      <a:pt x="88" y="106"/>
                    </a:cubicBezTo>
                    <a:cubicBezTo>
                      <a:pt x="75" y="98"/>
                      <a:pt x="64" y="91"/>
                      <a:pt x="55" y="85"/>
                    </a:cubicBezTo>
                    <a:cubicBezTo>
                      <a:pt x="51" y="83"/>
                      <a:pt x="47" y="80"/>
                      <a:pt x="45" y="78"/>
                    </a:cubicBezTo>
                    <a:cubicBezTo>
                      <a:pt x="44" y="78"/>
                      <a:pt x="43" y="77"/>
                      <a:pt x="42" y="76"/>
                    </a:cubicBezTo>
                    <a:cubicBezTo>
                      <a:pt x="42" y="76"/>
                      <a:pt x="42" y="76"/>
                      <a:pt x="42" y="76"/>
                    </a:cubicBezTo>
                    <a:cubicBezTo>
                      <a:pt x="42" y="76"/>
                      <a:pt x="42" y="76"/>
                      <a:pt x="42" y="76"/>
                    </a:cubicBezTo>
                    <a:cubicBezTo>
                      <a:pt x="41" y="76"/>
                      <a:pt x="41" y="76"/>
                      <a:pt x="41" y="76"/>
                    </a:cubicBezTo>
                    <a:cubicBezTo>
                      <a:pt x="42" y="76"/>
                      <a:pt x="42" y="76"/>
                      <a:pt x="42" y="76"/>
                    </a:cubicBezTo>
                    <a:cubicBezTo>
                      <a:pt x="42" y="76"/>
                      <a:pt x="42" y="76"/>
                      <a:pt x="42" y="76"/>
                    </a:cubicBezTo>
                    <a:cubicBezTo>
                      <a:pt x="41" y="76"/>
                      <a:pt x="41" y="76"/>
                      <a:pt x="41" y="76"/>
                    </a:cubicBezTo>
                    <a:cubicBezTo>
                      <a:pt x="42" y="76"/>
                      <a:pt x="42" y="76"/>
                      <a:pt x="42" y="76"/>
                    </a:cubicBezTo>
                    <a:cubicBezTo>
                      <a:pt x="41" y="76"/>
                      <a:pt x="41" y="76"/>
                      <a:pt x="41" y="76"/>
                    </a:cubicBezTo>
                    <a:cubicBezTo>
                      <a:pt x="42" y="76"/>
                      <a:pt x="42" y="76"/>
                      <a:pt x="42" y="76"/>
                    </a:cubicBezTo>
                    <a:cubicBezTo>
                      <a:pt x="42" y="76"/>
                      <a:pt x="42" y="76"/>
                      <a:pt x="42" y="76"/>
                    </a:cubicBezTo>
                    <a:cubicBezTo>
                      <a:pt x="41" y="76"/>
                      <a:pt x="41" y="76"/>
                      <a:pt x="41" y="76"/>
                    </a:cubicBezTo>
                    <a:cubicBezTo>
                      <a:pt x="42" y="76"/>
                      <a:pt x="42" y="76"/>
                      <a:pt x="42" y="76"/>
                    </a:cubicBezTo>
                    <a:cubicBezTo>
                      <a:pt x="40" y="76"/>
                      <a:pt x="40" y="76"/>
                      <a:pt x="40" y="76"/>
                    </a:cubicBezTo>
                    <a:cubicBezTo>
                      <a:pt x="42" y="77"/>
                      <a:pt x="42" y="77"/>
                      <a:pt x="42" y="77"/>
                    </a:cubicBezTo>
                    <a:cubicBezTo>
                      <a:pt x="42" y="76"/>
                      <a:pt x="42" y="76"/>
                      <a:pt x="42" y="76"/>
                    </a:cubicBezTo>
                    <a:cubicBezTo>
                      <a:pt x="40" y="76"/>
                      <a:pt x="40" y="76"/>
                      <a:pt x="40" y="76"/>
                    </a:cubicBezTo>
                    <a:cubicBezTo>
                      <a:pt x="42" y="77"/>
                      <a:pt x="42" y="77"/>
                      <a:pt x="42" y="77"/>
                    </a:cubicBezTo>
                    <a:cubicBezTo>
                      <a:pt x="42" y="77"/>
                      <a:pt x="42" y="77"/>
                      <a:pt x="42" y="77"/>
                    </a:cubicBezTo>
                    <a:cubicBezTo>
                      <a:pt x="40" y="76"/>
                      <a:pt x="40" y="76"/>
                      <a:pt x="40" y="76"/>
                    </a:cubicBezTo>
                    <a:cubicBezTo>
                      <a:pt x="41" y="78"/>
                      <a:pt x="41" y="78"/>
                      <a:pt x="41" y="78"/>
                    </a:cubicBezTo>
                    <a:cubicBezTo>
                      <a:pt x="42" y="77"/>
                      <a:pt x="42" y="77"/>
                      <a:pt x="42" y="77"/>
                    </a:cubicBezTo>
                    <a:cubicBezTo>
                      <a:pt x="40" y="76"/>
                      <a:pt x="40" y="76"/>
                      <a:pt x="40" y="76"/>
                    </a:cubicBezTo>
                    <a:cubicBezTo>
                      <a:pt x="41" y="78"/>
                      <a:pt x="41" y="78"/>
                      <a:pt x="41" y="78"/>
                    </a:cubicBezTo>
                    <a:cubicBezTo>
                      <a:pt x="40" y="76"/>
                      <a:pt x="40" y="76"/>
                      <a:pt x="40" y="76"/>
                    </a:cubicBezTo>
                    <a:cubicBezTo>
                      <a:pt x="40" y="78"/>
                      <a:pt x="40" y="78"/>
                      <a:pt x="40" y="78"/>
                    </a:cubicBezTo>
                    <a:cubicBezTo>
                      <a:pt x="41" y="78"/>
                      <a:pt x="41" y="78"/>
                      <a:pt x="41" y="78"/>
                    </a:cubicBezTo>
                    <a:cubicBezTo>
                      <a:pt x="40" y="76"/>
                      <a:pt x="40" y="76"/>
                      <a:pt x="40" y="76"/>
                    </a:cubicBezTo>
                    <a:cubicBezTo>
                      <a:pt x="40" y="78"/>
                      <a:pt x="40" y="78"/>
                      <a:pt x="40" y="78"/>
                    </a:cubicBezTo>
                    <a:cubicBezTo>
                      <a:pt x="40" y="76"/>
                      <a:pt x="40" y="76"/>
                      <a:pt x="40" y="76"/>
                    </a:cubicBezTo>
                    <a:cubicBezTo>
                      <a:pt x="40" y="78"/>
                      <a:pt x="40" y="78"/>
                      <a:pt x="40" y="78"/>
                    </a:cubicBezTo>
                    <a:cubicBezTo>
                      <a:pt x="40" y="78"/>
                      <a:pt x="40" y="78"/>
                      <a:pt x="40" y="78"/>
                    </a:cubicBezTo>
                    <a:cubicBezTo>
                      <a:pt x="40" y="76"/>
                      <a:pt x="40" y="76"/>
                      <a:pt x="40" y="76"/>
                    </a:cubicBezTo>
                    <a:cubicBezTo>
                      <a:pt x="40" y="78"/>
                      <a:pt x="40" y="78"/>
                      <a:pt x="40" y="78"/>
                    </a:cubicBezTo>
                    <a:cubicBezTo>
                      <a:pt x="40" y="77"/>
                      <a:pt x="40" y="77"/>
                      <a:pt x="40" y="77"/>
                    </a:cubicBezTo>
                    <a:cubicBezTo>
                      <a:pt x="40" y="78"/>
                      <a:pt x="40" y="78"/>
                      <a:pt x="40" y="78"/>
                    </a:cubicBezTo>
                    <a:cubicBezTo>
                      <a:pt x="40" y="78"/>
                      <a:pt x="40" y="78"/>
                      <a:pt x="40" y="78"/>
                    </a:cubicBezTo>
                    <a:cubicBezTo>
                      <a:pt x="40" y="77"/>
                      <a:pt x="40" y="77"/>
                      <a:pt x="40" y="77"/>
                    </a:cubicBezTo>
                    <a:cubicBezTo>
                      <a:pt x="40" y="78"/>
                      <a:pt x="40" y="78"/>
                      <a:pt x="40" y="78"/>
                    </a:cubicBezTo>
                    <a:cubicBezTo>
                      <a:pt x="40" y="78"/>
                      <a:pt x="41" y="78"/>
                      <a:pt x="42" y="79"/>
                    </a:cubicBezTo>
                    <a:cubicBezTo>
                      <a:pt x="50" y="83"/>
                      <a:pt x="78" y="100"/>
                      <a:pt x="104" y="116"/>
                    </a:cubicBezTo>
                    <a:cubicBezTo>
                      <a:pt x="118" y="124"/>
                      <a:pt x="131" y="132"/>
                      <a:pt x="141" y="138"/>
                    </a:cubicBezTo>
                    <a:cubicBezTo>
                      <a:pt x="146" y="140"/>
                      <a:pt x="151" y="143"/>
                      <a:pt x="154" y="144"/>
                    </a:cubicBezTo>
                    <a:cubicBezTo>
                      <a:pt x="156" y="145"/>
                      <a:pt x="157" y="146"/>
                      <a:pt x="159" y="146"/>
                    </a:cubicBezTo>
                    <a:cubicBezTo>
                      <a:pt x="160" y="147"/>
                      <a:pt x="161" y="147"/>
                      <a:pt x="162" y="147"/>
                    </a:cubicBezTo>
                    <a:cubicBezTo>
                      <a:pt x="162" y="147"/>
                      <a:pt x="162" y="147"/>
                      <a:pt x="162" y="147"/>
                    </a:cubicBezTo>
                    <a:cubicBezTo>
                      <a:pt x="163" y="147"/>
                      <a:pt x="163" y="147"/>
                      <a:pt x="163" y="146"/>
                    </a:cubicBezTo>
                    <a:cubicBezTo>
                      <a:pt x="163" y="146"/>
                      <a:pt x="164" y="146"/>
                      <a:pt x="163" y="145"/>
                    </a:cubicBezTo>
                    <a:cubicBezTo>
                      <a:pt x="163" y="145"/>
                      <a:pt x="163" y="144"/>
                      <a:pt x="163" y="144"/>
                    </a:cubicBezTo>
                    <a:cubicBezTo>
                      <a:pt x="163" y="144"/>
                      <a:pt x="160" y="143"/>
                      <a:pt x="156" y="140"/>
                    </a:cubicBezTo>
                    <a:cubicBezTo>
                      <a:pt x="141" y="132"/>
                      <a:pt x="104" y="110"/>
                      <a:pt x="71" y="90"/>
                    </a:cubicBezTo>
                    <a:cubicBezTo>
                      <a:pt x="54" y="80"/>
                      <a:pt x="39" y="70"/>
                      <a:pt x="27" y="62"/>
                    </a:cubicBezTo>
                    <a:cubicBezTo>
                      <a:pt x="21" y="59"/>
                      <a:pt x="17" y="55"/>
                      <a:pt x="13" y="53"/>
                    </a:cubicBezTo>
                    <a:cubicBezTo>
                      <a:pt x="12" y="52"/>
                      <a:pt x="10" y="51"/>
                      <a:pt x="10" y="50"/>
                    </a:cubicBezTo>
                    <a:cubicBezTo>
                      <a:pt x="9" y="49"/>
                      <a:pt x="9" y="49"/>
                      <a:pt x="9" y="49"/>
                    </a:cubicBezTo>
                    <a:cubicBezTo>
                      <a:pt x="9" y="49"/>
                      <a:pt x="9" y="49"/>
                      <a:pt x="9" y="49"/>
                    </a:cubicBezTo>
                    <a:cubicBezTo>
                      <a:pt x="8" y="49"/>
                      <a:pt x="8" y="49"/>
                      <a:pt x="8" y="49"/>
                    </a:cubicBezTo>
                    <a:cubicBezTo>
                      <a:pt x="9" y="49"/>
                      <a:pt x="9" y="49"/>
                      <a:pt x="9" y="49"/>
                    </a:cubicBezTo>
                    <a:cubicBezTo>
                      <a:pt x="9" y="49"/>
                      <a:pt x="9" y="49"/>
                      <a:pt x="9" y="49"/>
                    </a:cubicBezTo>
                    <a:cubicBezTo>
                      <a:pt x="8" y="49"/>
                      <a:pt x="8" y="49"/>
                      <a:pt x="8" y="49"/>
                    </a:cubicBezTo>
                    <a:cubicBezTo>
                      <a:pt x="9" y="49"/>
                      <a:pt x="9" y="49"/>
                      <a:pt x="9" y="49"/>
                    </a:cubicBezTo>
                    <a:cubicBezTo>
                      <a:pt x="8" y="49"/>
                      <a:pt x="8" y="49"/>
                      <a:pt x="8" y="49"/>
                    </a:cubicBezTo>
                    <a:cubicBezTo>
                      <a:pt x="9" y="50"/>
                      <a:pt x="9" y="50"/>
                      <a:pt x="9" y="50"/>
                    </a:cubicBezTo>
                    <a:cubicBezTo>
                      <a:pt x="9" y="49"/>
                      <a:pt x="9" y="49"/>
                      <a:pt x="9" y="49"/>
                    </a:cubicBezTo>
                    <a:cubicBezTo>
                      <a:pt x="8" y="49"/>
                      <a:pt x="8" y="49"/>
                      <a:pt x="8" y="49"/>
                    </a:cubicBezTo>
                    <a:cubicBezTo>
                      <a:pt x="9" y="50"/>
                      <a:pt x="9" y="50"/>
                      <a:pt x="9" y="50"/>
                    </a:cubicBezTo>
                    <a:cubicBezTo>
                      <a:pt x="7" y="49"/>
                      <a:pt x="7" y="49"/>
                      <a:pt x="7" y="49"/>
                    </a:cubicBezTo>
                    <a:cubicBezTo>
                      <a:pt x="7" y="50"/>
                      <a:pt x="7" y="50"/>
                      <a:pt x="7" y="50"/>
                    </a:cubicBezTo>
                    <a:cubicBezTo>
                      <a:pt x="7" y="50"/>
                      <a:pt x="44" y="74"/>
                      <a:pt x="82" y="98"/>
                    </a:cubicBezTo>
                    <a:cubicBezTo>
                      <a:pt x="102" y="109"/>
                      <a:pt x="121" y="121"/>
                      <a:pt x="137" y="130"/>
                    </a:cubicBezTo>
                    <a:cubicBezTo>
                      <a:pt x="144" y="135"/>
                      <a:pt x="151" y="138"/>
                      <a:pt x="156" y="141"/>
                    </a:cubicBezTo>
                    <a:cubicBezTo>
                      <a:pt x="159" y="142"/>
                      <a:pt x="161" y="143"/>
                      <a:pt x="163" y="144"/>
                    </a:cubicBezTo>
                    <a:cubicBezTo>
                      <a:pt x="164" y="145"/>
                      <a:pt x="166" y="145"/>
                      <a:pt x="167" y="145"/>
                    </a:cubicBezTo>
                    <a:cubicBezTo>
                      <a:pt x="168" y="145"/>
                      <a:pt x="168" y="145"/>
                      <a:pt x="168" y="145"/>
                    </a:cubicBezTo>
                    <a:cubicBezTo>
                      <a:pt x="168" y="145"/>
                      <a:pt x="168" y="145"/>
                      <a:pt x="169" y="144"/>
                    </a:cubicBezTo>
                    <a:cubicBezTo>
                      <a:pt x="169" y="144"/>
                      <a:pt x="169" y="144"/>
                      <a:pt x="169" y="143"/>
                    </a:cubicBezTo>
                    <a:cubicBezTo>
                      <a:pt x="169" y="143"/>
                      <a:pt x="168" y="143"/>
                      <a:pt x="168" y="142"/>
                    </a:cubicBezTo>
                    <a:cubicBezTo>
                      <a:pt x="7" y="42"/>
                      <a:pt x="7" y="42"/>
                      <a:pt x="7" y="42"/>
                    </a:cubicBezTo>
                    <a:cubicBezTo>
                      <a:pt x="7" y="43"/>
                      <a:pt x="7" y="43"/>
                      <a:pt x="7" y="43"/>
                    </a:cubicBezTo>
                    <a:cubicBezTo>
                      <a:pt x="8" y="44"/>
                      <a:pt x="8" y="44"/>
                      <a:pt x="8" y="44"/>
                    </a:cubicBezTo>
                    <a:cubicBezTo>
                      <a:pt x="7" y="43"/>
                      <a:pt x="7" y="43"/>
                      <a:pt x="7" y="43"/>
                    </a:cubicBezTo>
                    <a:cubicBezTo>
                      <a:pt x="7" y="44"/>
                      <a:pt x="7" y="44"/>
                      <a:pt x="7" y="44"/>
                    </a:cubicBezTo>
                    <a:cubicBezTo>
                      <a:pt x="8" y="44"/>
                      <a:pt x="8" y="44"/>
                      <a:pt x="8" y="44"/>
                    </a:cubicBezTo>
                    <a:cubicBezTo>
                      <a:pt x="7" y="43"/>
                      <a:pt x="7" y="43"/>
                      <a:pt x="7" y="43"/>
                    </a:cubicBezTo>
                    <a:cubicBezTo>
                      <a:pt x="7" y="44"/>
                      <a:pt x="7" y="44"/>
                      <a:pt x="7" y="44"/>
                    </a:cubicBezTo>
                    <a:cubicBezTo>
                      <a:pt x="7" y="44"/>
                      <a:pt x="7" y="44"/>
                      <a:pt x="7" y="44"/>
                    </a:cubicBezTo>
                    <a:cubicBezTo>
                      <a:pt x="7" y="45"/>
                      <a:pt x="7" y="45"/>
                      <a:pt x="7" y="45"/>
                    </a:cubicBezTo>
                    <a:cubicBezTo>
                      <a:pt x="7" y="44"/>
                      <a:pt x="7" y="44"/>
                      <a:pt x="7" y="44"/>
                    </a:cubicBezTo>
                    <a:cubicBezTo>
                      <a:pt x="7" y="44"/>
                      <a:pt x="7" y="44"/>
                      <a:pt x="7" y="44"/>
                    </a:cubicBezTo>
                    <a:cubicBezTo>
                      <a:pt x="7" y="45"/>
                      <a:pt x="7" y="45"/>
                      <a:pt x="7" y="45"/>
                    </a:cubicBezTo>
                    <a:cubicBezTo>
                      <a:pt x="7" y="44"/>
                      <a:pt x="7" y="44"/>
                      <a:pt x="7" y="44"/>
                    </a:cubicBezTo>
                    <a:cubicBezTo>
                      <a:pt x="7" y="45"/>
                      <a:pt x="7" y="45"/>
                      <a:pt x="7" y="45"/>
                    </a:cubicBezTo>
                    <a:cubicBezTo>
                      <a:pt x="7" y="45"/>
                      <a:pt x="7" y="45"/>
                      <a:pt x="7" y="45"/>
                    </a:cubicBezTo>
                    <a:cubicBezTo>
                      <a:pt x="7" y="44"/>
                      <a:pt x="7" y="44"/>
                      <a:pt x="7" y="44"/>
                    </a:cubicBezTo>
                    <a:cubicBezTo>
                      <a:pt x="7" y="45"/>
                      <a:pt x="7" y="45"/>
                      <a:pt x="7" y="45"/>
                    </a:cubicBezTo>
                    <a:cubicBezTo>
                      <a:pt x="7" y="44"/>
                      <a:pt x="8" y="45"/>
                      <a:pt x="10" y="46"/>
                    </a:cubicBezTo>
                    <a:cubicBezTo>
                      <a:pt x="16" y="48"/>
                      <a:pt x="29" y="55"/>
                      <a:pt x="44" y="64"/>
                    </a:cubicBezTo>
                    <a:cubicBezTo>
                      <a:pt x="68" y="78"/>
                      <a:pt x="98" y="96"/>
                      <a:pt x="122" y="111"/>
                    </a:cubicBezTo>
                    <a:cubicBezTo>
                      <a:pt x="135" y="118"/>
                      <a:pt x="145" y="125"/>
                      <a:pt x="153" y="129"/>
                    </a:cubicBezTo>
                    <a:cubicBezTo>
                      <a:pt x="161" y="134"/>
                      <a:pt x="165" y="137"/>
                      <a:pt x="165" y="137"/>
                    </a:cubicBezTo>
                    <a:cubicBezTo>
                      <a:pt x="166" y="137"/>
                      <a:pt x="166" y="137"/>
                      <a:pt x="166" y="137"/>
                    </a:cubicBezTo>
                    <a:cubicBezTo>
                      <a:pt x="167" y="137"/>
                      <a:pt x="167" y="137"/>
                      <a:pt x="167" y="136"/>
                    </a:cubicBezTo>
                    <a:cubicBezTo>
                      <a:pt x="167" y="136"/>
                      <a:pt x="167" y="136"/>
                      <a:pt x="167" y="136"/>
                    </a:cubicBezTo>
                    <a:cubicBezTo>
                      <a:pt x="167" y="135"/>
                      <a:pt x="167" y="135"/>
                      <a:pt x="167" y="135"/>
                    </a:cubicBezTo>
                    <a:cubicBezTo>
                      <a:pt x="167" y="134"/>
                      <a:pt x="167" y="134"/>
                      <a:pt x="167" y="134"/>
                    </a:cubicBezTo>
                    <a:cubicBezTo>
                      <a:pt x="166" y="134"/>
                      <a:pt x="165" y="133"/>
                      <a:pt x="164" y="132"/>
                    </a:cubicBezTo>
                    <a:cubicBezTo>
                      <a:pt x="152" y="124"/>
                      <a:pt x="114" y="101"/>
                      <a:pt x="78" y="79"/>
                    </a:cubicBezTo>
                    <a:cubicBezTo>
                      <a:pt x="60" y="68"/>
                      <a:pt x="43" y="58"/>
                      <a:pt x="30" y="50"/>
                    </a:cubicBezTo>
                    <a:cubicBezTo>
                      <a:pt x="24" y="46"/>
                      <a:pt x="18" y="43"/>
                      <a:pt x="15" y="40"/>
                    </a:cubicBezTo>
                    <a:cubicBezTo>
                      <a:pt x="13" y="39"/>
                      <a:pt x="12" y="38"/>
                      <a:pt x="11" y="37"/>
                    </a:cubicBezTo>
                    <a:cubicBezTo>
                      <a:pt x="10" y="37"/>
                      <a:pt x="10" y="37"/>
                      <a:pt x="10" y="36"/>
                    </a:cubicBezTo>
                    <a:cubicBezTo>
                      <a:pt x="9" y="36"/>
                      <a:pt x="9" y="36"/>
                      <a:pt x="9" y="36"/>
                    </a:cubicBezTo>
                    <a:cubicBezTo>
                      <a:pt x="9" y="36"/>
                      <a:pt x="9" y="36"/>
                      <a:pt x="9" y="36"/>
                    </a:cubicBezTo>
                    <a:cubicBezTo>
                      <a:pt x="9" y="37"/>
                      <a:pt x="9" y="37"/>
                      <a:pt x="9" y="37"/>
                    </a:cubicBezTo>
                    <a:cubicBezTo>
                      <a:pt x="10" y="36"/>
                      <a:pt x="10" y="36"/>
                      <a:pt x="10" y="36"/>
                    </a:cubicBezTo>
                    <a:cubicBezTo>
                      <a:pt x="9" y="36"/>
                      <a:pt x="9" y="36"/>
                      <a:pt x="9" y="36"/>
                    </a:cubicBezTo>
                    <a:cubicBezTo>
                      <a:pt x="9" y="37"/>
                      <a:pt x="9" y="37"/>
                      <a:pt x="9" y="37"/>
                    </a:cubicBezTo>
                    <a:cubicBezTo>
                      <a:pt x="10" y="36"/>
                      <a:pt x="10" y="36"/>
                      <a:pt x="10" y="36"/>
                    </a:cubicBezTo>
                    <a:cubicBezTo>
                      <a:pt x="8" y="37"/>
                      <a:pt x="8" y="37"/>
                      <a:pt x="8" y="37"/>
                    </a:cubicBezTo>
                    <a:cubicBezTo>
                      <a:pt x="10" y="37"/>
                      <a:pt x="10" y="37"/>
                      <a:pt x="10" y="37"/>
                    </a:cubicBezTo>
                    <a:cubicBezTo>
                      <a:pt x="10" y="37"/>
                      <a:pt x="10" y="37"/>
                      <a:pt x="10" y="36"/>
                    </a:cubicBezTo>
                    <a:cubicBezTo>
                      <a:pt x="8" y="37"/>
                      <a:pt x="8" y="37"/>
                      <a:pt x="8" y="37"/>
                    </a:cubicBezTo>
                    <a:cubicBezTo>
                      <a:pt x="10" y="37"/>
                      <a:pt x="10" y="37"/>
                      <a:pt x="10" y="37"/>
                    </a:cubicBezTo>
                    <a:cubicBezTo>
                      <a:pt x="8" y="37"/>
                      <a:pt x="8" y="37"/>
                      <a:pt x="8" y="37"/>
                    </a:cubicBezTo>
                    <a:cubicBezTo>
                      <a:pt x="9" y="38"/>
                      <a:pt x="9" y="38"/>
                      <a:pt x="9" y="38"/>
                    </a:cubicBezTo>
                    <a:cubicBezTo>
                      <a:pt x="10" y="37"/>
                      <a:pt x="10" y="37"/>
                      <a:pt x="10" y="37"/>
                    </a:cubicBezTo>
                    <a:cubicBezTo>
                      <a:pt x="8" y="37"/>
                      <a:pt x="8" y="37"/>
                      <a:pt x="8" y="37"/>
                    </a:cubicBezTo>
                    <a:cubicBezTo>
                      <a:pt x="9" y="38"/>
                      <a:pt x="9" y="38"/>
                      <a:pt x="9" y="38"/>
                    </a:cubicBezTo>
                    <a:cubicBezTo>
                      <a:pt x="9" y="38"/>
                      <a:pt x="9" y="38"/>
                      <a:pt x="9" y="38"/>
                    </a:cubicBezTo>
                    <a:cubicBezTo>
                      <a:pt x="8" y="37"/>
                      <a:pt x="8" y="37"/>
                      <a:pt x="8" y="37"/>
                    </a:cubicBezTo>
                    <a:cubicBezTo>
                      <a:pt x="9" y="38"/>
                      <a:pt x="9" y="38"/>
                      <a:pt x="9" y="38"/>
                    </a:cubicBezTo>
                    <a:cubicBezTo>
                      <a:pt x="9" y="38"/>
                      <a:pt x="9" y="38"/>
                      <a:pt x="9" y="38"/>
                    </a:cubicBezTo>
                    <a:cubicBezTo>
                      <a:pt x="8" y="37"/>
                      <a:pt x="8" y="37"/>
                      <a:pt x="8" y="37"/>
                    </a:cubicBezTo>
                    <a:cubicBezTo>
                      <a:pt x="9" y="38"/>
                      <a:pt x="9" y="38"/>
                      <a:pt x="9" y="38"/>
                    </a:cubicBezTo>
                    <a:cubicBezTo>
                      <a:pt x="9" y="37"/>
                      <a:pt x="9" y="37"/>
                      <a:pt x="9" y="37"/>
                    </a:cubicBezTo>
                    <a:cubicBezTo>
                      <a:pt x="9" y="38"/>
                      <a:pt x="9" y="38"/>
                      <a:pt x="9" y="38"/>
                    </a:cubicBezTo>
                    <a:cubicBezTo>
                      <a:pt x="9" y="38"/>
                      <a:pt x="9" y="38"/>
                      <a:pt x="9" y="38"/>
                    </a:cubicBezTo>
                    <a:cubicBezTo>
                      <a:pt x="9" y="37"/>
                      <a:pt x="9" y="37"/>
                      <a:pt x="9" y="37"/>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10" y="39"/>
                      <a:pt x="11" y="39"/>
                    </a:cubicBezTo>
                    <a:cubicBezTo>
                      <a:pt x="17" y="42"/>
                      <a:pt x="29" y="49"/>
                      <a:pt x="45" y="58"/>
                    </a:cubicBezTo>
                    <a:cubicBezTo>
                      <a:pt x="68" y="71"/>
                      <a:pt x="97" y="89"/>
                      <a:pt x="121" y="104"/>
                    </a:cubicBezTo>
                    <a:cubicBezTo>
                      <a:pt x="132" y="111"/>
                      <a:pt x="143" y="118"/>
                      <a:pt x="150" y="122"/>
                    </a:cubicBezTo>
                    <a:cubicBezTo>
                      <a:pt x="158" y="127"/>
                      <a:pt x="162" y="130"/>
                      <a:pt x="162" y="130"/>
                    </a:cubicBezTo>
                    <a:cubicBezTo>
                      <a:pt x="162" y="130"/>
                      <a:pt x="163" y="130"/>
                      <a:pt x="163" y="130"/>
                    </a:cubicBezTo>
                    <a:cubicBezTo>
                      <a:pt x="164" y="130"/>
                      <a:pt x="164" y="130"/>
                      <a:pt x="164" y="129"/>
                    </a:cubicBezTo>
                    <a:cubicBezTo>
                      <a:pt x="164" y="129"/>
                      <a:pt x="164" y="129"/>
                      <a:pt x="164" y="128"/>
                    </a:cubicBezTo>
                    <a:cubicBezTo>
                      <a:pt x="164" y="128"/>
                      <a:pt x="164" y="127"/>
                      <a:pt x="164" y="127"/>
                    </a:cubicBezTo>
                    <a:cubicBezTo>
                      <a:pt x="6" y="29"/>
                      <a:pt x="6" y="29"/>
                      <a:pt x="6" y="29"/>
                    </a:cubicBezTo>
                    <a:cubicBezTo>
                      <a:pt x="5" y="30"/>
                      <a:pt x="5" y="30"/>
                      <a:pt x="5" y="30"/>
                    </a:cubicBezTo>
                    <a:cubicBezTo>
                      <a:pt x="7" y="31"/>
                      <a:pt x="7" y="31"/>
                      <a:pt x="7" y="31"/>
                    </a:cubicBezTo>
                    <a:cubicBezTo>
                      <a:pt x="6" y="30"/>
                      <a:pt x="6" y="30"/>
                      <a:pt x="6" y="30"/>
                    </a:cubicBezTo>
                    <a:cubicBezTo>
                      <a:pt x="6" y="31"/>
                      <a:pt x="6" y="31"/>
                      <a:pt x="6" y="31"/>
                    </a:cubicBezTo>
                    <a:cubicBezTo>
                      <a:pt x="7" y="31"/>
                      <a:pt x="7" y="31"/>
                      <a:pt x="7" y="31"/>
                    </a:cubicBezTo>
                    <a:cubicBezTo>
                      <a:pt x="6" y="30"/>
                      <a:pt x="6" y="30"/>
                      <a:pt x="6" y="30"/>
                    </a:cubicBezTo>
                    <a:cubicBezTo>
                      <a:pt x="6" y="31"/>
                      <a:pt x="6" y="31"/>
                      <a:pt x="6" y="31"/>
                    </a:cubicBezTo>
                    <a:cubicBezTo>
                      <a:pt x="6" y="31"/>
                      <a:pt x="6" y="31"/>
                      <a:pt x="6" y="31"/>
                    </a:cubicBezTo>
                    <a:cubicBezTo>
                      <a:pt x="6" y="32"/>
                      <a:pt x="6" y="32"/>
                      <a:pt x="6" y="32"/>
                    </a:cubicBezTo>
                    <a:cubicBezTo>
                      <a:pt x="6" y="31"/>
                      <a:pt x="6" y="31"/>
                      <a:pt x="6" y="31"/>
                    </a:cubicBezTo>
                    <a:cubicBezTo>
                      <a:pt x="6" y="31"/>
                      <a:pt x="6" y="31"/>
                      <a:pt x="6" y="31"/>
                    </a:cubicBezTo>
                    <a:cubicBezTo>
                      <a:pt x="6" y="32"/>
                      <a:pt x="6" y="32"/>
                      <a:pt x="6" y="32"/>
                    </a:cubicBezTo>
                    <a:cubicBezTo>
                      <a:pt x="6" y="32"/>
                      <a:pt x="6" y="32"/>
                      <a:pt x="6" y="32"/>
                    </a:cubicBezTo>
                    <a:cubicBezTo>
                      <a:pt x="6" y="32"/>
                      <a:pt x="7" y="32"/>
                      <a:pt x="9" y="33"/>
                    </a:cubicBezTo>
                    <a:cubicBezTo>
                      <a:pt x="15" y="35"/>
                      <a:pt x="27" y="42"/>
                      <a:pt x="42" y="51"/>
                    </a:cubicBezTo>
                    <a:cubicBezTo>
                      <a:pt x="65" y="64"/>
                      <a:pt x="94" y="82"/>
                      <a:pt x="117" y="96"/>
                    </a:cubicBezTo>
                    <a:cubicBezTo>
                      <a:pt x="128" y="103"/>
                      <a:pt x="139" y="109"/>
                      <a:pt x="146" y="114"/>
                    </a:cubicBezTo>
                    <a:cubicBezTo>
                      <a:pt x="150" y="116"/>
                      <a:pt x="153" y="118"/>
                      <a:pt x="155" y="119"/>
                    </a:cubicBezTo>
                    <a:cubicBezTo>
                      <a:pt x="156" y="120"/>
                      <a:pt x="156" y="120"/>
                      <a:pt x="157" y="121"/>
                    </a:cubicBezTo>
                    <a:cubicBezTo>
                      <a:pt x="158" y="121"/>
                      <a:pt x="158" y="121"/>
                      <a:pt x="158" y="121"/>
                    </a:cubicBezTo>
                    <a:cubicBezTo>
                      <a:pt x="158" y="121"/>
                      <a:pt x="158" y="121"/>
                      <a:pt x="158" y="121"/>
                    </a:cubicBezTo>
                    <a:cubicBezTo>
                      <a:pt x="158" y="121"/>
                      <a:pt x="158" y="121"/>
                      <a:pt x="158" y="121"/>
                    </a:cubicBezTo>
                    <a:cubicBezTo>
                      <a:pt x="158" y="121"/>
                      <a:pt x="158" y="121"/>
                      <a:pt x="158" y="121"/>
                    </a:cubicBezTo>
                    <a:cubicBezTo>
                      <a:pt x="158" y="121"/>
                      <a:pt x="158" y="121"/>
                      <a:pt x="159" y="121"/>
                    </a:cubicBezTo>
                    <a:cubicBezTo>
                      <a:pt x="159" y="121"/>
                      <a:pt x="160" y="121"/>
                      <a:pt x="160" y="120"/>
                    </a:cubicBezTo>
                    <a:cubicBezTo>
                      <a:pt x="160" y="120"/>
                      <a:pt x="160" y="119"/>
                      <a:pt x="159" y="119"/>
                    </a:cubicBezTo>
                    <a:cubicBezTo>
                      <a:pt x="159" y="119"/>
                      <a:pt x="157" y="117"/>
                      <a:pt x="153" y="114"/>
                    </a:cubicBezTo>
                    <a:cubicBezTo>
                      <a:pt x="138" y="105"/>
                      <a:pt x="101" y="83"/>
                      <a:pt x="68" y="62"/>
                    </a:cubicBezTo>
                    <a:cubicBezTo>
                      <a:pt x="51" y="52"/>
                      <a:pt x="36" y="42"/>
                      <a:pt x="24" y="34"/>
                    </a:cubicBezTo>
                    <a:cubicBezTo>
                      <a:pt x="18" y="31"/>
                      <a:pt x="14" y="28"/>
                      <a:pt x="10" y="26"/>
                    </a:cubicBezTo>
                    <a:cubicBezTo>
                      <a:pt x="9" y="25"/>
                      <a:pt x="7" y="24"/>
                      <a:pt x="7" y="23"/>
                    </a:cubicBezTo>
                    <a:cubicBezTo>
                      <a:pt x="6" y="23"/>
                      <a:pt x="6" y="23"/>
                      <a:pt x="6" y="23"/>
                    </a:cubicBezTo>
                    <a:cubicBezTo>
                      <a:pt x="5" y="22"/>
                      <a:pt x="5" y="22"/>
                      <a:pt x="5" y="22"/>
                    </a:cubicBezTo>
                    <a:cubicBezTo>
                      <a:pt x="5" y="23"/>
                      <a:pt x="5" y="23"/>
                      <a:pt x="5" y="23"/>
                    </a:cubicBezTo>
                    <a:cubicBezTo>
                      <a:pt x="6" y="22"/>
                      <a:pt x="6" y="22"/>
                      <a:pt x="6" y="22"/>
                    </a:cubicBezTo>
                    <a:cubicBezTo>
                      <a:pt x="5" y="22"/>
                      <a:pt x="5" y="22"/>
                      <a:pt x="5" y="22"/>
                    </a:cubicBezTo>
                    <a:cubicBezTo>
                      <a:pt x="5" y="23"/>
                      <a:pt x="5" y="23"/>
                      <a:pt x="5" y="23"/>
                    </a:cubicBezTo>
                    <a:cubicBezTo>
                      <a:pt x="6" y="22"/>
                      <a:pt x="6" y="22"/>
                      <a:pt x="6" y="22"/>
                    </a:cubicBezTo>
                    <a:cubicBezTo>
                      <a:pt x="5" y="23"/>
                      <a:pt x="5" y="23"/>
                      <a:pt x="5" y="23"/>
                    </a:cubicBezTo>
                    <a:cubicBezTo>
                      <a:pt x="6" y="23"/>
                      <a:pt x="6" y="23"/>
                      <a:pt x="6" y="23"/>
                    </a:cubicBezTo>
                    <a:cubicBezTo>
                      <a:pt x="6" y="22"/>
                      <a:pt x="6" y="22"/>
                      <a:pt x="6" y="22"/>
                    </a:cubicBezTo>
                    <a:cubicBezTo>
                      <a:pt x="5" y="23"/>
                      <a:pt x="5" y="23"/>
                      <a:pt x="5" y="23"/>
                    </a:cubicBezTo>
                    <a:cubicBezTo>
                      <a:pt x="6" y="23"/>
                      <a:pt x="6" y="23"/>
                      <a:pt x="6" y="23"/>
                    </a:cubicBezTo>
                    <a:cubicBezTo>
                      <a:pt x="4" y="23"/>
                      <a:pt x="4" y="23"/>
                      <a:pt x="4" y="23"/>
                    </a:cubicBezTo>
                    <a:cubicBezTo>
                      <a:pt x="6" y="23"/>
                      <a:pt x="6" y="23"/>
                      <a:pt x="6" y="23"/>
                    </a:cubicBezTo>
                    <a:cubicBezTo>
                      <a:pt x="6" y="23"/>
                      <a:pt x="6" y="23"/>
                      <a:pt x="6" y="23"/>
                    </a:cubicBezTo>
                    <a:cubicBezTo>
                      <a:pt x="4" y="23"/>
                      <a:pt x="4" y="23"/>
                      <a:pt x="4" y="23"/>
                    </a:cubicBezTo>
                    <a:cubicBezTo>
                      <a:pt x="6" y="23"/>
                      <a:pt x="6" y="23"/>
                      <a:pt x="6" y="23"/>
                    </a:cubicBezTo>
                    <a:cubicBezTo>
                      <a:pt x="4" y="23"/>
                      <a:pt x="4" y="23"/>
                      <a:pt x="4" y="23"/>
                    </a:cubicBezTo>
                    <a:cubicBezTo>
                      <a:pt x="4" y="25"/>
                      <a:pt x="4" y="25"/>
                      <a:pt x="4" y="25"/>
                    </a:cubicBezTo>
                    <a:cubicBezTo>
                      <a:pt x="155" y="115"/>
                      <a:pt x="155" y="115"/>
                      <a:pt x="155" y="115"/>
                    </a:cubicBezTo>
                    <a:cubicBezTo>
                      <a:pt x="156" y="115"/>
                      <a:pt x="157" y="115"/>
                      <a:pt x="157" y="114"/>
                    </a:cubicBezTo>
                    <a:cubicBezTo>
                      <a:pt x="158" y="113"/>
                      <a:pt x="157" y="113"/>
                      <a:pt x="157" y="112"/>
                    </a:cubicBezTo>
                    <a:cubicBezTo>
                      <a:pt x="6" y="18"/>
                      <a:pt x="6" y="18"/>
                      <a:pt x="6" y="18"/>
                    </a:cubicBezTo>
                    <a:cubicBezTo>
                      <a:pt x="5" y="19"/>
                      <a:pt x="5" y="19"/>
                      <a:pt x="5" y="19"/>
                    </a:cubicBezTo>
                    <a:cubicBezTo>
                      <a:pt x="6" y="20"/>
                      <a:pt x="6" y="20"/>
                      <a:pt x="6" y="20"/>
                    </a:cubicBezTo>
                    <a:cubicBezTo>
                      <a:pt x="5" y="19"/>
                      <a:pt x="5" y="19"/>
                      <a:pt x="5" y="19"/>
                    </a:cubicBezTo>
                    <a:cubicBezTo>
                      <a:pt x="6" y="21"/>
                      <a:pt x="6" y="21"/>
                      <a:pt x="6" y="21"/>
                    </a:cubicBezTo>
                    <a:cubicBezTo>
                      <a:pt x="6" y="20"/>
                      <a:pt x="6" y="20"/>
                      <a:pt x="6" y="20"/>
                    </a:cubicBezTo>
                    <a:cubicBezTo>
                      <a:pt x="5" y="19"/>
                      <a:pt x="5" y="19"/>
                      <a:pt x="5" y="19"/>
                    </a:cubicBezTo>
                    <a:cubicBezTo>
                      <a:pt x="6" y="21"/>
                      <a:pt x="6" y="21"/>
                      <a:pt x="6" y="21"/>
                    </a:cubicBezTo>
                    <a:cubicBezTo>
                      <a:pt x="5" y="19"/>
                      <a:pt x="5" y="19"/>
                      <a:pt x="5" y="19"/>
                    </a:cubicBezTo>
                    <a:cubicBezTo>
                      <a:pt x="5" y="21"/>
                      <a:pt x="5" y="21"/>
                      <a:pt x="5" y="21"/>
                    </a:cubicBezTo>
                    <a:cubicBezTo>
                      <a:pt x="6" y="21"/>
                      <a:pt x="6" y="21"/>
                      <a:pt x="6" y="21"/>
                    </a:cubicBezTo>
                    <a:cubicBezTo>
                      <a:pt x="5" y="19"/>
                      <a:pt x="5" y="19"/>
                      <a:pt x="5" y="19"/>
                    </a:cubicBezTo>
                    <a:cubicBezTo>
                      <a:pt x="5" y="21"/>
                      <a:pt x="5" y="21"/>
                      <a:pt x="5" y="21"/>
                    </a:cubicBezTo>
                    <a:cubicBezTo>
                      <a:pt x="5" y="20"/>
                      <a:pt x="5" y="20"/>
                      <a:pt x="5" y="20"/>
                    </a:cubicBezTo>
                    <a:cubicBezTo>
                      <a:pt x="5" y="21"/>
                      <a:pt x="5" y="21"/>
                      <a:pt x="5" y="21"/>
                    </a:cubicBezTo>
                    <a:cubicBezTo>
                      <a:pt x="5" y="21"/>
                      <a:pt x="5" y="21"/>
                      <a:pt x="5" y="21"/>
                    </a:cubicBezTo>
                    <a:cubicBezTo>
                      <a:pt x="5" y="20"/>
                      <a:pt x="5" y="20"/>
                      <a:pt x="5" y="20"/>
                    </a:cubicBezTo>
                    <a:cubicBezTo>
                      <a:pt x="5" y="21"/>
                      <a:pt x="5" y="21"/>
                      <a:pt x="5" y="21"/>
                    </a:cubicBezTo>
                    <a:cubicBezTo>
                      <a:pt x="5" y="21"/>
                      <a:pt x="6" y="21"/>
                      <a:pt x="8" y="22"/>
                    </a:cubicBezTo>
                    <a:cubicBezTo>
                      <a:pt x="18" y="27"/>
                      <a:pt x="54" y="49"/>
                      <a:pt x="88" y="69"/>
                    </a:cubicBezTo>
                    <a:cubicBezTo>
                      <a:pt x="104" y="79"/>
                      <a:pt x="120" y="89"/>
                      <a:pt x="132" y="96"/>
                    </a:cubicBezTo>
                    <a:cubicBezTo>
                      <a:pt x="138" y="99"/>
                      <a:pt x="143" y="102"/>
                      <a:pt x="147" y="105"/>
                    </a:cubicBezTo>
                    <a:cubicBezTo>
                      <a:pt x="150" y="107"/>
                      <a:pt x="152" y="108"/>
                      <a:pt x="152" y="108"/>
                    </a:cubicBezTo>
                    <a:cubicBezTo>
                      <a:pt x="153" y="107"/>
                      <a:pt x="153" y="107"/>
                      <a:pt x="153" y="107"/>
                    </a:cubicBezTo>
                    <a:cubicBezTo>
                      <a:pt x="153" y="105"/>
                      <a:pt x="153" y="105"/>
                      <a:pt x="153" y="105"/>
                    </a:cubicBezTo>
                    <a:cubicBezTo>
                      <a:pt x="153" y="105"/>
                      <a:pt x="151" y="104"/>
                      <a:pt x="147" y="101"/>
                    </a:cubicBezTo>
                    <a:cubicBezTo>
                      <a:pt x="133" y="93"/>
                      <a:pt x="97" y="72"/>
                      <a:pt x="66" y="52"/>
                    </a:cubicBezTo>
                    <a:cubicBezTo>
                      <a:pt x="50" y="42"/>
                      <a:pt x="35" y="33"/>
                      <a:pt x="24" y="26"/>
                    </a:cubicBezTo>
                    <a:cubicBezTo>
                      <a:pt x="18" y="22"/>
                      <a:pt x="13" y="19"/>
                      <a:pt x="10" y="17"/>
                    </a:cubicBezTo>
                    <a:cubicBezTo>
                      <a:pt x="9" y="16"/>
                      <a:pt x="8" y="15"/>
                      <a:pt x="7" y="14"/>
                    </a:cubicBezTo>
                    <a:cubicBezTo>
                      <a:pt x="6" y="14"/>
                      <a:pt x="6" y="14"/>
                      <a:pt x="6" y="14"/>
                    </a:cubicBezTo>
                    <a:cubicBezTo>
                      <a:pt x="6" y="13"/>
                      <a:pt x="6" y="13"/>
                      <a:pt x="6" y="13"/>
                    </a:cubicBezTo>
                    <a:cubicBezTo>
                      <a:pt x="6" y="13"/>
                      <a:pt x="6" y="13"/>
                      <a:pt x="6" y="13"/>
                    </a:cubicBezTo>
                    <a:cubicBezTo>
                      <a:pt x="5" y="14"/>
                      <a:pt x="5" y="14"/>
                      <a:pt x="5" y="14"/>
                    </a:cubicBezTo>
                    <a:cubicBezTo>
                      <a:pt x="6" y="14"/>
                      <a:pt x="6" y="14"/>
                      <a:pt x="6" y="14"/>
                    </a:cubicBezTo>
                    <a:cubicBezTo>
                      <a:pt x="6" y="13"/>
                      <a:pt x="6" y="13"/>
                      <a:pt x="6" y="13"/>
                    </a:cubicBezTo>
                    <a:cubicBezTo>
                      <a:pt x="5" y="14"/>
                      <a:pt x="5" y="14"/>
                      <a:pt x="5" y="14"/>
                    </a:cubicBezTo>
                    <a:cubicBezTo>
                      <a:pt x="6" y="14"/>
                      <a:pt x="6" y="14"/>
                      <a:pt x="6" y="14"/>
                    </a:cubicBezTo>
                    <a:cubicBezTo>
                      <a:pt x="5" y="14"/>
                      <a:pt x="5" y="14"/>
                      <a:pt x="5" y="14"/>
                    </a:cubicBezTo>
                    <a:cubicBezTo>
                      <a:pt x="6" y="15"/>
                      <a:pt x="6" y="15"/>
                      <a:pt x="6" y="15"/>
                    </a:cubicBezTo>
                    <a:cubicBezTo>
                      <a:pt x="6" y="14"/>
                      <a:pt x="6" y="14"/>
                      <a:pt x="6" y="14"/>
                    </a:cubicBezTo>
                    <a:cubicBezTo>
                      <a:pt x="5" y="14"/>
                      <a:pt x="5" y="14"/>
                      <a:pt x="5" y="14"/>
                    </a:cubicBezTo>
                    <a:cubicBezTo>
                      <a:pt x="6" y="15"/>
                      <a:pt x="6" y="15"/>
                      <a:pt x="6" y="15"/>
                    </a:cubicBezTo>
                    <a:cubicBezTo>
                      <a:pt x="5" y="14"/>
                      <a:pt x="5" y="14"/>
                      <a:pt x="5" y="14"/>
                    </a:cubicBezTo>
                    <a:cubicBezTo>
                      <a:pt x="4" y="15"/>
                      <a:pt x="4" y="15"/>
                      <a:pt x="4" y="15"/>
                    </a:cubicBezTo>
                    <a:cubicBezTo>
                      <a:pt x="4" y="15"/>
                      <a:pt x="38" y="36"/>
                      <a:pt x="74" y="58"/>
                    </a:cubicBezTo>
                    <a:cubicBezTo>
                      <a:pt x="92" y="68"/>
                      <a:pt x="109" y="79"/>
                      <a:pt x="123" y="87"/>
                    </a:cubicBezTo>
                    <a:cubicBezTo>
                      <a:pt x="130" y="91"/>
                      <a:pt x="136" y="94"/>
                      <a:pt x="140" y="96"/>
                    </a:cubicBezTo>
                    <a:cubicBezTo>
                      <a:pt x="143" y="98"/>
                      <a:pt x="144" y="99"/>
                      <a:pt x="146" y="99"/>
                    </a:cubicBezTo>
                    <a:cubicBezTo>
                      <a:pt x="147" y="100"/>
                      <a:pt x="147" y="100"/>
                      <a:pt x="148" y="100"/>
                    </a:cubicBezTo>
                    <a:cubicBezTo>
                      <a:pt x="148" y="100"/>
                      <a:pt x="148" y="100"/>
                      <a:pt x="149" y="100"/>
                    </a:cubicBezTo>
                    <a:cubicBezTo>
                      <a:pt x="150" y="100"/>
                      <a:pt x="150" y="100"/>
                      <a:pt x="150" y="100"/>
                    </a:cubicBezTo>
                    <a:cubicBezTo>
                      <a:pt x="150" y="100"/>
                      <a:pt x="150" y="100"/>
                      <a:pt x="150" y="100"/>
                    </a:cubicBezTo>
                    <a:cubicBezTo>
                      <a:pt x="150" y="100"/>
                      <a:pt x="150" y="100"/>
                      <a:pt x="150" y="100"/>
                    </a:cubicBezTo>
                    <a:cubicBezTo>
                      <a:pt x="151" y="99"/>
                      <a:pt x="151" y="99"/>
                      <a:pt x="151" y="99"/>
                    </a:cubicBezTo>
                    <a:cubicBezTo>
                      <a:pt x="151" y="98"/>
                      <a:pt x="151" y="98"/>
                      <a:pt x="150" y="98"/>
                    </a:cubicBezTo>
                    <a:cubicBezTo>
                      <a:pt x="150" y="97"/>
                      <a:pt x="150" y="97"/>
                      <a:pt x="149" y="96"/>
                    </a:cubicBezTo>
                    <a:cubicBezTo>
                      <a:pt x="148" y="95"/>
                      <a:pt x="144" y="92"/>
                      <a:pt x="139" y="89"/>
                    </a:cubicBezTo>
                    <a:cubicBezTo>
                      <a:pt x="105" y="66"/>
                      <a:pt x="3" y="6"/>
                      <a:pt x="3" y="6"/>
                    </a:cubicBezTo>
                    <a:cubicBezTo>
                      <a:pt x="2" y="7"/>
                      <a:pt x="2" y="7"/>
                      <a:pt x="2" y="7"/>
                    </a:cubicBezTo>
                    <a:cubicBezTo>
                      <a:pt x="4" y="8"/>
                      <a:pt x="4" y="8"/>
                      <a:pt x="4" y="8"/>
                    </a:cubicBezTo>
                    <a:cubicBezTo>
                      <a:pt x="2" y="7"/>
                      <a:pt x="2" y="7"/>
                      <a:pt x="2" y="7"/>
                    </a:cubicBezTo>
                    <a:cubicBezTo>
                      <a:pt x="3" y="8"/>
                      <a:pt x="3" y="8"/>
                      <a:pt x="3" y="8"/>
                    </a:cubicBezTo>
                    <a:cubicBezTo>
                      <a:pt x="4" y="8"/>
                      <a:pt x="4" y="8"/>
                      <a:pt x="4" y="8"/>
                    </a:cubicBezTo>
                    <a:cubicBezTo>
                      <a:pt x="2" y="7"/>
                      <a:pt x="2" y="7"/>
                      <a:pt x="2" y="7"/>
                    </a:cubicBezTo>
                    <a:cubicBezTo>
                      <a:pt x="3" y="8"/>
                      <a:pt x="3" y="8"/>
                      <a:pt x="3" y="8"/>
                    </a:cubicBezTo>
                    <a:cubicBezTo>
                      <a:pt x="2" y="7"/>
                      <a:pt x="2" y="7"/>
                      <a:pt x="2" y="7"/>
                    </a:cubicBezTo>
                    <a:cubicBezTo>
                      <a:pt x="2" y="8"/>
                      <a:pt x="2" y="8"/>
                      <a:pt x="2" y="8"/>
                    </a:cubicBezTo>
                    <a:cubicBezTo>
                      <a:pt x="3" y="8"/>
                      <a:pt x="3" y="8"/>
                      <a:pt x="3" y="8"/>
                    </a:cubicBezTo>
                    <a:cubicBezTo>
                      <a:pt x="2" y="7"/>
                      <a:pt x="2" y="7"/>
                      <a:pt x="2" y="7"/>
                    </a:cubicBezTo>
                    <a:cubicBezTo>
                      <a:pt x="2" y="8"/>
                      <a:pt x="2" y="8"/>
                      <a:pt x="2" y="8"/>
                    </a:cubicBezTo>
                    <a:cubicBezTo>
                      <a:pt x="2" y="7"/>
                      <a:pt x="2" y="7"/>
                      <a:pt x="2" y="7"/>
                    </a:cubicBezTo>
                    <a:cubicBezTo>
                      <a:pt x="2" y="8"/>
                      <a:pt x="2" y="8"/>
                      <a:pt x="2" y="8"/>
                    </a:cubicBezTo>
                    <a:cubicBezTo>
                      <a:pt x="2" y="8"/>
                      <a:pt x="2" y="8"/>
                      <a:pt x="2" y="8"/>
                    </a:cubicBezTo>
                    <a:cubicBezTo>
                      <a:pt x="2" y="7"/>
                      <a:pt x="2" y="7"/>
                      <a:pt x="2" y="7"/>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2" y="8"/>
                      <a:pt x="2" y="8"/>
                    </a:cubicBezTo>
                    <a:cubicBezTo>
                      <a:pt x="2" y="8"/>
                      <a:pt x="3" y="9"/>
                      <a:pt x="5" y="10"/>
                    </a:cubicBezTo>
                    <a:cubicBezTo>
                      <a:pt x="15" y="15"/>
                      <a:pt x="50" y="36"/>
                      <a:pt x="82" y="55"/>
                    </a:cubicBezTo>
                    <a:cubicBezTo>
                      <a:pt x="98" y="65"/>
                      <a:pt x="114" y="74"/>
                      <a:pt x="125" y="81"/>
                    </a:cubicBezTo>
                    <a:cubicBezTo>
                      <a:pt x="131" y="85"/>
                      <a:pt x="136" y="87"/>
                      <a:pt x="139" y="89"/>
                    </a:cubicBezTo>
                    <a:cubicBezTo>
                      <a:pt x="142" y="91"/>
                      <a:pt x="144" y="93"/>
                      <a:pt x="144" y="93"/>
                    </a:cubicBezTo>
                    <a:cubicBezTo>
                      <a:pt x="145" y="93"/>
                      <a:pt x="146" y="93"/>
                      <a:pt x="146" y="92"/>
                    </a:cubicBezTo>
                    <a:cubicBezTo>
                      <a:pt x="147" y="91"/>
                      <a:pt x="147" y="91"/>
                      <a:pt x="146" y="90"/>
                    </a:cubicBezTo>
                    <a:cubicBezTo>
                      <a:pt x="3" y="1"/>
                      <a:pt x="3" y="1"/>
                      <a:pt x="3" y="1"/>
                    </a:cubicBezTo>
                    <a:cubicBezTo>
                      <a:pt x="2" y="1"/>
                      <a:pt x="2" y="0"/>
                      <a:pt x="2" y="1"/>
                    </a:cubicBezTo>
                    <a:cubicBezTo>
                      <a:pt x="1" y="1"/>
                      <a:pt x="1" y="1"/>
                      <a:pt x="1" y="1"/>
                    </a:cubicBezTo>
                    <a:cubicBezTo>
                      <a:pt x="1" y="2"/>
                      <a:pt x="0" y="2"/>
                      <a:pt x="1" y="2"/>
                    </a:cubicBezTo>
                    <a:cubicBezTo>
                      <a:pt x="1" y="3"/>
                      <a:pt x="1" y="3"/>
                      <a:pt x="1" y="3"/>
                    </a:cubicBezTo>
                    <a:cubicBezTo>
                      <a:pt x="1" y="3"/>
                      <a:pt x="34" y="23"/>
                      <a:pt x="67" y="43"/>
                    </a:cubicBezTo>
                    <a:cubicBezTo>
                      <a:pt x="84" y="53"/>
                      <a:pt x="101" y="63"/>
                      <a:pt x="114" y="70"/>
                    </a:cubicBezTo>
                    <a:cubicBezTo>
                      <a:pt x="121" y="74"/>
                      <a:pt x="127" y="77"/>
                      <a:pt x="131" y="80"/>
                    </a:cubicBezTo>
                    <a:cubicBezTo>
                      <a:pt x="133" y="81"/>
                      <a:pt x="135" y="81"/>
                      <a:pt x="137" y="82"/>
                    </a:cubicBezTo>
                    <a:cubicBezTo>
                      <a:pt x="138" y="83"/>
                      <a:pt x="139" y="83"/>
                      <a:pt x="140" y="83"/>
                    </a:cubicBezTo>
                    <a:cubicBezTo>
                      <a:pt x="141" y="83"/>
                      <a:pt x="141" y="83"/>
                      <a:pt x="141" y="83"/>
                    </a:cubicBezTo>
                    <a:cubicBezTo>
                      <a:pt x="141" y="83"/>
                      <a:pt x="142" y="83"/>
                      <a:pt x="142" y="82"/>
                    </a:cubicBezTo>
                    <a:cubicBezTo>
                      <a:pt x="142" y="82"/>
                      <a:pt x="142" y="82"/>
                      <a:pt x="142" y="81"/>
                    </a:cubicBezTo>
                    <a:cubicBezTo>
                      <a:pt x="142" y="81"/>
                      <a:pt x="142" y="80"/>
                      <a:pt x="141" y="80"/>
                    </a:cubicBezTo>
                    <a:cubicBezTo>
                      <a:pt x="133" y="75"/>
                      <a:pt x="133" y="75"/>
                      <a:pt x="133" y="75"/>
                    </a:cubicBezTo>
                    <a:cubicBezTo>
                      <a:pt x="138" y="76"/>
                      <a:pt x="138" y="76"/>
                      <a:pt x="138" y="76"/>
                    </a:cubicBezTo>
                    <a:cubicBezTo>
                      <a:pt x="138" y="76"/>
                      <a:pt x="139" y="76"/>
                      <a:pt x="139" y="75"/>
                    </a:cubicBezTo>
                    <a:cubicBezTo>
                      <a:pt x="139" y="74"/>
                      <a:pt x="139" y="74"/>
                      <a:pt x="139" y="73"/>
                    </a:cubicBezTo>
                    <a:cubicBezTo>
                      <a:pt x="130" y="68"/>
                      <a:pt x="130" y="68"/>
                      <a:pt x="130" y="68"/>
                    </a:cubicBezTo>
                    <a:cubicBezTo>
                      <a:pt x="133" y="64"/>
                      <a:pt x="133" y="64"/>
                      <a:pt x="133" y="64"/>
                    </a:cubicBezTo>
                    <a:cubicBezTo>
                      <a:pt x="133" y="64"/>
                      <a:pt x="134" y="64"/>
                      <a:pt x="134" y="63"/>
                    </a:cubicBezTo>
                    <a:cubicBezTo>
                      <a:pt x="133" y="63"/>
                      <a:pt x="133" y="62"/>
                      <a:pt x="133" y="62"/>
                    </a:cubicBezTo>
                    <a:cubicBezTo>
                      <a:pt x="129" y="60"/>
                      <a:pt x="129" y="60"/>
                      <a:pt x="129" y="60"/>
                    </a:cubicBezTo>
                    <a:cubicBezTo>
                      <a:pt x="129" y="55"/>
                      <a:pt x="129" y="55"/>
                      <a:pt x="129" y="55"/>
                    </a:cubicBezTo>
                    <a:cubicBezTo>
                      <a:pt x="129" y="54"/>
                      <a:pt x="129" y="53"/>
                      <a:pt x="128" y="53"/>
                    </a:cubicBezTo>
                    <a:cubicBezTo>
                      <a:pt x="127" y="53"/>
                      <a:pt x="127" y="53"/>
                      <a:pt x="127" y="53"/>
                    </a:cubicBezTo>
                    <a:cubicBezTo>
                      <a:pt x="127" y="52"/>
                      <a:pt x="126" y="52"/>
                      <a:pt x="125" y="53"/>
                    </a:cubicBezTo>
                    <a:cubicBezTo>
                      <a:pt x="125" y="54"/>
                      <a:pt x="125" y="55"/>
                      <a:pt x="126" y="55"/>
                    </a:cubicBezTo>
                    <a:cubicBezTo>
                      <a:pt x="126" y="55"/>
                      <a:pt x="126" y="55"/>
                      <a:pt x="126" y="55"/>
                    </a:cubicBezTo>
                    <a:cubicBezTo>
                      <a:pt x="126" y="60"/>
                      <a:pt x="126" y="60"/>
                      <a:pt x="126" y="60"/>
                    </a:cubicBezTo>
                    <a:cubicBezTo>
                      <a:pt x="126" y="61"/>
                      <a:pt x="126" y="61"/>
                      <a:pt x="127" y="62"/>
                    </a:cubicBezTo>
                    <a:cubicBezTo>
                      <a:pt x="130" y="64"/>
                      <a:pt x="130" y="64"/>
                      <a:pt x="130" y="64"/>
                    </a:cubicBezTo>
                    <a:cubicBezTo>
                      <a:pt x="127" y="67"/>
                      <a:pt x="127" y="67"/>
                      <a:pt x="127" y="67"/>
                    </a:cubicBezTo>
                    <a:cubicBezTo>
                      <a:pt x="127" y="68"/>
                      <a:pt x="127" y="68"/>
                      <a:pt x="127" y="69"/>
                    </a:cubicBezTo>
                    <a:cubicBezTo>
                      <a:pt x="127" y="69"/>
                      <a:pt x="127" y="69"/>
                      <a:pt x="127" y="70"/>
                    </a:cubicBezTo>
                    <a:cubicBezTo>
                      <a:pt x="131" y="72"/>
                      <a:pt x="131" y="72"/>
                      <a:pt x="131" y="72"/>
                    </a:cubicBezTo>
                    <a:cubicBezTo>
                      <a:pt x="127" y="71"/>
                      <a:pt x="127" y="71"/>
                      <a:pt x="127" y="71"/>
                    </a:cubicBezTo>
                    <a:cubicBezTo>
                      <a:pt x="126" y="71"/>
                      <a:pt x="125" y="72"/>
                      <a:pt x="125" y="72"/>
                    </a:cubicBezTo>
                    <a:cubicBezTo>
                      <a:pt x="125" y="73"/>
                      <a:pt x="125" y="74"/>
                      <a:pt x="126" y="74"/>
                    </a:cubicBezTo>
                    <a:cubicBezTo>
                      <a:pt x="140" y="83"/>
                      <a:pt x="140" y="83"/>
                      <a:pt x="140" y="83"/>
                    </a:cubicBezTo>
                    <a:cubicBezTo>
                      <a:pt x="141" y="81"/>
                      <a:pt x="141" y="81"/>
                      <a:pt x="141" y="81"/>
                    </a:cubicBezTo>
                    <a:cubicBezTo>
                      <a:pt x="139" y="81"/>
                      <a:pt x="139" y="81"/>
                      <a:pt x="139" y="81"/>
                    </a:cubicBezTo>
                    <a:cubicBezTo>
                      <a:pt x="140" y="81"/>
                      <a:pt x="140" y="81"/>
                      <a:pt x="140" y="81"/>
                    </a:cubicBezTo>
                    <a:cubicBezTo>
                      <a:pt x="140" y="80"/>
                      <a:pt x="140" y="80"/>
                      <a:pt x="140" y="80"/>
                    </a:cubicBezTo>
                    <a:cubicBezTo>
                      <a:pt x="139" y="81"/>
                      <a:pt x="139" y="81"/>
                      <a:pt x="139" y="81"/>
                    </a:cubicBezTo>
                    <a:cubicBezTo>
                      <a:pt x="140" y="81"/>
                      <a:pt x="140" y="81"/>
                      <a:pt x="140" y="81"/>
                    </a:cubicBezTo>
                    <a:cubicBezTo>
                      <a:pt x="140" y="80"/>
                      <a:pt x="140" y="80"/>
                      <a:pt x="140" y="80"/>
                    </a:cubicBezTo>
                    <a:cubicBezTo>
                      <a:pt x="140" y="81"/>
                      <a:pt x="140" y="81"/>
                      <a:pt x="140" y="81"/>
                    </a:cubicBezTo>
                    <a:cubicBezTo>
                      <a:pt x="140" y="80"/>
                      <a:pt x="140" y="80"/>
                      <a:pt x="140" y="80"/>
                    </a:cubicBezTo>
                    <a:cubicBezTo>
                      <a:pt x="140" y="80"/>
                      <a:pt x="140" y="80"/>
                      <a:pt x="140" y="80"/>
                    </a:cubicBezTo>
                    <a:cubicBezTo>
                      <a:pt x="140" y="81"/>
                      <a:pt x="140" y="81"/>
                      <a:pt x="140" y="81"/>
                    </a:cubicBezTo>
                    <a:cubicBezTo>
                      <a:pt x="140" y="80"/>
                      <a:pt x="140" y="80"/>
                      <a:pt x="140" y="80"/>
                    </a:cubicBezTo>
                    <a:cubicBezTo>
                      <a:pt x="140" y="80"/>
                      <a:pt x="139" y="80"/>
                      <a:pt x="138" y="79"/>
                    </a:cubicBezTo>
                    <a:cubicBezTo>
                      <a:pt x="133" y="77"/>
                      <a:pt x="121" y="71"/>
                      <a:pt x="108" y="63"/>
                    </a:cubicBezTo>
                    <a:cubicBezTo>
                      <a:pt x="87" y="52"/>
                      <a:pt x="61" y="36"/>
                      <a:pt x="40" y="23"/>
                    </a:cubicBezTo>
                    <a:cubicBezTo>
                      <a:pt x="29" y="17"/>
                      <a:pt x="20" y="11"/>
                      <a:pt x="13" y="7"/>
                    </a:cubicBezTo>
                    <a:cubicBezTo>
                      <a:pt x="7" y="3"/>
                      <a:pt x="3" y="1"/>
                      <a:pt x="3" y="1"/>
                    </a:cubicBezTo>
                    <a:cubicBezTo>
                      <a:pt x="2" y="0"/>
                      <a:pt x="1" y="0"/>
                      <a:pt x="1" y="1"/>
                    </a:cubicBezTo>
                    <a:cubicBezTo>
                      <a:pt x="0" y="2"/>
                      <a:pt x="1" y="3"/>
                      <a:pt x="1" y="3"/>
                    </a:cubicBezTo>
                    <a:cubicBezTo>
                      <a:pt x="144" y="93"/>
                      <a:pt x="144" y="93"/>
                      <a:pt x="144" y="93"/>
                    </a:cubicBezTo>
                    <a:cubicBezTo>
                      <a:pt x="145" y="91"/>
                      <a:pt x="145" y="91"/>
                      <a:pt x="145" y="91"/>
                    </a:cubicBezTo>
                    <a:cubicBezTo>
                      <a:pt x="146" y="90"/>
                      <a:pt x="146" y="90"/>
                      <a:pt x="146" y="90"/>
                    </a:cubicBezTo>
                    <a:cubicBezTo>
                      <a:pt x="146" y="90"/>
                      <a:pt x="111" y="69"/>
                      <a:pt x="76" y="48"/>
                    </a:cubicBezTo>
                    <a:cubicBezTo>
                      <a:pt x="58" y="37"/>
                      <a:pt x="41" y="27"/>
                      <a:pt x="27" y="19"/>
                    </a:cubicBezTo>
                    <a:cubicBezTo>
                      <a:pt x="20" y="15"/>
                      <a:pt x="15" y="12"/>
                      <a:pt x="10" y="9"/>
                    </a:cubicBezTo>
                    <a:cubicBezTo>
                      <a:pt x="8" y="8"/>
                      <a:pt x="7" y="7"/>
                      <a:pt x="5" y="7"/>
                    </a:cubicBezTo>
                    <a:cubicBezTo>
                      <a:pt x="5" y="6"/>
                      <a:pt x="4" y="6"/>
                      <a:pt x="4" y="6"/>
                    </a:cubicBezTo>
                    <a:cubicBezTo>
                      <a:pt x="3" y="6"/>
                      <a:pt x="3" y="6"/>
                      <a:pt x="3" y="6"/>
                    </a:cubicBezTo>
                    <a:cubicBezTo>
                      <a:pt x="3" y="6"/>
                      <a:pt x="3" y="5"/>
                      <a:pt x="2" y="5"/>
                    </a:cubicBezTo>
                    <a:cubicBezTo>
                      <a:pt x="2" y="6"/>
                      <a:pt x="2" y="6"/>
                      <a:pt x="2" y="6"/>
                    </a:cubicBezTo>
                    <a:cubicBezTo>
                      <a:pt x="1" y="6"/>
                      <a:pt x="1" y="6"/>
                      <a:pt x="1" y="6"/>
                    </a:cubicBezTo>
                    <a:cubicBezTo>
                      <a:pt x="1" y="7"/>
                      <a:pt x="1" y="7"/>
                      <a:pt x="1" y="7"/>
                    </a:cubicBezTo>
                    <a:cubicBezTo>
                      <a:pt x="1" y="8"/>
                      <a:pt x="1" y="8"/>
                      <a:pt x="2" y="8"/>
                    </a:cubicBezTo>
                    <a:cubicBezTo>
                      <a:pt x="2" y="8"/>
                      <a:pt x="4" y="10"/>
                      <a:pt x="8" y="12"/>
                    </a:cubicBezTo>
                    <a:cubicBezTo>
                      <a:pt x="22" y="20"/>
                      <a:pt x="57" y="41"/>
                      <a:pt x="89" y="61"/>
                    </a:cubicBezTo>
                    <a:cubicBezTo>
                      <a:pt x="105" y="70"/>
                      <a:pt x="119" y="80"/>
                      <a:pt x="130" y="87"/>
                    </a:cubicBezTo>
                    <a:cubicBezTo>
                      <a:pt x="136" y="90"/>
                      <a:pt x="140" y="93"/>
                      <a:pt x="143" y="96"/>
                    </a:cubicBezTo>
                    <a:cubicBezTo>
                      <a:pt x="145" y="97"/>
                      <a:pt x="146" y="98"/>
                      <a:pt x="147" y="98"/>
                    </a:cubicBezTo>
                    <a:cubicBezTo>
                      <a:pt x="147" y="99"/>
                      <a:pt x="148" y="99"/>
                      <a:pt x="148" y="99"/>
                    </a:cubicBezTo>
                    <a:cubicBezTo>
                      <a:pt x="148" y="99"/>
                      <a:pt x="148" y="99"/>
                      <a:pt x="148" y="99"/>
                    </a:cubicBezTo>
                    <a:cubicBezTo>
                      <a:pt x="148" y="99"/>
                      <a:pt x="148" y="99"/>
                      <a:pt x="148" y="99"/>
                    </a:cubicBezTo>
                    <a:cubicBezTo>
                      <a:pt x="149" y="99"/>
                      <a:pt x="149" y="99"/>
                      <a:pt x="149" y="99"/>
                    </a:cubicBezTo>
                    <a:cubicBezTo>
                      <a:pt x="148" y="99"/>
                      <a:pt x="148" y="99"/>
                      <a:pt x="148" y="99"/>
                    </a:cubicBezTo>
                    <a:cubicBezTo>
                      <a:pt x="148" y="99"/>
                      <a:pt x="148" y="99"/>
                      <a:pt x="148" y="99"/>
                    </a:cubicBezTo>
                    <a:cubicBezTo>
                      <a:pt x="149" y="99"/>
                      <a:pt x="149" y="99"/>
                      <a:pt x="149" y="99"/>
                    </a:cubicBezTo>
                    <a:cubicBezTo>
                      <a:pt x="148" y="99"/>
                      <a:pt x="148" y="99"/>
                      <a:pt x="148" y="99"/>
                    </a:cubicBezTo>
                    <a:cubicBezTo>
                      <a:pt x="149" y="99"/>
                      <a:pt x="149" y="99"/>
                      <a:pt x="149" y="99"/>
                    </a:cubicBezTo>
                    <a:cubicBezTo>
                      <a:pt x="148" y="98"/>
                      <a:pt x="148" y="98"/>
                      <a:pt x="148" y="98"/>
                    </a:cubicBezTo>
                    <a:cubicBezTo>
                      <a:pt x="148" y="99"/>
                      <a:pt x="148" y="99"/>
                      <a:pt x="148" y="99"/>
                    </a:cubicBezTo>
                    <a:cubicBezTo>
                      <a:pt x="149" y="99"/>
                      <a:pt x="149" y="99"/>
                      <a:pt x="149" y="99"/>
                    </a:cubicBezTo>
                    <a:cubicBezTo>
                      <a:pt x="148" y="98"/>
                      <a:pt x="148" y="98"/>
                      <a:pt x="148" y="98"/>
                    </a:cubicBezTo>
                    <a:cubicBezTo>
                      <a:pt x="149" y="99"/>
                      <a:pt x="149" y="99"/>
                      <a:pt x="149" y="99"/>
                    </a:cubicBezTo>
                    <a:cubicBezTo>
                      <a:pt x="148" y="98"/>
                      <a:pt x="148" y="98"/>
                      <a:pt x="148" y="98"/>
                    </a:cubicBezTo>
                    <a:cubicBezTo>
                      <a:pt x="149" y="99"/>
                      <a:pt x="149" y="99"/>
                      <a:pt x="149" y="99"/>
                    </a:cubicBezTo>
                    <a:cubicBezTo>
                      <a:pt x="149" y="97"/>
                      <a:pt x="149" y="97"/>
                      <a:pt x="149" y="97"/>
                    </a:cubicBezTo>
                    <a:cubicBezTo>
                      <a:pt x="148" y="98"/>
                      <a:pt x="148" y="98"/>
                      <a:pt x="148" y="98"/>
                    </a:cubicBezTo>
                    <a:cubicBezTo>
                      <a:pt x="149" y="99"/>
                      <a:pt x="149" y="99"/>
                      <a:pt x="149" y="99"/>
                    </a:cubicBezTo>
                    <a:cubicBezTo>
                      <a:pt x="149" y="97"/>
                      <a:pt x="149" y="97"/>
                      <a:pt x="149" y="97"/>
                    </a:cubicBezTo>
                    <a:cubicBezTo>
                      <a:pt x="149" y="98"/>
                      <a:pt x="149" y="98"/>
                      <a:pt x="149" y="98"/>
                    </a:cubicBezTo>
                    <a:cubicBezTo>
                      <a:pt x="149" y="97"/>
                      <a:pt x="149" y="97"/>
                      <a:pt x="149" y="97"/>
                    </a:cubicBezTo>
                    <a:cubicBezTo>
                      <a:pt x="149" y="97"/>
                      <a:pt x="149" y="97"/>
                      <a:pt x="149" y="97"/>
                    </a:cubicBezTo>
                    <a:cubicBezTo>
                      <a:pt x="149" y="98"/>
                      <a:pt x="149" y="98"/>
                      <a:pt x="149" y="98"/>
                    </a:cubicBezTo>
                    <a:cubicBezTo>
                      <a:pt x="149" y="97"/>
                      <a:pt x="149" y="97"/>
                      <a:pt x="149" y="97"/>
                    </a:cubicBezTo>
                    <a:cubicBezTo>
                      <a:pt x="149" y="98"/>
                      <a:pt x="149" y="98"/>
                      <a:pt x="149" y="98"/>
                    </a:cubicBezTo>
                    <a:cubicBezTo>
                      <a:pt x="149" y="97"/>
                      <a:pt x="149" y="97"/>
                      <a:pt x="149" y="97"/>
                    </a:cubicBezTo>
                    <a:cubicBezTo>
                      <a:pt x="149" y="97"/>
                      <a:pt x="149" y="97"/>
                      <a:pt x="149" y="97"/>
                    </a:cubicBezTo>
                    <a:cubicBezTo>
                      <a:pt x="149" y="98"/>
                      <a:pt x="149" y="98"/>
                      <a:pt x="149" y="98"/>
                    </a:cubicBezTo>
                    <a:cubicBezTo>
                      <a:pt x="149" y="97"/>
                      <a:pt x="149" y="97"/>
                      <a:pt x="149" y="97"/>
                    </a:cubicBezTo>
                    <a:cubicBezTo>
                      <a:pt x="149" y="97"/>
                      <a:pt x="148" y="97"/>
                      <a:pt x="147" y="96"/>
                    </a:cubicBezTo>
                    <a:cubicBezTo>
                      <a:pt x="141" y="94"/>
                      <a:pt x="130" y="87"/>
                      <a:pt x="116" y="79"/>
                    </a:cubicBezTo>
                    <a:cubicBezTo>
                      <a:pt x="94" y="66"/>
                      <a:pt x="67" y="50"/>
                      <a:pt x="44" y="36"/>
                    </a:cubicBezTo>
                    <a:cubicBezTo>
                      <a:pt x="33" y="30"/>
                      <a:pt x="24" y="24"/>
                      <a:pt x="17" y="20"/>
                    </a:cubicBezTo>
                    <a:cubicBezTo>
                      <a:pt x="10" y="15"/>
                      <a:pt x="5" y="13"/>
                      <a:pt x="5" y="13"/>
                    </a:cubicBezTo>
                    <a:cubicBezTo>
                      <a:pt x="5" y="12"/>
                      <a:pt x="4" y="13"/>
                      <a:pt x="3" y="13"/>
                    </a:cubicBezTo>
                    <a:cubicBezTo>
                      <a:pt x="3" y="14"/>
                      <a:pt x="3" y="14"/>
                      <a:pt x="3" y="14"/>
                    </a:cubicBezTo>
                    <a:cubicBezTo>
                      <a:pt x="3" y="15"/>
                      <a:pt x="3" y="15"/>
                      <a:pt x="3" y="15"/>
                    </a:cubicBezTo>
                    <a:cubicBezTo>
                      <a:pt x="4" y="16"/>
                      <a:pt x="4" y="16"/>
                      <a:pt x="5" y="16"/>
                    </a:cubicBezTo>
                    <a:cubicBezTo>
                      <a:pt x="6" y="18"/>
                      <a:pt x="10" y="20"/>
                      <a:pt x="15" y="23"/>
                    </a:cubicBezTo>
                    <a:cubicBezTo>
                      <a:pt x="49" y="46"/>
                      <a:pt x="152" y="108"/>
                      <a:pt x="152" y="108"/>
                    </a:cubicBezTo>
                    <a:cubicBezTo>
                      <a:pt x="153" y="108"/>
                      <a:pt x="153" y="108"/>
                      <a:pt x="154" y="107"/>
                    </a:cubicBezTo>
                    <a:cubicBezTo>
                      <a:pt x="154" y="107"/>
                      <a:pt x="154" y="106"/>
                      <a:pt x="153" y="105"/>
                    </a:cubicBezTo>
                    <a:cubicBezTo>
                      <a:pt x="153" y="105"/>
                      <a:pt x="118" y="83"/>
                      <a:pt x="82" y="62"/>
                    </a:cubicBezTo>
                    <a:cubicBezTo>
                      <a:pt x="64" y="51"/>
                      <a:pt x="45" y="40"/>
                      <a:pt x="31" y="32"/>
                    </a:cubicBezTo>
                    <a:cubicBezTo>
                      <a:pt x="24" y="27"/>
                      <a:pt x="18" y="24"/>
                      <a:pt x="14" y="22"/>
                    </a:cubicBezTo>
                    <a:cubicBezTo>
                      <a:pt x="12" y="20"/>
                      <a:pt x="10" y="19"/>
                      <a:pt x="8" y="19"/>
                    </a:cubicBezTo>
                    <a:cubicBezTo>
                      <a:pt x="8" y="19"/>
                      <a:pt x="7" y="18"/>
                      <a:pt x="7" y="18"/>
                    </a:cubicBezTo>
                    <a:cubicBezTo>
                      <a:pt x="6" y="18"/>
                      <a:pt x="6" y="18"/>
                      <a:pt x="5" y="18"/>
                    </a:cubicBezTo>
                    <a:cubicBezTo>
                      <a:pt x="5" y="18"/>
                      <a:pt x="5" y="18"/>
                      <a:pt x="5" y="18"/>
                    </a:cubicBezTo>
                    <a:cubicBezTo>
                      <a:pt x="5" y="18"/>
                      <a:pt x="4" y="18"/>
                      <a:pt x="4" y="18"/>
                    </a:cubicBezTo>
                    <a:cubicBezTo>
                      <a:pt x="4" y="19"/>
                      <a:pt x="4" y="20"/>
                      <a:pt x="4" y="20"/>
                    </a:cubicBezTo>
                    <a:cubicBezTo>
                      <a:pt x="43" y="45"/>
                      <a:pt x="43" y="45"/>
                      <a:pt x="43" y="45"/>
                    </a:cubicBezTo>
                    <a:cubicBezTo>
                      <a:pt x="5" y="22"/>
                      <a:pt x="5" y="22"/>
                      <a:pt x="5" y="22"/>
                    </a:cubicBezTo>
                    <a:cubicBezTo>
                      <a:pt x="5" y="22"/>
                      <a:pt x="4" y="22"/>
                      <a:pt x="4" y="22"/>
                    </a:cubicBezTo>
                    <a:cubicBezTo>
                      <a:pt x="3" y="22"/>
                      <a:pt x="3" y="23"/>
                      <a:pt x="3" y="23"/>
                    </a:cubicBezTo>
                    <a:cubicBezTo>
                      <a:pt x="3" y="24"/>
                      <a:pt x="3" y="24"/>
                      <a:pt x="3" y="24"/>
                    </a:cubicBezTo>
                    <a:cubicBezTo>
                      <a:pt x="3" y="25"/>
                      <a:pt x="3" y="25"/>
                      <a:pt x="3" y="25"/>
                    </a:cubicBezTo>
                    <a:cubicBezTo>
                      <a:pt x="4" y="25"/>
                      <a:pt x="4" y="25"/>
                      <a:pt x="4" y="25"/>
                    </a:cubicBezTo>
                    <a:cubicBezTo>
                      <a:pt x="7" y="27"/>
                      <a:pt x="18" y="34"/>
                      <a:pt x="33" y="44"/>
                    </a:cubicBezTo>
                    <a:cubicBezTo>
                      <a:pt x="78" y="72"/>
                      <a:pt x="158" y="121"/>
                      <a:pt x="158" y="121"/>
                    </a:cubicBezTo>
                    <a:cubicBezTo>
                      <a:pt x="159" y="120"/>
                      <a:pt x="159" y="120"/>
                      <a:pt x="159" y="120"/>
                    </a:cubicBezTo>
                    <a:cubicBezTo>
                      <a:pt x="159" y="118"/>
                      <a:pt x="159" y="118"/>
                      <a:pt x="159" y="118"/>
                    </a:cubicBezTo>
                    <a:cubicBezTo>
                      <a:pt x="159" y="120"/>
                      <a:pt x="159" y="120"/>
                      <a:pt x="159" y="120"/>
                    </a:cubicBezTo>
                    <a:cubicBezTo>
                      <a:pt x="159" y="118"/>
                      <a:pt x="159" y="118"/>
                      <a:pt x="159" y="118"/>
                    </a:cubicBezTo>
                    <a:cubicBezTo>
                      <a:pt x="159" y="118"/>
                      <a:pt x="159" y="118"/>
                      <a:pt x="159" y="118"/>
                    </a:cubicBezTo>
                    <a:cubicBezTo>
                      <a:pt x="159" y="120"/>
                      <a:pt x="159" y="120"/>
                      <a:pt x="159" y="120"/>
                    </a:cubicBezTo>
                    <a:cubicBezTo>
                      <a:pt x="159" y="118"/>
                      <a:pt x="159" y="118"/>
                      <a:pt x="159" y="118"/>
                    </a:cubicBezTo>
                    <a:cubicBezTo>
                      <a:pt x="159" y="119"/>
                      <a:pt x="159" y="119"/>
                      <a:pt x="159" y="119"/>
                    </a:cubicBezTo>
                    <a:cubicBezTo>
                      <a:pt x="159" y="118"/>
                      <a:pt x="159" y="118"/>
                      <a:pt x="159" y="118"/>
                    </a:cubicBezTo>
                    <a:cubicBezTo>
                      <a:pt x="159" y="118"/>
                      <a:pt x="159" y="118"/>
                      <a:pt x="159" y="118"/>
                    </a:cubicBezTo>
                    <a:cubicBezTo>
                      <a:pt x="159" y="119"/>
                      <a:pt x="159" y="119"/>
                      <a:pt x="159" y="119"/>
                    </a:cubicBezTo>
                    <a:cubicBezTo>
                      <a:pt x="159" y="118"/>
                      <a:pt x="159" y="118"/>
                      <a:pt x="159" y="118"/>
                    </a:cubicBezTo>
                    <a:cubicBezTo>
                      <a:pt x="159" y="118"/>
                      <a:pt x="158" y="118"/>
                      <a:pt x="157" y="117"/>
                    </a:cubicBezTo>
                    <a:cubicBezTo>
                      <a:pt x="148" y="112"/>
                      <a:pt x="112" y="90"/>
                      <a:pt x="78" y="69"/>
                    </a:cubicBezTo>
                    <a:cubicBezTo>
                      <a:pt x="61" y="58"/>
                      <a:pt x="44" y="48"/>
                      <a:pt x="31" y="41"/>
                    </a:cubicBezTo>
                    <a:cubicBezTo>
                      <a:pt x="24" y="37"/>
                      <a:pt x="19" y="34"/>
                      <a:pt x="14" y="32"/>
                    </a:cubicBezTo>
                    <a:cubicBezTo>
                      <a:pt x="12" y="31"/>
                      <a:pt x="11" y="30"/>
                      <a:pt x="9" y="30"/>
                    </a:cubicBezTo>
                    <a:cubicBezTo>
                      <a:pt x="8" y="29"/>
                      <a:pt x="8" y="29"/>
                      <a:pt x="7" y="29"/>
                    </a:cubicBezTo>
                    <a:cubicBezTo>
                      <a:pt x="7" y="29"/>
                      <a:pt x="6" y="29"/>
                      <a:pt x="6" y="29"/>
                    </a:cubicBezTo>
                    <a:cubicBezTo>
                      <a:pt x="5" y="29"/>
                      <a:pt x="5" y="29"/>
                      <a:pt x="5" y="29"/>
                    </a:cubicBezTo>
                    <a:cubicBezTo>
                      <a:pt x="5" y="29"/>
                      <a:pt x="4" y="29"/>
                      <a:pt x="4" y="29"/>
                    </a:cubicBezTo>
                    <a:cubicBezTo>
                      <a:pt x="4" y="30"/>
                      <a:pt x="4" y="31"/>
                      <a:pt x="5" y="31"/>
                    </a:cubicBezTo>
                    <a:cubicBezTo>
                      <a:pt x="162" y="130"/>
                      <a:pt x="162" y="130"/>
                      <a:pt x="162" y="130"/>
                    </a:cubicBezTo>
                    <a:cubicBezTo>
                      <a:pt x="163" y="130"/>
                      <a:pt x="164" y="130"/>
                      <a:pt x="164" y="129"/>
                    </a:cubicBezTo>
                    <a:cubicBezTo>
                      <a:pt x="165" y="129"/>
                      <a:pt x="164" y="128"/>
                      <a:pt x="164" y="127"/>
                    </a:cubicBezTo>
                    <a:cubicBezTo>
                      <a:pt x="164" y="127"/>
                      <a:pt x="127" y="104"/>
                      <a:pt x="90" y="81"/>
                    </a:cubicBezTo>
                    <a:cubicBezTo>
                      <a:pt x="71" y="70"/>
                      <a:pt x="52" y="59"/>
                      <a:pt x="37" y="50"/>
                    </a:cubicBezTo>
                    <a:cubicBezTo>
                      <a:pt x="29" y="46"/>
                      <a:pt x="23" y="42"/>
                      <a:pt x="18" y="40"/>
                    </a:cubicBezTo>
                    <a:cubicBezTo>
                      <a:pt x="16" y="38"/>
                      <a:pt x="14" y="37"/>
                      <a:pt x="12" y="37"/>
                    </a:cubicBezTo>
                    <a:cubicBezTo>
                      <a:pt x="11" y="36"/>
                      <a:pt x="11" y="36"/>
                      <a:pt x="10" y="36"/>
                    </a:cubicBezTo>
                    <a:cubicBezTo>
                      <a:pt x="10" y="36"/>
                      <a:pt x="9" y="35"/>
                      <a:pt x="9" y="35"/>
                    </a:cubicBezTo>
                    <a:cubicBezTo>
                      <a:pt x="8" y="36"/>
                      <a:pt x="8" y="36"/>
                      <a:pt x="8" y="36"/>
                    </a:cubicBezTo>
                    <a:cubicBezTo>
                      <a:pt x="8" y="36"/>
                      <a:pt x="7" y="36"/>
                      <a:pt x="7" y="36"/>
                    </a:cubicBezTo>
                    <a:cubicBezTo>
                      <a:pt x="8" y="37"/>
                      <a:pt x="8" y="37"/>
                      <a:pt x="8" y="37"/>
                    </a:cubicBezTo>
                    <a:cubicBezTo>
                      <a:pt x="7" y="36"/>
                      <a:pt x="7" y="36"/>
                      <a:pt x="7" y="36"/>
                    </a:cubicBezTo>
                    <a:cubicBezTo>
                      <a:pt x="7" y="37"/>
                      <a:pt x="7" y="37"/>
                      <a:pt x="7" y="37"/>
                    </a:cubicBezTo>
                    <a:cubicBezTo>
                      <a:pt x="7" y="37"/>
                      <a:pt x="7" y="38"/>
                      <a:pt x="7" y="38"/>
                    </a:cubicBezTo>
                    <a:cubicBezTo>
                      <a:pt x="7" y="38"/>
                      <a:pt x="8" y="39"/>
                      <a:pt x="8" y="39"/>
                    </a:cubicBezTo>
                    <a:cubicBezTo>
                      <a:pt x="10" y="40"/>
                      <a:pt x="13" y="43"/>
                      <a:pt x="18" y="46"/>
                    </a:cubicBezTo>
                    <a:cubicBezTo>
                      <a:pt x="36" y="57"/>
                      <a:pt x="73" y="79"/>
                      <a:pt x="105" y="99"/>
                    </a:cubicBezTo>
                    <a:cubicBezTo>
                      <a:pt x="121" y="109"/>
                      <a:pt x="136" y="118"/>
                      <a:pt x="147" y="125"/>
                    </a:cubicBezTo>
                    <a:cubicBezTo>
                      <a:pt x="153" y="128"/>
                      <a:pt x="157" y="131"/>
                      <a:pt x="160" y="133"/>
                    </a:cubicBezTo>
                    <a:cubicBezTo>
                      <a:pt x="162" y="134"/>
                      <a:pt x="163" y="135"/>
                      <a:pt x="164" y="136"/>
                    </a:cubicBezTo>
                    <a:cubicBezTo>
                      <a:pt x="164" y="136"/>
                      <a:pt x="165" y="136"/>
                      <a:pt x="165" y="136"/>
                    </a:cubicBezTo>
                    <a:cubicBezTo>
                      <a:pt x="165" y="136"/>
                      <a:pt x="165" y="136"/>
                      <a:pt x="165" y="136"/>
                    </a:cubicBezTo>
                    <a:cubicBezTo>
                      <a:pt x="165" y="136"/>
                      <a:pt x="165" y="136"/>
                      <a:pt x="165" y="136"/>
                    </a:cubicBezTo>
                    <a:cubicBezTo>
                      <a:pt x="165" y="136"/>
                      <a:pt x="165" y="136"/>
                      <a:pt x="165" y="136"/>
                    </a:cubicBezTo>
                    <a:cubicBezTo>
                      <a:pt x="165" y="136"/>
                      <a:pt x="165" y="136"/>
                      <a:pt x="165" y="136"/>
                    </a:cubicBezTo>
                    <a:cubicBezTo>
                      <a:pt x="165" y="136"/>
                      <a:pt x="165" y="136"/>
                      <a:pt x="165" y="136"/>
                    </a:cubicBezTo>
                    <a:cubicBezTo>
                      <a:pt x="165" y="136"/>
                      <a:pt x="165" y="136"/>
                      <a:pt x="165" y="136"/>
                    </a:cubicBezTo>
                    <a:cubicBezTo>
                      <a:pt x="165" y="136"/>
                      <a:pt x="165" y="136"/>
                      <a:pt x="165" y="136"/>
                    </a:cubicBezTo>
                    <a:cubicBezTo>
                      <a:pt x="166" y="136"/>
                      <a:pt x="166" y="136"/>
                      <a:pt x="166" y="136"/>
                    </a:cubicBezTo>
                    <a:cubicBezTo>
                      <a:pt x="165" y="136"/>
                      <a:pt x="165" y="136"/>
                      <a:pt x="165" y="136"/>
                    </a:cubicBezTo>
                    <a:cubicBezTo>
                      <a:pt x="165" y="136"/>
                      <a:pt x="165" y="136"/>
                      <a:pt x="165" y="136"/>
                    </a:cubicBezTo>
                    <a:cubicBezTo>
                      <a:pt x="166" y="136"/>
                      <a:pt x="166" y="136"/>
                      <a:pt x="166" y="136"/>
                    </a:cubicBezTo>
                    <a:cubicBezTo>
                      <a:pt x="165" y="136"/>
                      <a:pt x="165" y="136"/>
                      <a:pt x="165" y="136"/>
                    </a:cubicBezTo>
                    <a:cubicBezTo>
                      <a:pt x="166" y="136"/>
                      <a:pt x="166" y="136"/>
                      <a:pt x="166" y="136"/>
                    </a:cubicBezTo>
                    <a:cubicBezTo>
                      <a:pt x="165" y="135"/>
                      <a:pt x="165" y="135"/>
                      <a:pt x="165" y="135"/>
                    </a:cubicBezTo>
                    <a:cubicBezTo>
                      <a:pt x="165" y="136"/>
                      <a:pt x="165" y="136"/>
                      <a:pt x="165" y="136"/>
                    </a:cubicBezTo>
                    <a:cubicBezTo>
                      <a:pt x="166" y="136"/>
                      <a:pt x="166" y="136"/>
                      <a:pt x="166" y="136"/>
                    </a:cubicBezTo>
                    <a:cubicBezTo>
                      <a:pt x="165" y="135"/>
                      <a:pt x="165" y="135"/>
                      <a:pt x="165" y="135"/>
                    </a:cubicBezTo>
                    <a:cubicBezTo>
                      <a:pt x="166" y="136"/>
                      <a:pt x="166" y="136"/>
                      <a:pt x="166" y="136"/>
                    </a:cubicBezTo>
                    <a:cubicBezTo>
                      <a:pt x="167" y="134"/>
                      <a:pt x="167" y="134"/>
                      <a:pt x="167" y="134"/>
                    </a:cubicBezTo>
                    <a:cubicBezTo>
                      <a:pt x="167" y="134"/>
                      <a:pt x="129" y="111"/>
                      <a:pt x="90" y="88"/>
                    </a:cubicBezTo>
                    <a:cubicBezTo>
                      <a:pt x="71" y="76"/>
                      <a:pt x="51" y="65"/>
                      <a:pt x="36" y="56"/>
                    </a:cubicBezTo>
                    <a:cubicBezTo>
                      <a:pt x="28" y="52"/>
                      <a:pt x="22" y="48"/>
                      <a:pt x="17" y="46"/>
                    </a:cubicBezTo>
                    <a:cubicBezTo>
                      <a:pt x="14" y="44"/>
                      <a:pt x="12" y="43"/>
                      <a:pt x="11" y="43"/>
                    </a:cubicBezTo>
                    <a:cubicBezTo>
                      <a:pt x="10" y="42"/>
                      <a:pt x="9" y="42"/>
                      <a:pt x="9" y="42"/>
                    </a:cubicBezTo>
                    <a:cubicBezTo>
                      <a:pt x="8" y="42"/>
                      <a:pt x="7" y="42"/>
                      <a:pt x="7" y="42"/>
                    </a:cubicBezTo>
                    <a:cubicBezTo>
                      <a:pt x="6" y="42"/>
                      <a:pt x="6" y="42"/>
                      <a:pt x="6" y="42"/>
                    </a:cubicBezTo>
                    <a:cubicBezTo>
                      <a:pt x="6" y="42"/>
                      <a:pt x="6" y="42"/>
                      <a:pt x="5" y="42"/>
                    </a:cubicBezTo>
                    <a:cubicBezTo>
                      <a:pt x="5" y="43"/>
                      <a:pt x="5" y="44"/>
                      <a:pt x="6" y="44"/>
                    </a:cubicBezTo>
                    <a:cubicBezTo>
                      <a:pt x="167" y="145"/>
                      <a:pt x="167" y="145"/>
                      <a:pt x="167" y="145"/>
                    </a:cubicBezTo>
                    <a:cubicBezTo>
                      <a:pt x="167" y="144"/>
                      <a:pt x="167" y="144"/>
                      <a:pt x="167" y="144"/>
                    </a:cubicBezTo>
                    <a:cubicBezTo>
                      <a:pt x="166" y="143"/>
                      <a:pt x="166" y="143"/>
                      <a:pt x="166" y="143"/>
                    </a:cubicBezTo>
                    <a:cubicBezTo>
                      <a:pt x="167" y="143"/>
                      <a:pt x="167" y="143"/>
                      <a:pt x="167" y="143"/>
                    </a:cubicBezTo>
                    <a:cubicBezTo>
                      <a:pt x="167" y="142"/>
                      <a:pt x="167" y="142"/>
                      <a:pt x="167" y="142"/>
                    </a:cubicBezTo>
                    <a:cubicBezTo>
                      <a:pt x="166" y="143"/>
                      <a:pt x="166" y="143"/>
                      <a:pt x="166" y="143"/>
                    </a:cubicBezTo>
                    <a:cubicBezTo>
                      <a:pt x="167" y="143"/>
                      <a:pt x="167" y="143"/>
                      <a:pt x="167" y="143"/>
                    </a:cubicBezTo>
                    <a:cubicBezTo>
                      <a:pt x="167" y="142"/>
                      <a:pt x="167" y="142"/>
                      <a:pt x="167" y="142"/>
                    </a:cubicBezTo>
                    <a:cubicBezTo>
                      <a:pt x="167" y="143"/>
                      <a:pt x="167" y="143"/>
                      <a:pt x="167" y="143"/>
                    </a:cubicBezTo>
                    <a:cubicBezTo>
                      <a:pt x="167" y="142"/>
                      <a:pt x="167" y="142"/>
                      <a:pt x="167" y="142"/>
                    </a:cubicBezTo>
                    <a:cubicBezTo>
                      <a:pt x="167" y="142"/>
                      <a:pt x="167" y="142"/>
                      <a:pt x="167" y="142"/>
                    </a:cubicBezTo>
                    <a:cubicBezTo>
                      <a:pt x="167" y="143"/>
                      <a:pt x="167" y="143"/>
                      <a:pt x="167" y="143"/>
                    </a:cubicBezTo>
                    <a:cubicBezTo>
                      <a:pt x="167" y="142"/>
                      <a:pt x="167" y="142"/>
                      <a:pt x="167" y="142"/>
                    </a:cubicBezTo>
                    <a:cubicBezTo>
                      <a:pt x="167" y="143"/>
                      <a:pt x="167" y="143"/>
                      <a:pt x="167" y="143"/>
                    </a:cubicBezTo>
                    <a:cubicBezTo>
                      <a:pt x="167" y="142"/>
                      <a:pt x="167" y="142"/>
                      <a:pt x="167" y="142"/>
                    </a:cubicBezTo>
                    <a:cubicBezTo>
                      <a:pt x="167" y="142"/>
                      <a:pt x="167" y="142"/>
                      <a:pt x="167" y="142"/>
                    </a:cubicBezTo>
                    <a:cubicBezTo>
                      <a:pt x="167" y="143"/>
                      <a:pt x="167" y="143"/>
                      <a:pt x="167" y="143"/>
                    </a:cubicBezTo>
                    <a:cubicBezTo>
                      <a:pt x="167" y="142"/>
                      <a:pt x="167" y="142"/>
                      <a:pt x="167" y="142"/>
                    </a:cubicBezTo>
                    <a:cubicBezTo>
                      <a:pt x="167" y="142"/>
                      <a:pt x="165" y="142"/>
                      <a:pt x="164" y="141"/>
                    </a:cubicBezTo>
                    <a:cubicBezTo>
                      <a:pt x="158" y="139"/>
                      <a:pt x="145" y="132"/>
                      <a:pt x="129" y="122"/>
                    </a:cubicBezTo>
                    <a:cubicBezTo>
                      <a:pt x="105" y="108"/>
                      <a:pt x="75" y="90"/>
                      <a:pt x="51" y="75"/>
                    </a:cubicBezTo>
                    <a:cubicBezTo>
                      <a:pt x="39" y="67"/>
                      <a:pt x="28" y="60"/>
                      <a:pt x="20" y="55"/>
                    </a:cubicBezTo>
                    <a:cubicBezTo>
                      <a:pt x="13" y="51"/>
                      <a:pt x="8" y="48"/>
                      <a:pt x="8" y="48"/>
                    </a:cubicBezTo>
                    <a:cubicBezTo>
                      <a:pt x="8" y="47"/>
                      <a:pt x="7" y="47"/>
                      <a:pt x="7" y="47"/>
                    </a:cubicBezTo>
                    <a:cubicBezTo>
                      <a:pt x="7" y="47"/>
                      <a:pt x="6" y="48"/>
                      <a:pt x="6" y="48"/>
                    </a:cubicBezTo>
                    <a:cubicBezTo>
                      <a:pt x="6" y="49"/>
                      <a:pt x="6" y="49"/>
                      <a:pt x="6" y="49"/>
                    </a:cubicBezTo>
                    <a:cubicBezTo>
                      <a:pt x="6" y="50"/>
                      <a:pt x="6" y="50"/>
                      <a:pt x="7" y="51"/>
                    </a:cubicBezTo>
                    <a:cubicBezTo>
                      <a:pt x="7" y="52"/>
                      <a:pt x="8" y="53"/>
                      <a:pt x="10" y="54"/>
                    </a:cubicBezTo>
                    <a:cubicBezTo>
                      <a:pt x="16" y="59"/>
                      <a:pt x="28" y="67"/>
                      <a:pt x="44" y="76"/>
                    </a:cubicBezTo>
                    <a:cubicBezTo>
                      <a:pt x="89" y="105"/>
                      <a:pt x="161" y="147"/>
                      <a:pt x="161" y="147"/>
                    </a:cubicBezTo>
                    <a:cubicBezTo>
                      <a:pt x="162" y="146"/>
                      <a:pt x="162" y="146"/>
                      <a:pt x="162" y="146"/>
                    </a:cubicBezTo>
                    <a:cubicBezTo>
                      <a:pt x="161" y="145"/>
                      <a:pt x="161" y="145"/>
                      <a:pt x="161" y="145"/>
                    </a:cubicBezTo>
                    <a:cubicBezTo>
                      <a:pt x="162" y="145"/>
                      <a:pt x="162" y="145"/>
                      <a:pt x="162" y="145"/>
                    </a:cubicBezTo>
                    <a:cubicBezTo>
                      <a:pt x="161" y="144"/>
                      <a:pt x="161" y="144"/>
                      <a:pt x="161" y="144"/>
                    </a:cubicBezTo>
                    <a:cubicBezTo>
                      <a:pt x="161" y="145"/>
                      <a:pt x="161" y="145"/>
                      <a:pt x="161" y="145"/>
                    </a:cubicBezTo>
                    <a:cubicBezTo>
                      <a:pt x="162" y="145"/>
                      <a:pt x="162" y="145"/>
                      <a:pt x="162" y="145"/>
                    </a:cubicBezTo>
                    <a:cubicBezTo>
                      <a:pt x="161" y="144"/>
                      <a:pt x="161" y="144"/>
                      <a:pt x="161" y="144"/>
                    </a:cubicBezTo>
                    <a:cubicBezTo>
                      <a:pt x="162" y="145"/>
                      <a:pt x="162" y="145"/>
                      <a:pt x="162" y="145"/>
                    </a:cubicBezTo>
                    <a:cubicBezTo>
                      <a:pt x="162" y="144"/>
                      <a:pt x="162" y="144"/>
                      <a:pt x="162" y="144"/>
                    </a:cubicBezTo>
                    <a:cubicBezTo>
                      <a:pt x="161" y="144"/>
                      <a:pt x="161" y="144"/>
                      <a:pt x="161" y="144"/>
                    </a:cubicBezTo>
                    <a:cubicBezTo>
                      <a:pt x="162" y="145"/>
                      <a:pt x="162" y="145"/>
                      <a:pt x="162" y="145"/>
                    </a:cubicBezTo>
                    <a:cubicBezTo>
                      <a:pt x="162" y="144"/>
                      <a:pt x="162" y="144"/>
                      <a:pt x="162" y="144"/>
                    </a:cubicBezTo>
                    <a:cubicBezTo>
                      <a:pt x="161" y="144"/>
                      <a:pt x="161" y="144"/>
                      <a:pt x="159" y="144"/>
                    </a:cubicBezTo>
                    <a:cubicBezTo>
                      <a:pt x="155" y="142"/>
                      <a:pt x="145" y="136"/>
                      <a:pt x="133" y="130"/>
                    </a:cubicBezTo>
                    <a:cubicBezTo>
                      <a:pt x="116" y="119"/>
                      <a:pt x="93" y="106"/>
                      <a:pt x="75" y="95"/>
                    </a:cubicBezTo>
                    <a:cubicBezTo>
                      <a:pt x="65" y="89"/>
                      <a:pt x="57" y="84"/>
                      <a:pt x="51" y="81"/>
                    </a:cubicBezTo>
                    <a:cubicBezTo>
                      <a:pt x="48" y="79"/>
                      <a:pt x="46" y="77"/>
                      <a:pt x="44" y="76"/>
                    </a:cubicBezTo>
                    <a:cubicBezTo>
                      <a:pt x="43" y="76"/>
                      <a:pt x="43" y="76"/>
                      <a:pt x="42" y="75"/>
                    </a:cubicBezTo>
                    <a:cubicBezTo>
                      <a:pt x="41" y="75"/>
                      <a:pt x="41" y="75"/>
                      <a:pt x="41" y="75"/>
                    </a:cubicBezTo>
                    <a:cubicBezTo>
                      <a:pt x="41" y="75"/>
                      <a:pt x="41" y="75"/>
                      <a:pt x="41" y="75"/>
                    </a:cubicBezTo>
                    <a:cubicBezTo>
                      <a:pt x="40" y="75"/>
                      <a:pt x="40" y="75"/>
                      <a:pt x="40" y="75"/>
                    </a:cubicBezTo>
                    <a:cubicBezTo>
                      <a:pt x="40" y="75"/>
                      <a:pt x="40" y="75"/>
                      <a:pt x="40" y="75"/>
                    </a:cubicBezTo>
                    <a:cubicBezTo>
                      <a:pt x="39" y="75"/>
                      <a:pt x="39" y="75"/>
                      <a:pt x="39" y="75"/>
                    </a:cubicBezTo>
                    <a:cubicBezTo>
                      <a:pt x="40" y="76"/>
                      <a:pt x="40" y="76"/>
                      <a:pt x="40" y="76"/>
                    </a:cubicBezTo>
                    <a:cubicBezTo>
                      <a:pt x="39" y="75"/>
                      <a:pt x="39" y="75"/>
                      <a:pt x="39" y="75"/>
                    </a:cubicBezTo>
                    <a:cubicBezTo>
                      <a:pt x="39" y="76"/>
                      <a:pt x="39" y="76"/>
                      <a:pt x="39" y="76"/>
                    </a:cubicBezTo>
                    <a:cubicBezTo>
                      <a:pt x="39" y="77"/>
                      <a:pt x="39" y="77"/>
                      <a:pt x="39" y="77"/>
                    </a:cubicBezTo>
                    <a:cubicBezTo>
                      <a:pt x="39" y="78"/>
                      <a:pt x="40" y="78"/>
                      <a:pt x="40" y="78"/>
                    </a:cubicBezTo>
                    <a:cubicBezTo>
                      <a:pt x="41" y="80"/>
                      <a:pt x="44" y="81"/>
                      <a:pt x="48" y="84"/>
                    </a:cubicBezTo>
                    <a:cubicBezTo>
                      <a:pt x="74" y="102"/>
                      <a:pt x="154" y="149"/>
                      <a:pt x="154" y="149"/>
                    </a:cubicBezTo>
                    <a:cubicBezTo>
                      <a:pt x="155" y="148"/>
                      <a:pt x="155" y="148"/>
                      <a:pt x="155" y="148"/>
                    </a:cubicBezTo>
                    <a:cubicBezTo>
                      <a:pt x="155" y="146"/>
                      <a:pt x="155" y="146"/>
                      <a:pt x="155" y="146"/>
                    </a:cubicBezTo>
                    <a:cubicBezTo>
                      <a:pt x="72" y="99"/>
                      <a:pt x="72" y="99"/>
                      <a:pt x="72" y="99"/>
                    </a:cubicBezTo>
                    <a:cubicBezTo>
                      <a:pt x="71" y="98"/>
                      <a:pt x="71" y="98"/>
                      <a:pt x="70" y="99"/>
                    </a:cubicBezTo>
                    <a:cubicBezTo>
                      <a:pt x="70" y="99"/>
                      <a:pt x="69" y="99"/>
                      <a:pt x="69" y="100"/>
                    </a:cubicBezTo>
                    <a:cubicBezTo>
                      <a:pt x="70" y="101"/>
                      <a:pt x="70" y="101"/>
                      <a:pt x="70" y="101"/>
                    </a:cubicBezTo>
                    <a:cubicBezTo>
                      <a:pt x="70" y="101"/>
                      <a:pt x="70" y="101"/>
                      <a:pt x="70" y="101"/>
                    </a:cubicBezTo>
                    <a:cubicBezTo>
                      <a:pt x="70" y="102"/>
                      <a:pt x="71" y="102"/>
                      <a:pt x="72" y="102"/>
                    </a:cubicBezTo>
                    <a:cubicBezTo>
                      <a:pt x="83" y="110"/>
                      <a:pt x="149" y="151"/>
                      <a:pt x="149" y="151"/>
                    </a:cubicBezTo>
                    <a:cubicBezTo>
                      <a:pt x="150" y="150"/>
                      <a:pt x="150" y="150"/>
                      <a:pt x="150" y="150"/>
                    </a:cubicBezTo>
                    <a:cubicBezTo>
                      <a:pt x="151" y="148"/>
                      <a:pt x="151" y="148"/>
                      <a:pt x="151" y="148"/>
                    </a:cubicBezTo>
                    <a:cubicBezTo>
                      <a:pt x="112" y="131"/>
                      <a:pt x="112" y="131"/>
                      <a:pt x="112" y="131"/>
                    </a:cubicBezTo>
                    <a:cubicBezTo>
                      <a:pt x="112" y="130"/>
                      <a:pt x="111" y="131"/>
                      <a:pt x="111" y="131"/>
                    </a:cubicBezTo>
                    <a:cubicBezTo>
                      <a:pt x="110" y="132"/>
                      <a:pt x="110" y="132"/>
                      <a:pt x="110" y="132"/>
                    </a:cubicBezTo>
                    <a:cubicBezTo>
                      <a:pt x="110" y="132"/>
                      <a:pt x="110" y="133"/>
                      <a:pt x="111" y="133"/>
                    </a:cubicBezTo>
                    <a:cubicBezTo>
                      <a:pt x="111" y="133"/>
                      <a:pt x="111" y="133"/>
                      <a:pt x="111" y="134"/>
                    </a:cubicBezTo>
                    <a:cubicBezTo>
                      <a:pt x="113" y="135"/>
                      <a:pt x="115" y="136"/>
                      <a:pt x="118" y="138"/>
                    </a:cubicBezTo>
                    <a:cubicBezTo>
                      <a:pt x="123" y="141"/>
                      <a:pt x="129" y="144"/>
                      <a:pt x="134" y="147"/>
                    </a:cubicBezTo>
                    <a:cubicBezTo>
                      <a:pt x="136" y="148"/>
                      <a:pt x="138" y="150"/>
                      <a:pt x="140" y="151"/>
                    </a:cubicBezTo>
                    <a:cubicBezTo>
                      <a:pt x="140" y="151"/>
                      <a:pt x="141" y="152"/>
                      <a:pt x="141" y="152"/>
                    </a:cubicBezTo>
                    <a:cubicBezTo>
                      <a:pt x="142" y="152"/>
                      <a:pt x="142" y="152"/>
                      <a:pt x="142" y="152"/>
                    </a:cubicBezTo>
                    <a:cubicBezTo>
                      <a:pt x="142" y="152"/>
                      <a:pt x="142" y="152"/>
                      <a:pt x="142" y="152"/>
                    </a:cubicBezTo>
                    <a:cubicBezTo>
                      <a:pt x="142" y="152"/>
                      <a:pt x="142" y="152"/>
                      <a:pt x="142" y="152"/>
                    </a:cubicBezTo>
                    <a:cubicBezTo>
                      <a:pt x="142" y="152"/>
                      <a:pt x="142" y="152"/>
                      <a:pt x="142" y="152"/>
                    </a:cubicBezTo>
                    <a:cubicBezTo>
                      <a:pt x="142" y="152"/>
                      <a:pt x="142" y="152"/>
                      <a:pt x="142" y="152"/>
                    </a:cubicBezTo>
                    <a:cubicBezTo>
                      <a:pt x="142" y="152"/>
                      <a:pt x="142" y="152"/>
                      <a:pt x="142" y="152"/>
                    </a:cubicBezTo>
                    <a:cubicBezTo>
                      <a:pt x="143" y="151"/>
                      <a:pt x="143" y="151"/>
                      <a:pt x="143" y="151"/>
                    </a:cubicBezTo>
                    <a:cubicBezTo>
                      <a:pt x="141" y="151"/>
                      <a:pt x="141" y="151"/>
                      <a:pt x="141" y="151"/>
                    </a:cubicBezTo>
                    <a:cubicBezTo>
                      <a:pt x="141" y="152"/>
                      <a:pt x="142" y="152"/>
                      <a:pt x="142" y="152"/>
                    </a:cubicBezTo>
                    <a:cubicBezTo>
                      <a:pt x="143" y="151"/>
                      <a:pt x="143" y="151"/>
                      <a:pt x="143" y="151"/>
                    </a:cubicBezTo>
                    <a:cubicBezTo>
                      <a:pt x="141" y="151"/>
                      <a:pt x="141" y="151"/>
                      <a:pt x="141" y="151"/>
                    </a:cubicBezTo>
                    <a:cubicBezTo>
                      <a:pt x="143" y="151"/>
                      <a:pt x="143" y="151"/>
                      <a:pt x="143" y="151"/>
                    </a:cubicBezTo>
                    <a:cubicBezTo>
                      <a:pt x="142" y="151"/>
                      <a:pt x="142" y="151"/>
                      <a:pt x="142" y="151"/>
                    </a:cubicBezTo>
                    <a:cubicBezTo>
                      <a:pt x="141" y="151"/>
                      <a:pt x="141" y="151"/>
                      <a:pt x="141" y="151"/>
                    </a:cubicBezTo>
                    <a:cubicBezTo>
                      <a:pt x="143" y="151"/>
                      <a:pt x="143" y="151"/>
                      <a:pt x="143" y="151"/>
                    </a:cubicBezTo>
                    <a:cubicBezTo>
                      <a:pt x="142" y="151"/>
                      <a:pt x="142" y="151"/>
                      <a:pt x="142" y="151"/>
                    </a:cubicBezTo>
                    <a:cubicBezTo>
                      <a:pt x="143" y="151"/>
                      <a:pt x="143" y="151"/>
                      <a:pt x="143" y="151"/>
                    </a:cubicBezTo>
                    <a:cubicBezTo>
                      <a:pt x="143" y="150"/>
                      <a:pt x="143" y="150"/>
                      <a:pt x="143" y="150"/>
                    </a:cubicBezTo>
                    <a:cubicBezTo>
                      <a:pt x="116" y="140"/>
                      <a:pt x="116" y="140"/>
                      <a:pt x="116" y="140"/>
                    </a:cubicBezTo>
                    <a:cubicBezTo>
                      <a:pt x="115" y="140"/>
                      <a:pt x="114" y="140"/>
                      <a:pt x="114" y="141"/>
                    </a:cubicBezTo>
                    <a:cubicBezTo>
                      <a:pt x="114" y="141"/>
                      <a:pt x="114" y="142"/>
                      <a:pt x="114" y="142"/>
                    </a:cubicBezTo>
                    <a:cubicBezTo>
                      <a:pt x="134" y="154"/>
                      <a:pt x="134" y="154"/>
                      <a:pt x="134" y="154"/>
                    </a:cubicBezTo>
                    <a:cubicBezTo>
                      <a:pt x="134" y="153"/>
                      <a:pt x="134" y="153"/>
                      <a:pt x="134" y="153"/>
                    </a:cubicBezTo>
                    <a:cubicBezTo>
                      <a:pt x="133" y="152"/>
                      <a:pt x="133" y="152"/>
                      <a:pt x="133" y="152"/>
                    </a:cubicBezTo>
                    <a:cubicBezTo>
                      <a:pt x="134" y="153"/>
                      <a:pt x="134" y="153"/>
                      <a:pt x="134" y="153"/>
                    </a:cubicBezTo>
                    <a:cubicBezTo>
                      <a:pt x="134" y="152"/>
                      <a:pt x="134" y="152"/>
                      <a:pt x="134" y="152"/>
                    </a:cubicBezTo>
                    <a:cubicBezTo>
                      <a:pt x="134" y="152"/>
                      <a:pt x="134" y="152"/>
                      <a:pt x="133" y="152"/>
                    </a:cubicBezTo>
                    <a:cubicBezTo>
                      <a:pt x="134" y="153"/>
                      <a:pt x="134" y="153"/>
                      <a:pt x="134" y="153"/>
                    </a:cubicBezTo>
                    <a:cubicBezTo>
                      <a:pt x="134" y="152"/>
                      <a:pt x="134" y="152"/>
                      <a:pt x="134" y="152"/>
                    </a:cubicBezTo>
                    <a:cubicBezTo>
                      <a:pt x="134" y="153"/>
                      <a:pt x="134" y="153"/>
                      <a:pt x="134" y="153"/>
                    </a:cubicBezTo>
                    <a:cubicBezTo>
                      <a:pt x="134" y="152"/>
                      <a:pt x="134" y="152"/>
                      <a:pt x="134" y="152"/>
                    </a:cubicBezTo>
                    <a:cubicBezTo>
                      <a:pt x="134" y="152"/>
                      <a:pt x="134" y="152"/>
                      <a:pt x="134" y="152"/>
                    </a:cubicBezTo>
                    <a:cubicBezTo>
                      <a:pt x="134" y="153"/>
                      <a:pt x="134" y="153"/>
                      <a:pt x="134" y="153"/>
                    </a:cubicBezTo>
                    <a:cubicBezTo>
                      <a:pt x="134" y="152"/>
                      <a:pt x="134" y="152"/>
                      <a:pt x="134" y="152"/>
                    </a:cubicBezTo>
                    <a:cubicBezTo>
                      <a:pt x="134" y="153"/>
                      <a:pt x="134" y="153"/>
                      <a:pt x="134" y="153"/>
                    </a:cubicBezTo>
                    <a:cubicBezTo>
                      <a:pt x="134" y="152"/>
                      <a:pt x="134" y="152"/>
                      <a:pt x="134" y="152"/>
                    </a:cubicBezTo>
                    <a:cubicBezTo>
                      <a:pt x="134" y="152"/>
                      <a:pt x="134" y="152"/>
                      <a:pt x="134" y="152"/>
                    </a:cubicBezTo>
                    <a:cubicBezTo>
                      <a:pt x="134" y="153"/>
                      <a:pt x="134" y="153"/>
                      <a:pt x="134" y="153"/>
                    </a:cubicBezTo>
                    <a:cubicBezTo>
                      <a:pt x="134" y="152"/>
                      <a:pt x="134" y="152"/>
                      <a:pt x="134" y="152"/>
                    </a:cubicBezTo>
                    <a:cubicBezTo>
                      <a:pt x="134" y="152"/>
                      <a:pt x="134" y="152"/>
                      <a:pt x="134" y="152"/>
                    </a:cubicBezTo>
                    <a:cubicBezTo>
                      <a:pt x="134" y="152"/>
                      <a:pt x="133" y="151"/>
                      <a:pt x="131" y="151"/>
                    </a:cubicBezTo>
                    <a:cubicBezTo>
                      <a:pt x="129" y="150"/>
                      <a:pt x="125" y="149"/>
                      <a:pt x="122" y="149"/>
                    </a:cubicBezTo>
                    <a:cubicBezTo>
                      <a:pt x="121" y="148"/>
                      <a:pt x="120" y="148"/>
                      <a:pt x="119" y="148"/>
                    </a:cubicBezTo>
                    <a:cubicBezTo>
                      <a:pt x="118" y="148"/>
                      <a:pt x="118" y="148"/>
                      <a:pt x="117" y="148"/>
                    </a:cubicBezTo>
                    <a:cubicBezTo>
                      <a:pt x="117" y="148"/>
                      <a:pt x="117" y="147"/>
                      <a:pt x="116" y="147"/>
                    </a:cubicBezTo>
                    <a:cubicBezTo>
                      <a:pt x="116" y="148"/>
                      <a:pt x="116" y="148"/>
                      <a:pt x="116" y="148"/>
                    </a:cubicBezTo>
                    <a:cubicBezTo>
                      <a:pt x="116" y="148"/>
                      <a:pt x="115" y="148"/>
                      <a:pt x="115" y="148"/>
                    </a:cubicBezTo>
                    <a:cubicBezTo>
                      <a:pt x="115" y="149"/>
                      <a:pt x="115" y="150"/>
                      <a:pt x="115" y="150"/>
                    </a:cubicBezTo>
                    <a:cubicBezTo>
                      <a:pt x="120" y="153"/>
                      <a:pt x="120" y="153"/>
                      <a:pt x="120" y="153"/>
                    </a:cubicBezTo>
                    <a:cubicBezTo>
                      <a:pt x="116" y="155"/>
                      <a:pt x="116" y="155"/>
                      <a:pt x="116" y="155"/>
                    </a:cubicBezTo>
                    <a:cubicBezTo>
                      <a:pt x="116" y="155"/>
                      <a:pt x="115" y="155"/>
                      <a:pt x="115" y="156"/>
                    </a:cubicBezTo>
                    <a:cubicBezTo>
                      <a:pt x="115" y="156"/>
                      <a:pt x="115" y="157"/>
                      <a:pt x="116" y="157"/>
                    </a:cubicBezTo>
                    <a:cubicBezTo>
                      <a:pt x="117" y="158"/>
                      <a:pt x="117" y="158"/>
                      <a:pt x="117" y="158"/>
                    </a:cubicBezTo>
                    <a:cubicBezTo>
                      <a:pt x="118" y="159"/>
                      <a:pt x="119" y="158"/>
                      <a:pt x="119" y="158"/>
                    </a:cubicBezTo>
                    <a:cubicBezTo>
                      <a:pt x="120" y="157"/>
                      <a:pt x="119" y="156"/>
                      <a:pt x="119" y="156"/>
                    </a:cubicBezTo>
                    <a:close/>
                  </a:path>
                </a:pathLst>
              </a:custGeom>
              <a:solidFill>
                <a:srgbClr val="CCE8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4" name="Freeform 1212"/>
              <p:cNvSpPr>
                <a:spLocks/>
              </p:cNvSpPr>
              <p:nvPr/>
            </p:nvSpPr>
            <p:spPr bwMode="auto">
              <a:xfrm>
                <a:off x="4551880" y="235895"/>
                <a:ext cx="529575" cy="346075"/>
              </a:xfrm>
              <a:custGeom>
                <a:avLst/>
                <a:gdLst>
                  <a:gd name="T0" fmla="*/ 92 w 242"/>
                  <a:gd name="T1" fmla="*/ 131 h 158"/>
                  <a:gd name="T2" fmla="*/ 91 w 242"/>
                  <a:gd name="T3" fmla="*/ 125 h 158"/>
                  <a:gd name="T4" fmla="*/ 120 w 242"/>
                  <a:gd name="T5" fmla="*/ 134 h 158"/>
                  <a:gd name="T6" fmla="*/ 125 w 242"/>
                  <a:gd name="T7" fmla="*/ 131 h 158"/>
                  <a:gd name="T8" fmla="*/ 9 w 242"/>
                  <a:gd name="T9" fmla="*/ 61 h 158"/>
                  <a:gd name="T10" fmla="*/ 18 w 242"/>
                  <a:gd name="T11" fmla="*/ 57 h 158"/>
                  <a:gd name="T12" fmla="*/ 140 w 242"/>
                  <a:gd name="T13" fmla="*/ 116 h 158"/>
                  <a:gd name="T14" fmla="*/ 35 w 242"/>
                  <a:gd name="T15" fmla="*/ 53 h 158"/>
                  <a:gd name="T16" fmla="*/ 38 w 242"/>
                  <a:gd name="T17" fmla="*/ 49 h 158"/>
                  <a:gd name="T18" fmla="*/ 50 w 242"/>
                  <a:gd name="T19" fmla="*/ 51 h 158"/>
                  <a:gd name="T20" fmla="*/ 46 w 242"/>
                  <a:gd name="T21" fmla="*/ 50 h 158"/>
                  <a:gd name="T22" fmla="*/ 51 w 242"/>
                  <a:gd name="T23" fmla="*/ 48 h 158"/>
                  <a:gd name="T24" fmla="*/ 59 w 242"/>
                  <a:gd name="T25" fmla="*/ 45 h 158"/>
                  <a:gd name="T26" fmla="*/ 73 w 242"/>
                  <a:gd name="T27" fmla="*/ 49 h 158"/>
                  <a:gd name="T28" fmla="*/ 63 w 242"/>
                  <a:gd name="T29" fmla="*/ 44 h 158"/>
                  <a:gd name="T30" fmla="*/ 71 w 242"/>
                  <a:gd name="T31" fmla="*/ 42 h 158"/>
                  <a:gd name="T32" fmla="*/ 76 w 242"/>
                  <a:gd name="T33" fmla="*/ 39 h 158"/>
                  <a:gd name="T34" fmla="*/ 80 w 242"/>
                  <a:gd name="T35" fmla="*/ 37 h 158"/>
                  <a:gd name="T36" fmla="*/ 172 w 242"/>
                  <a:gd name="T37" fmla="*/ 84 h 158"/>
                  <a:gd name="T38" fmla="*/ 81 w 242"/>
                  <a:gd name="T39" fmla="*/ 24 h 158"/>
                  <a:gd name="T40" fmla="*/ 184 w 242"/>
                  <a:gd name="T41" fmla="*/ 80 h 158"/>
                  <a:gd name="T42" fmla="*/ 167 w 242"/>
                  <a:gd name="T43" fmla="*/ 70 h 158"/>
                  <a:gd name="T44" fmla="*/ 81 w 242"/>
                  <a:gd name="T45" fmla="*/ 12 h 158"/>
                  <a:gd name="T46" fmla="*/ 84 w 242"/>
                  <a:gd name="T47" fmla="*/ 2 h 158"/>
                  <a:gd name="T48" fmla="*/ 108 w 242"/>
                  <a:gd name="T49" fmla="*/ 7 h 158"/>
                  <a:gd name="T50" fmla="*/ 124 w 242"/>
                  <a:gd name="T51" fmla="*/ 9 h 158"/>
                  <a:gd name="T52" fmla="*/ 137 w 242"/>
                  <a:gd name="T53" fmla="*/ 11 h 158"/>
                  <a:gd name="T54" fmla="*/ 152 w 242"/>
                  <a:gd name="T55" fmla="*/ 16 h 158"/>
                  <a:gd name="T56" fmla="*/ 228 w 242"/>
                  <a:gd name="T57" fmla="*/ 43 h 158"/>
                  <a:gd name="T58" fmla="*/ 233 w 242"/>
                  <a:gd name="T59" fmla="*/ 42 h 158"/>
                  <a:gd name="T60" fmla="*/ 234 w 242"/>
                  <a:gd name="T61" fmla="*/ 38 h 158"/>
                  <a:gd name="T62" fmla="*/ 207 w 242"/>
                  <a:gd name="T63" fmla="*/ 25 h 158"/>
                  <a:gd name="T64" fmla="*/ 232 w 242"/>
                  <a:gd name="T65" fmla="*/ 39 h 158"/>
                  <a:gd name="T66" fmla="*/ 174 w 242"/>
                  <a:gd name="T67" fmla="*/ 20 h 158"/>
                  <a:gd name="T68" fmla="*/ 218 w 242"/>
                  <a:gd name="T69" fmla="*/ 53 h 158"/>
                  <a:gd name="T70" fmla="*/ 208 w 242"/>
                  <a:gd name="T71" fmla="*/ 50 h 158"/>
                  <a:gd name="T72" fmla="*/ 215 w 242"/>
                  <a:gd name="T73" fmla="*/ 53 h 158"/>
                  <a:gd name="T74" fmla="*/ 209 w 242"/>
                  <a:gd name="T75" fmla="*/ 58 h 158"/>
                  <a:gd name="T76" fmla="*/ 127 w 242"/>
                  <a:gd name="T77" fmla="*/ 13 h 158"/>
                  <a:gd name="T78" fmla="*/ 202 w 242"/>
                  <a:gd name="T79" fmla="*/ 65 h 158"/>
                  <a:gd name="T80" fmla="*/ 198 w 242"/>
                  <a:gd name="T81" fmla="*/ 68 h 158"/>
                  <a:gd name="T82" fmla="*/ 187 w 242"/>
                  <a:gd name="T83" fmla="*/ 78 h 158"/>
                  <a:gd name="T84" fmla="*/ 183 w 242"/>
                  <a:gd name="T85" fmla="*/ 82 h 158"/>
                  <a:gd name="T86" fmla="*/ 80 w 242"/>
                  <a:gd name="T87" fmla="*/ 22 h 158"/>
                  <a:gd name="T88" fmla="*/ 177 w 242"/>
                  <a:gd name="T89" fmla="*/ 83 h 158"/>
                  <a:gd name="T90" fmla="*/ 152 w 242"/>
                  <a:gd name="T91" fmla="*/ 77 h 158"/>
                  <a:gd name="T92" fmla="*/ 170 w 242"/>
                  <a:gd name="T93" fmla="*/ 92 h 158"/>
                  <a:gd name="T94" fmla="*/ 164 w 242"/>
                  <a:gd name="T95" fmla="*/ 97 h 158"/>
                  <a:gd name="T96" fmla="*/ 162 w 242"/>
                  <a:gd name="T97" fmla="*/ 100 h 158"/>
                  <a:gd name="T98" fmla="*/ 160 w 242"/>
                  <a:gd name="T99" fmla="*/ 102 h 158"/>
                  <a:gd name="T100" fmla="*/ 154 w 242"/>
                  <a:gd name="T101" fmla="*/ 105 h 158"/>
                  <a:gd name="T102" fmla="*/ 150 w 242"/>
                  <a:gd name="T103" fmla="*/ 109 h 158"/>
                  <a:gd name="T104" fmla="*/ 44 w 242"/>
                  <a:gd name="T105" fmla="*/ 49 h 158"/>
                  <a:gd name="T106" fmla="*/ 37 w 242"/>
                  <a:gd name="T107" fmla="*/ 49 h 158"/>
                  <a:gd name="T108" fmla="*/ 26 w 242"/>
                  <a:gd name="T109" fmla="*/ 54 h 158"/>
                  <a:gd name="T110" fmla="*/ 21 w 242"/>
                  <a:gd name="T111" fmla="*/ 55 h 158"/>
                  <a:gd name="T112" fmla="*/ 127 w 242"/>
                  <a:gd name="T113" fmla="*/ 126 h 158"/>
                  <a:gd name="T114" fmla="*/ 123 w 242"/>
                  <a:gd name="T115" fmla="*/ 130 h 158"/>
                  <a:gd name="T116" fmla="*/ 117 w 242"/>
                  <a:gd name="T117" fmla="*/ 136 h 158"/>
                  <a:gd name="T118" fmla="*/ 119 w 242"/>
                  <a:gd name="T119" fmla="*/ 134 h 158"/>
                  <a:gd name="T120" fmla="*/ 103 w 242"/>
                  <a:gd name="T121" fmla="*/ 141 h 158"/>
                  <a:gd name="T122" fmla="*/ 92 w 242"/>
                  <a:gd name="T123" fmla="*/ 13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2" h="158">
                    <a:moveTo>
                      <a:pt x="97" y="155"/>
                    </a:moveTo>
                    <a:cubicBezTo>
                      <a:pt x="95" y="154"/>
                      <a:pt x="95" y="154"/>
                      <a:pt x="95" y="154"/>
                    </a:cubicBezTo>
                    <a:cubicBezTo>
                      <a:pt x="94" y="155"/>
                      <a:pt x="94" y="155"/>
                      <a:pt x="94" y="155"/>
                    </a:cubicBezTo>
                    <a:cubicBezTo>
                      <a:pt x="95" y="156"/>
                      <a:pt x="95" y="156"/>
                      <a:pt x="95" y="156"/>
                    </a:cubicBezTo>
                    <a:cubicBezTo>
                      <a:pt x="100" y="154"/>
                      <a:pt x="100" y="154"/>
                      <a:pt x="100" y="154"/>
                    </a:cubicBezTo>
                    <a:cubicBezTo>
                      <a:pt x="101" y="154"/>
                      <a:pt x="101" y="153"/>
                      <a:pt x="101" y="153"/>
                    </a:cubicBezTo>
                    <a:cubicBezTo>
                      <a:pt x="101" y="152"/>
                      <a:pt x="101" y="152"/>
                      <a:pt x="101" y="151"/>
                    </a:cubicBezTo>
                    <a:cubicBezTo>
                      <a:pt x="99" y="150"/>
                      <a:pt x="99" y="150"/>
                      <a:pt x="99" y="150"/>
                    </a:cubicBezTo>
                    <a:cubicBezTo>
                      <a:pt x="101" y="150"/>
                      <a:pt x="101" y="150"/>
                      <a:pt x="101" y="150"/>
                    </a:cubicBezTo>
                    <a:cubicBezTo>
                      <a:pt x="102" y="150"/>
                      <a:pt x="103" y="150"/>
                      <a:pt x="103" y="149"/>
                    </a:cubicBezTo>
                    <a:cubicBezTo>
                      <a:pt x="103" y="149"/>
                      <a:pt x="103" y="148"/>
                      <a:pt x="102" y="148"/>
                    </a:cubicBezTo>
                    <a:cubicBezTo>
                      <a:pt x="101" y="147"/>
                      <a:pt x="101" y="147"/>
                      <a:pt x="101" y="147"/>
                    </a:cubicBezTo>
                    <a:cubicBezTo>
                      <a:pt x="105" y="148"/>
                      <a:pt x="105" y="148"/>
                      <a:pt x="105" y="148"/>
                    </a:cubicBezTo>
                    <a:cubicBezTo>
                      <a:pt x="106" y="148"/>
                      <a:pt x="107" y="147"/>
                      <a:pt x="107" y="147"/>
                    </a:cubicBezTo>
                    <a:cubicBezTo>
                      <a:pt x="107" y="146"/>
                      <a:pt x="107" y="145"/>
                      <a:pt x="106" y="145"/>
                    </a:cubicBezTo>
                    <a:cubicBezTo>
                      <a:pt x="102" y="142"/>
                      <a:pt x="102" y="142"/>
                      <a:pt x="102" y="142"/>
                    </a:cubicBezTo>
                    <a:cubicBezTo>
                      <a:pt x="108" y="144"/>
                      <a:pt x="108" y="144"/>
                      <a:pt x="108" y="144"/>
                    </a:cubicBezTo>
                    <a:cubicBezTo>
                      <a:pt x="109" y="144"/>
                      <a:pt x="110" y="144"/>
                      <a:pt x="110" y="143"/>
                    </a:cubicBezTo>
                    <a:cubicBezTo>
                      <a:pt x="110" y="143"/>
                      <a:pt x="110" y="143"/>
                      <a:pt x="110" y="143"/>
                    </a:cubicBezTo>
                    <a:cubicBezTo>
                      <a:pt x="110" y="142"/>
                      <a:pt x="110" y="142"/>
                      <a:pt x="110" y="142"/>
                    </a:cubicBezTo>
                    <a:cubicBezTo>
                      <a:pt x="110" y="141"/>
                      <a:pt x="110" y="141"/>
                      <a:pt x="110" y="141"/>
                    </a:cubicBezTo>
                    <a:cubicBezTo>
                      <a:pt x="109" y="141"/>
                      <a:pt x="109" y="141"/>
                      <a:pt x="108" y="140"/>
                    </a:cubicBezTo>
                    <a:cubicBezTo>
                      <a:pt x="106" y="139"/>
                      <a:pt x="102" y="137"/>
                      <a:pt x="98" y="134"/>
                    </a:cubicBezTo>
                    <a:cubicBezTo>
                      <a:pt x="97" y="133"/>
                      <a:pt x="95" y="132"/>
                      <a:pt x="94" y="132"/>
                    </a:cubicBezTo>
                    <a:cubicBezTo>
                      <a:pt x="93" y="131"/>
                      <a:pt x="93" y="131"/>
                      <a:pt x="92"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1" y="131"/>
                      <a:pt x="91" y="131"/>
                      <a:pt x="91" y="131"/>
                    </a:cubicBezTo>
                    <a:cubicBezTo>
                      <a:pt x="92" y="131"/>
                      <a:pt x="92" y="131"/>
                      <a:pt x="92" y="131"/>
                    </a:cubicBezTo>
                    <a:cubicBezTo>
                      <a:pt x="92" y="131"/>
                      <a:pt x="92" y="131"/>
                      <a:pt x="92" y="131"/>
                    </a:cubicBezTo>
                    <a:cubicBezTo>
                      <a:pt x="91" y="131"/>
                      <a:pt x="91" y="131"/>
                      <a:pt x="91" y="131"/>
                    </a:cubicBezTo>
                    <a:cubicBezTo>
                      <a:pt x="92" y="131"/>
                      <a:pt x="92" y="131"/>
                      <a:pt x="92" y="131"/>
                    </a:cubicBezTo>
                    <a:cubicBezTo>
                      <a:pt x="91" y="131"/>
                      <a:pt x="91" y="131"/>
                      <a:pt x="91" y="131"/>
                    </a:cubicBezTo>
                    <a:cubicBezTo>
                      <a:pt x="92" y="132"/>
                      <a:pt x="92" y="132"/>
                      <a:pt x="92" y="132"/>
                    </a:cubicBezTo>
                    <a:cubicBezTo>
                      <a:pt x="92" y="131"/>
                      <a:pt x="92" y="131"/>
                      <a:pt x="92" y="131"/>
                    </a:cubicBezTo>
                    <a:cubicBezTo>
                      <a:pt x="91" y="131"/>
                      <a:pt x="91" y="131"/>
                      <a:pt x="91" y="131"/>
                    </a:cubicBezTo>
                    <a:cubicBezTo>
                      <a:pt x="92" y="132"/>
                      <a:pt x="92" y="132"/>
                      <a:pt x="92" y="132"/>
                    </a:cubicBezTo>
                    <a:cubicBezTo>
                      <a:pt x="91" y="131"/>
                      <a:pt x="91" y="131"/>
                      <a:pt x="91" y="131"/>
                    </a:cubicBezTo>
                    <a:cubicBezTo>
                      <a:pt x="90" y="133"/>
                      <a:pt x="90" y="133"/>
                      <a:pt x="90" y="133"/>
                    </a:cubicBezTo>
                    <a:cubicBezTo>
                      <a:pt x="114" y="142"/>
                      <a:pt x="114" y="142"/>
                      <a:pt x="114" y="142"/>
                    </a:cubicBezTo>
                    <a:cubicBezTo>
                      <a:pt x="115" y="142"/>
                      <a:pt x="116" y="142"/>
                      <a:pt x="116" y="141"/>
                    </a:cubicBezTo>
                    <a:cubicBezTo>
                      <a:pt x="117" y="140"/>
                      <a:pt x="116" y="139"/>
                      <a:pt x="116" y="139"/>
                    </a:cubicBezTo>
                    <a:cubicBezTo>
                      <a:pt x="116" y="139"/>
                      <a:pt x="110" y="136"/>
                      <a:pt x="104" y="132"/>
                    </a:cubicBezTo>
                    <a:cubicBezTo>
                      <a:pt x="101" y="130"/>
                      <a:pt x="97" y="128"/>
                      <a:pt x="95" y="127"/>
                    </a:cubicBezTo>
                    <a:cubicBezTo>
                      <a:pt x="94" y="126"/>
                      <a:pt x="93" y="125"/>
                      <a:pt x="93" y="125"/>
                    </a:cubicBezTo>
                    <a:cubicBezTo>
                      <a:pt x="92" y="124"/>
                      <a:pt x="92" y="124"/>
                      <a:pt x="92" y="124"/>
                    </a:cubicBezTo>
                    <a:cubicBezTo>
                      <a:pt x="92" y="124"/>
                      <a:pt x="92" y="124"/>
                      <a:pt x="92" y="124"/>
                    </a:cubicBezTo>
                    <a:cubicBezTo>
                      <a:pt x="91" y="125"/>
                      <a:pt x="91" y="125"/>
                      <a:pt x="91" y="125"/>
                    </a:cubicBezTo>
                    <a:cubicBezTo>
                      <a:pt x="92" y="124"/>
                      <a:pt x="92" y="124"/>
                      <a:pt x="92" y="124"/>
                    </a:cubicBezTo>
                    <a:cubicBezTo>
                      <a:pt x="92" y="124"/>
                      <a:pt x="92" y="124"/>
                      <a:pt x="92" y="124"/>
                    </a:cubicBezTo>
                    <a:cubicBezTo>
                      <a:pt x="91" y="125"/>
                      <a:pt x="91" y="125"/>
                      <a:pt x="91" y="125"/>
                    </a:cubicBezTo>
                    <a:cubicBezTo>
                      <a:pt x="92" y="124"/>
                      <a:pt x="92" y="124"/>
                      <a:pt x="92" y="124"/>
                    </a:cubicBezTo>
                    <a:cubicBezTo>
                      <a:pt x="91" y="125"/>
                      <a:pt x="91" y="125"/>
                      <a:pt x="91" y="125"/>
                    </a:cubicBezTo>
                    <a:cubicBezTo>
                      <a:pt x="92" y="125"/>
                      <a:pt x="92" y="125"/>
                      <a:pt x="92" y="125"/>
                    </a:cubicBezTo>
                    <a:cubicBezTo>
                      <a:pt x="92" y="125"/>
                      <a:pt x="92" y="125"/>
                      <a:pt x="92" y="124"/>
                    </a:cubicBezTo>
                    <a:cubicBezTo>
                      <a:pt x="91" y="125"/>
                      <a:pt x="91" y="125"/>
                      <a:pt x="91" y="125"/>
                    </a:cubicBezTo>
                    <a:cubicBezTo>
                      <a:pt x="92" y="125"/>
                      <a:pt x="92" y="125"/>
                      <a:pt x="92" y="125"/>
                    </a:cubicBezTo>
                    <a:cubicBezTo>
                      <a:pt x="91" y="125"/>
                      <a:pt x="91" y="125"/>
                      <a:pt x="91" y="125"/>
                    </a:cubicBezTo>
                    <a:cubicBezTo>
                      <a:pt x="92" y="126"/>
                      <a:pt x="92" y="126"/>
                      <a:pt x="92" y="126"/>
                    </a:cubicBezTo>
                    <a:cubicBezTo>
                      <a:pt x="92" y="125"/>
                      <a:pt x="92" y="125"/>
                      <a:pt x="92" y="125"/>
                    </a:cubicBezTo>
                    <a:cubicBezTo>
                      <a:pt x="91" y="125"/>
                      <a:pt x="91" y="125"/>
                      <a:pt x="91" y="125"/>
                    </a:cubicBezTo>
                    <a:cubicBezTo>
                      <a:pt x="92" y="126"/>
                      <a:pt x="92" y="126"/>
                      <a:pt x="92" y="126"/>
                    </a:cubicBezTo>
                    <a:cubicBezTo>
                      <a:pt x="91" y="125"/>
                      <a:pt x="91" y="125"/>
                      <a:pt x="91" y="125"/>
                    </a:cubicBezTo>
                    <a:cubicBezTo>
                      <a:pt x="90" y="127"/>
                      <a:pt x="90" y="127"/>
                      <a:pt x="90" y="127"/>
                    </a:cubicBezTo>
                    <a:cubicBezTo>
                      <a:pt x="90" y="127"/>
                      <a:pt x="97" y="129"/>
                      <a:pt x="103" y="132"/>
                    </a:cubicBezTo>
                    <a:cubicBezTo>
                      <a:pt x="107" y="133"/>
                      <a:pt x="110" y="134"/>
                      <a:pt x="113" y="135"/>
                    </a:cubicBezTo>
                    <a:cubicBezTo>
                      <a:pt x="115" y="136"/>
                      <a:pt x="116" y="136"/>
                      <a:pt x="117" y="136"/>
                    </a:cubicBezTo>
                    <a:cubicBezTo>
                      <a:pt x="117" y="137"/>
                      <a:pt x="118" y="137"/>
                      <a:pt x="118" y="137"/>
                    </a:cubicBezTo>
                    <a:cubicBezTo>
                      <a:pt x="118" y="137"/>
                      <a:pt x="119" y="137"/>
                      <a:pt x="119" y="137"/>
                    </a:cubicBezTo>
                    <a:cubicBezTo>
                      <a:pt x="120" y="137"/>
                      <a:pt x="120" y="137"/>
                      <a:pt x="120" y="137"/>
                    </a:cubicBezTo>
                    <a:cubicBezTo>
                      <a:pt x="120" y="137"/>
                      <a:pt x="120" y="137"/>
                      <a:pt x="121" y="136"/>
                    </a:cubicBezTo>
                    <a:cubicBezTo>
                      <a:pt x="121" y="136"/>
                      <a:pt x="121" y="136"/>
                      <a:pt x="121" y="136"/>
                    </a:cubicBezTo>
                    <a:cubicBezTo>
                      <a:pt x="121" y="135"/>
                      <a:pt x="121" y="135"/>
                      <a:pt x="121" y="135"/>
                    </a:cubicBezTo>
                    <a:cubicBezTo>
                      <a:pt x="121" y="135"/>
                      <a:pt x="121" y="135"/>
                      <a:pt x="120" y="134"/>
                    </a:cubicBezTo>
                    <a:cubicBezTo>
                      <a:pt x="120" y="134"/>
                      <a:pt x="120" y="134"/>
                      <a:pt x="120" y="133"/>
                    </a:cubicBezTo>
                    <a:cubicBezTo>
                      <a:pt x="118" y="132"/>
                      <a:pt x="115" y="130"/>
                      <a:pt x="111" y="128"/>
                    </a:cubicBezTo>
                    <a:cubicBezTo>
                      <a:pt x="84" y="110"/>
                      <a:pt x="2" y="60"/>
                      <a:pt x="2" y="60"/>
                    </a:cubicBezTo>
                    <a:cubicBezTo>
                      <a:pt x="1" y="62"/>
                      <a:pt x="1" y="62"/>
                      <a:pt x="1" y="62"/>
                    </a:cubicBezTo>
                    <a:cubicBezTo>
                      <a:pt x="2" y="62"/>
                      <a:pt x="2" y="62"/>
                      <a:pt x="2" y="62"/>
                    </a:cubicBezTo>
                    <a:cubicBezTo>
                      <a:pt x="1" y="62"/>
                      <a:pt x="1" y="62"/>
                      <a:pt x="1" y="62"/>
                    </a:cubicBezTo>
                    <a:cubicBezTo>
                      <a:pt x="2" y="63"/>
                      <a:pt x="2" y="63"/>
                      <a:pt x="2" y="63"/>
                    </a:cubicBezTo>
                    <a:cubicBezTo>
                      <a:pt x="2" y="62"/>
                      <a:pt x="2" y="62"/>
                      <a:pt x="2" y="62"/>
                    </a:cubicBezTo>
                    <a:cubicBezTo>
                      <a:pt x="1" y="62"/>
                      <a:pt x="1" y="62"/>
                      <a:pt x="1" y="62"/>
                    </a:cubicBezTo>
                    <a:cubicBezTo>
                      <a:pt x="2" y="63"/>
                      <a:pt x="2" y="63"/>
                      <a:pt x="2" y="63"/>
                    </a:cubicBezTo>
                    <a:cubicBezTo>
                      <a:pt x="2" y="62"/>
                      <a:pt x="2" y="62"/>
                      <a:pt x="2" y="62"/>
                    </a:cubicBezTo>
                    <a:cubicBezTo>
                      <a:pt x="2" y="63"/>
                      <a:pt x="2" y="63"/>
                      <a:pt x="2" y="63"/>
                    </a:cubicBezTo>
                    <a:cubicBezTo>
                      <a:pt x="2" y="63"/>
                      <a:pt x="2" y="63"/>
                      <a:pt x="2" y="63"/>
                    </a:cubicBezTo>
                    <a:cubicBezTo>
                      <a:pt x="2" y="62"/>
                      <a:pt x="2" y="62"/>
                      <a:pt x="2" y="62"/>
                    </a:cubicBezTo>
                    <a:cubicBezTo>
                      <a:pt x="2" y="63"/>
                      <a:pt x="2" y="63"/>
                      <a:pt x="2" y="63"/>
                    </a:cubicBezTo>
                    <a:cubicBezTo>
                      <a:pt x="2" y="63"/>
                      <a:pt x="2" y="63"/>
                      <a:pt x="4" y="64"/>
                    </a:cubicBezTo>
                    <a:cubicBezTo>
                      <a:pt x="8" y="65"/>
                      <a:pt x="18" y="71"/>
                      <a:pt x="29" y="78"/>
                    </a:cubicBezTo>
                    <a:cubicBezTo>
                      <a:pt x="47" y="88"/>
                      <a:pt x="70" y="102"/>
                      <a:pt x="88" y="113"/>
                    </a:cubicBezTo>
                    <a:cubicBezTo>
                      <a:pt x="98" y="118"/>
                      <a:pt x="106" y="123"/>
                      <a:pt x="112" y="127"/>
                    </a:cubicBezTo>
                    <a:cubicBezTo>
                      <a:pt x="115" y="129"/>
                      <a:pt x="118" y="130"/>
                      <a:pt x="119" y="131"/>
                    </a:cubicBezTo>
                    <a:cubicBezTo>
                      <a:pt x="120" y="132"/>
                      <a:pt x="121" y="132"/>
                      <a:pt x="122" y="132"/>
                    </a:cubicBezTo>
                    <a:cubicBezTo>
                      <a:pt x="122" y="133"/>
                      <a:pt x="122" y="133"/>
                      <a:pt x="122" y="133"/>
                    </a:cubicBezTo>
                    <a:cubicBezTo>
                      <a:pt x="123" y="133"/>
                      <a:pt x="123" y="133"/>
                      <a:pt x="123" y="133"/>
                    </a:cubicBezTo>
                    <a:cubicBezTo>
                      <a:pt x="124" y="133"/>
                      <a:pt x="124" y="133"/>
                      <a:pt x="124" y="133"/>
                    </a:cubicBezTo>
                    <a:cubicBezTo>
                      <a:pt x="125" y="132"/>
                      <a:pt x="125" y="132"/>
                      <a:pt x="125" y="132"/>
                    </a:cubicBezTo>
                    <a:cubicBezTo>
                      <a:pt x="125" y="132"/>
                      <a:pt x="125" y="131"/>
                      <a:pt x="125" y="131"/>
                    </a:cubicBezTo>
                    <a:cubicBezTo>
                      <a:pt x="125" y="131"/>
                      <a:pt x="125" y="130"/>
                      <a:pt x="124" y="130"/>
                    </a:cubicBezTo>
                    <a:cubicBezTo>
                      <a:pt x="124" y="130"/>
                      <a:pt x="122" y="129"/>
                      <a:pt x="119" y="127"/>
                    </a:cubicBezTo>
                    <a:cubicBezTo>
                      <a:pt x="108" y="121"/>
                      <a:pt x="81" y="104"/>
                      <a:pt x="56" y="89"/>
                    </a:cubicBezTo>
                    <a:cubicBezTo>
                      <a:pt x="44" y="82"/>
                      <a:pt x="32" y="74"/>
                      <a:pt x="24" y="69"/>
                    </a:cubicBezTo>
                    <a:cubicBezTo>
                      <a:pt x="19" y="66"/>
                      <a:pt x="16" y="64"/>
                      <a:pt x="13" y="62"/>
                    </a:cubicBezTo>
                    <a:cubicBezTo>
                      <a:pt x="12" y="61"/>
                      <a:pt x="11" y="60"/>
                      <a:pt x="11" y="60"/>
                    </a:cubicBezTo>
                    <a:cubicBezTo>
                      <a:pt x="10" y="59"/>
                      <a:pt x="10" y="59"/>
                      <a:pt x="10" y="59"/>
                    </a:cubicBezTo>
                    <a:cubicBezTo>
                      <a:pt x="10" y="59"/>
                      <a:pt x="10" y="59"/>
                      <a:pt x="10" y="59"/>
                    </a:cubicBezTo>
                    <a:cubicBezTo>
                      <a:pt x="10" y="59"/>
                      <a:pt x="10" y="59"/>
                      <a:pt x="10" y="59"/>
                    </a:cubicBezTo>
                    <a:cubicBezTo>
                      <a:pt x="10" y="59"/>
                      <a:pt x="10" y="59"/>
                      <a:pt x="10" y="59"/>
                    </a:cubicBezTo>
                    <a:cubicBezTo>
                      <a:pt x="10" y="59"/>
                      <a:pt x="10" y="59"/>
                      <a:pt x="10" y="59"/>
                    </a:cubicBezTo>
                    <a:cubicBezTo>
                      <a:pt x="10" y="59"/>
                      <a:pt x="10" y="59"/>
                      <a:pt x="10" y="59"/>
                    </a:cubicBezTo>
                    <a:cubicBezTo>
                      <a:pt x="10" y="59"/>
                      <a:pt x="10" y="59"/>
                      <a:pt x="10" y="59"/>
                    </a:cubicBezTo>
                    <a:cubicBezTo>
                      <a:pt x="9" y="60"/>
                      <a:pt x="9" y="60"/>
                      <a:pt x="9" y="60"/>
                    </a:cubicBezTo>
                    <a:cubicBezTo>
                      <a:pt x="10" y="60"/>
                      <a:pt x="10" y="60"/>
                      <a:pt x="10" y="60"/>
                    </a:cubicBezTo>
                    <a:cubicBezTo>
                      <a:pt x="10" y="59"/>
                      <a:pt x="10" y="59"/>
                      <a:pt x="10" y="59"/>
                    </a:cubicBezTo>
                    <a:cubicBezTo>
                      <a:pt x="9" y="60"/>
                      <a:pt x="9" y="60"/>
                      <a:pt x="9" y="60"/>
                    </a:cubicBezTo>
                    <a:cubicBezTo>
                      <a:pt x="10" y="60"/>
                      <a:pt x="10" y="60"/>
                      <a:pt x="10" y="60"/>
                    </a:cubicBezTo>
                    <a:cubicBezTo>
                      <a:pt x="9" y="60"/>
                      <a:pt x="9" y="60"/>
                      <a:pt x="9" y="60"/>
                    </a:cubicBezTo>
                    <a:cubicBezTo>
                      <a:pt x="10" y="60"/>
                      <a:pt x="10" y="60"/>
                      <a:pt x="10" y="60"/>
                    </a:cubicBezTo>
                    <a:cubicBezTo>
                      <a:pt x="10" y="60"/>
                      <a:pt x="10" y="60"/>
                      <a:pt x="10" y="60"/>
                    </a:cubicBezTo>
                    <a:cubicBezTo>
                      <a:pt x="9" y="60"/>
                      <a:pt x="9" y="60"/>
                      <a:pt x="9" y="60"/>
                    </a:cubicBezTo>
                    <a:cubicBezTo>
                      <a:pt x="10" y="60"/>
                      <a:pt x="10" y="60"/>
                      <a:pt x="10" y="60"/>
                    </a:cubicBezTo>
                    <a:cubicBezTo>
                      <a:pt x="10" y="60"/>
                      <a:pt x="10" y="60"/>
                      <a:pt x="10" y="60"/>
                    </a:cubicBezTo>
                    <a:cubicBezTo>
                      <a:pt x="9" y="60"/>
                      <a:pt x="9" y="60"/>
                      <a:pt x="9" y="60"/>
                    </a:cubicBezTo>
                    <a:cubicBezTo>
                      <a:pt x="9" y="61"/>
                      <a:pt x="9" y="61"/>
                      <a:pt x="9" y="61"/>
                    </a:cubicBezTo>
                    <a:cubicBezTo>
                      <a:pt x="10" y="60"/>
                      <a:pt x="10" y="60"/>
                      <a:pt x="10" y="60"/>
                    </a:cubicBezTo>
                    <a:cubicBezTo>
                      <a:pt x="9" y="60"/>
                      <a:pt x="9" y="60"/>
                      <a:pt x="9" y="60"/>
                    </a:cubicBezTo>
                    <a:cubicBezTo>
                      <a:pt x="9" y="61"/>
                      <a:pt x="9" y="61"/>
                      <a:pt x="9" y="61"/>
                    </a:cubicBezTo>
                    <a:cubicBezTo>
                      <a:pt x="9" y="60"/>
                      <a:pt x="9" y="60"/>
                      <a:pt x="9" y="60"/>
                    </a:cubicBezTo>
                    <a:cubicBezTo>
                      <a:pt x="9" y="61"/>
                      <a:pt x="9" y="61"/>
                      <a:pt x="9" y="61"/>
                    </a:cubicBezTo>
                    <a:cubicBezTo>
                      <a:pt x="9" y="61"/>
                      <a:pt x="9" y="61"/>
                      <a:pt x="9" y="61"/>
                    </a:cubicBezTo>
                    <a:cubicBezTo>
                      <a:pt x="9" y="60"/>
                      <a:pt x="9" y="60"/>
                      <a:pt x="9" y="60"/>
                    </a:cubicBezTo>
                    <a:cubicBezTo>
                      <a:pt x="9" y="61"/>
                      <a:pt x="9" y="61"/>
                      <a:pt x="9" y="61"/>
                    </a:cubicBezTo>
                    <a:cubicBezTo>
                      <a:pt x="9" y="61"/>
                      <a:pt x="10" y="61"/>
                      <a:pt x="11" y="62"/>
                    </a:cubicBezTo>
                    <a:cubicBezTo>
                      <a:pt x="16" y="63"/>
                      <a:pt x="26" y="68"/>
                      <a:pt x="37" y="75"/>
                    </a:cubicBezTo>
                    <a:cubicBezTo>
                      <a:pt x="55" y="85"/>
                      <a:pt x="78" y="98"/>
                      <a:pt x="96" y="109"/>
                    </a:cubicBezTo>
                    <a:cubicBezTo>
                      <a:pt x="105" y="115"/>
                      <a:pt x="113" y="119"/>
                      <a:pt x="119" y="123"/>
                    </a:cubicBezTo>
                    <a:cubicBezTo>
                      <a:pt x="124" y="126"/>
                      <a:pt x="128" y="128"/>
                      <a:pt x="128" y="128"/>
                    </a:cubicBezTo>
                    <a:cubicBezTo>
                      <a:pt x="128" y="129"/>
                      <a:pt x="129" y="129"/>
                      <a:pt x="130" y="128"/>
                    </a:cubicBezTo>
                    <a:cubicBezTo>
                      <a:pt x="130" y="127"/>
                      <a:pt x="130" y="127"/>
                      <a:pt x="130" y="127"/>
                    </a:cubicBezTo>
                    <a:cubicBezTo>
                      <a:pt x="130" y="126"/>
                      <a:pt x="130" y="126"/>
                      <a:pt x="130" y="126"/>
                    </a:cubicBezTo>
                    <a:cubicBezTo>
                      <a:pt x="129" y="125"/>
                      <a:pt x="129" y="125"/>
                      <a:pt x="129" y="125"/>
                    </a:cubicBezTo>
                    <a:cubicBezTo>
                      <a:pt x="127" y="124"/>
                      <a:pt x="125" y="122"/>
                      <a:pt x="121" y="120"/>
                    </a:cubicBezTo>
                    <a:cubicBezTo>
                      <a:pt x="108" y="112"/>
                      <a:pt x="82" y="96"/>
                      <a:pt x="60" y="83"/>
                    </a:cubicBezTo>
                    <a:cubicBezTo>
                      <a:pt x="48" y="76"/>
                      <a:pt x="38" y="70"/>
                      <a:pt x="30" y="65"/>
                    </a:cubicBezTo>
                    <a:cubicBezTo>
                      <a:pt x="26" y="62"/>
                      <a:pt x="23" y="60"/>
                      <a:pt x="21" y="59"/>
                    </a:cubicBezTo>
                    <a:cubicBezTo>
                      <a:pt x="20" y="58"/>
                      <a:pt x="19" y="57"/>
                      <a:pt x="18" y="57"/>
                    </a:cubicBezTo>
                    <a:cubicBezTo>
                      <a:pt x="18" y="57"/>
                      <a:pt x="18" y="57"/>
                      <a:pt x="18" y="57"/>
                    </a:cubicBezTo>
                    <a:cubicBezTo>
                      <a:pt x="18" y="57"/>
                      <a:pt x="18" y="57"/>
                      <a:pt x="18" y="57"/>
                    </a:cubicBezTo>
                    <a:cubicBezTo>
                      <a:pt x="17" y="57"/>
                      <a:pt x="17" y="57"/>
                      <a:pt x="17" y="57"/>
                    </a:cubicBezTo>
                    <a:cubicBezTo>
                      <a:pt x="18" y="57"/>
                      <a:pt x="18" y="57"/>
                      <a:pt x="18" y="57"/>
                    </a:cubicBezTo>
                    <a:cubicBezTo>
                      <a:pt x="18" y="57"/>
                      <a:pt x="18" y="57"/>
                      <a:pt x="18" y="57"/>
                    </a:cubicBezTo>
                    <a:cubicBezTo>
                      <a:pt x="17" y="57"/>
                      <a:pt x="17" y="57"/>
                      <a:pt x="17" y="57"/>
                    </a:cubicBezTo>
                    <a:cubicBezTo>
                      <a:pt x="18" y="57"/>
                      <a:pt x="18" y="57"/>
                      <a:pt x="18" y="57"/>
                    </a:cubicBezTo>
                    <a:cubicBezTo>
                      <a:pt x="17" y="57"/>
                      <a:pt x="17" y="57"/>
                      <a:pt x="17" y="57"/>
                    </a:cubicBezTo>
                    <a:cubicBezTo>
                      <a:pt x="18" y="58"/>
                      <a:pt x="18" y="58"/>
                      <a:pt x="18" y="58"/>
                    </a:cubicBezTo>
                    <a:cubicBezTo>
                      <a:pt x="18" y="57"/>
                      <a:pt x="18" y="57"/>
                      <a:pt x="18" y="57"/>
                    </a:cubicBezTo>
                    <a:cubicBezTo>
                      <a:pt x="17" y="57"/>
                      <a:pt x="17" y="57"/>
                      <a:pt x="17" y="57"/>
                    </a:cubicBezTo>
                    <a:cubicBezTo>
                      <a:pt x="18" y="58"/>
                      <a:pt x="18" y="58"/>
                      <a:pt x="18" y="58"/>
                    </a:cubicBezTo>
                    <a:cubicBezTo>
                      <a:pt x="17" y="57"/>
                      <a:pt x="17" y="57"/>
                      <a:pt x="17" y="57"/>
                    </a:cubicBezTo>
                    <a:cubicBezTo>
                      <a:pt x="16" y="58"/>
                      <a:pt x="16" y="58"/>
                      <a:pt x="16" y="58"/>
                    </a:cubicBezTo>
                    <a:cubicBezTo>
                      <a:pt x="133" y="126"/>
                      <a:pt x="133" y="126"/>
                      <a:pt x="133" y="126"/>
                    </a:cubicBezTo>
                    <a:cubicBezTo>
                      <a:pt x="133" y="126"/>
                      <a:pt x="134" y="126"/>
                      <a:pt x="135" y="126"/>
                    </a:cubicBezTo>
                    <a:cubicBezTo>
                      <a:pt x="135" y="125"/>
                      <a:pt x="135" y="124"/>
                      <a:pt x="134" y="124"/>
                    </a:cubicBezTo>
                    <a:cubicBezTo>
                      <a:pt x="108" y="107"/>
                      <a:pt x="108" y="107"/>
                      <a:pt x="108" y="107"/>
                    </a:cubicBezTo>
                    <a:cubicBezTo>
                      <a:pt x="136" y="123"/>
                      <a:pt x="136" y="123"/>
                      <a:pt x="136" y="123"/>
                    </a:cubicBezTo>
                    <a:cubicBezTo>
                      <a:pt x="136" y="124"/>
                      <a:pt x="137" y="123"/>
                      <a:pt x="138" y="123"/>
                    </a:cubicBezTo>
                    <a:cubicBezTo>
                      <a:pt x="138" y="122"/>
                      <a:pt x="138" y="122"/>
                      <a:pt x="138" y="122"/>
                    </a:cubicBezTo>
                    <a:cubicBezTo>
                      <a:pt x="138" y="121"/>
                      <a:pt x="138" y="121"/>
                      <a:pt x="138" y="121"/>
                    </a:cubicBezTo>
                    <a:cubicBezTo>
                      <a:pt x="137" y="121"/>
                      <a:pt x="137" y="120"/>
                      <a:pt x="137" y="120"/>
                    </a:cubicBezTo>
                    <a:cubicBezTo>
                      <a:pt x="135" y="119"/>
                      <a:pt x="133" y="117"/>
                      <a:pt x="129" y="114"/>
                    </a:cubicBezTo>
                    <a:cubicBezTo>
                      <a:pt x="104" y="97"/>
                      <a:pt x="27" y="52"/>
                      <a:pt x="27" y="52"/>
                    </a:cubicBezTo>
                    <a:cubicBezTo>
                      <a:pt x="26" y="53"/>
                      <a:pt x="26" y="53"/>
                      <a:pt x="26" y="53"/>
                    </a:cubicBezTo>
                    <a:cubicBezTo>
                      <a:pt x="26" y="54"/>
                      <a:pt x="26" y="54"/>
                      <a:pt x="26" y="54"/>
                    </a:cubicBezTo>
                    <a:cubicBezTo>
                      <a:pt x="138" y="119"/>
                      <a:pt x="138" y="119"/>
                      <a:pt x="138" y="119"/>
                    </a:cubicBezTo>
                    <a:cubicBezTo>
                      <a:pt x="139" y="119"/>
                      <a:pt x="140" y="119"/>
                      <a:pt x="140" y="118"/>
                    </a:cubicBezTo>
                    <a:cubicBezTo>
                      <a:pt x="141" y="118"/>
                      <a:pt x="141" y="117"/>
                      <a:pt x="140" y="116"/>
                    </a:cubicBezTo>
                    <a:cubicBezTo>
                      <a:pt x="140" y="116"/>
                      <a:pt x="138" y="115"/>
                      <a:pt x="135" y="114"/>
                    </a:cubicBezTo>
                    <a:cubicBezTo>
                      <a:pt x="125" y="107"/>
                      <a:pt x="100" y="92"/>
                      <a:pt x="78" y="78"/>
                    </a:cubicBezTo>
                    <a:cubicBezTo>
                      <a:pt x="66" y="71"/>
                      <a:pt x="56" y="65"/>
                      <a:pt x="48" y="60"/>
                    </a:cubicBezTo>
                    <a:cubicBezTo>
                      <a:pt x="44" y="57"/>
                      <a:pt x="41" y="55"/>
                      <a:pt x="38" y="53"/>
                    </a:cubicBezTo>
                    <a:cubicBezTo>
                      <a:pt x="37" y="53"/>
                      <a:pt x="36" y="52"/>
                      <a:pt x="36" y="52"/>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4" y="52"/>
                      <a:pt x="34" y="52"/>
                      <a:pt x="34" y="52"/>
                    </a:cubicBezTo>
                    <a:cubicBezTo>
                      <a:pt x="36" y="52"/>
                      <a:pt x="36" y="52"/>
                      <a:pt x="36" y="52"/>
                    </a:cubicBezTo>
                    <a:cubicBezTo>
                      <a:pt x="36" y="51"/>
                      <a:pt x="35" y="51"/>
                      <a:pt x="35" y="51"/>
                    </a:cubicBezTo>
                    <a:cubicBezTo>
                      <a:pt x="34" y="52"/>
                      <a:pt x="34" y="52"/>
                      <a:pt x="34" y="52"/>
                    </a:cubicBezTo>
                    <a:cubicBezTo>
                      <a:pt x="36" y="52"/>
                      <a:pt x="36" y="52"/>
                      <a:pt x="36" y="52"/>
                    </a:cubicBezTo>
                    <a:cubicBezTo>
                      <a:pt x="34" y="52"/>
                      <a:pt x="34" y="52"/>
                      <a:pt x="34" y="52"/>
                    </a:cubicBezTo>
                    <a:cubicBezTo>
                      <a:pt x="35" y="53"/>
                      <a:pt x="35" y="53"/>
                      <a:pt x="35" y="53"/>
                    </a:cubicBezTo>
                    <a:cubicBezTo>
                      <a:pt x="36" y="52"/>
                      <a:pt x="36" y="52"/>
                      <a:pt x="36" y="52"/>
                    </a:cubicBezTo>
                    <a:cubicBezTo>
                      <a:pt x="34" y="52"/>
                      <a:pt x="34" y="52"/>
                      <a:pt x="34" y="52"/>
                    </a:cubicBezTo>
                    <a:cubicBezTo>
                      <a:pt x="35" y="53"/>
                      <a:pt x="35" y="53"/>
                      <a:pt x="35" y="53"/>
                    </a:cubicBezTo>
                    <a:cubicBezTo>
                      <a:pt x="35" y="53"/>
                      <a:pt x="35" y="53"/>
                      <a:pt x="35" y="53"/>
                    </a:cubicBezTo>
                    <a:cubicBezTo>
                      <a:pt x="34" y="52"/>
                      <a:pt x="34" y="52"/>
                      <a:pt x="34" y="52"/>
                    </a:cubicBezTo>
                    <a:cubicBezTo>
                      <a:pt x="35" y="53"/>
                      <a:pt x="35" y="53"/>
                      <a:pt x="35" y="53"/>
                    </a:cubicBezTo>
                    <a:cubicBezTo>
                      <a:pt x="35" y="53"/>
                      <a:pt x="35" y="53"/>
                      <a:pt x="35" y="53"/>
                    </a:cubicBezTo>
                    <a:cubicBezTo>
                      <a:pt x="34" y="52"/>
                      <a:pt x="34" y="52"/>
                      <a:pt x="34" y="52"/>
                    </a:cubicBezTo>
                    <a:cubicBezTo>
                      <a:pt x="35" y="53"/>
                      <a:pt x="35" y="53"/>
                      <a:pt x="35" y="53"/>
                    </a:cubicBezTo>
                    <a:cubicBezTo>
                      <a:pt x="34" y="52"/>
                      <a:pt x="34" y="52"/>
                      <a:pt x="34" y="52"/>
                    </a:cubicBezTo>
                    <a:cubicBezTo>
                      <a:pt x="34" y="53"/>
                      <a:pt x="34" y="53"/>
                      <a:pt x="34" y="53"/>
                    </a:cubicBezTo>
                    <a:cubicBezTo>
                      <a:pt x="35" y="53"/>
                      <a:pt x="35" y="53"/>
                      <a:pt x="35" y="53"/>
                    </a:cubicBezTo>
                    <a:cubicBezTo>
                      <a:pt x="34" y="52"/>
                      <a:pt x="34" y="52"/>
                      <a:pt x="34" y="52"/>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5" y="53"/>
                      <a:pt x="36" y="54"/>
                    </a:cubicBezTo>
                    <a:cubicBezTo>
                      <a:pt x="41" y="56"/>
                      <a:pt x="49" y="61"/>
                      <a:pt x="60" y="67"/>
                    </a:cubicBezTo>
                    <a:cubicBezTo>
                      <a:pt x="76" y="76"/>
                      <a:pt x="96" y="88"/>
                      <a:pt x="113" y="98"/>
                    </a:cubicBezTo>
                    <a:cubicBezTo>
                      <a:pt x="121" y="103"/>
                      <a:pt x="128" y="108"/>
                      <a:pt x="133" y="111"/>
                    </a:cubicBezTo>
                    <a:cubicBezTo>
                      <a:pt x="138" y="114"/>
                      <a:pt x="141" y="116"/>
                      <a:pt x="141" y="116"/>
                    </a:cubicBezTo>
                    <a:cubicBezTo>
                      <a:pt x="142" y="116"/>
                      <a:pt x="143" y="116"/>
                      <a:pt x="144" y="115"/>
                    </a:cubicBezTo>
                    <a:cubicBezTo>
                      <a:pt x="144" y="115"/>
                      <a:pt x="144" y="114"/>
                      <a:pt x="143" y="113"/>
                    </a:cubicBezTo>
                    <a:cubicBezTo>
                      <a:pt x="39" y="48"/>
                      <a:pt x="39" y="48"/>
                      <a:pt x="39" y="48"/>
                    </a:cubicBezTo>
                    <a:cubicBezTo>
                      <a:pt x="38" y="49"/>
                      <a:pt x="38" y="49"/>
                      <a:pt x="38" y="49"/>
                    </a:cubicBezTo>
                    <a:cubicBezTo>
                      <a:pt x="39" y="50"/>
                      <a:pt x="39" y="50"/>
                      <a:pt x="39" y="50"/>
                    </a:cubicBezTo>
                    <a:cubicBezTo>
                      <a:pt x="38" y="49"/>
                      <a:pt x="38" y="49"/>
                      <a:pt x="38" y="49"/>
                    </a:cubicBezTo>
                    <a:cubicBezTo>
                      <a:pt x="39" y="51"/>
                      <a:pt x="39" y="51"/>
                      <a:pt x="39" y="51"/>
                    </a:cubicBezTo>
                    <a:cubicBezTo>
                      <a:pt x="39" y="50"/>
                      <a:pt x="39" y="50"/>
                      <a:pt x="39" y="50"/>
                    </a:cubicBezTo>
                    <a:cubicBezTo>
                      <a:pt x="38" y="49"/>
                      <a:pt x="38" y="49"/>
                      <a:pt x="38" y="49"/>
                    </a:cubicBezTo>
                    <a:cubicBezTo>
                      <a:pt x="39" y="51"/>
                      <a:pt x="39" y="51"/>
                      <a:pt x="39" y="51"/>
                    </a:cubicBezTo>
                    <a:cubicBezTo>
                      <a:pt x="38" y="50"/>
                      <a:pt x="38" y="50"/>
                      <a:pt x="38" y="50"/>
                    </a:cubicBezTo>
                    <a:cubicBezTo>
                      <a:pt x="38" y="51"/>
                      <a:pt x="38" y="51"/>
                      <a:pt x="38" y="51"/>
                    </a:cubicBezTo>
                    <a:cubicBezTo>
                      <a:pt x="39" y="51"/>
                      <a:pt x="39" y="51"/>
                      <a:pt x="39" y="51"/>
                    </a:cubicBezTo>
                    <a:cubicBezTo>
                      <a:pt x="38" y="50"/>
                      <a:pt x="38" y="50"/>
                      <a:pt x="38" y="50"/>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9" y="51"/>
                      <a:pt x="40" y="51"/>
                    </a:cubicBezTo>
                    <a:cubicBezTo>
                      <a:pt x="44" y="53"/>
                      <a:pt x="53" y="58"/>
                      <a:pt x="63" y="64"/>
                    </a:cubicBezTo>
                    <a:cubicBezTo>
                      <a:pt x="78" y="73"/>
                      <a:pt x="97" y="86"/>
                      <a:pt x="113" y="95"/>
                    </a:cubicBezTo>
                    <a:cubicBezTo>
                      <a:pt x="121" y="100"/>
                      <a:pt x="129" y="105"/>
                      <a:pt x="134" y="108"/>
                    </a:cubicBezTo>
                    <a:cubicBezTo>
                      <a:pt x="137" y="110"/>
                      <a:pt x="139" y="111"/>
                      <a:pt x="141" y="112"/>
                    </a:cubicBezTo>
                    <a:cubicBezTo>
                      <a:pt x="142" y="112"/>
                      <a:pt x="143" y="112"/>
                      <a:pt x="144" y="113"/>
                    </a:cubicBezTo>
                    <a:cubicBezTo>
                      <a:pt x="144" y="113"/>
                      <a:pt x="145" y="113"/>
                      <a:pt x="146" y="113"/>
                    </a:cubicBezTo>
                    <a:cubicBezTo>
                      <a:pt x="146" y="113"/>
                      <a:pt x="146" y="113"/>
                      <a:pt x="146" y="113"/>
                    </a:cubicBezTo>
                    <a:cubicBezTo>
                      <a:pt x="147" y="113"/>
                      <a:pt x="147" y="113"/>
                      <a:pt x="147" y="112"/>
                    </a:cubicBezTo>
                    <a:cubicBezTo>
                      <a:pt x="147" y="112"/>
                      <a:pt x="148" y="112"/>
                      <a:pt x="147" y="111"/>
                    </a:cubicBezTo>
                    <a:cubicBezTo>
                      <a:pt x="147" y="111"/>
                      <a:pt x="147" y="110"/>
                      <a:pt x="147" y="110"/>
                    </a:cubicBezTo>
                    <a:cubicBezTo>
                      <a:pt x="147" y="110"/>
                      <a:pt x="145" y="109"/>
                      <a:pt x="142" y="108"/>
                    </a:cubicBezTo>
                    <a:cubicBezTo>
                      <a:pt x="133" y="102"/>
                      <a:pt x="109" y="88"/>
                      <a:pt x="87" y="75"/>
                    </a:cubicBezTo>
                    <a:cubicBezTo>
                      <a:pt x="76" y="68"/>
                      <a:pt x="66" y="62"/>
                      <a:pt x="59" y="57"/>
                    </a:cubicBezTo>
                    <a:cubicBezTo>
                      <a:pt x="55" y="54"/>
                      <a:pt x="52" y="52"/>
                      <a:pt x="50" y="51"/>
                    </a:cubicBezTo>
                    <a:cubicBezTo>
                      <a:pt x="49" y="50"/>
                      <a:pt x="48" y="49"/>
                      <a:pt x="48" y="49"/>
                    </a:cubicBezTo>
                    <a:cubicBezTo>
                      <a:pt x="47" y="48"/>
                      <a:pt x="47" y="48"/>
                      <a:pt x="47" y="48"/>
                    </a:cubicBezTo>
                    <a:cubicBezTo>
                      <a:pt x="47" y="48"/>
                      <a:pt x="47" y="48"/>
                      <a:pt x="47" y="48"/>
                    </a:cubicBezTo>
                    <a:cubicBezTo>
                      <a:pt x="46" y="49"/>
                      <a:pt x="46" y="49"/>
                      <a:pt x="46" y="49"/>
                    </a:cubicBezTo>
                    <a:cubicBezTo>
                      <a:pt x="47" y="49"/>
                      <a:pt x="47" y="49"/>
                      <a:pt x="47" y="49"/>
                    </a:cubicBezTo>
                    <a:cubicBezTo>
                      <a:pt x="47" y="48"/>
                      <a:pt x="47" y="48"/>
                      <a:pt x="47" y="48"/>
                    </a:cubicBezTo>
                    <a:cubicBezTo>
                      <a:pt x="46" y="49"/>
                      <a:pt x="46" y="49"/>
                      <a:pt x="46" y="49"/>
                    </a:cubicBezTo>
                    <a:cubicBezTo>
                      <a:pt x="47" y="49"/>
                      <a:pt x="47" y="49"/>
                      <a:pt x="47" y="49"/>
                    </a:cubicBezTo>
                    <a:cubicBezTo>
                      <a:pt x="46" y="49"/>
                      <a:pt x="46" y="49"/>
                      <a:pt x="46" y="49"/>
                    </a:cubicBezTo>
                    <a:cubicBezTo>
                      <a:pt x="47" y="50"/>
                      <a:pt x="47" y="50"/>
                      <a:pt x="47" y="50"/>
                    </a:cubicBezTo>
                    <a:cubicBezTo>
                      <a:pt x="47" y="49"/>
                      <a:pt x="47" y="49"/>
                      <a:pt x="47" y="49"/>
                    </a:cubicBezTo>
                    <a:cubicBezTo>
                      <a:pt x="46" y="49"/>
                      <a:pt x="46" y="49"/>
                      <a:pt x="46" y="49"/>
                    </a:cubicBezTo>
                    <a:cubicBezTo>
                      <a:pt x="47" y="50"/>
                      <a:pt x="47" y="50"/>
                      <a:pt x="47" y="50"/>
                    </a:cubicBezTo>
                    <a:cubicBezTo>
                      <a:pt x="47" y="50"/>
                      <a:pt x="47" y="50"/>
                      <a:pt x="47" y="50"/>
                    </a:cubicBezTo>
                    <a:cubicBezTo>
                      <a:pt x="46" y="49"/>
                      <a:pt x="46" y="49"/>
                      <a:pt x="46" y="49"/>
                    </a:cubicBezTo>
                    <a:cubicBezTo>
                      <a:pt x="46" y="50"/>
                      <a:pt x="46" y="50"/>
                      <a:pt x="46" y="50"/>
                    </a:cubicBezTo>
                    <a:cubicBezTo>
                      <a:pt x="47" y="50"/>
                      <a:pt x="47" y="50"/>
                      <a:pt x="47" y="50"/>
                    </a:cubicBezTo>
                    <a:cubicBezTo>
                      <a:pt x="46" y="49"/>
                      <a:pt x="46" y="49"/>
                      <a:pt x="46" y="49"/>
                    </a:cubicBezTo>
                    <a:cubicBezTo>
                      <a:pt x="46" y="50"/>
                      <a:pt x="46" y="50"/>
                      <a:pt x="46" y="50"/>
                    </a:cubicBezTo>
                    <a:cubicBezTo>
                      <a:pt x="46" y="49"/>
                      <a:pt x="46" y="49"/>
                      <a:pt x="46" y="49"/>
                    </a:cubicBezTo>
                    <a:cubicBezTo>
                      <a:pt x="46" y="50"/>
                      <a:pt x="46" y="50"/>
                      <a:pt x="46" y="50"/>
                    </a:cubicBezTo>
                    <a:cubicBezTo>
                      <a:pt x="46" y="50"/>
                      <a:pt x="46" y="50"/>
                      <a:pt x="46" y="50"/>
                    </a:cubicBezTo>
                    <a:cubicBezTo>
                      <a:pt x="46" y="49"/>
                      <a:pt x="46" y="49"/>
                      <a:pt x="46" y="49"/>
                    </a:cubicBezTo>
                    <a:cubicBezTo>
                      <a:pt x="46" y="50"/>
                      <a:pt x="46" y="50"/>
                      <a:pt x="46" y="50"/>
                    </a:cubicBezTo>
                    <a:cubicBezTo>
                      <a:pt x="46" y="49"/>
                      <a:pt x="46" y="49"/>
                      <a:pt x="46" y="49"/>
                    </a:cubicBezTo>
                    <a:cubicBezTo>
                      <a:pt x="46" y="50"/>
                      <a:pt x="46" y="50"/>
                      <a:pt x="46" y="50"/>
                    </a:cubicBezTo>
                    <a:cubicBezTo>
                      <a:pt x="46" y="50"/>
                      <a:pt x="46" y="50"/>
                      <a:pt x="46" y="50"/>
                    </a:cubicBezTo>
                    <a:cubicBezTo>
                      <a:pt x="46" y="49"/>
                      <a:pt x="46" y="49"/>
                      <a:pt x="46" y="49"/>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7" y="51"/>
                      <a:pt x="48" y="51"/>
                    </a:cubicBezTo>
                    <a:cubicBezTo>
                      <a:pt x="55" y="55"/>
                      <a:pt x="80" y="70"/>
                      <a:pt x="103" y="84"/>
                    </a:cubicBezTo>
                    <a:cubicBezTo>
                      <a:pt x="114" y="91"/>
                      <a:pt x="126" y="97"/>
                      <a:pt x="134" y="102"/>
                    </a:cubicBezTo>
                    <a:cubicBezTo>
                      <a:pt x="138" y="105"/>
                      <a:pt x="142" y="107"/>
                      <a:pt x="144" y="108"/>
                    </a:cubicBezTo>
                    <a:cubicBezTo>
                      <a:pt x="146" y="109"/>
                      <a:pt x="147" y="109"/>
                      <a:pt x="148" y="110"/>
                    </a:cubicBezTo>
                    <a:cubicBezTo>
                      <a:pt x="148" y="110"/>
                      <a:pt x="148" y="110"/>
                      <a:pt x="149" y="110"/>
                    </a:cubicBezTo>
                    <a:cubicBezTo>
                      <a:pt x="149" y="110"/>
                      <a:pt x="149" y="110"/>
                      <a:pt x="149" y="110"/>
                    </a:cubicBezTo>
                    <a:cubicBezTo>
                      <a:pt x="150" y="111"/>
                      <a:pt x="150" y="111"/>
                      <a:pt x="150" y="111"/>
                    </a:cubicBezTo>
                    <a:cubicBezTo>
                      <a:pt x="150" y="110"/>
                      <a:pt x="150" y="110"/>
                      <a:pt x="150" y="110"/>
                    </a:cubicBezTo>
                    <a:cubicBezTo>
                      <a:pt x="151" y="110"/>
                      <a:pt x="151" y="110"/>
                      <a:pt x="151" y="110"/>
                    </a:cubicBezTo>
                    <a:cubicBezTo>
                      <a:pt x="151" y="109"/>
                      <a:pt x="151" y="109"/>
                      <a:pt x="151" y="109"/>
                    </a:cubicBezTo>
                    <a:cubicBezTo>
                      <a:pt x="151" y="108"/>
                      <a:pt x="151" y="108"/>
                      <a:pt x="150" y="108"/>
                    </a:cubicBezTo>
                    <a:cubicBezTo>
                      <a:pt x="51" y="45"/>
                      <a:pt x="51" y="45"/>
                      <a:pt x="51" y="45"/>
                    </a:cubicBezTo>
                    <a:cubicBezTo>
                      <a:pt x="50" y="47"/>
                      <a:pt x="50" y="47"/>
                      <a:pt x="50" y="47"/>
                    </a:cubicBezTo>
                    <a:cubicBezTo>
                      <a:pt x="51" y="48"/>
                      <a:pt x="51" y="48"/>
                      <a:pt x="51" y="48"/>
                    </a:cubicBezTo>
                    <a:cubicBezTo>
                      <a:pt x="50" y="47"/>
                      <a:pt x="50" y="47"/>
                      <a:pt x="50" y="47"/>
                    </a:cubicBezTo>
                    <a:cubicBezTo>
                      <a:pt x="51" y="48"/>
                      <a:pt x="51" y="48"/>
                      <a:pt x="51" y="48"/>
                    </a:cubicBezTo>
                    <a:cubicBezTo>
                      <a:pt x="51" y="48"/>
                      <a:pt x="51" y="48"/>
                      <a:pt x="51" y="48"/>
                    </a:cubicBezTo>
                    <a:cubicBezTo>
                      <a:pt x="50" y="47"/>
                      <a:pt x="50" y="47"/>
                      <a:pt x="50" y="47"/>
                    </a:cubicBezTo>
                    <a:cubicBezTo>
                      <a:pt x="51" y="48"/>
                      <a:pt x="51" y="48"/>
                      <a:pt x="51" y="48"/>
                    </a:cubicBezTo>
                    <a:cubicBezTo>
                      <a:pt x="50" y="47"/>
                      <a:pt x="50" y="47"/>
                      <a:pt x="50" y="47"/>
                    </a:cubicBezTo>
                    <a:cubicBezTo>
                      <a:pt x="50" y="48"/>
                      <a:pt x="50" y="48"/>
                      <a:pt x="50" y="48"/>
                    </a:cubicBezTo>
                    <a:cubicBezTo>
                      <a:pt x="51" y="48"/>
                      <a:pt x="51" y="48"/>
                      <a:pt x="51" y="48"/>
                    </a:cubicBezTo>
                    <a:cubicBezTo>
                      <a:pt x="50" y="47"/>
                      <a:pt x="50" y="47"/>
                      <a:pt x="50" y="47"/>
                    </a:cubicBezTo>
                    <a:cubicBezTo>
                      <a:pt x="50" y="48"/>
                      <a:pt x="50" y="48"/>
                      <a:pt x="50" y="48"/>
                    </a:cubicBezTo>
                    <a:cubicBezTo>
                      <a:pt x="50" y="48"/>
                      <a:pt x="50" y="48"/>
                      <a:pt x="50" y="48"/>
                    </a:cubicBezTo>
                    <a:cubicBezTo>
                      <a:pt x="50" y="48"/>
                      <a:pt x="50" y="48"/>
                      <a:pt x="50" y="48"/>
                    </a:cubicBezTo>
                    <a:cubicBezTo>
                      <a:pt x="50" y="48"/>
                      <a:pt x="50" y="48"/>
                      <a:pt x="50" y="48"/>
                    </a:cubicBezTo>
                    <a:cubicBezTo>
                      <a:pt x="50" y="48"/>
                      <a:pt x="50" y="48"/>
                      <a:pt x="50" y="48"/>
                    </a:cubicBezTo>
                    <a:cubicBezTo>
                      <a:pt x="50" y="48"/>
                      <a:pt x="50" y="48"/>
                      <a:pt x="50" y="48"/>
                    </a:cubicBezTo>
                    <a:cubicBezTo>
                      <a:pt x="50" y="48"/>
                      <a:pt x="51" y="48"/>
                      <a:pt x="52" y="49"/>
                    </a:cubicBezTo>
                    <a:cubicBezTo>
                      <a:pt x="56" y="51"/>
                      <a:pt x="64" y="55"/>
                      <a:pt x="74" y="61"/>
                    </a:cubicBezTo>
                    <a:cubicBezTo>
                      <a:pt x="90" y="69"/>
                      <a:pt x="110" y="81"/>
                      <a:pt x="126" y="90"/>
                    </a:cubicBezTo>
                    <a:cubicBezTo>
                      <a:pt x="134" y="94"/>
                      <a:pt x="141" y="98"/>
                      <a:pt x="146" y="101"/>
                    </a:cubicBezTo>
                    <a:cubicBezTo>
                      <a:pt x="151" y="104"/>
                      <a:pt x="154" y="106"/>
                      <a:pt x="154" y="106"/>
                    </a:cubicBezTo>
                    <a:cubicBezTo>
                      <a:pt x="154" y="106"/>
                      <a:pt x="154" y="106"/>
                      <a:pt x="155" y="106"/>
                    </a:cubicBezTo>
                    <a:cubicBezTo>
                      <a:pt x="155" y="106"/>
                      <a:pt x="155" y="106"/>
                      <a:pt x="156" y="106"/>
                    </a:cubicBezTo>
                    <a:cubicBezTo>
                      <a:pt x="156" y="105"/>
                      <a:pt x="156" y="105"/>
                      <a:pt x="156" y="105"/>
                    </a:cubicBezTo>
                    <a:cubicBezTo>
                      <a:pt x="156" y="104"/>
                      <a:pt x="156" y="104"/>
                      <a:pt x="156" y="104"/>
                    </a:cubicBezTo>
                    <a:cubicBezTo>
                      <a:pt x="155" y="104"/>
                      <a:pt x="155" y="104"/>
                      <a:pt x="155" y="104"/>
                    </a:cubicBezTo>
                    <a:cubicBezTo>
                      <a:pt x="155" y="103"/>
                      <a:pt x="154" y="103"/>
                      <a:pt x="153" y="102"/>
                    </a:cubicBezTo>
                    <a:cubicBezTo>
                      <a:pt x="147" y="97"/>
                      <a:pt x="123" y="83"/>
                      <a:pt x="102" y="70"/>
                    </a:cubicBezTo>
                    <a:cubicBezTo>
                      <a:pt x="80" y="56"/>
                      <a:pt x="60" y="44"/>
                      <a:pt x="60" y="44"/>
                    </a:cubicBezTo>
                    <a:cubicBezTo>
                      <a:pt x="59" y="45"/>
                      <a:pt x="59" y="45"/>
                      <a:pt x="59" y="45"/>
                    </a:cubicBezTo>
                    <a:cubicBezTo>
                      <a:pt x="61" y="46"/>
                      <a:pt x="61" y="46"/>
                      <a:pt x="61" y="46"/>
                    </a:cubicBezTo>
                    <a:cubicBezTo>
                      <a:pt x="59" y="45"/>
                      <a:pt x="59" y="45"/>
                      <a:pt x="59" y="45"/>
                    </a:cubicBezTo>
                    <a:cubicBezTo>
                      <a:pt x="60" y="47"/>
                      <a:pt x="60" y="47"/>
                      <a:pt x="60" y="47"/>
                    </a:cubicBezTo>
                    <a:cubicBezTo>
                      <a:pt x="61" y="46"/>
                      <a:pt x="61" y="46"/>
                      <a:pt x="61" y="46"/>
                    </a:cubicBezTo>
                    <a:cubicBezTo>
                      <a:pt x="59" y="45"/>
                      <a:pt x="59" y="45"/>
                      <a:pt x="59" y="45"/>
                    </a:cubicBezTo>
                    <a:cubicBezTo>
                      <a:pt x="60" y="47"/>
                      <a:pt x="60" y="47"/>
                      <a:pt x="60" y="47"/>
                    </a:cubicBezTo>
                    <a:cubicBezTo>
                      <a:pt x="59" y="46"/>
                      <a:pt x="59" y="46"/>
                      <a:pt x="59" y="46"/>
                    </a:cubicBezTo>
                    <a:cubicBezTo>
                      <a:pt x="59" y="47"/>
                      <a:pt x="59" y="47"/>
                      <a:pt x="59" y="47"/>
                    </a:cubicBezTo>
                    <a:cubicBezTo>
                      <a:pt x="60" y="47"/>
                      <a:pt x="60" y="47"/>
                      <a:pt x="60" y="47"/>
                    </a:cubicBezTo>
                    <a:cubicBezTo>
                      <a:pt x="59" y="46"/>
                      <a:pt x="59" y="46"/>
                      <a:pt x="59" y="46"/>
                    </a:cubicBezTo>
                    <a:cubicBezTo>
                      <a:pt x="59" y="47"/>
                      <a:pt x="59" y="47"/>
                      <a:pt x="59" y="47"/>
                    </a:cubicBezTo>
                    <a:cubicBezTo>
                      <a:pt x="59" y="46"/>
                      <a:pt x="59" y="46"/>
                      <a:pt x="59" y="46"/>
                    </a:cubicBezTo>
                    <a:cubicBezTo>
                      <a:pt x="59" y="47"/>
                      <a:pt x="59" y="47"/>
                      <a:pt x="59" y="47"/>
                    </a:cubicBezTo>
                    <a:cubicBezTo>
                      <a:pt x="59" y="47"/>
                      <a:pt x="59" y="47"/>
                      <a:pt x="59" y="47"/>
                    </a:cubicBezTo>
                    <a:cubicBezTo>
                      <a:pt x="59" y="46"/>
                      <a:pt x="59" y="46"/>
                      <a:pt x="59" y="46"/>
                    </a:cubicBezTo>
                    <a:cubicBezTo>
                      <a:pt x="59" y="47"/>
                      <a:pt x="59" y="47"/>
                      <a:pt x="59" y="47"/>
                    </a:cubicBezTo>
                    <a:cubicBezTo>
                      <a:pt x="59" y="47"/>
                      <a:pt x="59" y="47"/>
                      <a:pt x="59" y="47"/>
                    </a:cubicBezTo>
                    <a:cubicBezTo>
                      <a:pt x="60" y="47"/>
                      <a:pt x="63" y="48"/>
                      <a:pt x="66" y="50"/>
                    </a:cubicBezTo>
                    <a:cubicBezTo>
                      <a:pt x="77" y="56"/>
                      <a:pt x="100" y="70"/>
                      <a:pt x="121" y="82"/>
                    </a:cubicBezTo>
                    <a:cubicBezTo>
                      <a:pt x="131" y="88"/>
                      <a:pt x="140" y="93"/>
                      <a:pt x="147" y="98"/>
                    </a:cubicBezTo>
                    <a:cubicBezTo>
                      <a:pt x="154" y="102"/>
                      <a:pt x="158" y="104"/>
                      <a:pt x="158" y="104"/>
                    </a:cubicBezTo>
                    <a:cubicBezTo>
                      <a:pt x="159" y="103"/>
                      <a:pt x="159" y="103"/>
                      <a:pt x="159" y="103"/>
                    </a:cubicBezTo>
                    <a:cubicBezTo>
                      <a:pt x="160" y="102"/>
                      <a:pt x="160" y="102"/>
                      <a:pt x="160" y="102"/>
                    </a:cubicBezTo>
                    <a:cubicBezTo>
                      <a:pt x="160" y="102"/>
                      <a:pt x="154" y="98"/>
                      <a:pt x="145" y="93"/>
                    </a:cubicBezTo>
                    <a:cubicBezTo>
                      <a:pt x="131" y="85"/>
                      <a:pt x="111" y="73"/>
                      <a:pt x="94" y="62"/>
                    </a:cubicBezTo>
                    <a:cubicBezTo>
                      <a:pt x="86" y="57"/>
                      <a:pt x="78" y="52"/>
                      <a:pt x="73" y="49"/>
                    </a:cubicBezTo>
                    <a:cubicBezTo>
                      <a:pt x="70" y="47"/>
                      <a:pt x="68" y="45"/>
                      <a:pt x="66" y="44"/>
                    </a:cubicBezTo>
                    <a:cubicBezTo>
                      <a:pt x="65" y="44"/>
                      <a:pt x="65" y="43"/>
                      <a:pt x="65" y="43"/>
                    </a:cubicBezTo>
                    <a:cubicBezTo>
                      <a:pt x="64" y="43"/>
                      <a:pt x="64" y="43"/>
                      <a:pt x="64" y="43"/>
                    </a:cubicBezTo>
                    <a:cubicBezTo>
                      <a:pt x="64" y="43"/>
                      <a:pt x="64" y="43"/>
                      <a:pt x="64" y="43"/>
                    </a:cubicBezTo>
                    <a:cubicBezTo>
                      <a:pt x="64" y="43"/>
                      <a:pt x="64" y="43"/>
                      <a:pt x="64" y="43"/>
                    </a:cubicBezTo>
                    <a:cubicBezTo>
                      <a:pt x="64" y="43"/>
                      <a:pt x="64" y="43"/>
                      <a:pt x="64" y="43"/>
                    </a:cubicBezTo>
                    <a:cubicBezTo>
                      <a:pt x="64" y="43"/>
                      <a:pt x="64" y="43"/>
                      <a:pt x="64" y="43"/>
                    </a:cubicBezTo>
                    <a:cubicBezTo>
                      <a:pt x="64" y="43"/>
                      <a:pt x="64" y="43"/>
                      <a:pt x="64" y="43"/>
                    </a:cubicBezTo>
                    <a:cubicBezTo>
                      <a:pt x="63" y="43"/>
                      <a:pt x="63" y="43"/>
                      <a:pt x="63" y="43"/>
                    </a:cubicBezTo>
                    <a:cubicBezTo>
                      <a:pt x="64" y="43"/>
                      <a:pt x="64" y="43"/>
                      <a:pt x="64" y="43"/>
                    </a:cubicBezTo>
                    <a:cubicBezTo>
                      <a:pt x="64" y="43"/>
                      <a:pt x="64" y="43"/>
                      <a:pt x="64" y="43"/>
                    </a:cubicBezTo>
                    <a:cubicBezTo>
                      <a:pt x="63" y="43"/>
                      <a:pt x="63" y="43"/>
                      <a:pt x="63" y="43"/>
                    </a:cubicBezTo>
                    <a:cubicBezTo>
                      <a:pt x="64" y="43"/>
                      <a:pt x="64" y="43"/>
                      <a:pt x="64" y="43"/>
                    </a:cubicBezTo>
                    <a:cubicBezTo>
                      <a:pt x="63" y="43"/>
                      <a:pt x="63" y="43"/>
                      <a:pt x="63" y="43"/>
                    </a:cubicBezTo>
                    <a:cubicBezTo>
                      <a:pt x="64" y="44"/>
                      <a:pt x="64" y="44"/>
                      <a:pt x="64" y="44"/>
                    </a:cubicBezTo>
                    <a:cubicBezTo>
                      <a:pt x="64" y="43"/>
                      <a:pt x="64" y="43"/>
                      <a:pt x="64" y="43"/>
                    </a:cubicBezTo>
                    <a:cubicBezTo>
                      <a:pt x="63" y="43"/>
                      <a:pt x="63" y="43"/>
                      <a:pt x="63" y="43"/>
                    </a:cubicBezTo>
                    <a:cubicBezTo>
                      <a:pt x="64" y="44"/>
                      <a:pt x="64" y="44"/>
                      <a:pt x="64" y="44"/>
                    </a:cubicBezTo>
                    <a:cubicBezTo>
                      <a:pt x="64" y="44"/>
                      <a:pt x="64" y="44"/>
                      <a:pt x="64" y="44"/>
                    </a:cubicBezTo>
                    <a:cubicBezTo>
                      <a:pt x="63" y="43"/>
                      <a:pt x="63" y="43"/>
                      <a:pt x="63" y="43"/>
                    </a:cubicBezTo>
                    <a:cubicBezTo>
                      <a:pt x="63" y="44"/>
                      <a:pt x="63" y="44"/>
                      <a:pt x="63" y="44"/>
                    </a:cubicBezTo>
                    <a:cubicBezTo>
                      <a:pt x="64" y="44"/>
                      <a:pt x="64" y="44"/>
                      <a:pt x="64" y="44"/>
                    </a:cubicBezTo>
                    <a:cubicBezTo>
                      <a:pt x="63" y="43"/>
                      <a:pt x="63" y="43"/>
                      <a:pt x="63" y="43"/>
                    </a:cubicBezTo>
                    <a:cubicBezTo>
                      <a:pt x="63" y="44"/>
                      <a:pt x="63" y="44"/>
                      <a:pt x="63" y="44"/>
                    </a:cubicBezTo>
                    <a:cubicBezTo>
                      <a:pt x="63" y="43"/>
                      <a:pt x="63" y="43"/>
                      <a:pt x="63" y="43"/>
                    </a:cubicBezTo>
                    <a:cubicBezTo>
                      <a:pt x="63" y="44"/>
                      <a:pt x="63" y="44"/>
                      <a:pt x="63" y="44"/>
                    </a:cubicBezTo>
                    <a:cubicBezTo>
                      <a:pt x="63" y="44"/>
                      <a:pt x="63" y="44"/>
                      <a:pt x="63" y="44"/>
                    </a:cubicBezTo>
                    <a:cubicBezTo>
                      <a:pt x="63" y="43"/>
                      <a:pt x="63" y="43"/>
                      <a:pt x="63" y="43"/>
                    </a:cubicBezTo>
                    <a:cubicBezTo>
                      <a:pt x="63" y="44"/>
                      <a:pt x="63" y="44"/>
                      <a:pt x="63" y="44"/>
                    </a:cubicBezTo>
                    <a:cubicBezTo>
                      <a:pt x="63" y="43"/>
                      <a:pt x="63" y="43"/>
                      <a:pt x="63" y="43"/>
                    </a:cubicBezTo>
                    <a:cubicBezTo>
                      <a:pt x="63" y="44"/>
                      <a:pt x="63" y="44"/>
                      <a:pt x="63" y="44"/>
                    </a:cubicBezTo>
                    <a:cubicBezTo>
                      <a:pt x="63" y="44"/>
                      <a:pt x="63" y="44"/>
                      <a:pt x="63" y="44"/>
                    </a:cubicBezTo>
                    <a:cubicBezTo>
                      <a:pt x="63" y="43"/>
                      <a:pt x="63" y="43"/>
                      <a:pt x="63" y="43"/>
                    </a:cubicBezTo>
                    <a:cubicBezTo>
                      <a:pt x="63" y="44"/>
                      <a:pt x="63" y="44"/>
                      <a:pt x="63" y="44"/>
                    </a:cubicBezTo>
                    <a:cubicBezTo>
                      <a:pt x="63" y="44"/>
                      <a:pt x="63" y="44"/>
                      <a:pt x="63" y="44"/>
                    </a:cubicBezTo>
                    <a:cubicBezTo>
                      <a:pt x="63" y="44"/>
                      <a:pt x="63" y="44"/>
                      <a:pt x="63" y="44"/>
                    </a:cubicBezTo>
                    <a:cubicBezTo>
                      <a:pt x="63" y="44"/>
                      <a:pt x="63" y="44"/>
                      <a:pt x="63" y="44"/>
                    </a:cubicBezTo>
                    <a:cubicBezTo>
                      <a:pt x="63" y="44"/>
                      <a:pt x="63" y="44"/>
                      <a:pt x="63" y="44"/>
                    </a:cubicBezTo>
                    <a:cubicBezTo>
                      <a:pt x="63" y="44"/>
                      <a:pt x="63" y="44"/>
                      <a:pt x="63" y="44"/>
                    </a:cubicBezTo>
                    <a:cubicBezTo>
                      <a:pt x="63" y="44"/>
                      <a:pt x="64" y="45"/>
                      <a:pt x="65" y="45"/>
                    </a:cubicBezTo>
                    <a:cubicBezTo>
                      <a:pt x="72" y="49"/>
                      <a:pt x="96" y="63"/>
                      <a:pt x="119" y="76"/>
                    </a:cubicBezTo>
                    <a:cubicBezTo>
                      <a:pt x="130" y="83"/>
                      <a:pt x="141" y="89"/>
                      <a:pt x="149" y="94"/>
                    </a:cubicBezTo>
                    <a:cubicBezTo>
                      <a:pt x="157" y="99"/>
                      <a:pt x="162" y="102"/>
                      <a:pt x="162" y="102"/>
                    </a:cubicBezTo>
                    <a:cubicBezTo>
                      <a:pt x="162" y="102"/>
                      <a:pt x="163" y="102"/>
                      <a:pt x="163" y="102"/>
                    </a:cubicBezTo>
                    <a:cubicBezTo>
                      <a:pt x="164" y="101"/>
                      <a:pt x="164" y="101"/>
                      <a:pt x="164" y="100"/>
                    </a:cubicBezTo>
                    <a:cubicBezTo>
                      <a:pt x="164" y="100"/>
                      <a:pt x="164" y="100"/>
                      <a:pt x="164" y="99"/>
                    </a:cubicBezTo>
                    <a:cubicBezTo>
                      <a:pt x="163" y="99"/>
                      <a:pt x="163" y="99"/>
                      <a:pt x="163" y="99"/>
                    </a:cubicBezTo>
                    <a:cubicBezTo>
                      <a:pt x="163" y="99"/>
                      <a:pt x="163" y="99"/>
                      <a:pt x="163" y="99"/>
                    </a:cubicBezTo>
                    <a:cubicBezTo>
                      <a:pt x="161" y="97"/>
                      <a:pt x="154" y="93"/>
                      <a:pt x="145" y="88"/>
                    </a:cubicBezTo>
                    <a:cubicBezTo>
                      <a:pt x="131" y="79"/>
                      <a:pt x="112" y="68"/>
                      <a:pt x="97" y="58"/>
                    </a:cubicBezTo>
                    <a:cubicBezTo>
                      <a:pt x="89" y="53"/>
                      <a:pt x="82" y="49"/>
                      <a:pt x="77" y="46"/>
                    </a:cubicBezTo>
                    <a:cubicBezTo>
                      <a:pt x="74" y="44"/>
                      <a:pt x="72" y="43"/>
                      <a:pt x="71" y="42"/>
                    </a:cubicBezTo>
                    <a:cubicBezTo>
                      <a:pt x="70" y="41"/>
                      <a:pt x="70" y="41"/>
                      <a:pt x="69" y="41"/>
                    </a:cubicBezTo>
                    <a:cubicBezTo>
                      <a:pt x="69" y="41"/>
                      <a:pt x="69" y="41"/>
                      <a:pt x="69" y="41"/>
                    </a:cubicBezTo>
                    <a:cubicBezTo>
                      <a:pt x="69" y="41"/>
                      <a:pt x="69" y="41"/>
                      <a:pt x="69" y="41"/>
                    </a:cubicBezTo>
                    <a:cubicBezTo>
                      <a:pt x="69" y="41"/>
                      <a:pt x="69" y="41"/>
                      <a:pt x="69" y="41"/>
                    </a:cubicBezTo>
                    <a:cubicBezTo>
                      <a:pt x="69" y="41"/>
                      <a:pt x="69" y="41"/>
                      <a:pt x="69" y="41"/>
                    </a:cubicBezTo>
                    <a:cubicBezTo>
                      <a:pt x="69" y="41"/>
                      <a:pt x="69" y="41"/>
                      <a:pt x="69" y="41"/>
                    </a:cubicBezTo>
                    <a:cubicBezTo>
                      <a:pt x="69" y="41"/>
                      <a:pt x="69" y="41"/>
                      <a:pt x="69" y="41"/>
                    </a:cubicBezTo>
                    <a:cubicBezTo>
                      <a:pt x="68" y="41"/>
                      <a:pt x="68" y="41"/>
                      <a:pt x="68" y="41"/>
                    </a:cubicBezTo>
                    <a:cubicBezTo>
                      <a:pt x="69" y="41"/>
                      <a:pt x="69" y="41"/>
                      <a:pt x="69" y="41"/>
                    </a:cubicBezTo>
                    <a:cubicBezTo>
                      <a:pt x="69" y="41"/>
                      <a:pt x="69" y="41"/>
                      <a:pt x="69" y="41"/>
                    </a:cubicBezTo>
                    <a:cubicBezTo>
                      <a:pt x="68" y="41"/>
                      <a:pt x="68" y="41"/>
                      <a:pt x="68" y="41"/>
                    </a:cubicBezTo>
                    <a:cubicBezTo>
                      <a:pt x="69" y="41"/>
                      <a:pt x="69" y="41"/>
                      <a:pt x="69" y="41"/>
                    </a:cubicBezTo>
                    <a:cubicBezTo>
                      <a:pt x="68" y="41"/>
                      <a:pt x="68" y="41"/>
                      <a:pt x="68" y="41"/>
                    </a:cubicBezTo>
                    <a:cubicBezTo>
                      <a:pt x="69" y="42"/>
                      <a:pt x="69" y="42"/>
                      <a:pt x="69" y="42"/>
                    </a:cubicBezTo>
                    <a:cubicBezTo>
                      <a:pt x="69" y="41"/>
                      <a:pt x="69" y="41"/>
                      <a:pt x="69" y="41"/>
                    </a:cubicBezTo>
                    <a:cubicBezTo>
                      <a:pt x="68" y="41"/>
                      <a:pt x="68" y="41"/>
                      <a:pt x="68" y="41"/>
                    </a:cubicBezTo>
                    <a:cubicBezTo>
                      <a:pt x="69" y="42"/>
                      <a:pt x="69" y="42"/>
                      <a:pt x="69" y="42"/>
                    </a:cubicBezTo>
                    <a:cubicBezTo>
                      <a:pt x="68" y="41"/>
                      <a:pt x="68" y="41"/>
                      <a:pt x="68" y="41"/>
                    </a:cubicBezTo>
                    <a:cubicBezTo>
                      <a:pt x="67" y="42"/>
                      <a:pt x="67" y="42"/>
                      <a:pt x="67" y="42"/>
                    </a:cubicBezTo>
                    <a:cubicBezTo>
                      <a:pt x="165" y="98"/>
                      <a:pt x="165" y="98"/>
                      <a:pt x="165" y="98"/>
                    </a:cubicBezTo>
                    <a:cubicBezTo>
                      <a:pt x="166" y="99"/>
                      <a:pt x="167" y="99"/>
                      <a:pt x="167" y="98"/>
                    </a:cubicBezTo>
                    <a:cubicBezTo>
                      <a:pt x="167" y="97"/>
                      <a:pt x="167" y="97"/>
                      <a:pt x="167" y="97"/>
                    </a:cubicBezTo>
                    <a:cubicBezTo>
                      <a:pt x="167" y="96"/>
                      <a:pt x="167" y="96"/>
                      <a:pt x="167" y="96"/>
                    </a:cubicBezTo>
                    <a:cubicBezTo>
                      <a:pt x="166" y="95"/>
                      <a:pt x="166" y="95"/>
                      <a:pt x="166" y="95"/>
                    </a:cubicBezTo>
                    <a:cubicBezTo>
                      <a:pt x="165" y="94"/>
                      <a:pt x="163" y="93"/>
                      <a:pt x="160" y="91"/>
                    </a:cubicBezTo>
                    <a:cubicBezTo>
                      <a:pt x="139" y="77"/>
                      <a:pt x="76" y="39"/>
                      <a:pt x="76" y="39"/>
                    </a:cubicBezTo>
                    <a:cubicBezTo>
                      <a:pt x="76" y="39"/>
                      <a:pt x="76" y="39"/>
                      <a:pt x="75" y="39"/>
                    </a:cubicBezTo>
                    <a:cubicBezTo>
                      <a:pt x="75" y="39"/>
                      <a:pt x="74" y="39"/>
                      <a:pt x="74" y="40"/>
                    </a:cubicBezTo>
                    <a:cubicBezTo>
                      <a:pt x="74" y="40"/>
                      <a:pt x="74" y="41"/>
                      <a:pt x="74" y="41"/>
                    </a:cubicBezTo>
                    <a:cubicBezTo>
                      <a:pt x="74" y="41"/>
                      <a:pt x="74" y="42"/>
                      <a:pt x="75" y="42"/>
                    </a:cubicBezTo>
                    <a:cubicBezTo>
                      <a:pt x="75" y="42"/>
                      <a:pt x="97" y="55"/>
                      <a:pt x="121" y="68"/>
                    </a:cubicBezTo>
                    <a:cubicBezTo>
                      <a:pt x="132" y="75"/>
                      <a:pt x="144" y="82"/>
                      <a:pt x="153" y="87"/>
                    </a:cubicBezTo>
                    <a:cubicBezTo>
                      <a:pt x="158" y="89"/>
                      <a:pt x="162" y="91"/>
                      <a:pt x="164" y="93"/>
                    </a:cubicBezTo>
                    <a:cubicBezTo>
                      <a:pt x="166" y="93"/>
                      <a:pt x="167" y="94"/>
                      <a:pt x="168" y="94"/>
                    </a:cubicBezTo>
                    <a:cubicBezTo>
                      <a:pt x="168" y="95"/>
                      <a:pt x="169" y="95"/>
                      <a:pt x="169" y="95"/>
                    </a:cubicBezTo>
                    <a:cubicBezTo>
                      <a:pt x="170" y="95"/>
                      <a:pt x="170" y="95"/>
                      <a:pt x="170" y="95"/>
                    </a:cubicBezTo>
                    <a:cubicBezTo>
                      <a:pt x="171" y="95"/>
                      <a:pt x="171" y="95"/>
                      <a:pt x="171" y="95"/>
                    </a:cubicBezTo>
                    <a:cubicBezTo>
                      <a:pt x="171" y="95"/>
                      <a:pt x="171" y="95"/>
                      <a:pt x="172" y="94"/>
                    </a:cubicBezTo>
                    <a:cubicBezTo>
                      <a:pt x="172" y="94"/>
                      <a:pt x="172" y="94"/>
                      <a:pt x="172" y="93"/>
                    </a:cubicBezTo>
                    <a:cubicBezTo>
                      <a:pt x="172" y="93"/>
                      <a:pt x="172" y="93"/>
                      <a:pt x="171" y="92"/>
                    </a:cubicBezTo>
                    <a:cubicBezTo>
                      <a:pt x="171" y="92"/>
                      <a:pt x="165" y="89"/>
                      <a:pt x="157" y="84"/>
                    </a:cubicBezTo>
                    <a:cubicBezTo>
                      <a:pt x="144" y="77"/>
                      <a:pt x="125" y="65"/>
                      <a:pt x="109" y="55"/>
                    </a:cubicBezTo>
                    <a:cubicBezTo>
                      <a:pt x="101" y="51"/>
                      <a:pt x="94" y="46"/>
                      <a:pt x="89" y="43"/>
                    </a:cubicBezTo>
                    <a:cubicBezTo>
                      <a:pt x="86" y="41"/>
                      <a:pt x="84" y="39"/>
                      <a:pt x="83" y="38"/>
                    </a:cubicBezTo>
                    <a:cubicBezTo>
                      <a:pt x="82" y="38"/>
                      <a:pt x="82" y="37"/>
                      <a:pt x="81" y="37"/>
                    </a:cubicBezTo>
                    <a:cubicBezTo>
                      <a:pt x="81" y="37"/>
                      <a:pt x="81" y="37"/>
                      <a:pt x="81" y="37"/>
                    </a:cubicBezTo>
                    <a:cubicBezTo>
                      <a:pt x="81" y="37"/>
                      <a:pt x="81" y="37"/>
                      <a:pt x="81" y="37"/>
                    </a:cubicBezTo>
                    <a:cubicBezTo>
                      <a:pt x="81" y="37"/>
                      <a:pt x="81" y="37"/>
                      <a:pt x="81" y="37"/>
                    </a:cubicBezTo>
                    <a:cubicBezTo>
                      <a:pt x="81" y="37"/>
                      <a:pt x="81" y="37"/>
                      <a:pt x="81" y="37"/>
                    </a:cubicBezTo>
                    <a:cubicBezTo>
                      <a:pt x="81" y="37"/>
                      <a:pt x="81" y="37"/>
                      <a:pt x="81" y="37"/>
                    </a:cubicBezTo>
                    <a:cubicBezTo>
                      <a:pt x="81" y="37"/>
                      <a:pt x="81" y="37"/>
                      <a:pt x="81" y="37"/>
                    </a:cubicBezTo>
                    <a:cubicBezTo>
                      <a:pt x="80" y="37"/>
                      <a:pt x="80" y="37"/>
                      <a:pt x="80" y="37"/>
                    </a:cubicBezTo>
                    <a:cubicBezTo>
                      <a:pt x="81" y="37"/>
                      <a:pt x="81" y="37"/>
                      <a:pt x="81" y="37"/>
                    </a:cubicBezTo>
                    <a:cubicBezTo>
                      <a:pt x="81" y="37"/>
                      <a:pt x="81" y="37"/>
                      <a:pt x="81" y="37"/>
                    </a:cubicBezTo>
                    <a:cubicBezTo>
                      <a:pt x="80" y="37"/>
                      <a:pt x="80" y="37"/>
                      <a:pt x="80" y="37"/>
                    </a:cubicBezTo>
                    <a:cubicBezTo>
                      <a:pt x="81" y="37"/>
                      <a:pt x="81" y="37"/>
                      <a:pt x="81" y="37"/>
                    </a:cubicBezTo>
                    <a:cubicBezTo>
                      <a:pt x="80" y="37"/>
                      <a:pt x="80" y="37"/>
                      <a:pt x="80" y="37"/>
                    </a:cubicBezTo>
                    <a:cubicBezTo>
                      <a:pt x="81" y="38"/>
                      <a:pt x="81" y="38"/>
                      <a:pt x="81" y="38"/>
                    </a:cubicBezTo>
                    <a:cubicBezTo>
                      <a:pt x="81" y="37"/>
                      <a:pt x="81" y="37"/>
                      <a:pt x="81" y="37"/>
                    </a:cubicBezTo>
                    <a:cubicBezTo>
                      <a:pt x="80" y="37"/>
                      <a:pt x="80" y="37"/>
                      <a:pt x="80" y="37"/>
                    </a:cubicBezTo>
                    <a:cubicBezTo>
                      <a:pt x="81" y="38"/>
                      <a:pt x="81" y="38"/>
                      <a:pt x="81" y="38"/>
                    </a:cubicBezTo>
                    <a:cubicBezTo>
                      <a:pt x="80" y="37"/>
                      <a:pt x="80" y="37"/>
                      <a:pt x="80" y="37"/>
                    </a:cubicBezTo>
                    <a:cubicBezTo>
                      <a:pt x="79" y="38"/>
                      <a:pt x="79" y="38"/>
                      <a:pt x="79" y="38"/>
                    </a:cubicBezTo>
                    <a:cubicBezTo>
                      <a:pt x="79" y="38"/>
                      <a:pt x="101" y="51"/>
                      <a:pt x="124" y="65"/>
                    </a:cubicBezTo>
                    <a:cubicBezTo>
                      <a:pt x="135" y="71"/>
                      <a:pt x="147" y="78"/>
                      <a:pt x="156" y="83"/>
                    </a:cubicBezTo>
                    <a:cubicBezTo>
                      <a:pt x="161" y="85"/>
                      <a:pt x="165" y="87"/>
                      <a:pt x="168" y="89"/>
                    </a:cubicBezTo>
                    <a:cubicBezTo>
                      <a:pt x="170" y="90"/>
                      <a:pt x="171" y="90"/>
                      <a:pt x="172" y="91"/>
                    </a:cubicBezTo>
                    <a:cubicBezTo>
                      <a:pt x="173" y="91"/>
                      <a:pt x="174" y="91"/>
                      <a:pt x="174" y="91"/>
                    </a:cubicBezTo>
                    <a:cubicBezTo>
                      <a:pt x="175" y="91"/>
                      <a:pt x="175" y="91"/>
                      <a:pt x="175" y="91"/>
                    </a:cubicBezTo>
                    <a:cubicBezTo>
                      <a:pt x="175" y="91"/>
                      <a:pt x="176" y="91"/>
                      <a:pt x="176" y="91"/>
                    </a:cubicBezTo>
                    <a:cubicBezTo>
                      <a:pt x="176" y="90"/>
                      <a:pt x="176" y="90"/>
                      <a:pt x="176" y="89"/>
                    </a:cubicBezTo>
                    <a:cubicBezTo>
                      <a:pt x="176" y="89"/>
                      <a:pt x="176" y="89"/>
                      <a:pt x="176" y="88"/>
                    </a:cubicBezTo>
                    <a:cubicBezTo>
                      <a:pt x="80" y="29"/>
                      <a:pt x="80" y="29"/>
                      <a:pt x="80" y="29"/>
                    </a:cubicBezTo>
                    <a:cubicBezTo>
                      <a:pt x="79" y="30"/>
                      <a:pt x="79" y="30"/>
                      <a:pt x="79" y="30"/>
                    </a:cubicBezTo>
                    <a:cubicBezTo>
                      <a:pt x="79" y="31"/>
                      <a:pt x="79" y="31"/>
                      <a:pt x="79" y="31"/>
                    </a:cubicBezTo>
                    <a:cubicBezTo>
                      <a:pt x="79" y="31"/>
                      <a:pt x="102" y="45"/>
                      <a:pt x="126" y="59"/>
                    </a:cubicBezTo>
                    <a:cubicBezTo>
                      <a:pt x="138" y="66"/>
                      <a:pt x="151" y="73"/>
                      <a:pt x="160" y="78"/>
                    </a:cubicBezTo>
                    <a:cubicBezTo>
                      <a:pt x="165" y="81"/>
                      <a:pt x="169" y="83"/>
                      <a:pt x="172" y="84"/>
                    </a:cubicBezTo>
                    <a:cubicBezTo>
                      <a:pt x="174" y="85"/>
                      <a:pt x="175" y="86"/>
                      <a:pt x="176" y="86"/>
                    </a:cubicBezTo>
                    <a:cubicBezTo>
                      <a:pt x="176" y="86"/>
                      <a:pt x="177" y="86"/>
                      <a:pt x="177" y="87"/>
                    </a:cubicBezTo>
                    <a:cubicBezTo>
                      <a:pt x="178" y="87"/>
                      <a:pt x="178" y="87"/>
                      <a:pt x="178" y="87"/>
                    </a:cubicBezTo>
                    <a:cubicBezTo>
                      <a:pt x="179" y="87"/>
                      <a:pt x="179" y="87"/>
                      <a:pt x="179" y="87"/>
                    </a:cubicBezTo>
                    <a:cubicBezTo>
                      <a:pt x="179" y="87"/>
                      <a:pt x="180" y="86"/>
                      <a:pt x="180" y="86"/>
                    </a:cubicBezTo>
                    <a:cubicBezTo>
                      <a:pt x="180" y="86"/>
                      <a:pt x="180" y="85"/>
                      <a:pt x="180" y="85"/>
                    </a:cubicBezTo>
                    <a:cubicBezTo>
                      <a:pt x="180" y="85"/>
                      <a:pt x="180" y="84"/>
                      <a:pt x="179" y="84"/>
                    </a:cubicBezTo>
                    <a:cubicBezTo>
                      <a:pt x="179" y="84"/>
                      <a:pt x="173" y="80"/>
                      <a:pt x="164" y="75"/>
                    </a:cubicBezTo>
                    <a:cubicBezTo>
                      <a:pt x="150" y="66"/>
                      <a:pt x="129" y="53"/>
                      <a:pt x="112" y="42"/>
                    </a:cubicBezTo>
                    <a:cubicBezTo>
                      <a:pt x="103" y="37"/>
                      <a:pt x="95" y="32"/>
                      <a:pt x="89" y="28"/>
                    </a:cubicBezTo>
                    <a:cubicBezTo>
                      <a:pt x="87" y="27"/>
                      <a:pt x="84" y="25"/>
                      <a:pt x="83" y="24"/>
                    </a:cubicBezTo>
                    <a:cubicBezTo>
                      <a:pt x="82" y="24"/>
                      <a:pt x="81" y="23"/>
                      <a:pt x="81" y="23"/>
                    </a:cubicBezTo>
                    <a:cubicBezTo>
                      <a:pt x="81" y="23"/>
                      <a:pt x="81" y="23"/>
                      <a:pt x="81" y="23"/>
                    </a:cubicBezTo>
                    <a:cubicBezTo>
                      <a:pt x="81" y="23"/>
                      <a:pt x="81" y="23"/>
                      <a:pt x="81" y="23"/>
                    </a:cubicBezTo>
                    <a:cubicBezTo>
                      <a:pt x="80" y="23"/>
                      <a:pt x="80" y="23"/>
                      <a:pt x="80" y="23"/>
                    </a:cubicBezTo>
                    <a:cubicBezTo>
                      <a:pt x="81" y="23"/>
                      <a:pt x="81" y="23"/>
                      <a:pt x="81" y="23"/>
                    </a:cubicBezTo>
                    <a:cubicBezTo>
                      <a:pt x="81" y="23"/>
                      <a:pt x="81" y="23"/>
                      <a:pt x="81" y="23"/>
                    </a:cubicBezTo>
                    <a:cubicBezTo>
                      <a:pt x="80" y="23"/>
                      <a:pt x="80" y="23"/>
                      <a:pt x="80" y="23"/>
                    </a:cubicBezTo>
                    <a:cubicBezTo>
                      <a:pt x="81" y="23"/>
                      <a:pt x="81" y="23"/>
                      <a:pt x="81" y="23"/>
                    </a:cubicBezTo>
                    <a:cubicBezTo>
                      <a:pt x="80" y="23"/>
                      <a:pt x="80" y="23"/>
                      <a:pt x="80" y="23"/>
                    </a:cubicBezTo>
                    <a:cubicBezTo>
                      <a:pt x="81" y="23"/>
                      <a:pt x="81" y="23"/>
                      <a:pt x="81" y="23"/>
                    </a:cubicBezTo>
                    <a:cubicBezTo>
                      <a:pt x="81" y="23"/>
                      <a:pt x="81" y="23"/>
                      <a:pt x="81" y="23"/>
                    </a:cubicBezTo>
                    <a:cubicBezTo>
                      <a:pt x="80" y="23"/>
                      <a:pt x="80" y="23"/>
                      <a:pt x="80" y="23"/>
                    </a:cubicBezTo>
                    <a:cubicBezTo>
                      <a:pt x="81" y="23"/>
                      <a:pt x="81" y="23"/>
                      <a:pt x="81" y="23"/>
                    </a:cubicBezTo>
                    <a:cubicBezTo>
                      <a:pt x="80" y="23"/>
                      <a:pt x="80" y="23"/>
                      <a:pt x="80" y="23"/>
                    </a:cubicBezTo>
                    <a:cubicBezTo>
                      <a:pt x="81" y="24"/>
                      <a:pt x="81" y="24"/>
                      <a:pt x="81" y="24"/>
                    </a:cubicBezTo>
                    <a:cubicBezTo>
                      <a:pt x="81" y="23"/>
                      <a:pt x="81" y="23"/>
                      <a:pt x="81" y="23"/>
                    </a:cubicBezTo>
                    <a:cubicBezTo>
                      <a:pt x="80" y="23"/>
                      <a:pt x="80" y="23"/>
                      <a:pt x="80" y="23"/>
                    </a:cubicBezTo>
                    <a:cubicBezTo>
                      <a:pt x="81" y="24"/>
                      <a:pt x="81" y="24"/>
                      <a:pt x="81" y="24"/>
                    </a:cubicBezTo>
                    <a:cubicBezTo>
                      <a:pt x="80" y="23"/>
                      <a:pt x="80" y="23"/>
                      <a:pt x="80" y="23"/>
                    </a:cubicBezTo>
                    <a:cubicBezTo>
                      <a:pt x="80" y="25"/>
                      <a:pt x="80" y="25"/>
                      <a:pt x="80" y="25"/>
                    </a:cubicBezTo>
                    <a:cubicBezTo>
                      <a:pt x="80" y="23"/>
                      <a:pt x="80" y="23"/>
                      <a:pt x="80" y="23"/>
                    </a:cubicBezTo>
                    <a:cubicBezTo>
                      <a:pt x="79" y="25"/>
                      <a:pt x="79" y="25"/>
                      <a:pt x="79" y="25"/>
                    </a:cubicBezTo>
                    <a:cubicBezTo>
                      <a:pt x="79" y="25"/>
                      <a:pt x="79" y="25"/>
                      <a:pt x="80" y="25"/>
                    </a:cubicBezTo>
                    <a:cubicBezTo>
                      <a:pt x="80" y="23"/>
                      <a:pt x="80" y="23"/>
                      <a:pt x="80" y="23"/>
                    </a:cubicBezTo>
                    <a:cubicBezTo>
                      <a:pt x="79" y="25"/>
                      <a:pt x="79" y="25"/>
                      <a:pt x="79" y="25"/>
                    </a:cubicBezTo>
                    <a:cubicBezTo>
                      <a:pt x="79" y="24"/>
                      <a:pt x="79" y="24"/>
                      <a:pt x="79" y="24"/>
                    </a:cubicBezTo>
                    <a:cubicBezTo>
                      <a:pt x="79" y="25"/>
                      <a:pt x="79" y="25"/>
                      <a:pt x="79" y="25"/>
                    </a:cubicBezTo>
                    <a:cubicBezTo>
                      <a:pt x="79" y="25"/>
                      <a:pt x="79" y="25"/>
                      <a:pt x="79" y="25"/>
                    </a:cubicBezTo>
                    <a:cubicBezTo>
                      <a:pt x="79" y="24"/>
                      <a:pt x="79" y="24"/>
                      <a:pt x="79" y="24"/>
                    </a:cubicBezTo>
                    <a:cubicBezTo>
                      <a:pt x="79" y="25"/>
                      <a:pt x="79" y="25"/>
                      <a:pt x="79" y="25"/>
                    </a:cubicBezTo>
                    <a:cubicBezTo>
                      <a:pt x="79" y="25"/>
                      <a:pt x="81" y="26"/>
                      <a:pt x="84" y="27"/>
                    </a:cubicBezTo>
                    <a:cubicBezTo>
                      <a:pt x="94" y="33"/>
                      <a:pt x="118" y="47"/>
                      <a:pt x="139" y="60"/>
                    </a:cubicBezTo>
                    <a:cubicBezTo>
                      <a:pt x="150" y="66"/>
                      <a:pt x="161" y="72"/>
                      <a:pt x="169" y="76"/>
                    </a:cubicBezTo>
                    <a:cubicBezTo>
                      <a:pt x="172" y="78"/>
                      <a:pt x="176" y="80"/>
                      <a:pt x="178" y="81"/>
                    </a:cubicBezTo>
                    <a:cubicBezTo>
                      <a:pt x="179" y="82"/>
                      <a:pt x="180" y="82"/>
                      <a:pt x="181" y="83"/>
                    </a:cubicBezTo>
                    <a:cubicBezTo>
                      <a:pt x="181" y="83"/>
                      <a:pt x="182" y="83"/>
                      <a:pt x="182" y="83"/>
                    </a:cubicBezTo>
                    <a:cubicBezTo>
                      <a:pt x="182" y="83"/>
                      <a:pt x="182" y="83"/>
                      <a:pt x="183" y="83"/>
                    </a:cubicBezTo>
                    <a:cubicBezTo>
                      <a:pt x="184" y="83"/>
                      <a:pt x="184" y="83"/>
                      <a:pt x="184" y="83"/>
                    </a:cubicBezTo>
                    <a:cubicBezTo>
                      <a:pt x="184" y="83"/>
                      <a:pt x="184" y="83"/>
                      <a:pt x="184" y="83"/>
                    </a:cubicBezTo>
                    <a:cubicBezTo>
                      <a:pt x="185" y="82"/>
                      <a:pt x="185" y="82"/>
                      <a:pt x="185" y="81"/>
                    </a:cubicBezTo>
                    <a:cubicBezTo>
                      <a:pt x="184" y="81"/>
                      <a:pt x="184" y="81"/>
                      <a:pt x="184" y="80"/>
                    </a:cubicBezTo>
                    <a:cubicBezTo>
                      <a:pt x="184" y="80"/>
                      <a:pt x="182" y="80"/>
                      <a:pt x="179" y="78"/>
                    </a:cubicBezTo>
                    <a:cubicBezTo>
                      <a:pt x="170" y="72"/>
                      <a:pt x="145" y="58"/>
                      <a:pt x="123" y="45"/>
                    </a:cubicBezTo>
                    <a:cubicBezTo>
                      <a:pt x="113" y="38"/>
                      <a:pt x="102" y="32"/>
                      <a:pt x="95" y="27"/>
                    </a:cubicBezTo>
                    <a:cubicBezTo>
                      <a:pt x="91" y="24"/>
                      <a:pt x="88" y="22"/>
                      <a:pt x="86" y="20"/>
                    </a:cubicBezTo>
                    <a:cubicBezTo>
                      <a:pt x="85" y="20"/>
                      <a:pt x="84" y="19"/>
                      <a:pt x="83" y="18"/>
                    </a:cubicBezTo>
                    <a:cubicBezTo>
                      <a:pt x="83" y="18"/>
                      <a:pt x="83" y="18"/>
                      <a:pt x="83" y="18"/>
                    </a:cubicBezTo>
                    <a:cubicBezTo>
                      <a:pt x="83" y="18"/>
                      <a:pt x="83" y="18"/>
                      <a:pt x="83" y="18"/>
                    </a:cubicBezTo>
                    <a:cubicBezTo>
                      <a:pt x="82" y="18"/>
                      <a:pt x="82" y="18"/>
                      <a:pt x="82" y="18"/>
                    </a:cubicBezTo>
                    <a:cubicBezTo>
                      <a:pt x="83" y="18"/>
                      <a:pt x="83" y="18"/>
                      <a:pt x="83" y="18"/>
                    </a:cubicBezTo>
                    <a:cubicBezTo>
                      <a:pt x="83" y="18"/>
                      <a:pt x="83" y="18"/>
                      <a:pt x="83" y="18"/>
                    </a:cubicBezTo>
                    <a:cubicBezTo>
                      <a:pt x="82" y="18"/>
                      <a:pt x="82" y="18"/>
                      <a:pt x="82" y="18"/>
                    </a:cubicBezTo>
                    <a:cubicBezTo>
                      <a:pt x="83" y="18"/>
                      <a:pt x="83" y="18"/>
                      <a:pt x="83" y="18"/>
                    </a:cubicBezTo>
                    <a:cubicBezTo>
                      <a:pt x="82" y="18"/>
                      <a:pt x="82" y="18"/>
                      <a:pt x="82" y="18"/>
                    </a:cubicBezTo>
                    <a:cubicBezTo>
                      <a:pt x="83" y="18"/>
                      <a:pt x="83" y="18"/>
                      <a:pt x="83" y="18"/>
                    </a:cubicBezTo>
                    <a:cubicBezTo>
                      <a:pt x="83" y="18"/>
                      <a:pt x="83" y="18"/>
                      <a:pt x="83" y="18"/>
                    </a:cubicBezTo>
                    <a:cubicBezTo>
                      <a:pt x="82" y="18"/>
                      <a:pt x="82" y="18"/>
                      <a:pt x="82" y="18"/>
                    </a:cubicBezTo>
                    <a:cubicBezTo>
                      <a:pt x="83" y="18"/>
                      <a:pt x="83" y="18"/>
                      <a:pt x="83" y="18"/>
                    </a:cubicBezTo>
                    <a:cubicBezTo>
                      <a:pt x="82" y="18"/>
                      <a:pt x="82" y="18"/>
                      <a:pt x="82" y="18"/>
                    </a:cubicBezTo>
                    <a:cubicBezTo>
                      <a:pt x="83" y="19"/>
                      <a:pt x="83" y="19"/>
                      <a:pt x="83" y="19"/>
                    </a:cubicBezTo>
                    <a:cubicBezTo>
                      <a:pt x="83" y="18"/>
                      <a:pt x="83" y="18"/>
                      <a:pt x="83" y="18"/>
                    </a:cubicBezTo>
                    <a:cubicBezTo>
                      <a:pt x="82" y="18"/>
                      <a:pt x="82" y="18"/>
                      <a:pt x="82" y="18"/>
                    </a:cubicBezTo>
                    <a:cubicBezTo>
                      <a:pt x="83" y="19"/>
                      <a:pt x="83" y="19"/>
                      <a:pt x="83" y="19"/>
                    </a:cubicBezTo>
                    <a:cubicBezTo>
                      <a:pt x="81" y="18"/>
                      <a:pt x="81" y="18"/>
                      <a:pt x="81" y="18"/>
                    </a:cubicBezTo>
                    <a:cubicBezTo>
                      <a:pt x="81" y="19"/>
                      <a:pt x="81" y="19"/>
                      <a:pt x="81" y="19"/>
                    </a:cubicBezTo>
                    <a:cubicBezTo>
                      <a:pt x="81" y="19"/>
                      <a:pt x="105" y="34"/>
                      <a:pt x="131" y="49"/>
                    </a:cubicBezTo>
                    <a:cubicBezTo>
                      <a:pt x="143" y="57"/>
                      <a:pt x="156" y="64"/>
                      <a:pt x="167" y="70"/>
                    </a:cubicBezTo>
                    <a:cubicBezTo>
                      <a:pt x="172" y="73"/>
                      <a:pt x="176" y="75"/>
                      <a:pt x="180" y="77"/>
                    </a:cubicBezTo>
                    <a:cubicBezTo>
                      <a:pt x="181" y="78"/>
                      <a:pt x="183" y="78"/>
                      <a:pt x="184" y="79"/>
                    </a:cubicBezTo>
                    <a:cubicBezTo>
                      <a:pt x="185" y="79"/>
                      <a:pt x="186" y="79"/>
                      <a:pt x="187" y="80"/>
                    </a:cubicBezTo>
                    <a:cubicBezTo>
                      <a:pt x="188" y="79"/>
                      <a:pt x="188" y="79"/>
                      <a:pt x="188" y="79"/>
                    </a:cubicBezTo>
                    <a:cubicBezTo>
                      <a:pt x="188" y="79"/>
                      <a:pt x="188" y="79"/>
                      <a:pt x="189" y="79"/>
                    </a:cubicBezTo>
                    <a:cubicBezTo>
                      <a:pt x="189" y="78"/>
                      <a:pt x="189" y="78"/>
                      <a:pt x="189" y="78"/>
                    </a:cubicBezTo>
                    <a:cubicBezTo>
                      <a:pt x="189" y="77"/>
                      <a:pt x="188" y="77"/>
                      <a:pt x="188" y="77"/>
                    </a:cubicBezTo>
                    <a:cubicBezTo>
                      <a:pt x="188" y="77"/>
                      <a:pt x="186" y="76"/>
                      <a:pt x="184" y="74"/>
                    </a:cubicBezTo>
                    <a:cubicBezTo>
                      <a:pt x="173" y="68"/>
                      <a:pt x="148" y="52"/>
                      <a:pt x="125" y="38"/>
                    </a:cubicBezTo>
                    <a:cubicBezTo>
                      <a:pt x="114" y="31"/>
                      <a:pt x="103" y="24"/>
                      <a:pt x="95" y="19"/>
                    </a:cubicBezTo>
                    <a:cubicBezTo>
                      <a:pt x="91" y="16"/>
                      <a:pt x="88" y="14"/>
                      <a:pt x="86" y="13"/>
                    </a:cubicBezTo>
                    <a:cubicBezTo>
                      <a:pt x="84" y="12"/>
                      <a:pt x="84" y="12"/>
                      <a:pt x="83" y="11"/>
                    </a:cubicBezTo>
                    <a:cubicBezTo>
                      <a:pt x="82" y="11"/>
                      <a:pt x="82" y="11"/>
                      <a:pt x="82" y="11"/>
                    </a:cubicBezTo>
                    <a:cubicBezTo>
                      <a:pt x="82" y="11"/>
                      <a:pt x="82" y="11"/>
                      <a:pt x="82" y="11"/>
                    </a:cubicBezTo>
                    <a:cubicBezTo>
                      <a:pt x="82" y="11"/>
                      <a:pt x="82" y="11"/>
                      <a:pt x="82" y="11"/>
                    </a:cubicBezTo>
                    <a:cubicBezTo>
                      <a:pt x="82" y="11"/>
                      <a:pt x="82" y="11"/>
                      <a:pt x="82" y="11"/>
                    </a:cubicBezTo>
                    <a:cubicBezTo>
                      <a:pt x="82" y="11"/>
                      <a:pt x="82" y="11"/>
                      <a:pt x="82" y="11"/>
                    </a:cubicBezTo>
                    <a:cubicBezTo>
                      <a:pt x="82" y="11"/>
                      <a:pt x="82" y="11"/>
                      <a:pt x="82" y="11"/>
                    </a:cubicBezTo>
                    <a:cubicBezTo>
                      <a:pt x="82" y="11"/>
                      <a:pt x="82" y="11"/>
                      <a:pt x="82" y="11"/>
                    </a:cubicBezTo>
                    <a:cubicBezTo>
                      <a:pt x="82" y="11"/>
                      <a:pt x="82" y="11"/>
                      <a:pt x="82" y="11"/>
                    </a:cubicBezTo>
                    <a:cubicBezTo>
                      <a:pt x="81" y="12"/>
                      <a:pt x="81" y="12"/>
                      <a:pt x="81" y="12"/>
                    </a:cubicBezTo>
                    <a:cubicBezTo>
                      <a:pt x="83" y="12"/>
                      <a:pt x="83" y="12"/>
                      <a:pt x="83" y="12"/>
                    </a:cubicBezTo>
                    <a:cubicBezTo>
                      <a:pt x="83" y="11"/>
                      <a:pt x="82" y="11"/>
                      <a:pt x="82" y="11"/>
                    </a:cubicBezTo>
                    <a:cubicBezTo>
                      <a:pt x="81" y="12"/>
                      <a:pt x="81" y="12"/>
                      <a:pt x="81" y="12"/>
                    </a:cubicBezTo>
                    <a:cubicBezTo>
                      <a:pt x="83" y="12"/>
                      <a:pt x="83" y="12"/>
                      <a:pt x="83" y="12"/>
                    </a:cubicBezTo>
                    <a:cubicBezTo>
                      <a:pt x="81" y="12"/>
                      <a:pt x="81" y="12"/>
                      <a:pt x="81" y="12"/>
                    </a:cubicBezTo>
                    <a:cubicBezTo>
                      <a:pt x="80" y="13"/>
                      <a:pt x="80" y="13"/>
                      <a:pt x="80" y="13"/>
                    </a:cubicBezTo>
                    <a:cubicBezTo>
                      <a:pt x="191" y="75"/>
                      <a:pt x="191" y="75"/>
                      <a:pt x="191" y="75"/>
                    </a:cubicBezTo>
                    <a:cubicBezTo>
                      <a:pt x="192" y="76"/>
                      <a:pt x="192" y="75"/>
                      <a:pt x="193" y="75"/>
                    </a:cubicBezTo>
                    <a:cubicBezTo>
                      <a:pt x="193" y="74"/>
                      <a:pt x="193" y="73"/>
                      <a:pt x="192" y="73"/>
                    </a:cubicBezTo>
                    <a:cubicBezTo>
                      <a:pt x="167" y="57"/>
                      <a:pt x="167" y="57"/>
                      <a:pt x="167" y="57"/>
                    </a:cubicBezTo>
                    <a:cubicBezTo>
                      <a:pt x="195" y="73"/>
                      <a:pt x="195" y="73"/>
                      <a:pt x="195" y="73"/>
                    </a:cubicBezTo>
                    <a:cubicBezTo>
                      <a:pt x="196" y="74"/>
                      <a:pt x="197" y="73"/>
                      <a:pt x="197" y="73"/>
                    </a:cubicBezTo>
                    <a:cubicBezTo>
                      <a:pt x="198" y="72"/>
                      <a:pt x="197" y="71"/>
                      <a:pt x="197" y="71"/>
                    </a:cubicBezTo>
                    <a:cubicBezTo>
                      <a:pt x="197" y="71"/>
                      <a:pt x="195" y="70"/>
                      <a:pt x="192" y="68"/>
                    </a:cubicBezTo>
                    <a:cubicBezTo>
                      <a:pt x="181" y="61"/>
                      <a:pt x="154" y="46"/>
                      <a:pt x="130" y="31"/>
                    </a:cubicBezTo>
                    <a:cubicBezTo>
                      <a:pt x="118" y="23"/>
                      <a:pt x="107" y="16"/>
                      <a:pt x="98" y="11"/>
                    </a:cubicBezTo>
                    <a:cubicBezTo>
                      <a:pt x="94" y="8"/>
                      <a:pt x="91" y="6"/>
                      <a:pt x="88" y="4"/>
                    </a:cubicBezTo>
                    <a:cubicBezTo>
                      <a:pt x="87" y="3"/>
                      <a:pt x="86" y="3"/>
                      <a:pt x="86" y="2"/>
                    </a:cubicBezTo>
                    <a:cubicBezTo>
                      <a:pt x="85" y="1"/>
                      <a:pt x="85" y="1"/>
                      <a:pt x="85" y="1"/>
                    </a:cubicBezTo>
                    <a:cubicBezTo>
                      <a:pt x="85" y="1"/>
                      <a:pt x="85" y="1"/>
                      <a:pt x="85" y="1"/>
                    </a:cubicBezTo>
                    <a:cubicBezTo>
                      <a:pt x="85" y="2"/>
                      <a:pt x="85" y="2"/>
                      <a:pt x="85" y="2"/>
                    </a:cubicBezTo>
                    <a:cubicBezTo>
                      <a:pt x="85" y="1"/>
                      <a:pt x="85" y="1"/>
                      <a:pt x="85" y="1"/>
                    </a:cubicBezTo>
                    <a:cubicBezTo>
                      <a:pt x="85" y="1"/>
                      <a:pt x="85" y="1"/>
                      <a:pt x="85" y="1"/>
                    </a:cubicBezTo>
                    <a:cubicBezTo>
                      <a:pt x="85" y="2"/>
                      <a:pt x="85" y="2"/>
                      <a:pt x="85" y="2"/>
                    </a:cubicBezTo>
                    <a:cubicBezTo>
                      <a:pt x="85" y="1"/>
                      <a:pt x="85" y="1"/>
                      <a:pt x="85" y="1"/>
                    </a:cubicBezTo>
                    <a:cubicBezTo>
                      <a:pt x="84" y="2"/>
                      <a:pt x="84" y="2"/>
                      <a:pt x="84" y="2"/>
                    </a:cubicBezTo>
                    <a:cubicBezTo>
                      <a:pt x="85" y="2"/>
                      <a:pt x="85" y="2"/>
                      <a:pt x="85" y="2"/>
                    </a:cubicBezTo>
                    <a:cubicBezTo>
                      <a:pt x="85" y="1"/>
                      <a:pt x="85" y="1"/>
                      <a:pt x="85" y="1"/>
                    </a:cubicBezTo>
                    <a:cubicBezTo>
                      <a:pt x="84" y="2"/>
                      <a:pt x="84" y="2"/>
                      <a:pt x="84" y="2"/>
                    </a:cubicBezTo>
                    <a:cubicBezTo>
                      <a:pt x="85" y="2"/>
                      <a:pt x="85" y="2"/>
                      <a:pt x="85" y="2"/>
                    </a:cubicBezTo>
                    <a:cubicBezTo>
                      <a:pt x="84" y="2"/>
                      <a:pt x="84" y="2"/>
                      <a:pt x="84" y="2"/>
                    </a:cubicBezTo>
                    <a:cubicBezTo>
                      <a:pt x="85" y="3"/>
                      <a:pt x="85" y="3"/>
                      <a:pt x="85" y="3"/>
                    </a:cubicBezTo>
                    <a:cubicBezTo>
                      <a:pt x="85" y="2"/>
                      <a:pt x="85" y="2"/>
                      <a:pt x="85" y="2"/>
                    </a:cubicBezTo>
                    <a:cubicBezTo>
                      <a:pt x="84" y="2"/>
                      <a:pt x="84" y="2"/>
                      <a:pt x="84" y="2"/>
                    </a:cubicBezTo>
                    <a:cubicBezTo>
                      <a:pt x="85" y="3"/>
                      <a:pt x="85" y="3"/>
                      <a:pt x="85" y="3"/>
                    </a:cubicBezTo>
                    <a:cubicBezTo>
                      <a:pt x="84" y="2"/>
                      <a:pt x="84" y="2"/>
                      <a:pt x="84" y="2"/>
                    </a:cubicBezTo>
                    <a:cubicBezTo>
                      <a:pt x="83" y="3"/>
                      <a:pt x="83" y="3"/>
                      <a:pt x="83" y="3"/>
                    </a:cubicBezTo>
                    <a:cubicBezTo>
                      <a:pt x="197" y="69"/>
                      <a:pt x="197" y="69"/>
                      <a:pt x="197" y="69"/>
                    </a:cubicBezTo>
                    <a:cubicBezTo>
                      <a:pt x="198" y="70"/>
                      <a:pt x="198" y="69"/>
                      <a:pt x="199" y="69"/>
                    </a:cubicBezTo>
                    <a:cubicBezTo>
                      <a:pt x="199" y="68"/>
                      <a:pt x="199" y="68"/>
                      <a:pt x="199" y="68"/>
                    </a:cubicBezTo>
                    <a:cubicBezTo>
                      <a:pt x="199" y="67"/>
                      <a:pt x="199" y="67"/>
                      <a:pt x="199" y="67"/>
                    </a:cubicBezTo>
                    <a:cubicBezTo>
                      <a:pt x="198" y="66"/>
                      <a:pt x="198" y="66"/>
                      <a:pt x="198" y="66"/>
                    </a:cubicBezTo>
                    <a:cubicBezTo>
                      <a:pt x="197" y="65"/>
                      <a:pt x="194" y="63"/>
                      <a:pt x="191" y="61"/>
                    </a:cubicBezTo>
                    <a:cubicBezTo>
                      <a:pt x="167" y="45"/>
                      <a:pt x="96" y="3"/>
                      <a:pt x="96" y="3"/>
                    </a:cubicBezTo>
                    <a:cubicBezTo>
                      <a:pt x="95" y="4"/>
                      <a:pt x="95" y="4"/>
                      <a:pt x="95" y="4"/>
                    </a:cubicBezTo>
                    <a:cubicBezTo>
                      <a:pt x="95" y="5"/>
                      <a:pt x="95" y="5"/>
                      <a:pt x="95" y="5"/>
                    </a:cubicBezTo>
                    <a:cubicBezTo>
                      <a:pt x="203" y="67"/>
                      <a:pt x="203" y="67"/>
                      <a:pt x="203" y="67"/>
                    </a:cubicBezTo>
                    <a:cubicBezTo>
                      <a:pt x="203" y="68"/>
                      <a:pt x="204" y="67"/>
                      <a:pt x="205" y="67"/>
                    </a:cubicBezTo>
                    <a:cubicBezTo>
                      <a:pt x="205" y="66"/>
                      <a:pt x="205" y="66"/>
                      <a:pt x="205" y="66"/>
                    </a:cubicBezTo>
                    <a:cubicBezTo>
                      <a:pt x="205" y="65"/>
                      <a:pt x="205" y="65"/>
                      <a:pt x="204" y="65"/>
                    </a:cubicBezTo>
                    <a:cubicBezTo>
                      <a:pt x="204" y="64"/>
                      <a:pt x="204" y="64"/>
                      <a:pt x="204" y="64"/>
                    </a:cubicBezTo>
                    <a:cubicBezTo>
                      <a:pt x="203" y="63"/>
                      <a:pt x="200" y="62"/>
                      <a:pt x="197" y="60"/>
                    </a:cubicBezTo>
                    <a:cubicBezTo>
                      <a:pt x="175" y="45"/>
                      <a:pt x="108" y="5"/>
                      <a:pt x="108" y="5"/>
                    </a:cubicBezTo>
                    <a:cubicBezTo>
                      <a:pt x="107" y="6"/>
                      <a:pt x="107" y="6"/>
                      <a:pt x="107" y="6"/>
                    </a:cubicBezTo>
                    <a:cubicBezTo>
                      <a:pt x="109" y="7"/>
                      <a:pt x="109" y="7"/>
                      <a:pt x="109" y="7"/>
                    </a:cubicBezTo>
                    <a:cubicBezTo>
                      <a:pt x="108" y="6"/>
                      <a:pt x="108" y="6"/>
                      <a:pt x="108" y="6"/>
                    </a:cubicBezTo>
                    <a:cubicBezTo>
                      <a:pt x="108" y="7"/>
                      <a:pt x="108" y="7"/>
                      <a:pt x="108" y="7"/>
                    </a:cubicBezTo>
                    <a:cubicBezTo>
                      <a:pt x="109" y="7"/>
                      <a:pt x="109" y="7"/>
                      <a:pt x="109" y="7"/>
                    </a:cubicBezTo>
                    <a:cubicBezTo>
                      <a:pt x="108" y="6"/>
                      <a:pt x="108" y="6"/>
                      <a:pt x="108" y="6"/>
                    </a:cubicBezTo>
                    <a:cubicBezTo>
                      <a:pt x="108" y="7"/>
                      <a:pt x="108" y="7"/>
                      <a:pt x="108" y="7"/>
                    </a:cubicBezTo>
                    <a:cubicBezTo>
                      <a:pt x="108" y="7"/>
                      <a:pt x="108" y="7"/>
                      <a:pt x="108" y="7"/>
                    </a:cubicBezTo>
                    <a:cubicBezTo>
                      <a:pt x="108" y="7"/>
                      <a:pt x="108" y="7"/>
                      <a:pt x="108" y="7"/>
                    </a:cubicBezTo>
                    <a:cubicBezTo>
                      <a:pt x="108" y="7"/>
                      <a:pt x="108" y="7"/>
                      <a:pt x="108" y="7"/>
                    </a:cubicBezTo>
                    <a:cubicBezTo>
                      <a:pt x="108" y="7"/>
                      <a:pt x="108" y="7"/>
                      <a:pt x="108" y="7"/>
                    </a:cubicBezTo>
                    <a:cubicBezTo>
                      <a:pt x="108" y="7"/>
                      <a:pt x="108" y="7"/>
                      <a:pt x="108" y="7"/>
                    </a:cubicBezTo>
                    <a:cubicBezTo>
                      <a:pt x="108" y="7"/>
                      <a:pt x="108" y="7"/>
                      <a:pt x="108" y="7"/>
                    </a:cubicBezTo>
                    <a:cubicBezTo>
                      <a:pt x="109" y="7"/>
                      <a:pt x="111" y="9"/>
                      <a:pt x="114" y="10"/>
                    </a:cubicBezTo>
                    <a:cubicBezTo>
                      <a:pt x="126" y="16"/>
                      <a:pt x="149" y="29"/>
                      <a:pt x="170" y="41"/>
                    </a:cubicBezTo>
                    <a:cubicBezTo>
                      <a:pt x="180" y="47"/>
                      <a:pt x="189" y="52"/>
                      <a:pt x="196" y="56"/>
                    </a:cubicBezTo>
                    <a:cubicBezTo>
                      <a:pt x="203" y="60"/>
                      <a:pt x="207" y="63"/>
                      <a:pt x="207" y="63"/>
                    </a:cubicBezTo>
                    <a:cubicBezTo>
                      <a:pt x="208" y="63"/>
                      <a:pt x="209" y="63"/>
                      <a:pt x="209" y="63"/>
                    </a:cubicBezTo>
                    <a:cubicBezTo>
                      <a:pt x="210" y="62"/>
                      <a:pt x="209" y="61"/>
                      <a:pt x="209" y="61"/>
                    </a:cubicBezTo>
                    <a:cubicBezTo>
                      <a:pt x="209" y="61"/>
                      <a:pt x="203" y="57"/>
                      <a:pt x="195" y="52"/>
                    </a:cubicBezTo>
                    <a:cubicBezTo>
                      <a:pt x="184" y="45"/>
                      <a:pt x="166" y="34"/>
                      <a:pt x="151" y="25"/>
                    </a:cubicBezTo>
                    <a:cubicBezTo>
                      <a:pt x="144" y="20"/>
                      <a:pt x="137" y="16"/>
                      <a:pt x="132" y="13"/>
                    </a:cubicBezTo>
                    <a:cubicBezTo>
                      <a:pt x="130" y="12"/>
                      <a:pt x="128" y="10"/>
                      <a:pt x="126" y="9"/>
                    </a:cubicBezTo>
                    <a:cubicBezTo>
                      <a:pt x="126" y="9"/>
                      <a:pt x="125" y="9"/>
                      <a:pt x="125" y="8"/>
                    </a:cubicBezTo>
                    <a:cubicBezTo>
                      <a:pt x="125" y="8"/>
                      <a:pt x="125" y="8"/>
                      <a:pt x="125" y="8"/>
                    </a:cubicBezTo>
                    <a:cubicBezTo>
                      <a:pt x="125" y="8"/>
                      <a:pt x="125" y="8"/>
                      <a:pt x="125" y="8"/>
                    </a:cubicBezTo>
                    <a:cubicBezTo>
                      <a:pt x="124" y="9"/>
                      <a:pt x="124" y="9"/>
                      <a:pt x="124" y="9"/>
                    </a:cubicBezTo>
                    <a:cubicBezTo>
                      <a:pt x="125" y="8"/>
                      <a:pt x="125" y="8"/>
                      <a:pt x="125" y="8"/>
                    </a:cubicBezTo>
                    <a:cubicBezTo>
                      <a:pt x="125" y="8"/>
                      <a:pt x="125" y="8"/>
                      <a:pt x="125" y="8"/>
                    </a:cubicBezTo>
                    <a:cubicBezTo>
                      <a:pt x="124" y="9"/>
                      <a:pt x="124" y="9"/>
                      <a:pt x="124" y="9"/>
                    </a:cubicBezTo>
                    <a:cubicBezTo>
                      <a:pt x="125" y="8"/>
                      <a:pt x="125" y="8"/>
                      <a:pt x="125" y="8"/>
                    </a:cubicBezTo>
                    <a:cubicBezTo>
                      <a:pt x="124" y="9"/>
                      <a:pt x="124" y="9"/>
                      <a:pt x="124" y="9"/>
                    </a:cubicBezTo>
                    <a:cubicBezTo>
                      <a:pt x="125" y="9"/>
                      <a:pt x="125" y="9"/>
                      <a:pt x="125" y="9"/>
                    </a:cubicBezTo>
                    <a:cubicBezTo>
                      <a:pt x="125" y="8"/>
                      <a:pt x="125" y="8"/>
                      <a:pt x="125" y="8"/>
                    </a:cubicBezTo>
                    <a:cubicBezTo>
                      <a:pt x="124" y="9"/>
                      <a:pt x="124" y="9"/>
                      <a:pt x="124" y="9"/>
                    </a:cubicBezTo>
                    <a:cubicBezTo>
                      <a:pt x="125" y="9"/>
                      <a:pt x="125" y="9"/>
                      <a:pt x="125" y="9"/>
                    </a:cubicBezTo>
                    <a:cubicBezTo>
                      <a:pt x="124" y="9"/>
                      <a:pt x="124" y="9"/>
                      <a:pt x="124" y="9"/>
                    </a:cubicBezTo>
                    <a:cubicBezTo>
                      <a:pt x="123" y="10"/>
                      <a:pt x="123" y="10"/>
                      <a:pt x="123" y="10"/>
                    </a:cubicBezTo>
                    <a:cubicBezTo>
                      <a:pt x="210" y="59"/>
                      <a:pt x="210" y="59"/>
                      <a:pt x="210" y="59"/>
                    </a:cubicBezTo>
                    <a:cubicBezTo>
                      <a:pt x="210" y="59"/>
                      <a:pt x="211" y="59"/>
                      <a:pt x="212" y="58"/>
                    </a:cubicBezTo>
                    <a:cubicBezTo>
                      <a:pt x="212" y="57"/>
                      <a:pt x="212" y="57"/>
                      <a:pt x="212" y="57"/>
                    </a:cubicBezTo>
                    <a:cubicBezTo>
                      <a:pt x="212" y="57"/>
                      <a:pt x="212" y="56"/>
                      <a:pt x="211" y="56"/>
                    </a:cubicBezTo>
                    <a:cubicBezTo>
                      <a:pt x="211" y="56"/>
                      <a:pt x="211" y="56"/>
                      <a:pt x="211" y="56"/>
                    </a:cubicBezTo>
                    <a:cubicBezTo>
                      <a:pt x="210" y="55"/>
                      <a:pt x="208" y="54"/>
                      <a:pt x="206" y="52"/>
                    </a:cubicBezTo>
                    <a:cubicBezTo>
                      <a:pt x="189" y="41"/>
                      <a:pt x="137" y="10"/>
                      <a:pt x="137" y="10"/>
                    </a:cubicBezTo>
                    <a:cubicBezTo>
                      <a:pt x="136" y="11"/>
                      <a:pt x="136" y="11"/>
                      <a:pt x="136" y="11"/>
                    </a:cubicBezTo>
                    <a:cubicBezTo>
                      <a:pt x="138" y="12"/>
                      <a:pt x="138" y="12"/>
                      <a:pt x="138" y="12"/>
                    </a:cubicBezTo>
                    <a:cubicBezTo>
                      <a:pt x="136" y="11"/>
                      <a:pt x="136" y="11"/>
                      <a:pt x="136" y="11"/>
                    </a:cubicBezTo>
                    <a:cubicBezTo>
                      <a:pt x="137" y="12"/>
                      <a:pt x="137" y="12"/>
                      <a:pt x="137" y="12"/>
                    </a:cubicBezTo>
                    <a:cubicBezTo>
                      <a:pt x="138" y="12"/>
                      <a:pt x="138" y="12"/>
                      <a:pt x="138" y="12"/>
                    </a:cubicBezTo>
                    <a:cubicBezTo>
                      <a:pt x="136" y="11"/>
                      <a:pt x="136" y="11"/>
                      <a:pt x="136" y="11"/>
                    </a:cubicBezTo>
                    <a:cubicBezTo>
                      <a:pt x="137" y="12"/>
                      <a:pt x="137" y="12"/>
                      <a:pt x="137" y="12"/>
                    </a:cubicBezTo>
                    <a:cubicBezTo>
                      <a:pt x="137" y="11"/>
                      <a:pt x="137" y="11"/>
                      <a:pt x="137" y="11"/>
                    </a:cubicBezTo>
                    <a:cubicBezTo>
                      <a:pt x="137" y="13"/>
                      <a:pt x="137" y="13"/>
                      <a:pt x="137" y="13"/>
                    </a:cubicBezTo>
                    <a:cubicBezTo>
                      <a:pt x="137" y="12"/>
                      <a:pt x="137" y="12"/>
                      <a:pt x="137" y="12"/>
                    </a:cubicBezTo>
                    <a:cubicBezTo>
                      <a:pt x="137" y="11"/>
                      <a:pt x="137" y="11"/>
                      <a:pt x="137" y="11"/>
                    </a:cubicBezTo>
                    <a:cubicBezTo>
                      <a:pt x="137" y="13"/>
                      <a:pt x="137" y="13"/>
                      <a:pt x="137" y="13"/>
                    </a:cubicBezTo>
                    <a:cubicBezTo>
                      <a:pt x="137" y="12"/>
                      <a:pt x="137" y="12"/>
                      <a:pt x="137" y="12"/>
                    </a:cubicBezTo>
                    <a:cubicBezTo>
                      <a:pt x="136" y="13"/>
                      <a:pt x="136" y="13"/>
                      <a:pt x="136" y="13"/>
                    </a:cubicBezTo>
                    <a:cubicBezTo>
                      <a:pt x="137" y="13"/>
                      <a:pt x="137" y="13"/>
                      <a:pt x="137" y="13"/>
                    </a:cubicBezTo>
                    <a:cubicBezTo>
                      <a:pt x="137" y="12"/>
                      <a:pt x="137" y="12"/>
                      <a:pt x="137" y="12"/>
                    </a:cubicBezTo>
                    <a:cubicBezTo>
                      <a:pt x="136" y="13"/>
                      <a:pt x="136" y="13"/>
                      <a:pt x="136" y="13"/>
                    </a:cubicBezTo>
                    <a:cubicBezTo>
                      <a:pt x="136" y="13"/>
                      <a:pt x="136" y="13"/>
                      <a:pt x="136" y="13"/>
                    </a:cubicBezTo>
                    <a:cubicBezTo>
                      <a:pt x="137" y="13"/>
                      <a:pt x="137" y="13"/>
                      <a:pt x="138" y="13"/>
                    </a:cubicBezTo>
                    <a:cubicBezTo>
                      <a:pt x="144" y="16"/>
                      <a:pt x="163" y="26"/>
                      <a:pt x="180" y="36"/>
                    </a:cubicBezTo>
                    <a:cubicBezTo>
                      <a:pt x="189" y="41"/>
                      <a:pt x="197" y="46"/>
                      <a:pt x="203" y="49"/>
                    </a:cubicBezTo>
                    <a:cubicBezTo>
                      <a:pt x="206" y="51"/>
                      <a:pt x="209" y="53"/>
                      <a:pt x="211" y="54"/>
                    </a:cubicBezTo>
                    <a:cubicBezTo>
                      <a:pt x="212" y="54"/>
                      <a:pt x="212" y="54"/>
                      <a:pt x="213" y="55"/>
                    </a:cubicBezTo>
                    <a:cubicBezTo>
                      <a:pt x="214" y="55"/>
                      <a:pt x="214" y="55"/>
                      <a:pt x="214" y="55"/>
                    </a:cubicBezTo>
                    <a:cubicBezTo>
                      <a:pt x="214" y="55"/>
                      <a:pt x="214" y="55"/>
                      <a:pt x="214" y="55"/>
                    </a:cubicBezTo>
                    <a:cubicBezTo>
                      <a:pt x="214" y="55"/>
                      <a:pt x="214" y="55"/>
                      <a:pt x="215" y="55"/>
                    </a:cubicBezTo>
                    <a:cubicBezTo>
                      <a:pt x="215" y="55"/>
                      <a:pt x="215" y="55"/>
                      <a:pt x="216" y="55"/>
                    </a:cubicBezTo>
                    <a:cubicBezTo>
                      <a:pt x="216" y="55"/>
                      <a:pt x="216" y="55"/>
                      <a:pt x="216" y="55"/>
                    </a:cubicBezTo>
                    <a:cubicBezTo>
                      <a:pt x="216" y="54"/>
                      <a:pt x="216" y="54"/>
                      <a:pt x="216" y="54"/>
                    </a:cubicBezTo>
                    <a:cubicBezTo>
                      <a:pt x="216" y="53"/>
                      <a:pt x="216" y="53"/>
                      <a:pt x="216" y="52"/>
                    </a:cubicBezTo>
                    <a:cubicBezTo>
                      <a:pt x="215" y="52"/>
                      <a:pt x="215" y="52"/>
                      <a:pt x="214" y="51"/>
                    </a:cubicBezTo>
                    <a:cubicBezTo>
                      <a:pt x="212" y="49"/>
                      <a:pt x="207" y="46"/>
                      <a:pt x="201" y="42"/>
                    </a:cubicBezTo>
                    <a:cubicBezTo>
                      <a:pt x="182" y="31"/>
                      <a:pt x="153" y="14"/>
                      <a:pt x="153" y="14"/>
                    </a:cubicBezTo>
                    <a:cubicBezTo>
                      <a:pt x="153" y="14"/>
                      <a:pt x="153" y="14"/>
                      <a:pt x="152" y="14"/>
                    </a:cubicBezTo>
                    <a:cubicBezTo>
                      <a:pt x="152" y="14"/>
                      <a:pt x="152" y="14"/>
                      <a:pt x="151" y="14"/>
                    </a:cubicBezTo>
                    <a:cubicBezTo>
                      <a:pt x="151" y="15"/>
                      <a:pt x="151" y="15"/>
                      <a:pt x="151" y="15"/>
                    </a:cubicBezTo>
                    <a:cubicBezTo>
                      <a:pt x="151" y="16"/>
                      <a:pt x="152" y="16"/>
                      <a:pt x="152" y="16"/>
                    </a:cubicBezTo>
                    <a:cubicBezTo>
                      <a:pt x="152" y="16"/>
                      <a:pt x="168" y="26"/>
                      <a:pt x="184" y="35"/>
                    </a:cubicBezTo>
                    <a:cubicBezTo>
                      <a:pt x="192" y="39"/>
                      <a:pt x="200" y="44"/>
                      <a:pt x="206" y="47"/>
                    </a:cubicBezTo>
                    <a:cubicBezTo>
                      <a:pt x="210" y="49"/>
                      <a:pt x="212" y="50"/>
                      <a:pt x="214" y="51"/>
                    </a:cubicBezTo>
                    <a:cubicBezTo>
                      <a:pt x="215" y="52"/>
                      <a:pt x="216" y="52"/>
                      <a:pt x="217" y="53"/>
                    </a:cubicBezTo>
                    <a:cubicBezTo>
                      <a:pt x="218" y="53"/>
                      <a:pt x="218" y="53"/>
                      <a:pt x="218" y="53"/>
                    </a:cubicBezTo>
                    <a:cubicBezTo>
                      <a:pt x="218" y="53"/>
                      <a:pt x="218" y="53"/>
                      <a:pt x="219" y="53"/>
                    </a:cubicBezTo>
                    <a:cubicBezTo>
                      <a:pt x="219" y="53"/>
                      <a:pt x="219" y="53"/>
                      <a:pt x="219" y="53"/>
                    </a:cubicBezTo>
                    <a:cubicBezTo>
                      <a:pt x="220" y="52"/>
                      <a:pt x="220" y="52"/>
                      <a:pt x="220" y="52"/>
                    </a:cubicBezTo>
                    <a:cubicBezTo>
                      <a:pt x="220" y="52"/>
                      <a:pt x="220" y="52"/>
                      <a:pt x="220" y="51"/>
                    </a:cubicBezTo>
                    <a:cubicBezTo>
                      <a:pt x="220" y="51"/>
                      <a:pt x="220" y="51"/>
                      <a:pt x="219" y="50"/>
                    </a:cubicBezTo>
                    <a:cubicBezTo>
                      <a:pt x="163" y="15"/>
                      <a:pt x="163" y="15"/>
                      <a:pt x="163" y="15"/>
                    </a:cubicBezTo>
                    <a:cubicBezTo>
                      <a:pt x="162" y="16"/>
                      <a:pt x="162" y="16"/>
                      <a:pt x="162" y="16"/>
                    </a:cubicBezTo>
                    <a:cubicBezTo>
                      <a:pt x="161" y="17"/>
                      <a:pt x="161" y="17"/>
                      <a:pt x="161" y="17"/>
                    </a:cubicBezTo>
                    <a:cubicBezTo>
                      <a:pt x="161" y="17"/>
                      <a:pt x="175" y="26"/>
                      <a:pt x="190" y="34"/>
                    </a:cubicBezTo>
                    <a:cubicBezTo>
                      <a:pt x="198" y="38"/>
                      <a:pt x="205" y="42"/>
                      <a:pt x="211" y="45"/>
                    </a:cubicBezTo>
                    <a:cubicBezTo>
                      <a:pt x="214" y="47"/>
                      <a:pt x="217" y="48"/>
                      <a:pt x="219" y="49"/>
                    </a:cubicBezTo>
                    <a:cubicBezTo>
                      <a:pt x="220" y="50"/>
                      <a:pt x="221" y="50"/>
                      <a:pt x="221" y="50"/>
                    </a:cubicBezTo>
                    <a:cubicBezTo>
                      <a:pt x="222" y="51"/>
                      <a:pt x="223" y="51"/>
                      <a:pt x="223" y="51"/>
                    </a:cubicBezTo>
                    <a:cubicBezTo>
                      <a:pt x="224" y="51"/>
                      <a:pt x="224" y="51"/>
                      <a:pt x="224" y="51"/>
                    </a:cubicBezTo>
                    <a:cubicBezTo>
                      <a:pt x="224" y="51"/>
                      <a:pt x="224" y="50"/>
                      <a:pt x="225" y="50"/>
                    </a:cubicBezTo>
                    <a:cubicBezTo>
                      <a:pt x="225" y="50"/>
                      <a:pt x="225" y="49"/>
                      <a:pt x="225" y="49"/>
                    </a:cubicBezTo>
                    <a:cubicBezTo>
                      <a:pt x="225" y="48"/>
                      <a:pt x="225" y="48"/>
                      <a:pt x="224" y="48"/>
                    </a:cubicBezTo>
                    <a:cubicBezTo>
                      <a:pt x="199" y="32"/>
                      <a:pt x="199" y="32"/>
                      <a:pt x="199" y="32"/>
                    </a:cubicBezTo>
                    <a:cubicBezTo>
                      <a:pt x="226" y="45"/>
                      <a:pt x="226" y="45"/>
                      <a:pt x="226" y="45"/>
                    </a:cubicBezTo>
                    <a:cubicBezTo>
                      <a:pt x="227" y="46"/>
                      <a:pt x="228" y="45"/>
                      <a:pt x="228" y="45"/>
                    </a:cubicBezTo>
                    <a:cubicBezTo>
                      <a:pt x="229" y="44"/>
                      <a:pt x="228" y="43"/>
                      <a:pt x="228" y="43"/>
                    </a:cubicBezTo>
                    <a:cubicBezTo>
                      <a:pt x="192" y="20"/>
                      <a:pt x="192" y="20"/>
                      <a:pt x="192" y="20"/>
                    </a:cubicBezTo>
                    <a:cubicBezTo>
                      <a:pt x="191" y="22"/>
                      <a:pt x="191" y="22"/>
                      <a:pt x="191" y="22"/>
                    </a:cubicBezTo>
                    <a:cubicBezTo>
                      <a:pt x="192" y="22"/>
                      <a:pt x="192" y="22"/>
                      <a:pt x="192" y="22"/>
                    </a:cubicBezTo>
                    <a:cubicBezTo>
                      <a:pt x="191" y="22"/>
                      <a:pt x="191" y="22"/>
                      <a:pt x="191" y="22"/>
                    </a:cubicBezTo>
                    <a:cubicBezTo>
                      <a:pt x="191" y="23"/>
                      <a:pt x="191" y="23"/>
                      <a:pt x="191" y="23"/>
                    </a:cubicBezTo>
                    <a:cubicBezTo>
                      <a:pt x="192" y="23"/>
                      <a:pt x="192" y="23"/>
                      <a:pt x="192" y="22"/>
                    </a:cubicBezTo>
                    <a:cubicBezTo>
                      <a:pt x="191" y="22"/>
                      <a:pt x="191" y="22"/>
                      <a:pt x="191" y="22"/>
                    </a:cubicBezTo>
                    <a:cubicBezTo>
                      <a:pt x="191" y="23"/>
                      <a:pt x="191" y="23"/>
                      <a:pt x="191" y="23"/>
                    </a:cubicBezTo>
                    <a:cubicBezTo>
                      <a:pt x="191" y="22"/>
                      <a:pt x="191" y="22"/>
                      <a:pt x="191" y="22"/>
                    </a:cubicBezTo>
                    <a:cubicBezTo>
                      <a:pt x="191" y="23"/>
                      <a:pt x="191" y="23"/>
                      <a:pt x="191" y="23"/>
                    </a:cubicBezTo>
                    <a:cubicBezTo>
                      <a:pt x="191" y="23"/>
                      <a:pt x="191" y="23"/>
                      <a:pt x="191" y="23"/>
                    </a:cubicBezTo>
                    <a:cubicBezTo>
                      <a:pt x="191" y="22"/>
                      <a:pt x="191" y="22"/>
                      <a:pt x="191" y="22"/>
                    </a:cubicBezTo>
                    <a:cubicBezTo>
                      <a:pt x="191" y="23"/>
                      <a:pt x="191" y="23"/>
                      <a:pt x="191" y="23"/>
                    </a:cubicBezTo>
                    <a:cubicBezTo>
                      <a:pt x="191" y="23"/>
                      <a:pt x="191" y="23"/>
                      <a:pt x="191" y="23"/>
                    </a:cubicBezTo>
                    <a:cubicBezTo>
                      <a:pt x="191" y="23"/>
                      <a:pt x="191" y="23"/>
                      <a:pt x="191" y="23"/>
                    </a:cubicBezTo>
                    <a:cubicBezTo>
                      <a:pt x="191" y="23"/>
                      <a:pt x="191" y="23"/>
                      <a:pt x="191" y="23"/>
                    </a:cubicBezTo>
                    <a:cubicBezTo>
                      <a:pt x="191" y="23"/>
                      <a:pt x="191" y="23"/>
                      <a:pt x="191" y="23"/>
                    </a:cubicBezTo>
                    <a:cubicBezTo>
                      <a:pt x="191" y="23"/>
                      <a:pt x="191" y="23"/>
                      <a:pt x="191" y="23"/>
                    </a:cubicBezTo>
                    <a:cubicBezTo>
                      <a:pt x="191" y="23"/>
                      <a:pt x="192" y="23"/>
                      <a:pt x="194" y="24"/>
                    </a:cubicBezTo>
                    <a:cubicBezTo>
                      <a:pt x="198" y="26"/>
                      <a:pt x="208" y="30"/>
                      <a:pt x="216" y="34"/>
                    </a:cubicBezTo>
                    <a:cubicBezTo>
                      <a:pt x="220" y="36"/>
                      <a:pt x="224" y="38"/>
                      <a:pt x="227" y="39"/>
                    </a:cubicBezTo>
                    <a:cubicBezTo>
                      <a:pt x="228" y="40"/>
                      <a:pt x="229" y="41"/>
                      <a:pt x="230" y="41"/>
                    </a:cubicBezTo>
                    <a:cubicBezTo>
                      <a:pt x="231" y="41"/>
                      <a:pt x="231" y="41"/>
                      <a:pt x="231" y="42"/>
                    </a:cubicBezTo>
                    <a:cubicBezTo>
                      <a:pt x="232" y="42"/>
                      <a:pt x="232" y="42"/>
                      <a:pt x="232" y="42"/>
                    </a:cubicBezTo>
                    <a:cubicBezTo>
                      <a:pt x="232" y="42"/>
                      <a:pt x="232" y="42"/>
                      <a:pt x="232" y="42"/>
                    </a:cubicBezTo>
                    <a:cubicBezTo>
                      <a:pt x="233" y="42"/>
                      <a:pt x="233" y="42"/>
                      <a:pt x="233" y="42"/>
                    </a:cubicBezTo>
                    <a:cubicBezTo>
                      <a:pt x="234" y="41"/>
                      <a:pt x="234" y="41"/>
                      <a:pt x="234" y="41"/>
                    </a:cubicBezTo>
                    <a:cubicBezTo>
                      <a:pt x="234" y="40"/>
                      <a:pt x="234" y="40"/>
                      <a:pt x="234" y="40"/>
                    </a:cubicBezTo>
                    <a:cubicBezTo>
                      <a:pt x="234" y="40"/>
                      <a:pt x="234" y="40"/>
                      <a:pt x="234" y="39"/>
                    </a:cubicBezTo>
                    <a:cubicBezTo>
                      <a:pt x="233" y="39"/>
                      <a:pt x="233" y="39"/>
                      <a:pt x="233" y="39"/>
                    </a:cubicBezTo>
                    <a:cubicBezTo>
                      <a:pt x="233" y="39"/>
                      <a:pt x="232" y="38"/>
                      <a:pt x="231" y="38"/>
                    </a:cubicBezTo>
                    <a:cubicBezTo>
                      <a:pt x="226" y="34"/>
                      <a:pt x="209" y="24"/>
                      <a:pt x="209" y="24"/>
                    </a:cubicBezTo>
                    <a:cubicBezTo>
                      <a:pt x="208" y="25"/>
                      <a:pt x="208" y="25"/>
                      <a:pt x="208" y="25"/>
                    </a:cubicBezTo>
                    <a:cubicBezTo>
                      <a:pt x="209" y="26"/>
                      <a:pt x="209" y="26"/>
                      <a:pt x="209" y="26"/>
                    </a:cubicBezTo>
                    <a:cubicBezTo>
                      <a:pt x="208" y="25"/>
                      <a:pt x="208" y="25"/>
                      <a:pt x="208" y="25"/>
                    </a:cubicBezTo>
                    <a:cubicBezTo>
                      <a:pt x="209" y="27"/>
                      <a:pt x="209" y="27"/>
                      <a:pt x="209" y="27"/>
                    </a:cubicBezTo>
                    <a:cubicBezTo>
                      <a:pt x="209" y="26"/>
                      <a:pt x="209" y="26"/>
                      <a:pt x="209" y="26"/>
                    </a:cubicBezTo>
                    <a:cubicBezTo>
                      <a:pt x="208" y="25"/>
                      <a:pt x="208" y="25"/>
                      <a:pt x="208" y="25"/>
                    </a:cubicBezTo>
                    <a:cubicBezTo>
                      <a:pt x="209" y="27"/>
                      <a:pt x="209" y="27"/>
                      <a:pt x="209" y="27"/>
                    </a:cubicBezTo>
                    <a:cubicBezTo>
                      <a:pt x="208" y="25"/>
                      <a:pt x="208" y="25"/>
                      <a:pt x="208" y="25"/>
                    </a:cubicBezTo>
                    <a:cubicBezTo>
                      <a:pt x="208" y="27"/>
                      <a:pt x="208" y="27"/>
                      <a:pt x="208" y="27"/>
                    </a:cubicBezTo>
                    <a:cubicBezTo>
                      <a:pt x="209" y="27"/>
                      <a:pt x="209" y="27"/>
                      <a:pt x="209" y="27"/>
                    </a:cubicBezTo>
                    <a:cubicBezTo>
                      <a:pt x="208" y="25"/>
                      <a:pt x="208" y="25"/>
                      <a:pt x="208" y="25"/>
                    </a:cubicBezTo>
                    <a:cubicBezTo>
                      <a:pt x="208" y="27"/>
                      <a:pt x="208" y="27"/>
                      <a:pt x="208" y="27"/>
                    </a:cubicBezTo>
                    <a:cubicBezTo>
                      <a:pt x="208" y="26"/>
                      <a:pt x="208" y="26"/>
                      <a:pt x="208" y="26"/>
                    </a:cubicBezTo>
                    <a:cubicBezTo>
                      <a:pt x="208" y="27"/>
                      <a:pt x="208" y="27"/>
                      <a:pt x="208" y="27"/>
                    </a:cubicBezTo>
                    <a:cubicBezTo>
                      <a:pt x="208" y="27"/>
                      <a:pt x="208" y="27"/>
                      <a:pt x="208" y="27"/>
                    </a:cubicBezTo>
                    <a:cubicBezTo>
                      <a:pt x="208" y="26"/>
                      <a:pt x="208" y="26"/>
                      <a:pt x="208" y="26"/>
                    </a:cubicBezTo>
                    <a:cubicBezTo>
                      <a:pt x="208" y="27"/>
                      <a:pt x="208" y="27"/>
                      <a:pt x="208" y="27"/>
                    </a:cubicBezTo>
                    <a:cubicBezTo>
                      <a:pt x="208" y="27"/>
                      <a:pt x="209" y="27"/>
                      <a:pt x="210" y="27"/>
                    </a:cubicBezTo>
                    <a:cubicBezTo>
                      <a:pt x="213" y="28"/>
                      <a:pt x="219" y="31"/>
                      <a:pt x="224" y="33"/>
                    </a:cubicBezTo>
                    <a:cubicBezTo>
                      <a:pt x="230" y="36"/>
                      <a:pt x="234" y="38"/>
                      <a:pt x="234" y="38"/>
                    </a:cubicBezTo>
                    <a:cubicBezTo>
                      <a:pt x="235" y="38"/>
                      <a:pt x="236" y="38"/>
                      <a:pt x="236" y="37"/>
                    </a:cubicBezTo>
                    <a:cubicBezTo>
                      <a:pt x="237" y="36"/>
                      <a:pt x="237" y="35"/>
                      <a:pt x="236" y="35"/>
                    </a:cubicBezTo>
                    <a:cubicBezTo>
                      <a:pt x="232" y="33"/>
                      <a:pt x="232" y="33"/>
                      <a:pt x="232" y="33"/>
                    </a:cubicBezTo>
                    <a:cubicBezTo>
                      <a:pt x="240" y="35"/>
                      <a:pt x="240" y="35"/>
                      <a:pt x="240" y="35"/>
                    </a:cubicBezTo>
                    <a:cubicBezTo>
                      <a:pt x="241" y="36"/>
                      <a:pt x="242" y="35"/>
                      <a:pt x="242" y="35"/>
                    </a:cubicBezTo>
                    <a:cubicBezTo>
                      <a:pt x="242" y="34"/>
                      <a:pt x="242" y="33"/>
                      <a:pt x="241" y="33"/>
                    </a:cubicBezTo>
                    <a:cubicBezTo>
                      <a:pt x="236" y="29"/>
                      <a:pt x="236" y="29"/>
                      <a:pt x="236" y="29"/>
                    </a:cubicBezTo>
                    <a:cubicBezTo>
                      <a:pt x="235" y="29"/>
                      <a:pt x="234" y="29"/>
                      <a:pt x="234" y="30"/>
                    </a:cubicBezTo>
                    <a:cubicBezTo>
                      <a:pt x="233" y="30"/>
                      <a:pt x="234" y="31"/>
                      <a:pt x="234" y="32"/>
                    </a:cubicBezTo>
                    <a:cubicBezTo>
                      <a:pt x="240" y="35"/>
                      <a:pt x="240" y="35"/>
                      <a:pt x="240" y="35"/>
                    </a:cubicBezTo>
                    <a:cubicBezTo>
                      <a:pt x="241" y="34"/>
                      <a:pt x="241" y="34"/>
                      <a:pt x="241" y="34"/>
                    </a:cubicBezTo>
                    <a:cubicBezTo>
                      <a:pt x="241" y="33"/>
                      <a:pt x="241" y="33"/>
                      <a:pt x="241" y="33"/>
                    </a:cubicBezTo>
                    <a:cubicBezTo>
                      <a:pt x="222" y="26"/>
                      <a:pt x="222" y="26"/>
                      <a:pt x="222" y="26"/>
                    </a:cubicBezTo>
                    <a:cubicBezTo>
                      <a:pt x="221" y="26"/>
                      <a:pt x="220" y="26"/>
                      <a:pt x="220" y="27"/>
                    </a:cubicBezTo>
                    <a:cubicBezTo>
                      <a:pt x="219" y="28"/>
                      <a:pt x="220" y="28"/>
                      <a:pt x="220" y="29"/>
                    </a:cubicBezTo>
                    <a:cubicBezTo>
                      <a:pt x="234" y="38"/>
                      <a:pt x="234" y="38"/>
                      <a:pt x="234" y="38"/>
                    </a:cubicBezTo>
                    <a:cubicBezTo>
                      <a:pt x="235" y="36"/>
                      <a:pt x="235" y="36"/>
                      <a:pt x="235" y="36"/>
                    </a:cubicBezTo>
                    <a:cubicBezTo>
                      <a:pt x="236" y="35"/>
                      <a:pt x="236" y="35"/>
                      <a:pt x="236" y="35"/>
                    </a:cubicBezTo>
                    <a:cubicBezTo>
                      <a:pt x="236" y="35"/>
                      <a:pt x="229" y="32"/>
                      <a:pt x="223" y="29"/>
                    </a:cubicBezTo>
                    <a:cubicBezTo>
                      <a:pt x="220" y="28"/>
                      <a:pt x="216" y="27"/>
                      <a:pt x="214" y="25"/>
                    </a:cubicBezTo>
                    <a:cubicBezTo>
                      <a:pt x="212" y="25"/>
                      <a:pt x="211" y="25"/>
                      <a:pt x="210" y="24"/>
                    </a:cubicBezTo>
                    <a:cubicBezTo>
                      <a:pt x="210" y="24"/>
                      <a:pt x="209" y="24"/>
                      <a:pt x="209" y="24"/>
                    </a:cubicBezTo>
                    <a:cubicBezTo>
                      <a:pt x="209" y="24"/>
                      <a:pt x="209" y="24"/>
                      <a:pt x="208" y="24"/>
                    </a:cubicBezTo>
                    <a:cubicBezTo>
                      <a:pt x="208" y="24"/>
                      <a:pt x="208" y="24"/>
                      <a:pt x="208" y="24"/>
                    </a:cubicBezTo>
                    <a:cubicBezTo>
                      <a:pt x="207" y="24"/>
                      <a:pt x="207" y="24"/>
                      <a:pt x="207" y="24"/>
                    </a:cubicBezTo>
                    <a:cubicBezTo>
                      <a:pt x="207" y="25"/>
                      <a:pt x="207" y="25"/>
                      <a:pt x="207" y="25"/>
                    </a:cubicBezTo>
                    <a:cubicBezTo>
                      <a:pt x="207" y="26"/>
                      <a:pt x="207" y="26"/>
                      <a:pt x="207" y="26"/>
                    </a:cubicBezTo>
                    <a:cubicBezTo>
                      <a:pt x="207" y="26"/>
                      <a:pt x="213" y="30"/>
                      <a:pt x="219" y="34"/>
                    </a:cubicBezTo>
                    <a:cubicBezTo>
                      <a:pt x="223" y="36"/>
                      <a:pt x="226" y="38"/>
                      <a:pt x="228" y="39"/>
                    </a:cubicBezTo>
                    <a:cubicBezTo>
                      <a:pt x="229" y="40"/>
                      <a:pt x="230" y="40"/>
                      <a:pt x="231" y="41"/>
                    </a:cubicBezTo>
                    <a:cubicBezTo>
                      <a:pt x="231" y="41"/>
                      <a:pt x="231" y="41"/>
                      <a:pt x="231" y="41"/>
                    </a:cubicBezTo>
                    <a:cubicBezTo>
                      <a:pt x="231" y="41"/>
                      <a:pt x="231" y="41"/>
                      <a:pt x="231" y="41"/>
                    </a:cubicBezTo>
                    <a:cubicBezTo>
                      <a:pt x="231" y="41"/>
                      <a:pt x="231" y="41"/>
                      <a:pt x="231" y="41"/>
                    </a:cubicBezTo>
                    <a:cubicBezTo>
                      <a:pt x="232" y="41"/>
                      <a:pt x="232" y="41"/>
                      <a:pt x="232" y="41"/>
                    </a:cubicBezTo>
                    <a:cubicBezTo>
                      <a:pt x="231" y="41"/>
                      <a:pt x="231" y="41"/>
                      <a:pt x="231" y="41"/>
                    </a:cubicBezTo>
                    <a:cubicBezTo>
                      <a:pt x="231" y="41"/>
                      <a:pt x="231" y="41"/>
                      <a:pt x="231" y="41"/>
                    </a:cubicBezTo>
                    <a:cubicBezTo>
                      <a:pt x="232" y="41"/>
                      <a:pt x="232" y="41"/>
                      <a:pt x="232" y="41"/>
                    </a:cubicBezTo>
                    <a:cubicBezTo>
                      <a:pt x="231" y="41"/>
                      <a:pt x="231" y="41"/>
                      <a:pt x="231" y="41"/>
                    </a:cubicBezTo>
                    <a:cubicBezTo>
                      <a:pt x="232" y="40"/>
                      <a:pt x="232" y="40"/>
                      <a:pt x="232" y="40"/>
                    </a:cubicBezTo>
                    <a:cubicBezTo>
                      <a:pt x="231" y="40"/>
                      <a:pt x="231" y="40"/>
                      <a:pt x="231" y="40"/>
                    </a:cubicBezTo>
                    <a:cubicBezTo>
                      <a:pt x="231" y="41"/>
                      <a:pt x="231" y="41"/>
                      <a:pt x="231" y="41"/>
                    </a:cubicBezTo>
                    <a:cubicBezTo>
                      <a:pt x="232" y="40"/>
                      <a:pt x="232" y="40"/>
                      <a:pt x="232" y="40"/>
                    </a:cubicBezTo>
                    <a:cubicBezTo>
                      <a:pt x="231" y="40"/>
                      <a:pt x="231" y="40"/>
                      <a:pt x="231" y="40"/>
                    </a:cubicBezTo>
                    <a:cubicBezTo>
                      <a:pt x="232" y="40"/>
                      <a:pt x="232" y="40"/>
                      <a:pt x="232" y="40"/>
                    </a:cubicBezTo>
                    <a:cubicBezTo>
                      <a:pt x="231" y="39"/>
                      <a:pt x="231" y="39"/>
                      <a:pt x="231" y="39"/>
                    </a:cubicBezTo>
                    <a:cubicBezTo>
                      <a:pt x="232" y="40"/>
                      <a:pt x="232" y="40"/>
                      <a:pt x="232" y="40"/>
                    </a:cubicBezTo>
                    <a:cubicBezTo>
                      <a:pt x="232" y="39"/>
                      <a:pt x="232" y="39"/>
                      <a:pt x="232" y="39"/>
                    </a:cubicBezTo>
                    <a:cubicBezTo>
                      <a:pt x="231" y="39"/>
                      <a:pt x="231" y="39"/>
                      <a:pt x="231" y="39"/>
                    </a:cubicBezTo>
                    <a:cubicBezTo>
                      <a:pt x="232" y="40"/>
                      <a:pt x="232" y="40"/>
                      <a:pt x="232" y="40"/>
                    </a:cubicBezTo>
                    <a:cubicBezTo>
                      <a:pt x="232" y="39"/>
                      <a:pt x="232" y="39"/>
                      <a:pt x="232" y="39"/>
                    </a:cubicBezTo>
                    <a:cubicBezTo>
                      <a:pt x="232" y="40"/>
                      <a:pt x="232" y="40"/>
                      <a:pt x="232" y="40"/>
                    </a:cubicBezTo>
                    <a:cubicBezTo>
                      <a:pt x="232" y="39"/>
                      <a:pt x="232" y="39"/>
                      <a:pt x="232" y="39"/>
                    </a:cubicBezTo>
                    <a:cubicBezTo>
                      <a:pt x="232" y="39"/>
                      <a:pt x="232" y="39"/>
                      <a:pt x="232" y="39"/>
                    </a:cubicBezTo>
                    <a:cubicBezTo>
                      <a:pt x="232" y="40"/>
                      <a:pt x="232" y="40"/>
                      <a:pt x="232" y="40"/>
                    </a:cubicBezTo>
                    <a:cubicBezTo>
                      <a:pt x="232" y="39"/>
                      <a:pt x="232" y="39"/>
                      <a:pt x="232" y="39"/>
                    </a:cubicBezTo>
                    <a:cubicBezTo>
                      <a:pt x="232" y="40"/>
                      <a:pt x="232" y="40"/>
                      <a:pt x="232" y="40"/>
                    </a:cubicBezTo>
                    <a:cubicBezTo>
                      <a:pt x="233" y="39"/>
                      <a:pt x="233" y="39"/>
                      <a:pt x="233" y="39"/>
                    </a:cubicBezTo>
                    <a:cubicBezTo>
                      <a:pt x="232" y="39"/>
                      <a:pt x="232" y="39"/>
                      <a:pt x="232" y="39"/>
                    </a:cubicBezTo>
                    <a:cubicBezTo>
                      <a:pt x="232" y="40"/>
                      <a:pt x="232" y="40"/>
                      <a:pt x="232" y="40"/>
                    </a:cubicBezTo>
                    <a:cubicBezTo>
                      <a:pt x="233" y="39"/>
                      <a:pt x="233" y="39"/>
                      <a:pt x="233" y="39"/>
                    </a:cubicBezTo>
                    <a:cubicBezTo>
                      <a:pt x="233" y="39"/>
                      <a:pt x="233" y="39"/>
                      <a:pt x="233" y="39"/>
                    </a:cubicBezTo>
                    <a:cubicBezTo>
                      <a:pt x="233" y="39"/>
                      <a:pt x="233" y="39"/>
                      <a:pt x="233" y="39"/>
                    </a:cubicBezTo>
                    <a:cubicBezTo>
                      <a:pt x="233" y="39"/>
                      <a:pt x="233" y="39"/>
                      <a:pt x="233" y="39"/>
                    </a:cubicBezTo>
                    <a:cubicBezTo>
                      <a:pt x="233" y="39"/>
                      <a:pt x="233" y="39"/>
                      <a:pt x="233" y="39"/>
                    </a:cubicBezTo>
                    <a:cubicBezTo>
                      <a:pt x="233" y="39"/>
                      <a:pt x="233" y="39"/>
                      <a:pt x="233" y="39"/>
                    </a:cubicBezTo>
                    <a:cubicBezTo>
                      <a:pt x="233" y="39"/>
                      <a:pt x="232" y="38"/>
                      <a:pt x="230" y="38"/>
                    </a:cubicBezTo>
                    <a:cubicBezTo>
                      <a:pt x="226" y="36"/>
                      <a:pt x="217" y="31"/>
                      <a:pt x="209" y="28"/>
                    </a:cubicBezTo>
                    <a:cubicBezTo>
                      <a:pt x="205" y="26"/>
                      <a:pt x="201" y="24"/>
                      <a:pt x="198" y="22"/>
                    </a:cubicBezTo>
                    <a:cubicBezTo>
                      <a:pt x="196" y="22"/>
                      <a:pt x="195" y="21"/>
                      <a:pt x="194" y="21"/>
                    </a:cubicBezTo>
                    <a:cubicBezTo>
                      <a:pt x="193" y="21"/>
                      <a:pt x="193" y="20"/>
                      <a:pt x="192" y="20"/>
                    </a:cubicBezTo>
                    <a:cubicBezTo>
                      <a:pt x="192" y="20"/>
                      <a:pt x="192" y="20"/>
                      <a:pt x="191" y="20"/>
                    </a:cubicBezTo>
                    <a:cubicBezTo>
                      <a:pt x="190" y="20"/>
                      <a:pt x="190" y="20"/>
                      <a:pt x="190" y="20"/>
                    </a:cubicBezTo>
                    <a:cubicBezTo>
                      <a:pt x="190" y="20"/>
                      <a:pt x="190" y="20"/>
                      <a:pt x="190" y="21"/>
                    </a:cubicBezTo>
                    <a:cubicBezTo>
                      <a:pt x="189" y="21"/>
                      <a:pt x="189" y="22"/>
                      <a:pt x="190" y="23"/>
                    </a:cubicBezTo>
                    <a:cubicBezTo>
                      <a:pt x="202" y="31"/>
                      <a:pt x="202" y="31"/>
                      <a:pt x="202" y="31"/>
                    </a:cubicBezTo>
                    <a:cubicBezTo>
                      <a:pt x="176" y="18"/>
                      <a:pt x="176" y="18"/>
                      <a:pt x="176" y="18"/>
                    </a:cubicBezTo>
                    <a:cubicBezTo>
                      <a:pt x="175" y="17"/>
                      <a:pt x="174" y="17"/>
                      <a:pt x="174" y="18"/>
                    </a:cubicBezTo>
                    <a:cubicBezTo>
                      <a:pt x="173" y="19"/>
                      <a:pt x="173" y="20"/>
                      <a:pt x="174" y="20"/>
                    </a:cubicBezTo>
                    <a:cubicBezTo>
                      <a:pt x="223" y="50"/>
                      <a:pt x="223" y="50"/>
                      <a:pt x="223" y="50"/>
                    </a:cubicBezTo>
                    <a:cubicBezTo>
                      <a:pt x="223" y="49"/>
                      <a:pt x="223" y="49"/>
                      <a:pt x="223" y="49"/>
                    </a:cubicBezTo>
                    <a:cubicBezTo>
                      <a:pt x="222" y="48"/>
                      <a:pt x="222" y="48"/>
                      <a:pt x="222" y="48"/>
                    </a:cubicBezTo>
                    <a:cubicBezTo>
                      <a:pt x="223" y="49"/>
                      <a:pt x="223" y="49"/>
                      <a:pt x="223" y="49"/>
                    </a:cubicBezTo>
                    <a:cubicBezTo>
                      <a:pt x="223" y="48"/>
                      <a:pt x="223" y="48"/>
                      <a:pt x="223" y="48"/>
                    </a:cubicBezTo>
                    <a:cubicBezTo>
                      <a:pt x="222" y="48"/>
                      <a:pt x="222" y="48"/>
                      <a:pt x="222" y="48"/>
                    </a:cubicBezTo>
                    <a:cubicBezTo>
                      <a:pt x="223" y="49"/>
                      <a:pt x="223" y="49"/>
                      <a:pt x="223" y="49"/>
                    </a:cubicBezTo>
                    <a:cubicBezTo>
                      <a:pt x="223" y="48"/>
                      <a:pt x="223" y="48"/>
                      <a:pt x="223" y="48"/>
                    </a:cubicBezTo>
                    <a:cubicBezTo>
                      <a:pt x="223" y="49"/>
                      <a:pt x="223" y="49"/>
                      <a:pt x="223" y="49"/>
                    </a:cubicBezTo>
                    <a:cubicBezTo>
                      <a:pt x="223" y="48"/>
                      <a:pt x="223" y="48"/>
                      <a:pt x="223" y="48"/>
                    </a:cubicBezTo>
                    <a:cubicBezTo>
                      <a:pt x="223" y="48"/>
                      <a:pt x="223" y="48"/>
                      <a:pt x="223" y="48"/>
                    </a:cubicBezTo>
                    <a:cubicBezTo>
                      <a:pt x="223" y="49"/>
                      <a:pt x="223" y="49"/>
                      <a:pt x="223" y="49"/>
                    </a:cubicBezTo>
                    <a:cubicBezTo>
                      <a:pt x="223" y="48"/>
                      <a:pt x="223" y="48"/>
                      <a:pt x="223" y="48"/>
                    </a:cubicBezTo>
                    <a:cubicBezTo>
                      <a:pt x="223" y="48"/>
                      <a:pt x="223" y="48"/>
                      <a:pt x="223" y="48"/>
                    </a:cubicBezTo>
                    <a:cubicBezTo>
                      <a:pt x="223" y="48"/>
                      <a:pt x="223" y="48"/>
                      <a:pt x="223" y="48"/>
                    </a:cubicBezTo>
                    <a:cubicBezTo>
                      <a:pt x="223" y="48"/>
                      <a:pt x="223" y="48"/>
                      <a:pt x="223" y="48"/>
                    </a:cubicBezTo>
                    <a:cubicBezTo>
                      <a:pt x="223" y="48"/>
                      <a:pt x="223" y="48"/>
                      <a:pt x="223" y="48"/>
                    </a:cubicBezTo>
                    <a:cubicBezTo>
                      <a:pt x="223" y="48"/>
                      <a:pt x="223" y="48"/>
                      <a:pt x="223" y="48"/>
                    </a:cubicBezTo>
                    <a:cubicBezTo>
                      <a:pt x="223" y="48"/>
                      <a:pt x="223" y="48"/>
                      <a:pt x="222" y="47"/>
                    </a:cubicBezTo>
                    <a:cubicBezTo>
                      <a:pt x="220" y="46"/>
                      <a:pt x="215" y="44"/>
                      <a:pt x="209" y="41"/>
                    </a:cubicBezTo>
                    <a:cubicBezTo>
                      <a:pt x="200" y="36"/>
                      <a:pt x="188" y="29"/>
                      <a:pt x="179" y="24"/>
                    </a:cubicBezTo>
                    <a:cubicBezTo>
                      <a:pt x="174" y="21"/>
                      <a:pt x="170" y="19"/>
                      <a:pt x="167" y="17"/>
                    </a:cubicBezTo>
                    <a:cubicBezTo>
                      <a:pt x="164" y="16"/>
                      <a:pt x="163" y="15"/>
                      <a:pt x="163" y="15"/>
                    </a:cubicBezTo>
                    <a:cubicBezTo>
                      <a:pt x="162" y="14"/>
                      <a:pt x="161" y="15"/>
                      <a:pt x="160" y="15"/>
                    </a:cubicBezTo>
                    <a:cubicBezTo>
                      <a:pt x="160" y="16"/>
                      <a:pt x="160" y="17"/>
                      <a:pt x="161" y="17"/>
                    </a:cubicBezTo>
                    <a:cubicBezTo>
                      <a:pt x="218" y="53"/>
                      <a:pt x="218" y="53"/>
                      <a:pt x="218" y="53"/>
                    </a:cubicBezTo>
                    <a:cubicBezTo>
                      <a:pt x="219" y="52"/>
                      <a:pt x="219" y="52"/>
                      <a:pt x="219" y="52"/>
                    </a:cubicBezTo>
                    <a:cubicBezTo>
                      <a:pt x="217" y="51"/>
                      <a:pt x="217" y="51"/>
                      <a:pt x="217" y="51"/>
                    </a:cubicBezTo>
                    <a:cubicBezTo>
                      <a:pt x="219" y="52"/>
                      <a:pt x="219" y="52"/>
                      <a:pt x="219" y="52"/>
                    </a:cubicBezTo>
                    <a:cubicBezTo>
                      <a:pt x="218" y="50"/>
                      <a:pt x="218" y="50"/>
                      <a:pt x="218" y="50"/>
                    </a:cubicBezTo>
                    <a:cubicBezTo>
                      <a:pt x="217" y="51"/>
                      <a:pt x="217" y="51"/>
                      <a:pt x="217" y="51"/>
                    </a:cubicBezTo>
                    <a:cubicBezTo>
                      <a:pt x="219" y="52"/>
                      <a:pt x="219" y="52"/>
                      <a:pt x="219" y="52"/>
                    </a:cubicBezTo>
                    <a:cubicBezTo>
                      <a:pt x="218" y="50"/>
                      <a:pt x="218" y="50"/>
                      <a:pt x="218" y="50"/>
                    </a:cubicBezTo>
                    <a:cubicBezTo>
                      <a:pt x="219" y="51"/>
                      <a:pt x="219" y="51"/>
                      <a:pt x="219" y="51"/>
                    </a:cubicBezTo>
                    <a:cubicBezTo>
                      <a:pt x="219" y="50"/>
                      <a:pt x="219" y="50"/>
                      <a:pt x="219" y="50"/>
                    </a:cubicBezTo>
                    <a:cubicBezTo>
                      <a:pt x="218" y="50"/>
                      <a:pt x="218" y="50"/>
                      <a:pt x="218" y="50"/>
                    </a:cubicBezTo>
                    <a:cubicBezTo>
                      <a:pt x="219" y="51"/>
                      <a:pt x="219" y="51"/>
                      <a:pt x="219" y="51"/>
                    </a:cubicBezTo>
                    <a:cubicBezTo>
                      <a:pt x="219" y="50"/>
                      <a:pt x="219" y="50"/>
                      <a:pt x="219" y="50"/>
                    </a:cubicBezTo>
                    <a:cubicBezTo>
                      <a:pt x="219" y="51"/>
                      <a:pt x="219" y="51"/>
                      <a:pt x="219" y="51"/>
                    </a:cubicBezTo>
                    <a:cubicBezTo>
                      <a:pt x="219" y="50"/>
                      <a:pt x="219" y="50"/>
                      <a:pt x="219" y="50"/>
                    </a:cubicBezTo>
                    <a:cubicBezTo>
                      <a:pt x="219" y="50"/>
                      <a:pt x="219" y="50"/>
                      <a:pt x="219" y="50"/>
                    </a:cubicBezTo>
                    <a:cubicBezTo>
                      <a:pt x="219" y="51"/>
                      <a:pt x="219" y="51"/>
                      <a:pt x="219" y="51"/>
                    </a:cubicBezTo>
                    <a:cubicBezTo>
                      <a:pt x="219" y="50"/>
                      <a:pt x="219" y="50"/>
                      <a:pt x="219" y="50"/>
                    </a:cubicBezTo>
                    <a:cubicBezTo>
                      <a:pt x="219" y="50"/>
                      <a:pt x="218" y="50"/>
                      <a:pt x="217" y="50"/>
                    </a:cubicBezTo>
                    <a:cubicBezTo>
                      <a:pt x="212" y="47"/>
                      <a:pt x="196" y="38"/>
                      <a:pt x="182" y="30"/>
                    </a:cubicBezTo>
                    <a:cubicBezTo>
                      <a:pt x="174" y="26"/>
                      <a:pt x="167" y="22"/>
                      <a:pt x="162" y="19"/>
                    </a:cubicBezTo>
                    <a:cubicBezTo>
                      <a:pt x="157" y="16"/>
                      <a:pt x="153" y="14"/>
                      <a:pt x="153" y="14"/>
                    </a:cubicBezTo>
                    <a:cubicBezTo>
                      <a:pt x="153" y="13"/>
                      <a:pt x="152" y="14"/>
                      <a:pt x="151" y="14"/>
                    </a:cubicBezTo>
                    <a:cubicBezTo>
                      <a:pt x="151" y="15"/>
                      <a:pt x="151" y="16"/>
                      <a:pt x="152" y="16"/>
                    </a:cubicBezTo>
                    <a:cubicBezTo>
                      <a:pt x="152" y="16"/>
                      <a:pt x="156" y="19"/>
                      <a:pt x="162" y="22"/>
                    </a:cubicBezTo>
                    <a:cubicBezTo>
                      <a:pt x="170" y="27"/>
                      <a:pt x="183" y="35"/>
                      <a:pt x="194" y="42"/>
                    </a:cubicBezTo>
                    <a:cubicBezTo>
                      <a:pt x="200" y="45"/>
                      <a:pt x="205" y="48"/>
                      <a:pt x="208" y="50"/>
                    </a:cubicBezTo>
                    <a:cubicBezTo>
                      <a:pt x="210" y="52"/>
                      <a:pt x="211" y="53"/>
                      <a:pt x="212" y="53"/>
                    </a:cubicBezTo>
                    <a:cubicBezTo>
                      <a:pt x="213" y="54"/>
                      <a:pt x="213" y="54"/>
                      <a:pt x="213" y="54"/>
                    </a:cubicBezTo>
                    <a:cubicBezTo>
                      <a:pt x="213" y="54"/>
                      <a:pt x="213" y="54"/>
                      <a:pt x="213" y="54"/>
                    </a:cubicBezTo>
                    <a:cubicBezTo>
                      <a:pt x="213" y="54"/>
                      <a:pt x="213" y="54"/>
                      <a:pt x="213" y="54"/>
                    </a:cubicBezTo>
                    <a:cubicBezTo>
                      <a:pt x="213" y="54"/>
                      <a:pt x="213" y="54"/>
                      <a:pt x="213" y="54"/>
                    </a:cubicBezTo>
                    <a:cubicBezTo>
                      <a:pt x="213" y="54"/>
                      <a:pt x="213" y="54"/>
                      <a:pt x="213" y="54"/>
                    </a:cubicBezTo>
                    <a:cubicBezTo>
                      <a:pt x="213" y="54"/>
                      <a:pt x="213" y="54"/>
                      <a:pt x="213" y="54"/>
                    </a:cubicBezTo>
                    <a:cubicBezTo>
                      <a:pt x="213" y="54"/>
                      <a:pt x="213" y="54"/>
                      <a:pt x="213" y="54"/>
                    </a:cubicBezTo>
                    <a:cubicBezTo>
                      <a:pt x="214" y="54"/>
                      <a:pt x="214" y="54"/>
                      <a:pt x="214" y="54"/>
                    </a:cubicBezTo>
                    <a:cubicBezTo>
                      <a:pt x="213" y="54"/>
                      <a:pt x="213" y="54"/>
                      <a:pt x="213" y="54"/>
                    </a:cubicBezTo>
                    <a:cubicBezTo>
                      <a:pt x="213" y="54"/>
                      <a:pt x="213" y="54"/>
                      <a:pt x="213" y="54"/>
                    </a:cubicBezTo>
                    <a:cubicBezTo>
                      <a:pt x="214" y="54"/>
                      <a:pt x="214" y="54"/>
                      <a:pt x="214" y="54"/>
                    </a:cubicBezTo>
                    <a:cubicBezTo>
                      <a:pt x="213" y="54"/>
                      <a:pt x="213" y="54"/>
                      <a:pt x="213" y="54"/>
                    </a:cubicBezTo>
                    <a:cubicBezTo>
                      <a:pt x="215" y="54"/>
                      <a:pt x="215" y="54"/>
                      <a:pt x="215" y="54"/>
                    </a:cubicBezTo>
                    <a:cubicBezTo>
                      <a:pt x="213" y="53"/>
                      <a:pt x="213" y="53"/>
                      <a:pt x="213" y="53"/>
                    </a:cubicBezTo>
                    <a:cubicBezTo>
                      <a:pt x="213" y="54"/>
                      <a:pt x="213" y="54"/>
                      <a:pt x="213" y="54"/>
                    </a:cubicBezTo>
                    <a:cubicBezTo>
                      <a:pt x="215" y="54"/>
                      <a:pt x="215" y="54"/>
                      <a:pt x="215" y="54"/>
                    </a:cubicBezTo>
                    <a:cubicBezTo>
                      <a:pt x="213" y="53"/>
                      <a:pt x="213" y="53"/>
                      <a:pt x="213" y="53"/>
                    </a:cubicBezTo>
                    <a:cubicBezTo>
                      <a:pt x="215" y="54"/>
                      <a:pt x="215" y="54"/>
                      <a:pt x="215" y="54"/>
                    </a:cubicBezTo>
                    <a:cubicBezTo>
                      <a:pt x="214" y="53"/>
                      <a:pt x="214" y="53"/>
                      <a:pt x="214" y="53"/>
                    </a:cubicBezTo>
                    <a:cubicBezTo>
                      <a:pt x="215" y="54"/>
                      <a:pt x="215" y="54"/>
                      <a:pt x="215" y="54"/>
                    </a:cubicBezTo>
                    <a:cubicBezTo>
                      <a:pt x="215" y="52"/>
                      <a:pt x="215" y="52"/>
                      <a:pt x="215" y="52"/>
                    </a:cubicBezTo>
                    <a:cubicBezTo>
                      <a:pt x="214" y="52"/>
                      <a:pt x="214" y="52"/>
                      <a:pt x="214" y="53"/>
                    </a:cubicBezTo>
                    <a:cubicBezTo>
                      <a:pt x="215" y="54"/>
                      <a:pt x="215" y="54"/>
                      <a:pt x="215" y="54"/>
                    </a:cubicBezTo>
                    <a:cubicBezTo>
                      <a:pt x="215" y="52"/>
                      <a:pt x="215" y="52"/>
                      <a:pt x="215" y="52"/>
                    </a:cubicBezTo>
                    <a:cubicBezTo>
                      <a:pt x="215" y="53"/>
                      <a:pt x="215" y="53"/>
                      <a:pt x="215" y="53"/>
                    </a:cubicBezTo>
                    <a:cubicBezTo>
                      <a:pt x="215" y="52"/>
                      <a:pt x="215" y="52"/>
                      <a:pt x="215" y="52"/>
                    </a:cubicBezTo>
                    <a:cubicBezTo>
                      <a:pt x="215" y="52"/>
                      <a:pt x="215" y="52"/>
                      <a:pt x="215" y="52"/>
                    </a:cubicBezTo>
                    <a:cubicBezTo>
                      <a:pt x="215" y="53"/>
                      <a:pt x="215" y="53"/>
                      <a:pt x="215" y="53"/>
                    </a:cubicBezTo>
                    <a:cubicBezTo>
                      <a:pt x="215" y="52"/>
                      <a:pt x="215" y="52"/>
                      <a:pt x="215" y="52"/>
                    </a:cubicBezTo>
                    <a:cubicBezTo>
                      <a:pt x="215" y="52"/>
                      <a:pt x="214" y="52"/>
                      <a:pt x="214" y="52"/>
                    </a:cubicBezTo>
                    <a:cubicBezTo>
                      <a:pt x="209" y="49"/>
                      <a:pt x="190" y="38"/>
                      <a:pt x="173" y="29"/>
                    </a:cubicBezTo>
                    <a:cubicBezTo>
                      <a:pt x="164" y="24"/>
                      <a:pt x="156" y="19"/>
                      <a:pt x="149" y="16"/>
                    </a:cubicBezTo>
                    <a:cubicBezTo>
                      <a:pt x="146" y="14"/>
                      <a:pt x="143" y="12"/>
                      <a:pt x="141" y="11"/>
                    </a:cubicBezTo>
                    <a:cubicBezTo>
                      <a:pt x="140" y="11"/>
                      <a:pt x="139" y="10"/>
                      <a:pt x="138" y="10"/>
                    </a:cubicBezTo>
                    <a:cubicBezTo>
                      <a:pt x="137" y="10"/>
                      <a:pt x="137" y="10"/>
                      <a:pt x="137" y="10"/>
                    </a:cubicBezTo>
                    <a:cubicBezTo>
                      <a:pt x="137" y="10"/>
                      <a:pt x="137" y="10"/>
                      <a:pt x="137" y="10"/>
                    </a:cubicBezTo>
                    <a:cubicBezTo>
                      <a:pt x="136" y="10"/>
                      <a:pt x="136" y="10"/>
                      <a:pt x="136" y="10"/>
                    </a:cubicBezTo>
                    <a:cubicBezTo>
                      <a:pt x="136" y="10"/>
                      <a:pt x="135" y="10"/>
                      <a:pt x="135" y="10"/>
                    </a:cubicBezTo>
                    <a:cubicBezTo>
                      <a:pt x="135" y="11"/>
                      <a:pt x="135" y="11"/>
                      <a:pt x="135" y="11"/>
                    </a:cubicBezTo>
                    <a:cubicBezTo>
                      <a:pt x="135" y="12"/>
                      <a:pt x="135" y="12"/>
                      <a:pt x="136" y="12"/>
                    </a:cubicBezTo>
                    <a:cubicBezTo>
                      <a:pt x="136" y="12"/>
                      <a:pt x="140" y="15"/>
                      <a:pt x="147" y="19"/>
                    </a:cubicBezTo>
                    <a:cubicBezTo>
                      <a:pt x="158" y="26"/>
                      <a:pt x="173" y="35"/>
                      <a:pt x="186" y="43"/>
                    </a:cubicBezTo>
                    <a:cubicBezTo>
                      <a:pt x="193" y="47"/>
                      <a:pt x="198" y="51"/>
                      <a:pt x="203" y="54"/>
                    </a:cubicBezTo>
                    <a:cubicBezTo>
                      <a:pt x="205" y="55"/>
                      <a:pt x="206" y="56"/>
                      <a:pt x="208" y="57"/>
                    </a:cubicBezTo>
                    <a:cubicBezTo>
                      <a:pt x="208" y="57"/>
                      <a:pt x="209" y="58"/>
                      <a:pt x="209" y="58"/>
                    </a:cubicBezTo>
                    <a:cubicBezTo>
                      <a:pt x="209" y="58"/>
                      <a:pt x="209" y="58"/>
                      <a:pt x="209" y="58"/>
                    </a:cubicBezTo>
                    <a:cubicBezTo>
                      <a:pt x="210" y="58"/>
                      <a:pt x="210" y="58"/>
                      <a:pt x="210" y="58"/>
                    </a:cubicBezTo>
                    <a:cubicBezTo>
                      <a:pt x="209" y="58"/>
                      <a:pt x="209" y="58"/>
                      <a:pt x="209" y="58"/>
                    </a:cubicBezTo>
                    <a:cubicBezTo>
                      <a:pt x="209" y="58"/>
                      <a:pt x="209" y="58"/>
                      <a:pt x="209" y="58"/>
                    </a:cubicBezTo>
                    <a:cubicBezTo>
                      <a:pt x="210" y="58"/>
                      <a:pt x="210" y="58"/>
                      <a:pt x="210" y="58"/>
                    </a:cubicBezTo>
                    <a:cubicBezTo>
                      <a:pt x="209" y="58"/>
                      <a:pt x="209" y="58"/>
                      <a:pt x="209" y="58"/>
                    </a:cubicBezTo>
                    <a:cubicBezTo>
                      <a:pt x="210" y="57"/>
                      <a:pt x="210" y="57"/>
                      <a:pt x="210" y="57"/>
                    </a:cubicBezTo>
                    <a:cubicBezTo>
                      <a:pt x="209" y="57"/>
                      <a:pt x="209" y="57"/>
                      <a:pt x="209" y="57"/>
                    </a:cubicBezTo>
                    <a:cubicBezTo>
                      <a:pt x="209" y="58"/>
                      <a:pt x="209" y="58"/>
                      <a:pt x="209" y="58"/>
                    </a:cubicBezTo>
                    <a:cubicBezTo>
                      <a:pt x="210" y="57"/>
                      <a:pt x="210" y="57"/>
                      <a:pt x="210" y="57"/>
                    </a:cubicBezTo>
                    <a:cubicBezTo>
                      <a:pt x="209" y="57"/>
                      <a:pt x="209" y="57"/>
                      <a:pt x="209" y="57"/>
                    </a:cubicBezTo>
                    <a:cubicBezTo>
                      <a:pt x="210" y="57"/>
                      <a:pt x="210" y="57"/>
                      <a:pt x="210" y="57"/>
                    </a:cubicBezTo>
                    <a:cubicBezTo>
                      <a:pt x="209" y="57"/>
                      <a:pt x="209" y="57"/>
                      <a:pt x="209" y="57"/>
                    </a:cubicBezTo>
                    <a:cubicBezTo>
                      <a:pt x="209" y="57"/>
                      <a:pt x="209" y="57"/>
                      <a:pt x="209" y="57"/>
                    </a:cubicBezTo>
                    <a:cubicBezTo>
                      <a:pt x="210" y="57"/>
                      <a:pt x="210" y="57"/>
                      <a:pt x="210" y="57"/>
                    </a:cubicBezTo>
                    <a:cubicBezTo>
                      <a:pt x="209" y="57"/>
                      <a:pt x="209" y="57"/>
                      <a:pt x="209" y="57"/>
                    </a:cubicBezTo>
                    <a:cubicBezTo>
                      <a:pt x="210" y="57"/>
                      <a:pt x="210" y="57"/>
                      <a:pt x="210" y="57"/>
                    </a:cubicBezTo>
                    <a:cubicBezTo>
                      <a:pt x="211" y="56"/>
                      <a:pt x="211" y="56"/>
                      <a:pt x="211" y="56"/>
                    </a:cubicBezTo>
                    <a:cubicBezTo>
                      <a:pt x="124" y="8"/>
                      <a:pt x="124" y="8"/>
                      <a:pt x="124" y="8"/>
                    </a:cubicBezTo>
                    <a:cubicBezTo>
                      <a:pt x="124" y="8"/>
                      <a:pt x="123" y="8"/>
                      <a:pt x="123" y="8"/>
                    </a:cubicBezTo>
                    <a:cubicBezTo>
                      <a:pt x="122" y="8"/>
                      <a:pt x="122" y="9"/>
                      <a:pt x="122" y="9"/>
                    </a:cubicBezTo>
                    <a:cubicBezTo>
                      <a:pt x="122" y="10"/>
                      <a:pt x="122" y="10"/>
                      <a:pt x="122" y="10"/>
                    </a:cubicBezTo>
                    <a:cubicBezTo>
                      <a:pt x="123" y="10"/>
                      <a:pt x="123" y="10"/>
                      <a:pt x="123" y="10"/>
                    </a:cubicBezTo>
                    <a:cubicBezTo>
                      <a:pt x="123" y="11"/>
                      <a:pt x="124" y="11"/>
                      <a:pt x="124" y="12"/>
                    </a:cubicBezTo>
                    <a:cubicBezTo>
                      <a:pt x="130" y="16"/>
                      <a:pt x="151" y="29"/>
                      <a:pt x="170" y="40"/>
                    </a:cubicBezTo>
                    <a:cubicBezTo>
                      <a:pt x="189" y="52"/>
                      <a:pt x="207" y="63"/>
                      <a:pt x="207" y="63"/>
                    </a:cubicBezTo>
                    <a:cubicBezTo>
                      <a:pt x="207" y="63"/>
                      <a:pt x="208" y="63"/>
                      <a:pt x="208" y="63"/>
                    </a:cubicBezTo>
                    <a:cubicBezTo>
                      <a:pt x="209" y="63"/>
                      <a:pt x="209" y="63"/>
                      <a:pt x="209" y="63"/>
                    </a:cubicBezTo>
                    <a:cubicBezTo>
                      <a:pt x="209" y="62"/>
                      <a:pt x="209" y="62"/>
                      <a:pt x="209" y="61"/>
                    </a:cubicBezTo>
                    <a:cubicBezTo>
                      <a:pt x="209" y="61"/>
                      <a:pt x="209" y="61"/>
                      <a:pt x="209" y="61"/>
                    </a:cubicBezTo>
                    <a:cubicBezTo>
                      <a:pt x="209" y="61"/>
                      <a:pt x="185" y="47"/>
                      <a:pt x="161" y="33"/>
                    </a:cubicBezTo>
                    <a:cubicBezTo>
                      <a:pt x="149" y="26"/>
                      <a:pt x="137" y="19"/>
                      <a:pt x="127" y="13"/>
                    </a:cubicBezTo>
                    <a:cubicBezTo>
                      <a:pt x="122" y="11"/>
                      <a:pt x="118" y="8"/>
                      <a:pt x="115" y="7"/>
                    </a:cubicBezTo>
                    <a:cubicBezTo>
                      <a:pt x="113" y="6"/>
                      <a:pt x="112" y="6"/>
                      <a:pt x="111" y="5"/>
                    </a:cubicBezTo>
                    <a:cubicBezTo>
                      <a:pt x="109" y="5"/>
                      <a:pt x="109" y="4"/>
                      <a:pt x="108" y="4"/>
                    </a:cubicBezTo>
                    <a:cubicBezTo>
                      <a:pt x="107" y="5"/>
                      <a:pt x="107" y="5"/>
                      <a:pt x="107" y="5"/>
                    </a:cubicBezTo>
                    <a:cubicBezTo>
                      <a:pt x="107" y="5"/>
                      <a:pt x="106" y="5"/>
                      <a:pt x="106" y="5"/>
                    </a:cubicBezTo>
                    <a:cubicBezTo>
                      <a:pt x="106" y="6"/>
                      <a:pt x="106" y="6"/>
                      <a:pt x="106" y="6"/>
                    </a:cubicBezTo>
                    <a:cubicBezTo>
                      <a:pt x="106" y="7"/>
                      <a:pt x="106" y="7"/>
                      <a:pt x="107" y="7"/>
                    </a:cubicBezTo>
                    <a:cubicBezTo>
                      <a:pt x="107" y="7"/>
                      <a:pt x="113" y="11"/>
                      <a:pt x="122" y="16"/>
                    </a:cubicBezTo>
                    <a:cubicBezTo>
                      <a:pt x="135" y="25"/>
                      <a:pt x="155" y="37"/>
                      <a:pt x="172" y="47"/>
                    </a:cubicBezTo>
                    <a:cubicBezTo>
                      <a:pt x="181" y="53"/>
                      <a:pt x="188" y="57"/>
                      <a:pt x="194" y="61"/>
                    </a:cubicBezTo>
                    <a:cubicBezTo>
                      <a:pt x="196" y="63"/>
                      <a:pt x="199" y="64"/>
                      <a:pt x="200" y="65"/>
                    </a:cubicBezTo>
                    <a:cubicBezTo>
                      <a:pt x="201" y="66"/>
                      <a:pt x="201" y="66"/>
                      <a:pt x="202" y="66"/>
                    </a:cubicBezTo>
                    <a:cubicBezTo>
                      <a:pt x="202" y="67"/>
                      <a:pt x="202" y="67"/>
                      <a:pt x="202" y="67"/>
                    </a:cubicBezTo>
                    <a:cubicBezTo>
                      <a:pt x="202" y="67"/>
                      <a:pt x="202" y="67"/>
                      <a:pt x="202" y="67"/>
                    </a:cubicBezTo>
                    <a:cubicBezTo>
                      <a:pt x="203" y="66"/>
                      <a:pt x="203" y="66"/>
                      <a:pt x="203" y="66"/>
                    </a:cubicBezTo>
                    <a:cubicBezTo>
                      <a:pt x="202" y="67"/>
                      <a:pt x="202" y="67"/>
                      <a:pt x="202" y="67"/>
                    </a:cubicBezTo>
                    <a:cubicBezTo>
                      <a:pt x="202" y="67"/>
                      <a:pt x="202" y="67"/>
                      <a:pt x="202" y="67"/>
                    </a:cubicBezTo>
                    <a:cubicBezTo>
                      <a:pt x="203" y="66"/>
                      <a:pt x="203" y="66"/>
                      <a:pt x="203" y="66"/>
                    </a:cubicBezTo>
                    <a:cubicBezTo>
                      <a:pt x="202" y="67"/>
                      <a:pt x="202" y="67"/>
                      <a:pt x="202" y="67"/>
                    </a:cubicBezTo>
                    <a:cubicBezTo>
                      <a:pt x="203" y="66"/>
                      <a:pt x="203" y="66"/>
                      <a:pt x="203" y="66"/>
                    </a:cubicBezTo>
                    <a:cubicBezTo>
                      <a:pt x="202" y="66"/>
                      <a:pt x="202" y="66"/>
                      <a:pt x="202" y="66"/>
                    </a:cubicBezTo>
                    <a:cubicBezTo>
                      <a:pt x="202" y="66"/>
                      <a:pt x="202" y="66"/>
                      <a:pt x="202" y="67"/>
                    </a:cubicBezTo>
                    <a:cubicBezTo>
                      <a:pt x="203" y="66"/>
                      <a:pt x="203" y="66"/>
                      <a:pt x="203" y="66"/>
                    </a:cubicBezTo>
                    <a:cubicBezTo>
                      <a:pt x="202" y="66"/>
                      <a:pt x="202" y="66"/>
                      <a:pt x="202" y="66"/>
                    </a:cubicBezTo>
                    <a:cubicBezTo>
                      <a:pt x="203" y="66"/>
                      <a:pt x="203" y="66"/>
                      <a:pt x="203" y="66"/>
                    </a:cubicBezTo>
                    <a:cubicBezTo>
                      <a:pt x="202" y="65"/>
                      <a:pt x="202" y="65"/>
                      <a:pt x="202" y="65"/>
                    </a:cubicBezTo>
                    <a:cubicBezTo>
                      <a:pt x="202" y="66"/>
                      <a:pt x="202" y="66"/>
                      <a:pt x="202" y="66"/>
                    </a:cubicBezTo>
                    <a:cubicBezTo>
                      <a:pt x="203" y="66"/>
                      <a:pt x="203" y="66"/>
                      <a:pt x="203" y="66"/>
                    </a:cubicBezTo>
                    <a:cubicBezTo>
                      <a:pt x="202" y="65"/>
                      <a:pt x="202" y="65"/>
                      <a:pt x="202" y="65"/>
                    </a:cubicBezTo>
                    <a:cubicBezTo>
                      <a:pt x="203" y="66"/>
                      <a:pt x="203" y="66"/>
                      <a:pt x="203" y="66"/>
                    </a:cubicBezTo>
                    <a:cubicBezTo>
                      <a:pt x="204" y="65"/>
                      <a:pt x="204" y="65"/>
                      <a:pt x="204" y="65"/>
                    </a:cubicBezTo>
                    <a:cubicBezTo>
                      <a:pt x="96" y="3"/>
                      <a:pt x="96" y="3"/>
                      <a:pt x="96" y="3"/>
                    </a:cubicBezTo>
                    <a:cubicBezTo>
                      <a:pt x="95" y="2"/>
                      <a:pt x="94" y="3"/>
                      <a:pt x="94" y="3"/>
                    </a:cubicBezTo>
                    <a:cubicBezTo>
                      <a:pt x="94" y="4"/>
                      <a:pt x="94" y="5"/>
                      <a:pt x="95" y="5"/>
                    </a:cubicBezTo>
                    <a:cubicBezTo>
                      <a:pt x="95" y="5"/>
                      <a:pt x="96" y="6"/>
                      <a:pt x="99" y="8"/>
                    </a:cubicBezTo>
                    <a:cubicBezTo>
                      <a:pt x="109" y="14"/>
                      <a:pt x="133" y="29"/>
                      <a:pt x="155" y="42"/>
                    </a:cubicBezTo>
                    <a:cubicBezTo>
                      <a:pt x="166" y="49"/>
                      <a:pt x="177" y="55"/>
                      <a:pt x="184" y="60"/>
                    </a:cubicBezTo>
                    <a:cubicBezTo>
                      <a:pt x="188" y="63"/>
                      <a:pt x="191" y="65"/>
                      <a:pt x="193" y="66"/>
                    </a:cubicBezTo>
                    <a:cubicBezTo>
                      <a:pt x="194" y="67"/>
                      <a:pt x="195" y="68"/>
                      <a:pt x="196" y="68"/>
                    </a:cubicBezTo>
                    <a:cubicBezTo>
                      <a:pt x="196" y="69"/>
                      <a:pt x="196" y="69"/>
                      <a:pt x="196" y="69"/>
                    </a:cubicBezTo>
                    <a:cubicBezTo>
                      <a:pt x="196" y="69"/>
                      <a:pt x="196" y="69"/>
                      <a:pt x="196" y="69"/>
                    </a:cubicBezTo>
                    <a:cubicBezTo>
                      <a:pt x="197" y="68"/>
                      <a:pt x="197" y="68"/>
                      <a:pt x="197" y="68"/>
                    </a:cubicBezTo>
                    <a:cubicBezTo>
                      <a:pt x="196" y="68"/>
                      <a:pt x="196" y="68"/>
                      <a:pt x="196" y="68"/>
                    </a:cubicBezTo>
                    <a:cubicBezTo>
                      <a:pt x="196" y="68"/>
                      <a:pt x="196" y="68"/>
                      <a:pt x="196" y="69"/>
                    </a:cubicBezTo>
                    <a:cubicBezTo>
                      <a:pt x="197" y="68"/>
                      <a:pt x="197" y="68"/>
                      <a:pt x="197" y="68"/>
                    </a:cubicBezTo>
                    <a:cubicBezTo>
                      <a:pt x="196" y="68"/>
                      <a:pt x="196" y="68"/>
                      <a:pt x="196" y="68"/>
                    </a:cubicBezTo>
                    <a:cubicBezTo>
                      <a:pt x="198" y="68"/>
                      <a:pt x="198" y="68"/>
                      <a:pt x="198" y="68"/>
                    </a:cubicBezTo>
                    <a:cubicBezTo>
                      <a:pt x="196" y="67"/>
                      <a:pt x="196" y="67"/>
                      <a:pt x="196" y="67"/>
                    </a:cubicBezTo>
                    <a:cubicBezTo>
                      <a:pt x="196" y="68"/>
                      <a:pt x="196" y="68"/>
                      <a:pt x="196" y="68"/>
                    </a:cubicBezTo>
                    <a:cubicBezTo>
                      <a:pt x="198" y="68"/>
                      <a:pt x="198" y="68"/>
                      <a:pt x="198" y="68"/>
                    </a:cubicBezTo>
                    <a:cubicBezTo>
                      <a:pt x="196" y="67"/>
                      <a:pt x="196" y="67"/>
                      <a:pt x="196" y="67"/>
                    </a:cubicBezTo>
                    <a:cubicBezTo>
                      <a:pt x="198" y="68"/>
                      <a:pt x="198" y="68"/>
                      <a:pt x="198" y="68"/>
                    </a:cubicBezTo>
                    <a:cubicBezTo>
                      <a:pt x="198" y="67"/>
                      <a:pt x="198" y="67"/>
                      <a:pt x="198" y="67"/>
                    </a:cubicBezTo>
                    <a:cubicBezTo>
                      <a:pt x="84" y="1"/>
                      <a:pt x="84" y="1"/>
                      <a:pt x="84" y="1"/>
                    </a:cubicBezTo>
                    <a:cubicBezTo>
                      <a:pt x="84" y="0"/>
                      <a:pt x="83" y="0"/>
                      <a:pt x="82" y="1"/>
                    </a:cubicBezTo>
                    <a:cubicBezTo>
                      <a:pt x="82" y="2"/>
                      <a:pt x="82" y="2"/>
                      <a:pt x="82" y="2"/>
                    </a:cubicBezTo>
                    <a:cubicBezTo>
                      <a:pt x="82" y="2"/>
                      <a:pt x="82" y="3"/>
                      <a:pt x="83" y="3"/>
                    </a:cubicBezTo>
                    <a:cubicBezTo>
                      <a:pt x="83" y="3"/>
                      <a:pt x="83" y="4"/>
                      <a:pt x="83" y="4"/>
                    </a:cubicBezTo>
                    <a:cubicBezTo>
                      <a:pt x="85" y="5"/>
                      <a:pt x="87" y="7"/>
                      <a:pt x="91" y="10"/>
                    </a:cubicBezTo>
                    <a:cubicBezTo>
                      <a:pt x="117" y="27"/>
                      <a:pt x="195" y="73"/>
                      <a:pt x="195" y="73"/>
                    </a:cubicBezTo>
                    <a:cubicBezTo>
                      <a:pt x="195" y="73"/>
                      <a:pt x="196" y="73"/>
                      <a:pt x="196" y="73"/>
                    </a:cubicBezTo>
                    <a:cubicBezTo>
                      <a:pt x="197" y="73"/>
                      <a:pt x="197" y="73"/>
                      <a:pt x="197" y="73"/>
                    </a:cubicBezTo>
                    <a:cubicBezTo>
                      <a:pt x="197" y="72"/>
                      <a:pt x="197" y="72"/>
                      <a:pt x="197" y="72"/>
                    </a:cubicBezTo>
                    <a:cubicBezTo>
                      <a:pt x="197" y="71"/>
                      <a:pt x="197" y="71"/>
                      <a:pt x="197" y="71"/>
                    </a:cubicBezTo>
                    <a:cubicBezTo>
                      <a:pt x="83" y="5"/>
                      <a:pt x="83" y="5"/>
                      <a:pt x="83" y="5"/>
                    </a:cubicBezTo>
                    <a:cubicBezTo>
                      <a:pt x="83" y="4"/>
                      <a:pt x="82" y="4"/>
                      <a:pt x="81" y="5"/>
                    </a:cubicBezTo>
                    <a:cubicBezTo>
                      <a:pt x="81" y="6"/>
                      <a:pt x="81" y="7"/>
                      <a:pt x="82" y="7"/>
                    </a:cubicBezTo>
                    <a:cubicBezTo>
                      <a:pt x="134" y="40"/>
                      <a:pt x="134" y="40"/>
                      <a:pt x="134" y="40"/>
                    </a:cubicBezTo>
                    <a:cubicBezTo>
                      <a:pt x="82" y="10"/>
                      <a:pt x="82" y="10"/>
                      <a:pt x="82" y="10"/>
                    </a:cubicBezTo>
                    <a:cubicBezTo>
                      <a:pt x="81" y="10"/>
                      <a:pt x="81" y="10"/>
                      <a:pt x="80" y="10"/>
                    </a:cubicBezTo>
                    <a:cubicBezTo>
                      <a:pt x="80" y="11"/>
                      <a:pt x="80" y="11"/>
                      <a:pt x="80" y="12"/>
                    </a:cubicBezTo>
                    <a:cubicBezTo>
                      <a:pt x="80" y="12"/>
                      <a:pt x="80" y="12"/>
                      <a:pt x="80" y="13"/>
                    </a:cubicBezTo>
                    <a:cubicBezTo>
                      <a:pt x="80" y="13"/>
                      <a:pt x="80" y="13"/>
                      <a:pt x="80" y="13"/>
                    </a:cubicBezTo>
                    <a:cubicBezTo>
                      <a:pt x="81" y="13"/>
                      <a:pt x="81" y="14"/>
                      <a:pt x="83" y="14"/>
                    </a:cubicBezTo>
                    <a:cubicBezTo>
                      <a:pt x="98" y="25"/>
                      <a:pt x="187" y="79"/>
                      <a:pt x="187" y="79"/>
                    </a:cubicBezTo>
                    <a:cubicBezTo>
                      <a:pt x="187" y="78"/>
                      <a:pt x="187" y="78"/>
                      <a:pt x="187" y="78"/>
                    </a:cubicBezTo>
                    <a:cubicBezTo>
                      <a:pt x="186" y="77"/>
                      <a:pt x="186" y="77"/>
                      <a:pt x="186" y="77"/>
                    </a:cubicBezTo>
                    <a:cubicBezTo>
                      <a:pt x="187" y="78"/>
                      <a:pt x="187" y="78"/>
                      <a:pt x="187" y="78"/>
                    </a:cubicBezTo>
                    <a:cubicBezTo>
                      <a:pt x="187" y="77"/>
                      <a:pt x="187" y="77"/>
                      <a:pt x="187" y="77"/>
                    </a:cubicBezTo>
                    <a:cubicBezTo>
                      <a:pt x="186" y="77"/>
                      <a:pt x="186" y="77"/>
                      <a:pt x="186" y="77"/>
                    </a:cubicBezTo>
                    <a:cubicBezTo>
                      <a:pt x="187" y="78"/>
                      <a:pt x="187" y="78"/>
                      <a:pt x="187" y="78"/>
                    </a:cubicBezTo>
                    <a:cubicBezTo>
                      <a:pt x="187" y="77"/>
                      <a:pt x="187" y="77"/>
                      <a:pt x="187" y="77"/>
                    </a:cubicBezTo>
                    <a:cubicBezTo>
                      <a:pt x="187" y="77"/>
                      <a:pt x="187" y="77"/>
                      <a:pt x="187" y="77"/>
                    </a:cubicBezTo>
                    <a:cubicBezTo>
                      <a:pt x="187" y="77"/>
                      <a:pt x="187" y="77"/>
                      <a:pt x="187" y="77"/>
                    </a:cubicBezTo>
                    <a:cubicBezTo>
                      <a:pt x="187" y="77"/>
                      <a:pt x="187" y="77"/>
                      <a:pt x="187" y="77"/>
                    </a:cubicBezTo>
                    <a:cubicBezTo>
                      <a:pt x="187" y="77"/>
                      <a:pt x="187" y="77"/>
                      <a:pt x="187" y="77"/>
                    </a:cubicBezTo>
                    <a:cubicBezTo>
                      <a:pt x="187" y="77"/>
                      <a:pt x="187" y="77"/>
                      <a:pt x="187" y="77"/>
                    </a:cubicBezTo>
                    <a:cubicBezTo>
                      <a:pt x="187" y="77"/>
                      <a:pt x="186" y="76"/>
                      <a:pt x="185" y="76"/>
                    </a:cubicBezTo>
                    <a:cubicBezTo>
                      <a:pt x="181" y="74"/>
                      <a:pt x="172" y="70"/>
                      <a:pt x="162" y="64"/>
                    </a:cubicBezTo>
                    <a:cubicBezTo>
                      <a:pt x="146" y="55"/>
                      <a:pt x="126" y="43"/>
                      <a:pt x="110" y="34"/>
                    </a:cubicBezTo>
                    <a:cubicBezTo>
                      <a:pt x="102" y="29"/>
                      <a:pt x="95" y="25"/>
                      <a:pt x="90" y="22"/>
                    </a:cubicBezTo>
                    <a:cubicBezTo>
                      <a:pt x="85" y="19"/>
                      <a:pt x="82" y="17"/>
                      <a:pt x="82" y="17"/>
                    </a:cubicBezTo>
                    <a:cubicBezTo>
                      <a:pt x="81" y="17"/>
                      <a:pt x="81" y="17"/>
                      <a:pt x="80" y="17"/>
                    </a:cubicBezTo>
                    <a:cubicBezTo>
                      <a:pt x="80" y="18"/>
                      <a:pt x="80" y="18"/>
                      <a:pt x="80" y="18"/>
                    </a:cubicBezTo>
                    <a:cubicBezTo>
                      <a:pt x="80" y="19"/>
                      <a:pt x="80" y="19"/>
                      <a:pt x="80" y="20"/>
                    </a:cubicBezTo>
                    <a:cubicBezTo>
                      <a:pt x="81" y="20"/>
                      <a:pt x="82" y="21"/>
                      <a:pt x="83" y="22"/>
                    </a:cubicBezTo>
                    <a:cubicBezTo>
                      <a:pt x="87" y="25"/>
                      <a:pt x="95" y="31"/>
                      <a:pt x="105" y="37"/>
                    </a:cubicBezTo>
                    <a:cubicBezTo>
                      <a:pt x="135" y="56"/>
                      <a:pt x="182" y="83"/>
                      <a:pt x="182" y="83"/>
                    </a:cubicBezTo>
                    <a:cubicBezTo>
                      <a:pt x="183" y="82"/>
                      <a:pt x="183" y="82"/>
                      <a:pt x="183" y="82"/>
                    </a:cubicBezTo>
                    <a:cubicBezTo>
                      <a:pt x="182" y="81"/>
                      <a:pt x="182" y="81"/>
                      <a:pt x="182" y="81"/>
                    </a:cubicBezTo>
                    <a:cubicBezTo>
                      <a:pt x="183" y="82"/>
                      <a:pt x="183" y="82"/>
                      <a:pt x="183" y="82"/>
                    </a:cubicBezTo>
                    <a:cubicBezTo>
                      <a:pt x="183" y="80"/>
                      <a:pt x="183" y="80"/>
                      <a:pt x="183" y="80"/>
                    </a:cubicBezTo>
                    <a:cubicBezTo>
                      <a:pt x="182" y="81"/>
                      <a:pt x="182" y="81"/>
                      <a:pt x="182" y="81"/>
                    </a:cubicBezTo>
                    <a:cubicBezTo>
                      <a:pt x="183" y="82"/>
                      <a:pt x="183" y="82"/>
                      <a:pt x="183" y="82"/>
                    </a:cubicBezTo>
                    <a:cubicBezTo>
                      <a:pt x="183" y="80"/>
                      <a:pt x="183" y="80"/>
                      <a:pt x="183" y="80"/>
                    </a:cubicBezTo>
                    <a:cubicBezTo>
                      <a:pt x="183" y="82"/>
                      <a:pt x="183" y="82"/>
                      <a:pt x="183" y="82"/>
                    </a:cubicBezTo>
                    <a:cubicBezTo>
                      <a:pt x="183" y="80"/>
                      <a:pt x="183" y="80"/>
                      <a:pt x="183" y="80"/>
                    </a:cubicBezTo>
                    <a:cubicBezTo>
                      <a:pt x="183" y="80"/>
                      <a:pt x="183" y="80"/>
                      <a:pt x="183" y="80"/>
                    </a:cubicBezTo>
                    <a:cubicBezTo>
                      <a:pt x="183" y="82"/>
                      <a:pt x="183" y="82"/>
                      <a:pt x="183" y="82"/>
                    </a:cubicBezTo>
                    <a:cubicBezTo>
                      <a:pt x="183" y="80"/>
                      <a:pt x="183" y="80"/>
                      <a:pt x="183" y="80"/>
                    </a:cubicBezTo>
                    <a:cubicBezTo>
                      <a:pt x="183" y="81"/>
                      <a:pt x="183" y="81"/>
                      <a:pt x="183" y="81"/>
                    </a:cubicBezTo>
                    <a:cubicBezTo>
                      <a:pt x="183" y="80"/>
                      <a:pt x="183" y="80"/>
                      <a:pt x="183" y="80"/>
                    </a:cubicBezTo>
                    <a:cubicBezTo>
                      <a:pt x="183" y="80"/>
                      <a:pt x="183" y="80"/>
                      <a:pt x="183" y="80"/>
                    </a:cubicBezTo>
                    <a:cubicBezTo>
                      <a:pt x="183" y="81"/>
                      <a:pt x="183" y="81"/>
                      <a:pt x="183" y="81"/>
                    </a:cubicBezTo>
                    <a:cubicBezTo>
                      <a:pt x="183" y="80"/>
                      <a:pt x="183" y="80"/>
                      <a:pt x="183" y="80"/>
                    </a:cubicBezTo>
                    <a:cubicBezTo>
                      <a:pt x="183" y="80"/>
                      <a:pt x="183" y="80"/>
                      <a:pt x="183" y="80"/>
                    </a:cubicBezTo>
                    <a:cubicBezTo>
                      <a:pt x="183" y="80"/>
                      <a:pt x="183" y="80"/>
                      <a:pt x="183" y="80"/>
                    </a:cubicBezTo>
                    <a:cubicBezTo>
                      <a:pt x="183" y="80"/>
                      <a:pt x="183" y="80"/>
                      <a:pt x="183" y="80"/>
                    </a:cubicBezTo>
                    <a:cubicBezTo>
                      <a:pt x="183" y="80"/>
                      <a:pt x="183" y="80"/>
                      <a:pt x="183" y="80"/>
                    </a:cubicBezTo>
                    <a:cubicBezTo>
                      <a:pt x="183" y="80"/>
                      <a:pt x="183" y="80"/>
                      <a:pt x="183" y="80"/>
                    </a:cubicBezTo>
                    <a:cubicBezTo>
                      <a:pt x="183" y="80"/>
                      <a:pt x="182" y="80"/>
                      <a:pt x="181" y="79"/>
                    </a:cubicBezTo>
                    <a:cubicBezTo>
                      <a:pt x="173" y="76"/>
                      <a:pt x="148" y="61"/>
                      <a:pt x="125" y="48"/>
                    </a:cubicBezTo>
                    <a:cubicBezTo>
                      <a:pt x="113" y="41"/>
                      <a:pt x="102" y="35"/>
                      <a:pt x="94" y="30"/>
                    </a:cubicBezTo>
                    <a:cubicBezTo>
                      <a:pt x="90" y="28"/>
                      <a:pt x="86" y="26"/>
                      <a:pt x="84" y="24"/>
                    </a:cubicBezTo>
                    <a:cubicBezTo>
                      <a:pt x="83" y="24"/>
                      <a:pt x="82" y="23"/>
                      <a:pt x="81" y="23"/>
                    </a:cubicBezTo>
                    <a:cubicBezTo>
                      <a:pt x="81" y="22"/>
                      <a:pt x="81" y="22"/>
                      <a:pt x="81" y="22"/>
                    </a:cubicBezTo>
                    <a:cubicBezTo>
                      <a:pt x="80" y="22"/>
                      <a:pt x="80" y="22"/>
                      <a:pt x="80" y="22"/>
                    </a:cubicBezTo>
                    <a:cubicBezTo>
                      <a:pt x="80" y="22"/>
                      <a:pt x="80" y="22"/>
                      <a:pt x="80" y="22"/>
                    </a:cubicBezTo>
                    <a:cubicBezTo>
                      <a:pt x="80" y="22"/>
                      <a:pt x="80" y="22"/>
                      <a:pt x="80" y="22"/>
                    </a:cubicBezTo>
                    <a:cubicBezTo>
                      <a:pt x="80" y="22"/>
                      <a:pt x="80" y="22"/>
                      <a:pt x="80" y="22"/>
                    </a:cubicBezTo>
                    <a:cubicBezTo>
                      <a:pt x="80" y="22"/>
                      <a:pt x="80" y="22"/>
                      <a:pt x="80" y="22"/>
                    </a:cubicBezTo>
                    <a:cubicBezTo>
                      <a:pt x="79" y="22"/>
                      <a:pt x="79" y="22"/>
                      <a:pt x="78" y="22"/>
                    </a:cubicBezTo>
                    <a:cubicBezTo>
                      <a:pt x="78" y="23"/>
                      <a:pt x="78" y="23"/>
                      <a:pt x="78" y="23"/>
                    </a:cubicBezTo>
                    <a:cubicBezTo>
                      <a:pt x="78" y="24"/>
                      <a:pt x="78" y="24"/>
                      <a:pt x="78" y="24"/>
                    </a:cubicBezTo>
                    <a:cubicBezTo>
                      <a:pt x="79" y="25"/>
                      <a:pt x="79" y="25"/>
                      <a:pt x="79" y="25"/>
                    </a:cubicBezTo>
                    <a:cubicBezTo>
                      <a:pt x="79" y="25"/>
                      <a:pt x="80" y="26"/>
                      <a:pt x="81" y="26"/>
                    </a:cubicBezTo>
                    <a:cubicBezTo>
                      <a:pt x="88" y="31"/>
                      <a:pt x="112" y="46"/>
                      <a:pt x="135" y="60"/>
                    </a:cubicBezTo>
                    <a:cubicBezTo>
                      <a:pt x="157" y="74"/>
                      <a:pt x="178" y="87"/>
                      <a:pt x="178" y="87"/>
                    </a:cubicBezTo>
                    <a:cubicBezTo>
                      <a:pt x="179" y="85"/>
                      <a:pt x="179" y="85"/>
                      <a:pt x="179" y="85"/>
                    </a:cubicBezTo>
                    <a:cubicBezTo>
                      <a:pt x="177" y="84"/>
                      <a:pt x="177" y="84"/>
                      <a:pt x="177" y="84"/>
                    </a:cubicBezTo>
                    <a:cubicBezTo>
                      <a:pt x="179" y="85"/>
                      <a:pt x="179" y="85"/>
                      <a:pt x="179" y="85"/>
                    </a:cubicBezTo>
                    <a:cubicBezTo>
                      <a:pt x="178" y="84"/>
                      <a:pt x="178" y="84"/>
                      <a:pt x="178" y="84"/>
                    </a:cubicBezTo>
                    <a:cubicBezTo>
                      <a:pt x="177" y="84"/>
                      <a:pt x="177" y="84"/>
                      <a:pt x="177" y="84"/>
                    </a:cubicBezTo>
                    <a:cubicBezTo>
                      <a:pt x="179" y="85"/>
                      <a:pt x="179" y="85"/>
                      <a:pt x="179" y="85"/>
                    </a:cubicBezTo>
                    <a:cubicBezTo>
                      <a:pt x="178" y="84"/>
                      <a:pt x="178" y="84"/>
                      <a:pt x="178" y="84"/>
                    </a:cubicBezTo>
                    <a:cubicBezTo>
                      <a:pt x="178" y="85"/>
                      <a:pt x="178" y="85"/>
                      <a:pt x="178" y="85"/>
                    </a:cubicBezTo>
                    <a:cubicBezTo>
                      <a:pt x="178" y="84"/>
                      <a:pt x="178" y="84"/>
                      <a:pt x="178" y="84"/>
                    </a:cubicBezTo>
                    <a:cubicBezTo>
                      <a:pt x="178" y="84"/>
                      <a:pt x="178" y="84"/>
                      <a:pt x="178" y="84"/>
                    </a:cubicBezTo>
                    <a:cubicBezTo>
                      <a:pt x="178" y="85"/>
                      <a:pt x="178" y="85"/>
                      <a:pt x="178" y="85"/>
                    </a:cubicBezTo>
                    <a:cubicBezTo>
                      <a:pt x="178" y="84"/>
                      <a:pt x="178" y="84"/>
                      <a:pt x="178" y="84"/>
                    </a:cubicBezTo>
                    <a:cubicBezTo>
                      <a:pt x="178" y="84"/>
                      <a:pt x="178" y="84"/>
                      <a:pt x="178" y="84"/>
                    </a:cubicBezTo>
                    <a:cubicBezTo>
                      <a:pt x="179" y="84"/>
                      <a:pt x="179" y="84"/>
                      <a:pt x="179" y="84"/>
                    </a:cubicBezTo>
                    <a:cubicBezTo>
                      <a:pt x="178" y="84"/>
                      <a:pt x="178" y="84"/>
                      <a:pt x="178" y="84"/>
                    </a:cubicBezTo>
                    <a:cubicBezTo>
                      <a:pt x="178" y="84"/>
                      <a:pt x="178" y="84"/>
                      <a:pt x="178" y="84"/>
                    </a:cubicBezTo>
                    <a:cubicBezTo>
                      <a:pt x="179" y="84"/>
                      <a:pt x="179" y="84"/>
                      <a:pt x="179" y="84"/>
                    </a:cubicBezTo>
                    <a:cubicBezTo>
                      <a:pt x="178" y="84"/>
                      <a:pt x="178" y="84"/>
                      <a:pt x="177" y="83"/>
                    </a:cubicBezTo>
                    <a:cubicBezTo>
                      <a:pt x="173" y="82"/>
                      <a:pt x="165" y="77"/>
                      <a:pt x="155" y="72"/>
                    </a:cubicBezTo>
                    <a:cubicBezTo>
                      <a:pt x="141" y="64"/>
                      <a:pt x="122" y="53"/>
                      <a:pt x="107" y="44"/>
                    </a:cubicBezTo>
                    <a:cubicBezTo>
                      <a:pt x="99" y="40"/>
                      <a:pt x="93" y="36"/>
                      <a:pt x="88" y="33"/>
                    </a:cubicBezTo>
                    <a:cubicBezTo>
                      <a:pt x="83" y="31"/>
                      <a:pt x="80" y="29"/>
                      <a:pt x="80" y="29"/>
                    </a:cubicBezTo>
                    <a:cubicBezTo>
                      <a:pt x="80" y="28"/>
                      <a:pt x="79" y="29"/>
                      <a:pt x="78" y="29"/>
                    </a:cubicBezTo>
                    <a:cubicBezTo>
                      <a:pt x="78" y="30"/>
                      <a:pt x="78" y="31"/>
                      <a:pt x="79" y="31"/>
                    </a:cubicBezTo>
                    <a:cubicBezTo>
                      <a:pt x="174" y="91"/>
                      <a:pt x="174" y="91"/>
                      <a:pt x="174" y="91"/>
                    </a:cubicBezTo>
                    <a:cubicBezTo>
                      <a:pt x="175" y="90"/>
                      <a:pt x="175" y="90"/>
                      <a:pt x="175" y="90"/>
                    </a:cubicBezTo>
                    <a:cubicBezTo>
                      <a:pt x="174" y="89"/>
                      <a:pt x="174" y="89"/>
                      <a:pt x="174" y="89"/>
                    </a:cubicBezTo>
                    <a:cubicBezTo>
                      <a:pt x="175" y="90"/>
                      <a:pt x="175" y="90"/>
                      <a:pt x="175" y="90"/>
                    </a:cubicBezTo>
                    <a:cubicBezTo>
                      <a:pt x="174" y="88"/>
                      <a:pt x="174" y="88"/>
                      <a:pt x="174" y="88"/>
                    </a:cubicBezTo>
                    <a:cubicBezTo>
                      <a:pt x="174" y="89"/>
                      <a:pt x="174" y="89"/>
                      <a:pt x="174" y="89"/>
                    </a:cubicBezTo>
                    <a:cubicBezTo>
                      <a:pt x="175" y="90"/>
                      <a:pt x="175" y="90"/>
                      <a:pt x="175" y="90"/>
                    </a:cubicBezTo>
                    <a:cubicBezTo>
                      <a:pt x="174" y="88"/>
                      <a:pt x="174" y="88"/>
                      <a:pt x="174" y="88"/>
                    </a:cubicBezTo>
                    <a:cubicBezTo>
                      <a:pt x="174" y="89"/>
                      <a:pt x="174" y="89"/>
                      <a:pt x="174" y="89"/>
                    </a:cubicBezTo>
                    <a:cubicBezTo>
                      <a:pt x="174" y="88"/>
                      <a:pt x="174" y="88"/>
                      <a:pt x="174" y="88"/>
                    </a:cubicBezTo>
                    <a:cubicBezTo>
                      <a:pt x="174" y="88"/>
                      <a:pt x="174" y="88"/>
                      <a:pt x="174" y="88"/>
                    </a:cubicBezTo>
                    <a:cubicBezTo>
                      <a:pt x="174" y="89"/>
                      <a:pt x="174" y="89"/>
                      <a:pt x="174" y="89"/>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4" y="88"/>
                      <a:pt x="174" y="88"/>
                      <a:pt x="174" y="88"/>
                    </a:cubicBezTo>
                    <a:cubicBezTo>
                      <a:pt x="174" y="88"/>
                      <a:pt x="174" y="88"/>
                      <a:pt x="173" y="88"/>
                    </a:cubicBezTo>
                    <a:cubicBezTo>
                      <a:pt x="169" y="86"/>
                      <a:pt x="161" y="82"/>
                      <a:pt x="152" y="77"/>
                    </a:cubicBezTo>
                    <a:cubicBezTo>
                      <a:pt x="138" y="69"/>
                      <a:pt x="120" y="59"/>
                      <a:pt x="105" y="50"/>
                    </a:cubicBezTo>
                    <a:cubicBezTo>
                      <a:pt x="98" y="46"/>
                      <a:pt x="92" y="43"/>
                      <a:pt x="88" y="40"/>
                    </a:cubicBezTo>
                    <a:cubicBezTo>
                      <a:pt x="83" y="37"/>
                      <a:pt x="80" y="36"/>
                      <a:pt x="80" y="36"/>
                    </a:cubicBezTo>
                    <a:cubicBezTo>
                      <a:pt x="80" y="35"/>
                      <a:pt x="79" y="35"/>
                      <a:pt x="78" y="36"/>
                    </a:cubicBezTo>
                    <a:cubicBezTo>
                      <a:pt x="78" y="37"/>
                      <a:pt x="78" y="37"/>
                      <a:pt x="78" y="37"/>
                    </a:cubicBezTo>
                    <a:cubicBezTo>
                      <a:pt x="78" y="38"/>
                      <a:pt x="78" y="38"/>
                      <a:pt x="79" y="38"/>
                    </a:cubicBezTo>
                    <a:cubicBezTo>
                      <a:pt x="79" y="39"/>
                      <a:pt x="80" y="40"/>
                      <a:pt x="81" y="40"/>
                    </a:cubicBezTo>
                    <a:cubicBezTo>
                      <a:pt x="84" y="43"/>
                      <a:pt x="92" y="48"/>
                      <a:pt x="101" y="54"/>
                    </a:cubicBezTo>
                    <a:cubicBezTo>
                      <a:pt x="128" y="71"/>
                      <a:pt x="170" y="95"/>
                      <a:pt x="170" y="95"/>
                    </a:cubicBezTo>
                    <a:cubicBezTo>
                      <a:pt x="170" y="94"/>
                      <a:pt x="170" y="94"/>
                      <a:pt x="170" y="94"/>
                    </a:cubicBezTo>
                    <a:cubicBezTo>
                      <a:pt x="169" y="93"/>
                      <a:pt x="169" y="93"/>
                      <a:pt x="169" y="93"/>
                    </a:cubicBezTo>
                    <a:cubicBezTo>
                      <a:pt x="170" y="94"/>
                      <a:pt x="170" y="94"/>
                      <a:pt x="170" y="94"/>
                    </a:cubicBezTo>
                    <a:cubicBezTo>
                      <a:pt x="170" y="92"/>
                      <a:pt x="170" y="92"/>
                      <a:pt x="170" y="92"/>
                    </a:cubicBezTo>
                    <a:cubicBezTo>
                      <a:pt x="169" y="93"/>
                      <a:pt x="169" y="93"/>
                      <a:pt x="169" y="93"/>
                    </a:cubicBezTo>
                    <a:cubicBezTo>
                      <a:pt x="170" y="94"/>
                      <a:pt x="170" y="94"/>
                      <a:pt x="170" y="94"/>
                    </a:cubicBezTo>
                    <a:cubicBezTo>
                      <a:pt x="170" y="92"/>
                      <a:pt x="170" y="92"/>
                      <a:pt x="170" y="92"/>
                    </a:cubicBezTo>
                    <a:cubicBezTo>
                      <a:pt x="170" y="93"/>
                      <a:pt x="170" y="93"/>
                      <a:pt x="170" y="93"/>
                    </a:cubicBezTo>
                    <a:cubicBezTo>
                      <a:pt x="170" y="92"/>
                      <a:pt x="170" y="92"/>
                      <a:pt x="170" y="92"/>
                    </a:cubicBezTo>
                    <a:cubicBezTo>
                      <a:pt x="170" y="92"/>
                      <a:pt x="170" y="92"/>
                      <a:pt x="170" y="92"/>
                    </a:cubicBezTo>
                    <a:cubicBezTo>
                      <a:pt x="170" y="93"/>
                      <a:pt x="170" y="93"/>
                      <a:pt x="170" y="93"/>
                    </a:cubicBezTo>
                    <a:cubicBezTo>
                      <a:pt x="170" y="92"/>
                      <a:pt x="170" y="92"/>
                      <a:pt x="170" y="92"/>
                    </a:cubicBezTo>
                    <a:cubicBezTo>
                      <a:pt x="170" y="93"/>
                      <a:pt x="170" y="93"/>
                      <a:pt x="170" y="93"/>
                    </a:cubicBezTo>
                    <a:cubicBezTo>
                      <a:pt x="170" y="92"/>
                      <a:pt x="170" y="92"/>
                      <a:pt x="170" y="92"/>
                    </a:cubicBezTo>
                    <a:cubicBezTo>
                      <a:pt x="170" y="92"/>
                      <a:pt x="170" y="92"/>
                      <a:pt x="170" y="92"/>
                    </a:cubicBezTo>
                    <a:cubicBezTo>
                      <a:pt x="170" y="93"/>
                      <a:pt x="170" y="93"/>
                      <a:pt x="170" y="93"/>
                    </a:cubicBezTo>
                    <a:cubicBezTo>
                      <a:pt x="170" y="92"/>
                      <a:pt x="170" y="92"/>
                      <a:pt x="170" y="92"/>
                    </a:cubicBezTo>
                    <a:cubicBezTo>
                      <a:pt x="170" y="92"/>
                      <a:pt x="170" y="92"/>
                      <a:pt x="170" y="92"/>
                    </a:cubicBezTo>
                    <a:cubicBezTo>
                      <a:pt x="170" y="92"/>
                      <a:pt x="170" y="92"/>
                      <a:pt x="169" y="91"/>
                    </a:cubicBezTo>
                    <a:cubicBezTo>
                      <a:pt x="161" y="88"/>
                      <a:pt x="138" y="75"/>
                      <a:pt x="117" y="63"/>
                    </a:cubicBezTo>
                    <a:cubicBezTo>
                      <a:pt x="106" y="57"/>
                      <a:pt x="96" y="51"/>
                      <a:pt x="89" y="46"/>
                    </a:cubicBezTo>
                    <a:cubicBezTo>
                      <a:pt x="81" y="42"/>
                      <a:pt x="76" y="39"/>
                      <a:pt x="76" y="39"/>
                    </a:cubicBezTo>
                    <a:cubicBezTo>
                      <a:pt x="76" y="39"/>
                      <a:pt x="75" y="39"/>
                      <a:pt x="74" y="40"/>
                    </a:cubicBezTo>
                    <a:cubicBezTo>
                      <a:pt x="74" y="41"/>
                      <a:pt x="74" y="41"/>
                      <a:pt x="75" y="42"/>
                    </a:cubicBezTo>
                    <a:cubicBezTo>
                      <a:pt x="75" y="42"/>
                      <a:pt x="80" y="45"/>
                      <a:pt x="89" y="50"/>
                    </a:cubicBezTo>
                    <a:cubicBezTo>
                      <a:pt x="102" y="58"/>
                      <a:pt x="121" y="69"/>
                      <a:pt x="137" y="79"/>
                    </a:cubicBezTo>
                    <a:cubicBezTo>
                      <a:pt x="144" y="84"/>
                      <a:pt x="152" y="89"/>
                      <a:pt x="157" y="92"/>
                    </a:cubicBezTo>
                    <a:cubicBezTo>
                      <a:pt x="159" y="94"/>
                      <a:pt x="161" y="95"/>
                      <a:pt x="163" y="96"/>
                    </a:cubicBezTo>
                    <a:cubicBezTo>
                      <a:pt x="164" y="97"/>
                      <a:pt x="164" y="97"/>
                      <a:pt x="164" y="97"/>
                    </a:cubicBezTo>
                    <a:cubicBezTo>
                      <a:pt x="165" y="98"/>
                      <a:pt x="165" y="98"/>
                      <a:pt x="165" y="98"/>
                    </a:cubicBezTo>
                    <a:cubicBezTo>
                      <a:pt x="165" y="97"/>
                      <a:pt x="165" y="97"/>
                      <a:pt x="165" y="97"/>
                    </a:cubicBezTo>
                    <a:cubicBezTo>
                      <a:pt x="165" y="98"/>
                      <a:pt x="165" y="98"/>
                      <a:pt x="165" y="98"/>
                    </a:cubicBezTo>
                    <a:cubicBezTo>
                      <a:pt x="165" y="98"/>
                      <a:pt x="165" y="98"/>
                      <a:pt x="165" y="98"/>
                    </a:cubicBezTo>
                    <a:cubicBezTo>
                      <a:pt x="165" y="97"/>
                      <a:pt x="165" y="97"/>
                      <a:pt x="165" y="97"/>
                    </a:cubicBezTo>
                    <a:cubicBezTo>
                      <a:pt x="165" y="98"/>
                      <a:pt x="165" y="98"/>
                      <a:pt x="165" y="98"/>
                    </a:cubicBezTo>
                    <a:cubicBezTo>
                      <a:pt x="166" y="97"/>
                      <a:pt x="166" y="97"/>
                      <a:pt x="166" y="97"/>
                    </a:cubicBezTo>
                    <a:cubicBezTo>
                      <a:pt x="164" y="97"/>
                      <a:pt x="164" y="97"/>
                      <a:pt x="164" y="97"/>
                    </a:cubicBezTo>
                    <a:cubicBezTo>
                      <a:pt x="165" y="98"/>
                      <a:pt x="165" y="98"/>
                      <a:pt x="165" y="98"/>
                    </a:cubicBezTo>
                    <a:cubicBezTo>
                      <a:pt x="166" y="97"/>
                      <a:pt x="166" y="97"/>
                      <a:pt x="166" y="97"/>
                    </a:cubicBezTo>
                    <a:cubicBezTo>
                      <a:pt x="164" y="97"/>
                      <a:pt x="164" y="97"/>
                      <a:pt x="164" y="97"/>
                    </a:cubicBezTo>
                    <a:cubicBezTo>
                      <a:pt x="166" y="97"/>
                      <a:pt x="166" y="97"/>
                      <a:pt x="166" y="97"/>
                    </a:cubicBezTo>
                    <a:cubicBezTo>
                      <a:pt x="165" y="96"/>
                      <a:pt x="165" y="96"/>
                      <a:pt x="165" y="96"/>
                    </a:cubicBezTo>
                    <a:cubicBezTo>
                      <a:pt x="164" y="97"/>
                      <a:pt x="164" y="97"/>
                      <a:pt x="164" y="97"/>
                    </a:cubicBezTo>
                    <a:cubicBezTo>
                      <a:pt x="166" y="97"/>
                      <a:pt x="166" y="97"/>
                      <a:pt x="166" y="97"/>
                    </a:cubicBezTo>
                    <a:cubicBezTo>
                      <a:pt x="165" y="96"/>
                      <a:pt x="165" y="96"/>
                      <a:pt x="165" y="96"/>
                    </a:cubicBezTo>
                    <a:cubicBezTo>
                      <a:pt x="166" y="97"/>
                      <a:pt x="166" y="97"/>
                      <a:pt x="166" y="97"/>
                    </a:cubicBezTo>
                    <a:cubicBezTo>
                      <a:pt x="167" y="96"/>
                      <a:pt x="167" y="96"/>
                      <a:pt x="167" y="96"/>
                    </a:cubicBezTo>
                    <a:cubicBezTo>
                      <a:pt x="69" y="40"/>
                      <a:pt x="69" y="40"/>
                      <a:pt x="69" y="40"/>
                    </a:cubicBezTo>
                    <a:cubicBezTo>
                      <a:pt x="68" y="40"/>
                      <a:pt x="67" y="40"/>
                      <a:pt x="67" y="40"/>
                    </a:cubicBezTo>
                    <a:cubicBezTo>
                      <a:pt x="66" y="41"/>
                      <a:pt x="66" y="41"/>
                      <a:pt x="66" y="41"/>
                    </a:cubicBezTo>
                    <a:cubicBezTo>
                      <a:pt x="66" y="42"/>
                      <a:pt x="67" y="42"/>
                      <a:pt x="67" y="42"/>
                    </a:cubicBezTo>
                    <a:cubicBezTo>
                      <a:pt x="68" y="43"/>
                      <a:pt x="68" y="43"/>
                      <a:pt x="68" y="43"/>
                    </a:cubicBezTo>
                    <a:cubicBezTo>
                      <a:pt x="69" y="44"/>
                      <a:pt x="71" y="46"/>
                      <a:pt x="74" y="48"/>
                    </a:cubicBezTo>
                    <a:cubicBezTo>
                      <a:pt x="85" y="55"/>
                      <a:pt x="107" y="68"/>
                      <a:pt x="126" y="80"/>
                    </a:cubicBezTo>
                    <a:cubicBezTo>
                      <a:pt x="136" y="86"/>
                      <a:pt x="145" y="91"/>
                      <a:pt x="151" y="95"/>
                    </a:cubicBezTo>
                    <a:cubicBezTo>
                      <a:pt x="154" y="97"/>
                      <a:pt x="157" y="99"/>
                      <a:pt x="159" y="100"/>
                    </a:cubicBezTo>
                    <a:cubicBezTo>
                      <a:pt x="160" y="100"/>
                      <a:pt x="161" y="101"/>
                      <a:pt x="161" y="101"/>
                    </a:cubicBezTo>
                    <a:cubicBezTo>
                      <a:pt x="162" y="101"/>
                      <a:pt x="162" y="101"/>
                      <a:pt x="162" y="101"/>
                    </a:cubicBezTo>
                    <a:cubicBezTo>
                      <a:pt x="162" y="101"/>
                      <a:pt x="162" y="101"/>
                      <a:pt x="162" y="101"/>
                    </a:cubicBezTo>
                    <a:cubicBezTo>
                      <a:pt x="162" y="101"/>
                      <a:pt x="162" y="101"/>
                      <a:pt x="162" y="101"/>
                    </a:cubicBezTo>
                    <a:cubicBezTo>
                      <a:pt x="162" y="101"/>
                      <a:pt x="162" y="101"/>
                      <a:pt x="162" y="101"/>
                    </a:cubicBezTo>
                    <a:cubicBezTo>
                      <a:pt x="161" y="101"/>
                      <a:pt x="161" y="101"/>
                      <a:pt x="161" y="101"/>
                    </a:cubicBezTo>
                    <a:cubicBezTo>
                      <a:pt x="162" y="101"/>
                      <a:pt x="162" y="101"/>
                      <a:pt x="162" y="101"/>
                    </a:cubicBezTo>
                    <a:cubicBezTo>
                      <a:pt x="162" y="101"/>
                      <a:pt x="162" y="101"/>
                      <a:pt x="162" y="101"/>
                    </a:cubicBezTo>
                    <a:cubicBezTo>
                      <a:pt x="161" y="101"/>
                      <a:pt x="161" y="101"/>
                      <a:pt x="161" y="101"/>
                    </a:cubicBezTo>
                    <a:cubicBezTo>
                      <a:pt x="162" y="100"/>
                      <a:pt x="162" y="100"/>
                      <a:pt x="162" y="100"/>
                    </a:cubicBezTo>
                    <a:cubicBezTo>
                      <a:pt x="161" y="101"/>
                      <a:pt x="161" y="101"/>
                      <a:pt x="161" y="101"/>
                    </a:cubicBezTo>
                    <a:cubicBezTo>
                      <a:pt x="161" y="101"/>
                      <a:pt x="161" y="101"/>
                      <a:pt x="161" y="101"/>
                    </a:cubicBezTo>
                    <a:cubicBezTo>
                      <a:pt x="162" y="100"/>
                      <a:pt x="162" y="100"/>
                      <a:pt x="162" y="100"/>
                    </a:cubicBezTo>
                    <a:cubicBezTo>
                      <a:pt x="161" y="101"/>
                      <a:pt x="161" y="101"/>
                      <a:pt x="161" y="101"/>
                    </a:cubicBezTo>
                    <a:cubicBezTo>
                      <a:pt x="163" y="100"/>
                      <a:pt x="163" y="100"/>
                      <a:pt x="163" y="100"/>
                    </a:cubicBezTo>
                    <a:cubicBezTo>
                      <a:pt x="161" y="100"/>
                      <a:pt x="161" y="100"/>
                      <a:pt x="161" y="100"/>
                    </a:cubicBezTo>
                    <a:cubicBezTo>
                      <a:pt x="161" y="101"/>
                      <a:pt x="161" y="101"/>
                      <a:pt x="161" y="101"/>
                    </a:cubicBezTo>
                    <a:cubicBezTo>
                      <a:pt x="163" y="100"/>
                      <a:pt x="163" y="100"/>
                      <a:pt x="163" y="100"/>
                    </a:cubicBezTo>
                    <a:cubicBezTo>
                      <a:pt x="161" y="100"/>
                      <a:pt x="161" y="100"/>
                      <a:pt x="161" y="100"/>
                    </a:cubicBezTo>
                    <a:cubicBezTo>
                      <a:pt x="163" y="100"/>
                      <a:pt x="163" y="100"/>
                      <a:pt x="163" y="100"/>
                    </a:cubicBezTo>
                    <a:cubicBezTo>
                      <a:pt x="163" y="99"/>
                      <a:pt x="163" y="99"/>
                      <a:pt x="163" y="99"/>
                    </a:cubicBezTo>
                    <a:cubicBezTo>
                      <a:pt x="163" y="99"/>
                      <a:pt x="139" y="85"/>
                      <a:pt x="115" y="70"/>
                    </a:cubicBezTo>
                    <a:cubicBezTo>
                      <a:pt x="102" y="63"/>
                      <a:pt x="90" y="56"/>
                      <a:pt x="80" y="51"/>
                    </a:cubicBezTo>
                    <a:cubicBezTo>
                      <a:pt x="76" y="48"/>
                      <a:pt x="72" y="46"/>
                      <a:pt x="69" y="44"/>
                    </a:cubicBezTo>
                    <a:cubicBezTo>
                      <a:pt x="67" y="43"/>
                      <a:pt x="66" y="43"/>
                      <a:pt x="65" y="42"/>
                    </a:cubicBezTo>
                    <a:cubicBezTo>
                      <a:pt x="65" y="42"/>
                      <a:pt x="64" y="42"/>
                      <a:pt x="64" y="42"/>
                    </a:cubicBezTo>
                    <a:cubicBezTo>
                      <a:pt x="64" y="42"/>
                      <a:pt x="64" y="42"/>
                      <a:pt x="64" y="42"/>
                    </a:cubicBezTo>
                    <a:cubicBezTo>
                      <a:pt x="63" y="42"/>
                      <a:pt x="63" y="42"/>
                      <a:pt x="63" y="42"/>
                    </a:cubicBezTo>
                    <a:cubicBezTo>
                      <a:pt x="62" y="42"/>
                      <a:pt x="62" y="42"/>
                      <a:pt x="62" y="42"/>
                    </a:cubicBezTo>
                    <a:cubicBezTo>
                      <a:pt x="62" y="42"/>
                      <a:pt x="62" y="42"/>
                      <a:pt x="62" y="42"/>
                    </a:cubicBezTo>
                    <a:cubicBezTo>
                      <a:pt x="63" y="43"/>
                      <a:pt x="63" y="43"/>
                      <a:pt x="63" y="43"/>
                    </a:cubicBezTo>
                    <a:cubicBezTo>
                      <a:pt x="62" y="42"/>
                      <a:pt x="62" y="42"/>
                      <a:pt x="62" y="42"/>
                    </a:cubicBezTo>
                    <a:cubicBezTo>
                      <a:pt x="61" y="43"/>
                      <a:pt x="61" y="43"/>
                      <a:pt x="61" y="43"/>
                    </a:cubicBezTo>
                    <a:cubicBezTo>
                      <a:pt x="61" y="44"/>
                      <a:pt x="62" y="44"/>
                      <a:pt x="62" y="44"/>
                    </a:cubicBezTo>
                    <a:cubicBezTo>
                      <a:pt x="62" y="45"/>
                      <a:pt x="63" y="45"/>
                      <a:pt x="64" y="46"/>
                    </a:cubicBezTo>
                    <a:cubicBezTo>
                      <a:pt x="67" y="49"/>
                      <a:pt x="74" y="54"/>
                      <a:pt x="84" y="60"/>
                    </a:cubicBezTo>
                    <a:cubicBezTo>
                      <a:pt x="112" y="77"/>
                      <a:pt x="158" y="104"/>
                      <a:pt x="158" y="104"/>
                    </a:cubicBezTo>
                    <a:cubicBezTo>
                      <a:pt x="159" y="105"/>
                      <a:pt x="160" y="104"/>
                      <a:pt x="160" y="104"/>
                    </a:cubicBezTo>
                    <a:cubicBezTo>
                      <a:pt x="161" y="103"/>
                      <a:pt x="160" y="102"/>
                      <a:pt x="160" y="102"/>
                    </a:cubicBezTo>
                    <a:cubicBezTo>
                      <a:pt x="160" y="102"/>
                      <a:pt x="136" y="87"/>
                      <a:pt x="112" y="73"/>
                    </a:cubicBezTo>
                    <a:cubicBezTo>
                      <a:pt x="99" y="66"/>
                      <a:pt x="87" y="58"/>
                      <a:pt x="78" y="53"/>
                    </a:cubicBezTo>
                    <a:cubicBezTo>
                      <a:pt x="73" y="50"/>
                      <a:pt x="69" y="48"/>
                      <a:pt x="66" y="46"/>
                    </a:cubicBezTo>
                    <a:cubicBezTo>
                      <a:pt x="64" y="46"/>
                      <a:pt x="63" y="45"/>
                      <a:pt x="62" y="45"/>
                    </a:cubicBezTo>
                    <a:cubicBezTo>
                      <a:pt x="61" y="44"/>
                      <a:pt x="61" y="44"/>
                      <a:pt x="61" y="44"/>
                    </a:cubicBezTo>
                    <a:cubicBezTo>
                      <a:pt x="60" y="44"/>
                      <a:pt x="60" y="44"/>
                      <a:pt x="59" y="44"/>
                    </a:cubicBezTo>
                    <a:cubicBezTo>
                      <a:pt x="59" y="44"/>
                      <a:pt x="59" y="44"/>
                      <a:pt x="59" y="44"/>
                    </a:cubicBezTo>
                    <a:cubicBezTo>
                      <a:pt x="59" y="44"/>
                      <a:pt x="58" y="44"/>
                      <a:pt x="58" y="45"/>
                    </a:cubicBezTo>
                    <a:cubicBezTo>
                      <a:pt x="58" y="45"/>
                      <a:pt x="58" y="45"/>
                      <a:pt x="58" y="46"/>
                    </a:cubicBezTo>
                    <a:cubicBezTo>
                      <a:pt x="58" y="46"/>
                      <a:pt x="58" y="46"/>
                      <a:pt x="59" y="47"/>
                    </a:cubicBezTo>
                    <a:cubicBezTo>
                      <a:pt x="59" y="47"/>
                      <a:pt x="64" y="50"/>
                      <a:pt x="73" y="56"/>
                    </a:cubicBezTo>
                    <a:cubicBezTo>
                      <a:pt x="87" y="64"/>
                      <a:pt x="107" y="76"/>
                      <a:pt x="124" y="87"/>
                    </a:cubicBezTo>
                    <a:cubicBezTo>
                      <a:pt x="132" y="92"/>
                      <a:pt x="139" y="97"/>
                      <a:pt x="145" y="100"/>
                    </a:cubicBezTo>
                    <a:cubicBezTo>
                      <a:pt x="148" y="102"/>
                      <a:pt x="150" y="103"/>
                      <a:pt x="151" y="104"/>
                    </a:cubicBezTo>
                    <a:cubicBezTo>
                      <a:pt x="152" y="105"/>
                      <a:pt x="153" y="105"/>
                      <a:pt x="153" y="105"/>
                    </a:cubicBezTo>
                    <a:cubicBezTo>
                      <a:pt x="153" y="106"/>
                      <a:pt x="153" y="106"/>
                      <a:pt x="153" y="106"/>
                    </a:cubicBezTo>
                    <a:cubicBezTo>
                      <a:pt x="153" y="106"/>
                      <a:pt x="153" y="106"/>
                      <a:pt x="153" y="106"/>
                    </a:cubicBezTo>
                    <a:cubicBezTo>
                      <a:pt x="154" y="105"/>
                      <a:pt x="154" y="105"/>
                      <a:pt x="154" y="105"/>
                    </a:cubicBezTo>
                    <a:cubicBezTo>
                      <a:pt x="153" y="106"/>
                      <a:pt x="153" y="106"/>
                      <a:pt x="153" y="106"/>
                    </a:cubicBezTo>
                    <a:cubicBezTo>
                      <a:pt x="153" y="106"/>
                      <a:pt x="153" y="106"/>
                      <a:pt x="153" y="106"/>
                    </a:cubicBezTo>
                    <a:cubicBezTo>
                      <a:pt x="154" y="105"/>
                      <a:pt x="154" y="105"/>
                      <a:pt x="154" y="105"/>
                    </a:cubicBezTo>
                    <a:cubicBezTo>
                      <a:pt x="153" y="106"/>
                      <a:pt x="153" y="106"/>
                      <a:pt x="153" y="106"/>
                    </a:cubicBezTo>
                    <a:cubicBezTo>
                      <a:pt x="154" y="105"/>
                      <a:pt x="154" y="105"/>
                      <a:pt x="154" y="105"/>
                    </a:cubicBezTo>
                    <a:cubicBezTo>
                      <a:pt x="153" y="105"/>
                      <a:pt x="153" y="105"/>
                      <a:pt x="153" y="105"/>
                    </a:cubicBezTo>
                    <a:cubicBezTo>
                      <a:pt x="153" y="105"/>
                      <a:pt x="153" y="105"/>
                      <a:pt x="153" y="106"/>
                    </a:cubicBezTo>
                    <a:cubicBezTo>
                      <a:pt x="154" y="105"/>
                      <a:pt x="154" y="105"/>
                      <a:pt x="154" y="105"/>
                    </a:cubicBezTo>
                    <a:cubicBezTo>
                      <a:pt x="153" y="105"/>
                      <a:pt x="153" y="105"/>
                      <a:pt x="153" y="105"/>
                    </a:cubicBezTo>
                    <a:cubicBezTo>
                      <a:pt x="154" y="105"/>
                      <a:pt x="154" y="105"/>
                      <a:pt x="154" y="105"/>
                    </a:cubicBezTo>
                    <a:cubicBezTo>
                      <a:pt x="153" y="104"/>
                      <a:pt x="153" y="104"/>
                      <a:pt x="153" y="104"/>
                    </a:cubicBezTo>
                    <a:cubicBezTo>
                      <a:pt x="153" y="105"/>
                      <a:pt x="153" y="105"/>
                      <a:pt x="153" y="105"/>
                    </a:cubicBezTo>
                    <a:cubicBezTo>
                      <a:pt x="154" y="105"/>
                      <a:pt x="154" y="105"/>
                      <a:pt x="154" y="105"/>
                    </a:cubicBezTo>
                    <a:cubicBezTo>
                      <a:pt x="153" y="104"/>
                      <a:pt x="153" y="104"/>
                      <a:pt x="153" y="104"/>
                    </a:cubicBezTo>
                    <a:cubicBezTo>
                      <a:pt x="154" y="105"/>
                      <a:pt x="154" y="105"/>
                      <a:pt x="154" y="105"/>
                    </a:cubicBezTo>
                    <a:cubicBezTo>
                      <a:pt x="155" y="104"/>
                      <a:pt x="155" y="104"/>
                      <a:pt x="155" y="104"/>
                    </a:cubicBezTo>
                    <a:cubicBezTo>
                      <a:pt x="155" y="104"/>
                      <a:pt x="130" y="89"/>
                      <a:pt x="105" y="74"/>
                    </a:cubicBezTo>
                    <a:cubicBezTo>
                      <a:pt x="92" y="67"/>
                      <a:pt x="79" y="60"/>
                      <a:pt x="69" y="54"/>
                    </a:cubicBezTo>
                    <a:cubicBezTo>
                      <a:pt x="64" y="52"/>
                      <a:pt x="60" y="49"/>
                      <a:pt x="57" y="48"/>
                    </a:cubicBezTo>
                    <a:cubicBezTo>
                      <a:pt x="55" y="47"/>
                      <a:pt x="54" y="46"/>
                      <a:pt x="53" y="46"/>
                    </a:cubicBezTo>
                    <a:cubicBezTo>
                      <a:pt x="52" y="46"/>
                      <a:pt x="52" y="46"/>
                      <a:pt x="51" y="45"/>
                    </a:cubicBezTo>
                    <a:cubicBezTo>
                      <a:pt x="51" y="45"/>
                      <a:pt x="51" y="45"/>
                      <a:pt x="50" y="45"/>
                    </a:cubicBezTo>
                    <a:cubicBezTo>
                      <a:pt x="50" y="45"/>
                      <a:pt x="50" y="45"/>
                      <a:pt x="50" y="45"/>
                    </a:cubicBezTo>
                    <a:cubicBezTo>
                      <a:pt x="49" y="45"/>
                      <a:pt x="49" y="46"/>
                      <a:pt x="49" y="46"/>
                    </a:cubicBezTo>
                    <a:cubicBezTo>
                      <a:pt x="48" y="47"/>
                      <a:pt x="49" y="48"/>
                      <a:pt x="49" y="48"/>
                    </a:cubicBezTo>
                    <a:cubicBezTo>
                      <a:pt x="149" y="110"/>
                      <a:pt x="149" y="110"/>
                      <a:pt x="149" y="110"/>
                    </a:cubicBezTo>
                    <a:cubicBezTo>
                      <a:pt x="150" y="109"/>
                      <a:pt x="150" y="109"/>
                      <a:pt x="150" y="109"/>
                    </a:cubicBezTo>
                    <a:cubicBezTo>
                      <a:pt x="148" y="108"/>
                      <a:pt x="148" y="108"/>
                      <a:pt x="148" y="108"/>
                    </a:cubicBezTo>
                    <a:cubicBezTo>
                      <a:pt x="150" y="109"/>
                      <a:pt x="150" y="109"/>
                      <a:pt x="150" y="109"/>
                    </a:cubicBezTo>
                    <a:cubicBezTo>
                      <a:pt x="149" y="108"/>
                      <a:pt x="149" y="108"/>
                      <a:pt x="149" y="108"/>
                    </a:cubicBezTo>
                    <a:cubicBezTo>
                      <a:pt x="148" y="108"/>
                      <a:pt x="148" y="108"/>
                      <a:pt x="148" y="108"/>
                    </a:cubicBezTo>
                    <a:cubicBezTo>
                      <a:pt x="150" y="109"/>
                      <a:pt x="150" y="109"/>
                      <a:pt x="150" y="109"/>
                    </a:cubicBezTo>
                    <a:cubicBezTo>
                      <a:pt x="149" y="108"/>
                      <a:pt x="149" y="108"/>
                      <a:pt x="149" y="108"/>
                    </a:cubicBezTo>
                    <a:cubicBezTo>
                      <a:pt x="150" y="109"/>
                      <a:pt x="150" y="109"/>
                      <a:pt x="150" y="109"/>
                    </a:cubicBezTo>
                    <a:cubicBezTo>
                      <a:pt x="150" y="108"/>
                      <a:pt x="150" y="108"/>
                      <a:pt x="150" y="108"/>
                    </a:cubicBezTo>
                    <a:cubicBezTo>
                      <a:pt x="149" y="108"/>
                      <a:pt x="149" y="108"/>
                      <a:pt x="149" y="108"/>
                    </a:cubicBezTo>
                    <a:cubicBezTo>
                      <a:pt x="150" y="109"/>
                      <a:pt x="150" y="109"/>
                      <a:pt x="150" y="109"/>
                    </a:cubicBezTo>
                    <a:cubicBezTo>
                      <a:pt x="150" y="108"/>
                      <a:pt x="150" y="108"/>
                      <a:pt x="150" y="108"/>
                    </a:cubicBezTo>
                    <a:cubicBezTo>
                      <a:pt x="150" y="109"/>
                      <a:pt x="150" y="109"/>
                      <a:pt x="150" y="109"/>
                    </a:cubicBezTo>
                    <a:cubicBezTo>
                      <a:pt x="150" y="108"/>
                      <a:pt x="150" y="108"/>
                      <a:pt x="150" y="108"/>
                    </a:cubicBezTo>
                    <a:cubicBezTo>
                      <a:pt x="150" y="108"/>
                      <a:pt x="150" y="108"/>
                      <a:pt x="150" y="108"/>
                    </a:cubicBezTo>
                    <a:cubicBezTo>
                      <a:pt x="150" y="109"/>
                      <a:pt x="150" y="109"/>
                      <a:pt x="150" y="109"/>
                    </a:cubicBezTo>
                    <a:cubicBezTo>
                      <a:pt x="150" y="108"/>
                      <a:pt x="150" y="108"/>
                      <a:pt x="150" y="108"/>
                    </a:cubicBezTo>
                    <a:cubicBezTo>
                      <a:pt x="150" y="108"/>
                      <a:pt x="150" y="108"/>
                      <a:pt x="150" y="108"/>
                    </a:cubicBezTo>
                    <a:cubicBezTo>
                      <a:pt x="150" y="108"/>
                      <a:pt x="150" y="108"/>
                      <a:pt x="150" y="108"/>
                    </a:cubicBezTo>
                    <a:cubicBezTo>
                      <a:pt x="150" y="108"/>
                      <a:pt x="150" y="108"/>
                      <a:pt x="150" y="108"/>
                    </a:cubicBezTo>
                    <a:cubicBezTo>
                      <a:pt x="150" y="108"/>
                      <a:pt x="150" y="108"/>
                      <a:pt x="150" y="108"/>
                    </a:cubicBezTo>
                    <a:cubicBezTo>
                      <a:pt x="150" y="108"/>
                      <a:pt x="150" y="108"/>
                      <a:pt x="150" y="108"/>
                    </a:cubicBezTo>
                    <a:cubicBezTo>
                      <a:pt x="150" y="108"/>
                      <a:pt x="149" y="107"/>
                      <a:pt x="148" y="107"/>
                    </a:cubicBezTo>
                    <a:cubicBezTo>
                      <a:pt x="141" y="103"/>
                      <a:pt x="116" y="88"/>
                      <a:pt x="93" y="74"/>
                    </a:cubicBezTo>
                    <a:cubicBezTo>
                      <a:pt x="81" y="67"/>
                      <a:pt x="70" y="61"/>
                      <a:pt x="62" y="56"/>
                    </a:cubicBezTo>
                    <a:cubicBezTo>
                      <a:pt x="57" y="53"/>
                      <a:pt x="54" y="51"/>
                      <a:pt x="51" y="50"/>
                    </a:cubicBezTo>
                    <a:cubicBezTo>
                      <a:pt x="50" y="49"/>
                      <a:pt x="49" y="48"/>
                      <a:pt x="48" y="48"/>
                    </a:cubicBezTo>
                    <a:cubicBezTo>
                      <a:pt x="48" y="48"/>
                      <a:pt x="47" y="48"/>
                      <a:pt x="47" y="48"/>
                    </a:cubicBezTo>
                    <a:cubicBezTo>
                      <a:pt x="47" y="48"/>
                      <a:pt x="46" y="47"/>
                      <a:pt x="46" y="47"/>
                    </a:cubicBezTo>
                    <a:cubicBezTo>
                      <a:pt x="45" y="47"/>
                      <a:pt x="45" y="47"/>
                      <a:pt x="45" y="47"/>
                    </a:cubicBezTo>
                    <a:cubicBezTo>
                      <a:pt x="44" y="48"/>
                      <a:pt x="44" y="48"/>
                      <a:pt x="44" y="48"/>
                    </a:cubicBezTo>
                    <a:cubicBezTo>
                      <a:pt x="46" y="49"/>
                      <a:pt x="46" y="49"/>
                      <a:pt x="46" y="49"/>
                    </a:cubicBezTo>
                    <a:cubicBezTo>
                      <a:pt x="44" y="48"/>
                      <a:pt x="44" y="48"/>
                      <a:pt x="44" y="48"/>
                    </a:cubicBezTo>
                    <a:cubicBezTo>
                      <a:pt x="44" y="49"/>
                      <a:pt x="44" y="49"/>
                      <a:pt x="44" y="49"/>
                    </a:cubicBezTo>
                    <a:cubicBezTo>
                      <a:pt x="44" y="49"/>
                      <a:pt x="44" y="50"/>
                      <a:pt x="44" y="50"/>
                    </a:cubicBezTo>
                    <a:cubicBezTo>
                      <a:pt x="45" y="51"/>
                      <a:pt x="46" y="51"/>
                      <a:pt x="46" y="52"/>
                    </a:cubicBezTo>
                    <a:cubicBezTo>
                      <a:pt x="50" y="55"/>
                      <a:pt x="58" y="60"/>
                      <a:pt x="68" y="66"/>
                    </a:cubicBezTo>
                    <a:cubicBezTo>
                      <a:pt x="97" y="85"/>
                      <a:pt x="145" y="113"/>
                      <a:pt x="145" y="113"/>
                    </a:cubicBezTo>
                    <a:cubicBezTo>
                      <a:pt x="146" y="112"/>
                      <a:pt x="146" y="112"/>
                      <a:pt x="146" y="112"/>
                    </a:cubicBezTo>
                    <a:cubicBezTo>
                      <a:pt x="145" y="111"/>
                      <a:pt x="145" y="111"/>
                      <a:pt x="145" y="111"/>
                    </a:cubicBezTo>
                    <a:cubicBezTo>
                      <a:pt x="146" y="111"/>
                      <a:pt x="146" y="111"/>
                      <a:pt x="146" y="111"/>
                    </a:cubicBezTo>
                    <a:cubicBezTo>
                      <a:pt x="145" y="110"/>
                      <a:pt x="145" y="110"/>
                      <a:pt x="145" y="110"/>
                    </a:cubicBezTo>
                    <a:cubicBezTo>
                      <a:pt x="145" y="111"/>
                      <a:pt x="145" y="111"/>
                      <a:pt x="145" y="111"/>
                    </a:cubicBezTo>
                    <a:cubicBezTo>
                      <a:pt x="146" y="111"/>
                      <a:pt x="146" y="111"/>
                      <a:pt x="146" y="111"/>
                    </a:cubicBezTo>
                    <a:cubicBezTo>
                      <a:pt x="145" y="110"/>
                      <a:pt x="145" y="110"/>
                      <a:pt x="145" y="110"/>
                    </a:cubicBezTo>
                    <a:cubicBezTo>
                      <a:pt x="146" y="111"/>
                      <a:pt x="146" y="111"/>
                      <a:pt x="146" y="111"/>
                    </a:cubicBezTo>
                    <a:cubicBezTo>
                      <a:pt x="146" y="110"/>
                      <a:pt x="146" y="110"/>
                      <a:pt x="146" y="110"/>
                    </a:cubicBezTo>
                    <a:cubicBezTo>
                      <a:pt x="145" y="110"/>
                      <a:pt x="145" y="110"/>
                      <a:pt x="145" y="110"/>
                    </a:cubicBezTo>
                    <a:cubicBezTo>
                      <a:pt x="146" y="111"/>
                      <a:pt x="146" y="111"/>
                      <a:pt x="146" y="111"/>
                    </a:cubicBezTo>
                    <a:cubicBezTo>
                      <a:pt x="146" y="110"/>
                      <a:pt x="146" y="110"/>
                      <a:pt x="146" y="110"/>
                    </a:cubicBezTo>
                    <a:cubicBezTo>
                      <a:pt x="146" y="110"/>
                      <a:pt x="146" y="110"/>
                      <a:pt x="146" y="110"/>
                    </a:cubicBezTo>
                    <a:cubicBezTo>
                      <a:pt x="145" y="110"/>
                      <a:pt x="145" y="110"/>
                      <a:pt x="144" y="109"/>
                    </a:cubicBezTo>
                    <a:cubicBezTo>
                      <a:pt x="140" y="108"/>
                      <a:pt x="131" y="103"/>
                      <a:pt x="121" y="97"/>
                    </a:cubicBezTo>
                    <a:cubicBezTo>
                      <a:pt x="106" y="88"/>
                      <a:pt x="87" y="75"/>
                      <a:pt x="70" y="65"/>
                    </a:cubicBezTo>
                    <a:cubicBezTo>
                      <a:pt x="62" y="60"/>
                      <a:pt x="55" y="56"/>
                      <a:pt x="49" y="53"/>
                    </a:cubicBezTo>
                    <a:cubicBezTo>
                      <a:pt x="47" y="51"/>
                      <a:pt x="44" y="50"/>
                      <a:pt x="43" y="49"/>
                    </a:cubicBezTo>
                    <a:cubicBezTo>
                      <a:pt x="42" y="49"/>
                      <a:pt x="41" y="48"/>
                      <a:pt x="40" y="48"/>
                    </a:cubicBezTo>
                    <a:cubicBezTo>
                      <a:pt x="39" y="48"/>
                      <a:pt x="39" y="48"/>
                      <a:pt x="38" y="48"/>
                    </a:cubicBezTo>
                    <a:cubicBezTo>
                      <a:pt x="38" y="48"/>
                      <a:pt x="38" y="48"/>
                      <a:pt x="38" y="48"/>
                    </a:cubicBezTo>
                    <a:cubicBezTo>
                      <a:pt x="37" y="48"/>
                      <a:pt x="37" y="48"/>
                      <a:pt x="37" y="49"/>
                    </a:cubicBezTo>
                    <a:cubicBezTo>
                      <a:pt x="36" y="49"/>
                      <a:pt x="37" y="50"/>
                      <a:pt x="37" y="51"/>
                    </a:cubicBezTo>
                    <a:cubicBezTo>
                      <a:pt x="141" y="116"/>
                      <a:pt x="141" y="116"/>
                      <a:pt x="141" y="116"/>
                    </a:cubicBezTo>
                    <a:cubicBezTo>
                      <a:pt x="142" y="116"/>
                      <a:pt x="142" y="116"/>
                      <a:pt x="143" y="116"/>
                    </a:cubicBezTo>
                    <a:cubicBezTo>
                      <a:pt x="143" y="116"/>
                      <a:pt x="143" y="116"/>
                      <a:pt x="144" y="115"/>
                    </a:cubicBezTo>
                    <a:cubicBezTo>
                      <a:pt x="144" y="115"/>
                      <a:pt x="144" y="115"/>
                      <a:pt x="144" y="114"/>
                    </a:cubicBezTo>
                    <a:cubicBezTo>
                      <a:pt x="144" y="114"/>
                      <a:pt x="143" y="113"/>
                      <a:pt x="143" y="113"/>
                    </a:cubicBezTo>
                    <a:cubicBezTo>
                      <a:pt x="143" y="113"/>
                      <a:pt x="118" y="98"/>
                      <a:pt x="91" y="82"/>
                    </a:cubicBezTo>
                    <a:cubicBezTo>
                      <a:pt x="78" y="74"/>
                      <a:pt x="65" y="66"/>
                      <a:pt x="55" y="60"/>
                    </a:cubicBezTo>
                    <a:cubicBezTo>
                      <a:pt x="49" y="57"/>
                      <a:pt x="45" y="55"/>
                      <a:pt x="42" y="53"/>
                    </a:cubicBezTo>
                    <a:cubicBezTo>
                      <a:pt x="40" y="52"/>
                      <a:pt x="38" y="52"/>
                      <a:pt x="37" y="51"/>
                    </a:cubicBezTo>
                    <a:cubicBezTo>
                      <a:pt x="37" y="51"/>
                      <a:pt x="36" y="51"/>
                      <a:pt x="36" y="50"/>
                    </a:cubicBezTo>
                    <a:cubicBezTo>
                      <a:pt x="35" y="50"/>
                      <a:pt x="35" y="50"/>
                      <a:pt x="34" y="50"/>
                    </a:cubicBezTo>
                    <a:cubicBezTo>
                      <a:pt x="34" y="50"/>
                      <a:pt x="34" y="50"/>
                      <a:pt x="34" y="50"/>
                    </a:cubicBezTo>
                    <a:cubicBezTo>
                      <a:pt x="33" y="50"/>
                      <a:pt x="33" y="51"/>
                      <a:pt x="33" y="51"/>
                    </a:cubicBezTo>
                    <a:cubicBezTo>
                      <a:pt x="34" y="52"/>
                      <a:pt x="34" y="52"/>
                      <a:pt x="34" y="52"/>
                    </a:cubicBezTo>
                    <a:cubicBezTo>
                      <a:pt x="33" y="51"/>
                      <a:pt x="33" y="51"/>
                      <a:pt x="33" y="51"/>
                    </a:cubicBezTo>
                    <a:cubicBezTo>
                      <a:pt x="33" y="52"/>
                      <a:pt x="33" y="52"/>
                      <a:pt x="33" y="52"/>
                    </a:cubicBezTo>
                    <a:cubicBezTo>
                      <a:pt x="33" y="53"/>
                      <a:pt x="33" y="53"/>
                      <a:pt x="33" y="53"/>
                    </a:cubicBezTo>
                    <a:cubicBezTo>
                      <a:pt x="34" y="54"/>
                      <a:pt x="34" y="54"/>
                      <a:pt x="34" y="54"/>
                    </a:cubicBezTo>
                    <a:cubicBezTo>
                      <a:pt x="35" y="55"/>
                      <a:pt x="37" y="56"/>
                      <a:pt x="41" y="59"/>
                    </a:cubicBezTo>
                    <a:cubicBezTo>
                      <a:pt x="65" y="75"/>
                      <a:pt x="138" y="119"/>
                      <a:pt x="138" y="119"/>
                    </a:cubicBezTo>
                    <a:cubicBezTo>
                      <a:pt x="139" y="118"/>
                      <a:pt x="139" y="118"/>
                      <a:pt x="139" y="118"/>
                    </a:cubicBezTo>
                    <a:cubicBezTo>
                      <a:pt x="140" y="116"/>
                      <a:pt x="140" y="116"/>
                      <a:pt x="140" y="116"/>
                    </a:cubicBezTo>
                    <a:cubicBezTo>
                      <a:pt x="27" y="52"/>
                      <a:pt x="27" y="52"/>
                      <a:pt x="27" y="52"/>
                    </a:cubicBezTo>
                    <a:cubicBezTo>
                      <a:pt x="26" y="51"/>
                      <a:pt x="25" y="52"/>
                      <a:pt x="25" y="52"/>
                    </a:cubicBezTo>
                    <a:cubicBezTo>
                      <a:pt x="25" y="53"/>
                      <a:pt x="25" y="54"/>
                      <a:pt x="26" y="54"/>
                    </a:cubicBezTo>
                    <a:cubicBezTo>
                      <a:pt x="26" y="54"/>
                      <a:pt x="27" y="55"/>
                      <a:pt x="30" y="57"/>
                    </a:cubicBezTo>
                    <a:cubicBezTo>
                      <a:pt x="41" y="64"/>
                      <a:pt x="67" y="79"/>
                      <a:pt x="91" y="94"/>
                    </a:cubicBezTo>
                    <a:cubicBezTo>
                      <a:pt x="103" y="101"/>
                      <a:pt x="114" y="108"/>
                      <a:pt x="122" y="113"/>
                    </a:cubicBezTo>
                    <a:cubicBezTo>
                      <a:pt x="126" y="116"/>
                      <a:pt x="130" y="118"/>
                      <a:pt x="132" y="120"/>
                    </a:cubicBezTo>
                    <a:cubicBezTo>
                      <a:pt x="133" y="121"/>
                      <a:pt x="134" y="121"/>
                      <a:pt x="135" y="122"/>
                    </a:cubicBezTo>
                    <a:cubicBezTo>
                      <a:pt x="135" y="122"/>
                      <a:pt x="135" y="122"/>
                      <a:pt x="135" y="122"/>
                    </a:cubicBezTo>
                    <a:cubicBezTo>
                      <a:pt x="135" y="123"/>
                      <a:pt x="135" y="123"/>
                      <a:pt x="135" y="123"/>
                    </a:cubicBezTo>
                    <a:cubicBezTo>
                      <a:pt x="136" y="122"/>
                      <a:pt x="136" y="122"/>
                      <a:pt x="136" y="122"/>
                    </a:cubicBezTo>
                    <a:cubicBezTo>
                      <a:pt x="135" y="122"/>
                      <a:pt x="135" y="122"/>
                      <a:pt x="135" y="122"/>
                    </a:cubicBezTo>
                    <a:cubicBezTo>
                      <a:pt x="135" y="123"/>
                      <a:pt x="135" y="123"/>
                      <a:pt x="135" y="123"/>
                    </a:cubicBezTo>
                    <a:cubicBezTo>
                      <a:pt x="136" y="122"/>
                      <a:pt x="136" y="122"/>
                      <a:pt x="136" y="122"/>
                    </a:cubicBezTo>
                    <a:cubicBezTo>
                      <a:pt x="135" y="122"/>
                      <a:pt x="135" y="122"/>
                      <a:pt x="135" y="122"/>
                    </a:cubicBezTo>
                    <a:cubicBezTo>
                      <a:pt x="136" y="122"/>
                      <a:pt x="136" y="122"/>
                      <a:pt x="136" y="122"/>
                    </a:cubicBezTo>
                    <a:cubicBezTo>
                      <a:pt x="135" y="122"/>
                      <a:pt x="135" y="122"/>
                      <a:pt x="135" y="122"/>
                    </a:cubicBezTo>
                    <a:cubicBezTo>
                      <a:pt x="135" y="122"/>
                      <a:pt x="135" y="122"/>
                      <a:pt x="135" y="122"/>
                    </a:cubicBezTo>
                    <a:cubicBezTo>
                      <a:pt x="136" y="122"/>
                      <a:pt x="136" y="122"/>
                      <a:pt x="136" y="122"/>
                    </a:cubicBezTo>
                    <a:cubicBezTo>
                      <a:pt x="135" y="122"/>
                      <a:pt x="135" y="122"/>
                      <a:pt x="135" y="122"/>
                    </a:cubicBezTo>
                    <a:cubicBezTo>
                      <a:pt x="136" y="122"/>
                      <a:pt x="136" y="122"/>
                      <a:pt x="136" y="122"/>
                    </a:cubicBezTo>
                    <a:cubicBezTo>
                      <a:pt x="135" y="121"/>
                      <a:pt x="135" y="121"/>
                      <a:pt x="135" y="121"/>
                    </a:cubicBezTo>
                    <a:cubicBezTo>
                      <a:pt x="135" y="122"/>
                      <a:pt x="135" y="122"/>
                      <a:pt x="135" y="122"/>
                    </a:cubicBezTo>
                    <a:cubicBezTo>
                      <a:pt x="136" y="122"/>
                      <a:pt x="136" y="122"/>
                      <a:pt x="136" y="122"/>
                    </a:cubicBezTo>
                    <a:cubicBezTo>
                      <a:pt x="135" y="121"/>
                      <a:pt x="135" y="121"/>
                      <a:pt x="135" y="121"/>
                    </a:cubicBezTo>
                    <a:cubicBezTo>
                      <a:pt x="136" y="122"/>
                      <a:pt x="136" y="122"/>
                      <a:pt x="136" y="122"/>
                    </a:cubicBezTo>
                    <a:cubicBezTo>
                      <a:pt x="137" y="121"/>
                      <a:pt x="137" y="121"/>
                      <a:pt x="137" y="121"/>
                    </a:cubicBezTo>
                    <a:cubicBezTo>
                      <a:pt x="23" y="54"/>
                      <a:pt x="23" y="54"/>
                      <a:pt x="23" y="54"/>
                    </a:cubicBezTo>
                    <a:cubicBezTo>
                      <a:pt x="23" y="54"/>
                      <a:pt x="22" y="54"/>
                      <a:pt x="21" y="55"/>
                    </a:cubicBezTo>
                    <a:cubicBezTo>
                      <a:pt x="21" y="55"/>
                      <a:pt x="21" y="56"/>
                      <a:pt x="22" y="57"/>
                    </a:cubicBezTo>
                    <a:cubicBezTo>
                      <a:pt x="58" y="79"/>
                      <a:pt x="58" y="79"/>
                      <a:pt x="58" y="79"/>
                    </a:cubicBezTo>
                    <a:cubicBezTo>
                      <a:pt x="17" y="56"/>
                      <a:pt x="17" y="56"/>
                      <a:pt x="17" y="56"/>
                    </a:cubicBezTo>
                    <a:cubicBezTo>
                      <a:pt x="17" y="55"/>
                      <a:pt x="16" y="56"/>
                      <a:pt x="15" y="56"/>
                    </a:cubicBezTo>
                    <a:cubicBezTo>
                      <a:pt x="15" y="57"/>
                      <a:pt x="15" y="57"/>
                      <a:pt x="15" y="57"/>
                    </a:cubicBezTo>
                    <a:cubicBezTo>
                      <a:pt x="15" y="58"/>
                      <a:pt x="15" y="58"/>
                      <a:pt x="15" y="58"/>
                    </a:cubicBezTo>
                    <a:cubicBezTo>
                      <a:pt x="16" y="59"/>
                      <a:pt x="16" y="59"/>
                      <a:pt x="16" y="59"/>
                    </a:cubicBezTo>
                    <a:cubicBezTo>
                      <a:pt x="18" y="60"/>
                      <a:pt x="20" y="62"/>
                      <a:pt x="24" y="64"/>
                    </a:cubicBezTo>
                    <a:cubicBezTo>
                      <a:pt x="37" y="73"/>
                      <a:pt x="63" y="88"/>
                      <a:pt x="86" y="102"/>
                    </a:cubicBezTo>
                    <a:cubicBezTo>
                      <a:pt x="97" y="109"/>
                      <a:pt x="107" y="115"/>
                      <a:pt x="115" y="120"/>
                    </a:cubicBezTo>
                    <a:cubicBezTo>
                      <a:pt x="119" y="122"/>
                      <a:pt x="122" y="124"/>
                      <a:pt x="124" y="126"/>
                    </a:cubicBezTo>
                    <a:cubicBezTo>
                      <a:pt x="125" y="126"/>
                      <a:pt x="126" y="127"/>
                      <a:pt x="127" y="127"/>
                    </a:cubicBezTo>
                    <a:cubicBezTo>
                      <a:pt x="127" y="128"/>
                      <a:pt x="127" y="128"/>
                      <a:pt x="127" y="128"/>
                    </a:cubicBezTo>
                    <a:cubicBezTo>
                      <a:pt x="127" y="128"/>
                      <a:pt x="127" y="128"/>
                      <a:pt x="127" y="128"/>
                    </a:cubicBezTo>
                    <a:cubicBezTo>
                      <a:pt x="128" y="127"/>
                      <a:pt x="128" y="127"/>
                      <a:pt x="128" y="127"/>
                    </a:cubicBezTo>
                    <a:cubicBezTo>
                      <a:pt x="127" y="128"/>
                      <a:pt x="127" y="128"/>
                      <a:pt x="127" y="128"/>
                    </a:cubicBezTo>
                    <a:cubicBezTo>
                      <a:pt x="127" y="128"/>
                      <a:pt x="127" y="128"/>
                      <a:pt x="127" y="128"/>
                    </a:cubicBezTo>
                    <a:cubicBezTo>
                      <a:pt x="128" y="127"/>
                      <a:pt x="128" y="127"/>
                      <a:pt x="128" y="127"/>
                    </a:cubicBezTo>
                    <a:cubicBezTo>
                      <a:pt x="127" y="128"/>
                      <a:pt x="127" y="128"/>
                      <a:pt x="127" y="128"/>
                    </a:cubicBezTo>
                    <a:cubicBezTo>
                      <a:pt x="128" y="127"/>
                      <a:pt x="128" y="127"/>
                      <a:pt x="128" y="127"/>
                    </a:cubicBezTo>
                    <a:cubicBezTo>
                      <a:pt x="127" y="127"/>
                      <a:pt x="127" y="127"/>
                      <a:pt x="127" y="127"/>
                    </a:cubicBezTo>
                    <a:cubicBezTo>
                      <a:pt x="127" y="127"/>
                      <a:pt x="127" y="128"/>
                      <a:pt x="127" y="128"/>
                    </a:cubicBezTo>
                    <a:cubicBezTo>
                      <a:pt x="128" y="127"/>
                      <a:pt x="128" y="127"/>
                      <a:pt x="128" y="127"/>
                    </a:cubicBezTo>
                    <a:cubicBezTo>
                      <a:pt x="127" y="127"/>
                      <a:pt x="127" y="127"/>
                      <a:pt x="127" y="127"/>
                    </a:cubicBezTo>
                    <a:cubicBezTo>
                      <a:pt x="128" y="127"/>
                      <a:pt x="128" y="127"/>
                      <a:pt x="128" y="127"/>
                    </a:cubicBezTo>
                    <a:cubicBezTo>
                      <a:pt x="127" y="126"/>
                      <a:pt x="127" y="126"/>
                      <a:pt x="127" y="126"/>
                    </a:cubicBezTo>
                    <a:cubicBezTo>
                      <a:pt x="127" y="127"/>
                      <a:pt x="127" y="127"/>
                      <a:pt x="127" y="127"/>
                    </a:cubicBezTo>
                    <a:cubicBezTo>
                      <a:pt x="128" y="127"/>
                      <a:pt x="128" y="127"/>
                      <a:pt x="128" y="127"/>
                    </a:cubicBezTo>
                    <a:cubicBezTo>
                      <a:pt x="127" y="126"/>
                      <a:pt x="127" y="126"/>
                      <a:pt x="127" y="126"/>
                    </a:cubicBezTo>
                    <a:cubicBezTo>
                      <a:pt x="129" y="127"/>
                      <a:pt x="129" y="127"/>
                      <a:pt x="129" y="127"/>
                    </a:cubicBezTo>
                    <a:cubicBezTo>
                      <a:pt x="129" y="126"/>
                      <a:pt x="129" y="126"/>
                      <a:pt x="129" y="126"/>
                    </a:cubicBezTo>
                    <a:cubicBezTo>
                      <a:pt x="129" y="126"/>
                      <a:pt x="102" y="109"/>
                      <a:pt x="73" y="92"/>
                    </a:cubicBezTo>
                    <a:cubicBezTo>
                      <a:pt x="58" y="84"/>
                      <a:pt x="44" y="75"/>
                      <a:pt x="32" y="69"/>
                    </a:cubicBezTo>
                    <a:cubicBezTo>
                      <a:pt x="26" y="66"/>
                      <a:pt x="21" y="63"/>
                      <a:pt x="17" y="61"/>
                    </a:cubicBezTo>
                    <a:cubicBezTo>
                      <a:pt x="15" y="60"/>
                      <a:pt x="14" y="59"/>
                      <a:pt x="12" y="59"/>
                    </a:cubicBezTo>
                    <a:cubicBezTo>
                      <a:pt x="11" y="58"/>
                      <a:pt x="10" y="58"/>
                      <a:pt x="9" y="58"/>
                    </a:cubicBezTo>
                    <a:cubicBezTo>
                      <a:pt x="8" y="58"/>
                      <a:pt x="8" y="58"/>
                      <a:pt x="8" y="58"/>
                    </a:cubicBezTo>
                    <a:cubicBezTo>
                      <a:pt x="8" y="58"/>
                      <a:pt x="8" y="58"/>
                      <a:pt x="7" y="59"/>
                    </a:cubicBezTo>
                    <a:cubicBezTo>
                      <a:pt x="9" y="60"/>
                      <a:pt x="9" y="60"/>
                      <a:pt x="9" y="60"/>
                    </a:cubicBezTo>
                    <a:cubicBezTo>
                      <a:pt x="7" y="59"/>
                      <a:pt x="7" y="59"/>
                      <a:pt x="7" y="59"/>
                    </a:cubicBezTo>
                    <a:cubicBezTo>
                      <a:pt x="7" y="60"/>
                      <a:pt x="7" y="60"/>
                      <a:pt x="7" y="60"/>
                    </a:cubicBezTo>
                    <a:cubicBezTo>
                      <a:pt x="7" y="60"/>
                      <a:pt x="7" y="60"/>
                      <a:pt x="7" y="61"/>
                    </a:cubicBezTo>
                    <a:cubicBezTo>
                      <a:pt x="8" y="61"/>
                      <a:pt x="8" y="61"/>
                      <a:pt x="8" y="62"/>
                    </a:cubicBezTo>
                    <a:cubicBezTo>
                      <a:pt x="10" y="63"/>
                      <a:pt x="12" y="65"/>
                      <a:pt x="16" y="68"/>
                    </a:cubicBezTo>
                    <a:cubicBezTo>
                      <a:pt x="43" y="85"/>
                      <a:pt x="123" y="133"/>
                      <a:pt x="123" y="133"/>
                    </a:cubicBezTo>
                    <a:cubicBezTo>
                      <a:pt x="123" y="131"/>
                      <a:pt x="123" y="131"/>
                      <a:pt x="123" y="131"/>
                    </a:cubicBezTo>
                    <a:cubicBezTo>
                      <a:pt x="122" y="131"/>
                      <a:pt x="122" y="131"/>
                      <a:pt x="122" y="131"/>
                    </a:cubicBezTo>
                    <a:cubicBezTo>
                      <a:pt x="123" y="131"/>
                      <a:pt x="123" y="131"/>
                      <a:pt x="123" y="131"/>
                    </a:cubicBezTo>
                    <a:cubicBezTo>
                      <a:pt x="123" y="130"/>
                      <a:pt x="123" y="130"/>
                      <a:pt x="123" y="130"/>
                    </a:cubicBezTo>
                    <a:cubicBezTo>
                      <a:pt x="122" y="131"/>
                      <a:pt x="122" y="131"/>
                      <a:pt x="122" y="131"/>
                    </a:cubicBezTo>
                    <a:cubicBezTo>
                      <a:pt x="123" y="131"/>
                      <a:pt x="123" y="131"/>
                      <a:pt x="123" y="131"/>
                    </a:cubicBezTo>
                    <a:cubicBezTo>
                      <a:pt x="123" y="130"/>
                      <a:pt x="123" y="130"/>
                      <a:pt x="123" y="130"/>
                    </a:cubicBezTo>
                    <a:cubicBezTo>
                      <a:pt x="123" y="131"/>
                      <a:pt x="123" y="131"/>
                      <a:pt x="123" y="131"/>
                    </a:cubicBezTo>
                    <a:cubicBezTo>
                      <a:pt x="123" y="130"/>
                      <a:pt x="123" y="130"/>
                      <a:pt x="123" y="130"/>
                    </a:cubicBezTo>
                    <a:cubicBezTo>
                      <a:pt x="123" y="130"/>
                      <a:pt x="123" y="130"/>
                      <a:pt x="123" y="130"/>
                    </a:cubicBezTo>
                    <a:cubicBezTo>
                      <a:pt x="123" y="131"/>
                      <a:pt x="123" y="131"/>
                      <a:pt x="123" y="131"/>
                    </a:cubicBezTo>
                    <a:cubicBezTo>
                      <a:pt x="123" y="130"/>
                      <a:pt x="123" y="130"/>
                      <a:pt x="123" y="130"/>
                    </a:cubicBezTo>
                    <a:cubicBezTo>
                      <a:pt x="123" y="131"/>
                      <a:pt x="123" y="131"/>
                      <a:pt x="123" y="131"/>
                    </a:cubicBezTo>
                    <a:cubicBezTo>
                      <a:pt x="124" y="130"/>
                      <a:pt x="124" y="130"/>
                      <a:pt x="124" y="130"/>
                    </a:cubicBezTo>
                    <a:cubicBezTo>
                      <a:pt x="123" y="130"/>
                      <a:pt x="123" y="130"/>
                      <a:pt x="123" y="130"/>
                    </a:cubicBezTo>
                    <a:cubicBezTo>
                      <a:pt x="123" y="131"/>
                      <a:pt x="123" y="131"/>
                      <a:pt x="123" y="131"/>
                    </a:cubicBezTo>
                    <a:cubicBezTo>
                      <a:pt x="124" y="130"/>
                      <a:pt x="124" y="130"/>
                      <a:pt x="124" y="130"/>
                    </a:cubicBezTo>
                    <a:cubicBezTo>
                      <a:pt x="124" y="130"/>
                      <a:pt x="124" y="130"/>
                      <a:pt x="124" y="130"/>
                    </a:cubicBezTo>
                    <a:cubicBezTo>
                      <a:pt x="123" y="130"/>
                      <a:pt x="123" y="129"/>
                      <a:pt x="121" y="129"/>
                    </a:cubicBezTo>
                    <a:cubicBezTo>
                      <a:pt x="113" y="124"/>
                      <a:pt x="85" y="107"/>
                      <a:pt x="58" y="91"/>
                    </a:cubicBezTo>
                    <a:cubicBezTo>
                      <a:pt x="45" y="83"/>
                      <a:pt x="32" y="75"/>
                      <a:pt x="22" y="70"/>
                    </a:cubicBezTo>
                    <a:cubicBezTo>
                      <a:pt x="16" y="67"/>
                      <a:pt x="12" y="64"/>
                      <a:pt x="9" y="63"/>
                    </a:cubicBezTo>
                    <a:cubicBezTo>
                      <a:pt x="7" y="62"/>
                      <a:pt x="6" y="61"/>
                      <a:pt x="4" y="61"/>
                    </a:cubicBezTo>
                    <a:cubicBezTo>
                      <a:pt x="3" y="60"/>
                      <a:pt x="2" y="60"/>
                      <a:pt x="2" y="60"/>
                    </a:cubicBezTo>
                    <a:cubicBezTo>
                      <a:pt x="1" y="60"/>
                      <a:pt x="1" y="60"/>
                      <a:pt x="1" y="60"/>
                    </a:cubicBezTo>
                    <a:cubicBezTo>
                      <a:pt x="0" y="60"/>
                      <a:pt x="0" y="60"/>
                      <a:pt x="0" y="61"/>
                    </a:cubicBezTo>
                    <a:cubicBezTo>
                      <a:pt x="0" y="61"/>
                      <a:pt x="0" y="62"/>
                      <a:pt x="0" y="62"/>
                    </a:cubicBezTo>
                    <a:cubicBezTo>
                      <a:pt x="0" y="62"/>
                      <a:pt x="0" y="63"/>
                      <a:pt x="0" y="63"/>
                    </a:cubicBezTo>
                    <a:cubicBezTo>
                      <a:pt x="0" y="63"/>
                      <a:pt x="2" y="64"/>
                      <a:pt x="5" y="66"/>
                    </a:cubicBezTo>
                    <a:cubicBezTo>
                      <a:pt x="17" y="73"/>
                      <a:pt x="45" y="90"/>
                      <a:pt x="70" y="105"/>
                    </a:cubicBezTo>
                    <a:cubicBezTo>
                      <a:pt x="83" y="113"/>
                      <a:pt x="95" y="121"/>
                      <a:pt x="104" y="126"/>
                    </a:cubicBezTo>
                    <a:cubicBezTo>
                      <a:pt x="108" y="129"/>
                      <a:pt x="112" y="132"/>
                      <a:pt x="114" y="133"/>
                    </a:cubicBezTo>
                    <a:cubicBezTo>
                      <a:pt x="116" y="134"/>
                      <a:pt x="117" y="135"/>
                      <a:pt x="117" y="136"/>
                    </a:cubicBezTo>
                    <a:cubicBezTo>
                      <a:pt x="118" y="136"/>
                      <a:pt x="118" y="136"/>
                      <a:pt x="118" y="136"/>
                    </a:cubicBezTo>
                    <a:cubicBezTo>
                      <a:pt x="118" y="136"/>
                      <a:pt x="118" y="136"/>
                      <a:pt x="118" y="136"/>
                    </a:cubicBezTo>
                    <a:cubicBezTo>
                      <a:pt x="118" y="136"/>
                      <a:pt x="118" y="136"/>
                      <a:pt x="118" y="136"/>
                    </a:cubicBezTo>
                    <a:cubicBezTo>
                      <a:pt x="118" y="136"/>
                      <a:pt x="118" y="136"/>
                      <a:pt x="118" y="136"/>
                    </a:cubicBezTo>
                    <a:cubicBezTo>
                      <a:pt x="118" y="136"/>
                      <a:pt x="118" y="136"/>
                      <a:pt x="118" y="136"/>
                    </a:cubicBezTo>
                    <a:cubicBezTo>
                      <a:pt x="118" y="136"/>
                      <a:pt x="118" y="136"/>
                      <a:pt x="118" y="136"/>
                    </a:cubicBezTo>
                    <a:cubicBezTo>
                      <a:pt x="118" y="136"/>
                      <a:pt x="118" y="136"/>
                      <a:pt x="118" y="136"/>
                    </a:cubicBezTo>
                    <a:cubicBezTo>
                      <a:pt x="119" y="135"/>
                      <a:pt x="119" y="135"/>
                      <a:pt x="119" y="135"/>
                    </a:cubicBezTo>
                    <a:cubicBezTo>
                      <a:pt x="118" y="135"/>
                      <a:pt x="118" y="135"/>
                      <a:pt x="118" y="135"/>
                    </a:cubicBezTo>
                    <a:cubicBezTo>
                      <a:pt x="118" y="136"/>
                      <a:pt x="118" y="136"/>
                      <a:pt x="118" y="136"/>
                    </a:cubicBezTo>
                    <a:cubicBezTo>
                      <a:pt x="119" y="135"/>
                      <a:pt x="119" y="135"/>
                      <a:pt x="119" y="135"/>
                    </a:cubicBezTo>
                    <a:cubicBezTo>
                      <a:pt x="118" y="135"/>
                      <a:pt x="118" y="135"/>
                      <a:pt x="118" y="135"/>
                    </a:cubicBezTo>
                    <a:cubicBezTo>
                      <a:pt x="119" y="135"/>
                      <a:pt x="119" y="135"/>
                      <a:pt x="119" y="135"/>
                    </a:cubicBezTo>
                    <a:cubicBezTo>
                      <a:pt x="118" y="135"/>
                      <a:pt x="118" y="135"/>
                      <a:pt x="118" y="135"/>
                    </a:cubicBezTo>
                    <a:cubicBezTo>
                      <a:pt x="118" y="135"/>
                      <a:pt x="118" y="135"/>
                      <a:pt x="118" y="135"/>
                    </a:cubicBezTo>
                    <a:cubicBezTo>
                      <a:pt x="119" y="135"/>
                      <a:pt x="119" y="135"/>
                      <a:pt x="119" y="135"/>
                    </a:cubicBezTo>
                    <a:cubicBezTo>
                      <a:pt x="118" y="135"/>
                      <a:pt x="118" y="135"/>
                      <a:pt x="118" y="135"/>
                    </a:cubicBezTo>
                    <a:cubicBezTo>
                      <a:pt x="119" y="135"/>
                      <a:pt x="119" y="135"/>
                      <a:pt x="119" y="135"/>
                    </a:cubicBezTo>
                    <a:cubicBezTo>
                      <a:pt x="118" y="135"/>
                      <a:pt x="118" y="135"/>
                      <a:pt x="118" y="135"/>
                    </a:cubicBezTo>
                    <a:cubicBezTo>
                      <a:pt x="119" y="135"/>
                      <a:pt x="119" y="135"/>
                      <a:pt x="119" y="135"/>
                    </a:cubicBezTo>
                    <a:cubicBezTo>
                      <a:pt x="119" y="134"/>
                      <a:pt x="119" y="134"/>
                      <a:pt x="119" y="134"/>
                    </a:cubicBezTo>
                    <a:cubicBezTo>
                      <a:pt x="119" y="134"/>
                      <a:pt x="118" y="134"/>
                      <a:pt x="118" y="135"/>
                    </a:cubicBezTo>
                    <a:cubicBezTo>
                      <a:pt x="119" y="135"/>
                      <a:pt x="119" y="135"/>
                      <a:pt x="119" y="135"/>
                    </a:cubicBezTo>
                    <a:cubicBezTo>
                      <a:pt x="119" y="134"/>
                      <a:pt x="119" y="134"/>
                      <a:pt x="119" y="134"/>
                    </a:cubicBezTo>
                    <a:cubicBezTo>
                      <a:pt x="119" y="135"/>
                      <a:pt x="119" y="135"/>
                      <a:pt x="119" y="135"/>
                    </a:cubicBezTo>
                    <a:cubicBezTo>
                      <a:pt x="119" y="134"/>
                      <a:pt x="119" y="134"/>
                      <a:pt x="119" y="134"/>
                    </a:cubicBezTo>
                    <a:cubicBezTo>
                      <a:pt x="119" y="134"/>
                      <a:pt x="119" y="134"/>
                      <a:pt x="119" y="134"/>
                    </a:cubicBezTo>
                    <a:cubicBezTo>
                      <a:pt x="119" y="135"/>
                      <a:pt x="119" y="135"/>
                      <a:pt x="119" y="135"/>
                    </a:cubicBezTo>
                    <a:cubicBezTo>
                      <a:pt x="119" y="134"/>
                      <a:pt x="119" y="134"/>
                      <a:pt x="119" y="134"/>
                    </a:cubicBezTo>
                    <a:cubicBezTo>
                      <a:pt x="119" y="134"/>
                      <a:pt x="119" y="134"/>
                      <a:pt x="119" y="134"/>
                    </a:cubicBezTo>
                    <a:cubicBezTo>
                      <a:pt x="119" y="134"/>
                      <a:pt x="119" y="134"/>
                      <a:pt x="119" y="134"/>
                    </a:cubicBezTo>
                    <a:cubicBezTo>
                      <a:pt x="119" y="134"/>
                      <a:pt x="119" y="134"/>
                      <a:pt x="119" y="134"/>
                    </a:cubicBezTo>
                    <a:cubicBezTo>
                      <a:pt x="119" y="134"/>
                      <a:pt x="119" y="134"/>
                      <a:pt x="119" y="134"/>
                    </a:cubicBezTo>
                    <a:cubicBezTo>
                      <a:pt x="119" y="134"/>
                      <a:pt x="119" y="134"/>
                      <a:pt x="119" y="134"/>
                    </a:cubicBezTo>
                    <a:cubicBezTo>
                      <a:pt x="119" y="134"/>
                      <a:pt x="118" y="134"/>
                      <a:pt x="117" y="134"/>
                    </a:cubicBezTo>
                    <a:cubicBezTo>
                      <a:pt x="114" y="133"/>
                      <a:pt x="107" y="130"/>
                      <a:pt x="102" y="128"/>
                    </a:cubicBezTo>
                    <a:cubicBezTo>
                      <a:pt x="96" y="126"/>
                      <a:pt x="91" y="124"/>
                      <a:pt x="91" y="124"/>
                    </a:cubicBezTo>
                    <a:cubicBezTo>
                      <a:pt x="91" y="124"/>
                      <a:pt x="90" y="124"/>
                      <a:pt x="89" y="124"/>
                    </a:cubicBezTo>
                    <a:cubicBezTo>
                      <a:pt x="89" y="125"/>
                      <a:pt x="89" y="125"/>
                      <a:pt x="89" y="125"/>
                    </a:cubicBezTo>
                    <a:cubicBezTo>
                      <a:pt x="89" y="126"/>
                      <a:pt x="89" y="126"/>
                      <a:pt x="90" y="126"/>
                    </a:cubicBezTo>
                    <a:cubicBezTo>
                      <a:pt x="90" y="127"/>
                      <a:pt x="90" y="127"/>
                      <a:pt x="90" y="127"/>
                    </a:cubicBezTo>
                    <a:cubicBezTo>
                      <a:pt x="91" y="128"/>
                      <a:pt x="93" y="129"/>
                      <a:pt x="96" y="131"/>
                    </a:cubicBezTo>
                    <a:cubicBezTo>
                      <a:pt x="103" y="135"/>
                      <a:pt x="114" y="142"/>
                      <a:pt x="114" y="142"/>
                    </a:cubicBezTo>
                    <a:cubicBezTo>
                      <a:pt x="115" y="140"/>
                      <a:pt x="115" y="140"/>
                      <a:pt x="115" y="140"/>
                    </a:cubicBezTo>
                    <a:cubicBezTo>
                      <a:pt x="115" y="139"/>
                      <a:pt x="115" y="139"/>
                      <a:pt x="115" y="139"/>
                    </a:cubicBezTo>
                    <a:cubicBezTo>
                      <a:pt x="91" y="130"/>
                      <a:pt x="91" y="130"/>
                      <a:pt x="91" y="130"/>
                    </a:cubicBezTo>
                    <a:cubicBezTo>
                      <a:pt x="91" y="130"/>
                      <a:pt x="90" y="130"/>
                      <a:pt x="90" y="131"/>
                    </a:cubicBezTo>
                    <a:cubicBezTo>
                      <a:pt x="89" y="131"/>
                      <a:pt x="89" y="131"/>
                      <a:pt x="89" y="131"/>
                    </a:cubicBezTo>
                    <a:cubicBezTo>
                      <a:pt x="90" y="132"/>
                      <a:pt x="90" y="132"/>
                      <a:pt x="90" y="132"/>
                    </a:cubicBezTo>
                    <a:cubicBezTo>
                      <a:pt x="90" y="133"/>
                      <a:pt x="90" y="133"/>
                      <a:pt x="90" y="133"/>
                    </a:cubicBezTo>
                    <a:cubicBezTo>
                      <a:pt x="91" y="134"/>
                      <a:pt x="93" y="134"/>
                      <a:pt x="94" y="136"/>
                    </a:cubicBezTo>
                    <a:cubicBezTo>
                      <a:pt x="97" y="137"/>
                      <a:pt x="100" y="139"/>
                      <a:pt x="103" y="141"/>
                    </a:cubicBezTo>
                    <a:cubicBezTo>
                      <a:pt x="105" y="142"/>
                      <a:pt x="106" y="142"/>
                      <a:pt x="107" y="143"/>
                    </a:cubicBezTo>
                    <a:cubicBezTo>
                      <a:pt x="107" y="143"/>
                      <a:pt x="107" y="143"/>
                      <a:pt x="108" y="143"/>
                    </a:cubicBezTo>
                    <a:cubicBezTo>
                      <a:pt x="108" y="143"/>
                      <a:pt x="108" y="143"/>
                      <a:pt x="108" y="143"/>
                    </a:cubicBezTo>
                    <a:cubicBezTo>
                      <a:pt x="108" y="143"/>
                      <a:pt x="108" y="143"/>
                      <a:pt x="108" y="143"/>
                    </a:cubicBezTo>
                    <a:cubicBezTo>
                      <a:pt x="108" y="143"/>
                      <a:pt x="108" y="143"/>
                      <a:pt x="108" y="143"/>
                    </a:cubicBezTo>
                    <a:cubicBezTo>
                      <a:pt x="108" y="143"/>
                      <a:pt x="108" y="143"/>
                      <a:pt x="108" y="143"/>
                    </a:cubicBezTo>
                    <a:cubicBezTo>
                      <a:pt x="108" y="143"/>
                      <a:pt x="108" y="143"/>
                      <a:pt x="108" y="143"/>
                    </a:cubicBezTo>
                    <a:cubicBezTo>
                      <a:pt x="108" y="143"/>
                      <a:pt x="108" y="143"/>
                      <a:pt x="108" y="143"/>
                    </a:cubicBezTo>
                    <a:cubicBezTo>
                      <a:pt x="108" y="143"/>
                      <a:pt x="108" y="143"/>
                      <a:pt x="108" y="143"/>
                    </a:cubicBezTo>
                    <a:cubicBezTo>
                      <a:pt x="107" y="143"/>
                      <a:pt x="107" y="143"/>
                      <a:pt x="107" y="143"/>
                    </a:cubicBezTo>
                    <a:cubicBezTo>
                      <a:pt x="108" y="143"/>
                      <a:pt x="108" y="143"/>
                      <a:pt x="108" y="143"/>
                    </a:cubicBezTo>
                    <a:cubicBezTo>
                      <a:pt x="108" y="143"/>
                      <a:pt x="108" y="143"/>
                      <a:pt x="108" y="143"/>
                    </a:cubicBezTo>
                    <a:cubicBezTo>
                      <a:pt x="107" y="143"/>
                      <a:pt x="107" y="143"/>
                      <a:pt x="107" y="143"/>
                    </a:cubicBezTo>
                    <a:cubicBezTo>
                      <a:pt x="109" y="143"/>
                      <a:pt x="109" y="143"/>
                      <a:pt x="109" y="143"/>
                    </a:cubicBezTo>
                    <a:cubicBezTo>
                      <a:pt x="107" y="143"/>
                      <a:pt x="107" y="143"/>
                      <a:pt x="107" y="143"/>
                    </a:cubicBezTo>
                    <a:cubicBezTo>
                      <a:pt x="107" y="143"/>
                      <a:pt x="107" y="143"/>
                      <a:pt x="107" y="143"/>
                    </a:cubicBezTo>
                    <a:cubicBezTo>
                      <a:pt x="109" y="143"/>
                      <a:pt x="109" y="143"/>
                      <a:pt x="109" y="143"/>
                    </a:cubicBezTo>
                    <a:cubicBezTo>
                      <a:pt x="107" y="143"/>
                      <a:pt x="107" y="143"/>
                      <a:pt x="107" y="143"/>
                    </a:cubicBezTo>
                    <a:cubicBezTo>
                      <a:pt x="109" y="143"/>
                      <a:pt x="109" y="143"/>
                      <a:pt x="109" y="143"/>
                    </a:cubicBezTo>
                    <a:cubicBezTo>
                      <a:pt x="107" y="142"/>
                      <a:pt x="107" y="142"/>
                      <a:pt x="107" y="142"/>
                    </a:cubicBezTo>
                    <a:cubicBezTo>
                      <a:pt x="107" y="143"/>
                      <a:pt x="107" y="143"/>
                      <a:pt x="107" y="143"/>
                    </a:cubicBezTo>
                    <a:cubicBezTo>
                      <a:pt x="109" y="143"/>
                      <a:pt x="109" y="143"/>
                      <a:pt x="109" y="143"/>
                    </a:cubicBezTo>
                    <a:cubicBezTo>
                      <a:pt x="107" y="142"/>
                      <a:pt x="107" y="142"/>
                      <a:pt x="107" y="142"/>
                    </a:cubicBezTo>
                    <a:cubicBezTo>
                      <a:pt x="109" y="143"/>
                      <a:pt x="109" y="143"/>
                      <a:pt x="109" y="143"/>
                    </a:cubicBezTo>
                    <a:cubicBezTo>
                      <a:pt x="109" y="141"/>
                      <a:pt x="109" y="141"/>
                      <a:pt x="109" y="141"/>
                    </a:cubicBezTo>
                    <a:cubicBezTo>
                      <a:pt x="92" y="136"/>
                      <a:pt x="92" y="136"/>
                      <a:pt x="92" y="136"/>
                    </a:cubicBezTo>
                    <a:cubicBezTo>
                      <a:pt x="92" y="136"/>
                      <a:pt x="91" y="136"/>
                      <a:pt x="91" y="137"/>
                    </a:cubicBezTo>
                    <a:cubicBezTo>
                      <a:pt x="90" y="138"/>
                      <a:pt x="90" y="139"/>
                      <a:pt x="91" y="139"/>
                    </a:cubicBezTo>
                    <a:cubicBezTo>
                      <a:pt x="98" y="143"/>
                      <a:pt x="98" y="143"/>
                      <a:pt x="98" y="143"/>
                    </a:cubicBezTo>
                    <a:cubicBezTo>
                      <a:pt x="94" y="143"/>
                      <a:pt x="94" y="143"/>
                      <a:pt x="94" y="143"/>
                    </a:cubicBezTo>
                    <a:cubicBezTo>
                      <a:pt x="93" y="143"/>
                      <a:pt x="93" y="143"/>
                      <a:pt x="93" y="144"/>
                    </a:cubicBezTo>
                    <a:cubicBezTo>
                      <a:pt x="92" y="144"/>
                      <a:pt x="93" y="145"/>
                      <a:pt x="93" y="145"/>
                    </a:cubicBezTo>
                    <a:cubicBezTo>
                      <a:pt x="96" y="147"/>
                      <a:pt x="96" y="147"/>
                      <a:pt x="96" y="147"/>
                    </a:cubicBezTo>
                    <a:cubicBezTo>
                      <a:pt x="94" y="147"/>
                      <a:pt x="94" y="147"/>
                      <a:pt x="94" y="147"/>
                    </a:cubicBezTo>
                    <a:cubicBezTo>
                      <a:pt x="93" y="147"/>
                      <a:pt x="92" y="148"/>
                      <a:pt x="92" y="148"/>
                    </a:cubicBezTo>
                    <a:cubicBezTo>
                      <a:pt x="92" y="149"/>
                      <a:pt x="92" y="150"/>
                      <a:pt x="93" y="150"/>
                    </a:cubicBezTo>
                    <a:cubicBezTo>
                      <a:pt x="97" y="152"/>
                      <a:pt x="97" y="152"/>
                      <a:pt x="97" y="152"/>
                    </a:cubicBezTo>
                    <a:cubicBezTo>
                      <a:pt x="94" y="154"/>
                      <a:pt x="94" y="154"/>
                      <a:pt x="94" y="154"/>
                    </a:cubicBezTo>
                    <a:cubicBezTo>
                      <a:pt x="93" y="154"/>
                      <a:pt x="93" y="154"/>
                      <a:pt x="93" y="155"/>
                    </a:cubicBezTo>
                    <a:cubicBezTo>
                      <a:pt x="93" y="155"/>
                      <a:pt x="93" y="156"/>
                      <a:pt x="94" y="156"/>
                    </a:cubicBezTo>
                    <a:cubicBezTo>
                      <a:pt x="95" y="157"/>
                      <a:pt x="95" y="157"/>
                      <a:pt x="95" y="157"/>
                    </a:cubicBezTo>
                    <a:cubicBezTo>
                      <a:pt x="96" y="158"/>
                      <a:pt x="97" y="157"/>
                      <a:pt x="97" y="157"/>
                    </a:cubicBezTo>
                    <a:cubicBezTo>
                      <a:pt x="98" y="156"/>
                      <a:pt x="97" y="155"/>
                      <a:pt x="97" y="155"/>
                    </a:cubicBez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5" name="Freeform 1213"/>
              <p:cNvSpPr>
                <a:spLocks/>
              </p:cNvSpPr>
              <p:nvPr/>
            </p:nvSpPr>
            <p:spPr bwMode="auto">
              <a:xfrm>
                <a:off x="4170393" y="371106"/>
                <a:ext cx="576255" cy="296176"/>
              </a:xfrm>
              <a:custGeom>
                <a:avLst/>
                <a:gdLst>
                  <a:gd name="T0" fmla="*/ 2 w 263"/>
                  <a:gd name="T1" fmla="*/ 118 h 135"/>
                  <a:gd name="T2" fmla="*/ 4 w 263"/>
                  <a:gd name="T3" fmla="*/ 105 h 135"/>
                  <a:gd name="T4" fmla="*/ 4 w 263"/>
                  <a:gd name="T5" fmla="*/ 91 h 135"/>
                  <a:gd name="T6" fmla="*/ 2 w 263"/>
                  <a:gd name="T7" fmla="*/ 83 h 135"/>
                  <a:gd name="T8" fmla="*/ 1 w 263"/>
                  <a:gd name="T9" fmla="*/ 77 h 135"/>
                  <a:gd name="T10" fmla="*/ 2 w 263"/>
                  <a:gd name="T11" fmla="*/ 74 h 135"/>
                  <a:gd name="T12" fmla="*/ 10 w 263"/>
                  <a:gd name="T13" fmla="*/ 64 h 135"/>
                  <a:gd name="T14" fmla="*/ 2 w 263"/>
                  <a:gd name="T15" fmla="*/ 60 h 135"/>
                  <a:gd name="T16" fmla="*/ 86 w 263"/>
                  <a:gd name="T17" fmla="*/ 104 h 135"/>
                  <a:gd name="T18" fmla="*/ 1 w 263"/>
                  <a:gd name="T19" fmla="*/ 49 h 135"/>
                  <a:gd name="T20" fmla="*/ 8 w 263"/>
                  <a:gd name="T21" fmla="*/ 48 h 135"/>
                  <a:gd name="T22" fmla="*/ 15 w 263"/>
                  <a:gd name="T23" fmla="*/ 46 h 135"/>
                  <a:gd name="T24" fmla="*/ 24 w 263"/>
                  <a:gd name="T25" fmla="*/ 42 h 135"/>
                  <a:gd name="T26" fmla="*/ 31 w 263"/>
                  <a:gd name="T27" fmla="*/ 41 h 135"/>
                  <a:gd name="T28" fmla="*/ 38 w 263"/>
                  <a:gd name="T29" fmla="*/ 40 h 135"/>
                  <a:gd name="T30" fmla="*/ 147 w 263"/>
                  <a:gd name="T31" fmla="*/ 93 h 135"/>
                  <a:gd name="T32" fmla="*/ 153 w 263"/>
                  <a:gd name="T33" fmla="*/ 91 h 135"/>
                  <a:gd name="T34" fmla="*/ 160 w 263"/>
                  <a:gd name="T35" fmla="*/ 90 h 135"/>
                  <a:gd name="T36" fmla="*/ 109 w 263"/>
                  <a:gd name="T37" fmla="*/ 50 h 135"/>
                  <a:gd name="T38" fmla="*/ 72 w 263"/>
                  <a:gd name="T39" fmla="*/ 30 h 135"/>
                  <a:gd name="T40" fmla="*/ 137 w 263"/>
                  <a:gd name="T41" fmla="*/ 47 h 135"/>
                  <a:gd name="T42" fmla="*/ 101 w 263"/>
                  <a:gd name="T43" fmla="*/ 20 h 135"/>
                  <a:gd name="T44" fmla="*/ 108 w 263"/>
                  <a:gd name="T45" fmla="*/ 21 h 135"/>
                  <a:gd name="T46" fmla="*/ 113 w 263"/>
                  <a:gd name="T47" fmla="*/ 19 h 135"/>
                  <a:gd name="T48" fmla="*/ 120 w 263"/>
                  <a:gd name="T49" fmla="*/ 15 h 135"/>
                  <a:gd name="T50" fmla="*/ 147 w 263"/>
                  <a:gd name="T51" fmla="*/ 18 h 135"/>
                  <a:gd name="T52" fmla="*/ 140 w 263"/>
                  <a:gd name="T53" fmla="*/ 7 h 135"/>
                  <a:gd name="T54" fmla="*/ 243 w 263"/>
                  <a:gd name="T55" fmla="*/ 67 h 135"/>
                  <a:gd name="T56" fmla="*/ 249 w 263"/>
                  <a:gd name="T57" fmla="*/ 66 h 135"/>
                  <a:gd name="T58" fmla="*/ 256 w 263"/>
                  <a:gd name="T59" fmla="*/ 62 h 135"/>
                  <a:gd name="T60" fmla="*/ 180 w 263"/>
                  <a:gd name="T61" fmla="*/ 9 h 135"/>
                  <a:gd name="T62" fmla="*/ 261 w 263"/>
                  <a:gd name="T63" fmla="*/ 61 h 135"/>
                  <a:gd name="T64" fmla="*/ 255 w 263"/>
                  <a:gd name="T65" fmla="*/ 63 h 135"/>
                  <a:gd name="T66" fmla="*/ 152 w 263"/>
                  <a:gd name="T67" fmla="*/ 6 h 135"/>
                  <a:gd name="T68" fmla="*/ 145 w 263"/>
                  <a:gd name="T69" fmla="*/ 9 h 135"/>
                  <a:gd name="T70" fmla="*/ 241 w 263"/>
                  <a:gd name="T71" fmla="*/ 66 h 135"/>
                  <a:gd name="T72" fmla="*/ 236 w 263"/>
                  <a:gd name="T73" fmla="*/ 69 h 135"/>
                  <a:gd name="T74" fmla="*/ 231 w 263"/>
                  <a:gd name="T75" fmla="*/ 71 h 135"/>
                  <a:gd name="T76" fmla="*/ 221 w 263"/>
                  <a:gd name="T77" fmla="*/ 71 h 135"/>
                  <a:gd name="T78" fmla="*/ 213 w 263"/>
                  <a:gd name="T79" fmla="*/ 74 h 135"/>
                  <a:gd name="T80" fmla="*/ 208 w 263"/>
                  <a:gd name="T81" fmla="*/ 75 h 135"/>
                  <a:gd name="T82" fmla="*/ 202 w 263"/>
                  <a:gd name="T83" fmla="*/ 76 h 135"/>
                  <a:gd name="T84" fmla="*/ 189 w 263"/>
                  <a:gd name="T85" fmla="*/ 82 h 135"/>
                  <a:gd name="T86" fmla="*/ 180 w 263"/>
                  <a:gd name="T87" fmla="*/ 85 h 135"/>
                  <a:gd name="T88" fmla="*/ 102 w 263"/>
                  <a:gd name="T89" fmla="*/ 43 h 135"/>
                  <a:gd name="T90" fmla="*/ 167 w 263"/>
                  <a:gd name="T91" fmla="*/ 86 h 135"/>
                  <a:gd name="T92" fmla="*/ 57 w 263"/>
                  <a:gd name="T93" fmla="*/ 33 h 135"/>
                  <a:gd name="T94" fmla="*/ 146 w 263"/>
                  <a:gd name="T95" fmla="*/ 93 h 135"/>
                  <a:gd name="T96" fmla="*/ 139 w 263"/>
                  <a:gd name="T97" fmla="*/ 93 h 135"/>
                  <a:gd name="T98" fmla="*/ 130 w 263"/>
                  <a:gd name="T99" fmla="*/ 95 h 135"/>
                  <a:gd name="T100" fmla="*/ 14 w 263"/>
                  <a:gd name="T101" fmla="*/ 43 h 135"/>
                  <a:gd name="T102" fmla="*/ 110 w 263"/>
                  <a:gd name="T103" fmla="*/ 103 h 135"/>
                  <a:gd name="T104" fmla="*/ 0 w 263"/>
                  <a:gd name="T105" fmla="*/ 47 h 135"/>
                  <a:gd name="T106" fmla="*/ 95 w 263"/>
                  <a:gd name="T107" fmla="*/ 105 h 135"/>
                  <a:gd name="T108" fmla="*/ 90 w 263"/>
                  <a:gd name="T109" fmla="*/ 107 h 135"/>
                  <a:gd name="T110" fmla="*/ 70 w 263"/>
                  <a:gd name="T111" fmla="*/ 110 h 135"/>
                  <a:gd name="T112" fmla="*/ 77 w 263"/>
                  <a:gd name="T113" fmla="*/ 112 h 135"/>
                  <a:gd name="T114" fmla="*/ 64 w 263"/>
                  <a:gd name="T115" fmla="*/ 115 h 135"/>
                  <a:gd name="T116" fmla="*/ 54 w 263"/>
                  <a:gd name="T117" fmla="*/ 118 h 135"/>
                  <a:gd name="T118" fmla="*/ 47 w 263"/>
                  <a:gd name="T119" fmla="*/ 121 h 135"/>
                  <a:gd name="T120" fmla="*/ 25 w 263"/>
                  <a:gd name="T121" fmla="*/ 128 h 135"/>
                  <a:gd name="T122" fmla="*/ 17 w 263"/>
                  <a:gd name="T123"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 h="135">
                    <a:moveTo>
                      <a:pt x="3" y="132"/>
                    </a:moveTo>
                    <a:cubicBezTo>
                      <a:pt x="3" y="132"/>
                      <a:pt x="3" y="132"/>
                      <a:pt x="3" y="132"/>
                    </a:cubicBezTo>
                    <a:cubicBezTo>
                      <a:pt x="2" y="133"/>
                      <a:pt x="2" y="133"/>
                      <a:pt x="2" y="133"/>
                    </a:cubicBezTo>
                    <a:cubicBezTo>
                      <a:pt x="2" y="134"/>
                      <a:pt x="2" y="134"/>
                      <a:pt x="2" y="134"/>
                    </a:cubicBezTo>
                    <a:cubicBezTo>
                      <a:pt x="8" y="133"/>
                      <a:pt x="8" y="133"/>
                      <a:pt x="8" y="133"/>
                    </a:cubicBezTo>
                    <a:cubicBezTo>
                      <a:pt x="9" y="133"/>
                      <a:pt x="9" y="132"/>
                      <a:pt x="9" y="132"/>
                    </a:cubicBezTo>
                    <a:cubicBezTo>
                      <a:pt x="9" y="131"/>
                      <a:pt x="9" y="131"/>
                      <a:pt x="9" y="130"/>
                    </a:cubicBezTo>
                    <a:cubicBezTo>
                      <a:pt x="2" y="126"/>
                      <a:pt x="2" y="126"/>
                      <a:pt x="2" y="126"/>
                    </a:cubicBezTo>
                    <a:cubicBezTo>
                      <a:pt x="1" y="127"/>
                      <a:pt x="1" y="127"/>
                      <a:pt x="1" y="127"/>
                    </a:cubicBezTo>
                    <a:cubicBezTo>
                      <a:pt x="1" y="129"/>
                      <a:pt x="1" y="129"/>
                      <a:pt x="1" y="129"/>
                    </a:cubicBezTo>
                    <a:cubicBezTo>
                      <a:pt x="13" y="132"/>
                      <a:pt x="13" y="132"/>
                      <a:pt x="13" y="132"/>
                    </a:cubicBezTo>
                    <a:cubicBezTo>
                      <a:pt x="13" y="132"/>
                      <a:pt x="14" y="131"/>
                      <a:pt x="14" y="131"/>
                    </a:cubicBezTo>
                    <a:cubicBezTo>
                      <a:pt x="15" y="130"/>
                      <a:pt x="14" y="129"/>
                      <a:pt x="14" y="129"/>
                    </a:cubicBezTo>
                    <a:cubicBezTo>
                      <a:pt x="13" y="129"/>
                      <a:pt x="13" y="129"/>
                      <a:pt x="13" y="129"/>
                    </a:cubicBezTo>
                    <a:cubicBezTo>
                      <a:pt x="17" y="130"/>
                      <a:pt x="17" y="130"/>
                      <a:pt x="17" y="130"/>
                    </a:cubicBezTo>
                    <a:cubicBezTo>
                      <a:pt x="18" y="130"/>
                      <a:pt x="18" y="130"/>
                      <a:pt x="19" y="130"/>
                    </a:cubicBezTo>
                    <a:cubicBezTo>
                      <a:pt x="19" y="129"/>
                      <a:pt x="19" y="129"/>
                      <a:pt x="19" y="128"/>
                    </a:cubicBezTo>
                    <a:cubicBezTo>
                      <a:pt x="19" y="128"/>
                      <a:pt x="19" y="128"/>
                      <a:pt x="19" y="128"/>
                    </a:cubicBezTo>
                    <a:cubicBezTo>
                      <a:pt x="19" y="127"/>
                      <a:pt x="19" y="127"/>
                      <a:pt x="19" y="127"/>
                    </a:cubicBezTo>
                    <a:cubicBezTo>
                      <a:pt x="18" y="127"/>
                      <a:pt x="18" y="127"/>
                      <a:pt x="18" y="127"/>
                    </a:cubicBezTo>
                    <a:cubicBezTo>
                      <a:pt x="17" y="126"/>
                      <a:pt x="13" y="124"/>
                      <a:pt x="9" y="122"/>
                    </a:cubicBezTo>
                    <a:cubicBezTo>
                      <a:pt x="7" y="121"/>
                      <a:pt x="6" y="120"/>
                      <a:pt x="4" y="119"/>
                    </a:cubicBezTo>
                    <a:cubicBezTo>
                      <a:pt x="4" y="118"/>
                      <a:pt x="3" y="118"/>
                      <a:pt x="3" y="118"/>
                    </a:cubicBezTo>
                    <a:cubicBezTo>
                      <a:pt x="3" y="117"/>
                      <a:pt x="3" y="117"/>
                      <a:pt x="3" y="117"/>
                    </a:cubicBezTo>
                    <a:cubicBezTo>
                      <a:pt x="2" y="118"/>
                      <a:pt x="2" y="118"/>
                      <a:pt x="2" y="118"/>
                    </a:cubicBezTo>
                    <a:cubicBezTo>
                      <a:pt x="3" y="118"/>
                      <a:pt x="3" y="118"/>
                      <a:pt x="3" y="118"/>
                    </a:cubicBezTo>
                    <a:cubicBezTo>
                      <a:pt x="3" y="117"/>
                      <a:pt x="3" y="117"/>
                      <a:pt x="3" y="117"/>
                    </a:cubicBezTo>
                    <a:cubicBezTo>
                      <a:pt x="2" y="118"/>
                      <a:pt x="2" y="118"/>
                      <a:pt x="2" y="118"/>
                    </a:cubicBezTo>
                    <a:cubicBezTo>
                      <a:pt x="3" y="118"/>
                      <a:pt x="3" y="118"/>
                      <a:pt x="3" y="118"/>
                    </a:cubicBezTo>
                    <a:cubicBezTo>
                      <a:pt x="2" y="118"/>
                      <a:pt x="2" y="118"/>
                      <a:pt x="2" y="118"/>
                    </a:cubicBezTo>
                    <a:cubicBezTo>
                      <a:pt x="3" y="118"/>
                      <a:pt x="3" y="118"/>
                      <a:pt x="3" y="118"/>
                    </a:cubicBezTo>
                    <a:cubicBezTo>
                      <a:pt x="3" y="118"/>
                      <a:pt x="3" y="118"/>
                      <a:pt x="3" y="118"/>
                    </a:cubicBezTo>
                    <a:cubicBezTo>
                      <a:pt x="2" y="118"/>
                      <a:pt x="2" y="118"/>
                      <a:pt x="2" y="118"/>
                    </a:cubicBezTo>
                    <a:cubicBezTo>
                      <a:pt x="3" y="118"/>
                      <a:pt x="3" y="118"/>
                      <a:pt x="3" y="118"/>
                    </a:cubicBezTo>
                    <a:cubicBezTo>
                      <a:pt x="2" y="118"/>
                      <a:pt x="2" y="118"/>
                      <a:pt x="2" y="118"/>
                    </a:cubicBezTo>
                    <a:cubicBezTo>
                      <a:pt x="3" y="119"/>
                      <a:pt x="3" y="119"/>
                      <a:pt x="3" y="119"/>
                    </a:cubicBezTo>
                    <a:cubicBezTo>
                      <a:pt x="3" y="118"/>
                      <a:pt x="3" y="118"/>
                      <a:pt x="3" y="118"/>
                    </a:cubicBezTo>
                    <a:cubicBezTo>
                      <a:pt x="2" y="118"/>
                      <a:pt x="2" y="118"/>
                      <a:pt x="2" y="118"/>
                    </a:cubicBezTo>
                    <a:cubicBezTo>
                      <a:pt x="3" y="119"/>
                      <a:pt x="3" y="119"/>
                      <a:pt x="3" y="119"/>
                    </a:cubicBezTo>
                    <a:cubicBezTo>
                      <a:pt x="2" y="118"/>
                      <a:pt x="2" y="118"/>
                      <a:pt x="2" y="118"/>
                    </a:cubicBezTo>
                    <a:cubicBezTo>
                      <a:pt x="1" y="120"/>
                      <a:pt x="1" y="120"/>
                      <a:pt x="1" y="120"/>
                    </a:cubicBezTo>
                    <a:cubicBezTo>
                      <a:pt x="26" y="129"/>
                      <a:pt x="26" y="129"/>
                      <a:pt x="26" y="129"/>
                    </a:cubicBezTo>
                    <a:cubicBezTo>
                      <a:pt x="27" y="129"/>
                      <a:pt x="28" y="129"/>
                      <a:pt x="28" y="128"/>
                    </a:cubicBezTo>
                    <a:cubicBezTo>
                      <a:pt x="28" y="128"/>
                      <a:pt x="28" y="128"/>
                      <a:pt x="28" y="128"/>
                    </a:cubicBezTo>
                    <a:cubicBezTo>
                      <a:pt x="28" y="127"/>
                      <a:pt x="28" y="127"/>
                      <a:pt x="28" y="127"/>
                    </a:cubicBezTo>
                    <a:cubicBezTo>
                      <a:pt x="28" y="126"/>
                      <a:pt x="28" y="126"/>
                      <a:pt x="28" y="126"/>
                    </a:cubicBezTo>
                    <a:cubicBezTo>
                      <a:pt x="27" y="126"/>
                      <a:pt x="27" y="125"/>
                      <a:pt x="26" y="125"/>
                    </a:cubicBezTo>
                    <a:cubicBezTo>
                      <a:pt x="20" y="121"/>
                      <a:pt x="3" y="111"/>
                      <a:pt x="3" y="111"/>
                    </a:cubicBezTo>
                    <a:cubicBezTo>
                      <a:pt x="2" y="112"/>
                      <a:pt x="2" y="112"/>
                      <a:pt x="2" y="112"/>
                    </a:cubicBezTo>
                    <a:cubicBezTo>
                      <a:pt x="2" y="114"/>
                      <a:pt x="2" y="114"/>
                      <a:pt x="2" y="114"/>
                    </a:cubicBezTo>
                    <a:cubicBezTo>
                      <a:pt x="35" y="127"/>
                      <a:pt x="35" y="127"/>
                      <a:pt x="35" y="127"/>
                    </a:cubicBezTo>
                    <a:cubicBezTo>
                      <a:pt x="35" y="127"/>
                      <a:pt x="36" y="127"/>
                      <a:pt x="37" y="126"/>
                    </a:cubicBezTo>
                    <a:cubicBezTo>
                      <a:pt x="37" y="125"/>
                      <a:pt x="37" y="124"/>
                      <a:pt x="36" y="124"/>
                    </a:cubicBezTo>
                    <a:cubicBezTo>
                      <a:pt x="36" y="124"/>
                      <a:pt x="34" y="123"/>
                      <a:pt x="31" y="121"/>
                    </a:cubicBezTo>
                    <a:cubicBezTo>
                      <a:pt x="26" y="118"/>
                      <a:pt x="19" y="114"/>
                      <a:pt x="13" y="110"/>
                    </a:cubicBezTo>
                    <a:cubicBezTo>
                      <a:pt x="10" y="108"/>
                      <a:pt x="8" y="107"/>
                      <a:pt x="6" y="106"/>
                    </a:cubicBezTo>
                    <a:cubicBezTo>
                      <a:pt x="5" y="105"/>
                      <a:pt x="4" y="104"/>
                      <a:pt x="4" y="104"/>
                    </a:cubicBezTo>
                    <a:cubicBezTo>
                      <a:pt x="3" y="104"/>
                      <a:pt x="3" y="104"/>
                      <a:pt x="3" y="104"/>
                    </a:cubicBezTo>
                    <a:cubicBezTo>
                      <a:pt x="3" y="104"/>
                      <a:pt x="3" y="104"/>
                      <a:pt x="3" y="104"/>
                    </a:cubicBezTo>
                    <a:cubicBezTo>
                      <a:pt x="3" y="104"/>
                      <a:pt x="3" y="104"/>
                      <a:pt x="3" y="104"/>
                    </a:cubicBezTo>
                    <a:cubicBezTo>
                      <a:pt x="3" y="104"/>
                      <a:pt x="3" y="104"/>
                      <a:pt x="3" y="104"/>
                    </a:cubicBezTo>
                    <a:cubicBezTo>
                      <a:pt x="3" y="104"/>
                      <a:pt x="3" y="104"/>
                      <a:pt x="3" y="104"/>
                    </a:cubicBezTo>
                    <a:cubicBezTo>
                      <a:pt x="3" y="104"/>
                      <a:pt x="3" y="104"/>
                      <a:pt x="3" y="104"/>
                    </a:cubicBezTo>
                    <a:cubicBezTo>
                      <a:pt x="3" y="104"/>
                      <a:pt x="3" y="104"/>
                      <a:pt x="3" y="104"/>
                    </a:cubicBezTo>
                    <a:cubicBezTo>
                      <a:pt x="2" y="105"/>
                      <a:pt x="2" y="105"/>
                      <a:pt x="2" y="105"/>
                    </a:cubicBezTo>
                    <a:cubicBezTo>
                      <a:pt x="4" y="105"/>
                      <a:pt x="4" y="105"/>
                      <a:pt x="4" y="105"/>
                    </a:cubicBezTo>
                    <a:cubicBezTo>
                      <a:pt x="4" y="104"/>
                      <a:pt x="3" y="104"/>
                      <a:pt x="3" y="104"/>
                    </a:cubicBezTo>
                    <a:cubicBezTo>
                      <a:pt x="2" y="105"/>
                      <a:pt x="2" y="105"/>
                      <a:pt x="2" y="105"/>
                    </a:cubicBezTo>
                    <a:cubicBezTo>
                      <a:pt x="4" y="105"/>
                      <a:pt x="4" y="105"/>
                      <a:pt x="4" y="105"/>
                    </a:cubicBezTo>
                    <a:cubicBezTo>
                      <a:pt x="2" y="105"/>
                      <a:pt x="2" y="105"/>
                      <a:pt x="2" y="105"/>
                    </a:cubicBezTo>
                    <a:cubicBezTo>
                      <a:pt x="3" y="105"/>
                      <a:pt x="3" y="105"/>
                      <a:pt x="3" y="105"/>
                    </a:cubicBezTo>
                    <a:cubicBezTo>
                      <a:pt x="4" y="105"/>
                      <a:pt x="4" y="105"/>
                      <a:pt x="4" y="105"/>
                    </a:cubicBezTo>
                    <a:cubicBezTo>
                      <a:pt x="2" y="105"/>
                      <a:pt x="2" y="105"/>
                      <a:pt x="2" y="105"/>
                    </a:cubicBezTo>
                    <a:cubicBezTo>
                      <a:pt x="3" y="105"/>
                      <a:pt x="3" y="105"/>
                      <a:pt x="3" y="105"/>
                    </a:cubicBezTo>
                    <a:cubicBezTo>
                      <a:pt x="2" y="105"/>
                      <a:pt x="2" y="105"/>
                      <a:pt x="2" y="105"/>
                    </a:cubicBezTo>
                    <a:cubicBezTo>
                      <a:pt x="1" y="106"/>
                      <a:pt x="1" y="106"/>
                      <a:pt x="1" y="106"/>
                    </a:cubicBezTo>
                    <a:cubicBezTo>
                      <a:pt x="42" y="124"/>
                      <a:pt x="42" y="124"/>
                      <a:pt x="42" y="124"/>
                    </a:cubicBezTo>
                    <a:cubicBezTo>
                      <a:pt x="42" y="124"/>
                      <a:pt x="43" y="124"/>
                      <a:pt x="43" y="123"/>
                    </a:cubicBezTo>
                    <a:cubicBezTo>
                      <a:pt x="44" y="122"/>
                      <a:pt x="44" y="122"/>
                      <a:pt x="43" y="121"/>
                    </a:cubicBezTo>
                    <a:cubicBezTo>
                      <a:pt x="28" y="112"/>
                      <a:pt x="28" y="112"/>
                      <a:pt x="28" y="112"/>
                    </a:cubicBezTo>
                    <a:cubicBezTo>
                      <a:pt x="48" y="122"/>
                      <a:pt x="48" y="122"/>
                      <a:pt x="48" y="122"/>
                    </a:cubicBezTo>
                    <a:cubicBezTo>
                      <a:pt x="49" y="122"/>
                      <a:pt x="49" y="122"/>
                      <a:pt x="50" y="121"/>
                    </a:cubicBezTo>
                    <a:cubicBezTo>
                      <a:pt x="50" y="120"/>
                      <a:pt x="50" y="120"/>
                      <a:pt x="50" y="120"/>
                    </a:cubicBezTo>
                    <a:cubicBezTo>
                      <a:pt x="50" y="120"/>
                      <a:pt x="50" y="120"/>
                      <a:pt x="50" y="119"/>
                    </a:cubicBezTo>
                    <a:cubicBezTo>
                      <a:pt x="49" y="119"/>
                      <a:pt x="49" y="119"/>
                      <a:pt x="49" y="119"/>
                    </a:cubicBezTo>
                    <a:cubicBezTo>
                      <a:pt x="49" y="118"/>
                      <a:pt x="48" y="118"/>
                      <a:pt x="46" y="117"/>
                    </a:cubicBezTo>
                    <a:cubicBezTo>
                      <a:pt x="41" y="113"/>
                      <a:pt x="30" y="107"/>
                      <a:pt x="21" y="101"/>
                    </a:cubicBezTo>
                    <a:cubicBezTo>
                      <a:pt x="16" y="99"/>
                      <a:pt x="12" y="96"/>
                      <a:pt x="9" y="94"/>
                    </a:cubicBezTo>
                    <a:cubicBezTo>
                      <a:pt x="7" y="93"/>
                      <a:pt x="6" y="92"/>
                      <a:pt x="5" y="92"/>
                    </a:cubicBezTo>
                    <a:cubicBezTo>
                      <a:pt x="5" y="91"/>
                      <a:pt x="4" y="91"/>
                      <a:pt x="4" y="91"/>
                    </a:cubicBezTo>
                    <a:cubicBezTo>
                      <a:pt x="4" y="91"/>
                      <a:pt x="4" y="91"/>
                      <a:pt x="4" y="91"/>
                    </a:cubicBezTo>
                    <a:cubicBezTo>
                      <a:pt x="3" y="91"/>
                      <a:pt x="3" y="91"/>
                      <a:pt x="3" y="91"/>
                    </a:cubicBezTo>
                    <a:cubicBezTo>
                      <a:pt x="4" y="91"/>
                      <a:pt x="4" y="91"/>
                      <a:pt x="4" y="91"/>
                    </a:cubicBezTo>
                    <a:cubicBezTo>
                      <a:pt x="4" y="91"/>
                      <a:pt x="4" y="91"/>
                      <a:pt x="4" y="91"/>
                    </a:cubicBezTo>
                    <a:cubicBezTo>
                      <a:pt x="3" y="91"/>
                      <a:pt x="3" y="91"/>
                      <a:pt x="3" y="91"/>
                    </a:cubicBezTo>
                    <a:cubicBezTo>
                      <a:pt x="4" y="91"/>
                      <a:pt x="4" y="91"/>
                      <a:pt x="4" y="91"/>
                    </a:cubicBezTo>
                    <a:cubicBezTo>
                      <a:pt x="3" y="92"/>
                      <a:pt x="3" y="92"/>
                      <a:pt x="3" y="92"/>
                    </a:cubicBezTo>
                    <a:cubicBezTo>
                      <a:pt x="4" y="92"/>
                      <a:pt x="4" y="92"/>
                      <a:pt x="4" y="92"/>
                    </a:cubicBezTo>
                    <a:cubicBezTo>
                      <a:pt x="4" y="91"/>
                      <a:pt x="4" y="91"/>
                      <a:pt x="4" y="91"/>
                    </a:cubicBezTo>
                    <a:cubicBezTo>
                      <a:pt x="3" y="92"/>
                      <a:pt x="3" y="92"/>
                      <a:pt x="3" y="92"/>
                    </a:cubicBezTo>
                    <a:cubicBezTo>
                      <a:pt x="4" y="92"/>
                      <a:pt x="4" y="92"/>
                      <a:pt x="4" y="92"/>
                    </a:cubicBezTo>
                    <a:cubicBezTo>
                      <a:pt x="3" y="92"/>
                      <a:pt x="3" y="92"/>
                      <a:pt x="3" y="92"/>
                    </a:cubicBezTo>
                    <a:cubicBezTo>
                      <a:pt x="4" y="93"/>
                      <a:pt x="4" y="93"/>
                      <a:pt x="4" y="93"/>
                    </a:cubicBezTo>
                    <a:cubicBezTo>
                      <a:pt x="4" y="92"/>
                      <a:pt x="4" y="92"/>
                      <a:pt x="4" y="92"/>
                    </a:cubicBezTo>
                    <a:cubicBezTo>
                      <a:pt x="3" y="92"/>
                      <a:pt x="3" y="92"/>
                      <a:pt x="3" y="92"/>
                    </a:cubicBezTo>
                    <a:cubicBezTo>
                      <a:pt x="4" y="93"/>
                      <a:pt x="4" y="93"/>
                      <a:pt x="4" y="93"/>
                    </a:cubicBezTo>
                    <a:cubicBezTo>
                      <a:pt x="4" y="93"/>
                      <a:pt x="4" y="93"/>
                      <a:pt x="4" y="93"/>
                    </a:cubicBezTo>
                    <a:cubicBezTo>
                      <a:pt x="3" y="92"/>
                      <a:pt x="3" y="92"/>
                      <a:pt x="3" y="92"/>
                    </a:cubicBezTo>
                    <a:cubicBezTo>
                      <a:pt x="3" y="93"/>
                      <a:pt x="3" y="93"/>
                      <a:pt x="3" y="93"/>
                    </a:cubicBezTo>
                    <a:cubicBezTo>
                      <a:pt x="3" y="93"/>
                      <a:pt x="4" y="93"/>
                      <a:pt x="4" y="93"/>
                    </a:cubicBezTo>
                    <a:cubicBezTo>
                      <a:pt x="3" y="92"/>
                      <a:pt x="3" y="92"/>
                      <a:pt x="3" y="92"/>
                    </a:cubicBezTo>
                    <a:cubicBezTo>
                      <a:pt x="3" y="93"/>
                      <a:pt x="3" y="93"/>
                      <a:pt x="3" y="93"/>
                    </a:cubicBezTo>
                    <a:cubicBezTo>
                      <a:pt x="3" y="92"/>
                      <a:pt x="3" y="92"/>
                      <a:pt x="3" y="92"/>
                    </a:cubicBezTo>
                    <a:cubicBezTo>
                      <a:pt x="3" y="93"/>
                      <a:pt x="3" y="93"/>
                      <a:pt x="3" y="93"/>
                    </a:cubicBezTo>
                    <a:cubicBezTo>
                      <a:pt x="3" y="93"/>
                      <a:pt x="3" y="93"/>
                      <a:pt x="3" y="93"/>
                    </a:cubicBezTo>
                    <a:cubicBezTo>
                      <a:pt x="3" y="92"/>
                      <a:pt x="3" y="92"/>
                      <a:pt x="3" y="92"/>
                    </a:cubicBezTo>
                    <a:cubicBezTo>
                      <a:pt x="3" y="93"/>
                      <a:pt x="3" y="93"/>
                      <a:pt x="3" y="93"/>
                    </a:cubicBezTo>
                    <a:cubicBezTo>
                      <a:pt x="3" y="92"/>
                      <a:pt x="3" y="92"/>
                      <a:pt x="3" y="92"/>
                    </a:cubicBezTo>
                    <a:cubicBezTo>
                      <a:pt x="3" y="93"/>
                      <a:pt x="3" y="93"/>
                      <a:pt x="3" y="93"/>
                    </a:cubicBezTo>
                    <a:cubicBezTo>
                      <a:pt x="3" y="93"/>
                      <a:pt x="3" y="93"/>
                      <a:pt x="3" y="93"/>
                    </a:cubicBezTo>
                    <a:cubicBezTo>
                      <a:pt x="3" y="92"/>
                      <a:pt x="3" y="92"/>
                      <a:pt x="3" y="92"/>
                    </a:cubicBezTo>
                    <a:cubicBezTo>
                      <a:pt x="3" y="93"/>
                      <a:pt x="3" y="93"/>
                      <a:pt x="3" y="93"/>
                    </a:cubicBezTo>
                    <a:cubicBezTo>
                      <a:pt x="3" y="93"/>
                      <a:pt x="3" y="93"/>
                      <a:pt x="4" y="94"/>
                    </a:cubicBezTo>
                    <a:cubicBezTo>
                      <a:pt x="8" y="95"/>
                      <a:pt x="21" y="102"/>
                      <a:pt x="32" y="108"/>
                    </a:cubicBezTo>
                    <a:cubicBezTo>
                      <a:pt x="38" y="111"/>
                      <a:pt x="44" y="114"/>
                      <a:pt x="48" y="116"/>
                    </a:cubicBezTo>
                    <a:cubicBezTo>
                      <a:pt x="52" y="118"/>
                      <a:pt x="55" y="119"/>
                      <a:pt x="55" y="119"/>
                    </a:cubicBezTo>
                    <a:cubicBezTo>
                      <a:pt x="56" y="120"/>
                      <a:pt x="57" y="120"/>
                      <a:pt x="57" y="119"/>
                    </a:cubicBezTo>
                    <a:cubicBezTo>
                      <a:pt x="57" y="118"/>
                      <a:pt x="57" y="118"/>
                      <a:pt x="57" y="118"/>
                    </a:cubicBezTo>
                    <a:cubicBezTo>
                      <a:pt x="57" y="118"/>
                      <a:pt x="57" y="117"/>
                      <a:pt x="57" y="117"/>
                    </a:cubicBezTo>
                    <a:cubicBezTo>
                      <a:pt x="56" y="117"/>
                      <a:pt x="56" y="117"/>
                      <a:pt x="56" y="117"/>
                    </a:cubicBezTo>
                    <a:cubicBezTo>
                      <a:pt x="56" y="116"/>
                      <a:pt x="54" y="115"/>
                      <a:pt x="53" y="114"/>
                    </a:cubicBezTo>
                    <a:cubicBezTo>
                      <a:pt x="40" y="105"/>
                      <a:pt x="2" y="83"/>
                      <a:pt x="2" y="83"/>
                    </a:cubicBezTo>
                    <a:cubicBezTo>
                      <a:pt x="2" y="84"/>
                      <a:pt x="2" y="84"/>
                      <a:pt x="2" y="84"/>
                    </a:cubicBezTo>
                    <a:cubicBezTo>
                      <a:pt x="1" y="86"/>
                      <a:pt x="1" y="86"/>
                      <a:pt x="1" y="86"/>
                    </a:cubicBezTo>
                    <a:cubicBezTo>
                      <a:pt x="1" y="86"/>
                      <a:pt x="16" y="94"/>
                      <a:pt x="32" y="102"/>
                    </a:cubicBezTo>
                    <a:cubicBezTo>
                      <a:pt x="40" y="106"/>
                      <a:pt x="48" y="110"/>
                      <a:pt x="54" y="113"/>
                    </a:cubicBezTo>
                    <a:cubicBezTo>
                      <a:pt x="57" y="115"/>
                      <a:pt x="59" y="116"/>
                      <a:pt x="61" y="117"/>
                    </a:cubicBezTo>
                    <a:cubicBezTo>
                      <a:pt x="62" y="117"/>
                      <a:pt x="63" y="118"/>
                      <a:pt x="63" y="118"/>
                    </a:cubicBezTo>
                    <a:cubicBezTo>
                      <a:pt x="64" y="118"/>
                      <a:pt x="64" y="118"/>
                      <a:pt x="64" y="118"/>
                    </a:cubicBezTo>
                    <a:cubicBezTo>
                      <a:pt x="64" y="118"/>
                      <a:pt x="64" y="118"/>
                      <a:pt x="64" y="118"/>
                    </a:cubicBezTo>
                    <a:cubicBezTo>
                      <a:pt x="64" y="118"/>
                      <a:pt x="64" y="118"/>
                      <a:pt x="65" y="118"/>
                    </a:cubicBezTo>
                    <a:cubicBezTo>
                      <a:pt x="65" y="118"/>
                      <a:pt x="65" y="118"/>
                      <a:pt x="65" y="118"/>
                    </a:cubicBezTo>
                    <a:cubicBezTo>
                      <a:pt x="66" y="118"/>
                      <a:pt x="66" y="118"/>
                      <a:pt x="66" y="118"/>
                    </a:cubicBezTo>
                    <a:cubicBezTo>
                      <a:pt x="66" y="117"/>
                      <a:pt x="66" y="117"/>
                      <a:pt x="66" y="116"/>
                    </a:cubicBezTo>
                    <a:cubicBezTo>
                      <a:pt x="66" y="116"/>
                      <a:pt x="66" y="116"/>
                      <a:pt x="66" y="116"/>
                    </a:cubicBezTo>
                    <a:cubicBezTo>
                      <a:pt x="66" y="116"/>
                      <a:pt x="62" y="113"/>
                      <a:pt x="56" y="109"/>
                    </a:cubicBezTo>
                    <a:cubicBezTo>
                      <a:pt x="47" y="104"/>
                      <a:pt x="33" y="96"/>
                      <a:pt x="22" y="89"/>
                    </a:cubicBezTo>
                    <a:cubicBezTo>
                      <a:pt x="16" y="85"/>
                      <a:pt x="11" y="82"/>
                      <a:pt x="8" y="80"/>
                    </a:cubicBezTo>
                    <a:cubicBezTo>
                      <a:pt x="6" y="79"/>
                      <a:pt x="4" y="78"/>
                      <a:pt x="3" y="77"/>
                    </a:cubicBezTo>
                    <a:cubicBezTo>
                      <a:pt x="3" y="77"/>
                      <a:pt x="3" y="76"/>
                      <a:pt x="2" y="76"/>
                    </a:cubicBezTo>
                    <a:cubicBezTo>
                      <a:pt x="2" y="76"/>
                      <a:pt x="2" y="76"/>
                      <a:pt x="2" y="76"/>
                    </a:cubicBezTo>
                    <a:cubicBezTo>
                      <a:pt x="2" y="76"/>
                      <a:pt x="2" y="76"/>
                      <a:pt x="2" y="76"/>
                    </a:cubicBezTo>
                    <a:cubicBezTo>
                      <a:pt x="2" y="76"/>
                      <a:pt x="2" y="76"/>
                      <a:pt x="2" y="76"/>
                    </a:cubicBezTo>
                    <a:cubicBezTo>
                      <a:pt x="2" y="76"/>
                      <a:pt x="2" y="76"/>
                      <a:pt x="2" y="76"/>
                    </a:cubicBezTo>
                    <a:cubicBezTo>
                      <a:pt x="2" y="76"/>
                      <a:pt x="2" y="76"/>
                      <a:pt x="2" y="76"/>
                    </a:cubicBezTo>
                    <a:cubicBezTo>
                      <a:pt x="2" y="76"/>
                      <a:pt x="2" y="76"/>
                      <a:pt x="2" y="76"/>
                    </a:cubicBezTo>
                    <a:cubicBezTo>
                      <a:pt x="1" y="77"/>
                      <a:pt x="1" y="77"/>
                      <a:pt x="1" y="77"/>
                    </a:cubicBezTo>
                    <a:cubicBezTo>
                      <a:pt x="2" y="76"/>
                      <a:pt x="2" y="76"/>
                      <a:pt x="2" y="76"/>
                    </a:cubicBezTo>
                    <a:cubicBezTo>
                      <a:pt x="2" y="76"/>
                      <a:pt x="2" y="76"/>
                      <a:pt x="2" y="76"/>
                    </a:cubicBezTo>
                    <a:cubicBezTo>
                      <a:pt x="1" y="77"/>
                      <a:pt x="1" y="77"/>
                      <a:pt x="1" y="77"/>
                    </a:cubicBezTo>
                    <a:cubicBezTo>
                      <a:pt x="2" y="76"/>
                      <a:pt x="2" y="76"/>
                      <a:pt x="2" y="76"/>
                    </a:cubicBezTo>
                    <a:cubicBezTo>
                      <a:pt x="1" y="77"/>
                      <a:pt x="1" y="77"/>
                      <a:pt x="1" y="77"/>
                    </a:cubicBezTo>
                    <a:cubicBezTo>
                      <a:pt x="3" y="77"/>
                      <a:pt x="3" y="77"/>
                      <a:pt x="3" y="77"/>
                    </a:cubicBezTo>
                    <a:cubicBezTo>
                      <a:pt x="3" y="76"/>
                      <a:pt x="2" y="76"/>
                      <a:pt x="2" y="76"/>
                    </a:cubicBezTo>
                    <a:cubicBezTo>
                      <a:pt x="1" y="77"/>
                      <a:pt x="1" y="77"/>
                      <a:pt x="1" y="77"/>
                    </a:cubicBezTo>
                    <a:cubicBezTo>
                      <a:pt x="3" y="77"/>
                      <a:pt x="3" y="77"/>
                      <a:pt x="3" y="77"/>
                    </a:cubicBezTo>
                    <a:cubicBezTo>
                      <a:pt x="1" y="77"/>
                      <a:pt x="1" y="77"/>
                      <a:pt x="1" y="77"/>
                    </a:cubicBezTo>
                    <a:cubicBezTo>
                      <a:pt x="2" y="78"/>
                      <a:pt x="2" y="78"/>
                      <a:pt x="2" y="78"/>
                    </a:cubicBezTo>
                    <a:cubicBezTo>
                      <a:pt x="1" y="77"/>
                      <a:pt x="1" y="77"/>
                      <a:pt x="1" y="77"/>
                    </a:cubicBezTo>
                    <a:cubicBezTo>
                      <a:pt x="2" y="78"/>
                      <a:pt x="2" y="78"/>
                      <a:pt x="2" y="78"/>
                    </a:cubicBezTo>
                    <a:cubicBezTo>
                      <a:pt x="2" y="78"/>
                      <a:pt x="2" y="78"/>
                      <a:pt x="2" y="78"/>
                    </a:cubicBezTo>
                    <a:cubicBezTo>
                      <a:pt x="1" y="77"/>
                      <a:pt x="1" y="77"/>
                      <a:pt x="1" y="77"/>
                    </a:cubicBezTo>
                    <a:cubicBezTo>
                      <a:pt x="2" y="78"/>
                      <a:pt x="2" y="78"/>
                      <a:pt x="2" y="78"/>
                    </a:cubicBezTo>
                    <a:cubicBezTo>
                      <a:pt x="1" y="77"/>
                      <a:pt x="1" y="77"/>
                      <a:pt x="1" y="77"/>
                    </a:cubicBezTo>
                    <a:cubicBezTo>
                      <a:pt x="1" y="78"/>
                      <a:pt x="1" y="78"/>
                      <a:pt x="1" y="78"/>
                    </a:cubicBezTo>
                    <a:cubicBezTo>
                      <a:pt x="2" y="78"/>
                      <a:pt x="2" y="78"/>
                      <a:pt x="2" y="78"/>
                    </a:cubicBezTo>
                    <a:cubicBezTo>
                      <a:pt x="1" y="77"/>
                      <a:pt x="1" y="77"/>
                      <a:pt x="1" y="77"/>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1" y="78"/>
                      <a:pt x="1" y="78"/>
                    </a:cubicBezTo>
                    <a:cubicBezTo>
                      <a:pt x="1" y="78"/>
                      <a:pt x="2" y="79"/>
                      <a:pt x="2" y="79"/>
                    </a:cubicBezTo>
                    <a:cubicBezTo>
                      <a:pt x="8" y="81"/>
                      <a:pt x="25" y="91"/>
                      <a:pt x="40" y="99"/>
                    </a:cubicBezTo>
                    <a:cubicBezTo>
                      <a:pt x="47" y="104"/>
                      <a:pt x="54" y="108"/>
                      <a:pt x="60" y="111"/>
                    </a:cubicBezTo>
                    <a:cubicBezTo>
                      <a:pt x="65" y="114"/>
                      <a:pt x="68" y="116"/>
                      <a:pt x="68" y="116"/>
                    </a:cubicBezTo>
                    <a:cubicBezTo>
                      <a:pt x="69" y="116"/>
                      <a:pt x="70" y="116"/>
                      <a:pt x="70" y="115"/>
                    </a:cubicBezTo>
                    <a:cubicBezTo>
                      <a:pt x="71" y="115"/>
                      <a:pt x="70" y="114"/>
                      <a:pt x="70" y="113"/>
                    </a:cubicBezTo>
                    <a:cubicBezTo>
                      <a:pt x="2" y="71"/>
                      <a:pt x="2" y="71"/>
                      <a:pt x="2" y="71"/>
                    </a:cubicBezTo>
                    <a:cubicBezTo>
                      <a:pt x="1" y="72"/>
                      <a:pt x="1" y="72"/>
                      <a:pt x="1" y="72"/>
                    </a:cubicBezTo>
                    <a:cubicBezTo>
                      <a:pt x="2" y="73"/>
                      <a:pt x="2" y="73"/>
                      <a:pt x="2" y="73"/>
                    </a:cubicBezTo>
                    <a:cubicBezTo>
                      <a:pt x="1" y="72"/>
                      <a:pt x="1" y="72"/>
                      <a:pt x="1" y="72"/>
                    </a:cubicBezTo>
                    <a:cubicBezTo>
                      <a:pt x="2" y="74"/>
                      <a:pt x="2" y="74"/>
                      <a:pt x="2" y="74"/>
                    </a:cubicBezTo>
                    <a:cubicBezTo>
                      <a:pt x="2" y="73"/>
                      <a:pt x="2" y="73"/>
                      <a:pt x="2" y="73"/>
                    </a:cubicBezTo>
                    <a:cubicBezTo>
                      <a:pt x="1" y="72"/>
                      <a:pt x="1" y="72"/>
                      <a:pt x="1" y="72"/>
                    </a:cubicBezTo>
                    <a:cubicBezTo>
                      <a:pt x="2" y="74"/>
                      <a:pt x="2" y="74"/>
                      <a:pt x="2" y="74"/>
                    </a:cubicBezTo>
                    <a:cubicBezTo>
                      <a:pt x="1" y="72"/>
                      <a:pt x="1" y="72"/>
                      <a:pt x="1" y="72"/>
                    </a:cubicBezTo>
                    <a:cubicBezTo>
                      <a:pt x="1" y="74"/>
                      <a:pt x="1" y="74"/>
                      <a:pt x="1" y="74"/>
                    </a:cubicBezTo>
                    <a:cubicBezTo>
                      <a:pt x="2" y="74"/>
                      <a:pt x="2" y="74"/>
                      <a:pt x="2" y="74"/>
                    </a:cubicBezTo>
                    <a:cubicBezTo>
                      <a:pt x="1" y="72"/>
                      <a:pt x="1" y="72"/>
                      <a:pt x="1" y="72"/>
                    </a:cubicBezTo>
                    <a:cubicBezTo>
                      <a:pt x="1" y="74"/>
                      <a:pt x="1" y="74"/>
                      <a:pt x="1" y="74"/>
                    </a:cubicBezTo>
                    <a:cubicBezTo>
                      <a:pt x="1" y="73"/>
                      <a:pt x="1" y="73"/>
                      <a:pt x="1" y="73"/>
                    </a:cubicBezTo>
                    <a:cubicBezTo>
                      <a:pt x="1" y="74"/>
                      <a:pt x="1" y="74"/>
                      <a:pt x="1" y="74"/>
                    </a:cubicBezTo>
                    <a:cubicBezTo>
                      <a:pt x="1" y="74"/>
                      <a:pt x="1" y="74"/>
                      <a:pt x="1" y="74"/>
                    </a:cubicBezTo>
                    <a:cubicBezTo>
                      <a:pt x="1" y="73"/>
                      <a:pt x="1" y="73"/>
                      <a:pt x="1" y="73"/>
                    </a:cubicBezTo>
                    <a:cubicBezTo>
                      <a:pt x="1" y="74"/>
                      <a:pt x="1" y="74"/>
                      <a:pt x="1" y="74"/>
                    </a:cubicBezTo>
                    <a:cubicBezTo>
                      <a:pt x="1" y="74"/>
                      <a:pt x="2" y="74"/>
                      <a:pt x="2" y="74"/>
                    </a:cubicBezTo>
                    <a:cubicBezTo>
                      <a:pt x="8" y="77"/>
                      <a:pt x="26" y="87"/>
                      <a:pt x="42" y="97"/>
                    </a:cubicBezTo>
                    <a:cubicBezTo>
                      <a:pt x="51" y="101"/>
                      <a:pt x="59" y="106"/>
                      <a:pt x="65" y="109"/>
                    </a:cubicBezTo>
                    <a:cubicBezTo>
                      <a:pt x="68" y="111"/>
                      <a:pt x="71" y="112"/>
                      <a:pt x="73" y="113"/>
                    </a:cubicBezTo>
                    <a:cubicBezTo>
                      <a:pt x="74" y="114"/>
                      <a:pt x="75" y="114"/>
                      <a:pt x="75" y="115"/>
                    </a:cubicBezTo>
                    <a:cubicBezTo>
                      <a:pt x="76" y="115"/>
                      <a:pt x="76" y="115"/>
                      <a:pt x="76" y="115"/>
                    </a:cubicBezTo>
                    <a:cubicBezTo>
                      <a:pt x="77" y="115"/>
                      <a:pt x="77" y="115"/>
                      <a:pt x="77" y="115"/>
                    </a:cubicBezTo>
                    <a:cubicBezTo>
                      <a:pt x="78" y="115"/>
                      <a:pt x="78" y="115"/>
                      <a:pt x="78" y="115"/>
                    </a:cubicBezTo>
                    <a:cubicBezTo>
                      <a:pt x="78" y="115"/>
                      <a:pt x="78" y="115"/>
                      <a:pt x="79" y="114"/>
                    </a:cubicBezTo>
                    <a:cubicBezTo>
                      <a:pt x="79" y="114"/>
                      <a:pt x="79" y="114"/>
                      <a:pt x="79" y="114"/>
                    </a:cubicBezTo>
                    <a:cubicBezTo>
                      <a:pt x="79" y="113"/>
                      <a:pt x="79" y="113"/>
                      <a:pt x="79" y="113"/>
                    </a:cubicBezTo>
                    <a:cubicBezTo>
                      <a:pt x="79" y="113"/>
                      <a:pt x="79" y="113"/>
                      <a:pt x="78" y="112"/>
                    </a:cubicBezTo>
                    <a:cubicBezTo>
                      <a:pt x="78" y="112"/>
                      <a:pt x="78" y="112"/>
                      <a:pt x="78" y="112"/>
                    </a:cubicBezTo>
                    <a:cubicBezTo>
                      <a:pt x="77" y="111"/>
                      <a:pt x="75" y="110"/>
                      <a:pt x="73" y="108"/>
                    </a:cubicBezTo>
                    <a:cubicBezTo>
                      <a:pt x="55" y="97"/>
                      <a:pt x="3" y="65"/>
                      <a:pt x="3" y="65"/>
                    </a:cubicBezTo>
                    <a:cubicBezTo>
                      <a:pt x="2" y="66"/>
                      <a:pt x="2" y="66"/>
                      <a:pt x="2" y="66"/>
                    </a:cubicBezTo>
                    <a:cubicBezTo>
                      <a:pt x="1" y="68"/>
                      <a:pt x="1" y="68"/>
                      <a:pt x="1" y="68"/>
                    </a:cubicBezTo>
                    <a:cubicBezTo>
                      <a:pt x="83" y="112"/>
                      <a:pt x="83" y="112"/>
                      <a:pt x="83" y="112"/>
                    </a:cubicBezTo>
                    <a:cubicBezTo>
                      <a:pt x="83" y="112"/>
                      <a:pt x="84" y="112"/>
                      <a:pt x="84" y="111"/>
                    </a:cubicBezTo>
                    <a:cubicBezTo>
                      <a:pt x="85" y="110"/>
                      <a:pt x="85" y="109"/>
                      <a:pt x="84" y="109"/>
                    </a:cubicBezTo>
                    <a:cubicBezTo>
                      <a:pt x="84" y="109"/>
                      <a:pt x="79" y="106"/>
                      <a:pt x="71" y="101"/>
                    </a:cubicBezTo>
                    <a:cubicBezTo>
                      <a:pt x="60" y="94"/>
                      <a:pt x="43" y="84"/>
                      <a:pt x="28" y="75"/>
                    </a:cubicBezTo>
                    <a:cubicBezTo>
                      <a:pt x="21" y="71"/>
                      <a:pt x="15" y="67"/>
                      <a:pt x="10" y="64"/>
                    </a:cubicBezTo>
                    <a:cubicBezTo>
                      <a:pt x="8" y="62"/>
                      <a:pt x="6" y="61"/>
                      <a:pt x="5" y="60"/>
                    </a:cubicBezTo>
                    <a:cubicBezTo>
                      <a:pt x="4" y="60"/>
                      <a:pt x="4" y="59"/>
                      <a:pt x="3" y="59"/>
                    </a:cubicBezTo>
                    <a:cubicBezTo>
                      <a:pt x="3" y="59"/>
                      <a:pt x="3" y="59"/>
                      <a:pt x="3" y="59"/>
                    </a:cubicBezTo>
                    <a:cubicBezTo>
                      <a:pt x="3" y="59"/>
                      <a:pt x="3" y="59"/>
                      <a:pt x="3" y="59"/>
                    </a:cubicBezTo>
                    <a:cubicBezTo>
                      <a:pt x="3" y="59"/>
                      <a:pt x="3" y="59"/>
                      <a:pt x="3" y="59"/>
                    </a:cubicBezTo>
                    <a:cubicBezTo>
                      <a:pt x="3" y="59"/>
                      <a:pt x="3" y="59"/>
                      <a:pt x="3" y="59"/>
                    </a:cubicBezTo>
                    <a:cubicBezTo>
                      <a:pt x="3" y="59"/>
                      <a:pt x="3" y="59"/>
                      <a:pt x="3" y="59"/>
                    </a:cubicBezTo>
                    <a:cubicBezTo>
                      <a:pt x="3" y="59"/>
                      <a:pt x="3" y="59"/>
                      <a:pt x="3" y="59"/>
                    </a:cubicBezTo>
                    <a:cubicBezTo>
                      <a:pt x="2" y="59"/>
                      <a:pt x="2" y="59"/>
                      <a:pt x="2" y="59"/>
                    </a:cubicBezTo>
                    <a:cubicBezTo>
                      <a:pt x="3" y="59"/>
                      <a:pt x="3" y="59"/>
                      <a:pt x="3" y="59"/>
                    </a:cubicBezTo>
                    <a:cubicBezTo>
                      <a:pt x="3" y="59"/>
                      <a:pt x="3" y="59"/>
                      <a:pt x="3" y="59"/>
                    </a:cubicBezTo>
                    <a:cubicBezTo>
                      <a:pt x="2" y="59"/>
                      <a:pt x="2" y="59"/>
                      <a:pt x="2" y="59"/>
                    </a:cubicBezTo>
                    <a:cubicBezTo>
                      <a:pt x="3" y="59"/>
                      <a:pt x="3" y="59"/>
                      <a:pt x="3" y="59"/>
                    </a:cubicBezTo>
                    <a:cubicBezTo>
                      <a:pt x="2" y="59"/>
                      <a:pt x="2" y="59"/>
                      <a:pt x="2" y="59"/>
                    </a:cubicBezTo>
                    <a:cubicBezTo>
                      <a:pt x="3" y="60"/>
                      <a:pt x="3" y="60"/>
                      <a:pt x="3" y="60"/>
                    </a:cubicBezTo>
                    <a:cubicBezTo>
                      <a:pt x="3" y="59"/>
                      <a:pt x="3" y="59"/>
                      <a:pt x="3" y="59"/>
                    </a:cubicBezTo>
                    <a:cubicBezTo>
                      <a:pt x="2" y="59"/>
                      <a:pt x="2" y="59"/>
                      <a:pt x="2" y="59"/>
                    </a:cubicBezTo>
                    <a:cubicBezTo>
                      <a:pt x="3" y="60"/>
                      <a:pt x="3" y="60"/>
                      <a:pt x="3" y="60"/>
                    </a:cubicBezTo>
                    <a:cubicBezTo>
                      <a:pt x="3" y="60"/>
                      <a:pt x="3" y="60"/>
                      <a:pt x="3" y="60"/>
                    </a:cubicBezTo>
                    <a:cubicBezTo>
                      <a:pt x="2" y="59"/>
                      <a:pt x="2" y="59"/>
                      <a:pt x="2" y="59"/>
                    </a:cubicBezTo>
                    <a:cubicBezTo>
                      <a:pt x="2" y="61"/>
                      <a:pt x="2" y="61"/>
                      <a:pt x="2" y="61"/>
                    </a:cubicBezTo>
                    <a:cubicBezTo>
                      <a:pt x="3" y="60"/>
                      <a:pt x="3" y="60"/>
                      <a:pt x="3" y="60"/>
                    </a:cubicBezTo>
                    <a:cubicBezTo>
                      <a:pt x="2" y="59"/>
                      <a:pt x="2" y="59"/>
                      <a:pt x="2" y="59"/>
                    </a:cubicBezTo>
                    <a:cubicBezTo>
                      <a:pt x="2" y="61"/>
                      <a:pt x="2" y="61"/>
                      <a:pt x="2" y="61"/>
                    </a:cubicBezTo>
                    <a:cubicBezTo>
                      <a:pt x="2" y="60"/>
                      <a:pt x="2" y="60"/>
                      <a:pt x="2" y="60"/>
                    </a:cubicBezTo>
                    <a:cubicBezTo>
                      <a:pt x="2" y="61"/>
                      <a:pt x="2" y="61"/>
                      <a:pt x="2" y="61"/>
                    </a:cubicBezTo>
                    <a:cubicBezTo>
                      <a:pt x="2" y="61"/>
                      <a:pt x="2" y="61"/>
                      <a:pt x="2" y="61"/>
                    </a:cubicBezTo>
                    <a:cubicBezTo>
                      <a:pt x="2" y="60"/>
                      <a:pt x="2" y="60"/>
                      <a:pt x="2" y="60"/>
                    </a:cubicBezTo>
                    <a:cubicBezTo>
                      <a:pt x="2" y="61"/>
                      <a:pt x="2" y="61"/>
                      <a:pt x="2" y="61"/>
                    </a:cubicBezTo>
                    <a:cubicBezTo>
                      <a:pt x="2" y="60"/>
                      <a:pt x="2" y="60"/>
                      <a:pt x="2" y="60"/>
                    </a:cubicBezTo>
                    <a:cubicBezTo>
                      <a:pt x="2" y="61"/>
                      <a:pt x="2" y="61"/>
                      <a:pt x="2" y="61"/>
                    </a:cubicBezTo>
                    <a:cubicBezTo>
                      <a:pt x="2" y="61"/>
                      <a:pt x="2" y="61"/>
                      <a:pt x="2" y="61"/>
                    </a:cubicBezTo>
                    <a:cubicBezTo>
                      <a:pt x="2" y="60"/>
                      <a:pt x="2" y="60"/>
                      <a:pt x="2" y="60"/>
                    </a:cubicBezTo>
                    <a:cubicBezTo>
                      <a:pt x="2" y="61"/>
                      <a:pt x="2" y="61"/>
                      <a:pt x="2" y="61"/>
                    </a:cubicBezTo>
                    <a:cubicBezTo>
                      <a:pt x="2" y="61"/>
                      <a:pt x="2" y="61"/>
                      <a:pt x="3" y="62"/>
                    </a:cubicBezTo>
                    <a:cubicBezTo>
                      <a:pt x="9" y="65"/>
                      <a:pt x="29" y="77"/>
                      <a:pt x="49" y="88"/>
                    </a:cubicBezTo>
                    <a:cubicBezTo>
                      <a:pt x="58" y="94"/>
                      <a:pt x="68" y="99"/>
                      <a:pt x="75" y="103"/>
                    </a:cubicBezTo>
                    <a:cubicBezTo>
                      <a:pt x="79" y="105"/>
                      <a:pt x="82" y="107"/>
                      <a:pt x="84" y="108"/>
                    </a:cubicBezTo>
                    <a:cubicBezTo>
                      <a:pt x="86" y="109"/>
                      <a:pt x="87" y="109"/>
                      <a:pt x="88" y="109"/>
                    </a:cubicBezTo>
                    <a:cubicBezTo>
                      <a:pt x="88" y="110"/>
                      <a:pt x="89" y="110"/>
                      <a:pt x="90" y="110"/>
                    </a:cubicBezTo>
                    <a:cubicBezTo>
                      <a:pt x="91" y="110"/>
                      <a:pt x="91" y="110"/>
                      <a:pt x="91" y="110"/>
                    </a:cubicBezTo>
                    <a:cubicBezTo>
                      <a:pt x="91" y="110"/>
                      <a:pt x="91" y="110"/>
                      <a:pt x="91" y="109"/>
                    </a:cubicBezTo>
                    <a:cubicBezTo>
                      <a:pt x="92" y="109"/>
                      <a:pt x="92" y="108"/>
                      <a:pt x="92" y="108"/>
                    </a:cubicBezTo>
                    <a:cubicBezTo>
                      <a:pt x="92" y="108"/>
                      <a:pt x="91" y="107"/>
                      <a:pt x="91" y="107"/>
                    </a:cubicBezTo>
                    <a:cubicBezTo>
                      <a:pt x="4" y="53"/>
                      <a:pt x="4" y="53"/>
                      <a:pt x="4" y="53"/>
                    </a:cubicBezTo>
                    <a:cubicBezTo>
                      <a:pt x="3" y="54"/>
                      <a:pt x="3" y="54"/>
                      <a:pt x="3" y="54"/>
                    </a:cubicBezTo>
                    <a:cubicBezTo>
                      <a:pt x="4" y="55"/>
                      <a:pt x="4" y="55"/>
                      <a:pt x="4" y="55"/>
                    </a:cubicBezTo>
                    <a:cubicBezTo>
                      <a:pt x="3" y="54"/>
                      <a:pt x="3" y="54"/>
                      <a:pt x="3" y="54"/>
                    </a:cubicBezTo>
                    <a:cubicBezTo>
                      <a:pt x="4" y="55"/>
                      <a:pt x="4" y="55"/>
                      <a:pt x="4" y="55"/>
                    </a:cubicBezTo>
                    <a:cubicBezTo>
                      <a:pt x="4" y="55"/>
                      <a:pt x="4" y="55"/>
                      <a:pt x="4" y="55"/>
                    </a:cubicBezTo>
                    <a:cubicBezTo>
                      <a:pt x="3" y="54"/>
                      <a:pt x="3" y="54"/>
                      <a:pt x="3" y="54"/>
                    </a:cubicBezTo>
                    <a:cubicBezTo>
                      <a:pt x="4" y="55"/>
                      <a:pt x="4" y="55"/>
                      <a:pt x="4" y="55"/>
                    </a:cubicBezTo>
                    <a:cubicBezTo>
                      <a:pt x="3" y="54"/>
                      <a:pt x="3" y="54"/>
                      <a:pt x="3" y="54"/>
                    </a:cubicBezTo>
                    <a:cubicBezTo>
                      <a:pt x="3" y="55"/>
                      <a:pt x="3" y="55"/>
                      <a:pt x="3" y="55"/>
                    </a:cubicBezTo>
                    <a:cubicBezTo>
                      <a:pt x="4" y="55"/>
                      <a:pt x="4" y="55"/>
                      <a:pt x="4" y="55"/>
                    </a:cubicBezTo>
                    <a:cubicBezTo>
                      <a:pt x="3" y="54"/>
                      <a:pt x="3" y="54"/>
                      <a:pt x="3" y="54"/>
                    </a:cubicBezTo>
                    <a:cubicBezTo>
                      <a:pt x="3" y="55"/>
                      <a:pt x="3" y="55"/>
                      <a:pt x="3" y="55"/>
                    </a:cubicBezTo>
                    <a:cubicBezTo>
                      <a:pt x="3" y="55"/>
                      <a:pt x="3" y="55"/>
                      <a:pt x="3" y="55"/>
                    </a:cubicBezTo>
                    <a:cubicBezTo>
                      <a:pt x="3" y="55"/>
                      <a:pt x="3" y="55"/>
                      <a:pt x="3" y="55"/>
                    </a:cubicBezTo>
                    <a:cubicBezTo>
                      <a:pt x="3" y="55"/>
                      <a:pt x="3" y="55"/>
                      <a:pt x="3" y="55"/>
                    </a:cubicBezTo>
                    <a:cubicBezTo>
                      <a:pt x="3" y="55"/>
                      <a:pt x="3" y="55"/>
                      <a:pt x="3" y="55"/>
                    </a:cubicBezTo>
                    <a:cubicBezTo>
                      <a:pt x="3" y="55"/>
                      <a:pt x="3" y="55"/>
                      <a:pt x="3" y="55"/>
                    </a:cubicBezTo>
                    <a:cubicBezTo>
                      <a:pt x="3" y="55"/>
                      <a:pt x="4" y="56"/>
                      <a:pt x="5" y="56"/>
                    </a:cubicBezTo>
                    <a:cubicBezTo>
                      <a:pt x="8" y="57"/>
                      <a:pt x="15" y="62"/>
                      <a:pt x="24" y="67"/>
                    </a:cubicBezTo>
                    <a:cubicBezTo>
                      <a:pt x="38" y="75"/>
                      <a:pt x="55" y="85"/>
                      <a:pt x="69" y="93"/>
                    </a:cubicBezTo>
                    <a:cubicBezTo>
                      <a:pt x="76" y="97"/>
                      <a:pt x="82" y="101"/>
                      <a:pt x="86" y="104"/>
                    </a:cubicBezTo>
                    <a:cubicBezTo>
                      <a:pt x="89" y="105"/>
                      <a:pt x="91" y="106"/>
                      <a:pt x="92" y="107"/>
                    </a:cubicBezTo>
                    <a:cubicBezTo>
                      <a:pt x="93" y="107"/>
                      <a:pt x="93" y="108"/>
                      <a:pt x="94" y="108"/>
                    </a:cubicBezTo>
                    <a:cubicBezTo>
                      <a:pt x="94" y="108"/>
                      <a:pt x="94" y="108"/>
                      <a:pt x="94" y="108"/>
                    </a:cubicBezTo>
                    <a:cubicBezTo>
                      <a:pt x="95" y="108"/>
                      <a:pt x="95" y="108"/>
                      <a:pt x="95" y="108"/>
                    </a:cubicBezTo>
                    <a:cubicBezTo>
                      <a:pt x="96" y="108"/>
                      <a:pt x="96" y="108"/>
                      <a:pt x="96" y="108"/>
                    </a:cubicBezTo>
                    <a:cubicBezTo>
                      <a:pt x="97" y="108"/>
                      <a:pt x="97" y="108"/>
                      <a:pt x="97" y="108"/>
                    </a:cubicBezTo>
                    <a:cubicBezTo>
                      <a:pt x="97" y="107"/>
                      <a:pt x="97" y="107"/>
                      <a:pt x="97" y="107"/>
                    </a:cubicBezTo>
                    <a:cubicBezTo>
                      <a:pt x="97" y="106"/>
                      <a:pt x="97" y="106"/>
                      <a:pt x="96" y="106"/>
                    </a:cubicBezTo>
                    <a:cubicBezTo>
                      <a:pt x="96" y="106"/>
                      <a:pt x="96" y="106"/>
                      <a:pt x="96" y="106"/>
                    </a:cubicBezTo>
                    <a:cubicBezTo>
                      <a:pt x="96" y="105"/>
                      <a:pt x="96" y="105"/>
                      <a:pt x="96" y="105"/>
                    </a:cubicBezTo>
                    <a:cubicBezTo>
                      <a:pt x="92" y="103"/>
                      <a:pt x="69" y="88"/>
                      <a:pt x="46" y="74"/>
                    </a:cubicBezTo>
                    <a:cubicBezTo>
                      <a:pt x="24" y="60"/>
                      <a:pt x="2" y="47"/>
                      <a:pt x="2" y="47"/>
                    </a:cubicBezTo>
                    <a:cubicBezTo>
                      <a:pt x="1" y="48"/>
                      <a:pt x="1" y="48"/>
                      <a:pt x="1" y="48"/>
                    </a:cubicBezTo>
                    <a:cubicBezTo>
                      <a:pt x="3" y="49"/>
                      <a:pt x="3" y="49"/>
                      <a:pt x="3" y="49"/>
                    </a:cubicBezTo>
                    <a:cubicBezTo>
                      <a:pt x="1" y="48"/>
                      <a:pt x="1" y="48"/>
                      <a:pt x="1" y="48"/>
                    </a:cubicBezTo>
                    <a:cubicBezTo>
                      <a:pt x="2" y="49"/>
                      <a:pt x="2" y="49"/>
                      <a:pt x="2" y="49"/>
                    </a:cubicBezTo>
                    <a:cubicBezTo>
                      <a:pt x="3" y="49"/>
                      <a:pt x="3" y="49"/>
                      <a:pt x="3" y="49"/>
                    </a:cubicBezTo>
                    <a:cubicBezTo>
                      <a:pt x="1" y="48"/>
                      <a:pt x="1" y="48"/>
                      <a:pt x="1" y="48"/>
                    </a:cubicBezTo>
                    <a:cubicBezTo>
                      <a:pt x="2" y="49"/>
                      <a:pt x="2" y="49"/>
                      <a:pt x="2" y="49"/>
                    </a:cubicBezTo>
                    <a:cubicBezTo>
                      <a:pt x="1" y="48"/>
                      <a:pt x="1" y="48"/>
                      <a:pt x="1" y="48"/>
                    </a:cubicBezTo>
                    <a:cubicBezTo>
                      <a:pt x="1" y="49"/>
                      <a:pt x="1" y="49"/>
                      <a:pt x="1" y="49"/>
                    </a:cubicBezTo>
                    <a:cubicBezTo>
                      <a:pt x="2" y="49"/>
                      <a:pt x="2" y="49"/>
                      <a:pt x="2" y="49"/>
                    </a:cubicBezTo>
                    <a:cubicBezTo>
                      <a:pt x="1" y="48"/>
                      <a:pt x="1" y="48"/>
                      <a:pt x="1" y="48"/>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50"/>
                      <a:pt x="2" y="50"/>
                      <a:pt x="3" y="50"/>
                    </a:cubicBezTo>
                    <a:cubicBezTo>
                      <a:pt x="11" y="54"/>
                      <a:pt x="35" y="68"/>
                      <a:pt x="58" y="81"/>
                    </a:cubicBezTo>
                    <a:cubicBezTo>
                      <a:pt x="69" y="88"/>
                      <a:pt x="80" y="94"/>
                      <a:pt x="88" y="99"/>
                    </a:cubicBezTo>
                    <a:cubicBezTo>
                      <a:pt x="96" y="104"/>
                      <a:pt x="101" y="107"/>
                      <a:pt x="101" y="107"/>
                    </a:cubicBezTo>
                    <a:cubicBezTo>
                      <a:pt x="102" y="107"/>
                      <a:pt x="103" y="107"/>
                      <a:pt x="103" y="106"/>
                    </a:cubicBezTo>
                    <a:cubicBezTo>
                      <a:pt x="104" y="105"/>
                      <a:pt x="104" y="104"/>
                      <a:pt x="103" y="104"/>
                    </a:cubicBezTo>
                    <a:cubicBezTo>
                      <a:pt x="103" y="104"/>
                      <a:pt x="97" y="100"/>
                      <a:pt x="88" y="95"/>
                    </a:cubicBezTo>
                    <a:cubicBezTo>
                      <a:pt x="75" y="87"/>
                      <a:pt x="55" y="74"/>
                      <a:pt x="38" y="64"/>
                    </a:cubicBezTo>
                    <a:cubicBezTo>
                      <a:pt x="30" y="59"/>
                      <a:pt x="22" y="54"/>
                      <a:pt x="17" y="51"/>
                    </a:cubicBezTo>
                    <a:cubicBezTo>
                      <a:pt x="14" y="49"/>
                      <a:pt x="12" y="48"/>
                      <a:pt x="11" y="47"/>
                    </a:cubicBezTo>
                    <a:cubicBezTo>
                      <a:pt x="10" y="46"/>
                      <a:pt x="9" y="46"/>
                      <a:pt x="9" y="45"/>
                    </a:cubicBezTo>
                    <a:cubicBezTo>
                      <a:pt x="9" y="45"/>
                      <a:pt x="9" y="45"/>
                      <a:pt x="9" y="45"/>
                    </a:cubicBezTo>
                    <a:cubicBezTo>
                      <a:pt x="9" y="45"/>
                      <a:pt x="9" y="45"/>
                      <a:pt x="9" y="45"/>
                    </a:cubicBezTo>
                    <a:cubicBezTo>
                      <a:pt x="8" y="46"/>
                      <a:pt x="8" y="46"/>
                      <a:pt x="8" y="46"/>
                    </a:cubicBezTo>
                    <a:cubicBezTo>
                      <a:pt x="9" y="45"/>
                      <a:pt x="9" y="45"/>
                      <a:pt x="9" y="45"/>
                    </a:cubicBezTo>
                    <a:cubicBezTo>
                      <a:pt x="9" y="45"/>
                      <a:pt x="9" y="45"/>
                      <a:pt x="9" y="45"/>
                    </a:cubicBezTo>
                    <a:cubicBezTo>
                      <a:pt x="8" y="46"/>
                      <a:pt x="8" y="46"/>
                      <a:pt x="8" y="46"/>
                    </a:cubicBezTo>
                    <a:cubicBezTo>
                      <a:pt x="9" y="45"/>
                      <a:pt x="9" y="45"/>
                      <a:pt x="9" y="45"/>
                    </a:cubicBezTo>
                    <a:cubicBezTo>
                      <a:pt x="7" y="46"/>
                      <a:pt x="7" y="46"/>
                      <a:pt x="7" y="46"/>
                    </a:cubicBezTo>
                    <a:cubicBezTo>
                      <a:pt x="9" y="46"/>
                      <a:pt x="9" y="46"/>
                      <a:pt x="9" y="46"/>
                    </a:cubicBezTo>
                    <a:cubicBezTo>
                      <a:pt x="9" y="45"/>
                      <a:pt x="9" y="45"/>
                      <a:pt x="9" y="45"/>
                    </a:cubicBezTo>
                    <a:cubicBezTo>
                      <a:pt x="7" y="46"/>
                      <a:pt x="7" y="46"/>
                      <a:pt x="7" y="46"/>
                    </a:cubicBezTo>
                    <a:cubicBezTo>
                      <a:pt x="9" y="46"/>
                      <a:pt x="9" y="46"/>
                      <a:pt x="9" y="46"/>
                    </a:cubicBezTo>
                    <a:cubicBezTo>
                      <a:pt x="7" y="46"/>
                      <a:pt x="7" y="46"/>
                      <a:pt x="7" y="46"/>
                    </a:cubicBezTo>
                    <a:cubicBezTo>
                      <a:pt x="9" y="47"/>
                      <a:pt x="9" y="47"/>
                      <a:pt x="9" y="47"/>
                    </a:cubicBezTo>
                    <a:cubicBezTo>
                      <a:pt x="8" y="46"/>
                      <a:pt x="8" y="46"/>
                      <a:pt x="8" y="46"/>
                    </a:cubicBezTo>
                    <a:cubicBezTo>
                      <a:pt x="8" y="47"/>
                      <a:pt x="8" y="47"/>
                      <a:pt x="8" y="47"/>
                    </a:cubicBezTo>
                    <a:cubicBezTo>
                      <a:pt x="9" y="47"/>
                      <a:pt x="9" y="47"/>
                      <a:pt x="9" y="47"/>
                    </a:cubicBezTo>
                    <a:cubicBezTo>
                      <a:pt x="8" y="46"/>
                      <a:pt x="8" y="46"/>
                      <a:pt x="8" y="46"/>
                    </a:cubicBezTo>
                    <a:cubicBezTo>
                      <a:pt x="8" y="47"/>
                      <a:pt x="8" y="47"/>
                      <a:pt x="8" y="47"/>
                    </a:cubicBezTo>
                    <a:cubicBezTo>
                      <a:pt x="8" y="47"/>
                      <a:pt x="8" y="47"/>
                      <a:pt x="8" y="47"/>
                    </a:cubicBezTo>
                    <a:cubicBezTo>
                      <a:pt x="8" y="48"/>
                      <a:pt x="8" y="48"/>
                      <a:pt x="8" y="48"/>
                    </a:cubicBezTo>
                    <a:cubicBezTo>
                      <a:pt x="8" y="47"/>
                      <a:pt x="8" y="47"/>
                      <a:pt x="8" y="47"/>
                    </a:cubicBezTo>
                    <a:cubicBezTo>
                      <a:pt x="8" y="47"/>
                      <a:pt x="8" y="47"/>
                      <a:pt x="8" y="47"/>
                    </a:cubicBezTo>
                    <a:cubicBezTo>
                      <a:pt x="8" y="48"/>
                      <a:pt x="8" y="48"/>
                      <a:pt x="8" y="48"/>
                    </a:cubicBezTo>
                    <a:cubicBezTo>
                      <a:pt x="8" y="47"/>
                      <a:pt x="8" y="47"/>
                      <a:pt x="8" y="47"/>
                    </a:cubicBezTo>
                    <a:cubicBezTo>
                      <a:pt x="8" y="48"/>
                      <a:pt x="8" y="48"/>
                      <a:pt x="8" y="48"/>
                    </a:cubicBezTo>
                    <a:cubicBezTo>
                      <a:pt x="8" y="48"/>
                      <a:pt x="8" y="48"/>
                      <a:pt x="8" y="48"/>
                    </a:cubicBezTo>
                    <a:cubicBezTo>
                      <a:pt x="8" y="47"/>
                      <a:pt x="8" y="47"/>
                      <a:pt x="8" y="47"/>
                    </a:cubicBezTo>
                    <a:cubicBezTo>
                      <a:pt x="8" y="48"/>
                      <a:pt x="8" y="48"/>
                      <a:pt x="8" y="48"/>
                    </a:cubicBezTo>
                    <a:cubicBezTo>
                      <a:pt x="8" y="48"/>
                      <a:pt x="9" y="48"/>
                      <a:pt x="10" y="48"/>
                    </a:cubicBezTo>
                    <a:cubicBezTo>
                      <a:pt x="14" y="50"/>
                      <a:pt x="22" y="54"/>
                      <a:pt x="32" y="60"/>
                    </a:cubicBezTo>
                    <a:cubicBezTo>
                      <a:pt x="46" y="69"/>
                      <a:pt x="65" y="80"/>
                      <a:pt x="81" y="89"/>
                    </a:cubicBezTo>
                    <a:cubicBezTo>
                      <a:pt x="88" y="94"/>
                      <a:pt x="95" y="98"/>
                      <a:pt x="100" y="101"/>
                    </a:cubicBezTo>
                    <a:cubicBezTo>
                      <a:pt x="103" y="102"/>
                      <a:pt x="105" y="103"/>
                      <a:pt x="107" y="104"/>
                    </a:cubicBezTo>
                    <a:cubicBezTo>
                      <a:pt x="108" y="105"/>
                      <a:pt x="108" y="105"/>
                      <a:pt x="109" y="105"/>
                    </a:cubicBezTo>
                    <a:cubicBezTo>
                      <a:pt x="110" y="105"/>
                      <a:pt x="110" y="105"/>
                      <a:pt x="110" y="105"/>
                    </a:cubicBezTo>
                    <a:cubicBezTo>
                      <a:pt x="110" y="106"/>
                      <a:pt x="110" y="106"/>
                      <a:pt x="110" y="106"/>
                    </a:cubicBezTo>
                    <a:cubicBezTo>
                      <a:pt x="111" y="106"/>
                      <a:pt x="111" y="106"/>
                      <a:pt x="111" y="106"/>
                    </a:cubicBezTo>
                    <a:cubicBezTo>
                      <a:pt x="112" y="105"/>
                      <a:pt x="112" y="105"/>
                      <a:pt x="112" y="105"/>
                    </a:cubicBezTo>
                    <a:cubicBezTo>
                      <a:pt x="112" y="105"/>
                      <a:pt x="112" y="105"/>
                      <a:pt x="112" y="105"/>
                    </a:cubicBezTo>
                    <a:cubicBezTo>
                      <a:pt x="112" y="104"/>
                      <a:pt x="112" y="104"/>
                      <a:pt x="112" y="104"/>
                    </a:cubicBezTo>
                    <a:cubicBezTo>
                      <a:pt x="112" y="104"/>
                      <a:pt x="112" y="103"/>
                      <a:pt x="112" y="103"/>
                    </a:cubicBezTo>
                    <a:cubicBezTo>
                      <a:pt x="111" y="102"/>
                      <a:pt x="111" y="102"/>
                      <a:pt x="110" y="101"/>
                    </a:cubicBezTo>
                    <a:cubicBezTo>
                      <a:pt x="107" y="98"/>
                      <a:pt x="99" y="93"/>
                      <a:pt x="90" y="88"/>
                    </a:cubicBezTo>
                    <a:cubicBezTo>
                      <a:pt x="61" y="70"/>
                      <a:pt x="15" y="43"/>
                      <a:pt x="15" y="43"/>
                    </a:cubicBezTo>
                    <a:cubicBezTo>
                      <a:pt x="15" y="44"/>
                      <a:pt x="15" y="44"/>
                      <a:pt x="15" y="44"/>
                    </a:cubicBezTo>
                    <a:cubicBezTo>
                      <a:pt x="16" y="45"/>
                      <a:pt x="16" y="45"/>
                      <a:pt x="16" y="45"/>
                    </a:cubicBezTo>
                    <a:cubicBezTo>
                      <a:pt x="15" y="44"/>
                      <a:pt x="15" y="44"/>
                      <a:pt x="15" y="44"/>
                    </a:cubicBezTo>
                    <a:cubicBezTo>
                      <a:pt x="15" y="45"/>
                      <a:pt x="15" y="45"/>
                      <a:pt x="15" y="45"/>
                    </a:cubicBezTo>
                    <a:cubicBezTo>
                      <a:pt x="16" y="45"/>
                      <a:pt x="16" y="45"/>
                      <a:pt x="16" y="45"/>
                    </a:cubicBezTo>
                    <a:cubicBezTo>
                      <a:pt x="15" y="44"/>
                      <a:pt x="15" y="44"/>
                      <a:pt x="15" y="44"/>
                    </a:cubicBezTo>
                    <a:cubicBezTo>
                      <a:pt x="15" y="45"/>
                      <a:pt x="15" y="45"/>
                      <a:pt x="15" y="45"/>
                    </a:cubicBezTo>
                    <a:cubicBezTo>
                      <a:pt x="15" y="45"/>
                      <a:pt x="15" y="45"/>
                      <a:pt x="15" y="45"/>
                    </a:cubicBezTo>
                    <a:cubicBezTo>
                      <a:pt x="15" y="46"/>
                      <a:pt x="15" y="46"/>
                      <a:pt x="15" y="46"/>
                    </a:cubicBezTo>
                    <a:cubicBezTo>
                      <a:pt x="15" y="45"/>
                      <a:pt x="15" y="45"/>
                      <a:pt x="15" y="45"/>
                    </a:cubicBezTo>
                    <a:cubicBezTo>
                      <a:pt x="15" y="45"/>
                      <a:pt x="15" y="45"/>
                      <a:pt x="15" y="45"/>
                    </a:cubicBezTo>
                    <a:cubicBezTo>
                      <a:pt x="15" y="46"/>
                      <a:pt x="15" y="46"/>
                      <a:pt x="15" y="46"/>
                    </a:cubicBezTo>
                    <a:cubicBezTo>
                      <a:pt x="15" y="46"/>
                      <a:pt x="15" y="46"/>
                      <a:pt x="15" y="46"/>
                    </a:cubicBezTo>
                    <a:cubicBezTo>
                      <a:pt x="15" y="46"/>
                      <a:pt x="16" y="46"/>
                      <a:pt x="17" y="46"/>
                    </a:cubicBezTo>
                    <a:cubicBezTo>
                      <a:pt x="21" y="48"/>
                      <a:pt x="30" y="52"/>
                      <a:pt x="40" y="58"/>
                    </a:cubicBezTo>
                    <a:cubicBezTo>
                      <a:pt x="55" y="67"/>
                      <a:pt x="75" y="78"/>
                      <a:pt x="90" y="87"/>
                    </a:cubicBezTo>
                    <a:cubicBezTo>
                      <a:pt x="98" y="92"/>
                      <a:pt x="105" y="96"/>
                      <a:pt x="110" y="99"/>
                    </a:cubicBezTo>
                    <a:cubicBezTo>
                      <a:pt x="115" y="102"/>
                      <a:pt x="118" y="103"/>
                      <a:pt x="118" y="103"/>
                    </a:cubicBezTo>
                    <a:cubicBezTo>
                      <a:pt x="118" y="104"/>
                      <a:pt x="119" y="104"/>
                      <a:pt x="120" y="103"/>
                    </a:cubicBezTo>
                    <a:cubicBezTo>
                      <a:pt x="120" y="102"/>
                      <a:pt x="120" y="101"/>
                      <a:pt x="119" y="101"/>
                    </a:cubicBezTo>
                    <a:cubicBezTo>
                      <a:pt x="119" y="101"/>
                      <a:pt x="113" y="97"/>
                      <a:pt x="104" y="92"/>
                    </a:cubicBezTo>
                    <a:cubicBezTo>
                      <a:pt x="91" y="83"/>
                      <a:pt x="71" y="71"/>
                      <a:pt x="54" y="60"/>
                    </a:cubicBezTo>
                    <a:cubicBezTo>
                      <a:pt x="45" y="55"/>
                      <a:pt x="38" y="50"/>
                      <a:pt x="32" y="47"/>
                    </a:cubicBezTo>
                    <a:cubicBezTo>
                      <a:pt x="30" y="45"/>
                      <a:pt x="27" y="44"/>
                      <a:pt x="26" y="43"/>
                    </a:cubicBezTo>
                    <a:cubicBezTo>
                      <a:pt x="25" y="42"/>
                      <a:pt x="25" y="42"/>
                      <a:pt x="24" y="42"/>
                    </a:cubicBezTo>
                    <a:cubicBezTo>
                      <a:pt x="24" y="41"/>
                      <a:pt x="24" y="41"/>
                      <a:pt x="24" y="41"/>
                    </a:cubicBezTo>
                    <a:cubicBezTo>
                      <a:pt x="24" y="41"/>
                      <a:pt x="24" y="41"/>
                      <a:pt x="24" y="41"/>
                    </a:cubicBezTo>
                    <a:cubicBezTo>
                      <a:pt x="23" y="42"/>
                      <a:pt x="23" y="42"/>
                      <a:pt x="23" y="42"/>
                    </a:cubicBezTo>
                    <a:cubicBezTo>
                      <a:pt x="24" y="41"/>
                      <a:pt x="24" y="41"/>
                      <a:pt x="24" y="41"/>
                    </a:cubicBezTo>
                    <a:cubicBezTo>
                      <a:pt x="24" y="41"/>
                      <a:pt x="24" y="41"/>
                      <a:pt x="24" y="41"/>
                    </a:cubicBezTo>
                    <a:cubicBezTo>
                      <a:pt x="23" y="42"/>
                      <a:pt x="23" y="42"/>
                      <a:pt x="23" y="42"/>
                    </a:cubicBezTo>
                    <a:cubicBezTo>
                      <a:pt x="24" y="41"/>
                      <a:pt x="24" y="41"/>
                      <a:pt x="24" y="41"/>
                    </a:cubicBezTo>
                    <a:cubicBezTo>
                      <a:pt x="23" y="42"/>
                      <a:pt x="23" y="42"/>
                      <a:pt x="23" y="42"/>
                    </a:cubicBezTo>
                    <a:cubicBezTo>
                      <a:pt x="24" y="42"/>
                      <a:pt x="24" y="42"/>
                      <a:pt x="24" y="42"/>
                    </a:cubicBezTo>
                    <a:cubicBezTo>
                      <a:pt x="24" y="41"/>
                      <a:pt x="24" y="41"/>
                      <a:pt x="24" y="41"/>
                    </a:cubicBezTo>
                    <a:cubicBezTo>
                      <a:pt x="23" y="42"/>
                      <a:pt x="23" y="42"/>
                      <a:pt x="23" y="42"/>
                    </a:cubicBezTo>
                    <a:cubicBezTo>
                      <a:pt x="24" y="42"/>
                      <a:pt x="24" y="42"/>
                      <a:pt x="24" y="42"/>
                    </a:cubicBezTo>
                    <a:cubicBezTo>
                      <a:pt x="23" y="42"/>
                      <a:pt x="23" y="42"/>
                      <a:pt x="23" y="42"/>
                    </a:cubicBezTo>
                    <a:cubicBezTo>
                      <a:pt x="24" y="42"/>
                      <a:pt x="24" y="42"/>
                      <a:pt x="24" y="42"/>
                    </a:cubicBezTo>
                    <a:cubicBezTo>
                      <a:pt x="24" y="42"/>
                      <a:pt x="24" y="42"/>
                      <a:pt x="24" y="42"/>
                    </a:cubicBezTo>
                    <a:cubicBezTo>
                      <a:pt x="23" y="42"/>
                      <a:pt x="23" y="42"/>
                      <a:pt x="23" y="42"/>
                    </a:cubicBezTo>
                    <a:cubicBezTo>
                      <a:pt x="24" y="42"/>
                      <a:pt x="24" y="42"/>
                      <a:pt x="24" y="42"/>
                    </a:cubicBezTo>
                    <a:cubicBezTo>
                      <a:pt x="23" y="42"/>
                      <a:pt x="23" y="42"/>
                      <a:pt x="23" y="42"/>
                    </a:cubicBezTo>
                    <a:cubicBezTo>
                      <a:pt x="24" y="43"/>
                      <a:pt x="24" y="43"/>
                      <a:pt x="24" y="43"/>
                    </a:cubicBezTo>
                    <a:cubicBezTo>
                      <a:pt x="23" y="42"/>
                      <a:pt x="23" y="42"/>
                      <a:pt x="23" y="42"/>
                    </a:cubicBezTo>
                    <a:cubicBezTo>
                      <a:pt x="23" y="44"/>
                      <a:pt x="23" y="44"/>
                      <a:pt x="23" y="44"/>
                    </a:cubicBezTo>
                    <a:cubicBezTo>
                      <a:pt x="24" y="43"/>
                      <a:pt x="24" y="43"/>
                      <a:pt x="24" y="43"/>
                    </a:cubicBezTo>
                    <a:cubicBezTo>
                      <a:pt x="23" y="42"/>
                      <a:pt x="23" y="42"/>
                      <a:pt x="23" y="42"/>
                    </a:cubicBezTo>
                    <a:cubicBezTo>
                      <a:pt x="23" y="44"/>
                      <a:pt x="23" y="44"/>
                      <a:pt x="23" y="44"/>
                    </a:cubicBezTo>
                    <a:cubicBezTo>
                      <a:pt x="23" y="42"/>
                      <a:pt x="23" y="42"/>
                      <a:pt x="23" y="42"/>
                    </a:cubicBezTo>
                    <a:cubicBezTo>
                      <a:pt x="23" y="44"/>
                      <a:pt x="23" y="44"/>
                      <a:pt x="23" y="44"/>
                    </a:cubicBezTo>
                    <a:cubicBezTo>
                      <a:pt x="23" y="44"/>
                      <a:pt x="23" y="44"/>
                      <a:pt x="23" y="44"/>
                    </a:cubicBezTo>
                    <a:cubicBezTo>
                      <a:pt x="23" y="42"/>
                      <a:pt x="23" y="42"/>
                      <a:pt x="23" y="42"/>
                    </a:cubicBezTo>
                    <a:cubicBezTo>
                      <a:pt x="23" y="44"/>
                      <a:pt x="23" y="44"/>
                      <a:pt x="23" y="44"/>
                    </a:cubicBezTo>
                    <a:cubicBezTo>
                      <a:pt x="23" y="43"/>
                      <a:pt x="23" y="43"/>
                      <a:pt x="23" y="43"/>
                    </a:cubicBezTo>
                    <a:cubicBezTo>
                      <a:pt x="23" y="44"/>
                      <a:pt x="23" y="44"/>
                      <a:pt x="23" y="44"/>
                    </a:cubicBezTo>
                    <a:cubicBezTo>
                      <a:pt x="23" y="44"/>
                      <a:pt x="23" y="44"/>
                      <a:pt x="23" y="44"/>
                    </a:cubicBezTo>
                    <a:cubicBezTo>
                      <a:pt x="23" y="43"/>
                      <a:pt x="23" y="43"/>
                      <a:pt x="23" y="43"/>
                    </a:cubicBezTo>
                    <a:cubicBezTo>
                      <a:pt x="23" y="44"/>
                      <a:pt x="23" y="44"/>
                      <a:pt x="23" y="44"/>
                    </a:cubicBezTo>
                    <a:cubicBezTo>
                      <a:pt x="23" y="44"/>
                      <a:pt x="24" y="44"/>
                      <a:pt x="25" y="44"/>
                    </a:cubicBezTo>
                    <a:cubicBezTo>
                      <a:pt x="28" y="46"/>
                      <a:pt x="36" y="50"/>
                      <a:pt x="46" y="56"/>
                    </a:cubicBezTo>
                    <a:cubicBezTo>
                      <a:pt x="61" y="64"/>
                      <a:pt x="80" y="75"/>
                      <a:pt x="95" y="84"/>
                    </a:cubicBezTo>
                    <a:cubicBezTo>
                      <a:pt x="103" y="89"/>
                      <a:pt x="110" y="93"/>
                      <a:pt x="115" y="96"/>
                    </a:cubicBezTo>
                    <a:cubicBezTo>
                      <a:pt x="120" y="99"/>
                      <a:pt x="122" y="100"/>
                      <a:pt x="123" y="100"/>
                    </a:cubicBezTo>
                    <a:cubicBezTo>
                      <a:pt x="123" y="101"/>
                      <a:pt x="124" y="100"/>
                      <a:pt x="125" y="100"/>
                    </a:cubicBezTo>
                    <a:cubicBezTo>
                      <a:pt x="125" y="99"/>
                      <a:pt x="125" y="98"/>
                      <a:pt x="124" y="98"/>
                    </a:cubicBezTo>
                    <a:cubicBezTo>
                      <a:pt x="31" y="40"/>
                      <a:pt x="31" y="40"/>
                      <a:pt x="31" y="40"/>
                    </a:cubicBezTo>
                    <a:cubicBezTo>
                      <a:pt x="31" y="41"/>
                      <a:pt x="31" y="41"/>
                      <a:pt x="31" y="41"/>
                    </a:cubicBezTo>
                    <a:cubicBezTo>
                      <a:pt x="32" y="42"/>
                      <a:pt x="32" y="42"/>
                      <a:pt x="32" y="42"/>
                    </a:cubicBezTo>
                    <a:cubicBezTo>
                      <a:pt x="31" y="41"/>
                      <a:pt x="31" y="41"/>
                      <a:pt x="31" y="41"/>
                    </a:cubicBezTo>
                    <a:cubicBezTo>
                      <a:pt x="31" y="42"/>
                      <a:pt x="31" y="42"/>
                      <a:pt x="31" y="42"/>
                    </a:cubicBezTo>
                    <a:cubicBezTo>
                      <a:pt x="32" y="42"/>
                      <a:pt x="32" y="42"/>
                      <a:pt x="32" y="42"/>
                    </a:cubicBezTo>
                    <a:cubicBezTo>
                      <a:pt x="31" y="41"/>
                      <a:pt x="31" y="41"/>
                      <a:pt x="31" y="41"/>
                    </a:cubicBezTo>
                    <a:cubicBezTo>
                      <a:pt x="31" y="42"/>
                      <a:pt x="31" y="42"/>
                      <a:pt x="31" y="42"/>
                    </a:cubicBezTo>
                    <a:cubicBezTo>
                      <a:pt x="31" y="41"/>
                      <a:pt x="31" y="41"/>
                      <a:pt x="31" y="41"/>
                    </a:cubicBezTo>
                    <a:cubicBezTo>
                      <a:pt x="31" y="42"/>
                      <a:pt x="31" y="42"/>
                      <a:pt x="31" y="42"/>
                    </a:cubicBezTo>
                    <a:cubicBezTo>
                      <a:pt x="31" y="42"/>
                      <a:pt x="31" y="42"/>
                      <a:pt x="31" y="42"/>
                    </a:cubicBezTo>
                    <a:cubicBezTo>
                      <a:pt x="31" y="41"/>
                      <a:pt x="31" y="41"/>
                      <a:pt x="31" y="41"/>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3"/>
                      <a:pt x="31" y="43"/>
                      <a:pt x="32" y="43"/>
                    </a:cubicBezTo>
                    <a:cubicBezTo>
                      <a:pt x="40" y="47"/>
                      <a:pt x="64" y="61"/>
                      <a:pt x="87" y="74"/>
                    </a:cubicBezTo>
                    <a:cubicBezTo>
                      <a:pt x="98" y="80"/>
                      <a:pt x="109" y="87"/>
                      <a:pt x="117" y="91"/>
                    </a:cubicBezTo>
                    <a:cubicBezTo>
                      <a:pt x="121" y="94"/>
                      <a:pt x="124" y="96"/>
                      <a:pt x="127" y="97"/>
                    </a:cubicBezTo>
                    <a:cubicBezTo>
                      <a:pt x="128" y="98"/>
                      <a:pt x="129" y="98"/>
                      <a:pt x="129" y="98"/>
                    </a:cubicBezTo>
                    <a:cubicBezTo>
                      <a:pt x="130" y="99"/>
                      <a:pt x="130" y="99"/>
                      <a:pt x="130" y="99"/>
                    </a:cubicBezTo>
                    <a:cubicBezTo>
                      <a:pt x="130" y="99"/>
                      <a:pt x="130" y="99"/>
                      <a:pt x="130" y="99"/>
                    </a:cubicBezTo>
                    <a:cubicBezTo>
                      <a:pt x="131" y="99"/>
                      <a:pt x="131" y="99"/>
                      <a:pt x="131" y="99"/>
                    </a:cubicBezTo>
                    <a:cubicBezTo>
                      <a:pt x="131" y="99"/>
                      <a:pt x="131" y="99"/>
                      <a:pt x="131" y="99"/>
                    </a:cubicBezTo>
                    <a:cubicBezTo>
                      <a:pt x="131" y="99"/>
                      <a:pt x="132" y="99"/>
                      <a:pt x="132" y="99"/>
                    </a:cubicBezTo>
                    <a:cubicBezTo>
                      <a:pt x="133" y="98"/>
                      <a:pt x="133" y="98"/>
                      <a:pt x="133" y="97"/>
                    </a:cubicBezTo>
                    <a:cubicBezTo>
                      <a:pt x="133" y="97"/>
                      <a:pt x="132" y="97"/>
                      <a:pt x="132" y="96"/>
                    </a:cubicBezTo>
                    <a:cubicBezTo>
                      <a:pt x="38" y="38"/>
                      <a:pt x="38" y="38"/>
                      <a:pt x="38" y="38"/>
                    </a:cubicBezTo>
                    <a:cubicBezTo>
                      <a:pt x="37" y="39"/>
                      <a:pt x="37" y="39"/>
                      <a:pt x="37" y="39"/>
                    </a:cubicBezTo>
                    <a:cubicBezTo>
                      <a:pt x="39" y="40"/>
                      <a:pt x="39" y="40"/>
                      <a:pt x="39" y="40"/>
                    </a:cubicBezTo>
                    <a:cubicBezTo>
                      <a:pt x="38" y="39"/>
                      <a:pt x="38" y="39"/>
                      <a:pt x="38" y="39"/>
                    </a:cubicBezTo>
                    <a:cubicBezTo>
                      <a:pt x="38" y="40"/>
                      <a:pt x="38" y="40"/>
                      <a:pt x="38" y="40"/>
                    </a:cubicBezTo>
                    <a:cubicBezTo>
                      <a:pt x="39" y="40"/>
                      <a:pt x="39" y="40"/>
                      <a:pt x="39" y="40"/>
                    </a:cubicBezTo>
                    <a:cubicBezTo>
                      <a:pt x="38" y="39"/>
                      <a:pt x="38" y="39"/>
                      <a:pt x="38" y="39"/>
                    </a:cubicBezTo>
                    <a:cubicBezTo>
                      <a:pt x="38" y="40"/>
                      <a:pt x="38" y="40"/>
                      <a:pt x="38" y="40"/>
                    </a:cubicBezTo>
                    <a:cubicBezTo>
                      <a:pt x="38" y="40"/>
                      <a:pt x="38" y="40"/>
                      <a:pt x="38" y="40"/>
                    </a:cubicBezTo>
                    <a:cubicBezTo>
                      <a:pt x="38" y="41"/>
                      <a:pt x="38" y="41"/>
                      <a:pt x="38" y="41"/>
                    </a:cubicBezTo>
                    <a:cubicBezTo>
                      <a:pt x="38" y="40"/>
                      <a:pt x="38" y="40"/>
                      <a:pt x="38" y="40"/>
                    </a:cubicBezTo>
                    <a:cubicBezTo>
                      <a:pt x="38" y="40"/>
                      <a:pt x="38" y="40"/>
                      <a:pt x="38" y="40"/>
                    </a:cubicBezTo>
                    <a:cubicBezTo>
                      <a:pt x="38" y="41"/>
                      <a:pt x="38" y="41"/>
                      <a:pt x="38" y="41"/>
                    </a:cubicBezTo>
                    <a:cubicBezTo>
                      <a:pt x="38" y="40"/>
                      <a:pt x="38" y="40"/>
                      <a:pt x="38" y="40"/>
                    </a:cubicBezTo>
                    <a:cubicBezTo>
                      <a:pt x="38" y="41"/>
                      <a:pt x="38" y="41"/>
                      <a:pt x="38" y="41"/>
                    </a:cubicBezTo>
                    <a:cubicBezTo>
                      <a:pt x="38" y="41"/>
                      <a:pt x="38" y="41"/>
                      <a:pt x="38" y="41"/>
                    </a:cubicBezTo>
                    <a:cubicBezTo>
                      <a:pt x="38" y="40"/>
                      <a:pt x="38" y="40"/>
                      <a:pt x="38" y="40"/>
                    </a:cubicBezTo>
                    <a:cubicBezTo>
                      <a:pt x="38" y="41"/>
                      <a:pt x="38" y="41"/>
                      <a:pt x="38" y="41"/>
                    </a:cubicBezTo>
                    <a:cubicBezTo>
                      <a:pt x="38" y="41"/>
                      <a:pt x="39" y="41"/>
                      <a:pt x="40" y="41"/>
                    </a:cubicBezTo>
                    <a:cubicBezTo>
                      <a:pt x="43" y="43"/>
                      <a:pt x="52" y="47"/>
                      <a:pt x="61" y="53"/>
                    </a:cubicBezTo>
                    <a:cubicBezTo>
                      <a:pt x="76" y="61"/>
                      <a:pt x="95" y="72"/>
                      <a:pt x="110" y="80"/>
                    </a:cubicBezTo>
                    <a:cubicBezTo>
                      <a:pt x="118" y="85"/>
                      <a:pt x="124" y="89"/>
                      <a:pt x="129" y="92"/>
                    </a:cubicBezTo>
                    <a:cubicBezTo>
                      <a:pt x="132" y="93"/>
                      <a:pt x="134" y="94"/>
                      <a:pt x="135" y="95"/>
                    </a:cubicBezTo>
                    <a:cubicBezTo>
                      <a:pt x="136" y="95"/>
                      <a:pt x="137" y="96"/>
                      <a:pt x="137" y="96"/>
                    </a:cubicBezTo>
                    <a:cubicBezTo>
                      <a:pt x="138" y="96"/>
                      <a:pt x="138" y="96"/>
                      <a:pt x="138" y="96"/>
                    </a:cubicBezTo>
                    <a:cubicBezTo>
                      <a:pt x="138" y="96"/>
                      <a:pt x="138" y="96"/>
                      <a:pt x="138" y="96"/>
                    </a:cubicBezTo>
                    <a:cubicBezTo>
                      <a:pt x="139" y="96"/>
                      <a:pt x="139" y="96"/>
                      <a:pt x="139" y="96"/>
                    </a:cubicBezTo>
                    <a:cubicBezTo>
                      <a:pt x="139" y="96"/>
                      <a:pt x="139" y="96"/>
                      <a:pt x="139" y="96"/>
                    </a:cubicBezTo>
                    <a:cubicBezTo>
                      <a:pt x="140" y="96"/>
                      <a:pt x="140" y="96"/>
                      <a:pt x="140" y="96"/>
                    </a:cubicBezTo>
                    <a:cubicBezTo>
                      <a:pt x="140" y="95"/>
                      <a:pt x="140" y="95"/>
                      <a:pt x="140" y="95"/>
                    </a:cubicBezTo>
                    <a:cubicBezTo>
                      <a:pt x="140" y="94"/>
                      <a:pt x="140" y="94"/>
                      <a:pt x="139" y="94"/>
                    </a:cubicBezTo>
                    <a:cubicBezTo>
                      <a:pt x="45" y="35"/>
                      <a:pt x="45" y="35"/>
                      <a:pt x="45" y="35"/>
                    </a:cubicBezTo>
                    <a:cubicBezTo>
                      <a:pt x="44" y="36"/>
                      <a:pt x="44" y="36"/>
                      <a:pt x="44" y="36"/>
                    </a:cubicBezTo>
                    <a:cubicBezTo>
                      <a:pt x="44" y="37"/>
                      <a:pt x="44" y="37"/>
                      <a:pt x="44" y="37"/>
                    </a:cubicBezTo>
                    <a:cubicBezTo>
                      <a:pt x="44" y="37"/>
                      <a:pt x="68" y="52"/>
                      <a:pt x="93" y="66"/>
                    </a:cubicBezTo>
                    <a:cubicBezTo>
                      <a:pt x="105" y="74"/>
                      <a:pt x="118" y="81"/>
                      <a:pt x="128" y="86"/>
                    </a:cubicBezTo>
                    <a:cubicBezTo>
                      <a:pt x="133" y="89"/>
                      <a:pt x="137" y="91"/>
                      <a:pt x="140" y="93"/>
                    </a:cubicBezTo>
                    <a:cubicBezTo>
                      <a:pt x="141" y="94"/>
                      <a:pt x="143" y="94"/>
                      <a:pt x="144" y="95"/>
                    </a:cubicBezTo>
                    <a:cubicBezTo>
                      <a:pt x="144" y="95"/>
                      <a:pt x="145" y="95"/>
                      <a:pt x="145" y="95"/>
                    </a:cubicBezTo>
                    <a:cubicBezTo>
                      <a:pt x="145" y="95"/>
                      <a:pt x="146" y="96"/>
                      <a:pt x="146" y="96"/>
                    </a:cubicBezTo>
                    <a:cubicBezTo>
                      <a:pt x="147" y="95"/>
                      <a:pt x="147" y="95"/>
                      <a:pt x="147" y="95"/>
                    </a:cubicBezTo>
                    <a:cubicBezTo>
                      <a:pt x="147" y="95"/>
                      <a:pt x="147" y="95"/>
                      <a:pt x="147" y="95"/>
                    </a:cubicBezTo>
                    <a:cubicBezTo>
                      <a:pt x="148" y="95"/>
                      <a:pt x="148" y="94"/>
                      <a:pt x="148" y="94"/>
                    </a:cubicBezTo>
                    <a:cubicBezTo>
                      <a:pt x="148" y="93"/>
                      <a:pt x="147" y="93"/>
                      <a:pt x="147" y="93"/>
                    </a:cubicBezTo>
                    <a:cubicBezTo>
                      <a:pt x="147" y="93"/>
                      <a:pt x="141" y="89"/>
                      <a:pt x="132" y="84"/>
                    </a:cubicBezTo>
                    <a:cubicBezTo>
                      <a:pt x="119" y="75"/>
                      <a:pt x="98" y="63"/>
                      <a:pt x="81" y="52"/>
                    </a:cubicBezTo>
                    <a:cubicBezTo>
                      <a:pt x="73" y="47"/>
                      <a:pt x="66" y="42"/>
                      <a:pt x="60" y="39"/>
                    </a:cubicBezTo>
                    <a:cubicBezTo>
                      <a:pt x="57" y="37"/>
                      <a:pt x="55" y="36"/>
                      <a:pt x="54" y="35"/>
                    </a:cubicBezTo>
                    <a:cubicBezTo>
                      <a:pt x="53" y="34"/>
                      <a:pt x="52" y="34"/>
                      <a:pt x="52" y="33"/>
                    </a:cubicBezTo>
                    <a:cubicBezTo>
                      <a:pt x="52" y="33"/>
                      <a:pt x="52" y="33"/>
                      <a:pt x="52" y="33"/>
                    </a:cubicBezTo>
                    <a:cubicBezTo>
                      <a:pt x="51" y="33"/>
                      <a:pt x="51" y="33"/>
                      <a:pt x="51" y="33"/>
                    </a:cubicBezTo>
                    <a:cubicBezTo>
                      <a:pt x="51" y="34"/>
                      <a:pt x="51" y="34"/>
                      <a:pt x="51" y="34"/>
                    </a:cubicBezTo>
                    <a:cubicBezTo>
                      <a:pt x="52" y="33"/>
                      <a:pt x="52" y="33"/>
                      <a:pt x="52" y="33"/>
                    </a:cubicBezTo>
                    <a:cubicBezTo>
                      <a:pt x="51" y="33"/>
                      <a:pt x="51" y="33"/>
                      <a:pt x="51" y="33"/>
                    </a:cubicBezTo>
                    <a:cubicBezTo>
                      <a:pt x="51" y="34"/>
                      <a:pt x="51" y="34"/>
                      <a:pt x="51" y="34"/>
                    </a:cubicBezTo>
                    <a:cubicBezTo>
                      <a:pt x="52" y="33"/>
                      <a:pt x="52" y="33"/>
                      <a:pt x="52" y="33"/>
                    </a:cubicBezTo>
                    <a:cubicBezTo>
                      <a:pt x="51" y="34"/>
                      <a:pt x="51" y="34"/>
                      <a:pt x="51" y="34"/>
                    </a:cubicBezTo>
                    <a:cubicBezTo>
                      <a:pt x="52" y="33"/>
                      <a:pt x="52" y="33"/>
                      <a:pt x="52" y="33"/>
                    </a:cubicBezTo>
                    <a:cubicBezTo>
                      <a:pt x="52" y="33"/>
                      <a:pt x="52" y="33"/>
                      <a:pt x="52" y="33"/>
                    </a:cubicBezTo>
                    <a:cubicBezTo>
                      <a:pt x="51" y="34"/>
                      <a:pt x="51" y="34"/>
                      <a:pt x="51" y="34"/>
                    </a:cubicBezTo>
                    <a:cubicBezTo>
                      <a:pt x="52" y="33"/>
                      <a:pt x="52" y="33"/>
                      <a:pt x="52" y="33"/>
                    </a:cubicBezTo>
                    <a:cubicBezTo>
                      <a:pt x="50" y="34"/>
                      <a:pt x="50" y="34"/>
                      <a:pt x="50" y="34"/>
                    </a:cubicBezTo>
                    <a:cubicBezTo>
                      <a:pt x="52" y="34"/>
                      <a:pt x="52" y="34"/>
                      <a:pt x="52" y="34"/>
                    </a:cubicBezTo>
                    <a:cubicBezTo>
                      <a:pt x="52" y="34"/>
                      <a:pt x="52" y="34"/>
                      <a:pt x="52" y="33"/>
                    </a:cubicBezTo>
                    <a:cubicBezTo>
                      <a:pt x="50" y="34"/>
                      <a:pt x="50" y="34"/>
                      <a:pt x="50" y="34"/>
                    </a:cubicBezTo>
                    <a:cubicBezTo>
                      <a:pt x="52" y="34"/>
                      <a:pt x="52" y="34"/>
                      <a:pt x="52" y="34"/>
                    </a:cubicBezTo>
                    <a:cubicBezTo>
                      <a:pt x="50" y="34"/>
                      <a:pt x="50" y="34"/>
                      <a:pt x="50" y="34"/>
                    </a:cubicBezTo>
                    <a:cubicBezTo>
                      <a:pt x="50" y="35"/>
                      <a:pt x="50" y="35"/>
                      <a:pt x="50" y="35"/>
                    </a:cubicBezTo>
                    <a:cubicBezTo>
                      <a:pt x="50" y="35"/>
                      <a:pt x="74" y="50"/>
                      <a:pt x="99" y="64"/>
                    </a:cubicBezTo>
                    <a:cubicBezTo>
                      <a:pt x="111" y="71"/>
                      <a:pt x="124" y="78"/>
                      <a:pt x="134" y="83"/>
                    </a:cubicBezTo>
                    <a:cubicBezTo>
                      <a:pt x="139" y="86"/>
                      <a:pt x="143" y="88"/>
                      <a:pt x="146" y="90"/>
                    </a:cubicBezTo>
                    <a:cubicBezTo>
                      <a:pt x="147" y="91"/>
                      <a:pt x="148" y="91"/>
                      <a:pt x="149" y="92"/>
                    </a:cubicBezTo>
                    <a:cubicBezTo>
                      <a:pt x="150" y="92"/>
                      <a:pt x="150" y="92"/>
                      <a:pt x="151" y="92"/>
                    </a:cubicBezTo>
                    <a:cubicBezTo>
                      <a:pt x="151" y="92"/>
                      <a:pt x="151" y="92"/>
                      <a:pt x="152" y="93"/>
                    </a:cubicBezTo>
                    <a:cubicBezTo>
                      <a:pt x="152" y="92"/>
                      <a:pt x="152" y="92"/>
                      <a:pt x="152" y="92"/>
                    </a:cubicBezTo>
                    <a:cubicBezTo>
                      <a:pt x="153" y="92"/>
                      <a:pt x="153" y="92"/>
                      <a:pt x="153" y="92"/>
                    </a:cubicBezTo>
                    <a:cubicBezTo>
                      <a:pt x="153" y="91"/>
                      <a:pt x="153" y="91"/>
                      <a:pt x="153" y="91"/>
                    </a:cubicBezTo>
                    <a:cubicBezTo>
                      <a:pt x="153" y="90"/>
                      <a:pt x="153" y="90"/>
                      <a:pt x="153" y="90"/>
                    </a:cubicBezTo>
                    <a:cubicBezTo>
                      <a:pt x="59" y="31"/>
                      <a:pt x="59" y="31"/>
                      <a:pt x="59" y="31"/>
                    </a:cubicBezTo>
                    <a:cubicBezTo>
                      <a:pt x="58" y="32"/>
                      <a:pt x="58" y="32"/>
                      <a:pt x="58" y="32"/>
                    </a:cubicBezTo>
                    <a:cubicBezTo>
                      <a:pt x="59" y="33"/>
                      <a:pt x="59" y="33"/>
                      <a:pt x="59" y="33"/>
                    </a:cubicBezTo>
                    <a:cubicBezTo>
                      <a:pt x="58" y="32"/>
                      <a:pt x="58" y="32"/>
                      <a:pt x="58" y="32"/>
                    </a:cubicBezTo>
                    <a:cubicBezTo>
                      <a:pt x="58" y="34"/>
                      <a:pt x="58" y="34"/>
                      <a:pt x="58" y="34"/>
                    </a:cubicBezTo>
                    <a:cubicBezTo>
                      <a:pt x="58" y="33"/>
                      <a:pt x="59" y="33"/>
                      <a:pt x="59" y="33"/>
                    </a:cubicBezTo>
                    <a:cubicBezTo>
                      <a:pt x="58" y="32"/>
                      <a:pt x="58" y="32"/>
                      <a:pt x="58" y="32"/>
                    </a:cubicBezTo>
                    <a:cubicBezTo>
                      <a:pt x="58" y="34"/>
                      <a:pt x="58" y="34"/>
                      <a:pt x="58" y="34"/>
                    </a:cubicBezTo>
                    <a:cubicBezTo>
                      <a:pt x="58" y="32"/>
                      <a:pt x="58" y="32"/>
                      <a:pt x="58" y="32"/>
                    </a:cubicBezTo>
                    <a:cubicBezTo>
                      <a:pt x="58" y="34"/>
                      <a:pt x="58" y="34"/>
                      <a:pt x="58" y="34"/>
                    </a:cubicBezTo>
                    <a:cubicBezTo>
                      <a:pt x="58" y="34"/>
                      <a:pt x="58" y="34"/>
                      <a:pt x="58" y="34"/>
                    </a:cubicBezTo>
                    <a:cubicBezTo>
                      <a:pt x="58" y="32"/>
                      <a:pt x="58" y="32"/>
                      <a:pt x="58" y="32"/>
                    </a:cubicBezTo>
                    <a:cubicBezTo>
                      <a:pt x="58" y="34"/>
                      <a:pt x="58" y="34"/>
                      <a:pt x="58" y="34"/>
                    </a:cubicBezTo>
                    <a:cubicBezTo>
                      <a:pt x="58" y="32"/>
                      <a:pt x="58" y="32"/>
                      <a:pt x="58" y="32"/>
                    </a:cubicBezTo>
                    <a:cubicBezTo>
                      <a:pt x="57" y="34"/>
                      <a:pt x="57" y="34"/>
                      <a:pt x="57" y="34"/>
                    </a:cubicBezTo>
                    <a:cubicBezTo>
                      <a:pt x="58" y="34"/>
                      <a:pt x="58" y="34"/>
                      <a:pt x="58" y="34"/>
                    </a:cubicBezTo>
                    <a:cubicBezTo>
                      <a:pt x="58" y="32"/>
                      <a:pt x="58" y="32"/>
                      <a:pt x="58" y="32"/>
                    </a:cubicBezTo>
                    <a:cubicBezTo>
                      <a:pt x="57" y="34"/>
                      <a:pt x="57" y="34"/>
                      <a:pt x="57" y="34"/>
                    </a:cubicBezTo>
                    <a:cubicBezTo>
                      <a:pt x="57" y="33"/>
                      <a:pt x="57" y="33"/>
                      <a:pt x="57" y="33"/>
                    </a:cubicBezTo>
                    <a:cubicBezTo>
                      <a:pt x="57" y="34"/>
                      <a:pt x="57" y="34"/>
                      <a:pt x="57" y="34"/>
                    </a:cubicBezTo>
                    <a:cubicBezTo>
                      <a:pt x="57" y="34"/>
                      <a:pt x="57" y="34"/>
                      <a:pt x="57" y="34"/>
                    </a:cubicBezTo>
                    <a:cubicBezTo>
                      <a:pt x="57" y="33"/>
                      <a:pt x="57" y="33"/>
                      <a:pt x="57" y="33"/>
                    </a:cubicBezTo>
                    <a:cubicBezTo>
                      <a:pt x="57" y="34"/>
                      <a:pt x="57" y="34"/>
                      <a:pt x="57" y="34"/>
                    </a:cubicBezTo>
                    <a:cubicBezTo>
                      <a:pt x="57" y="34"/>
                      <a:pt x="58" y="34"/>
                      <a:pt x="59" y="34"/>
                    </a:cubicBezTo>
                    <a:cubicBezTo>
                      <a:pt x="66" y="38"/>
                      <a:pt x="91" y="52"/>
                      <a:pt x="114" y="65"/>
                    </a:cubicBezTo>
                    <a:cubicBezTo>
                      <a:pt x="126" y="71"/>
                      <a:pt x="137" y="78"/>
                      <a:pt x="146" y="82"/>
                    </a:cubicBezTo>
                    <a:cubicBezTo>
                      <a:pt x="150" y="85"/>
                      <a:pt x="153" y="87"/>
                      <a:pt x="156" y="88"/>
                    </a:cubicBezTo>
                    <a:cubicBezTo>
                      <a:pt x="157" y="89"/>
                      <a:pt x="158" y="89"/>
                      <a:pt x="158" y="89"/>
                    </a:cubicBezTo>
                    <a:cubicBezTo>
                      <a:pt x="159" y="90"/>
                      <a:pt x="159" y="90"/>
                      <a:pt x="159" y="90"/>
                    </a:cubicBezTo>
                    <a:cubicBezTo>
                      <a:pt x="159" y="90"/>
                      <a:pt x="159" y="90"/>
                      <a:pt x="159" y="90"/>
                    </a:cubicBezTo>
                    <a:cubicBezTo>
                      <a:pt x="159" y="90"/>
                      <a:pt x="159" y="90"/>
                      <a:pt x="159" y="90"/>
                    </a:cubicBezTo>
                    <a:cubicBezTo>
                      <a:pt x="160" y="90"/>
                      <a:pt x="160" y="90"/>
                      <a:pt x="160" y="90"/>
                    </a:cubicBezTo>
                    <a:cubicBezTo>
                      <a:pt x="160" y="90"/>
                      <a:pt x="160" y="90"/>
                      <a:pt x="160" y="90"/>
                    </a:cubicBezTo>
                    <a:cubicBezTo>
                      <a:pt x="160" y="90"/>
                      <a:pt x="160" y="90"/>
                      <a:pt x="160" y="90"/>
                    </a:cubicBezTo>
                    <a:cubicBezTo>
                      <a:pt x="161" y="90"/>
                      <a:pt x="161" y="90"/>
                      <a:pt x="162" y="89"/>
                    </a:cubicBezTo>
                    <a:cubicBezTo>
                      <a:pt x="162" y="88"/>
                      <a:pt x="161" y="88"/>
                      <a:pt x="161" y="87"/>
                    </a:cubicBezTo>
                    <a:cubicBezTo>
                      <a:pt x="68" y="29"/>
                      <a:pt x="68" y="29"/>
                      <a:pt x="68" y="29"/>
                    </a:cubicBezTo>
                    <a:cubicBezTo>
                      <a:pt x="67" y="30"/>
                      <a:pt x="67" y="30"/>
                      <a:pt x="67" y="30"/>
                    </a:cubicBezTo>
                    <a:cubicBezTo>
                      <a:pt x="68" y="31"/>
                      <a:pt x="68" y="31"/>
                      <a:pt x="68" y="31"/>
                    </a:cubicBezTo>
                    <a:cubicBezTo>
                      <a:pt x="67" y="31"/>
                      <a:pt x="67" y="31"/>
                      <a:pt x="67" y="31"/>
                    </a:cubicBezTo>
                    <a:cubicBezTo>
                      <a:pt x="67" y="32"/>
                      <a:pt x="67" y="32"/>
                      <a:pt x="67" y="32"/>
                    </a:cubicBezTo>
                    <a:cubicBezTo>
                      <a:pt x="68" y="31"/>
                      <a:pt x="68" y="31"/>
                      <a:pt x="68" y="31"/>
                    </a:cubicBezTo>
                    <a:cubicBezTo>
                      <a:pt x="67" y="31"/>
                      <a:pt x="67" y="31"/>
                      <a:pt x="67" y="31"/>
                    </a:cubicBezTo>
                    <a:cubicBezTo>
                      <a:pt x="67" y="32"/>
                      <a:pt x="67" y="32"/>
                      <a:pt x="67" y="32"/>
                    </a:cubicBezTo>
                    <a:cubicBezTo>
                      <a:pt x="67" y="31"/>
                      <a:pt x="67" y="31"/>
                      <a:pt x="67" y="31"/>
                    </a:cubicBezTo>
                    <a:cubicBezTo>
                      <a:pt x="67" y="32"/>
                      <a:pt x="67" y="32"/>
                      <a:pt x="67" y="32"/>
                    </a:cubicBezTo>
                    <a:cubicBezTo>
                      <a:pt x="67" y="32"/>
                      <a:pt x="67" y="32"/>
                      <a:pt x="67" y="32"/>
                    </a:cubicBezTo>
                    <a:cubicBezTo>
                      <a:pt x="67" y="31"/>
                      <a:pt x="67" y="31"/>
                      <a:pt x="67" y="31"/>
                    </a:cubicBezTo>
                    <a:cubicBezTo>
                      <a:pt x="67" y="32"/>
                      <a:pt x="67" y="32"/>
                      <a:pt x="67" y="32"/>
                    </a:cubicBezTo>
                    <a:cubicBezTo>
                      <a:pt x="67" y="31"/>
                      <a:pt x="67" y="31"/>
                      <a:pt x="67" y="31"/>
                    </a:cubicBezTo>
                    <a:cubicBezTo>
                      <a:pt x="67" y="32"/>
                      <a:pt x="67" y="32"/>
                      <a:pt x="67" y="32"/>
                    </a:cubicBezTo>
                    <a:cubicBezTo>
                      <a:pt x="67" y="32"/>
                      <a:pt x="67" y="32"/>
                      <a:pt x="67" y="32"/>
                    </a:cubicBezTo>
                    <a:cubicBezTo>
                      <a:pt x="67" y="31"/>
                      <a:pt x="67" y="31"/>
                      <a:pt x="67" y="31"/>
                    </a:cubicBezTo>
                    <a:cubicBezTo>
                      <a:pt x="67" y="32"/>
                      <a:pt x="67" y="32"/>
                      <a:pt x="67" y="32"/>
                    </a:cubicBezTo>
                    <a:cubicBezTo>
                      <a:pt x="67" y="32"/>
                      <a:pt x="67" y="32"/>
                      <a:pt x="67" y="32"/>
                    </a:cubicBezTo>
                    <a:cubicBezTo>
                      <a:pt x="67" y="32"/>
                      <a:pt x="68" y="32"/>
                      <a:pt x="69" y="33"/>
                    </a:cubicBezTo>
                    <a:cubicBezTo>
                      <a:pt x="77" y="36"/>
                      <a:pt x="101" y="51"/>
                      <a:pt x="123" y="64"/>
                    </a:cubicBezTo>
                    <a:cubicBezTo>
                      <a:pt x="134" y="70"/>
                      <a:pt x="145" y="77"/>
                      <a:pt x="153" y="81"/>
                    </a:cubicBezTo>
                    <a:cubicBezTo>
                      <a:pt x="161" y="86"/>
                      <a:pt x="166" y="89"/>
                      <a:pt x="166" y="89"/>
                    </a:cubicBezTo>
                    <a:cubicBezTo>
                      <a:pt x="166" y="89"/>
                      <a:pt x="167" y="89"/>
                      <a:pt x="168" y="88"/>
                    </a:cubicBezTo>
                    <a:cubicBezTo>
                      <a:pt x="168" y="88"/>
                      <a:pt x="168" y="88"/>
                      <a:pt x="168" y="88"/>
                    </a:cubicBezTo>
                    <a:cubicBezTo>
                      <a:pt x="168" y="87"/>
                      <a:pt x="168" y="87"/>
                      <a:pt x="168" y="87"/>
                    </a:cubicBezTo>
                    <a:cubicBezTo>
                      <a:pt x="167" y="86"/>
                      <a:pt x="167" y="86"/>
                      <a:pt x="167" y="86"/>
                    </a:cubicBezTo>
                    <a:cubicBezTo>
                      <a:pt x="166" y="85"/>
                      <a:pt x="164" y="84"/>
                      <a:pt x="161" y="82"/>
                    </a:cubicBezTo>
                    <a:cubicBezTo>
                      <a:pt x="150" y="75"/>
                      <a:pt x="128" y="61"/>
                      <a:pt x="109" y="50"/>
                    </a:cubicBezTo>
                    <a:cubicBezTo>
                      <a:pt x="99" y="44"/>
                      <a:pt x="90" y="38"/>
                      <a:pt x="83" y="34"/>
                    </a:cubicBezTo>
                    <a:cubicBezTo>
                      <a:pt x="80" y="32"/>
                      <a:pt x="77" y="30"/>
                      <a:pt x="75" y="29"/>
                    </a:cubicBezTo>
                    <a:cubicBezTo>
                      <a:pt x="74" y="29"/>
                      <a:pt x="74" y="28"/>
                      <a:pt x="73" y="28"/>
                    </a:cubicBezTo>
                    <a:cubicBezTo>
                      <a:pt x="73" y="27"/>
                      <a:pt x="73" y="27"/>
                      <a:pt x="73" y="27"/>
                    </a:cubicBezTo>
                    <a:cubicBezTo>
                      <a:pt x="73" y="27"/>
                      <a:pt x="73" y="27"/>
                      <a:pt x="73" y="27"/>
                    </a:cubicBezTo>
                    <a:cubicBezTo>
                      <a:pt x="73" y="27"/>
                      <a:pt x="73" y="27"/>
                      <a:pt x="73" y="27"/>
                    </a:cubicBezTo>
                    <a:cubicBezTo>
                      <a:pt x="72" y="28"/>
                      <a:pt x="72" y="28"/>
                      <a:pt x="72" y="28"/>
                    </a:cubicBezTo>
                    <a:cubicBezTo>
                      <a:pt x="73" y="27"/>
                      <a:pt x="73" y="27"/>
                      <a:pt x="73" y="27"/>
                    </a:cubicBezTo>
                    <a:cubicBezTo>
                      <a:pt x="73" y="27"/>
                      <a:pt x="73" y="27"/>
                      <a:pt x="73" y="27"/>
                    </a:cubicBezTo>
                    <a:cubicBezTo>
                      <a:pt x="72" y="28"/>
                      <a:pt x="72" y="28"/>
                      <a:pt x="72" y="28"/>
                    </a:cubicBezTo>
                    <a:cubicBezTo>
                      <a:pt x="73" y="27"/>
                      <a:pt x="73" y="27"/>
                      <a:pt x="73" y="27"/>
                    </a:cubicBezTo>
                    <a:cubicBezTo>
                      <a:pt x="72" y="28"/>
                      <a:pt x="72" y="28"/>
                      <a:pt x="72" y="28"/>
                    </a:cubicBezTo>
                    <a:cubicBezTo>
                      <a:pt x="73" y="28"/>
                      <a:pt x="73" y="28"/>
                      <a:pt x="73" y="28"/>
                    </a:cubicBezTo>
                    <a:cubicBezTo>
                      <a:pt x="73" y="27"/>
                      <a:pt x="73" y="27"/>
                      <a:pt x="73" y="27"/>
                    </a:cubicBezTo>
                    <a:cubicBezTo>
                      <a:pt x="72" y="28"/>
                      <a:pt x="72" y="28"/>
                      <a:pt x="72" y="28"/>
                    </a:cubicBezTo>
                    <a:cubicBezTo>
                      <a:pt x="73" y="28"/>
                      <a:pt x="73" y="28"/>
                      <a:pt x="73" y="28"/>
                    </a:cubicBezTo>
                    <a:cubicBezTo>
                      <a:pt x="72" y="28"/>
                      <a:pt x="72" y="28"/>
                      <a:pt x="72" y="28"/>
                    </a:cubicBezTo>
                    <a:cubicBezTo>
                      <a:pt x="73" y="28"/>
                      <a:pt x="73" y="28"/>
                      <a:pt x="73" y="28"/>
                    </a:cubicBezTo>
                    <a:cubicBezTo>
                      <a:pt x="73" y="28"/>
                      <a:pt x="73" y="28"/>
                      <a:pt x="73" y="28"/>
                    </a:cubicBezTo>
                    <a:cubicBezTo>
                      <a:pt x="72" y="28"/>
                      <a:pt x="72" y="28"/>
                      <a:pt x="72" y="28"/>
                    </a:cubicBezTo>
                    <a:cubicBezTo>
                      <a:pt x="73" y="28"/>
                      <a:pt x="73" y="28"/>
                      <a:pt x="73" y="28"/>
                    </a:cubicBezTo>
                    <a:cubicBezTo>
                      <a:pt x="72" y="28"/>
                      <a:pt x="72" y="28"/>
                      <a:pt x="72" y="28"/>
                    </a:cubicBezTo>
                    <a:cubicBezTo>
                      <a:pt x="73" y="29"/>
                      <a:pt x="73" y="29"/>
                      <a:pt x="73" y="29"/>
                    </a:cubicBezTo>
                    <a:cubicBezTo>
                      <a:pt x="72" y="28"/>
                      <a:pt x="72" y="28"/>
                      <a:pt x="72" y="28"/>
                    </a:cubicBezTo>
                    <a:cubicBezTo>
                      <a:pt x="72" y="30"/>
                      <a:pt x="72" y="30"/>
                      <a:pt x="72" y="30"/>
                    </a:cubicBezTo>
                    <a:cubicBezTo>
                      <a:pt x="73" y="29"/>
                      <a:pt x="73" y="29"/>
                      <a:pt x="73" y="29"/>
                    </a:cubicBezTo>
                    <a:cubicBezTo>
                      <a:pt x="72" y="28"/>
                      <a:pt x="72" y="28"/>
                      <a:pt x="72" y="28"/>
                    </a:cubicBezTo>
                    <a:cubicBezTo>
                      <a:pt x="72" y="30"/>
                      <a:pt x="72" y="30"/>
                      <a:pt x="72" y="30"/>
                    </a:cubicBezTo>
                    <a:cubicBezTo>
                      <a:pt x="72" y="29"/>
                      <a:pt x="72" y="29"/>
                      <a:pt x="72" y="29"/>
                    </a:cubicBezTo>
                    <a:cubicBezTo>
                      <a:pt x="72" y="30"/>
                      <a:pt x="72" y="30"/>
                      <a:pt x="72" y="30"/>
                    </a:cubicBezTo>
                    <a:cubicBezTo>
                      <a:pt x="72" y="30"/>
                      <a:pt x="72" y="30"/>
                      <a:pt x="72" y="30"/>
                    </a:cubicBezTo>
                    <a:cubicBezTo>
                      <a:pt x="72" y="29"/>
                      <a:pt x="72" y="29"/>
                      <a:pt x="72" y="29"/>
                    </a:cubicBezTo>
                    <a:cubicBezTo>
                      <a:pt x="72" y="30"/>
                      <a:pt x="72" y="30"/>
                      <a:pt x="72" y="30"/>
                    </a:cubicBezTo>
                    <a:cubicBezTo>
                      <a:pt x="72" y="29"/>
                      <a:pt x="72" y="29"/>
                      <a:pt x="72" y="29"/>
                    </a:cubicBezTo>
                    <a:cubicBezTo>
                      <a:pt x="72" y="30"/>
                      <a:pt x="72" y="30"/>
                      <a:pt x="72" y="30"/>
                    </a:cubicBezTo>
                    <a:cubicBezTo>
                      <a:pt x="72" y="30"/>
                      <a:pt x="72" y="30"/>
                      <a:pt x="72" y="30"/>
                    </a:cubicBezTo>
                    <a:cubicBezTo>
                      <a:pt x="72" y="29"/>
                      <a:pt x="72" y="29"/>
                      <a:pt x="72" y="29"/>
                    </a:cubicBezTo>
                    <a:cubicBezTo>
                      <a:pt x="72" y="30"/>
                      <a:pt x="72" y="30"/>
                      <a:pt x="72" y="30"/>
                    </a:cubicBezTo>
                    <a:cubicBezTo>
                      <a:pt x="72" y="30"/>
                      <a:pt x="72" y="30"/>
                      <a:pt x="73" y="30"/>
                    </a:cubicBezTo>
                    <a:cubicBezTo>
                      <a:pt x="77" y="32"/>
                      <a:pt x="85" y="37"/>
                      <a:pt x="95" y="42"/>
                    </a:cubicBezTo>
                    <a:cubicBezTo>
                      <a:pt x="109" y="51"/>
                      <a:pt x="128" y="63"/>
                      <a:pt x="144" y="72"/>
                    </a:cubicBezTo>
                    <a:cubicBezTo>
                      <a:pt x="152" y="76"/>
                      <a:pt x="158" y="81"/>
                      <a:pt x="164" y="84"/>
                    </a:cubicBezTo>
                    <a:cubicBezTo>
                      <a:pt x="166" y="85"/>
                      <a:pt x="169" y="86"/>
                      <a:pt x="170" y="87"/>
                    </a:cubicBezTo>
                    <a:cubicBezTo>
                      <a:pt x="171" y="87"/>
                      <a:pt x="172" y="88"/>
                      <a:pt x="172" y="88"/>
                    </a:cubicBezTo>
                    <a:cubicBezTo>
                      <a:pt x="173" y="88"/>
                      <a:pt x="173" y="88"/>
                      <a:pt x="174" y="88"/>
                    </a:cubicBezTo>
                    <a:cubicBezTo>
                      <a:pt x="175" y="88"/>
                      <a:pt x="175" y="88"/>
                      <a:pt x="175" y="88"/>
                    </a:cubicBezTo>
                    <a:cubicBezTo>
                      <a:pt x="175" y="88"/>
                      <a:pt x="175" y="88"/>
                      <a:pt x="175" y="88"/>
                    </a:cubicBezTo>
                    <a:cubicBezTo>
                      <a:pt x="176" y="87"/>
                      <a:pt x="176" y="87"/>
                      <a:pt x="176" y="87"/>
                    </a:cubicBezTo>
                    <a:cubicBezTo>
                      <a:pt x="176" y="86"/>
                      <a:pt x="175" y="86"/>
                      <a:pt x="175" y="86"/>
                    </a:cubicBezTo>
                    <a:cubicBezTo>
                      <a:pt x="126" y="55"/>
                      <a:pt x="126" y="55"/>
                      <a:pt x="126" y="55"/>
                    </a:cubicBezTo>
                    <a:cubicBezTo>
                      <a:pt x="181" y="85"/>
                      <a:pt x="181" y="85"/>
                      <a:pt x="181" y="85"/>
                    </a:cubicBezTo>
                    <a:cubicBezTo>
                      <a:pt x="182" y="86"/>
                      <a:pt x="182" y="86"/>
                      <a:pt x="183" y="85"/>
                    </a:cubicBezTo>
                    <a:cubicBezTo>
                      <a:pt x="183" y="84"/>
                      <a:pt x="183" y="84"/>
                      <a:pt x="183" y="84"/>
                    </a:cubicBezTo>
                    <a:cubicBezTo>
                      <a:pt x="183" y="83"/>
                      <a:pt x="183" y="83"/>
                      <a:pt x="183" y="83"/>
                    </a:cubicBezTo>
                    <a:cubicBezTo>
                      <a:pt x="182" y="82"/>
                      <a:pt x="182" y="82"/>
                      <a:pt x="182" y="82"/>
                    </a:cubicBezTo>
                    <a:cubicBezTo>
                      <a:pt x="181" y="81"/>
                      <a:pt x="179" y="80"/>
                      <a:pt x="175" y="78"/>
                    </a:cubicBezTo>
                    <a:cubicBezTo>
                      <a:pt x="153" y="63"/>
                      <a:pt x="86" y="23"/>
                      <a:pt x="86" y="23"/>
                    </a:cubicBezTo>
                    <a:cubicBezTo>
                      <a:pt x="86" y="24"/>
                      <a:pt x="86" y="24"/>
                      <a:pt x="86" y="24"/>
                    </a:cubicBezTo>
                    <a:cubicBezTo>
                      <a:pt x="85" y="25"/>
                      <a:pt x="85" y="25"/>
                      <a:pt x="85" y="25"/>
                    </a:cubicBezTo>
                    <a:cubicBezTo>
                      <a:pt x="189" y="83"/>
                      <a:pt x="189" y="83"/>
                      <a:pt x="189" y="83"/>
                    </a:cubicBezTo>
                    <a:cubicBezTo>
                      <a:pt x="189" y="83"/>
                      <a:pt x="190" y="83"/>
                      <a:pt x="190" y="83"/>
                    </a:cubicBezTo>
                    <a:cubicBezTo>
                      <a:pt x="191" y="83"/>
                      <a:pt x="191" y="82"/>
                      <a:pt x="191" y="82"/>
                    </a:cubicBezTo>
                    <a:cubicBezTo>
                      <a:pt x="191" y="81"/>
                      <a:pt x="191" y="81"/>
                      <a:pt x="191" y="81"/>
                    </a:cubicBezTo>
                    <a:cubicBezTo>
                      <a:pt x="190" y="80"/>
                      <a:pt x="190" y="80"/>
                      <a:pt x="190" y="80"/>
                    </a:cubicBezTo>
                    <a:cubicBezTo>
                      <a:pt x="190" y="80"/>
                      <a:pt x="189" y="80"/>
                      <a:pt x="188" y="79"/>
                    </a:cubicBezTo>
                    <a:cubicBezTo>
                      <a:pt x="182" y="75"/>
                      <a:pt x="159" y="61"/>
                      <a:pt x="137" y="47"/>
                    </a:cubicBezTo>
                    <a:cubicBezTo>
                      <a:pt x="126" y="41"/>
                      <a:pt x="116" y="34"/>
                      <a:pt x="108" y="30"/>
                    </a:cubicBezTo>
                    <a:cubicBezTo>
                      <a:pt x="104" y="27"/>
                      <a:pt x="101" y="25"/>
                      <a:pt x="99" y="24"/>
                    </a:cubicBezTo>
                    <a:cubicBezTo>
                      <a:pt x="98" y="23"/>
                      <a:pt x="97" y="22"/>
                      <a:pt x="97" y="22"/>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2"/>
                      <a:pt x="96" y="22"/>
                    </a:cubicBezTo>
                    <a:cubicBezTo>
                      <a:pt x="95" y="22"/>
                      <a:pt x="95" y="22"/>
                      <a:pt x="95" y="22"/>
                    </a:cubicBezTo>
                    <a:cubicBezTo>
                      <a:pt x="96" y="22"/>
                      <a:pt x="96" y="22"/>
                      <a:pt x="96" y="22"/>
                    </a:cubicBezTo>
                    <a:cubicBezTo>
                      <a:pt x="96" y="22"/>
                      <a:pt x="96" y="22"/>
                      <a:pt x="96" y="22"/>
                    </a:cubicBezTo>
                    <a:cubicBezTo>
                      <a:pt x="95" y="22"/>
                      <a:pt x="95" y="22"/>
                      <a:pt x="95" y="22"/>
                    </a:cubicBezTo>
                    <a:cubicBezTo>
                      <a:pt x="96" y="22"/>
                      <a:pt x="96" y="22"/>
                      <a:pt x="96" y="22"/>
                    </a:cubicBezTo>
                    <a:cubicBezTo>
                      <a:pt x="95" y="22"/>
                      <a:pt x="95" y="22"/>
                      <a:pt x="95" y="22"/>
                    </a:cubicBezTo>
                    <a:cubicBezTo>
                      <a:pt x="96" y="23"/>
                      <a:pt x="96" y="23"/>
                      <a:pt x="96" y="23"/>
                    </a:cubicBezTo>
                    <a:cubicBezTo>
                      <a:pt x="96" y="22"/>
                      <a:pt x="96" y="22"/>
                      <a:pt x="96" y="22"/>
                    </a:cubicBezTo>
                    <a:cubicBezTo>
                      <a:pt x="95" y="22"/>
                      <a:pt x="95" y="22"/>
                      <a:pt x="95" y="22"/>
                    </a:cubicBezTo>
                    <a:cubicBezTo>
                      <a:pt x="96" y="23"/>
                      <a:pt x="96" y="23"/>
                      <a:pt x="96" y="23"/>
                    </a:cubicBezTo>
                    <a:cubicBezTo>
                      <a:pt x="95" y="22"/>
                      <a:pt x="95" y="22"/>
                      <a:pt x="95" y="22"/>
                    </a:cubicBezTo>
                    <a:cubicBezTo>
                      <a:pt x="94" y="24"/>
                      <a:pt x="94" y="24"/>
                      <a:pt x="94" y="24"/>
                    </a:cubicBezTo>
                    <a:cubicBezTo>
                      <a:pt x="193" y="81"/>
                      <a:pt x="193" y="81"/>
                      <a:pt x="193" y="81"/>
                    </a:cubicBezTo>
                    <a:cubicBezTo>
                      <a:pt x="194" y="81"/>
                      <a:pt x="195" y="81"/>
                      <a:pt x="195" y="80"/>
                    </a:cubicBezTo>
                    <a:cubicBezTo>
                      <a:pt x="196" y="80"/>
                      <a:pt x="196" y="79"/>
                      <a:pt x="195" y="78"/>
                    </a:cubicBezTo>
                    <a:cubicBezTo>
                      <a:pt x="195" y="78"/>
                      <a:pt x="189" y="75"/>
                      <a:pt x="180" y="69"/>
                    </a:cubicBezTo>
                    <a:cubicBezTo>
                      <a:pt x="167" y="62"/>
                      <a:pt x="147" y="50"/>
                      <a:pt x="130" y="39"/>
                    </a:cubicBezTo>
                    <a:cubicBezTo>
                      <a:pt x="122" y="34"/>
                      <a:pt x="115" y="29"/>
                      <a:pt x="109" y="26"/>
                    </a:cubicBezTo>
                    <a:cubicBezTo>
                      <a:pt x="107" y="24"/>
                      <a:pt x="104" y="23"/>
                      <a:pt x="103" y="22"/>
                    </a:cubicBezTo>
                    <a:cubicBezTo>
                      <a:pt x="102" y="21"/>
                      <a:pt x="102" y="21"/>
                      <a:pt x="101" y="20"/>
                    </a:cubicBezTo>
                    <a:cubicBezTo>
                      <a:pt x="101" y="20"/>
                      <a:pt x="101" y="20"/>
                      <a:pt x="101" y="20"/>
                    </a:cubicBezTo>
                    <a:cubicBezTo>
                      <a:pt x="101" y="20"/>
                      <a:pt x="101" y="20"/>
                      <a:pt x="101" y="20"/>
                    </a:cubicBezTo>
                    <a:cubicBezTo>
                      <a:pt x="101" y="20"/>
                      <a:pt x="101" y="20"/>
                      <a:pt x="101" y="20"/>
                    </a:cubicBezTo>
                    <a:cubicBezTo>
                      <a:pt x="101" y="20"/>
                      <a:pt x="101" y="20"/>
                      <a:pt x="101" y="20"/>
                    </a:cubicBezTo>
                    <a:cubicBezTo>
                      <a:pt x="101" y="20"/>
                      <a:pt x="101" y="20"/>
                      <a:pt x="101" y="20"/>
                    </a:cubicBezTo>
                    <a:cubicBezTo>
                      <a:pt x="101" y="20"/>
                      <a:pt x="101" y="20"/>
                      <a:pt x="101" y="20"/>
                    </a:cubicBezTo>
                    <a:cubicBezTo>
                      <a:pt x="100" y="21"/>
                      <a:pt x="100" y="21"/>
                      <a:pt x="100" y="21"/>
                    </a:cubicBezTo>
                    <a:cubicBezTo>
                      <a:pt x="101" y="21"/>
                      <a:pt x="101" y="21"/>
                      <a:pt x="101" y="21"/>
                    </a:cubicBezTo>
                    <a:cubicBezTo>
                      <a:pt x="101" y="20"/>
                      <a:pt x="101" y="20"/>
                      <a:pt x="101" y="20"/>
                    </a:cubicBezTo>
                    <a:cubicBezTo>
                      <a:pt x="100" y="21"/>
                      <a:pt x="100" y="21"/>
                      <a:pt x="100" y="21"/>
                    </a:cubicBezTo>
                    <a:cubicBezTo>
                      <a:pt x="101" y="21"/>
                      <a:pt x="101" y="21"/>
                      <a:pt x="101" y="21"/>
                    </a:cubicBezTo>
                    <a:cubicBezTo>
                      <a:pt x="100" y="21"/>
                      <a:pt x="100" y="21"/>
                      <a:pt x="100" y="21"/>
                    </a:cubicBezTo>
                    <a:cubicBezTo>
                      <a:pt x="101" y="22"/>
                      <a:pt x="101" y="22"/>
                      <a:pt x="101" y="22"/>
                    </a:cubicBezTo>
                    <a:cubicBezTo>
                      <a:pt x="101" y="21"/>
                      <a:pt x="101" y="21"/>
                      <a:pt x="101" y="21"/>
                    </a:cubicBezTo>
                    <a:cubicBezTo>
                      <a:pt x="100" y="21"/>
                      <a:pt x="100" y="21"/>
                      <a:pt x="100" y="21"/>
                    </a:cubicBezTo>
                    <a:cubicBezTo>
                      <a:pt x="101" y="22"/>
                      <a:pt x="101" y="22"/>
                      <a:pt x="101" y="22"/>
                    </a:cubicBezTo>
                    <a:cubicBezTo>
                      <a:pt x="100" y="21"/>
                      <a:pt x="100" y="21"/>
                      <a:pt x="100" y="21"/>
                    </a:cubicBezTo>
                    <a:cubicBezTo>
                      <a:pt x="99" y="22"/>
                      <a:pt x="99" y="22"/>
                      <a:pt x="99" y="22"/>
                    </a:cubicBezTo>
                    <a:cubicBezTo>
                      <a:pt x="99" y="22"/>
                      <a:pt x="124" y="36"/>
                      <a:pt x="149" y="50"/>
                    </a:cubicBezTo>
                    <a:cubicBezTo>
                      <a:pt x="162" y="57"/>
                      <a:pt x="175" y="64"/>
                      <a:pt x="184" y="70"/>
                    </a:cubicBezTo>
                    <a:cubicBezTo>
                      <a:pt x="189" y="72"/>
                      <a:pt x="193" y="75"/>
                      <a:pt x="196" y="76"/>
                    </a:cubicBezTo>
                    <a:cubicBezTo>
                      <a:pt x="198" y="77"/>
                      <a:pt x="199" y="78"/>
                      <a:pt x="200" y="78"/>
                    </a:cubicBezTo>
                    <a:cubicBezTo>
                      <a:pt x="200" y="78"/>
                      <a:pt x="200" y="78"/>
                      <a:pt x="201" y="79"/>
                    </a:cubicBezTo>
                    <a:cubicBezTo>
                      <a:pt x="201" y="79"/>
                      <a:pt x="201" y="79"/>
                      <a:pt x="201" y="79"/>
                    </a:cubicBezTo>
                    <a:cubicBezTo>
                      <a:pt x="201" y="79"/>
                      <a:pt x="201" y="79"/>
                      <a:pt x="202" y="79"/>
                    </a:cubicBezTo>
                    <a:cubicBezTo>
                      <a:pt x="202" y="79"/>
                      <a:pt x="202" y="79"/>
                      <a:pt x="203" y="78"/>
                    </a:cubicBezTo>
                    <a:cubicBezTo>
                      <a:pt x="203" y="78"/>
                      <a:pt x="203" y="78"/>
                      <a:pt x="203" y="78"/>
                    </a:cubicBezTo>
                    <a:cubicBezTo>
                      <a:pt x="203" y="77"/>
                      <a:pt x="203" y="77"/>
                      <a:pt x="203" y="77"/>
                    </a:cubicBezTo>
                    <a:cubicBezTo>
                      <a:pt x="203" y="76"/>
                      <a:pt x="203" y="76"/>
                      <a:pt x="203" y="76"/>
                    </a:cubicBezTo>
                    <a:cubicBezTo>
                      <a:pt x="202" y="75"/>
                      <a:pt x="201" y="75"/>
                      <a:pt x="200" y="74"/>
                    </a:cubicBezTo>
                    <a:cubicBezTo>
                      <a:pt x="197" y="71"/>
                      <a:pt x="189" y="66"/>
                      <a:pt x="180" y="60"/>
                    </a:cubicBezTo>
                    <a:cubicBezTo>
                      <a:pt x="153" y="43"/>
                      <a:pt x="109" y="18"/>
                      <a:pt x="109" y="18"/>
                    </a:cubicBezTo>
                    <a:cubicBezTo>
                      <a:pt x="109" y="18"/>
                      <a:pt x="109" y="18"/>
                      <a:pt x="108" y="18"/>
                    </a:cubicBezTo>
                    <a:cubicBezTo>
                      <a:pt x="108" y="18"/>
                      <a:pt x="108" y="18"/>
                      <a:pt x="107" y="18"/>
                    </a:cubicBezTo>
                    <a:cubicBezTo>
                      <a:pt x="107" y="19"/>
                      <a:pt x="107" y="19"/>
                      <a:pt x="107" y="20"/>
                    </a:cubicBezTo>
                    <a:cubicBezTo>
                      <a:pt x="107" y="20"/>
                      <a:pt x="108" y="20"/>
                      <a:pt x="108" y="21"/>
                    </a:cubicBezTo>
                    <a:cubicBezTo>
                      <a:pt x="207" y="78"/>
                      <a:pt x="207" y="78"/>
                      <a:pt x="207" y="78"/>
                    </a:cubicBezTo>
                    <a:cubicBezTo>
                      <a:pt x="207" y="78"/>
                      <a:pt x="208" y="78"/>
                      <a:pt x="209" y="77"/>
                    </a:cubicBezTo>
                    <a:cubicBezTo>
                      <a:pt x="209" y="76"/>
                      <a:pt x="209" y="76"/>
                      <a:pt x="209" y="76"/>
                    </a:cubicBezTo>
                    <a:cubicBezTo>
                      <a:pt x="209" y="76"/>
                      <a:pt x="209" y="76"/>
                      <a:pt x="209" y="75"/>
                    </a:cubicBezTo>
                    <a:cubicBezTo>
                      <a:pt x="208" y="75"/>
                      <a:pt x="208" y="75"/>
                      <a:pt x="208" y="75"/>
                    </a:cubicBezTo>
                    <a:cubicBezTo>
                      <a:pt x="207" y="74"/>
                      <a:pt x="205" y="72"/>
                      <a:pt x="201" y="70"/>
                    </a:cubicBezTo>
                    <a:cubicBezTo>
                      <a:pt x="190" y="63"/>
                      <a:pt x="168" y="51"/>
                      <a:pt x="149" y="39"/>
                    </a:cubicBezTo>
                    <a:cubicBezTo>
                      <a:pt x="140" y="34"/>
                      <a:pt x="131" y="28"/>
                      <a:pt x="124" y="24"/>
                    </a:cubicBezTo>
                    <a:cubicBezTo>
                      <a:pt x="121" y="22"/>
                      <a:pt x="118" y="20"/>
                      <a:pt x="116" y="19"/>
                    </a:cubicBezTo>
                    <a:cubicBezTo>
                      <a:pt x="116" y="18"/>
                      <a:pt x="115" y="18"/>
                      <a:pt x="114" y="17"/>
                    </a:cubicBezTo>
                    <a:cubicBezTo>
                      <a:pt x="114" y="17"/>
                      <a:pt x="114" y="17"/>
                      <a:pt x="114" y="17"/>
                    </a:cubicBezTo>
                    <a:cubicBezTo>
                      <a:pt x="114" y="17"/>
                      <a:pt x="114" y="17"/>
                      <a:pt x="114" y="17"/>
                    </a:cubicBezTo>
                    <a:cubicBezTo>
                      <a:pt x="113" y="17"/>
                      <a:pt x="113" y="17"/>
                      <a:pt x="113" y="17"/>
                    </a:cubicBezTo>
                    <a:cubicBezTo>
                      <a:pt x="114" y="17"/>
                      <a:pt x="114" y="17"/>
                      <a:pt x="114" y="17"/>
                    </a:cubicBezTo>
                    <a:cubicBezTo>
                      <a:pt x="114" y="17"/>
                      <a:pt x="114" y="17"/>
                      <a:pt x="114" y="17"/>
                    </a:cubicBezTo>
                    <a:cubicBezTo>
                      <a:pt x="113" y="17"/>
                      <a:pt x="113" y="17"/>
                      <a:pt x="113" y="17"/>
                    </a:cubicBezTo>
                    <a:cubicBezTo>
                      <a:pt x="114" y="17"/>
                      <a:pt x="114" y="17"/>
                      <a:pt x="114" y="17"/>
                    </a:cubicBezTo>
                    <a:cubicBezTo>
                      <a:pt x="113" y="17"/>
                      <a:pt x="113" y="17"/>
                      <a:pt x="113" y="17"/>
                    </a:cubicBezTo>
                    <a:cubicBezTo>
                      <a:pt x="114" y="18"/>
                      <a:pt x="114" y="18"/>
                      <a:pt x="114" y="18"/>
                    </a:cubicBezTo>
                    <a:cubicBezTo>
                      <a:pt x="114" y="17"/>
                      <a:pt x="114" y="17"/>
                      <a:pt x="114" y="17"/>
                    </a:cubicBezTo>
                    <a:cubicBezTo>
                      <a:pt x="113" y="17"/>
                      <a:pt x="113" y="17"/>
                      <a:pt x="113" y="17"/>
                    </a:cubicBezTo>
                    <a:cubicBezTo>
                      <a:pt x="114" y="18"/>
                      <a:pt x="114" y="18"/>
                      <a:pt x="114" y="18"/>
                    </a:cubicBezTo>
                    <a:cubicBezTo>
                      <a:pt x="114" y="18"/>
                      <a:pt x="114" y="18"/>
                      <a:pt x="114" y="18"/>
                    </a:cubicBezTo>
                    <a:cubicBezTo>
                      <a:pt x="113" y="17"/>
                      <a:pt x="113" y="17"/>
                      <a:pt x="113" y="17"/>
                    </a:cubicBezTo>
                    <a:cubicBezTo>
                      <a:pt x="113" y="19"/>
                      <a:pt x="113" y="19"/>
                      <a:pt x="113" y="19"/>
                    </a:cubicBezTo>
                    <a:cubicBezTo>
                      <a:pt x="114" y="18"/>
                      <a:pt x="114" y="18"/>
                      <a:pt x="114" y="18"/>
                    </a:cubicBezTo>
                    <a:cubicBezTo>
                      <a:pt x="113" y="17"/>
                      <a:pt x="113" y="17"/>
                      <a:pt x="113" y="17"/>
                    </a:cubicBezTo>
                    <a:cubicBezTo>
                      <a:pt x="113" y="19"/>
                      <a:pt x="113" y="19"/>
                      <a:pt x="113" y="19"/>
                    </a:cubicBezTo>
                    <a:cubicBezTo>
                      <a:pt x="113" y="17"/>
                      <a:pt x="113" y="17"/>
                      <a:pt x="113" y="17"/>
                    </a:cubicBezTo>
                    <a:cubicBezTo>
                      <a:pt x="113" y="19"/>
                      <a:pt x="113" y="19"/>
                      <a:pt x="113" y="19"/>
                    </a:cubicBezTo>
                    <a:cubicBezTo>
                      <a:pt x="113" y="19"/>
                      <a:pt x="113" y="19"/>
                      <a:pt x="113" y="19"/>
                    </a:cubicBezTo>
                    <a:cubicBezTo>
                      <a:pt x="113" y="17"/>
                      <a:pt x="113" y="17"/>
                      <a:pt x="113" y="17"/>
                    </a:cubicBezTo>
                    <a:cubicBezTo>
                      <a:pt x="113" y="19"/>
                      <a:pt x="113" y="19"/>
                      <a:pt x="113" y="19"/>
                    </a:cubicBezTo>
                    <a:cubicBezTo>
                      <a:pt x="113" y="17"/>
                      <a:pt x="113" y="17"/>
                      <a:pt x="113" y="17"/>
                    </a:cubicBezTo>
                    <a:cubicBezTo>
                      <a:pt x="112" y="19"/>
                      <a:pt x="112" y="19"/>
                      <a:pt x="112" y="19"/>
                    </a:cubicBezTo>
                    <a:cubicBezTo>
                      <a:pt x="113" y="19"/>
                      <a:pt x="113" y="19"/>
                      <a:pt x="113" y="19"/>
                    </a:cubicBezTo>
                    <a:cubicBezTo>
                      <a:pt x="113" y="17"/>
                      <a:pt x="113" y="17"/>
                      <a:pt x="113" y="17"/>
                    </a:cubicBezTo>
                    <a:cubicBezTo>
                      <a:pt x="112" y="19"/>
                      <a:pt x="112" y="19"/>
                      <a:pt x="112" y="19"/>
                    </a:cubicBezTo>
                    <a:cubicBezTo>
                      <a:pt x="113" y="18"/>
                      <a:pt x="113" y="18"/>
                      <a:pt x="113" y="18"/>
                    </a:cubicBezTo>
                    <a:cubicBezTo>
                      <a:pt x="112" y="19"/>
                      <a:pt x="112" y="19"/>
                      <a:pt x="112" y="19"/>
                    </a:cubicBezTo>
                    <a:cubicBezTo>
                      <a:pt x="112" y="19"/>
                      <a:pt x="112" y="19"/>
                      <a:pt x="112" y="19"/>
                    </a:cubicBezTo>
                    <a:cubicBezTo>
                      <a:pt x="113" y="18"/>
                      <a:pt x="113" y="18"/>
                      <a:pt x="113" y="18"/>
                    </a:cubicBezTo>
                    <a:cubicBezTo>
                      <a:pt x="112" y="19"/>
                      <a:pt x="112" y="19"/>
                      <a:pt x="112" y="19"/>
                    </a:cubicBezTo>
                    <a:cubicBezTo>
                      <a:pt x="113" y="19"/>
                      <a:pt x="113" y="19"/>
                      <a:pt x="114" y="19"/>
                    </a:cubicBezTo>
                    <a:cubicBezTo>
                      <a:pt x="121" y="23"/>
                      <a:pt x="146" y="37"/>
                      <a:pt x="169" y="50"/>
                    </a:cubicBezTo>
                    <a:cubicBezTo>
                      <a:pt x="180" y="57"/>
                      <a:pt x="191" y="63"/>
                      <a:pt x="199" y="68"/>
                    </a:cubicBezTo>
                    <a:cubicBezTo>
                      <a:pt x="207" y="72"/>
                      <a:pt x="212" y="75"/>
                      <a:pt x="212" y="75"/>
                    </a:cubicBezTo>
                    <a:cubicBezTo>
                      <a:pt x="213" y="76"/>
                      <a:pt x="214" y="76"/>
                      <a:pt x="214" y="75"/>
                    </a:cubicBezTo>
                    <a:cubicBezTo>
                      <a:pt x="215" y="74"/>
                      <a:pt x="215" y="74"/>
                      <a:pt x="215" y="74"/>
                    </a:cubicBezTo>
                    <a:cubicBezTo>
                      <a:pt x="215" y="73"/>
                      <a:pt x="214" y="73"/>
                      <a:pt x="214" y="73"/>
                    </a:cubicBezTo>
                    <a:cubicBezTo>
                      <a:pt x="214" y="72"/>
                      <a:pt x="213" y="71"/>
                      <a:pt x="212" y="71"/>
                    </a:cubicBezTo>
                    <a:cubicBezTo>
                      <a:pt x="208" y="68"/>
                      <a:pt x="201" y="63"/>
                      <a:pt x="191" y="57"/>
                    </a:cubicBezTo>
                    <a:cubicBezTo>
                      <a:pt x="177" y="48"/>
                      <a:pt x="160" y="38"/>
                      <a:pt x="145" y="29"/>
                    </a:cubicBezTo>
                    <a:cubicBezTo>
                      <a:pt x="138" y="25"/>
                      <a:pt x="132" y="21"/>
                      <a:pt x="127" y="19"/>
                    </a:cubicBezTo>
                    <a:cubicBezTo>
                      <a:pt x="125" y="17"/>
                      <a:pt x="123" y="16"/>
                      <a:pt x="122" y="15"/>
                    </a:cubicBezTo>
                    <a:cubicBezTo>
                      <a:pt x="121" y="15"/>
                      <a:pt x="121" y="15"/>
                      <a:pt x="121" y="15"/>
                    </a:cubicBezTo>
                    <a:cubicBezTo>
                      <a:pt x="120" y="14"/>
                      <a:pt x="120" y="14"/>
                      <a:pt x="120" y="14"/>
                    </a:cubicBezTo>
                    <a:cubicBezTo>
                      <a:pt x="120" y="14"/>
                      <a:pt x="120" y="14"/>
                      <a:pt x="120" y="14"/>
                    </a:cubicBezTo>
                    <a:cubicBezTo>
                      <a:pt x="119" y="15"/>
                      <a:pt x="119" y="15"/>
                      <a:pt x="119" y="15"/>
                    </a:cubicBezTo>
                    <a:cubicBezTo>
                      <a:pt x="120" y="15"/>
                      <a:pt x="120" y="15"/>
                      <a:pt x="120" y="15"/>
                    </a:cubicBezTo>
                    <a:cubicBezTo>
                      <a:pt x="120" y="14"/>
                      <a:pt x="120" y="14"/>
                      <a:pt x="120" y="14"/>
                    </a:cubicBezTo>
                    <a:cubicBezTo>
                      <a:pt x="119" y="15"/>
                      <a:pt x="119" y="15"/>
                      <a:pt x="119" y="15"/>
                    </a:cubicBezTo>
                    <a:cubicBezTo>
                      <a:pt x="120" y="15"/>
                      <a:pt x="120" y="15"/>
                      <a:pt x="120" y="15"/>
                    </a:cubicBezTo>
                    <a:cubicBezTo>
                      <a:pt x="119" y="16"/>
                      <a:pt x="119" y="16"/>
                      <a:pt x="119" y="16"/>
                    </a:cubicBezTo>
                    <a:cubicBezTo>
                      <a:pt x="121" y="15"/>
                      <a:pt x="121" y="15"/>
                      <a:pt x="121" y="15"/>
                    </a:cubicBezTo>
                    <a:cubicBezTo>
                      <a:pt x="120" y="15"/>
                      <a:pt x="120" y="15"/>
                      <a:pt x="120" y="15"/>
                    </a:cubicBezTo>
                    <a:cubicBezTo>
                      <a:pt x="119" y="16"/>
                      <a:pt x="119" y="16"/>
                      <a:pt x="119" y="16"/>
                    </a:cubicBezTo>
                    <a:cubicBezTo>
                      <a:pt x="121" y="15"/>
                      <a:pt x="121" y="15"/>
                      <a:pt x="121" y="15"/>
                    </a:cubicBezTo>
                    <a:cubicBezTo>
                      <a:pt x="119" y="16"/>
                      <a:pt x="119" y="16"/>
                      <a:pt x="119" y="16"/>
                    </a:cubicBezTo>
                    <a:cubicBezTo>
                      <a:pt x="121" y="16"/>
                      <a:pt x="121" y="16"/>
                      <a:pt x="121" y="16"/>
                    </a:cubicBezTo>
                    <a:cubicBezTo>
                      <a:pt x="121" y="15"/>
                      <a:pt x="121" y="15"/>
                      <a:pt x="121" y="15"/>
                    </a:cubicBezTo>
                    <a:cubicBezTo>
                      <a:pt x="119" y="16"/>
                      <a:pt x="119" y="16"/>
                      <a:pt x="119" y="16"/>
                    </a:cubicBezTo>
                    <a:cubicBezTo>
                      <a:pt x="121" y="16"/>
                      <a:pt x="121" y="16"/>
                      <a:pt x="121" y="16"/>
                    </a:cubicBezTo>
                    <a:cubicBezTo>
                      <a:pt x="119" y="16"/>
                      <a:pt x="119" y="16"/>
                      <a:pt x="119" y="16"/>
                    </a:cubicBezTo>
                    <a:cubicBezTo>
                      <a:pt x="119" y="17"/>
                      <a:pt x="119" y="17"/>
                      <a:pt x="119" y="17"/>
                    </a:cubicBezTo>
                    <a:cubicBezTo>
                      <a:pt x="221" y="74"/>
                      <a:pt x="221" y="74"/>
                      <a:pt x="221" y="74"/>
                    </a:cubicBezTo>
                    <a:cubicBezTo>
                      <a:pt x="222" y="74"/>
                      <a:pt x="223" y="74"/>
                      <a:pt x="223" y="73"/>
                    </a:cubicBezTo>
                    <a:cubicBezTo>
                      <a:pt x="223" y="72"/>
                      <a:pt x="223" y="72"/>
                      <a:pt x="223" y="72"/>
                    </a:cubicBezTo>
                    <a:cubicBezTo>
                      <a:pt x="223" y="72"/>
                      <a:pt x="223" y="71"/>
                      <a:pt x="223" y="71"/>
                    </a:cubicBezTo>
                    <a:cubicBezTo>
                      <a:pt x="223" y="71"/>
                      <a:pt x="223" y="71"/>
                      <a:pt x="222" y="70"/>
                    </a:cubicBezTo>
                    <a:cubicBezTo>
                      <a:pt x="221" y="69"/>
                      <a:pt x="219" y="68"/>
                      <a:pt x="216" y="66"/>
                    </a:cubicBezTo>
                    <a:cubicBezTo>
                      <a:pt x="194" y="51"/>
                      <a:pt x="127" y="11"/>
                      <a:pt x="127" y="11"/>
                    </a:cubicBezTo>
                    <a:cubicBezTo>
                      <a:pt x="127" y="11"/>
                      <a:pt x="126" y="11"/>
                      <a:pt x="125" y="12"/>
                    </a:cubicBezTo>
                    <a:cubicBezTo>
                      <a:pt x="125" y="13"/>
                      <a:pt x="125" y="14"/>
                      <a:pt x="126" y="14"/>
                    </a:cubicBezTo>
                    <a:cubicBezTo>
                      <a:pt x="126" y="14"/>
                      <a:pt x="151" y="29"/>
                      <a:pt x="176" y="43"/>
                    </a:cubicBezTo>
                    <a:cubicBezTo>
                      <a:pt x="189" y="51"/>
                      <a:pt x="202" y="58"/>
                      <a:pt x="212" y="63"/>
                    </a:cubicBezTo>
                    <a:cubicBezTo>
                      <a:pt x="217" y="66"/>
                      <a:pt x="221" y="69"/>
                      <a:pt x="225" y="70"/>
                    </a:cubicBezTo>
                    <a:cubicBezTo>
                      <a:pt x="226" y="71"/>
                      <a:pt x="228" y="72"/>
                      <a:pt x="229" y="72"/>
                    </a:cubicBezTo>
                    <a:cubicBezTo>
                      <a:pt x="229" y="72"/>
                      <a:pt x="230" y="72"/>
                      <a:pt x="230" y="73"/>
                    </a:cubicBezTo>
                    <a:cubicBezTo>
                      <a:pt x="231" y="73"/>
                      <a:pt x="231" y="73"/>
                      <a:pt x="231" y="73"/>
                    </a:cubicBezTo>
                    <a:cubicBezTo>
                      <a:pt x="232" y="73"/>
                      <a:pt x="232" y="73"/>
                      <a:pt x="232" y="73"/>
                    </a:cubicBezTo>
                    <a:cubicBezTo>
                      <a:pt x="232" y="73"/>
                      <a:pt x="233" y="72"/>
                      <a:pt x="233" y="72"/>
                    </a:cubicBezTo>
                    <a:cubicBezTo>
                      <a:pt x="233" y="72"/>
                      <a:pt x="233" y="72"/>
                      <a:pt x="233" y="72"/>
                    </a:cubicBezTo>
                    <a:cubicBezTo>
                      <a:pt x="233" y="71"/>
                      <a:pt x="233" y="71"/>
                      <a:pt x="233" y="71"/>
                    </a:cubicBezTo>
                    <a:cubicBezTo>
                      <a:pt x="233" y="71"/>
                      <a:pt x="233" y="70"/>
                      <a:pt x="233" y="70"/>
                    </a:cubicBezTo>
                    <a:cubicBezTo>
                      <a:pt x="232" y="69"/>
                      <a:pt x="232" y="69"/>
                      <a:pt x="232" y="69"/>
                    </a:cubicBezTo>
                    <a:cubicBezTo>
                      <a:pt x="231" y="68"/>
                      <a:pt x="229" y="67"/>
                      <a:pt x="225" y="65"/>
                    </a:cubicBezTo>
                    <a:cubicBezTo>
                      <a:pt x="214" y="58"/>
                      <a:pt x="192" y="45"/>
                      <a:pt x="172" y="33"/>
                    </a:cubicBezTo>
                    <a:cubicBezTo>
                      <a:pt x="162" y="28"/>
                      <a:pt x="153" y="22"/>
                      <a:pt x="147" y="18"/>
                    </a:cubicBezTo>
                    <a:cubicBezTo>
                      <a:pt x="143" y="16"/>
                      <a:pt x="141" y="14"/>
                      <a:pt x="139" y="13"/>
                    </a:cubicBezTo>
                    <a:cubicBezTo>
                      <a:pt x="138" y="12"/>
                      <a:pt x="137" y="11"/>
                      <a:pt x="137" y="11"/>
                    </a:cubicBezTo>
                    <a:cubicBezTo>
                      <a:pt x="136" y="11"/>
                      <a:pt x="136" y="11"/>
                      <a:pt x="136" y="11"/>
                    </a:cubicBezTo>
                    <a:cubicBezTo>
                      <a:pt x="136" y="11"/>
                      <a:pt x="136" y="11"/>
                      <a:pt x="136" y="11"/>
                    </a:cubicBezTo>
                    <a:cubicBezTo>
                      <a:pt x="136" y="11"/>
                      <a:pt x="136" y="11"/>
                      <a:pt x="136" y="11"/>
                    </a:cubicBezTo>
                    <a:cubicBezTo>
                      <a:pt x="136" y="11"/>
                      <a:pt x="136" y="11"/>
                      <a:pt x="136" y="11"/>
                    </a:cubicBezTo>
                    <a:cubicBezTo>
                      <a:pt x="136" y="11"/>
                      <a:pt x="136" y="11"/>
                      <a:pt x="136" y="11"/>
                    </a:cubicBezTo>
                    <a:cubicBezTo>
                      <a:pt x="136" y="11"/>
                      <a:pt x="136" y="11"/>
                      <a:pt x="136" y="11"/>
                    </a:cubicBezTo>
                    <a:cubicBezTo>
                      <a:pt x="136" y="11"/>
                      <a:pt x="136" y="11"/>
                      <a:pt x="136" y="11"/>
                    </a:cubicBezTo>
                    <a:cubicBezTo>
                      <a:pt x="135" y="11"/>
                      <a:pt x="135" y="11"/>
                      <a:pt x="135" y="11"/>
                    </a:cubicBezTo>
                    <a:cubicBezTo>
                      <a:pt x="136" y="12"/>
                      <a:pt x="136" y="12"/>
                      <a:pt x="136" y="12"/>
                    </a:cubicBezTo>
                    <a:cubicBezTo>
                      <a:pt x="136" y="11"/>
                      <a:pt x="136" y="11"/>
                      <a:pt x="136" y="11"/>
                    </a:cubicBezTo>
                    <a:cubicBezTo>
                      <a:pt x="135" y="11"/>
                      <a:pt x="135" y="11"/>
                      <a:pt x="135" y="11"/>
                    </a:cubicBezTo>
                    <a:cubicBezTo>
                      <a:pt x="136" y="12"/>
                      <a:pt x="136" y="12"/>
                      <a:pt x="136" y="12"/>
                    </a:cubicBezTo>
                    <a:cubicBezTo>
                      <a:pt x="135" y="11"/>
                      <a:pt x="135" y="11"/>
                      <a:pt x="135" y="11"/>
                    </a:cubicBezTo>
                    <a:cubicBezTo>
                      <a:pt x="134" y="12"/>
                      <a:pt x="134" y="12"/>
                      <a:pt x="134" y="12"/>
                    </a:cubicBezTo>
                    <a:cubicBezTo>
                      <a:pt x="236" y="70"/>
                      <a:pt x="236" y="70"/>
                      <a:pt x="236" y="70"/>
                    </a:cubicBezTo>
                    <a:cubicBezTo>
                      <a:pt x="236" y="71"/>
                      <a:pt x="237" y="71"/>
                      <a:pt x="238" y="70"/>
                    </a:cubicBezTo>
                    <a:cubicBezTo>
                      <a:pt x="238" y="69"/>
                      <a:pt x="238" y="69"/>
                      <a:pt x="238" y="69"/>
                    </a:cubicBezTo>
                    <a:cubicBezTo>
                      <a:pt x="238" y="69"/>
                      <a:pt x="238" y="68"/>
                      <a:pt x="237" y="68"/>
                    </a:cubicBezTo>
                    <a:cubicBezTo>
                      <a:pt x="237" y="67"/>
                      <a:pt x="237" y="67"/>
                      <a:pt x="237" y="67"/>
                    </a:cubicBezTo>
                    <a:cubicBezTo>
                      <a:pt x="236" y="66"/>
                      <a:pt x="233" y="65"/>
                      <a:pt x="230" y="62"/>
                    </a:cubicBezTo>
                    <a:cubicBezTo>
                      <a:pt x="219" y="55"/>
                      <a:pt x="196" y="41"/>
                      <a:pt x="176" y="29"/>
                    </a:cubicBezTo>
                    <a:cubicBezTo>
                      <a:pt x="166" y="23"/>
                      <a:pt x="157" y="18"/>
                      <a:pt x="151" y="14"/>
                    </a:cubicBezTo>
                    <a:cubicBezTo>
                      <a:pt x="147" y="12"/>
                      <a:pt x="144" y="10"/>
                      <a:pt x="143" y="9"/>
                    </a:cubicBezTo>
                    <a:cubicBezTo>
                      <a:pt x="142" y="8"/>
                      <a:pt x="141" y="8"/>
                      <a:pt x="140" y="7"/>
                    </a:cubicBezTo>
                    <a:cubicBezTo>
                      <a:pt x="140" y="7"/>
                      <a:pt x="140" y="7"/>
                      <a:pt x="140" y="7"/>
                    </a:cubicBezTo>
                    <a:cubicBezTo>
                      <a:pt x="140" y="7"/>
                      <a:pt x="140" y="7"/>
                      <a:pt x="140" y="7"/>
                    </a:cubicBezTo>
                    <a:cubicBezTo>
                      <a:pt x="139" y="8"/>
                      <a:pt x="139" y="8"/>
                      <a:pt x="139" y="8"/>
                    </a:cubicBezTo>
                    <a:cubicBezTo>
                      <a:pt x="140" y="7"/>
                      <a:pt x="140" y="7"/>
                      <a:pt x="140" y="7"/>
                    </a:cubicBezTo>
                    <a:cubicBezTo>
                      <a:pt x="140" y="7"/>
                      <a:pt x="140" y="7"/>
                      <a:pt x="140" y="7"/>
                    </a:cubicBezTo>
                    <a:cubicBezTo>
                      <a:pt x="139" y="8"/>
                      <a:pt x="139" y="8"/>
                      <a:pt x="139" y="8"/>
                    </a:cubicBezTo>
                    <a:cubicBezTo>
                      <a:pt x="140" y="7"/>
                      <a:pt x="140" y="7"/>
                      <a:pt x="140" y="7"/>
                    </a:cubicBezTo>
                    <a:cubicBezTo>
                      <a:pt x="139" y="8"/>
                      <a:pt x="139" y="8"/>
                      <a:pt x="139" y="8"/>
                    </a:cubicBezTo>
                    <a:cubicBezTo>
                      <a:pt x="140" y="7"/>
                      <a:pt x="140" y="7"/>
                      <a:pt x="140" y="7"/>
                    </a:cubicBezTo>
                    <a:cubicBezTo>
                      <a:pt x="140" y="7"/>
                      <a:pt x="140" y="7"/>
                      <a:pt x="140" y="7"/>
                    </a:cubicBezTo>
                    <a:cubicBezTo>
                      <a:pt x="139" y="8"/>
                      <a:pt x="139" y="8"/>
                      <a:pt x="139" y="8"/>
                    </a:cubicBezTo>
                    <a:cubicBezTo>
                      <a:pt x="140" y="7"/>
                      <a:pt x="140" y="7"/>
                      <a:pt x="140" y="7"/>
                    </a:cubicBezTo>
                    <a:cubicBezTo>
                      <a:pt x="139" y="8"/>
                      <a:pt x="139" y="8"/>
                      <a:pt x="139" y="8"/>
                    </a:cubicBezTo>
                    <a:cubicBezTo>
                      <a:pt x="140" y="7"/>
                      <a:pt x="140" y="7"/>
                      <a:pt x="140" y="7"/>
                    </a:cubicBezTo>
                    <a:cubicBezTo>
                      <a:pt x="140" y="7"/>
                      <a:pt x="140" y="7"/>
                      <a:pt x="140" y="7"/>
                    </a:cubicBezTo>
                    <a:cubicBezTo>
                      <a:pt x="139" y="8"/>
                      <a:pt x="139" y="8"/>
                      <a:pt x="139" y="8"/>
                    </a:cubicBezTo>
                    <a:cubicBezTo>
                      <a:pt x="140" y="7"/>
                      <a:pt x="140" y="7"/>
                      <a:pt x="140" y="7"/>
                    </a:cubicBezTo>
                    <a:cubicBezTo>
                      <a:pt x="139" y="8"/>
                      <a:pt x="139" y="8"/>
                      <a:pt x="139" y="8"/>
                    </a:cubicBezTo>
                    <a:cubicBezTo>
                      <a:pt x="140" y="8"/>
                      <a:pt x="140" y="8"/>
                      <a:pt x="140" y="8"/>
                    </a:cubicBezTo>
                    <a:cubicBezTo>
                      <a:pt x="140" y="7"/>
                      <a:pt x="140" y="7"/>
                      <a:pt x="140" y="7"/>
                    </a:cubicBezTo>
                    <a:cubicBezTo>
                      <a:pt x="139" y="8"/>
                      <a:pt x="139" y="8"/>
                      <a:pt x="139" y="8"/>
                    </a:cubicBezTo>
                    <a:cubicBezTo>
                      <a:pt x="140" y="8"/>
                      <a:pt x="140" y="8"/>
                      <a:pt x="140" y="8"/>
                    </a:cubicBezTo>
                    <a:cubicBezTo>
                      <a:pt x="139" y="8"/>
                      <a:pt x="139" y="8"/>
                      <a:pt x="139" y="8"/>
                    </a:cubicBezTo>
                    <a:cubicBezTo>
                      <a:pt x="140" y="8"/>
                      <a:pt x="140" y="8"/>
                      <a:pt x="140" y="8"/>
                    </a:cubicBezTo>
                    <a:cubicBezTo>
                      <a:pt x="140" y="8"/>
                      <a:pt x="140" y="8"/>
                      <a:pt x="140" y="8"/>
                    </a:cubicBezTo>
                    <a:cubicBezTo>
                      <a:pt x="139" y="8"/>
                      <a:pt x="139" y="8"/>
                      <a:pt x="139" y="8"/>
                    </a:cubicBezTo>
                    <a:cubicBezTo>
                      <a:pt x="140" y="8"/>
                      <a:pt x="140" y="8"/>
                      <a:pt x="140" y="8"/>
                    </a:cubicBezTo>
                    <a:cubicBezTo>
                      <a:pt x="139" y="8"/>
                      <a:pt x="139" y="8"/>
                      <a:pt x="139" y="8"/>
                    </a:cubicBezTo>
                    <a:cubicBezTo>
                      <a:pt x="138" y="10"/>
                      <a:pt x="138" y="10"/>
                      <a:pt x="138" y="10"/>
                    </a:cubicBezTo>
                    <a:cubicBezTo>
                      <a:pt x="138" y="10"/>
                      <a:pt x="163" y="24"/>
                      <a:pt x="188" y="39"/>
                    </a:cubicBezTo>
                    <a:cubicBezTo>
                      <a:pt x="200" y="47"/>
                      <a:pt x="213" y="54"/>
                      <a:pt x="223" y="60"/>
                    </a:cubicBezTo>
                    <a:cubicBezTo>
                      <a:pt x="228" y="62"/>
                      <a:pt x="232" y="65"/>
                      <a:pt x="235" y="66"/>
                    </a:cubicBezTo>
                    <a:cubicBezTo>
                      <a:pt x="237" y="67"/>
                      <a:pt x="238" y="68"/>
                      <a:pt x="239" y="68"/>
                    </a:cubicBezTo>
                    <a:cubicBezTo>
                      <a:pt x="239" y="69"/>
                      <a:pt x="240" y="69"/>
                      <a:pt x="240" y="69"/>
                    </a:cubicBezTo>
                    <a:cubicBezTo>
                      <a:pt x="241" y="69"/>
                      <a:pt x="241" y="69"/>
                      <a:pt x="241" y="69"/>
                    </a:cubicBezTo>
                    <a:cubicBezTo>
                      <a:pt x="242" y="69"/>
                      <a:pt x="242" y="69"/>
                      <a:pt x="242" y="69"/>
                    </a:cubicBezTo>
                    <a:cubicBezTo>
                      <a:pt x="242" y="69"/>
                      <a:pt x="243" y="69"/>
                      <a:pt x="243" y="68"/>
                    </a:cubicBezTo>
                    <a:cubicBezTo>
                      <a:pt x="243" y="68"/>
                      <a:pt x="243" y="68"/>
                      <a:pt x="243" y="68"/>
                    </a:cubicBezTo>
                    <a:cubicBezTo>
                      <a:pt x="243" y="68"/>
                      <a:pt x="243" y="68"/>
                      <a:pt x="243" y="68"/>
                    </a:cubicBezTo>
                    <a:cubicBezTo>
                      <a:pt x="243" y="67"/>
                      <a:pt x="243" y="67"/>
                      <a:pt x="243" y="67"/>
                    </a:cubicBezTo>
                    <a:cubicBezTo>
                      <a:pt x="243" y="66"/>
                      <a:pt x="242" y="66"/>
                      <a:pt x="242" y="66"/>
                    </a:cubicBezTo>
                    <a:cubicBezTo>
                      <a:pt x="241" y="65"/>
                      <a:pt x="239" y="63"/>
                      <a:pt x="235" y="61"/>
                    </a:cubicBezTo>
                    <a:cubicBezTo>
                      <a:pt x="213" y="46"/>
                      <a:pt x="146" y="6"/>
                      <a:pt x="146" y="6"/>
                    </a:cubicBezTo>
                    <a:cubicBezTo>
                      <a:pt x="146" y="8"/>
                      <a:pt x="146" y="8"/>
                      <a:pt x="146" y="8"/>
                    </a:cubicBezTo>
                    <a:cubicBezTo>
                      <a:pt x="147" y="8"/>
                      <a:pt x="147" y="8"/>
                      <a:pt x="147" y="8"/>
                    </a:cubicBezTo>
                    <a:cubicBezTo>
                      <a:pt x="146" y="8"/>
                      <a:pt x="146" y="8"/>
                      <a:pt x="146" y="8"/>
                    </a:cubicBezTo>
                    <a:cubicBezTo>
                      <a:pt x="146" y="9"/>
                      <a:pt x="146" y="9"/>
                      <a:pt x="146" y="9"/>
                    </a:cubicBezTo>
                    <a:cubicBezTo>
                      <a:pt x="147" y="8"/>
                      <a:pt x="147" y="8"/>
                      <a:pt x="147" y="8"/>
                    </a:cubicBezTo>
                    <a:cubicBezTo>
                      <a:pt x="146" y="8"/>
                      <a:pt x="146" y="8"/>
                      <a:pt x="146" y="8"/>
                    </a:cubicBezTo>
                    <a:cubicBezTo>
                      <a:pt x="146" y="9"/>
                      <a:pt x="146" y="9"/>
                      <a:pt x="146" y="9"/>
                    </a:cubicBezTo>
                    <a:cubicBezTo>
                      <a:pt x="146" y="8"/>
                      <a:pt x="146" y="8"/>
                      <a:pt x="146" y="8"/>
                    </a:cubicBezTo>
                    <a:cubicBezTo>
                      <a:pt x="146" y="9"/>
                      <a:pt x="146" y="9"/>
                      <a:pt x="146" y="9"/>
                    </a:cubicBezTo>
                    <a:cubicBezTo>
                      <a:pt x="146" y="9"/>
                      <a:pt x="146" y="9"/>
                      <a:pt x="146" y="9"/>
                    </a:cubicBezTo>
                    <a:cubicBezTo>
                      <a:pt x="146" y="8"/>
                      <a:pt x="146" y="8"/>
                      <a:pt x="146" y="8"/>
                    </a:cubicBezTo>
                    <a:cubicBezTo>
                      <a:pt x="146" y="9"/>
                      <a:pt x="146" y="9"/>
                      <a:pt x="146" y="9"/>
                    </a:cubicBezTo>
                    <a:cubicBezTo>
                      <a:pt x="146" y="8"/>
                      <a:pt x="146" y="8"/>
                      <a:pt x="146" y="8"/>
                    </a:cubicBezTo>
                    <a:cubicBezTo>
                      <a:pt x="145" y="9"/>
                      <a:pt x="145" y="9"/>
                      <a:pt x="145" y="9"/>
                    </a:cubicBezTo>
                    <a:cubicBezTo>
                      <a:pt x="146" y="9"/>
                      <a:pt x="146" y="9"/>
                      <a:pt x="146" y="9"/>
                    </a:cubicBezTo>
                    <a:cubicBezTo>
                      <a:pt x="146" y="8"/>
                      <a:pt x="146" y="8"/>
                      <a:pt x="146" y="8"/>
                    </a:cubicBezTo>
                    <a:cubicBezTo>
                      <a:pt x="145" y="9"/>
                      <a:pt x="145" y="9"/>
                      <a:pt x="145" y="9"/>
                    </a:cubicBezTo>
                    <a:cubicBezTo>
                      <a:pt x="145" y="9"/>
                      <a:pt x="145" y="9"/>
                      <a:pt x="145" y="9"/>
                    </a:cubicBezTo>
                    <a:cubicBezTo>
                      <a:pt x="145" y="9"/>
                      <a:pt x="145" y="9"/>
                      <a:pt x="145" y="9"/>
                    </a:cubicBezTo>
                    <a:cubicBezTo>
                      <a:pt x="145" y="9"/>
                      <a:pt x="145" y="9"/>
                      <a:pt x="145" y="9"/>
                    </a:cubicBezTo>
                    <a:cubicBezTo>
                      <a:pt x="145" y="9"/>
                      <a:pt x="145" y="9"/>
                      <a:pt x="145" y="9"/>
                    </a:cubicBezTo>
                    <a:cubicBezTo>
                      <a:pt x="145" y="9"/>
                      <a:pt x="145" y="9"/>
                      <a:pt x="145" y="9"/>
                    </a:cubicBezTo>
                    <a:cubicBezTo>
                      <a:pt x="145" y="9"/>
                      <a:pt x="146" y="9"/>
                      <a:pt x="147" y="10"/>
                    </a:cubicBezTo>
                    <a:cubicBezTo>
                      <a:pt x="154" y="14"/>
                      <a:pt x="178" y="28"/>
                      <a:pt x="201" y="41"/>
                    </a:cubicBezTo>
                    <a:cubicBezTo>
                      <a:pt x="212" y="47"/>
                      <a:pt x="224" y="54"/>
                      <a:pt x="232" y="59"/>
                    </a:cubicBezTo>
                    <a:cubicBezTo>
                      <a:pt x="237" y="61"/>
                      <a:pt x="240" y="63"/>
                      <a:pt x="243" y="64"/>
                    </a:cubicBezTo>
                    <a:cubicBezTo>
                      <a:pt x="244" y="65"/>
                      <a:pt x="246" y="65"/>
                      <a:pt x="246" y="66"/>
                    </a:cubicBezTo>
                    <a:cubicBezTo>
                      <a:pt x="247" y="66"/>
                      <a:pt x="247" y="66"/>
                      <a:pt x="248" y="66"/>
                    </a:cubicBezTo>
                    <a:cubicBezTo>
                      <a:pt x="248" y="66"/>
                      <a:pt x="248" y="66"/>
                      <a:pt x="249" y="66"/>
                    </a:cubicBezTo>
                    <a:cubicBezTo>
                      <a:pt x="249" y="66"/>
                      <a:pt x="249" y="66"/>
                      <a:pt x="249" y="66"/>
                    </a:cubicBezTo>
                    <a:cubicBezTo>
                      <a:pt x="250" y="66"/>
                      <a:pt x="250" y="66"/>
                      <a:pt x="250" y="66"/>
                    </a:cubicBezTo>
                    <a:cubicBezTo>
                      <a:pt x="250" y="65"/>
                      <a:pt x="250" y="65"/>
                      <a:pt x="250" y="65"/>
                    </a:cubicBezTo>
                    <a:cubicBezTo>
                      <a:pt x="250" y="64"/>
                      <a:pt x="250" y="64"/>
                      <a:pt x="250" y="64"/>
                    </a:cubicBezTo>
                    <a:cubicBezTo>
                      <a:pt x="250" y="64"/>
                      <a:pt x="244" y="60"/>
                      <a:pt x="235" y="54"/>
                    </a:cubicBezTo>
                    <a:cubicBezTo>
                      <a:pt x="221" y="46"/>
                      <a:pt x="201" y="34"/>
                      <a:pt x="184" y="23"/>
                    </a:cubicBezTo>
                    <a:cubicBezTo>
                      <a:pt x="176" y="18"/>
                      <a:pt x="168" y="13"/>
                      <a:pt x="162" y="10"/>
                    </a:cubicBezTo>
                    <a:cubicBezTo>
                      <a:pt x="160" y="8"/>
                      <a:pt x="158" y="6"/>
                      <a:pt x="156" y="5"/>
                    </a:cubicBezTo>
                    <a:cubicBezTo>
                      <a:pt x="155" y="5"/>
                      <a:pt x="155" y="4"/>
                      <a:pt x="154" y="4"/>
                    </a:cubicBezTo>
                    <a:cubicBezTo>
                      <a:pt x="154" y="4"/>
                      <a:pt x="154" y="4"/>
                      <a:pt x="154" y="4"/>
                    </a:cubicBezTo>
                    <a:cubicBezTo>
                      <a:pt x="154" y="4"/>
                      <a:pt x="154" y="4"/>
                      <a:pt x="154" y="4"/>
                    </a:cubicBezTo>
                    <a:cubicBezTo>
                      <a:pt x="153" y="4"/>
                      <a:pt x="153" y="4"/>
                      <a:pt x="153" y="4"/>
                    </a:cubicBezTo>
                    <a:cubicBezTo>
                      <a:pt x="154" y="4"/>
                      <a:pt x="154" y="4"/>
                      <a:pt x="154" y="4"/>
                    </a:cubicBezTo>
                    <a:cubicBezTo>
                      <a:pt x="154" y="4"/>
                      <a:pt x="154" y="4"/>
                      <a:pt x="154" y="4"/>
                    </a:cubicBezTo>
                    <a:cubicBezTo>
                      <a:pt x="153" y="4"/>
                      <a:pt x="153" y="4"/>
                      <a:pt x="153" y="4"/>
                    </a:cubicBezTo>
                    <a:cubicBezTo>
                      <a:pt x="154" y="4"/>
                      <a:pt x="154" y="4"/>
                      <a:pt x="154" y="4"/>
                    </a:cubicBezTo>
                    <a:cubicBezTo>
                      <a:pt x="153" y="5"/>
                      <a:pt x="153" y="5"/>
                      <a:pt x="153" y="5"/>
                    </a:cubicBezTo>
                    <a:cubicBezTo>
                      <a:pt x="154" y="5"/>
                      <a:pt x="154" y="5"/>
                      <a:pt x="154" y="5"/>
                    </a:cubicBezTo>
                    <a:cubicBezTo>
                      <a:pt x="154" y="4"/>
                      <a:pt x="154" y="4"/>
                      <a:pt x="154" y="4"/>
                    </a:cubicBezTo>
                    <a:cubicBezTo>
                      <a:pt x="153" y="5"/>
                      <a:pt x="153" y="5"/>
                      <a:pt x="153" y="5"/>
                    </a:cubicBezTo>
                    <a:cubicBezTo>
                      <a:pt x="154" y="5"/>
                      <a:pt x="154" y="5"/>
                      <a:pt x="154" y="5"/>
                    </a:cubicBezTo>
                    <a:cubicBezTo>
                      <a:pt x="153" y="5"/>
                      <a:pt x="153" y="5"/>
                      <a:pt x="153" y="5"/>
                    </a:cubicBezTo>
                    <a:cubicBezTo>
                      <a:pt x="152" y="6"/>
                      <a:pt x="152" y="6"/>
                      <a:pt x="152" y="6"/>
                    </a:cubicBezTo>
                    <a:cubicBezTo>
                      <a:pt x="152" y="6"/>
                      <a:pt x="177" y="21"/>
                      <a:pt x="203" y="35"/>
                    </a:cubicBezTo>
                    <a:cubicBezTo>
                      <a:pt x="215" y="42"/>
                      <a:pt x="228" y="50"/>
                      <a:pt x="238" y="55"/>
                    </a:cubicBezTo>
                    <a:cubicBezTo>
                      <a:pt x="242" y="58"/>
                      <a:pt x="246" y="60"/>
                      <a:pt x="249" y="62"/>
                    </a:cubicBezTo>
                    <a:cubicBezTo>
                      <a:pt x="251" y="62"/>
                      <a:pt x="252" y="63"/>
                      <a:pt x="253" y="64"/>
                    </a:cubicBezTo>
                    <a:cubicBezTo>
                      <a:pt x="253" y="64"/>
                      <a:pt x="254" y="64"/>
                      <a:pt x="254" y="64"/>
                    </a:cubicBezTo>
                    <a:cubicBezTo>
                      <a:pt x="254" y="64"/>
                      <a:pt x="254" y="64"/>
                      <a:pt x="254" y="64"/>
                    </a:cubicBezTo>
                    <a:cubicBezTo>
                      <a:pt x="254" y="64"/>
                      <a:pt x="254" y="64"/>
                      <a:pt x="254" y="64"/>
                    </a:cubicBezTo>
                    <a:cubicBezTo>
                      <a:pt x="255" y="64"/>
                      <a:pt x="255" y="64"/>
                      <a:pt x="255" y="64"/>
                    </a:cubicBezTo>
                    <a:cubicBezTo>
                      <a:pt x="255" y="64"/>
                      <a:pt x="256" y="64"/>
                      <a:pt x="256" y="64"/>
                    </a:cubicBezTo>
                    <a:cubicBezTo>
                      <a:pt x="256" y="63"/>
                      <a:pt x="256" y="63"/>
                      <a:pt x="256" y="63"/>
                    </a:cubicBezTo>
                    <a:cubicBezTo>
                      <a:pt x="256" y="62"/>
                      <a:pt x="256" y="62"/>
                      <a:pt x="256" y="62"/>
                    </a:cubicBezTo>
                    <a:cubicBezTo>
                      <a:pt x="256" y="62"/>
                      <a:pt x="256" y="62"/>
                      <a:pt x="256" y="62"/>
                    </a:cubicBezTo>
                    <a:cubicBezTo>
                      <a:pt x="255" y="61"/>
                      <a:pt x="255" y="61"/>
                      <a:pt x="255" y="61"/>
                    </a:cubicBezTo>
                    <a:cubicBezTo>
                      <a:pt x="253" y="60"/>
                      <a:pt x="247" y="56"/>
                      <a:pt x="237" y="50"/>
                    </a:cubicBezTo>
                    <a:cubicBezTo>
                      <a:pt x="210" y="33"/>
                      <a:pt x="161" y="3"/>
                      <a:pt x="161" y="3"/>
                    </a:cubicBezTo>
                    <a:cubicBezTo>
                      <a:pt x="161" y="4"/>
                      <a:pt x="161" y="4"/>
                      <a:pt x="161" y="4"/>
                    </a:cubicBezTo>
                    <a:cubicBezTo>
                      <a:pt x="162" y="5"/>
                      <a:pt x="162" y="5"/>
                      <a:pt x="162" y="5"/>
                    </a:cubicBezTo>
                    <a:cubicBezTo>
                      <a:pt x="161" y="4"/>
                      <a:pt x="161" y="4"/>
                      <a:pt x="161" y="4"/>
                    </a:cubicBezTo>
                    <a:cubicBezTo>
                      <a:pt x="161" y="5"/>
                      <a:pt x="161" y="5"/>
                      <a:pt x="161" y="5"/>
                    </a:cubicBezTo>
                    <a:cubicBezTo>
                      <a:pt x="162" y="5"/>
                      <a:pt x="162" y="5"/>
                      <a:pt x="162" y="5"/>
                    </a:cubicBezTo>
                    <a:cubicBezTo>
                      <a:pt x="161" y="4"/>
                      <a:pt x="161" y="4"/>
                      <a:pt x="161" y="4"/>
                    </a:cubicBezTo>
                    <a:cubicBezTo>
                      <a:pt x="161" y="5"/>
                      <a:pt x="161" y="5"/>
                      <a:pt x="161" y="5"/>
                    </a:cubicBezTo>
                    <a:cubicBezTo>
                      <a:pt x="161" y="4"/>
                      <a:pt x="161" y="4"/>
                      <a:pt x="161" y="4"/>
                    </a:cubicBezTo>
                    <a:cubicBezTo>
                      <a:pt x="161" y="5"/>
                      <a:pt x="161" y="5"/>
                      <a:pt x="161" y="5"/>
                    </a:cubicBezTo>
                    <a:cubicBezTo>
                      <a:pt x="161" y="5"/>
                      <a:pt x="161" y="5"/>
                      <a:pt x="161" y="5"/>
                    </a:cubicBezTo>
                    <a:cubicBezTo>
                      <a:pt x="161" y="4"/>
                      <a:pt x="161" y="4"/>
                      <a:pt x="161" y="4"/>
                    </a:cubicBezTo>
                    <a:cubicBezTo>
                      <a:pt x="161" y="5"/>
                      <a:pt x="161" y="5"/>
                      <a:pt x="161" y="5"/>
                    </a:cubicBezTo>
                    <a:cubicBezTo>
                      <a:pt x="161" y="5"/>
                      <a:pt x="161" y="5"/>
                      <a:pt x="161" y="5"/>
                    </a:cubicBezTo>
                    <a:cubicBezTo>
                      <a:pt x="161" y="5"/>
                      <a:pt x="161" y="5"/>
                      <a:pt x="161" y="5"/>
                    </a:cubicBezTo>
                    <a:cubicBezTo>
                      <a:pt x="161" y="5"/>
                      <a:pt x="161" y="5"/>
                      <a:pt x="161" y="5"/>
                    </a:cubicBezTo>
                    <a:cubicBezTo>
                      <a:pt x="161" y="5"/>
                      <a:pt x="161" y="5"/>
                      <a:pt x="161" y="5"/>
                    </a:cubicBezTo>
                    <a:cubicBezTo>
                      <a:pt x="161" y="5"/>
                      <a:pt x="161" y="5"/>
                      <a:pt x="161" y="5"/>
                    </a:cubicBezTo>
                    <a:cubicBezTo>
                      <a:pt x="161" y="5"/>
                      <a:pt x="162" y="6"/>
                      <a:pt x="163" y="6"/>
                    </a:cubicBezTo>
                    <a:cubicBezTo>
                      <a:pt x="167" y="8"/>
                      <a:pt x="175" y="12"/>
                      <a:pt x="185" y="18"/>
                    </a:cubicBezTo>
                    <a:cubicBezTo>
                      <a:pt x="200" y="26"/>
                      <a:pt x="219" y="37"/>
                      <a:pt x="234" y="46"/>
                    </a:cubicBezTo>
                    <a:cubicBezTo>
                      <a:pt x="242" y="51"/>
                      <a:pt x="249" y="55"/>
                      <a:pt x="254" y="58"/>
                    </a:cubicBezTo>
                    <a:cubicBezTo>
                      <a:pt x="258" y="60"/>
                      <a:pt x="261" y="62"/>
                      <a:pt x="261" y="62"/>
                    </a:cubicBezTo>
                    <a:cubicBezTo>
                      <a:pt x="262" y="63"/>
                      <a:pt x="263" y="62"/>
                      <a:pt x="263" y="62"/>
                    </a:cubicBezTo>
                    <a:cubicBezTo>
                      <a:pt x="263" y="61"/>
                      <a:pt x="263" y="61"/>
                      <a:pt x="263" y="61"/>
                    </a:cubicBezTo>
                    <a:cubicBezTo>
                      <a:pt x="263" y="60"/>
                      <a:pt x="263" y="60"/>
                      <a:pt x="263" y="60"/>
                    </a:cubicBezTo>
                    <a:cubicBezTo>
                      <a:pt x="263" y="60"/>
                      <a:pt x="263" y="60"/>
                      <a:pt x="263" y="60"/>
                    </a:cubicBezTo>
                    <a:cubicBezTo>
                      <a:pt x="262" y="59"/>
                      <a:pt x="262" y="59"/>
                      <a:pt x="261" y="58"/>
                    </a:cubicBezTo>
                    <a:cubicBezTo>
                      <a:pt x="254" y="54"/>
                      <a:pt x="231" y="40"/>
                      <a:pt x="209" y="27"/>
                    </a:cubicBezTo>
                    <a:cubicBezTo>
                      <a:pt x="199" y="20"/>
                      <a:pt x="188" y="14"/>
                      <a:pt x="180" y="9"/>
                    </a:cubicBezTo>
                    <a:cubicBezTo>
                      <a:pt x="177" y="7"/>
                      <a:pt x="174" y="4"/>
                      <a:pt x="171" y="3"/>
                    </a:cubicBezTo>
                    <a:cubicBezTo>
                      <a:pt x="170" y="2"/>
                      <a:pt x="169" y="2"/>
                      <a:pt x="169" y="1"/>
                    </a:cubicBezTo>
                    <a:cubicBezTo>
                      <a:pt x="168" y="1"/>
                      <a:pt x="168" y="1"/>
                      <a:pt x="168" y="1"/>
                    </a:cubicBezTo>
                    <a:cubicBezTo>
                      <a:pt x="168" y="1"/>
                      <a:pt x="168" y="1"/>
                      <a:pt x="168" y="1"/>
                    </a:cubicBezTo>
                    <a:cubicBezTo>
                      <a:pt x="167" y="2"/>
                      <a:pt x="167" y="2"/>
                      <a:pt x="167" y="2"/>
                    </a:cubicBezTo>
                    <a:cubicBezTo>
                      <a:pt x="169" y="2"/>
                      <a:pt x="169" y="2"/>
                      <a:pt x="169" y="2"/>
                    </a:cubicBezTo>
                    <a:cubicBezTo>
                      <a:pt x="169" y="1"/>
                      <a:pt x="168" y="1"/>
                      <a:pt x="168" y="1"/>
                    </a:cubicBezTo>
                    <a:cubicBezTo>
                      <a:pt x="167" y="2"/>
                      <a:pt x="167" y="2"/>
                      <a:pt x="167" y="2"/>
                    </a:cubicBezTo>
                    <a:cubicBezTo>
                      <a:pt x="169" y="2"/>
                      <a:pt x="169" y="2"/>
                      <a:pt x="169" y="2"/>
                    </a:cubicBezTo>
                    <a:cubicBezTo>
                      <a:pt x="167" y="2"/>
                      <a:pt x="167" y="2"/>
                      <a:pt x="167" y="2"/>
                    </a:cubicBezTo>
                    <a:cubicBezTo>
                      <a:pt x="168" y="2"/>
                      <a:pt x="168" y="2"/>
                      <a:pt x="168" y="2"/>
                    </a:cubicBezTo>
                    <a:cubicBezTo>
                      <a:pt x="169" y="2"/>
                      <a:pt x="169" y="2"/>
                      <a:pt x="169" y="2"/>
                    </a:cubicBezTo>
                    <a:cubicBezTo>
                      <a:pt x="167" y="2"/>
                      <a:pt x="167" y="2"/>
                      <a:pt x="167" y="2"/>
                    </a:cubicBezTo>
                    <a:cubicBezTo>
                      <a:pt x="168" y="2"/>
                      <a:pt x="168" y="2"/>
                      <a:pt x="168" y="2"/>
                    </a:cubicBezTo>
                    <a:cubicBezTo>
                      <a:pt x="169" y="2"/>
                      <a:pt x="169" y="1"/>
                      <a:pt x="168" y="0"/>
                    </a:cubicBezTo>
                    <a:cubicBezTo>
                      <a:pt x="167" y="0"/>
                      <a:pt x="166" y="0"/>
                      <a:pt x="166" y="1"/>
                    </a:cubicBezTo>
                    <a:cubicBezTo>
                      <a:pt x="166" y="2"/>
                      <a:pt x="166" y="2"/>
                      <a:pt x="166" y="2"/>
                    </a:cubicBezTo>
                    <a:cubicBezTo>
                      <a:pt x="166" y="2"/>
                      <a:pt x="166" y="2"/>
                      <a:pt x="166" y="3"/>
                    </a:cubicBezTo>
                    <a:cubicBezTo>
                      <a:pt x="167" y="3"/>
                      <a:pt x="167" y="3"/>
                      <a:pt x="167" y="3"/>
                    </a:cubicBezTo>
                    <a:cubicBezTo>
                      <a:pt x="168" y="4"/>
                      <a:pt x="170" y="6"/>
                      <a:pt x="173" y="8"/>
                    </a:cubicBezTo>
                    <a:cubicBezTo>
                      <a:pt x="184" y="15"/>
                      <a:pt x="206" y="28"/>
                      <a:pt x="225" y="40"/>
                    </a:cubicBezTo>
                    <a:cubicBezTo>
                      <a:pt x="235" y="46"/>
                      <a:pt x="244" y="51"/>
                      <a:pt x="251" y="55"/>
                    </a:cubicBezTo>
                    <a:cubicBezTo>
                      <a:pt x="254" y="57"/>
                      <a:pt x="256" y="59"/>
                      <a:pt x="258" y="60"/>
                    </a:cubicBezTo>
                    <a:cubicBezTo>
                      <a:pt x="259" y="61"/>
                      <a:pt x="260" y="61"/>
                      <a:pt x="260" y="61"/>
                    </a:cubicBezTo>
                    <a:cubicBezTo>
                      <a:pt x="261" y="62"/>
                      <a:pt x="261" y="62"/>
                      <a:pt x="261" y="62"/>
                    </a:cubicBezTo>
                    <a:cubicBezTo>
                      <a:pt x="261" y="62"/>
                      <a:pt x="261" y="62"/>
                      <a:pt x="261" y="62"/>
                    </a:cubicBezTo>
                    <a:cubicBezTo>
                      <a:pt x="261" y="61"/>
                      <a:pt x="261" y="61"/>
                      <a:pt x="261" y="61"/>
                    </a:cubicBezTo>
                    <a:cubicBezTo>
                      <a:pt x="261" y="62"/>
                      <a:pt x="261" y="62"/>
                      <a:pt x="261" y="62"/>
                    </a:cubicBezTo>
                    <a:cubicBezTo>
                      <a:pt x="261" y="62"/>
                      <a:pt x="261" y="62"/>
                      <a:pt x="261" y="62"/>
                    </a:cubicBezTo>
                    <a:cubicBezTo>
                      <a:pt x="261" y="61"/>
                      <a:pt x="261" y="61"/>
                      <a:pt x="261" y="61"/>
                    </a:cubicBezTo>
                    <a:cubicBezTo>
                      <a:pt x="261" y="62"/>
                      <a:pt x="261" y="62"/>
                      <a:pt x="261" y="62"/>
                    </a:cubicBezTo>
                    <a:cubicBezTo>
                      <a:pt x="262" y="61"/>
                      <a:pt x="262" y="61"/>
                      <a:pt x="262" y="61"/>
                    </a:cubicBezTo>
                    <a:cubicBezTo>
                      <a:pt x="261" y="61"/>
                      <a:pt x="261" y="61"/>
                      <a:pt x="261" y="61"/>
                    </a:cubicBezTo>
                    <a:cubicBezTo>
                      <a:pt x="261" y="62"/>
                      <a:pt x="261" y="62"/>
                      <a:pt x="261" y="62"/>
                    </a:cubicBezTo>
                    <a:cubicBezTo>
                      <a:pt x="262" y="61"/>
                      <a:pt x="262" y="61"/>
                      <a:pt x="262" y="61"/>
                    </a:cubicBezTo>
                    <a:cubicBezTo>
                      <a:pt x="261" y="61"/>
                      <a:pt x="261" y="61"/>
                      <a:pt x="261" y="61"/>
                    </a:cubicBezTo>
                    <a:cubicBezTo>
                      <a:pt x="262" y="61"/>
                      <a:pt x="262" y="61"/>
                      <a:pt x="262" y="61"/>
                    </a:cubicBezTo>
                    <a:cubicBezTo>
                      <a:pt x="261" y="60"/>
                      <a:pt x="261" y="60"/>
                      <a:pt x="261" y="60"/>
                    </a:cubicBezTo>
                    <a:cubicBezTo>
                      <a:pt x="261" y="61"/>
                      <a:pt x="261" y="61"/>
                      <a:pt x="261" y="61"/>
                    </a:cubicBezTo>
                    <a:cubicBezTo>
                      <a:pt x="262" y="61"/>
                      <a:pt x="262" y="61"/>
                      <a:pt x="262" y="61"/>
                    </a:cubicBezTo>
                    <a:cubicBezTo>
                      <a:pt x="261" y="60"/>
                      <a:pt x="261" y="60"/>
                      <a:pt x="261" y="60"/>
                    </a:cubicBezTo>
                    <a:cubicBezTo>
                      <a:pt x="262" y="61"/>
                      <a:pt x="262" y="61"/>
                      <a:pt x="262" y="61"/>
                    </a:cubicBezTo>
                    <a:cubicBezTo>
                      <a:pt x="263" y="60"/>
                      <a:pt x="263" y="60"/>
                      <a:pt x="263" y="60"/>
                    </a:cubicBezTo>
                    <a:cubicBezTo>
                      <a:pt x="263" y="60"/>
                      <a:pt x="239" y="45"/>
                      <a:pt x="214" y="31"/>
                    </a:cubicBezTo>
                    <a:cubicBezTo>
                      <a:pt x="202" y="24"/>
                      <a:pt x="190" y="17"/>
                      <a:pt x="180" y="11"/>
                    </a:cubicBezTo>
                    <a:cubicBezTo>
                      <a:pt x="175" y="9"/>
                      <a:pt x="171" y="7"/>
                      <a:pt x="168" y="5"/>
                    </a:cubicBezTo>
                    <a:cubicBezTo>
                      <a:pt x="166" y="4"/>
                      <a:pt x="165" y="4"/>
                      <a:pt x="164" y="3"/>
                    </a:cubicBezTo>
                    <a:cubicBezTo>
                      <a:pt x="163" y="3"/>
                      <a:pt x="163" y="3"/>
                      <a:pt x="162" y="3"/>
                    </a:cubicBezTo>
                    <a:cubicBezTo>
                      <a:pt x="162" y="2"/>
                      <a:pt x="161" y="2"/>
                      <a:pt x="161" y="2"/>
                    </a:cubicBezTo>
                    <a:cubicBezTo>
                      <a:pt x="160" y="2"/>
                      <a:pt x="160" y="2"/>
                      <a:pt x="160" y="2"/>
                    </a:cubicBezTo>
                    <a:cubicBezTo>
                      <a:pt x="160" y="3"/>
                      <a:pt x="160" y="3"/>
                      <a:pt x="159" y="3"/>
                    </a:cubicBezTo>
                    <a:cubicBezTo>
                      <a:pt x="159" y="3"/>
                      <a:pt x="159" y="4"/>
                      <a:pt x="159" y="4"/>
                    </a:cubicBezTo>
                    <a:cubicBezTo>
                      <a:pt x="159" y="5"/>
                      <a:pt x="159" y="5"/>
                      <a:pt x="160" y="5"/>
                    </a:cubicBezTo>
                    <a:cubicBezTo>
                      <a:pt x="160" y="5"/>
                      <a:pt x="166" y="9"/>
                      <a:pt x="175" y="14"/>
                    </a:cubicBezTo>
                    <a:cubicBezTo>
                      <a:pt x="188" y="23"/>
                      <a:pt x="208" y="35"/>
                      <a:pt x="224" y="45"/>
                    </a:cubicBezTo>
                    <a:cubicBezTo>
                      <a:pt x="233" y="50"/>
                      <a:pt x="240" y="55"/>
                      <a:pt x="245" y="58"/>
                    </a:cubicBezTo>
                    <a:cubicBezTo>
                      <a:pt x="248" y="60"/>
                      <a:pt x="250" y="62"/>
                      <a:pt x="252" y="62"/>
                    </a:cubicBezTo>
                    <a:cubicBezTo>
                      <a:pt x="253" y="63"/>
                      <a:pt x="253" y="63"/>
                      <a:pt x="253" y="64"/>
                    </a:cubicBezTo>
                    <a:cubicBezTo>
                      <a:pt x="254" y="64"/>
                      <a:pt x="254" y="64"/>
                      <a:pt x="254" y="64"/>
                    </a:cubicBezTo>
                    <a:cubicBezTo>
                      <a:pt x="254" y="64"/>
                      <a:pt x="254" y="64"/>
                      <a:pt x="254" y="64"/>
                    </a:cubicBezTo>
                    <a:cubicBezTo>
                      <a:pt x="254" y="63"/>
                      <a:pt x="254" y="63"/>
                      <a:pt x="254" y="63"/>
                    </a:cubicBezTo>
                    <a:cubicBezTo>
                      <a:pt x="254" y="64"/>
                      <a:pt x="254" y="64"/>
                      <a:pt x="254" y="64"/>
                    </a:cubicBezTo>
                    <a:cubicBezTo>
                      <a:pt x="254" y="64"/>
                      <a:pt x="254" y="64"/>
                      <a:pt x="254" y="64"/>
                    </a:cubicBezTo>
                    <a:cubicBezTo>
                      <a:pt x="254" y="63"/>
                      <a:pt x="254" y="63"/>
                      <a:pt x="254" y="63"/>
                    </a:cubicBezTo>
                    <a:cubicBezTo>
                      <a:pt x="254" y="64"/>
                      <a:pt x="254" y="64"/>
                      <a:pt x="254" y="64"/>
                    </a:cubicBezTo>
                    <a:cubicBezTo>
                      <a:pt x="255" y="63"/>
                      <a:pt x="255" y="63"/>
                      <a:pt x="255" y="63"/>
                    </a:cubicBezTo>
                    <a:cubicBezTo>
                      <a:pt x="254" y="64"/>
                      <a:pt x="254" y="64"/>
                      <a:pt x="254" y="64"/>
                    </a:cubicBezTo>
                    <a:cubicBezTo>
                      <a:pt x="254" y="64"/>
                      <a:pt x="254" y="64"/>
                      <a:pt x="254" y="64"/>
                    </a:cubicBezTo>
                    <a:cubicBezTo>
                      <a:pt x="255" y="63"/>
                      <a:pt x="255" y="63"/>
                      <a:pt x="255" y="63"/>
                    </a:cubicBezTo>
                    <a:cubicBezTo>
                      <a:pt x="254" y="64"/>
                      <a:pt x="254" y="64"/>
                      <a:pt x="254" y="64"/>
                    </a:cubicBezTo>
                    <a:cubicBezTo>
                      <a:pt x="255" y="63"/>
                      <a:pt x="255" y="63"/>
                      <a:pt x="255" y="63"/>
                    </a:cubicBezTo>
                    <a:cubicBezTo>
                      <a:pt x="253" y="63"/>
                      <a:pt x="253" y="63"/>
                      <a:pt x="253" y="63"/>
                    </a:cubicBezTo>
                    <a:cubicBezTo>
                      <a:pt x="253" y="63"/>
                      <a:pt x="254" y="64"/>
                      <a:pt x="254" y="64"/>
                    </a:cubicBezTo>
                    <a:cubicBezTo>
                      <a:pt x="255" y="63"/>
                      <a:pt x="255" y="63"/>
                      <a:pt x="255" y="63"/>
                    </a:cubicBezTo>
                    <a:cubicBezTo>
                      <a:pt x="253" y="63"/>
                      <a:pt x="253" y="63"/>
                      <a:pt x="253" y="63"/>
                    </a:cubicBezTo>
                    <a:cubicBezTo>
                      <a:pt x="255" y="63"/>
                      <a:pt x="255" y="63"/>
                      <a:pt x="255" y="63"/>
                    </a:cubicBezTo>
                    <a:cubicBezTo>
                      <a:pt x="254" y="62"/>
                      <a:pt x="254" y="62"/>
                      <a:pt x="254" y="62"/>
                    </a:cubicBezTo>
                    <a:cubicBezTo>
                      <a:pt x="255" y="63"/>
                      <a:pt x="255" y="63"/>
                      <a:pt x="255" y="63"/>
                    </a:cubicBezTo>
                    <a:cubicBezTo>
                      <a:pt x="255" y="61"/>
                      <a:pt x="255" y="61"/>
                      <a:pt x="255" y="61"/>
                    </a:cubicBezTo>
                    <a:cubicBezTo>
                      <a:pt x="255" y="61"/>
                      <a:pt x="254" y="61"/>
                      <a:pt x="254" y="62"/>
                    </a:cubicBezTo>
                    <a:cubicBezTo>
                      <a:pt x="255" y="63"/>
                      <a:pt x="255" y="63"/>
                      <a:pt x="255" y="63"/>
                    </a:cubicBezTo>
                    <a:cubicBezTo>
                      <a:pt x="255" y="61"/>
                      <a:pt x="255" y="61"/>
                      <a:pt x="255" y="61"/>
                    </a:cubicBezTo>
                    <a:cubicBezTo>
                      <a:pt x="255" y="63"/>
                      <a:pt x="255" y="63"/>
                      <a:pt x="255" y="63"/>
                    </a:cubicBezTo>
                    <a:cubicBezTo>
                      <a:pt x="255" y="61"/>
                      <a:pt x="255" y="61"/>
                      <a:pt x="255" y="61"/>
                    </a:cubicBezTo>
                    <a:cubicBezTo>
                      <a:pt x="255" y="61"/>
                      <a:pt x="255" y="61"/>
                      <a:pt x="255" y="61"/>
                    </a:cubicBezTo>
                    <a:cubicBezTo>
                      <a:pt x="255" y="63"/>
                      <a:pt x="255" y="63"/>
                      <a:pt x="255" y="63"/>
                    </a:cubicBezTo>
                    <a:cubicBezTo>
                      <a:pt x="255" y="61"/>
                      <a:pt x="255" y="61"/>
                      <a:pt x="255" y="61"/>
                    </a:cubicBezTo>
                    <a:cubicBezTo>
                      <a:pt x="255" y="62"/>
                      <a:pt x="255" y="62"/>
                      <a:pt x="255" y="62"/>
                    </a:cubicBezTo>
                    <a:cubicBezTo>
                      <a:pt x="255" y="61"/>
                      <a:pt x="255" y="61"/>
                      <a:pt x="255" y="61"/>
                    </a:cubicBezTo>
                    <a:cubicBezTo>
                      <a:pt x="255" y="61"/>
                      <a:pt x="255" y="61"/>
                      <a:pt x="255" y="61"/>
                    </a:cubicBezTo>
                    <a:cubicBezTo>
                      <a:pt x="255" y="62"/>
                      <a:pt x="255" y="62"/>
                      <a:pt x="255" y="62"/>
                    </a:cubicBezTo>
                    <a:cubicBezTo>
                      <a:pt x="255" y="61"/>
                      <a:pt x="255" y="61"/>
                      <a:pt x="255" y="61"/>
                    </a:cubicBezTo>
                    <a:cubicBezTo>
                      <a:pt x="255" y="61"/>
                      <a:pt x="254" y="61"/>
                      <a:pt x="254" y="61"/>
                    </a:cubicBezTo>
                    <a:cubicBezTo>
                      <a:pt x="246" y="57"/>
                      <a:pt x="221" y="43"/>
                      <a:pt x="198" y="29"/>
                    </a:cubicBezTo>
                    <a:cubicBezTo>
                      <a:pt x="187" y="23"/>
                      <a:pt x="175" y="16"/>
                      <a:pt x="167" y="11"/>
                    </a:cubicBezTo>
                    <a:cubicBezTo>
                      <a:pt x="159" y="7"/>
                      <a:pt x="154" y="4"/>
                      <a:pt x="154" y="4"/>
                    </a:cubicBezTo>
                    <a:cubicBezTo>
                      <a:pt x="153" y="3"/>
                      <a:pt x="153" y="3"/>
                      <a:pt x="152" y="4"/>
                    </a:cubicBezTo>
                    <a:cubicBezTo>
                      <a:pt x="152" y="4"/>
                      <a:pt x="151" y="4"/>
                      <a:pt x="151" y="5"/>
                    </a:cubicBezTo>
                    <a:cubicBezTo>
                      <a:pt x="151" y="5"/>
                      <a:pt x="152" y="6"/>
                      <a:pt x="152" y="6"/>
                    </a:cubicBezTo>
                    <a:cubicBezTo>
                      <a:pt x="152" y="6"/>
                      <a:pt x="152" y="6"/>
                      <a:pt x="152" y="6"/>
                    </a:cubicBezTo>
                    <a:cubicBezTo>
                      <a:pt x="152" y="6"/>
                      <a:pt x="153" y="7"/>
                      <a:pt x="154" y="8"/>
                    </a:cubicBezTo>
                    <a:cubicBezTo>
                      <a:pt x="168" y="17"/>
                      <a:pt x="248" y="66"/>
                      <a:pt x="248" y="66"/>
                    </a:cubicBezTo>
                    <a:cubicBezTo>
                      <a:pt x="249" y="65"/>
                      <a:pt x="249" y="65"/>
                      <a:pt x="249" y="65"/>
                    </a:cubicBezTo>
                    <a:cubicBezTo>
                      <a:pt x="248" y="64"/>
                      <a:pt x="248" y="64"/>
                      <a:pt x="248" y="64"/>
                    </a:cubicBezTo>
                    <a:cubicBezTo>
                      <a:pt x="249" y="65"/>
                      <a:pt x="249" y="65"/>
                      <a:pt x="249" y="65"/>
                    </a:cubicBezTo>
                    <a:cubicBezTo>
                      <a:pt x="248" y="64"/>
                      <a:pt x="248" y="64"/>
                      <a:pt x="248" y="64"/>
                    </a:cubicBezTo>
                    <a:cubicBezTo>
                      <a:pt x="248" y="64"/>
                      <a:pt x="248" y="64"/>
                      <a:pt x="248" y="64"/>
                    </a:cubicBezTo>
                    <a:cubicBezTo>
                      <a:pt x="249" y="65"/>
                      <a:pt x="249" y="65"/>
                      <a:pt x="249" y="65"/>
                    </a:cubicBezTo>
                    <a:cubicBezTo>
                      <a:pt x="248" y="64"/>
                      <a:pt x="248" y="64"/>
                      <a:pt x="248" y="64"/>
                    </a:cubicBezTo>
                    <a:cubicBezTo>
                      <a:pt x="249" y="65"/>
                      <a:pt x="249" y="65"/>
                      <a:pt x="249" y="65"/>
                    </a:cubicBezTo>
                    <a:cubicBezTo>
                      <a:pt x="249" y="63"/>
                      <a:pt x="249" y="63"/>
                      <a:pt x="249" y="63"/>
                    </a:cubicBezTo>
                    <a:cubicBezTo>
                      <a:pt x="248" y="64"/>
                      <a:pt x="248" y="64"/>
                      <a:pt x="248" y="64"/>
                    </a:cubicBezTo>
                    <a:cubicBezTo>
                      <a:pt x="249" y="65"/>
                      <a:pt x="249" y="65"/>
                      <a:pt x="249" y="65"/>
                    </a:cubicBezTo>
                    <a:cubicBezTo>
                      <a:pt x="249" y="63"/>
                      <a:pt x="249" y="63"/>
                      <a:pt x="249" y="63"/>
                    </a:cubicBezTo>
                    <a:cubicBezTo>
                      <a:pt x="249" y="64"/>
                      <a:pt x="249" y="64"/>
                      <a:pt x="249" y="64"/>
                    </a:cubicBezTo>
                    <a:cubicBezTo>
                      <a:pt x="249" y="63"/>
                      <a:pt x="249" y="63"/>
                      <a:pt x="249" y="63"/>
                    </a:cubicBezTo>
                    <a:cubicBezTo>
                      <a:pt x="249" y="63"/>
                      <a:pt x="249" y="63"/>
                      <a:pt x="249" y="63"/>
                    </a:cubicBezTo>
                    <a:cubicBezTo>
                      <a:pt x="249" y="64"/>
                      <a:pt x="249" y="64"/>
                      <a:pt x="249" y="64"/>
                    </a:cubicBezTo>
                    <a:cubicBezTo>
                      <a:pt x="249" y="63"/>
                      <a:pt x="249" y="63"/>
                      <a:pt x="249" y="63"/>
                    </a:cubicBezTo>
                    <a:cubicBezTo>
                      <a:pt x="249" y="63"/>
                      <a:pt x="248" y="63"/>
                      <a:pt x="247" y="63"/>
                    </a:cubicBezTo>
                    <a:cubicBezTo>
                      <a:pt x="243" y="61"/>
                      <a:pt x="235" y="57"/>
                      <a:pt x="225" y="51"/>
                    </a:cubicBezTo>
                    <a:cubicBezTo>
                      <a:pt x="210" y="43"/>
                      <a:pt x="190" y="31"/>
                      <a:pt x="175" y="22"/>
                    </a:cubicBezTo>
                    <a:cubicBezTo>
                      <a:pt x="167" y="18"/>
                      <a:pt x="160" y="14"/>
                      <a:pt x="155" y="11"/>
                    </a:cubicBezTo>
                    <a:cubicBezTo>
                      <a:pt x="152" y="9"/>
                      <a:pt x="150" y="8"/>
                      <a:pt x="149" y="7"/>
                    </a:cubicBezTo>
                    <a:cubicBezTo>
                      <a:pt x="148" y="7"/>
                      <a:pt x="147" y="7"/>
                      <a:pt x="147" y="7"/>
                    </a:cubicBezTo>
                    <a:cubicBezTo>
                      <a:pt x="146" y="6"/>
                      <a:pt x="146" y="6"/>
                      <a:pt x="146" y="6"/>
                    </a:cubicBezTo>
                    <a:cubicBezTo>
                      <a:pt x="146" y="6"/>
                      <a:pt x="146" y="6"/>
                      <a:pt x="146" y="6"/>
                    </a:cubicBezTo>
                    <a:cubicBezTo>
                      <a:pt x="146" y="6"/>
                      <a:pt x="146" y="6"/>
                      <a:pt x="146" y="6"/>
                    </a:cubicBezTo>
                    <a:cubicBezTo>
                      <a:pt x="145" y="6"/>
                      <a:pt x="145" y="6"/>
                      <a:pt x="145" y="6"/>
                    </a:cubicBezTo>
                    <a:cubicBezTo>
                      <a:pt x="144" y="7"/>
                      <a:pt x="144" y="7"/>
                      <a:pt x="144" y="7"/>
                    </a:cubicBezTo>
                    <a:cubicBezTo>
                      <a:pt x="144" y="7"/>
                      <a:pt x="144" y="8"/>
                      <a:pt x="144" y="8"/>
                    </a:cubicBezTo>
                    <a:cubicBezTo>
                      <a:pt x="144" y="8"/>
                      <a:pt x="144" y="9"/>
                      <a:pt x="145" y="9"/>
                    </a:cubicBezTo>
                    <a:cubicBezTo>
                      <a:pt x="145" y="9"/>
                      <a:pt x="151" y="12"/>
                      <a:pt x="160" y="18"/>
                    </a:cubicBezTo>
                    <a:cubicBezTo>
                      <a:pt x="173" y="26"/>
                      <a:pt x="194" y="38"/>
                      <a:pt x="210" y="48"/>
                    </a:cubicBezTo>
                    <a:cubicBezTo>
                      <a:pt x="219" y="54"/>
                      <a:pt x="226" y="58"/>
                      <a:pt x="232" y="62"/>
                    </a:cubicBezTo>
                    <a:cubicBezTo>
                      <a:pt x="235" y="64"/>
                      <a:pt x="237" y="65"/>
                      <a:pt x="238" y="67"/>
                    </a:cubicBezTo>
                    <a:cubicBezTo>
                      <a:pt x="239" y="67"/>
                      <a:pt x="240" y="68"/>
                      <a:pt x="240" y="68"/>
                    </a:cubicBezTo>
                    <a:cubicBezTo>
                      <a:pt x="240" y="68"/>
                      <a:pt x="240" y="68"/>
                      <a:pt x="240" y="68"/>
                    </a:cubicBezTo>
                    <a:cubicBezTo>
                      <a:pt x="241" y="68"/>
                      <a:pt x="241" y="68"/>
                      <a:pt x="241" y="68"/>
                    </a:cubicBezTo>
                    <a:cubicBezTo>
                      <a:pt x="240" y="68"/>
                      <a:pt x="240" y="68"/>
                      <a:pt x="240" y="68"/>
                    </a:cubicBezTo>
                    <a:cubicBezTo>
                      <a:pt x="240" y="68"/>
                      <a:pt x="240" y="68"/>
                      <a:pt x="240" y="68"/>
                    </a:cubicBezTo>
                    <a:cubicBezTo>
                      <a:pt x="241" y="68"/>
                      <a:pt x="241" y="68"/>
                      <a:pt x="241" y="68"/>
                    </a:cubicBezTo>
                    <a:cubicBezTo>
                      <a:pt x="240" y="68"/>
                      <a:pt x="240" y="68"/>
                      <a:pt x="240" y="68"/>
                    </a:cubicBezTo>
                    <a:cubicBezTo>
                      <a:pt x="241" y="68"/>
                      <a:pt x="241" y="68"/>
                      <a:pt x="241" y="68"/>
                    </a:cubicBezTo>
                    <a:cubicBezTo>
                      <a:pt x="240" y="68"/>
                      <a:pt x="240" y="68"/>
                      <a:pt x="240" y="68"/>
                    </a:cubicBezTo>
                    <a:cubicBezTo>
                      <a:pt x="240" y="68"/>
                      <a:pt x="240" y="68"/>
                      <a:pt x="240" y="68"/>
                    </a:cubicBezTo>
                    <a:cubicBezTo>
                      <a:pt x="241" y="68"/>
                      <a:pt x="241" y="68"/>
                      <a:pt x="241" y="68"/>
                    </a:cubicBezTo>
                    <a:cubicBezTo>
                      <a:pt x="240" y="68"/>
                      <a:pt x="240" y="68"/>
                      <a:pt x="240" y="68"/>
                    </a:cubicBezTo>
                    <a:cubicBezTo>
                      <a:pt x="242" y="68"/>
                      <a:pt x="242" y="68"/>
                      <a:pt x="242" y="68"/>
                    </a:cubicBezTo>
                    <a:cubicBezTo>
                      <a:pt x="240" y="67"/>
                      <a:pt x="240" y="67"/>
                      <a:pt x="240" y="67"/>
                    </a:cubicBezTo>
                    <a:cubicBezTo>
                      <a:pt x="240" y="68"/>
                      <a:pt x="240" y="68"/>
                      <a:pt x="240" y="68"/>
                    </a:cubicBezTo>
                    <a:cubicBezTo>
                      <a:pt x="242" y="68"/>
                      <a:pt x="242" y="68"/>
                      <a:pt x="242" y="68"/>
                    </a:cubicBezTo>
                    <a:cubicBezTo>
                      <a:pt x="240" y="67"/>
                      <a:pt x="240" y="67"/>
                      <a:pt x="240" y="67"/>
                    </a:cubicBezTo>
                    <a:cubicBezTo>
                      <a:pt x="242" y="68"/>
                      <a:pt x="242" y="68"/>
                      <a:pt x="242" y="68"/>
                    </a:cubicBezTo>
                    <a:cubicBezTo>
                      <a:pt x="240" y="67"/>
                      <a:pt x="240" y="67"/>
                      <a:pt x="240" y="67"/>
                    </a:cubicBezTo>
                    <a:cubicBezTo>
                      <a:pt x="242" y="68"/>
                      <a:pt x="242" y="68"/>
                      <a:pt x="242" y="68"/>
                    </a:cubicBezTo>
                    <a:cubicBezTo>
                      <a:pt x="241" y="66"/>
                      <a:pt x="241" y="66"/>
                      <a:pt x="241" y="66"/>
                    </a:cubicBezTo>
                    <a:cubicBezTo>
                      <a:pt x="240" y="67"/>
                      <a:pt x="240" y="67"/>
                      <a:pt x="240" y="67"/>
                    </a:cubicBezTo>
                    <a:cubicBezTo>
                      <a:pt x="242" y="68"/>
                      <a:pt x="242" y="68"/>
                      <a:pt x="242" y="68"/>
                    </a:cubicBezTo>
                    <a:cubicBezTo>
                      <a:pt x="241" y="66"/>
                      <a:pt x="241" y="66"/>
                      <a:pt x="241" y="66"/>
                    </a:cubicBezTo>
                    <a:cubicBezTo>
                      <a:pt x="241" y="67"/>
                      <a:pt x="241" y="67"/>
                      <a:pt x="241" y="67"/>
                    </a:cubicBezTo>
                    <a:cubicBezTo>
                      <a:pt x="241" y="66"/>
                      <a:pt x="241" y="66"/>
                      <a:pt x="241" y="66"/>
                    </a:cubicBezTo>
                    <a:cubicBezTo>
                      <a:pt x="241" y="66"/>
                      <a:pt x="241" y="66"/>
                      <a:pt x="241" y="66"/>
                    </a:cubicBezTo>
                    <a:cubicBezTo>
                      <a:pt x="241" y="67"/>
                      <a:pt x="241" y="67"/>
                      <a:pt x="241" y="67"/>
                    </a:cubicBezTo>
                    <a:cubicBezTo>
                      <a:pt x="241" y="66"/>
                      <a:pt x="241" y="66"/>
                      <a:pt x="241" y="66"/>
                    </a:cubicBezTo>
                    <a:cubicBezTo>
                      <a:pt x="241" y="67"/>
                      <a:pt x="241" y="67"/>
                      <a:pt x="241" y="67"/>
                    </a:cubicBezTo>
                    <a:cubicBezTo>
                      <a:pt x="242" y="66"/>
                      <a:pt x="242" y="66"/>
                      <a:pt x="242" y="66"/>
                    </a:cubicBezTo>
                    <a:cubicBezTo>
                      <a:pt x="241" y="66"/>
                      <a:pt x="241" y="66"/>
                      <a:pt x="241" y="66"/>
                    </a:cubicBezTo>
                    <a:cubicBezTo>
                      <a:pt x="241" y="67"/>
                      <a:pt x="241" y="67"/>
                      <a:pt x="241" y="67"/>
                    </a:cubicBezTo>
                    <a:cubicBezTo>
                      <a:pt x="242" y="66"/>
                      <a:pt x="242" y="66"/>
                      <a:pt x="242" y="66"/>
                    </a:cubicBezTo>
                    <a:cubicBezTo>
                      <a:pt x="241" y="66"/>
                      <a:pt x="241" y="66"/>
                      <a:pt x="240" y="65"/>
                    </a:cubicBezTo>
                    <a:cubicBezTo>
                      <a:pt x="236" y="64"/>
                      <a:pt x="228" y="59"/>
                      <a:pt x="218" y="53"/>
                    </a:cubicBezTo>
                    <a:cubicBezTo>
                      <a:pt x="202" y="45"/>
                      <a:pt x="183" y="33"/>
                      <a:pt x="167" y="24"/>
                    </a:cubicBezTo>
                    <a:cubicBezTo>
                      <a:pt x="159" y="19"/>
                      <a:pt x="152" y="15"/>
                      <a:pt x="148" y="12"/>
                    </a:cubicBezTo>
                    <a:cubicBezTo>
                      <a:pt x="143" y="9"/>
                      <a:pt x="140" y="7"/>
                      <a:pt x="140" y="7"/>
                    </a:cubicBezTo>
                    <a:cubicBezTo>
                      <a:pt x="139" y="7"/>
                      <a:pt x="139" y="7"/>
                      <a:pt x="138" y="7"/>
                    </a:cubicBezTo>
                    <a:cubicBezTo>
                      <a:pt x="138" y="7"/>
                      <a:pt x="137" y="8"/>
                      <a:pt x="137" y="8"/>
                    </a:cubicBezTo>
                    <a:cubicBezTo>
                      <a:pt x="137" y="9"/>
                      <a:pt x="138" y="9"/>
                      <a:pt x="138" y="9"/>
                    </a:cubicBezTo>
                    <a:cubicBezTo>
                      <a:pt x="138" y="9"/>
                      <a:pt x="138" y="9"/>
                      <a:pt x="138" y="9"/>
                    </a:cubicBezTo>
                    <a:cubicBezTo>
                      <a:pt x="138" y="10"/>
                      <a:pt x="138" y="10"/>
                      <a:pt x="138" y="10"/>
                    </a:cubicBezTo>
                    <a:cubicBezTo>
                      <a:pt x="138" y="10"/>
                      <a:pt x="139" y="10"/>
                      <a:pt x="140" y="10"/>
                    </a:cubicBezTo>
                    <a:cubicBezTo>
                      <a:pt x="146" y="14"/>
                      <a:pt x="170" y="28"/>
                      <a:pt x="192" y="42"/>
                    </a:cubicBezTo>
                    <a:cubicBezTo>
                      <a:pt x="203" y="49"/>
                      <a:pt x="214" y="56"/>
                      <a:pt x="222" y="61"/>
                    </a:cubicBezTo>
                    <a:cubicBezTo>
                      <a:pt x="226" y="64"/>
                      <a:pt x="230" y="66"/>
                      <a:pt x="232" y="67"/>
                    </a:cubicBezTo>
                    <a:cubicBezTo>
                      <a:pt x="233" y="68"/>
                      <a:pt x="234" y="69"/>
                      <a:pt x="234" y="69"/>
                    </a:cubicBezTo>
                    <a:cubicBezTo>
                      <a:pt x="235" y="70"/>
                      <a:pt x="235" y="70"/>
                      <a:pt x="235" y="70"/>
                    </a:cubicBezTo>
                    <a:cubicBezTo>
                      <a:pt x="235" y="70"/>
                      <a:pt x="235" y="70"/>
                      <a:pt x="235" y="70"/>
                    </a:cubicBezTo>
                    <a:cubicBezTo>
                      <a:pt x="236" y="69"/>
                      <a:pt x="236" y="69"/>
                      <a:pt x="236" y="69"/>
                    </a:cubicBezTo>
                    <a:cubicBezTo>
                      <a:pt x="235" y="69"/>
                      <a:pt x="235" y="69"/>
                      <a:pt x="235" y="69"/>
                    </a:cubicBezTo>
                    <a:cubicBezTo>
                      <a:pt x="235" y="70"/>
                      <a:pt x="235" y="70"/>
                      <a:pt x="235" y="70"/>
                    </a:cubicBezTo>
                    <a:cubicBezTo>
                      <a:pt x="236" y="69"/>
                      <a:pt x="236" y="69"/>
                      <a:pt x="236" y="69"/>
                    </a:cubicBezTo>
                    <a:cubicBezTo>
                      <a:pt x="235" y="69"/>
                      <a:pt x="235" y="69"/>
                      <a:pt x="235" y="69"/>
                    </a:cubicBezTo>
                    <a:cubicBezTo>
                      <a:pt x="236" y="69"/>
                      <a:pt x="236" y="69"/>
                      <a:pt x="236" y="69"/>
                    </a:cubicBezTo>
                    <a:cubicBezTo>
                      <a:pt x="235" y="68"/>
                      <a:pt x="235" y="68"/>
                      <a:pt x="235" y="68"/>
                    </a:cubicBezTo>
                    <a:cubicBezTo>
                      <a:pt x="235" y="69"/>
                      <a:pt x="235" y="69"/>
                      <a:pt x="235" y="69"/>
                    </a:cubicBezTo>
                    <a:cubicBezTo>
                      <a:pt x="236" y="69"/>
                      <a:pt x="236" y="69"/>
                      <a:pt x="236" y="69"/>
                    </a:cubicBezTo>
                    <a:cubicBezTo>
                      <a:pt x="235" y="68"/>
                      <a:pt x="235" y="68"/>
                      <a:pt x="235" y="68"/>
                    </a:cubicBezTo>
                    <a:cubicBezTo>
                      <a:pt x="236" y="69"/>
                      <a:pt x="236" y="69"/>
                      <a:pt x="236" y="69"/>
                    </a:cubicBezTo>
                    <a:cubicBezTo>
                      <a:pt x="237" y="68"/>
                      <a:pt x="237" y="68"/>
                      <a:pt x="237" y="68"/>
                    </a:cubicBezTo>
                    <a:cubicBezTo>
                      <a:pt x="136" y="10"/>
                      <a:pt x="136" y="10"/>
                      <a:pt x="136" y="10"/>
                    </a:cubicBezTo>
                    <a:cubicBezTo>
                      <a:pt x="135" y="9"/>
                      <a:pt x="134" y="9"/>
                      <a:pt x="134" y="10"/>
                    </a:cubicBezTo>
                    <a:cubicBezTo>
                      <a:pt x="134" y="11"/>
                      <a:pt x="134" y="11"/>
                      <a:pt x="134" y="11"/>
                    </a:cubicBezTo>
                    <a:cubicBezTo>
                      <a:pt x="134" y="12"/>
                      <a:pt x="134" y="12"/>
                      <a:pt x="134" y="12"/>
                    </a:cubicBezTo>
                    <a:cubicBezTo>
                      <a:pt x="135" y="13"/>
                      <a:pt x="135" y="14"/>
                      <a:pt x="136" y="14"/>
                    </a:cubicBezTo>
                    <a:cubicBezTo>
                      <a:pt x="140" y="17"/>
                      <a:pt x="148" y="22"/>
                      <a:pt x="157" y="28"/>
                    </a:cubicBezTo>
                    <a:cubicBezTo>
                      <a:pt x="172" y="37"/>
                      <a:pt x="190" y="47"/>
                      <a:pt x="205" y="56"/>
                    </a:cubicBezTo>
                    <a:cubicBezTo>
                      <a:pt x="212" y="60"/>
                      <a:pt x="219" y="64"/>
                      <a:pt x="223" y="67"/>
                    </a:cubicBezTo>
                    <a:cubicBezTo>
                      <a:pt x="226" y="69"/>
                      <a:pt x="228" y="70"/>
                      <a:pt x="229" y="71"/>
                    </a:cubicBezTo>
                    <a:cubicBezTo>
                      <a:pt x="229" y="71"/>
                      <a:pt x="230" y="71"/>
                      <a:pt x="230" y="72"/>
                    </a:cubicBezTo>
                    <a:cubicBezTo>
                      <a:pt x="230" y="72"/>
                      <a:pt x="230" y="72"/>
                      <a:pt x="230" y="72"/>
                    </a:cubicBezTo>
                    <a:cubicBezTo>
                      <a:pt x="231" y="71"/>
                      <a:pt x="231" y="71"/>
                      <a:pt x="231" y="71"/>
                    </a:cubicBezTo>
                    <a:cubicBezTo>
                      <a:pt x="230" y="71"/>
                      <a:pt x="230" y="71"/>
                      <a:pt x="230" y="71"/>
                    </a:cubicBezTo>
                    <a:cubicBezTo>
                      <a:pt x="230" y="72"/>
                      <a:pt x="230" y="72"/>
                      <a:pt x="230" y="72"/>
                    </a:cubicBezTo>
                    <a:cubicBezTo>
                      <a:pt x="231" y="71"/>
                      <a:pt x="231" y="71"/>
                      <a:pt x="231" y="71"/>
                    </a:cubicBezTo>
                    <a:cubicBezTo>
                      <a:pt x="230" y="71"/>
                      <a:pt x="230" y="71"/>
                      <a:pt x="230" y="71"/>
                    </a:cubicBezTo>
                    <a:cubicBezTo>
                      <a:pt x="232" y="71"/>
                      <a:pt x="232" y="71"/>
                      <a:pt x="232" y="71"/>
                    </a:cubicBezTo>
                    <a:cubicBezTo>
                      <a:pt x="230" y="70"/>
                      <a:pt x="230" y="70"/>
                      <a:pt x="230" y="70"/>
                    </a:cubicBezTo>
                    <a:cubicBezTo>
                      <a:pt x="230" y="71"/>
                      <a:pt x="230" y="71"/>
                      <a:pt x="230" y="71"/>
                    </a:cubicBezTo>
                    <a:cubicBezTo>
                      <a:pt x="232" y="71"/>
                      <a:pt x="232" y="71"/>
                      <a:pt x="232" y="71"/>
                    </a:cubicBezTo>
                    <a:cubicBezTo>
                      <a:pt x="230" y="70"/>
                      <a:pt x="230" y="70"/>
                      <a:pt x="230" y="70"/>
                    </a:cubicBezTo>
                    <a:cubicBezTo>
                      <a:pt x="232" y="71"/>
                      <a:pt x="232" y="71"/>
                      <a:pt x="232" y="71"/>
                    </a:cubicBezTo>
                    <a:cubicBezTo>
                      <a:pt x="230" y="70"/>
                      <a:pt x="230" y="70"/>
                      <a:pt x="230" y="70"/>
                    </a:cubicBezTo>
                    <a:cubicBezTo>
                      <a:pt x="231" y="71"/>
                      <a:pt x="231" y="71"/>
                      <a:pt x="231" y="71"/>
                    </a:cubicBezTo>
                    <a:cubicBezTo>
                      <a:pt x="231" y="70"/>
                      <a:pt x="231" y="70"/>
                      <a:pt x="231" y="70"/>
                    </a:cubicBezTo>
                    <a:cubicBezTo>
                      <a:pt x="230" y="70"/>
                      <a:pt x="230" y="70"/>
                      <a:pt x="230" y="70"/>
                    </a:cubicBezTo>
                    <a:cubicBezTo>
                      <a:pt x="231" y="71"/>
                      <a:pt x="231" y="71"/>
                      <a:pt x="231" y="71"/>
                    </a:cubicBezTo>
                    <a:cubicBezTo>
                      <a:pt x="231" y="70"/>
                      <a:pt x="231" y="70"/>
                      <a:pt x="231" y="70"/>
                    </a:cubicBezTo>
                    <a:cubicBezTo>
                      <a:pt x="231" y="71"/>
                      <a:pt x="231" y="71"/>
                      <a:pt x="231" y="71"/>
                    </a:cubicBezTo>
                    <a:cubicBezTo>
                      <a:pt x="231" y="70"/>
                      <a:pt x="231" y="70"/>
                      <a:pt x="231" y="70"/>
                    </a:cubicBezTo>
                    <a:cubicBezTo>
                      <a:pt x="231" y="70"/>
                      <a:pt x="231" y="70"/>
                      <a:pt x="231" y="70"/>
                    </a:cubicBezTo>
                    <a:cubicBezTo>
                      <a:pt x="231" y="71"/>
                      <a:pt x="231" y="71"/>
                      <a:pt x="231" y="71"/>
                    </a:cubicBezTo>
                    <a:cubicBezTo>
                      <a:pt x="231" y="70"/>
                      <a:pt x="231" y="70"/>
                      <a:pt x="231" y="70"/>
                    </a:cubicBezTo>
                    <a:cubicBezTo>
                      <a:pt x="231" y="70"/>
                      <a:pt x="231" y="70"/>
                      <a:pt x="231" y="70"/>
                    </a:cubicBezTo>
                    <a:cubicBezTo>
                      <a:pt x="231" y="70"/>
                      <a:pt x="231" y="70"/>
                      <a:pt x="231" y="70"/>
                    </a:cubicBezTo>
                    <a:cubicBezTo>
                      <a:pt x="231" y="70"/>
                      <a:pt x="231" y="70"/>
                      <a:pt x="231" y="70"/>
                    </a:cubicBezTo>
                    <a:cubicBezTo>
                      <a:pt x="231" y="70"/>
                      <a:pt x="231" y="70"/>
                      <a:pt x="231" y="70"/>
                    </a:cubicBezTo>
                    <a:cubicBezTo>
                      <a:pt x="231" y="70"/>
                      <a:pt x="231" y="70"/>
                      <a:pt x="231" y="70"/>
                    </a:cubicBezTo>
                    <a:cubicBezTo>
                      <a:pt x="231" y="70"/>
                      <a:pt x="230" y="70"/>
                      <a:pt x="229" y="69"/>
                    </a:cubicBezTo>
                    <a:cubicBezTo>
                      <a:pt x="225" y="67"/>
                      <a:pt x="217" y="63"/>
                      <a:pt x="207" y="57"/>
                    </a:cubicBezTo>
                    <a:cubicBezTo>
                      <a:pt x="191" y="49"/>
                      <a:pt x="171" y="37"/>
                      <a:pt x="155" y="28"/>
                    </a:cubicBezTo>
                    <a:cubicBezTo>
                      <a:pt x="147" y="23"/>
                      <a:pt x="140" y="19"/>
                      <a:pt x="135" y="16"/>
                    </a:cubicBezTo>
                    <a:cubicBezTo>
                      <a:pt x="130" y="13"/>
                      <a:pt x="127" y="11"/>
                      <a:pt x="127" y="11"/>
                    </a:cubicBezTo>
                    <a:cubicBezTo>
                      <a:pt x="127" y="11"/>
                      <a:pt x="127" y="11"/>
                      <a:pt x="126" y="11"/>
                    </a:cubicBezTo>
                    <a:cubicBezTo>
                      <a:pt x="126" y="11"/>
                      <a:pt x="126" y="12"/>
                      <a:pt x="125" y="12"/>
                    </a:cubicBezTo>
                    <a:cubicBezTo>
                      <a:pt x="125" y="12"/>
                      <a:pt x="125" y="13"/>
                      <a:pt x="125" y="13"/>
                    </a:cubicBezTo>
                    <a:cubicBezTo>
                      <a:pt x="125" y="13"/>
                      <a:pt x="126" y="14"/>
                      <a:pt x="126" y="14"/>
                    </a:cubicBezTo>
                    <a:cubicBezTo>
                      <a:pt x="126" y="14"/>
                      <a:pt x="132" y="18"/>
                      <a:pt x="141" y="23"/>
                    </a:cubicBezTo>
                    <a:cubicBezTo>
                      <a:pt x="154" y="31"/>
                      <a:pt x="174" y="43"/>
                      <a:pt x="191" y="53"/>
                    </a:cubicBezTo>
                    <a:cubicBezTo>
                      <a:pt x="199" y="58"/>
                      <a:pt x="207" y="63"/>
                      <a:pt x="212" y="67"/>
                    </a:cubicBezTo>
                    <a:cubicBezTo>
                      <a:pt x="215" y="69"/>
                      <a:pt x="217" y="70"/>
                      <a:pt x="219" y="71"/>
                    </a:cubicBezTo>
                    <a:cubicBezTo>
                      <a:pt x="219" y="72"/>
                      <a:pt x="220" y="72"/>
                      <a:pt x="220" y="73"/>
                    </a:cubicBezTo>
                    <a:cubicBezTo>
                      <a:pt x="221" y="73"/>
                      <a:pt x="221" y="73"/>
                      <a:pt x="221" y="73"/>
                    </a:cubicBezTo>
                    <a:cubicBezTo>
                      <a:pt x="221" y="73"/>
                      <a:pt x="221" y="73"/>
                      <a:pt x="221" y="73"/>
                    </a:cubicBezTo>
                    <a:cubicBezTo>
                      <a:pt x="221" y="73"/>
                      <a:pt x="221" y="73"/>
                      <a:pt x="221" y="73"/>
                    </a:cubicBezTo>
                    <a:cubicBezTo>
                      <a:pt x="221" y="73"/>
                      <a:pt x="221" y="73"/>
                      <a:pt x="221" y="73"/>
                    </a:cubicBezTo>
                    <a:cubicBezTo>
                      <a:pt x="221" y="73"/>
                      <a:pt x="221" y="73"/>
                      <a:pt x="221" y="73"/>
                    </a:cubicBezTo>
                    <a:cubicBezTo>
                      <a:pt x="221" y="73"/>
                      <a:pt x="221" y="73"/>
                      <a:pt x="221" y="73"/>
                    </a:cubicBezTo>
                    <a:cubicBezTo>
                      <a:pt x="222" y="72"/>
                      <a:pt x="222" y="72"/>
                      <a:pt x="222" y="72"/>
                    </a:cubicBezTo>
                    <a:cubicBezTo>
                      <a:pt x="220" y="72"/>
                      <a:pt x="220" y="72"/>
                      <a:pt x="220" y="72"/>
                    </a:cubicBezTo>
                    <a:cubicBezTo>
                      <a:pt x="221" y="73"/>
                      <a:pt x="221" y="73"/>
                      <a:pt x="221" y="73"/>
                    </a:cubicBezTo>
                    <a:cubicBezTo>
                      <a:pt x="222" y="72"/>
                      <a:pt x="222" y="72"/>
                      <a:pt x="222" y="72"/>
                    </a:cubicBezTo>
                    <a:cubicBezTo>
                      <a:pt x="220" y="72"/>
                      <a:pt x="220" y="72"/>
                      <a:pt x="220" y="72"/>
                    </a:cubicBezTo>
                    <a:cubicBezTo>
                      <a:pt x="222" y="72"/>
                      <a:pt x="222" y="72"/>
                      <a:pt x="222" y="72"/>
                    </a:cubicBezTo>
                    <a:cubicBezTo>
                      <a:pt x="221" y="71"/>
                      <a:pt x="221" y="71"/>
                      <a:pt x="221" y="71"/>
                    </a:cubicBezTo>
                    <a:cubicBezTo>
                      <a:pt x="220" y="72"/>
                      <a:pt x="220" y="72"/>
                      <a:pt x="220" y="72"/>
                    </a:cubicBezTo>
                    <a:cubicBezTo>
                      <a:pt x="222" y="72"/>
                      <a:pt x="222" y="72"/>
                      <a:pt x="222" y="72"/>
                    </a:cubicBezTo>
                    <a:cubicBezTo>
                      <a:pt x="221" y="71"/>
                      <a:pt x="221" y="71"/>
                      <a:pt x="221" y="71"/>
                    </a:cubicBezTo>
                    <a:cubicBezTo>
                      <a:pt x="222" y="72"/>
                      <a:pt x="222" y="72"/>
                      <a:pt x="222" y="72"/>
                    </a:cubicBezTo>
                    <a:cubicBezTo>
                      <a:pt x="223" y="71"/>
                      <a:pt x="223" y="71"/>
                      <a:pt x="223" y="71"/>
                    </a:cubicBezTo>
                    <a:cubicBezTo>
                      <a:pt x="120" y="14"/>
                      <a:pt x="120" y="14"/>
                      <a:pt x="120" y="14"/>
                    </a:cubicBezTo>
                    <a:cubicBezTo>
                      <a:pt x="120" y="14"/>
                      <a:pt x="119" y="14"/>
                      <a:pt x="119" y="14"/>
                    </a:cubicBezTo>
                    <a:cubicBezTo>
                      <a:pt x="118" y="15"/>
                      <a:pt x="118" y="15"/>
                      <a:pt x="118" y="16"/>
                    </a:cubicBezTo>
                    <a:cubicBezTo>
                      <a:pt x="118" y="16"/>
                      <a:pt x="118" y="16"/>
                      <a:pt x="118" y="16"/>
                    </a:cubicBezTo>
                    <a:cubicBezTo>
                      <a:pt x="118" y="17"/>
                      <a:pt x="118" y="17"/>
                      <a:pt x="118" y="17"/>
                    </a:cubicBezTo>
                    <a:cubicBezTo>
                      <a:pt x="119" y="17"/>
                      <a:pt x="119" y="17"/>
                      <a:pt x="119" y="17"/>
                    </a:cubicBezTo>
                    <a:cubicBezTo>
                      <a:pt x="123" y="19"/>
                      <a:pt x="146" y="33"/>
                      <a:pt x="168" y="46"/>
                    </a:cubicBezTo>
                    <a:cubicBezTo>
                      <a:pt x="180" y="53"/>
                      <a:pt x="191" y="60"/>
                      <a:pt x="199" y="65"/>
                    </a:cubicBezTo>
                    <a:cubicBezTo>
                      <a:pt x="203" y="68"/>
                      <a:pt x="206" y="70"/>
                      <a:pt x="209" y="72"/>
                    </a:cubicBezTo>
                    <a:cubicBezTo>
                      <a:pt x="210" y="73"/>
                      <a:pt x="211" y="73"/>
                      <a:pt x="211" y="74"/>
                    </a:cubicBezTo>
                    <a:cubicBezTo>
                      <a:pt x="212" y="74"/>
                      <a:pt x="212" y="74"/>
                      <a:pt x="212" y="74"/>
                    </a:cubicBezTo>
                    <a:cubicBezTo>
                      <a:pt x="212" y="74"/>
                      <a:pt x="212" y="74"/>
                      <a:pt x="212" y="74"/>
                    </a:cubicBezTo>
                    <a:cubicBezTo>
                      <a:pt x="212" y="74"/>
                      <a:pt x="212" y="74"/>
                      <a:pt x="212" y="74"/>
                    </a:cubicBezTo>
                    <a:cubicBezTo>
                      <a:pt x="212" y="74"/>
                      <a:pt x="212" y="74"/>
                      <a:pt x="212" y="74"/>
                    </a:cubicBezTo>
                    <a:cubicBezTo>
                      <a:pt x="212" y="74"/>
                      <a:pt x="212" y="74"/>
                      <a:pt x="212" y="74"/>
                    </a:cubicBezTo>
                    <a:cubicBezTo>
                      <a:pt x="212" y="74"/>
                      <a:pt x="212" y="74"/>
                      <a:pt x="212" y="74"/>
                    </a:cubicBezTo>
                    <a:cubicBezTo>
                      <a:pt x="212" y="74"/>
                      <a:pt x="212" y="74"/>
                      <a:pt x="212" y="74"/>
                    </a:cubicBezTo>
                    <a:cubicBezTo>
                      <a:pt x="213" y="74"/>
                      <a:pt x="213" y="74"/>
                      <a:pt x="213" y="74"/>
                    </a:cubicBezTo>
                    <a:cubicBezTo>
                      <a:pt x="212" y="74"/>
                      <a:pt x="212" y="74"/>
                      <a:pt x="212" y="74"/>
                    </a:cubicBezTo>
                    <a:cubicBezTo>
                      <a:pt x="212" y="74"/>
                      <a:pt x="212" y="74"/>
                      <a:pt x="212" y="74"/>
                    </a:cubicBezTo>
                    <a:cubicBezTo>
                      <a:pt x="213" y="74"/>
                      <a:pt x="213" y="74"/>
                      <a:pt x="213" y="74"/>
                    </a:cubicBezTo>
                    <a:cubicBezTo>
                      <a:pt x="212" y="74"/>
                      <a:pt x="212" y="74"/>
                      <a:pt x="212" y="74"/>
                    </a:cubicBezTo>
                    <a:cubicBezTo>
                      <a:pt x="213" y="74"/>
                      <a:pt x="213" y="74"/>
                      <a:pt x="213" y="74"/>
                    </a:cubicBezTo>
                    <a:cubicBezTo>
                      <a:pt x="212" y="73"/>
                      <a:pt x="212" y="73"/>
                      <a:pt x="212" y="73"/>
                    </a:cubicBezTo>
                    <a:cubicBezTo>
                      <a:pt x="212" y="74"/>
                      <a:pt x="212" y="74"/>
                      <a:pt x="212" y="74"/>
                    </a:cubicBezTo>
                    <a:cubicBezTo>
                      <a:pt x="213" y="74"/>
                      <a:pt x="213" y="74"/>
                      <a:pt x="213" y="74"/>
                    </a:cubicBezTo>
                    <a:cubicBezTo>
                      <a:pt x="212" y="73"/>
                      <a:pt x="212" y="73"/>
                      <a:pt x="212" y="73"/>
                    </a:cubicBezTo>
                    <a:cubicBezTo>
                      <a:pt x="213" y="74"/>
                      <a:pt x="213" y="74"/>
                      <a:pt x="213" y="74"/>
                    </a:cubicBezTo>
                    <a:cubicBezTo>
                      <a:pt x="214" y="73"/>
                      <a:pt x="214" y="73"/>
                      <a:pt x="214" y="73"/>
                    </a:cubicBezTo>
                    <a:cubicBezTo>
                      <a:pt x="214" y="73"/>
                      <a:pt x="189" y="59"/>
                      <a:pt x="164" y="44"/>
                    </a:cubicBezTo>
                    <a:cubicBezTo>
                      <a:pt x="152" y="37"/>
                      <a:pt x="140" y="30"/>
                      <a:pt x="130" y="25"/>
                    </a:cubicBezTo>
                    <a:cubicBezTo>
                      <a:pt x="125" y="22"/>
                      <a:pt x="121" y="20"/>
                      <a:pt x="118" y="18"/>
                    </a:cubicBezTo>
                    <a:cubicBezTo>
                      <a:pt x="117" y="18"/>
                      <a:pt x="116" y="17"/>
                      <a:pt x="115" y="16"/>
                    </a:cubicBezTo>
                    <a:cubicBezTo>
                      <a:pt x="114" y="16"/>
                      <a:pt x="114" y="16"/>
                      <a:pt x="114" y="16"/>
                    </a:cubicBezTo>
                    <a:cubicBezTo>
                      <a:pt x="113" y="16"/>
                      <a:pt x="113" y="16"/>
                      <a:pt x="113" y="16"/>
                    </a:cubicBezTo>
                    <a:cubicBezTo>
                      <a:pt x="113" y="16"/>
                      <a:pt x="113" y="16"/>
                      <a:pt x="113" y="16"/>
                    </a:cubicBezTo>
                    <a:cubicBezTo>
                      <a:pt x="112" y="16"/>
                      <a:pt x="112" y="16"/>
                      <a:pt x="112" y="16"/>
                    </a:cubicBezTo>
                    <a:cubicBezTo>
                      <a:pt x="111" y="16"/>
                      <a:pt x="111" y="16"/>
                      <a:pt x="111" y="16"/>
                    </a:cubicBezTo>
                    <a:cubicBezTo>
                      <a:pt x="113" y="17"/>
                      <a:pt x="113" y="17"/>
                      <a:pt x="113" y="17"/>
                    </a:cubicBezTo>
                    <a:cubicBezTo>
                      <a:pt x="111" y="16"/>
                      <a:pt x="111" y="16"/>
                      <a:pt x="111" y="16"/>
                    </a:cubicBezTo>
                    <a:cubicBezTo>
                      <a:pt x="111" y="17"/>
                      <a:pt x="111" y="17"/>
                      <a:pt x="111" y="17"/>
                    </a:cubicBezTo>
                    <a:cubicBezTo>
                      <a:pt x="111" y="18"/>
                      <a:pt x="112" y="18"/>
                      <a:pt x="112" y="19"/>
                    </a:cubicBezTo>
                    <a:cubicBezTo>
                      <a:pt x="112" y="19"/>
                      <a:pt x="113" y="20"/>
                      <a:pt x="114" y="21"/>
                    </a:cubicBezTo>
                    <a:cubicBezTo>
                      <a:pt x="118" y="24"/>
                      <a:pt x="125" y="28"/>
                      <a:pt x="135" y="34"/>
                    </a:cubicBezTo>
                    <a:cubicBezTo>
                      <a:pt x="149" y="43"/>
                      <a:pt x="167" y="53"/>
                      <a:pt x="181" y="61"/>
                    </a:cubicBezTo>
                    <a:cubicBezTo>
                      <a:pt x="189" y="66"/>
                      <a:pt x="195" y="70"/>
                      <a:pt x="199" y="72"/>
                    </a:cubicBezTo>
                    <a:cubicBezTo>
                      <a:pt x="202" y="74"/>
                      <a:pt x="204" y="75"/>
                      <a:pt x="205" y="76"/>
                    </a:cubicBezTo>
                    <a:cubicBezTo>
                      <a:pt x="205" y="76"/>
                      <a:pt x="206" y="77"/>
                      <a:pt x="206" y="77"/>
                    </a:cubicBezTo>
                    <a:cubicBezTo>
                      <a:pt x="206" y="77"/>
                      <a:pt x="206" y="77"/>
                      <a:pt x="206" y="77"/>
                    </a:cubicBezTo>
                    <a:cubicBezTo>
                      <a:pt x="207" y="76"/>
                      <a:pt x="207" y="76"/>
                      <a:pt x="207" y="76"/>
                    </a:cubicBezTo>
                    <a:cubicBezTo>
                      <a:pt x="206" y="76"/>
                      <a:pt x="206" y="76"/>
                      <a:pt x="206" y="76"/>
                    </a:cubicBezTo>
                    <a:cubicBezTo>
                      <a:pt x="206" y="77"/>
                      <a:pt x="206" y="77"/>
                      <a:pt x="206" y="77"/>
                    </a:cubicBezTo>
                    <a:cubicBezTo>
                      <a:pt x="207" y="76"/>
                      <a:pt x="207" y="76"/>
                      <a:pt x="207" y="76"/>
                    </a:cubicBezTo>
                    <a:cubicBezTo>
                      <a:pt x="206" y="76"/>
                      <a:pt x="206" y="76"/>
                      <a:pt x="206" y="76"/>
                    </a:cubicBezTo>
                    <a:cubicBezTo>
                      <a:pt x="207" y="76"/>
                      <a:pt x="207" y="76"/>
                      <a:pt x="207" y="76"/>
                    </a:cubicBezTo>
                    <a:cubicBezTo>
                      <a:pt x="206" y="76"/>
                      <a:pt x="206" y="76"/>
                      <a:pt x="206" y="76"/>
                    </a:cubicBezTo>
                    <a:cubicBezTo>
                      <a:pt x="206" y="76"/>
                      <a:pt x="206" y="76"/>
                      <a:pt x="206" y="76"/>
                    </a:cubicBezTo>
                    <a:cubicBezTo>
                      <a:pt x="207" y="76"/>
                      <a:pt x="207" y="76"/>
                      <a:pt x="207" y="76"/>
                    </a:cubicBezTo>
                    <a:cubicBezTo>
                      <a:pt x="206" y="76"/>
                      <a:pt x="206" y="76"/>
                      <a:pt x="206" y="76"/>
                    </a:cubicBezTo>
                    <a:cubicBezTo>
                      <a:pt x="208" y="76"/>
                      <a:pt x="208" y="76"/>
                      <a:pt x="208" y="76"/>
                    </a:cubicBezTo>
                    <a:cubicBezTo>
                      <a:pt x="208" y="75"/>
                      <a:pt x="208" y="75"/>
                      <a:pt x="208" y="75"/>
                    </a:cubicBezTo>
                    <a:cubicBezTo>
                      <a:pt x="109" y="18"/>
                      <a:pt x="109" y="18"/>
                      <a:pt x="109" y="18"/>
                    </a:cubicBezTo>
                    <a:cubicBezTo>
                      <a:pt x="109" y="18"/>
                      <a:pt x="108" y="18"/>
                      <a:pt x="107" y="18"/>
                    </a:cubicBezTo>
                    <a:cubicBezTo>
                      <a:pt x="107" y="19"/>
                      <a:pt x="107" y="20"/>
                      <a:pt x="108" y="21"/>
                    </a:cubicBezTo>
                    <a:cubicBezTo>
                      <a:pt x="108" y="21"/>
                      <a:pt x="114" y="24"/>
                      <a:pt x="122" y="29"/>
                    </a:cubicBezTo>
                    <a:cubicBezTo>
                      <a:pt x="136" y="37"/>
                      <a:pt x="155" y="48"/>
                      <a:pt x="171" y="58"/>
                    </a:cubicBezTo>
                    <a:cubicBezTo>
                      <a:pt x="180" y="64"/>
                      <a:pt x="187" y="68"/>
                      <a:pt x="192" y="72"/>
                    </a:cubicBezTo>
                    <a:cubicBezTo>
                      <a:pt x="195" y="73"/>
                      <a:pt x="197" y="75"/>
                      <a:pt x="198" y="76"/>
                    </a:cubicBezTo>
                    <a:cubicBezTo>
                      <a:pt x="199" y="77"/>
                      <a:pt x="200" y="77"/>
                      <a:pt x="200" y="77"/>
                    </a:cubicBezTo>
                    <a:cubicBezTo>
                      <a:pt x="200" y="78"/>
                      <a:pt x="200" y="78"/>
                      <a:pt x="200" y="78"/>
                    </a:cubicBezTo>
                    <a:cubicBezTo>
                      <a:pt x="201" y="78"/>
                      <a:pt x="201" y="78"/>
                      <a:pt x="201" y="78"/>
                    </a:cubicBezTo>
                    <a:cubicBezTo>
                      <a:pt x="200" y="78"/>
                      <a:pt x="200" y="78"/>
                      <a:pt x="200" y="78"/>
                    </a:cubicBezTo>
                    <a:cubicBezTo>
                      <a:pt x="200" y="78"/>
                      <a:pt x="200" y="78"/>
                      <a:pt x="200" y="78"/>
                    </a:cubicBezTo>
                    <a:cubicBezTo>
                      <a:pt x="201" y="78"/>
                      <a:pt x="201" y="78"/>
                      <a:pt x="201" y="78"/>
                    </a:cubicBezTo>
                    <a:cubicBezTo>
                      <a:pt x="200" y="78"/>
                      <a:pt x="200" y="78"/>
                      <a:pt x="200" y="78"/>
                    </a:cubicBezTo>
                    <a:cubicBezTo>
                      <a:pt x="201" y="77"/>
                      <a:pt x="201" y="77"/>
                      <a:pt x="201" y="77"/>
                    </a:cubicBezTo>
                    <a:cubicBezTo>
                      <a:pt x="200" y="77"/>
                      <a:pt x="200" y="77"/>
                      <a:pt x="200" y="77"/>
                    </a:cubicBezTo>
                    <a:cubicBezTo>
                      <a:pt x="200" y="78"/>
                      <a:pt x="200" y="78"/>
                      <a:pt x="200" y="78"/>
                    </a:cubicBezTo>
                    <a:cubicBezTo>
                      <a:pt x="201" y="77"/>
                      <a:pt x="201" y="77"/>
                      <a:pt x="201" y="77"/>
                    </a:cubicBezTo>
                    <a:cubicBezTo>
                      <a:pt x="200" y="77"/>
                      <a:pt x="200" y="77"/>
                      <a:pt x="200" y="77"/>
                    </a:cubicBezTo>
                    <a:cubicBezTo>
                      <a:pt x="202" y="77"/>
                      <a:pt x="202" y="77"/>
                      <a:pt x="202" y="77"/>
                    </a:cubicBezTo>
                    <a:cubicBezTo>
                      <a:pt x="200" y="77"/>
                      <a:pt x="200" y="77"/>
                      <a:pt x="200" y="77"/>
                    </a:cubicBezTo>
                    <a:cubicBezTo>
                      <a:pt x="200" y="77"/>
                      <a:pt x="200" y="77"/>
                      <a:pt x="200" y="77"/>
                    </a:cubicBezTo>
                    <a:cubicBezTo>
                      <a:pt x="202" y="77"/>
                      <a:pt x="202" y="77"/>
                      <a:pt x="202" y="77"/>
                    </a:cubicBezTo>
                    <a:cubicBezTo>
                      <a:pt x="200" y="77"/>
                      <a:pt x="200" y="77"/>
                      <a:pt x="200" y="77"/>
                    </a:cubicBezTo>
                    <a:cubicBezTo>
                      <a:pt x="202" y="77"/>
                      <a:pt x="202" y="77"/>
                      <a:pt x="202" y="77"/>
                    </a:cubicBezTo>
                    <a:cubicBezTo>
                      <a:pt x="201" y="76"/>
                      <a:pt x="201" y="76"/>
                      <a:pt x="201" y="76"/>
                    </a:cubicBezTo>
                    <a:cubicBezTo>
                      <a:pt x="202" y="77"/>
                      <a:pt x="202" y="77"/>
                      <a:pt x="202" y="77"/>
                    </a:cubicBezTo>
                    <a:cubicBezTo>
                      <a:pt x="202" y="76"/>
                      <a:pt x="202" y="76"/>
                      <a:pt x="202" y="76"/>
                    </a:cubicBezTo>
                    <a:cubicBezTo>
                      <a:pt x="201" y="76"/>
                      <a:pt x="201" y="76"/>
                      <a:pt x="201" y="76"/>
                    </a:cubicBezTo>
                    <a:cubicBezTo>
                      <a:pt x="202" y="77"/>
                      <a:pt x="202" y="77"/>
                      <a:pt x="202" y="77"/>
                    </a:cubicBezTo>
                    <a:cubicBezTo>
                      <a:pt x="202" y="76"/>
                      <a:pt x="202" y="76"/>
                      <a:pt x="202" y="76"/>
                    </a:cubicBezTo>
                    <a:cubicBezTo>
                      <a:pt x="202" y="77"/>
                      <a:pt x="202" y="77"/>
                      <a:pt x="202" y="77"/>
                    </a:cubicBezTo>
                    <a:cubicBezTo>
                      <a:pt x="202" y="76"/>
                      <a:pt x="202" y="76"/>
                      <a:pt x="202" y="76"/>
                    </a:cubicBezTo>
                    <a:cubicBezTo>
                      <a:pt x="202" y="76"/>
                      <a:pt x="202" y="76"/>
                      <a:pt x="202" y="76"/>
                    </a:cubicBezTo>
                    <a:cubicBezTo>
                      <a:pt x="202" y="77"/>
                      <a:pt x="202" y="77"/>
                      <a:pt x="202" y="77"/>
                    </a:cubicBezTo>
                    <a:cubicBezTo>
                      <a:pt x="202" y="76"/>
                      <a:pt x="202" y="76"/>
                      <a:pt x="202" y="76"/>
                    </a:cubicBezTo>
                    <a:cubicBezTo>
                      <a:pt x="202" y="76"/>
                      <a:pt x="202" y="76"/>
                      <a:pt x="202" y="76"/>
                    </a:cubicBezTo>
                    <a:cubicBezTo>
                      <a:pt x="202" y="76"/>
                      <a:pt x="202" y="76"/>
                      <a:pt x="202" y="76"/>
                    </a:cubicBezTo>
                    <a:cubicBezTo>
                      <a:pt x="202" y="76"/>
                      <a:pt x="202" y="76"/>
                      <a:pt x="202" y="76"/>
                    </a:cubicBezTo>
                    <a:cubicBezTo>
                      <a:pt x="202" y="76"/>
                      <a:pt x="202" y="76"/>
                      <a:pt x="202" y="76"/>
                    </a:cubicBezTo>
                    <a:cubicBezTo>
                      <a:pt x="202" y="76"/>
                      <a:pt x="202" y="76"/>
                      <a:pt x="202" y="76"/>
                    </a:cubicBezTo>
                    <a:cubicBezTo>
                      <a:pt x="202" y="76"/>
                      <a:pt x="201" y="76"/>
                      <a:pt x="200" y="75"/>
                    </a:cubicBezTo>
                    <a:cubicBezTo>
                      <a:pt x="193" y="71"/>
                      <a:pt x="168" y="57"/>
                      <a:pt x="145" y="44"/>
                    </a:cubicBezTo>
                    <a:cubicBezTo>
                      <a:pt x="133" y="38"/>
                      <a:pt x="122" y="32"/>
                      <a:pt x="114" y="27"/>
                    </a:cubicBezTo>
                    <a:cubicBezTo>
                      <a:pt x="106" y="22"/>
                      <a:pt x="101" y="19"/>
                      <a:pt x="101" y="19"/>
                    </a:cubicBezTo>
                    <a:cubicBezTo>
                      <a:pt x="100" y="19"/>
                      <a:pt x="99" y="19"/>
                      <a:pt x="99" y="20"/>
                    </a:cubicBezTo>
                    <a:cubicBezTo>
                      <a:pt x="98" y="21"/>
                      <a:pt x="98" y="21"/>
                      <a:pt x="98" y="21"/>
                    </a:cubicBezTo>
                    <a:cubicBezTo>
                      <a:pt x="98" y="21"/>
                      <a:pt x="99" y="22"/>
                      <a:pt x="99" y="22"/>
                    </a:cubicBezTo>
                    <a:cubicBezTo>
                      <a:pt x="99" y="23"/>
                      <a:pt x="99" y="23"/>
                      <a:pt x="99" y="23"/>
                    </a:cubicBezTo>
                    <a:cubicBezTo>
                      <a:pt x="101" y="24"/>
                      <a:pt x="103" y="25"/>
                      <a:pt x="106" y="27"/>
                    </a:cubicBezTo>
                    <a:cubicBezTo>
                      <a:pt x="128" y="42"/>
                      <a:pt x="193" y="81"/>
                      <a:pt x="193" y="81"/>
                    </a:cubicBezTo>
                    <a:cubicBezTo>
                      <a:pt x="194" y="80"/>
                      <a:pt x="194" y="80"/>
                      <a:pt x="194" y="80"/>
                    </a:cubicBezTo>
                    <a:cubicBezTo>
                      <a:pt x="195" y="78"/>
                      <a:pt x="195" y="78"/>
                      <a:pt x="195" y="78"/>
                    </a:cubicBezTo>
                    <a:cubicBezTo>
                      <a:pt x="96" y="21"/>
                      <a:pt x="96" y="21"/>
                      <a:pt x="96" y="21"/>
                    </a:cubicBezTo>
                    <a:cubicBezTo>
                      <a:pt x="95" y="21"/>
                      <a:pt x="94" y="21"/>
                      <a:pt x="94" y="21"/>
                    </a:cubicBezTo>
                    <a:cubicBezTo>
                      <a:pt x="93" y="22"/>
                      <a:pt x="93" y="22"/>
                      <a:pt x="93" y="22"/>
                    </a:cubicBezTo>
                    <a:cubicBezTo>
                      <a:pt x="93" y="23"/>
                      <a:pt x="93" y="23"/>
                      <a:pt x="93" y="23"/>
                    </a:cubicBezTo>
                    <a:cubicBezTo>
                      <a:pt x="94" y="24"/>
                      <a:pt x="94" y="24"/>
                      <a:pt x="94" y="24"/>
                    </a:cubicBezTo>
                    <a:cubicBezTo>
                      <a:pt x="95" y="25"/>
                      <a:pt x="97" y="26"/>
                      <a:pt x="100" y="28"/>
                    </a:cubicBezTo>
                    <a:cubicBezTo>
                      <a:pt x="111" y="35"/>
                      <a:pt x="133" y="49"/>
                      <a:pt x="153" y="60"/>
                    </a:cubicBezTo>
                    <a:cubicBezTo>
                      <a:pt x="162" y="66"/>
                      <a:pt x="171" y="72"/>
                      <a:pt x="178" y="76"/>
                    </a:cubicBezTo>
                    <a:cubicBezTo>
                      <a:pt x="181" y="78"/>
                      <a:pt x="184" y="80"/>
                      <a:pt x="186" y="81"/>
                    </a:cubicBezTo>
                    <a:cubicBezTo>
                      <a:pt x="187" y="81"/>
                      <a:pt x="188" y="82"/>
                      <a:pt x="188" y="82"/>
                    </a:cubicBezTo>
                    <a:cubicBezTo>
                      <a:pt x="188" y="83"/>
                      <a:pt x="188" y="83"/>
                      <a:pt x="188" y="83"/>
                    </a:cubicBezTo>
                    <a:cubicBezTo>
                      <a:pt x="189" y="83"/>
                      <a:pt x="189" y="83"/>
                      <a:pt x="189" y="83"/>
                    </a:cubicBezTo>
                    <a:cubicBezTo>
                      <a:pt x="189" y="82"/>
                      <a:pt x="189" y="82"/>
                      <a:pt x="189" y="82"/>
                    </a:cubicBezTo>
                    <a:cubicBezTo>
                      <a:pt x="188" y="83"/>
                      <a:pt x="188" y="83"/>
                      <a:pt x="188" y="83"/>
                    </a:cubicBezTo>
                    <a:cubicBezTo>
                      <a:pt x="189" y="83"/>
                      <a:pt x="189" y="83"/>
                      <a:pt x="189" y="83"/>
                    </a:cubicBezTo>
                    <a:cubicBezTo>
                      <a:pt x="189" y="82"/>
                      <a:pt x="189" y="82"/>
                      <a:pt x="189" y="82"/>
                    </a:cubicBezTo>
                    <a:cubicBezTo>
                      <a:pt x="188" y="83"/>
                      <a:pt x="188" y="83"/>
                      <a:pt x="188" y="83"/>
                    </a:cubicBezTo>
                    <a:cubicBezTo>
                      <a:pt x="189" y="82"/>
                      <a:pt x="189" y="82"/>
                      <a:pt x="189" y="82"/>
                    </a:cubicBezTo>
                    <a:cubicBezTo>
                      <a:pt x="188" y="82"/>
                      <a:pt x="188" y="82"/>
                      <a:pt x="188" y="82"/>
                    </a:cubicBezTo>
                    <a:cubicBezTo>
                      <a:pt x="188" y="83"/>
                      <a:pt x="188" y="83"/>
                      <a:pt x="188" y="83"/>
                    </a:cubicBezTo>
                    <a:cubicBezTo>
                      <a:pt x="189" y="82"/>
                      <a:pt x="189" y="82"/>
                      <a:pt x="189" y="82"/>
                    </a:cubicBezTo>
                    <a:cubicBezTo>
                      <a:pt x="188" y="82"/>
                      <a:pt x="188" y="82"/>
                      <a:pt x="188" y="82"/>
                    </a:cubicBezTo>
                    <a:cubicBezTo>
                      <a:pt x="190" y="82"/>
                      <a:pt x="190" y="82"/>
                      <a:pt x="190" y="82"/>
                    </a:cubicBezTo>
                    <a:cubicBezTo>
                      <a:pt x="188" y="82"/>
                      <a:pt x="188" y="82"/>
                      <a:pt x="188" y="82"/>
                    </a:cubicBezTo>
                    <a:cubicBezTo>
                      <a:pt x="188" y="82"/>
                      <a:pt x="188" y="82"/>
                      <a:pt x="188" y="82"/>
                    </a:cubicBezTo>
                    <a:cubicBezTo>
                      <a:pt x="190" y="82"/>
                      <a:pt x="190" y="82"/>
                      <a:pt x="190" y="82"/>
                    </a:cubicBezTo>
                    <a:cubicBezTo>
                      <a:pt x="188" y="82"/>
                      <a:pt x="188" y="82"/>
                      <a:pt x="188" y="82"/>
                    </a:cubicBezTo>
                    <a:cubicBezTo>
                      <a:pt x="190" y="82"/>
                      <a:pt x="190" y="82"/>
                      <a:pt x="190" y="82"/>
                    </a:cubicBezTo>
                    <a:cubicBezTo>
                      <a:pt x="190" y="80"/>
                      <a:pt x="190" y="80"/>
                      <a:pt x="190" y="80"/>
                    </a:cubicBezTo>
                    <a:cubicBezTo>
                      <a:pt x="86" y="23"/>
                      <a:pt x="86" y="23"/>
                      <a:pt x="86" y="23"/>
                    </a:cubicBezTo>
                    <a:cubicBezTo>
                      <a:pt x="86" y="22"/>
                      <a:pt x="85" y="23"/>
                      <a:pt x="84" y="23"/>
                    </a:cubicBezTo>
                    <a:cubicBezTo>
                      <a:pt x="84" y="24"/>
                      <a:pt x="84" y="25"/>
                      <a:pt x="85" y="25"/>
                    </a:cubicBezTo>
                    <a:cubicBezTo>
                      <a:pt x="85" y="25"/>
                      <a:pt x="91" y="29"/>
                      <a:pt x="100" y="34"/>
                    </a:cubicBezTo>
                    <a:cubicBezTo>
                      <a:pt x="113" y="42"/>
                      <a:pt x="134" y="55"/>
                      <a:pt x="150" y="65"/>
                    </a:cubicBezTo>
                    <a:cubicBezTo>
                      <a:pt x="159" y="70"/>
                      <a:pt x="166" y="75"/>
                      <a:pt x="172" y="79"/>
                    </a:cubicBezTo>
                    <a:cubicBezTo>
                      <a:pt x="175" y="81"/>
                      <a:pt x="177" y="82"/>
                      <a:pt x="178" y="83"/>
                    </a:cubicBezTo>
                    <a:cubicBezTo>
                      <a:pt x="179" y="84"/>
                      <a:pt x="180" y="84"/>
                      <a:pt x="180" y="84"/>
                    </a:cubicBezTo>
                    <a:cubicBezTo>
                      <a:pt x="180" y="85"/>
                      <a:pt x="180" y="85"/>
                      <a:pt x="180" y="85"/>
                    </a:cubicBezTo>
                    <a:cubicBezTo>
                      <a:pt x="180" y="85"/>
                      <a:pt x="180" y="85"/>
                      <a:pt x="180" y="85"/>
                    </a:cubicBezTo>
                    <a:cubicBezTo>
                      <a:pt x="180" y="85"/>
                      <a:pt x="180" y="85"/>
                      <a:pt x="180" y="85"/>
                    </a:cubicBezTo>
                    <a:cubicBezTo>
                      <a:pt x="180" y="85"/>
                      <a:pt x="180" y="85"/>
                      <a:pt x="180" y="85"/>
                    </a:cubicBezTo>
                    <a:cubicBezTo>
                      <a:pt x="180" y="85"/>
                      <a:pt x="180" y="85"/>
                      <a:pt x="180" y="85"/>
                    </a:cubicBezTo>
                    <a:cubicBezTo>
                      <a:pt x="180" y="85"/>
                      <a:pt x="180" y="85"/>
                      <a:pt x="180" y="85"/>
                    </a:cubicBezTo>
                    <a:cubicBezTo>
                      <a:pt x="181" y="84"/>
                      <a:pt x="181" y="84"/>
                      <a:pt x="181" y="84"/>
                    </a:cubicBezTo>
                    <a:cubicBezTo>
                      <a:pt x="180" y="84"/>
                      <a:pt x="180" y="84"/>
                      <a:pt x="180" y="84"/>
                    </a:cubicBezTo>
                    <a:cubicBezTo>
                      <a:pt x="180" y="85"/>
                      <a:pt x="180" y="85"/>
                      <a:pt x="180" y="85"/>
                    </a:cubicBezTo>
                    <a:cubicBezTo>
                      <a:pt x="181" y="84"/>
                      <a:pt x="181" y="84"/>
                      <a:pt x="181" y="84"/>
                    </a:cubicBezTo>
                    <a:cubicBezTo>
                      <a:pt x="180" y="84"/>
                      <a:pt x="180" y="84"/>
                      <a:pt x="180" y="84"/>
                    </a:cubicBezTo>
                    <a:cubicBezTo>
                      <a:pt x="182" y="84"/>
                      <a:pt x="182" y="84"/>
                      <a:pt x="182" y="84"/>
                    </a:cubicBezTo>
                    <a:cubicBezTo>
                      <a:pt x="180" y="83"/>
                      <a:pt x="180" y="83"/>
                      <a:pt x="180" y="83"/>
                    </a:cubicBezTo>
                    <a:cubicBezTo>
                      <a:pt x="180" y="84"/>
                      <a:pt x="180" y="84"/>
                      <a:pt x="180" y="84"/>
                    </a:cubicBezTo>
                    <a:cubicBezTo>
                      <a:pt x="182" y="84"/>
                      <a:pt x="182" y="84"/>
                      <a:pt x="182" y="84"/>
                    </a:cubicBezTo>
                    <a:cubicBezTo>
                      <a:pt x="180" y="83"/>
                      <a:pt x="180" y="83"/>
                      <a:pt x="180" y="83"/>
                    </a:cubicBezTo>
                    <a:cubicBezTo>
                      <a:pt x="182" y="84"/>
                      <a:pt x="182" y="84"/>
                      <a:pt x="182" y="84"/>
                    </a:cubicBezTo>
                    <a:cubicBezTo>
                      <a:pt x="182" y="83"/>
                      <a:pt x="182" y="83"/>
                      <a:pt x="182" y="83"/>
                    </a:cubicBezTo>
                    <a:cubicBezTo>
                      <a:pt x="80" y="26"/>
                      <a:pt x="80" y="26"/>
                      <a:pt x="80" y="26"/>
                    </a:cubicBezTo>
                    <a:cubicBezTo>
                      <a:pt x="79" y="26"/>
                      <a:pt x="78" y="26"/>
                      <a:pt x="78" y="27"/>
                    </a:cubicBezTo>
                    <a:cubicBezTo>
                      <a:pt x="77" y="27"/>
                      <a:pt x="78" y="28"/>
                      <a:pt x="78" y="29"/>
                    </a:cubicBezTo>
                    <a:cubicBezTo>
                      <a:pt x="173" y="88"/>
                      <a:pt x="173" y="88"/>
                      <a:pt x="173" y="88"/>
                    </a:cubicBezTo>
                    <a:cubicBezTo>
                      <a:pt x="174" y="87"/>
                      <a:pt x="174" y="87"/>
                      <a:pt x="174" y="87"/>
                    </a:cubicBezTo>
                    <a:cubicBezTo>
                      <a:pt x="173" y="86"/>
                      <a:pt x="173" y="86"/>
                      <a:pt x="173" y="86"/>
                    </a:cubicBezTo>
                    <a:cubicBezTo>
                      <a:pt x="174" y="87"/>
                      <a:pt x="174" y="87"/>
                      <a:pt x="174" y="87"/>
                    </a:cubicBezTo>
                    <a:cubicBezTo>
                      <a:pt x="174" y="86"/>
                      <a:pt x="174" y="86"/>
                      <a:pt x="174" y="86"/>
                    </a:cubicBezTo>
                    <a:cubicBezTo>
                      <a:pt x="173" y="86"/>
                      <a:pt x="173" y="86"/>
                      <a:pt x="173" y="86"/>
                    </a:cubicBezTo>
                    <a:cubicBezTo>
                      <a:pt x="174" y="87"/>
                      <a:pt x="174" y="87"/>
                      <a:pt x="174" y="87"/>
                    </a:cubicBezTo>
                    <a:cubicBezTo>
                      <a:pt x="174" y="86"/>
                      <a:pt x="174" y="86"/>
                      <a:pt x="174" y="86"/>
                    </a:cubicBezTo>
                    <a:cubicBezTo>
                      <a:pt x="174" y="87"/>
                      <a:pt x="174" y="87"/>
                      <a:pt x="174" y="87"/>
                    </a:cubicBezTo>
                    <a:cubicBezTo>
                      <a:pt x="174" y="86"/>
                      <a:pt x="174" y="86"/>
                      <a:pt x="174" y="86"/>
                    </a:cubicBezTo>
                    <a:cubicBezTo>
                      <a:pt x="174" y="86"/>
                      <a:pt x="174" y="86"/>
                      <a:pt x="174" y="86"/>
                    </a:cubicBezTo>
                    <a:cubicBezTo>
                      <a:pt x="174" y="87"/>
                      <a:pt x="174" y="87"/>
                      <a:pt x="174" y="87"/>
                    </a:cubicBezTo>
                    <a:cubicBezTo>
                      <a:pt x="174" y="86"/>
                      <a:pt x="174" y="86"/>
                      <a:pt x="174" y="86"/>
                    </a:cubicBezTo>
                    <a:cubicBezTo>
                      <a:pt x="174" y="86"/>
                      <a:pt x="174" y="86"/>
                      <a:pt x="174" y="86"/>
                    </a:cubicBezTo>
                    <a:cubicBezTo>
                      <a:pt x="174" y="86"/>
                      <a:pt x="174" y="86"/>
                      <a:pt x="174" y="86"/>
                    </a:cubicBezTo>
                    <a:cubicBezTo>
                      <a:pt x="174" y="86"/>
                      <a:pt x="174" y="86"/>
                      <a:pt x="174" y="86"/>
                    </a:cubicBezTo>
                    <a:cubicBezTo>
                      <a:pt x="174" y="86"/>
                      <a:pt x="174" y="86"/>
                      <a:pt x="174" y="86"/>
                    </a:cubicBezTo>
                    <a:cubicBezTo>
                      <a:pt x="174" y="86"/>
                      <a:pt x="174" y="86"/>
                      <a:pt x="174" y="86"/>
                    </a:cubicBezTo>
                    <a:cubicBezTo>
                      <a:pt x="174" y="86"/>
                      <a:pt x="173" y="85"/>
                      <a:pt x="172" y="85"/>
                    </a:cubicBezTo>
                    <a:cubicBezTo>
                      <a:pt x="169" y="83"/>
                      <a:pt x="161" y="79"/>
                      <a:pt x="151" y="73"/>
                    </a:cubicBezTo>
                    <a:cubicBezTo>
                      <a:pt x="137" y="64"/>
                      <a:pt x="118" y="53"/>
                      <a:pt x="102" y="43"/>
                    </a:cubicBezTo>
                    <a:cubicBezTo>
                      <a:pt x="95" y="39"/>
                      <a:pt x="88" y="35"/>
                      <a:pt x="82" y="32"/>
                    </a:cubicBezTo>
                    <a:cubicBezTo>
                      <a:pt x="80" y="30"/>
                      <a:pt x="77" y="29"/>
                      <a:pt x="76" y="28"/>
                    </a:cubicBezTo>
                    <a:cubicBezTo>
                      <a:pt x="75" y="28"/>
                      <a:pt x="74" y="28"/>
                      <a:pt x="73" y="27"/>
                    </a:cubicBezTo>
                    <a:cubicBezTo>
                      <a:pt x="73" y="27"/>
                      <a:pt x="72" y="27"/>
                      <a:pt x="72" y="27"/>
                    </a:cubicBezTo>
                    <a:cubicBezTo>
                      <a:pt x="71" y="27"/>
                      <a:pt x="71" y="27"/>
                      <a:pt x="71" y="27"/>
                    </a:cubicBezTo>
                    <a:cubicBezTo>
                      <a:pt x="71" y="27"/>
                      <a:pt x="70" y="27"/>
                      <a:pt x="70" y="28"/>
                    </a:cubicBezTo>
                    <a:cubicBezTo>
                      <a:pt x="70" y="28"/>
                      <a:pt x="70" y="28"/>
                      <a:pt x="70" y="28"/>
                    </a:cubicBezTo>
                    <a:cubicBezTo>
                      <a:pt x="70" y="29"/>
                      <a:pt x="70" y="29"/>
                      <a:pt x="70" y="29"/>
                    </a:cubicBezTo>
                    <a:cubicBezTo>
                      <a:pt x="71" y="30"/>
                      <a:pt x="71" y="30"/>
                      <a:pt x="71" y="30"/>
                    </a:cubicBezTo>
                    <a:cubicBezTo>
                      <a:pt x="71" y="30"/>
                      <a:pt x="71" y="30"/>
                      <a:pt x="71" y="30"/>
                    </a:cubicBezTo>
                    <a:cubicBezTo>
                      <a:pt x="73" y="31"/>
                      <a:pt x="80" y="36"/>
                      <a:pt x="89" y="41"/>
                    </a:cubicBezTo>
                    <a:cubicBezTo>
                      <a:pt x="103" y="50"/>
                      <a:pt x="122" y="61"/>
                      <a:pt x="138" y="71"/>
                    </a:cubicBezTo>
                    <a:cubicBezTo>
                      <a:pt x="146" y="76"/>
                      <a:pt x="153" y="80"/>
                      <a:pt x="158" y="83"/>
                    </a:cubicBezTo>
                    <a:cubicBezTo>
                      <a:pt x="160" y="85"/>
                      <a:pt x="162" y="86"/>
                      <a:pt x="163" y="87"/>
                    </a:cubicBezTo>
                    <a:cubicBezTo>
                      <a:pt x="164" y="88"/>
                      <a:pt x="165" y="88"/>
                      <a:pt x="165" y="88"/>
                    </a:cubicBezTo>
                    <a:cubicBezTo>
                      <a:pt x="165" y="89"/>
                      <a:pt x="165" y="89"/>
                      <a:pt x="165" y="89"/>
                    </a:cubicBezTo>
                    <a:cubicBezTo>
                      <a:pt x="166" y="88"/>
                      <a:pt x="166" y="88"/>
                      <a:pt x="166" y="88"/>
                    </a:cubicBezTo>
                    <a:cubicBezTo>
                      <a:pt x="165" y="88"/>
                      <a:pt x="165" y="88"/>
                      <a:pt x="165" y="88"/>
                    </a:cubicBezTo>
                    <a:cubicBezTo>
                      <a:pt x="165" y="89"/>
                      <a:pt x="165" y="89"/>
                      <a:pt x="165" y="89"/>
                    </a:cubicBezTo>
                    <a:cubicBezTo>
                      <a:pt x="166" y="88"/>
                      <a:pt x="166" y="88"/>
                      <a:pt x="166" y="88"/>
                    </a:cubicBezTo>
                    <a:cubicBezTo>
                      <a:pt x="165" y="88"/>
                      <a:pt x="165" y="88"/>
                      <a:pt x="165" y="88"/>
                    </a:cubicBezTo>
                    <a:cubicBezTo>
                      <a:pt x="166" y="88"/>
                      <a:pt x="166" y="88"/>
                      <a:pt x="166" y="88"/>
                    </a:cubicBezTo>
                    <a:cubicBezTo>
                      <a:pt x="165" y="88"/>
                      <a:pt x="165" y="88"/>
                      <a:pt x="165" y="88"/>
                    </a:cubicBezTo>
                    <a:cubicBezTo>
                      <a:pt x="165" y="88"/>
                      <a:pt x="165" y="88"/>
                      <a:pt x="165" y="88"/>
                    </a:cubicBezTo>
                    <a:cubicBezTo>
                      <a:pt x="166" y="88"/>
                      <a:pt x="166" y="88"/>
                      <a:pt x="166" y="88"/>
                    </a:cubicBezTo>
                    <a:cubicBezTo>
                      <a:pt x="165" y="88"/>
                      <a:pt x="165" y="88"/>
                      <a:pt x="165" y="88"/>
                    </a:cubicBezTo>
                    <a:cubicBezTo>
                      <a:pt x="166" y="88"/>
                      <a:pt x="166" y="88"/>
                      <a:pt x="166" y="88"/>
                    </a:cubicBezTo>
                    <a:cubicBezTo>
                      <a:pt x="165" y="87"/>
                      <a:pt x="165" y="87"/>
                      <a:pt x="165" y="87"/>
                    </a:cubicBezTo>
                    <a:cubicBezTo>
                      <a:pt x="165" y="88"/>
                      <a:pt x="165" y="88"/>
                      <a:pt x="165" y="88"/>
                    </a:cubicBezTo>
                    <a:cubicBezTo>
                      <a:pt x="166" y="88"/>
                      <a:pt x="166" y="88"/>
                      <a:pt x="166" y="88"/>
                    </a:cubicBezTo>
                    <a:cubicBezTo>
                      <a:pt x="165" y="87"/>
                      <a:pt x="165" y="87"/>
                      <a:pt x="165" y="87"/>
                    </a:cubicBezTo>
                    <a:cubicBezTo>
                      <a:pt x="166" y="88"/>
                      <a:pt x="166" y="88"/>
                      <a:pt x="166" y="88"/>
                    </a:cubicBezTo>
                    <a:cubicBezTo>
                      <a:pt x="167" y="86"/>
                      <a:pt x="167" y="86"/>
                      <a:pt x="167" y="86"/>
                    </a:cubicBezTo>
                    <a:cubicBezTo>
                      <a:pt x="167" y="86"/>
                      <a:pt x="143" y="72"/>
                      <a:pt x="119" y="58"/>
                    </a:cubicBezTo>
                    <a:cubicBezTo>
                      <a:pt x="107" y="51"/>
                      <a:pt x="95" y="43"/>
                      <a:pt x="85" y="38"/>
                    </a:cubicBezTo>
                    <a:cubicBezTo>
                      <a:pt x="80" y="35"/>
                      <a:pt x="76" y="33"/>
                      <a:pt x="73" y="32"/>
                    </a:cubicBezTo>
                    <a:cubicBezTo>
                      <a:pt x="72" y="31"/>
                      <a:pt x="70" y="30"/>
                      <a:pt x="69" y="30"/>
                    </a:cubicBezTo>
                    <a:cubicBezTo>
                      <a:pt x="69" y="30"/>
                      <a:pt x="69" y="29"/>
                      <a:pt x="68" y="29"/>
                    </a:cubicBezTo>
                    <a:cubicBezTo>
                      <a:pt x="68" y="29"/>
                      <a:pt x="68" y="29"/>
                      <a:pt x="67" y="29"/>
                    </a:cubicBezTo>
                    <a:cubicBezTo>
                      <a:pt x="66" y="29"/>
                      <a:pt x="66" y="29"/>
                      <a:pt x="66" y="29"/>
                    </a:cubicBezTo>
                    <a:cubicBezTo>
                      <a:pt x="66" y="29"/>
                      <a:pt x="66" y="29"/>
                      <a:pt x="66" y="30"/>
                    </a:cubicBezTo>
                    <a:cubicBezTo>
                      <a:pt x="65" y="30"/>
                      <a:pt x="65" y="31"/>
                      <a:pt x="66" y="32"/>
                    </a:cubicBezTo>
                    <a:cubicBezTo>
                      <a:pt x="159" y="90"/>
                      <a:pt x="159" y="90"/>
                      <a:pt x="159" y="90"/>
                    </a:cubicBezTo>
                    <a:cubicBezTo>
                      <a:pt x="160" y="89"/>
                      <a:pt x="160" y="89"/>
                      <a:pt x="160" y="89"/>
                    </a:cubicBezTo>
                    <a:cubicBezTo>
                      <a:pt x="160" y="87"/>
                      <a:pt x="160" y="87"/>
                      <a:pt x="160" y="87"/>
                    </a:cubicBezTo>
                    <a:cubicBezTo>
                      <a:pt x="160" y="89"/>
                      <a:pt x="160" y="89"/>
                      <a:pt x="160" y="89"/>
                    </a:cubicBezTo>
                    <a:cubicBezTo>
                      <a:pt x="161" y="87"/>
                      <a:pt x="161" y="87"/>
                      <a:pt x="161" y="87"/>
                    </a:cubicBezTo>
                    <a:cubicBezTo>
                      <a:pt x="160" y="87"/>
                      <a:pt x="160" y="87"/>
                      <a:pt x="160" y="87"/>
                    </a:cubicBezTo>
                    <a:cubicBezTo>
                      <a:pt x="160" y="89"/>
                      <a:pt x="160" y="89"/>
                      <a:pt x="160" y="89"/>
                    </a:cubicBezTo>
                    <a:cubicBezTo>
                      <a:pt x="161" y="87"/>
                      <a:pt x="161" y="87"/>
                      <a:pt x="161" y="87"/>
                    </a:cubicBezTo>
                    <a:cubicBezTo>
                      <a:pt x="160" y="88"/>
                      <a:pt x="160" y="88"/>
                      <a:pt x="160" y="88"/>
                    </a:cubicBezTo>
                    <a:cubicBezTo>
                      <a:pt x="161" y="87"/>
                      <a:pt x="161" y="87"/>
                      <a:pt x="161" y="87"/>
                    </a:cubicBezTo>
                    <a:cubicBezTo>
                      <a:pt x="161" y="87"/>
                      <a:pt x="161" y="87"/>
                      <a:pt x="161" y="87"/>
                    </a:cubicBezTo>
                    <a:cubicBezTo>
                      <a:pt x="160" y="88"/>
                      <a:pt x="160" y="88"/>
                      <a:pt x="160" y="88"/>
                    </a:cubicBezTo>
                    <a:cubicBezTo>
                      <a:pt x="161" y="87"/>
                      <a:pt x="161" y="87"/>
                      <a:pt x="161" y="87"/>
                    </a:cubicBezTo>
                    <a:cubicBezTo>
                      <a:pt x="161" y="87"/>
                      <a:pt x="160" y="87"/>
                      <a:pt x="159" y="87"/>
                    </a:cubicBezTo>
                    <a:cubicBezTo>
                      <a:pt x="153" y="83"/>
                      <a:pt x="128" y="69"/>
                      <a:pt x="105" y="56"/>
                    </a:cubicBezTo>
                    <a:cubicBezTo>
                      <a:pt x="93" y="50"/>
                      <a:pt x="82" y="43"/>
                      <a:pt x="73" y="39"/>
                    </a:cubicBezTo>
                    <a:cubicBezTo>
                      <a:pt x="69" y="36"/>
                      <a:pt x="65" y="34"/>
                      <a:pt x="63" y="33"/>
                    </a:cubicBezTo>
                    <a:cubicBezTo>
                      <a:pt x="61" y="32"/>
                      <a:pt x="60" y="32"/>
                      <a:pt x="60" y="31"/>
                    </a:cubicBezTo>
                    <a:cubicBezTo>
                      <a:pt x="59" y="31"/>
                      <a:pt x="59" y="31"/>
                      <a:pt x="59" y="31"/>
                    </a:cubicBezTo>
                    <a:cubicBezTo>
                      <a:pt x="58" y="31"/>
                      <a:pt x="58" y="31"/>
                      <a:pt x="58" y="31"/>
                    </a:cubicBezTo>
                    <a:cubicBezTo>
                      <a:pt x="58" y="31"/>
                      <a:pt x="58" y="31"/>
                      <a:pt x="58" y="31"/>
                    </a:cubicBezTo>
                    <a:cubicBezTo>
                      <a:pt x="57" y="31"/>
                      <a:pt x="57" y="31"/>
                      <a:pt x="57" y="31"/>
                    </a:cubicBezTo>
                    <a:cubicBezTo>
                      <a:pt x="57" y="31"/>
                      <a:pt x="57" y="31"/>
                      <a:pt x="56" y="31"/>
                    </a:cubicBezTo>
                    <a:cubicBezTo>
                      <a:pt x="56" y="32"/>
                      <a:pt x="56" y="33"/>
                      <a:pt x="57" y="33"/>
                    </a:cubicBezTo>
                    <a:cubicBezTo>
                      <a:pt x="151" y="92"/>
                      <a:pt x="151" y="92"/>
                      <a:pt x="151" y="92"/>
                    </a:cubicBezTo>
                    <a:cubicBezTo>
                      <a:pt x="152" y="91"/>
                      <a:pt x="152" y="91"/>
                      <a:pt x="152" y="91"/>
                    </a:cubicBezTo>
                    <a:cubicBezTo>
                      <a:pt x="151" y="90"/>
                      <a:pt x="151" y="90"/>
                      <a:pt x="151" y="90"/>
                    </a:cubicBezTo>
                    <a:cubicBezTo>
                      <a:pt x="152" y="91"/>
                      <a:pt x="152" y="91"/>
                      <a:pt x="152" y="91"/>
                    </a:cubicBezTo>
                    <a:cubicBezTo>
                      <a:pt x="151" y="90"/>
                      <a:pt x="151" y="90"/>
                      <a:pt x="151" y="90"/>
                    </a:cubicBezTo>
                    <a:cubicBezTo>
                      <a:pt x="151" y="90"/>
                      <a:pt x="151" y="90"/>
                      <a:pt x="151" y="90"/>
                    </a:cubicBezTo>
                    <a:cubicBezTo>
                      <a:pt x="152" y="91"/>
                      <a:pt x="152" y="91"/>
                      <a:pt x="152" y="91"/>
                    </a:cubicBezTo>
                    <a:cubicBezTo>
                      <a:pt x="151" y="90"/>
                      <a:pt x="151" y="90"/>
                      <a:pt x="151" y="90"/>
                    </a:cubicBezTo>
                    <a:cubicBezTo>
                      <a:pt x="152" y="91"/>
                      <a:pt x="152" y="91"/>
                      <a:pt x="152" y="91"/>
                    </a:cubicBezTo>
                    <a:cubicBezTo>
                      <a:pt x="152" y="90"/>
                      <a:pt x="152" y="90"/>
                      <a:pt x="152" y="90"/>
                    </a:cubicBezTo>
                    <a:cubicBezTo>
                      <a:pt x="151" y="90"/>
                      <a:pt x="151" y="90"/>
                      <a:pt x="151" y="90"/>
                    </a:cubicBezTo>
                    <a:cubicBezTo>
                      <a:pt x="152" y="91"/>
                      <a:pt x="152" y="91"/>
                      <a:pt x="152" y="91"/>
                    </a:cubicBezTo>
                    <a:cubicBezTo>
                      <a:pt x="152" y="90"/>
                      <a:pt x="152" y="90"/>
                      <a:pt x="152" y="90"/>
                    </a:cubicBezTo>
                    <a:cubicBezTo>
                      <a:pt x="152" y="90"/>
                      <a:pt x="152" y="90"/>
                      <a:pt x="152" y="90"/>
                    </a:cubicBezTo>
                    <a:cubicBezTo>
                      <a:pt x="152" y="90"/>
                      <a:pt x="152" y="90"/>
                      <a:pt x="152" y="90"/>
                    </a:cubicBezTo>
                    <a:cubicBezTo>
                      <a:pt x="152" y="90"/>
                      <a:pt x="152" y="90"/>
                      <a:pt x="152" y="90"/>
                    </a:cubicBezTo>
                    <a:cubicBezTo>
                      <a:pt x="152" y="90"/>
                      <a:pt x="152" y="90"/>
                      <a:pt x="152" y="90"/>
                    </a:cubicBezTo>
                    <a:cubicBezTo>
                      <a:pt x="152" y="90"/>
                      <a:pt x="152" y="90"/>
                      <a:pt x="152" y="90"/>
                    </a:cubicBezTo>
                    <a:cubicBezTo>
                      <a:pt x="152" y="90"/>
                      <a:pt x="152" y="90"/>
                      <a:pt x="152" y="90"/>
                    </a:cubicBezTo>
                    <a:cubicBezTo>
                      <a:pt x="152" y="90"/>
                      <a:pt x="151" y="89"/>
                      <a:pt x="150" y="89"/>
                    </a:cubicBezTo>
                    <a:cubicBezTo>
                      <a:pt x="142" y="85"/>
                      <a:pt x="117" y="71"/>
                      <a:pt x="95" y="58"/>
                    </a:cubicBezTo>
                    <a:cubicBezTo>
                      <a:pt x="83" y="52"/>
                      <a:pt x="72" y="45"/>
                      <a:pt x="64" y="41"/>
                    </a:cubicBezTo>
                    <a:cubicBezTo>
                      <a:pt x="56" y="36"/>
                      <a:pt x="51" y="33"/>
                      <a:pt x="51" y="33"/>
                    </a:cubicBezTo>
                    <a:cubicBezTo>
                      <a:pt x="51" y="33"/>
                      <a:pt x="50" y="33"/>
                      <a:pt x="50" y="33"/>
                    </a:cubicBezTo>
                    <a:cubicBezTo>
                      <a:pt x="49" y="33"/>
                      <a:pt x="49" y="34"/>
                      <a:pt x="49" y="34"/>
                    </a:cubicBezTo>
                    <a:cubicBezTo>
                      <a:pt x="49" y="35"/>
                      <a:pt x="49" y="35"/>
                      <a:pt x="49" y="35"/>
                    </a:cubicBezTo>
                    <a:cubicBezTo>
                      <a:pt x="50" y="35"/>
                      <a:pt x="50" y="35"/>
                      <a:pt x="50" y="35"/>
                    </a:cubicBezTo>
                    <a:cubicBezTo>
                      <a:pt x="50" y="36"/>
                      <a:pt x="51" y="36"/>
                      <a:pt x="52" y="37"/>
                    </a:cubicBezTo>
                    <a:cubicBezTo>
                      <a:pt x="65" y="46"/>
                      <a:pt x="145" y="95"/>
                      <a:pt x="145" y="95"/>
                    </a:cubicBezTo>
                    <a:cubicBezTo>
                      <a:pt x="146" y="94"/>
                      <a:pt x="146" y="94"/>
                      <a:pt x="146" y="94"/>
                    </a:cubicBezTo>
                    <a:cubicBezTo>
                      <a:pt x="145" y="93"/>
                      <a:pt x="145" y="93"/>
                      <a:pt x="145" y="93"/>
                    </a:cubicBezTo>
                    <a:cubicBezTo>
                      <a:pt x="146" y="94"/>
                      <a:pt x="146" y="94"/>
                      <a:pt x="146" y="94"/>
                    </a:cubicBezTo>
                    <a:cubicBezTo>
                      <a:pt x="146" y="93"/>
                      <a:pt x="146" y="93"/>
                      <a:pt x="146" y="93"/>
                    </a:cubicBezTo>
                    <a:cubicBezTo>
                      <a:pt x="145" y="93"/>
                      <a:pt x="145" y="93"/>
                      <a:pt x="145" y="93"/>
                    </a:cubicBezTo>
                    <a:cubicBezTo>
                      <a:pt x="146" y="94"/>
                      <a:pt x="146" y="94"/>
                      <a:pt x="146" y="94"/>
                    </a:cubicBezTo>
                    <a:cubicBezTo>
                      <a:pt x="146" y="93"/>
                      <a:pt x="146" y="93"/>
                      <a:pt x="146" y="93"/>
                    </a:cubicBezTo>
                    <a:cubicBezTo>
                      <a:pt x="146" y="94"/>
                      <a:pt x="146" y="94"/>
                      <a:pt x="146" y="94"/>
                    </a:cubicBezTo>
                    <a:cubicBezTo>
                      <a:pt x="146" y="93"/>
                      <a:pt x="146" y="93"/>
                      <a:pt x="146" y="93"/>
                    </a:cubicBezTo>
                    <a:cubicBezTo>
                      <a:pt x="146" y="93"/>
                      <a:pt x="146" y="93"/>
                      <a:pt x="146" y="93"/>
                    </a:cubicBezTo>
                    <a:cubicBezTo>
                      <a:pt x="146" y="94"/>
                      <a:pt x="146" y="94"/>
                      <a:pt x="146" y="94"/>
                    </a:cubicBezTo>
                    <a:cubicBezTo>
                      <a:pt x="146" y="93"/>
                      <a:pt x="146" y="93"/>
                      <a:pt x="146" y="93"/>
                    </a:cubicBezTo>
                    <a:cubicBezTo>
                      <a:pt x="146" y="93"/>
                      <a:pt x="146" y="93"/>
                      <a:pt x="146" y="93"/>
                    </a:cubicBezTo>
                    <a:cubicBezTo>
                      <a:pt x="146" y="93"/>
                      <a:pt x="146" y="93"/>
                      <a:pt x="146" y="93"/>
                    </a:cubicBezTo>
                    <a:cubicBezTo>
                      <a:pt x="146" y="93"/>
                      <a:pt x="146" y="93"/>
                      <a:pt x="146" y="93"/>
                    </a:cubicBezTo>
                    <a:cubicBezTo>
                      <a:pt x="146" y="93"/>
                      <a:pt x="146" y="93"/>
                      <a:pt x="146" y="93"/>
                    </a:cubicBezTo>
                    <a:cubicBezTo>
                      <a:pt x="146" y="93"/>
                      <a:pt x="146" y="93"/>
                      <a:pt x="146" y="93"/>
                    </a:cubicBezTo>
                    <a:cubicBezTo>
                      <a:pt x="146" y="93"/>
                      <a:pt x="146" y="93"/>
                      <a:pt x="146" y="93"/>
                    </a:cubicBezTo>
                    <a:cubicBezTo>
                      <a:pt x="145" y="92"/>
                      <a:pt x="143" y="91"/>
                      <a:pt x="140" y="89"/>
                    </a:cubicBezTo>
                    <a:cubicBezTo>
                      <a:pt x="128" y="83"/>
                      <a:pt x="104" y="70"/>
                      <a:pt x="84" y="57"/>
                    </a:cubicBezTo>
                    <a:cubicBezTo>
                      <a:pt x="73" y="51"/>
                      <a:pt x="64" y="46"/>
                      <a:pt x="57" y="42"/>
                    </a:cubicBezTo>
                    <a:cubicBezTo>
                      <a:pt x="50" y="37"/>
                      <a:pt x="45" y="35"/>
                      <a:pt x="45" y="35"/>
                    </a:cubicBezTo>
                    <a:cubicBezTo>
                      <a:pt x="44" y="34"/>
                      <a:pt x="44" y="35"/>
                      <a:pt x="43" y="35"/>
                    </a:cubicBezTo>
                    <a:cubicBezTo>
                      <a:pt x="43" y="36"/>
                      <a:pt x="43" y="37"/>
                      <a:pt x="44" y="37"/>
                    </a:cubicBezTo>
                    <a:cubicBezTo>
                      <a:pt x="138" y="96"/>
                      <a:pt x="138" y="96"/>
                      <a:pt x="138" y="96"/>
                    </a:cubicBezTo>
                    <a:cubicBezTo>
                      <a:pt x="139" y="95"/>
                      <a:pt x="139" y="95"/>
                      <a:pt x="139" y="95"/>
                    </a:cubicBezTo>
                    <a:cubicBezTo>
                      <a:pt x="137" y="94"/>
                      <a:pt x="137" y="94"/>
                      <a:pt x="137" y="94"/>
                    </a:cubicBezTo>
                    <a:cubicBezTo>
                      <a:pt x="139" y="95"/>
                      <a:pt x="139" y="95"/>
                      <a:pt x="139" y="95"/>
                    </a:cubicBezTo>
                    <a:cubicBezTo>
                      <a:pt x="138" y="93"/>
                      <a:pt x="138" y="93"/>
                      <a:pt x="138" y="93"/>
                    </a:cubicBezTo>
                    <a:cubicBezTo>
                      <a:pt x="137" y="94"/>
                      <a:pt x="137" y="94"/>
                      <a:pt x="137" y="94"/>
                    </a:cubicBezTo>
                    <a:cubicBezTo>
                      <a:pt x="139" y="95"/>
                      <a:pt x="139" y="95"/>
                      <a:pt x="139" y="95"/>
                    </a:cubicBezTo>
                    <a:cubicBezTo>
                      <a:pt x="138" y="93"/>
                      <a:pt x="138" y="93"/>
                      <a:pt x="138" y="93"/>
                    </a:cubicBezTo>
                    <a:cubicBezTo>
                      <a:pt x="139" y="95"/>
                      <a:pt x="139" y="95"/>
                      <a:pt x="139" y="95"/>
                    </a:cubicBezTo>
                    <a:cubicBezTo>
                      <a:pt x="139" y="93"/>
                      <a:pt x="139" y="93"/>
                      <a:pt x="139" y="93"/>
                    </a:cubicBezTo>
                    <a:cubicBezTo>
                      <a:pt x="138" y="93"/>
                      <a:pt x="138" y="93"/>
                      <a:pt x="138" y="93"/>
                    </a:cubicBezTo>
                    <a:cubicBezTo>
                      <a:pt x="139" y="95"/>
                      <a:pt x="139" y="95"/>
                      <a:pt x="139" y="95"/>
                    </a:cubicBezTo>
                    <a:cubicBezTo>
                      <a:pt x="139" y="93"/>
                      <a:pt x="139" y="93"/>
                      <a:pt x="139" y="93"/>
                    </a:cubicBezTo>
                    <a:cubicBezTo>
                      <a:pt x="139" y="94"/>
                      <a:pt x="139" y="94"/>
                      <a:pt x="139" y="94"/>
                    </a:cubicBezTo>
                    <a:cubicBezTo>
                      <a:pt x="139" y="93"/>
                      <a:pt x="139" y="93"/>
                      <a:pt x="139" y="93"/>
                    </a:cubicBezTo>
                    <a:cubicBezTo>
                      <a:pt x="139" y="93"/>
                      <a:pt x="139" y="93"/>
                      <a:pt x="139" y="93"/>
                    </a:cubicBezTo>
                    <a:cubicBezTo>
                      <a:pt x="139" y="94"/>
                      <a:pt x="139" y="94"/>
                      <a:pt x="139" y="94"/>
                    </a:cubicBezTo>
                    <a:cubicBezTo>
                      <a:pt x="139" y="93"/>
                      <a:pt x="139" y="93"/>
                      <a:pt x="139" y="93"/>
                    </a:cubicBezTo>
                    <a:cubicBezTo>
                      <a:pt x="139" y="93"/>
                      <a:pt x="138" y="93"/>
                      <a:pt x="137" y="93"/>
                    </a:cubicBezTo>
                    <a:cubicBezTo>
                      <a:pt x="130" y="89"/>
                      <a:pt x="107" y="75"/>
                      <a:pt x="85" y="62"/>
                    </a:cubicBezTo>
                    <a:cubicBezTo>
                      <a:pt x="74" y="56"/>
                      <a:pt x="63" y="50"/>
                      <a:pt x="54" y="45"/>
                    </a:cubicBezTo>
                    <a:cubicBezTo>
                      <a:pt x="50" y="43"/>
                      <a:pt x="46" y="41"/>
                      <a:pt x="44" y="40"/>
                    </a:cubicBezTo>
                    <a:cubicBezTo>
                      <a:pt x="42" y="39"/>
                      <a:pt x="41" y="39"/>
                      <a:pt x="40" y="38"/>
                    </a:cubicBezTo>
                    <a:cubicBezTo>
                      <a:pt x="39" y="38"/>
                      <a:pt x="39" y="38"/>
                      <a:pt x="38" y="38"/>
                    </a:cubicBezTo>
                    <a:cubicBezTo>
                      <a:pt x="37" y="38"/>
                      <a:pt x="37" y="38"/>
                      <a:pt x="37" y="38"/>
                    </a:cubicBezTo>
                    <a:cubicBezTo>
                      <a:pt x="37" y="38"/>
                      <a:pt x="36" y="38"/>
                      <a:pt x="36" y="38"/>
                    </a:cubicBezTo>
                    <a:cubicBezTo>
                      <a:pt x="36" y="39"/>
                      <a:pt x="36" y="40"/>
                      <a:pt x="37" y="40"/>
                    </a:cubicBezTo>
                    <a:cubicBezTo>
                      <a:pt x="130" y="99"/>
                      <a:pt x="130" y="99"/>
                      <a:pt x="130" y="99"/>
                    </a:cubicBezTo>
                    <a:cubicBezTo>
                      <a:pt x="131" y="98"/>
                      <a:pt x="131" y="98"/>
                      <a:pt x="131" y="98"/>
                    </a:cubicBezTo>
                    <a:cubicBezTo>
                      <a:pt x="130" y="97"/>
                      <a:pt x="130" y="97"/>
                      <a:pt x="130" y="97"/>
                    </a:cubicBezTo>
                    <a:cubicBezTo>
                      <a:pt x="131" y="98"/>
                      <a:pt x="131" y="98"/>
                      <a:pt x="131" y="98"/>
                    </a:cubicBezTo>
                    <a:cubicBezTo>
                      <a:pt x="131" y="96"/>
                      <a:pt x="131" y="96"/>
                      <a:pt x="131" y="96"/>
                    </a:cubicBezTo>
                    <a:cubicBezTo>
                      <a:pt x="131" y="96"/>
                      <a:pt x="131" y="96"/>
                      <a:pt x="130" y="97"/>
                    </a:cubicBezTo>
                    <a:cubicBezTo>
                      <a:pt x="131" y="98"/>
                      <a:pt x="131" y="98"/>
                      <a:pt x="131" y="98"/>
                    </a:cubicBezTo>
                    <a:cubicBezTo>
                      <a:pt x="131" y="96"/>
                      <a:pt x="131" y="96"/>
                      <a:pt x="131" y="96"/>
                    </a:cubicBezTo>
                    <a:cubicBezTo>
                      <a:pt x="131" y="98"/>
                      <a:pt x="131" y="98"/>
                      <a:pt x="131" y="98"/>
                    </a:cubicBezTo>
                    <a:cubicBezTo>
                      <a:pt x="132" y="96"/>
                      <a:pt x="132" y="96"/>
                      <a:pt x="132" y="96"/>
                    </a:cubicBezTo>
                    <a:cubicBezTo>
                      <a:pt x="131" y="96"/>
                      <a:pt x="131" y="96"/>
                      <a:pt x="131" y="96"/>
                    </a:cubicBezTo>
                    <a:cubicBezTo>
                      <a:pt x="131" y="98"/>
                      <a:pt x="131" y="98"/>
                      <a:pt x="131" y="98"/>
                    </a:cubicBezTo>
                    <a:cubicBezTo>
                      <a:pt x="132" y="96"/>
                      <a:pt x="132" y="96"/>
                      <a:pt x="132" y="96"/>
                    </a:cubicBezTo>
                    <a:cubicBezTo>
                      <a:pt x="131" y="97"/>
                      <a:pt x="131" y="97"/>
                      <a:pt x="131" y="97"/>
                    </a:cubicBezTo>
                    <a:cubicBezTo>
                      <a:pt x="132" y="96"/>
                      <a:pt x="132" y="96"/>
                      <a:pt x="132" y="96"/>
                    </a:cubicBezTo>
                    <a:cubicBezTo>
                      <a:pt x="132" y="96"/>
                      <a:pt x="132" y="96"/>
                      <a:pt x="132" y="96"/>
                    </a:cubicBezTo>
                    <a:cubicBezTo>
                      <a:pt x="131" y="97"/>
                      <a:pt x="131" y="97"/>
                      <a:pt x="131" y="97"/>
                    </a:cubicBezTo>
                    <a:cubicBezTo>
                      <a:pt x="132" y="96"/>
                      <a:pt x="132" y="96"/>
                      <a:pt x="132" y="96"/>
                    </a:cubicBezTo>
                    <a:cubicBezTo>
                      <a:pt x="131" y="96"/>
                      <a:pt x="131" y="96"/>
                      <a:pt x="130" y="95"/>
                    </a:cubicBezTo>
                    <a:cubicBezTo>
                      <a:pt x="123" y="92"/>
                      <a:pt x="100" y="78"/>
                      <a:pt x="77" y="65"/>
                    </a:cubicBezTo>
                    <a:cubicBezTo>
                      <a:pt x="66" y="58"/>
                      <a:pt x="55" y="52"/>
                      <a:pt x="46" y="47"/>
                    </a:cubicBezTo>
                    <a:cubicBezTo>
                      <a:pt x="42" y="45"/>
                      <a:pt x="39" y="43"/>
                      <a:pt x="36" y="42"/>
                    </a:cubicBezTo>
                    <a:cubicBezTo>
                      <a:pt x="35" y="41"/>
                      <a:pt x="34" y="41"/>
                      <a:pt x="33" y="40"/>
                    </a:cubicBezTo>
                    <a:cubicBezTo>
                      <a:pt x="32" y="40"/>
                      <a:pt x="32" y="40"/>
                      <a:pt x="32" y="40"/>
                    </a:cubicBezTo>
                    <a:cubicBezTo>
                      <a:pt x="31" y="40"/>
                      <a:pt x="31" y="40"/>
                      <a:pt x="31" y="40"/>
                    </a:cubicBezTo>
                    <a:cubicBezTo>
                      <a:pt x="30" y="40"/>
                      <a:pt x="30" y="40"/>
                      <a:pt x="30" y="40"/>
                    </a:cubicBezTo>
                    <a:cubicBezTo>
                      <a:pt x="30" y="40"/>
                      <a:pt x="30" y="40"/>
                      <a:pt x="29" y="40"/>
                    </a:cubicBezTo>
                    <a:cubicBezTo>
                      <a:pt x="29" y="41"/>
                      <a:pt x="29" y="42"/>
                      <a:pt x="30" y="42"/>
                    </a:cubicBezTo>
                    <a:cubicBezTo>
                      <a:pt x="122" y="100"/>
                      <a:pt x="122" y="100"/>
                      <a:pt x="122" y="100"/>
                    </a:cubicBezTo>
                    <a:cubicBezTo>
                      <a:pt x="123" y="99"/>
                      <a:pt x="123" y="99"/>
                      <a:pt x="123" y="99"/>
                    </a:cubicBezTo>
                    <a:cubicBezTo>
                      <a:pt x="124" y="98"/>
                      <a:pt x="124" y="98"/>
                      <a:pt x="124" y="98"/>
                    </a:cubicBezTo>
                    <a:cubicBezTo>
                      <a:pt x="124" y="98"/>
                      <a:pt x="100" y="83"/>
                      <a:pt x="76" y="69"/>
                    </a:cubicBezTo>
                    <a:cubicBezTo>
                      <a:pt x="63" y="62"/>
                      <a:pt x="51" y="55"/>
                      <a:pt x="41" y="50"/>
                    </a:cubicBezTo>
                    <a:cubicBezTo>
                      <a:pt x="36" y="47"/>
                      <a:pt x="32" y="45"/>
                      <a:pt x="29" y="43"/>
                    </a:cubicBezTo>
                    <a:cubicBezTo>
                      <a:pt x="28" y="43"/>
                      <a:pt x="26" y="42"/>
                      <a:pt x="25" y="41"/>
                    </a:cubicBezTo>
                    <a:cubicBezTo>
                      <a:pt x="25" y="41"/>
                      <a:pt x="24" y="41"/>
                      <a:pt x="24" y="41"/>
                    </a:cubicBezTo>
                    <a:cubicBezTo>
                      <a:pt x="24" y="41"/>
                      <a:pt x="23" y="41"/>
                      <a:pt x="23" y="41"/>
                    </a:cubicBezTo>
                    <a:cubicBezTo>
                      <a:pt x="22" y="41"/>
                      <a:pt x="22" y="41"/>
                      <a:pt x="22" y="41"/>
                    </a:cubicBezTo>
                    <a:cubicBezTo>
                      <a:pt x="22" y="41"/>
                      <a:pt x="22" y="41"/>
                      <a:pt x="22" y="41"/>
                    </a:cubicBezTo>
                    <a:cubicBezTo>
                      <a:pt x="21" y="42"/>
                      <a:pt x="21" y="42"/>
                      <a:pt x="21" y="42"/>
                    </a:cubicBezTo>
                    <a:cubicBezTo>
                      <a:pt x="21" y="43"/>
                      <a:pt x="22" y="43"/>
                      <a:pt x="22" y="43"/>
                    </a:cubicBezTo>
                    <a:cubicBezTo>
                      <a:pt x="22" y="44"/>
                      <a:pt x="22" y="44"/>
                      <a:pt x="22" y="44"/>
                    </a:cubicBezTo>
                    <a:cubicBezTo>
                      <a:pt x="22" y="44"/>
                      <a:pt x="23" y="44"/>
                      <a:pt x="24" y="45"/>
                    </a:cubicBezTo>
                    <a:cubicBezTo>
                      <a:pt x="37" y="54"/>
                      <a:pt x="118" y="103"/>
                      <a:pt x="118" y="103"/>
                    </a:cubicBezTo>
                    <a:cubicBezTo>
                      <a:pt x="119" y="102"/>
                      <a:pt x="119" y="102"/>
                      <a:pt x="119" y="102"/>
                    </a:cubicBezTo>
                    <a:cubicBezTo>
                      <a:pt x="119" y="101"/>
                      <a:pt x="119" y="101"/>
                      <a:pt x="119" y="101"/>
                    </a:cubicBezTo>
                    <a:cubicBezTo>
                      <a:pt x="119" y="101"/>
                      <a:pt x="95" y="86"/>
                      <a:pt x="70" y="72"/>
                    </a:cubicBezTo>
                    <a:cubicBezTo>
                      <a:pt x="57" y="65"/>
                      <a:pt x="45" y="57"/>
                      <a:pt x="35" y="52"/>
                    </a:cubicBezTo>
                    <a:cubicBezTo>
                      <a:pt x="30" y="49"/>
                      <a:pt x="25" y="47"/>
                      <a:pt x="22" y="45"/>
                    </a:cubicBezTo>
                    <a:cubicBezTo>
                      <a:pt x="20" y="44"/>
                      <a:pt x="19" y="44"/>
                      <a:pt x="18" y="43"/>
                    </a:cubicBezTo>
                    <a:cubicBezTo>
                      <a:pt x="17" y="43"/>
                      <a:pt x="16" y="43"/>
                      <a:pt x="15" y="43"/>
                    </a:cubicBezTo>
                    <a:cubicBezTo>
                      <a:pt x="14" y="43"/>
                      <a:pt x="14" y="43"/>
                      <a:pt x="14" y="43"/>
                    </a:cubicBezTo>
                    <a:cubicBezTo>
                      <a:pt x="14" y="43"/>
                      <a:pt x="14" y="43"/>
                      <a:pt x="13" y="43"/>
                    </a:cubicBezTo>
                    <a:cubicBezTo>
                      <a:pt x="13" y="44"/>
                      <a:pt x="13" y="44"/>
                      <a:pt x="13" y="45"/>
                    </a:cubicBezTo>
                    <a:cubicBezTo>
                      <a:pt x="13" y="45"/>
                      <a:pt x="13" y="45"/>
                      <a:pt x="14" y="45"/>
                    </a:cubicBezTo>
                    <a:cubicBezTo>
                      <a:pt x="14" y="45"/>
                      <a:pt x="15" y="46"/>
                      <a:pt x="18" y="48"/>
                    </a:cubicBezTo>
                    <a:cubicBezTo>
                      <a:pt x="27" y="53"/>
                      <a:pt x="50" y="67"/>
                      <a:pt x="71" y="79"/>
                    </a:cubicBezTo>
                    <a:cubicBezTo>
                      <a:pt x="81" y="86"/>
                      <a:pt x="91" y="92"/>
                      <a:pt x="98" y="96"/>
                    </a:cubicBezTo>
                    <a:cubicBezTo>
                      <a:pt x="102" y="99"/>
                      <a:pt x="104" y="101"/>
                      <a:pt x="106" y="102"/>
                    </a:cubicBezTo>
                    <a:cubicBezTo>
                      <a:pt x="107" y="103"/>
                      <a:pt x="108"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10" y="104"/>
                      <a:pt x="110" y="104"/>
                      <a:pt x="110" y="104"/>
                    </a:cubicBezTo>
                    <a:cubicBezTo>
                      <a:pt x="109" y="104"/>
                      <a:pt x="109" y="104"/>
                      <a:pt x="109" y="104"/>
                    </a:cubicBezTo>
                    <a:cubicBezTo>
                      <a:pt x="109" y="104"/>
                      <a:pt x="109" y="104"/>
                      <a:pt x="109" y="104"/>
                    </a:cubicBezTo>
                    <a:cubicBezTo>
                      <a:pt x="110" y="104"/>
                      <a:pt x="110" y="104"/>
                      <a:pt x="110" y="104"/>
                    </a:cubicBezTo>
                    <a:cubicBezTo>
                      <a:pt x="109" y="104"/>
                      <a:pt x="109" y="104"/>
                      <a:pt x="109" y="104"/>
                    </a:cubicBezTo>
                    <a:cubicBezTo>
                      <a:pt x="110" y="104"/>
                      <a:pt x="110" y="104"/>
                      <a:pt x="110" y="104"/>
                    </a:cubicBezTo>
                    <a:cubicBezTo>
                      <a:pt x="109" y="103"/>
                      <a:pt x="109" y="103"/>
                      <a:pt x="109" y="103"/>
                    </a:cubicBezTo>
                    <a:cubicBezTo>
                      <a:pt x="109" y="104"/>
                      <a:pt x="109" y="104"/>
                      <a:pt x="109" y="104"/>
                    </a:cubicBezTo>
                    <a:cubicBezTo>
                      <a:pt x="110" y="104"/>
                      <a:pt x="110" y="104"/>
                      <a:pt x="110" y="104"/>
                    </a:cubicBezTo>
                    <a:cubicBezTo>
                      <a:pt x="109" y="103"/>
                      <a:pt x="109" y="103"/>
                      <a:pt x="109" y="103"/>
                    </a:cubicBezTo>
                    <a:cubicBezTo>
                      <a:pt x="111" y="104"/>
                      <a:pt x="111" y="104"/>
                      <a:pt x="111" y="104"/>
                    </a:cubicBezTo>
                    <a:cubicBezTo>
                      <a:pt x="109" y="103"/>
                      <a:pt x="109" y="103"/>
                      <a:pt x="109" y="103"/>
                    </a:cubicBezTo>
                    <a:cubicBezTo>
                      <a:pt x="110" y="104"/>
                      <a:pt x="110" y="104"/>
                      <a:pt x="110" y="104"/>
                    </a:cubicBezTo>
                    <a:cubicBezTo>
                      <a:pt x="110" y="103"/>
                      <a:pt x="110" y="103"/>
                      <a:pt x="110" y="103"/>
                    </a:cubicBezTo>
                    <a:cubicBezTo>
                      <a:pt x="109" y="103"/>
                      <a:pt x="109" y="103"/>
                      <a:pt x="109" y="103"/>
                    </a:cubicBezTo>
                    <a:cubicBezTo>
                      <a:pt x="110" y="104"/>
                      <a:pt x="110" y="104"/>
                      <a:pt x="110" y="104"/>
                    </a:cubicBezTo>
                    <a:cubicBezTo>
                      <a:pt x="110" y="103"/>
                      <a:pt x="110" y="103"/>
                      <a:pt x="110" y="103"/>
                    </a:cubicBezTo>
                    <a:cubicBezTo>
                      <a:pt x="110" y="104"/>
                      <a:pt x="110" y="104"/>
                      <a:pt x="110" y="104"/>
                    </a:cubicBezTo>
                    <a:cubicBezTo>
                      <a:pt x="110" y="103"/>
                      <a:pt x="110" y="103"/>
                      <a:pt x="110" y="103"/>
                    </a:cubicBezTo>
                    <a:cubicBezTo>
                      <a:pt x="110" y="103"/>
                      <a:pt x="110" y="103"/>
                      <a:pt x="110" y="103"/>
                    </a:cubicBezTo>
                    <a:cubicBezTo>
                      <a:pt x="110" y="104"/>
                      <a:pt x="110" y="104"/>
                      <a:pt x="110" y="104"/>
                    </a:cubicBezTo>
                    <a:cubicBezTo>
                      <a:pt x="110" y="103"/>
                      <a:pt x="110" y="103"/>
                      <a:pt x="110" y="103"/>
                    </a:cubicBezTo>
                    <a:cubicBezTo>
                      <a:pt x="110" y="103"/>
                      <a:pt x="110" y="103"/>
                      <a:pt x="110" y="103"/>
                    </a:cubicBezTo>
                    <a:cubicBezTo>
                      <a:pt x="111" y="103"/>
                      <a:pt x="111" y="103"/>
                      <a:pt x="111" y="103"/>
                    </a:cubicBezTo>
                    <a:cubicBezTo>
                      <a:pt x="110" y="103"/>
                      <a:pt x="110" y="103"/>
                      <a:pt x="110" y="103"/>
                    </a:cubicBezTo>
                    <a:cubicBezTo>
                      <a:pt x="110" y="103"/>
                      <a:pt x="110" y="103"/>
                      <a:pt x="110" y="103"/>
                    </a:cubicBezTo>
                    <a:cubicBezTo>
                      <a:pt x="111" y="103"/>
                      <a:pt x="111" y="103"/>
                      <a:pt x="111" y="103"/>
                    </a:cubicBezTo>
                    <a:cubicBezTo>
                      <a:pt x="111" y="103"/>
                      <a:pt x="111" y="103"/>
                      <a:pt x="111" y="103"/>
                    </a:cubicBezTo>
                    <a:cubicBezTo>
                      <a:pt x="110" y="103"/>
                      <a:pt x="110" y="102"/>
                      <a:pt x="109" y="102"/>
                    </a:cubicBezTo>
                    <a:cubicBezTo>
                      <a:pt x="101" y="98"/>
                      <a:pt x="77" y="84"/>
                      <a:pt x="55" y="70"/>
                    </a:cubicBezTo>
                    <a:cubicBezTo>
                      <a:pt x="44" y="64"/>
                      <a:pt x="33" y="57"/>
                      <a:pt x="24" y="53"/>
                    </a:cubicBezTo>
                    <a:cubicBezTo>
                      <a:pt x="20" y="50"/>
                      <a:pt x="17" y="48"/>
                      <a:pt x="14" y="47"/>
                    </a:cubicBezTo>
                    <a:cubicBezTo>
                      <a:pt x="12" y="46"/>
                      <a:pt x="11" y="46"/>
                      <a:pt x="10" y="45"/>
                    </a:cubicBezTo>
                    <a:cubicBezTo>
                      <a:pt x="9" y="45"/>
                      <a:pt x="9" y="45"/>
                      <a:pt x="8" y="45"/>
                    </a:cubicBezTo>
                    <a:cubicBezTo>
                      <a:pt x="7" y="45"/>
                      <a:pt x="7" y="45"/>
                      <a:pt x="7" y="45"/>
                    </a:cubicBezTo>
                    <a:cubicBezTo>
                      <a:pt x="7" y="45"/>
                      <a:pt x="6" y="45"/>
                      <a:pt x="6" y="45"/>
                    </a:cubicBezTo>
                    <a:cubicBezTo>
                      <a:pt x="6" y="46"/>
                      <a:pt x="6" y="46"/>
                      <a:pt x="6" y="46"/>
                    </a:cubicBezTo>
                    <a:cubicBezTo>
                      <a:pt x="6" y="47"/>
                      <a:pt x="6" y="47"/>
                      <a:pt x="6" y="47"/>
                    </a:cubicBezTo>
                    <a:cubicBezTo>
                      <a:pt x="6" y="47"/>
                      <a:pt x="6" y="47"/>
                      <a:pt x="6" y="47"/>
                    </a:cubicBezTo>
                    <a:cubicBezTo>
                      <a:pt x="7" y="48"/>
                      <a:pt x="7" y="48"/>
                      <a:pt x="7" y="48"/>
                    </a:cubicBezTo>
                    <a:cubicBezTo>
                      <a:pt x="9" y="49"/>
                      <a:pt x="16" y="53"/>
                      <a:pt x="25" y="59"/>
                    </a:cubicBezTo>
                    <a:cubicBezTo>
                      <a:pt x="53" y="76"/>
                      <a:pt x="101" y="107"/>
                      <a:pt x="101" y="107"/>
                    </a:cubicBezTo>
                    <a:cubicBezTo>
                      <a:pt x="102" y="105"/>
                      <a:pt x="102" y="105"/>
                      <a:pt x="102" y="105"/>
                    </a:cubicBezTo>
                    <a:cubicBezTo>
                      <a:pt x="103" y="104"/>
                      <a:pt x="103" y="104"/>
                      <a:pt x="103" y="104"/>
                    </a:cubicBezTo>
                    <a:cubicBezTo>
                      <a:pt x="103" y="104"/>
                      <a:pt x="79" y="90"/>
                      <a:pt x="54" y="75"/>
                    </a:cubicBezTo>
                    <a:cubicBezTo>
                      <a:pt x="41" y="68"/>
                      <a:pt x="29" y="61"/>
                      <a:pt x="19" y="56"/>
                    </a:cubicBezTo>
                    <a:cubicBezTo>
                      <a:pt x="15" y="53"/>
                      <a:pt x="10" y="51"/>
                      <a:pt x="7" y="49"/>
                    </a:cubicBezTo>
                    <a:cubicBezTo>
                      <a:pt x="6" y="48"/>
                      <a:pt x="5" y="48"/>
                      <a:pt x="4" y="47"/>
                    </a:cubicBezTo>
                    <a:cubicBezTo>
                      <a:pt x="3" y="47"/>
                      <a:pt x="3" y="47"/>
                      <a:pt x="3" y="47"/>
                    </a:cubicBezTo>
                    <a:cubicBezTo>
                      <a:pt x="2" y="47"/>
                      <a:pt x="2" y="47"/>
                      <a:pt x="1" y="47"/>
                    </a:cubicBezTo>
                    <a:cubicBezTo>
                      <a:pt x="1" y="47"/>
                      <a:pt x="1" y="47"/>
                      <a:pt x="1" y="47"/>
                    </a:cubicBezTo>
                    <a:cubicBezTo>
                      <a:pt x="1" y="47"/>
                      <a:pt x="0" y="47"/>
                      <a:pt x="0" y="47"/>
                    </a:cubicBezTo>
                    <a:cubicBezTo>
                      <a:pt x="0" y="48"/>
                      <a:pt x="0" y="48"/>
                      <a:pt x="0" y="48"/>
                    </a:cubicBezTo>
                    <a:cubicBezTo>
                      <a:pt x="0" y="49"/>
                      <a:pt x="0" y="49"/>
                      <a:pt x="1" y="49"/>
                    </a:cubicBezTo>
                    <a:cubicBezTo>
                      <a:pt x="1" y="49"/>
                      <a:pt x="6" y="53"/>
                      <a:pt x="15" y="58"/>
                    </a:cubicBezTo>
                    <a:cubicBezTo>
                      <a:pt x="28" y="67"/>
                      <a:pt x="48" y="79"/>
                      <a:pt x="65" y="89"/>
                    </a:cubicBezTo>
                    <a:cubicBezTo>
                      <a:pt x="73" y="94"/>
                      <a:pt x="80" y="99"/>
                      <a:pt x="86" y="102"/>
                    </a:cubicBezTo>
                    <a:cubicBezTo>
                      <a:pt x="89" y="104"/>
                      <a:pt x="91" y="105"/>
                      <a:pt x="92" y="106"/>
                    </a:cubicBezTo>
                    <a:cubicBezTo>
                      <a:pt x="93" y="107"/>
                      <a:pt x="93" y="107"/>
                      <a:pt x="94" y="108"/>
                    </a:cubicBezTo>
                    <a:cubicBezTo>
                      <a:pt x="94" y="108"/>
                      <a:pt x="94" y="108"/>
                      <a:pt x="94" y="108"/>
                    </a:cubicBezTo>
                    <a:cubicBezTo>
                      <a:pt x="94" y="108"/>
                      <a:pt x="94" y="108"/>
                      <a:pt x="94" y="108"/>
                    </a:cubicBezTo>
                    <a:cubicBezTo>
                      <a:pt x="95" y="107"/>
                      <a:pt x="95" y="107"/>
                      <a:pt x="95" y="107"/>
                    </a:cubicBezTo>
                    <a:cubicBezTo>
                      <a:pt x="94" y="108"/>
                      <a:pt x="94" y="108"/>
                      <a:pt x="94" y="108"/>
                    </a:cubicBezTo>
                    <a:cubicBezTo>
                      <a:pt x="94" y="108"/>
                      <a:pt x="94" y="108"/>
                      <a:pt x="94" y="108"/>
                    </a:cubicBezTo>
                    <a:cubicBezTo>
                      <a:pt x="95" y="107"/>
                      <a:pt x="95" y="107"/>
                      <a:pt x="95" y="107"/>
                    </a:cubicBezTo>
                    <a:cubicBezTo>
                      <a:pt x="94" y="108"/>
                      <a:pt x="94" y="108"/>
                      <a:pt x="94" y="108"/>
                    </a:cubicBezTo>
                    <a:cubicBezTo>
                      <a:pt x="95" y="107"/>
                      <a:pt x="95" y="107"/>
                      <a:pt x="95" y="107"/>
                    </a:cubicBezTo>
                    <a:cubicBezTo>
                      <a:pt x="94" y="108"/>
                      <a:pt x="94" y="108"/>
                      <a:pt x="94" y="108"/>
                    </a:cubicBezTo>
                    <a:cubicBezTo>
                      <a:pt x="94" y="108"/>
                      <a:pt x="94" y="108"/>
                      <a:pt x="94" y="108"/>
                    </a:cubicBezTo>
                    <a:cubicBezTo>
                      <a:pt x="95" y="107"/>
                      <a:pt x="95" y="107"/>
                      <a:pt x="95" y="107"/>
                    </a:cubicBezTo>
                    <a:cubicBezTo>
                      <a:pt x="94" y="108"/>
                      <a:pt x="94" y="108"/>
                      <a:pt x="94" y="108"/>
                    </a:cubicBezTo>
                    <a:cubicBezTo>
                      <a:pt x="95" y="107"/>
                      <a:pt x="95" y="107"/>
                      <a:pt x="95" y="107"/>
                    </a:cubicBezTo>
                    <a:cubicBezTo>
                      <a:pt x="94" y="107"/>
                      <a:pt x="94" y="107"/>
                      <a:pt x="94" y="107"/>
                    </a:cubicBezTo>
                    <a:cubicBezTo>
                      <a:pt x="94" y="108"/>
                      <a:pt x="94" y="108"/>
                      <a:pt x="94" y="108"/>
                    </a:cubicBezTo>
                    <a:cubicBezTo>
                      <a:pt x="95" y="107"/>
                      <a:pt x="95" y="107"/>
                      <a:pt x="95" y="107"/>
                    </a:cubicBezTo>
                    <a:cubicBezTo>
                      <a:pt x="94" y="107"/>
                      <a:pt x="94" y="107"/>
                      <a:pt x="94" y="107"/>
                    </a:cubicBezTo>
                    <a:cubicBezTo>
                      <a:pt x="95" y="107"/>
                      <a:pt x="95" y="107"/>
                      <a:pt x="95" y="107"/>
                    </a:cubicBezTo>
                    <a:cubicBezTo>
                      <a:pt x="94" y="107"/>
                      <a:pt x="94" y="107"/>
                      <a:pt x="94" y="107"/>
                    </a:cubicBezTo>
                    <a:cubicBezTo>
                      <a:pt x="94" y="107"/>
                      <a:pt x="94" y="107"/>
                      <a:pt x="94" y="107"/>
                    </a:cubicBezTo>
                    <a:cubicBezTo>
                      <a:pt x="95" y="107"/>
                      <a:pt x="95" y="107"/>
                      <a:pt x="95" y="107"/>
                    </a:cubicBezTo>
                    <a:cubicBezTo>
                      <a:pt x="94" y="107"/>
                      <a:pt x="94" y="107"/>
                      <a:pt x="94" y="107"/>
                    </a:cubicBezTo>
                    <a:cubicBezTo>
                      <a:pt x="95" y="107"/>
                      <a:pt x="95" y="107"/>
                      <a:pt x="95" y="107"/>
                    </a:cubicBezTo>
                    <a:cubicBezTo>
                      <a:pt x="94" y="106"/>
                      <a:pt x="94" y="106"/>
                      <a:pt x="94" y="106"/>
                    </a:cubicBezTo>
                    <a:cubicBezTo>
                      <a:pt x="95" y="107"/>
                      <a:pt x="95" y="107"/>
                      <a:pt x="95" y="107"/>
                    </a:cubicBezTo>
                    <a:cubicBezTo>
                      <a:pt x="95" y="105"/>
                      <a:pt x="95" y="105"/>
                      <a:pt x="95" y="105"/>
                    </a:cubicBezTo>
                    <a:cubicBezTo>
                      <a:pt x="94" y="106"/>
                      <a:pt x="94" y="106"/>
                      <a:pt x="94" y="106"/>
                    </a:cubicBezTo>
                    <a:cubicBezTo>
                      <a:pt x="95" y="107"/>
                      <a:pt x="95" y="107"/>
                      <a:pt x="95" y="107"/>
                    </a:cubicBezTo>
                    <a:cubicBezTo>
                      <a:pt x="95" y="105"/>
                      <a:pt x="95" y="105"/>
                      <a:pt x="95" y="105"/>
                    </a:cubicBezTo>
                    <a:cubicBezTo>
                      <a:pt x="95" y="107"/>
                      <a:pt x="95" y="107"/>
                      <a:pt x="95" y="107"/>
                    </a:cubicBezTo>
                    <a:cubicBezTo>
                      <a:pt x="95" y="105"/>
                      <a:pt x="95" y="105"/>
                      <a:pt x="95" y="105"/>
                    </a:cubicBezTo>
                    <a:cubicBezTo>
                      <a:pt x="95" y="105"/>
                      <a:pt x="95" y="105"/>
                      <a:pt x="95" y="105"/>
                    </a:cubicBezTo>
                    <a:cubicBezTo>
                      <a:pt x="95" y="107"/>
                      <a:pt x="95" y="107"/>
                      <a:pt x="95" y="107"/>
                    </a:cubicBezTo>
                    <a:cubicBezTo>
                      <a:pt x="95" y="105"/>
                      <a:pt x="95" y="105"/>
                      <a:pt x="95" y="105"/>
                    </a:cubicBezTo>
                    <a:cubicBezTo>
                      <a:pt x="95" y="106"/>
                      <a:pt x="95" y="106"/>
                      <a:pt x="95" y="106"/>
                    </a:cubicBezTo>
                    <a:cubicBezTo>
                      <a:pt x="95" y="105"/>
                      <a:pt x="95" y="105"/>
                      <a:pt x="95" y="105"/>
                    </a:cubicBezTo>
                    <a:cubicBezTo>
                      <a:pt x="95" y="105"/>
                      <a:pt x="95" y="105"/>
                      <a:pt x="95" y="105"/>
                    </a:cubicBezTo>
                    <a:cubicBezTo>
                      <a:pt x="95" y="106"/>
                      <a:pt x="95" y="106"/>
                      <a:pt x="95" y="106"/>
                    </a:cubicBezTo>
                    <a:cubicBezTo>
                      <a:pt x="95" y="105"/>
                      <a:pt x="95" y="105"/>
                      <a:pt x="95" y="105"/>
                    </a:cubicBezTo>
                    <a:cubicBezTo>
                      <a:pt x="95" y="105"/>
                      <a:pt x="95" y="105"/>
                      <a:pt x="94" y="105"/>
                    </a:cubicBezTo>
                    <a:cubicBezTo>
                      <a:pt x="87" y="101"/>
                      <a:pt x="66" y="88"/>
                      <a:pt x="46" y="76"/>
                    </a:cubicBezTo>
                    <a:cubicBezTo>
                      <a:pt x="35" y="70"/>
                      <a:pt x="26" y="64"/>
                      <a:pt x="18" y="60"/>
                    </a:cubicBezTo>
                    <a:cubicBezTo>
                      <a:pt x="14" y="58"/>
                      <a:pt x="11" y="56"/>
                      <a:pt x="8" y="54"/>
                    </a:cubicBezTo>
                    <a:cubicBezTo>
                      <a:pt x="7" y="54"/>
                      <a:pt x="6" y="53"/>
                      <a:pt x="5" y="53"/>
                    </a:cubicBezTo>
                    <a:cubicBezTo>
                      <a:pt x="5" y="53"/>
                      <a:pt x="5" y="53"/>
                      <a:pt x="4" y="53"/>
                    </a:cubicBezTo>
                    <a:cubicBezTo>
                      <a:pt x="4" y="52"/>
                      <a:pt x="4" y="52"/>
                      <a:pt x="3" y="52"/>
                    </a:cubicBezTo>
                    <a:cubicBezTo>
                      <a:pt x="3" y="52"/>
                      <a:pt x="3" y="52"/>
                      <a:pt x="3" y="52"/>
                    </a:cubicBezTo>
                    <a:cubicBezTo>
                      <a:pt x="2" y="53"/>
                      <a:pt x="2" y="53"/>
                      <a:pt x="2" y="53"/>
                    </a:cubicBezTo>
                    <a:cubicBezTo>
                      <a:pt x="1" y="54"/>
                      <a:pt x="1" y="55"/>
                      <a:pt x="2" y="55"/>
                    </a:cubicBezTo>
                    <a:cubicBezTo>
                      <a:pt x="89" y="110"/>
                      <a:pt x="89" y="110"/>
                      <a:pt x="89" y="110"/>
                    </a:cubicBezTo>
                    <a:cubicBezTo>
                      <a:pt x="90" y="108"/>
                      <a:pt x="90" y="108"/>
                      <a:pt x="90" y="108"/>
                    </a:cubicBezTo>
                    <a:cubicBezTo>
                      <a:pt x="89" y="108"/>
                      <a:pt x="89" y="108"/>
                      <a:pt x="89" y="108"/>
                    </a:cubicBezTo>
                    <a:cubicBezTo>
                      <a:pt x="90" y="108"/>
                      <a:pt x="90" y="108"/>
                      <a:pt x="90" y="108"/>
                    </a:cubicBezTo>
                    <a:cubicBezTo>
                      <a:pt x="90" y="107"/>
                      <a:pt x="90" y="107"/>
                      <a:pt x="90" y="107"/>
                    </a:cubicBezTo>
                    <a:cubicBezTo>
                      <a:pt x="89" y="108"/>
                      <a:pt x="89" y="108"/>
                      <a:pt x="89" y="108"/>
                    </a:cubicBezTo>
                    <a:cubicBezTo>
                      <a:pt x="90" y="108"/>
                      <a:pt x="90" y="108"/>
                      <a:pt x="90" y="108"/>
                    </a:cubicBezTo>
                    <a:cubicBezTo>
                      <a:pt x="90" y="107"/>
                      <a:pt x="90" y="107"/>
                      <a:pt x="90" y="107"/>
                    </a:cubicBezTo>
                    <a:cubicBezTo>
                      <a:pt x="90" y="108"/>
                      <a:pt x="90" y="108"/>
                      <a:pt x="90" y="108"/>
                    </a:cubicBezTo>
                    <a:cubicBezTo>
                      <a:pt x="90" y="107"/>
                      <a:pt x="90" y="107"/>
                      <a:pt x="90" y="107"/>
                    </a:cubicBezTo>
                    <a:cubicBezTo>
                      <a:pt x="90" y="107"/>
                      <a:pt x="90" y="107"/>
                      <a:pt x="90" y="107"/>
                    </a:cubicBezTo>
                    <a:cubicBezTo>
                      <a:pt x="90" y="108"/>
                      <a:pt x="90" y="108"/>
                      <a:pt x="90" y="108"/>
                    </a:cubicBezTo>
                    <a:cubicBezTo>
                      <a:pt x="90" y="107"/>
                      <a:pt x="90" y="107"/>
                      <a:pt x="90" y="107"/>
                    </a:cubicBezTo>
                    <a:cubicBezTo>
                      <a:pt x="90" y="107"/>
                      <a:pt x="90" y="107"/>
                      <a:pt x="90" y="107"/>
                    </a:cubicBezTo>
                    <a:cubicBezTo>
                      <a:pt x="90" y="107"/>
                      <a:pt x="90" y="107"/>
                      <a:pt x="90" y="107"/>
                    </a:cubicBezTo>
                    <a:cubicBezTo>
                      <a:pt x="90" y="107"/>
                      <a:pt x="90" y="107"/>
                      <a:pt x="90" y="107"/>
                    </a:cubicBezTo>
                    <a:cubicBezTo>
                      <a:pt x="90" y="107"/>
                      <a:pt x="90" y="107"/>
                      <a:pt x="90" y="107"/>
                    </a:cubicBezTo>
                    <a:cubicBezTo>
                      <a:pt x="90" y="107"/>
                      <a:pt x="90" y="107"/>
                      <a:pt x="90" y="107"/>
                    </a:cubicBezTo>
                    <a:cubicBezTo>
                      <a:pt x="90" y="107"/>
                      <a:pt x="89" y="107"/>
                      <a:pt x="88" y="106"/>
                    </a:cubicBezTo>
                    <a:cubicBezTo>
                      <a:pt x="85" y="105"/>
                      <a:pt x="78" y="101"/>
                      <a:pt x="69" y="96"/>
                    </a:cubicBezTo>
                    <a:cubicBezTo>
                      <a:pt x="56" y="89"/>
                      <a:pt x="40" y="80"/>
                      <a:pt x="27" y="72"/>
                    </a:cubicBezTo>
                    <a:cubicBezTo>
                      <a:pt x="20" y="68"/>
                      <a:pt x="15" y="65"/>
                      <a:pt x="10" y="62"/>
                    </a:cubicBezTo>
                    <a:cubicBezTo>
                      <a:pt x="8" y="61"/>
                      <a:pt x="6" y="60"/>
                      <a:pt x="5" y="59"/>
                    </a:cubicBezTo>
                    <a:cubicBezTo>
                      <a:pt x="4" y="59"/>
                      <a:pt x="4" y="59"/>
                      <a:pt x="3" y="58"/>
                    </a:cubicBezTo>
                    <a:cubicBezTo>
                      <a:pt x="3" y="58"/>
                      <a:pt x="3" y="58"/>
                      <a:pt x="3" y="58"/>
                    </a:cubicBezTo>
                    <a:cubicBezTo>
                      <a:pt x="2" y="58"/>
                      <a:pt x="2" y="58"/>
                      <a:pt x="2" y="58"/>
                    </a:cubicBezTo>
                    <a:cubicBezTo>
                      <a:pt x="1" y="58"/>
                      <a:pt x="1" y="58"/>
                      <a:pt x="1" y="58"/>
                    </a:cubicBezTo>
                    <a:cubicBezTo>
                      <a:pt x="1" y="59"/>
                      <a:pt x="1" y="59"/>
                      <a:pt x="1" y="59"/>
                    </a:cubicBezTo>
                    <a:cubicBezTo>
                      <a:pt x="2" y="59"/>
                      <a:pt x="2" y="59"/>
                      <a:pt x="2" y="59"/>
                    </a:cubicBezTo>
                    <a:cubicBezTo>
                      <a:pt x="1" y="59"/>
                      <a:pt x="1" y="59"/>
                      <a:pt x="1" y="59"/>
                    </a:cubicBezTo>
                    <a:cubicBezTo>
                      <a:pt x="0" y="59"/>
                      <a:pt x="0" y="59"/>
                      <a:pt x="0" y="59"/>
                    </a:cubicBezTo>
                    <a:cubicBezTo>
                      <a:pt x="0" y="60"/>
                      <a:pt x="1" y="60"/>
                      <a:pt x="1" y="60"/>
                    </a:cubicBezTo>
                    <a:cubicBezTo>
                      <a:pt x="1" y="61"/>
                      <a:pt x="1" y="61"/>
                      <a:pt x="1" y="61"/>
                    </a:cubicBezTo>
                    <a:cubicBezTo>
                      <a:pt x="2" y="62"/>
                      <a:pt x="4" y="63"/>
                      <a:pt x="7" y="65"/>
                    </a:cubicBezTo>
                    <a:cubicBezTo>
                      <a:pt x="26" y="78"/>
                      <a:pt x="82" y="112"/>
                      <a:pt x="82" y="112"/>
                    </a:cubicBezTo>
                    <a:cubicBezTo>
                      <a:pt x="83" y="110"/>
                      <a:pt x="83" y="110"/>
                      <a:pt x="83" y="110"/>
                    </a:cubicBezTo>
                    <a:cubicBezTo>
                      <a:pt x="84" y="109"/>
                      <a:pt x="84" y="109"/>
                      <a:pt x="84" y="109"/>
                    </a:cubicBezTo>
                    <a:cubicBezTo>
                      <a:pt x="3" y="65"/>
                      <a:pt x="3" y="65"/>
                      <a:pt x="3" y="65"/>
                    </a:cubicBezTo>
                    <a:cubicBezTo>
                      <a:pt x="2" y="65"/>
                      <a:pt x="1" y="65"/>
                      <a:pt x="1" y="66"/>
                    </a:cubicBezTo>
                    <a:cubicBezTo>
                      <a:pt x="0" y="66"/>
                      <a:pt x="0" y="67"/>
                      <a:pt x="1" y="68"/>
                    </a:cubicBezTo>
                    <a:cubicBezTo>
                      <a:pt x="1" y="68"/>
                      <a:pt x="6" y="70"/>
                      <a:pt x="13" y="75"/>
                    </a:cubicBezTo>
                    <a:cubicBezTo>
                      <a:pt x="24" y="81"/>
                      <a:pt x="39" y="91"/>
                      <a:pt x="53" y="99"/>
                    </a:cubicBezTo>
                    <a:cubicBezTo>
                      <a:pt x="59" y="103"/>
                      <a:pt x="65" y="107"/>
                      <a:pt x="70" y="110"/>
                    </a:cubicBezTo>
                    <a:cubicBezTo>
                      <a:pt x="72" y="111"/>
                      <a:pt x="73" y="112"/>
                      <a:pt x="75" y="113"/>
                    </a:cubicBezTo>
                    <a:cubicBezTo>
                      <a:pt x="75" y="114"/>
                      <a:pt x="76" y="114"/>
                      <a:pt x="76" y="114"/>
                    </a:cubicBezTo>
                    <a:cubicBezTo>
                      <a:pt x="76" y="114"/>
                      <a:pt x="76" y="114"/>
                      <a:pt x="76" y="114"/>
                    </a:cubicBezTo>
                    <a:cubicBezTo>
                      <a:pt x="77" y="114"/>
                      <a:pt x="77" y="114"/>
                      <a:pt x="77" y="114"/>
                    </a:cubicBezTo>
                    <a:cubicBezTo>
                      <a:pt x="76" y="114"/>
                      <a:pt x="76" y="114"/>
                      <a:pt x="76" y="114"/>
                    </a:cubicBezTo>
                    <a:cubicBezTo>
                      <a:pt x="76" y="114"/>
                      <a:pt x="76" y="114"/>
                      <a:pt x="76" y="114"/>
                    </a:cubicBezTo>
                    <a:cubicBezTo>
                      <a:pt x="77" y="114"/>
                      <a:pt x="77" y="114"/>
                      <a:pt x="77" y="114"/>
                    </a:cubicBezTo>
                    <a:cubicBezTo>
                      <a:pt x="76" y="114"/>
                      <a:pt x="76" y="114"/>
                      <a:pt x="76" y="114"/>
                    </a:cubicBezTo>
                    <a:cubicBezTo>
                      <a:pt x="77" y="113"/>
                      <a:pt x="77" y="113"/>
                      <a:pt x="77" y="113"/>
                    </a:cubicBezTo>
                    <a:cubicBezTo>
                      <a:pt x="76" y="113"/>
                      <a:pt x="76" y="113"/>
                      <a:pt x="76" y="113"/>
                    </a:cubicBezTo>
                    <a:cubicBezTo>
                      <a:pt x="76" y="114"/>
                      <a:pt x="76" y="114"/>
                      <a:pt x="76" y="114"/>
                    </a:cubicBezTo>
                    <a:cubicBezTo>
                      <a:pt x="77" y="113"/>
                      <a:pt x="77" y="113"/>
                      <a:pt x="77" y="113"/>
                    </a:cubicBezTo>
                    <a:cubicBezTo>
                      <a:pt x="76" y="113"/>
                      <a:pt x="76" y="113"/>
                      <a:pt x="76" y="113"/>
                    </a:cubicBezTo>
                    <a:cubicBezTo>
                      <a:pt x="77" y="113"/>
                      <a:pt x="77" y="113"/>
                      <a:pt x="77" y="113"/>
                    </a:cubicBezTo>
                    <a:cubicBezTo>
                      <a:pt x="76" y="113"/>
                      <a:pt x="76" y="113"/>
                      <a:pt x="76" y="113"/>
                    </a:cubicBezTo>
                    <a:cubicBezTo>
                      <a:pt x="76" y="113"/>
                      <a:pt x="76" y="113"/>
                      <a:pt x="76" y="113"/>
                    </a:cubicBezTo>
                    <a:cubicBezTo>
                      <a:pt x="77" y="113"/>
                      <a:pt x="77" y="113"/>
                      <a:pt x="77" y="113"/>
                    </a:cubicBezTo>
                    <a:cubicBezTo>
                      <a:pt x="76" y="113"/>
                      <a:pt x="76" y="113"/>
                      <a:pt x="76" y="113"/>
                    </a:cubicBezTo>
                    <a:cubicBezTo>
                      <a:pt x="77" y="114"/>
                      <a:pt x="77" y="114"/>
                      <a:pt x="77" y="114"/>
                    </a:cubicBezTo>
                    <a:cubicBezTo>
                      <a:pt x="76" y="113"/>
                      <a:pt x="76" y="113"/>
                      <a:pt x="76" y="113"/>
                    </a:cubicBezTo>
                    <a:cubicBezTo>
                      <a:pt x="77" y="113"/>
                      <a:pt x="77" y="113"/>
                      <a:pt x="77" y="113"/>
                    </a:cubicBezTo>
                    <a:cubicBezTo>
                      <a:pt x="77" y="112"/>
                      <a:pt x="77" y="112"/>
                      <a:pt x="77" y="112"/>
                    </a:cubicBezTo>
                    <a:cubicBezTo>
                      <a:pt x="76" y="113"/>
                      <a:pt x="76" y="113"/>
                      <a:pt x="76" y="113"/>
                    </a:cubicBezTo>
                    <a:cubicBezTo>
                      <a:pt x="77" y="113"/>
                      <a:pt x="77" y="113"/>
                      <a:pt x="77" y="113"/>
                    </a:cubicBezTo>
                    <a:cubicBezTo>
                      <a:pt x="77" y="112"/>
                      <a:pt x="77" y="112"/>
                      <a:pt x="77" y="112"/>
                    </a:cubicBezTo>
                    <a:cubicBezTo>
                      <a:pt x="77" y="113"/>
                      <a:pt x="77" y="113"/>
                      <a:pt x="77" y="113"/>
                    </a:cubicBezTo>
                    <a:cubicBezTo>
                      <a:pt x="77" y="112"/>
                      <a:pt x="77" y="112"/>
                      <a:pt x="77" y="112"/>
                    </a:cubicBezTo>
                    <a:cubicBezTo>
                      <a:pt x="77" y="112"/>
                      <a:pt x="77" y="112"/>
                      <a:pt x="77" y="112"/>
                    </a:cubicBezTo>
                    <a:cubicBezTo>
                      <a:pt x="77" y="113"/>
                      <a:pt x="77" y="113"/>
                      <a:pt x="77" y="113"/>
                    </a:cubicBezTo>
                    <a:cubicBezTo>
                      <a:pt x="77" y="112"/>
                      <a:pt x="77" y="112"/>
                      <a:pt x="77" y="112"/>
                    </a:cubicBezTo>
                    <a:cubicBezTo>
                      <a:pt x="77" y="113"/>
                      <a:pt x="77" y="113"/>
                      <a:pt x="77" y="113"/>
                    </a:cubicBezTo>
                    <a:cubicBezTo>
                      <a:pt x="77" y="112"/>
                      <a:pt x="77" y="112"/>
                      <a:pt x="77" y="112"/>
                    </a:cubicBezTo>
                    <a:cubicBezTo>
                      <a:pt x="77" y="112"/>
                      <a:pt x="77" y="112"/>
                      <a:pt x="77" y="112"/>
                    </a:cubicBezTo>
                    <a:cubicBezTo>
                      <a:pt x="77" y="113"/>
                      <a:pt x="77" y="113"/>
                      <a:pt x="77" y="113"/>
                    </a:cubicBezTo>
                    <a:cubicBezTo>
                      <a:pt x="77" y="112"/>
                      <a:pt x="77" y="112"/>
                      <a:pt x="77" y="112"/>
                    </a:cubicBezTo>
                    <a:cubicBezTo>
                      <a:pt x="77" y="112"/>
                      <a:pt x="77" y="112"/>
                      <a:pt x="77" y="112"/>
                    </a:cubicBezTo>
                    <a:cubicBezTo>
                      <a:pt x="77" y="112"/>
                      <a:pt x="77" y="112"/>
                      <a:pt x="76" y="112"/>
                    </a:cubicBezTo>
                    <a:cubicBezTo>
                      <a:pt x="70" y="109"/>
                      <a:pt x="52" y="99"/>
                      <a:pt x="35" y="89"/>
                    </a:cubicBezTo>
                    <a:cubicBezTo>
                      <a:pt x="27" y="84"/>
                      <a:pt x="19" y="80"/>
                      <a:pt x="13" y="77"/>
                    </a:cubicBezTo>
                    <a:cubicBezTo>
                      <a:pt x="10" y="75"/>
                      <a:pt x="7" y="73"/>
                      <a:pt x="5" y="72"/>
                    </a:cubicBezTo>
                    <a:cubicBezTo>
                      <a:pt x="4" y="72"/>
                      <a:pt x="4" y="72"/>
                      <a:pt x="3" y="71"/>
                    </a:cubicBezTo>
                    <a:cubicBezTo>
                      <a:pt x="2" y="71"/>
                      <a:pt x="2" y="71"/>
                      <a:pt x="2" y="71"/>
                    </a:cubicBezTo>
                    <a:cubicBezTo>
                      <a:pt x="2" y="71"/>
                      <a:pt x="2" y="71"/>
                      <a:pt x="1" y="71"/>
                    </a:cubicBezTo>
                    <a:cubicBezTo>
                      <a:pt x="1" y="71"/>
                      <a:pt x="1" y="71"/>
                      <a:pt x="1" y="71"/>
                    </a:cubicBezTo>
                    <a:cubicBezTo>
                      <a:pt x="1" y="71"/>
                      <a:pt x="0" y="71"/>
                      <a:pt x="0" y="71"/>
                    </a:cubicBezTo>
                    <a:cubicBezTo>
                      <a:pt x="0" y="72"/>
                      <a:pt x="0" y="73"/>
                      <a:pt x="0" y="74"/>
                    </a:cubicBezTo>
                    <a:cubicBezTo>
                      <a:pt x="68" y="116"/>
                      <a:pt x="68" y="116"/>
                      <a:pt x="68" y="116"/>
                    </a:cubicBezTo>
                    <a:cubicBezTo>
                      <a:pt x="69" y="115"/>
                      <a:pt x="69" y="115"/>
                      <a:pt x="69" y="115"/>
                    </a:cubicBezTo>
                    <a:cubicBezTo>
                      <a:pt x="70" y="113"/>
                      <a:pt x="70" y="113"/>
                      <a:pt x="70" y="113"/>
                    </a:cubicBezTo>
                    <a:cubicBezTo>
                      <a:pt x="70" y="113"/>
                      <a:pt x="54" y="104"/>
                      <a:pt x="37" y="94"/>
                    </a:cubicBezTo>
                    <a:cubicBezTo>
                      <a:pt x="29" y="90"/>
                      <a:pt x="21" y="85"/>
                      <a:pt x="14" y="82"/>
                    </a:cubicBezTo>
                    <a:cubicBezTo>
                      <a:pt x="11" y="80"/>
                      <a:pt x="8" y="78"/>
                      <a:pt x="6" y="77"/>
                    </a:cubicBezTo>
                    <a:cubicBezTo>
                      <a:pt x="5" y="77"/>
                      <a:pt x="4" y="76"/>
                      <a:pt x="3" y="76"/>
                    </a:cubicBezTo>
                    <a:cubicBezTo>
                      <a:pt x="3" y="76"/>
                      <a:pt x="2" y="76"/>
                      <a:pt x="2" y="76"/>
                    </a:cubicBezTo>
                    <a:cubicBezTo>
                      <a:pt x="2" y="76"/>
                      <a:pt x="2" y="75"/>
                      <a:pt x="1" y="75"/>
                    </a:cubicBezTo>
                    <a:cubicBezTo>
                      <a:pt x="1" y="76"/>
                      <a:pt x="1" y="76"/>
                      <a:pt x="1" y="76"/>
                    </a:cubicBezTo>
                    <a:cubicBezTo>
                      <a:pt x="0" y="76"/>
                      <a:pt x="0" y="76"/>
                      <a:pt x="0" y="76"/>
                    </a:cubicBezTo>
                    <a:cubicBezTo>
                      <a:pt x="0" y="77"/>
                      <a:pt x="0" y="77"/>
                      <a:pt x="0" y="77"/>
                    </a:cubicBezTo>
                    <a:cubicBezTo>
                      <a:pt x="0" y="78"/>
                      <a:pt x="0" y="78"/>
                      <a:pt x="0" y="78"/>
                    </a:cubicBezTo>
                    <a:cubicBezTo>
                      <a:pt x="0" y="78"/>
                      <a:pt x="0" y="78"/>
                      <a:pt x="0" y="78"/>
                    </a:cubicBezTo>
                    <a:cubicBezTo>
                      <a:pt x="1" y="78"/>
                      <a:pt x="1" y="79"/>
                      <a:pt x="2" y="79"/>
                    </a:cubicBezTo>
                    <a:cubicBezTo>
                      <a:pt x="11" y="85"/>
                      <a:pt x="64" y="118"/>
                      <a:pt x="64" y="118"/>
                    </a:cubicBezTo>
                    <a:cubicBezTo>
                      <a:pt x="65" y="117"/>
                      <a:pt x="65" y="117"/>
                      <a:pt x="65" y="117"/>
                    </a:cubicBezTo>
                    <a:cubicBezTo>
                      <a:pt x="64" y="116"/>
                      <a:pt x="64" y="116"/>
                      <a:pt x="64" y="116"/>
                    </a:cubicBezTo>
                    <a:cubicBezTo>
                      <a:pt x="65" y="117"/>
                      <a:pt x="65" y="117"/>
                      <a:pt x="65" y="117"/>
                    </a:cubicBezTo>
                    <a:cubicBezTo>
                      <a:pt x="64" y="115"/>
                      <a:pt x="64" y="115"/>
                      <a:pt x="64" y="115"/>
                    </a:cubicBezTo>
                    <a:cubicBezTo>
                      <a:pt x="64" y="116"/>
                      <a:pt x="64" y="116"/>
                      <a:pt x="64" y="116"/>
                    </a:cubicBezTo>
                    <a:cubicBezTo>
                      <a:pt x="65" y="117"/>
                      <a:pt x="65" y="117"/>
                      <a:pt x="65" y="117"/>
                    </a:cubicBezTo>
                    <a:cubicBezTo>
                      <a:pt x="64" y="115"/>
                      <a:pt x="64" y="115"/>
                      <a:pt x="64" y="115"/>
                    </a:cubicBezTo>
                    <a:cubicBezTo>
                      <a:pt x="65" y="117"/>
                      <a:pt x="65" y="117"/>
                      <a:pt x="65" y="117"/>
                    </a:cubicBezTo>
                    <a:cubicBezTo>
                      <a:pt x="65" y="115"/>
                      <a:pt x="65" y="115"/>
                      <a:pt x="65" y="115"/>
                    </a:cubicBezTo>
                    <a:cubicBezTo>
                      <a:pt x="64" y="115"/>
                      <a:pt x="64" y="115"/>
                      <a:pt x="64" y="115"/>
                    </a:cubicBezTo>
                    <a:cubicBezTo>
                      <a:pt x="65" y="117"/>
                      <a:pt x="65" y="117"/>
                      <a:pt x="65" y="117"/>
                    </a:cubicBezTo>
                    <a:cubicBezTo>
                      <a:pt x="65" y="115"/>
                      <a:pt x="65" y="115"/>
                      <a:pt x="65" y="115"/>
                    </a:cubicBezTo>
                    <a:cubicBezTo>
                      <a:pt x="65" y="116"/>
                      <a:pt x="65" y="116"/>
                      <a:pt x="65" y="116"/>
                    </a:cubicBezTo>
                    <a:cubicBezTo>
                      <a:pt x="65" y="115"/>
                      <a:pt x="65" y="115"/>
                      <a:pt x="65" y="115"/>
                    </a:cubicBezTo>
                    <a:cubicBezTo>
                      <a:pt x="65" y="115"/>
                      <a:pt x="65" y="115"/>
                      <a:pt x="65" y="115"/>
                    </a:cubicBezTo>
                    <a:cubicBezTo>
                      <a:pt x="65" y="116"/>
                      <a:pt x="65" y="116"/>
                      <a:pt x="65" y="116"/>
                    </a:cubicBezTo>
                    <a:cubicBezTo>
                      <a:pt x="65" y="115"/>
                      <a:pt x="65" y="115"/>
                      <a:pt x="65" y="115"/>
                    </a:cubicBezTo>
                    <a:cubicBezTo>
                      <a:pt x="65" y="115"/>
                      <a:pt x="65" y="115"/>
                      <a:pt x="64" y="115"/>
                    </a:cubicBezTo>
                    <a:cubicBezTo>
                      <a:pt x="60" y="113"/>
                      <a:pt x="44" y="105"/>
                      <a:pt x="30" y="97"/>
                    </a:cubicBezTo>
                    <a:cubicBezTo>
                      <a:pt x="23" y="94"/>
                      <a:pt x="16" y="90"/>
                      <a:pt x="11" y="87"/>
                    </a:cubicBezTo>
                    <a:cubicBezTo>
                      <a:pt x="6" y="85"/>
                      <a:pt x="2" y="83"/>
                      <a:pt x="2" y="83"/>
                    </a:cubicBezTo>
                    <a:cubicBezTo>
                      <a:pt x="2" y="83"/>
                      <a:pt x="1" y="83"/>
                      <a:pt x="0" y="84"/>
                    </a:cubicBezTo>
                    <a:cubicBezTo>
                      <a:pt x="0" y="84"/>
                      <a:pt x="0" y="85"/>
                      <a:pt x="1" y="86"/>
                    </a:cubicBezTo>
                    <a:cubicBezTo>
                      <a:pt x="1" y="86"/>
                      <a:pt x="4" y="88"/>
                      <a:pt x="9" y="91"/>
                    </a:cubicBezTo>
                    <a:cubicBezTo>
                      <a:pt x="17" y="95"/>
                      <a:pt x="28" y="102"/>
                      <a:pt x="38" y="108"/>
                    </a:cubicBezTo>
                    <a:cubicBezTo>
                      <a:pt x="43" y="111"/>
                      <a:pt x="47" y="113"/>
                      <a:pt x="50" y="116"/>
                    </a:cubicBezTo>
                    <a:cubicBezTo>
                      <a:pt x="51" y="117"/>
                      <a:pt x="53" y="117"/>
                      <a:pt x="54" y="118"/>
                    </a:cubicBezTo>
                    <a:cubicBezTo>
                      <a:pt x="54" y="118"/>
                      <a:pt x="54" y="119"/>
                      <a:pt x="54" y="119"/>
                    </a:cubicBezTo>
                    <a:cubicBezTo>
                      <a:pt x="54" y="119"/>
                      <a:pt x="54" y="119"/>
                      <a:pt x="54" y="119"/>
                    </a:cubicBezTo>
                    <a:cubicBezTo>
                      <a:pt x="55" y="119"/>
                      <a:pt x="55" y="119"/>
                      <a:pt x="55" y="119"/>
                    </a:cubicBezTo>
                    <a:cubicBezTo>
                      <a:pt x="55" y="118"/>
                      <a:pt x="55" y="118"/>
                      <a:pt x="55" y="118"/>
                    </a:cubicBezTo>
                    <a:cubicBezTo>
                      <a:pt x="54" y="119"/>
                      <a:pt x="54" y="119"/>
                      <a:pt x="54" y="119"/>
                    </a:cubicBezTo>
                    <a:cubicBezTo>
                      <a:pt x="55" y="119"/>
                      <a:pt x="55" y="119"/>
                      <a:pt x="55" y="119"/>
                    </a:cubicBezTo>
                    <a:cubicBezTo>
                      <a:pt x="55" y="118"/>
                      <a:pt x="55" y="118"/>
                      <a:pt x="55" y="118"/>
                    </a:cubicBezTo>
                    <a:cubicBezTo>
                      <a:pt x="54" y="119"/>
                      <a:pt x="54" y="119"/>
                      <a:pt x="54" y="119"/>
                    </a:cubicBezTo>
                    <a:cubicBezTo>
                      <a:pt x="56" y="118"/>
                      <a:pt x="56" y="118"/>
                      <a:pt x="56" y="118"/>
                    </a:cubicBezTo>
                    <a:cubicBezTo>
                      <a:pt x="54" y="118"/>
                      <a:pt x="54" y="118"/>
                      <a:pt x="54" y="118"/>
                    </a:cubicBezTo>
                    <a:cubicBezTo>
                      <a:pt x="54" y="118"/>
                      <a:pt x="54" y="119"/>
                      <a:pt x="54" y="119"/>
                    </a:cubicBezTo>
                    <a:cubicBezTo>
                      <a:pt x="56" y="118"/>
                      <a:pt x="56" y="118"/>
                      <a:pt x="56" y="118"/>
                    </a:cubicBezTo>
                    <a:cubicBezTo>
                      <a:pt x="54" y="118"/>
                      <a:pt x="54" y="118"/>
                      <a:pt x="54" y="118"/>
                    </a:cubicBezTo>
                    <a:cubicBezTo>
                      <a:pt x="56" y="118"/>
                      <a:pt x="56" y="118"/>
                      <a:pt x="56" y="118"/>
                    </a:cubicBezTo>
                    <a:cubicBezTo>
                      <a:pt x="54" y="117"/>
                      <a:pt x="54" y="117"/>
                      <a:pt x="54" y="117"/>
                    </a:cubicBezTo>
                    <a:cubicBezTo>
                      <a:pt x="54" y="118"/>
                      <a:pt x="54" y="118"/>
                      <a:pt x="54" y="118"/>
                    </a:cubicBezTo>
                    <a:cubicBezTo>
                      <a:pt x="56" y="118"/>
                      <a:pt x="56" y="118"/>
                      <a:pt x="56" y="118"/>
                    </a:cubicBezTo>
                    <a:cubicBezTo>
                      <a:pt x="54" y="117"/>
                      <a:pt x="54" y="117"/>
                      <a:pt x="54" y="117"/>
                    </a:cubicBezTo>
                    <a:cubicBezTo>
                      <a:pt x="56" y="118"/>
                      <a:pt x="56" y="118"/>
                      <a:pt x="56" y="118"/>
                    </a:cubicBezTo>
                    <a:cubicBezTo>
                      <a:pt x="56" y="117"/>
                      <a:pt x="56" y="117"/>
                      <a:pt x="56" y="117"/>
                    </a:cubicBezTo>
                    <a:cubicBezTo>
                      <a:pt x="56" y="117"/>
                      <a:pt x="44" y="110"/>
                      <a:pt x="31" y="104"/>
                    </a:cubicBezTo>
                    <a:cubicBezTo>
                      <a:pt x="24" y="100"/>
                      <a:pt x="18" y="97"/>
                      <a:pt x="13" y="95"/>
                    </a:cubicBezTo>
                    <a:cubicBezTo>
                      <a:pt x="10" y="93"/>
                      <a:pt x="8" y="92"/>
                      <a:pt x="6" y="92"/>
                    </a:cubicBezTo>
                    <a:cubicBezTo>
                      <a:pt x="6" y="91"/>
                      <a:pt x="5" y="91"/>
                      <a:pt x="4" y="91"/>
                    </a:cubicBezTo>
                    <a:cubicBezTo>
                      <a:pt x="4" y="90"/>
                      <a:pt x="4" y="90"/>
                      <a:pt x="4" y="90"/>
                    </a:cubicBezTo>
                    <a:cubicBezTo>
                      <a:pt x="3" y="90"/>
                      <a:pt x="3" y="90"/>
                      <a:pt x="3" y="90"/>
                    </a:cubicBezTo>
                    <a:cubicBezTo>
                      <a:pt x="2" y="90"/>
                      <a:pt x="2" y="90"/>
                      <a:pt x="2" y="90"/>
                    </a:cubicBezTo>
                    <a:cubicBezTo>
                      <a:pt x="2" y="90"/>
                      <a:pt x="2" y="91"/>
                      <a:pt x="1" y="91"/>
                    </a:cubicBezTo>
                    <a:cubicBezTo>
                      <a:pt x="3" y="92"/>
                      <a:pt x="3" y="92"/>
                      <a:pt x="3" y="92"/>
                    </a:cubicBezTo>
                    <a:cubicBezTo>
                      <a:pt x="2" y="91"/>
                      <a:pt x="2" y="91"/>
                      <a:pt x="2" y="91"/>
                    </a:cubicBezTo>
                    <a:cubicBezTo>
                      <a:pt x="1" y="91"/>
                      <a:pt x="1" y="92"/>
                      <a:pt x="1" y="92"/>
                    </a:cubicBezTo>
                    <a:cubicBezTo>
                      <a:pt x="1" y="93"/>
                      <a:pt x="2" y="93"/>
                      <a:pt x="2" y="93"/>
                    </a:cubicBezTo>
                    <a:cubicBezTo>
                      <a:pt x="2" y="93"/>
                      <a:pt x="2" y="93"/>
                      <a:pt x="2" y="93"/>
                    </a:cubicBezTo>
                    <a:cubicBezTo>
                      <a:pt x="3" y="94"/>
                      <a:pt x="4" y="94"/>
                      <a:pt x="5" y="95"/>
                    </a:cubicBezTo>
                    <a:cubicBezTo>
                      <a:pt x="11" y="99"/>
                      <a:pt x="21" y="105"/>
                      <a:pt x="31" y="111"/>
                    </a:cubicBezTo>
                    <a:cubicBezTo>
                      <a:pt x="35" y="113"/>
                      <a:pt x="39" y="116"/>
                      <a:pt x="43" y="118"/>
                    </a:cubicBezTo>
                    <a:cubicBezTo>
                      <a:pt x="44" y="119"/>
                      <a:pt x="45" y="120"/>
                      <a:pt x="46" y="120"/>
                    </a:cubicBezTo>
                    <a:cubicBezTo>
                      <a:pt x="47" y="121"/>
                      <a:pt x="47" y="121"/>
                      <a:pt x="47" y="121"/>
                    </a:cubicBezTo>
                    <a:cubicBezTo>
                      <a:pt x="47" y="121"/>
                      <a:pt x="47" y="121"/>
                      <a:pt x="47" y="121"/>
                    </a:cubicBezTo>
                    <a:cubicBezTo>
                      <a:pt x="47" y="121"/>
                      <a:pt x="47" y="121"/>
                      <a:pt x="47" y="121"/>
                    </a:cubicBezTo>
                    <a:cubicBezTo>
                      <a:pt x="48" y="121"/>
                      <a:pt x="48" y="121"/>
                      <a:pt x="48" y="121"/>
                    </a:cubicBezTo>
                    <a:cubicBezTo>
                      <a:pt x="47" y="121"/>
                      <a:pt x="47" y="121"/>
                      <a:pt x="47" y="121"/>
                    </a:cubicBezTo>
                    <a:cubicBezTo>
                      <a:pt x="47" y="121"/>
                      <a:pt x="47" y="121"/>
                      <a:pt x="47" y="121"/>
                    </a:cubicBezTo>
                    <a:cubicBezTo>
                      <a:pt x="48" y="121"/>
                      <a:pt x="48" y="121"/>
                      <a:pt x="48" y="121"/>
                    </a:cubicBezTo>
                    <a:cubicBezTo>
                      <a:pt x="47" y="121"/>
                      <a:pt x="47" y="121"/>
                      <a:pt x="47" y="121"/>
                    </a:cubicBezTo>
                    <a:cubicBezTo>
                      <a:pt x="48" y="120"/>
                      <a:pt x="48" y="120"/>
                      <a:pt x="48" y="120"/>
                    </a:cubicBezTo>
                    <a:cubicBezTo>
                      <a:pt x="47" y="120"/>
                      <a:pt x="47" y="120"/>
                      <a:pt x="47" y="120"/>
                    </a:cubicBezTo>
                    <a:cubicBezTo>
                      <a:pt x="47" y="121"/>
                      <a:pt x="47" y="121"/>
                      <a:pt x="47" y="121"/>
                    </a:cubicBezTo>
                    <a:cubicBezTo>
                      <a:pt x="48" y="120"/>
                      <a:pt x="48" y="120"/>
                      <a:pt x="48" y="120"/>
                    </a:cubicBezTo>
                    <a:cubicBezTo>
                      <a:pt x="47" y="120"/>
                      <a:pt x="47" y="120"/>
                      <a:pt x="47" y="120"/>
                    </a:cubicBezTo>
                    <a:cubicBezTo>
                      <a:pt x="49" y="120"/>
                      <a:pt x="49" y="120"/>
                      <a:pt x="49" y="120"/>
                    </a:cubicBezTo>
                    <a:cubicBezTo>
                      <a:pt x="47" y="120"/>
                      <a:pt x="47" y="120"/>
                      <a:pt x="47" y="120"/>
                    </a:cubicBezTo>
                    <a:cubicBezTo>
                      <a:pt x="47" y="120"/>
                      <a:pt x="47" y="120"/>
                      <a:pt x="47" y="120"/>
                    </a:cubicBezTo>
                    <a:cubicBezTo>
                      <a:pt x="49" y="120"/>
                      <a:pt x="49" y="120"/>
                      <a:pt x="49" y="120"/>
                    </a:cubicBezTo>
                    <a:cubicBezTo>
                      <a:pt x="47" y="120"/>
                      <a:pt x="47" y="120"/>
                      <a:pt x="47" y="120"/>
                    </a:cubicBezTo>
                    <a:cubicBezTo>
                      <a:pt x="49" y="120"/>
                      <a:pt x="49" y="120"/>
                      <a:pt x="49" y="120"/>
                    </a:cubicBezTo>
                    <a:cubicBezTo>
                      <a:pt x="49" y="119"/>
                      <a:pt x="49" y="119"/>
                      <a:pt x="49" y="119"/>
                    </a:cubicBezTo>
                    <a:cubicBezTo>
                      <a:pt x="3" y="96"/>
                      <a:pt x="3" y="96"/>
                      <a:pt x="3" y="96"/>
                    </a:cubicBezTo>
                    <a:cubicBezTo>
                      <a:pt x="2" y="96"/>
                      <a:pt x="1" y="96"/>
                      <a:pt x="1" y="97"/>
                    </a:cubicBezTo>
                    <a:cubicBezTo>
                      <a:pt x="0" y="97"/>
                      <a:pt x="1" y="98"/>
                      <a:pt x="1" y="99"/>
                    </a:cubicBezTo>
                    <a:cubicBezTo>
                      <a:pt x="23" y="112"/>
                      <a:pt x="23" y="112"/>
                      <a:pt x="23" y="112"/>
                    </a:cubicBezTo>
                    <a:cubicBezTo>
                      <a:pt x="3" y="103"/>
                      <a:pt x="3" y="103"/>
                      <a:pt x="3" y="103"/>
                    </a:cubicBezTo>
                    <a:cubicBezTo>
                      <a:pt x="2" y="103"/>
                      <a:pt x="1" y="103"/>
                      <a:pt x="1" y="104"/>
                    </a:cubicBezTo>
                    <a:cubicBezTo>
                      <a:pt x="1" y="105"/>
                      <a:pt x="1" y="105"/>
                      <a:pt x="1" y="105"/>
                    </a:cubicBezTo>
                    <a:cubicBezTo>
                      <a:pt x="1" y="105"/>
                      <a:pt x="1" y="105"/>
                      <a:pt x="1" y="105"/>
                    </a:cubicBezTo>
                    <a:cubicBezTo>
                      <a:pt x="1" y="106"/>
                      <a:pt x="1" y="106"/>
                      <a:pt x="1" y="106"/>
                    </a:cubicBezTo>
                    <a:cubicBezTo>
                      <a:pt x="2" y="106"/>
                      <a:pt x="3" y="107"/>
                      <a:pt x="4" y="108"/>
                    </a:cubicBezTo>
                    <a:cubicBezTo>
                      <a:pt x="11" y="113"/>
                      <a:pt x="34" y="126"/>
                      <a:pt x="34" y="126"/>
                    </a:cubicBezTo>
                    <a:cubicBezTo>
                      <a:pt x="35" y="125"/>
                      <a:pt x="35" y="125"/>
                      <a:pt x="35" y="125"/>
                    </a:cubicBezTo>
                    <a:cubicBezTo>
                      <a:pt x="36" y="124"/>
                      <a:pt x="36" y="124"/>
                      <a:pt x="36" y="124"/>
                    </a:cubicBezTo>
                    <a:cubicBezTo>
                      <a:pt x="3" y="111"/>
                      <a:pt x="3" y="111"/>
                      <a:pt x="3" y="111"/>
                    </a:cubicBezTo>
                    <a:cubicBezTo>
                      <a:pt x="2" y="110"/>
                      <a:pt x="1" y="111"/>
                      <a:pt x="1" y="111"/>
                    </a:cubicBezTo>
                    <a:cubicBezTo>
                      <a:pt x="1" y="112"/>
                      <a:pt x="1" y="113"/>
                      <a:pt x="1" y="113"/>
                    </a:cubicBezTo>
                    <a:cubicBezTo>
                      <a:pt x="1" y="113"/>
                      <a:pt x="8" y="117"/>
                      <a:pt x="14" y="121"/>
                    </a:cubicBezTo>
                    <a:cubicBezTo>
                      <a:pt x="17" y="123"/>
                      <a:pt x="20" y="125"/>
                      <a:pt x="22" y="126"/>
                    </a:cubicBezTo>
                    <a:cubicBezTo>
                      <a:pt x="23" y="127"/>
                      <a:pt x="24" y="127"/>
                      <a:pt x="25"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6" y="128"/>
                      <a:pt x="26" y="128"/>
                      <a:pt x="26" y="128"/>
                    </a:cubicBezTo>
                    <a:cubicBezTo>
                      <a:pt x="27" y="128"/>
                      <a:pt x="27" y="128"/>
                      <a:pt x="27" y="128"/>
                    </a:cubicBezTo>
                    <a:cubicBezTo>
                      <a:pt x="25" y="128"/>
                      <a:pt x="25" y="128"/>
                      <a:pt x="25" y="128"/>
                    </a:cubicBezTo>
                    <a:cubicBezTo>
                      <a:pt x="25" y="128"/>
                      <a:pt x="26" y="128"/>
                      <a:pt x="26" y="128"/>
                    </a:cubicBezTo>
                    <a:cubicBezTo>
                      <a:pt x="27" y="128"/>
                      <a:pt x="27" y="128"/>
                      <a:pt x="27" y="128"/>
                    </a:cubicBezTo>
                    <a:cubicBezTo>
                      <a:pt x="25" y="128"/>
                      <a:pt x="25" y="128"/>
                      <a:pt x="25" y="128"/>
                    </a:cubicBezTo>
                    <a:cubicBezTo>
                      <a:pt x="27" y="128"/>
                      <a:pt x="27" y="128"/>
                      <a:pt x="27" y="128"/>
                    </a:cubicBezTo>
                    <a:cubicBezTo>
                      <a:pt x="26" y="127"/>
                      <a:pt x="26" y="127"/>
                      <a:pt x="26" y="127"/>
                    </a:cubicBezTo>
                    <a:cubicBezTo>
                      <a:pt x="25" y="128"/>
                      <a:pt x="25" y="128"/>
                      <a:pt x="25" y="128"/>
                    </a:cubicBezTo>
                    <a:cubicBezTo>
                      <a:pt x="27" y="128"/>
                      <a:pt x="27" y="128"/>
                      <a:pt x="27" y="128"/>
                    </a:cubicBezTo>
                    <a:cubicBezTo>
                      <a:pt x="26" y="127"/>
                      <a:pt x="26" y="127"/>
                      <a:pt x="26" y="127"/>
                    </a:cubicBezTo>
                    <a:cubicBezTo>
                      <a:pt x="27" y="128"/>
                      <a:pt x="27" y="128"/>
                      <a:pt x="27" y="128"/>
                    </a:cubicBezTo>
                    <a:cubicBezTo>
                      <a:pt x="27" y="126"/>
                      <a:pt x="27" y="126"/>
                      <a:pt x="27" y="126"/>
                    </a:cubicBezTo>
                    <a:cubicBezTo>
                      <a:pt x="2" y="117"/>
                      <a:pt x="2" y="117"/>
                      <a:pt x="2" y="117"/>
                    </a:cubicBezTo>
                    <a:cubicBezTo>
                      <a:pt x="1" y="117"/>
                      <a:pt x="1" y="117"/>
                      <a:pt x="0" y="117"/>
                    </a:cubicBezTo>
                    <a:cubicBezTo>
                      <a:pt x="0" y="118"/>
                      <a:pt x="0" y="118"/>
                      <a:pt x="0" y="118"/>
                    </a:cubicBezTo>
                    <a:cubicBezTo>
                      <a:pt x="0" y="119"/>
                      <a:pt x="0" y="119"/>
                      <a:pt x="0" y="119"/>
                    </a:cubicBezTo>
                    <a:cubicBezTo>
                      <a:pt x="1" y="120"/>
                      <a:pt x="1" y="120"/>
                      <a:pt x="1" y="120"/>
                    </a:cubicBezTo>
                    <a:cubicBezTo>
                      <a:pt x="2" y="120"/>
                      <a:pt x="3" y="121"/>
                      <a:pt x="5" y="122"/>
                    </a:cubicBezTo>
                    <a:cubicBezTo>
                      <a:pt x="7" y="124"/>
                      <a:pt x="10" y="126"/>
                      <a:pt x="13" y="127"/>
                    </a:cubicBezTo>
                    <a:cubicBezTo>
                      <a:pt x="14" y="128"/>
                      <a:pt x="15" y="128"/>
                      <a:pt x="16" y="129"/>
                    </a:cubicBezTo>
                    <a:cubicBezTo>
                      <a:pt x="16" y="129"/>
                      <a:pt x="16" y="129"/>
                      <a:pt x="16" y="129"/>
                    </a:cubicBezTo>
                    <a:cubicBezTo>
                      <a:pt x="17" y="129"/>
                      <a:pt x="17" y="129"/>
                      <a:pt x="17" y="129"/>
                    </a:cubicBezTo>
                    <a:cubicBezTo>
                      <a:pt x="17" y="129"/>
                      <a:pt x="17" y="129"/>
                      <a:pt x="17" y="129"/>
                    </a:cubicBezTo>
                    <a:cubicBezTo>
                      <a:pt x="17" y="129"/>
                      <a:pt x="17" y="129"/>
                      <a:pt x="17" y="129"/>
                    </a:cubicBezTo>
                    <a:cubicBezTo>
                      <a:pt x="17" y="129"/>
                      <a:pt x="17" y="129"/>
                      <a:pt x="17" y="129"/>
                    </a:cubicBezTo>
                    <a:cubicBezTo>
                      <a:pt x="17" y="129"/>
                      <a:pt x="17" y="129"/>
                      <a:pt x="17" y="129"/>
                    </a:cubicBezTo>
                    <a:cubicBezTo>
                      <a:pt x="17" y="129"/>
                      <a:pt x="17" y="129"/>
                      <a:pt x="17" y="129"/>
                    </a:cubicBezTo>
                    <a:cubicBezTo>
                      <a:pt x="18" y="128"/>
                      <a:pt x="18" y="128"/>
                      <a:pt x="18" y="128"/>
                    </a:cubicBezTo>
                    <a:cubicBezTo>
                      <a:pt x="16" y="129"/>
                      <a:pt x="16" y="129"/>
                      <a:pt x="16" y="129"/>
                    </a:cubicBezTo>
                    <a:cubicBezTo>
                      <a:pt x="17" y="129"/>
                      <a:pt x="17" y="129"/>
                      <a:pt x="17" y="129"/>
                    </a:cubicBezTo>
                    <a:cubicBezTo>
                      <a:pt x="18" y="128"/>
                      <a:pt x="18" y="128"/>
                      <a:pt x="18" y="128"/>
                    </a:cubicBezTo>
                    <a:cubicBezTo>
                      <a:pt x="16" y="129"/>
                      <a:pt x="16" y="129"/>
                      <a:pt x="16" y="129"/>
                    </a:cubicBezTo>
                    <a:cubicBezTo>
                      <a:pt x="18" y="128"/>
                      <a:pt x="18" y="128"/>
                      <a:pt x="18" y="128"/>
                    </a:cubicBezTo>
                    <a:cubicBezTo>
                      <a:pt x="16" y="128"/>
                      <a:pt x="16" y="128"/>
                      <a:pt x="16" y="128"/>
                    </a:cubicBezTo>
                    <a:cubicBezTo>
                      <a:pt x="16" y="129"/>
                      <a:pt x="16" y="129"/>
                      <a:pt x="16" y="129"/>
                    </a:cubicBezTo>
                    <a:cubicBezTo>
                      <a:pt x="18" y="128"/>
                      <a:pt x="18" y="128"/>
                      <a:pt x="18" y="128"/>
                    </a:cubicBezTo>
                    <a:cubicBezTo>
                      <a:pt x="16" y="128"/>
                      <a:pt x="16" y="128"/>
                      <a:pt x="16" y="128"/>
                    </a:cubicBezTo>
                    <a:cubicBezTo>
                      <a:pt x="18" y="128"/>
                      <a:pt x="18" y="128"/>
                      <a:pt x="18" y="128"/>
                    </a:cubicBezTo>
                    <a:cubicBezTo>
                      <a:pt x="18" y="127"/>
                      <a:pt x="18" y="127"/>
                      <a:pt x="18" y="127"/>
                    </a:cubicBezTo>
                    <a:cubicBezTo>
                      <a:pt x="4" y="123"/>
                      <a:pt x="4" y="123"/>
                      <a:pt x="4" y="123"/>
                    </a:cubicBezTo>
                    <a:cubicBezTo>
                      <a:pt x="3" y="122"/>
                      <a:pt x="2" y="123"/>
                      <a:pt x="2" y="123"/>
                    </a:cubicBezTo>
                    <a:cubicBezTo>
                      <a:pt x="2" y="124"/>
                      <a:pt x="2" y="125"/>
                      <a:pt x="2" y="125"/>
                    </a:cubicBezTo>
                    <a:cubicBezTo>
                      <a:pt x="5" y="127"/>
                      <a:pt x="5" y="127"/>
                      <a:pt x="5" y="127"/>
                    </a:cubicBezTo>
                    <a:cubicBezTo>
                      <a:pt x="2" y="126"/>
                      <a:pt x="2" y="126"/>
                      <a:pt x="2" y="126"/>
                    </a:cubicBezTo>
                    <a:cubicBezTo>
                      <a:pt x="1" y="126"/>
                      <a:pt x="0" y="126"/>
                      <a:pt x="0" y="127"/>
                    </a:cubicBezTo>
                    <a:cubicBezTo>
                      <a:pt x="0" y="128"/>
                      <a:pt x="0" y="128"/>
                      <a:pt x="1" y="129"/>
                    </a:cubicBezTo>
                    <a:cubicBezTo>
                      <a:pt x="4" y="131"/>
                      <a:pt x="4" y="131"/>
                      <a:pt x="4" y="131"/>
                    </a:cubicBezTo>
                    <a:cubicBezTo>
                      <a:pt x="2" y="132"/>
                      <a:pt x="2" y="132"/>
                      <a:pt x="2" y="132"/>
                    </a:cubicBezTo>
                    <a:cubicBezTo>
                      <a:pt x="1" y="132"/>
                      <a:pt x="1" y="132"/>
                      <a:pt x="1" y="133"/>
                    </a:cubicBezTo>
                    <a:cubicBezTo>
                      <a:pt x="0" y="133"/>
                      <a:pt x="1" y="134"/>
                      <a:pt x="1" y="134"/>
                    </a:cubicBezTo>
                    <a:cubicBezTo>
                      <a:pt x="2" y="134"/>
                      <a:pt x="2" y="134"/>
                      <a:pt x="2" y="134"/>
                    </a:cubicBezTo>
                    <a:cubicBezTo>
                      <a:pt x="2" y="135"/>
                      <a:pt x="3" y="135"/>
                      <a:pt x="4" y="134"/>
                    </a:cubicBezTo>
                    <a:cubicBezTo>
                      <a:pt x="4" y="133"/>
                      <a:pt x="4" y="132"/>
                      <a:pt x="3" y="132"/>
                    </a:cubicBez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6" name="Freeform 1214"/>
              <p:cNvSpPr>
                <a:spLocks/>
              </p:cNvSpPr>
              <p:nvPr/>
            </p:nvSpPr>
            <p:spPr bwMode="auto">
              <a:xfrm>
                <a:off x="4085081" y="322816"/>
                <a:ext cx="103018" cy="2288924"/>
              </a:xfrm>
              <a:custGeom>
                <a:avLst/>
                <a:gdLst>
                  <a:gd name="T0" fmla="*/ 42 w 47"/>
                  <a:gd name="T1" fmla="*/ 1029 h 1045"/>
                  <a:gd name="T2" fmla="*/ 3 w 47"/>
                  <a:gd name="T3" fmla="*/ 955 h 1045"/>
                  <a:gd name="T4" fmla="*/ 4 w 47"/>
                  <a:gd name="T5" fmla="*/ 928 h 1045"/>
                  <a:gd name="T6" fmla="*/ 16 w 47"/>
                  <a:gd name="T7" fmla="*/ 902 h 1045"/>
                  <a:gd name="T8" fmla="*/ 5 w 47"/>
                  <a:gd name="T9" fmla="*/ 872 h 1045"/>
                  <a:gd name="T10" fmla="*/ 3 w 47"/>
                  <a:gd name="T11" fmla="*/ 836 h 1045"/>
                  <a:gd name="T12" fmla="*/ 43 w 47"/>
                  <a:gd name="T13" fmla="*/ 836 h 1045"/>
                  <a:gd name="T14" fmla="*/ 43 w 47"/>
                  <a:gd name="T15" fmla="*/ 803 h 1045"/>
                  <a:gd name="T16" fmla="*/ 3 w 47"/>
                  <a:gd name="T17" fmla="*/ 738 h 1045"/>
                  <a:gd name="T18" fmla="*/ 5 w 47"/>
                  <a:gd name="T19" fmla="*/ 709 h 1045"/>
                  <a:gd name="T20" fmla="*/ 4 w 47"/>
                  <a:gd name="T21" fmla="*/ 671 h 1045"/>
                  <a:gd name="T22" fmla="*/ 28 w 47"/>
                  <a:gd name="T23" fmla="*/ 666 h 1045"/>
                  <a:gd name="T24" fmla="*/ 26 w 47"/>
                  <a:gd name="T25" fmla="*/ 631 h 1045"/>
                  <a:gd name="T26" fmla="*/ 4 w 47"/>
                  <a:gd name="T27" fmla="*/ 579 h 1045"/>
                  <a:gd name="T28" fmla="*/ 46 w 47"/>
                  <a:gd name="T29" fmla="*/ 573 h 1045"/>
                  <a:gd name="T30" fmla="*/ 4 w 47"/>
                  <a:gd name="T31" fmla="*/ 511 h 1045"/>
                  <a:gd name="T32" fmla="*/ 4 w 47"/>
                  <a:gd name="T33" fmla="*/ 496 h 1045"/>
                  <a:gd name="T34" fmla="*/ 3 w 47"/>
                  <a:gd name="T35" fmla="*/ 476 h 1045"/>
                  <a:gd name="T36" fmla="*/ 45 w 47"/>
                  <a:gd name="T37" fmla="*/ 449 h 1045"/>
                  <a:gd name="T38" fmla="*/ 7 w 47"/>
                  <a:gd name="T39" fmla="*/ 401 h 1045"/>
                  <a:gd name="T40" fmla="*/ 3 w 47"/>
                  <a:gd name="T41" fmla="*/ 377 h 1045"/>
                  <a:gd name="T42" fmla="*/ 45 w 47"/>
                  <a:gd name="T43" fmla="*/ 346 h 1045"/>
                  <a:gd name="T44" fmla="*/ 4 w 47"/>
                  <a:gd name="T45" fmla="*/ 297 h 1045"/>
                  <a:gd name="T46" fmla="*/ 2 w 47"/>
                  <a:gd name="T47" fmla="*/ 251 h 1045"/>
                  <a:gd name="T48" fmla="*/ 44 w 47"/>
                  <a:gd name="T49" fmla="*/ 232 h 1045"/>
                  <a:gd name="T50" fmla="*/ 2 w 47"/>
                  <a:gd name="T51" fmla="*/ 180 h 1045"/>
                  <a:gd name="T52" fmla="*/ 4 w 47"/>
                  <a:gd name="T53" fmla="*/ 156 h 1045"/>
                  <a:gd name="T54" fmla="*/ 44 w 47"/>
                  <a:gd name="T55" fmla="*/ 154 h 1045"/>
                  <a:gd name="T56" fmla="*/ 2 w 47"/>
                  <a:gd name="T57" fmla="*/ 94 h 1045"/>
                  <a:gd name="T58" fmla="*/ 45 w 47"/>
                  <a:gd name="T59" fmla="*/ 93 h 1045"/>
                  <a:gd name="T60" fmla="*/ 2 w 47"/>
                  <a:gd name="T61" fmla="*/ 42 h 1045"/>
                  <a:gd name="T62" fmla="*/ 3 w 47"/>
                  <a:gd name="T63" fmla="*/ 22 h 1045"/>
                  <a:gd name="T64" fmla="*/ 8 w 47"/>
                  <a:gd name="T65" fmla="*/ 9 h 1045"/>
                  <a:gd name="T66" fmla="*/ 43 w 47"/>
                  <a:gd name="T67" fmla="*/ 61 h 1045"/>
                  <a:gd name="T68" fmla="*/ 45 w 47"/>
                  <a:gd name="T69" fmla="*/ 84 h 1045"/>
                  <a:gd name="T70" fmla="*/ 44 w 47"/>
                  <a:gd name="T71" fmla="*/ 129 h 1045"/>
                  <a:gd name="T72" fmla="*/ 6 w 47"/>
                  <a:gd name="T73" fmla="*/ 132 h 1045"/>
                  <a:gd name="T74" fmla="*/ 3 w 47"/>
                  <a:gd name="T75" fmla="*/ 161 h 1045"/>
                  <a:gd name="T76" fmla="*/ 44 w 47"/>
                  <a:gd name="T77" fmla="*/ 206 h 1045"/>
                  <a:gd name="T78" fmla="*/ 2 w 47"/>
                  <a:gd name="T79" fmla="*/ 221 h 1045"/>
                  <a:gd name="T80" fmla="*/ 42 w 47"/>
                  <a:gd name="T81" fmla="*/ 284 h 1045"/>
                  <a:gd name="T82" fmla="*/ 1 w 47"/>
                  <a:gd name="T83" fmla="*/ 283 h 1045"/>
                  <a:gd name="T84" fmla="*/ 42 w 47"/>
                  <a:gd name="T85" fmla="*/ 345 h 1045"/>
                  <a:gd name="T86" fmla="*/ 43 w 47"/>
                  <a:gd name="T87" fmla="*/ 390 h 1045"/>
                  <a:gd name="T88" fmla="*/ 44 w 47"/>
                  <a:gd name="T89" fmla="*/ 420 h 1045"/>
                  <a:gd name="T90" fmla="*/ 44 w 47"/>
                  <a:gd name="T91" fmla="*/ 437 h 1045"/>
                  <a:gd name="T92" fmla="*/ 45 w 47"/>
                  <a:gd name="T93" fmla="*/ 484 h 1045"/>
                  <a:gd name="T94" fmla="*/ 44 w 47"/>
                  <a:gd name="T95" fmla="*/ 523 h 1045"/>
                  <a:gd name="T96" fmla="*/ 1 w 47"/>
                  <a:gd name="T97" fmla="*/ 531 h 1045"/>
                  <a:gd name="T98" fmla="*/ 4 w 47"/>
                  <a:gd name="T99" fmla="*/ 565 h 1045"/>
                  <a:gd name="T100" fmla="*/ 44 w 47"/>
                  <a:gd name="T101" fmla="*/ 611 h 1045"/>
                  <a:gd name="T102" fmla="*/ 2 w 47"/>
                  <a:gd name="T103" fmla="*/ 635 h 1045"/>
                  <a:gd name="T104" fmla="*/ 45 w 47"/>
                  <a:gd name="T105" fmla="*/ 677 h 1045"/>
                  <a:gd name="T106" fmla="*/ 4 w 47"/>
                  <a:gd name="T107" fmla="*/ 701 h 1045"/>
                  <a:gd name="T108" fmla="*/ 20 w 47"/>
                  <a:gd name="T109" fmla="*/ 744 h 1045"/>
                  <a:gd name="T110" fmla="*/ 45 w 47"/>
                  <a:gd name="T111" fmla="*/ 797 h 1045"/>
                  <a:gd name="T112" fmla="*/ 44 w 47"/>
                  <a:gd name="T113" fmla="*/ 827 h 1045"/>
                  <a:gd name="T114" fmla="*/ 45 w 47"/>
                  <a:gd name="T115" fmla="*/ 864 h 1045"/>
                  <a:gd name="T116" fmla="*/ 3 w 47"/>
                  <a:gd name="T117" fmla="*/ 876 h 1045"/>
                  <a:gd name="T118" fmla="*/ 44 w 47"/>
                  <a:gd name="T119" fmla="*/ 930 h 1045"/>
                  <a:gd name="T120" fmla="*/ 45 w 47"/>
                  <a:gd name="T121" fmla="*/ 971 h 1045"/>
                  <a:gd name="T122" fmla="*/ 45 w 47"/>
                  <a:gd name="T123" fmla="*/ 1002 h 1045"/>
                  <a:gd name="T124" fmla="*/ 35 w 47"/>
                  <a:gd name="T125" fmla="*/ 1038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 h="1045">
                    <a:moveTo>
                      <a:pt x="19" y="1042"/>
                    </a:moveTo>
                    <a:cubicBezTo>
                      <a:pt x="10" y="1037"/>
                      <a:pt x="10" y="1037"/>
                      <a:pt x="10" y="1037"/>
                    </a:cubicBezTo>
                    <a:cubicBezTo>
                      <a:pt x="10" y="1038"/>
                      <a:pt x="10" y="1038"/>
                      <a:pt x="10" y="1038"/>
                    </a:cubicBezTo>
                    <a:cubicBezTo>
                      <a:pt x="9" y="1039"/>
                      <a:pt x="9" y="1039"/>
                      <a:pt x="9" y="1039"/>
                    </a:cubicBezTo>
                    <a:cubicBezTo>
                      <a:pt x="26" y="1045"/>
                      <a:pt x="26" y="1045"/>
                      <a:pt x="26" y="1045"/>
                    </a:cubicBezTo>
                    <a:cubicBezTo>
                      <a:pt x="27" y="1045"/>
                      <a:pt x="28" y="1045"/>
                      <a:pt x="28" y="1044"/>
                    </a:cubicBezTo>
                    <a:cubicBezTo>
                      <a:pt x="28" y="1043"/>
                      <a:pt x="28" y="1042"/>
                      <a:pt x="27" y="1042"/>
                    </a:cubicBezTo>
                    <a:cubicBezTo>
                      <a:pt x="5" y="1028"/>
                      <a:pt x="5" y="1028"/>
                      <a:pt x="5" y="1028"/>
                    </a:cubicBezTo>
                    <a:cubicBezTo>
                      <a:pt x="4" y="1029"/>
                      <a:pt x="4" y="1029"/>
                      <a:pt x="4" y="1029"/>
                    </a:cubicBezTo>
                    <a:cubicBezTo>
                      <a:pt x="4" y="1031"/>
                      <a:pt x="4" y="1031"/>
                      <a:pt x="4" y="1031"/>
                    </a:cubicBezTo>
                    <a:cubicBezTo>
                      <a:pt x="4" y="1029"/>
                      <a:pt x="4" y="1029"/>
                      <a:pt x="4" y="1029"/>
                    </a:cubicBezTo>
                    <a:cubicBezTo>
                      <a:pt x="3" y="1031"/>
                      <a:pt x="3" y="1031"/>
                      <a:pt x="3" y="1031"/>
                    </a:cubicBezTo>
                    <a:cubicBezTo>
                      <a:pt x="4" y="1031"/>
                      <a:pt x="4" y="1031"/>
                      <a:pt x="4" y="1031"/>
                    </a:cubicBezTo>
                    <a:cubicBezTo>
                      <a:pt x="4" y="1029"/>
                      <a:pt x="4" y="1029"/>
                      <a:pt x="4" y="1029"/>
                    </a:cubicBezTo>
                    <a:cubicBezTo>
                      <a:pt x="3" y="1031"/>
                      <a:pt x="3" y="1031"/>
                      <a:pt x="3" y="1031"/>
                    </a:cubicBezTo>
                    <a:cubicBezTo>
                      <a:pt x="4" y="1029"/>
                      <a:pt x="4" y="1029"/>
                      <a:pt x="4" y="1029"/>
                    </a:cubicBezTo>
                    <a:cubicBezTo>
                      <a:pt x="3" y="1030"/>
                      <a:pt x="3" y="1030"/>
                      <a:pt x="3" y="1030"/>
                    </a:cubicBezTo>
                    <a:cubicBezTo>
                      <a:pt x="3" y="1031"/>
                      <a:pt x="3" y="1031"/>
                      <a:pt x="3" y="1031"/>
                    </a:cubicBezTo>
                    <a:cubicBezTo>
                      <a:pt x="4" y="1029"/>
                      <a:pt x="4" y="1029"/>
                      <a:pt x="4" y="1029"/>
                    </a:cubicBezTo>
                    <a:cubicBezTo>
                      <a:pt x="3" y="1030"/>
                      <a:pt x="3" y="1030"/>
                      <a:pt x="3" y="1030"/>
                    </a:cubicBezTo>
                    <a:cubicBezTo>
                      <a:pt x="3" y="1030"/>
                      <a:pt x="3" y="1030"/>
                      <a:pt x="3" y="1030"/>
                    </a:cubicBezTo>
                    <a:cubicBezTo>
                      <a:pt x="3" y="1030"/>
                      <a:pt x="3" y="1030"/>
                      <a:pt x="3" y="1030"/>
                    </a:cubicBezTo>
                    <a:cubicBezTo>
                      <a:pt x="3" y="1030"/>
                      <a:pt x="3" y="1030"/>
                      <a:pt x="3" y="1030"/>
                    </a:cubicBezTo>
                    <a:cubicBezTo>
                      <a:pt x="3" y="1030"/>
                      <a:pt x="3" y="1030"/>
                      <a:pt x="3" y="1030"/>
                    </a:cubicBezTo>
                    <a:cubicBezTo>
                      <a:pt x="3" y="1030"/>
                      <a:pt x="3" y="1030"/>
                      <a:pt x="3" y="1030"/>
                    </a:cubicBezTo>
                    <a:cubicBezTo>
                      <a:pt x="4" y="1031"/>
                      <a:pt x="10" y="1034"/>
                      <a:pt x="17" y="1037"/>
                    </a:cubicBezTo>
                    <a:cubicBezTo>
                      <a:pt x="21" y="1038"/>
                      <a:pt x="24" y="1040"/>
                      <a:pt x="27" y="1041"/>
                    </a:cubicBezTo>
                    <a:cubicBezTo>
                      <a:pt x="28" y="1042"/>
                      <a:pt x="29" y="1042"/>
                      <a:pt x="30" y="1043"/>
                    </a:cubicBezTo>
                    <a:cubicBezTo>
                      <a:pt x="31" y="1043"/>
                      <a:pt x="31" y="1043"/>
                      <a:pt x="31" y="1043"/>
                    </a:cubicBezTo>
                    <a:cubicBezTo>
                      <a:pt x="32" y="1043"/>
                      <a:pt x="32" y="1043"/>
                      <a:pt x="33" y="1043"/>
                    </a:cubicBezTo>
                    <a:cubicBezTo>
                      <a:pt x="33" y="1043"/>
                      <a:pt x="33" y="1043"/>
                      <a:pt x="33" y="1043"/>
                    </a:cubicBezTo>
                    <a:cubicBezTo>
                      <a:pt x="33" y="1043"/>
                      <a:pt x="34" y="1043"/>
                      <a:pt x="34" y="1042"/>
                    </a:cubicBezTo>
                    <a:cubicBezTo>
                      <a:pt x="34" y="1042"/>
                      <a:pt x="34" y="1042"/>
                      <a:pt x="34" y="1042"/>
                    </a:cubicBezTo>
                    <a:cubicBezTo>
                      <a:pt x="34" y="1042"/>
                      <a:pt x="34" y="1042"/>
                      <a:pt x="34" y="1042"/>
                    </a:cubicBezTo>
                    <a:cubicBezTo>
                      <a:pt x="34" y="1041"/>
                      <a:pt x="34" y="1041"/>
                      <a:pt x="34" y="1041"/>
                    </a:cubicBezTo>
                    <a:cubicBezTo>
                      <a:pt x="33" y="1040"/>
                      <a:pt x="33" y="1040"/>
                      <a:pt x="33" y="1040"/>
                    </a:cubicBezTo>
                    <a:cubicBezTo>
                      <a:pt x="32" y="1039"/>
                      <a:pt x="29" y="1037"/>
                      <a:pt x="26" y="1035"/>
                    </a:cubicBezTo>
                    <a:cubicBezTo>
                      <a:pt x="21" y="1033"/>
                      <a:pt x="16" y="1029"/>
                      <a:pt x="11" y="1026"/>
                    </a:cubicBezTo>
                    <a:cubicBezTo>
                      <a:pt x="9" y="1025"/>
                      <a:pt x="7" y="1024"/>
                      <a:pt x="5" y="1023"/>
                    </a:cubicBezTo>
                    <a:cubicBezTo>
                      <a:pt x="4" y="1022"/>
                      <a:pt x="4" y="1022"/>
                      <a:pt x="3" y="1022"/>
                    </a:cubicBezTo>
                    <a:cubicBezTo>
                      <a:pt x="3" y="1021"/>
                      <a:pt x="3" y="1021"/>
                      <a:pt x="3" y="1021"/>
                    </a:cubicBezTo>
                    <a:cubicBezTo>
                      <a:pt x="3" y="1021"/>
                      <a:pt x="3" y="1021"/>
                      <a:pt x="3" y="1021"/>
                    </a:cubicBezTo>
                    <a:cubicBezTo>
                      <a:pt x="3" y="1021"/>
                      <a:pt x="3" y="1021"/>
                      <a:pt x="3" y="1021"/>
                    </a:cubicBezTo>
                    <a:cubicBezTo>
                      <a:pt x="3" y="1021"/>
                      <a:pt x="3" y="1021"/>
                      <a:pt x="3" y="1021"/>
                    </a:cubicBezTo>
                    <a:cubicBezTo>
                      <a:pt x="3" y="1021"/>
                      <a:pt x="3" y="1021"/>
                      <a:pt x="3" y="1021"/>
                    </a:cubicBezTo>
                    <a:cubicBezTo>
                      <a:pt x="3" y="1021"/>
                      <a:pt x="3" y="1021"/>
                      <a:pt x="3" y="1021"/>
                    </a:cubicBezTo>
                    <a:cubicBezTo>
                      <a:pt x="2" y="1022"/>
                      <a:pt x="2" y="1022"/>
                      <a:pt x="2" y="1022"/>
                    </a:cubicBezTo>
                    <a:cubicBezTo>
                      <a:pt x="3" y="1022"/>
                      <a:pt x="3" y="1022"/>
                      <a:pt x="3" y="1022"/>
                    </a:cubicBezTo>
                    <a:cubicBezTo>
                      <a:pt x="3" y="1021"/>
                      <a:pt x="3" y="1021"/>
                      <a:pt x="3" y="1021"/>
                    </a:cubicBezTo>
                    <a:cubicBezTo>
                      <a:pt x="2" y="1022"/>
                      <a:pt x="2" y="1022"/>
                      <a:pt x="2" y="1022"/>
                    </a:cubicBezTo>
                    <a:cubicBezTo>
                      <a:pt x="3" y="1022"/>
                      <a:pt x="3" y="1022"/>
                      <a:pt x="3" y="1022"/>
                    </a:cubicBezTo>
                    <a:cubicBezTo>
                      <a:pt x="2" y="1022"/>
                      <a:pt x="2" y="1022"/>
                      <a:pt x="2" y="1022"/>
                    </a:cubicBezTo>
                    <a:cubicBezTo>
                      <a:pt x="3" y="1022"/>
                      <a:pt x="3" y="1022"/>
                      <a:pt x="3" y="1022"/>
                    </a:cubicBezTo>
                    <a:cubicBezTo>
                      <a:pt x="3" y="1022"/>
                      <a:pt x="3" y="1022"/>
                      <a:pt x="3" y="1022"/>
                    </a:cubicBezTo>
                    <a:cubicBezTo>
                      <a:pt x="2" y="1022"/>
                      <a:pt x="2" y="1022"/>
                      <a:pt x="2" y="1022"/>
                    </a:cubicBezTo>
                    <a:cubicBezTo>
                      <a:pt x="3" y="1022"/>
                      <a:pt x="3" y="1022"/>
                      <a:pt x="3" y="1022"/>
                    </a:cubicBezTo>
                    <a:cubicBezTo>
                      <a:pt x="2" y="1022"/>
                      <a:pt x="2" y="1022"/>
                      <a:pt x="2" y="1022"/>
                    </a:cubicBezTo>
                    <a:cubicBezTo>
                      <a:pt x="1" y="1024"/>
                      <a:pt x="1" y="1024"/>
                      <a:pt x="1" y="1024"/>
                    </a:cubicBezTo>
                    <a:cubicBezTo>
                      <a:pt x="1" y="1024"/>
                      <a:pt x="10" y="1028"/>
                      <a:pt x="18" y="1032"/>
                    </a:cubicBezTo>
                    <a:cubicBezTo>
                      <a:pt x="22" y="1034"/>
                      <a:pt x="27" y="1036"/>
                      <a:pt x="30" y="1037"/>
                    </a:cubicBezTo>
                    <a:cubicBezTo>
                      <a:pt x="31" y="1038"/>
                      <a:pt x="33" y="1038"/>
                      <a:pt x="34" y="1039"/>
                    </a:cubicBezTo>
                    <a:cubicBezTo>
                      <a:pt x="34" y="1039"/>
                      <a:pt x="35" y="1039"/>
                      <a:pt x="35" y="1039"/>
                    </a:cubicBezTo>
                    <a:cubicBezTo>
                      <a:pt x="36" y="1039"/>
                      <a:pt x="36" y="1039"/>
                      <a:pt x="36" y="1039"/>
                    </a:cubicBezTo>
                    <a:cubicBezTo>
                      <a:pt x="36" y="1039"/>
                      <a:pt x="36" y="1040"/>
                      <a:pt x="36" y="1040"/>
                    </a:cubicBezTo>
                    <a:cubicBezTo>
                      <a:pt x="37" y="1039"/>
                      <a:pt x="37" y="1039"/>
                      <a:pt x="37" y="1039"/>
                    </a:cubicBezTo>
                    <a:cubicBezTo>
                      <a:pt x="37" y="1039"/>
                      <a:pt x="37" y="1039"/>
                      <a:pt x="38" y="1039"/>
                    </a:cubicBezTo>
                    <a:cubicBezTo>
                      <a:pt x="38" y="1039"/>
                      <a:pt x="38" y="1039"/>
                      <a:pt x="38" y="1039"/>
                    </a:cubicBezTo>
                    <a:cubicBezTo>
                      <a:pt x="38" y="1038"/>
                      <a:pt x="38" y="1038"/>
                      <a:pt x="38" y="1038"/>
                    </a:cubicBezTo>
                    <a:cubicBezTo>
                      <a:pt x="38" y="1037"/>
                      <a:pt x="38" y="1037"/>
                      <a:pt x="37" y="1037"/>
                    </a:cubicBezTo>
                    <a:cubicBezTo>
                      <a:pt x="37" y="1037"/>
                      <a:pt x="37" y="1036"/>
                      <a:pt x="36" y="1036"/>
                    </a:cubicBezTo>
                    <a:cubicBezTo>
                      <a:pt x="35" y="1035"/>
                      <a:pt x="32" y="1033"/>
                      <a:pt x="29" y="1031"/>
                    </a:cubicBezTo>
                    <a:cubicBezTo>
                      <a:pt x="19" y="1024"/>
                      <a:pt x="3" y="1015"/>
                      <a:pt x="3" y="1015"/>
                    </a:cubicBezTo>
                    <a:cubicBezTo>
                      <a:pt x="2" y="1017"/>
                      <a:pt x="2" y="1017"/>
                      <a:pt x="2" y="1017"/>
                    </a:cubicBezTo>
                    <a:cubicBezTo>
                      <a:pt x="3" y="1017"/>
                      <a:pt x="3" y="1017"/>
                      <a:pt x="3" y="1017"/>
                    </a:cubicBezTo>
                    <a:cubicBezTo>
                      <a:pt x="2" y="1017"/>
                      <a:pt x="2" y="1017"/>
                      <a:pt x="2" y="1017"/>
                    </a:cubicBezTo>
                    <a:cubicBezTo>
                      <a:pt x="2" y="1018"/>
                      <a:pt x="2" y="1018"/>
                      <a:pt x="2" y="1018"/>
                    </a:cubicBezTo>
                    <a:cubicBezTo>
                      <a:pt x="3" y="1018"/>
                      <a:pt x="3" y="1018"/>
                      <a:pt x="3" y="1017"/>
                    </a:cubicBezTo>
                    <a:cubicBezTo>
                      <a:pt x="2" y="1017"/>
                      <a:pt x="2" y="1017"/>
                      <a:pt x="2" y="1017"/>
                    </a:cubicBezTo>
                    <a:cubicBezTo>
                      <a:pt x="2" y="1018"/>
                      <a:pt x="2" y="1018"/>
                      <a:pt x="2" y="1018"/>
                    </a:cubicBezTo>
                    <a:cubicBezTo>
                      <a:pt x="2" y="1017"/>
                      <a:pt x="2" y="1017"/>
                      <a:pt x="2" y="1017"/>
                    </a:cubicBezTo>
                    <a:cubicBezTo>
                      <a:pt x="2" y="1018"/>
                      <a:pt x="2" y="1018"/>
                      <a:pt x="2" y="1018"/>
                    </a:cubicBezTo>
                    <a:cubicBezTo>
                      <a:pt x="2" y="1018"/>
                      <a:pt x="2" y="1018"/>
                      <a:pt x="2" y="1018"/>
                    </a:cubicBezTo>
                    <a:cubicBezTo>
                      <a:pt x="2" y="1017"/>
                      <a:pt x="2" y="1017"/>
                      <a:pt x="2" y="1017"/>
                    </a:cubicBezTo>
                    <a:cubicBezTo>
                      <a:pt x="2" y="1018"/>
                      <a:pt x="2" y="1018"/>
                      <a:pt x="2" y="1018"/>
                    </a:cubicBezTo>
                    <a:cubicBezTo>
                      <a:pt x="2" y="1017"/>
                      <a:pt x="2" y="1017"/>
                      <a:pt x="2" y="1017"/>
                    </a:cubicBezTo>
                    <a:cubicBezTo>
                      <a:pt x="2" y="1018"/>
                      <a:pt x="2" y="1018"/>
                      <a:pt x="2" y="1018"/>
                    </a:cubicBezTo>
                    <a:cubicBezTo>
                      <a:pt x="2" y="1018"/>
                      <a:pt x="2" y="1018"/>
                      <a:pt x="2" y="1018"/>
                    </a:cubicBezTo>
                    <a:cubicBezTo>
                      <a:pt x="2" y="1017"/>
                      <a:pt x="2" y="1017"/>
                      <a:pt x="2" y="1017"/>
                    </a:cubicBezTo>
                    <a:cubicBezTo>
                      <a:pt x="2" y="1018"/>
                      <a:pt x="2" y="1018"/>
                      <a:pt x="2" y="1018"/>
                    </a:cubicBezTo>
                    <a:cubicBezTo>
                      <a:pt x="2" y="1018"/>
                      <a:pt x="2" y="1018"/>
                      <a:pt x="2" y="1018"/>
                    </a:cubicBezTo>
                    <a:cubicBezTo>
                      <a:pt x="2" y="1018"/>
                      <a:pt x="2" y="1018"/>
                      <a:pt x="2" y="1018"/>
                    </a:cubicBezTo>
                    <a:cubicBezTo>
                      <a:pt x="2" y="1018"/>
                      <a:pt x="2" y="1018"/>
                      <a:pt x="2" y="1018"/>
                    </a:cubicBezTo>
                    <a:cubicBezTo>
                      <a:pt x="2" y="1018"/>
                      <a:pt x="2" y="1018"/>
                      <a:pt x="2" y="1018"/>
                    </a:cubicBezTo>
                    <a:cubicBezTo>
                      <a:pt x="2" y="1018"/>
                      <a:pt x="2" y="1018"/>
                      <a:pt x="2" y="1018"/>
                    </a:cubicBezTo>
                    <a:cubicBezTo>
                      <a:pt x="2" y="1018"/>
                      <a:pt x="3" y="1018"/>
                      <a:pt x="4" y="1019"/>
                    </a:cubicBezTo>
                    <a:cubicBezTo>
                      <a:pt x="8" y="1021"/>
                      <a:pt x="16" y="1025"/>
                      <a:pt x="24" y="1028"/>
                    </a:cubicBezTo>
                    <a:cubicBezTo>
                      <a:pt x="27" y="1030"/>
                      <a:pt x="31" y="1031"/>
                      <a:pt x="34" y="1033"/>
                    </a:cubicBezTo>
                    <a:cubicBezTo>
                      <a:pt x="35" y="1033"/>
                      <a:pt x="37" y="1034"/>
                      <a:pt x="38" y="1034"/>
                    </a:cubicBezTo>
                    <a:cubicBezTo>
                      <a:pt x="38" y="1034"/>
                      <a:pt x="38" y="1034"/>
                      <a:pt x="39" y="1035"/>
                    </a:cubicBezTo>
                    <a:cubicBezTo>
                      <a:pt x="39" y="1035"/>
                      <a:pt x="39" y="1035"/>
                      <a:pt x="40" y="1035"/>
                    </a:cubicBezTo>
                    <a:cubicBezTo>
                      <a:pt x="40" y="1035"/>
                      <a:pt x="40" y="1035"/>
                      <a:pt x="40" y="1035"/>
                    </a:cubicBezTo>
                    <a:cubicBezTo>
                      <a:pt x="41" y="1035"/>
                      <a:pt x="41" y="1034"/>
                      <a:pt x="41" y="1034"/>
                    </a:cubicBezTo>
                    <a:cubicBezTo>
                      <a:pt x="41" y="1034"/>
                      <a:pt x="42" y="1033"/>
                      <a:pt x="41" y="1033"/>
                    </a:cubicBezTo>
                    <a:cubicBezTo>
                      <a:pt x="41" y="1032"/>
                      <a:pt x="41" y="1032"/>
                      <a:pt x="41" y="1032"/>
                    </a:cubicBezTo>
                    <a:cubicBezTo>
                      <a:pt x="4" y="1009"/>
                      <a:pt x="4" y="1009"/>
                      <a:pt x="4" y="1009"/>
                    </a:cubicBezTo>
                    <a:cubicBezTo>
                      <a:pt x="4" y="1010"/>
                      <a:pt x="4" y="1010"/>
                      <a:pt x="4" y="1010"/>
                    </a:cubicBezTo>
                    <a:cubicBezTo>
                      <a:pt x="5" y="1011"/>
                      <a:pt x="5" y="1011"/>
                      <a:pt x="5" y="1011"/>
                    </a:cubicBezTo>
                    <a:cubicBezTo>
                      <a:pt x="4" y="1010"/>
                      <a:pt x="4" y="1010"/>
                      <a:pt x="4" y="1010"/>
                    </a:cubicBezTo>
                    <a:cubicBezTo>
                      <a:pt x="4" y="1012"/>
                      <a:pt x="4" y="1012"/>
                      <a:pt x="4" y="1012"/>
                    </a:cubicBezTo>
                    <a:cubicBezTo>
                      <a:pt x="4" y="1012"/>
                      <a:pt x="5" y="1012"/>
                      <a:pt x="5" y="1011"/>
                    </a:cubicBezTo>
                    <a:cubicBezTo>
                      <a:pt x="4" y="1010"/>
                      <a:pt x="4" y="1010"/>
                      <a:pt x="4" y="1010"/>
                    </a:cubicBezTo>
                    <a:cubicBezTo>
                      <a:pt x="4" y="1012"/>
                      <a:pt x="4" y="1012"/>
                      <a:pt x="4" y="1012"/>
                    </a:cubicBezTo>
                    <a:cubicBezTo>
                      <a:pt x="4" y="1010"/>
                      <a:pt x="4" y="1010"/>
                      <a:pt x="4" y="1010"/>
                    </a:cubicBezTo>
                    <a:cubicBezTo>
                      <a:pt x="4" y="1012"/>
                      <a:pt x="4" y="1012"/>
                      <a:pt x="4" y="1012"/>
                    </a:cubicBezTo>
                    <a:cubicBezTo>
                      <a:pt x="4" y="1012"/>
                      <a:pt x="4" y="1012"/>
                      <a:pt x="4" y="1012"/>
                    </a:cubicBezTo>
                    <a:cubicBezTo>
                      <a:pt x="4" y="1010"/>
                      <a:pt x="4" y="1010"/>
                      <a:pt x="4" y="1010"/>
                    </a:cubicBezTo>
                    <a:cubicBezTo>
                      <a:pt x="4" y="1012"/>
                      <a:pt x="4" y="1012"/>
                      <a:pt x="4" y="1012"/>
                    </a:cubicBezTo>
                    <a:cubicBezTo>
                      <a:pt x="4" y="1011"/>
                      <a:pt x="4" y="1011"/>
                      <a:pt x="4" y="1011"/>
                    </a:cubicBezTo>
                    <a:cubicBezTo>
                      <a:pt x="3" y="1012"/>
                      <a:pt x="3" y="1012"/>
                      <a:pt x="3" y="1012"/>
                    </a:cubicBezTo>
                    <a:cubicBezTo>
                      <a:pt x="3" y="1012"/>
                      <a:pt x="3" y="1012"/>
                      <a:pt x="4" y="1012"/>
                    </a:cubicBezTo>
                    <a:cubicBezTo>
                      <a:pt x="4" y="1011"/>
                      <a:pt x="4" y="1011"/>
                      <a:pt x="4" y="1011"/>
                    </a:cubicBezTo>
                    <a:cubicBezTo>
                      <a:pt x="3" y="1012"/>
                      <a:pt x="3" y="1012"/>
                      <a:pt x="3" y="1012"/>
                    </a:cubicBezTo>
                    <a:cubicBezTo>
                      <a:pt x="3" y="1012"/>
                      <a:pt x="3" y="1012"/>
                      <a:pt x="3" y="1012"/>
                    </a:cubicBezTo>
                    <a:cubicBezTo>
                      <a:pt x="4" y="1012"/>
                      <a:pt x="6" y="1013"/>
                      <a:pt x="10" y="1015"/>
                    </a:cubicBezTo>
                    <a:cubicBezTo>
                      <a:pt x="16" y="1017"/>
                      <a:pt x="23" y="1021"/>
                      <a:pt x="30" y="1024"/>
                    </a:cubicBezTo>
                    <a:cubicBezTo>
                      <a:pt x="33" y="1025"/>
                      <a:pt x="36" y="1026"/>
                      <a:pt x="38" y="1027"/>
                    </a:cubicBezTo>
                    <a:cubicBezTo>
                      <a:pt x="39" y="1028"/>
                      <a:pt x="40" y="1028"/>
                      <a:pt x="41" y="1028"/>
                    </a:cubicBezTo>
                    <a:cubicBezTo>
                      <a:pt x="42" y="1029"/>
                      <a:pt x="42" y="1029"/>
                      <a:pt x="42" y="1029"/>
                    </a:cubicBezTo>
                    <a:cubicBezTo>
                      <a:pt x="42" y="1029"/>
                      <a:pt x="42" y="1029"/>
                      <a:pt x="42" y="1029"/>
                    </a:cubicBezTo>
                    <a:cubicBezTo>
                      <a:pt x="42" y="1029"/>
                      <a:pt x="42" y="1029"/>
                      <a:pt x="42" y="1029"/>
                    </a:cubicBezTo>
                    <a:cubicBezTo>
                      <a:pt x="43" y="1029"/>
                      <a:pt x="43" y="1029"/>
                      <a:pt x="43" y="1029"/>
                    </a:cubicBezTo>
                    <a:cubicBezTo>
                      <a:pt x="43" y="1029"/>
                      <a:pt x="43" y="1029"/>
                      <a:pt x="44" y="1028"/>
                    </a:cubicBezTo>
                    <a:cubicBezTo>
                      <a:pt x="44" y="1028"/>
                      <a:pt x="44" y="1028"/>
                      <a:pt x="44" y="1027"/>
                    </a:cubicBezTo>
                    <a:cubicBezTo>
                      <a:pt x="44" y="1027"/>
                      <a:pt x="44" y="1026"/>
                      <a:pt x="43" y="1026"/>
                    </a:cubicBezTo>
                    <a:cubicBezTo>
                      <a:pt x="22" y="1013"/>
                      <a:pt x="22" y="1013"/>
                      <a:pt x="22" y="1013"/>
                    </a:cubicBezTo>
                    <a:cubicBezTo>
                      <a:pt x="45" y="1023"/>
                      <a:pt x="45" y="1023"/>
                      <a:pt x="45" y="1023"/>
                    </a:cubicBezTo>
                    <a:cubicBezTo>
                      <a:pt x="45" y="1023"/>
                      <a:pt x="46" y="1023"/>
                      <a:pt x="47" y="1022"/>
                    </a:cubicBezTo>
                    <a:cubicBezTo>
                      <a:pt x="47" y="1022"/>
                      <a:pt x="47" y="1021"/>
                      <a:pt x="46" y="1020"/>
                    </a:cubicBezTo>
                    <a:cubicBezTo>
                      <a:pt x="46" y="1020"/>
                      <a:pt x="43" y="1019"/>
                      <a:pt x="39" y="1016"/>
                    </a:cubicBezTo>
                    <a:cubicBezTo>
                      <a:pt x="33" y="1013"/>
                      <a:pt x="24" y="1007"/>
                      <a:pt x="17" y="1002"/>
                    </a:cubicBezTo>
                    <a:cubicBezTo>
                      <a:pt x="13" y="1000"/>
                      <a:pt x="10" y="998"/>
                      <a:pt x="7" y="996"/>
                    </a:cubicBezTo>
                    <a:cubicBezTo>
                      <a:pt x="6" y="996"/>
                      <a:pt x="5" y="995"/>
                      <a:pt x="5" y="995"/>
                    </a:cubicBezTo>
                    <a:cubicBezTo>
                      <a:pt x="4" y="994"/>
                      <a:pt x="4" y="994"/>
                      <a:pt x="4" y="994"/>
                    </a:cubicBezTo>
                    <a:cubicBezTo>
                      <a:pt x="4" y="994"/>
                      <a:pt x="4" y="994"/>
                      <a:pt x="4" y="994"/>
                    </a:cubicBezTo>
                    <a:cubicBezTo>
                      <a:pt x="3" y="995"/>
                      <a:pt x="3" y="995"/>
                      <a:pt x="3" y="995"/>
                    </a:cubicBezTo>
                    <a:cubicBezTo>
                      <a:pt x="4" y="994"/>
                      <a:pt x="4" y="994"/>
                      <a:pt x="4" y="994"/>
                    </a:cubicBezTo>
                    <a:cubicBezTo>
                      <a:pt x="4" y="994"/>
                      <a:pt x="4" y="994"/>
                      <a:pt x="4" y="994"/>
                    </a:cubicBezTo>
                    <a:cubicBezTo>
                      <a:pt x="3" y="995"/>
                      <a:pt x="3" y="995"/>
                      <a:pt x="3" y="995"/>
                    </a:cubicBezTo>
                    <a:cubicBezTo>
                      <a:pt x="4" y="994"/>
                      <a:pt x="4" y="994"/>
                      <a:pt x="4" y="994"/>
                    </a:cubicBezTo>
                    <a:cubicBezTo>
                      <a:pt x="3" y="995"/>
                      <a:pt x="3" y="995"/>
                      <a:pt x="3" y="995"/>
                    </a:cubicBezTo>
                    <a:cubicBezTo>
                      <a:pt x="4" y="994"/>
                      <a:pt x="4" y="994"/>
                      <a:pt x="4" y="994"/>
                    </a:cubicBezTo>
                    <a:cubicBezTo>
                      <a:pt x="4" y="994"/>
                      <a:pt x="4" y="994"/>
                      <a:pt x="4" y="994"/>
                    </a:cubicBezTo>
                    <a:cubicBezTo>
                      <a:pt x="3" y="995"/>
                      <a:pt x="3" y="995"/>
                      <a:pt x="3" y="995"/>
                    </a:cubicBezTo>
                    <a:cubicBezTo>
                      <a:pt x="4" y="994"/>
                      <a:pt x="4" y="994"/>
                      <a:pt x="4" y="994"/>
                    </a:cubicBezTo>
                    <a:cubicBezTo>
                      <a:pt x="3" y="995"/>
                      <a:pt x="3" y="995"/>
                      <a:pt x="3" y="995"/>
                    </a:cubicBezTo>
                    <a:cubicBezTo>
                      <a:pt x="4" y="995"/>
                      <a:pt x="4" y="995"/>
                      <a:pt x="4" y="995"/>
                    </a:cubicBezTo>
                    <a:cubicBezTo>
                      <a:pt x="4" y="995"/>
                      <a:pt x="4" y="994"/>
                      <a:pt x="4" y="994"/>
                    </a:cubicBezTo>
                    <a:cubicBezTo>
                      <a:pt x="3" y="995"/>
                      <a:pt x="3" y="995"/>
                      <a:pt x="3" y="995"/>
                    </a:cubicBezTo>
                    <a:cubicBezTo>
                      <a:pt x="4" y="995"/>
                      <a:pt x="4" y="995"/>
                      <a:pt x="4" y="995"/>
                    </a:cubicBezTo>
                    <a:cubicBezTo>
                      <a:pt x="3" y="995"/>
                      <a:pt x="3" y="995"/>
                      <a:pt x="3" y="995"/>
                    </a:cubicBezTo>
                    <a:cubicBezTo>
                      <a:pt x="4" y="996"/>
                      <a:pt x="4" y="996"/>
                      <a:pt x="4" y="996"/>
                    </a:cubicBezTo>
                    <a:cubicBezTo>
                      <a:pt x="3" y="995"/>
                      <a:pt x="3" y="995"/>
                      <a:pt x="3" y="995"/>
                    </a:cubicBezTo>
                    <a:cubicBezTo>
                      <a:pt x="3" y="996"/>
                      <a:pt x="3" y="996"/>
                      <a:pt x="3" y="996"/>
                    </a:cubicBezTo>
                    <a:cubicBezTo>
                      <a:pt x="3" y="996"/>
                      <a:pt x="4" y="996"/>
                      <a:pt x="4" y="996"/>
                    </a:cubicBezTo>
                    <a:cubicBezTo>
                      <a:pt x="3" y="995"/>
                      <a:pt x="3" y="995"/>
                      <a:pt x="3" y="995"/>
                    </a:cubicBezTo>
                    <a:cubicBezTo>
                      <a:pt x="3" y="996"/>
                      <a:pt x="3" y="996"/>
                      <a:pt x="3" y="996"/>
                    </a:cubicBezTo>
                    <a:cubicBezTo>
                      <a:pt x="3" y="995"/>
                      <a:pt x="3" y="995"/>
                      <a:pt x="3" y="995"/>
                    </a:cubicBezTo>
                    <a:cubicBezTo>
                      <a:pt x="3" y="996"/>
                      <a:pt x="3" y="996"/>
                      <a:pt x="3" y="996"/>
                    </a:cubicBezTo>
                    <a:cubicBezTo>
                      <a:pt x="3" y="996"/>
                      <a:pt x="3" y="996"/>
                      <a:pt x="3" y="996"/>
                    </a:cubicBezTo>
                    <a:cubicBezTo>
                      <a:pt x="3" y="995"/>
                      <a:pt x="3" y="995"/>
                      <a:pt x="3" y="995"/>
                    </a:cubicBezTo>
                    <a:cubicBezTo>
                      <a:pt x="3" y="996"/>
                      <a:pt x="3" y="996"/>
                      <a:pt x="3" y="996"/>
                    </a:cubicBezTo>
                    <a:cubicBezTo>
                      <a:pt x="3" y="995"/>
                      <a:pt x="3" y="995"/>
                      <a:pt x="3" y="995"/>
                    </a:cubicBezTo>
                    <a:cubicBezTo>
                      <a:pt x="2" y="996"/>
                      <a:pt x="2" y="996"/>
                      <a:pt x="2" y="996"/>
                    </a:cubicBezTo>
                    <a:cubicBezTo>
                      <a:pt x="3" y="996"/>
                      <a:pt x="3" y="996"/>
                      <a:pt x="3" y="996"/>
                    </a:cubicBezTo>
                    <a:cubicBezTo>
                      <a:pt x="3" y="995"/>
                      <a:pt x="3" y="995"/>
                      <a:pt x="3" y="995"/>
                    </a:cubicBezTo>
                    <a:cubicBezTo>
                      <a:pt x="2" y="996"/>
                      <a:pt x="2" y="996"/>
                      <a:pt x="2" y="996"/>
                    </a:cubicBezTo>
                    <a:cubicBezTo>
                      <a:pt x="2" y="996"/>
                      <a:pt x="2" y="996"/>
                      <a:pt x="2" y="996"/>
                    </a:cubicBezTo>
                    <a:cubicBezTo>
                      <a:pt x="3" y="997"/>
                      <a:pt x="4" y="997"/>
                      <a:pt x="5" y="998"/>
                    </a:cubicBezTo>
                    <a:cubicBezTo>
                      <a:pt x="10" y="1000"/>
                      <a:pt x="19" y="1004"/>
                      <a:pt x="28" y="1008"/>
                    </a:cubicBezTo>
                    <a:cubicBezTo>
                      <a:pt x="36" y="1012"/>
                      <a:pt x="43" y="1015"/>
                      <a:pt x="43" y="1015"/>
                    </a:cubicBezTo>
                    <a:cubicBezTo>
                      <a:pt x="44" y="1016"/>
                      <a:pt x="45" y="1016"/>
                      <a:pt x="45" y="1015"/>
                    </a:cubicBezTo>
                    <a:cubicBezTo>
                      <a:pt x="45" y="1014"/>
                      <a:pt x="45" y="1013"/>
                      <a:pt x="44" y="1013"/>
                    </a:cubicBezTo>
                    <a:cubicBezTo>
                      <a:pt x="44" y="1013"/>
                      <a:pt x="42" y="1011"/>
                      <a:pt x="38" y="1009"/>
                    </a:cubicBezTo>
                    <a:cubicBezTo>
                      <a:pt x="32" y="1006"/>
                      <a:pt x="23" y="1000"/>
                      <a:pt x="16" y="996"/>
                    </a:cubicBezTo>
                    <a:cubicBezTo>
                      <a:pt x="13" y="994"/>
                      <a:pt x="9" y="992"/>
                      <a:pt x="7" y="990"/>
                    </a:cubicBezTo>
                    <a:cubicBezTo>
                      <a:pt x="6" y="989"/>
                      <a:pt x="5" y="989"/>
                      <a:pt x="4" y="988"/>
                    </a:cubicBezTo>
                    <a:cubicBezTo>
                      <a:pt x="4" y="988"/>
                      <a:pt x="4" y="988"/>
                      <a:pt x="4" y="988"/>
                    </a:cubicBezTo>
                    <a:cubicBezTo>
                      <a:pt x="4" y="988"/>
                      <a:pt x="4" y="988"/>
                      <a:pt x="4" y="988"/>
                    </a:cubicBezTo>
                    <a:cubicBezTo>
                      <a:pt x="3" y="988"/>
                      <a:pt x="3" y="988"/>
                      <a:pt x="3" y="988"/>
                    </a:cubicBezTo>
                    <a:cubicBezTo>
                      <a:pt x="4" y="988"/>
                      <a:pt x="4" y="988"/>
                      <a:pt x="4" y="988"/>
                    </a:cubicBezTo>
                    <a:cubicBezTo>
                      <a:pt x="4" y="988"/>
                      <a:pt x="4" y="988"/>
                      <a:pt x="4" y="988"/>
                    </a:cubicBezTo>
                    <a:cubicBezTo>
                      <a:pt x="3" y="988"/>
                      <a:pt x="3" y="988"/>
                      <a:pt x="3" y="988"/>
                    </a:cubicBezTo>
                    <a:cubicBezTo>
                      <a:pt x="4" y="988"/>
                      <a:pt x="4" y="988"/>
                      <a:pt x="4" y="988"/>
                    </a:cubicBezTo>
                    <a:cubicBezTo>
                      <a:pt x="2" y="988"/>
                      <a:pt x="2" y="988"/>
                      <a:pt x="2" y="988"/>
                    </a:cubicBezTo>
                    <a:cubicBezTo>
                      <a:pt x="4" y="988"/>
                      <a:pt x="4" y="988"/>
                      <a:pt x="4" y="988"/>
                    </a:cubicBezTo>
                    <a:cubicBezTo>
                      <a:pt x="4" y="988"/>
                      <a:pt x="4" y="988"/>
                      <a:pt x="4" y="988"/>
                    </a:cubicBezTo>
                    <a:cubicBezTo>
                      <a:pt x="2" y="988"/>
                      <a:pt x="2" y="988"/>
                      <a:pt x="2" y="988"/>
                    </a:cubicBezTo>
                    <a:cubicBezTo>
                      <a:pt x="4" y="988"/>
                      <a:pt x="4" y="988"/>
                      <a:pt x="4" y="988"/>
                    </a:cubicBezTo>
                    <a:cubicBezTo>
                      <a:pt x="2" y="988"/>
                      <a:pt x="2" y="988"/>
                      <a:pt x="2" y="988"/>
                    </a:cubicBezTo>
                    <a:cubicBezTo>
                      <a:pt x="4" y="989"/>
                      <a:pt x="4" y="989"/>
                      <a:pt x="4" y="989"/>
                    </a:cubicBezTo>
                    <a:cubicBezTo>
                      <a:pt x="4" y="988"/>
                      <a:pt x="4" y="988"/>
                      <a:pt x="4" y="988"/>
                    </a:cubicBezTo>
                    <a:cubicBezTo>
                      <a:pt x="2" y="988"/>
                      <a:pt x="2" y="988"/>
                      <a:pt x="2" y="988"/>
                    </a:cubicBezTo>
                    <a:cubicBezTo>
                      <a:pt x="4" y="989"/>
                      <a:pt x="4" y="989"/>
                      <a:pt x="4" y="989"/>
                    </a:cubicBezTo>
                    <a:cubicBezTo>
                      <a:pt x="2" y="988"/>
                      <a:pt x="2" y="988"/>
                      <a:pt x="2" y="988"/>
                    </a:cubicBezTo>
                    <a:cubicBezTo>
                      <a:pt x="2" y="990"/>
                      <a:pt x="2" y="990"/>
                      <a:pt x="2" y="990"/>
                    </a:cubicBezTo>
                    <a:cubicBezTo>
                      <a:pt x="2" y="990"/>
                      <a:pt x="11" y="995"/>
                      <a:pt x="22" y="1000"/>
                    </a:cubicBezTo>
                    <a:cubicBezTo>
                      <a:pt x="27" y="1002"/>
                      <a:pt x="32" y="1004"/>
                      <a:pt x="36" y="1006"/>
                    </a:cubicBezTo>
                    <a:cubicBezTo>
                      <a:pt x="38" y="1007"/>
                      <a:pt x="40" y="1008"/>
                      <a:pt x="41" y="1009"/>
                    </a:cubicBezTo>
                    <a:cubicBezTo>
                      <a:pt x="42" y="1009"/>
                      <a:pt x="42" y="1009"/>
                      <a:pt x="43" y="1009"/>
                    </a:cubicBezTo>
                    <a:cubicBezTo>
                      <a:pt x="43" y="1009"/>
                      <a:pt x="44" y="1010"/>
                      <a:pt x="44" y="1010"/>
                    </a:cubicBezTo>
                    <a:cubicBezTo>
                      <a:pt x="45" y="1010"/>
                      <a:pt x="45" y="1010"/>
                      <a:pt x="45" y="1010"/>
                    </a:cubicBezTo>
                    <a:cubicBezTo>
                      <a:pt x="45" y="1009"/>
                      <a:pt x="45" y="1009"/>
                      <a:pt x="46" y="1009"/>
                    </a:cubicBezTo>
                    <a:cubicBezTo>
                      <a:pt x="46" y="1009"/>
                      <a:pt x="46" y="1008"/>
                      <a:pt x="46" y="1008"/>
                    </a:cubicBezTo>
                    <a:cubicBezTo>
                      <a:pt x="46" y="1007"/>
                      <a:pt x="45" y="1007"/>
                      <a:pt x="45" y="1007"/>
                    </a:cubicBezTo>
                    <a:cubicBezTo>
                      <a:pt x="3" y="980"/>
                      <a:pt x="3" y="980"/>
                      <a:pt x="3" y="980"/>
                    </a:cubicBezTo>
                    <a:cubicBezTo>
                      <a:pt x="2" y="982"/>
                      <a:pt x="2" y="982"/>
                      <a:pt x="2" y="982"/>
                    </a:cubicBezTo>
                    <a:cubicBezTo>
                      <a:pt x="1" y="983"/>
                      <a:pt x="1" y="983"/>
                      <a:pt x="1" y="983"/>
                    </a:cubicBezTo>
                    <a:cubicBezTo>
                      <a:pt x="1" y="983"/>
                      <a:pt x="12" y="988"/>
                      <a:pt x="22" y="994"/>
                    </a:cubicBezTo>
                    <a:cubicBezTo>
                      <a:pt x="28" y="997"/>
                      <a:pt x="33" y="999"/>
                      <a:pt x="37" y="1001"/>
                    </a:cubicBezTo>
                    <a:cubicBezTo>
                      <a:pt x="39" y="1003"/>
                      <a:pt x="41" y="1003"/>
                      <a:pt x="42" y="1004"/>
                    </a:cubicBezTo>
                    <a:cubicBezTo>
                      <a:pt x="43" y="1004"/>
                      <a:pt x="43" y="1005"/>
                      <a:pt x="44" y="1005"/>
                    </a:cubicBezTo>
                    <a:cubicBezTo>
                      <a:pt x="44" y="1005"/>
                      <a:pt x="44" y="1005"/>
                      <a:pt x="44" y="1005"/>
                    </a:cubicBezTo>
                    <a:cubicBezTo>
                      <a:pt x="45" y="1005"/>
                      <a:pt x="45" y="1005"/>
                      <a:pt x="45" y="1005"/>
                    </a:cubicBezTo>
                    <a:cubicBezTo>
                      <a:pt x="46" y="1005"/>
                      <a:pt x="46" y="1005"/>
                      <a:pt x="46" y="1005"/>
                    </a:cubicBezTo>
                    <a:cubicBezTo>
                      <a:pt x="46" y="1005"/>
                      <a:pt x="46" y="1005"/>
                      <a:pt x="46" y="1004"/>
                    </a:cubicBezTo>
                    <a:cubicBezTo>
                      <a:pt x="46" y="1004"/>
                      <a:pt x="46" y="1004"/>
                      <a:pt x="46" y="1004"/>
                    </a:cubicBezTo>
                    <a:cubicBezTo>
                      <a:pt x="47" y="1004"/>
                      <a:pt x="47" y="1004"/>
                      <a:pt x="47" y="1004"/>
                    </a:cubicBezTo>
                    <a:cubicBezTo>
                      <a:pt x="47" y="1003"/>
                      <a:pt x="46" y="1003"/>
                      <a:pt x="46" y="1003"/>
                    </a:cubicBezTo>
                    <a:cubicBezTo>
                      <a:pt x="46" y="1002"/>
                      <a:pt x="46" y="1002"/>
                      <a:pt x="46" y="1002"/>
                    </a:cubicBezTo>
                    <a:cubicBezTo>
                      <a:pt x="45" y="1002"/>
                      <a:pt x="44" y="1001"/>
                      <a:pt x="43" y="1000"/>
                    </a:cubicBezTo>
                    <a:cubicBezTo>
                      <a:pt x="33" y="993"/>
                      <a:pt x="2" y="975"/>
                      <a:pt x="2" y="975"/>
                    </a:cubicBezTo>
                    <a:cubicBezTo>
                      <a:pt x="2" y="976"/>
                      <a:pt x="2" y="976"/>
                      <a:pt x="2" y="976"/>
                    </a:cubicBezTo>
                    <a:cubicBezTo>
                      <a:pt x="1" y="978"/>
                      <a:pt x="1" y="978"/>
                      <a:pt x="1" y="978"/>
                    </a:cubicBezTo>
                    <a:cubicBezTo>
                      <a:pt x="44" y="997"/>
                      <a:pt x="44" y="997"/>
                      <a:pt x="44" y="997"/>
                    </a:cubicBezTo>
                    <a:cubicBezTo>
                      <a:pt x="45" y="997"/>
                      <a:pt x="45" y="997"/>
                      <a:pt x="46" y="996"/>
                    </a:cubicBezTo>
                    <a:cubicBezTo>
                      <a:pt x="46" y="996"/>
                      <a:pt x="46" y="995"/>
                      <a:pt x="45" y="994"/>
                    </a:cubicBezTo>
                    <a:cubicBezTo>
                      <a:pt x="25" y="982"/>
                      <a:pt x="25" y="982"/>
                      <a:pt x="25" y="982"/>
                    </a:cubicBezTo>
                    <a:cubicBezTo>
                      <a:pt x="43" y="990"/>
                      <a:pt x="43" y="990"/>
                      <a:pt x="43" y="990"/>
                    </a:cubicBezTo>
                    <a:cubicBezTo>
                      <a:pt x="44" y="990"/>
                      <a:pt x="45" y="990"/>
                      <a:pt x="45" y="990"/>
                    </a:cubicBezTo>
                    <a:cubicBezTo>
                      <a:pt x="45" y="989"/>
                      <a:pt x="45" y="989"/>
                      <a:pt x="45" y="989"/>
                    </a:cubicBezTo>
                    <a:cubicBezTo>
                      <a:pt x="45" y="988"/>
                      <a:pt x="45" y="988"/>
                      <a:pt x="45" y="988"/>
                    </a:cubicBezTo>
                    <a:cubicBezTo>
                      <a:pt x="45" y="987"/>
                      <a:pt x="44" y="987"/>
                      <a:pt x="44" y="987"/>
                    </a:cubicBezTo>
                    <a:cubicBezTo>
                      <a:pt x="42" y="986"/>
                      <a:pt x="39" y="984"/>
                      <a:pt x="35" y="981"/>
                    </a:cubicBezTo>
                    <a:cubicBezTo>
                      <a:pt x="23" y="973"/>
                      <a:pt x="3" y="962"/>
                      <a:pt x="3" y="962"/>
                    </a:cubicBezTo>
                    <a:cubicBezTo>
                      <a:pt x="2" y="963"/>
                      <a:pt x="2" y="963"/>
                      <a:pt x="2" y="963"/>
                    </a:cubicBezTo>
                    <a:cubicBezTo>
                      <a:pt x="2" y="964"/>
                      <a:pt x="2" y="964"/>
                      <a:pt x="2" y="964"/>
                    </a:cubicBezTo>
                    <a:cubicBezTo>
                      <a:pt x="43" y="984"/>
                      <a:pt x="43" y="984"/>
                      <a:pt x="43" y="984"/>
                    </a:cubicBezTo>
                    <a:cubicBezTo>
                      <a:pt x="43" y="984"/>
                      <a:pt x="44" y="984"/>
                      <a:pt x="44" y="984"/>
                    </a:cubicBezTo>
                    <a:cubicBezTo>
                      <a:pt x="45" y="984"/>
                      <a:pt x="45" y="983"/>
                      <a:pt x="45" y="983"/>
                    </a:cubicBezTo>
                    <a:cubicBezTo>
                      <a:pt x="45" y="982"/>
                      <a:pt x="45" y="982"/>
                      <a:pt x="45" y="982"/>
                    </a:cubicBezTo>
                    <a:cubicBezTo>
                      <a:pt x="45" y="981"/>
                      <a:pt x="45" y="981"/>
                      <a:pt x="45" y="981"/>
                    </a:cubicBezTo>
                    <a:cubicBezTo>
                      <a:pt x="44" y="981"/>
                      <a:pt x="44" y="981"/>
                      <a:pt x="44" y="981"/>
                    </a:cubicBezTo>
                    <a:cubicBezTo>
                      <a:pt x="41" y="979"/>
                      <a:pt x="30" y="972"/>
                      <a:pt x="21" y="967"/>
                    </a:cubicBezTo>
                    <a:cubicBezTo>
                      <a:pt x="16" y="964"/>
                      <a:pt x="11" y="961"/>
                      <a:pt x="8" y="959"/>
                    </a:cubicBezTo>
                    <a:cubicBezTo>
                      <a:pt x="6" y="958"/>
                      <a:pt x="5" y="957"/>
                      <a:pt x="4" y="956"/>
                    </a:cubicBezTo>
                    <a:cubicBezTo>
                      <a:pt x="4" y="956"/>
                      <a:pt x="3" y="956"/>
                      <a:pt x="3" y="955"/>
                    </a:cubicBezTo>
                    <a:cubicBezTo>
                      <a:pt x="3" y="955"/>
                      <a:pt x="3" y="955"/>
                      <a:pt x="3" y="955"/>
                    </a:cubicBezTo>
                    <a:cubicBezTo>
                      <a:pt x="3" y="955"/>
                      <a:pt x="3" y="955"/>
                      <a:pt x="3" y="955"/>
                    </a:cubicBezTo>
                    <a:cubicBezTo>
                      <a:pt x="2" y="956"/>
                      <a:pt x="2" y="956"/>
                      <a:pt x="2" y="956"/>
                    </a:cubicBezTo>
                    <a:cubicBezTo>
                      <a:pt x="3" y="955"/>
                      <a:pt x="3" y="955"/>
                      <a:pt x="3" y="955"/>
                    </a:cubicBezTo>
                    <a:cubicBezTo>
                      <a:pt x="3" y="955"/>
                      <a:pt x="3" y="955"/>
                      <a:pt x="3" y="955"/>
                    </a:cubicBezTo>
                    <a:cubicBezTo>
                      <a:pt x="2" y="956"/>
                      <a:pt x="2" y="956"/>
                      <a:pt x="2" y="956"/>
                    </a:cubicBezTo>
                    <a:cubicBezTo>
                      <a:pt x="3" y="955"/>
                      <a:pt x="3" y="955"/>
                      <a:pt x="3" y="955"/>
                    </a:cubicBezTo>
                    <a:cubicBezTo>
                      <a:pt x="2" y="956"/>
                      <a:pt x="2" y="956"/>
                      <a:pt x="2" y="956"/>
                    </a:cubicBezTo>
                    <a:cubicBezTo>
                      <a:pt x="3" y="956"/>
                      <a:pt x="3" y="956"/>
                      <a:pt x="3" y="956"/>
                    </a:cubicBezTo>
                    <a:cubicBezTo>
                      <a:pt x="3" y="955"/>
                      <a:pt x="3" y="955"/>
                      <a:pt x="3" y="955"/>
                    </a:cubicBezTo>
                    <a:cubicBezTo>
                      <a:pt x="2" y="956"/>
                      <a:pt x="2" y="956"/>
                      <a:pt x="2" y="956"/>
                    </a:cubicBezTo>
                    <a:cubicBezTo>
                      <a:pt x="3" y="956"/>
                      <a:pt x="3" y="956"/>
                      <a:pt x="3" y="956"/>
                    </a:cubicBezTo>
                    <a:cubicBezTo>
                      <a:pt x="2" y="956"/>
                      <a:pt x="2" y="956"/>
                      <a:pt x="2" y="956"/>
                    </a:cubicBezTo>
                    <a:cubicBezTo>
                      <a:pt x="3" y="956"/>
                      <a:pt x="3" y="956"/>
                      <a:pt x="3" y="956"/>
                    </a:cubicBezTo>
                    <a:cubicBezTo>
                      <a:pt x="3" y="956"/>
                      <a:pt x="3" y="956"/>
                      <a:pt x="3" y="956"/>
                    </a:cubicBezTo>
                    <a:cubicBezTo>
                      <a:pt x="2" y="956"/>
                      <a:pt x="2" y="956"/>
                      <a:pt x="2" y="956"/>
                    </a:cubicBezTo>
                    <a:cubicBezTo>
                      <a:pt x="3" y="956"/>
                      <a:pt x="3" y="956"/>
                      <a:pt x="3" y="956"/>
                    </a:cubicBezTo>
                    <a:cubicBezTo>
                      <a:pt x="2" y="956"/>
                      <a:pt x="2" y="956"/>
                      <a:pt x="2" y="956"/>
                    </a:cubicBezTo>
                    <a:cubicBezTo>
                      <a:pt x="3" y="957"/>
                      <a:pt x="3" y="957"/>
                      <a:pt x="3" y="957"/>
                    </a:cubicBezTo>
                    <a:cubicBezTo>
                      <a:pt x="2" y="956"/>
                      <a:pt x="2" y="956"/>
                      <a:pt x="2" y="956"/>
                    </a:cubicBezTo>
                    <a:cubicBezTo>
                      <a:pt x="2" y="958"/>
                      <a:pt x="2" y="958"/>
                      <a:pt x="2" y="958"/>
                    </a:cubicBezTo>
                    <a:cubicBezTo>
                      <a:pt x="2" y="958"/>
                      <a:pt x="3" y="958"/>
                      <a:pt x="3" y="957"/>
                    </a:cubicBezTo>
                    <a:cubicBezTo>
                      <a:pt x="2" y="956"/>
                      <a:pt x="2" y="956"/>
                      <a:pt x="2" y="956"/>
                    </a:cubicBezTo>
                    <a:cubicBezTo>
                      <a:pt x="2" y="958"/>
                      <a:pt x="2" y="958"/>
                      <a:pt x="2" y="958"/>
                    </a:cubicBezTo>
                    <a:cubicBezTo>
                      <a:pt x="2" y="956"/>
                      <a:pt x="2" y="956"/>
                      <a:pt x="2" y="956"/>
                    </a:cubicBezTo>
                    <a:cubicBezTo>
                      <a:pt x="2" y="958"/>
                      <a:pt x="2" y="958"/>
                      <a:pt x="2" y="958"/>
                    </a:cubicBezTo>
                    <a:cubicBezTo>
                      <a:pt x="2" y="958"/>
                      <a:pt x="2" y="958"/>
                      <a:pt x="2" y="958"/>
                    </a:cubicBezTo>
                    <a:cubicBezTo>
                      <a:pt x="2" y="956"/>
                      <a:pt x="2" y="956"/>
                      <a:pt x="2" y="956"/>
                    </a:cubicBezTo>
                    <a:cubicBezTo>
                      <a:pt x="2" y="958"/>
                      <a:pt x="2" y="958"/>
                      <a:pt x="2" y="958"/>
                    </a:cubicBezTo>
                    <a:cubicBezTo>
                      <a:pt x="2" y="957"/>
                      <a:pt x="2" y="957"/>
                      <a:pt x="2" y="957"/>
                    </a:cubicBezTo>
                    <a:cubicBezTo>
                      <a:pt x="1" y="958"/>
                      <a:pt x="1" y="958"/>
                      <a:pt x="1" y="958"/>
                    </a:cubicBezTo>
                    <a:cubicBezTo>
                      <a:pt x="2" y="958"/>
                      <a:pt x="2" y="958"/>
                      <a:pt x="2" y="958"/>
                    </a:cubicBezTo>
                    <a:cubicBezTo>
                      <a:pt x="2" y="957"/>
                      <a:pt x="2" y="957"/>
                      <a:pt x="2" y="957"/>
                    </a:cubicBezTo>
                    <a:cubicBezTo>
                      <a:pt x="1" y="958"/>
                      <a:pt x="1" y="958"/>
                      <a:pt x="1" y="958"/>
                    </a:cubicBezTo>
                    <a:cubicBezTo>
                      <a:pt x="1" y="958"/>
                      <a:pt x="1" y="958"/>
                      <a:pt x="1" y="958"/>
                    </a:cubicBezTo>
                    <a:cubicBezTo>
                      <a:pt x="1" y="958"/>
                      <a:pt x="1" y="958"/>
                      <a:pt x="1" y="958"/>
                    </a:cubicBezTo>
                    <a:cubicBezTo>
                      <a:pt x="1" y="958"/>
                      <a:pt x="1" y="958"/>
                      <a:pt x="1" y="958"/>
                    </a:cubicBezTo>
                    <a:cubicBezTo>
                      <a:pt x="1" y="958"/>
                      <a:pt x="1" y="958"/>
                      <a:pt x="1" y="958"/>
                    </a:cubicBezTo>
                    <a:cubicBezTo>
                      <a:pt x="1" y="958"/>
                      <a:pt x="1" y="958"/>
                      <a:pt x="1" y="958"/>
                    </a:cubicBezTo>
                    <a:cubicBezTo>
                      <a:pt x="2" y="958"/>
                      <a:pt x="2" y="958"/>
                      <a:pt x="4" y="959"/>
                    </a:cubicBezTo>
                    <a:cubicBezTo>
                      <a:pt x="8" y="961"/>
                      <a:pt x="18" y="966"/>
                      <a:pt x="27" y="971"/>
                    </a:cubicBezTo>
                    <a:cubicBezTo>
                      <a:pt x="31" y="973"/>
                      <a:pt x="36" y="976"/>
                      <a:pt x="39" y="977"/>
                    </a:cubicBezTo>
                    <a:cubicBezTo>
                      <a:pt x="40" y="978"/>
                      <a:pt x="42" y="979"/>
                      <a:pt x="43" y="979"/>
                    </a:cubicBezTo>
                    <a:cubicBezTo>
                      <a:pt x="43" y="979"/>
                      <a:pt x="44" y="979"/>
                      <a:pt x="44" y="980"/>
                    </a:cubicBezTo>
                    <a:cubicBezTo>
                      <a:pt x="45" y="980"/>
                      <a:pt x="45" y="980"/>
                      <a:pt x="45" y="980"/>
                    </a:cubicBezTo>
                    <a:cubicBezTo>
                      <a:pt x="46" y="980"/>
                      <a:pt x="46" y="980"/>
                      <a:pt x="46" y="980"/>
                    </a:cubicBezTo>
                    <a:cubicBezTo>
                      <a:pt x="46" y="980"/>
                      <a:pt x="47" y="979"/>
                      <a:pt x="47" y="979"/>
                    </a:cubicBezTo>
                    <a:cubicBezTo>
                      <a:pt x="47" y="979"/>
                      <a:pt x="47" y="978"/>
                      <a:pt x="47" y="978"/>
                    </a:cubicBezTo>
                    <a:cubicBezTo>
                      <a:pt x="47" y="978"/>
                      <a:pt x="47" y="977"/>
                      <a:pt x="46" y="977"/>
                    </a:cubicBezTo>
                    <a:cubicBezTo>
                      <a:pt x="4" y="951"/>
                      <a:pt x="4" y="951"/>
                      <a:pt x="4" y="951"/>
                    </a:cubicBezTo>
                    <a:cubicBezTo>
                      <a:pt x="3" y="952"/>
                      <a:pt x="3" y="952"/>
                      <a:pt x="3" y="952"/>
                    </a:cubicBezTo>
                    <a:cubicBezTo>
                      <a:pt x="4" y="953"/>
                      <a:pt x="4" y="953"/>
                      <a:pt x="4" y="953"/>
                    </a:cubicBezTo>
                    <a:cubicBezTo>
                      <a:pt x="3" y="952"/>
                      <a:pt x="3" y="952"/>
                      <a:pt x="3" y="952"/>
                    </a:cubicBezTo>
                    <a:cubicBezTo>
                      <a:pt x="4" y="953"/>
                      <a:pt x="4" y="953"/>
                      <a:pt x="4" y="953"/>
                    </a:cubicBezTo>
                    <a:cubicBezTo>
                      <a:pt x="4" y="953"/>
                      <a:pt x="4" y="953"/>
                      <a:pt x="4" y="953"/>
                    </a:cubicBezTo>
                    <a:cubicBezTo>
                      <a:pt x="3" y="952"/>
                      <a:pt x="3" y="952"/>
                      <a:pt x="3" y="952"/>
                    </a:cubicBezTo>
                    <a:cubicBezTo>
                      <a:pt x="4" y="953"/>
                      <a:pt x="4" y="953"/>
                      <a:pt x="4" y="953"/>
                    </a:cubicBezTo>
                    <a:cubicBezTo>
                      <a:pt x="3" y="952"/>
                      <a:pt x="3" y="952"/>
                      <a:pt x="3" y="952"/>
                    </a:cubicBezTo>
                    <a:cubicBezTo>
                      <a:pt x="3" y="953"/>
                      <a:pt x="3" y="953"/>
                      <a:pt x="3" y="953"/>
                    </a:cubicBezTo>
                    <a:cubicBezTo>
                      <a:pt x="4" y="953"/>
                      <a:pt x="4" y="953"/>
                      <a:pt x="4" y="953"/>
                    </a:cubicBezTo>
                    <a:cubicBezTo>
                      <a:pt x="3" y="952"/>
                      <a:pt x="3" y="952"/>
                      <a:pt x="3" y="952"/>
                    </a:cubicBezTo>
                    <a:cubicBezTo>
                      <a:pt x="3" y="953"/>
                      <a:pt x="3" y="953"/>
                      <a:pt x="3" y="953"/>
                    </a:cubicBezTo>
                    <a:cubicBezTo>
                      <a:pt x="3" y="952"/>
                      <a:pt x="3" y="952"/>
                      <a:pt x="3" y="952"/>
                    </a:cubicBezTo>
                    <a:cubicBezTo>
                      <a:pt x="3" y="953"/>
                      <a:pt x="3" y="953"/>
                      <a:pt x="3" y="953"/>
                    </a:cubicBezTo>
                    <a:cubicBezTo>
                      <a:pt x="3" y="953"/>
                      <a:pt x="3" y="953"/>
                      <a:pt x="3" y="953"/>
                    </a:cubicBezTo>
                    <a:cubicBezTo>
                      <a:pt x="3" y="952"/>
                      <a:pt x="3" y="952"/>
                      <a:pt x="3" y="952"/>
                    </a:cubicBezTo>
                    <a:cubicBezTo>
                      <a:pt x="3" y="953"/>
                      <a:pt x="3" y="953"/>
                      <a:pt x="3" y="953"/>
                    </a:cubicBezTo>
                    <a:cubicBezTo>
                      <a:pt x="3" y="953"/>
                      <a:pt x="3" y="953"/>
                      <a:pt x="3" y="953"/>
                    </a:cubicBezTo>
                    <a:cubicBezTo>
                      <a:pt x="3" y="953"/>
                      <a:pt x="4" y="954"/>
                      <a:pt x="6" y="954"/>
                    </a:cubicBezTo>
                    <a:cubicBezTo>
                      <a:pt x="10" y="957"/>
                      <a:pt x="20" y="961"/>
                      <a:pt x="28" y="965"/>
                    </a:cubicBezTo>
                    <a:cubicBezTo>
                      <a:pt x="32" y="967"/>
                      <a:pt x="36" y="969"/>
                      <a:pt x="39" y="971"/>
                    </a:cubicBezTo>
                    <a:cubicBezTo>
                      <a:pt x="40" y="971"/>
                      <a:pt x="42" y="972"/>
                      <a:pt x="42" y="972"/>
                    </a:cubicBezTo>
                    <a:cubicBezTo>
                      <a:pt x="43" y="972"/>
                      <a:pt x="43" y="973"/>
                      <a:pt x="43" y="973"/>
                    </a:cubicBezTo>
                    <a:cubicBezTo>
                      <a:pt x="44" y="973"/>
                      <a:pt x="44" y="973"/>
                      <a:pt x="44" y="973"/>
                    </a:cubicBezTo>
                    <a:cubicBezTo>
                      <a:pt x="44" y="973"/>
                      <a:pt x="44" y="973"/>
                      <a:pt x="44" y="973"/>
                    </a:cubicBezTo>
                    <a:cubicBezTo>
                      <a:pt x="44" y="973"/>
                      <a:pt x="44" y="973"/>
                      <a:pt x="44" y="973"/>
                    </a:cubicBezTo>
                    <a:cubicBezTo>
                      <a:pt x="45" y="973"/>
                      <a:pt x="45" y="973"/>
                      <a:pt x="45" y="973"/>
                    </a:cubicBezTo>
                    <a:cubicBezTo>
                      <a:pt x="46" y="972"/>
                      <a:pt x="46" y="972"/>
                      <a:pt x="46" y="972"/>
                    </a:cubicBezTo>
                    <a:cubicBezTo>
                      <a:pt x="46" y="972"/>
                      <a:pt x="46" y="972"/>
                      <a:pt x="46" y="971"/>
                    </a:cubicBezTo>
                    <a:cubicBezTo>
                      <a:pt x="46" y="971"/>
                      <a:pt x="46" y="970"/>
                      <a:pt x="45" y="970"/>
                    </a:cubicBezTo>
                    <a:cubicBezTo>
                      <a:pt x="45" y="970"/>
                      <a:pt x="43" y="969"/>
                      <a:pt x="39" y="966"/>
                    </a:cubicBezTo>
                    <a:cubicBezTo>
                      <a:pt x="33" y="963"/>
                      <a:pt x="24" y="958"/>
                      <a:pt x="17" y="954"/>
                    </a:cubicBezTo>
                    <a:cubicBezTo>
                      <a:pt x="14" y="951"/>
                      <a:pt x="10" y="949"/>
                      <a:pt x="8" y="948"/>
                    </a:cubicBezTo>
                    <a:cubicBezTo>
                      <a:pt x="7" y="947"/>
                      <a:pt x="6" y="946"/>
                      <a:pt x="5" y="946"/>
                    </a:cubicBezTo>
                    <a:cubicBezTo>
                      <a:pt x="5" y="945"/>
                      <a:pt x="5" y="945"/>
                      <a:pt x="5" y="945"/>
                    </a:cubicBezTo>
                    <a:cubicBezTo>
                      <a:pt x="5" y="945"/>
                      <a:pt x="5" y="945"/>
                      <a:pt x="5" y="945"/>
                    </a:cubicBezTo>
                    <a:cubicBezTo>
                      <a:pt x="4" y="946"/>
                      <a:pt x="4" y="946"/>
                      <a:pt x="4" y="946"/>
                    </a:cubicBezTo>
                    <a:cubicBezTo>
                      <a:pt x="5" y="945"/>
                      <a:pt x="5" y="945"/>
                      <a:pt x="5" y="945"/>
                    </a:cubicBezTo>
                    <a:cubicBezTo>
                      <a:pt x="5" y="945"/>
                      <a:pt x="5" y="945"/>
                      <a:pt x="5" y="945"/>
                    </a:cubicBezTo>
                    <a:cubicBezTo>
                      <a:pt x="4" y="946"/>
                      <a:pt x="4" y="946"/>
                      <a:pt x="4" y="946"/>
                    </a:cubicBezTo>
                    <a:cubicBezTo>
                      <a:pt x="5" y="945"/>
                      <a:pt x="5" y="945"/>
                      <a:pt x="5" y="945"/>
                    </a:cubicBezTo>
                    <a:cubicBezTo>
                      <a:pt x="4" y="946"/>
                      <a:pt x="4" y="946"/>
                      <a:pt x="4" y="946"/>
                    </a:cubicBezTo>
                    <a:cubicBezTo>
                      <a:pt x="5" y="946"/>
                      <a:pt x="5" y="946"/>
                      <a:pt x="5" y="946"/>
                    </a:cubicBezTo>
                    <a:cubicBezTo>
                      <a:pt x="5" y="945"/>
                      <a:pt x="5" y="945"/>
                      <a:pt x="5" y="945"/>
                    </a:cubicBezTo>
                    <a:cubicBezTo>
                      <a:pt x="4" y="946"/>
                      <a:pt x="4" y="946"/>
                      <a:pt x="4" y="946"/>
                    </a:cubicBezTo>
                    <a:cubicBezTo>
                      <a:pt x="5" y="946"/>
                      <a:pt x="5" y="946"/>
                      <a:pt x="5" y="946"/>
                    </a:cubicBezTo>
                    <a:cubicBezTo>
                      <a:pt x="4" y="946"/>
                      <a:pt x="4" y="946"/>
                      <a:pt x="4" y="946"/>
                    </a:cubicBezTo>
                    <a:cubicBezTo>
                      <a:pt x="5" y="947"/>
                      <a:pt x="5" y="947"/>
                      <a:pt x="5" y="947"/>
                    </a:cubicBezTo>
                    <a:cubicBezTo>
                      <a:pt x="5" y="946"/>
                      <a:pt x="5" y="946"/>
                      <a:pt x="5" y="946"/>
                    </a:cubicBezTo>
                    <a:cubicBezTo>
                      <a:pt x="4" y="946"/>
                      <a:pt x="4" y="946"/>
                      <a:pt x="4" y="946"/>
                    </a:cubicBezTo>
                    <a:cubicBezTo>
                      <a:pt x="5" y="947"/>
                      <a:pt x="5" y="947"/>
                      <a:pt x="5" y="947"/>
                    </a:cubicBezTo>
                    <a:cubicBezTo>
                      <a:pt x="3" y="946"/>
                      <a:pt x="3" y="946"/>
                      <a:pt x="3" y="946"/>
                    </a:cubicBezTo>
                    <a:cubicBezTo>
                      <a:pt x="3" y="947"/>
                      <a:pt x="3" y="947"/>
                      <a:pt x="3" y="947"/>
                    </a:cubicBezTo>
                    <a:cubicBezTo>
                      <a:pt x="45" y="968"/>
                      <a:pt x="45" y="968"/>
                      <a:pt x="45" y="968"/>
                    </a:cubicBezTo>
                    <a:cubicBezTo>
                      <a:pt x="45" y="968"/>
                      <a:pt x="46" y="968"/>
                      <a:pt x="47" y="967"/>
                    </a:cubicBezTo>
                    <a:cubicBezTo>
                      <a:pt x="47" y="967"/>
                      <a:pt x="47" y="966"/>
                      <a:pt x="46" y="965"/>
                    </a:cubicBezTo>
                    <a:cubicBezTo>
                      <a:pt x="23" y="951"/>
                      <a:pt x="23" y="951"/>
                      <a:pt x="23" y="951"/>
                    </a:cubicBezTo>
                    <a:cubicBezTo>
                      <a:pt x="43" y="960"/>
                      <a:pt x="43" y="960"/>
                      <a:pt x="43" y="960"/>
                    </a:cubicBezTo>
                    <a:cubicBezTo>
                      <a:pt x="43" y="961"/>
                      <a:pt x="44" y="960"/>
                      <a:pt x="44" y="960"/>
                    </a:cubicBezTo>
                    <a:cubicBezTo>
                      <a:pt x="45" y="959"/>
                      <a:pt x="45" y="959"/>
                      <a:pt x="45" y="959"/>
                    </a:cubicBezTo>
                    <a:cubicBezTo>
                      <a:pt x="45" y="958"/>
                      <a:pt x="44" y="958"/>
                      <a:pt x="44" y="958"/>
                    </a:cubicBezTo>
                    <a:cubicBezTo>
                      <a:pt x="44" y="957"/>
                      <a:pt x="44" y="957"/>
                      <a:pt x="44" y="957"/>
                    </a:cubicBezTo>
                    <a:cubicBezTo>
                      <a:pt x="43" y="957"/>
                      <a:pt x="42" y="956"/>
                      <a:pt x="41" y="955"/>
                    </a:cubicBezTo>
                    <a:cubicBezTo>
                      <a:pt x="32" y="949"/>
                      <a:pt x="4" y="932"/>
                      <a:pt x="4" y="932"/>
                    </a:cubicBezTo>
                    <a:cubicBezTo>
                      <a:pt x="3" y="934"/>
                      <a:pt x="3" y="934"/>
                      <a:pt x="3" y="934"/>
                    </a:cubicBezTo>
                    <a:cubicBezTo>
                      <a:pt x="2" y="935"/>
                      <a:pt x="2" y="935"/>
                      <a:pt x="2" y="935"/>
                    </a:cubicBezTo>
                    <a:cubicBezTo>
                      <a:pt x="43" y="956"/>
                      <a:pt x="43" y="956"/>
                      <a:pt x="43" y="956"/>
                    </a:cubicBezTo>
                    <a:cubicBezTo>
                      <a:pt x="44" y="956"/>
                      <a:pt x="45" y="956"/>
                      <a:pt x="45" y="955"/>
                    </a:cubicBezTo>
                    <a:cubicBezTo>
                      <a:pt x="46" y="955"/>
                      <a:pt x="46" y="954"/>
                      <a:pt x="45" y="953"/>
                    </a:cubicBezTo>
                    <a:cubicBezTo>
                      <a:pt x="45" y="953"/>
                      <a:pt x="42" y="952"/>
                      <a:pt x="38" y="949"/>
                    </a:cubicBezTo>
                    <a:cubicBezTo>
                      <a:pt x="32" y="946"/>
                      <a:pt x="24" y="941"/>
                      <a:pt x="16" y="936"/>
                    </a:cubicBezTo>
                    <a:cubicBezTo>
                      <a:pt x="13" y="934"/>
                      <a:pt x="9" y="932"/>
                      <a:pt x="7" y="930"/>
                    </a:cubicBezTo>
                    <a:cubicBezTo>
                      <a:pt x="6" y="929"/>
                      <a:pt x="5" y="929"/>
                      <a:pt x="4" y="928"/>
                    </a:cubicBezTo>
                    <a:cubicBezTo>
                      <a:pt x="3" y="928"/>
                      <a:pt x="3" y="928"/>
                      <a:pt x="3" y="928"/>
                    </a:cubicBezTo>
                    <a:cubicBezTo>
                      <a:pt x="3" y="928"/>
                      <a:pt x="3" y="928"/>
                      <a:pt x="3" y="928"/>
                    </a:cubicBezTo>
                    <a:cubicBezTo>
                      <a:pt x="3" y="928"/>
                      <a:pt x="3" y="928"/>
                      <a:pt x="3" y="928"/>
                    </a:cubicBezTo>
                    <a:cubicBezTo>
                      <a:pt x="3" y="928"/>
                      <a:pt x="3" y="928"/>
                      <a:pt x="3" y="928"/>
                    </a:cubicBezTo>
                    <a:cubicBezTo>
                      <a:pt x="4" y="928"/>
                      <a:pt x="4" y="928"/>
                      <a:pt x="4" y="928"/>
                    </a:cubicBezTo>
                    <a:cubicBezTo>
                      <a:pt x="3" y="928"/>
                      <a:pt x="3" y="928"/>
                      <a:pt x="3" y="928"/>
                    </a:cubicBezTo>
                    <a:cubicBezTo>
                      <a:pt x="3" y="928"/>
                      <a:pt x="3" y="928"/>
                      <a:pt x="3" y="928"/>
                    </a:cubicBezTo>
                    <a:cubicBezTo>
                      <a:pt x="4" y="928"/>
                      <a:pt x="4" y="928"/>
                      <a:pt x="4" y="928"/>
                    </a:cubicBezTo>
                    <a:cubicBezTo>
                      <a:pt x="2" y="929"/>
                      <a:pt x="2" y="929"/>
                      <a:pt x="2" y="929"/>
                    </a:cubicBezTo>
                    <a:cubicBezTo>
                      <a:pt x="4" y="929"/>
                      <a:pt x="4" y="929"/>
                      <a:pt x="4" y="929"/>
                    </a:cubicBezTo>
                    <a:cubicBezTo>
                      <a:pt x="4" y="928"/>
                      <a:pt x="4" y="928"/>
                      <a:pt x="4" y="928"/>
                    </a:cubicBezTo>
                    <a:cubicBezTo>
                      <a:pt x="2" y="929"/>
                      <a:pt x="2" y="929"/>
                      <a:pt x="2" y="929"/>
                    </a:cubicBezTo>
                    <a:cubicBezTo>
                      <a:pt x="4" y="929"/>
                      <a:pt x="4" y="929"/>
                      <a:pt x="4" y="929"/>
                    </a:cubicBezTo>
                    <a:cubicBezTo>
                      <a:pt x="2" y="929"/>
                      <a:pt x="2" y="929"/>
                      <a:pt x="2" y="929"/>
                    </a:cubicBezTo>
                    <a:cubicBezTo>
                      <a:pt x="3" y="929"/>
                      <a:pt x="3" y="929"/>
                      <a:pt x="3" y="929"/>
                    </a:cubicBezTo>
                    <a:cubicBezTo>
                      <a:pt x="4" y="929"/>
                      <a:pt x="4" y="929"/>
                      <a:pt x="4" y="929"/>
                    </a:cubicBezTo>
                    <a:cubicBezTo>
                      <a:pt x="2" y="929"/>
                      <a:pt x="2" y="929"/>
                      <a:pt x="2" y="929"/>
                    </a:cubicBezTo>
                    <a:cubicBezTo>
                      <a:pt x="3" y="929"/>
                      <a:pt x="3" y="929"/>
                      <a:pt x="3" y="929"/>
                    </a:cubicBezTo>
                    <a:cubicBezTo>
                      <a:pt x="2" y="929"/>
                      <a:pt x="2" y="929"/>
                      <a:pt x="2" y="929"/>
                    </a:cubicBezTo>
                    <a:cubicBezTo>
                      <a:pt x="2" y="930"/>
                      <a:pt x="2" y="930"/>
                      <a:pt x="2" y="930"/>
                    </a:cubicBezTo>
                    <a:cubicBezTo>
                      <a:pt x="2" y="930"/>
                      <a:pt x="12" y="935"/>
                      <a:pt x="22" y="939"/>
                    </a:cubicBezTo>
                    <a:cubicBezTo>
                      <a:pt x="27" y="942"/>
                      <a:pt x="32" y="944"/>
                      <a:pt x="36" y="946"/>
                    </a:cubicBezTo>
                    <a:cubicBezTo>
                      <a:pt x="38" y="947"/>
                      <a:pt x="40" y="948"/>
                      <a:pt x="41" y="948"/>
                    </a:cubicBezTo>
                    <a:cubicBezTo>
                      <a:pt x="42" y="948"/>
                      <a:pt x="42" y="949"/>
                      <a:pt x="43" y="949"/>
                    </a:cubicBezTo>
                    <a:cubicBezTo>
                      <a:pt x="43" y="949"/>
                      <a:pt x="43" y="949"/>
                      <a:pt x="43" y="949"/>
                    </a:cubicBezTo>
                    <a:cubicBezTo>
                      <a:pt x="43" y="949"/>
                      <a:pt x="43" y="949"/>
                      <a:pt x="44" y="949"/>
                    </a:cubicBezTo>
                    <a:cubicBezTo>
                      <a:pt x="44" y="949"/>
                      <a:pt x="44" y="949"/>
                      <a:pt x="44" y="949"/>
                    </a:cubicBezTo>
                    <a:cubicBezTo>
                      <a:pt x="45" y="949"/>
                      <a:pt x="45" y="949"/>
                      <a:pt x="45" y="948"/>
                    </a:cubicBezTo>
                    <a:cubicBezTo>
                      <a:pt x="45" y="948"/>
                      <a:pt x="45" y="948"/>
                      <a:pt x="45" y="947"/>
                    </a:cubicBezTo>
                    <a:cubicBezTo>
                      <a:pt x="45" y="947"/>
                      <a:pt x="45" y="947"/>
                      <a:pt x="45" y="946"/>
                    </a:cubicBezTo>
                    <a:cubicBezTo>
                      <a:pt x="45" y="946"/>
                      <a:pt x="42" y="945"/>
                      <a:pt x="38" y="942"/>
                    </a:cubicBezTo>
                    <a:cubicBezTo>
                      <a:pt x="32" y="939"/>
                      <a:pt x="23" y="933"/>
                      <a:pt x="16" y="929"/>
                    </a:cubicBezTo>
                    <a:cubicBezTo>
                      <a:pt x="12" y="926"/>
                      <a:pt x="9" y="924"/>
                      <a:pt x="6" y="923"/>
                    </a:cubicBezTo>
                    <a:cubicBezTo>
                      <a:pt x="5" y="922"/>
                      <a:pt x="4" y="921"/>
                      <a:pt x="4" y="921"/>
                    </a:cubicBezTo>
                    <a:cubicBezTo>
                      <a:pt x="3" y="920"/>
                      <a:pt x="3" y="920"/>
                      <a:pt x="3" y="920"/>
                    </a:cubicBezTo>
                    <a:cubicBezTo>
                      <a:pt x="3" y="920"/>
                      <a:pt x="3" y="920"/>
                      <a:pt x="3" y="920"/>
                    </a:cubicBezTo>
                    <a:cubicBezTo>
                      <a:pt x="2" y="921"/>
                      <a:pt x="2" y="921"/>
                      <a:pt x="2" y="921"/>
                    </a:cubicBezTo>
                    <a:cubicBezTo>
                      <a:pt x="3" y="920"/>
                      <a:pt x="3" y="920"/>
                      <a:pt x="3" y="920"/>
                    </a:cubicBezTo>
                    <a:cubicBezTo>
                      <a:pt x="3" y="920"/>
                      <a:pt x="3" y="920"/>
                      <a:pt x="3" y="920"/>
                    </a:cubicBezTo>
                    <a:cubicBezTo>
                      <a:pt x="2" y="921"/>
                      <a:pt x="2" y="921"/>
                      <a:pt x="2" y="921"/>
                    </a:cubicBezTo>
                    <a:cubicBezTo>
                      <a:pt x="3" y="920"/>
                      <a:pt x="3" y="920"/>
                      <a:pt x="3" y="920"/>
                    </a:cubicBezTo>
                    <a:cubicBezTo>
                      <a:pt x="2" y="921"/>
                      <a:pt x="2" y="921"/>
                      <a:pt x="2" y="921"/>
                    </a:cubicBezTo>
                    <a:cubicBezTo>
                      <a:pt x="3" y="921"/>
                      <a:pt x="3" y="921"/>
                      <a:pt x="3" y="921"/>
                    </a:cubicBezTo>
                    <a:cubicBezTo>
                      <a:pt x="3" y="920"/>
                      <a:pt x="3" y="920"/>
                      <a:pt x="3" y="920"/>
                    </a:cubicBezTo>
                    <a:cubicBezTo>
                      <a:pt x="2" y="921"/>
                      <a:pt x="2" y="921"/>
                      <a:pt x="2" y="921"/>
                    </a:cubicBezTo>
                    <a:cubicBezTo>
                      <a:pt x="3" y="921"/>
                      <a:pt x="3" y="921"/>
                      <a:pt x="3" y="921"/>
                    </a:cubicBezTo>
                    <a:cubicBezTo>
                      <a:pt x="2" y="921"/>
                      <a:pt x="2" y="921"/>
                      <a:pt x="2" y="921"/>
                    </a:cubicBezTo>
                    <a:cubicBezTo>
                      <a:pt x="3" y="921"/>
                      <a:pt x="3" y="921"/>
                      <a:pt x="3" y="921"/>
                    </a:cubicBezTo>
                    <a:cubicBezTo>
                      <a:pt x="3" y="921"/>
                      <a:pt x="3" y="921"/>
                      <a:pt x="3" y="921"/>
                    </a:cubicBezTo>
                    <a:cubicBezTo>
                      <a:pt x="2" y="921"/>
                      <a:pt x="2" y="921"/>
                      <a:pt x="2" y="921"/>
                    </a:cubicBezTo>
                    <a:cubicBezTo>
                      <a:pt x="3" y="921"/>
                      <a:pt x="3" y="921"/>
                      <a:pt x="3" y="921"/>
                    </a:cubicBezTo>
                    <a:cubicBezTo>
                      <a:pt x="2" y="921"/>
                      <a:pt x="2" y="921"/>
                      <a:pt x="2" y="921"/>
                    </a:cubicBezTo>
                    <a:cubicBezTo>
                      <a:pt x="1" y="923"/>
                      <a:pt x="1" y="923"/>
                      <a:pt x="1" y="923"/>
                    </a:cubicBezTo>
                    <a:cubicBezTo>
                      <a:pt x="44" y="942"/>
                      <a:pt x="44" y="942"/>
                      <a:pt x="44" y="942"/>
                    </a:cubicBezTo>
                    <a:cubicBezTo>
                      <a:pt x="45" y="943"/>
                      <a:pt x="45" y="942"/>
                      <a:pt x="46" y="942"/>
                    </a:cubicBezTo>
                    <a:cubicBezTo>
                      <a:pt x="46" y="941"/>
                      <a:pt x="46" y="940"/>
                      <a:pt x="45" y="940"/>
                    </a:cubicBezTo>
                    <a:cubicBezTo>
                      <a:pt x="23" y="926"/>
                      <a:pt x="23" y="926"/>
                      <a:pt x="23" y="926"/>
                    </a:cubicBezTo>
                    <a:cubicBezTo>
                      <a:pt x="44" y="936"/>
                      <a:pt x="44" y="936"/>
                      <a:pt x="44" y="936"/>
                    </a:cubicBezTo>
                    <a:cubicBezTo>
                      <a:pt x="45" y="936"/>
                      <a:pt x="46" y="936"/>
                      <a:pt x="46" y="935"/>
                    </a:cubicBezTo>
                    <a:cubicBezTo>
                      <a:pt x="47" y="934"/>
                      <a:pt x="46" y="933"/>
                      <a:pt x="46" y="933"/>
                    </a:cubicBezTo>
                    <a:cubicBezTo>
                      <a:pt x="46" y="933"/>
                      <a:pt x="43" y="931"/>
                      <a:pt x="39" y="929"/>
                    </a:cubicBezTo>
                    <a:cubicBezTo>
                      <a:pt x="33" y="925"/>
                      <a:pt x="24" y="920"/>
                      <a:pt x="16" y="915"/>
                    </a:cubicBezTo>
                    <a:cubicBezTo>
                      <a:pt x="13" y="913"/>
                      <a:pt x="9" y="911"/>
                      <a:pt x="7" y="909"/>
                    </a:cubicBezTo>
                    <a:cubicBezTo>
                      <a:pt x="6" y="908"/>
                      <a:pt x="5" y="908"/>
                      <a:pt x="4" y="907"/>
                    </a:cubicBezTo>
                    <a:cubicBezTo>
                      <a:pt x="3" y="907"/>
                      <a:pt x="3" y="907"/>
                      <a:pt x="3" y="907"/>
                    </a:cubicBezTo>
                    <a:cubicBezTo>
                      <a:pt x="3" y="907"/>
                      <a:pt x="3" y="907"/>
                      <a:pt x="3" y="907"/>
                    </a:cubicBezTo>
                    <a:cubicBezTo>
                      <a:pt x="3" y="907"/>
                      <a:pt x="3" y="907"/>
                      <a:pt x="3" y="907"/>
                    </a:cubicBezTo>
                    <a:cubicBezTo>
                      <a:pt x="3" y="907"/>
                      <a:pt x="3" y="907"/>
                      <a:pt x="3" y="907"/>
                    </a:cubicBezTo>
                    <a:cubicBezTo>
                      <a:pt x="3" y="907"/>
                      <a:pt x="3" y="907"/>
                      <a:pt x="3" y="907"/>
                    </a:cubicBezTo>
                    <a:cubicBezTo>
                      <a:pt x="3" y="907"/>
                      <a:pt x="3" y="907"/>
                      <a:pt x="3" y="907"/>
                    </a:cubicBezTo>
                    <a:cubicBezTo>
                      <a:pt x="3" y="907"/>
                      <a:pt x="3" y="907"/>
                      <a:pt x="3" y="907"/>
                    </a:cubicBezTo>
                    <a:cubicBezTo>
                      <a:pt x="3" y="907"/>
                      <a:pt x="3" y="907"/>
                      <a:pt x="3" y="907"/>
                    </a:cubicBezTo>
                    <a:cubicBezTo>
                      <a:pt x="2" y="908"/>
                      <a:pt x="2" y="908"/>
                      <a:pt x="2" y="908"/>
                    </a:cubicBezTo>
                    <a:cubicBezTo>
                      <a:pt x="4" y="908"/>
                      <a:pt x="4" y="908"/>
                      <a:pt x="4" y="908"/>
                    </a:cubicBezTo>
                    <a:cubicBezTo>
                      <a:pt x="4" y="907"/>
                      <a:pt x="3" y="907"/>
                      <a:pt x="3" y="907"/>
                    </a:cubicBezTo>
                    <a:cubicBezTo>
                      <a:pt x="2" y="908"/>
                      <a:pt x="2" y="908"/>
                      <a:pt x="2" y="908"/>
                    </a:cubicBezTo>
                    <a:cubicBezTo>
                      <a:pt x="4" y="908"/>
                      <a:pt x="4" y="908"/>
                      <a:pt x="4" y="908"/>
                    </a:cubicBezTo>
                    <a:cubicBezTo>
                      <a:pt x="2" y="908"/>
                      <a:pt x="2" y="908"/>
                      <a:pt x="2" y="908"/>
                    </a:cubicBezTo>
                    <a:cubicBezTo>
                      <a:pt x="3" y="908"/>
                      <a:pt x="3" y="908"/>
                      <a:pt x="3" y="908"/>
                    </a:cubicBezTo>
                    <a:cubicBezTo>
                      <a:pt x="4" y="908"/>
                      <a:pt x="4" y="908"/>
                      <a:pt x="4" y="908"/>
                    </a:cubicBezTo>
                    <a:cubicBezTo>
                      <a:pt x="2" y="908"/>
                      <a:pt x="2" y="908"/>
                      <a:pt x="2" y="908"/>
                    </a:cubicBezTo>
                    <a:cubicBezTo>
                      <a:pt x="3" y="908"/>
                      <a:pt x="3" y="908"/>
                      <a:pt x="3" y="908"/>
                    </a:cubicBezTo>
                    <a:cubicBezTo>
                      <a:pt x="3" y="908"/>
                      <a:pt x="3" y="908"/>
                      <a:pt x="3" y="908"/>
                    </a:cubicBezTo>
                    <a:cubicBezTo>
                      <a:pt x="2" y="908"/>
                      <a:pt x="2" y="908"/>
                      <a:pt x="2" y="908"/>
                    </a:cubicBezTo>
                    <a:cubicBezTo>
                      <a:pt x="3" y="909"/>
                      <a:pt x="3" y="909"/>
                      <a:pt x="3" y="909"/>
                    </a:cubicBezTo>
                    <a:cubicBezTo>
                      <a:pt x="3" y="909"/>
                      <a:pt x="3" y="909"/>
                      <a:pt x="3" y="908"/>
                    </a:cubicBezTo>
                    <a:cubicBezTo>
                      <a:pt x="2" y="908"/>
                      <a:pt x="2" y="908"/>
                      <a:pt x="2" y="908"/>
                    </a:cubicBezTo>
                    <a:cubicBezTo>
                      <a:pt x="3" y="909"/>
                      <a:pt x="3" y="909"/>
                      <a:pt x="3" y="909"/>
                    </a:cubicBezTo>
                    <a:cubicBezTo>
                      <a:pt x="2" y="908"/>
                      <a:pt x="2" y="908"/>
                      <a:pt x="2" y="908"/>
                    </a:cubicBezTo>
                    <a:cubicBezTo>
                      <a:pt x="2" y="909"/>
                      <a:pt x="2" y="909"/>
                      <a:pt x="2" y="909"/>
                    </a:cubicBezTo>
                    <a:cubicBezTo>
                      <a:pt x="3" y="909"/>
                      <a:pt x="3" y="909"/>
                      <a:pt x="3" y="909"/>
                    </a:cubicBezTo>
                    <a:cubicBezTo>
                      <a:pt x="2" y="908"/>
                      <a:pt x="2" y="908"/>
                      <a:pt x="2" y="908"/>
                    </a:cubicBezTo>
                    <a:cubicBezTo>
                      <a:pt x="2" y="909"/>
                      <a:pt x="2" y="909"/>
                      <a:pt x="2" y="909"/>
                    </a:cubicBezTo>
                    <a:cubicBezTo>
                      <a:pt x="2" y="908"/>
                      <a:pt x="2" y="908"/>
                      <a:pt x="2" y="908"/>
                    </a:cubicBezTo>
                    <a:cubicBezTo>
                      <a:pt x="2" y="909"/>
                      <a:pt x="2" y="909"/>
                      <a:pt x="2" y="909"/>
                    </a:cubicBezTo>
                    <a:cubicBezTo>
                      <a:pt x="2" y="909"/>
                      <a:pt x="2" y="909"/>
                      <a:pt x="2" y="909"/>
                    </a:cubicBezTo>
                    <a:cubicBezTo>
                      <a:pt x="2" y="908"/>
                      <a:pt x="2" y="908"/>
                      <a:pt x="2" y="908"/>
                    </a:cubicBezTo>
                    <a:cubicBezTo>
                      <a:pt x="2" y="909"/>
                      <a:pt x="2" y="909"/>
                      <a:pt x="2" y="909"/>
                    </a:cubicBezTo>
                    <a:cubicBezTo>
                      <a:pt x="2" y="909"/>
                      <a:pt x="3" y="909"/>
                      <a:pt x="5" y="910"/>
                    </a:cubicBezTo>
                    <a:cubicBezTo>
                      <a:pt x="10" y="912"/>
                      <a:pt x="20" y="917"/>
                      <a:pt x="28" y="922"/>
                    </a:cubicBezTo>
                    <a:cubicBezTo>
                      <a:pt x="33" y="924"/>
                      <a:pt x="37" y="926"/>
                      <a:pt x="39" y="928"/>
                    </a:cubicBezTo>
                    <a:cubicBezTo>
                      <a:pt x="42" y="929"/>
                      <a:pt x="44" y="930"/>
                      <a:pt x="44" y="930"/>
                    </a:cubicBezTo>
                    <a:cubicBezTo>
                      <a:pt x="45" y="931"/>
                      <a:pt x="46" y="930"/>
                      <a:pt x="46" y="930"/>
                    </a:cubicBezTo>
                    <a:cubicBezTo>
                      <a:pt x="46" y="929"/>
                      <a:pt x="46" y="929"/>
                      <a:pt x="46" y="929"/>
                    </a:cubicBezTo>
                    <a:cubicBezTo>
                      <a:pt x="46" y="928"/>
                      <a:pt x="46" y="928"/>
                      <a:pt x="46" y="928"/>
                    </a:cubicBezTo>
                    <a:cubicBezTo>
                      <a:pt x="46" y="927"/>
                      <a:pt x="45" y="927"/>
                      <a:pt x="45" y="927"/>
                    </a:cubicBezTo>
                    <a:cubicBezTo>
                      <a:pt x="43" y="925"/>
                      <a:pt x="40" y="923"/>
                      <a:pt x="36" y="921"/>
                    </a:cubicBezTo>
                    <a:cubicBezTo>
                      <a:pt x="23" y="913"/>
                      <a:pt x="4" y="902"/>
                      <a:pt x="4" y="902"/>
                    </a:cubicBezTo>
                    <a:cubicBezTo>
                      <a:pt x="3" y="903"/>
                      <a:pt x="3" y="903"/>
                      <a:pt x="3" y="903"/>
                    </a:cubicBezTo>
                    <a:cubicBezTo>
                      <a:pt x="5" y="904"/>
                      <a:pt x="5" y="904"/>
                      <a:pt x="5" y="904"/>
                    </a:cubicBezTo>
                    <a:cubicBezTo>
                      <a:pt x="3" y="903"/>
                      <a:pt x="3" y="903"/>
                      <a:pt x="3" y="903"/>
                    </a:cubicBezTo>
                    <a:cubicBezTo>
                      <a:pt x="4" y="904"/>
                      <a:pt x="4" y="904"/>
                      <a:pt x="4" y="904"/>
                    </a:cubicBezTo>
                    <a:cubicBezTo>
                      <a:pt x="4" y="904"/>
                      <a:pt x="4" y="904"/>
                      <a:pt x="5" y="904"/>
                    </a:cubicBezTo>
                    <a:cubicBezTo>
                      <a:pt x="3" y="903"/>
                      <a:pt x="3" y="903"/>
                      <a:pt x="3" y="903"/>
                    </a:cubicBezTo>
                    <a:cubicBezTo>
                      <a:pt x="4" y="904"/>
                      <a:pt x="4" y="904"/>
                      <a:pt x="4" y="904"/>
                    </a:cubicBezTo>
                    <a:cubicBezTo>
                      <a:pt x="3" y="903"/>
                      <a:pt x="3" y="903"/>
                      <a:pt x="3" y="903"/>
                    </a:cubicBezTo>
                    <a:cubicBezTo>
                      <a:pt x="3" y="904"/>
                      <a:pt x="3" y="904"/>
                      <a:pt x="3" y="904"/>
                    </a:cubicBezTo>
                    <a:cubicBezTo>
                      <a:pt x="4" y="904"/>
                      <a:pt x="4" y="904"/>
                      <a:pt x="4" y="904"/>
                    </a:cubicBezTo>
                    <a:cubicBezTo>
                      <a:pt x="3" y="903"/>
                      <a:pt x="3" y="903"/>
                      <a:pt x="3" y="903"/>
                    </a:cubicBezTo>
                    <a:cubicBezTo>
                      <a:pt x="3" y="904"/>
                      <a:pt x="3" y="904"/>
                      <a:pt x="3" y="904"/>
                    </a:cubicBezTo>
                    <a:cubicBezTo>
                      <a:pt x="3" y="903"/>
                      <a:pt x="3" y="903"/>
                      <a:pt x="3" y="903"/>
                    </a:cubicBezTo>
                    <a:cubicBezTo>
                      <a:pt x="3" y="904"/>
                      <a:pt x="3" y="904"/>
                      <a:pt x="3" y="904"/>
                    </a:cubicBezTo>
                    <a:cubicBezTo>
                      <a:pt x="3" y="904"/>
                      <a:pt x="3" y="904"/>
                      <a:pt x="3" y="904"/>
                    </a:cubicBezTo>
                    <a:cubicBezTo>
                      <a:pt x="3" y="903"/>
                      <a:pt x="3" y="903"/>
                      <a:pt x="3" y="903"/>
                    </a:cubicBezTo>
                    <a:cubicBezTo>
                      <a:pt x="3" y="904"/>
                      <a:pt x="3" y="904"/>
                      <a:pt x="3" y="904"/>
                    </a:cubicBezTo>
                    <a:cubicBezTo>
                      <a:pt x="3" y="904"/>
                      <a:pt x="3" y="904"/>
                      <a:pt x="3" y="904"/>
                    </a:cubicBezTo>
                    <a:cubicBezTo>
                      <a:pt x="4" y="905"/>
                      <a:pt x="7" y="906"/>
                      <a:pt x="10" y="908"/>
                    </a:cubicBezTo>
                    <a:cubicBezTo>
                      <a:pt x="16" y="910"/>
                      <a:pt x="25" y="914"/>
                      <a:pt x="32" y="917"/>
                    </a:cubicBezTo>
                    <a:cubicBezTo>
                      <a:pt x="35" y="919"/>
                      <a:pt x="38" y="920"/>
                      <a:pt x="40" y="921"/>
                    </a:cubicBezTo>
                    <a:cubicBezTo>
                      <a:pt x="42" y="922"/>
                      <a:pt x="43" y="922"/>
                      <a:pt x="43" y="923"/>
                    </a:cubicBezTo>
                    <a:cubicBezTo>
                      <a:pt x="44" y="923"/>
                      <a:pt x="44" y="923"/>
                      <a:pt x="44" y="923"/>
                    </a:cubicBezTo>
                    <a:cubicBezTo>
                      <a:pt x="44" y="923"/>
                      <a:pt x="44" y="923"/>
                      <a:pt x="44" y="923"/>
                    </a:cubicBezTo>
                    <a:cubicBezTo>
                      <a:pt x="45" y="923"/>
                      <a:pt x="45" y="923"/>
                      <a:pt x="45" y="923"/>
                    </a:cubicBezTo>
                    <a:cubicBezTo>
                      <a:pt x="45" y="923"/>
                      <a:pt x="45" y="923"/>
                      <a:pt x="45" y="923"/>
                    </a:cubicBezTo>
                    <a:cubicBezTo>
                      <a:pt x="46" y="923"/>
                      <a:pt x="46" y="923"/>
                      <a:pt x="46" y="923"/>
                    </a:cubicBezTo>
                    <a:cubicBezTo>
                      <a:pt x="46" y="922"/>
                      <a:pt x="46" y="922"/>
                      <a:pt x="46" y="922"/>
                    </a:cubicBezTo>
                    <a:cubicBezTo>
                      <a:pt x="47" y="922"/>
                      <a:pt x="47" y="922"/>
                      <a:pt x="47" y="922"/>
                    </a:cubicBezTo>
                    <a:cubicBezTo>
                      <a:pt x="46" y="921"/>
                      <a:pt x="46" y="921"/>
                      <a:pt x="46" y="921"/>
                    </a:cubicBezTo>
                    <a:cubicBezTo>
                      <a:pt x="46" y="920"/>
                      <a:pt x="46" y="920"/>
                      <a:pt x="45" y="920"/>
                    </a:cubicBezTo>
                    <a:cubicBezTo>
                      <a:pt x="44" y="919"/>
                      <a:pt x="41" y="916"/>
                      <a:pt x="36" y="914"/>
                    </a:cubicBezTo>
                    <a:cubicBezTo>
                      <a:pt x="30" y="910"/>
                      <a:pt x="22" y="905"/>
                      <a:pt x="16" y="902"/>
                    </a:cubicBezTo>
                    <a:cubicBezTo>
                      <a:pt x="13" y="900"/>
                      <a:pt x="10" y="898"/>
                      <a:pt x="8" y="897"/>
                    </a:cubicBezTo>
                    <a:cubicBezTo>
                      <a:pt x="7" y="896"/>
                      <a:pt x="6" y="896"/>
                      <a:pt x="5" y="895"/>
                    </a:cubicBezTo>
                    <a:cubicBezTo>
                      <a:pt x="5" y="895"/>
                      <a:pt x="5" y="895"/>
                      <a:pt x="5" y="895"/>
                    </a:cubicBezTo>
                    <a:cubicBezTo>
                      <a:pt x="5" y="895"/>
                      <a:pt x="5" y="895"/>
                      <a:pt x="5" y="895"/>
                    </a:cubicBezTo>
                    <a:cubicBezTo>
                      <a:pt x="4" y="896"/>
                      <a:pt x="4" y="896"/>
                      <a:pt x="4" y="896"/>
                    </a:cubicBezTo>
                    <a:cubicBezTo>
                      <a:pt x="5" y="895"/>
                      <a:pt x="5" y="895"/>
                      <a:pt x="5" y="895"/>
                    </a:cubicBezTo>
                    <a:cubicBezTo>
                      <a:pt x="5" y="895"/>
                      <a:pt x="5" y="895"/>
                      <a:pt x="5" y="895"/>
                    </a:cubicBezTo>
                    <a:cubicBezTo>
                      <a:pt x="4" y="896"/>
                      <a:pt x="4" y="896"/>
                      <a:pt x="4" y="896"/>
                    </a:cubicBezTo>
                    <a:cubicBezTo>
                      <a:pt x="5" y="895"/>
                      <a:pt x="5" y="895"/>
                      <a:pt x="5" y="895"/>
                    </a:cubicBezTo>
                    <a:cubicBezTo>
                      <a:pt x="4" y="896"/>
                      <a:pt x="4" y="896"/>
                      <a:pt x="4" y="896"/>
                    </a:cubicBezTo>
                    <a:cubicBezTo>
                      <a:pt x="5" y="895"/>
                      <a:pt x="5" y="895"/>
                      <a:pt x="5" y="895"/>
                    </a:cubicBezTo>
                    <a:cubicBezTo>
                      <a:pt x="5" y="895"/>
                      <a:pt x="5" y="895"/>
                      <a:pt x="5" y="895"/>
                    </a:cubicBezTo>
                    <a:cubicBezTo>
                      <a:pt x="4" y="896"/>
                      <a:pt x="4" y="896"/>
                      <a:pt x="4" y="896"/>
                    </a:cubicBezTo>
                    <a:cubicBezTo>
                      <a:pt x="5" y="895"/>
                      <a:pt x="5" y="895"/>
                      <a:pt x="5" y="895"/>
                    </a:cubicBezTo>
                    <a:cubicBezTo>
                      <a:pt x="4" y="896"/>
                      <a:pt x="4" y="896"/>
                      <a:pt x="4" y="896"/>
                    </a:cubicBezTo>
                    <a:cubicBezTo>
                      <a:pt x="5" y="896"/>
                      <a:pt x="5" y="896"/>
                      <a:pt x="5" y="896"/>
                    </a:cubicBezTo>
                    <a:cubicBezTo>
                      <a:pt x="5" y="895"/>
                      <a:pt x="5" y="895"/>
                      <a:pt x="5" y="895"/>
                    </a:cubicBezTo>
                    <a:cubicBezTo>
                      <a:pt x="4" y="896"/>
                      <a:pt x="4" y="896"/>
                      <a:pt x="4" y="896"/>
                    </a:cubicBezTo>
                    <a:cubicBezTo>
                      <a:pt x="5" y="896"/>
                      <a:pt x="5" y="896"/>
                      <a:pt x="5" y="896"/>
                    </a:cubicBezTo>
                    <a:cubicBezTo>
                      <a:pt x="4" y="896"/>
                      <a:pt x="4" y="896"/>
                      <a:pt x="4" y="896"/>
                    </a:cubicBezTo>
                    <a:cubicBezTo>
                      <a:pt x="3" y="897"/>
                      <a:pt x="3" y="897"/>
                      <a:pt x="3" y="897"/>
                    </a:cubicBezTo>
                    <a:cubicBezTo>
                      <a:pt x="43" y="916"/>
                      <a:pt x="43" y="916"/>
                      <a:pt x="43" y="916"/>
                    </a:cubicBezTo>
                    <a:cubicBezTo>
                      <a:pt x="44" y="916"/>
                      <a:pt x="45" y="916"/>
                      <a:pt x="45" y="915"/>
                    </a:cubicBezTo>
                    <a:cubicBezTo>
                      <a:pt x="45" y="915"/>
                      <a:pt x="45" y="914"/>
                      <a:pt x="44" y="914"/>
                    </a:cubicBezTo>
                    <a:cubicBezTo>
                      <a:pt x="3" y="888"/>
                      <a:pt x="3" y="888"/>
                      <a:pt x="3" y="888"/>
                    </a:cubicBezTo>
                    <a:cubicBezTo>
                      <a:pt x="2" y="889"/>
                      <a:pt x="2" y="889"/>
                      <a:pt x="2" y="889"/>
                    </a:cubicBezTo>
                    <a:cubicBezTo>
                      <a:pt x="3" y="890"/>
                      <a:pt x="3" y="890"/>
                      <a:pt x="3" y="890"/>
                    </a:cubicBezTo>
                    <a:cubicBezTo>
                      <a:pt x="2" y="889"/>
                      <a:pt x="2" y="889"/>
                      <a:pt x="2" y="889"/>
                    </a:cubicBezTo>
                    <a:cubicBezTo>
                      <a:pt x="3" y="890"/>
                      <a:pt x="3" y="890"/>
                      <a:pt x="3" y="890"/>
                    </a:cubicBezTo>
                    <a:cubicBezTo>
                      <a:pt x="3" y="890"/>
                      <a:pt x="3" y="890"/>
                      <a:pt x="3" y="890"/>
                    </a:cubicBezTo>
                    <a:cubicBezTo>
                      <a:pt x="2" y="889"/>
                      <a:pt x="2" y="889"/>
                      <a:pt x="2" y="889"/>
                    </a:cubicBezTo>
                    <a:cubicBezTo>
                      <a:pt x="3" y="890"/>
                      <a:pt x="3" y="890"/>
                      <a:pt x="3" y="890"/>
                    </a:cubicBezTo>
                    <a:cubicBezTo>
                      <a:pt x="2" y="889"/>
                      <a:pt x="2" y="889"/>
                      <a:pt x="2" y="889"/>
                    </a:cubicBezTo>
                    <a:cubicBezTo>
                      <a:pt x="2" y="890"/>
                      <a:pt x="2" y="890"/>
                      <a:pt x="2" y="890"/>
                    </a:cubicBezTo>
                    <a:cubicBezTo>
                      <a:pt x="3" y="890"/>
                      <a:pt x="3" y="890"/>
                      <a:pt x="3" y="890"/>
                    </a:cubicBezTo>
                    <a:cubicBezTo>
                      <a:pt x="2" y="889"/>
                      <a:pt x="2" y="889"/>
                      <a:pt x="2" y="889"/>
                    </a:cubicBezTo>
                    <a:cubicBezTo>
                      <a:pt x="2" y="890"/>
                      <a:pt x="2" y="890"/>
                      <a:pt x="2" y="890"/>
                    </a:cubicBezTo>
                    <a:cubicBezTo>
                      <a:pt x="2" y="890"/>
                      <a:pt x="2" y="890"/>
                      <a:pt x="2" y="890"/>
                    </a:cubicBezTo>
                    <a:cubicBezTo>
                      <a:pt x="2" y="890"/>
                      <a:pt x="2" y="890"/>
                      <a:pt x="2" y="890"/>
                    </a:cubicBezTo>
                    <a:cubicBezTo>
                      <a:pt x="2" y="890"/>
                      <a:pt x="2" y="890"/>
                      <a:pt x="2" y="890"/>
                    </a:cubicBezTo>
                    <a:cubicBezTo>
                      <a:pt x="2" y="890"/>
                      <a:pt x="2" y="890"/>
                      <a:pt x="2" y="890"/>
                    </a:cubicBezTo>
                    <a:cubicBezTo>
                      <a:pt x="2" y="890"/>
                      <a:pt x="2" y="890"/>
                      <a:pt x="2" y="890"/>
                    </a:cubicBezTo>
                    <a:cubicBezTo>
                      <a:pt x="2" y="890"/>
                      <a:pt x="3" y="891"/>
                      <a:pt x="5" y="891"/>
                    </a:cubicBezTo>
                    <a:cubicBezTo>
                      <a:pt x="9" y="893"/>
                      <a:pt x="19" y="899"/>
                      <a:pt x="28" y="903"/>
                    </a:cubicBezTo>
                    <a:cubicBezTo>
                      <a:pt x="32" y="906"/>
                      <a:pt x="36" y="908"/>
                      <a:pt x="39" y="909"/>
                    </a:cubicBezTo>
                    <a:cubicBezTo>
                      <a:pt x="41" y="910"/>
                      <a:pt x="42" y="911"/>
                      <a:pt x="43" y="911"/>
                    </a:cubicBezTo>
                    <a:cubicBezTo>
                      <a:pt x="43" y="912"/>
                      <a:pt x="44" y="912"/>
                      <a:pt x="44" y="912"/>
                    </a:cubicBezTo>
                    <a:cubicBezTo>
                      <a:pt x="45" y="912"/>
                      <a:pt x="45" y="912"/>
                      <a:pt x="45" y="912"/>
                    </a:cubicBezTo>
                    <a:cubicBezTo>
                      <a:pt x="45" y="912"/>
                      <a:pt x="45" y="912"/>
                      <a:pt x="45" y="912"/>
                    </a:cubicBezTo>
                    <a:cubicBezTo>
                      <a:pt x="46" y="912"/>
                      <a:pt x="46" y="912"/>
                      <a:pt x="46" y="912"/>
                    </a:cubicBezTo>
                    <a:cubicBezTo>
                      <a:pt x="47" y="911"/>
                      <a:pt x="47" y="911"/>
                      <a:pt x="47" y="911"/>
                    </a:cubicBezTo>
                    <a:cubicBezTo>
                      <a:pt x="47" y="911"/>
                      <a:pt x="47" y="911"/>
                      <a:pt x="47" y="910"/>
                    </a:cubicBezTo>
                    <a:cubicBezTo>
                      <a:pt x="47" y="910"/>
                      <a:pt x="47" y="910"/>
                      <a:pt x="46" y="909"/>
                    </a:cubicBezTo>
                    <a:cubicBezTo>
                      <a:pt x="46" y="909"/>
                      <a:pt x="44" y="908"/>
                      <a:pt x="39" y="905"/>
                    </a:cubicBezTo>
                    <a:cubicBezTo>
                      <a:pt x="33" y="902"/>
                      <a:pt x="24" y="896"/>
                      <a:pt x="16" y="892"/>
                    </a:cubicBezTo>
                    <a:cubicBezTo>
                      <a:pt x="13" y="889"/>
                      <a:pt x="9" y="887"/>
                      <a:pt x="7" y="885"/>
                    </a:cubicBezTo>
                    <a:cubicBezTo>
                      <a:pt x="6" y="885"/>
                      <a:pt x="5" y="884"/>
                      <a:pt x="4" y="883"/>
                    </a:cubicBezTo>
                    <a:cubicBezTo>
                      <a:pt x="3" y="883"/>
                      <a:pt x="3" y="883"/>
                      <a:pt x="3" y="883"/>
                    </a:cubicBezTo>
                    <a:cubicBezTo>
                      <a:pt x="3" y="883"/>
                      <a:pt x="3" y="883"/>
                      <a:pt x="3" y="883"/>
                    </a:cubicBezTo>
                    <a:cubicBezTo>
                      <a:pt x="3" y="883"/>
                      <a:pt x="3" y="883"/>
                      <a:pt x="3" y="883"/>
                    </a:cubicBezTo>
                    <a:cubicBezTo>
                      <a:pt x="3" y="883"/>
                      <a:pt x="3" y="883"/>
                      <a:pt x="3" y="883"/>
                    </a:cubicBezTo>
                    <a:cubicBezTo>
                      <a:pt x="3" y="883"/>
                      <a:pt x="3" y="883"/>
                      <a:pt x="3" y="883"/>
                    </a:cubicBezTo>
                    <a:cubicBezTo>
                      <a:pt x="3" y="883"/>
                      <a:pt x="3" y="883"/>
                      <a:pt x="3" y="883"/>
                    </a:cubicBezTo>
                    <a:cubicBezTo>
                      <a:pt x="3" y="883"/>
                      <a:pt x="3" y="883"/>
                      <a:pt x="3" y="883"/>
                    </a:cubicBezTo>
                    <a:cubicBezTo>
                      <a:pt x="2" y="883"/>
                      <a:pt x="2" y="883"/>
                      <a:pt x="2" y="883"/>
                    </a:cubicBezTo>
                    <a:cubicBezTo>
                      <a:pt x="3" y="883"/>
                      <a:pt x="3" y="883"/>
                      <a:pt x="3" y="883"/>
                    </a:cubicBezTo>
                    <a:cubicBezTo>
                      <a:pt x="3" y="883"/>
                      <a:pt x="3" y="883"/>
                      <a:pt x="3" y="883"/>
                    </a:cubicBezTo>
                    <a:cubicBezTo>
                      <a:pt x="2" y="883"/>
                      <a:pt x="2" y="883"/>
                      <a:pt x="2" y="883"/>
                    </a:cubicBezTo>
                    <a:cubicBezTo>
                      <a:pt x="3" y="883"/>
                      <a:pt x="3" y="883"/>
                      <a:pt x="3" y="883"/>
                    </a:cubicBezTo>
                    <a:cubicBezTo>
                      <a:pt x="2" y="883"/>
                      <a:pt x="2" y="883"/>
                      <a:pt x="2" y="883"/>
                    </a:cubicBezTo>
                    <a:cubicBezTo>
                      <a:pt x="3" y="884"/>
                      <a:pt x="3" y="884"/>
                      <a:pt x="3" y="884"/>
                    </a:cubicBezTo>
                    <a:cubicBezTo>
                      <a:pt x="3" y="883"/>
                      <a:pt x="3" y="883"/>
                      <a:pt x="3" y="883"/>
                    </a:cubicBezTo>
                    <a:cubicBezTo>
                      <a:pt x="2" y="883"/>
                      <a:pt x="2" y="883"/>
                      <a:pt x="2" y="883"/>
                    </a:cubicBezTo>
                    <a:cubicBezTo>
                      <a:pt x="3" y="884"/>
                      <a:pt x="3" y="884"/>
                      <a:pt x="3" y="884"/>
                    </a:cubicBezTo>
                    <a:cubicBezTo>
                      <a:pt x="3" y="884"/>
                      <a:pt x="3" y="884"/>
                      <a:pt x="3" y="884"/>
                    </a:cubicBezTo>
                    <a:cubicBezTo>
                      <a:pt x="2" y="883"/>
                      <a:pt x="2" y="883"/>
                      <a:pt x="2" y="883"/>
                    </a:cubicBezTo>
                    <a:cubicBezTo>
                      <a:pt x="2" y="885"/>
                      <a:pt x="2" y="885"/>
                      <a:pt x="2" y="885"/>
                    </a:cubicBezTo>
                    <a:cubicBezTo>
                      <a:pt x="3" y="884"/>
                      <a:pt x="3" y="884"/>
                      <a:pt x="3" y="884"/>
                    </a:cubicBezTo>
                    <a:cubicBezTo>
                      <a:pt x="2" y="883"/>
                      <a:pt x="2" y="883"/>
                      <a:pt x="2" y="883"/>
                    </a:cubicBezTo>
                    <a:cubicBezTo>
                      <a:pt x="2" y="885"/>
                      <a:pt x="2" y="885"/>
                      <a:pt x="2" y="885"/>
                    </a:cubicBezTo>
                    <a:cubicBezTo>
                      <a:pt x="2" y="884"/>
                      <a:pt x="2" y="884"/>
                      <a:pt x="2" y="884"/>
                    </a:cubicBezTo>
                    <a:cubicBezTo>
                      <a:pt x="2" y="885"/>
                      <a:pt x="2" y="885"/>
                      <a:pt x="2" y="885"/>
                    </a:cubicBezTo>
                    <a:cubicBezTo>
                      <a:pt x="2" y="885"/>
                      <a:pt x="2" y="885"/>
                      <a:pt x="2" y="885"/>
                    </a:cubicBezTo>
                    <a:cubicBezTo>
                      <a:pt x="2" y="884"/>
                      <a:pt x="2" y="884"/>
                      <a:pt x="2" y="884"/>
                    </a:cubicBezTo>
                    <a:cubicBezTo>
                      <a:pt x="2" y="885"/>
                      <a:pt x="2" y="885"/>
                      <a:pt x="2" y="885"/>
                    </a:cubicBezTo>
                    <a:cubicBezTo>
                      <a:pt x="2" y="884"/>
                      <a:pt x="2" y="884"/>
                      <a:pt x="2" y="884"/>
                    </a:cubicBezTo>
                    <a:cubicBezTo>
                      <a:pt x="2" y="885"/>
                      <a:pt x="2" y="885"/>
                      <a:pt x="2" y="885"/>
                    </a:cubicBezTo>
                    <a:cubicBezTo>
                      <a:pt x="2" y="885"/>
                      <a:pt x="2" y="885"/>
                      <a:pt x="2" y="885"/>
                    </a:cubicBezTo>
                    <a:cubicBezTo>
                      <a:pt x="2" y="884"/>
                      <a:pt x="2" y="884"/>
                      <a:pt x="2" y="884"/>
                    </a:cubicBezTo>
                    <a:cubicBezTo>
                      <a:pt x="2" y="885"/>
                      <a:pt x="2" y="885"/>
                      <a:pt x="2" y="885"/>
                    </a:cubicBezTo>
                    <a:cubicBezTo>
                      <a:pt x="2" y="885"/>
                      <a:pt x="3" y="885"/>
                      <a:pt x="4" y="886"/>
                    </a:cubicBezTo>
                    <a:cubicBezTo>
                      <a:pt x="9" y="888"/>
                      <a:pt x="19" y="892"/>
                      <a:pt x="27" y="897"/>
                    </a:cubicBezTo>
                    <a:cubicBezTo>
                      <a:pt x="31" y="899"/>
                      <a:pt x="35" y="901"/>
                      <a:pt x="38" y="902"/>
                    </a:cubicBezTo>
                    <a:cubicBezTo>
                      <a:pt x="40" y="903"/>
                      <a:pt x="41" y="904"/>
                      <a:pt x="42" y="904"/>
                    </a:cubicBezTo>
                    <a:cubicBezTo>
                      <a:pt x="43" y="904"/>
                      <a:pt x="43" y="904"/>
                      <a:pt x="43" y="904"/>
                    </a:cubicBezTo>
                    <a:cubicBezTo>
                      <a:pt x="44" y="905"/>
                      <a:pt x="44" y="905"/>
                      <a:pt x="45" y="905"/>
                    </a:cubicBezTo>
                    <a:cubicBezTo>
                      <a:pt x="45" y="905"/>
                      <a:pt x="45" y="905"/>
                      <a:pt x="45" y="905"/>
                    </a:cubicBezTo>
                    <a:cubicBezTo>
                      <a:pt x="45" y="905"/>
                      <a:pt x="46" y="904"/>
                      <a:pt x="46" y="904"/>
                    </a:cubicBezTo>
                    <a:cubicBezTo>
                      <a:pt x="46" y="904"/>
                      <a:pt x="46" y="903"/>
                      <a:pt x="46" y="903"/>
                    </a:cubicBezTo>
                    <a:cubicBezTo>
                      <a:pt x="46" y="902"/>
                      <a:pt x="46" y="902"/>
                      <a:pt x="45" y="902"/>
                    </a:cubicBezTo>
                    <a:cubicBezTo>
                      <a:pt x="45" y="902"/>
                      <a:pt x="43" y="900"/>
                      <a:pt x="39" y="898"/>
                    </a:cubicBezTo>
                    <a:cubicBezTo>
                      <a:pt x="33" y="894"/>
                      <a:pt x="24" y="889"/>
                      <a:pt x="17" y="884"/>
                    </a:cubicBezTo>
                    <a:cubicBezTo>
                      <a:pt x="13" y="882"/>
                      <a:pt x="10" y="880"/>
                      <a:pt x="7" y="878"/>
                    </a:cubicBezTo>
                    <a:cubicBezTo>
                      <a:pt x="6" y="878"/>
                      <a:pt x="5" y="877"/>
                      <a:pt x="4" y="877"/>
                    </a:cubicBezTo>
                    <a:cubicBezTo>
                      <a:pt x="4" y="876"/>
                      <a:pt x="4" y="876"/>
                      <a:pt x="4" y="876"/>
                    </a:cubicBezTo>
                    <a:cubicBezTo>
                      <a:pt x="4" y="876"/>
                      <a:pt x="4" y="876"/>
                      <a:pt x="4" y="876"/>
                    </a:cubicBezTo>
                    <a:cubicBezTo>
                      <a:pt x="4" y="876"/>
                      <a:pt x="4" y="876"/>
                      <a:pt x="4" y="876"/>
                    </a:cubicBezTo>
                    <a:cubicBezTo>
                      <a:pt x="3" y="877"/>
                      <a:pt x="3" y="877"/>
                      <a:pt x="3" y="877"/>
                    </a:cubicBezTo>
                    <a:cubicBezTo>
                      <a:pt x="4" y="876"/>
                      <a:pt x="4" y="876"/>
                      <a:pt x="4" y="876"/>
                    </a:cubicBezTo>
                    <a:cubicBezTo>
                      <a:pt x="4" y="876"/>
                      <a:pt x="4" y="876"/>
                      <a:pt x="4" y="876"/>
                    </a:cubicBezTo>
                    <a:cubicBezTo>
                      <a:pt x="3" y="877"/>
                      <a:pt x="3" y="877"/>
                      <a:pt x="3" y="877"/>
                    </a:cubicBezTo>
                    <a:cubicBezTo>
                      <a:pt x="4" y="876"/>
                      <a:pt x="4" y="876"/>
                      <a:pt x="4" y="876"/>
                    </a:cubicBezTo>
                    <a:cubicBezTo>
                      <a:pt x="3" y="877"/>
                      <a:pt x="3" y="877"/>
                      <a:pt x="3" y="877"/>
                    </a:cubicBezTo>
                    <a:cubicBezTo>
                      <a:pt x="4" y="877"/>
                      <a:pt x="4" y="877"/>
                      <a:pt x="4" y="877"/>
                    </a:cubicBezTo>
                    <a:cubicBezTo>
                      <a:pt x="4" y="876"/>
                      <a:pt x="4" y="876"/>
                      <a:pt x="4" y="876"/>
                    </a:cubicBezTo>
                    <a:cubicBezTo>
                      <a:pt x="3" y="877"/>
                      <a:pt x="3" y="877"/>
                      <a:pt x="3" y="877"/>
                    </a:cubicBezTo>
                    <a:cubicBezTo>
                      <a:pt x="4" y="877"/>
                      <a:pt x="4" y="877"/>
                      <a:pt x="4" y="877"/>
                    </a:cubicBezTo>
                    <a:cubicBezTo>
                      <a:pt x="3" y="877"/>
                      <a:pt x="3" y="877"/>
                      <a:pt x="3" y="877"/>
                    </a:cubicBezTo>
                    <a:cubicBezTo>
                      <a:pt x="4" y="878"/>
                      <a:pt x="4" y="878"/>
                      <a:pt x="4" y="878"/>
                    </a:cubicBezTo>
                    <a:cubicBezTo>
                      <a:pt x="4" y="877"/>
                      <a:pt x="4" y="877"/>
                      <a:pt x="4" y="877"/>
                    </a:cubicBezTo>
                    <a:cubicBezTo>
                      <a:pt x="3" y="877"/>
                      <a:pt x="3" y="877"/>
                      <a:pt x="3" y="877"/>
                    </a:cubicBezTo>
                    <a:cubicBezTo>
                      <a:pt x="4" y="878"/>
                      <a:pt x="4" y="878"/>
                      <a:pt x="4" y="878"/>
                    </a:cubicBezTo>
                    <a:cubicBezTo>
                      <a:pt x="3" y="877"/>
                      <a:pt x="3" y="877"/>
                      <a:pt x="3" y="877"/>
                    </a:cubicBezTo>
                    <a:cubicBezTo>
                      <a:pt x="2" y="878"/>
                      <a:pt x="2" y="878"/>
                      <a:pt x="2" y="878"/>
                    </a:cubicBezTo>
                    <a:cubicBezTo>
                      <a:pt x="44" y="898"/>
                      <a:pt x="44" y="898"/>
                      <a:pt x="44" y="898"/>
                    </a:cubicBezTo>
                    <a:cubicBezTo>
                      <a:pt x="45" y="898"/>
                      <a:pt x="46" y="898"/>
                      <a:pt x="46" y="897"/>
                    </a:cubicBezTo>
                    <a:cubicBezTo>
                      <a:pt x="46" y="897"/>
                      <a:pt x="46" y="896"/>
                      <a:pt x="46" y="895"/>
                    </a:cubicBezTo>
                    <a:cubicBezTo>
                      <a:pt x="4" y="870"/>
                      <a:pt x="4" y="870"/>
                      <a:pt x="4" y="870"/>
                    </a:cubicBezTo>
                    <a:cubicBezTo>
                      <a:pt x="3" y="871"/>
                      <a:pt x="3" y="871"/>
                      <a:pt x="3" y="871"/>
                    </a:cubicBezTo>
                    <a:cubicBezTo>
                      <a:pt x="5" y="872"/>
                      <a:pt x="5" y="872"/>
                      <a:pt x="5" y="872"/>
                    </a:cubicBezTo>
                    <a:cubicBezTo>
                      <a:pt x="4" y="871"/>
                      <a:pt x="4" y="871"/>
                      <a:pt x="4" y="871"/>
                    </a:cubicBezTo>
                    <a:cubicBezTo>
                      <a:pt x="4" y="872"/>
                      <a:pt x="4" y="872"/>
                      <a:pt x="4" y="872"/>
                    </a:cubicBezTo>
                    <a:cubicBezTo>
                      <a:pt x="4" y="872"/>
                      <a:pt x="5" y="872"/>
                      <a:pt x="5" y="872"/>
                    </a:cubicBezTo>
                    <a:cubicBezTo>
                      <a:pt x="4" y="871"/>
                      <a:pt x="4" y="871"/>
                      <a:pt x="4" y="871"/>
                    </a:cubicBezTo>
                    <a:cubicBezTo>
                      <a:pt x="4" y="872"/>
                      <a:pt x="4" y="872"/>
                      <a:pt x="4" y="872"/>
                    </a:cubicBezTo>
                    <a:cubicBezTo>
                      <a:pt x="4" y="871"/>
                      <a:pt x="4" y="871"/>
                      <a:pt x="4" y="871"/>
                    </a:cubicBezTo>
                    <a:cubicBezTo>
                      <a:pt x="4" y="872"/>
                      <a:pt x="4" y="872"/>
                      <a:pt x="4" y="872"/>
                    </a:cubicBezTo>
                    <a:cubicBezTo>
                      <a:pt x="4" y="872"/>
                      <a:pt x="4" y="872"/>
                      <a:pt x="4" y="872"/>
                    </a:cubicBezTo>
                    <a:cubicBezTo>
                      <a:pt x="4" y="871"/>
                      <a:pt x="4" y="871"/>
                      <a:pt x="4" y="871"/>
                    </a:cubicBezTo>
                    <a:cubicBezTo>
                      <a:pt x="4" y="872"/>
                      <a:pt x="4" y="872"/>
                      <a:pt x="4" y="872"/>
                    </a:cubicBezTo>
                    <a:cubicBezTo>
                      <a:pt x="4" y="872"/>
                      <a:pt x="4" y="872"/>
                      <a:pt x="4" y="872"/>
                    </a:cubicBezTo>
                    <a:cubicBezTo>
                      <a:pt x="4" y="872"/>
                      <a:pt x="4" y="872"/>
                      <a:pt x="4" y="872"/>
                    </a:cubicBezTo>
                    <a:cubicBezTo>
                      <a:pt x="4" y="872"/>
                      <a:pt x="4" y="872"/>
                      <a:pt x="4" y="872"/>
                    </a:cubicBezTo>
                    <a:cubicBezTo>
                      <a:pt x="4" y="872"/>
                      <a:pt x="4" y="872"/>
                      <a:pt x="4" y="872"/>
                    </a:cubicBezTo>
                    <a:cubicBezTo>
                      <a:pt x="4" y="872"/>
                      <a:pt x="4" y="872"/>
                      <a:pt x="4" y="872"/>
                    </a:cubicBezTo>
                    <a:cubicBezTo>
                      <a:pt x="4" y="872"/>
                      <a:pt x="5" y="873"/>
                      <a:pt x="6" y="873"/>
                    </a:cubicBezTo>
                    <a:cubicBezTo>
                      <a:pt x="11" y="875"/>
                      <a:pt x="21" y="879"/>
                      <a:pt x="29" y="883"/>
                    </a:cubicBezTo>
                    <a:cubicBezTo>
                      <a:pt x="33" y="885"/>
                      <a:pt x="37" y="887"/>
                      <a:pt x="40" y="888"/>
                    </a:cubicBezTo>
                    <a:cubicBezTo>
                      <a:pt x="43" y="890"/>
                      <a:pt x="44" y="891"/>
                      <a:pt x="44" y="891"/>
                    </a:cubicBezTo>
                    <a:cubicBezTo>
                      <a:pt x="45" y="891"/>
                      <a:pt x="45" y="891"/>
                      <a:pt x="46" y="891"/>
                    </a:cubicBezTo>
                    <a:cubicBezTo>
                      <a:pt x="46" y="890"/>
                      <a:pt x="47" y="890"/>
                      <a:pt x="47" y="889"/>
                    </a:cubicBezTo>
                    <a:cubicBezTo>
                      <a:pt x="46" y="889"/>
                      <a:pt x="46" y="889"/>
                      <a:pt x="46" y="888"/>
                    </a:cubicBezTo>
                    <a:cubicBezTo>
                      <a:pt x="46" y="888"/>
                      <a:pt x="46" y="888"/>
                      <a:pt x="46" y="888"/>
                    </a:cubicBezTo>
                    <a:cubicBezTo>
                      <a:pt x="46" y="888"/>
                      <a:pt x="45" y="888"/>
                      <a:pt x="45" y="887"/>
                    </a:cubicBezTo>
                    <a:cubicBezTo>
                      <a:pt x="39" y="883"/>
                      <a:pt x="3" y="862"/>
                      <a:pt x="3" y="861"/>
                    </a:cubicBezTo>
                    <a:cubicBezTo>
                      <a:pt x="2" y="863"/>
                      <a:pt x="2" y="863"/>
                      <a:pt x="2" y="863"/>
                    </a:cubicBezTo>
                    <a:cubicBezTo>
                      <a:pt x="4" y="864"/>
                      <a:pt x="4" y="864"/>
                      <a:pt x="4" y="864"/>
                    </a:cubicBezTo>
                    <a:cubicBezTo>
                      <a:pt x="3" y="863"/>
                      <a:pt x="3" y="863"/>
                      <a:pt x="3" y="863"/>
                    </a:cubicBezTo>
                    <a:cubicBezTo>
                      <a:pt x="3" y="864"/>
                      <a:pt x="3" y="864"/>
                      <a:pt x="3" y="864"/>
                    </a:cubicBezTo>
                    <a:cubicBezTo>
                      <a:pt x="3" y="864"/>
                      <a:pt x="4" y="864"/>
                      <a:pt x="4" y="864"/>
                    </a:cubicBezTo>
                    <a:cubicBezTo>
                      <a:pt x="3" y="863"/>
                      <a:pt x="3" y="863"/>
                      <a:pt x="3" y="863"/>
                    </a:cubicBezTo>
                    <a:cubicBezTo>
                      <a:pt x="3" y="864"/>
                      <a:pt x="3" y="864"/>
                      <a:pt x="3" y="864"/>
                    </a:cubicBezTo>
                    <a:cubicBezTo>
                      <a:pt x="3" y="863"/>
                      <a:pt x="3" y="863"/>
                      <a:pt x="3" y="863"/>
                    </a:cubicBezTo>
                    <a:cubicBezTo>
                      <a:pt x="3" y="864"/>
                      <a:pt x="3" y="864"/>
                      <a:pt x="3" y="864"/>
                    </a:cubicBezTo>
                    <a:cubicBezTo>
                      <a:pt x="3" y="864"/>
                      <a:pt x="3" y="864"/>
                      <a:pt x="3" y="864"/>
                    </a:cubicBezTo>
                    <a:cubicBezTo>
                      <a:pt x="3" y="863"/>
                      <a:pt x="3" y="863"/>
                      <a:pt x="3" y="863"/>
                    </a:cubicBezTo>
                    <a:cubicBezTo>
                      <a:pt x="3" y="864"/>
                      <a:pt x="3" y="864"/>
                      <a:pt x="3" y="864"/>
                    </a:cubicBezTo>
                    <a:cubicBezTo>
                      <a:pt x="3" y="863"/>
                      <a:pt x="3" y="863"/>
                      <a:pt x="3" y="863"/>
                    </a:cubicBezTo>
                    <a:cubicBezTo>
                      <a:pt x="3" y="864"/>
                      <a:pt x="3" y="864"/>
                      <a:pt x="3" y="864"/>
                    </a:cubicBezTo>
                    <a:cubicBezTo>
                      <a:pt x="3" y="864"/>
                      <a:pt x="3" y="864"/>
                      <a:pt x="3" y="864"/>
                    </a:cubicBezTo>
                    <a:cubicBezTo>
                      <a:pt x="3" y="863"/>
                      <a:pt x="3" y="863"/>
                      <a:pt x="3" y="863"/>
                    </a:cubicBezTo>
                    <a:cubicBezTo>
                      <a:pt x="3" y="864"/>
                      <a:pt x="3" y="864"/>
                      <a:pt x="3" y="864"/>
                    </a:cubicBezTo>
                    <a:cubicBezTo>
                      <a:pt x="3" y="864"/>
                      <a:pt x="3" y="864"/>
                      <a:pt x="3" y="864"/>
                    </a:cubicBezTo>
                    <a:cubicBezTo>
                      <a:pt x="3" y="864"/>
                      <a:pt x="3" y="864"/>
                      <a:pt x="3" y="864"/>
                    </a:cubicBezTo>
                    <a:cubicBezTo>
                      <a:pt x="3" y="864"/>
                      <a:pt x="3" y="864"/>
                      <a:pt x="3" y="864"/>
                    </a:cubicBezTo>
                    <a:cubicBezTo>
                      <a:pt x="3" y="864"/>
                      <a:pt x="3" y="864"/>
                      <a:pt x="3" y="864"/>
                    </a:cubicBezTo>
                    <a:cubicBezTo>
                      <a:pt x="3" y="864"/>
                      <a:pt x="3" y="864"/>
                      <a:pt x="3" y="864"/>
                    </a:cubicBezTo>
                    <a:cubicBezTo>
                      <a:pt x="3" y="864"/>
                      <a:pt x="4" y="865"/>
                      <a:pt x="5" y="865"/>
                    </a:cubicBezTo>
                    <a:cubicBezTo>
                      <a:pt x="10" y="867"/>
                      <a:pt x="19" y="871"/>
                      <a:pt x="27" y="875"/>
                    </a:cubicBezTo>
                    <a:cubicBezTo>
                      <a:pt x="31" y="877"/>
                      <a:pt x="35" y="879"/>
                      <a:pt x="38" y="880"/>
                    </a:cubicBezTo>
                    <a:cubicBezTo>
                      <a:pt x="39" y="881"/>
                      <a:pt x="41" y="881"/>
                      <a:pt x="41" y="882"/>
                    </a:cubicBezTo>
                    <a:cubicBezTo>
                      <a:pt x="42" y="882"/>
                      <a:pt x="42" y="882"/>
                      <a:pt x="43" y="882"/>
                    </a:cubicBezTo>
                    <a:cubicBezTo>
                      <a:pt x="43" y="882"/>
                      <a:pt x="43" y="882"/>
                      <a:pt x="43" y="882"/>
                    </a:cubicBezTo>
                    <a:cubicBezTo>
                      <a:pt x="43" y="882"/>
                      <a:pt x="43" y="882"/>
                      <a:pt x="44" y="882"/>
                    </a:cubicBezTo>
                    <a:cubicBezTo>
                      <a:pt x="44" y="882"/>
                      <a:pt x="44" y="882"/>
                      <a:pt x="44" y="882"/>
                    </a:cubicBezTo>
                    <a:cubicBezTo>
                      <a:pt x="44" y="882"/>
                      <a:pt x="45" y="882"/>
                      <a:pt x="45" y="882"/>
                    </a:cubicBezTo>
                    <a:cubicBezTo>
                      <a:pt x="45" y="881"/>
                      <a:pt x="45" y="881"/>
                      <a:pt x="45" y="881"/>
                    </a:cubicBezTo>
                    <a:cubicBezTo>
                      <a:pt x="45" y="880"/>
                      <a:pt x="45" y="880"/>
                      <a:pt x="44" y="880"/>
                    </a:cubicBezTo>
                    <a:cubicBezTo>
                      <a:pt x="5" y="855"/>
                      <a:pt x="5" y="855"/>
                      <a:pt x="5" y="855"/>
                    </a:cubicBezTo>
                    <a:cubicBezTo>
                      <a:pt x="4" y="856"/>
                      <a:pt x="4" y="856"/>
                      <a:pt x="4" y="856"/>
                    </a:cubicBezTo>
                    <a:cubicBezTo>
                      <a:pt x="5" y="857"/>
                      <a:pt x="5" y="857"/>
                      <a:pt x="5" y="857"/>
                    </a:cubicBezTo>
                    <a:cubicBezTo>
                      <a:pt x="4" y="856"/>
                      <a:pt x="4" y="856"/>
                      <a:pt x="4" y="856"/>
                    </a:cubicBezTo>
                    <a:cubicBezTo>
                      <a:pt x="4" y="857"/>
                      <a:pt x="4" y="857"/>
                      <a:pt x="4" y="857"/>
                    </a:cubicBezTo>
                    <a:cubicBezTo>
                      <a:pt x="4" y="857"/>
                      <a:pt x="5" y="857"/>
                      <a:pt x="5" y="857"/>
                    </a:cubicBezTo>
                    <a:cubicBezTo>
                      <a:pt x="4" y="856"/>
                      <a:pt x="4" y="856"/>
                      <a:pt x="4" y="856"/>
                    </a:cubicBezTo>
                    <a:cubicBezTo>
                      <a:pt x="4" y="857"/>
                      <a:pt x="4" y="857"/>
                      <a:pt x="4" y="857"/>
                    </a:cubicBezTo>
                    <a:cubicBezTo>
                      <a:pt x="4" y="856"/>
                      <a:pt x="4" y="856"/>
                      <a:pt x="4" y="856"/>
                    </a:cubicBezTo>
                    <a:cubicBezTo>
                      <a:pt x="4" y="857"/>
                      <a:pt x="4" y="857"/>
                      <a:pt x="4" y="857"/>
                    </a:cubicBezTo>
                    <a:cubicBezTo>
                      <a:pt x="4" y="857"/>
                      <a:pt x="4" y="857"/>
                      <a:pt x="4" y="857"/>
                    </a:cubicBezTo>
                    <a:cubicBezTo>
                      <a:pt x="4" y="856"/>
                      <a:pt x="4" y="856"/>
                      <a:pt x="4" y="856"/>
                    </a:cubicBezTo>
                    <a:cubicBezTo>
                      <a:pt x="4" y="857"/>
                      <a:pt x="4" y="857"/>
                      <a:pt x="4" y="857"/>
                    </a:cubicBezTo>
                    <a:cubicBezTo>
                      <a:pt x="4" y="856"/>
                      <a:pt x="4" y="856"/>
                      <a:pt x="4" y="856"/>
                    </a:cubicBezTo>
                    <a:cubicBezTo>
                      <a:pt x="4" y="857"/>
                      <a:pt x="4" y="857"/>
                      <a:pt x="4" y="857"/>
                    </a:cubicBezTo>
                    <a:cubicBezTo>
                      <a:pt x="4" y="857"/>
                      <a:pt x="4" y="857"/>
                      <a:pt x="4" y="857"/>
                    </a:cubicBezTo>
                    <a:cubicBezTo>
                      <a:pt x="4" y="856"/>
                      <a:pt x="4" y="856"/>
                      <a:pt x="4" y="856"/>
                    </a:cubicBezTo>
                    <a:cubicBezTo>
                      <a:pt x="4" y="857"/>
                      <a:pt x="4" y="857"/>
                      <a:pt x="4" y="857"/>
                    </a:cubicBezTo>
                    <a:cubicBezTo>
                      <a:pt x="4" y="857"/>
                      <a:pt x="4" y="857"/>
                      <a:pt x="4" y="857"/>
                    </a:cubicBezTo>
                    <a:cubicBezTo>
                      <a:pt x="4" y="857"/>
                      <a:pt x="5" y="858"/>
                      <a:pt x="6" y="858"/>
                    </a:cubicBezTo>
                    <a:cubicBezTo>
                      <a:pt x="11" y="860"/>
                      <a:pt x="20" y="865"/>
                      <a:pt x="28" y="869"/>
                    </a:cubicBezTo>
                    <a:cubicBezTo>
                      <a:pt x="36" y="873"/>
                      <a:pt x="43" y="876"/>
                      <a:pt x="43" y="876"/>
                    </a:cubicBezTo>
                    <a:cubicBezTo>
                      <a:pt x="44" y="876"/>
                      <a:pt x="44" y="876"/>
                      <a:pt x="45" y="876"/>
                    </a:cubicBezTo>
                    <a:cubicBezTo>
                      <a:pt x="45" y="876"/>
                      <a:pt x="45" y="875"/>
                      <a:pt x="45" y="875"/>
                    </a:cubicBezTo>
                    <a:cubicBezTo>
                      <a:pt x="45" y="874"/>
                      <a:pt x="45" y="874"/>
                      <a:pt x="45" y="874"/>
                    </a:cubicBezTo>
                    <a:cubicBezTo>
                      <a:pt x="45" y="874"/>
                      <a:pt x="45" y="874"/>
                      <a:pt x="45" y="874"/>
                    </a:cubicBezTo>
                    <a:cubicBezTo>
                      <a:pt x="45" y="873"/>
                      <a:pt x="44" y="873"/>
                      <a:pt x="44" y="873"/>
                    </a:cubicBezTo>
                    <a:cubicBezTo>
                      <a:pt x="41" y="871"/>
                      <a:pt x="31" y="865"/>
                      <a:pt x="22" y="859"/>
                    </a:cubicBezTo>
                    <a:cubicBezTo>
                      <a:pt x="13" y="853"/>
                      <a:pt x="4" y="848"/>
                      <a:pt x="4" y="848"/>
                    </a:cubicBezTo>
                    <a:cubicBezTo>
                      <a:pt x="4" y="849"/>
                      <a:pt x="4" y="849"/>
                      <a:pt x="4" y="849"/>
                    </a:cubicBezTo>
                    <a:cubicBezTo>
                      <a:pt x="3" y="851"/>
                      <a:pt x="3" y="851"/>
                      <a:pt x="3" y="851"/>
                    </a:cubicBezTo>
                    <a:cubicBezTo>
                      <a:pt x="44" y="870"/>
                      <a:pt x="44" y="870"/>
                      <a:pt x="44" y="870"/>
                    </a:cubicBezTo>
                    <a:cubicBezTo>
                      <a:pt x="44" y="870"/>
                      <a:pt x="45" y="870"/>
                      <a:pt x="46" y="869"/>
                    </a:cubicBezTo>
                    <a:cubicBezTo>
                      <a:pt x="46" y="869"/>
                      <a:pt x="46" y="868"/>
                      <a:pt x="45" y="867"/>
                    </a:cubicBezTo>
                    <a:cubicBezTo>
                      <a:pt x="2" y="841"/>
                      <a:pt x="2" y="841"/>
                      <a:pt x="2" y="841"/>
                    </a:cubicBezTo>
                    <a:cubicBezTo>
                      <a:pt x="2" y="842"/>
                      <a:pt x="2" y="842"/>
                      <a:pt x="2" y="842"/>
                    </a:cubicBezTo>
                    <a:cubicBezTo>
                      <a:pt x="3" y="843"/>
                      <a:pt x="3" y="843"/>
                      <a:pt x="3" y="843"/>
                    </a:cubicBezTo>
                    <a:cubicBezTo>
                      <a:pt x="2" y="842"/>
                      <a:pt x="2" y="842"/>
                      <a:pt x="2" y="842"/>
                    </a:cubicBezTo>
                    <a:cubicBezTo>
                      <a:pt x="2" y="843"/>
                      <a:pt x="2" y="843"/>
                      <a:pt x="2" y="843"/>
                    </a:cubicBezTo>
                    <a:cubicBezTo>
                      <a:pt x="3" y="843"/>
                      <a:pt x="3" y="843"/>
                      <a:pt x="3" y="843"/>
                    </a:cubicBezTo>
                    <a:cubicBezTo>
                      <a:pt x="2" y="842"/>
                      <a:pt x="2" y="842"/>
                      <a:pt x="2" y="842"/>
                    </a:cubicBezTo>
                    <a:cubicBezTo>
                      <a:pt x="2" y="843"/>
                      <a:pt x="2" y="843"/>
                      <a:pt x="2" y="843"/>
                    </a:cubicBezTo>
                    <a:cubicBezTo>
                      <a:pt x="2" y="842"/>
                      <a:pt x="2" y="842"/>
                      <a:pt x="2" y="842"/>
                    </a:cubicBezTo>
                    <a:cubicBezTo>
                      <a:pt x="2" y="843"/>
                      <a:pt x="2" y="843"/>
                      <a:pt x="2" y="843"/>
                    </a:cubicBezTo>
                    <a:cubicBezTo>
                      <a:pt x="2" y="843"/>
                      <a:pt x="2" y="843"/>
                      <a:pt x="2" y="843"/>
                    </a:cubicBezTo>
                    <a:cubicBezTo>
                      <a:pt x="2" y="842"/>
                      <a:pt x="2" y="842"/>
                      <a:pt x="2" y="842"/>
                    </a:cubicBezTo>
                    <a:cubicBezTo>
                      <a:pt x="2" y="843"/>
                      <a:pt x="2" y="843"/>
                      <a:pt x="2" y="843"/>
                    </a:cubicBezTo>
                    <a:cubicBezTo>
                      <a:pt x="2" y="843"/>
                      <a:pt x="2" y="843"/>
                      <a:pt x="2" y="843"/>
                    </a:cubicBezTo>
                    <a:cubicBezTo>
                      <a:pt x="2" y="843"/>
                      <a:pt x="2" y="843"/>
                      <a:pt x="2" y="843"/>
                    </a:cubicBezTo>
                    <a:cubicBezTo>
                      <a:pt x="2" y="843"/>
                      <a:pt x="2" y="843"/>
                      <a:pt x="2" y="843"/>
                    </a:cubicBezTo>
                    <a:cubicBezTo>
                      <a:pt x="2" y="843"/>
                      <a:pt x="2" y="843"/>
                      <a:pt x="2" y="843"/>
                    </a:cubicBezTo>
                    <a:cubicBezTo>
                      <a:pt x="2" y="843"/>
                      <a:pt x="2" y="843"/>
                      <a:pt x="2" y="843"/>
                    </a:cubicBezTo>
                    <a:cubicBezTo>
                      <a:pt x="2" y="843"/>
                      <a:pt x="3" y="844"/>
                      <a:pt x="4" y="844"/>
                    </a:cubicBezTo>
                    <a:cubicBezTo>
                      <a:pt x="9" y="847"/>
                      <a:pt x="19" y="852"/>
                      <a:pt x="27" y="856"/>
                    </a:cubicBezTo>
                    <a:cubicBezTo>
                      <a:pt x="31" y="859"/>
                      <a:pt x="36" y="861"/>
                      <a:pt x="39" y="862"/>
                    </a:cubicBezTo>
                    <a:cubicBezTo>
                      <a:pt x="40" y="863"/>
                      <a:pt x="41" y="864"/>
                      <a:pt x="42" y="864"/>
                    </a:cubicBezTo>
                    <a:cubicBezTo>
                      <a:pt x="43" y="864"/>
                      <a:pt x="43" y="865"/>
                      <a:pt x="44" y="865"/>
                    </a:cubicBezTo>
                    <a:cubicBezTo>
                      <a:pt x="44" y="865"/>
                      <a:pt x="44" y="865"/>
                      <a:pt x="44" y="865"/>
                    </a:cubicBezTo>
                    <a:cubicBezTo>
                      <a:pt x="45" y="865"/>
                      <a:pt x="45" y="865"/>
                      <a:pt x="45" y="865"/>
                    </a:cubicBezTo>
                    <a:cubicBezTo>
                      <a:pt x="45" y="865"/>
                      <a:pt x="45" y="865"/>
                      <a:pt x="45" y="865"/>
                    </a:cubicBezTo>
                    <a:cubicBezTo>
                      <a:pt x="46" y="865"/>
                      <a:pt x="46" y="865"/>
                      <a:pt x="46" y="864"/>
                    </a:cubicBezTo>
                    <a:cubicBezTo>
                      <a:pt x="46" y="864"/>
                      <a:pt x="46" y="864"/>
                      <a:pt x="46" y="864"/>
                    </a:cubicBezTo>
                    <a:cubicBezTo>
                      <a:pt x="46" y="863"/>
                      <a:pt x="46" y="863"/>
                      <a:pt x="46" y="863"/>
                    </a:cubicBezTo>
                    <a:cubicBezTo>
                      <a:pt x="46" y="862"/>
                      <a:pt x="46" y="862"/>
                      <a:pt x="46" y="862"/>
                    </a:cubicBezTo>
                    <a:cubicBezTo>
                      <a:pt x="46" y="862"/>
                      <a:pt x="45" y="862"/>
                      <a:pt x="45" y="862"/>
                    </a:cubicBezTo>
                    <a:cubicBezTo>
                      <a:pt x="42" y="860"/>
                      <a:pt x="31" y="853"/>
                      <a:pt x="22" y="847"/>
                    </a:cubicBezTo>
                    <a:cubicBezTo>
                      <a:pt x="17" y="844"/>
                      <a:pt x="12" y="841"/>
                      <a:pt x="9" y="839"/>
                    </a:cubicBezTo>
                    <a:cubicBezTo>
                      <a:pt x="7" y="838"/>
                      <a:pt x="5" y="837"/>
                      <a:pt x="4" y="837"/>
                    </a:cubicBezTo>
                    <a:cubicBezTo>
                      <a:pt x="4" y="836"/>
                      <a:pt x="4" y="836"/>
                      <a:pt x="3" y="836"/>
                    </a:cubicBezTo>
                    <a:cubicBezTo>
                      <a:pt x="3" y="836"/>
                      <a:pt x="3" y="836"/>
                      <a:pt x="3" y="836"/>
                    </a:cubicBezTo>
                    <a:cubicBezTo>
                      <a:pt x="3" y="836"/>
                      <a:pt x="3" y="836"/>
                      <a:pt x="3" y="836"/>
                    </a:cubicBezTo>
                    <a:cubicBezTo>
                      <a:pt x="3" y="836"/>
                      <a:pt x="3" y="836"/>
                      <a:pt x="3" y="836"/>
                    </a:cubicBezTo>
                    <a:cubicBezTo>
                      <a:pt x="3" y="836"/>
                      <a:pt x="3" y="836"/>
                      <a:pt x="3" y="836"/>
                    </a:cubicBezTo>
                    <a:cubicBezTo>
                      <a:pt x="3" y="836"/>
                      <a:pt x="3" y="836"/>
                      <a:pt x="3" y="836"/>
                    </a:cubicBezTo>
                    <a:cubicBezTo>
                      <a:pt x="3" y="836"/>
                      <a:pt x="3" y="836"/>
                      <a:pt x="3" y="836"/>
                    </a:cubicBezTo>
                    <a:cubicBezTo>
                      <a:pt x="2" y="837"/>
                      <a:pt x="2" y="837"/>
                      <a:pt x="2" y="837"/>
                    </a:cubicBezTo>
                    <a:cubicBezTo>
                      <a:pt x="3" y="836"/>
                      <a:pt x="3" y="836"/>
                      <a:pt x="3" y="836"/>
                    </a:cubicBezTo>
                    <a:cubicBezTo>
                      <a:pt x="3" y="836"/>
                      <a:pt x="3" y="836"/>
                      <a:pt x="3" y="836"/>
                    </a:cubicBezTo>
                    <a:cubicBezTo>
                      <a:pt x="2" y="837"/>
                      <a:pt x="2" y="837"/>
                      <a:pt x="2" y="837"/>
                    </a:cubicBezTo>
                    <a:cubicBezTo>
                      <a:pt x="3" y="836"/>
                      <a:pt x="3" y="836"/>
                      <a:pt x="3" y="836"/>
                    </a:cubicBezTo>
                    <a:cubicBezTo>
                      <a:pt x="2" y="837"/>
                      <a:pt x="2" y="837"/>
                      <a:pt x="2" y="837"/>
                    </a:cubicBezTo>
                    <a:cubicBezTo>
                      <a:pt x="4" y="837"/>
                      <a:pt x="4" y="837"/>
                      <a:pt x="4" y="837"/>
                    </a:cubicBezTo>
                    <a:cubicBezTo>
                      <a:pt x="4" y="836"/>
                      <a:pt x="3" y="836"/>
                      <a:pt x="3" y="836"/>
                    </a:cubicBezTo>
                    <a:cubicBezTo>
                      <a:pt x="2" y="837"/>
                      <a:pt x="2" y="837"/>
                      <a:pt x="2" y="837"/>
                    </a:cubicBezTo>
                    <a:cubicBezTo>
                      <a:pt x="4" y="837"/>
                      <a:pt x="4" y="837"/>
                      <a:pt x="4" y="837"/>
                    </a:cubicBezTo>
                    <a:cubicBezTo>
                      <a:pt x="2" y="837"/>
                      <a:pt x="2" y="837"/>
                      <a:pt x="2" y="837"/>
                    </a:cubicBezTo>
                    <a:cubicBezTo>
                      <a:pt x="1" y="838"/>
                      <a:pt x="1" y="838"/>
                      <a:pt x="1" y="838"/>
                    </a:cubicBezTo>
                    <a:cubicBezTo>
                      <a:pt x="43" y="857"/>
                      <a:pt x="43" y="857"/>
                      <a:pt x="43" y="857"/>
                    </a:cubicBezTo>
                    <a:cubicBezTo>
                      <a:pt x="44" y="857"/>
                      <a:pt x="45" y="857"/>
                      <a:pt x="45" y="856"/>
                    </a:cubicBezTo>
                    <a:cubicBezTo>
                      <a:pt x="46" y="855"/>
                      <a:pt x="45" y="854"/>
                      <a:pt x="45" y="854"/>
                    </a:cubicBezTo>
                    <a:cubicBezTo>
                      <a:pt x="45" y="854"/>
                      <a:pt x="42" y="853"/>
                      <a:pt x="38" y="850"/>
                    </a:cubicBezTo>
                    <a:cubicBezTo>
                      <a:pt x="33" y="847"/>
                      <a:pt x="24" y="842"/>
                      <a:pt x="17" y="838"/>
                    </a:cubicBezTo>
                    <a:cubicBezTo>
                      <a:pt x="14" y="835"/>
                      <a:pt x="10" y="833"/>
                      <a:pt x="8" y="832"/>
                    </a:cubicBezTo>
                    <a:cubicBezTo>
                      <a:pt x="7" y="831"/>
                      <a:pt x="6" y="831"/>
                      <a:pt x="5" y="830"/>
                    </a:cubicBezTo>
                    <a:cubicBezTo>
                      <a:pt x="5" y="830"/>
                      <a:pt x="5" y="830"/>
                      <a:pt x="5" y="830"/>
                    </a:cubicBezTo>
                    <a:cubicBezTo>
                      <a:pt x="5" y="829"/>
                      <a:pt x="5" y="829"/>
                      <a:pt x="5" y="829"/>
                    </a:cubicBezTo>
                    <a:cubicBezTo>
                      <a:pt x="4" y="830"/>
                      <a:pt x="4" y="830"/>
                      <a:pt x="4" y="830"/>
                    </a:cubicBezTo>
                    <a:cubicBezTo>
                      <a:pt x="5" y="830"/>
                      <a:pt x="5" y="830"/>
                      <a:pt x="5" y="830"/>
                    </a:cubicBezTo>
                    <a:cubicBezTo>
                      <a:pt x="5" y="829"/>
                      <a:pt x="5" y="829"/>
                      <a:pt x="5" y="829"/>
                    </a:cubicBezTo>
                    <a:cubicBezTo>
                      <a:pt x="4" y="830"/>
                      <a:pt x="4" y="830"/>
                      <a:pt x="4" y="830"/>
                    </a:cubicBezTo>
                    <a:cubicBezTo>
                      <a:pt x="5" y="830"/>
                      <a:pt x="5" y="830"/>
                      <a:pt x="5" y="830"/>
                    </a:cubicBezTo>
                    <a:cubicBezTo>
                      <a:pt x="4" y="830"/>
                      <a:pt x="4" y="830"/>
                      <a:pt x="4" y="830"/>
                    </a:cubicBezTo>
                    <a:cubicBezTo>
                      <a:pt x="5" y="830"/>
                      <a:pt x="5" y="830"/>
                      <a:pt x="5" y="830"/>
                    </a:cubicBezTo>
                    <a:cubicBezTo>
                      <a:pt x="5" y="830"/>
                      <a:pt x="5" y="830"/>
                      <a:pt x="5" y="830"/>
                    </a:cubicBezTo>
                    <a:cubicBezTo>
                      <a:pt x="4" y="830"/>
                      <a:pt x="4" y="830"/>
                      <a:pt x="4" y="830"/>
                    </a:cubicBezTo>
                    <a:cubicBezTo>
                      <a:pt x="5" y="830"/>
                      <a:pt x="5" y="830"/>
                      <a:pt x="5" y="830"/>
                    </a:cubicBezTo>
                    <a:cubicBezTo>
                      <a:pt x="4" y="830"/>
                      <a:pt x="4" y="830"/>
                      <a:pt x="4" y="830"/>
                    </a:cubicBezTo>
                    <a:cubicBezTo>
                      <a:pt x="5" y="831"/>
                      <a:pt x="5" y="831"/>
                      <a:pt x="5" y="831"/>
                    </a:cubicBezTo>
                    <a:cubicBezTo>
                      <a:pt x="5" y="830"/>
                      <a:pt x="5" y="830"/>
                      <a:pt x="5" y="830"/>
                    </a:cubicBezTo>
                    <a:cubicBezTo>
                      <a:pt x="4" y="830"/>
                      <a:pt x="4" y="830"/>
                      <a:pt x="4" y="830"/>
                    </a:cubicBezTo>
                    <a:cubicBezTo>
                      <a:pt x="5" y="831"/>
                      <a:pt x="5" y="831"/>
                      <a:pt x="5" y="831"/>
                    </a:cubicBezTo>
                    <a:cubicBezTo>
                      <a:pt x="5" y="831"/>
                      <a:pt x="5" y="831"/>
                      <a:pt x="5" y="831"/>
                    </a:cubicBezTo>
                    <a:cubicBezTo>
                      <a:pt x="4" y="830"/>
                      <a:pt x="4" y="830"/>
                      <a:pt x="4" y="830"/>
                    </a:cubicBezTo>
                    <a:cubicBezTo>
                      <a:pt x="4" y="831"/>
                      <a:pt x="4" y="831"/>
                      <a:pt x="4" y="831"/>
                    </a:cubicBezTo>
                    <a:cubicBezTo>
                      <a:pt x="5" y="831"/>
                      <a:pt x="5" y="831"/>
                      <a:pt x="5" y="831"/>
                    </a:cubicBezTo>
                    <a:cubicBezTo>
                      <a:pt x="4" y="830"/>
                      <a:pt x="4" y="830"/>
                      <a:pt x="4" y="830"/>
                    </a:cubicBezTo>
                    <a:cubicBezTo>
                      <a:pt x="4" y="831"/>
                      <a:pt x="4" y="831"/>
                      <a:pt x="4" y="831"/>
                    </a:cubicBezTo>
                    <a:cubicBezTo>
                      <a:pt x="4" y="830"/>
                      <a:pt x="4" y="830"/>
                      <a:pt x="4" y="830"/>
                    </a:cubicBezTo>
                    <a:cubicBezTo>
                      <a:pt x="4" y="832"/>
                      <a:pt x="4" y="832"/>
                      <a:pt x="4" y="832"/>
                    </a:cubicBezTo>
                    <a:cubicBezTo>
                      <a:pt x="4" y="831"/>
                      <a:pt x="4" y="831"/>
                      <a:pt x="4" y="831"/>
                    </a:cubicBezTo>
                    <a:cubicBezTo>
                      <a:pt x="4" y="830"/>
                      <a:pt x="4" y="830"/>
                      <a:pt x="4" y="830"/>
                    </a:cubicBezTo>
                    <a:cubicBezTo>
                      <a:pt x="4" y="832"/>
                      <a:pt x="4" y="832"/>
                      <a:pt x="4" y="832"/>
                    </a:cubicBezTo>
                    <a:cubicBezTo>
                      <a:pt x="4" y="830"/>
                      <a:pt x="4" y="830"/>
                      <a:pt x="4" y="830"/>
                    </a:cubicBezTo>
                    <a:cubicBezTo>
                      <a:pt x="3" y="831"/>
                      <a:pt x="3" y="831"/>
                      <a:pt x="3" y="831"/>
                    </a:cubicBezTo>
                    <a:cubicBezTo>
                      <a:pt x="4" y="832"/>
                      <a:pt x="4" y="832"/>
                      <a:pt x="4" y="832"/>
                    </a:cubicBezTo>
                    <a:cubicBezTo>
                      <a:pt x="4" y="830"/>
                      <a:pt x="4" y="830"/>
                      <a:pt x="4" y="830"/>
                    </a:cubicBezTo>
                    <a:cubicBezTo>
                      <a:pt x="3" y="831"/>
                      <a:pt x="3" y="831"/>
                      <a:pt x="3" y="831"/>
                    </a:cubicBezTo>
                    <a:cubicBezTo>
                      <a:pt x="3" y="831"/>
                      <a:pt x="3" y="831"/>
                      <a:pt x="3" y="831"/>
                    </a:cubicBezTo>
                    <a:cubicBezTo>
                      <a:pt x="3" y="831"/>
                      <a:pt x="3" y="831"/>
                      <a:pt x="3" y="831"/>
                    </a:cubicBezTo>
                    <a:cubicBezTo>
                      <a:pt x="3" y="831"/>
                      <a:pt x="3" y="831"/>
                      <a:pt x="3" y="831"/>
                    </a:cubicBezTo>
                    <a:cubicBezTo>
                      <a:pt x="3" y="831"/>
                      <a:pt x="3" y="831"/>
                      <a:pt x="3" y="831"/>
                    </a:cubicBezTo>
                    <a:cubicBezTo>
                      <a:pt x="3" y="831"/>
                      <a:pt x="3" y="831"/>
                      <a:pt x="3" y="831"/>
                    </a:cubicBezTo>
                    <a:cubicBezTo>
                      <a:pt x="3" y="831"/>
                      <a:pt x="3" y="831"/>
                      <a:pt x="3" y="831"/>
                    </a:cubicBezTo>
                    <a:cubicBezTo>
                      <a:pt x="4" y="832"/>
                      <a:pt x="6" y="833"/>
                      <a:pt x="10" y="835"/>
                    </a:cubicBezTo>
                    <a:cubicBezTo>
                      <a:pt x="16" y="838"/>
                      <a:pt x="23" y="841"/>
                      <a:pt x="30" y="845"/>
                    </a:cubicBezTo>
                    <a:cubicBezTo>
                      <a:pt x="34" y="846"/>
                      <a:pt x="37" y="848"/>
                      <a:pt x="39" y="849"/>
                    </a:cubicBezTo>
                    <a:cubicBezTo>
                      <a:pt x="40" y="849"/>
                      <a:pt x="41" y="850"/>
                      <a:pt x="42" y="850"/>
                    </a:cubicBezTo>
                    <a:cubicBezTo>
                      <a:pt x="43" y="850"/>
                      <a:pt x="43" y="850"/>
                      <a:pt x="43" y="850"/>
                    </a:cubicBezTo>
                    <a:cubicBezTo>
                      <a:pt x="44" y="850"/>
                      <a:pt x="44" y="851"/>
                      <a:pt x="44" y="851"/>
                    </a:cubicBezTo>
                    <a:cubicBezTo>
                      <a:pt x="45" y="850"/>
                      <a:pt x="45" y="850"/>
                      <a:pt x="45" y="850"/>
                    </a:cubicBezTo>
                    <a:cubicBezTo>
                      <a:pt x="45" y="850"/>
                      <a:pt x="46" y="850"/>
                      <a:pt x="46" y="850"/>
                    </a:cubicBezTo>
                    <a:cubicBezTo>
                      <a:pt x="46" y="849"/>
                      <a:pt x="46" y="849"/>
                      <a:pt x="46" y="849"/>
                    </a:cubicBezTo>
                    <a:cubicBezTo>
                      <a:pt x="46" y="848"/>
                      <a:pt x="46" y="848"/>
                      <a:pt x="45" y="848"/>
                    </a:cubicBezTo>
                    <a:cubicBezTo>
                      <a:pt x="45" y="848"/>
                      <a:pt x="43" y="846"/>
                      <a:pt x="39" y="844"/>
                    </a:cubicBezTo>
                    <a:cubicBezTo>
                      <a:pt x="33" y="840"/>
                      <a:pt x="25" y="835"/>
                      <a:pt x="17" y="831"/>
                    </a:cubicBezTo>
                    <a:cubicBezTo>
                      <a:pt x="14" y="828"/>
                      <a:pt x="10" y="826"/>
                      <a:pt x="8" y="825"/>
                    </a:cubicBezTo>
                    <a:cubicBezTo>
                      <a:pt x="7" y="824"/>
                      <a:pt x="6" y="823"/>
                      <a:pt x="5" y="823"/>
                    </a:cubicBezTo>
                    <a:cubicBezTo>
                      <a:pt x="5" y="823"/>
                      <a:pt x="5" y="823"/>
                      <a:pt x="5" y="823"/>
                    </a:cubicBezTo>
                    <a:cubicBezTo>
                      <a:pt x="5" y="822"/>
                      <a:pt x="5" y="822"/>
                      <a:pt x="5" y="822"/>
                    </a:cubicBezTo>
                    <a:cubicBezTo>
                      <a:pt x="5" y="822"/>
                      <a:pt x="5" y="822"/>
                      <a:pt x="5" y="822"/>
                    </a:cubicBezTo>
                    <a:cubicBezTo>
                      <a:pt x="4" y="823"/>
                      <a:pt x="4" y="823"/>
                      <a:pt x="4" y="823"/>
                    </a:cubicBezTo>
                    <a:cubicBezTo>
                      <a:pt x="5" y="823"/>
                      <a:pt x="5" y="823"/>
                      <a:pt x="5" y="823"/>
                    </a:cubicBezTo>
                    <a:cubicBezTo>
                      <a:pt x="5" y="822"/>
                      <a:pt x="5" y="822"/>
                      <a:pt x="5" y="822"/>
                    </a:cubicBezTo>
                    <a:cubicBezTo>
                      <a:pt x="4" y="823"/>
                      <a:pt x="4" y="823"/>
                      <a:pt x="4" y="823"/>
                    </a:cubicBezTo>
                    <a:cubicBezTo>
                      <a:pt x="5" y="823"/>
                      <a:pt x="5" y="823"/>
                      <a:pt x="5" y="823"/>
                    </a:cubicBezTo>
                    <a:cubicBezTo>
                      <a:pt x="4" y="823"/>
                      <a:pt x="4" y="823"/>
                      <a:pt x="4" y="823"/>
                    </a:cubicBezTo>
                    <a:cubicBezTo>
                      <a:pt x="5" y="823"/>
                      <a:pt x="5" y="823"/>
                      <a:pt x="5" y="823"/>
                    </a:cubicBezTo>
                    <a:cubicBezTo>
                      <a:pt x="5" y="823"/>
                      <a:pt x="5" y="823"/>
                      <a:pt x="5" y="823"/>
                    </a:cubicBezTo>
                    <a:cubicBezTo>
                      <a:pt x="4" y="823"/>
                      <a:pt x="4" y="823"/>
                      <a:pt x="4" y="823"/>
                    </a:cubicBezTo>
                    <a:cubicBezTo>
                      <a:pt x="5" y="823"/>
                      <a:pt x="5" y="823"/>
                      <a:pt x="5" y="823"/>
                    </a:cubicBezTo>
                    <a:cubicBezTo>
                      <a:pt x="4" y="823"/>
                      <a:pt x="4" y="823"/>
                      <a:pt x="4" y="823"/>
                    </a:cubicBezTo>
                    <a:cubicBezTo>
                      <a:pt x="5" y="824"/>
                      <a:pt x="5" y="824"/>
                      <a:pt x="5" y="824"/>
                    </a:cubicBezTo>
                    <a:cubicBezTo>
                      <a:pt x="5" y="824"/>
                      <a:pt x="5" y="824"/>
                      <a:pt x="5" y="823"/>
                    </a:cubicBezTo>
                    <a:cubicBezTo>
                      <a:pt x="4" y="823"/>
                      <a:pt x="4" y="823"/>
                      <a:pt x="4" y="823"/>
                    </a:cubicBezTo>
                    <a:cubicBezTo>
                      <a:pt x="5" y="824"/>
                      <a:pt x="5" y="824"/>
                      <a:pt x="5" y="824"/>
                    </a:cubicBezTo>
                    <a:cubicBezTo>
                      <a:pt x="4" y="823"/>
                      <a:pt x="4" y="823"/>
                      <a:pt x="4" y="823"/>
                    </a:cubicBezTo>
                    <a:cubicBezTo>
                      <a:pt x="3" y="825"/>
                      <a:pt x="3" y="825"/>
                      <a:pt x="3" y="825"/>
                    </a:cubicBezTo>
                    <a:cubicBezTo>
                      <a:pt x="44" y="843"/>
                      <a:pt x="44" y="843"/>
                      <a:pt x="44" y="843"/>
                    </a:cubicBezTo>
                    <a:cubicBezTo>
                      <a:pt x="45" y="843"/>
                      <a:pt x="46" y="843"/>
                      <a:pt x="46" y="843"/>
                    </a:cubicBezTo>
                    <a:cubicBezTo>
                      <a:pt x="47" y="842"/>
                      <a:pt x="47" y="842"/>
                      <a:pt x="47" y="842"/>
                    </a:cubicBezTo>
                    <a:cubicBezTo>
                      <a:pt x="47" y="841"/>
                      <a:pt x="46" y="841"/>
                      <a:pt x="46" y="841"/>
                    </a:cubicBezTo>
                    <a:cubicBezTo>
                      <a:pt x="46" y="841"/>
                      <a:pt x="46" y="841"/>
                      <a:pt x="46" y="841"/>
                    </a:cubicBezTo>
                    <a:cubicBezTo>
                      <a:pt x="46" y="840"/>
                      <a:pt x="46" y="840"/>
                      <a:pt x="45" y="840"/>
                    </a:cubicBezTo>
                    <a:cubicBezTo>
                      <a:pt x="42" y="838"/>
                      <a:pt x="32" y="831"/>
                      <a:pt x="22" y="826"/>
                    </a:cubicBezTo>
                    <a:cubicBezTo>
                      <a:pt x="13" y="820"/>
                      <a:pt x="4" y="814"/>
                      <a:pt x="4" y="814"/>
                    </a:cubicBezTo>
                    <a:cubicBezTo>
                      <a:pt x="3" y="816"/>
                      <a:pt x="3" y="816"/>
                      <a:pt x="3" y="816"/>
                    </a:cubicBezTo>
                    <a:cubicBezTo>
                      <a:pt x="4" y="816"/>
                      <a:pt x="4" y="816"/>
                      <a:pt x="4" y="816"/>
                    </a:cubicBezTo>
                    <a:cubicBezTo>
                      <a:pt x="3" y="816"/>
                      <a:pt x="3" y="816"/>
                      <a:pt x="3" y="816"/>
                    </a:cubicBezTo>
                    <a:cubicBezTo>
                      <a:pt x="4" y="817"/>
                      <a:pt x="4" y="817"/>
                      <a:pt x="4" y="817"/>
                    </a:cubicBezTo>
                    <a:cubicBezTo>
                      <a:pt x="4" y="817"/>
                      <a:pt x="4" y="817"/>
                      <a:pt x="4" y="816"/>
                    </a:cubicBezTo>
                    <a:cubicBezTo>
                      <a:pt x="3" y="816"/>
                      <a:pt x="3" y="816"/>
                      <a:pt x="3" y="816"/>
                    </a:cubicBezTo>
                    <a:cubicBezTo>
                      <a:pt x="4" y="817"/>
                      <a:pt x="4" y="817"/>
                      <a:pt x="4" y="817"/>
                    </a:cubicBezTo>
                    <a:cubicBezTo>
                      <a:pt x="3" y="816"/>
                      <a:pt x="3" y="816"/>
                      <a:pt x="3" y="816"/>
                    </a:cubicBezTo>
                    <a:cubicBezTo>
                      <a:pt x="3" y="817"/>
                      <a:pt x="3" y="817"/>
                      <a:pt x="3" y="817"/>
                    </a:cubicBezTo>
                    <a:cubicBezTo>
                      <a:pt x="4" y="817"/>
                      <a:pt x="4" y="817"/>
                      <a:pt x="4" y="817"/>
                    </a:cubicBezTo>
                    <a:cubicBezTo>
                      <a:pt x="3" y="816"/>
                      <a:pt x="3" y="816"/>
                      <a:pt x="3" y="816"/>
                    </a:cubicBezTo>
                    <a:cubicBezTo>
                      <a:pt x="3" y="817"/>
                      <a:pt x="3" y="817"/>
                      <a:pt x="3" y="817"/>
                    </a:cubicBezTo>
                    <a:cubicBezTo>
                      <a:pt x="3" y="816"/>
                      <a:pt x="3" y="816"/>
                      <a:pt x="3" y="816"/>
                    </a:cubicBezTo>
                    <a:cubicBezTo>
                      <a:pt x="3" y="817"/>
                      <a:pt x="3" y="817"/>
                      <a:pt x="3" y="817"/>
                    </a:cubicBezTo>
                    <a:cubicBezTo>
                      <a:pt x="3" y="817"/>
                      <a:pt x="3" y="817"/>
                      <a:pt x="3" y="817"/>
                    </a:cubicBezTo>
                    <a:cubicBezTo>
                      <a:pt x="3" y="816"/>
                      <a:pt x="3" y="816"/>
                      <a:pt x="3" y="816"/>
                    </a:cubicBezTo>
                    <a:cubicBezTo>
                      <a:pt x="3" y="817"/>
                      <a:pt x="3" y="817"/>
                      <a:pt x="3" y="817"/>
                    </a:cubicBezTo>
                    <a:cubicBezTo>
                      <a:pt x="3" y="817"/>
                      <a:pt x="3" y="817"/>
                      <a:pt x="3" y="817"/>
                    </a:cubicBezTo>
                    <a:cubicBezTo>
                      <a:pt x="3" y="817"/>
                      <a:pt x="3" y="817"/>
                      <a:pt x="3" y="817"/>
                    </a:cubicBezTo>
                    <a:cubicBezTo>
                      <a:pt x="3" y="817"/>
                      <a:pt x="3" y="817"/>
                      <a:pt x="3" y="817"/>
                    </a:cubicBezTo>
                    <a:cubicBezTo>
                      <a:pt x="3" y="817"/>
                      <a:pt x="3" y="817"/>
                      <a:pt x="3" y="817"/>
                    </a:cubicBezTo>
                    <a:cubicBezTo>
                      <a:pt x="3" y="817"/>
                      <a:pt x="3" y="817"/>
                      <a:pt x="3" y="817"/>
                    </a:cubicBezTo>
                    <a:cubicBezTo>
                      <a:pt x="3" y="817"/>
                      <a:pt x="4" y="818"/>
                      <a:pt x="5" y="818"/>
                    </a:cubicBezTo>
                    <a:cubicBezTo>
                      <a:pt x="9" y="820"/>
                      <a:pt x="19" y="824"/>
                      <a:pt x="27" y="828"/>
                    </a:cubicBezTo>
                    <a:cubicBezTo>
                      <a:pt x="31" y="830"/>
                      <a:pt x="35" y="832"/>
                      <a:pt x="38" y="833"/>
                    </a:cubicBezTo>
                    <a:cubicBezTo>
                      <a:pt x="40" y="834"/>
                      <a:pt x="41" y="835"/>
                      <a:pt x="42" y="835"/>
                    </a:cubicBezTo>
                    <a:cubicBezTo>
                      <a:pt x="43" y="835"/>
                      <a:pt x="43" y="835"/>
                      <a:pt x="43" y="836"/>
                    </a:cubicBezTo>
                    <a:cubicBezTo>
                      <a:pt x="44" y="836"/>
                      <a:pt x="44" y="836"/>
                      <a:pt x="44" y="836"/>
                    </a:cubicBezTo>
                    <a:cubicBezTo>
                      <a:pt x="45" y="836"/>
                      <a:pt x="45" y="836"/>
                      <a:pt x="45" y="836"/>
                    </a:cubicBezTo>
                    <a:cubicBezTo>
                      <a:pt x="45" y="836"/>
                      <a:pt x="46" y="835"/>
                      <a:pt x="46" y="835"/>
                    </a:cubicBezTo>
                    <a:cubicBezTo>
                      <a:pt x="46" y="835"/>
                      <a:pt x="46" y="834"/>
                      <a:pt x="46" y="834"/>
                    </a:cubicBezTo>
                    <a:cubicBezTo>
                      <a:pt x="46" y="834"/>
                      <a:pt x="46" y="833"/>
                      <a:pt x="45" y="833"/>
                    </a:cubicBezTo>
                    <a:cubicBezTo>
                      <a:pt x="3" y="807"/>
                      <a:pt x="3" y="807"/>
                      <a:pt x="3" y="807"/>
                    </a:cubicBezTo>
                    <a:cubicBezTo>
                      <a:pt x="3" y="808"/>
                      <a:pt x="3" y="808"/>
                      <a:pt x="3" y="808"/>
                    </a:cubicBezTo>
                    <a:cubicBezTo>
                      <a:pt x="4" y="809"/>
                      <a:pt x="4" y="809"/>
                      <a:pt x="4" y="809"/>
                    </a:cubicBezTo>
                    <a:cubicBezTo>
                      <a:pt x="3" y="808"/>
                      <a:pt x="3" y="808"/>
                      <a:pt x="3" y="808"/>
                    </a:cubicBezTo>
                    <a:cubicBezTo>
                      <a:pt x="3" y="809"/>
                      <a:pt x="3" y="809"/>
                      <a:pt x="3" y="809"/>
                    </a:cubicBezTo>
                    <a:cubicBezTo>
                      <a:pt x="3" y="809"/>
                      <a:pt x="4" y="809"/>
                      <a:pt x="4" y="809"/>
                    </a:cubicBezTo>
                    <a:cubicBezTo>
                      <a:pt x="3" y="808"/>
                      <a:pt x="3" y="808"/>
                      <a:pt x="3" y="808"/>
                    </a:cubicBezTo>
                    <a:cubicBezTo>
                      <a:pt x="3" y="809"/>
                      <a:pt x="3" y="809"/>
                      <a:pt x="3" y="809"/>
                    </a:cubicBezTo>
                    <a:cubicBezTo>
                      <a:pt x="3" y="808"/>
                      <a:pt x="3" y="808"/>
                      <a:pt x="3" y="808"/>
                    </a:cubicBezTo>
                    <a:cubicBezTo>
                      <a:pt x="3" y="809"/>
                      <a:pt x="3" y="809"/>
                      <a:pt x="3" y="809"/>
                    </a:cubicBezTo>
                    <a:cubicBezTo>
                      <a:pt x="3" y="809"/>
                      <a:pt x="3" y="809"/>
                      <a:pt x="3" y="809"/>
                    </a:cubicBezTo>
                    <a:cubicBezTo>
                      <a:pt x="3" y="808"/>
                      <a:pt x="3" y="808"/>
                      <a:pt x="3" y="808"/>
                    </a:cubicBezTo>
                    <a:cubicBezTo>
                      <a:pt x="3" y="809"/>
                      <a:pt x="3" y="809"/>
                      <a:pt x="3" y="809"/>
                    </a:cubicBezTo>
                    <a:cubicBezTo>
                      <a:pt x="3" y="809"/>
                      <a:pt x="3" y="809"/>
                      <a:pt x="3" y="809"/>
                    </a:cubicBezTo>
                    <a:cubicBezTo>
                      <a:pt x="2" y="809"/>
                      <a:pt x="2" y="809"/>
                      <a:pt x="2" y="809"/>
                    </a:cubicBezTo>
                    <a:cubicBezTo>
                      <a:pt x="3" y="809"/>
                      <a:pt x="3" y="809"/>
                      <a:pt x="3" y="809"/>
                    </a:cubicBezTo>
                    <a:cubicBezTo>
                      <a:pt x="3" y="809"/>
                      <a:pt x="3" y="809"/>
                      <a:pt x="3" y="809"/>
                    </a:cubicBezTo>
                    <a:cubicBezTo>
                      <a:pt x="2" y="809"/>
                      <a:pt x="2" y="809"/>
                      <a:pt x="2" y="809"/>
                    </a:cubicBezTo>
                    <a:cubicBezTo>
                      <a:pt x="2" y="809"/>
                      <a:pt x="3" y="810"/>
                      <a:pt x="3" y="810"/>
                    </a:cubicBezTo>
                    <a:cubicBezTo>
                      <a:pt x="6" y="811"/>
                      <a:pt x="16" y="815"/>
                      <a:pt x="26" y="820"/>
                    </a:cubicBezTo>
                    <a:cubicBezTo>
                      <a:pt x="30" y="822"/>
                      <a:pt x="35" y="824"/>
                      <a:pt x="38" y="825"/>
                    </a:cubicBezTo>
                    <a:cubicBezTo>
                      <a:pt x="41" y="827"/>
                      <a:pt x="43" y="828"/>
                      <a:pt x="43" y="828"/>
                    </a:cubicBezTo>
                    <a:cubicBezTo>
                      <a:pt x="44" y="828"/>
                      <a:pt x="45" y="828"/>
                      <a:pt x="45" y="827"/>
                    </a:cubicBezTo>
                    <a:cubicBezTo>
                      <a:pt x="45" y="827"/>
                      <a:pt x="45" y="827"/>
                      <a:pt x="45" y="827"/>
                    </a:cubicBezTo>
                    <a:cubicBezTo>
                      <a:pt x="45" y="826"/>
                      <a:pt x="45" y="826"/>
                      <a:pt x="45" y="826"/>
                    </a:cubicBezTo>
                    <a:cubicBezTo>
                      <a:pt x="45" y="825"/>
                      <a:pt x="45" y="825"/>
                      <a:pt x="45" y="825"/>
                    </a:cubicBezTo>
                    <a:cubicBezTo>
                      <a:pt x="44" y="825"/>
                      <a:pt x="43" y="824"/>
                      <a:pt x="42" y="823"/>
                    </a:cubicBezTo>
                    <a:cubicBezTo>
                      <a:pt x="37" y="820"/>
                      <a:pt x="27" y="814"/>
                      <a:pt x="19" y="809"/>
                    </a:cubicBezTo>
                    <a:cubicBezTo>
                      <a:pt x="14" y="807"/>
                      <a:pt x="10" y="805"/>
                      <a:pt x="8" y="803"/>
                    </a:cubicBezTo>
                    <a:cubicBezTo>
                      <a:pt x="6" y="802"/>
                      <a:pt x="5" y="801"/>
                      <a:pt x="4" y="801"/>
                    </a:cubicBezTo>
                    <a:cubicBezTo>
                      <a:pt x="4" y="800"/>
                      <a:pt x="4" y="800"/>
                      <a:pt x="3" y="800"/>
                    </a:cubicBezTo>
                    <a:cubicBezTo>
                      <a:pt x="3" y="800"/>
                      <a:pt x="3" y="800"/>
                      <a:pt x="3" y="800"/>
                    </a:cubicBezTo>
                    <a:cubicBezTo>
                      <a:pt x="3" y="800"/>
                      <a:pt x="3" y="800"/>
                      <a:pt x="3" y="800"/>
                    </a:cubicBezTo>
                    <a:cubicBezTo>
                      <a:pt x="2" y="801"/>
                      <a:pt x="2" y="801"/>
                      <a:pt x="2" y="801"/>
                    </a:cubicBezTo>
                    <a:cubicBezTo>
                      <a:pt x="4" y="801"/>
                      <a:pt x="4" y="801"/>
                      <a:pt x="4" y="801"/>
                    </a:cubicBezTo>
                    <a:cubicBezTo>
                      <a:pt x="4" y="800"/>
                      <a:pt x="3" y="800"/>
                      <a:pt x="3" y="800"/>
                    </a:cubicBezTo>
                    <a:cubicBezTo>
                      <a:pt x="2" y="801"/>
                      <a:pt x="2" y="801"/>
                      <a:pt x="2" y="801"/>
                    </a:cubicBezTo>
                    <a:cubicBezTo>
                      <a:pt x="4" y="801"/>
                      <a:pt x="4" y="801"/>
                      <a:pt x="4" y="801"/>
                    </a:cubicBezTo>
                    <a:cubicBezTo>
                      <a:pt x="2" y="801"/>
                      <a:pt x="2" y="801"/>
                      <a:pt x="2" y="801"/>
                    </a:cubicBezTo>
                    <a:cubicBezTo>
                      <a:pt x="3" y="801"/>
                      <a:pt x="3" y="801"/>
                      <a:pt x="3" y="801"/>
                    </a:cubicBezTo>
                    <a:cubicBezTo>
                      <a:pt x="4" y="801"/>
                      <a:pt x="4" y="801"/>
                      <a:pt x="4" y="801"/>
                    </a:cubicBezTo>
                    <a:cubicBezTo>
                      <a:pt x="2" y="801"/>
                      <a:pt x="2" y="801"/>
                      <a:pt x="2" y="801"/>
                    </a:cubicBezTo>
                    <a:cubicBezTo>
                      <a:pt x="3" y="801"/>
                      <a:pt x="3" y="801"/>
                      <a:pt x="3" y="801"/>
                    </a:cubicBezTo>
                    <a:cubicBezTo>
                      <a:pt x="3" y="801"/>
                      <a:pt x="3" y="801"/>
                      <a:pt x="3" y="801"/>
                    </a:cubicBezTo>
                    <a:cubicBezTo>
                      <a:pt x="2" y="801"/>
                      <a:pt x="2" y="801"/>
                      <a:pt x="2" y="801"/>
                    </a:cubicBezTo>
                    <a:cubicBezTo>
                      <a:pt x="3" y="802"/>
                      <a:pt x="3" y="802"/>
                      <a:pt x="3" y="802"/>
                    </a:cubicBezTo>
                    <a:cubicBezTo>
                      <a:pt x="3" y="802"/>
                      <a:pt x="3" y="802"/>
                      <a:pt x="3" y="801"/>
                    </a:cubicBezTo>
                    <a:cubicBezTo>
                      <a:pt x="2" y="801"/>
                      <a:pt x="2" y="801"/>
                      <a:pt x="2" y="801"/>
                    </a:cubicBezTo>
                    <a:cubicBezTo>
                      <a:pt x="3" y="802"/>
                      <a:pt x="3" y="802"/>
                      <a:pt x="3" y="802"/>
                    </a:cubicBezTo>
                    <a:cubicBezTo>
                      <a:pt x="2" y="801"/>
                      <a:pt x="2" y="801"/>
                      <a:pt x="2" y="801"/>
                    </a:cubicBezTo>
                    <a:cubicBezTo>
                      <a:pt x="2" y="802"/>
                      <a:pt x="2" y="802"/>
                      <a:pt x="2" y="802"/>
                    </a:cubicBezTo>
                    <a:cubicBezTo>
                      <a:pt x="3" y="802"/>
                      <a:pt x="3" y="802"/>
                      <a:pt x="3" y="802"/>
                    </a:cubicBezTo>
                    <a:cubicBezTo>
                      <a:pt x="2" y="801"/>
                      <a:pt x="2" y="801"/>
                      <a:pt x="2" y="801"/>
                    </a:cubicBezTo>
                    <a:cubicBezTo>
                      <a:pt x="2" y="802"/>
                      <a:pt x="2" y="802"/>
                      <a:pt x="2" y="802"/>
                    </a:cubicBezTo>
                    <a:cubicBezTo>
                      <a:pt x="2" y="802"/>
                      <a:pt x="2" y="802"/>
                      <a:pt x="2" y="802"/>
                    </a:cubicBezTo>
                    <a:cubicBezTo>
                      <a:pt x="2" y="802"/>
                      <a:pt x="2" y="802"/>
                      <a:pt x="2" y="802"/>
                    </a:cubicBezTo>
                    <a:cubicBezTo>
                      <a:pt x="2" y="802"/>
                      <a:pt x="2" y="802"/>
                      <a:pt x="2" y="802"/>
                    </a:cubicBezTo>
                    <a:cubicBezTo>
                      <a:pt x="2" y="802"/>
                      <a:pt x="2" y="802"/>
                      <a:pt x="2" y="802"/>
                    </a:cubicBezTo>
                    <a:cubicBezTo>
                      <a:pt x="2" y="802"/>
                      <a:pt x="2" y="802"/>
                      <a:pt x="2" y="802"/>
                    </a:cubicBezTo>
                    <a:cubicBezTo>
                      <a:pt x="2" y="802"/>
                      <a:pt x="4" y="802"/>
                      <a:pt x="5" y="803"/>
                    </a:cubicBezTo>
                    <a:cubicBezTo>
                      <a:pt x="10" y="805"/>
                      <a:pt x="20" y="810"/>
                      <a:pt x="29" y="814"/>
                    </a:cubicBezTo>
                    <a:cubicBezTo>
                      <a:pt x="33" y="816"/>
                      <a:pt x="37" y="819"/>
                      <a:pt x="40" y="820"/>
                    </a:cubicBezTo>
                    <a:cubicBezTo>
                      <a:pt x="43" y="822"/>
                      <a:pt x="45" y="823"/>
                      <a:pt x="45" y="823"/>
                    </a:cubicBezTo>
                    <a:cubicBezTo>
                      <a:pt x="45" y="823"/>
                      <a:pt x="46" y="823"/>
                      <a:pt x="47" y="822"/>
                    </a:cubicBezTo>
                    <a:cubicBezTo>
                      <a:pt x="47" y="821"/>
                      <a:pt x="47" y="820"/>
                      <a:pt x="46" y="820"/>
                    </a:cubicBezTo>
                    <a:cubicBezTo>
                      <a:pt x="2" y="793"/>
                      <a:pt x="2" y="793"/>
                      <a:pt x="2" y="793"/>
                    </a:cubicBezTo>
                    <a:cubicBezTo>
                      <a:pt x="2" y="794"/>
                      <a:pt x="2" y="794"/>
                      <a:pt x="2" y="794"/>
                    </a:cubicBezTo>
                    <a:cubicBezTo>
                      <a:pt x="3" y="795"/>
                      <a:pt x="3" y="795"/>
                      <a:pt x="3" y="795"/>
                    </a:cubicBezTo>
                    <a:cubicBezTo>
                      <a:pt x="2" y="794"/>
                      <a:pt x="2" y="794"/>
                      <a:pt x="2" y="794"/>
                    </a:cubicBezTo>
                    <a:cubicBezTo>
                      <a:pt x="2" y="795"/>
                      <a:pt x="2" y="795"/>
                      <a:pt x="2" y="795"/>
                    </a:cubicBezTo>
                    <a:cubicBezTo>
                      <a:pt x="2" y="795"/>
                      <a:pt x="3" y="795"/>
                      <a:pt x="3" y="795"/>
                    </a:cubicBezTo>
                    <a:cubicBezTo>
                      <a:pt x="2" y="794"/>
                      <a:pt x="2" y="794"/>
                      <a:pt x="2" y="794"/>
                    </a:cubicBezTo>
                    <a:cubicBezTo>
                      <a:pt x="2" y="795"/>
                      <a:pt x="2" y="795"/>
                      <a:pt x="2" y="795"/>
                    </a:cubicBezTo>
                    <a:cubicBezTo>
                      <a:pt x="2" y="794"/>
                      <a:pt x="2" y="794"/>
                      <a:pt x="2" y="794"/>
                    </a:cubicBezTo>
                    <a:cubicBezTo>
                      <a:pt x="2" y="795"/>
                      <a:pt x="2" y="795"/>
                      <a:pt x="2" y="795"/>
                    </a:cubicBezTo>
                    <a:cubicBezTo>
                      <a:pt x="2" y="795"/>
                      <a:pt x="2" y="795"/>
                      <a:pt x="2" y="795"/>
                    </a:cubicBezTo>
                    <a:cubicBezTo>
                      <a:pt x="2" y="794"/>
                      <a:pt x="2" y="794"/>
                      <a:pt x="2" y="794"/>
                    </a:cubicBezTo>
                    <a:cubicBezTo>
                      <a:pt x="2" y="795"/>
                      <a:pt x="2" y="795"/>
                      <a:pt x="2" y="795"/>
                    </a:cubicBezTo>
                    <a:cubicBezTo>
                      <a:pt x="2" y="795"/>
                      <a:pt x="2" y="795"/>
                      <a:pt x="2" y="795"/>
                    </a:cubicBezTo>
                    <a:cubicBezTo>
                      <a:pt x="2" y="795"/>
                      <a:pt x="2" y="795"/>
                      <a:pt x="2" y="795"/>
                    </a:cubicBezTo>
                    <a:cubicBezTo>
                      <a:pt x="2" y="795"/>
                      <a:pt x="2" y="795"/>
                      <a:pt x="2" y="795"/>
                    </a:cubicBezTo>
                    <a:cubicBezTo>
                      <a:pt x="2" y="795"/>
                      <a:pt x="2" y="795"/>
                      <a:pt x="2" y="795"/>
                    </a:cubicBezTo>
                    <a:cubicBezTo>
                      <a:pt x="2" y="795"/>
                      <a:pt x="2" y="795"/>
                      <a:pt x="2" y="795"/>
                    </a:cubicBezTo>
                    <a:cubicBezTo>
                      <a:pt x="2" y="795"/>
                      <a:pt x="3" y="796"/>
                      <a:pt x="4" y="796"/>
                    </a:cubicBezTo>
                    <a:cubicBezTo>
                      <a:pt x="9" y="799"/>
                      <a:pt x="20" y="804"/>
                      <a:pt x="28" y="808"/>
                    </a:cubicBezTo>
                    <a:cubicBezTo>
                      <a:pt x="33" y="810"/>
                      <a:pt x="37" y="812"/>
                      <a:pt x="40" y="814"/>
                    </a:cubicBezTo>
                    <a:cubicBezTo>
                      <a:pt x="43" y="815"/>
                      <a:pt x="45" y="816"/>
                      <a:pt x="45" y="816"/>
                    </a:cubicBezTo>
                    <a:cubicBezTo>
                      <a:pt x="46" y="817"/>
                      <a:pt x="46" y="816"/>
                      <a:pt x="47" y="816"/>
                    </a:cubicBezTo>
                    <a:cubicBezTo>
                      <a:pt x="47" y="815"/>
                      <a:pt x="47" y="814"/>
                      <a:pt x="46" y="814"/>
                    </a:cubicBezTo>
                    <a:cubicBezTo>
                      <a:pt x="25" y="800"/>
                      <a:pt x="25" y="800"/>
                      <a:pt x="25" y="800"/>
                    </a:cubicBezTo>
                    <a:cubicBezTo>
                      <a:pt x="43" y="809"/>
                      <a:pt x="43" y="809"/>
                      <a:pt x="43" y="809"/>
                    </a:cubicBezTo>
                    <a:cubicBezTo>
                      <a:pt x="44" y="809"/>
                      <a:pt x="45" y="809"/>
                      <a:pt x="45" y="809"/>
                    </a:cubicBezTo>
                    <a:cubicBezTo>
                      <a:pt x="45" y="808"/>
                      <a:pt x="45" y="808"/>
                      <a:pt x="45" y="808"/>
                    </a:cubicBezTo>
                    <a:cubicBezTo>
                      <a:pt x="45" y="807"/>
                      <a:pt x="45" y="807"/>
                      <a:pt x="45" y="807"/>
                    </a:cubicBezTo>
                    <a:cubicBezTo>
                      <a:pt x="45" y="806"/>
                      <a:pt x="45" y="806"/>
                      <a:pt x="45" y="806"/>
                    </a:cubicBezTo>
                    <a:cubicBezTo>
                      <a:pt x="44" y="806"/>
                      <a:pt x="43" y="805"/>
                      <a:pt x="42" y="804"/>
                    </a:cubicBezTo>
                    <a:cubicBezTo>
                      <a:pt x="32" y="798"/>
                      <a:pt x="4" y="781"/>
                      <a:pt x="4" y="781"/>
                    </a:cubicBezTo>
                    <a:cubicBezTo>
                      <a:pt x="4" y="783"/>
                      <a:pt x="4" y="783"/>
                      <a:pt x="4" y="783"/>
                    </a:cubicBezTo>
                    <a:cubicBezTo>
                      <a:pt x="5" y="783"/>
                      <a:pt x="5" y="783"/>
                      <a:pt x="5" y="783"/>
                    </a:cubicBezTo>
                    <a:cubicBezTo>
                      <a:pt x="4" y="783"/>
                      <a:pt x="4" y="783"/>
                      <a:pt x="4" y="783"/>
                    </a:cubicBezTo>
                    <a:cubicBezTo>
                      <a:pt x="4" y="784"/>
                      <a:pt x="4" y="784"/>
                      <a:pt x="4" y="784"/>
                    </a:cubicBezTo>
                    <a:cubicBezTo>
                      <a:pt x="4" y="784"/>
                      <a:pt x="5" y="784"/>
                      <a:pt x="5" y="783"/>
                    </a:cubicBezTo>
                    <a:cubicBezTo>
                      <a:pt x="4" y="783"/>
                      <a:pt x="4" y="783"/>
                      <a:pt x="4" y="783"/>
                    </a:cubicBezTo>
                    <a:cubicBezTo>
                      <a:pt x="4" y="784"/>
                      <a:pt x="4" y="784"/>
                      <a:pt x="4" y="784"/>
                    </a:cubicBezTo>
                    <a:cubicBezTo>
                      <a:pt x="4" y="783"/>
                      <a:pt x="4" y="783"/>
                      <a:pt x="4" y="783"/>
                    </a:cubicBezTo>
                    <a:cubicBezTo>
                      <a:pt x="4" y="784"/>
                      <a:pt x="4" y="784"/>
                      <a:pt x="4" y="784"/>
                    </a:cubicBezTo>
                    <a:cubicBezTo>
                      <a:pt x="4" y="784"/>
                      <a:pt x="4" y="784"/>
                      <a:pt x="4" y="784"/>
                    </a:cubicBezTo>
                    <a:cubicBezTo>
                      <a:pt x="4" y="783"/>
                      <a:pt x="4" y="783"/>
                      <a:pt x="4" y="783"/>
                    </a:cubicBezTo>
                    <a:cubicBezTo>
                      <a:pt x="4" y="784"/>
                      <a:pt x="4" y="784"/>
                      <a:pt x="4" y="784"/>
                    </a:cubicBezTo>
                    <a:cubicBezTo>
                      <a:pt x="4" y="783"/>
                      <a:pt x="4" y="783"/>
                      <a:pt x="4" y="783"/>
                    </a:cubicBezTo>
                    <a:cubicBezTo>
                      <a:pt x="3" y="784"/>
                      <a:pt x="3" y="784"/>
                      <a:pt x="3" y="784"/>
                    </a:cubicBezTo>
                    <a:cubicBezTo>
                      <a:pt x="4" y="784"/>
                      <a:pt x="4" y="784"/>
                      <a:pt x="4" y="784"/>
                    </a:cubicBezTo>
                    <a:cubicBezTo>
                      <a:pt x="4" y="783"/>
                      <a:pt x="4" y="783"/>
                      <a:pt x="4" y="783"/>
                    </a:cubicBezTo>
                    <a:cubicBezTo>
                      <a:pt x="3" y="784"/>
                      <a:pt x="3" y="784"/>
                      <a:pt x="3" y="784"/>
                    </a:cubicBezTo>
                    <a:cubicBezTo>
                      <a:pt x="3" y="784"/>
                      <a:pt x="3" y="784"/>
                      <a:pt x="3" y="784"/>
                    </a:cubicBezTo>
                    <a:cubicBezTo>
                      <a:pt x="3" y="784"/>
                      <a:pt x="3" y="784"/>
                      <a:pt x="3" y="784"/>
                    </a:cubicBezTo>
                    <a:cubicBezTo>
                      <a:pt x="3" y="784"/>
                      <a:pt x="3" y="784"/>
                      <a:pt x="3" y="784"/>
                    </a:cubicBezTo>
                    <a:cubicBezTo>
                      <a:pt x="3" y="784"/>
                      <a:pt x="3" y="784"/>
                      <a:pt x="3" y="784"/>
                    </a:cubicBezTo>
                    <a:cubicBezTo>
                      <a:pt x="3" y="784"/>
                      <a:pt x="3" y="784"/>
                      <a:pt x="3" y="784"/>
                    </a:cubicBezTo>
                    <a:cubicBezTo>
                      <a:pt x="3" y="784"/>
                      <a:pt x="4" y="784"/>
                      <a:pt x="6" y="785"/>
                    </a:cubicBezTo>
                    <a:cubicBezTo>
                      <a:pt x="10" y="787"/>
                      <a:pt x="19" y="792"/>
                      <a:pt x="27" y="796"/>
                    </a:cubicBezTo>
                    <a:cubicBezTo>
                      <a:pt x="31" y="798"/>
                      <a:pt x="35" y="800"/>
                      <a:pt x="38" y="801"/>
                    </a:cubicBezTo>
                    <a:cubicBezTo>
                      <a:pt x="39" y="802"/>
                      <a:pt x="41" y="802"/>
                      <a:pt x="42" y="803"/>
                    </a:cubicBezTo>
                    <a:cubicBezTo>
                      <a:pt x="42" y="803"/>
                      <a:pt x="42" y="803"/>
                      <a:pt x="43" y="803"/>
                    </a:cubicBezTo>
                    <a:cubicBezTo>
                      <a:pt x="43" y="803"/>
                      <a:pt x="43" y="803"/>
                      <a:pt x="43" y="803"/>
                    </a:cubicBezTo>
                    <a:cubicBezTo>
                      <a:pt x="44" y="803"/>
                      <a:pt x="44" y="803"/>
                      <a:pt x="44" y="803"/>
                    </a:cubicBezTo>
                    <a:cubicBezTo>
                      <a:pt x="44" y="803"/>
                      <a:pt x="44" y="803"/>
                      <a:pt x="44" y="803"/>
                    </a:cubicBezTo>
                    <a:cubicBezTo>
                      <a:pt x="44" y="803"/>
                      <a:pt x="45" y="803"/>
                      <a:pt x="45" y="803"/>
                    </a:cubicBezTo>
                    <a:cubicBezTo>
                      <a:pt x="45" y="802"/>
                      <a:pt x="45" y="802"/>
                      <a:pt x="45" y="802"/>
                    </a:cubicBezTo>
                    <a:cubicBezTo>
                      <a:pt x="45" y="801"/>
                      <a:pt x="45" y="801"/>
                      <a:pt x="45" y="801"/>
                    </a:cubicBezTo>
                    <a:cubicBezTo>
                      <a:pt x="45" y="801"/>
                      <a:pt x="45" y="801"/>
                      <a:pt x="45" y="801"/>
                    </a:cubicBezTo>
                    <a:cubicBezTo>
                      <a:pt x="45" y="801"/>
                      <a:pt x="44" y="800"/>
                      <a:pt x="44" y="800"/>
                    </a:cubicBezTo>
                    <a:cubicBezTo>
                      <a:pt x="41" y="798"/>
                      <a:pt x="31" y="792"/>
                      <a:pt x="22" y="786"/>
                    </a:cubicBezTo>
                    <a:cubicBezTo>
                      <a:pt x="12" y="780"/>
                      <a:pt x="4" y="775"/>
                      <a:pt x="4" y="775"/>
                    </a:cubicBezTo>
                    <a:cubicBezTo>
                      <a:pt x="3" y="776"/>
                      <a:pt x="3" y="776"/>
                      <a:pt x="3" y="776"/>
                    </a:cubicBezTo>
                    <a:cubicBezTo>
                      <a:pt x="2" y="778"/>
                      <a:pt x="2" y="778"/>
                      <a:pt x="2" y="778"/>
                    </a:cubicBezTo>
                    <a:cubicBezTo>
                      <a:pt x="2" y="778"/>
                      <a:pt x="12" y="783"/>
                      <a:pt x="22" y="788"/>
                    </a:cubicBezTo>
                    <a:cubicBezTo>
                      <a:pt x="27" y="791"/>
                      <a:pt x="33" y="794"/>
                      <a:pt x="37" y="796"/>
                    </a:cubicBezTo>
                    <a:cubicBezTo>
                      <a:pt x="39" y="797"/>
                      <a:pt x="40" y="798"/>
                      <a:pt x="42" y="798"/>
                    </a:cubicBezTo>
                    <a:cubicBezTo>
                      <a:pt x="42" y="799"/>
                      <a:pt x="43" y="799"/>
                      <a:pt x="43" y="799"/>
                    </a:cubicBezTo>
                    <a:cubicBezTo>
                      <a:pt x="44" y="799"/>
                      <a:pt x="44" y="799"/>
                      <a:pt x="44" y="799"/>
                    </a:cubicBezTo>
                    <a:cubicBezTo>
                      <a:pt x="45" y="799"/>
                      <a:pt x="45" y="799"/>
                      <a:pt x="45" y="799"/>
                    </a:cubicBezTo>
                    <a:cubicBezTo>
                      <a:pt x="45" y="799"/>
                      <a:pt x="45" y="799"/>
                      <a:pt x="45" y="799"/>
                    </a:cubicBezTo>
                    <a:cubicBezTo>
                      <a:pt x="46" y="799"/>
                      <a:pt x="46" y="799"/>
                      <a:pt x="46" y="799"/>
                    </a:cubicBezTo>
                    <a:cubicBezTo>
                      <a:pt x="46" y="798"/>
                      <a:pt x="46" y="798"/>
                      <a:pt x="46" y="797"/>
                    </a:cubicBezTo>
                    <a:cubicBezTo>
                      <a:pt x="46" y="797"/>
                      <a:pt x="46" y="797"/>
                      <a:pt x="46" y="796"/>
                    </a:cubicBezTo>
                    <a:cubicBezTo>
                      <a:pt x="30" y="787"/>
                      <a:pt x="30" y="787"/>
                      <a:pt x="30" y="787"/>
                    </a:cubicBezTo>
                    <a:cubicBezTo>
                      <a:pt x="43" y="793"/>
                      <a:pt x="43" y="793"/>
                      <a:pt x="43" y="793"/>
                    </a:cubicBezTo>
                    <a:cubicBezTo>
                      <a:pt x="44" y="794"/>
                      <a:pt x="45" y="793"/>
                      <a:pt x="45" y="793"/>
                    </a:cubicBezTo>
                    <a:cubicBezTo>
                      <a:pt x="46" y="792"/>
                      <a:pt x="46" y="792"/>
                      <a:pt x="46" y="792"/>
                    </a:cubicBezTo>
                    <a:cubicBezTo>
                      <a:pt x="46" y="791"/>
                      <a:pt x="45" y="791"/>
                      <a:pt x="45" y="791"/>
                    </a:cubicBezTo>
                    <a:cubicBezTo>
                      <a:pt x="45" y="791"/>
                      <a:pt x="45" y="791"/>
                      <a:pt x="45" y="791"/>
                    </a:cubicBezTo>
                    <a:cubicBezTo>
                      <a:pt x="44" y="790"/>
                      <a:pt x="43" y="789"/>
                      <a:pt x="42" y="788"/>
                    </a:cubicBezTo>
                    <a:cubicBezTo>
                      <a:pt x="32" y="782"/>
                      <a:pt x="3" y="764"/>
                      <a:pt x="3" y="764"/>
                    </a:cubicBezTo>
                    <a:cubicBezTo>
                      <a:pt x="2" y="766"/>
                      <a:pt x="2" y="766"/>
                      <a:pt x="2" y="766"/>
                    </a:cubicBezTo>
                    <a:cubicBezTo>
                      <a:pt x="3" y="766"/>
                      <a:pt x="3" y="766"/>
                      <a:pt x="3" y="766"/>
                    </a:cubicBezTo>
                    <a:cubicBezTo>
                      <a:pt x="2" y="766"/>
                      <a:pt x="2" y="766"/>
                      <a:pt x="2" y="766"/>
                    </a:cubicBezTo>
                    <a:cubicBezTo>
                      <a:pt x="3" y="767"/>
                      <a:pt x="3" y="767"/>
                      <a:pt x="3" y="767"/>
                    </a:cubicBezTo>
                    <a:cubicBezTo>
                      <a:pt x="3" y="767"/>
                      <a:pt x="3" y="767"/>
                      <a:pt x="3" y="766"/>
                    </a:cubicBezTo>
                    <a:cubicBezTo>
                      <a:pt x="2" y="766"/>
                      <a:pt x="2" y="766"/>
                      <a:pt x="2" y="766"/>
                    </a:cubicBezTo>
                    <a:cubicBezTo>
                      <a:pt x="3" y="767"/>
                      <a:pt x="3" y="767"/>
                      <a:pt x="3" y="767"/>
                    </a:cubicBezTo>
                    <a:cubicBezTo>
                      <a:pt x="2" y="766"/>
                      <a:pt x="2" y="766"/>
                      <a:pt x="2" y="766"/>
                    </a:cubicBezTo>
                    <a:cubicBezTo>
                      <a:pt x="2" y="767"/>
                      <a:pt x="2" y="767"/>
                      <a:pt x="2" y="767"/>
                    </a:cubicBezTo>
                    <a:cubicBezTo>
                      <a:pt x="3" y="767"/>
                      <a:pt x="3" y="767"/>
                      <a:pt x="3" y="767"/>
                    </a:cubicBezTo>
                    <a:cubicBezTo>
                      <a:pt x="2" y="766"/>
                      <a:pt x="2" y="766"/>
                      <a:pt x="2" y="766"/>
                    </a:cubicBezTo>
                    <a:cubicBezTo>
                      <a:pt x="2" y="767"/>
                      <a:pt x="2" y="767"/>
                      <a:pt x="2" y="767"/>
                    </a:cubicBezTo>
                    <a:cubicBezTo>
                      <a:pt x="2" y="766"/>
                      <a:pt x="2" y="766"/>
                      <a:pt x="2" y="766"/>
                    </a:cubicBezTo>
                    <a:cubicBezTo>
                      <a:pt x="2" y="767"/>
                      <a:pt x="2" y="767"/>
                      <a:pt x="2" y="767"/>
                    </a:cubicBezTo>
                    <a:cubicBezTo>
                      <a:pt x="2" y="767"/>
                      <a:pt x="2" y="767"/>
                      <a:pt x="2" y="767"/>
                    </a:cubicBezTo>
                    <a:cubicBezTo>
                      <a:pt x="2" y="766"/>
                      <a:pt x="2" y="766"/>
                      <a:pt x="2" y="766"/>
                    </a:cubicBezTo>
                    <a:cubicBezTo>
                      <a:pt x="2" y="767"/>
                      <a:pt x="2" y="767"/>
                      <a:pt x="2" y="767"/>
                    </a:cubicBezTo>
                    <a:cubicBezTo>
                      <a:pt x="2" y="767"/>
                      <a:pt x="2" y="767"/>
                      <a:pt x="2" y="767"/>
                    </a:cubicBezTo>
                    <a:cubicBezTo>
                      <a:pt x="2" y="767"/>
                      <a:pt x="2" y="767"/>
                      <a:pt x="2" y="767"/>
                    </a:cubicBezTo>
                    <a:cubicBezTo>
                      <a:pt x="2" y="767"/>
                      <a:pt x="2" y="767"/>
                      <a:pt x="2" y="767"/>
                    </a:cubicBezTo>
                    <a:cubicBezTo>
                      <a:pt x="2" y="767"/>
                      <a:pt x="2" y="767"/>
                      <a:pt x="2" y="767"/>
                    </a:cubicBezTo>
                    <a:cubicBezTo>
                      <a:pt x="2" y="767"/>
                      <a:pt x="2" y="767"/>
                      <a:pt x="2" y="767"/>
                    </a:cubicBezTo>
                    <a:cubicBezTo>
                      <a:pt x="2" y="767"/>
                      <a:pt x="3" y="768"/>
                      <a:pt x="4" y="768"/>
                    </a:cubicBezTo>
                    <a:cubicBezTo>
                      <a:pt x="8" y="771"/>
                      <a:pt x="18" y="776"/>
                      <a:pt x="26" y="780"/>
                    </a:cubicBezTo>
                    <a:cubicBezTo>
                      <a:pt x="30" y="782"/>
                      <a:pt x="34" y="784"/>
                      <a:pt x="38" y="786"/>
                    </a:cubicBezTo>
                    <a:cubicBezTo>
                      <a:pt x="39" y="787"/>
                      <a:pt x="40" y="787"/>
                      <a:pt x="41" y="788"/>
                    </a:cubicBezTo>
                    <a:cubicBezTo>
                      <a:pt x="42" y="788"/>
                      <a:pt x="42" y="788"/>
                      <a:pt x="43" y="788"/>
                    </a:cubicBezTo>
                    <a:cubicBezTo>
                      <a:pt x="43" y="788"/>
                      <a:pt x="43" y="789"/>
                      <a:pt x="44" y="789"/>
                    </a:cubicBezTo>
                    <a:cubicBezTo>
                      <a:pt x="45" y="788"/>
                      <a:pt x="45" y="788"/>
                      <a:pt x="45" y="788"/>
                    </a:cubicBezTo>
                    <a:cubicBezTo>
                      <a:pt x="45" y="788"/>
                      <a:pt x="45" y="788"/>
                      <a:pt x="45" y="788"/>
                    </a:cubicBezTo>
                    <a:cubicBezTo>
                      <a:pt x="46" y="787"/>
                      <a:pt x="46" y="787"/>
                      <a:pt x="46" y="787"/>
                    </a:cubicBezTo>
                    <a:cubicBezTo>
                      <a:pt x="45" y="786"/>
                      <a:pt x="45" y="786"/>
                      <a:pt x="45" y="786"/>
                    </a:cubicBezTo>
                    <a:cubicBezTo>
                      <a:pt x="26" y="774"/>
                      <a:pt x="26" y="774"/>
                      <a:pt x="26" y="774"/>
                    </a:cubicBezTo>
                    <a:cubicBezTo>
                      <a:pt x="43" y="782"/>
                      <a:pt x="43" y="782"/>
                      <a:pt x="43" y="782"/>
                    </a:cubicBezTo>
                    <a:cubicBezTo>
                      <a:pt x="44" y="783"/>
                      <a:pt x="45" y="782"/>
                      <a:pt x="45" y="782"/>
                    </a:cubicBezTo>
                    <a:cubicBezTo>
                      <a:pt x="46" y="781"/>
                      <a:pt x="46" y="780"/>
                      <a:pt x="45" y="780"/>
                    </a:cubicBezTo>
                    <a:cubicBezTo>
                      <a:pt x="3" y="754"/>
                      <a:pt x="3" y="754"/>
                      <a:pt x="3" y="754"/>
                    </a:cubicBezTo>
                    <a:cubicBezTo>
                      <a:pt x="2" y="755"/>
                      <a:pt x="2" y="755"/>
                      <a:pt x="2" y="755"/>
                    </a:cubicBezTo>
                    <a:cubicBezTo>
                      <a:pt x="2" y="756"/>
                      <a:pt x="2" y="756"/>
                      <a:pt x="2" y="756"/>
                    </a:cubicBezTo>
                    <a:cubicBezTo>
                      <a:pt x="2" y="756"/>
                      <a:pt x="12" y="761"/>
                      <a:pt x="22" y="766"/>
                    </a:cubicBezTo>
                    <a:cubicBezTo>
                      <a:pt x="27" y="768"/>
                      <a:pt x="32" y="771"/>
                      <a:pt x="36" y="773"/>
                    </a:cubicBezTo>
                    <a:cubicBezTo>
                      <a:pt x="39" y="774"/>
                      <a:pt x="40" y="774"/>
                      <a:pt x="42" y="775"/>
                    </a:cubicBezTo>
                    <a:cubicBezTo>
                      <a:pt x="43" y="775"/>
                      <a:pt x="43" y="775"/>
                      <a:pt x="44" y="776"/>
                    </a:cubicBezTo>
                    <a:cubicBezTo>
                      <a:pt x="44" y="776"/>
                      <a:pt x="44" y="776"/>
                      <a:pt x="45" y="776"/>
                    </a:cubicBezTo>
                    <a:cubicBezTo>
                      <a:pt x="46" y="776"/>
                      <a:pt x="46" y="776"/>
                      <a:pt x="46" y="776"/>
                    </a:cubicBezTo>
                    <a:cubicBezTo>
                      <a:pt x="46" y="776"/>
                      <a:pt x="46" y="776"/>
                      <a:pt x="46" y="775"/>
                    </a:cubicBezTo>
                    <a:cubicBezTo>
                      <a:pt x="47" y="775"/>
                      <a:pt x="47" y="774"/>
                      <a:pt x="47" y="774"/>
                    </a:cubicBezTo>
                    <a:cubicBezTo>
                      <a:pt x="47" y="774"/>
                      <a:pt x="46" y="773"/>
                      <a:pt x="46" y="773"/>
                    </a:cubicBezTo>
                    <a:cubicBezTo>
                      <a:pt x="32" y="764"/>
                      <a:pt x="32" y="764"/>
                      <a:pt x="32" y="764"/>
                    </a:cubicBezTo>
                    <a:cubicBezTo>
                      <a:pt x="44" y="771"/>
                      <a:pt x="44" y="771"/>
                      <a:pt x="44" y="771"/>
                    </a:cubicBezTo>
                    <a:cubicBezTo>
                      <a:pt x="45" y="771"/>
                      <a:pt x="46" y="771"/>
                      <a:pt x="46" y="770"/>
                    </a:cubicBezTo>
                    <a:cubicBezTo>
                      <a:pt x="47" y="769"/>
                      <a:pt x="47" y="768"/>
                      <a:pt x="46" y="768"/>
                    </a:cubicBezTo>
                    <a:cubicBezTo>
                      <a:pt x="46" y="768"/>
                      <a:pt x="43" y="766"/>
                      <a:pt x="39" y="764"/>
                    </a:cubicBezTo>
                    <a:cubicBezTo>
                      <a:pt x="34" y="761"/>
                      <a:pt x="25" y="755"/>
                      <a:pt x="18" y="751"/>
                    </a:cubicBezTo>
                    <a:cubicBezTo>
                      <a:pt x="14" y="748"/>
                      <a:pt x="11" y="746"/>
                      <a:pt x="8" y="745"/>
                    </a:cubicBezTo>
                    <a:cubicBezTo>
                      <a:pt x="7" y="744"/>
                      <a:pt x="6" y="744"/>
                      <a:pt x="6" y="743"/>
                    </a:cubicBezTo>
                    <a:cubicBezTo>
                      <a:pt x="5" y="743"/>
                      <a:pt x="5" y="743"/>
                      <a:pt x="5" y="743"/>
                    </a:cubicBezTo>
                    <a:cubicBezTo>
                      <a:pt x="5" y="743"/>
                      <a:pt x="5" y="743"/>
                      <a:pt x="5" y="743"/>
                    </a:cubicBezTo>
                    <a:cubicBezTo>
                      <a:pt x="4" y="743"/>
                      <a:pt x="4" y="743"/>
                      <a:pt x="4" y="743"/>
                    </a:cubicBezTo>
                    <a:cubicBezTo>
                      <a:pt x="5" y="743"/>
                      <a:pt x="5" y="743"/>
                      <a:pt x="5" y="743"/>
                    </a:cubicBezTo>
                    <a:cubicBezTo>
                      <a:pt x="5" y="743"/>
                      <a:pt x="5" y="743"/>
                      <a:pt x="5" y="743"/>
                    </a:cubicBezTo>
                    <a:cubicBezTo>
                      <a:pt x="4" y="743"/>
                      <a:pt x="4" y="743"/>
                      <a:pt x="4" y="743"/>
                    </a:cubicBezTo>
                    <a:cubicBezTo>
                      <a:pt x="5" y="743"/>
                      <a:pt x="5" y="743"/>
                      <a:pt x="5" y="743"/>
                    </a:cubicBezTo>
                    <a:cubicBezTo>
                      <a:pt x="4" y="744"/>
                      <a:pt x="4" y="744"/>
                      <a:pt x="4" y="744"/>
                    </a:cubicBezTo>
                    <a:cubicBezTo>
                      <a:pt x="5" y="743"/>
                      <a:pt x="5" y="743"/>
                      <a:pt x="5" y="743"/>
                    </a:cubicBezTo>
                    <a:cubicBezTo>
                      <a:pt x="5" y="743"/>
                      <a:pt x="5" y="743"/>
                      <a:pt x="5" y="743"/>
                    </a:cubicBezTo>
                    <a:cubicBezTo>
                      <a:pt x="4" y="744"/>
                      <a:pt x="4" y="744"/>
                      <a:pt x="4" y="744"/>
                    </a:cubicBezTo>
                    <a:cubicBezTo>
                      <a:pt x="5" y="743"/>
                      <a:pt x="5" y="743"/>
                      <a:pt x="5" y="743"/>
                    </a:cubicBezTo>
                    <a:cubicBezTo>
                      <a:pt x="4" y="744"/>
                      <a:pt x="4" y="744"/>
                      <a:pt x="4" y="744"/>
                    </a:cubicBezTo>
                    <a:cubicBezTo>
                      <a:pt x="5" y="744"/>
                      <a:pt x="5" y="744"/>
                      <a:pt x="5" y="744"/>
                    </a:cubicBezTo>
                    <a:cubicBezTo>
                      <a:pt x="5" y="743"/>
                      <a:pt x="5" y="743"/>
                      <a:pt x="5" y="743"/>
                    </a:cubicBezTo>
                    <a:cubicBezTo>
                      <a:pt x="4" y="744"/>
                      <a:pt x="4" y="744"/>
                      <a:pt x="4" y="744"/>
                    </a:cubicBezTo>
                    <a:cubicBezTo>
                      <a:pt x="5" y="744"/>
                      <a:pt x="5" y="744"/>
                      <a:pt x="5" y="744"/>
                    </a:cubicBezTo>
                    <a:cubicBezTo>
                      <a:pt x="4" y="744"/>
                      <a:pt x="4" y="744"/>
                      <a:pt x="4" y="744"/>
                    </a:cubicBezTo>
                    <a:cubicBezTo>
                      <a:pt x="3" y="745"/>
                      <a:pt x="3" y="745"/>
                      <a:pt x="3" y="745"/>
                    </a:cubicBezTo>
                    <a:cubicBezTo>
                      <a:pt x="45" y="765"/>
                      <a:pt x="45" y="765"/>
                      <a:pt x="45" y="765"/>
                    </a:cubicBezTo>
                    <a:cubicBezTo>
                      <a:pt x="45" y="766"/>
                      <a:pt x="46" y="765"/>
                      <a:pt x="47" y="765"/>
                    </a:cubicBezTo>
                    <a:cubicBezTo>
                      <a:pt x="47" y="764"/>
                      <a:pt x="47" y="763"/>
                      <a:pt x="46" y="763"/>
                    </a:cubicBezTo>
                    <a:cubicBezTo>
                      <a:pt x="46" y="763"/>
                      <a:pt x="43" y="761"/>
                      <a:pt x="39" y="759"/>
                    </a:cubicBezTo>
                    <a:cubicBezTo>
                      <a:pt x="33" y="755"/>
                      <a:pt x="25" y="750"/>
                      <a:pt x="17" y="746"/>
                    </a:cubicBezTo>
                    <a:cubicBezTo>
                      <a:pt x="14" y="743"/>
                      <a:pt x="10" y="741"/>
                      <a:pt x="8" y="740"/>
                    </a:cubicBezTo>
                    <a:cubicBezTo>
                      <a:pt x="7" y="739"/>
                      <a:pt x="6" y="738"/>
                      <a:pt x="5" y="738"/>
                    </a:cubicBezTo>
                    <a:cubicBezTo>
                      <a:pt x="4" y="737"/>
                      <a:pt x="4" y="737"/>
                      <a:pt x="4" y="737"/>
                    </a:cubicBezTo>
                    <a:cubicBezTo>
                      <a:pt x="4" y="737"/>
                      <a:pt x="4" y="737"/>
                      <a:pt x="4" y="737"/>
                    </a:cubicBezTo>
                    <a:cubicBezTo>
                      <a:pt x="4" y="737"/>
                      <a:pt x="4" y="737"/>
                      <a:pt x="4" y="737"/>
                    </a:cubicBezTo>
                    <a:cubicBezTo>
                      <a:pt x="5" y="737"/>
                      <a:pt x="5" y="737"/>
                      <a:pt x="5" y="737"/>
                    </a:cubicBezTo>
                    <a:cubicBezTo>
                      <a:pt x="4" y="737"/>
                      <a:pt x="4" y="737"/>
                      <a:pt x="4" y="737"/>
                    </a:cubicBezTo>
                    <a:cubicBezTo>
                      <a:pt x="4" y="737"/>
                      <a:pt x="4" y="737"/>
                      <a:pt x="4" y="737"/>
                    </a:cubicBezTo>
                    <a:cubicBezTo>
                      <a:pt x="5" y="737"/>
                      <a:pt x="5" y="737"/>
                      <a:pt x="5" y="737"/>
                    </a:cubicBezTo>
                    <a:cubicBezTo>
                      <a:pt x="3" y="738"/>
                      <a:pt x="3" y="738"/>
                      <a:pt x="3" y="738"/>
                    </a:cubicBezTo>
                    <a:cubicBezTo>
                      <a:pt x="5" y="738"/>
                      <a:pt x="5" y="738"/>
                      <a:pt x="5" y="738"/>
                    </a:cubicBezTo>
                    <a:cubicBezTo>
                      <a:pt x="5" y="737"/>
                      <a:pt x="5" y="737"/>
                      <a:pt x="5" y="737"/>
                    </a:cubicBezTo>
                    <a:cubicBezTo>
                      <a:pt x="3" y="738"/>
                      <a:pt x="3" y="738"/>
                      <a:pt x="3" y="738"/>
                    </a:cubicBezTo>
                    <a:cubicBezTo>
                      <a:pt x="5" y="738"/>
                      <a:pt x="5" y="738"/>
                      <a:pt x="5" y="738"/>
                    </a:cubicBezTo>
                    <a:cubicBezTo>
                      <a:pt x="3" y="738"/>
                      <a:pt x="3" y="738"/>
                      <a:pt x="3" y="738"/>
                    </a:cubicBezTo>
                    <a:cubicBezTo>
                      <a:pt x="4" y="739"/>
                      <a:pt x="4" y="739"/>
                      <a:pt x="4" y="739"/>
                    </a:cubicBezTo>
                    <a:cubicBezTo>
                      <a:pt x="5" y="738"/>
                      <a:pt x="5" y="738"/>
                      <a:pt x="5" y="738"/>
                    </a:cubicBezTo>
                    <a:cubicBezTo>
                      <a:pt x="3" y="738"/>
                      <a:pt x="3" y="738"/>
                      <a:pt x="3" y="738"/>
                    </a:cubicBezTo>
                    <a:cubicBezTo>
                      <a:pt x="4" y="739"/>
                      <a:pt x="4" y="739"/>
                      <a:pt x="4" y="739"/>
                    </a:cubicBezTo>
                    <a:cubicBezTo>
                      <a:pt x="4" y="738"/>
                      <a:pt x="4" y="738"/>
                      <a:pt x="4" y="738"/>
                    </a:cubicBezTo>
                    <a:cubicBezTo>
                      <a:pt x="3" y="738"/>
                      <a:pt x="3" y="738"/>
                      <a:pt x="3" y="738"/>
                    </a:cubicBezTo>
                    <a:cubicBezTo>
                      <a:pt x="4" y="739"/>
                      <a:pt x="4" y="739"/>
                      <a:pt x="4" y="739"/>
                    </a:cubicBezTo>
                    <a:cubicBezTo>
                      <a:pt x="4" y="739"/>
                      <a:pt x="4" y="739"/>
                      <a:pt x="4" y="738"/>
                    </a:cubicBezTo>
                    <a:cubicBezTo>
                      <a:pt x="3" y="738"/>
                      <a:pt x="3" y="738"/>
                      <a:pt x="3" y="738"/>
                    </a:cubicBezTo>
                    <a:cubicBezTo>
                      <a:pt x="4" y="739"/>
                      <a:pt x="4" y="739"/>
                      <a:pt x="4" y="739"/>
                    </a:cubicBezTo>
                    <a:cubicBezTo>
                      <a:pt x="3" y="738"/>
                      <a:pt x="3" y="738"/>
                      <a:pt x="3" y="738"/>
                    </a:cubicBezTo>
                    <a:cubicBezTo>
                      <a:pt x="3" y="739"/>
                      <a:pt x="3" y="739"/>
                      <a:pt x="3" y="739"/>
                    </a:cubicBezTo>
                    <a:cubicBezTo>
                      <a:pt x="4" y="739"/>
                      <a:pt x="4" y="739"/>
                      <a:pt x="4" y="739"/>
                    </a:cubicBezTo>
                    <a:cubicBezTo>
                      <a:pt x="3" y="738"/>
                      <a:pt x="3" y="738"/>
                      <a:pt x="3" y="738"/>
                    </a:cubicBezTo>
                    <a:cubicBezTo>
                      <a:pt x="3" y="739"/>
                      <a:pt x="3" y="739"/>
                      <a:pt x="3" y="739"/>
                    </a:cubicBezTo>
                    <a:cubicBezTo>
                      <a:pt x="3" y="738"/>
                      <a:pt x="3" y="738"/>
                      <a:pt x="3" y="738"/>
                    </a:cubicBezTo>
                    <a:cubicBezTo>
                      <a:pt x="3" y="739"/>
                      <a:pt x="3" y="739"/>
                      <a:pt x="3" y="739"/>
                    </a:cubicBezTo>
                    <a:cubicBezTo>
                      <a:pt x="3" y="739"/>
                      <a:pt x="3" y="739"/>
                      <a:pt x="3" y="739"/>
                    </a:cubicBezTo>
                    <a:cubicBezTo>
                      <a:pt x="3" y="738"/>
                      <a:pt x="3" y="738"/>
                      <a:pt x="3" y="738"/>
                    </a:cubicBezTo>
                    <a:cubicBezTo>
                      <a:pt x="3" y="739"/>
                      <a:pt x="3" y="739"/>
                      <a:pt x="3" y="739"/>
                    </a:cubicBezTo>
                    <a:cubicBezTo>
                      <a:pt x="3" y="739"/>
                      <a:pt x="3" y="739"/>
                      <a:pt x="3" y="739"/>
                    </a:cubicBezTo>
                    <a:cubicBezTo>
                      <a:pt x="3" y="739"/>
                      <a:pt x="4" y="740"/>
                      <a:pt x="6" y="740"/>
                    </a:cubicBezTo>
                    <a:cubicBezTo>
                      <a:pt x="10" y="742"/>
                      <a:pt x="20" y="747"/>
                      <a:pt x="28" y="751"/>
                    </a:cubicBezTo>
                    <a:cubicBezTo>
                      <a:pt x="32" y="754"/>
                      <a:pt x="36" y="755"/>
                      <a:pt x="38" y="757"/>
                    </a:cubicBezTo>
                    <a:cubicBezTo>
                      <a:pt x="40" y="758"/>
                      <a:pt x="41" y="758"/>
                      <a:pt x="42" y="759"/>
                    </a:cubicBezTo>
                    <a:cubicBezTo>
                      <a:pt x="42" y="759"/>
                      <a:pt x="42" y="759"/>
                      <a:pt x="43" y="759"/>
                    </a:cubicBezTo>
                    <a:cubicBezTo>
                      <a:pt x="43" y="759"/>
                      <a:pt x="43" y="759"/>
                      <a:pt x="43" y="759"/>
                    </a:cubicBezTo>
                    <a:cubicBezTo>
                      <a:pt x="43" y="759"/>
                      <a:pt x="43" y="759"/>
                      <a:pt x="43" y="759"/>
                    </a:cubicBezTo>
                    <a:cubicBezTo>
                      <a:pt x="43" y="759"/>
                      <a:pt x="43" y="759"/>
                      <a:pt x="43" y="759"/>
                    </a:cubicBezTo>
                    <a:cubicBezTo>
                      <a:pt x="43" y="759"/>
                      <a:pt x="43" y="759"/>
                      <a:pt x="44" y="759"/>
                    </a:cubicBezTo>
                    <a:cubicBezTo>
                      <a:pt x="44" y="759"/>
                      <a:pt x="45" y="759"/>
                      <a:pt x="45" y="758"/>
                    </a:cubicBezTo>
                    <a:cubicBezTo>
                      <a:pt x="45" y="758"/>
                      <a:pt x="45" y="757"/>
                      <a:pt x="44" y="757"/>
                    </a:cubicBezTo>
                    <a:cubicBezTo>
                      <a:pt x="44" y="757"/>
                      <a:pt x="42" y="755"/>
                      <a:pt x="38" y="753"/>
                    </a:cubicBezTo>
                    <a:cubicBezTo>
                      <a:pt x="32" y="749"/>
                      <a:pt x="23" y="744"/>
                      <a:pt x="16" y="740"/>
                    </a:cubicBezTo>
                    <a:cubicBezTo>
                      <a:pt x="13" y="737"/>
                      <a:pt x="9" y="735"/>
                      <a:pt x="7" y="734"/>
                    </a:cubicBezTo>
                    <a:cubicBezTo>
                      <a:pt x="6" y="733"/>
                      <a:pt x="5" y="732"/>
                      <a:pt x="4" y="732"/>
                    </a:cubicBezTo>
                    <a:cubicBezTo>
                      <a:pt x="4" y="731"/>
                      <a:pt x="4" y="731"/>
                      <a:pt x="4" y="731"/>
                    </a:cubicBezTo>
                    <a:cubicBezTo>
                      <a:pt x="4" y="731"/>
                      <a:pt x="4" y="731"/>
                      <a:pt x="4" y="731"/>
                    </a:cubicBezTo>
                    <a:cubicBezTo>
                      <a:pt x="4" y="731"/>
                      <a:pt x="4" y="731"/>
                      <a:pt x="4" y="731"/>
                    </a:cubicBezTo>
                    <a:cubicBezTo>
                      <a:pt x="3" y="732"/>
                      <a:pt x="3" y="732"/>
                      <a:pt x="3" y="732"/>
                    </a:cubicBezTo>
                    <a:cubicBezTo>
                      <a:pt x="4" y="732"/>
                      <a:pt x="4" y="732"/>
                      <a:pt x="4" y="732"/>
                    </a:cubicBezTo>
                    <a:cubicBezTo>
                      <a:pt x="4" y="731"/>
                      <a:pt x="4" y="731"/>
                      <a:pt x="4" y="731"/>
                    </a:cubicBezTo>
                    <a:cubicBezTo>
                      <a:pt x="3" y="732"/>
                      <a:pt x="3" y="732"/>
                      <a:pt x="3" y="732"/>
                    </a:cubicBezTo>
                    <a:cubicBezTo>
                      <a:pt x="4" y="732"/>
                      <a:pt x="4" y="732"/>
                      <a:pt x="4" y="732"/>
                    </a:cubicBezTo>
                    <a:cubicBezTo>
                      <a:pt x="3" y="732"/>
                      <a:pt x="3" y="732"/>
                      <a:pt x="3" y="732"/>
                    </a:cubicBezTo>
                    <a:cubicBezTo>
                      <a:pt x="4" y="732"/>
                      <a:pt x="4" y="732"/>
                      <a:pt x="4" y="732"/>
                    </a:cubicBezTo>
                    <a:cubicBezTo>
                      <a:pt x="4" y="732"/>
                      <a:pt x="4" y="732"/>
                      <a:pt x="4" y="732"/>
                    </a:cubicBezTo>
                    <a:cubicBezTo>
                      <a:pt x="3" y="732"/>
                      <a:pt x="3" y="732"/>
                      <a:pt x="3" y="732"/>
                    </a:cubicBezTo>
                    <a:cubicBezTo>
                      <a:pt x="4" y="732"/>
                      <a:pt x="4" y="732"/>
                      <a:pt x="4" y="732"/>
                    </a:cubicBezTo>
                    <a:cubicBezTo>
                      <a:pt x="3" y="732"/>
                      <a:pt x="3" y="732"/>
                      <a:pt x="3" y="732"/>
                    </a:cubicBezTo>
                    <a:cubicBezTo>
                      <a:pt x="4" y="733"/>
                      <a:pt x="4" y="733"/>
                      <a:pt x="4" y="733"/>
                    </a:cubicBezTo>
                    <a:cubicBezTo>
                      <a:pt x="4" y="733"/>
                      <a:pt x="4" y="732"/>
                      <a:pt x="4" y="732"/>
                    </a:cubicBezTo>
                    <a:cubicBezTo>
                      <a:pt x="3" y="732"/>
                      <a:pt x="3" y="732"/>
                      <a:pt x="3" y="732"/>
                    </a:cubicBezTo>
                    <a:cubicBezTo>
                      <a:pt x="4" y="733"/>
                      <a:pt x="4" y="733"/>
                      <a:pt x="4" y="733"/>
                    </a:cubicBezTo>
                    <a:cubicBezTo>
                      <a:pt x="4" y="733"/>
                      <a:pt x="4" y="733"/>
                      <a:pt x="4" y="733"/>
                    </a:cubicBezTo>
                    <a:cubicBezTo>
                      <a:pt x="2" y="732"/>
                      <a:pt x="2" y="732"/>
                      <a:pt x="2" y="732"/>
                    </a:cubicBezTo>
                    <a:cubicBezTo>
                      <a:pt x="3" y="734"/>
                      <a:pt x="3" y="734"/>
                      <a:pt x="3" y="734"/>
                    </a:cubicBezTo>
                    <a:cubicBezTo>
                      <a:pt x="3" y="734"/>
                      <a:pt x="4" y="733"/>
                      <a:pt x="4" y="733"/>
                    </a:cubicBezTo>
                    <a:cubicBezTo>
                      <a:pt x="2" y="732"/>
                      <a:pt x="2" y="732"/>
                      <a:pt x="2" y="732"/>
                    </a:cubicBezTo>
                    <a:cubicBezTo>
                      <a:pt x="3" y="734"/>
                      <a:pt x="3" y="734"/>
                      <a:pt x="3" y="734"/>
                    </a:cubicBezTo>
                    <a:cubicBezTo>
                      <a:pt x="3" y="732"/>
                      <a:pt x="3" y="732"/>
                      <a:pt x="3" y="732"/>
                    </a:cubicBezTo>
                    <a:cubicBezTo>
                      <a:pt x="3" y="734"/>
                      <a:pt x="3" y="734"/>
                      <a:pt x="3" y="734"/>
                    </a:cubicBezTo>
                    <a:cubicBezTo>
                      <a:pt x="3" y="734"/>
                      <a:pt x="3" y="734"/>
                      <a:pt x="3" y="734"/>
                    </a:cubicBezTo>
                    <a:cubicBezTo>
                      <a:pt x="3" y="732"/>
                      <a:pt x="3" y="732"/>
                      <a:pt x="3" y="732"/>
                    </a:cubicBezTo>
                    <a:cubicBezTo>
                      <a:pt x="3" y="734"/>
                      <a:pt x="3" y="734"/>
                      <a:pt x="3" y="734"/>
                    </a:cubicBezTo>
                    <a:cubicBezTo>
                      <a:pt x="3" y="733"/>
                      <a:pt x="3" y="733"/>
                      <a:pt x="3" y="733"/>
                    </a:cubicBezTo>
                    <a:cubicBezTo>
                      <a:pt x="2" y="734"/>
                      <a:pt x="2" y="734"/>
                      <a:pt x="2" y="734"/>
                    </a:cubicBezTo>
                    <a:cubicBezTo>
                      <a:pt x="3" y="734"/>
                      <a:pt x="3" y="734"/>
                      <a:pt x="3" y="734"/>
                    </a:cubicBezTo>
                    <a:cubicBezTo>
                      <a:pt x="3" y="733"/>
                      <a:pt x="3" y="733"/>
                      <a:pt x="3" y="733"/>
                    </a:cubicBezTo>
                    <a:cubicBezTo>
                      <a:pt x="2" y="734"/>
                      <a:pt x="2" y="734"/>
                      <a:pt x="2" y="734"/>
                    </a:cubicBezTo>
                    <a:cubicBezTo>
                      <a:pt x="2" y="734"/>
                      <a:pt x="2" y="734"/>
                      <a:pt x="2" y="734"/>
                    </a:cubicBezTo>
                    <a:cubicBezTo>
                      <a:pt x="2" y="734"/>
                      <a:pt x="2" y="734"/>
                      <a:pt x="2" y="734"/>
                    </a:cubicBezTo>
                    <a:cubicBezTo>
                      <a:pt x="2" y="734"/>
                      <a:pt x="2" y="734"/>
                      <a:pt x="2" y="734"/>
                    </a:cubicBezTo>
                    <a:cubicBezTo>
                      <a:pt x="2" y="734"/>
                      <a:pt x="2" y="734"/>
                      <a:pt x="2" y="734"/>
                    </a:cubicBezTo>
                    <a:cubicBezTo>
                      <a:pt x="2" y="734"/>
                      <a:pt x="2" y="734"/>
                      <a:pt x="2" y="734"/>
                    </a:cubicBezTo>
                    <a:cubicBezTo>
                      <a:pt x="2" y="734"/>
                      <a:pt x="3" y="734"/>
                      <a:pt x="5" y="735"/>
                    </a:cubicBezTo>
                    <a:cubicBezTo>
                      <a:pt x="9" y="737"/>
                      <a:pt x="19" y="742"/>
                      <a:pt x="28" y="747"/>
                    </a:cubicBezTo>
                    <a:cubicBezTo>
                      <a:pt x="33" y="749"/>
                      <a:pt x="37" y="751"/>
                      <a:pt x="40" y="753"/>
                    </a:cubicBezTo>
                    <a:cubicBezTo>
                      <a:pt x="43" y="754"/>
                      <a:pt x="45" y="755"/>
                      <a:pt x="45" y="755"/>
                    </a:cubicBezTo>
                    <a:cubicBezTo>
                      <a:pt x="45" y="756"/>
                      <a:pt x="46" y="755"/>
                      <a:pt x="47" y="755"/>
                    </a:cubicBezTo>
                    <a:cubicBezTo>
                      <a:pt x="47" y="754"/>
                      <a:pt x="47" y="753"/>
                      <a:pt x="46" y="753"/>
                    </a:cubicBezTo>
                    <a:cubicBezTo>
                      <a:pt x="46" y="753"/>
                      <a:pt x="43" y="751"/>
                      <a:pt x="39" y="749"/>
                    </a:cubicBezTo>
                    <a:cubicBezTo>
                      <a:pt x="33" y="745"/>
                      <a:pt x="24" y="739"/>
                      <a:pt x="16" y="734"/>
                    </a:cubicBezTo>
                    <a:cubicBezTo>
                      <a:pt x="12" y="732"/>
                      <a:pt x="9" y="730"/>
                      <a:pt x="6" y="728"/>
                    </a:cubicBezTo>
                    <a:cubicBezTo>
                      <a:pt x="5" y="727"/>
                      <a:pt x="4" y="727"/>
                      <a:pt x="4" y="726"/>
                    </a:cubicBezTo>
                    <a:cubicBezTo>
                      <a:pt x="3" y="726"/>
                      <a:pt x="3" y="726"/>
                      <a:pt x="3" y="726"/>
                    </a:cubicBezTo>
                    <a:cubicBezTo>
                      <a:pt x="3" y="726"/>
                      <a:pt x="3" y="726"/>
                      <a:pt x="3" y="726"/>
                    </a:cubicBezTo>
                    <a:cubicBezTo>
                      <a:pt x="3" y="726"/>
                      <a:pt x="3" y="726"/>
                      <a:pt x="3" y="726"/>
                    </a:cubicBezTo>
                    <a:cubicBezTo>
                      <a:pt x="2" y="726"/>
                      <a:pt x="2" y="726"/>
                      <a:pt x="2" y="726"/>
                    </a:cubicBezTo>
                    <a:cubicBezTo>
                      <a:pt x="3" y="726"/>
                      <a:pt x="3" y="726"/>
                      <a:pt x="3" y="726"/>
                    </a:cubicBezTo>
                    <a:cubicBezTo>
                      <a:pt x="3" y="726"/>
                      <a:pt x="3" y="726"/>
                      <a:pt x="3" y="726"/>
                    </a:cubicBezTo>
                    <a:cubicBezTo>
                      <a:pt x="2" y="726"/>
                      <a:pt x="2" y="726"/>
                      <a:pt x="2" y="726"/>
                    </a:cubicBezTo>
                    <a:cubicBezTo>
                      <a:pt x="3" y="726"/>
                      <a:pt x="3" y="726"/>
                      <a:pt x="3" y="726"/>
                    </a:cubicBezTo>
                    <a:cubicBezTo>
                      <a:pt x="2" y="727"/>
                      <a:pt x="2" y="727"/>
                      <a:pt x="2" y="727"/>
                    </a:cubicBezTo>
                    <a:cubicBezTo>
                      <a:pt x="3" y="726"/>
                      <a:pt x="3" y="726"/>
                      <a:pt x="3" y="726"/>
                    </a:cubicBezTo>
                    <a:cubicBezTo>
                      <a:pt x="3" y="726"/>
                      <a:pt x="3" y="726"/>
                      <a:pt x="3" y="726"/>
                    </a:cubicBezTo>
                    <a:cubicBezTo>
                      <a:pt x="2" y="727"/>
                      <a:pt x="2" y="727"/>
                      <a:pt x="2" y="727"/>
                    </a:cubicBezTo>
                    <a:cubicBezTo>
                      <a:pt x="3" y="726"/>
                      <a:pt x="3" y="726"/>
                      <a:pt x="3" y="726"/>
                    </a:cubicBezTo>
                    <a:cubicBezTo>
                      <a:pt x="2" y="727"/>
                      <a:pt x="2" y="727"/>
                      <a:pt x="2" y="727"/>
                    </a:cubicBezTo>
                    <a:cubicBezTo>
                      <a:pt x="3" y="727"/>
                      <a:pt x="3" y="727"/>
                      <a:pt x="3" y="727"/>
                    </a:cubicBezTo>
                    <a:cubicBezTo>
                      <a:pt x="3" y="726"/>
                      <a:pt x="3" y="726"/>
                      <a:pt x="3" y="726"/>
                    </a:cubicBezTo>
                    <a:cubicBezTo>
                      <a:pt x="2" y="727"/>
                      <a:pt x="2" y="727"/>
                      <a:pt x="2" y="727"/>
                    </a:cubicBezTo>
                    <a:cubicBezTo>
                      <a:pt x="3" y="727"/>
                      <a:pt x="3" y="727"/>
                      <a:pt x="3" y="727"/>
                    </a:cubicBezTo>
                    <a:cubicBezTo>
                      <a:pt x="2" y="727"/>
                      <a:pt x="2" y="727"/>
                      <a:pt x="2" y="727"/>
                    </a:cubicBezTo>
                    <a:cubicBezTo>
                      <a:pt x="3" y="728"/>
                      <a:pt x="3" y="728"/>
                      <a:pt x="3" y="728"/>
                    </a:cubicBezTo>
                    <a:cubicBezTo>
                      <a:pt x="3" y="727"/>
                      <a:pt x="3" y="727"/>
                      <a:pt x="3" y="727"/>
                    </a:cubicBezTo>
                    <a:cubicBezTo>
                      <a:pt x="2" y="727"/>
                      <a:pt x="2" y="727"/>
                      <a:pt x="2" y="727"/>
                    </a:cubicBezTo>
                    <a:cubicBezTo>
                      <a:pt x="3" y="728"/>
                      <a:pt x="3" y="728"/>
                      <a:pt x="3" y="728"/>
                    </a:cubicBezTo>
                    <a:cubicBezTo>
                      <a:pt x="2" y="727"/>
                      <a:pt x="2" y="727"/>
                      <a:pt x="2" y="727"/>
                    </a:cubicBezTo>
                    <a:cubicBezTo>
                      <a:pt x="1" y="728"/>
                      <a:pt x="1" y="728"/>
                      <a:pt x="1" y="728"/>
                    </a:cubicBezTo>
                    <a:cubicBezTo>
                      <a:pt x="1" y="728"/>
                      <a:pt x="11" y="733"/>
                      <a:pt x="21" y="738"/>
                    </a:cubicBezTo>
                    <a:cubicBezTo>
                      <a:pt x="26" y="741"/>
                      <a:pt x="32" y="743"/>
                      <a:pt x="36" y="745"/>
                    </a:cubicBezTo>
                    <a:cubicBezTo>
                      <a:pt x="38" y="746"/>
                      <a:pt x="40" y="747"/>
                      <a:pt x="41" y="747"/>
                    </a:cubicBezTo>
                    <a:cubicBezTo>
                      <a:pt x="42" y="748"/>
                      <a:pt x="42" y="748"/>
                      <a:pt x="43" y="748"/>
                    </a:cubicBezTo>
                    <a:cubicBezTo>
                      <a:pt x="43" y="748"/>
                      <a:pt x="43" y="748"/>
                      <a:pt x="43" y="748"/>
                    </a:cubicBezTo>
                    <a:cubicBezTo>
                      <a:pt x="44" y="748"/>
                      <a:pt x="44" y="748"/>
                      <a:pt x="44" y="748"/>
                    </a:cubicBezTo>
                    <a:cubicBezTo>
                      <a:pt x="44" y="748"/>
                      <a:pt x="44" y="748"/>
                      <a:pt x="44" y="748"/>
                    </a:cubicBezTo>
                    <a:cubicBezTo>
                      <a:pt x="45" y="748"/>
                      <a:pt x="45" y="748"/>
                      <a:pt x="45" y="748"/>
                    </a:cubicBezTo>
                    <a:cubicBezTo>
                      <a:pt x="46" y="747"/>
                      <a:pt x="46" y="747"/>
                      <a:pt x="46" y="747"/>
                    </a:cubicBezTo>
                    <a:cubicBezTo>
                      <a:pt x="45" y="746"/>
                      <a:pt x="45" y="746"/>
                      <a:pt x="45" y="746"/>
                    </a:cubicBezTo>
                    <a:cubicBezTo>
                      <a:pt x="30" y="737"/>
                      <a:pt x="30" y="737"/>
                      <a:pt x="30" y="737"/>
                    </a:cubicBezTo>
                    <a:cubicBezTo>
                      <a:pt x="44" y="743"/>
                      <a:pt x="44" y="743"/>
                      <a:pt x="44" y="743"/>
                    </a:cubicBezTo>
                    <a:cubicBezTo>
                      <a:pt x="45" y="744"/>
                      <a:pt x="46" y="744"/>
                      <a:pt x="46" y="743"/>
                    </a:cubicBezTo>
                    <a:cubicBezTo>
                      <a:pt x="46" y="742"/>
                      <a:pt x="46" y="741"/>
                      <a:pt x="45" y="741"/>
                    </a:cubicBezTo>
                    <a:cubicBezTo>
                      <a:pt x="24" y="727"/>
                      <a:pt x="24" y="727"/>
                      <a:pt x="24" y="727"/>
                    </a:cubicBezTo>
                    <a:cubicBezTo>
                      <a:pt x="45" y="737"/>
                      <a:pt x="45" y="737"/>
                      <a:pt x="45" y="737"/>
                    </a:cubicBezTo>
                    <a:cubicBezTo>
                      <a:pt x="45" y="737"/>
                      <a:pt x="46" y="737"/>
                      <a:pt x="46" y="737"/>
                    </a:cubicBezTo>
                    <a:cubicBezTo>
                      <a:pt x="47" y="736"/>
                      <a:pt x="47" y="736"/>
                      <a:pt x="47" y="736"/>
                    </a:cubicBezTo>
                    <a:cubicBezTo>
                      <a:pt x="47" y="735"/>
                      <a:pt x="46" y="735"/>
                      <a:pt x="46" y="735"/>
                    </a:cubicBezTo>
                    <a:cubicBezTo>
                      <a:pt x="46" y="734"/>
                      <a:pt x="46" y="734"/>
                      <a:pt x="46" y="734"/>
                    </a:cubicBezTo>
                    <a:cubicBezTo>
                      <a:pt x="45" y="734"/>
                      <a:pt x="44" y="733"/>
                      <a:pt x="43" y="732"/>
                    </a:cubicBezTo>
                    <a:cubicBezTo>
                      <a:pt x="38" y="729"/>
                      <a:pt x="29" y="723"/>
                      <a:pt x="20" y="718"/>
                    </a:cubicBezTo>
                    <a:cubicBezTo>
                      <a:pt x="16" y="716"/>
                      <a:pt x="12" y="713"/>
                      <a:pt x="9" y="712"/>
                    </a:cubicBezTo>
                    <a:cubicBezTo>
                      <a:pt x="8" y="711"/>
                      <a:pt x="7" y="710"/>
                      <a:pt x="6" y="710"/>
                    </a:cubicBezTo>
                    <a:cubicBezTo>
                      <a:pt x="6" y="709"/>
                      <a:pt x="5" y="709"/>
                      <a:pt x="5" y="709"/>
                    </a:cubicBezTo>
                    <a:cubicBezTo>
                      <a:pt x="5" y="709"/>
                      <a:pt x="5" y="709"/>
                      <a:pt x="5" y="709"/>
                    </a:cubicBezTo>
                    <a:cubicBezTo>
                      <a:pt x="4" y="710"/>
                      <a:pt x="4" y="710"/>
                      <a:pt x="4" y="710"/>
                    </a:cubicBezTo>
                    <a:cubicBezTo>
                      <a:pt x="5" y="709"/>
                      <a:pt x="5" y="709"/>
                      <a:pt x="5" y="709"/>
                    </a:cubicBezTo>
                    <a:cubicBezTo>
                      <a:pt x="5" y="709"/>
                      <a:pt x="5" y="709"/>
                      <a:pt x="5" y="709"/>
                    </a:cubicBezTo>
                    <a:cubicBezTo>
                      <a:pt x="4" y="710"/>
                      <a:pt x="4" y="710"/>
                      <a:pt x="4" y="710"/>
                    </a:cubicBezTo>
                    <a:cubicBezTo>
                      <a:pt x="5" y="709"/>
                      <a:pt x="5" y="709"/>
                      <a:pt x="5" y="709"/>
                    </a:cubicBezTo>
                    <a:cubicBezTo>
                      <a:pt x="4" y="710"/>
                      <a:pt x="4" y="710"/>
                      <a:pt x="4" y="710"/>
                    </a:cubicBezTo>
                    <a:cubicBezTo>
                      <a:pt x="5" y="709"/>
                      <a:pt x="5" y="709"/>
                      <a:pt x="5" y="709"/>
                    </a:cubicBezTo>
                    <a:cubicBezTo>
                      <a:pt x="5" y="709"/>
                      <a:pt x="5" y="709"/>
                      <a:pt x="5" y="709"/>
                    </a:cubicBezTo>
                    <a:cubicBezTo>
                      <a:pt x="4" y="710"/>
                      <a:pt x="4" y="710"/>
                      <a:pt x="4" y="710"/>
                    </a:cubicBezTo>
                    <a:cubicBezTo>
                      <a:pt x="5" y="709"/>
                      <a:pt x="5" y="709"/>
                      <a:pt x="5" y="709"/>
                    </a:cubicBezTo>
                    <a:cubicBezTo>
                      <a:pt x="4" y="710"/>
                      <a:pt x="4" y="710"/>
                      <a:pt x="4" y="710"/>
                    </a:cubicBezTo>
                    <a:cubicBezTo>
                      <a:pt x="5" y="710"/>
                      <a:pt x="5" y="710"/>
                      <a:pt x="5" y="710"/>
                    </a:cubicBezTo>
                    <a:cubicBezTo>
                      <a:pt x="5" y="710"/>
                      <a:pt x="5" y="709"/>
                      <a:pt x="5" y="709"/>
                    </a:cubicBezTo>
                    <a:cubicBezTo>
                      <a:pt x="4" y="710"/>
                      <a:pt x="4" y="710"/>
                      <a:pt x="4" y="710"/>
                    </a:cubicBezTo>
                    <a:cubicBezTo>
                      <a:pt x="5" y="710"/>
                      <a:pt x="5" y="710"/>
                      <a:pt x="5" y="710"/>
                    </a:cubicBezTo>
                    <a:cubicBezTo>
                      <a:pt x="4" y="710"/>
                      <a:pt x="4" y="710"/>
                      <a:pt x="4" y="710"/>
                    </a:cubicBezTo>
                    <a:cubicBezTo>
                      <a:pt x="5" y="711"/>
                      <a:pt x="5" y="711"/>
                      <a:pt x="5" y="711"/>
                    </a:cubicBezTo>
                    <a:cubicBezTo>
                      <a:pt x="4" y="710"/>
                      <a:pt x="4" y="710"/>
                      <a:pt x="4" y="710"/>
                    </a:cubicBezTo>
                    <a:cubicBezTo>
                      <a:pt x="4" y="711"/>
                      <a:pt x="4" y="711"/>
                      <a:pt x="4" y="711"/>
                    </a:cubicBezTo>
                    <a:cubicBezTo>
                      <a:pt x="5" y="711"/>
                      <a:pt x="5" y="711"/>
                      <a:pt x="5" y="711"/>
                    </a:cubicBezTo>
                    <a:cubicBezTo>
                      <a:pt x="4" y="710"/>
                      <a:pt x="4" y="710"/>
                      <a:pt x="4" y="710"/>
                    </a:cubicBezTo>
                    <a:cubicBezTo>
                      <a:pt x="4" y="711"/>
                      <a:pt x="4" y="711"/>
                      <a:pt x="4" y="711"/>
                    </a:cubicBezTo>
                    <a:cubicBezTo>
                      <a:pt x="4" y="710"/>
                      <a:pt x="4" y="710"/>
                      <a:pt x="4" y="710"/>
                    </a:cubicBezTo>
                    <a:cubicBezTo>
                      <a:pt x="4" y="711"/>
                      <a:pt x="4" y="711"/>
                      <a:pt x="4" y="711"/>
                    </a:cubicBezTo>
                    <a:cubicBezTo>
                      <a:pt x="4" y="711"/>
                      <a:pt x="4" y="711"/>
                      <a:pt x="4" y="711"/>
                    </a:cubicBezTo>
                    <a:cubicBezTo>
                      <a:pt x="4" y="710"/>
                      <a:pt x="4" y="710"/>
                      <a:pt x="4" y="710"/>
                    </a:cubicBezTo>
                    <a:cubicBezTo>
                      <a:pt x="4" y="711"/>
                      <a:pt x="4" y="711"/>
                      <a:pt x="4" y="711"/>
                    </a:cubicBezTo>
                    <a:cubicBezTo>
                      <a:pt x="4" y="711"/>
                      <a:pt x="4" y="711"/>
                      <a:pt x="4" y="711"/>
                    </a:cubicBezTo>
                    <a:cubicBezTo>
                      <a:pt x="4" y="711"/>
                      <a:pt x="4" y="711"/>
                      <a:pt x="4" y="711"/>
                    </a:cubicBezTo>
                    <a:cubicBezTo>
                      <a:pt x="4" y="711"/>
                      <a:pt x="4" y="711"/>
                      <a:pt x="4" y="711"/>
                    </a:cubicBezTo>
                    <a:cubicBezTo>
                      <a:pt x="4" y="711"/>
                      <a:pt x="4" y="711"/>
                      <a:pt x="4" y="711"/>
                    </a:cubicBezTo>
                    <a:cubicBezTo>
                      <a:pt x="4" y="711"/>
                      <a:pt x="4" y="711"/>
                      <a:pt x="4" y="711"/>
                    </a:cubicBezTo>
                    <a:cubicBezTo>
                      <a:pt x="4" y="711"/>
                      <a:pt x="5" y="712"/>
                      <a:pt x="6" y="712"/>
                    </a:cubicBezTo>
                    <a:cubicBezTo>
                      <a:pt x="11" y="714"/>
                      <a:pt x="20" y="718"/>
                      <a:pt x="28" y="722"/>
                    </a:cubicBezTo>
                    <a:cubicBezTo>
                      <a:pt x="32" y="724"/>
                      <a:pt x="36" y="726"/>
                      <a:pt x="39" y="727"/>
                    </a:cubicBezTo>
                    <a:cubicBezTo>
                      <a:pt x="40" y="728"/>
                      <a:pt x="41" y="729"/>
                      <a:pt x="42" y="729"/>
                    </a:cubicBezTo>
                    <a:cubicBezTo>
                      <a:pt x="43" y="729"/>
                      <a:pt x="43" y="729"/>
                      <a:pt x="43" y="730"/>
                    </a:cubicBezTo>
                    <a:cubicBezTo>
                      <a:pt x="43" y="730"/>
                      <a:pt x="43" y="730"/>
                      <a:pt x="43" y="730"/>
                    </a:cubicBezTo>
                    <a:cubicBezTo>
                      <a:pt x="44" y="730"/>
                      <a:pt x="44" y="730"/>
                      <a:pt x="44" y="730"/>
                    </a:cubicBezTo>
                    <a:cubicBezTo>
                      <a:pt x="44" y="730"/>
                      <a:pt x="44" y="730"/>
                      <a:pt x="44" y="730"/>
                    </a:cubicBezTo>
                    <a:cubicBezTo>
                      <a:pt x="44" y="730"/>
                      <a:pt x="44" y="730"/>
                      <a:pt x="44" y="730"/>
                    </a:cubicBezTo>
                    <a:cubicBezTo>
                      <a:pt x="45" y="729"/>
                      <a:pt x="45" y="729"/>
                      <a:pt x="45" y="729"/>
                    </a:cubicBezTo>
                    <a:cubicBezTo>
                      <a:pt x="46" y="729"/>
                      <a:pt x="46" y="729"/>
                      <a:pt x="46" y="728"/>
                    </a:cubicBezTo>
                    <a:cubicBezTo>
                      <a:pt x="46" y="728"/>
                      <a:pt x="45" y="727"/>
                      <a:pt x="45" y="727"/>
                    </a:cubicBezTo>
                    <a:cubicBezTo>
                      <a:pt x="3" y="701"/>
                      <a:pt x="3" y="701"/>
                      <a:pt x="3" y="701"/>
                    </a:cubicBezTo>
                    <a:cubicBezTo>
                      <a:pt x="2" y="702"/>
                      <a:pt x="2" y="702"/>
                      <a:pt x="2" y="702"/>
                    </a:cubicBezTo>
                    <a:cubicBezTo>
                      <a:pt x="4" y="703"/>
                      <a:pt x="4" y="703"/>
                      <a:pt x="4" y="703"/>
                    </a:cubicBezTo>
                    <a:cubicBezTo>
                      <a:pt x="2" y="702"/>
                      <a:pt x="2" y="702"/>
                      <a:pt x="2" y="702"/>
                    </a:cubicBezTo>
                    <a:cubicBezTo>
                      <a:pt x="3" y="704"/>
                      <a:pt x="3" y="704"/>
                      <a:pt x="3" y="704"/>
                    </a:cubicBezTo>
                    <a:cubicBezTo>
                      <a:pt x="3" y="704"/>
                      <a:pt x="3" y="703"/>
                      <a:pt x="4" y="703"/>
                    </a:cubicBezTo>
                    <a:cubicBezTo>
                      <a:pt x="2" y="702"/>
                      <a:pt x="2" y="702"/>
                      <a:pt x="2" y="702"/>
                    </a:cubicBezTo>
                    <a:cubicBezTo>
                      <a:pt x="3" y="704"/>
                      <a:pt x="3" y="704"/>
                      <a:pt x="3" y="704"/>
                    </a:cubicBezTo>
                    <a:cubicBezTo>
                      <a:pt x="2" y="702"/>
                      <a:pt x="2" y="702"/>
                      <a:pt x="2" y="702"/>
                    </a:cubicBezTo>
                    <a:cubicBezTo>
                      <a:pt x="2" y="704"/>
                      <a:pt x="2" y="704"/>
                      <a:pt x="2" y="704"/>
                    </a:cubicBezTo>
                    <a:cubicBezTo>
                      <a:pt x="3" y="704"/>
                      <a:pt x="3" y="704"/>
                      <a:pt x="3" y="704"/>
                    </a:cubicBezTo>
                    <a:cubicBezTo>
                      <a:pt x="2" y="702"/>
                      <a:pt x="2" y="702"/>
                      <a:pt x="2" y="702"/>
                    </a:cubicBezTo>
                    <a:cubicBezTo>
                      <a:pt x="2" y="704"/>
                      <a:pt x="2" y="704"/>
                      <a:pt x="2" y="704"/>
                    </a:cubicBezTo>
                    <a:cubicBezTo>
                      <a:pt x="2" y="703"/>
                      <a:pt x="2" y="703"/>
                      <a:pt x="2" y="703"/>
                    </a:cubicBezTo>
                    <a:cubicBezTo>
                      <a:pt x="2" y="704"/>
                      <a:pt x="2" y="704"/>
                      <a:pt x="2" y="704"/>
                    </a:cubicBezTo>
                    <a:cubicBezTo>
                      <a:pt x="2" y="704"/>
                      <a:pt x="2" y="704"/>
                      <a:pt x="2" y="704"/>
                    </a:cubicBezTo>
                    <a:cubicBezTo>
                      <a:pt x="2" y="703"/>
                      <a:pt x="2" y="703"/>
                      <a:pt x="2" y="703"/>
                    </a:cubicBezTo>
                    <a:cubicBezTo>
                      <a:pt x="2" y="704"/>
                      <a:pt x="2" y="704"/>
                      <a:pt x="2" y="704"/>
                    </a:cubicBezTo>
                    <a:cubicBezTo>
                      <a:pt x="2" y="704"/>
                      <a:pt x="2" y="704"/>
                      <a:pt x="2" y="704"/>
                    </a:cubicBezTo>
                    <a:cubicBezTo>
                      <a:pt x="3" y="704"/>
                      <a:pt x="4" y="704"/>
                      <a:pt x="5" y="705"/>
                    </a:cubicBezTo>
                    <a:cubicBezTo>
                      <a:pt x="10" y="707"/>
                      <a:pt x="20" y="712"/>
                      <a:pt x="28" y="717"/>
                    </a:cubicBezTo>
                    <a:cubicBezTo>
                      <a:pt x="32" y="719"/>
                      <a:pt x="36" y="721"/>
                      <a:pt x="39" y="722"/>
                    </a:cubicBezTo>
                    <a:cubicBezTo>
                      <a:pt x="42" y="724"/>
                      <a:pt x="44" y="725"/>
                      <a:pt x="44" y="725"/>
                    </a:cubicBezTo>
                    <a:cubicBezTo>
                      <a:pt x="44" y="725"/>
                      <a:pt x="45" y="725"/>
                      <a:pt x="46" y="724"/>
                    </a:cubicBezTo>
                    <a:cubicBezTo>
                      <a:pt x="46" y="723"/>
                      <a:pt x="46" y="723"/>
                      <a:pt x="45" y="722"/>
                    </a:cubicBezTo>
                    <a:cubicBezTo>
                      <a:pt x="28" y="712"/>
                      <a:pt x="28" y="712"/>
                      <a:pt x="28" y="712"/>
                    </a:cubicBezTo>
                    <a:cubicBezTo>
                      <a:pt x="45" y="720"/>
                      <a:pt x="45" y="720"/>
                      <a:pt x="45" y="720"/>
                    </a:cubicBezTo>
                    <a:cubicBezTo>
                      <a:pt x="45" y="720"/>
                      <a:pt x="46" y="720"/>
                      <a:pt x="47" y="719"/>
                    </a:cubicBezTo>
                    <a:cubicBezTo>
                      <a:pt x="47" y="718"/>
                      <a:pt x="47" y="717"/>
                      <a:pt x="46" y="717"/>
                    </a:cubicBezTo>
                    <a:cubicBezTo>
                      <a:pt x="24" y="703"/>
                      <a:pt x="24" y="703"/>
                      <a:pt x="24" y="703"/>
                    </a:cubicBezTo>
                    <a:cubicBezTo>
                      <a:pt x="43" y="712"/>
                      <a:pt x="43" y="712"/>
                      <a:pt x="43" y="712"/>
                    </a:cubicBezTo>
                    <a:cubicBezTo>
                      <a:pt x="44" y="712"/>
                      <a:pt x="44" y="712"/>
                      <a:pt x="45" y="712"/>
                    </a:cubicBezTo>
                    <a:cubicBezTo>
                      <a:pt x="45" y="712"/>
                      <a:pt x="45" y="711"/>
                      <a:pt x="45" y="711"/>
                    </a:cubicBezTo>
                    <a:cubicBezTo>
                      <a:pt x="45" y="710"/>
                      <a:pt x="45" y="710"/>
                      <a:pt x="45" y="710"/>
                    </a:cubicBezTo>
                    <a:cubicBezTo>
                      <a:pt x="45" y="709"/>
                      <a:pt x="45" y="709"/>
                      <a:pt x="45" y="709"/>
                    </a:cubicBezTo>
                    <a:cubicBezTo>
                      <a:pt x="45" y="709"/>
                      <a:pt x="45" y="709"/>
                      <a:pt x="45" y="709"/>
                    </a:cubicBezTo>
                    <a:cubicBezTo>
                      <a:pt x="44" y="709"/>
                      <a:pt x="41" y="707"/>
                      <a:pt x="37" y="704"/>
                    </a:cubicBezTo>
                    <a:cubicBezTo>
                      <a:pt x="31" y="701"/>
                      <a:pt x="23" y="696"/>
                      <a:pt x="16" y="692"/>
                    </a:cubicBezTo>
                    <a:cubicBezTo>
                      <a:pt x="13" y="690"/>
                      <a:pt x="10" y="688"/>
                      <a:pt x="8" y="687"/>
                    </a:cubicBezTo>
                    <a:cubicBezTo>
                      <a:pt x="7" y="686"/>
                      <a:pt x="6" y="685"/>
                      <a:pt x="5" y="685"/>
                    </a:cubicBezTo>
                    <a:cubicBezTo>
                      <a:pt x="5" y="684"/>
                      <a:pt x="5" y="684"/>
                      <a:pt x="5" y="684"/>
                    </a:cubicBezTo>
                    <a:cubicBezTo>
                      <a:pt x="5" y="684"/>
                      <a:pt x="5" y="684"/>
                      <a:pt x="5" y="684"/>
                    </a:cubicBezTo>
                    <a:cubicBezTo>
                      <a:pt x="4" y="685"/>
                      <a:pt x="4" y="685"/>
                      <a:pt x="4" y="685"/>
                    </a:cubicBezTo>
                    <a:cubicBezTo>
                      <a:pt x="5" y="684"/>
                      <a:pt x="5" y="684"/>
                      <a:pt x="5" y="684"/>
                    </a:cubicBezTo>
                    <a:cubicBezTo>
                      <a:pt x="5" y="684"/>
                      <a:pt x="5" y="684"/>
                      <a:pt x="5" y="684"/>
                    </a:cubicBezTo>
                    <a:cubicBezTo>
                      <a:pt x="4" y="685"/>
                      <a:pt x="4" y="685"/>
                      <a:pt x="4" y="685"/>
                    </a:cubicBezTo>
                    <a:cubicBezTo>
                      <a:pt x="5" y="684"/>
                      <a:pt x="5" y="684"/>
                      <a:pt x="5" y="684"/>
                    </a:cubicBezTo>
                    <a:cubicBezTo>
                      <a:pt x="4" y="685"/>
                      <a:pt x="4" y="685"/>
                      <a:pt x="4" y="685"/>
                    </a:cubicBezTo>
                    <a:cubicBezTo>
                      <a:pt x="5" y="685"/>
                      <a:pt x="5" y="685"/>
                      <a:pt x="5" y="685"/>
                    </a:cubicBezTo>
                    <a:cubicBezTo>
                      <a:pt x="5" y="685"/>
                      <a:pt x="5" y="685"/>
                      <a:pt x="5" y="684"/>
                    </a:cubicBezTo>
                    <a:cubicBezTo>
                      <a:pt x="4" y="685"/>
                      <a:pt x="4" y="685"/>
                      <a:pt x="4" y="685"/>
                    </a:cubicBezTo>
                    <a:cubicBezTo>
                      <a:pt x="5" y="685"/>
                      <a:pt x="5" y="685"/>
                      <a:pt x="5" y="685"/>
                    </a:cubicBezTo>
                    <a:cubicBezTo>
                      <a:pt x="3" y="685"/>
                      <a:pt x="3" y="685"/>
                      <a:pt x="3" y="685"/>
                    </a:cubicBezTo>
                    <a:cubicBezTo>
                      <a:pt x="5" y="686"/>
                      <a:pt x="5" y="686"/>
                      <a:pt x="5" y="686"/>
                    </a:cubicBezTo>
                    <a:cubicBezTo>
                      <a:pt x="5" y="685"/>
                      <a:pt x="5" y="685"/>
                      <a:pt x="5" y="685"/>
                    </a:cubicBezTo>
                    <a:cubicBezTo>
                      <a:pt x="3" y="685"/>
                      <a:pt x="3" y="685"/>
                      <a:pt x="3" y="685"/>
                    </a:cubicBezTo>
                    <a:cubicBezTo>
                      <a:pt x="5" y="686"/>
                      <a:pt x="5" y="686"/>
                      <a:pt x="5" y="686"/>
                    </a:cubicBezTo>
                    <a:cubicBezTo>
                      <a:pt x="3" y="685"/>
                      <a:pt x="3" y="685"/>
                      <a:pt x="3" y="685"/>
                    </a:cubicBezTo>
                    <a:cubicBezTo>
                      <a:pt x="3" y="687"/>
                      <a:pt x="3" y="687"/>
                      <a:pt x="3" y="687"/>
                    </a:cubicBezTo>
                    <a:cubicBezTo>
                      <a:pt x="43" y="705"/>
                      <a:pt x="43" y="705"/>
                      <a:pt x="43" y="705"/>
                    </a:cubicBezTo>
                    <a:cubicBezTo>
                      <a:pt x="44" y="705"/>
                      <a:pt x="44" y="705"/>
                      <a:pt x="45" y="704"/>
                    </a:cubicBezTo>
                    <a:cubicBezTo>
                      <a:pt x="45" y="704"/>
                      <a:pt x="45" y="703"/>
                      <a:pt x="44" y="702"/>
                    </a:cubicBezTo>
                    <a:cubicBezTo>
                      <a:pt x="23" y="689"/>
                      <a:pt x="23" y="689"/>
                      <a:pt x="23" y="689"/>
                    </a:cubicBezTo>
                    <a:cubicBezTo>
                      <a:pt x="44" y="699"/>
                      <a:pt x="44" y="699"/>
                      <a:pt x="44" y="699"/>
                    </a:cubicBezTo>
                    <a:cubicBezTo>
                      <a:pt x="45" y="699"/>
                      <a:pt x="46" y="699"/>
                      <a:pt x="46" y="698"/>
                    </a:cubicBezTo>
                    <a:cubicBezTo>
                      <a:pt x="47" y="698"/>
                      <a:pt x="46" y="697"/>
                      <a:pt x="46" y="696"/>
                    </a:cubicBezTo>
                    <a:cubicBezTo>
                      <a:pt x="46" y="696"/>
                      <a:pt x="43" y="695"/>
                      <a:pt x="39" y="692"/>
                    </a:cubicBezTo>
                    <a:cubicBezTo>
                      <a:pt x="33" y="689"/>
                      <a:pt x="24" y="683"/>
                      <a:pt x="17" y="678"/>
                    </a:cubicBezTo>
                    <a:cubicBezTo>
                      <a:pt x="13" y="676"/>
                      <a:pt x="10" y="674"/>
                      <a:pt x="7" y="672"/>
                    </a:cubicBezTo>
                    <a:cubicBezTo>
                      <a:pt x="6" y="672"/>
                      <a:pt x="5" y="671"/>
                      <a:pt x="4" y="671"/>
                    </a:cubicBezTo>
                    <a:cubicBezTo>
                      <a:pt x="4" y="670"/>
                      <a:pt x="4" y="670"/>
                      <a:pt x="4" y="670"/>
                    </a:cubicBezTo>
                    <a:cubicBezTo>
                      <a:pt x="4" y="670"/>
                      <a:pt x="4" y="670"/>
                      <a:pt x="4" y="670"/>
                    </a:cubicBezTo>
                    <a:cubicBezTo>
                      <a:pt x="4" y="670"/>
                      <a:pt x="4" y="670"/>
                      <a:pt x="4" y="670"/>
                    </a:cubicBezTo>
                    <a:cubicBezTo>
                      <a:pt x="3" y="671"/>
                      <a:pt x="3" y="671"/>
                      <a:pt x="3" y="671"/>
                    </a:cubicBezTo>
                    <a:cubicBezTo>
                      <a:pt x="4" y="670"/>
                      <a:pt x="4" y="670"/>
                      <a:pt x="4" y="670"/>
                    </a:cubicBezTo>
                    <a:cubicBezTo>
                      <a:pt x="4" y="670"/>
                      <a:pt x="4" y="670"/>
                      <a:pt x="4" y="670"/>
                    </a:cubicBezTo>
                    <a:cubicBezTo>
                      <a:pt x="3" y="671"/>
                      <a:pt x="3" y="671"/>
                      <a:pt x="3" y="671"/>
                    </a:cubicBezTo>
                    <a:cubicBezTo>
                      <a:pt x="4" y="670"/>
                      <a:pt x="4" y="670"/>
                      <a:pt x="4" y="670"/>
                    </a:cubicBezTo>
                    <a:cubicBezTo>
                      <a:pt x="2" y="671"/>
                      <a:pt x="2" y="671"/>
                      <a:pt x="2" y="671"/>
                    </a:cubicBezTo>
                    <a:cubicBezTo>
                      <a:pt x="4" y="671"/>
                      <a:pt x="4" y="671"/>
                      <a:pt x="4" y="671"/>
                    </a:cubicBezTo>
                    <a:cubicBezTo>
                      <a:pt x="4" y="670"/>
                      <a:pt x="4" y="670"/>
                      <a:pt x="4" y="670"/>
                    </a:cubicBezTo>
                    <a:cubicBezTo>
                      <a:pt x="2" y="671"/>
                      <a:pt x="2" y="671"/>
                      <a:pt x="2" y="671"/>
                    </a:cubicBezTo>
                    <a:cubicBezTo>
                      <a:pt x="4" y="671"/>
                      <a:pt x="4" y="671"/>
                      <a:pt x="4" y="671"/>
                    </a:cubicBezTo>
                    <a:cubicBezTo>
                      <a:pt x="2" y="671"/>
                      <a:pt x="2" y="671"/>
                      <a:pt x="2" y="671"/>
                    </a:cubicBezTo>
                    <a:cubicBezTo>
                      <a:pt x="4" y="672"/>
                      <a:pt x="4" y="672"/>
                      <a:pt x="4" y="672"/>
                    </a:cubicBezTo>
                    <a:cubicBezTo>
                      <a:pt x="4" y="671"/>
                      <a:pt x="4" y="671"/>
                      <a:pt x="4" y="671"/>
                    </a:cubicBezTo>
                    <a:cubicBezTo>
                      <a:pt x="2" y="671"/>
                      <a:pt x="2" y="671"/>
                      <a:pt x="2" y="671"/>
                    </a:cubicBezTo>
                    <a:cubicBezTo>
                      <a:pt x="4" y="672"/>
                      <a:pt x="4" y="672"/>
                      <a:pt x="4" y="672"/>
                    </a:cubicBezTo>
                    <a:cubicBezTo>
                      <a:pt x="4" y="672"/>
                      <a:pt x="4" y="672"/>
                      <a:pt x="4" y="672"/>
                    </a:cubicBezTo>
                    <a:cubicBezTo>
                      <a:pt x="2" y="671"/>
                      <a:pt x="2" y="671"/>
                      <a:pt x="2" y="671"/>
                    </a:cubicBezTo>
                    <a:cubicBezTo>
                      <a:pt x="3" y="672"/>
                      <a:pt x="3" y="672"/>
                      <a:pt x="3" y="672"/>
                    </a:cubicBezTo>
                    <a:cubicBezTo>
                      <a:pt x="4" y="672"/>
                      <a:pt x="4" y="672"/>
                      <a:pt x="4" y="672"/>
                    </a:cubicBezTo>
                    <a:cubicBezTo>
                      <a:pt x="2" y="671"/>
                      <a:pt x="2" y="671"/>
                      <a:pt x="2" y="671"/>
                    </a:cubicBezTo>
                    <a:cubicBezTo>
                      <a:pt x="3" y="672"/>
                      <a:pt x="3" y="672"/>
                      <a:pt x="3" y="672"/>
                    </a:cubicBezTo>
                    <a:cubicBezTo>
                      <a:pt x="2" y="671"/>
                      <a:pt x="2" y="671"/>
                      <a:pt x="2" y="671"/>
                    </a:cubicBezTo>
                    <a:cubicBezTo>
                      <a:pt x="2" y="672"/>
                      <a:pt x="2" y="672"/>
                      <a:pt x="2" y="672"/>
                    </a:cubicBezTo>
                    <a:cubicBezTo>
                      <a:pt x="3" y="672"/>
                      <a:pt x="3" y="672"/>
                      <a:pt x="3" y="672"/>
                    </a:cubicBezTo>
                    <a:cubicBezTo>
                      <a:pt x="2" y="671"/>
                      <a:pt x="2" y="671"/>
                      <a:pt x="2" y="671"/>
                    </a:cubicBezTo>
                    <a:cubicBezTo>
                      <a:pt x="2" y="672"/>
                      <a:pt x="2" y="672"/>
                      <a:pt x="2" y="672"/>
                    </a:cubicBezTo>
                    <a:cubicBezTo>
                      <a:pt x="2" y="671"/>
                      <a:pt x="2" y="671"/>
                      <a:pt x="2" y="671"/>
                    </a:cubicBezTo>
                    <a:cubicBezTo>
                      <a:pt x="2" y="672"/>
                      <a:pt x="2" y="672"/>
                      <a:pt x="2" y="672"/>
                    </a:cubicBezTo>
                    <a:cubicBezTo>
                      <a:pt x="2" y="672"/>
                      <a:pt x="2" y="672"/>
                      <a:pt x="2" y="672"/>
                    </a:cubicBezTo>
                    <a:cubicBezTo>
                      <a:pt x="2" y="671"/>
                      <a:pt x="2" y="671"/>
                      <a:pt x="2" y="671"/>
                    </a:cubicBezTo>
                    <a:cubicBezTo>
                      <a:pt x="2" y="672"/>
                      <a:pt x="2" y="672"/>
                      <a:pt x="2" y="672"/>
                    </a:cubicBezTo>
                    <a:cubicBezTo>
                      <a:pt x="2" y="672"/>
                      <a:pt x="2" y="672"/>
                      <a:pt x="2" y="672"/>
                    </a:cubicBezTo>
                    <a:cubicBezTo>
                      <a:pt x="3" y="672"/>
                      <a:pt x="4" y="673"/>
                      <a:pt x="5" y="674"/>
                    </a:cubicBezTo>
                    <a:cubicBezTo>
                      <a:pt x="10" y="676"/>
                      <a:pt x="19" y="681"/>
                      <a:pt x="27" y="685"/>
                    </a:cubicBezTo>
                    <a:cubicBezTo>
                      <a:pt x="31" y="687"/>
                      <a:pt x="35" y="690"/>
                      <a:pt x="38" y="691"/>
                    </a:cubicBezTo>
                    <a:cubicBezTo>
                      <a:pt x="39" y="692"/>
                      <a:pt x="41" y="692"/>
                      <a:pt x="42" y="693"/>
                    </a:cubicBezTo>
                    <a:cubicBezTo>
                      <a:pt x="42" y="693"/>
                      <a:pt x="42" y="693"/>
                      <a:pt x="43" y="693"/>
                    </a:cubicBezTo>
                    <a:cubicBezTo>
                      <a:pt x="43" y="694"/>
                      <a:pt x="43" y="694"/>
                      <a:pt x="43" y="694"/>
                    </a:cubicBezTo>
                    <a:cubicBezTo>
                      <a:pt x="43" y="694"/>
                      <a:pt x="43" y="694"/>
                      <a:pt x="44" y="694"/>
                    </a:cubicBezTo>
                    <a:cubicBezTo>
                      <a:pt x="44" y="694"/>
                      <a:pt x="44" y="694"/>
                      <a:pt x="44" y="694"/>
                    </a:cubicBezTo>
                    <a:cubicBezTo>
                      <a:pt x="45" y="693"/>
                      <a:pt x="45" y="693"/>
                      <a:pt x="45" y="693"/>
                    </a:cubicBezTo>
                    <a:cubicBezTo>
                      <a:pt x="45" y="693"/>
                      <a:pt x="45" y="692"/>
                      <a:pt x="45" y="692"/>
                    </a:cubicBezTo>
                    <a:cubicBezTo>
                      <a:pt x="45" y="691"/>
                      <a:pt x="45" y="691"/>
                      <a:pt x="45" y="691"/>
                    </a:cubicBezTo>
                    <a:cubicBezTo>
                      <a:pt x="4" y="666"/>
                      <a:pt x="4" y="666"/>
                      <a:pt x="4" y="666"/>
                    </a:cubicBezTo>
                    <a:cubicBezTo>
                      <a:pt x="3" y="667"/>
                      <a:pt x="3" y="667"/>
                      <a:pt x="3" y="667"/>
                    </a:cubicBezTo>
                    <a:cubicBezTo>
                      <a:pt x="5" y="668"/>
                      <a:pt x="5" y="668"/>
                      <a:pt x="5" y="668"/>
                    </a:cubicBezTo>
                    <a:cubicBezTo>
                      <a:pt x="3" y="667"/>
                      <a:pt x="3" y="667"/>
                      <a:pt x="3" y="667"/>
                    </a:cubicBezTo>
                    <a:cubicBezTo>
                      <a:pt x="4" y="668"/>
                      <a:pt x="4" y="668"/>
                      <a:pt x="4" y="668"/>
                    </a:cubicBezTo>
                    <a:cubicBezTo>
                      <a:pt x="4" y="668"/>
                      <a:pt x="4" y="668"/>
                      <a:pt x="5" y="668"/>
                    </a:cubicBezTo>
                    <a:cubicBezTo>
                      <a:pt x="3" y="667"/>
                      <a:pt x="3" y="667"/>
                      <a:pt x="3" y="667"/>
                    </a:cubicBezTo>
                    <a:cubicBezTo>
                      <a:pt x="4" y="668"/>
                      <a:pt x="4" y="668"/>
                      <a:pt x="4" y="668"/>
                    </a:cubicBezTo>
                    <a:cubicBezTo>
                      <a:pt x="3" y="667"/>
                      <a:pt x="3" y="667"/>
                      <a:pt x="3" y="667"/>
                    </a:cubicBezTo>
                    <a:cubicBezTo>
                      <a:pt x="3" y="668"/>
                      <a:pt x="3" y="668"/>
                      <a:pt x="3" y="668"/>
                    </a:cubicBezTo>
                    <a:cubicBezTo>
                      <a:pt x="4" y="668"/>
                      <a:pt x="4" y="668"/>
                      <a:pt x="4" y="668"/>
                    </a:cubicBezTo>
                    <a:cubicBezTo>
                      <a:pt x="3" y="667"/>
                      <a:pt x="3" y="667"/>
                      <a:pt x="3" y="667"/>
                    </a:cubicBezTo>
                    <a:cubicBezTo>
                      <a:pt x="3" y="668"/>
                      <a:pt x="3" y="668"/>
                      <a:pt x="3" y="668"/>
                    </a:cubicBezTo>
                    <a:cubicBezTo>
                      <a:pt x="3" y="668"/>
                      <a:pt x="3" y="668"/>
                      <a:pt x="3" y="668"/>
                    </a:cubicBezTo>
                    <a:cubicBezTo>
                      <a:pt x="3" y="668"/>
                      <a:pt x="3" y="668"/>
                      <a:pt x="3" y="668"/>
                    </a:cubicBezTo>
                    <a:cubicBezTo>
                      <a:pt x="3" y="668"/>
                      <a:pt x="3" y="668"/>
                      <a:pt x="3" y="668"/>
                    </a:cubicBezTo>
                    <a:cubicBezTo>
                      <a:pt x="3" y="668"/>
                      <a:pt x="3" y="668"/>
                      <a:pt x="3" y="668"/>
                    </a:cubicBezTo>
                    <a:cubicBezTo>
                      <a:pt x="3" y="668"/>
                      <a:pt x="3" y="668"/>
                      <a:pt x="3" y="668"/>
                    </a:cubicBezTo>
                    <a:cubicBezTo>
                      <a:pt x="3" y="668"/>
                      <a:pt x="4" y="669"/>
                      <a:pt x="6" y="669"/>
                    </a:cubicBezTo>
                    <a:cubicBezTo>
                      <a:pt x="10" y="671"/>
                      <a:pt x="19" y="675"/>
                      <a:pt x="28" y="679"/>
                    </a:cubicBezTo>
                    <a:cubicBezTo>
                      <a:pt x="32" y="681"/>
                      <a:pt x="36" y="683"/>
                      <a:pt x="39" y="685"/>
                    </a:cubicBezTo>
                    <a:cubicBezTo>
                      <a:pt x="40" y="685"/>
                      <a:pt x="42" y="686"/>
                      <a:pt x="43" y="686"/>
                    </a:cubicBezTo>
                    <a:cubicBezTo>
                      <a:pt x="43" y="687"/>
                      <a:pt x="44" y="687"/>
                      <a:pt x="44" y="687"/>
                    </a:cubicBezTo>
                    <a:cubicBezTo>
                      <a:pt x="45" y="687"/>
                      <a:pt x="45" y="687"/>
                      <a:pt x="45" y="687"/>
                    </a:cubicBezTo>
                    <a:cubicBezTo>
                      <a:pt x="46" y="687"/>
                      <a:pt x="46" y="687"/>
                      <a:pt x="46" y="687"/>
                    </a:cubicBezTo>
                    <a:cubicBezTo>
                      <a:pt x="46" y="687"/>
                      <a:pt x="46" y="687"/>
                      <a:pt x="47" y="686"/>
                    </a:cubicBezTo>
                    <a:cubicBezTo>
                      <a:pt x="47" y="686"/>
                      <a:pt x="47" y="686"/>
                      <a:pt x="47" y="685"/>
                    </a:cubicBezTo>
                    <a:cubicBezTo>
                      <a:pt x="47" y="685"/>
                      <a:pt x="47" y="685"/>
                      <a:pt x="46" y="684"/>
                    </a:cubicBezTo>
                    <a:cubicBezTo>
                      <a:pt x="3" y="657"/>
                      <a:pt x="3" y="657"/>
                      <a:pt x="3" y="657"/>
                    </a:cubicBezTo>
                    <a:cubicBezTo>
                      <a:pt x="2" y="659"/>
                      <a:pt x="2" y="659"/>
                      <a:pt x="2" y="659"/>
                    </a:cubicBezTo>
                    <a:cubicBezTo>
                      <a:pt x="2" y="660"/>
                      <a:pt x="2" y="660"/>
                      <a:pt x="2" y="660"/>
                    </a:cubicBezTo>
                    <a:cubicBezTo>
                      <a:pt x="2" y="659"/>
                      <a:pt x="2" y="659"/>
                      <a:pt x="2" y="659"/>
                    </a:cubicBezTo>
                    <a:cubicBezTo>
                      <a:pt x="2" y="660"/>
                      <a:pt x="2" y="660"/>
                      <a:pt x="2" y="660"/>
                    </a:cubicBezTo>
                    <a:cubicBezTo>
                      <a:pt x="2" y="660"/>
                      <a:pt x="2" y="660"/>
                      <a:pt x="2" y="660"/>
                    </a:cubicBezTo>
                    <a:cubicBezTo>
                      <a:pt x="2" y="659"/>
                      <a:pt x="2" y="659"/>
                      <a:pt x="2" y="659"/>
                    </a:cubicBezTo>
                    <a:cubicBezTo>
                      <a:pt x="2" y="660"/>
                      <a:pt x="2" y="660"/>
                      <a:pt x="2" y="660"/>
                    </a:cubicBezTo>
                    <a:cubicBezTo>
                      <a:pt x="2" y="659"/>
                      <a:pt x="2" y="659"/>
                      <a:pt x="2" y="659"/>
                    </a:cubicBezTo>
                    <a:cubicBezTo>
                      <a:pt x="2" y="660"/>
                      <a:pt x="2" y="660"/>
                      <a:pt x="2" y="660"/>
                    </a:cubicBezTo>
                    <a:cubicBezTo>
                      <a:pt x="2" y="660"/>
                      <a:pt x="2" y="660"/>
                      <a:pt x="2" y="660"/>
                    </a:cubicBezTo>
                    <a:cubicBezTo>
                      <a:pt x="2" y="659"/>
                      <a:pt x="2" y="659"/>
                      <a:pt x="2" y="659"/>
                    </a:cubicBezTo>
                    <a:cubicBezTo>
                      <a:pt x="2" y="660"/>
                      <a:pt x="2" y="660"/>
                      <a:pt x="2" y="660"/>
                    </a:cubicBezTo>
                    <a:cubicBezTo>
                      <a:pt x="2" y="660"/>
                      <a:pt x="2" y="660"/>
                      <a:pt x="2" y="660"/>
                    </a:cubicBezTo>
                    <a:cubicBezTo>
                      <a:pt x="2" y="660"/>
                      <a:pt x="2" y="660"/>
                      <a:pt x="2" y="660"/>
                    </a:cubicBezTo>
                    <a:cubicBezTo>
                      <a:pt x="2" y="660"/>
                      <a:pt x="2" y="660"/>
                      <a:pt x="2" y="660"/>
                    </a:cubicBezTo>
                    <a:cubicBezTo>
                      <a:pt x="2" y="660"/>
                      <a:pt x="2" y="660"/>
                      <a:pt x="2" y="660"/>
                    </a:cubicBezTo>
                    <a:cubicBezTo>
                      <a:pt x="2" y="660"/>
                      <a:pt x="2" y="660"/>
                      <a:pt x="2" y="660"/>
                    </a:cubicBezTo>
                    <a:cubicBezTo>
                      <a:pt x="2" y="660"/>
                      <a:pt x="5" y="661"/>
                      <a:pt x="9" y="663"/>
                    </a:cubicBezTo>
                    <a:cubicBezTo>
                      <a:pt x="15" y="666"/>
                      <a:pt x="23" y="671"/>
                      <a:pt x="30" y="674"/>
                    </a:cubicBezTo>
                    <a:cubicBezTo>
                      <a:pt x="34" y="676"/>
                      <a:pt x="37" y="677"/>
                      <a:pt x="40" y="679"/>
                    </a:cubicBezTo>
                    <a:cubicBezTo>
                      <a:pt x="41" y="679"/>
                      <a:pt x="42" y="680"/>
                      <a:pt x="43" y="680"/>
                    </a:cubicBezTo>
                    <a:cubicBezTo>
                      <a:pt x="43" y="680"/>
                      <a:pt x="44" y="680"/>
                      <a:pt x="44" y="680"/>
                    </a:cubicBezTo>
                    <a:cubicBezTo>
                      <a:pt x="44" y="680"/>
                      <a:pt x="45" y="681"/>
                      <a:pt x="45" y="681"/>
                    </a:cubicBezTo>
                    <a:cubicBezTo>
                      <a:pt x="46" y="681"/>
                      <a:pt x="46" y="681"/>
                      <a:pt x="46" y="681"/>
                    </a:cubicBezTo>
                    <a:cubicBezTo>
                      <a:pt x="46" y="680"/>
                      <a:pt x="46" y="680"/>
                      <a:pt x="46" y="680"/>
                    </a:cubicBezTo>
                    <a:cubicBezTo>
                      <a:pt x="47" y="680"/>
                      <a:pt x="47" y="679"/>
                      <a:pt x="47" y="679"/>
                    </a:cubicBezTo>
                    <a:cubicBezTo>
                      <a:pt x="47" y="678"/>
                      <a:pt x="46" y="678"/>
                      <a:pt x="46" y="678"/>
                    </a:cubicBezTo>
                    <a:cubicBezTo>
                      <a:pt x="46" y="678"/>
                      <a:pt x="43" y="676"/>
                      <a:pt x="39" y="674"/>
                    </a:cubicBezTo>
                    <a:cubicBezTo>
                      <a:pt x="34" y="670"/>
                      <a:pt x="25" y="665"/>
                      <a:pt x="18" y="661"/>
                    </a:cubicBezTo>
                    <a:cubicBezTo>
                      <a:pt x="14" y="658"/>
                      <a:pt x="11" y="656"/>
                      <a:pt x="8" y="655"/>
                    </a:cubicBezTo>
                    <a:cubicBezTo>
                      <a:pt x="7" y="654"/>
                      <a:pt x="6" y="653"/>
                      <a:pt x="6" y="653"/>
                    </a:cubicBezTo>
                    <a:cubicBezTo>
                      <a:pt x="5" y="652"/>
                      <a:pt x="5" y="652"/>
                      <a:pt x="5" y="652"/>
                    </a:cubicBezTo>
                    <a:cubicBezTo>
                      <a:pt x="5" y="652"/>
                      <a:pt x="5" y="652"/>
                      <a:pt x="5" y="652"/>
                    </a:cubicBezTo>
                    <a:cubicBezTo>
                      <a:pt x="5" y="652"/>
                      <a:pt x="5" y="652"/>
                      <a:pt x="5" y="652"/>
                    </a:cubicBezTo>
                    <a:cubicBezTo>
                      <a:pt x="5" y="652"/>
                      <a:pt x="5" y="652"/>
                      <a:pt x="5" y="652"/>
                    </a:cubicBezTo>
                    <a:cubicBezTo>
                      <a:pt x="5" y="652"/>
                      <a:pt x="5" y="652"/>
                      <a:pt x="5" y="652"/>
                    </a:cubicBezTo>
                    <a:cubicBezTo>
                      <a:pt x="5" y="652"/>
                      <a:pt x="5" y="652"/>
                      <a:pt x="5" y="652"/>
                    </a:cubicBezTo>
                    <a:cubicBezTo>
                      <a:pt x="5" y="652"/>
                      <a:pt x="5" y="652"/>
                      <a:pt x="5" y="652"/>
                    </a:cubicBezTo>
                    <a:cubicBezTo>
                      <a:pt x="4" y="653"/>
                      <a:pt x="4" y="653"/>
                      <a:pt x="4" y="653"/>
                    </a:cubicBezTo>
                    <a:cubicBezTo>
                      <a:pt x="5" y="653"/>
                      <a:pt x="5" y="653"/>
                      <a:pt x="5" y="653"/>
                    </a:cubicBezTo>
                    <a:cubicBezTo>
                      <a:pt x="5" y="652"/>
                      <a:pt x="5" y="652"/>
                      <a:pt x="5" y="652"/>
                    </a:cubicBezTo>
                    <a:cubicBezTo>
                      <a:pt x="4" y="653"/>
                      <a:pt x="4" y="653"/>
                      <a:pt x="4" y="653"/>
                    </a:cubicBezTo>
                    <a:cubicBezTo>
                      <a:pt x="5" y="653"/>
                      <a:pt x="5" y="653"/>
                      <a:pt x="5" y="653"/>
                    </a:cubicBezTo>
                    <a:cubicBezTo>
                      <a:pt x="4" y="653"/>
                      <a:pt x="4" y="653"/>
                      <a:pt x="4" y="653"/>
                    </a:cubicBezTo>
                    <a:cubicBezTo>
                      <a:pt x="5" y="653"/>
                      <a:pt x="5" y="653"/>
                      <a:pt x="5" y="653"/>
                    </a:cubicBezTo>
                    <a:cubicBezTo>
                      <a:pt x="5" y="653"/>
                      <a:pt x="5" y="653"/>
                      <a:pt x="5" y="653"/>
                    </a:cubicBezTo>
                    <a:cubicBezTo>
                      <a:pt x="4" y="653"/>
                      <a:pt x="4" y="653"/>
                      <a:pt x="4" y="653"/>
                    </a:cubicBezTo>
                    <a:cubicBezTo>
                      <a:pt x="5" y="653"/>
                      <a:pt x="5" y="653"/>
                      <a:pt x="5" y="653"/>
                    </a:cubicBezTo>
                    <a:cubicBezTo>
                      <a:pt x="4" y="653"/>
                      <a:pt x="4" y="653"/>
                      <a:pt x="4" y="653"/>
                    </a:cubicBezTo>
                    <a:cubicBezTo>
                      <a:pt x="5" y="654"/>
                      <a:pt x="5" y="654"/>
                      <a:pt x="5" y="654"/>
                    </a:cubicBezTo>
                    <a:cubicBezTo>
                      <a:pt x="5" y="653"/>
                      <a:pt x="5" y="653"/>
                      <a:pt x="5" y="653"/>
                    </a:cubicBezTo>
                    <a:cubicBezTo>
                      <a:pt x="4" y="653"/>
                      <a:pt x="4" y="653"/>
                      <a:pt x="4" y="653"/>
                    </a:cubicBezTo>
                    <a:cubicBezTo>
                      <a:pt x="5" y="654"/>
                      <a:pt x="5" y="654"/>
                      <a:pt x="5" y="654"/>
                    </a:cubicBezTo>
                    <a:cubicBezTo>
                      <a:pt x="5" y="654"/>
                      <a:pt x="5" y="654"/>
                      <a:pt x="5" y="654"/>
                    </a:cubicBezTo>
                    <a:cubicBezTo>
                      <a:pt x="4" y="653"/>
                      <a:pt x="4" y="653"/>
                      <a:pt x="4" y="653"/>
                    </a:cubicBezTo>
                    <a:cubicBezTo>
                      <a:pt x="4" y="655"/>
                      <a:pt x="4" y="655"/>
                      <a:pt x="4" y="655"/>
                    </a:cubicBezTo>
                    <a:cubicBezTo>
                      <a:pt x="5" y="655"/>
                      <a:pt x="5" y="654"/>
                      <a:pt x="5" y="654"/>
                    </a:cubicBezTo>
                    <a:cubicBezTo>
                      <a:pt x="4" y="653"/>
                      <a:pt x="4" y="653"/>
                      <a:pt x="4" y="653"/>
                    </a:cubicBezTo>
                    <a:cubicBezTo>
                      <a:pt x="4" y="655"/>
                      <a:pt x="4" y="655"/>
                      <a:pt x="4" y="655"/>
                    </a:cubicBezTo>
                    <a:cubicBezTo>
                      <a:pt x="4" y="654"/>
                      <a:pt x="4" y="654"/>
                      <a:pt x="4" y="654"/>
                    </a:cubicBezTo>
                    <a:cubicBezTo>
                      <a:pt x="4" y="655"/>
                      <a:pt x="4" y="655"/>
                      <a:pt x="4" y="655"/>
                    </a:cubicBezTo>
                    <a:cubicBezTo>
                      <a:pt x="4" y="655"/>
                      <a:pt x="4" y="655"/>
                      <a:pt x="4" y="655"/>
                    </a:cubicBezTo>
                    <a:cubicBezTo>
                      <a:pt x="4" y="654"/>
                      <a:pt x="4" y="654"/>
                      <a:pt x="4" y="654"/>
                    </a:cubicBezTo>
                    <a:cubicBezTo>
                      <a:pt x="4" y="655"/>
                      <a:pt x="4" y="655"/>
                      <a:pt x="4" y="655"/>
                    </a:cubicBezTo>
                    <a:cubicBezTo>
                      <a:pt x="4" y="654"/>
                      <a:pt x="4" y="654"/>
                      <a:pt x="4" y="654"/>
                    </a:cubicBezTo>
                    <a:cubicBezTo>
                      <a:pt x="4" y="655"/>
                      <a:pt x="4" y="655"/>
                      <a:pt x="4" y="655"/>
                    </a:cubicBezTo>
                    <a:cubicBezTo>
                      <a:pt x="4" y="655"/>
                      <a:pt x="4" y="655"/>
                      <a:pt x="4" y="655"/>
                    </a:cubicBezTo>
                    <a:cubicBezTo>
                      <a:pt x="4" y="654"/>
                      <a:pt x="4" y="654"/>
                      <a:pt x="4" y="654"/>
                    </a:cubicBezTo>
                    <a:cubicBezTo>
                      <a:pt x="4" y="655"/>
                      <a:pt x="4" y="655"/>
                      <a:pt x="4" y="655"/>
                    </a:cubicBezTo>
                    <a:cubicBezTo>
                      <a:pt x="4" y="655"/>
                      <a:pt x="5" y="655"/>
                      <a:pt x="6" y="656"/>
                    </a:cubicBezTo>
                    <a:cubicBezTo>
                      <a:pt x="11" y="657"/>
                      <a:pt x="20" y="662"/>
                      <a:pt x="28" y="666"/>
                    </a:cubicBezTo>
                    <a:cubicBezTo>
                      <a:pt x="33" y="668"/>
                      <a:pt x="36" y="670"/>
                      <a:pt x="39" y="671"/>
                    </a:cubicBezTo>
                    <a:cubicBezTo>
                      <a:pt x="41" y="672"/>
                      <a:pt x="42" y="673"/>
                      <a:pt x="43" y="673"/>
                    </a:cubicBezTo>
                    <a:cubicBezTo>
                      <a:pt x="43" y="673"/>
                      <a:pt x="44" y="673"/>
                      <a:pt x="44" y="674"/>
                    </a:cubicBezTo>
                    <a:cubicBezTo>
                      <a:pt x="44" y="674"/>
                      <a:pt x="44" y="674"/>
                      <a:pt x="44" y="674"/>
                    </a:cubicBezTo>
                    <a:cubicBezTo>
                      <a:pt x="44" y="674"/>
                      <a:pt x="45" y="674"/>
                      <a:pt x="45" y="674"/>
                    </a:cubicBezTo>
                    <a:cubicBezTo>
                      <a:pt x="45" y="674"/>
                      <a:pt x="45" y="674"/>
                      <a:pt x="45" y="674"/>
                    </a:cubicBezTo>
                    <a:cubicBezTo>
                      <a:pt x="46" y="674"/>
                      <a:pt x="46" y="674"/>
                      <a:pt x="46" y="673"/>
                    </a:cubicBezTo>
                    <a:cubicBezTo>
                      <a:pt x="46" y="673"/>
                      <a:pt x="47" y="672"/>
                      <a:pt x="46" y="672"/>
                    </a:cubicBezTo>
                    <a:cubicBezTo>
                      <a:pt x="46" y="672"/>
                      <a:pt x="46" y="671"/>
                      <a:pt x="46" y="671"/>
                    </a:cubicBezTo>
                    <a:cubicBezTo>
                      <a:pt x="4" y="645"/>
                      <a:pt x="4" y="645"/>
                      <a:pt x="4" y="645"/>
                    </a:cubicBezTo>
                    <a:cubicBezTo>
                      <a:pt x="4" y="646"/>
                      <a:pt x="4" y="646"/>
                      <a:pt x="4" y="646"/>
                    </a:cubicBezTo>
                    <a:cubicBezTo>
                      <a:pt x="5" y="647"/>
                      <a:pt x="5" y="647"/>
                      <a:pt x="5" y="647"/>
                    </a:cubicBezTo>
                    <a:cubicBezTo>
                      <a:pt x="4" y="646"/>
                      <a:pt x="4" y="646"/>
                      <a:pt x="4" y="646"/>
                    </a:cubicBezTo>
                    <a:cubicBezTo>
                      <a:pt x="4" y="648"/>
                      <a:pt x="4" y="648"/>
                      <a:pt x="4" y="648"/>
                    </a:cubicBezTo>
                    <a:cubicBezTo>
                      <a:pt x="4" y="648"/>
                      <a:pt x="5" y="648"/>
                      <a:pt x="5" y="647"/>
                    </a:cubicBezTo>
                    <a:cubicBezTo>
                      <a:pt x="4" y="646"/>
                      <a:pt x="4" y="646"/>
                      <a:pt x="4" y="646"/>
                    </a:cubicBezTo>
                    <a:cubicBezTo>
                      <a:pt x="4" y="648"/>
                      <a:pt x="4" y="648"/>
                      <a:pt x="4" y="648"/>
                    </a:cubicBezTo>
                    <a:cubicBezTo>
                      <a:pt x="4" y="647"/>
                      <a:pt x="4" y="647"/>
                      <a:pt x="4" y="647"/>
                    </a:cubicBezTo>
                    <a:cubicBezTo>
                      <a:pt x="4" y="648"/>
                      <a:pt x="4" y="648"/>
                      <a:pt x="4" y="648"/>
                    </a:cubicBezTo>
                    <a:cubicBezTo>
                      <a:pt x="4" y="648"/>
                      <a:pt x="4" y="648"/>
                      <a:pt x="4" y="648"/>
                    </a:cubicBezTo>
                    <a:cubicBezTo>
                      <a:pt x="4" y="647"/>
                      <a:pt x="4" y="647"/>
                      <a:pt x="4" y="647"/>
                    </a:cubicBezTo>
                    <a:cubicBezTo>
                      <a:pt x="4" y="648"/>
                      <a:pt x="4" y="648"/>
                      <a:pt x="4" y="648"/>
                    </a:cubicBezTo>
                    <a:cubicBezTo>
                      <a:pt x="4" y="647"/>
                      <a:pt x="4" y="647"/>
                      <a:pt x="4" y="647"/>
                    </a:cubicBezTo>
                    <a:cubicBezTo>
                      <a:pt x="4" y="648"/>
                      <a:pt x="4" y="648"/>
                      <a:pt x="4" y="648"/>
                    </a:cubicBezTo>
                    <a:cubicBezTo>
                      <a:pt x="4" y="648"/>
                      <a:pt x="4" y="648"/>
                      <a:pt x="4" y="648"/>
                    </a:cubicBezTo>
                    <a:cubicBezTo>
                      <a:pt x="4" y="647"/>
                      <a:pt x="4" y="647"/>
                      <a:pt x="4" y="647"/>
                    </a:cubicBezTo>
                    <a:cubicBezTo>
                      <a:pt x="4" y="648"/>
                      <a:pt x="4" y="648"/>
                      <a:pt x="4" y="648"/>
                    </a:cubicBezTo>
                    <a:cubicBezTo>
                      <a:pt x="4" y="648"/>
                      <a:pt x="5" y="648"/>
                      <a:pt x="6" y="649"/>
                    </a:cubicBezTo>
                    <a:cubicBezTo>
                      <a:pt x="10" y="651"/>
                      <a:pt x="20" y="655"/>
                      <a:pt x="28" y="660"/>
                    </a:cubicBezTo>
                    <a:cubicBezTo>
                      <a:pt x="32" y="662"/>
                      <a:pt x="36" y="664"/>
                      <a:pt x="39" y="665"/>
                    </a:cubicBezTo>
                    <a:cubicBezTo>
                      <a:pt x="40" y="666"/>
                      <a:pt x="42" y="666"/>
                      <a:pt x="43" y="667"/>
                    </a:cubicBezTo>
                    <a:cubicBezTo>
                      <a:pt x="43" y="667"/>
                      <a:pt x="43" y="667"/>
                      <a:pt x="44" y="667"/>
                    </a:cubicBezTo>
                    <a:cubicBezTo>
                      <a:pt x="44" y="667"/>
                      <a:pt x="44" y="667"/>
                      <a:pt x="44" y="667"/>
                    </a:cubicBezTo>
                    <a:cubicBezTo>
                      <a:pt x="45" y="667"/>
                      <a:pt x="45" y="667"/>
                      <a:pt x="45" y="667"/>
                    </a:cubicBezTo>
                    <a:cubicBezTo>
                      <a:pt x="45" y="667"/>
                      <a:pt x="45" y="667"/>
                      <a:pt x="45" y="667"/>
                    </a:cubicBezTo>
                    <a:cubicBezTo>
                      <a:pt x="46" y="667"/>
                      <a:pt x="46" y="667"/>
                      <a:pt x="46" y="667"/>
                    </a:cubicBezTo>
                    <a:cubicBezTo>
                      <a:pt x="46" y="667"/>
                      <a:pt x="46" y="667"/>
                      <a:pt x="46" y="667"/>
                    </a:cubicBezTo>
                    <a:cubicBezTo>
                      <a:pt x="46" y="666"/>
                      <a:pt x="46" y="666"/>
                      <a:pt x="46" y="666"/>
                    </a:cubicBezTo>
                    <a:cubicBezTo>
                      <a:pt x="46" y="665"/>
                      <a:pt x="46" y="665"/>
                      <a:pt x="46" y="665"/>
                    </a:cubicBezTo>
                    <a:cubicBezTo>
                      <a:pt x="46" y="665"/>
                      <a:pt x="46" y="665"/>
                      <a:pt x="46" y="665"/>
                    </a:cubicBezTo>
                    <a:cubicBezTo>
                      <a:pt x="45" y="664"/>
                      <a:pt x="44" y="663"/>
                      <a:pt x="43" y="662"/>
                    </a:cubicBezTo>
                    <a:cubicBezTo>
                      <a:pt x="33" y="656"/>
                      <a:pt x="4" y="638"/>
                      <a:pt x="4" y="638"/>
                    </a:cubicBezTo>
                    <a:cubicBezTo>
                      <a:pt x="3" y="640"/>
                      <a:pt x="3" y="640"/>
                      <a:pt x="3" y="640"/>
                    </a:cubicBezTo>
                    <a:cubicBezTo>
                      <a:pt x="2" y="641"/>
                      <a:pt x="2" y="641"/>
                      <a:pt x="2" y="641"/>
                    </a:cubicBezTo>
                    <a:cubicBezTo>
                      <a:pt x="2" y="641"/>
                      <a:pt x="12" y="646"/>
                      <a:pt x="22" y="652"/>
                    </a:cubicBezTo>
                    <a:cubicBezTo>
                      <a:pt x="27" y="654"/>
                      <a:pt x="33" y="657"/>
                      <a:pt x="37" y="659"/>
                    </a:cubicBezTo>
                    <a:cubicBezTo>
                      <a:pt x="39" y="660"/>
                      <a:pt x="40" y="661"/>
                      <a:pt x="42" y="661"/>
                    </a:cubicBezTo>
                    <a:cubicBezTo>
                      <a:pt x="42" y="661"/>
                      <a:pt x="43" y="662"/>
                      <a:pt x="44" y="662"/>
                    </a:cubicBezTo>
                    <a:cubicBezTo>
                      <a:pt x="44" y="662"/>
                      <a:pt x="44" y="662"/>
                      <a:pt x="45" y="662"/>
                    </a:cubicBezTo>
                    <a:cubicBezTo>
                      <a:pt x="45" y="662"/>
                      <a:pt x="45" y="662"/>
                      <a:pt x="45" y="662"/>
                    </a:cubicBezTo>
                    <a:cubicBezTo>
                      <a:pt x="46" y="662"/>
                      <a:pt x="46" y="662"/>
                      <a:pt x="46" y="661"/>
                    </a:cubicBezTo>
                    <a:cubicBezTo>
                      <a:pt x="46" y="661"/>
                      <a:pt x="47" y="661"/>
                      <a:pt x="46" y="660"/>
                    </a:cubicBezTo>
                    <a:cubicBezTo>
                      <a:pt x="46" y="660"/>
                      <a:pt x="46" y="660"/>
                      <a:pt x="46" y="659"/>
                    </a:cubicBezTo>
                    <a:cubicBezTo>
                      <a:pt x="46" y="659"/>
                      <a:pt x="43" y="658"/>
                      <a:pt x="39" y="655"/>
                    </a:cubicBezTo>
                    <a:cubicBezTo>
                      <a:pt x="33" y="652"/>
                      <a:pt x="24" y="647"/>
                      <a:pt x="17" y="642"/>
                    </a:cubicBezTo>
                    <a:cubicBezTo>
                      <a:pt x="13" y="640"/>
                      <a:pt x="10" y="638"/>
                      <a:pt x="8" y="636"/>
                    </a:cubicBezTo>
                    <a:cubicBezTo>
                      <a:pt x="7" y="635"/>
                      <a:pt x="6" y="635"/>
                      <a:pt x="5" y="634"/>
                    </a:cubicBezTo>
                    <a:cubicBezTo>
                      <a:pt x="4" y="634"/>
                      <a:pt x="4" y="634"/>
                      <a:pt x="4" y="634"/>
                    </a:cubicBezTo>
                    <a:cubicBezTo>
                      <a:pt x="4" y="634"/>
                      <a:pt x="4" y="634"/>
                      <a:pt x="4" y="634"/>
                    </a:cubicBezTo>
                    <a:cubicBezTo>
                      <a:pt x="4" y="634"/>
                      <a:pt x="4" y="634"/>
                      <a:pt x="4" y="634"/>
                    </a:cubicBezTo>
                    <a:cubicBezTo>
                      <a:pt x="4" y="634"/>
                      <a:pt x="4" y="634"/>
                      <a:pt x="4" y="634"/>
                    </a:cubicBezTo>
                    <a:cubicBezTo>
                      <a:pt x="4" y="634"/>
                      <a:pt x="4" y="634"/>
                      <a:pt x="4" y="634"/>
                    </a:cubicBezTo>
                    <a:cubicBezTo>
                      <a:pt x="4" y="634"/>
                      <a:pt x="4" y="634"/>
                      <a:pt x="4" y="634"/>
                    </a:cubicBezTo>
                    <a:cubicBezTo>
                      <a:pt x="4" y="634"/>
                      <a:pt x="4" y="634"/>
                      <a:pt x="4" y="634"/>
                    </a:cubicBezTo>
                    <a:cubicBezTo>
                      <a:pt x="4" y="634"/>
                      <a:pt x="4" y="634"/>
                      <a:pt x="4" y="634"/>
                    </a:cubicBezTo>
                    <a:cubicBezTo>
                      <a:pt x="3" y="634"/>
                      <a:pt x="3" y="634"/>
                      <a:pt x="3" y="634"/>
                    </a:cubicBezTo>
                    <a:cubicBezTo>
                      <a:pt x="5" y="634"/>
                      <a:pt x="5" y="634"/>
                      <a:pt x="5" y="634"/>
                    </a:cubicBezTo>
                    <a:cubicBezTo>
                      <a:pt x="5" y="634"/>
                      <a:pt x="4" y="634"/>
                      <a:pt x="4" y="634"/>
                    </a:cubicBezTo>
                    <a:cubicBezTo>
                      <a:pt x="3" y="634"/>
                      <a:pt x="3" y="634"/>
                      <a:pt x="3" y="634"/>
                    </a:cubicBezTo>
                    <a:cubicBezTo>
                      <a:pt x="5" y="634"/>
                      <a:pt x="5" y="634"/>
                      <a:pt x="5" y="634"/>
                    </a:cubicBezTo>
                    <a:cubicBezTo>
                      <a:pt x="3" y="634"/>
                      <a:pt x="3" y="634"/>
                      <a:pt x="3" y="634"/>
                    </a:cubicBezTo>
                    <a:cubicBezTo>
                      <a:pt x="4" y="635"/>
                      <a:pt x="4" y="635"/>
                      <a:pt x="4" y="635"/>
                    </a:cubicBezTo>
                    <a:cubicBezTo>
                      <a:pt x="5" y="634"/>
                      <a:pt x="5" y="634"/>
                      <a:pt x="5" y="634"/>
                    </a:cubicBezTo>
                    <a:cubicBezTo>
                      <a:pt x="3" y="634"/>
                      <a:pt x="3" y="634"/>
                      <a:pt x="3" y="634"/>
                    </a:cubicBezTo>
                    <a:cubicBezTo>
                      <a:pt x="4" y="635"/>
                      <a:pt x="4" y="635"/>
                      <a:pt x="4" y="635"/>
                    </a:cubicBezTo>
                    <a:cubicBezTo>
                      <a:pt x="3" y="634"/>
                      <a:pt x="3" y="634"/>
                      <a:pt x="3" y="634"/>
                    </a:cubicBezTo>
                    <a:cubicBezTo>
                      <a:pt x="2" y="636"/>
                      <a:pt x="2" y="636"/>
                      <a:pt x="2" y="636"/>
                    </a:cubicBezTo>
                    <a:cubicBezTo>
                      <a:pt x="43" y="654"/>
                      <a:pt x="43" y="654"/>
                      <a:pt x="43" y="654"/>
                    </a:cubicBezTo>
                    <a:cubicBezTo>
                      <a:pt x="44" y="654"/>
                      <a:pt x="45" y="654"/>
                      <a:pt x="45" y="653"/>
                    </a:cubicBezTo>
                    <a:cubicBezTo>
                      <a:pt x="45" y="652"/>
                      <a:pt x="45" y="652"/>
                      <a:pt x="45" y="652"/>
                    </a:cubicBezTo>
                    <a:cubicBezTo>
                      <a:pt x="45" y="652"/>
                      <a:pt x="45" y="651"/>
                      <a:pt x="45" y="651"/>
                    </a:cubicBezTo>
                    <a:cubicBezTo>
                      <a:pt x="45" y="651"/>
                      <a:pt x="45" y="651"/>
                      <a:pt x="45" y="651"/>
                    </a:cubicBezTo>
                    <a:cubicBezTo>
                      <a:pt x="44" y="650"/>
                      <a:pt x="43" y="650"/>
                      <a:pt x="42" y="649"/>
                    </a:cubicBezTo>
                    <a:cubicBezTo>
                      <a:pt x="37" y="646"/>
                      <a:pt x="27" y="640"/>
                      <a:pt x="19" y="635"/>
                    </a:cubicBezTo>
                    <a:cubicBezTo>
                      <a:pt x="15" y="633"/>
                      <a:pt x="11" y="630"/>
                      <a:pt x="8" y="629"/>
                    </a:cubicBezTo>
                    <a:cubicBezTo>
                      <a:pt x="7" y="628"/>
                      <a:pt x="6" y="627"/>
                      <a:pt x="5" y="626"/>
                    </a:cubicBezTo>
                    <a:cubicBezTo>
                      <a:pt x="4" y="626"/>
                      <a:pt x="4" y="626"/>
                      <a:pt x="4" y="626"/>
                    </a:cubicBezTo>
                    <a:cubicBezTo>
                      <a:pt x="4" y="626"/>
                      <a:pt x="4" y="626"/>
                      <a:pt x="4" y="626"/>
                    </a:cubicBezTo>
                    <a:cubicBezTo>
                      <a:pt x="4" y="626"/>
                      <a:pt x="4" y="626"/>
                      <a:pt x="4" y="626"/>
                    </a:cubicBezTo>
                    <a:cubicBezTo>
                      <a:pt x="3" y="627"/>
                      <a:pt x="3" y="627"/>
                      <a:pt x="3" y="627"/>
                    </a:cubicBezTo>
                    <a:cubicBezTo>
                      <a:pt x="4" y="627"/>
                      <a:pt x="4" y="627"/>
                      <a:pt x="4" y="627"/>
                    </a:cubicBezTo>
                    <a:cubicBezTo>
                      <a:pt x="4" y="626"/>
                      <a:pt x="4" y="626"/>
                      <a:pt x="4" y="626"/>
                    </a:cubicBezTo>
                    <a:cubicBezTo>
                      <a:pt x="3" y="627"/>
                      <a:pt x="3" y="627"/>
                      <a:pt x="3" y="627"/>
                    </a:cubicBezTo>
                    <a:cubicBezTo>
                      <a:pt x="4" y="627"/>
                      <a:pt x="4" y="627"/>
                      <a:pt x="4" y="627"/>
                    </a:cubicBezTo>
                    <a:cubicBezTo>
                      <a:pt x="3" y="627"/>
                      <a:pt x="3" y="627"/>
                      <a:pt x="3" y="627"/>
                    </a:cubicBezTo>
                    <a:cubicBezTo>
                      <a:pt x="4" y="627"/>
                      <a:pt x="4" y="627"/>
                      <a:pt x="4" y="627"/>
                    </a:cubicBezTo>
                    <a:cubicBezTo>
                      <a:pt x="4" y="627"/>
                      <a:pt x="4" y="627"/>
                      <a:pt x="4" y="627"/>
                    </a:cubicBezTo>
                    <a:cubicBezTo>
                      <a:pt x="3" y="627"/>
                      <a:pt x="3" y="627"/>
                      <a:pt x="3" y="627"/>
                    </a:cubicBezTo>
                    <a:cubicBezTo>
                      <a:pt x="4" y="627"/>
                      <a:pt x="4" y="627"/>
                      <a:pt x="4" y="627"/>
                    </a:cubicBezTo>
                    <a:cubicBezTo>
                      <a:pt x="3" y="626"/>
                      <a:pt x="3" y="626"/>
                      <a:pt x="3" y="626"/>
                    </a:cubicBezTo>
                    <a:cubicBezTo>
                      <a:pt x="2" y="628"/>
                      <a:pt x="2" y="628"/>
                      <a:pt x="2" y="628"/>
                    </a:cubicBezTo>
                    <a:cubicBezTo>
                      <a:pt x="2" y="628"/>
                      <a:pt x="12" y="633"/>
                      <a:pt x="22" y="638"/>
                    </a:cubicBezTo>
                    <a:cubicBezTo>
                      <a:pt x="27" y="640"/>
                      <a:pt x="33" y="642"/>
                      <a:pt x="37" y="644"/>
                    </a:cubicBezTo>
                    <a:cubicBezTo>
                      <a:pt x="39" y="645"/>
                      <a:pt x="41" y="646"/>
                      <a:pt x="42" y="647"/>
                    </a:cubicBezTo>
                    <a:cubicBezTo>
                      <a:pt x="43" y="647"/>
                      <a:pt x="43" y="647"/>
                      <a:pt x="44" y="647"/>
                    </a:cubicBezTo>
                    <a:cubicBezTo>
                      <a:pt x="44" y="647"/>
                      <a:pt x="45" y="648"/>
                      <a:pt x="45" y="648"/>
                    </a:cubicBezTo>
                    <a:cubicBezTo>
                      <a:pt x="46" y="647"/>
                      <a:pt x="46" y="647"/>
                      <a:pt x="46" y="647"/>
                    </a:cubicBezTo>
                    <a:cubicBezTo>
                      <a:pt x="46" y="647"/>
                      <a:pt x="46" y="647"/>
                      <a:pt x="47" y="647"/>
                    </a:cubicBezTo>
                    <a:cubicBezTo>
                      <a:pt x="47" y="646"/>
                      <a:pt x="47" y="646"/>
                      <a:pt x="47" y="646"/>
                    </a:cubicBezTo>
                    <a:cubicBezTo>
                      <a:pt x="47" y="645"/>
                      <a:pt x="47" y="645"/>
                      <a:pt x="46" y="645"/>
                    </a:cubicBezTo>
                    <a:cubicBezTo>
                      <a:pt x="3" y="618"/>
                      <a:pt x="3" y="618"/>
                      <a:pt x="3" y="618"/>
                    </a:cubicBezTo>
                    <a:cubicBezTo>
                      <a:pt x="2" y="619"/>
                      <a:pt x="2" y="619"/>
                      <a:pt x="2" y="619"/>
                    </a:cubicBezTo>
                    <a:cubicBezTo>
                      <a:pt x="3" y="620"/>
                      <a:pt x="3" y="620"/>
                      <a:pt x="3" y="620"/>
                    </a:cubicBezTo>
                    <a:cubicBezTo>
                      <a:pt x="2" y="619"/>
                      <a:pt x="2" y="619"/>
                      <a:pt x="2" y="619"/>
                    </a:cubicBezTo>
                    <a:cubicBezTo>
                      <a:pt x="3" y="620"/>
                      <a:pt x="3" y="620"/>
                      <a:pt x="3" y="620"/>
                    </a:cubicBezTo>
                    <a:cubicBezTo>
                      <a:pt x="3" y="620"/>
                      <a:pt x="3" y="620"/>
                      <a:pt x="3" y="620"/>
                    </a:cubicBezTo>
                    <a:cubicBezTo>
                      <a:pt x="2" y="619"/>
                      <a:pt x="2" y="619"/>
                      <a:pt x="2" y="619"/>
                    </a:cubicBezTo>
                    <a:cubicBezTo>
                      <a:pt x="3" y="620"/>
                      <a:pt x="3" y="620"/>
                      <a:pt x="3" y="620"/>
                    </a:cubicBezTo>
                    <a:cubicBezTo>
                      <a:pt x="2" y="619"/>
                      <a:pt x="2" y="619"/>
                      <a:pt x="2" y="619"/>
                    </a:cubicBezTo>
                    <a:cubicBezTo>
                      <a:pt x="2" y="620"/>
                      <a:pt x="2" y="620"/>
                      <a:pt x="2" y="620"/>
                    </a:cubicBezTo>
                    <a:cubicBezTo>
                      <a:pt x="3" y="620"/>
                      <a:pt x="3" y="620"/>
                      <a:pt x="3" y="620"/>
                    </a:cubicBezTo>
                    <a:cubicBezTo>
                      <a:pt x="2" y="619"/>
                      <a:pt x="2" y="619"/>
                      <a:pt x="2" y="619"/>
                    </a:cubicBezTo>
                    <a:cubicBezTo>
                      <a:pt x="2" y="620"/>
                      <a:pt x="2" y="620"/>
                      <a:pt x="2" y="620"/>
                    </a:cubicBezTo>
                    <a:cubicBezTo>
                      <a:pt x="2" y="620"/>
                      <a:pt x="2" y="620"/>
                      <a:pt x="2" y="620"/>
                    </a:cubicBezTo>
                    <a:cubicBezTo>
                      <a:pt x="2" y="620"/>
                      <a:pt x="2" y="620"/>
                      <a:pt x="2" y="620"/>
                    </a:cubicBezTo>
                    <a:cubicBezTo>
                      <a:pt x="2" y="620"/>
                      <a:pt x="2" y="620"/>
                      <a:pt x="2" y="620"/>
                    </a:cubicBezTo>
                    <a:cubicBezTo>
                      <a:pt x="2" y="620"/>
                      <a:pt x="2" y="620"/>
                      <a:pt x="2" y="620"/>
                    </a:cubicBezTo>
                    <a:cubicBezTo>
                      <a:pt x="2" y="620"/>
                      <a:pt x="2" y="620"/>
                      <a:pt x="2" y="620"/>
                    </a:cubicBezTo>
                    <a:cubicBezTo>
                      <a:pt x="2" y="620"/>
                      <a:pt x="2" y="620"/>
                      <a:pt x="3" y="621"/>
                    </a:cubicBezTo>
                    <a:cubicBezTo>
                      <a:pt x="6" y="622"/>
                      <a:pt x="17" y="627"/>
                      <a:pt x="26" y="631"/>
                    </a:cubicBezTo>
                    <a:cubicBezTo>
                      <a:pt x="31" y="634"/>
                      <a:pt x="36" y="636"/>
                      <a:pt x="39" y="637"/>
                    </a:cubicBezTo>
                    <a:cubicBezTo>
                      <a:pt x="42" y="639"/>
                      <a:pt x="45" y="640"/>
                      <a:pt x="45" y="640"/>
                    </a:cubicBezTo>
                    <a:cubicBezTo>
                      <a:pt x="45" y="640"/>
                      <a:pt x="46" y="640"/>
                      <a:pt x="46" y="640"/>
                    </a:cubicBezTo>
                    <a:cubicBezTo>
                      <a:pt x="47" y="639"/>
                      <a:pt x="47" y="639"/>
                      <a:pt x="47" y="639"/>
                    </a:cubicBezTo>
                    <a:cubicBezTo>
                      <a:pt x="47" y="638"/>
                      <a:pt x="46" y="638"/>
                      <a:pt x="46" y="638"/>
                    </a:cubicBezTo>
                    <a:cubicBezTo>
                      <a:pt x="46" y="637"/>
                      <a:pt x="46" y="637"/>
                      <a:pt x="45" y="637"/>
                    </a:cubicBezTo>
                    <a:cubicBezTo>
                      <a:pt x="43" y="635"/>
                      <a:pt x="40" y="633"/>
                      <a:pt x="36" y="631"/>
                    </a:cubicBezTo>
                    <a:cubicBezTo>
                      <a:pt x="30" y="627"/>
                      <a:pt x="22" y="622"/>
                      <a:pt x="15" y="618"/>
                    </a:cubicBezTo>
                    <a:cubicBezTo>
                      <a:pt x="12" y="616"/>
                      <a:pt x="9" y="615"/>
                      <a:pt x="7" y="614"/>
                    </a:cubicBezTo>
                    <a:cubicBezTo>
                      <a:pt x="6" y="613"/>
                      <a:pt x="6" y="612"/>
                      <a:pt x="5" y="612"/>
                    </a:cubicBezTo>
                    <a:cubicBezTo>
                      <a:pt x="4" y="612"/>
                      <a:pt x="4" y="612"/>
                      <a:pt x="4" y="612"/>
                    </a:cubicBezTo>
                    <a:cubicBezTo>
                      <a:pt x="4" y="612"/>
                      <a:pt x="4" y="612"/>
                      <a:pt x="4" y="612"/>
                    </a:cubicBezTo>
                    <a:cubicBezTo>
                      <a:pt x="4" y="612"/>
                      <a:pt x="4" y="612"/>
                      <a:pt x="4" y="612"/>
                    </a:cubicBezTo>
                    <a:cubicBezTo>
                      <a:pt x="4" y="612"/>
                      <a:pt x="4" y="612"/>
                      <a:pt x="4" y="612"/>
                    </a:cubicBezTo>
                    <a:cubicBezTo>
                      <a:pt x="4" y="612"/>
                      <a:pt x="4" y="612"/>
                      <a:pt x="4" y="612"/>
                    </a:cubicBezTo>
                    <a:cubicBezTo>
                      <a:pt x="4" y="612"/>
                      <a:pt x="4" y="612"/>
                      <a:pt x="4" y="612"/>
                    </a:cubicBezTo>
                    <a:cubicBezTo>
                      <a:pt x="4" y="612"/>
                      <a:pt x="4" y="612"/>
                      <a:pt x="4" y="612"/>
                    </a:cubicBezTo>
                    <a:cubicBezTo>
                      <a:pt x="3" y="613"/>
                      <a:pt x="3" y="613"/>
                      <a:pt x="3" y="613"/>
                    </a:cubicBezTo>
                    <a:cubicBezTo>
                      <a:pt x="5" y="612"/>
                      <a:pt x="5" y="612"/>
                      <a:pt x="5" y="612"/>
                    </a:cubicBezTo>
                    <a:cubicBezTo>
                      <a:pt x="4" y="612"/>
                      <a:pt x="4" y="612"/>
                      <a:pt x="4" y="612"/>
                    </a:cubicBezTo>
                    <a:cubicBezTo>
                      <a:pt x="3" y="613"/>
                      <a:pt x="3" y="613"/>
                      <a:pt x="3" y="613"/>
                    </a:cubicBezTo>
                    <a:cubicBezTo>
                      <a:pt x="5" y="612"/>
                      <a:pt x="5" y="612"/>
                      <a:pt x="5" y="612"/>
                    </a:cubicBezTo>
                    <a:cubicBezTo>
                      <a:pt x="3" y="613"/>
                      <a:pt x="3" y="613"/>
                      <a:pt x="3" y="613"/>
                    </a:cubicBezTo>
                    <a:cubicBezTo>
                      <a:pt x="5" y="613"/>
                      <a:pt x="5" y="613"/>
                      <a:pt x="5" y="613"/>
                    </a:cubicBezTo>
                    <a:cubicBezTo>
                      <a:pt x="5" y="612"/>
                      <a:pt x="5" y="612"/>
                      <a:pt x="5" y="612"/>
                    </a:cubicBezTo>
                    <a:cubicBezTo>
                      <a:pt x="3" y="613"/>
                      <a:pt x="3" y="613"/>
                      <a:pt x="3" y="613"/>
                    </a:cubicBezTo>
                    <a:cubicBezTo>
                      <a:pt x="5" y="613"/>
                      <a:pt x="5" y="613"/>
                      <a:pt x="5" y="613"/>
                    </a:cubicBezTo>
                    <a:cubicBezTo>
                      <a:pt x="3" y="613"/>
                      <a:pt x="3" y="613"/>
                      <a:pt x="3" y="613"/>
                    </a:cubicBezTo>
                    <a:cubicBezTo>
                      <a:pt x="4" y="614"/>
                      <a:pt x="4" y="614"/>
                      <a:pt x="4" y="614"/>
                    </a:cubicBezTo>
                    <a:cubicBezTo>
                      <a:pt x="5" y="613"/>
                      <a:pt x="5" y="613"/>
                      <a:pt x="5" y="613"/>
                    </a:cubicBezTo>
                    <a:cubicBezTo>
                      <a:pt x="3" y="613"/>
                      <a:pt x="3" y="613"/>
                      <a:pt x="3" y="613"/>
                    </a:cubicBezTo>
                    <a:cubicBezTo>
                      <a:pt x="4" y="614"/>
                      <a:pt x="4" y="614"/>
                      <a:pt x="4" y="614"/>
                    </a:cubicBezTo>
                    <a:cubicBezTo>
                      <a:pt x="3" y="613"/>
                      <a:pt x="3" y="613"/>
                      <a:pt x="3" y="613"/>
                    </a:cubicBezTo>
                    <a:cubicBezTo>
                      <a:pt x="3" y="614"/>
                      <a:pt x="3" y="614"/>
                      <a:pt x="3" y="614"/>
                    </a:cubicBezTo>
                    <a:cubicBezTo>
                      <a:pt x="3" y="614"/>
                      <a:pt x="12" y="619"/>
                      <a:pt x="22" y="624"/>
                    </a:cubicBezTo>
                    <a:cubicBezTo>
                      <a:pt x="27" y="626"/>
                      <a:pt x="32" y="629"/>
                      <a:pt x="36" y="630"/>
                    </a:cubicBezTo>
                    <a:cubicBezTo>
                      <a:pt x="38" y="631"/>
                      <a:pt x="40" y="632"/>
                      <a:pt x="41" y="633"/>
                    </a:cubicBezTo>
                    <a:cubicBezTo>
                      <a:pt x="42" y="633"/>
                      <a:pt x="42" y="633"/>
                      <a:pt x="43" y="633"/>
                    </a:cubicBezTo>
                    <a:cubicBezTo>
                      <a:pt x="43" y="634"/>
                      <a:pt x="43" y="634"/>
                      <a:pt x="44" y="634"/>
                    </a:cubicBezTo>
                    <a:cubicBezTo>
                      <a:pt x="44" y="634"/>
                      <a:pt x="44" y="634"/>
                      <a:pt x="44" y="634"/>
                    </a:cubicBezTo>
                    <a:cubicBezTo>
                      <a:pt x="45" y="634"/>
                      <a:pt x="45" y="633"/>
                      <a:pt x="45" y="633"/>
                    </a:cubicBezTo>
                    <a:cubicBezTo>
                      <a:pt x="45" y="633"/>
                      <a:pt x="46" y="632"/>
                      <a:pt x="45" y="632"/>
                    </a:cubicBezTo>
                    <a:cubicBezTo>
                      <a:pt x="45" y="631"/>
                      <a:pt x="45" y="631"/>
                      <a:pt x="45" y="631"/>
                    </a:cubicBezTo>
                    <a:cubicBezTo>
                      <a:pt x="22" y="617"/>
                      <a:pt x="22" y="617"/>
                      <a:pt x="22" y="617"/>
                    </a:cubicBezTo>
                    <a:cubicBezTo>
                      <a:pt x="44" y="627"/>
                      <a:pt x="44" y="627"/>
                      <a:pt x="44" y="627"/>
                    </a:cubicBezTo>
                    <a:cubicBezTo>
                      <a:pt x="45" y="627"/>
                      <a:pt x="46" y="627"/>
                      <a:pt x="46" y="626"/>
                    </a:cubicBezTo>
                    <a:cubicBezTo>
                      <a:pt x="46" y="626"/>
                      <a:pt x="46" y="625"/>
                      <a:pt x="46" y="624"/>
                    </a:cubicBezTo>
                    <a:cubicBezTo>
                      <a:pt x="25" y="612"/>
                      <a:pt x="25" y="612"/>
                      <a:pt x="25" y="612"/>
                    </a:cubicBezTo>
                    <a:cubicBezTo>
                      <a:pt x="44" y="620"/>
                      <a:pt x="44" y="620"/>
                      <a:pt x="44" y="620"/>
                    </a:cubicBezTo>
                    <a:cubicBezTo>
                      <a:pt x="44" y="621"/>
                      <a:pt x="45" y="620"/>
                      <a:pt x="45" y="620"/>
                    </a:cubicBezTo>
                    <a:cubicBezTo>
                      <a:pt x="46" y="619"/>
                      <a:pt x="46" y="618"/>
                      <a:pt x="45" y="618"/>
                    </a:cubicBezTo>
                    <a:cubicBezTo>
                      <a:pt x="4" y="592"/>
                      <a:pt x="4" y="592"/>
                      <a:pt x="4" y="592"/>
                    </a:cubicBezTo>
                    <a:cubicBezTo>
                      <a:pt x="3" y="593"/>
                      <a:pt x="3" y="593"/>
                      <a:pt x="3" y="593"/>
                    </a:cubicBezTo>
                    <a:cubicBezTo>
                      <a:pt x="5" y="594"/>
                      <a:pt x="5" y="594"/>
                      <a:pt x="5" y="594"/>
                    </a:cubicBezTo>
                    <a:cubicBezTo>
                      <a:pt x="3" y="593"/>
                      <a:pt x="3" y="593"/>
                      <a:pt x="3" y="593"/>
                    </a:cubicBezTo>
                    <a:cubicBezTo>
                      <a:pt x="3" y="595"/>
                      <a:pt x="3" y="595"/>
                      <a:pt x="3" y="595"/>
                    </a:cubicBezTo>
                    <a:cubicBezTo>
                      <a:pt x="4" y="595"/>
                      <a:pt x="4" y="595"/>
                      <a:pt x="5" y="594"/>
                    </a:cubicBezTo>
                    <a:cubicBezTo>
                      <a:pt x="3" y="593"/>
                      <a:pt x="3" y="593"/>
                      <a:pt x="3" y="593"/>
                    </a:cubicBezTo>
                    <a:cubicBezTo>
                      <a:pt x="3" y="595"/>
                      <a:pt x="3" y="595"/>
                      <a:pt x="3" y="595"/>
                    </a:cubicBezTo>
                    <a:cubicBezTo>
                      <a:pt x="3" y="594"/>
                      <a:pt x="3" y="594"/>
                      <a:pt x="3" y="594"/>
                    </a:cubicBezTo>
                    <a:cubicBezTo>
                      <a:pt x="3" y="595"/>
                      <a:pt x="3" y="595"/>
                      <a:pt x="3" y="595"/>
                    </a:cubicBezTo>
                    <a:cubicBezTo>
                      <a:pt x="3" y="595"/>
                      <a:pt x="3" y="595"/>
                      <a:pt x="3" y="595"/>
                    </a:cubicBezTo>
                    <a:cubicBezTo>
                      <a:pt x="3" y="594"/>
                      <a:pt x="3" y="594"/>
                      <a:pt x="3" y="594"/>
                    </a:cubicBezTo>
                    <a:cubicBezTo>
                      <a:pt x="3" y="595"/>
                      <a:pt x="3" y="595"/>
                      <a:pt x="3" y="595"/>
                    </a:cubicBezTo>
                    <a:cubicBezTo>
                      <a:pt x="3" y="595"/>
                      <a:pt x="3" y="595"/>
                      <a:pt x="3" y="595"/>
                    </a:cubicBezTo>
                    <a:cubicBezTo>
                      <a:pt x="3" y="595"/>
                      <a:pt x="3" y="595"/>
                      <a:pt x="3" y="595"/>
                    </a:cubicBezTo>
                    <a:cubicBezTo>
                      <a:pt x="3" y="595"/>
                      <a:pt x="3" y="595"/>
                      <a:pt x="3" y="595"/>
                    </a:cubicBezTo>
                    <a:cubicBezTo>
                      <a:pt x="3" y="595"/>
                      <a:pt x="3" y="595"/>
                      <a:pt x="3" y="595"/>
                    </a:cubicBezTo>
                    <a:cubicBezTo>
                      <a:pt x="3" y="595"/>
                      <a:pt x="3" y="595"/>
                      <a:pt x="3" y="595"/>
                    </a:cubicBezTo>
                    <a:cubicBezTo>
                      <a:pt x="3" y="595"/>
                      <a:pt x="4" y="595"/>
                      <a:pt x="5" y="596"/>
                    </a:cubicBezTo>
                    <a:cubicBezTo>
                      <a:pt x="9" y="598"/>
                      <a:pt x="19" y="603"/>
                      <a:pt x="27" y="607"/>
                    </a:cubicBezTo>
                    <a:cubicBezTo>
                      <a:pt x="31" y="609"/>
                      <a:pt x="35" y="611"/>
                      <a:pt x="38" y="612"/>
                    </a:cubicBezTo>
                    <a:cubicBezTo>
                      <a:pt x="39" y="613"/>
                      <a:pt x="41" y="613"/>
                      <a:pt x="42" y="614"/>
                    </a:cubicBezTo>
                    <a:cubicBezTo>
                      <a:pt x="42" y="614"/>
                      <a:pt x="42" y="614"/>
                      <a:pt x="43" y="614"/>
                    </a:cubicBezTo>
                    <a:cubicBezTo>
                      <a:pt x="43" y="614"/>
                      <a:pt x="43" y="614"/>
                      <a:pt x="44" y="614"/>
                    </a:cubicBezTo>
                    <a:cubicBezTo>
                      <a:pt x="44" y="614"/>
                      <a:pt x="44" y="614"/>
                      <a:pt x="44" y="614"/>
                    </a:cubicBezTo>
                    <a:cubicBezTo>
                      <a:pt x="45" y="614"/>
                      <a:pt x="45" y="614"/>
                      <a:pt x="45" y="614"/>
                    </a:cubicBezTo>
                    <a:cubicBezTo>
                      <a:pt x="45" y="613"/>
                      <a:pt x="46" y="613"/>
                      <a:pt x="45" y="613"/>
                    </a:cubicBezTo>
                    <a:cubicBezTo>
                      <a:pt x="45" y="612"/>
                      <a:pt x="45" y="612"/>
                      <a:pt x="45" y="612"/>
                    </a:cubicBezTo>
                    <a:cubicBezTo>
                      <a:pt x="45" y="612"/>
                      <a:pt x="42" y="610"/>
                      <a:pt x="38" y="608"/>
                    </a:cubicBezTo>
                    <a:cubicBezTo>
                      <a:pt x="33" y="605"/>
                      <a:pt x="24" y="600"/>
                      <a:pt x="17" y="595"/>
                    </a:cubicBezTo>
                    <a:cubicBezTo>
                      <a:pt x="14" y="593"/>
                      <a:pt x="10" y="591"/>
                      <a:pt x="8" y="589"/>
                    </a:cubicBezTo>
                    <a:cubicBezTo>
                      <a:pt x="7" y="589"/>
                      <a:pt x="6" y="588"/>
                      <a:pt x="5" y="588"/>
                    </a:cubicBezTo>
                    <a:cubicBezTo>
                      <a:pt x="5" y="587"/>
                      <a:pt x="5" y="587"/>
                      <a:pt x="5" y="587"/>
                    </a:cubicBezTo>
                    <a:cubicBezTo>
                      <a:pt x="5" y="587"/>
                      <a:pt x="5" y="587"/>
                      <a:pt x="5" y="587"/>
                    </a:cubicBezTo>
                    <a:cubicBezTo>
                      <a:pt x="4" y="587"/>
                      <a:pt x="4" y="587"/>
                      <a:pt x="4" y="587"/>
                    </a:cubicBezTo>
                    <a:cubicBezTo>
                      <a:pt x="5" y="587"/>
                      <a:pt x="5" y="587"/>
                      <a:pt x="5" y="587"/>
                    </a:cubicBezTo>
                    <a:cubicBezTo>
                      <a:pt x="5" y="587"/>
                      <a:pt x="5" y="587"/>
                      <a:pt x="5" y="587"/>
                    </a:cubicBezTo>
                    <a:cubicBezTo>
                      <a:pt x="4" y="587"/>
                      <a:pt x="4" y="587"/>
                      <a:pt x="4" y="587"/>
                    </a:cubicBezTo>
                    <a:cubicBezTo>
                      <a:pt x="5" y="587"/>
                      <a:pt x="5" y="587"/>
                      <a:pt x="5" y="587"/>
                    </a:cubicBezTo>
                    <a:cubicBezTo>
                      <a:pt x="4" y="588"/>
                      <a:pt x="4" y="588"/>
                      <a:pt x="4" y="588"/>
                    </a:cubicBezTo>
                    <a:cubicBezTo>
                      <a:pt x="5" y="588"/>
                      <a:pt x="5" y="588"/>
                      <a:pt x="5" y="588"/>
                    </a:cubicBezTo>
                    <a:cubicBezTo>
                      <a:pt x="5" y="587"/>
                      <a:pt x="5" y="587"/>
                      <a:pt x="5" y="587"/>
                    </a:cubicBezTo>
                    <a:cubicBezTo>
                      <a:pt x="4" y="588"/>
                      <a:pt x="4" y="588"/>
                      <a:pt x="4" y="588"/>
                    </a:cubicBezTo>
                    <a:cubicBezTo>
                      <a:pt x="5" y="588"/>
                      <a:pt x="5" y="588"/>
                      <a:pt x="5" y="588"/>
                    </a:cubicBezTo>
                    <a:cubicBezTo>
                      <a:pt x="4" y="588"/>
                      <a:pt x="4" y="588"/>
                      <a:pt x="4" y="588"/>
                    </a:cubicBezTo>
                    <a:cubicBezTo>
                      <a:pt x="5" y="588"/>
                      <a:pt x="5" y="588"/>
                      <a:pt x="5" y="588"/>
                    </a:cubicBezTo>
                    <a:cubicBezTo>
                      <a:pt x="5" y="588"/>
                      <a:pt x="5" y="588"/>
                      <a:pt x="5" y="588"/>
                    </a:cubicBezTo>
                    <a:cubicBezTo>
                      <a:pt x="4" y="588"/>
                      <a:pt x="4" y="588"/>
                      <a:pt x="4" y="588"/>
                    </a:cubicBezTo>
                    <a:cubicBezTo>
                      <a:pt x="5" y="588"/>
                      <a:pt x="5" y="588"/>
                      <a:pt x="5" y="588"/>
                    </a:cubicBezTo>
                    <a:cubicBezTo>
                      <a:pt x="5" y="588"/>
                      <a:pt x="5" y="588"/>
                      <a:pt x="5" y="588"/>
                    </a:cubicBezTo>
                    <a:cubicBezTo>
                      <a:pt x="4" y="588"/>
                      <a:pt x="4" y="588"/>
                      <a:pt x="4" y="588"/>
                    </a:cubicBezTo>
                    <a:cubicBezTo>
                      <a:pt x="4" y="589"/>
                      <a:pt x="4" y="589"/>
                      <a:pt x="4" y="589"/>
                    </a:cubicBezTo>
                    <a:cubicBezTo>
                      <a:pt x="4" y="589"/>
                      <a:pt x="5" y="589"/>
                      <a:pt x="5" y="588"/>
                    </a:cubicBezTo>
                    <a:cubicBezTo>
                      <a:pt x="4" y="588"/>
                      <a:pt x="4" y="588"/>
                      <a:pt x="4" y="588"/>
                    </a:cubicBezTo>
                    <a:cubicBezTo>
                      <a:pt x="4" y="589"/>
                      <a:pt x="4" y="589"/>
                      <a:pt x="4" y="589"/>
                    </a:cubicBezTo>
                    <a:cubicBezTo>
                      <a:pt x="4" y="588"/>
                      <a:pt x="4" y="588"/>
                      <a:pt x="4" y="588"/>
                    </a:cubicBezTo>
                    <a:cubicBezTo>
                      <a:pt x="4" y="589"/>
                      <a:pt x="4" y="589"/>
                      <a:pt x="4" y="589"/>
                    </a:cubicBezTo>
                    <a:cubicBezTo>
                      <a:pt x="4" y="589"/>
                      <a:pt x="4" y="589"/>
                      <a:pt x="4" y="589"/>
                    </a:cubicBezTo>
                    <a:cubicBezTo>
                      <a:pt x="4" y="588"/>
                      <a:pt x="4" y="588"/>
                      <a:pt x="4" y="588"/>
                    </a:cubicBezTo>
                    <a:cubicBezTo>
                      <a:pt x="4" y="589"/>
                      <a:pt x="4" y="589"/>
                      <a:pt x="4" y="589"/>
                    </a:cubicBezTo>
                    <a:cubicBezTo>
                      <a:pt x="4" y="588"/>
                      <a:pt x="4" y="588"/>
                      <a:pt x="4" y="588"/>
                    </a:cubicBezTo>
                    <a:cubicBezTo>
                      <a:pt x="3" y="589"/>
                      <a:pt x="3" y="589"/>
                      <a:pt x="3" y="589"/>
                    </a:cubicBezTo>
                    <a:cubicBezTo>
                      <a:pt x="4" y="589"/>
                      <a:pt x="4" y="589"/>
                      <a:pt x="4" y="589"/>
                    </a:cubicBezTo>
                    <a:cubicBezTo>
                      <a:pt x="4" y="588"/>
                      <a:pt x="4" y="588"/>
                      <a:pt x="4" y="588"/>
                    </a:cubicBezTo>
                    <a:cubicBezTo>
                      <a:pt x="3" y="589"/>
                      <a:pt x="3" y="589"/>
                      <a:pt x="3" y="589"/>
                    </a:cubicBezTo>
                    <a:cubicBezTo>
                      <a:pt x="4" y="589"/>
                      <a:pt x="5" y="589"/>
                      <a:pt x="6" y="590"/>
                    </a:cubicBezTo>
                    <a:cubicBezTo>
                      <a:pt x="10" y="592"/>
                      <a:pt x="19" y="596"/>
                      <a:pt x="28" y="600"/>
                    </a:cubicBezTo>
                    <a:cubicBezTo>
                      <a:pt x="32" y="602"/>
                      <a:pt x="36" y="604"/>
                      <a:pt x="39" y="605"/>
                    </a:cubicBezTo>
                    <a:cubicBezTo>
                      <a:pt x="40" y="606"/>
                      <a:pt x="42" y="607"/>
                      <a:pt x="43" y="607"/>
                    </a:cubicBezTo>
                    <a:cubicBezTo>
                      <a:pt x="43" y="607"/>
                      <a:pt x="44" y="607"/>
                      <a:pt x="44" y="608"/>
                    </a:cubicBezTo>
                    <a:cubicBezTo>
                      <a:pt x="44" y="608"/>
                      <a:pt x="44" y="608"/>
                      <a:pt x="45" y="608"/>
                    </a:cubicBezTo>
                    <a:cubicBezTo>
                      <a:pt x="46" y="608"/>
                      <a:pt x="46" y="608"/>
                      <a:pt x="46" y="608"/>
                    </a:cubicBezTo>
                    <a:cubicBezTo>
                      <a:pt x="46" y="608"/>
                      <a:pt x="46" y="607"/>
                      <a:pt x="46" y="607"/>
                    </a:cubicBezTo>
                    <a:cubicBezTo>
                      <a:pt x="46" y="607"/>
                      <a:pt x="46" y="607"/>
                      <a:pt x="46" y="607"/>
                    </a:cubicBezTo>
                    <a:cubicBezTo>
                      <a:pt x="47" y="606"/>
                      <a:pt x="47" y="606"/>
                      <a:pt x="47" y="606"/>
                    </a:cubicBezTo>
                    <a:cubicBezTo>
                      <a:pt x="47" y="606"/>
                      <a:pt x="46" y="605"/>
                      <a:pt x="46" y="605"/>
                    </a:cubicBezTo>
                    <a:cubicBezTo>
                      <a:pt x="46" y="605"/>
                      <a:pt x="46" y="605"/>
                      <a:pt x="46" y="605"/>
                    </a:cubicBezTo>
                    <a:cubicBezTo>
                      <a:pt x="45" y="604"/>
                      <a:pt x="44" y="604"/>
                      <a:pt x="43" y="603"/>
                    </a:cubicBezTo>
                    <a:cubicBezTo>
                      <a:pt x="33" y="596"/>
                      <a:pt x="4" y="579"/>
                      <a:pt x="4" y="579"/>
                    </a:cubicBezTo>
                    <a:cubicBezTo>
                      <a:pt x="3" y="580"/>
                      <a:pt x="3" y="580"/>
                      <a:pt x="3" y="580"/>
                    </a:cubicBezTo>
                    <a:cubicBezTo>
                      <a:pt x="2" y="581"/>
                      <a:pt x="2" y="581"/>
                      <a:pt x="2" y="581"/>
                    </a:cubicBezTo>
                    <a:cubicBezTo>
                      <a:pt x="44" y="600"/>
                      <a:pt x="44" y="600"/>
                      <a:pt x="44" y="600"/>
                    </a:cubicBezTo>
                    <a:cubicBezTo>
                      <a:pt x="45" y="601"/>
                      <a:pt x="46" y="600"/>
                      <a:pt x="46" y="600"/>
                    </a:cubicBezTo>
                    <a:cubicBezTo>
                      <a:pt x="47" y="599"/>
                      <a:pt x="46" y="598"/>
                      <a:pt x="46" y="598"/>
                    </a:cubicBezTo>
                    <a:cubicBezTo>
                      <a:pt x="4" y="572"/>
                      <a:pt x="4" y="572"/>
                      <a:pt x="4" y="572"/>
                    </a:cubicBezTo>
                    <a:cubicBezTo>
                      <a:pt x="3" y="573"/>
                      <a:pt x="3" y="573"/>
                      <a:pt x="3" y="573"/>
                    </a:cubicBezTo>
                    <a:cubicBezTo>
                      <a:pt x="3" y="574"/>
                      <a:pt x="3" y="574"/>
                      <a:pt x="3" y="574"/>
                    </a:cubicBezTo>
                    <a:cubicBezTo>
                      <a:pt x="3" y="573"/>
                      <a:pt x="3" y="573"/>
                      <a:pt x="3" y="573"/>
                    </a:cubicBezTo>
                    <a:cubicBezTo>
                      <a:pt x="3" y="574"/>
                      <a:pt x="3" y="574"/>
                      <a:pt x="3" y="574"/>
                    </a:cubicBezTo>
                    <a:cubicBezTo>
                      <a:pt x="3" y="574"/>
                      <a:pt x="3" y="574"/>
                      <a:pt x="3" y="574"/>
                    </a:cubicBezTo>
                    <a:cubicBezTo>
                      <a:pt x="3" y="573"/>
                      <a:pt x="3" y="573"/>
                      <a:pt x="3" y="573"/>
                    </a:cubicBezTo>
                    <a:cubicBezTo>
                      <a:pt x="3" y="574"/>
                      <a:pt x="3" y="574"/>
                      <a:pt x="3" y="574"/>
                    </a:cubicBezTo>
                    <a:cubicBezTo>
                      <a:pt x="3" y="573"/>
                      <a:pt x="3" y="573"/>
                      <a:pt x="3" y="573"/>
                    </a:cubicBezTo>
                    <a:cubicBezTo>
                      <a:pt x="3" y="574"/>
                      <a:pt x="3" y="574"/>
                      <a:pt x="3" y="574"/>
                    </a:cubicBezTo>
                    <a:cubicBezTo>
                      <a:pt x="3" y="574"/>
                      <a:pt x="3" y="574"/>
                      <a:pt x="3" y="574"/>
                    </a:cubicBezTo>
                    <a:cubicBezTo>
                      <a:pt x="3" y="573"/>
                      <a:pt x="3" y="573"/>
                      <a:pt x="3" y="573"/>
                    </a:cubicBezTo>
                    <a:cubicBezTo>
                      <a:pt x="3" y="574"/>
                      <a:pt x="3" y="574"/>
                      <a:pt x="3" y="574"/>
                    </a:cubicBezTo>
                    <a:cubicBezTo>
                      <a:pt x="3" y="574"/>
                      <a:pt x="3" y="574"/>
                      <a:pt x="3" y="574"/>
                    </a:cubicBezTo>
                    <a:cubicBezTo>
                      <a:pt x="6" y="576"/>
                      <a:pt x="16" y="581"/>
                      <a:pt x="25" y="585"/>
                    </a:cubicBezTo>
                    <a:cubicBezTo>
                      <a:pt x="29" y="587"/>
                      <a:pt x="34" y="589"/>
                      <a:pt x="37" y="591"/>
                    </a:cubicBezTo>
                    <a:cubicBezTo>
                      <a:pt x="39" y="592"/>
                      <a:pt x="41" y="592"/>
                      <a:pt x="42" y="593"/>
                    </a:cubicBezTo>
                    <a:cubicBezTo>
                      <a:pt x="42" y="593"/>
                      <a:pt x="43" y="593"/>
                      <a:pt x="43" y="594"/>
                    </a:cubicBezTo>
                    <a:cubicBezTo>
                      <a:pt x="44" y="594"/>
                      <a:pt x="44" y="594"/>
                      <a:pt x="45" y="594"/>
                    </a:cubicBezTo>
                    <a:cubicBezTo>
                      <a:pt x="45" y="594"/>
                      <a:pt x="45" y="594"/>
                      <a:pt x="45" y="594"/>
                    </a:cubicBezTo>
                    <a:cubicBezTo>
                      <a:pt x="45" y="594"/>
                      <a:pt x="46" y="593"/>
                      <a:pt x="46" y="593"/>
                    </a:cubicBezTo>
                    <a:cubicBezTo>
                      <a:pt x="46" y="593"/>
                      <a:pt x="46" y="593"/>
                      <a:pt x="46" y="593"/>
                    </a:cubicBezTo>
                    <a:cubicBezTo>
                      <a:pt x="46" y="592"/>
                      <a:pt x="46" y="592"/>
                      <a:pt x="46" y="592"/>
                    </a:cubicBezTo>
                    <a:cubicBezTo>
                      <a:pt x="46" y="592"/>
                      <a:pt x="46" y="592"/>
                      <a:pt x="46" y="591"/>
                    </a:cubicBezTo>
                    <a:cubicBezTo>
                      <a:pt x="46" y="591"/>
                      <a:pt x="46" y="591"/>
                      <a:pt x="46" y="591"/>
                    </a:cubicBezTo>
                    <a:cubicBezTo>
                      <a:pt x="45" y="590"/>
                      <a:pt x="44" y="590"/>
                      <a:pt x="42" y="589"/>
                    </a:cubicBezTo>
                    <a:cubicBezTo>
                      <a:pt x="38" y="585"/>
                      <a:pt x="28" y="580"/>
                      <a:pt x="19" y="575"/>
                    </a:cubicBezTo>
                    <a:cubicBezTo>
                      <a:pt x="15" y="572"/>
                      <a:pt x="11" y="570"/>
                      <a:pt x="8" y="568"/>
                    </a:cubicBezTo>
                    <a:cubicBezTo>
                      <a:pt x="7" y="567"/>
                      <a:pt x="5" y="566"/>
                      <a:pt x="5" y="566"/>
                    </a:cubicBezTo>
                    <a:cubicBezTo>
                      <a:pt x="4" y="565"/>
                      <a:pt x="4" y="565"/>
                      <a:pt x="4" y="565"/>
                    </a:cubicBezTo>
                    <a:cubicBezTo>
                      <a:pt x="4" y="565"/>
                      <a:pt x="4" y="565"/>
                      <a:pt x="4" y="565"/>
                    </a:cubicBezTo>
                    <a:cubicBezTo>
                      <a:pt x="4" y="565"/>
                      <a:pt x="4" y="565"/>
                      <a:pt x="4" y="565"/>
                    </a:cubicBezTo>
                    <a:cubicBezTo>
                      <a:pt x="3" y="566"/>
                      <a:pt x="3" y="566"/>
                      <a:pt x="3" y="566"/>
                    </a:cubicBezTo>
                    <a:cubicBezTo>
                      <a:pt x="4" y="565"/>
                      <a:pt x="4" y="565"/>
                      <a:pt x="4" y="565"/>
                    </a:cubicBezTo>
                    <a:cubicBezTo>
                      <a:pt x="4" y="565"/>
                      <a:pt x="4" y="565"/>
                      <a:pt x="4" y="565"/>
                    </a:cubicBezTo>
                    <a:cubicBezTo>
                      <a:pt x="3" y="566"/>
                      <a:pt x="3" y="566"/>
                      <a:pt x="3" y="566"/>
                    </a:cubicBezTo>
                    <a:cubicBezTo>
                      <a:pt x="4" y="565"/>
                      <a:pt x="4" y="565"/>
                      <a:pt x="4" y="565"/>
                    </a:cubicBezTo>
                    <a:cubicBezTo>
                      <a:pt x="3" y="566"/>
                      <a:pt x="3" y="566"/>
                      <a:pt x="3" y="566"/>
                    </a:cubicBezTo>
                    <a:cubicBezTo>
                      <a:pt x="4" y="566"/>
                      <a:pt x="4" y="566"/>
                      <a:pt x="4" y="566"/>
                    </a:cubicBezTo>
                    <a:cubicBezTo>
                      <a:pt x="4" y="565"/>
                      <a:pt x="4" y="565"/>
                      <a:pt x="4" y="565"/>
                    </a:cubicBezTo>
                    <a:cubicBezTo>
                      <a:pt x="3" y="566"/>
                      <a:pt x="3" y="566"/>
                      <a:pt x="3" y="566"/>
                    </a:cubicBezTo>
                    <a:cubicBezTo>
                      <a:pt x="4" y="566"/>
                      <a:pt x="4" y="566"/>
                      <a:pt x="4" y="566"/>
                    </a:cubicBezTo>
                    <a:cubicBezTo>
                      <a:pt x="3" y="566"/>
                      <a:pt x="3" y="566"/>
                      <a:pt x="3" y="566"/>
                    </a:cubicBezTo>
                    <a:cubicBezTo>
                      <a:pt x="4" y="567"/>
                      <a:pt x="4" y="567"/>
                      <a:pt x="4" y="567"/>
                    </a:cubicBezTo>
                    <a:cubicBezTo>
                      <a:pt x="4" y="566"/>
                      <a:pt x="4" y="566"/>
                      <a:pt x="4" y="566"/>
                    </a:cubicBezTo>
                    <a:cubicBezTo>
                      <a:pt x="3" y="566"/>
                      <a:pt x="3" y="566"/>
                      <a:pt x="3" y="566"/>
                    </a:cubicBezTo>
                    <a:cubicBezTo>
                      <a:pt x="4" y="567"/>
                      <a:pt x="4" y="567"/>
                      <a:pt x="4" y="567"/>
                    </a:cubicBezTo>
                    <a:cubicBezTo>
                      <a:pt x="4" y="567"/>
                      <a:pt x="4" y="567"/>
                      <a:pt x="4" y="567"/>
                    </a:cubicBezTo>
                    <a:cubicBezTo>
                      <a:pt x="3" y="566"/>
                      <a:pt x="3" y="566"/>
                      <a:pt x="3" y="566"/>
                    </a:cubicBezTo>
                    <a:cubicBezTo>
                      <a:pt x="3" y="567"/>
                      <a:pt x="3" y="567"/>
                      <a:pt x="3" y="567"/>
                    </a:cubicBezTo>
                    <a:cubicBezTo>
                      <a:pt x="3" y="567"/>
                      <a:pt x="4" y="567"/>
                      <a:pt x="4" y="567"/>
                    </a:cubicBezTo>
                    <a:cubicBezTo>
                      <a:pt x="3" y="566"/>
                      <a:pt x="3" y="566"/>
                      <a:pt x="3" y="566"/>
                    </a:cubicBezTo>
                    <a:cubicBezTo>
                      <a:pt x="3" y="567"/>
                      <a:pt x="3" y="567"/>
                      <a:pt x="3" y="567"/>
                    </a:cubicBezTo>
                    <a:cubicBezTo>
                      <a:pt x="3" y="566"/>
                      <a:pt x="3" y="566"/>
                      <a:pt x="3" y="566"/>
                    </a:cubicBezTo>
                    <a:cubicBezTo>
                      <a:pt x="3" y="567"/>
                      <a:pt x="3" y="567"/>
                      <a:pt x="3" y="567"/>
                    </a:cubicBezTo>
                    <a:cubicBezTo>
                      <a:pt x="3" y="567"/>
                      <a:pt x="3" y="567"/>
                      <a:pt x="3" y="567"/>
                    </a:cubicBezTo>
                    <a:cubicBezTo>
                      <a:pt x="3" y="566"/>
                      <a:pt x="3" y="566"/>
                      <a:pt x="3" y="566"/>
                    </a:cubicBezTo>
                    <a:cubicBezTo>
                      <a:pt x="3" y="567"/>
                      <a:pt x="3" y="567"/>
                      <a:pt x="3" y="567"/>
                    </a:cubicBezTo>
                    <a:cubicBezTo>
                      <a:pt x="3" y="567"/>
                      <a:pt x="3" y="567"/>
                      <a:pt x="3" y="567"/>
                    </a:cubicBezTo>
                    <a:cubicBezTo>
                      <a:pt x="3" y="567"/>
                      <a:pt x="3" y="567"/>
                      <a:pt x="3" y="567"/>
                    </a:cubicBezTo>
                    <a:cubicBezTo>
                      <a:pt x="3" y="567"/>
                      <a:pt x="3" y="567"/>
                      <a:pt x="3" y="567"/>
                    </a:cubicBezTo>
                    <a:cubicBezTo>
                      <a:pt x="3" y="567"/>
                      <a:pt x="3" y="567"/>
                      <a:pt x="3" y="567"/>
                    </a:cubicBezTo>
                    <a:cubicBezTo>
                      <a:pt x="3" y="567"/>
                      <a:pt x="3" y="567"/>
                      <a:pt x="3" y="567"/>
                    </a:cubicBezTo>
                    <a:cubicBezTo>
                      <a:pt x="3" y="567"/>
                      <a:pt x="4" y="568"/>
                      <a:pt x="5" y="568"/>
                    </a:cubicBezTo>
                    <a:cubicBezTo>
                      <a:pt x="10" y="571"/>
                      <a:pt x="20" y="576"/>
                      <a:pt x="28" y="580"/>
                    </a:cubicBezTo>
                    <a:cubicBezTo>
                      <a:pt x="33" y="582"/>
                      <a:pt x="37" y="584"/>
                      <a:pt x="40" y="586"/>
                    </a:cubicBezTo>
                    <a:cubicBezTo>
                      <a:pt x="43" y="588"/>
                      <a:pt x="44" y="589"/>
                      <a:pt x="44" y="589"/>
                    </a:cubicBezTo>
                    <a:cubicBezTo>
                      <a:pt x="45" y="589"/>
                      <a:pt x="46" y="589"/>
                      <a:pt x="46" y="588"/>
                    </a:cubicBezTo>
                    <a:cubicBezTo>
                      <a:pt x="47" y="587"/>
                      <a:pt x="47" y="586"/>
                      <a:pt x="46" y="586"/>
                    </a:cubicBezTo>
                    <a:cubicBezTo>
                      <a:pt x="27" y="574"/>
                      <a:pt x="27" y="574"/>
                      <a:pt x="27" y="574"/>
                    </a:cubicBezTo>
                    <a:cubicBezTo>
                      <a:pt x="43" y="582"/>
                      <a:pt x="43" y="582"/>
                      <a:pt x="43" y="582"/>
                    </a:cubicBezTo>
                    <a:cubicBezTo>
                      <a:pt x="44" y="582"/>
                      <a:pt x="45" y="582"/>
                      <a:pt x="45" y="581"/>
                    </a:cubicBezTo>
                    <a:cubicBezTo>
                      <a:pt x="45" y="581"/>
                      <a:pt x="45" y="580"/>
                      <a:pt x="45" y="579"/>
                    </a:cubicBezTo>
                    <a:cubicBezTo>
                      <a:pt x="45" y="579"/>
                      <a:pt x="42" y="578"/>
                      <a:pt x="38" y="576"/>
                    </a:cubicBezTo>
                    <a:cubicBezTo>
                      <a:pt x="32" y="572"/>
                      <a:pt x="24" y="567"/>
                      <a:pt x="17" y="562"/>
                    </a:cubicBezTo>
                    <a:cubicBezTo>
                      <a:pt x="13" y="560"/>
                      <a:pt x="10" y="558"/>
                      <a:pt x="7" y="557"/>
                    </a:cubicBezTo>
                    <a:cubicBezTo>
                      <a:pt x="6" y="556"/>
                      <a:pt x="5" y="555"/>
                      <a:pt x="5" y="555"/>
                    </a:cubicBezTo>
                    <a:cubicBezTo>
                      <a:pt x="4" y="554"/>
                      <a:pt x="4" y="554"/>
                      <a:pt x="4" y="554"/>
                    </a:cubicBezTo>
                    <a:cubicBezTo>
                      <a:pt x="4" y="554"/>
                      <a:pt x="4" y="554"/>
                      <a:pt x="4" y="554"/>
                    </a:cubicBezTo>
                    <a:cubicBezTo>
                      <a:pt x="4" y="554"/>
                      <a:pt x="4" y="554"/>
                      <a:pt x="4" y="554"/>
                    </a:cubicBezTo>
                    <a:cubicBezTo>
                      <a:pt x="3" y="555"/>
                      <a:pt x="3" y="555"/>
                      <a:pt x="3" y="555"/>
                    </a:cubicBezTo>
                    <a:cubicBezTo>
                      <a:pt x="4" y="554"/>
                      <a:pt x="4" y="554"/>
                      <a:pt x="4" y="554"/>
                    </a:cubicBezTo>
                    <a:cubicBezTo>
                      <a:pt x="4" y="554"/>
                      <a:pt x="4" y="554"/>
                      <a:pt x="4" y="554"/>
                    </a:cubicBezTo>
                    <a:cubicBezTo>
                      <a:pt x="3" y="555"/>
                      <a:pt x="3" y="555"/>
                      <a:pt x="3" y="555"/>
                    </a:cubicBezTo>
                    <a:cubicBezTo>
                      <a:pt x="4" y="554"/>
                      <a:pt x="4" y="554"/>
                      <a:pt x="4" y="554"/>
                    </a:cubicBezTo>
                    <a:cubicBezTo>
                      <a:pt x="3" y="555"/>
                      <a:pt x="3" y="555"/>
                      <a:pt x="3" y="555"/>
                    </a:cubicBezTo>
                    <a:cubicBezTo>
                      <a:pt x="4" y="555"/>
                      <a:pt x="4" y="555"/>
                      <a:pt x="4" y="555"/>
                    </a:cubicBezTo>
                    <a:cubicBezTo>
                      <a:pt x="4" y="555"/>
                      <a:pt x="4" y="554"/>
                      <a:pt x="4" y="554"/>
                    </a:cubicBezTo>
                    <a:cubicBezTo>
                      <a:pt x="3" y="555"/>
                      <a:pt x="3" y="555"/>
                      <a:pt x="3" y="555"/>
                    </a:cubicBezTo>
                    <a:cubicBezTo>
                      <a:pt x="4" y="555"/>
                      <a:pt x="4" y="555"/>
                      <a:pt x="4" y="555"/>
                    </a:cubicBezTo>
                    <a:cubicBezTo>
                      <a:pt x="3" y="555"/>
                      <a:pt x="3" y="555"/>
                      <a:pt x="3" y="555"/>
                    </a:cubicBezTo>
                    <a:cubicBezTo>
                      <a:pt x="4" y="556"/>
                      <a:pt x="4" y="556"/>
                      <a:pt x="4" y="556"/>
                    </a:cubicBezTo>
                    <a:cubicBezTo>
                      <a:pt x="4" y="555"/>
                      <a:pt x="4" y="555"/>
                      <a:pt x="4" y="555"/>
                    </a:cubicBezTo>
                    <a:cubicBezTo>
                      <a:pt x="3" y="555"/>
                      <a:pt x="3" y="555"/>
                      <a:pt x="3" y="555"/>
                    </a:cubicBezTo>
                    <a:cubicBezTo>
                      <a:pt x="4" y="556"/>
                      <a:pt x="4" y="556"/>
                      <a:pt x="4" y="556"/>
                    </a:cubicBezTo>
                    <a:cubicBezTo>
                      <a:pt x="4" y="556"/>
                      <a:pt x="4" y="556"/>
                      <a:pt x="4" y="556"/>
                    </a:cubicBezTo>
                    <a:cubicBezTo>
                      <a:pt x="3" y="555"/>
                      <a:pt x="3" y="555"/>
                      <a:pt x="3" y="555"/>
                    </a:cubicBezTo>
                    <a:cubicBezTo>
                      <a:pt x="3" y="557"/>
                      <a:pt x="3" y="557"/>
                      <a:pt x="3" y="557"/>
                    </a:cubicBezTo>
                    <a:cubicBezTo>
                      <a:pt x="4" y="556"/>
                      <a:pt x="4" y="556"/>
                      <a:pt x="4" y="556"/>
                    </a:cubicBezTo>
                    <a:cubicBezTo>
                      <a:pt x="3" y="555"/>
                      <a:pt x="3" y="555"/>
                      <a:pt x="3" y="555"/>
                    </a:cubicBezTo>
                    <a:cubicBezTo>
                      <a:pt x="3" y="557"/>
                      <a:pt x="3" y="557"/>
                      <a:pt x="3" y="557"/>
                    </a:cubicBezTo>
                    <a:cubicBezTo>
                      <a:pt x="3" y="555"/>
                      <a:pt x="3" y="555"/>
                      <a:pt x="3" y="555"/>
                    </a:cubicBezTo>
                    <a:cubicBezTo>
                      <a:pt x="3" y="557"/>
                      <a:pt x="3" y="557"/>
                      <a:pt x="3" y="557"/>
                    </a:cubicBezTo>
                    <a:cubicBezTo>
                      <a:pt x="3" y="557"/>
                      <a:pt x="3" y="557"/>
                      <a:pt x="3" y="557"/>
                    </a:cubicBezTo>
                    <a:cubicBezTo>
                      <a:pt x="3" y="555"/>
                      <a:pt x="3" y="555"/>
                      <a:pt x="3" y="555"/>
                    </a:cubicBezTo>
                    <a:cubicBezTo>
                      <a:pt x="3" y="557"/>
                      <a:pt x="3" y="557"/>
                      <a:pt x="3" y="557"/>
                    </a:cubicBezTo>
                    <a:cubicBezTo>
                      <a:pt x="3" y="555"/>
                      <a:pt x="3" y="555"/>
                      <a:pt x="3" y="555"/>
                    </a:cubicBezTo>
                    <a:cubicBezTo>
                      <a:pt x="3" y="557"/>
                      <a:pt x="3" y="557"/>
                      <a:pt x="3" y="557"/>
                    </a:cubicBezTo>
                    <a:cubicBezTo>
                      <a:pt x="3" y="557"/>
                      <a:pt x="3" y="557"/>
                      <a:pt x="3" y="557"/>
                    </a:cubicBezTo>
                    <a:cubicBezTo>
                      <a:pt x="3" y="555"/>
                      <a:pt x="3" y="555"/>
                      <a:pt x="3" y="555"/>
                    </a:cubicBezTo>
                    <a:cubicBezTo>
                      <a:pt x="3" y="557"/>
                      <a:pt x="3" y="557"/>
                      <a:pt x="3" y="557"/>
                    </a:cubicBezTo>
                    <a:cubicBezTo>
                      <a:pt x="3" y="557"/>
                      <a:pt x="3" y="557"/>
                      <a:pt x="3" y="557"/>
                    </a:cubicBezTo>
                    <a:cubicBezTo>
                      <a:pt x="3" y="557"/>
                      <a:pt x="4" y="557"/>
                      <a:pt x="5" y="558"/>
                    </a:cubicBezTo>
                    <a:cubicBezTo>
                      <a:pt x="10" y="560"/>
                      <a:pt x="19" y="564"/>
                      <a:pt x="28" y="569"/>
                    </a:cubicBezTo>
                    <a:cubicBezTo>
                      <a:pt x="32" y="571"/>
                      <a:pt x="36" y="572"/>
                      <a:pt x="39" y="574"/>
                    </a:cubicBezTo>
                    <a:cubicBezTo>
                      <a:pt x="40" y="575"/>
                      <a:pt x="42" y="575"/>
                      <a:pt x="43" y="576"/>
                    </a:cubicBezTo>
                    <a:cubicBezTo>
                      <a:pt x="43" y="576"/>
                      <a:pt x="43" y="576"/>
                      <a:pt x="44" y="576"/>
                    </a:cubicBezTo>
                    <a:cubicBezTo>
                      <a:pt x="44" y="576"/>
                      <a:pt x="44" y="576"/>
                      <a:pt x="44" y="576"/>
                    </a:cubicBezTo>
                    <a:cubicBezTo>
                      <a:pt x="44" y="576"/>
                      <a:pt x="44" y="576"/>
                      <a:pt x="45" y="576"/>
                    </a:cubicBezTo>
                    <a:cubicBezTo>
                      <a:pt x="45" y="576"/>
                      <a:pt x="45" y="576"/>
                      <a:pt x="45" y="576"/>
                    </a:cubicBezTo>
                    <a:cubicBezTo>
                      <a:pt x="45" y="576"/>
                      <a:pt x="46" y="576"/>
                      <a:pt x="46" y="576"/>
                    </a:cubicBezTo>
                    <a:cubicBezTo>
                      <a:pt x="46" y="576"/>
                      <a:pt x="46" y="576"/>
                      <a:pt x="46" y="576"/>
                    </a:cubicBezTo>
                    <a:cubicBezTo>
                      <a:pt x="46" y="575"/>
                      <a:pt x="46" y="575"/>
                      <a:pt x="46" y="575"/>
                    </a:cubicBezTo>
                    <a:cubicBezTo>
                      <a:pt x="46" y="574"/>
                      <a:pt x="46" y="574"/>
                      <a:pt x="46" y="574"/>
                    </a:cubicBezTo>
                    <a:cubicBezTo>
                      <a:pt x="46" y="573"/>
                      <a:pt x="46" y="573"/>
                      <a:pt x="46" y="573"/>
                    </a:cubicBezTo>
                    <a:cubicBezTo>
                      <a:pt x="45" y="573"/>
                      <a:pt x="44" y="572"/>
                      <a:pt x="43" y="571"/>
                    </a:cubicBezTo>
                    <a:cubicBezTo>
                      <a:pt x="33" y="565"/>
                      <a:pt x="3" y="547"/>
                      <a:pt x="3" y="547"/>
                    </a:cubicBezTo>
                    <a:cubicBezTo>
                      <a:pt x="2" y="548"/>
                      <a:pt x="2" y="548"/>
                      <a:pt x="2" y="548"/>
                    </a:cubicBezTo>
                    <a:cubicBezTo>
                      <a:pt x="2" y="550"/>
                      <a:pt x="2" y="550"/>
                      <a:pt x="2" y="550"/>
                    </a:cubicBezTo>
                    <a:cubicBezTo>
                      <a:pt x="45" y="571"/>
                      <a:pt x="45" y="571"/>
                      <a:pt x="45" y="571"/>
                    </a:cubicBezTo>
                    <a:cubicBezTo>
                      <a:pt x="45" y="571"/>
                      <a:pt x="46" y="571"/>
                      <a:pt x="47" y="571"/>
                    </a:cubicBezTo>
                    <a:cubicBezTo>
                      <a:pt x="47" y="570"/>
                      <a:pt x="47" y="570"/>
                      <a:pt x="47" y="570"/>
                    </a:cubicBezTo>
                    <a:cubicBezTo>
                      <a:pt x="47" y="569"/>
                      <a:pt x="47" y="569"/>
                      <a:pt x="47" y="569"/>
                    </a:cubicBezTo>
                    <a:cubicBezTo>
                      <a:pt x="46" y="568"/>
                      <a:pt x="46" y="568"/>
                      <a:pt x="46" y="568"/>
                    </a:cubicBezTo>
                    <a:cubicBezTo>
                      <a:pt x="46" y="568"/>
                      <a:pt x="45" y="567"/>
                      <a:pt x="43" y="566"/>
                    </a:cubicBezTo>
                    <a:cubicBezTo>
                      <a:pt x="38" y="563"/>
                      <a:pt x="28" y="557"/>
                      <a:pt x="19" y="552"/>
                    </a:cubicBezTo>
                    <a:cubicBezTo>
                      <a:pt x="15" y="549"/>
                      <a:pt x="11" y="547"/>
                      <a:pt x="8" y="545"/>
                    </a:cubicBezTo>
                    <a:cubicBezTo>
                      <a:pt x="6" y="544"/>
                      <a:pt x="5" y="543"/>
                      <a:pt x="4" y="543"/>
                    </a:cubicBezTo>
                    <a:cubicBezTo>
                      <a:pt x="4" y="542"/>
                      <a:pt x="3" y="542"/>
                      <a:pt x="3" y="542"/>
                    </a:cubicBezTo>
                    <a:cubicBezTo>
                      <a:pt x="3" y="542"/>
                      <a:pt x="3" y="542"/>
                      <a:pt x="3" y="542"/>
                    </a:cubicBezTo>
                    <a:cubicBezTo>
                      <a:pt x="3" y="542"/>
                      <a:pt x="3" y="542"/>
                      <a:pt x="3" y="542"/>
                    </a:cubicBezTo>
                    <a:cubicBezTo>
                      <a:pt x="3" y="542"/>
                      <a:pt x="3" y="542"/>
                      <a:pt x="3" y="542"/>
                    </a:cubicBezTo>
                    <a:cubicBezTo>
                      <a:pt x="3" y="542"/>
                      <a:pt x="3" y="542"/>
                      <a:pt x="3" y="542"/>
                    </a:cubicBezTo>
                    <a:cubicBezTo>
                      <a:pt x="3" y="542"/>
                      <a:pt x="3" y="542"/>
                      <a:pt x="3" y="542"/>
                    </a:cubicBezTo>
                    <a:cubicBezTo>
                      <a:pt x="3" y="542"/>
                      <a:pt x="3" y="542"/>
                      <a:pt x="3" y="542"/>
                    </a:cubicBezTo>
                    <a:cubicBezTo>
                      <a:pt x="3" y="542"/>
                      <a:pt x="3" y="542"/>
                      <a:pt x="3" y="542"/>
                    </a:cubicBezTo>
                    <a:cubicBezTo>
                      <a:pt x="2" y="543"/>
                      <a:pt x="2" y="543"/>
                      <a:pt x="2" y="543"/>
                    </a:cubicBezTo>
                    <a:cubicBezTo>
                      <a:pt x="4" y="543"/>
                      <a:pt x="4" y="543"/>
                      <a:pt x="4" y="543"/>
                    </a:cubicBezTo>
                    <a:cubicBezTo>
                      <a:pt x="3" y="542"/>
                      <a:pt x="3" y="542"/>
                      <a:pt x="3" y="542"/>
                    </a:cubicBezTo>
                    <a:cubicBezTo>
                      <a:pt x="2" y="543"/>
                      <a:pt x="2" y="543"/>
                      <a:pt x="2" y="543"/>
                    </a:cubicBezTo>
                    <a:cubicBezTo>
                      <a:pt x="4" y="543"/>
                      <a:pt x="4" y="543"/>
                      <a:pt x="4" y="543"/>
                    </a:cubicBezTo>
                    <a:cubicBezTo>
                      <a:pt x="2" y="543"/>
                      <a:pt x="2" y="543"/>
                      <a:pt x="2" y="543"/>
                    </a:cubicBezTo>
                    <a:cubicBezTo>
                      <a:pt x="3" y="543"/>
                      <a:pt x="3" y="543"/>
                      <a:pt x="3" y="543"/>
                    </a:cubicBezTo>
                    <a:cubicBezTo>
                      <a:pt x="4" y="543"/>
                      <a:pt x="4" y="543"/>
                      <a:pt x="4" y="543"/>
                    </a:cubicBezTo>
                    <a:cubicBezTo>
                      <a:pt x="2" y="543"/>
                      <a:pt x="2" y="543"/>
                      <a:pt x="2" y="543"/>
                    </a:cubicBezTo>
                    <a:cubicBezTo>
                      <a:pt x="3" y="543"/>
                      <a:pt x="3" y="543"/>
                      <a:pt x="3" y="543"/>
                    </a:cubicBezTo>
                    <a:cubicBezTo>
                      <a:pt x="2" y="543"/>
                      <a:pt x="2" y="543"/>
                      <a:pt x="2" y="543"/>
                    </a:cubicBezTo>
                    <a:cubicBezTo>
                      <a:pt x="1" y="544"/>
                      <a:pt x="1" y="544"/>
                      <a:pt x="1" y="544"/>
                    </a:cubicBezTo>
                    <a:cubicBezTo>
                      <a:pt x="1" y="544"/>
                      <a:pt x="12" y="549"/>
                      <a:pt x="22" y="554"/>
                    </a:cubicBezTo>
                    <a:cubicBezTo>
                      <a:pt x="27" y="557"/>
                      <a:pt x="32" y="559"/>
                      <a:pt x="36" y="561"/>
                    </a:cubicBezTo>
                    <a:cubicBezTo>
                      <a:pt x="38" y="562"/>
                      <a:pt x="40" y="563"/>
                      <a:pt x="41" y="564"/>
                    </a:cubicBezTo>
                    <a:cubicBezTo>
                      <a:pt x="42" y="564"/>
                      <a:pt x="43" y="564"/>
                      <a:pt x="43" y="564"/>
                    </a:cubicBezTo>
                    <a:cubicBezTo>
                      <a:pt x="44" y="565"/>
                      <a:pt x="44" y="565"/>
                      <a:pt x="44" y="565"/>
                    </a:cubicBezTo>
                    <a:cubicBezTo>
                      <a:pt x="44" y="565"/>
                      <a:pt x="44" y="565"/>
                      <a:pt x="44" y="565"/>
                    </a:cubicBezTo>
                    <a:cubicBezTo>
                      <a:pt x="45" y="565"/>
                      <a:pt x="45" y="565"/>
                      <a:pt x="45" y="565"/>
                    </a:cubicBezTo>
                    <a:cubicBezTo>
                      <a:pt x="45" y="565"/>
                      <a:pt x="45" y="564"/>
                      <a:pt x="46" y="564"/>
                    </a:cubicBezTo>
                    <a:cubicBezTo>
                      <a:pt x="46" y="564"/>
                      <a:pt x="46" y="563"/>
                      <a:pt x="46" y="563"/>
                    </a:cubicBezTo>
                    <a:cubicBezTo>
                      <a:pt x="46" y="563"/>
                      <a:pt x="46" y="562"/>
                      <a:pt x="45" y="562"/>
                    </a:cubicBezTo>
                    <a:cubicBezTo>
                      <a:pt x="24" y="549"/>
                      <a:pt x="24" y="549"/>
                      <a:pt x="24" y="549"/>
                    </a:cubicBezTo>
                    <a:cubicBezTo>
                      <a:pt x="43" y="558"/>
                      <a:pt x="43" y="558"/>
                      <a:pt x="43" y="558"/>
                    </a:cubicBezTo>
                    <a:cubicBezTo>
                      <a:pt x="44" y="558"/>
                      <a:pt x="45" y="558"/>
                      <a:pt x="45" y="557"/>
                    </a:cubicBezTo>
                    <a:cubicBezTo>
                      <a:pt x="45" y="556"/>
                      <a:pt x="45" y="555"/>
                      <a:pt x="44" y="555"/>
                    </a:cubicBezTo>
                    <a:cubicBezTo>
                      <a:pt x="44" y="555"/>
                      <a:pt x="42" y="554"/>
                      <a:pt x="38" y="551"/>
                    </a:cubicBezTo>
                    <a:cubicBezTo>
                      <a:pt x="32" y="548"/>
                      <a:pt x="23" y="542"/>
                      <a:pt x="16" y="538"/>
                    </a:cubicBezTo>
                    <a:cubicBezTo>
                      <a:pt x="12" y="536"/>
                      <a:pt x="9" y="533"/>
                      <a:pt x="7" y="532"/>
                    </a:cubicBezTo>
                    <a:cubicBezTo>
                      <a:pt x="5" y="531"/>
                      <a:pt x="4" y="531"/>
                      <a:pt x="4" y="530"/>
                    </a:cubicBezTo>
                    <a:cubicBezTo>
                      <a:pt x="3" y="530"/>
                      <a:pt x="3" y="530"/>
                      <a:pt x="3" y="530"/>
                    </a:cubicBezTo>
                    <a:cubicBezTo>
                      <a:pt x="3" y="529"/>
                      <a:pt x="3" y="529"/>
                      <a:pt x="3" y="529"/>
                    </a:cubicBezTo>
                    <a:cubicBezTo>
                      <a:pt x="3" y="530"/>
                      <a:pt x="3" y="530"/>
                      <a:pt x="3" y="530"/>
                    </a:cubicBezTo>
                    <a:cubicBezTo>
                      <a:pt x="3" y="529"/>
                      <a:pt x="3" y="529"/>
                      <a:pt x="3" y="529"/>
                    </a:cubicBezTo>
                    <a:cubicBezTo>
                      <a:pt x="3" y="529"/>
                      <a:pt x="3" y="529"/>
                      <a:pt x="3" y="529"/>
                    </a:cubicBezTo>
                    <a:cubicBezTo>
                      <a:pt x="3" y="530"/>
                      <a:pt x="3" y="530"/>
                      <a:pt x="3" y="530"/>
                    </a:cubicBezTo>
                    <a:cubicBezTo>
                      <a:pt x="3" y="529"/>
                      <a:pt x="3" y="529"/>
                      <a:pt x="3" y="529"/>
                    </a:cubicBezTo>
                    <a:cubicBezTo>
                      <a:pt x="2" y="530"/>
                      <a:pt x="2" y="530"/>
                      <a:pt x="2" y="530"/>
                    </a:cubicBezTo>
                    <a:cubicBezTo>
                      <a:pt x="3" y="530"/>
                      <a:pt x="3" y="530"/>
                      <a:pt x="3" y="530"/>
                    </a:cubicBezTo>
                    <a:cubicBezTo>
                      <a:pt x="3" y="529"/>
                      <a:pt x="3" y="529"/>
                      <a:pt x="3" y="529"/>
                    </a:cubicBezTo>
                    <a:cubicBezTo>
                      <a:pt x="2" y="530"/>
                      <a:pt x="2" y="530"/>
                      <a:pt x="2" y="530"/>
                    </a:cubicBezTo>
                    <a:cubicBezTo>
                      <a:pt x="3" y="530"/>
                      <a:pt x="3" y="530"/>
                      <a:pt x="3" y="530"/>
                    </a:cubicBezTo>
                    <a:cubicBezTo>
                      <a:pt x="2" y="530"/>
                      <a:pt x="2" y="530"/>
                      <a:pt x="2" y="530"/>
                    </a:cubicBezTo>
                    <a:cubicBezTo>
                      <a:pt x="3" y="530"/>
                      <a:pt x="3" y="530"/>
                      <a:pt x="3" y="530"/>
                    </a:cubicBezTo>
                    <a:cubicBezTo>
                      <a:pt x="3" y="530"/>
                      <a:pt x="3" y="530"/>
                      <a:pt x="3" y="530"/>
                    </a:cubicBezTo>
                    <a:cubicBezTo>
                      <a:pt x="2" y="530"/>
                      <a:pt x="2" y="530"/>
                      <a:pt x="2" y="530"/>
                    </a:cubicBezTo>
                    <a:cubicBezTo>
                      <a:pt x="3" y="530"/>
                      <a:pt x="3" y="530"/>
                      <a:pt x="3" y="530"/>
                    </a:cubicBezTo>
                    <a:cubicBezTo>
                      <a:pt x="2" y="530"/>
                      <a:pt x="2" y="530"/>
                      <a:pt x="2" y="530"/>
                    </a:cubicBezTo>
                    <a:cubicBezTo>
                      <a:pt x="3" y="531"/>
                      <a:pt x="3" y="531"/>
                      <a:pt x="3" y="531"/>
                    </a:cubicBezTo>
                    <a:cubicBezTo>
                      <a:pt x="3" y="530"/>
                      <a:pt x="3" y="530"/>
                      <a:pt x="3" y="530"/>
                    </a:cubicBezTo>
                    <a:cubicBezTo>
                      <a:pt x="2" y="530"/>
                      <a:pt x="2" y="530"/>
                      <a:pt x="2" y="530"/>
                    </a:cubicBezTo>
                    <a:cubicBezTo>
                      <a:pt x="3" y="531"/>
                      <a:pt x="3" y="531"/>
                      <a:pt x="3" y="531"/>
                    </a:cubicBezTo>
                    <a:cubicBezTo>
                      <a:pt x="2" y="530"/>
                      <a:pt x="2" y="530"/>
                      <a:pt x="2" y="530"/>
                    </a:cubicBezTo>
                    <a:cubicBezTo>
                      <a:pt x="1" y="532"/>
                      <a:pt x="1" y="532"/>
                      <a:pt x="1" y="532"/>
                    </a:cubicBezTo>
                    <a:cubicBezTo>
                      <a:pt x="43" y="551"/>
                      <a:pt x="43" y="551"/>
                      <a:pt x="43" y="551"/>
                    </a:cubicBezTo>
                    <a:cubicBezTo>
                      <a:pt x="44" y="552"/>
                      <a:pt x="45" y="552"/>
                      <a:pt x="45" y="551"/>
                    </a:cubicBezTo>
                    <a:cubicBezTo>
                      <a:pt x="45" y="550"/>
                      <a:pt x="45" y="549"/>
                      <a:pt x="45" y="549"/>
                    </a:cubicBezTo>
                    <a:cubicBezTo>
                      <a:pt x="21" y="534"/>
                      <a:pt x="21" y="534"/>
                      <a:pt x="21" y="534"/>
                    </a:cubicBezTo>
                    <a:cubicBezTo>
                      <a:pt x="44" y="544"/>
                      <a:pt x="44" y="544"/>
                      <a:pt x="44" y="544"/>
                    </a:cubicBezTo>
                    <a:cubicBezTo>
                      <a:pt x="45" y="545"/>
                      <a:pt x="46" y="544"/>
                      <a:pt x="46" y="544"/>
                    </a:cubicBezTo>
                    <a:cubicBezTo>
                      <a:pt x="46" y="543"/>
                      <a:pt x="46" y="542"/>
                      <a:pt x="45" y="542"/>
                    </a:cubicBezTo>
                    <a:cubicBezTo>
                      <a:pt x="45" y="542"/>
                      <a:pt x="43" y="540"/>
                      <a:pt x="39" y="538"/>
                    </a:cubicBezTo>
                    <a:cubicBezTo>
                      <a:pt x="33" y="534"/>
                      <a:pt x="24" y="529"/>
                      <a:pt x="16" y="524"/>
                    </a:cubicBezTo>
                    <a:cubicBezTo>
                      <a:pt x="12" y="522"/>
                      <a:pt x="9" y="520"/>
                      <a:pt x="7" y="518"/>
                    </a:cubicBezTo>
                    <a:cubicBezTo>
                      <a:pt x="5" y="517"/>
                      <a:pt x="4" y="517"/>
                      <a:pt x="4" y="516"/>
                    </a:cubicBezTo>
                    <a:cubicBezTo>
                      <a:pt x="3" y="516"/>
                      <a:pt x="3" y="516"/>
                      <a:pt x="3" y="516"/>
                    </a:cubicBezTo>
                    <a:cubicBezTo>
                      <a:pt x="3" y="516"/>
                      <a:pt x="3" y="516"/>
                      <a:pt x="3" y="516"/>
                    </a:cubicBezTo>
                    <a:cubicBezTo>
                      <a:pt x="3" y="516"/>
                      <a:pt x="3" y="516"/>
                      <a:pt x="3" y="516"/>
                    </a:cubicBezTo>
                    <a:cubicBezTo>
                      <a:pt x="3" y="516"/>
                      <a:pt x="3" y="516"/>
                      <a:pt x="3" y="516"/>
                    </a:cubicBezTo>
                    <a:cubicBezTo>
                      <a:pt x="3" y="516"/>
                      <a:pt x="3" y="516"/>
                      <a:pt x="3" y="516"/>
                    </a:cubicBezTo>
                    <a:cubicBezTo>
                      <a:pt x="3" y="516"/>
                      <a:pt x="3" y="516"/>
                      <a:pt x="3" y="516"/>
                    </a:cubicBezTo>
                    <a:cubicBezTo>
                      <a:pt x="3" y="516"/>
                      <a:pt x="3" y="516"/>
                      <a:pt x="3" y="516"/>
                    </a:cubicBezTo>
                    <a:cubicBezTo>
                      <a:pt x="2" y="516"/>
                      <a:pt x="2" y="516"/>
                      <a:pt x="2" y="516"/>
                    </a:cubicBezTo>
                    <a:cubicBezTo>
                      <a:pt x="3" y="516"/>
                      <a:pt x="3" y="516"/>
                      <a:pt x="3" y="516"/>
                    </a:cubicBezTo>
                    <a:cubicBezTo>
                      <a:pt x="3" y="516"/>
                      <a:pt x="3" y="516"/>
                      <a:pt x="3" y="516"/>
                    </a:cubicBezTo>
                    <a:cubicBezTo>
                      <a:pt x="2" y="516"/>
                      <a:pt x="2" y="516"/>
                      <a:pt x="2" y="516"/>
                    </a:cubicBezTo>
                    <a:cubicBezTo>
                      <a:pt x="3" y="516"/>
                      <a:pt x="3" y="516"/>
                      <a:pt x="3" y="516"/>
                    </a:cubicBezTo>
                    <a:cubicBezTo>
                      <a:pt x="2" y="516"/>
                      <a:pt x="2" y="516"/>
                      <a:pt x="2" y="516"/>
                    </a:cubicBezTo>
                    <a:cubicBezTo>
                      <a:pt x="3" y="517"/>
                      <a:pt x="3" y="517"/>
                      <a:pt x="3" y="517"/>
                    </a:cubicBezTo>
                    <a:cubicBezTo>
                      <a:pt x="3" y="516"/>
                      <a:pt x="3" y="516"/>
                      <a:pt x="3" y="516"/>
                    </a:cubicBezTo>
                    <a:cubicBezTo>
                      <a:pt x="2" y="516"/>
                      <a:pt x="2" y="516"/>
                      <a:pt x="2" y="516"/>
                    </a:cubicBezTo>
                    <a:cubicBezTo>
                      <a:pt x="3" y="517"/>
                      <a:pt x="3" y="517"/>
                      <a:pt x="3" y="517"/>
                    </a:cubicBezTo>
                    <a:cubicBezTo>
                      <a:pt x="3" y="517"/>
                      <a:pt x="3" y="517"/>
                      <a:pt x="3" y="517"/>
                    </a:cubicBezTo>
                    <a:cubicBezTo>
                      <a:pt x="2" y="516"/>
                      <a:pt x="2" y="516"/>
                      <a:pt x="2" y="516"/>
                    </a:cubicBezTo>
                    <a:cubicBezTo>
                      <a:pt x="2" y="518"/>
                      <a:pt x="2" y="518"/>
                      <a:pt x="2" y="518"/>
                    </a:cubicBezTo>
                    <a:cubicBezTo>
                      <a:pt x="3" y="518"/>
                      <a:pt x="3" y="517"/>
                      <a:pt x="3" y="517"/>
                    </a:cubicBezTo>
                    <a:cubicBezTo>
                      <a:pt x="2" y="516"/>
                      <a:pt x="2" y="516"/>
                      <a:pt x="2" y="516"/>
                    </a:cubicBezTo>
                    <a:cubicBezTo>
                      <a:pt x="2" y="518"/>
                      <a:pt x="2" y="518"/>
                      <a:pt x="2" y="518"/>
                    </a:cubicBezTo>
                    <a:cubicBezTo>
                      <a:pt x="2" y="516"/>
                      <a:pt x="2" y="516"/>
                      <a:pt x="2" y="516"/>
                    </a:cubicBezTo>
                    <a:cubicBezTo>
                      <a:pt x="2" y="518"/>
                      <a:pt x="2" y="518"/>
                      <a:pt x="2" y="518"/>
                    </a:cubicBezTo>
                    <a:cubicBezTo>
                      <a:pt x="2" y="518"/>
                      <a:pt x="2" y="518"/>
                      <a:pt x="2" y="518"/>
                    </a:cubicBezTo>
                    <a:cubicBezTo>
                      <a:pt x="2" y="516"/>
                      <a:pt x="2" y="516"/>
                      <a:pt x="2" y="516"/>
                    </a:cubicBezTo>
                    <a:cubicBezTo>
                      <a:pt x="2" y="518"/>
                      <a:pt x="2" y="518"/>
                      <a:pt x="2" y="518"/>
                    </a:cubicBezTo>
                    <a:cubicBezTo>
                      <a:pt x="2" y="517"/>
                      <a:pt x="2" y="517"/>
                      <a:pt x="2" y="517"/>
                    </a:cubicBezTo>
                    <a:cubicBezTo>
                      <a:pt x="2" y="518"/>
                      <a:pt x="2" y="518"/>
                      <a:pt x="2" y="518"/>
                    </a:cubicBezTo>
                    <a:cubicBezTo>
                      <a:pt x="2" y="518"/>
                      <a:pt x="2" y="518"/>
                      <a:pt x="2" y="518"/>
                    </a:cubicBezTo>
                    <a:cubicBezTo>
                      <a:pt x="2" y="517"/>
                      <a:pt x="2" y="517"/>
                      <a:pt x="2" y="517"/>
                    </a:cubicBezTo>
                    <a:cubicBezTo>
                      <a:pt x="2" y="518"/>
                      <a:pt x="2" y="518"/>
                      <a:pt x="2" y="518"/>
                    </a:cubicBezTo>
                    <a:cubicBezTo>
                      <a:pt x="2" y="518"/>
                      <a:pt x="2" y="518"/>
                      <a:pt x="3" y="518"/>
                    </a:cubicBezTo>
                    <a:cubicBezTo>
                      <a:pt x="6" y="519"/>
                      <a:pt x="16" y="525"/>
                      <a:pt x="26" y="530"/>
                    </a:cubicBezTo>
                    <a:cubicBezTo>
                      <a:pt x="31" y="532"/>
                      <a:pt x="35" y="535"/>
                      <a:pt x="39" y="537"/>
                    </a:cubicBezTo>
                    <a:cubicBezTo>
                      <a:pt x="42" y="538"/>
                      <a:pt x="44" y="539"/>
                      <a:pt x="44" y="539"/>
                    </a:cubicBezTo>
                    <a:cubicBezTo>
                      <a:pt x="45" y="540"/>
                      <a:pt x="46" y="540"/>
                      <a:pt x="46" y="539"/>
                    </a:cubicBezTo>
                    <a:cubicBezTo>
                      <a:pt x="47" y="538"/>
                      <a:pt x="46" y="537"/>
                      <a:pt x="46" y="537"/>
                    </a:cubicBezTo>
                    <a:cubicBezTo>
                      <a:pt x="46" y="537"/>
                      <a:pt x="43" y="535"/>
                      <a:pt x="39" y="533"/>
                    </a:cubicBezTo>
                    <a:cubicBezTo>
                      <a:pt x="33" y="529"/>
                      <a:pt x="24" y="524"/>
                      <a:pt x="17" y="519"/>
                    </a:cubicBezTo>
                    <a:cubicBezTo>
                      <a:pt x="13" y="517"/>
                      <a:pt x="10" y="515"/>
                      <a:pt x="7" y="514"/>
                    </a:cubicBezTo>
                    <a:cubicBezTo>
                      <a:pt x="6" y="513"/>
                      <a:pt x="5" y="512"/>
                      <a:pt x="5" y="512"/>
                    </a:cubicBezTo>
                    <a:cubicBezTo>
                      <a:pt x="4" y="511"/>
                      <a:pt x="4" y="511"/>
                      <a:pt x="4" y="511"/>
                    </a:cubicBezTo>
                    <a:cubicBezTo>
                      <a:pt x="4" y="511"/>
                      <a:pt x="4" y="511"/>
                      <a:pt x="4" y="511"/>
                    </a:cubicBezTo>
                    <a:cubicBezTo>
                      <a:pt x="4" y="511"/>
                      <a:pt x="4" y="511"/>
                      <a:pt x="4" y="511"/>
                    </a:cubicBezTo>
                    <a:cubicBezTo>
                      <a:pt x="4" y="511"/>
                      <a:pt x="4" y="511"/>
                      <a:pt x="4" y="511"/>
                    </a:cubicBezTo>
                    <a:cubicBezTo>
                      <a:pt x="4" y="511"/>
                      <a:pt x="4" y="511"/>
                      <a:pt x="4" y="511"/>
                    </a:cubicBezTo>
                    <a:cubicBezTo>
                      <a:pt x="4" y="511"/>
                      <a:pt x="4" y="511"/>
                      <a:pt x="4" y="511"/>
                    </a:cubicBezTo>
                    <a:cubicBezTo>
                      <a:pt x="4" y="511"/>
                      <a:pt x="4" y="511"/>
                      <a:pt x="4" y="511"/>
                    </a:cubicBezTo>
                    <a:cubicBezTo>
                      <a:pt x="3" y="512"/>
                      <a:pt x="3" y="512"/>
                      <a:pt x="3" y="512"/>
                    </a:cubicBezTo>
                    <a:cubicBezTo>
                      <a:pt x="4" y="511"/>
                      <a:pt x="4" y="511"/>
                      <a:pt x="4" y="511"/>
                    </a:cubicBezTo>
                    <a:cubicBezTo>
                      <a:pt x="4" y="511"/>
                      <a:pt x="4" y="511"/>
                      <a:pt x="4" y="511"/>
                    </a:cubicBezTo>
                    <a:cubicBezTo>
                      <a:pt x="3" y="512"/>
                      <a:pt x="3" y="512"/>
                      <a:pt x="3" y="512"/>
                    </a:cubicBezTo>
                    <a:cubicBezTo>
                      <a:pt x="4" y="511"/>
                      <a:pt x="4" y="511"/>
                      <a:pt x="4" y="511"/>
                    </a:cubicBezTo>
                    <a:cubicBezTo>
                      <a:pt x="3" y="512"/>
                      <a:pt x="3" y="512"/>
                      <a:pt x="3" y="512"/>
                    </a:cubicBezTo>
                    <a:cubicBezTo>
                      <a:pt x="4" y="512"/>
                      <a:pt x="4" y="512"/>
                      <a:pt x="4" y="512"/>
                    </a:cubicBezTo>
                    <a:cubicBezTo>
                      <a:pt x="4" y="511"/>
                      <a:pt x="4" y="511"/>
                      <a:pt x="4" y="511"/>
                    </a:cubicBezTo>
                    <a:cubicBezTo>
                      <a:pt x="3" y="512"/>
                      <a:pt x="3" y="512"/>
                      <a:pt x="3" y="512"/>
                    </a:cubicBezTo>
                    <a:cubicBezTo>
                      <a:pt x="4" y="512"/>
                      <a:pt x="4" y="512"/>
                      <a:pt x="4" y="512"/>
                    </a:cubicBezTo>
                    <a:cubicBezTo>
                      <a:pt x="3" y="512"/>
                      <a:pt x="3" y="512"/>
                      <a:pt x="3" y="512"/>
                    </a:cubicBezTo>
                    <a:cubicBezTo>
                      <a:pt x="4" y="513"/>
                      <a:pt x="4" y="513"/>
                      <a:pt x="4" y="513"/>
                    </a:cubicBezTo>
                    <a:cubicBezTo>
                      <a:pt x="4" y="512"/>
                      <a:pt x="4" y="512"/>
                      <a:pt x="4" y="512"/>
                    </a:cubicBezTo>
                    <a:cubicBezTo>
                      <a:pt x="3" y="512"/>
                      <a:pt x="3" y="512"/>
                      <a:pt x="3" y="512"/>
                    </a:cubicBezTo>
                    <a:cubicBezTo>
                      <a:pt x="4" y="513"/>
                      <a:pt x="4" y="513"/>
                      <a:pt x="4" y="513"/>
                    </a:cubicBezTo>
                    <a:cubicBezTo>
                      <a:pt x="4" y="513"/>
                      <a:pt x="4" y="513"/>
                      <a:pt x="4" y="513"/>
                    </a:cubicBezTo>
                    <a:cubicBezTo>
                      <a:pt x="3" y="512"/>
                      <a:pt x="3" y="512"/>
                      <a:pt x="3" y="512"/>
                    </a:cubicBezTo>
                    <a:cubicBezTo>
                      <a:pt x="3" y="513"/>
                      <a:pt x="3" y="513"/>
                      <a:pt x="3" y="513"/>
                    </a:cubicBezTo>
                    <a:cubicBezTo>
                      <a:pt x="3" y="513"/>
                      <a:pt x="4" y="513"/>
                      <a:pt x="4" y="513"/>
                    </a:cubicBezTo>
                    <a:cubicBezTo>
                      <a:pt x="3" y="512"/>
                      <a:pt x="3" y="512"/>
                      <a:pt x="3" y="512"/>
                    </a:cubicBezTo>
                    <a:cubicBezTo>
                      <a:pt x="3" y="513"/>
                      <a:pt x="3" y="513"/>
                      <a:pt x="3" y="513"/>
                    </a:cubicBezTo>
                    <a:cubicBezTo>
                      <a:pt x="3" y="512"/>
                      <a:pt x="3" y="512"/>
                      <a:pt x="3" y="512"/>
                    </a:cubicBezTo>
                    <a:cubicBezTo>
                      <a:pt x="3" y="513"/>
                      <a:pt x="3" y="513"/>
                      <a:pt x="3" y="513"/>
                    </a:cubicBezTo>
                    <a:cubicBezTo>
                      <a:pt x="3" y="513"/>
                      <a:pt x="3" y="513"/>
                      <a:pt x="3" y="513"/>
                    </a:cubicBezTo>
                    <a:cubicBezTo>
                      <a:pt x="3" y="512"/>
                      <a:pt x="3" y="512"/>
                      <a:pt x="3" y="512"/>
                    </a:cubicBezTo>
                    <a:cubicBezTo>
                      <a:pt x="3" y="513"/>
                      <a:pt x="3" y="513"/>
                      <a:pt x="3" y="513"/>
                    </a:cubicBezTo>
                    <a:cubicBezTo>
                      <a:pt x="3" y="512"/>
                      <a:pt x="3" y="512"/>
                      <a:pt x="3" y="512"/>
                    </a:cubicBezTo>
                    <a:cubicBezTo>
                      <a:pt x="2" y="513"/>
                      <a:pt x="2" y="513"/>
                      <a:pt x="2" y="513"/>
                    </a:cubicBezTo>
                    <a:cubicBezTo>
                      <a:pt x="3" y="513"/>
                      <a:pt x="3" y="513"/>
                      <a:pt x="3" y="513"/>
                    </a:cubicBezTo>
                    <a:cubicBezTo>
                      <a:pt x="3" y="512"/>
                      <a:pt x="3" y="512"/>
                      <a:pt x="3" y="512"/>
                    </a:cubicBezTo>
                    <a:cubicBezTo>
                      <a:pt x="2" y="513"/>
                      <a:pt x="2" y="513"/>
                      <a:pt x="2" y="513"/>
                    </a:cubicBezTo>
                    <a:cubicBezTo>
                      <a:pt x="2" y="513"/>
                      <a:pt x="2" y="513"/>
                      <a:pt x="2" y="513"/>
                    </a:cubicBezTo>
                    <a:cubicBezTo>
                      <a:pt x="2" y="513"/>
                      <a:pt x="2" y="513"/>
                      <a:pt x="2" y="513"/>
                    </a:cubicBezTo>
                    <a:cubicBezTo>
                      <a:pt x="2" y="513"/>
                      <a:pt x="2" y="513"/>
                      <a:pt x="2" y="513"/>
                    </a:cubicBezTo>
                    <a:cubicBezTo>
                      <a:pt x="2" y="513"/>
                      <a:pt x="2" y="513"/>
                      <a:pt x="2" y="513"/>
                    </a:cubicBezTo>
                    <a:cubicBezTo>
                      <a:pt x="2" y="513"/>
                      <a:pt x="2" y="513"/>
                      <a:pt x="2" y="513"/>
                    </a:cubicBezTo>
                    <a:cubicBezTo>
                      <a:pt x="3" y="513"/>
                      <a:pt x="3" y="514"/>
                      <a:pt x="5" y="514"/>
                    </a:cubicBezTo>
                    <a:cubicBezTo>
                      <a:pt x="9" y="516"/>
                      <a:pt x="18" y="521"/>
                      <a:pt x="26" y="525"/>
                    </a:cubicBezTo>
                    <a:cubicBezTo>
                      <a:pt x="30" y="527"/>
                      <a:pt x="34" y="529"/>
                      <a:pt x="37" y="530"/>
                    </a:cubicBezTo>
                    <a:cubicBezTo>
                      <a:pt x="39" y="531"/>
                      <a:pt x="40" y="532"/>
                      <a:pt x="41" y="532"/>
                    </a:cubicBezTo>
                    <a:cubicBezTo>
                      <a:pt x="41" y="532"/>
                      <a:pt x="42" y="533"/>
                      <a:pt x="42" y="533"/>
                    </a:cubicBezTo>
                    <a:cubicBezTo>
                      <a:pt x="42" y="533"/>
                      <a:pt x="42" y="533"/>
                      <a:pt x="42" y="533"/>
                    </a:cubicBezTo>
                    <a:cubicBezTo>
                      <a:pt x="43" y="533"/>
                      <a:pt x="43" y="533"/>
                      <a:pt x="43" y="533"/>
                    </a:cubicBezTo>
                    <a:cubicBezTo>
                      <a:pt x="43" y="533"/>
                      <a:pt x="43" y="533"/>
                      <a:pt x="43" y="533"/>
                    </a:cubicBezTo>
                    <a:cubicBezTo>
                      <a:pt x="44" y="533"/>
                      <a:pt x="44" y="533"/>
                      <a:pt x="44" y="532"/>
                    </a:cubicBezTo>
                    <a:cubicBezTo>
                      <a:pt x="45" y="532"/>
                      <a:pt x="45" y="532"/>
                      <a:pt x="45" y="531"/>
                    </a:cubicBezTo>
                    <a:cubicBezTo>
                      <a:pt x="44" y="531"/>
                      <a:pt x="44" y="530"/>
                      <a:pt x="44" y="530"/>
                    </a:cubicBezTo>
                    <a:cubicBezTo>
                      <a:pt x="44" y="530"/>
                      <a:pt x="41" y="529"/>
                      <a:pt x="37" y="526"/>
                    </a:cubicBezTo>
                    <a:cubicBezTo>
                      <a:pt x="32" y="523"/>
                      <a:pt x="23" y="518"/>
                      <a:pt x="16" y="514"/>
                    </a:cubicBezTo>
                    <a:cubicBezTo>
                      <a:pt x="13" y="511"/>
                      <a:pt x="9" y="509"/>
                      <a:pt x="7" y="508"/>
                    </a:cubicBezTo>
                    <a:cubicBezTo>
                      <a:pt x="6" y="507"/>
                      <a:pt x="5" y="506"/>
                      <a:pt x="4" y="506"/>
                    </a:cubicBezTo>
                    <a:cubicBezTo>
                      <a:pt x="4" y="505"/>
                      <a:pt x="4" y="505"/>
                      <a:pt x="4" y="505"/>
                    </a:cubicBezTo>
                    <a:cubicBezTo>
                      <a:pt x="4" y="505"/>
                      <a:pt x="4" y="505"/>
                      <a:pt x="4" y="505"/>
                    </a:cubicBezTo>
                    <a:cubicBezTo>
                      <a:pt x="3" y="506"/>
                      <a:pt x="3" y="506"/>
                      <a:pt x="3" y="506"/>
                    </a:cubicBezTo>
                    <a:cubicBezTo>
                      <a:pt x="4" y="506"/>
                      <a:pt x="4" y="506"/>
                      <a:pt x="4" y="506"/>
                    </a:cubicBezTo>
                    <a:cubicBezTo>
                      <a:pt x="4" y="505"/>
                      <a:pt x="4" y="505"/>
                      <a:pt x="4" y="505"/>
                    </a:cubicBezTo>
                    <a:cubicBezTo>
                      <a:pt x="3" y="506"/>
                      <a:pt x="3" y="506"/>
                      <a:pt x="3" y="506"/>
                    </a:cubicBezTo>
                    <a:cubicBezTo>
                      <a:pt x="4" y="506"/>
                      <a:pt x="4" y="506"/>
                      <a:pt x="4" y="506"/>
                    </a:cubicBezTo>
                    <a:cubicBezTo>
                      <a:pt x="3" y="506"/>
                      <a:pt x="3" y="506"/>
                      <a:pt x="3" y="506"/>
                    </a:cubicBezTo>
                    <a:cubicBezTo>
                      <a:pt x="4" y="506"/>
                      <a:pt x="4" y="506"/>
                      <a:pt x="4" y="506"/>
                    </a:cubicBezTo>
                    <a:cubicBezTo>
                      <a:pt x="4" y="506"/>
                      <a:pt x="4" y="506"/>
                      <a:pt x="4" y="506"/>
                    </a:cubicBezTo>
                    <a:cubicBezTo>
                      <a:pt x="3" y="506"/>
                      <a:pt x="3" y="506"/>
                      <a:pt x="3" y="506"/>
                    </a:cubicBezTo>
                    <a:cubicBezTo>
                      <a:pt x="4" y="506"/>
                      <a:pt x="4" y="506"/>
                      <a:pt x="4" y="506"/>
                    </a:cubicBezTo>
                    <a:cubicBezTo>
                      <a:pt x="3" y="506"/>
                      <a:pt x="3" y="506"/>
                      <a:pt x="3" y="506"/>
                    </a:cubicBezTo>
                    <a:cubicBezTo>
                      <a:pt x="4" y="507"/>
                      <a:pt x="4" y="507"/>
                      <a:pt x="4" y="507"/>
                    </a:cubicBezTo>
                    <a:cubicBezTo>
                      <a:pt x="4" y="506"/>
                      <a:pt x="4" y="506"/>
                      <a:pt x="4" y="506"/>
                    </a:cubicBezTo>
                    <a:cubicBezTo>
                      <a:pt x="3" y="506"/>
                      <a:pt x="3" y="506"/>
                      <a:pt x="3" y="506"/>
                    </a:cubicBezTo>
                    <a:cubicBezTo>
                      <a:pt x="4" y="507"/>
                      <a:pt x="4" y="507"/>
                      <a:pt x="4" y="507"/>
                    </a:cubicBezTo>
                    <a:cubicBezTo>
                      <a:pt x="3" y="506"/>
                      <a:pt x="3" y="506"/>
                      <a:pt x="3" y="506"/>
                    </a:cubicBezTo>
                    <a:cubicBezTo>
                      <a:pt x="2" y="507"/>
                      <a:pt x="2" y="507"/>
                      <a:pt x="2" y="507"/>
                    </a:cubicBezTo>
                    <a:cubicBezTo>
                      <a:pt x="2" y="507"/>
                      <a:pt x="12" y="513"/>
                      <a:pt x="22" y="518"/>
                    </a:cubicBezTo>
                    <a:cubicBezTo>
                      <a:pt x="27" y="521"/>
                      <a:pt x="32" y="523"/>
                      <a:pt x="36" y="525"/>
                    </a:cubicBezTo>
                    <a:cubicBezTo>
                      <a:pt x="38" y="526"/>
                      <a:pt x="40" y="527"/>
                      <a:pt x="41" y="528"/>
                    </a:cubicBezTo>
                    <a:cubicBezTo>
                      <a:pt x="42" y="528"/>
                      <a:pt x="43" y="528"/>
                      <a:pt x="43" y="528"/>
                    </a:cubicBezTo>
                    <a:cubicBezTo>
                      <a:pt x="43" y="529"/>
                      <a:pt x="43" y="529"/>
                      <a:pt x="43" y="529"/>
                    </a:cubicBezTo>
                    <a:cubicBezTo>
                      <a:pt x="44" y="529"/>
                      <a:pt x="44" y="529"/>
                      <a:pt x="44" y="529"/>
                    </a:cubicBezTo>
                    <a:cubicBezTo>
                      <a:pt x="45" y="529"/>
                      <a:pt x="45" y="529"/>
                      <a:pt x="45" y="529"/>
                    </a:cubicBezTo>
                    <a:cubicBezTo>
                      <a:pt x="45" y="528"/>
                      <a:pt x="45" y="528"/>
                      <a:pt x="45" y="528"/>
                    </a:cubicBezTo>
                    <a:cubicBezTo>
                      <a:pt x="46" y="528"/>
                      <a:pt x="46" y="527"/>
                      <a:pt x="46" y="527"/>
                    </a:cubicBezTo>
                    <a:cubicBezTo>
                      <a:pt x="46" y="527"/>
                      <a:pt x="45" y="526"/>
                      <a:pt x="45" y="526"/>
                    </a:cubicBezTo>
                    <a:cubicBezTo>
                      <a:pt x="45" y="526"/>
                      <a:pt x="42" y="525"/>
                      <a:pt x="39" y="522"/>
                    </a:cubicBezTo>
                    <a:cubicBezTo>
                      <a:pt x="33" y="519"/>
                      <a:pt x="25" y="514"/>
                      <a:pt x="17" y="509"/>
                    </a:cubicBezTo>
                    <a:cubicBezTo>
                      <a:pt x="14" y="507"/>
                      <a:pt x="11" y="505"/>
                      <a:pt x="8" y="504"/>
                    </a:cubicBezTo>
                    <a:cubicBezTo>
                      <a:pt x="7" y="503"/>
                      <a:pt x="6" y="502"/>
                      <a:pt x="6" y="502"/>
                    </a:cubicBezTo>
                    <a:cubicBezTo>
                      <a:pt x="5" y="501"/>
                      <a:pt x="5" y="501"/>
                      <a:pt x="5" y="501"/>
                    </a:cubicBezTo>
                    <a:cubicBezTo>
                      <a:pt x="5" y="501"/>
                      <a:pt x="5" y="501"/>
                      <a:pt x="5" y="501"/>
                    </a:cubicBezTo>
                    <a:cubicBezTo>
                      <a:pt x="5" y="502"/>
                      <a:pt x="5" y="502"/>
                      <a:pt x="5" y="502"/>
                    </a:cubicBezTo>
                    <a:cubicBezTo>
                      <a:pt x="5" y="501"/>
                      <a:pt x="5" y="501"/>
                      <a:pt x="5" y="501"/>
                    </a:cubicBezTo>
                    <a:cubicBezTo>
                      <a:pt x="5" y="501"/>
                      <a:pt x="5" y="501"/>
                      <a:pt x="5" y="501"/>
                    </a:cubicBezTo>
                    <a:cubicBezTo>
                      <a:pt x="5" y="502"/>
                      <a:pt x="5" y="502"/>
                      <a:pt x="5" y="502"/>
                    </a:cubicBezTo>
                    <a:cubicBezTo>
                      <a:pt x="5" y="501"/>
                      <a:pt x="5" y="501"/>
                      <a:pt x="5" y="501"/>
                    </a:cubicBezTo>
                    <a:cubicBezTo>
                      <a:pt x="4" y="502"/>
                      <a:pt x="4" y="502"/>
                      <a:pt x="4" y="502"/>
                    </a:cubicBezTo>
                    <a:cubicBezTo>
                      <a:pt x="5" y="502"/>
                      <a:pt x="5" y="502"/>
                      <a:pt x="5" y="502"/>
                    </a:cubicBezTo>
                    <a:cubicBezTo>
                      <a:pt x="5" y="502"/>
                      <a:pt x="5" y="501"/>
                      <a:pt x="5" y="501"/>
                    </a:cubicBezTo>
                    <a:cubicBezTo>
                      <a:pt x="4" y="502"/>
                      <a:pt x="4" y="502"/>
                      <a:pt x="4" y="502"/>
                    </a:cubicBezTo>
                    <a:cubicBezTo>
                      <a:pt x="5" y="502"/>
                      <a:pt x="5" y="502"/>
                      <a:pt x="5" y="502"/>
                    </a:cubicBezTo>
                    <a:cubicBezTo>
                      <a:pt x="4" y="502"/>
                      <a:pt x="4" y="502"/>
                      <a:pt x="4" y="502"/>
                    </a:cubicBezTo>
                    <a:cubicBezTo>
                      <a:pt x="5" y="503"/>
                      <a:pt x="5" y="503"/>
                      <a:pt x="5" y="503"/>
                    </a:cubicBezTo>
                    <a:cubicBezTo>
                      <a:pt x="5" y="502"/>
                      <a:pt x="5" y="502"/>
                      <a:pt x="5" y="502"/>
                    </a:cubicBezTo>
                    <a:cubicBezTo>
                      <a:pt x="4" y="502"/>
                      <a:pt x="4" y="502"/>
                      <a:pt x="4" y="502"/>
                    </a:cubicBezTo>
                    <a:cubicBezTo>
                      <a:pt x="5" y="503"/>
                      <a:pt x="5" y="503"/>
                      <a:pt x="5" y="503"/>
                    </a:cubicBezTo>
                    <a:cubicBezTo>
                      <a:pt x="4" y="502"/>
                      <a:pt x="4" y="502"/>
                      <a:pt x="4" y="502"/>
                    </a:cubicBezTo>
                    <a:cubicBezTo>
                      <a:pt x="3" y="503"/>
                      <a:pt x="3" y="503"/>
                      <a:pt x="3" y="503"/>
                    </a:cubicBezTo>
                    <a:cubicBezTo>
                      <a:pt x="44" y="523"/>
                      <a:pt x="44" y="523"/>
                      <a:pt x="44" y="523"/>
                    </a:cubicBezTo>
                    <a:cubicBezTo>
                      <a:pt x="44" y="523"/>
                      <a:pt x="45" y="523"/>
                      <a:pt x="45" y="523"/>
                    </a:cubicBezTo>
                    <a:cubicBezTo>
                      <a:pt x="46" y="522"/>
                      <a:pt x="46" y="522"/>
                      <a:pt x="46" y="521"/>
                    </a:cubicBezTo>
                    <a:cubicBezTo>
                      <a:pt x="46" y="521"/>
                      <a:pt x="46" y="521"/>
                      <a:pt x="46" y="521"/>
                    </a:cubicBezTo>
                    <a:cubicBezTo>
                      <a:pt x="46" y="520"/>
                      <a:pt x="46" y="520"/>
                      <a:pt x="46" y="520"/>
                    </a:cubicBezTo>
                    <a:cubicBezTo>
                      <a:pt x="45" y="520"/>
                      <a:pt x="45" y="520"/>
                      <a:pt x="45" y="520"/>
                    </a:cubicBezTo>
                    <a:cubicBezTo>
                      <a:pt x="45" y="520"/>
                      <a:pt x="45" y="520"/>
                      <a:pt x="43" y="519"/>
                    </a:cubicBezTo>
                    <a:cubicBezTo>
                      <a:pt x="39" y="516"/>
                      <a:pt x="29" y="510"/>
                      <a:pt x="21" y="505"/>
                    </a:cubicBezTo>
                    <a:cubicBezTo>
                      <a:pt x="16" y="502"/>
                      <a:pt x="12" y="500"/>
                      <a:pt x="9" y="498"/>
                    </a:cubicBezTo>
                    <a:cubicBezTo>
                      <a:pt x="8" y="497"/>
                      <a:pt x="6" y="496"/>
                      <a:pt x="6" y="496"/>
                    </a:cubicBezTo>
                    <a:cubicBezTo>
                      <a:pt x="5" y="495"/>
                      <a:pt x="5" y="495"/>
                      <a:pt x="5" y="495"/>
                    </a:cubicBezTo>
                    <a:cubicBezTo>
                      <a:pt x="5" y="495"/>
                      <a:pt x="5" y="495"/>
                      <a:pt x="5" y="495"/>
                    </a:cubicBezTo>
                    <a:cubicBezTo>
                      <a:pt x="4" y="495"/>
                      <a:pt x="4" y="495"/>
                      <a:pt x="4" y="495"/>
                    </a:cubicBezTo>
                    <a:cubicBezTo>
                      <a:pt x="5" y="495"/>
                      <a:pt x="5" y="495"/>
                      <a:pt x="5" y="495"/>
                    </a:cubicBezTo>
                    <a:cubicBezTo>
                      <a:pt x="5" y="495"/>
                      <a:pt x="5" y="495"/>
                      <a:pt x="5" y="495"/>
                    </a:cubicBezTo>
                    <a:cubicBezTo>
                      <a:pt x="4" y="495"/>
                      <a:pt x="4" y="495"/>
                      <a:pt x="4" y="495"/>
                    </a:cubicBezTo>
                    <a:cubicBezTo>
                      <a:pt x="5" y="495"/>
                      <a:pt x="5" y="495"/>
                      <a:pt x="5" y="495"/>
                    </a:cubicBezTo>
                    <a:cubicBezTo>
                      <a:pt x="4" y="496"/>
                      <a:pt x="4" y="496"/>
                      <a:pt x="4" y="496"/>
                    </a:cubicBezTo>
                    <a:cubicBezTo>
                      <a:pt x="5" y="495"/>
                      <a:pt x="5" y="495"/>
                      <a:pt x="5" y="495"/>
                    </a:cubicBezTo>
                    <a:cubicBezTo>
                      <a:pt x="5" y="495"/>
                      <a:pt x="5" y="495"/>
                      <a:pt x="5" y="495"/>
                    </a:cubicBezTo>
                    <a:cubicBezTo>
                      <a:pt x="4" y="496"/>
                      <a:pt x="4" y="496"/>
                      <a:pt x="4" y="496"/>
                    </a:cubicBezTo>
                    <a:cubicBezTo>
                      <a:pt x="5" y="495"/>
                      <a:pt x="5" y="495"/>
                      <a:pt x="5" y="495"/>
                    </a:cubicBezTo>
                    <a:cubicBezTo>
                      <a:pt x="3" y="496"/>
                      <a:pt x="3" y="496"/>
                      <a:pt x="3" y="496"/>
                    </a:cubicBezTo>
                    <a:cubicBezTo>
                      <a:pt x="5" y="496"/>
                      <a:pt x="5" y="496"/>
                      <a:pt x="5" y="496"/>
                    </a:cubicBezTo>
                    <a:cubicBezTo>
                      <a:pt x="5" y="495"/>
                      <a:pt x="5" y="495"/>
                      <a:pt x="5" y="495"/>
                    </a:cubicBezTo>
                    <a:cubicBezTo>
                      <a:pt x="3" y="496"/>
                      <a:pt x="3" y="496"/>
                      <a:pt x="3" y="496"/>
                    </a:cubicBezTo>
                    <a:cubicBezTo>
                      <a:pt x="5" y="496"/>
                      <a:pt x="5" y="496"/>
                      <a:pt x="5" y="496"/>
                    </a:cubicBezTo>
                    <a:cubicBezTo>
                      <a:pt x="3" y="496"/>
                      <a:pt x="3" y="496"/>
                      <a:pt x="3" y="496"/>
                    </a:cubicBezTo>
                    <a:cubicBezTo>
                      <a:pt x="5" y="497"/>
                      <a:pt x="5" y="497"/>
                      <a:pt x="5" y="497"/>
                    </a:cubicBezTo>
                    <a:cubicBezTo>
                      <a:pt x="4" y="496"/>
                      <a:pt x="4" y="496"/>
                      <a:pt x="4" y="496"/>
                    </a:cubicBezTo>
                    <a:cubicBezTo>
                      <a:pt x="4" y="497"/>
                      <a:pt x="4" y="497"/>
                      <a:pt x="4" y="497"/>
                    </a:cubicBezTo>
                    <a:cubicBezTo>
                      <a:pt x="4" y="497"/>
                      <a:pt x="4" y="497"/>
                      <a:pt x="5" y="497"/>
                    </a:cubicBezTo>
                    <a:cubicBezTo>
                      <a:pt x="4" y="496"/>
                      <a:pt x="4" y="496"/>
                      <a:pt x="4" y="496"/>
                    </a:cubicBezTo>
                    <a:cubicBezTo>
                      <a:pt x="4" y="497"/>
                      <a:pt x="4" y="497"/>
                      <a:pt x="4" y="497"/>
                    </a:cubicBezTo>
                    <a:cubicBezTo>
                      <a:pt x="4" y="496"/>
                      <a:pt x="4" y="496"/>
                      <a:pt x="4" y="496"/>
                    </a:cubicBezTo>
                    <a:cubicBezTo>
                      <a:pt x="4" y="497"/>
                      <a:pt x="4" y="497"/>
                      <a:pt x="4" y="497"/>
                    </a:cubicBezTo>
                    <a:cubicBezTo>
                      <a:pt x="4" y="497"/>
                      <a:pt x="4" y="497"/>
                      <a:pt x="4" y="497"/>
                    </a:cubicBezTo>
                    <a:cubicBezTo>
                      <a:pt x="4" y="496"/>
                      <a:pt x="4" y="496"/>
                      <a:pt x="4" y="496"/>
                    </a:cubicBezTo>
                    <a:cubicBezTo>
                      <a:pt x="4" y="497"/>
                      <a:pt x="4" y="497"/>
                      <a:pt x="4" y="497"/>
                    </a:cubicBezTo>
                    <a:cubicBezTo>
                      <a:pt x="4" y="497"/>
                      <a:pt x="4" y="497"/>
                      <a:pt x="4" y="497"/>
                    </a:cubicBezTo>
                    <a:cubicBezTo>
                      <a:pt x="4" y="497"/>
                      <a:pt x="4" y="497"/>
                      <a:pt x="4" y="497"/>
                    </a:cubicBezTo>
                    <a:cubicBezTo>
                      <a:pt x="4" y="497"/>
                      <a:pt x="4" y="497"/>
                      <a:pt x="4" y="497"/>
                    </a:cubicBezTo>
                    <a:cubicBezTo>
                      <a:pt x="4" y="497"/>
                      <a:pt x="4" y="497"/>
                      <a:pt x="4" y="497"/>
                    </a:cubicBezTo>
                    <a:cubicBezTo>
                      <a:pt x="4" y="497"/>
                      <a:pt x="4" y="497"/>
                      <a:pt x="4" y="497"/>
                    </a:cubicBezTo>
                    <a:cubicBezTo>
                      <a:pt x="4" y="497"/>
                      <a:pt x="5" y="498"/>
                      <a:pt x="6" y="498"/>
                    </a:cubicBezTo>
                    <a:cubicBezTo>
                      <a:pt x="11" y="500"/>
                      <a:pt x="20" y="505"/>
                      <a:pt x="28" y="509"/>
                    </a:cubicBezTo>
                    <a:cubicBezTo>
                      <a:pt x="33" y="511"/>
                      <a:pt x="37" y="513"/>
                      <a:pt x="40" y="514"/>
                    </a:cubicBezTo>
                    <a:cubicBezTo>
                      <a:pt x="41" y="515"/>
                      <a:pt x="42" y="515"/>
                      <a:pt x="43" y="516"/>
                    </a:cubicBezTo>
                    <a:cubicBezTo>
                      <a:pt x="44" y="516"/>
                      <a:pt x="44" y="516"/>
                      <a:pt x="44" y="516"/>
                    </a:cubicBezTo>
                    <a:cubicBezTo>
                      <a:pt x="45" y="516"/>
                      <a:pt x="45" y="516"/>
                      <a:pt x="45" y="516"/>
                    </a:cubicBezTo>
                    <a:cubicBezTo>
                      <a:pt x="45" y="517"/>
                      <a:pt x="45" y="517"/>
                      <a:pt x="45" y="517"/>
                    </a:cubicBezTo>
                    <a:cubicBezTo>
                      <a:pt x="46" y="517"/>
                      <a:pt x="46" y="517"/>
                      <a:pt x="46" y="517"/>
                    </a:cubicBezTo>
                    <a:cubicBezTo>
                      <a:pt x="46" y="516"/>
                      <a:pt x="46" y="516"/>
                      <a:pt x="47" y="516"/>
                    </a:cubicBezTo>
                    <a:cubicBezTo>
                      <a:pt x="47" y="516"/>
                      <a:pt x="47" y="515"/>
                      <a:pt x="47" y="515"/>
                    </a:cubicBezTo>
                    <a:cubicBezTo>
                      <a:pt x="47" y="514"/>
                      <a:pt x="47" y="514"/>
                      <a:pt x="46" y="514"/>
                    </a:cubicBezTo>
                    <a:cubicBezTo>
                      <a:pt x="46" y="514"/>
                      <a:pt x="44" y="512"/>
                      <a:pt x="40" y="510"/>
                    </a:cubicBezTo>
                    <a:cubicBezTo>
                      <a:pt x="34" y="506"/>
                      <a:pt x="25" y="501"/>
                      <a:pt x="17" y="496"/>
                    </a:cubicBezTo>
                    <a:cubicBezTo>
                      <a:pt x="14" y="494"/>
                      <a:pt x="10" y="492"/>
                      <a:pt x="8" y="490"/>
                    </a:cubicBezTo>
                    <a:cubicBezTo>
                      <a:pt x="7" y="489"/>
                      <a:pt x="6" y="489"/>
                      <a:pt x="5" y="488"/>
                    </a:cubicBezTo>
                    <a:cubicBezTo>
                      <a:pt x="5" y="488"/>
                      <a:pt x="5" y="488"/>
                      <a:pt x="5" y="488"/>
                    </a:cubicBezTo>
                    <a:cubicBezTo>
                      <a:pt x="4" y="488"/>
                      <a:pt x="4" y="488"/>
                      <a:pt x="4" y="488"/>
                    </a:cubicBezTo>
                    <a:cubicBezTo>
                      <a:pt x="4" y="488"/>
                      <a:pt x="4" y="488"/>
                      <a:pt x="4" y="488"/>
                    </a:cubicBezTo>
                    <a:cubicBezTo>
                      <a:pt x="4" y="488"/>
                      <a:pt x="4" y="488"/>
                      <a:pt x="4" y="488"/>
                    </a:cubicBezTo>
                    <a:cubicBezTo>
                      <a:pt x="5" y="488"/>
                      <a:pt x="5" y="488"/>
                      <a:pt x="5" y="488"/>
                    </a:cubicBezTo>
                    <a:cubicBezTo>
                      <a:pt x="4" y="488"/>
                      <a:pt x="4" y="488"/>
                      <a:pt x="4" y="488"/>
                    </a:cubicBezTo>
                    <a:cubicBezTo>
                      <a:pt x="4" y="488"/>
                      <a:pt x="4" y="488"/>
                      <a:pt x="4" y="488"/>
                    </a:cubicBezTo>
                    <a:cubicBezTo>
                      <a:pt x="5" y="488"/>
                      <a:pt x="5" y="488"/>
                      <a:pt x="5" y="488"/>
                    </a:cubicBezTo>
                    <a:cubicBezTo>
                      <a:pt x="4" y="489"/>
                      <a:pt x="4" y="489"/>
                      <a:pt x="4" y="489"/>
                    </a:cubicBezTo>
                    <a:cubicBezTo>
                      <a:pt x="5" y="488"/>
                      <a:pt x="5" y="488"/>
                      <a:pt x="5" y="488"/>
                    </a:cubicBezTo>
                    <a:cubicBezTo>
                      <a:pt x="5" y="488"/>
                      <a:pt x="5" y="488"/>
                      <a:pt x="5" y="488"/>
                    </a:cubicBezTo>
                    <a:cubicBezTo>
                      <a:pt x="4" y="489"/>
                      <a:pt x="4" y="489"/>
                      <a:pt x="4" y="489"/>
                    </a:cubicBezTo>
                    <a:cubicBezTo>
                      <a:pt x="5" y="488"/>
                      <a:pt x="5" y="488"/>
                      <a:pt x="5" y="488"/>
                    </a:cubicBezTo>
                    <a:cubicBezTo>
                      <a:pt x="3" y="489"/>
                      <a:pt x="3" y="489"/>
                      <a:pt x="3" y="489"/>
                    </a:cubicBezTo>
                    <a:cubicBezTo>
                      <a:pt x="5" y="489"/>
                      <a:pt x="5" y="489"/>
                      <a:pt x="5" y="489"/>
                    </a:cubicBezTo>
                    <a:cubicBezTo>
                      <a:pt x="5" y="488"/>
                      <a:pt x="5" y="488"/>
                      <a:pt x="5" y="488"/>
                    </a:cubicBezTo>
                    <a:cubicBezTo>
                      <a:pt x="3" y="489"/>
                      <a:pt x="3" y="489"/>
                      <a:pt x="3" y="489"/>
                    </a:cubicBezTo>
                    <a:cubicBezTo>
                      <a:pt x="5" y="489"/>
                      <a:pt x="5" y="489"/>
                      <a:pt x="5" y="489"/>
                    </a:cubicBezTo>
                    <a:cubicBezTo>
                      <a:pt x="3" y="489"/>
                      <a:pt x="3" y="489"/>
                      <a:pt x="3" y="489"/>
                    </a:cubicBezTo>
                    <a:cubicBezTo>
                      <a:pt x="5" y="489"/>
                      <a:pt x="5" y="489"/>
                      <a:pt x="5" y="489"/>
                    </a:cubicBezTo>
                    <a:cubicBezTo>
                      <a:pt x="5" y="489"/>
                      <a:pt x="5" y="489"/>
                      <a:pt x="5" y="489"/>
                    </a:cubicBezTo>
                    <a:cubicBezTo>
                      <a:pt x="3" y="489"/>
                      <a:pt x="3" y="489"/>
                      <a:pt x="3" y="489"/>
                    </a:cubicBezTo>
                    <a:cubicBezTo>
                      <a:pt x="5" y="489"/>
                      <a:pt x="5" y="489"/>
                      <a:pt x="5" y="489"/>
                    </a:cubicBezTo>
                    <a:cubicBezTo>
                      <a:pt x="3" y="489"/>
                      <a:pt x="3" y="489"/>
                      <a:pt x="3" y="489"/>
                    </a:cubicBezTo>
                    <a:cubicBezTo>
                      <a:pt x="4" y="490"/>
                      <a:pt x="4" y="490"/>
                      <a:pt x="4" y="490"/>
                    </a:cubicBezTo>
                    <a:cubicBezTo>
                      <a:pt x="5" y="489"/>
                      <a:pt x="5" y="489"/>
                      <a:pt x="5" y="489"/>
                    </a:cubicBezTo>
                    <a:cubicBezTo>
                      <a:pt x="3" y="489"/>
                      <a:pt x="3" y="489"/>
                      <a:pt x="3" y="489"/>
                    </a:cubicBezTo>
                    <a:cubicBezTo>
                      <a:pt x="4" y="490"/>
                      <a:pt x="4" y="490"/>
                      <a:pt x="4" y="490"/>
                    </a:cubicBezTo>
                    <a:cubicBezTo>
                      <a:pt x="5" y="490"/>
                      <a:pt x="5" y="490"/>
                      <a:pt x="5" y="490"/>
                    </a:cubicBezTo>
                    <a:cubicBezTo>
                      <a:pt x="3" y="489"/>
                      <a:pt x="3" y="489"/>
                      <a:pt x="3" y="489"/>
                    </a:cubicBezTo>
                    <a:cubicBezTo>
                      <a:pt x="4" y="490"/>
                      <a:pt x="4" y="490"/>
                      <a:pt x="4" y="490"/>
                    </a:cubicBezTo>
                    <a:cubicBezTo>
                      <a:pt x="5" y="490"/>
                      <a:pt x="5" y="490"/>
                      <a:pt x="5" y="490"/>
                    </a:cubicBezTo>
                    <a:cubicBezTo>
                      <a:pt x="3" y="489"/>
                      <a:pt x="3" y="489"/>
                      <a:pt x="3" y="489"/>
                    </a:cubicBezTo>
                    <a:cubicBezTo>
                      <a:pt x="4" y="490"/>
                      <a:pt x="4" y="490"/>
                      <a:pt x="4" y="490"/>
                    </a:cubicBezTo>
                    <a:cubicBezTo>
                      <a:pt x="4" y="489"/>
                      <a:pt x="4" y="489"/>
                      <a:pt x="4" y="489"/>
                    </a:cubicBezTo>
                    <a:cubicBezTo>
                      <a:pt x="4" y="490"/>
                      <a:pt x="4" y="490"/>
                      <a:pt x="4" y="490"/>
                    </a:cubicBezTo>
                    <a:cubicBezTo>
                      <a:pt x="4" y="490"/>
                      <a:pt x="4" y="490"/>
                      <a:pt x="4" y="490"/>
                    </a:cubicBezTo>
                    <a:cubicBezTo>
                      <a:pt x="4" y="489"/>
                      <a:pt x="4" y="489"/>
                      <a:pt x="4" y="489"/>
                    </a:cubicBezTo>
                    <a:cubicBezTo>
                      <a:pt x="4" y="490"/>
                      <a:pt x="4" y="490"/>
                      <a:pt x="4" y="490"/>
                    </a:cubicBezTo>
                    <a:cubicBezTo>
                      <a:pt x="4" y="490"/>
                      <a:pt x="4" y="490"/>
                      <a:pt x="4" y="490"/>
                    </a:cubicBezTo>
                    <a:cubicBezTo>
                      <a:pt x="3" y="490"/>
                      <a:pt x="3" y="490"/>
                      <a:pt x="3" y="490"/>
                    </a:cubicBezTo>
                    <a:cubicBezTo>
                      <a:pt x="4" y="490"/>
                      <a:pt x="4" y="490"/>
                      <a:pt x="4" y="490"/>
                    </a:cubicBezTo>
                    <a:cubicBezTo>
                      <a:pt x="4" y="490"/>
                      <a:pt x="4" y="490"/>
                      <a:pt x="4" y="490"/>
                    </a:cubicBezTo>
                    <a:cubicBezTo>
                      <a:pt x="3" y="490"/>
                      <a:pt x="3" y="490"/>
                      <a:pt x="3" y="490"/>
                    </a:cubicBezTo>
                    <a:cubicBezTo>
                      <a:pt x="4" y="490"/>
                      <a:pt x="5" y="491"/>
                      <a:pt x="6" y="491"/>
                    </a:cubicBezTo>
                    <a:cubicBezTo>
                      <a:pt x="10" y="493"/>
                      <a:pt x="20" y="498"/>
                      <a:pt x="28" y="502"/>
                    </a:cubicBezTo>
                    <a:cubicBezTo>
                      <a:pt x="32" y="504"/>
                      <a:pt x="35" y="506"/>
                      <a:pt x="38" y="508"/>
                    </a:cubicBezTo>
                    <a:cubicBezTo>
                      <a:pt x="41" y="509"/>
                      <a:pt x="43" y="510"/>
                      <a:pt x="43" y="510"/>
                    </a:cubicBezTo>
                    <a:cubicBezTo>
                      <a:pt x="43" y="511"/>
                      <a:pt x="44" y="510"/>
                      <a:pt x="45" y="510"/>
                    </a:cubicBezTo>
                    <a:cubicBezTo>
                      <a:pt x="45" y="509"/>
                      <a:pt x="45" y="509"/>
                      <a:pt x="45" y="509"/>
                    </a:cubicBezTo>
                    <a:cubicBezTo>
                      <a:pt x="45" y="508"/>
                      <a:pt x="45" y="508"/>
                      <a:pt x="45" y="508"/>
                    </a:cubicBezTo>
                    <a:cubicBezTo>
                      <a:pt x="44" y="508"/>
                      <a:pt x="44" y="508"/>
                      <a:pt x="44" y="508"/>
                    </a:cubicBezTo>
                    <a:cubicBezTo>
                      <a:pt x="43" y="507"/>
                      <a:pt x="43" y="506"/>
                      <a:pt x="41" y="505"/>
                    </a:cubicBezTo>
                    <a:cubicBezTo>
                      <a:pt x="31" y="499"/>
                      <a:pt x="2" y="482"/>
                      <a:pt x="2" y="482"/>
                    </a:cubicBezTo>
                    <a:cubicBezTo>
                      <a:pt x="2" y="483"/>
                      <a:pt x="2" y="483"/>
                      <a:pt x="2" y="483"/>
                    </a:cubicBezTo>
                    <a:cubicBezTo>
                      <a:pt x="3" y="484"/>
                      <a:pt x="3" y="484"/>
                      <a:pt x="3" y="484"/>
                    </a:cubicBezTo>
                    <a:cubicBezTo>
                      <a:pt x="2" y="483"/>
                      <a:pt x="2" y="483"/>
                      <a:pt x="2" y="483"/>
                    </a:cubicBezTo>
                    <a:cubicBezTo>
                      <a:pt x="2" y="484"/>
                      <a:pt x="2" y="484"/>
                      <a:pt x="2" y="484"/>
                    </a:cubicBezTo>
                    <a:cubicBezTo>
                      <a:pt x="2" y="484"/>
                      <a:pt x="3" y="484"/>
                      <a:pt x="3" y="484"/>
                    </a:cubicBezTo>
                    <a:cubicBezTo>
                      <a:pt x="2" y="483"/>
                      <a:pt x="2" y="483"/>
                      <a:pt x="2" y="483"/>
                    </a:cubicBezTo>
                    <a:cubicBezTo>
                      <a:pt x="2" y="484"/>
                      <a:pt x="2" y="484"/>
                      <a:pt x="2" y="484"/>
                    </a:cubicBezTo>
                    <a:cubicBezTo>
                      <a:pt x="2" y="483"/>
                      <a:pt x="2" y="483"/>
                      <a:pt x="2" y="483"/>
                    </a:cubicBezTo>
                    <a:cubicBezTo>
                      <a:pt x="2" y="484"/>
                      <a:pt x="2" y="484"/>
                      <a:pt x="2" y="484"/>
                    </a:cubicBezTo>
                    <a:cubicBezTo>
                      <a:pt x="2" y="484"/>
                      <a:pt x="2" y="484"/>
                      <a:pt x="2" y="484"/>
                    </a:cubicBezTo>
                    <a:cubicBezTo>
                      <a:pt x="2" y="483"/>
                      <a:pt x="2" y="483"/>
                      <a:pt x="2" y="483"/>
                    </a:cubicBezTo>
                    <a:cubicBezTo>
                      <a:pt x="2" y="484"/>
                      <a:pt x="2" y="484"/>
                      <a:pt x="2" y="484"/>
                    </a:cubicBezTo>
                    <a:cubicBezTo>
                      <a:pt x="2" y="483"/>
                      <a:pt x="2" y="483"/>
                      <a:pt x="2" y="483"/>
                    </a:cubicBezTo>
                    <a:cubicBezTo>
                      <a:pt x="1" y="484"/>
                      <a:pt x="1" y="484"/>
                      <a:pt x="1" y="484"/>
                    </a:cubicBezTo>
                    <a:cubicBezTo>
                      <a:pt x="2" y="484"/>
                      <a:pt x="2" y="484"/>
                      <a:pt x="2" y="484"/>
                    </a:cubicBezTo>
                    <a:cubicBezTo>
                      <a:pt x="2" y="483"/>
                      <a:pt x="2" y="483"/>
                      <a:pt x="2" y="483"/>
                    </a:cubicBezTo>
                    <a:cubicBezTo>
                      <a:pt x="1" y="484"/>
                      <a:pt x="1" y="484"/>
                      <a:pt x="1" y="484"/>
                    </a:cubicBezTo>
                    <a:cubicBezTo>
                      <a:pt x="1" y="484"/>
                      <a:pt x="1" y="484"/>
                      <a:pt x="1" y="484"/>
                    </a:cubicBezTo>
                    <a:cubicBezTo>
                      <a:pt x="2" y="484"/>
                      <a:pt x="3" y="485"/>
                      <a:pt x="4" y="486"/>
                    </a:cubicBezTo>
                    <a:cubicBezTo>
                      <a:pt x="9" y="488"/>
                      <a:pt x="19" y="492"/>
                      <a:pt x="28" y="497"/>
                    </a:cubicBezTo>
                    <a:cubicBezTo>
                      <a:pt x="36" y="501"/>
                      <a:pt x="44" y="504"/>
                      <a:pt x="44" y="504"/>
                    </a:cubicBezTo>
                    <a:cubicBezTo>
                      <a:pt x="44" y="505"/>
                      <a:pt x="45" y="504"/>
                      <a:pt x="45" y="504"/>
                    </a:cubicBezTo>
                    <a:cubicBezTo>
                      <a:pt x="46" y="503"/>
                      <a:pt x="46" y="502"/>
                      <a:pt x="45" y="502"/>
                    </a:cubicBezTo>
                    <a:cubicBezTo>
                      <a:pt x="45" y="502"/>
                      <a:pt x="42" y="500"/>
                      <a:pt x="38" y="498"/>
                    </a:cubicBezTo>
                    <a:cubicBezTo>
                      <a:pt x="32" y="494"/>
                      <a:pt x="24" y="489"/>
                      <a:pt x="16" y="484"/>
                    </a:cubicBezTo>
                    <a:cubicBezTo>
                      <a:pt x="12" y="482"/>
                      <a:pt x="9" y="480"/>
                      <a:pt x="7" y="478"/>
                    </a:cubicBezTo>
                    <a:cubicBezTo>
                      <a:pt x="6" y="477"/>
                      <a:pt x="5" y="477"/>
                      <a:pt x="4" y="476"/>
                    </a:cubicBezTo>
                    <a:cubicBezTo>
                      <a:pt x="3" y="476"/>
                      <a:pt x="3" y="476"/>
                      <a:pt x="3" y="476"/>
                    </a:cubicBezTo>
                    <a:cubicBezTo>
                      <a:pt x="3" y="476"/>
                      <a:pt x="3" y="476"/>
                      <a:pt x="3" y="476"/>
                    </a:cubicBezTo>
                    <a:cubicBezTo>
                      <a:pt x="3" y="476"/>
                      <a:pt x="3" y="476"/>
                      <a:pt x="3" y="476"/>
                    </a:cubicBezTo>
                    <a:cubicBezTo>
                      <a:pt x="3" y="476"/>
                      <a:pt x="3" y="476"/>
                      <a:pt x="3" y="476"/>
                    </a:cubicBezTo>
                    <a:cubicBezTo>
                      <a:pt x="3" y="476"/>
                      <a:pt x="3" y="476"/>
                      <a:pt x="3" y="476"/>
                    </a:cubicBezTo>
                    <a:cubicBezTo>
                      <a:pt x="3" y="476"/>
                      <a:pt x="3" y="476"/>
                      <a:pt x="3" y="476"/>
                    </a:cubicBezTo>
                    <a:cubicBezTo>
                      <a:pt x="3" y="476"/>
                      <a:pt x="3" y="476"/>
                      <a:pt x="3" y="476"/>
                    </a:cubicBezTo>
                    <a:cubicBezTo>
                      <a:pt x="3" y="476"/>
                      <a:pt x="3" y="476"/>
                      <a:pt x="3" y="476"/>
                    </a:cubicBezTo>
                    <a:cubicBezTo>
                      <a:pt x="2" y="477"/>
                      <a:pt x="2" y="477"/>
                      <a:pt x="2" y="477"/>
                    </a:cubicBezTo>
                    <a:cubicBezTo>
                      <a:pt x="3" y="476"/>
                      <a:pt x="3" y="476"/>
                      <a:pt x="3" y="476"/>
                    </a:cubicBezTo>
                    <a:cubicBezTo>
                      <a:pt x="3" y="476"/>
                      <a:pt x="3" y="476"/>
                      <a:pt x="3" y="476"/>
                    </a:cubicBezTo>
                    <a:cubicBezTo>
                      <a:pt x="2" y="477"/>
                      <a:pt x="2" y="477"/>
                      <a:pt x="2" y="477"/>
                    </a:cubicBezTo>
                    <a:cubicBezTo>
                      <a:pt x="3" y="476"/>
                      <a:pt x="3" y="476"/>
                      <a:pt x="3" y="476"/>
                    </a:cubicBezTo>
                    <a:cubicBezTo>
                      <a:pt x="2" y="477"/>
                      <a:pt x="2" y="477"/>
                      <a:pt x="2" y="477"/>
                    </a:cubicBezTo>
                    <a:cubicBezTo>
                      <a:pt x="4" y="477"/>
                      <a:pt x="4" y="477"/>
                      <a:pt x="4" y="477"/>
                    </a:cubicBezTo>
                    <a:cubicBezTo>
                      <a:pt x="4" y="476"/>
                      <a:pt x="3" y="476"/>
                      <a:pt x="3" y="476"/>
                    </a:cubicBezTo>
                    <a:cubicBezTo>
                      <a:pt x="2" y="477"/>
                      <a:pt x="2" y="477"/>
                      <a:pt x="2" y="477"/>
                    </a:cubicBezTo>
                    <a:cubicBezTo>
                      <a:pt x="4" y="477"/>
                      <a:pt x="4" y="477"/>
                      <a:pt x="4" y="477"/>
                    </a:cubicBezTo>
                    <a:cubicBezTo>
                      <a:pt x="2" y="477"/>
                      <a:pt x="2" y="477"/>
                      <a:pt x="2" y="477"/>
                    </a:cubicBezTo>
                    <a:cubicBezTo>
                      <a:pt x="1" y="478"/>
                      <a:pt x="1" y="478"/>
                      <a:pt x="1" y="478"/>
                    </a:cubicBezTo>
                    <a:cubicBezTo>
                      <a:pt x="1" y="478"/>
                      <a:pt x="11" y="483"/>
                      <a:pt x="22" y="488"/>
                    </a:cubicBezTo>
                    <a:cubicBezTo>
                      <a:pt x="27" y="491"/>
                      <a:pt x="32" y="493"/>
                      <a:pt x="36" y="495"/>
                    </a:cubicBezTo>
                    <a:cubicBezTo>
                      <a:pt x="38" y="496"/>
                      <a:pt x="40" y="497"/>
                      <a:pt x="42" y="497"/>
                    </a:cubicBezTo>
                    <a:cubicBezTo>
                      <a:pt x="42" y="498"/>
                      <a:pt x="43" y="498"/>
                      <a:pt x="43" y="498"/>
                    </a:cubicBezTo>
                    <a:cubicBezTo>
                      <a:pt x="44" y="498"/>
                      <a:pt x="44" y="498"/>
                      <a:pt x="45" y="498"/>
                    </a:cubicBezTo>
                    <a:cubicBezTo>
                      <a:pt x="45" y="498"/>
                      <a:pt x="45" y="498"/>
                      <a:pt x="45" y="498"/>
                    </a:cubicBezTo>
                    <a:cubicBezTo>
                      <a:pt x="46" y="498"/>
                      <a:pt x="46" y="498"/>
                      <a:pt x="46" y="498"/>
                    </a:cubicBezTo>
                    <a:cubicBezTo>
                      <a:pt x="46" y="497"/>
                      <a:pt x="47" y="497"/>
                      <a:pt x="46" y="496"/>
                    </a:cubicBezTo>
                    <a:cubicBezTo>
                      <a:pt x="46" y="496"/>
                      <a:pt x="46" y="496"/>
                      <a:pt x="46" y="496"/>
                    </a:cubicBezTo>
                    <a:cubicBezTo>
                      <a:pt x="24" y="482"/>
                      <a:pt x="24" y="482"/>
                      <a:pt x="24" y="482"/>
                    </a:cubicBezTo>
                    <a:cubicBezTo>
                      <a:pt x="44" y="491"/>
                      <a:pt x="44" y="491"/>
                      <a:pt x="44" y="491"/>
                    </a:cubicBezTo>
                    <a:cubicBezTo>
                      <a:pt x="45" y="491"/>
                      <a:pt x="45" y="491"/>
                      <a:pt x="46" y="490"/>
                    </a:cubicBezTo>
                    <a:cubicBezTo>
                      <a:pt x="46" y="490"/>
                      <a:pt x="46" y="489"/>
                      <a:pt x="45" y="489"/>
                    </a:cubicBezTo>
                    <a:cubicBezTo>
                      <a:pt x="33" y="481"/>
                      <a:pt x="33" y="481"/>
                      <a:pt x="33" y="481"/>
                    </a:cubicBezTo>
                    <a:cubicBezTo>
                      <a:pt x="44" y="486"/>
                      <a:pt x="44" y="486"/>
                      <a:pt x="44" y="486"/>
                    </a:cubicBezTo>
                    <a:cubicBezTo>
                      <a:pt x="45" y="487"/>
                      <a:pt x="46" y="487"/>
                      <a:pt x="46" y="486"/>
                    </a:cubicBezTo>
                    <a:cubicBezTo>
                      <a:pt x="46" y="485"/>
                      <a:pt x="46" y="484"/>
                      <a:pt x="45" y="484"/>
                    </a:cubicBezTo>
                    <a:cubicBezTo>
                      <a:pt x="45" y="484"/>
                      <a:pt x="43" y="482"/>
                      <a:pt x="39" y="480"/>
                    </a:cubicBezTo>
                    <a:cubicBezTo>
                      <a:pt x="33" y="476"/>
                      <a:pt x="25" y="471"/>
                      <a:pt x="17" y="467"/>
                    </a:cubicBezTo>
                    <a:cubicBezTo>
                      <a:pt x="14" y="465"/>
                      <a:pt x="11" y="463"/>
                      <a:pt x="8" y="461"/>
                    </a:cubicBezTo>
                    <a:cubicBezTo>
                      <a:pt x="7" y="460"/>
                      <a:pt x="6" y="460"/>
                      <a:pt x="6" y="459"/>
                    </a:cubicBezTo>
                    <a:cubicBezTo>
                      <a:pt x="5" y="459"/>
                      <a:pt x="5" y="459"/>
                      <a:pt x="5" y="459"/>
                    </a:cubicBezTo>
                    <a:cubicBezTo>
                      <a:pt x="5" y="459"/>
                      <a:pt x="5" y="459"/>
                      <a:pt x="5" y="459"/>
                    </a:cubicBezTo>
                    <a:cubicBezTo>
                      <a:pt x="5" y="459"/>
                      <a:pt x="5" y="459"/>
                      <a:pt x="5" y="459"/>
                    </a:cubicBezTo>
                    <a:cubicBezTo>
                      <a:pt x="4" y="459"/>
                      <a:pt x="4" y="459"/>
                      <a:pt x="4" y="459"/>
                    </a:cubicBezTo>
                    <a:cubicBezTo>
                      <a:pt x="5" y="459"/>
                      <a:pt x="5" y="459"/>
                      <a:pt x="5" y="459"/>
                    </a:cubicBezTo>
                    <a:cubicBezTo>
                      <a:pt x="5" y="459"/>
                      <a:pt x="5" y="459"/>
                      <a:pt x="5" y="459"/>
                    </a:cubicBezTo>
                    <a:cubicBezTo>
                      <a:pt x="4" y="459"/>
                      <a:pt x="4" y="459"/>
                      <a:pt x="4" y="459"/>
                    </a:cubicBezTo>
                    <a:cubicBezTo>
                      <a:pt x="5" y="459"/>
                      <a:pt x="5" y="459"/>
                      <a:pt x="5" y="459"/>
                    </a:cubicBezTo>
                    <a:cubicBezTo>
                      <a:pt x="4" y="460"/>
                      <a:pt x="4" y="460"/>
                      <a:pt x="4" y="460"/>
                    </a:cubicBezTo>
                    <a:cubicBezTo>
                      <a:pt x="5" y="460"/>
                      <a:pt x="5" y="460"/>
                      <a:pt x="5" y="460"/>
                    </a:cubicBezTo>
                    <a:cubicBezTo>
                      <a:pt x="5" y="459"/>
                      <a:pt x="5" y="459"/>
                      <a:pt x="5" y="459"/>
                    </a:cubicBezTo>
                    <a:cubicBezTo>
                      <a:pt x="4" y="460"/>
                      <a:pt x="4" y="460"/>
                      <a:pt x="4" y="460"/>
                    </a:cubicBezTo>
                    <a:cubicBezTo>
                      <a:pt x="5" y="460"/>
                      <a:pt x="5" y="460"/>
                      <a:pt x="5" y="460"/>
                    </a:cubicBezTo>
                    <a:cubicBezTo>
                      <a:pt x="4" y="460"/>
                      <a:pt x="4" y="460"/>
                      <a:pt x="4" y="460"/>
                    </a:cubicBezTo>
                    <a:cubicBezTo>
                      <a:pt x="5" y="461"/>
                      <a:pt x="5" y="461"/>
                      <a:pt x="5" y="461"/>
                    </a:cubicBezTo>
                    <a:cubicBezTo>
                      <a:pt x="5" y="460"/>
                      <a:pt x="5" y="460"/>
                      <a:pt x="5" y="460"/>
                    </a:cubicBezTo>
                    <a:cubicBezTo>
                      <a:pt x="4" y="460"/>
                      <a:pt x="4" y="460"/>
                      <a:pt x="4" y="460"/>
                    </a:cubicBezTo>
                    <a:cubicBezTo>
                      <a:pt x="5" y="461"/>
                      <a:pt x="5" y="461"/>
                      <a:pt x="5" y="461"/>
                    </a:cubicBezTo>
                    <a:cubicBezTo>
                      <a:pt x="5" y="460"/>
                      <a:pt x="5" y="460"/>
                      <a:pt x="5" y="460"/>
                    </a:cubicBezTo>
                    <a:cubicBezTo>
                      <a:pt x="4" y="460"/>
                      <a:pt x="4" y="460"/>
                      <a:pt x="4" y="460"/>
                    </a:cubicBezTo>
                    <a:cubicBezTo>
                      <a:pt x="4" y="461"/>
                      <a:pt x="4" y="461"/>
                      <a:pt x="4" y="461"/>
                    </a:cubicBezTo>
                    <a:cubicBezTo>
                      <a:pt x="4" y="461"/>
                      <a:pt x="5" y="461"/>
                      <a:pt x="5" y="460"/>
                    </a:cubicBezTo>
                    <a:cubicBezTo>
                      <a:pt x="4" y="460"/>
                      <a:pt x="4" y="460"/>
                      <a:pt x="4" y="460"/>
                    </a:cubicBezTo>
                    <a:cubicBezTo>
                      <a:pt x="4" y="461"/>
                      <a:pt x="4" y="461"/>
                      <a:pt x="4" y="461"/>
                    </a:cubicBezTo>
                    <a:cubicBezTo>
                      <a:pt x="4" y="460"/>
                      <a:pt x="4" y="460"/>
                      <a:pt x="4" y="460"/>
                    </a:cubicBezTo>
                    <a:cubicBezTo>
                      <a:pt x="4" y="461"/>
                      <a:pt x="4" y="461"/>
                      <a:pt x="4" y="461"/>
                    </a:cubicBezTo>
                    <a:cubicBezTo>
                      <a:pt x="4" y="461"/>
                      <a:pt x="4" y="461"/>
                      <a:pt x="4" y="461"/>
                    </a:cubicBezTo>
                    <a:cubicBezTo>
                      <a:pt x="4" y="460"/>
                      <a:pt x="4" y="460"/>
                      <a:pt x="4" y="460"/>
                    </a:cubicBezTo>
                    <a:cubicBezTo>
                      <a:pt x="4" y="461"/>
                      <a:pt x="4" y="461"/>
                      <a:pt x="4" y="461"/>
                    </a:cubicBezTo>
                    <a:cubicBezTo>
                      <a:pt x="4" y="460"/>
                      <a:pt x="4" y="460"/>
                      <a:pt x="4" y="460"/>
                    </a:cubicBezTo>
                    <a:cubicBezTo>
                      <a:pt x="4" y="461"/>
                      <a:pt x="4" y="461"/>
                      <a:pt x="4" y="461"/>
                    </a:cubicBezTo>
                    <a:cubicBezTo>
                      <a:pt x="4" y="461"/>
                      <a:pt x="4" y="461"/>
                      <a:pt x="4" y="461"/>
                    </a:cubicBezTo>
                    <a:cubicBezTo>
                      <a:pt x="4" y="460"/>
                      <a:pt x="4" y="460"/>
                      <a:pt x="4" y="460"/>
                    </a:cubicBezTo>
                    <a:cubicBezTo>
                      <a:pt x="4" y="461"/>
                      <a:pt x="4" y="461"/>
                      <a:pt x="4" y="461"/>
                    </a:cubicBezTo>
                    <a:cubicBezTo>
                      <a:pt x="4" y="461"/>
                      <a:pt x="5" y="461"/>
                      <a:pt x="6" y="462"/>
                    </a:cubicBezTo>
                    <a:cubicBezTo>
                      <a:pt x="11" y="464"/>
                      <a:pt x="20" y="468"/>
                      <a:pt x="28" y="472"/>
                    </a:cubicBezTo>
                    <a:cubicBezTo>
                      <a:pt x="36" y="475"/>
                      <a:pt x="43" y="478"/>
                      <a:pt x="43" y="478"/>
                    </a:cubicBezTo>
                    <a:cubicBezTo>
                      <a:pt x="44" y="479"/>
                      <a:pt x="44" y="479"/>
                      <a:pt x="45" y="478"/>
                    </a:cubicBezTo>
                    <a:cubicBezTo>
                      <a:pt x="45" y="477"/>
                      <a:pt x="45" y="476"/>
                      <a:pt x="44" y="476"/>
                    </a:cubicBezTo>
                    <a:cubicBezTo>
                      <a:pt x="24" y="463"/>
                      <a:pt x="24" y="463"/>
                      <a:pt x="24" y="463"/>
                    </a:cubicBezTo>
                    <a:cubicBezTo>
                      <a:pt x="43" y="472"/>
                      <a:pt x="43" y="472"/>
                      <a:pt x="43" y="472"/>
                    </a:cubicBezTo>
                    <a:cubicBezTo>
                      <a:pt x="44" y="472"/>
                      <a:pt x="44" y="472"/>
                      <a:pt x="45" y="471"/>
                    </a:cubicBezTo>
                    <a:cubicBezTo>
                      <a:pt x="45" y="471"/>
                      <a:pt x="45" y="470"/>
                      <a:pt x="44" y="470"/>
                    </a:cubicBezTo>
                    <a:cubicBezTo>
                      <a:pt x="3" y="444"/>
                      <a:pt x="3" y="444"/>
                      <a:pt x="3" y="444"/>
                    </a:cubicBezTo>
                    <a:cubicBezTo>
                      <a:pt x="2" y="445"/>
                      <a:pt x="2" y="445"/>
                      <a:pt x="2" y="445"/>
                    </a:cubicBezTo>
                    <a:cubicBezTo>
                      <a:pt x="2" y="446"/>
                      <a:pt x="2" y="446"/>
                      <a:pt x="2" y="446"/>
                    </a:cubicBezTo>
                    <a:cubicBezTo>
                      <a:pt x="2" y="446"/>
                      <a:pt x="11" y="451"/>
                      <a:pt x="21" y="455"/>
                    </a:cubicBezTo>
                    <a:cubicBezTo>
                      <a:pt x="26" y="458"/>
                      <a:pt x="31" y="460"/>
                      <a:pt x="35" y="461"/>
                    </a:cubicBezTo>
                    <a:cubicBezTo>
                      <a:pt x="37" y="462"/>
                      <a:pt x="39" y="463"/>
                      <a:pt x="40" y="464"/>
                    </a:cubicBezTo>
                    <a:cubicBezTo>
                      <a:pt x="41" y="464"/>
                      <a:pt x="41" y="464"/>
                      <a:pt x="42" y="464"/>
                    </a:cubicBezTo>
                    <a:cubicBezTo>
                      <a:pt x="42" y="464"/>
                      <a:pt x="42" y="464"/>
                      <a:pt x="42" y="464"/>
                    </a:cubicBezTo>
                    <a:cubicBezTo>
                      <a:pt x="43" y="464"/>
                      <a:pt x="43" y="464"/>
                      <a:pt x="43" y="464"/>
                    </a:cubicBezTo>
                    <a:cubicBezTo>
                      <a:pt x="44" y="464"/>
                      <a:pt x="44" y="464"/>
                      <a:pt x="44" y="464"/>
                    </a:cubicBezTo>
                    <a:cubicBezTo>
                      <a:pt x="44" y="464"/>
                      <a:pt x="44" y="464"/>
                      <a:pt x="44" y="464"/>
                    </a:cubicBezTo>
                    <a:cubicBezTo>
                      <a:pt x="45" y="463"/>
                      <a:pt x="45" y="463"/>
                      <a:pt x="45" y="463"/>
                    </a:cubicBezTo>
                    <a:cubicBezTo>
                      <a:pt x="45" y="462"/>
                      <a:pt x="44" y="462"/>
                      <a:pt x="44" y="462"/>
                    </a:cubicBezTo>
                    <a:cubicBezTo>
                      <a:pt x="5" y="437"/>
                      <a:pt x="5" y="437"/>
                      <a:pt x="5" y="437"/>
                    </a:cubicBezTo>
                    <a:cubicBezTo>
                      <a:pt x="4" y="438"/>
                      <a:pt x="4" y="438"/>
                      <a:pt x="4" y="438"/>
                    </a:cubicBezTo>
                    <a:cubicBezTo>
                      <a:pt x="3" y="440"/>
                      <a:pt x="3" y="440"/>
                      <a:pt x="3" y="440"/>
                    </a:cubicBezTo>
                    <a:cubicBezTo>
                      <a:pt x="3" y="440"/>
                      <a:pt x="13" y="444"/>
                      <a:pt x="22" y="449"/>
                    </a:cubicBezTo>
                    <a:cubicBezTo>
                      <a:pt x="27" y="452"/>
                      <a:pt x="32" y="454"/>
                      <a:pt x="36" y="456"/>
                    </a:cubicBezTo>
                    <a:cubicBezTo>
                      <a:pt x="38" y="457"/>
                      <a:pt x="40" y="458"/>
                      <a:pt x="41" y="458"/>
                    </a:cubicBezTo>
                    <a:cubicBezTo>
                      <a:pt x="41" y="458"/>
                      <a:pt x="42" y="459"/>
                      <a:pt x="42" y="459"/>
                    </a:cubicBezTo>
                    <a:cubicBezTo>
                      <a:pt x="43" y="459"/>
                      <a:pt x="43" y="459"/>
                      <a:pt x="43" y="459"/>
                    </a:cubicBezTo>
                    <a:cubicBezTo>
                      <a:pt x="43" y="459"/>
                      <a:pt x="43" y="459"/>
                      <a:pt x="44" y="459"/>
                    </a:cubicBezTo>
                    <a:cubicBezTo>
                      <a:pt x="44" y="459"/>
                      <a:pt x="44" y="459"/>
                      <a:pt x="44" y="459"/>
                    </a:cubicBezTo>
                    <a:cubicBezTo>
                      <a:pt x="44" y="459"/>
                      <a:pt x="45" y="459"/>
                      <a:pt x="45" y="458"/>
                    </a:cubicBezTo>
                    <a:cubicBezTo>
                      <a:pt x="45" y="458"/>
                      <a:pt x="45" y="458"/>
                      <a:pt x="45" y="457"/>
                    </a:cubicBezTo>
                    <a:cubicBezTo>
                      <a:pt x="45" y="457"/>
                      <a:pt x="45" y="457"/>
                      <a:pt x="45" y="456"/>
                    </a:cubicBezTo>
                    <a:cubicBezTo>
                      <a:pt x="3" y="431"/>
                      <a:pt x="3" y="431"/>
                      <a:pt x="3" y="431"/>
                    </a:cubicBezTo>
                    <a:cubicBezTo>
                      <a:pt x="3" y="432"/>
                      <a:pt x="3" y="432"/>
                      <a:pt x="3" y="432"/>
                    </a:cubicBezTo>
                    <a:cubicBezTo>
                      <a:pt x="4" y="433"/>
                      <a:pt x="4" y="433"/>
                      <a:pt x="4" y="433"/>
                    </a:cubicBezTo>
                    <a:cubicBezTo>
                      <a:pt x="3" y="432"/>
                      <a:pt x="3" y="432"/>
                      <a:pt x="3" y="432"/>
                    </a:cubicBezTo>
                    <a:cubicBezTo>
                      <a:pt x="3" y="433"/>
                      <a:pt x="3" y="433"/>
                      <a:pt x="3" y="433"/>
                    </a:cubicBezTo>
                    <a:cubicBezTo>
                      <a:pt x="3" y="433"/>
                      <a:pt x="4" y="433"/>
                      <a:pt x="4" y="433"/>
                    </a:cubicBezTo>
                    <a:cubicBezTo>
                      <a:pt x="3" y="432"/>
                      <a:pt x="3" y="432"/>
                      <a:pt x="3" y="432"/>
                    </a:cubicBezTo>
                    <a:cubicBezTo>
                      <a:pt x="3" y="433"/>
                      <a:pt x="3" y="433"/>
                      <a:pt x="3" y="433"/>
                    </a:cubicBezTo>
                    <a:cubicBezTo>
                      <a:pt x="3" y="432"/>
                      <a:pt x="3" y="432"/>
                      <a:pt x="3" y="432"/>
                    </a:cubicBezTo>
                    <a:cubicBezTo>
                      <a:pt x="3" y="433"/>
                      <a:pt x="3" y="433"/>
                      <a:pt x="3" y="433"/>
                    </a:cubicBezTo>
                    <a:cubicBezTo>
                      <a:pt x="3" y="433"/>
                      <a:pt x="3" y="433"/>
                      <a:pt x="3" y="433"/>
                    </a:cubicBezTo>
                    <a:cubicBezTo>
                      <a:pt x="3" y="432"/>
                      <a:pt x="3" y="432"/>
                      <a:pt x="3" y="432"/>
                    </a:cubicBezTo>
                    <a:cubicBezTo>
                      <a:pt x="3" y="433"/>
                      <a:pt x="3" y="433"/>
                      <a:pt x="3" y="433"/>
                    </a:cubicBezTo>
                    <a:cubicBezTo>
                      <a:pt x="3" y="433"/>
                      <a:pt x="3" y="433"/>
                      <a:pt x="3" y="433"/>
                    </a:cubicBezTo>
                    <a:cubicBezTo>
                      <a:pt x="3" y="433"/>
                      <a:pt x="3" y="433"/>
                      <a:pt x="3" y="433"/>
                    </a:cubicBezTo>
                    <a:cubicBezTo>
                      <a:pt x="3" y="433"/>
                      <a:pt x="3" y="433"/>
                      <a:pt x="3" y="433"/>
                    </a:cubicBezTo>
                    <a:cubicBezTo>
                      <a:pt x="3" y="433"/>
                      <a:pt x="3" y="433"/>
                      <a:pt x="3" y="433"/>
                    </a:cubicBezTo>
                    <a:cubicBezTo>
                      <a:pt x="3" y="433"/>
                      <a:pt x="3" y="433"/>
                      <a:pt x="3" y="433"/>
                    </a:cubicBezTo>
                    <a:cubicBezTo>
                      <a:pt x="3" y="433"/>
                      <a:pt x="4" y="434"/>
                      <a:pt x="5" y="434"/>
                    </a:cubicBezTo>
                    <a:cubicBezTo>
                      <a:pt x="10" y="436"/>
                      <a:pt x="20" y="440"/>
                      <a:pt x="28" y="444"/>
                    </a:cubicBezTo>
                    <a:cubicBezTo>
                      <a:pt x="32" y="446"/>
                      <a:pt x="36" y="448"/>
                      <a:pt x="39" y="449"/>
                    </a:cubicBezTo>
                    <a:cubicBezTo>
                      <a:pt x="40" y="450"/>
                      <a:pt x="41" y="451"/>
                      <a:pt x="42" y="451"/>
                    </a:cubicBezTo>
                    <a:cubicBezTo>
                      <a:pt x="42" y="451"/>
                      <a:pt x="43" y="451"/>
                      <a:pt x="43" y="451"/>
                    </a:cubicBezTo>
                    <a:cubicBezTo>
                      <a:pt x="43" y="452"/>
                      <a:pt x="43" y="452"/>
                      <a:pt x="43" y="452"/>
                    </a:cubicBezTo>
                    <a:cubicBezTo>
                      <a:pt x="43" y="452"/>
                      <a:pt x="43" y="452"/>
                      <a:pt x="43" y="452"/>
                    </a:cubicBezTo>
                    <a:cubicBezTo>
                      <a:pt x="43" y="452"/>
                      <a:pt x="43" y="452"/>
                      <a:pt x="43" y="452"/>
                    </a:cubicBezTo>
                    <a:cubicBezTo>
                      <a:pt x="43" y="452"/>
                      <a:pt x="43" y="452"/>
                      <a:pt x="43" y="452"/>
                    </a:cubicBezTo>
                    <a:cubicBezTo>
                      <a:pt x="44" y="452"/>
                      <a:pt x="44" y="452"/>
                      <a:pt x="44" y="452"/>
                    </a:cubicBezTo>
                    <a:cubicBezTo>
                      <a:pt x="44" y="452"/>
                      <a:pt x="44" y="452"/>
                      <a:pt x="44" y="452"/>
                    </a:cubicBezTo>
                    <a:cubicBezTo>
                      <a:pt x="45" y="452"/>
                      <a:pt x="45" y="451"/>
                      <a:pt x="45" y="451"/>
                    </a:cubicBezTo>
                    <a:cubicBezTo>
                      <a:pt x="46" y="450"/>
                      <a:pt x="45" y="449"/>
                      <a:pt x="45" y="449"/>
                    </a:cubicBezTo>
                    <a:cubicBezTo>
                      <a:pt x="3" y="423"/>
                      <a:pt x="3" y="423"/>
                      <a:pt x="3" y="423"/>
                    </a:cubicBezTo>
                    <a:cubicBezTo>
                      <a:pt x="2" y="424"/>
                      <a:pt x="2" y="424"/>
                      <a:pt x="2" y="424"/>
                    </a:cubicBezTo>
                    <a:cubicBezTo>
                      <a:pt x="3" y="425"/>
                      <a:pt x="3" y="425"/>
                      <a:pt x="3" y="425"/>
                    </a:cubicBezTo>
                    <a:cubicBezTo>
                      <a:pt x="2" y="424"/>
                      <a:pt x="2" y="424"/>
                      <a:pt x="2" y="424"/>
                    </a:cubicBezTo>
                    <a:cubicBezTo>
                      <a:pt x="2" y="425"/>
                      <a:pt x="2" y="425"/>
                      <a:pt x="2" y="425"/>
                    </a:cubicBezTo>
                    <a:cubicBezTo>
                      <a:pt x="3" y="425"/>
                      <a:pt x="3" y="425"/>
                      <a:pt x="3" y="425"/>
                    </a:cubicBezTo>
                    <a:cubicBezTo>
                      <a:pt x="2" y="424"/>
                      <a:pt x="2" y="424"/>
                      <a:pt x="2" y="424"/>
                    </a:cubicBezTo>
                    <a:cubicBezTo>
                      <a:pt x="2" y="425"/>
                      <a:pt x="2" y="425"/>
                      <a:pt x="2" y="425"/>
                    </a:cubicBezTo>
                    <a:cubicBezTo>
                      <a:pt x="2" y="424"/>
                      <a:pt x="2" y="424"/>
                      <a:pt x="2" y="424"/>
                    </a:cubicBezTo>
                    <a:cubicBezTo>
                      <a:pt x="2" y="425"/>
                      <a:pt x="2" y="425"/>
                      <a:pt x="2" y="425"/>
                    </a:cubicBezTo>
                    <a:cubicBezTo>
                      <a:pt x="2" y="425"/>
                      <a:pt x="2" y="425"/>
                      <a:pt x="2" y="425"/>
                    </a:cubicBezTo>
                    <a:cubicBezTo>
                      <a:pt x="2" y="424"/>
                      <a:pt x="2" y="424"/>
                      <a:pt x="2" y="424"/>
                    </a:cubicBezTo>
                    <a:cubicBezTo>
                      <a:pt x="2" y="425"/>
                      <a:pt x="2" y="425"/>
                      <a:pt x="2" y="425"/>
                    </a:cubicBezTo>
                    <a:cubicBezTo>
                      <a:pt x="2" y="425"/>
                      <a:pt x="2" y="425"/>
                      <a:pt x="2" y="425"/>
                    </a:cubicBezTo>
                    <a:cubicBezTo>
                      <a:pt x="2" y="425"/>
                      <a:pt x="2" y="425"/>
                      <a:pt x="2" y="425"/>
                    </a:cubicBezTo>
                    <a:cubicBezTo>
                      <a:pt x="2" y="425"/>
                      <a:pt x="2" y="425"/>
                      <a:pt x="2" y="425"/>
                    </a:cubicBezTo>
                    <a:cubicBezTo>
                      <a:pt x="2" y="425"/>
                      <a:pt x="2" y="425"/>
                      <a:pt x="2" y="425"/>
                    </a:cubicBezTo>
                    <a:cubicBezTo>
                      <a:pt x="2" y="425"/>
                      <a:pt x="2" y="425"/>
                      <a:pt x="2" y="425"/>
                    </a:cubicBezTo>
                    <a:cubicBezTo>
                      <a:pt x="2" y="425"/>
                      <a:pt x="3" y="426"/>
                      <a:pt x="5" y="426"/>
                    </a:cubicBezTo>
                    <a:cubicBezTo>
                      <a:pt x="10" y="428"/>
                      <a:pt x="20" y="433"/>
                      <a:pt x="28" y="437"/>
                    </a:cubicBezTo>
                    <a:cubicBezTo>
                      <a:pt x="33" y="439"/>
                      <a:pt x="37" y="441"/>
                      <a:pt x="40" y="443"/>
                    </a:cubicBezTo>
                    <a:cubicBezTo>
                      <a:pt x="41" y="444"/>
                      <a:pt x="42" y="444"/>
                      <a:pt x="43" y="445"/>
                    </a:cubicBezTo>
                    <a:cubicBezTo>
                      <a:pt x="44" y="445"/>
                      <a:pt x="44" y="445"/>
                      <a:pt x="44" y="445"/>
                    </a:cubicBezTo>
                    <a:cubicBezTo>
                      <a:pt x="45" y="445"/>
                      <a:pt x="45" y="445"/>
                      <a:pt x="45" y="445"/>
                    </a:cubicBezTo>
                    <a:cubicBezTo>
                      <a:pt x="45" y="445"/>
                      <a:pt x="45" y="445"/>
                      <a:pt x="45" y="445"/>
                    </a:cubicBezTo>
                    <a:cubicBezTo>
                      <a:pt x="45" y="445"/>
                      <a:pt x="45" y="445"/>
                      <a:pt x="45" y="445"/>
                    </a:cubicBezTo>
                    <a:cubicBezTo>
                      <a:pt x="45" y="445"/>
                      <a:pt x="45" y="445"/>
                      <a:pt x="45" y="445"/>
                    </a:cubicBezTo>
                    <a:cubicBezTo>
                      <a:pt x="45" y="445"/>
                      <a:pt x="45" y="445"/>
                      <a:pt x="45" y="445"/>
                    </a:cubicBezTo>
                    <a:cubicBezTo>
                      <a:pt x="46" y="445"/>
                      <a:pt x="47" y="445"/>
                      <a:pt x="47" y="444"/>
                    </a:cubicBezTo>
                    <a:cubicBezTo>
                      <a:pt x="47" y="444"/>
                      <a:pt x="47" y="443"/>
                      <a:pt x="46" y="443"/>
                    </a:cubicBezTo>
                    <a:cubicBezTo>
                      <a:pt x="4" y="417"/>
                      <a:pt x="4" y="417"/>
                      <a:pt x="4" y="417"/>
                    </a:cubicBezTo>
                    <a:cubicBezTo>
                      <a:pt x="3" y="418"/>
                      <a:pt x="3" y="418"/>
                      <a:pt x="3" y="418"/>
                    </a:cubicBezTo>
                    <a:cubicBezTo>
                      <a:pt x="5" y="419"/>
                      <a:pt x="5" y="419"/>
                      <a:pt x="5" y="419"/>
                    </a:cubicBezTo>
                    <a:cubicBezTo>
                      <a:pt x="4" y="418"/>
                      <a:pt x="4" y="418"/>
                      <a:pt x="4" y="418"/>
                    </a:cubicBezTo>
                    <a:cubicBezTo>
                      <a:pt x="4" y="419"/>
                      <a:pt x="4" y="419"/>
                      <a:pt x="4" y="419"/>
                    </a:cubicBezTo>
                    <a:cubicBezTo>
                      <a:pt x="4" y="419"/>
                      <a:pt x="4" y="419"/>
                      <a:pt x="5" y="419"/>
                    </a:cubicBezTo>
                    <a:cubicBezTo>
                      <a:pt x="4" y="418"/>
                      <a:pt x="4" y="418"/>
                      <a:pt x="4" y="418"/>
                    </a:cubicBezTo>
                    <a:cubicBezTo>
                      <a:pt x="4" y="419"/>
                      <a:pt x="4" y="419"/>
                      <a:pt x="4" y="419"/>
                    </a:cubicBezTo>
                    <a:cubicBezTo>
                      <a:pt x="4" y="418"/>
                      <a:pt x="4" y="418"/>
                      <a:pt x="4" y="418"/>
                    </a:cubicBezTo>
                    <a:cubicBezTo>
                      <a:pt x="4" y="419"/>
                      <a:pt x="4" y="419"/>
                      <a:pt x="4" y="419"/>
                    </a:cubicBezTo>
                    <a:cubicBezTo>
                      <a:pt x="4" y="419"/>
                      <a:pt x="4" y="419"/>
                      <a:pt x="4" y="419"/>
                    </a:cubicBezTo>
                    <a:cubicBezTo>
                      <a:pt x="4" y="418"/>
                      <a:pt x="4" y="418"/>
                      <a:pt x="4" y="418"/>
                    </a:cubicBezTo>
                    <a:cubicBezTo>
                      <a:pt x="4" y="419"/>
                      <a:pt x="4" y="419"/>
                      <a:pt x="4" y="419"/>
                    </a:cubicBezTo>
                    <a:cubicBezTo>
                      <a:pt x="4" y="419"/>
                      <a:pt x="4" y="419"/>
                      <a:pt x="4" y="419"/>
                    </a:cubicBezTo>
                    <a:cubicBezTo>
                      <a:pt x="3" y="419"/>
                      <a:pt x="3" y="419"/>
                      <a:pt x="3" y="419"/>
                    </a:cubicBezTo>
                    <a:cubicBezTo>
                      <a:pt x="4" y="419"/>
                      <a:pt x="4" y="419"/>
                      <a:pt x="4" y="419"/>
                    </a:cubicBezTo>
                    <a:cubicBezTo>
                      <a:pt x="4" y="419"/>
                      <a:pt x="4" y="419"/>
                      <a:pt x="4" y="419"/>
                    </a:cubicBezTo>
                    <a:cubicBezTo>
                      <a:pt x="3" y="419"/>
                      <a:pt x="3" y="419"/>
                      <a:pt x="3" y="419"/>
                    </a:cubicBezTo>
                    <a:cubicBezTo>
                      <a:pt x="4" y="419"/>
                      <a:pt x="5" y="420"/>
                      <a:pt x="6" y="420"/>
                    </a:cubicBezTo>
                    <a:cubicBezTo>
                      <a:pt x="11" y="422"/>
                      <a:pt x="20" y="427"/>
                      <a:pt x="28" y="431"/>
                    </a:cubicBezTo>
                    <a:cubicBezTo>
                      <a:pt x="32" y="433"/>
                      <a:pt x="36" y="435"/>
                      <a:pt x="39" y="436"/>
                    </a:cubicBezTo>
                    <a:cubicBezTo>
                      <a:pt x="42" y="438"/>
                      <a:pt x="43" y="439"/>
                      <a:pt x="43" y="439"/>
                    </a:cubicBezTo>
                    <a:cubicBezTo>
                      <a:pt x="44" y="439"/>
                      <a:pt x="45" y="439"/>
                      <a:pt x="45" y="438"/>
                    </a:cubicBezTo>
                    <a:cubicBezTo>
                      <a:pt x="46" y="437"/>
                      <a:pt x="46" y="437"/>
                      <a:pt x="46" y="437"/>
                    </a:cubicBezTo>
                    <a:cubicBezTo>
                      <a:pt x="46" y="437"/>
                      <a:pt x="45" y="437"/>
                      <a:pt x="45" y="437"/>
                    </a:cubicBezTo>
                    <a:cubicBezTo>
                      <a:pt x="45" y="436"/>
                      <a:pt x="45" y="436"/>
                      <a:pt x="45" y="436"/>
                    </a:cubicBezTo>
                    <a:cubicBezTo>
                      <a:pt x="44" y="436"/>
                      <a:pt x="43" y="435"/>
                      <a:pt x="42" y="434"/>
                    </a:cubicBezTo>
                    <a:cubicBezTo>
                      <a:pt x="37" y="431"/>
                      <a:pt x="28" y="425"/>
                      <a:pt x="20" y="420"/>
                    </a:cubicBezTo>
                    <a:cubicBezTo>
                      <a:pt x="16" y="418"/>
                      <a:pt x="12" y="415"/>
                      <a:pt x="9" y="414"/>
                    </a:cubicBezTo>
                    <a:cubicBezTo>
                      <a:pt x="8" y="413"/>
                      <a:pt x="6" y="412"/>
                      <a:pt x="6" y="412"/>
                    </a:cubicBezTo>
                    <a:cubicBezTo>
                      <a:pt x="5" y="411"/>
                      <a:pt x="5" y="411"/>
                      <a:pt x="5" y="411"/>
                    </a:cubicBezTo>
                    <a:cubicBezTo>
                      <a:pt x="5" y="411"/>
                      <a:pt x="5" y="411"/>
                      <a:pt x="5" y="411"/>
                    </a:cubicBezTo>
                    <a:cubicBezTo>
                      <a:pt x="4" y="412"/>
                      <a:pt x="4" y="412"/>
                      <a:pt x="4" y="412"/>
                    </a:cubicBezTo>
                    <a:cubicBezTo>
                      <a:pt x="5" y="411"/>
                      <a:pt x="5" y="411"/>
                      <a:pt x="5" y="411"/>
                    </a:cubicBezTo>
                    <a:cubicBezTo>
                      <a:pt x="5" y="411"/>
                      <a:pt x="5" y="411"/>
                      <a:pt x="5" y="411"/>
                    </a:cubicBezTo>
                    <a:cubicBezTo>
                      <a:pt x="4" y="412"/>
                      <a:pt x="4" y="412"/>
                      <a:pt x="4" y="412"/>
                    </a:cubicBezTo>
                    <a:cubicBezTo>
                      <a:pt x="5" y="411"/>
                      <a:pt x="5" y="411"/>
                      <a:pt x="5" y="411"/>
                    </a:cubicBezTo>
                    <a:cubicBezTo>
                      <a:pt x="4" y="412"/>
                      <a:pt x="4" y="412"/>
                      <a:pt x="4" y="412"/>
                    </a:cubicBezTo>
                    <a:cubicBezTo>
                      <a:pt x="5" y="411"/>
                      <a:pt x="5" y="411"/>
                      <a:pt x="5" y="411"/>
                    </a:cubicBezTo>
                    <a:cubicBezTo>
                      <a:pt x="5" y="411"/>
                      <a:pt x="5" y="411"/>
                      <a:pt x="5" y="411"/>
                    </a:cubicBezTo>
                    <a:cubicBezTo>
                      <a:pt x="4" y="412"/>
                      <a:pt x="4" y="412"/>
                      <a:pt x="4" y="412"/>
                    </a:cubicBezTo>
                    <a:cubicBezTo>
                      <a:pt x="5" y="411"/>
                      <a:pt x="5" y="411"/>
                      <a:pt x="5" y="411"/>
                    </a:cubicBezTo>
                    <a:cubicBezTo>
                      <a:pt x="4" y="412"/>
                      <a:pt x="4" y="412"/>
                      <a:pt x="4" y="412"/>
                    </a:cubicBezTo>
                    <a:cubicBezTo>
                      <a:pt x="5" y="411"/>
                      <a:pt x="5" y="411"/>
                      <a:pt x="5" y="411"/>
                    </a:cubicBezTo>
                    <a:cubicBezTo>
                      <a:pt x="5" y="411"/>
                      <a:pt x="5" y="411"/>
                      <a:pt x="5" y="411"/>
                    </a:cubicBezTo>
                    <a:cubicBezTo>
                      <a:pt x="4" y="412"/>
                      <a:pt x="4" y="412"/>
                      <a:pt x="4" y="412"/>
                    </a:cubicBezTo>
                    <a:cubicBezTo>
                      <a:pt x="5" y="411"/>
                      <a:pt x="5" y="411"/>
                      <a:pt x="5" y="411"/>
                    </a:cubicBezTo>
                    <a:cubicBezTo>
                      <a:pt x="4" y="412"/>
                      <a:pt x="4" y="412"/>
                      <a:pt x="4" y="412"/>
                    </a:cubicBezTo>
                    <a:cubicBezTo>
                      <a:pt x="5" y="412"/>
                      <a:pt x="5" y="412"/>
                      <a:pt x="5" y="412"/>
                    </a:cubicBezTo>
                    <a:cubicBezTo>
                      <a:pt x="5" y="412"/>
                      <a:pt x="5" y="412"/>
                      <a:pt x="5" y="411"/>
                    </a:cubicBezTo>
                    <a:cubicBezTo>
                      <a:pt x="4" y="412"/>
                      <a:pt x="4" y="412"/>
                      <a:pt x="4" y="412"/>
                    </a:cubicBezTo>
                    <a:cubicBezTo>
                      <a:pt x="5" y="412"/>
                      <a:pt x="5" y="412"/>
                      <a:pt x="5" y="412"/>
                    </a:cubicBezTo>
                    <a:cubicBezTo>
                      <a:pt x="4" y="412"/>
                      <a:pt x="4" y="412"/>
                      <a:pt x="4" y="412"/>
                    </a:cubicBezTo>
                    <a:cubicBezTo>
                      <a:pt x="5" y="413"/>
                      <a:pt x="5" y="413"/>
                      <a:pt x="5" y="413"/>
                    </a:cubicBezTo>
                    <a:cubicBezTo>
                      <a:pt x="4" y="412"/>
                      <a:pt x="4" y="412"/>
                      <a:pt x="4" y="412"/>
                    </a:cubicBezTo>
                    <a:cubicBezTo>
                      <a:pt x="4" y="414"/>
                      <a:pt x="4" y="414"/>
                      <a:pt x="4" y="414"/>
                    </a:cubicBezTo>
                    <a:cubicBezTo>
                      <a:pt x="5" y="413"/>
                      <a:pt x="5" y="413"/>
                      <a:pt x="5" y="413"/>
                    </a:cubicBezTo>
                    <a:cubicBezTo>
                      <a:pt x="4" y="412"/>
                      <a:pt x="4" y="412"/>
                      <a:pt x="4" y="412"/>
                    </a:cubicBezTo>
                    <a:cubicBezTo>
                      <a:pt x="4" y="414"/>
                      <a:pt x="4" y="414"/>
                      <a:pt x="4" y="414"/>
                    </a:cubicBezTo>
                    <a:cubicBezTo>
                      <a:pt x="4" y="412"/>
                      <a:pt x="4" y="412"/>
                      <a:pt x="4" y="412"/>
                    </a:cubicBezTo>
                    <a:cubicBezTo>
                      <a:pt x="4" y="414"/>
                      <a:pt x="4" y="414"/>
                      <a:pt x="4" y="414"/>
                    </a:cubicBezTo>
                    <a:cubicBezTo>
                      <a:pt x="4" y="414"/>
                      <a:pt x="4" y="414"/>
                      <a:pt x="4" y="414"/>
                    </a:cubicBezTo>
                    <a:cubicBezTo>
                      <a:pt x="4" y="412"/>
                      <a:pt x="4" y="412"/>
                      <a:pt x="4" y="412"/>
                    </a:cubicBezTo>
                    <a:cubicBezTo>
                      <a:pt x="4" y="414"/>
                      <a:pt x="4" y="414"/>
                      <a:pt x="4" y="414"/>
                    </a:cubicBezTo>
                    <a:cubicBezTo>
                      <a:pt x="4" y="413"/>
                      <a:pt x="4" y="413"/>
                      <a:pt x="4" y="413"/>
                    </a:cubicBezTo>
                    <a:cubicBezTo>
                      <a:pt x="4" y="414"/>
                      <a:pt x="4" y="414"/>
                      <a:pt x="4" y="414"/>
                    </a:cubicBezTo>
                    <a:cubicBezTo>
                      <a:pt x="4" y="414"/>
                      <a:pt x="4" y="414"/>
                      <a:pt x="4" y="414"/>
                    </a:cubicBezTo>
                    <a:cubicBezTo>
                      <a:pt x="4" y="413"/>
                      <a:pt x="4" y="413"/>
                      <a:pt x="4" y="413"/>
                    </a:cubicBezTo>
                    <a:cubicBezTo>
                      <a:pt x="4" y="414"/>
                      <a:pt x="4" y="414"/>
                      <a:pt x="4" y="414"/>
                    </a:cubicBezTo>
                    <a:cubicBezTo>
                      <a:pt x="4" y="414"/>
                      <a:pt x="5" y="414"/>
                      <a:pt x="6" y="415"/>
                    </a:cubicBezTo>
                    <a:cubicBezTo>
                      <a:pt x="11" y="417"/>
                      <a:pt x="20" y="421"/>
                      <a:pt x="28" y="425"/>
                    </a:cubicBezTo>
                    <a:cubicBezTo>
                      <a:pt x="32" y="427"/>
                      <a:pt x="36" y="429"/>
                      <a:pt x="39" y="431"/>
                    </a:cubicBezTo>
                    <a:cubicBezTo>
                      <a:pt x="40" y="432"/>
                      <a:pt x="41" y="432"/>
                      <a:pt x="42" y="433"/>
                    </a:cubicBezTo>
                    <a:cubicBezTo>
                      <a:pt x="43" y="433"/>
                      <a:pt x="43" y="433"/>
                      <a:pt x="44" y="433"/>
                    </a:cubicBezTo>
                    <a:cubicBezTo>
                      <a:pt x="44" y="433"/>
                      <a:pt x="44" y="433"/>
                      <a:pt x="45" y="433"/>
                    </a:cubicBezTo>
                    <a:cubicBezTo>
                      <a:pt x="45" y="433"/>
                      <a:pt x="45" y="433"/>
                      <a:pt x="45" y="433"/>
                    </a:cubicBezTo>
                    <a:cubicBezTo>
                      <a:pt x="45" y="433"/>
                      <a:pt x="46" y="433"/>
                      <a:pt x="46" y="433"/>
                    </a:cubicBezTo>
                    <a:cubicBezTo>
                      <a:pt x="46" y="433"/>
                      <a:pt x="46" y="433"/>
                      <a:pt x="46" y="433"/>
                    </a:cubicBezTo>
                    <a:cubicBezTo>
                      <a:pt x="46" y="432"/>
                      <a:pt x="46" y="432"/>
                      <a:pt x="46" y="432"/>
                    </a:cubicBezTo>
                    <a:cubicBezTo>
                      <a:pt x="46" y="431"/>
                      <a:pt x="46" y="431"/>
                      <a:pt x="46" y="431"/>
                    </a:cubicBezTo>
                    <a:cubicBezTo>
                      <a:pt x="46" y="430"/>
                      <a:pt x="46" y="430"/>
                      <a:pt x="46" y="430"/>
                    </a:cubicBezTo>
                    <a:cubicBezTo>
                      <a:pt x="45" y="430"/>
                      <a:pt x="44" y="429"/>
                      <a:pt x="43" y="428"/>
                    </a:cubicBezTo>
                    <a:cubicBezTo>
                      <a:pt x="33" y="422"/>
                      <a:pt x="4" y="405"/>
                      <a:pt x="4" y="405"/>
                    </a:cubicBezTo>
                    <a:cubicBezTo>
                      <a:pt x="3" y="406"/>
                      <a:pt x="3" y="406"/>
                      <a:pt x="3" y="406"/>
                    </a:cubicBezTo>
                    <a:cubicBezTo>
                      <a:pt x="2" y="407"/>
                      <a:pt x="2" y="407"/>
                      <a:pt x="2" y="407"/>
                    </a:cubicBezTo>
                    <a:cubicBezTo>
                      <a:pt x="2" y="407"/>
                      <a:pt x="12" y="412"/>
                      <a:pt x="23" y="418"/>
                    </a:cubicBezTo>
                    <a:cubicBezTo>
                      <a:pt x="28" y="420"/>
                      <a:pt x="33" y="423"/>
                      <a:pt x="37" y="425"/>
                    </a:cubicBezTo>
                    <a:cubicBezTo>
                      <a:pt x="39" y="426"/>
                      <a:pt x="41" y="427"/>
                      <a:pt x="42" y="427"/>
                    </a:cubicBezTo>
                    <a:cubicBezTo>
                      <a:pt x="43" y="428"/>
                      <a:pt x="43" y="428"/>
                      <a:pt x="44" y="428"/>
                    </a:cubicBezTo>
                    <a:cubicBezTo>
                      <a:pt x="44" y="428"/>
                      <a:pt x="44" y="428"/>
                      <a:pt x="44" y="428"/>
                    </a:cubicBezTo>
                    <a:cubicBezTo>
                      <a:pt x="44" y="428"/>
                      <a:pt x="45" y="428"/>
                      <a:pt x="45" y="428"/>
                    </a:cubicBezTo>
                    <a:cubicBezTo>
                      <a:pt x="45" y="428"/>
                      <a:pt x="45" y="428"/>
                      <a:pt x="45" y="428"/>
                    </a:cubicBezTo>
                    <a:cubicBezTo>
                      <a:pt x="46" y="428"/>
                      <a:pt x="46" y="428"/>
                      <a:pt x="46" y="428"/>
                    </a:cubicBezTo>
                    <a:cubicBezTo>
                      <a:pt x="46" y="428"/>
                      <a:pt x="46" y="428"/>
                      <a:pt x="46" y="428"/>
                    </a:cubicBezTo>
                    <a:cubicBezTo>
                      <a:pt x="46" y="427"/>
                      <a:pt x="46" y="427"/>
                      <a:pt x="46" y="427"/>
                    </a:cubicBezTo>
                    <a:cubicBezTo>
                      <a:pt x="46" y="426"/>
                      <a:pt x="46" y="426"/>
                      <a:pt x="46" y="426"/>
                    </a:cubicBezTo>
                    <a:cubicBezTo>
                      <a:pt x="46" y="425"/>
                      <a:pt x="45" y="425"/>
                      <a:pt x="45" y="425"/>
                    </a:cubicBezTo>
                    <a:cubicBezTo>
                      <a:pt x="43" y="423"/>
                      <a:pt x="40" y="421"/>
                      <a:pt x="36" y="419"/>
                    </a:cubicBezTo>
                    <a:cubicBezTo>
                      <a:pt x="29" y="415"/>
                      <a:pt x="21" y="410"/>
                      <a:pt x="15" y="406"/>
                    </a:cubicBezTo>
                    <a:cubicBezTo>
                      <a:pt x="12" y="404"/>
                      <a:pt x="9" y="402"/>
                      <a:pt x="7" y="401"/>
                    </a:cubicBezTo>
                    <a:cubicBezTo>
                      <a:pt x="6" y="401"/>
                      <a:pt x="5" y="400"/>
                      <a:pt x="4" y="400"/>
                    </a:cubicBezTo>
                    <a:cubicBezTo>
                      <a:pt x="4" y="399"/>
                      <a:pt x="4" y="399"/>
                      <a:pt x="4" y="399"/>
                    </a:cubicBezTo>
                    <a:cubicBezTo>
                      <a:pt x="4" y="399"/>
                      <a:pt x="4" y="399"/>
                      <a:pt x="4" y="399"/>
                    </a:cubicBezTo>
                    <a:cubicBezTo>
                      <a:pt x="4" y="399"/>
                      <a:pt x="4" y="399"/>
                      <a:pt x="4" y="399"/>
                    </a:cubicBezTo>
                    <a:cubicBezTo>
                      <a:pt x="3" y="400"/>
                      <a:pt x="3" y="400"/>
                      <a:pt x="3" y="400"/>
                    </a:cubicBezTo>
                    <a:cubicBezTo>
                      <a:pt x="4" y="399"/>
                      <a:pt x="4" y="399"/>
                      <a:pt x="4" y="399"/>
                    </a:cubicBezTo>
                    <a:cubicBezTo>
                      <a:pt x="4" y="399"/>
                      <a:pt x="4" y="399"/>
                      <a:pt x="4" y="399"/>
                    </a:cubicBezTo>
                    <a:cubicBezTo>
                      <a:pt x="3" y="400"/>
                      <a:pt x="3" y="400"/>
                      <a:pt x="3" y="400"/>
                    </a:cubicBezTo>
                    <a:cubicBezTo>
                      <a:pt x="4" y="399"/>
                      <a:pt x="4" y="399"/>
                      <a:pt x="4" y="399"/>
                    </a:cubicBezTo>
                    <a:cubicBezTo>
                      <a:pt x="3" y="400"/>
                      <a:pt x="3" y="400"/>
                      <a:pt x="3" y="400"/>
                    </a:cubicBezTo>
                    <a:cubicBezTo>
                      <a:pt x="4" y="400"/>
                      <a:pt x="4" y="400"/>
                      <a:pt x="4" y="400"/>
                    </a:cubicBezTo>
                    <a:cubicBezTo>
                      <a:pt x="4" y="399"/>
                      <a:pt x="4" y="399"/>
                      <a:pt x="4" y="399"/>
                    </a:cubicBezTo>
                    <a:cubicBezTo>
                      <a:pt x="3" y="400"/>
                      <a:pt x="3" y="400"/>
                      <a:pt x="3" y="400"/>
                    </a:cubicBezTo>
                    <a:cubicBezTo>
                      <a:pt x="4" y="400"/>
                      <a:pt x="4" y="400"/>
                      <a:pt x="4" y="400"/>
                    </a:cubicBezTo>
                    <a:cubicBezTo>
                      <a:pt x="3" y="400"/>
                      <a:pt x="3" y="400"/>
                      <a:pt x="3" y="400"/>
                    </a:cubicBezTo>
                    <a:cubicBezTo>
                      <a:pt x="4" y="400"/>
                      <a:pt x="4" y="400"/>
                      <a:pt x="4" y="400"/>
                    </a:cubicBezTo>
                    <a:cubicBezTo>
                      <a:pt x="4" y="400"/>
                      <a:pt x="4" y="400"/>
                      <a:pt x="4" y="400"/>
                    </a:cubicBezTo>
                    <a:cubicBezTo>
                      <a:pt x="3" y="400"/>
                      <a:pt x="3" y="400"/>
                      <a:pt x="3" y="400"/>
                    </a:cubicBezTo>
                    <a:cubicBezTo>
                      <a:pt x="4" y="400"/>
                      <a:pt x="4" y="400"/>
                      <a:pt x="4" y="400"/>
                    </a:cubicBezTo>
                    <a:cubicBezTo>
                      <a:pt x="3" y="400"/>
                      <a:pt x="3" y="400"/>
                      <a:pt x="3" y="400"/>
                    </a:cubicBezTo>
                    <a:cubicBezTo>
                      <a:pt x="4" y="401"/>
                      <a:pt x="4" y="401"/>
                      <a:pt x="4" y="401"/>
                    </a:cubicBezTo>
                    <a:cubicBezTo>
                      <a:pt x="3" y="401"/>
                      <a:pt x="3" y="401"/>
                      <a:pt x="3" y="401"/>
                    </a:cubicBezTo>
                    <a:cubicBezTo>
                      <a:pt x="3" y="402"/>
                      <a:pt x="3" y="402"/>
                      <a:pt x="3" y="402"/>
                    </a:cubicBezTo>
                    <a:cubicBezTo>
                      <a:pt x="3" y="402"/>
                      <a:pt x="4" y="402"/>
                      <a:pt x="4" y="401"/>
                    </a:cubicBezTo>
                    <a:cubicBezTo>
                      <a:pt x="3" y="401"/>
                      <a:pt x="3" y="401"/>
                      <a:pt x="3" y="401"/>
                    </a:cubicBezTo>
                    <a:cubicBezTo>
                      <a:pt x="3" y="402"/>
                      <a:pt x="3" y="402"/>
                      <a:pt x="3" y="402"/>
                    </a:cubicBezTo>
                    <a:cubicBezTo>
                      <a:pt x="3" y="401"/>
                      <a:pt x="3" y="401"/>
                      <a:pt x="3" y="401"/>
                    </a:cubicBezTo>
                    <a:cubicBezTo>
                      <a:pt x="3" y="402"/>
                      <a:pt x="3" y="402"/>
                      <a:pt x="3" y="402"/>
                    </a:cubicBezTo>
                    <a:cubicBezTo>
                      <a:pt x="3" y="402"/>
                      <a:pt x="3" y="402"/>
                      <a:pt x="3" y="402"/>
                    </a:cubicBezTo>
                    <a:cubicBezTo>
                      <a:pt x="3" y="401"/>
                      <a:pt x="3" y="401"/>
                      <a:pt x="3" y="401"/>
                    </a:cubicBezTo>
                    <a:cubicBezTo>
                      <a:pt x="3" y="402"/>
                      <a:pt x="3" y="402"/>
                      <a:pt x="3" y="402"/>
                    </a:cubicBezTo>
                    <a:cubicBezTo>
                      <a:pt x="3" y="401"/>
                      <a:pt x="3" y="401"/>
                      <a:pt x="3" y="401"/>
                    </a:cubicBezTo>
                    <a:cubicBezTo>
                      <a:pt x="3" y="402"/>
                      <a:pt x="3" y="402"/>
                      <a:pt x="3" y="402"/>
                    </a:cubicBezTo>
                    <a:cubicBezTo>
                      <a:pt x="3" y="402"/>
                      <a:pt x="3" y="402"/>
                      <a:pt x="3" y="402"/>
                    </a:cubicBezTo>
                    <a:cubicBezTo>
                      <a:pt x="3" y="401"/>
                      <a:pt x="3" y="401"/>
                      <a:pt x="3" y="401"/>
                    </a:cubicBezTo>
                    <a:cubicBezTo>
                      <a:pt x="3" y="402"/>
                      <a:pt x="3" y="402"/>
                      <a:pt x="3" y="402"/>
                    </a:cubicBezTo>
                    <a:cubicBezTo>
                      <a:pt x="3" y="402"/>
                      <a:pt x="3" y="402"/>
                      <a:pt x="3" y="402"/>
                    </a:cubicBezTo>
                    <a:cubicBezTo>
                      <a:pt x="6" y="403"/>
                      <a:pt x="17" y="408"/>
                      <a:pt x="26" y="412"/>
                    </a:cubicBezTo>
                    <a:cubicBezTo>
                      <a:pt x="31" y="414"/>
                      <a:pt x="35" y="416"/>
                      <a:pt x="38" y="418"/>
                    </a:cubicBezTo>
                    <a:cubicBezTo>
                      <a:pt x="42" y="419"/>
                      <a:pt x="44" y="420"/>
                      <a:pt x="44" y="420"/>
                    </a:cubicBezTo>
                    <a:cubicBezTo>
                      <a:pt x="45" y="421"/>
                      <a:pt x="45" y="420"/>
                      <a:pt x="46" y="420"/>
                    </a:cubicBezTo>
                    <a:cubicBezTo>
                      <a:pt x="46" y="419"/>
                      <a:pt x="46" y="418"/>
                      <a:pt x="45" y="418"/>
                    </a:cubicBezTo>
                    <a:cubicBezTo>
                      <a:pt x="45" y="418"/>
                      <a:pt x="43" y="416"/>
                      <a:pt x="39" y="414"/>
                    </a:cubicBezTo>
                    <a:cubicBezTo>
                      <a:pt x="33" y="410"/>
                      <a:pt x="24" y="405"/>
                      <a:pt x="16" y="401"/>
                    </a:cubicBezTo>
                    <a:cubicBezTo>
                      <a:pt x="13" y="398"/>
                      <a:pt x="9" y="396"/>
                      <a:pt x="7" y="394"/>
                    </a:cubicBezTo>
                    <a:cubicBezTo>
                      <a:pt x="6" y="394"/>
                      <a:pt x="5" y="393"/>
                      <a:pt x="4" y="392"/>
                    </a:cubicBezTo>
                    <a:cubicBezTo>
                      <a:pt x="3" y="392"/>
                      <a:pt x="3" y="392"/>
                      <a:pt x="3" y="392"/>
                    </a:cubicBezTo>
                    <a:cubicBezTo>
                      <a:pt x="3" y="392"/>
                      <a:pt x="3" y="392"/>
                      <a:pt x="3" y="392"/>
                    </a:cubicBezTo>
                    <a:cubicBezTo>
                      <a:pt x="3" y="392"/>
                      <a:pt x="3" y="392"/>
                      <a:pt x="3" y="392"/>
                    </a:cubicBezTo>
                    <a:cubicBezTo>
                      <a:pt x="3" y="392"/>
                      <a:pt x="3" y="392"/>
                      <a:pt x="3" y="392"/>
                    </a:cubicBezTo>
                    <a:cubicBezTo>
                      <a:pt x="3" y="392"/>
                      <a:pt x="3" y="392"/>
                      <a:pt x="3" y="392"/>
                    </a:cubicBezTo>
                    <a:cubicBezTo>
                      <a:pt x="3" y="392"/>
                      <a:pt x="3" y="392"/>
                      <a:pt x="3" y="392"/>
                    </a:cubicBezTo>
                    <a:cubicBezTo>
                      <a:pt x="3" y="392"/>
                      <a:pt x="3" y="392"/>
                      <a:pt x="3" y="392"/>
                    </a:cubicBezTo>
                    <a:cubicBezTo>
                      <a:pt x="2" y="393"/>
                      <a:pt x="2" y="393"/>
                      <a:pt x="2" y="393"/>
                    </a:cubicBezTo>
                    <a:cubicBezTo>
                      <a:pt x="4" y="393"/>
                      <a:pt x="4" y="393"/>
                      <a:pt x="4" y="393"/>
                    </a:cubicBezTo>
                    <a:cubicBezTo>
                      <a:pt x="4" y="392"/>
                      <a:pt x="3" y="392"/>
                      <a:pt x="3" y="392"/>
                    </a:cubicBezTo>
                    <a:cubicBezTo>
                      <a:pt x="2" y="393"/>
                      <a:pt x="2" y="393"/>
                      <a:pt x="2" y="393"/>
                    </a:cubicBezTo>
                    <a:cubicBezTo>
                      <a:pt x="4" y="393"/>
                      <a:pt x="4" y="393"/>
                      <a:pt x="4" y="393"/>
                    </a:cubicBezTo>
                    <a:cubicBezTo>
                      <a:pt x="2" y="393"/>
                      <a:pt x="2" y="393"/>
                      <a:pt x="2" y="393"/>
                    </a:cubicBezTo>
                    <a:cubicBezTo>
                      <a:pt x="3" y="393"/>
                      <a:pt x="3" y="393"/>
                      <a:pt x="3" y="393"/>
                    </a:cubicBezTo>
                    <a:cubicBezTo>
                      <a:pt x="4" y="393"/>
                      <a:pt x="4" y="393"/>
                      <a:pt x="4" y="393"/>
                    </a:cubicBezTo>
                    <a:cubicBezTo>
                      <a:pt x="2" y="393"/>
                      <a:pt x="2" y="393"/>
                      <a:pt x="2" y="393"/>
                    </a:cubicBezTo>
                    <a:cubicBezTo>
                      <a:pt x="3" y="393"/>
                      <a:pt x="3" y="393"/>
                      <a:pt x="3" y="393"/>
                    </a:cubicBezTo>
                    <a:cubicBezTo>
                      <a:pt x="2" y="393"/>
                      <a:pt x="2" y="393"/>
                      <a:pt x="2" y="393"/>
                    </a:cubicBezTo>
                    <a:cubicBezTo>
                      <a:pt x="1" y="394"/>
                      <a:pt x="1" y="394"/>
                      <a:pt x="1" y="394"/>
                    </a:cubicBezTo>
                    <a:cubicBezTo>
                      <a:pt x="1" y="394"/>
                      <a:pt x="12" y="399"/>
                      <a:pt x="23" y="404"/>
                    </a:cubicBezTo>
                    <a:cubicBezTo>
                      <a:pt x="28" y="407"/>
                      <a:pt x="33" y="409"/>
                      <a:pt x="37" y="411"/>
                    </a:cubicBezTo>
                    <a:cubicBezTo>
                      <a:pt x="40" y="412"/>
                      <a:pt x="41" y="413"/>
                      <a:pt x="43" y="414"/>
                    </a:cubicBezTo>
                    <a:cubicBezTo>
                      <a:pt x="43" y="414"/>
                      <a:pt x="44" y="414"/>
                      <a:pt x="44" y="414"/>
                    </a:cubicBezTo>
                    <a:cubicBezTo>
                      <a:pt x="45" y="415"/>
                      <a:pt x="45" y="415"/>
                      <a:pt x="45" y="415"/>
                    </a:cubicBezTo>
                    <a:cubicBezTo>
                      <a:pt x="45" y="415"/>
                      <a:pt x="45" y="415"/>
                      <a:pt x="45" y="415"/>
                    </a:cubicBezTo>
                    <a:cubicBezTo>
                      <a:pt x="45" y="415"/>
                      <a:pt x="45" y="415"/>
                      <a:pt x="45" y="415"/>
                    </a:cubicBezTo>
                    <a:cubicBezTo>
                      <a:pt x="46" y="415"/>
                      <a:pt x="46" y="415"/>
                      <a:pt x="46" y="415"/>
                    </a:cubicBezTo>
                    <a:cubicBezTo>
                      <a:pt x="46" y="415"/>
                      <a:pt x="46" y="415"/>
                      <a:pt x="47" y="414"/>
                    </a:cubicBezTo>
                    <a:cubicBezTo>
                      <a:pt x="47" y="414"/>
                      <a:pt x="47" y="414"/>
                      <a:pt x="47" y="414"/>
                    </a:cubicBezTo>
                    <a:cubicBezTo>
                      <a:pt x="47" y="413"/>
                      <a:pt x="47" y="413"/>
                      <a:pt x="47" y="413"/>
                    </a:cubicBezTo>
                    <a:cubicBezTo>
                      <a:pt x="47" y="413"/>
                      <a:pt x="47" y="413"/>
                      <a:pt x="47" y="413"/>
                    </a:cubicBezTo>
                    <a:cubicBezTo>
                      <a:pt x="46" y="412"/>
                      <a:pt x="46" y="412"/>
                      <a:pt x="46" y="412"/>
                    </a:cubicBezTo>
                    <a:cubicBezTo>
                      <a:pt x="46" y="412"/>
                      <a:pt x="46" y="412"/>
                      <a:pt x="45" y="411"/>
                    </a:cubicBezTo>
                    <a:cubicBezTo>
                      <a:pt x="42" y="409"/>
                      <a:pt x="32" y="403"/>
                      <a:pt x="22" y="397"/>
                    </a:cubicBezTo>
                    <a:cubicBezTo>
                      <a:pt x="13" y="391"/>
                      <a:pt x="4" y="386"/>
                      <a:pt x="4" y="386"/>
                    </a:cubicBezTo>
                    <a:cubicBezTo>
                      <a:pt x="3" y="387"/>
                      <a:pt x="3" y="387"/>
                      <a:pt x="3" y="387"/>
                    </a:cubicBezTo>
                    <a:cubicBezTo>
                      <a:pt x="2" y="388"/>
                      <a:pt x="2" y="388"/>
                      <a:pt x="2" y="388"/>
                    </a:cubicBezTo>
                    <a:cubicBezTo>
                      <a:pt x="43" y="408"/>
                      <a:pt x="43" y="408"/>
                      <a:pt x="43" y="408"/>
                    </a:cubicBezTo>
                    <a:cubicBezTo>
                      <a:pt x="44" y="408"/>
                      <a:pt x="44" y="408"/>
                      <a:pt x="45" y="407"/>
                    </a:cubicBezTo>
                    <a:cubicBezTo>
                      <a:pt x="45" y="407"/>
                      <a:pt x="45" y="407"/>
                      <a:pt x="45" y="406"/>
                    </a:cubicBezTo>
                    <a:cubicBezTo>
                      <a:pt x="45" y="406"/>
                      <a:pt x="45" y="405"/>
                      <a:pt x="45" y="405"/>
                    </a:cubicBezTo>
                    <a:cubicBezTo>
                      <a:pt x="45" y="405"/>
                      <a:pt x="45" y="405"/>
                      <a:pt x="45" y="405"/>
                    </a:cubicBezTo>
                    <a:cubicBezTo>
                      <a:pt x="45" y="405"/>
                      <a:pt x="44" y="405"/>
                      <a:pt x="44" y="404"/>
                    </a:cubicBezTo>
                    <a:cubicBezTo>
                      <a:pt x="41" y="402"/>
                      <a:pt x="31" y="397"/>
                      <a:pt x="21" y="391"/>
                    </a:cubicBezTo>
                    <a:cubicBezTo>
                      <a:pt x="17" y="388"/>
                      <a:pt x="12" y="386"/>
                      <a:pt x="9" y="383"/>
                    </a:cubicBezTo>
                    <a:cubicBezTo>
                      <a:pt x="7" y="382"/>
                      <a:pt x="6" y="381"/>
                      <a:pt x="5" y="381"/>
                    </a:cubicBezTo>
                    <a:cubicBezTo>
                      <a:pt x="5" y="380"/>
                      <a:pt x="4" y="380"/>
                      <a:pt x="4" y="380"/>
                    </a:cubicBezTo>
                    <a:cubicBezTo>
                      <a:pt x="4" y="380"/>
                      <a:pt x="4" y="380"/>
                      <a:pt x="4" y="380"/>
                    </a:cubicBezTo>
                    <a:cubicBezTo>
                      <a:pt x="4" y="380"/>
                      <a:pt x="4" y="380"/>
                      <a:pt x="4" y="380"/>
                    </a:cubicBezTo>
                    <a:cubicBezTo>
                      <a:pt x="3" y="381"/>
                      <a:pt x="3" y="381"/>
                      <a:pt x="3" y="381"/>
                    </a:cubicBezTo>
                    <a:cubicBezTo>
                      <a:pt x="4" y="381"/>
                      <a:pt x="4" y="381"/>
                      <a:pt x="4" y="381"/>
                    </a:cubicBezTo>
                    <a:cubicBezTo>
                      <a:pt x="4" y="380"/>
                      <a:pt x="4" y="380"/>
                      <a:pt x="4" y="380"/>
                    </a:cubicBezTo>
                    <a:cubicBezTo>
                      <a:pt x="3" y="381"/>
                      <a:pt x="3" y="381"/>
                      <a:pt x="3" y="381"/>
                    </a:cubicBezTo>
                    <a:cubicBezTo>
                      <a:pt x="4" y="381"/>
                      <a:pt x="4" y="381"/>
                      <a:pt x="4" y="381"/>
                    </a:cubicBezTo>
                    <a:cubicBezTo>
                      <a:pt x="3" y="381"/>
                      <a:pt x="3" y="381"/>
                      <a:pt x="3" y="381"/>
                    </a:cubicBezTo>
                    <a:cubicBezTo>
                      <a:pt x="4" y="381"/>
                      <a:pt x="4" y="381"/>
                      <a:pt x="4" y="381"/>
                    </a:cubicBezTo>
                    <a:cubicBezTo>
                      <a:pt x="4" y="381"/>
                      <a:pt x="4" y="381"/>
                      <a:pt x="4" y="381"/>
                    </a:cubicBezTo>
                    <a:cubicBezTo>
                      <a:pt x="3" y="381"/>
                      <a:pt x="3" y="381"/>
                      <a:pt x="3" y="381"/>
                    </a:cubicBezTo>
                    <a:cubicBezTo>
                      <a:pt x="4" y="381"/>
                      <a:pt x="4" y="381"/>
                      <a:pt x="4" y="381"/>
                    </a:cubicBezTo>
                    <a:cubicBezTo>
                      <a:pt x="4" y="381"/>
                      <a:pt x="4" y="381"/>
                      <a:pt x="4" y="381"/>
                    </a:cubicBezTo>
                    <a:cubicBezTo>
                      <a:pt x="3" y="380"/>
                      <a:pt x="3" y="380"/>
                      <a:pt x="3" y="380"/>
                    </a:cubicBezTo>
                    <a:cubicBezTo>
                      <a:pt x="3" y="382"/>
                      <a:pt x="3" y="382"/>
                      <a:pt x="3" y="382"/>
                    </a:cubicBezTo>
                    <a:cubicBezTo>
                      <a:pt x="3" y="382"/>
                      <a:pt x="4" y="382"/>
                      <a:pt x="4" y="381"/>
                    </a:cubicBezTo>
                    <a:cubicBezTo>
                      <a:pt x="3" y="380"/>
                      <a:pt x="3" y="380"/>
                      <a:pt x="3" y="380"/>
                    </a:cubicBezTo>
                    <a:cubicBezTo>
                      <a:pt x="3" y="382"/>
                      <a:pt x="3" y="382"/>
                      <a:pt x="3" y="382"/>
                    </a:cubicBezTo>
                    <a:cubicBezTo>
                      <a:pt x="3" y="381"/>
                      <a:pt x="3" y="381"/>
                      <a:pt x="3" y="381"/>
                    </a:cubicBezTo>
                    <a:cubicBezTo>
                      <a:pt x="3" y="382"/>
                      <a:pt x="3" y="382"/>
                      <a:pt x="3" y="382"/>
                    </a:cubicBezTo>
                    <a:cubicBezTo>
                      <a:pt x="3" y="382"/>
                      <a:pt x="3" y="382"/>
                      <a:pt x="3" y="382"/>
                    </a:cubicBezTo>
                    <a:cubicBezTo>
                      <a:pt x="3" y="381"/>
                      <a:pt x="3" y="381"/>
                      <a:pt x="3" y="381"/>
                    </a:cubicBezTo>
                    <a:cubicBezTo>
                      <a:pt x="3" y="382"/>
                      <a:pt x="3" y="382"/>
                      <a:pt x="3" y="382"/>
                    </a:cubicBezTo>
                    <a:cubicBezTo>
                      <a:pt x="3" y="381"/>
                      <a:pt x="3" y="381"/>
                      <a:pt x="3" y="381"/>
                    </a:cubicBezTo>
                    <a:cubicBezTo>
                      <a:pt x="3" y="382"/>
                      <a:pt x="3" y="382"/>
                      <a:pt x="3" y="382"/>
                    </a:cubicBezTo>
                    <a:cubicBezTo>
                      <a:pt x="3" y="382"/>
                      <a:pt x="3" y="382"/>
                      <a:pt x="3" y="382"/>
                    </a:cubicBezTo>
                    <a:cubicBezTo>
                      <a:pt x="3" y="381"/>
                      <a:pt x="3" y="381"/>
                      <a:pt x="3" y="381"/>
                    </a:cubicBezTo>
                    <a:cubicBezTo>
                      <a:pt x="3" y="382"/>
                      <a:pt x="3" y="382"/>
                      <a:pt x="3" y="382"/>
                    </a:cubicBezTo>
                    <a:cubicBezTo>
                      <a:pt x="3" y="382"/>
                      <a:pt x="4" y="382"/>
                      <a:pt x="5" y="383"/>
                    </a:cubicBezTo>
                    <a:cubicBezTo>
                      <a:pt x="10" y="385"/>
                      <a:pt x="19" y="390"/>
                      <a:pt x="27" y="394"/>
                    </a:cubicBezTo>
                    <a:cubicBezTo>
                      <a:pt x="31" y="396"/>
                      <a:pt x="35" y="398"/>
                      <a:pt x="38" y="400"/>
                    </a:cubicBezTo>
                    <a:cubicBezTo>
                      <a:pt x="41" y="401"/>
                      <a:pt x="43" y="402"/>
                      <a:pt x="43" y="402"/>
                    </a:cubicBezTo>
                    <a:cubicBezTo>
                      <a:pt x="43" y="403"/>
                      <a:pt x="44" y="402"/>
                      <a:pt x="45" y="402"/>
                    </a:cubicBezTo>
                    <a:cubicBezTo>
                      <a:pt x="45" y="401"/>
                      <a:pt x="45" y="400"/>
                      <a:pt x="44" y="400"/>
                    </a:cubicBezTo>
                    <a:cubicBezTo>
                      <a:pt x="4" y="375"/>
                      <a:pt x="4" y="375"/>
                      <a:pt x="4" y="375"/>
                    </a:cubicBezTo>
                    <a:cubicBezTo>
                      <a:pt x="3" y="376"/>
                      <a:pt x="3" y="376"/>
                      <a:pt x="3" y="376"/>
                    </a:cubicBezTo>
                    <a:cubicBezTo>
                      <a:pt x="3" y="377"/>
                      <a:pt x="3" y="377"/>
                      <a:pt x="3" y="377"/>
                    </a:cubicBezTo>
                    <a:cubicBezTo>
                      <a:pt x="3" y="377"/>
                      <a:pt x="12" y="382"/>
                      <a:pt x="23" y="387"/>
                    </a:cubicBezTo>
                    <a:cubicBezTo>
                      <a:pt x="28" y="389"/>
                      <a:pt x="33" y="392"/>
                      <a:pt x="37" y="394"/>
                    </a:cubicBezTo>
                    <a:cubicBezTo>
                      <a:pt x="39" y="394"/>
                      <a:pt x="40" y="395"/>
                      <a:pt x="41" y="396"/>
                    </a:cubicBezTo>
                    <a:cubicBezTo>
                      <a:pt x="42" y="396"/>
                      <a:pt x="43" y="396"/>
                      <a:pt x="43" y="396"/>
                    </a:cubicBezTo>
                    <a:cubicBezTo>
                      <a:pt x="43" y="397"/>
                      <a:pt x="43" y="397"/>
                      <a:pt x="43" y="397"/>
                    </a:cubicBezTo>
                    <a:cubicBezTo>
                      <a:pt x="44" y="397"/>
                      <a:pt x="44" y="397"/>
                      <a:pt x="44" y="397"/>
                    </a:cubicBezTo>
                    <a:cubicBezTo>
                      <a:pt x="44" y="397"/>
                      <a:pt x="44" y="397"/>
                      <a:pt x="44" y="397"/>
                    </a:cubicBezTo>
                    <a:cubicBezTo>
                      <a:pt x="45" y="397"/>
                      <a:pt x="45" y="397"/>
                      <a:pt x="45" y="397"/>
                    </a:cubicBezTo>
                    <a:cubicBezTo>
                      <a:pt x="45" y="396"/>
                      <a:pt x="45" y="396"/>
                      <a:pt x="45" y="396"/>
                    </a:cubicBezTo>
                    <a:cubicBezTo>
                      <a:pt x="46" y="396"/>
                      <a:pt x="46" y="395"/>
                      <a:pt x="46" y="395"/>
                    </a:cubicBezTo>
                    <a:cubicBezTo>
                      <a:pt x="46" y="395"/>
                      <a:pt x="45" y="394"/>
                      <a:pt x="45" y="394"/>
                    </a:cubicBezTo>
                    <a:cubicBezTo>
                      <a:pt x="29" y="384"/>
                      <a:pt x="29" y="384"/>
                      <a:pt x="29" y="384"/>
                    </a:cubicBezTo>
                    <a:cubicBezTo>
                      <a:pt x="43" y="391"/>
                      <a:pt x="43" y="391"/>
                      <a:pt x="43" y="391"/>
                    </a:cubicBezTo>
                    <a:cubicBezTo>
                      <a:pt x="44" y="391"/>
                      <a:pt x="45" y="391"/>
                      <a:pt x="45" y="390"/>
                    </a:cubicBezTo>
                    <a:cubicBezTo>
                      <a:pt x="45" y="390"/>
                      <a:pt x="45" y="390"/>
                      <a:pt x="45" y="390"/>
                    </a:cubicBezTo>
                    <a:cubicBezTo>
                      <a:pt x="45" y="389"/>
                      <a:pt x="45" y="389"/>
                      <a:pt x="45" y="389"/>
                    </a:cubicBezTo>
                    <a:cubicBezTo>
                      <a:pt x="45" y="388"/>
                      <a:pt x="45" y="388"/>
                      <a:pt x="45" y="388"/>
                    </a:cubicBezTo>
                    <a:cubicBezTo>
                      <a:pt x="44" y="388"/>
                      <a:pt x="43" y="387"/>
                      <a:pt x="42" y="386"/>
                    </a:cubicBezTo>
                    <a:cubicBezTo>
                      <a:pt x="32" y="380"/>
                      <a:pt x="4" y="363"/>
                      <a:pt x="4" y="363"/>
                    </a:cubicBezTo>
                    <a:cubicBezTo>
                      <a:pt x="3" y="364"/>
                      <a:pt x="3" y="364"/>
                      <a:pt x="3" y="364"/>
                    </a:cubicBezTo>
                    <a:cubicBezTo>
                      <a:pt x="3" y="366"/>
                      <a:pt x="3" y="366"/>
                      <a:pt x="3" y="366"/>
                    </a:cubicBezTo>
                    <a:cubicBezTo>
                      <a:pt x="43" y="385"/>
                      <a:pt x="43" y="385"/>
                      <a:pt x="43" y="385"/>
                    </a:cubicBezTo>
                    <a:cubicBezTo>
                      <a:pt x="44" y="385"/>
                      <a:pt x="44" y="385"/>
                      <a:pt x="45" y="384"/>
                    </a:cubicBezTo>
                    <a:cubicBezTo>
                      <a:pt x="45" y="384"/>
                      <a:pt x="45" y="383"/>
                      <a:pt x="44" y="382"/>
                    </a:cubicBezTo>
                    <a:cubicBezTo>
                      <a:pt x="34" y="376"/>
                      <a:pt x="34" y="376"/>
                      <a:pt x="34" y="376"/>
                    </a:cubicBezTo>
                    <a:cubicBezTo>
                      <a:pt x="44" y="381"/>
                      <a:pt x="44" y="381"/>
                      <a:pt x="44" y="381"/>
                    </a:cubicBezTo>
                    <a:cubicBezTo>
                      <a:pt x="45" y="382"/>
                      <a:pt x="46" y="381"/>
                      <a:pt x="46" y="381"/>
                    </a:cubicBezTo>
                    <a:cubicBezTo>
                      <a:pt x="47" y="380"/>
                      <a:pt x="47" y="379"/>
                      <a:pt x="46" y="379"/>
                    </a:cubicBezTo>
                    <a:cubicBezTo>
                      <a:pt x="28" y="368"/>
                      <a:pt x="28" y="368"/>
                      <a:pt x="28" y="368"/>
                    </a:cubicBezTo>
                    <a:cubicBezTo>
                      <a:pt x="44" y="375"/>
                      <a:pt x="44" y="375"/>
                      <a:pt x="44" y="375"/>
                    </a:cubicBezTo>
                    <a:cubicBezTo>
                      <a:pt x="44" y="376"/>
                      <a:pt x="45" y="375"/>
                      <a:pt x="46" y="375"/>
                    </a:cubicBezTo>
                    <a:cubicBezTo>
                      <a:pt x="46" y="374"/>
                      <a:pt x="46" y="373"/>
                      <a:pt x="45" y="373"/>
                    </a:cubicBezTo>
                    <a:cubicBezTo>
                      <a:pt x="28" y="362"/>
                      <a:pt x="28" y="362"/>
                      <a:pt x="28" y="362"/>
                    </a:cubicBezTo>
                    <a:cubicBezTo>
                      <a:pt x="43" y="370"/>
                      <a:pt x="43" y="370"/>
                      <a:pt x="43" y="370"/>
                    </a:cubicBezTo>
                    <a:cubicBezTo>
                      <a:pt x="44" y="370"/>
                      <a:pt x="45" y="370"/>
                      <a:pt x="45" y="369"/>
                    </a:cubicBezTo>
                    <a:cubicBezTo>
                      <a:pt x="46" y="368"/>
                      <a:pt x="46" y="368"/>
                      <a:pt x="46" y="368"/>
                    </a:cubicBezTo>
                    <a:cubicBezTo>
                      <a:pt x="46" y="368"/>
                      <a:pt x="45" y="367"/>
                      <a:pt x="45" y="367"/>
                    </a:cubicBezTo>
                    <a:cubicBezTo>
                      <a:pt x="45" y="367"/>
                      <a:pt x="45" y="367"/>
                      <a:pt x="45" y="367"/>
                    </a:cubicBezTo>
                    <a:cubicBezTo>
                      <a:pt x="44" y="366"/>
                      <a:pt x="43" y="366"/>
                      <a:pt x="42" y="365"/>
                    </a:cubicBezTo>
                    <a:cubicBezTo>
                      <a:pt x="32" y="358"/>
                      <a:pt x="4" y="341"/>
                      <a:pt x="4" y="341"/>
                    </a:cubicBezTo>
                    <a:cubicBezTo>
                      <a:pt x="3" y="343"/>
                      <a:pt x="3" y="343"/>
                      <a:pt x="3" y="343"/>
                    </a:cubicBezTo>
                    <a:cubicBezTo>
                      <a:pt x="5" y="344"/>
                      <a:pt x="5" y="344"/>
                      <a:pt x="5" y="344"/>
                    </a:cubicBezTo>
                    <a:cubicBezTo>
                      <a:pt x="3" y="343"/>
                      <a:pt x="3" y="343"/>
                      <a:pt x="3" y="343"/>
                    </a:cubicBezTo>
                    <a:cubicBezTo>
                      <a:pt x="4" y="344"/>
                      <a:pt x="4" y="344"/>
                      <a:pt x="4" y="344"/>
                    </a:cubicBezTo>
                    <a:cubicBezTo>
                      <a:pt x="4" y="344"/>
                      <a:pt x="4" y="344"/>
                      <a:pt x="5" y="344"/>
                    </a:cubicBezTo>
                    <a:cubicBezTo>
                      <a:pt x="3" y="343"/>
                      <a:pt x="3" y="343"/>
                      <a:pt x="3" y="343"/>
                    </a:cubicBezTo>
                    <a:cubicBezTo>
                      <a:pt x="4" y="344"/>
                      <a:pt x="4" y="344"/>
                      <a:pt x="4" y="344"/>
                    </a:cubicBezTo>
                    <a:cubicBezTo>
                      <a:pt x="3" y="343"/>
                      <a:pt x="3" y="343"/>
                      <a:pt x="3" y="343"/>
                    </a:cubicBezTo>
                    <a:cubicBezTo>
                      <a:pt x="3" y="344"/>
                      <a:pt x="3" y="344"/>
                      <a:pt x="3" y="344"/>
                    </a:cubicBezTo>
                    <a:cubicBezTo>
                      <a:pt x="4" y="344"/>
                      <a:pt x="4" y="344"/>
                      <a:pt x="4" y="344"/>
                    </a:cubicBezTo>
                    <a:cubicBezTo>
                      <a:pt x="3" y="343"/>
                      <a:pt x="3" y="343"/>
                      <a:pt x="3" y="343"/>
                    </a:cubicBezTo>
                    <a:cubicBezTo>
                      <a:pt x="3" y="344"/>
                      <a:pt x="3" y="344"/>
                      <a:pt x="3" y="344"/>
                    </a:cubicBezTo>
                    <a:cubicBezTo>
                      <a:pt x="3" y="343"/>
                      <a:pt x="3" y="343"/>
                      <a:pt x="3" y="343"/>
                    </a:cubicBezTo>
                    <a:cubicBezTo>
                      <a:pt x="3" y="344"/>
                      <a:pt x="3" y="344"/>
                      <a:pt x="3" y="344"/>
                    </a:cubicBezTo>
                    <a:cubicBezTo>
                      <a:pt x="3" y="344"/>
                      <a:pt x="3" y="344"/>
                      <a:pt x="3" y="344"/>
                    </a:cubicBezTo>
                    <a:cubicBezTo>
                      <a:pt x="3" y="343"/>
                      <a:pt x="3" y="343"/>
                      <a:pt x="3" y="343"/>
                    </a:cubicBezTo>
                    <a:cubicBezTo>
                      <a:pt x="3" y="344"/>
                      <a:pt x="3" y="344"/>
                      <a:pt x="3" y="344"/>
                    </a:cubicBezTo>
                    <a:cubicBezTo>
                      <a:pt x="3" y="344"/>
                      <a:pt x="3" y="344"/>
                      <a:pt x="3" y="344"/>
                    </a:cubicBezTo>
                    <a:cubicBezTo>
                      <a:pt x="3" y="344"/>
                      <a:pt x="5" y="345"/>
                      <a:pt x="6" y="345"/>
                    </a:cubicBezTo>
                    <a:cubicBezTo>
                      <a:pt x="11" y="348"/>
                      <a:pt x="20" y="352"/>
                      <a:pt x="28" y="356"/>
                    </a:cubicBezTo>
                    <a:cubicBezTo>
                      <a:pt x="36" y="361"/>
                      <a:pt x="43" y="364"/>
                      <a:pt x="43" y="364"/>
                    </a:cubicBezTo>
                    <a:cubicBezTo>
                      <a:pt x="44" y="365"/>
                      <a:pt x="45" y="364"/>
                      <a:pt x="45" y="364"/>
                    </a:cubicBezTo>
                    <a:cubicBezTo>
                      <a:pt x="45" y="363"/>
                      <a:pt x="45" y="362"/>
                      <a:pt x="45" y="362"/>
                    </a:cubicBezTo>
                    <a:cubicBezTo>
                      <a:pt x="45" y="362"/>
                      <a:pt x="42" y="360"/>
                      <a:pt x="38" y="358"/>
                    </a:cubicBezTo>
                    <a:cubicBezTo>
                      <a:pt x="32" y="355"/>
                      <a:pt x="24" y="350"/>
                      <a:pt x="17" y="345"/>
                    </a:cubicBezTo>
                    <a:cubicBezTo>
                      <a:pt x="13" y="343"/>
                      <a:pt x="10" y="341"/>
                      <a:pt x="7" y="339"/>
                    </a:cubicBezTo>
                    <a:cubicBezTo>
                      <a:pt x="6" y="339"/>
                      <a:pt x="5" y="338"/>
                      <a:pt x="5" y="337"/>
                    </a:cubicBezTo>
                    <a:cubicBezTo>
                      <a:pt x="4" y="337"/>
                      <a:pt x="4" y="337"/>
                      <a:pt x="4" y="337"/>
                    </a:cubicBezTo>
                    <a:cubicBezTo>
                      <a:pt x="4" y="337"/>
                      <a:pt x="4" y="337"/>
                      <a:pt x="4" y="337"/>
                    </a:cubicBezTo>
                    <a:cubicBezTo>
                      <a:pt x="4" y="337"/>
                      <a:pt x="4" y="337"/>
                      <a:pt x="4" y="337"/>
                    </a:cubicBezTo>
                    <a:cubicBezTo>
                      <a:pt x="4" y="337"/>
                      <a:pt x="4" y="337"/>
                      <a:pt x="4" y="337"/>
                    </a:cubicBezTo>
                    <a:cubicBezTo>
                      <a:pt x="4" y="337"/>
                      <a:pt x="4" y="337"/>
                      <a:pt x="4" y="337"/>
                    </a:cubicBezTo>
                    <a:cubicBezTo>
                      <a:pt x="4" y="337"/>
                      <a:pt x="4" y="337"/>
                      <a:pt x="4" y="337"/>
                    </a:cubicBezTo>
                    <a:cubicBezTo>
                      <a:pt x="4" y="337"/>
                      <a:pt x="4" y="337"/>
                      <a:pt x="4" y="337"/>
                    </a:cubicBezTo>
                    <a:cubicBezTo>
                      <a:pt x="3" y="337"/>
                      <a:pt x="3" y="337"/>
                      <a:pt x="3" y="337"/>
                    </a:cubicBezTo>
                    <a:cubicBezTo>
                      <a:pt x="4" y="337"/>
                      <a:pt x="4" y="337"/>
                      <a:pt x="4" y="337"/>
                    </a:cubicBezTo>
                    <a:cubicBezTo>
                      <a:pt x="4" y="337"/>
                      <a:pt x="4" y="337"/>
                      <a:pt x="4" y="337"/>
                    </a:cubicBezTo>
                    <a:cubicBezTo>
                      <a:pt x="3" y="337"/>
                      <a:pt x="3" y="337"/>
                      <a:pt x="3" y="337"/>
                    </a:cubicBezTo>
                    <a:cubicBezTo>
                      <a:pt x="4" y="337"/>
                      <a:pt x="4" y="337"/>
                      <a:pt x="4" y="337"/>
                    </a:cubicBezTo>
                    <a:cubicBezTo>
                      <a:pt x="3" y="337"/>
                      <a:pt x="3" y="337"/>
                      <a:pt x="3" y="337"/>
                    </a:cubicBezTo>
                    <a:cubicBezTo>
                      <a:pt x="4" y="338"/>
                      <a:pt x="4" y="338"/>
                      <a:pt x="4" y="338"/>
                    </a:cubicBezTo>
                    <a:cubicBezTo>
                      <a:pt x="4" y="337"/>
                      <a:pt x="4" y="337"/>
                      <a:pt x="4" y="337"/>
                    </a:cubicBezTo>
                    <a:cubicBezTo>
                      <a:pt x="3" y="337"/>
                      <a:pt x="3" y="337"/>
                      <a:pt x="3" y="337"/>
                    </a:cubicBezTo>
                    <a:cubicBezTo>
                      <a:pt x="4" y="338"/>
                      <a:pt x="4" y="338"/>
                      <a:pt x="4" y="338"/>
                    </a:cubicBezTo>
                    <a:cubicBezTo>
                      <a:pt x="4" y="338"/>
                      <a:pt x="4" y="338"/>
                      <a:pt x="4" y="338"/>
                    </a:cubicBezTo>
                    <a:cubicBezTo>
                      <a:pt x="3" y="337"/>
                      <a:pt x="3" y="337"/>
                      <a:pt x="3" y="337"/>
                    </a:cubicBezTo>
                    <a:cubicBezTo>
                      <a:pt x="3" y="339"/>
                      <a:pt x="3" y="339"/>
                      <a:pt x="3" y="339"/>
                    </a:cubicBezTo>
                    <a:cubicBezTo>
                      <a:pt x="4" y="338"/>
                      <a:pt x="4" y="338"/>
                      <a:pt x="4" y="338"/>
                    </a:cubicBezTo>
                    <a:cubicBezTo>
                      <a:pt x="3" y="337"/>
                      <a:pt x="3" y="337"/>
                      <a:pt x="3" y="337"/>
                    </a:cubicBezTo>
                    <a:cubicBezTo>
                      <a:pt x="3" y="339"/>
                      <a:pt x="3" y="339"/>
                      <a:pt x="3" y="339"/>
                    </a:cubicBezTo>
                    <a:cubicBezTo>
                      <a:pt x="3" y="337"/>
                      <a:pt x="3" y="337"/>
                      <a:pt x="3" y="337"/>
                    </a:cubicBezTo>
                    <a:cubicBezTo>
                      <a:pt x="3" y="339"/>
                      <a:pt x="3" y="339"/>
                      <a:pt x="3" y="339"/>
                    </a:cubicBezTo>
                    <a:cubicBezTo>
                      <a:pt x="3" y="339"/>
                      <a:pt x="3" y="339"/>
                      <a:pt x="3" y="339"/>
                    </a:cubicBezTo>
                    <a:cubicBezTo>
                      <a:pt x="3" y="337"/>
                      <a:pt x="3" y="337"/>
                      <a:pt x="3" y="337"/>
                    </a:cubicBezTo>
                    <a:cubicBezTo>
                      <a:pt x="3" y="339"/>
                      <a:pt x="3" y="339"/>
                      <a:pt x="3" y="339"/>
                    </a:cubicBezTo>
                    <a:cubicBezTo>
                      <a:pt x="3" y="338"/>
                      <a:pt x="3" y="338"/>
                      <a:pt x="3" y="338"/>
                    </a:cubicBezTo>
                    <a:cubicBezTo>
                      <a:pt x="3" y="339"/>
                      <a:pt x="3" y="339"/>
                      <a:pt x="3" y="339"/>
                    </a:cubicBezTo>
                    <a:cubicBezTo>
                      <a:pt x="3" y="339"/>
                      <a:pt x="3" y="339"/>
                      <a:pt x="3" y="339"/>
                    </a:cubicBezTo>
                    <a:cubicBezTo>
                      <a:pt x="3" y="338"/>
                      <a:pt x="3" y="338"/>
                      <a:pt x="3" y="338"/>
                    </a:cubicBezTo>
                    <a:cubicBezTo>
                      <a:pt x="3" y="339"/>
                      <a:pt x="3" y="339"/>
                      <a:pt x="3" y="339"/>
                    </a:cubicBezTo>
                    <a:cubicBezTo>
                      <a:pt x="3" y="339"/>
                      <a:pt x="3" y="339"/>
                      <a:pt x="3" y="339"/>
                    </a:cubicBezTo>
                    <a:cubicBezTo>
                      <a:pt x="3" y="339"/>
                      <a:pt x="3" y="339"/>
                      <a:pt x="3" y="339"/>
                    </a:cubicBezTo>
                    <a:cubicBezTo>
                      <a:pt x="3" y="339"/>
                      <a:pt x="3" y="339"/>
                      <a:pt x="3" y="339"/>
                    </a:cubicBezTo>
                    <a:cubicBezTo>
                      <a:pt x="3" y="339"/>
                      <a:pt x="3" y="339"/>
                      <a:pt x="3" y="339"/>
                    </a:cubicBezTo>
                    <a:cubicBezTo>
                      <a:pt x="3" y="339"/>
                      <a:pt x="3" y="339"/>
                      <a:pt x="3" y="339"/>
                    </a:cubicBezTo>
                    <a:cubicBezTo>
                      <a:pt x="3" y="339"/>
                      <a:pt x="4" y="339"/>
                      <a:pt x="5" y="340"/>
                    </a:cubicBezTo>
                    <a:cubicBezTo>
                      <a:pt x="9" y="342"/>
                      <a:pt x="18" y="347"/>
                      <a:pt x="26" y="351"/>
                    </a:cubicBezTo>
                    <a:cubicBezTo>
                      <a:pt x="30" y="353"/>
                      <a:pt x="34" y="355"/>
                      <a:pt x="37" y="357"/>
                    </a:cubicBezTo>
                    <a:cubicBezTo>
                      <a:pt x="39" y="357"/>
                      <a:pt x="40" y="358"/>
                      <a:pt x="41" y="358"/>
                    </a:cubicBezTo>
                    <a:cubicBezTo>
                      <a:pt x="42" y="359"/>
                      <a:pt x="42" y="359"/>
                      <a:pt x="42" y="359"/>
                    </a:cubicBezTo>
                    <a:cubicBezTo>
                      <a:pt x="43" y="359"/>
                      <a:pt x="43" y="359"/>
                      <a:pt x="44" y="359"/>
                    </a:cubicBezTo>
                    <a:cubicBezTo>
                      <a:pt x="44" y="359"/>
                      <a:pt x="44" y="359"/>
                      <a:pt x="44" y="359"/>
                    </a:cubicBezTo>
                    <a:cubicBezTo>
                      <a:pt x="44" y="359"/>
                      <a:pt x="45" y="359"/>
                      <a:pt x="45" y="358"/>
                    </a:cubicBezTo>
                    <a:cubicBezTo>
                      <a:pt x="45" y="358"/>
                      <a:pt x="45" y="358"/>
                      <a:pt x="45" y="357"/>
                    </a:cubicBezTo>
                    <a:cubicBezTo>
                      <a:pt x="45" y="357"/>
                      <a:pt x="45" y="357"/>
                      <a:pt x="45" y="356"/>
                    </a:cubicBezTo>
                    <a:cubicBezTo>
                      <a:pt x="27" y="345"/>
                      <a:pt x="27" y="345"/>
                      <a:pt x="27" y="345"/>
                    </a:cubicBezTo>
                    <a:cubicBezTo>
                      <a:pt x="43" y="353"/>
                      <a:pt x="43" y="353"/>
                      <a:pt x="43" y="353"/>
                    </a:cubicBezTo>
                    <a:cubicBezTo>
                      <a:pt x="44" y="354"/>
                      <a:pt x="45" y="353"/>
                      <a:pt x="45" y="353"/>
                    </a:cubicBezTo>
                    <a:cubicBezTo>
                      <a:pt x="45" y="352"/>
                      <a:pt x="45" y="351"/>
                      <a:pt x="44" y="351"/>
                    </a:cubicBezTo>
                    <a:cubicBezTo>
                      <a:pt x="4" y="325"/>
                      <a:pt x="4" y="325"/>
                      <a:pt x="4" y="325"/>
                    </a:cubicBezTo>
                    <a:cubicBezTo>
                      <a:pt x="3" y="326"/>
                      <a:pt x="3" y="326"/>
                      <a:pt x="3" y="326"/>
                    </a:cubicBezTo>
                    <a:cubicBezTo>
                      <a:pt x="2" y="328"/>
                      <a:pt x="2" y="328"/>
                      <a:pt x="2" y="328"/>
                    </a:cubicBezTo>
                    <a:cubicBezTo>
                      <a:pt x="2" y="328"/>
                      <a:pt x="11" y="332"/>
                      <a:pt x="21" y="337"/>
                    </a:cubicBezTo>
                    <a:cubicBezTo>
                      <a:pt x="26" y="340"/>
                      <a:pt x="31" y="342"/>
                      <a:pt x="35" y="344"/>
                    </a:cubicBezTo>
                    <a:cubicBezTo>
                      <a:pt x="37" y="345"/>
                      <a:pt x="39" y="346"/>
                      <a:pt x="40" y="346"/>
                    </a:cubicBezTo>
                    <a:cubicBezTo>
                      <a:pt x="41" y="347"/>
                      <a:pt x="41" y="347"/>
                      <a:pt x="42" y="347"/>
                    </a:cubicBezTo>
                    <a:cubicBezTo>
                      <a:pt x="42" y="347"/>
                      <a:pt x="43" y="347"/>
                      <a:pt x="43" y="347"/>
                    </a:cubicBezTo>
                    <a:cubicBezTo>
                      <a:pt x="44" y="347"/>
                      <a:pt x="44" y="347"/>
                      <a:pt x="44" y="347"/>
                    </a:cubicBezTo>
                    <a:cubicBezTo>
                      <a:pt x="44" y="347"/>
                      <a:pt x="44" y="347"/>
                      <a:pt x="45" y="346"/>
                    </a:cubicBezTo>
                    <a:cubicBezTo>
                      <a:pt x="45" y="346"/>
                      <a:pt x="45" y="346"/>
                      <a:pt x="45" y="346"/>
                    </a:cubicBezTo>
                    <a:cubicBezTo>
                      <a:pt x="45" y="346"/>
                      <a:pt x="45" y="346"/>
                      <a:pt x="45" y="346"/>
                    </a:cubicBezTo>
                    <a:cubicBezTo>
                      <a:pt x="45" y="345"/>
                      <a:pt x="45" y="345"/>
                      <a:pt x="45" y="344"/>
                    </a:cubicBezTo>
                    <a:cubicBezTo>
                      <a:pt x="44" y="344"/>
                      <a:pt x="44" y="344"/>
                      <a:pt x="43" y="343"/>
                    </a:cubicBezTo>
                    <a:cubicBezTo>
                      <a:pt x="42" y="342"/>
                      <a:pt x="38" y="340"/>
                      <a:pt x="34" y="337"/>
                    </a:cubicBezTo>
                    <a:cubicBezTo>
                      <a:pt x="28" y="333"/>
                      <a:pt x="20" y="329"/>
                      <a:pt x="14" y="325"/>
                    </a:cubicBezTo>
                    <a:cubicBezTo>
                      <a:pt x="10" y="323"/>
                      <a:pt x="7" y="321"/>
                      <a:pt x="5" y="320"/>
                    </a:cubicBezTo>
                    <a:cubicBezTo>
                      <a:pt x="4" y="320"/>
                      <a:pt x="4" y="319"/>
                      <a:pt x="3" y="319"/>
                    </a:cubicBezTo>
                    <a:cubicBezTo>
                      <a:pt x="2" y="318"/>
                      <a:pt x="2" y="318"/>
                      <a:pt x="2" y="318"/>
                    </a:cubicBezTo>
                    <a:cubicBezTo>
                      <a:pt x="2" y="318"/>
                      <a:pt x="2" y="318"/>
                      <a:pt x="2" y="318"/>
                    </a:cubicBezTo>
                    <a:cubicBezTo>
                      <a:pt x="2" y="319"/>
                      <a:pt x="2" y="319"/>
                      <a:pt x="2" y="319"/>
                    </a:cubicBezTo>
                    <a:cubicBezTo>
                      <a:pt x="2" y="318"/>
                      <a:pt x="2" y="318"/>
                      <a:pt x="2" y="318"/>
                    </a:cubicBezTo>
                    <a:cubicBezTo>
                      <a:pt x="2" y="318"/>
                      <a:pt x="2" y="318"/>
                      <a:pt x="2" y="318"/>
                    </a:cubicBezTo>
                    <a:cubicBezTo>
                      <a:pt x="2" y="319"/>
                      <a:pt x="2" y="319"/>
                      <a:pt x="2" y="319"/>
                    </a:cubicBezTo>
                    <a:cubicBezTo>
                      <a:pt x="2" y="318"/>
                      <a:pt x="2" y="318"/>
                      <a:pt x="2" y="318"/>
                    </a:cubicBezTo>
                    <a:cubicBezTo>
                      <a:pt x="2" y="319"/>
                      <a:pt x="2" y="319"/>
                      <a:pt x="2" y="319"/>
                    </a:cubicBezTo>
                    <a:cubicBezTo>
                      <a:pt x="3" y="318"/>
                      <a:pt x="3" y="318"/>
                      <a:pt x="3" y="318"/>
                    </a:cubicBezTo>
                    <a:cubicBezTo>
                      <a:pt x="2" y="318"/>
                      <a:pt x="2" y="318"/>
                      <a:pt x="2" y="318"/>
                    </a:cubicBezTo>
                    <a:cubicBezTo>
                      <a:pt x="2" y="319"/>
                      <a:pt x="2" y="319"/>
                      <a:pt x="2" y="319"/>
                    </a:cubicBezTo>
                    <a:cubicBezTo>
                      <a:pt x="3" y="318"/>
                      <a:pt x="3" y="318"/>
                      <a:pt x="3" y="318"/>
                    </a:cubicBezTo>
                    <a:cubicBezTo>
                      <a:pt x="1" y="319"/>
                      <a:pt x="1" y="319"/>
                      <a:pt x="1" y="319"/>
                    </a:cubicBezTo>
                    <a:cubicBezTo>
                      <a:pt x="3" y="319"/>
                      <a:pt x="3" y="319"/>
                      <a:pt x="3" y="319"/>
                    </a:cubicBezTo>
                    <a:cubicBezTo>
                      <a:pt x="3" y="318"/>
                      <a:pt x="3" y="318"/>
                      <a:pt x="3" y="318"/>
                    </a:cubicBezTo>
                    <a:cubicBezTo>
                      <a:pt x="1" y="319"/>
                      <a:pt x="1" y="319"/>
                      <a:pt x="1" y="319"/>
                    </a:cubicBezTo>
                    <a:cubicBezTo>
                      <a:pt x="3" y="319"/>
                      <a:pt x="3" y="319"/>
                      <a:pt x="3" y="319"/>
                    </a:cubicBezTo>
                    <a:cubicBezTo>
                      <a:pt x="1" y="319"/>
                      <a:pt x="1" y="319"/>
                      <a:pt x="1" y="319"/>
                    </a:cubicBezTo>
                    <a:cubicBezTo>
                      <a:pt x="3" y="319"/>
                      <a:pt x="3" y="319"/>
                      <a:pt x="3" y="319"/>
                    </a:cubicBezTo>
                    <a:cubicBezTo>
                      <a:pt x="3" y="319"/>
                      <a:pt x="3" y="319"/>
                      <a:pt x="3" y="319"/>
                    </a:cubicBezTo>
                    <a:cubicBezTo>
                      <a:pt x="1" y="319"/>
                      <a:pt x="1" y="319"/>
                      <a:pt x="1" y="319"/>
                    </a:cubicBezTo>
                    <a:cubicBezTo>
                      <a:pt x="3" y="319"/>
                      <a:pt x="3" y="319"/>
                      <a:pt x="3" y="319"/>
                    </a:cubicBezTo>
                    <a:cubicBezTo>
                      <a:pt x="1" y="319"/>
                      <a:pt x="1" y="319"/>
                      <a:pt x="1" y="319"/>
                    </a:cubicBezTo>
                    <a:cubicBezTo>
                      <a:pt x="1" y="321"/>
                      <a:pt x="1" y="321"/>
                      <a:pt x="1" y="321"/>
                    </a:cubicBezTo>
                    <a:cubicBezTo>
                      <a:pt x="43" y="342"/>
                      <a:pt x="43" y="342"/>
                      <a:pt x="43" y="342"/>
                    </a:cubicBezTo>
                    <a:cubicBezTo>
                      <a:pt x="44" y="342"/>
                      <a:pt x="45" y="342"/>
                      <a:pt x="45" y="341"/>
                    </a:cubicBezTo>
                    <a:cubicBezTo>
                      <a:pt x="45" y="340"/>
                      <a:pt x="45" y="340"/>
                      <a:pt x="44" y="339"/>
                    </a:cubicBezTo>
                    <a:cubicBezTo>
                      <a:pt x="44" y="339"/>
                      <a:pt x="42" y="338"/>
                      <a:pt x="38" y="335"/>
                    </a:cubicBezTo>
                    <a:cubicBezTo>
                      <a:pt x="33" y="332"/>
                      <a:pt x="24" y="327"/>
                      <a:pt x="17" y="323"/>
                    </a:cubicBezTo>
                    <a:cubicBezTo>
                      <a:pt x="14" y="320"/>
                      <a:pt x="11" y="318"/>
                      <a:pt x="8" y="317"/>
                    </a:cubicBezTo>
                    <a:cubicBezTo>
                      <a:pt x="7" y="316"/>
                      <a:pt x="6" y="316"/>
                      <a:pt x="6" y="315"/>
                    </a:cubicBezTo>
                    <a:cubicBezTo>
                      <a:pt x="5" y="315"/>
                      <a:pt x="5" y="315"/>
                      <a:pt x="5" y="315"/>
                    </a:cubicBezTo>
                    <a:cubicBezTo>
                      <a:pt x="5" y="315"/>
                      <a:pt x="5" y="315"/>
                      <a:pt x="5" y="315"/>
                    </a:cubicBezTo>
                    <a:cubicBezTo>
                      <a:pt x="5" y="315"/>
                      <a:pt x="5" y="315"/>
                      <a:pt x="5" y="315"/>
                    </a:cubicBezTo>
                    <a:cubicBezTo>
                      <a:pt x="4" y="315"/>
                      <a:pt x="4" y="315"/>
                      <a:pt x="4" y="315"/>
                    </a:cubicBezTo>
                    <a:cubicBezTo>
                      <a:pt x="5" y="315"/>
                      <a:pt x="5" y="315"/>
                      <a:pt x="5" y="315"/>
                    </a:cubicBezTo>
                    <a:cubicBezTo>
                      <a:pt x="5" y="315"/>
                      <a:pt x="5" y="315"/>
                      <a:pt x="5" y="315"/>
                    </a:cubicBezTo>
                    <a:cubicBezTo>
                      <a:pt x="4" y="315"/>
                      <a:pt x="4" y="315"/>
                      <a:pt x="4" y="315"/>
                    </a:cubicBezTo>
                    <a:cubicBezTo>
                      <a:pt x="5" y="315"/>
                      <a:pt x="5" y="315"/>
                      <a:pt x="5" y="315"/>
                    </a:cubicBezTo>
                    <a:cubicBezTo>
                      <a:pt x="4" y="316"/>
                      <a:pt x="4" y="316"/>
                      <a:pt x="4" y="316"/>
                    </a:cubicBezTo>
                    <a:cubicBezTo>
                      <a:pt x="5" y="316"/>
                      <a:pt x="5" y="316"/>
                      <a:pt x="5" y="316"/>
                    </a:cubicBezTo>
                    <a:cubicBezTo>
                      <a:pt x="5" y="315"/>
                      <a:pt x="5" y="315"/>
                      <a:pt x="5" y="315"/>
                    </a:cubicBezTo>
                    <a:cubicBezTo>
                      <a:pt x="4" y="316"/>
                      <a:pt x="4" y="316"/>
                      <a:pt x="4" y="316"/>
                    </a:cubicBezTo>
                    <a:cubicBezTo>
                      <a:pt x="5" y="316"/>
                      <a:pt x="5" y="316"/>
                      <a:pt x="5" y="316"/>
                    </a:cubicBezTo>
                    <a:cubicBezTo>
                      <a:pt x="4" y="316"/>
                      <a:pt x="4" y="316"/>
                      <a:pt x="4" y="316"/>
                    </a:cubicBezTo>
                    <a:cubicBezTo>
                      <a:pt x="5" y="316"/>
                      <a:pt x="5" y="316"/>
                      <a:pt x="5" y="316"/>
                    </a:cubicBezTo>
                    <a:cubicBezTo>
                      <a:pt x="5" y="316"/>
                      <a:pt x="5" y="316"/>
                      <a:pt x="5" y="316"/>
                    </a:cubicBezTo>
                    <a:cubicBezTo>
                      <a:pt x="4" y="316"/>
                      <a:pt x="4" y="316"/>
                      <a:pt x="4" y="316"/>
                    </a:cubicBezTo>
                    <a:cubicBezTo>
                      <a:pt x="5" y="316"/>
                      <a:pt x="5" y="316"/>
                      <a:pt x="5" y="316"/>
                    </a:cubicBezTo>
                    <a:cubicBezTo>
                      <a:pt x="4" y="315"/>
                      <a:pt x="4" y="315"/>
                      <a:pt x="4" y="315"/>
                    </a:cubicBezTo>
                    <a:cubicBezTo>
                      <a:pt x="3" y="317"/>
                      <a:pt x="3" y="317"/>
                      <a:pt x="3" y="317"/>
                    </a:cubicBezTo>
                    <a:cubicBezTo>
                      <a:pt x="3" y="317"/>
                      <a:pt x="13" y="322"/>
                      <a:pt x="24" y="327"/>
                    </a:cubicBezTo>
                    <a:cubicBezTo>
                      <a:pt x="29" y="330"/>
                      <a:pt x="34" y="332"/>
                      <a:pt x="38" y="334"/>
                    </a:cubicBezTo>
                    <a:cubicBezTo>
                      <a:pt x="40" y="335"/>
                      <a:pt x="41" y="336"/>
                      <a:pt x="43" y="337"/>
                    </a:cubicBezTo>
                    <a:cubicBezTo>
                      <a:pt x="43" y="337"/>
                      <a:pt x="44" y="337"/>
                      <a:pt x="44" y="337"/>
                    </a:cubicBezTo>
                    <a:cubicBezTo>
                      <a:pt x="45" y="338"/>
                      <a:pt x="45" y="338"/>
                      <a:pt x="45" y="338"/>
                    </a:cubicBezTo>
                    <a:cubicBezTo>
                      <a:pt x="45" y="338"/>
                      <a:pt x="45" y="338"/>
                      <a:pt x="45" y="338"/>
                    </a:cubicBezTo>
                    <a:cubicBezTo>
                      <a:pt x="45" y="338"/>
                      <a:pt x="45" y="338"/>
                      <a:pt x="45" y="338"/>
                    </a:cubicBezTo>
                    <a:cubicBezTo>
                      <a:pt x="46" y="338"/>
                      <a:pt x="46" y="338"/>
                      <a:pt x="46" y="337"/>
                    </a:cubicBezTo>
                    <a:cubicBezTo>
                      <a:pt x="47" y="337"/>
                      <a:pt x="47" y="336"/>
                      <a:pt x="47" y="336"/>
                    </a:cubicBezTo>
                    <a:cubicBezTo>
                      <a:pt x="47" y="336"/>
                      <a:pt x="46" y="335"/>
                      <a:pt x="46" y="335"/>
                    </a:cubicBezTo>
                    <a:cubicBezTo>
                      <a:pt x="23" y="320"/>
                      <a:pt x="23" y="320"/>
                      <a:pt x="23" y="320"/>
                    </a:cubicBezTo>
                    <a:cubicBezTo>
                      <a:pt x="44" y="330"/>
                      <a:pt x="44" y="330"/>
                      <a:pt x="44" y="330"/>
                    </a:cubicBezTo>
                    <a:cubicBezTo>
                      <a:pt x="44" y="330"/>
                      <a:pt x="45" y="330"/>
                      <a:pt x="46" y="329"/>
                    </a:cubicBezTo>
                    <a:cubicBezTo>
                      <a:pt x="46" y="328"/>
                      <a:pt x="46" y="328"/>
                      <a:pt x="45" y="327"/>
                    </a:cubicBezTo>
                    <a:cubicBezTo>
                      <a:pt x="45" y="327"/>
                      <a:pt x="42" y="326"/>
                      <a:pt x="38" y="323"/>
                    </a:cubicBezTo>
                    <a:cubicBezTo>
                      <a:pt x="32" y="320"/>
                      <a:pt x="23" y="314"/>
                      <a:pt x="16" y="310"/>
                    </a:cubicBezTo>
                    <a:cubicBezTo>
                      <a:pt x="12" y="307"/>
                      <a:pt x="9" y="305"/>
                      <a:pt x="6" y="304"/>
                    </a:cubicBezTo>
                    <a:cubicBezTo>
                      <a:pt x="5" y="303"/>
                      <a:pt x="4" y="302"/>
                      <a:pt x="4" y="302"/>
                    </a:cubicBezTo>
                    <a:cubicBezTo>
                      <a:pt x="3" y="301"/>
                      <a:pt x="3" y="301"/>
                      <a:pt x="3" y="301"/>
                    </a:cubicBezTo>
                    <a:cubicBezTo>
                      <a:pt x="3" y="301"/>
                      <a:pt x="3" y="301"/>
                      <a:pt x="3" y="301"/>
                    </a:cubicBezTo>
                    <a:cubicBezTo>
                      <a:pt x="3" y="301"/>
                      <a:pt x="3" y="301"/>
                      <a:pt x="3" y="301"/>
                    </a:cubicBezTo>
                    <a:cubicBezTo>
                      <a:pt x="3" y="301"/>
                      <a:pt x="3" y="301"/>
                      <a:pt x="3" y="301"/>
                    </a:cubicBezTo>
                    <a:cubicBezTo>
                      <a:pt x="3" y="301"/>
                      <a:pt x="3" y="301"/>
                      <a:pt x="3" y="301"/>
                    </a:cubicBezTo>
                    <a:cubicBezTo>
                      <a:pt x="3" y="301"/>
                      <a:pt x="3" y="301"/>
                      <a:pt x="3" y="301"/>
                    </a:cubicBezTo>
                    <a:cubicBezTo>
                      <a:pt x="3" y="301"/>
                      <a:pt x="3" y="301"/>
                      <a:pt x="3" y="301"/>
                    </a:cubicBezTo>
                    <a:cubicBezTo>
                      <a:pt x="2" y="302"/>
                      <a:pt x="2" y="302"/>
                      <a:pt x="2" y="302"/>
                    </a:cubicBezTo>
                    <a:cubicBezTo>
                      <a:pt x="3" y="302"/>
                      <a:pt x="3" y="302"/>
                      <a:pt x="3" y="302"/>
                    </a:cubicBezTo>
                    <a:cubicBezTo>
                      <a:pt x="3" y="301"/>
                      <a:pt x="3" y="301"/>
                      <a:pt x="3" y="301"/>
                    </a:cubicBezTo>
                    <a:cubicBezTo>
                      <a:pt x="2" y="302"/>
                      <a:pt x="2" y="302"/>
                      <a:pt x="2" y="302"/>
                    </a:cubicBezTo>
                    <a:cubicBezTo>
                      <a:pt x="3" y="302"/>
                      <a:pt x="3" y="302"/>
                      <a:pt x="3" y="302"/>
                    </a:cubicBezTo>
                    <a:cubicBezTo>
                      <a:pt x="2" y="302"/>
                      <a:pt x="2" y="302"/>
                      <a:pt x="2" y="302"/>
                    </a:cubicBezTo>
                    <a:cubicBezTo>
                      <a:pt x="3" y="303"/>
                      <a:pt x="3" y="303"/>
                      <a:pt x="3" y="303"/>
                    </a:cubicBezTo>
                    <a:cubicBezTo>
                      <a:pt x="3" y="302"/>
                      <a:pt x="3" y="302"/>
                      <a:pt x="3" y="302"/>
                    </a:cubicBezTo>
                    <a:cubicBezTo>
                      <a:pt x="2" y="302"/>
                      <a:pt x="2" y="302"/>
                      <a:pt x="2" y="302"/>
                    </a:cubicBezTo>
                    <a:cubicBezTo>
                      <a:pt x="3" y="303"/>
                      <a:pt x="3" y="303"/>
                      <a:pt x="3" y="303"/>
                    </a:cubicBezTo>
                    <a:cubicBezTo>
                      <a:pt x="3" y="303"/>
                      <a:pt x="3" y="303"/>
                      <a:pt x="3" y="303"/>
                    </a:cubicBezTo>
                    <a:cubicBezTo>
                      <a:pt x="2" y="302"/>
                      <a:pt x="2" y="302"/>
                      <a:pt x="2" y="302"/>
                    </a:cubicBezTo>
                    <a:cubicBezTo>
                      <a:pt x="2" y="303"/>
                      <a:pt x="2" y="303"/>
                      <a:pt x="2" y="303"/>
                    </a:cubicBezTo>
                    <a:cubicBezTo>
                      <a:pt x="2" y="303"/>
                      <a:pt x="3" y="303"/>
                      <a:pt x="3" y="303"/>
                    </a:cubicBezTo>
                    <a:cubicBezTo>
                      <a:pt x="2" y="302"/>
                      <a:pt x="2" y="302"/>
                      <a:pt x="2" y="302"/>
                    </a:cubicBezTo>
                    <a:cubicBezTo>
                      <a:pt x="2" y="303"/>
                      <a:pt x="2" y="303"/>
                      <a:pt x="2" y="303"/>
                    </a:cubicBezTo>
                    <a:cubicBezTo>
                      <a:pt x="2" y="302"/>
                      <a:pt x="2" y="302"/>
                      <a:pt x="2" y="302"/>
                    </a:cubicBezTo>
                    <a:cubicBezTo>
                      <a:pt x="2" y="303"/>
                      <a:pt x="2" y="303"/>
                      <a:pt x="2" y="303"/>
                    </a:cubicBezTo>
                    <a:cubicBezTo>
                      <a:pt x="2" y="303"/>
                      <a:pt x="2" y="303"/>
                      <a:pt x="2" y="303"/>
                    </a:cubicBezTo>
                    <a:cubicBezTo>
                      <a:pt x="2" y="302"/>
                      <a:pt x="2" y="302"/>
                      <a:pt x="2" y="302"/>
                    </a:cubicBezTo>
                    <a:cubicBezTo>
                      <a:pt x="2" y="303"/>
                      <a:pt x="2" y="303"/>
                      <a:pt x="2" y="303"/>
                    </a:cubicBezTo>
                    <a:cubicBezTo>
                      <a:pt x="2" y="302"/>
                      <a:pt x="2" y="302"/>
                      <a:pt x="2" y="302"/>
                    </a:cubicBezTo>
                    <a:cubicBezTo>
                      <a:pt x="2" y="303"/>
                      <a:pt x="2" y="303"/>
                      <a:pt x="2" y="303"/>
                    </a:cubicBezTo>
                    <a:cubicBezTo>
                      <a:pt x="2" y="303"/>
                      <a:pt x="2" y="303"/>
                      <a:pt x="2" y="303"/>
                    </a:cubicBezTo>
                    <a:cubicBezTo>
                      <a:pt x="2" y="302"/>
                      <a:pt x="2" y="302"/>
                      <a:pt x="2" y="302"/>
                    </a:cubicBezTo>
                    <a:cubicBezTo>
                      <a:pt x="2" y="303"/>
                      <a:pt x="2" y="303"/>
                      <a:pt x="2" y="303"/>
                    </a:cubicBezTo>
                    <a:cubicBezTo>
                      <a:pt x="2" y="303"/>
                      <a:pt x="2" y="303"/>
                      <a:pt x="2" y="304"/>
                    </a:cubicBezTo>
                    <a:cubicBezTo>
                      <a:pt x="6" y="305"/>
                      <a:pt x="16" y="310"/>
                      <a:pt x="26" y="314"/>
                    </a:cubicBezTo>
                    <a:cubicBezTo>
                      <a:pt x="31" y="316"/>
                      <a:pt x="35" y="319"/>
                      <a:pt x="39" y="320"/>
                    </a:cubicBezTo>
                    <a:cubicBezTo>
                      <a:pt x="42" y="322"/>
                      <a:pt x="44" y="323"/>
                      <a:pt x="44" y="323"/>
                    </a:cubicBezTo>
                    <a:cubicBezTo>
                      <a:pt x="45" y="323"/>
                      <a:pt x="46" y="323"/>
                      <a:pt x="46" y="322"/>
                    </a:cubicBezTo>
                    <a:cubicBezTo>
                      <a:pt x="47" y="322"/>
                      <a:pt x="46" y="321"/>
                      <a:pt x="46" y="320"/>
                    </a:cubicBezTo>
                    <a:cubicBezTo>
                      <a:pt x="4" y="294"/>
                      <a:pt x="4" y="294"/>
                      <a:pt x="4" y="294"/>
                    </a:cubicBezTo>
                    <a:cubicBezTo>
                      <a:pt x="3" y="296"/>
                      <a:pt x="3" y="296"/>
                      <a:pt x="3" y="296"/>
                    </a:cubicBezTo>
                    <a:cubicBezTo>
                      <a:pt x="5" y="296"/>
                      <a:pt x="5" y="296"/>
                      <a:pt x="5" y="296"/>
                    </a:cubicBezTo>
                    <a:cubicBezTo>
                      <a:pt x="4" y="296"/>
                      <a:pt x="4" y="296"/>
                      <a:pt x="4" y="296"/>
                    </a:cubicBezTo>
                    <a:cubicBezTo>
                      <a:pt x="4" y="297"/>
                      <a:pt x="4" y="297"/>
                      <a:pt x="4" y="297"/>
                    </a:cubicBezTo>
                    <a:cubicBezTo>
                      <a:pt x="5" y="296"/>
                      <a:pt x="5" y="296"/>
                      <a:pt x="5" y="296"/>
                    </a:cubicBezTo>
                    <a:cubicBezTo>
                      <a:pt x="4" y="296"/>
                      <a:pt x="4" y="296"/>
                      <a:pt x="4" y="296"/>
                    </a:cubicBezTo>
                    <a:cubicBezTo>
                      <a:pt x="4" y="297"/>
                      <a:pt x="4" y="297"/>
                      <a:pt x="4" y="297"/>
                    </a:cubicBezTo>
                    <a:cubicBezTo>
                      <a:pt x="4" y="296"/>
                      <a:pt x="4" y="296"/>
                      <a:pt x="4" y="296"/>
                    </a:cubicBezTo>
                    <a:cubicBezTo>
                      <a:pt x="4" y="297"/>
                      <a:pt x="4" y="297"/>
                      <a:pt x="4" y="297"/>
                    </a:cubicBezTo>
                    <a:cubicBezTo>
                      <a:pt x="4" y="297"/>
                      <a:pt x="4" y="297"/>
                      <a:pt x="4" y="297"/>
                    </a:cubicBezTo>
                    <a:cubicBezTo>
                      <a:pt x="4" y="296"/>
                      <a:pt x="4" y="296"/>
                      <a:pt x="4" y="296"/>
                    </a:cubicBezTo>
                    <a:cubicBezTo>
                      <a:pt x="4" y="297"/>
                      <a:pt x="4" y="297"/>
                      <a:pt x="4" y="297"/>
                    </a:cubicBezTo>
                    <a:cubicBezTo>
                      <a:pt x="4" y="297"/>
                      <a:pt x="4" y="297"/>
                      <a:pt x="4" y="297"/>
                    </a:cubicBezTo>
                    <a:cubicBezTo>
                      <a:pt x="4" y="297"/>
                      <a:pt x="4" y="297"/>
                      <a:pt x="4" y="297"/>
                    </a:cubicBezTo>
                    <a:cubicBezTo>
                      <a:pt x="4" y="297"/>
                      <a:pt x="4" y="297"/>
                      <a:pt x="4" y="297"/>
                    </a:cubicBezTo>
                    <a:cubicBezTo>
                      <a:pt x="4" y="297"/>
                      <a:pt x="4" y="297"/>
                      <a:pt x="4" y="297"/>
                    </a:cubicBezTo>
                    <a:cubicBezTo>
                      <a:pt x="4" y="297"/>
                      <a:pt x="4" y="297"/>
                      <a:pt x="4" y="297"/>
                    </a:cubicBezTo>
                    <a:cubicBezTo>
                      <a:pt x="4" y="297"/>
                      <a:pt x="5" y="297"/>
                      <a:pt x="6" y="298"/>
                    </a:cubicBezTo>
                    <a:cubicBezTo>
                      <a:pt x="10" y="300"/>
                      <a:pt x="19" y="304"/>
                      <a:pt x="27" y="308"/>
                    </a:cubicBezTo>
                    <a:cubicBezTo>
                      <a:pt x="31" y="310"/>
                      <a:pt x="35" y="312"/>
                      <a:pt x="37" y="313"/>
                    </a:cubicBezTo>
                    <a:cubicBezTo>
                      <a:pt x="39" y="314"/>
                      <a:pt x="40" y="315"/>
                      <a:pt x="41" y="315"/>
                    </a:cubicBezTo>
                    <a:cubicBezTo>
                      <a:pt x="41" y="315"/>
                      <a:pt x="42" y="316"/>
                      <a:pt x="42" y="316"/>
                    </a:cubicBezTo>
                    <a:cubicBezTo>
                      <a:pt x="42" y="316"/>
                      <a:pt x="42" y="316"/>
                      <a:pt x="42" y="316"/>
                    </a:cubicBezTo>
                    <a:cubicBezTo>
                      <a:pt x="43" y="316"/>
                      <a:pt x="43" y="316"/>
                      <a:pt x="43" y="316"/>
                    </a:cubicBezTo>
                    <a:cubicBezTo>
                      <a:pt x="44" y="316"/>
                      <a:pt x="44" y="316"/>
                      <a:pt x="44" y="316"/>
                    </a:cubicBezTo>
                    <a:cubicBezTo>
                      <a:pt x="44" y="316"/>
                      <a:pt x="44" y="316"/>
                      <a:pt x="44" y="315"/>
                    </a:cubicBezTo>
                    <a:cubicBezTo>
                      <a:pt x="45" y="315"/>
                      <a:pt x="45" y="314"/>
                      <a:pt x="45" y="314"/>
                    </a:cubicBezTo>
                    <a:cubicBezTo>
                      <a:pt x="45" y="314"/>
                      <a:pt x="44" y="313"/>
                      <a:pt x="44" y="313"/>
                    </a:cubicBezTo>
                    <a:cubicBezTo>
                      <a:pt x="32" y="306"/>
                      <a:pt x="32" y="306"/>
                      <a:pt x="32" y="306"/>
                    </a:cubicBezTo>
                    <a:cubicBezTo>
                      <a:pt x="44" y="312"/>
                      <a:pt x="44" y="312"/>
                      <a:pt x="44" y="312"/>
                    </a:cubicBezTo>
                    <a:cubicBezTo>
                      <a:pt x="44" y="312"/>
                      <a:pt x="45" y="312"/>
                      <a:pt x="45" y="312"/>
                    </a:cubicBezTo>
                    <a:cubicBezTo>
                      <a:pt x="45" y="311"/>
                      <a:pt x="46" y="311"/>
                      <a:pt x="46" y="310"/>
                    </a:cubicBezTo>
                    <a:cubicBezTo>
                      <a:pt x="46" y="310"/>
                      <a:pt x="45" y="309"/>
                      <a:pt x="45" y="309"/>
                    </a:cubicBezTo>
                    <a:cubicBezTo>
                      <a:pt x="45" y="309"/>
                      <a:pt x="45" y="309"/>
                      <a:pt x="45" y="309"/>
                    </a:cubicBezTo>
                    <a:cubicBezTo>
                      <a:pt x="45" y="309"/>
                      <a:pt x="45" y="309"/>
                      <a:pt x="44" y="308"/>
                    </a:cubicBezTo>
                    <a:cubicBezTo>
                      <a:pt x="38" y="304"/>
                      <a:pt x="3" y="283"/>
                      <a:pt x="3" y="283"/>
                    </a:cubicBezTo>
                    <a:cubicBezTo>
                      <a:pt x="2" y="284"/>
                      <a:pt x="2" y="284"/>
                      <a:pt x="2" y="284"/>
                    </a:cubicBezTo>
                    <a:cubicBezTo>
                      <a:pt x="1" y="285"/>
                      <a:pt x="1" y="285"/>
                      <a:pt x="1" y="285"/>
                    </a:cubicBezTo>
                    <a:cubicBezTo>
                      <a:pt x="1" y="285"/>
                      <a:pt x="12" y="290"/>
                      <a:pt x="22" y="295"/>
                    </a:cubicBezTo>
                    <a:cubicBezTo>
                      <a:pt x="27" y="298"/>
                      <a:pt x="33" y="300"/>
                      <a:pt x="37" y="302"/>
                    </a:cubicBezTo>
                    <a:cubicBezTo>
                      <a:pt x="39" y="303"/>
                      <a:pt x="40" y="304"/>
                      <a:pt x="42" y="304"/>
                    </a:cubicBezTo>
                    <a:cubicBezTo>
                      <a:pt x="42" y="305"/>
                      <a:pt x="43" y="305"/>
                      <a:pt x="43" y="305"/>
                    </a:cubicBezTo>
                    <a:cubicBezTo>
                      <a:pt x="44" y="305"/>
                      <a:pt x="44" y="305"/>
                      <a:pt x="44" y="305"/>
                    </a:cubicBezTo>
                    <a:cubicBezTo>
                      <a:pt x="44" y="305"/>
                      <a:pt x="44" y="305"/>
                      <a:pt x="44" y="305"/>
                    </a:cubicBezTo>
                    <a:cubicBezTo>
                      <a:pt x="45" y="305"/>
                      <a:pt x="45" y="305"/>
                      <a:pt x="45" y="305"/>
                    </a:cubicBezTo>
                    <a:cubicBezTo>
                      <a:pt x="45" y="305"/>
                      <a:pt x="45" y="305"/>
                      <a:pt x="46" y="305"/>
                    </a:cubicBezTo>
                    <a:cubicBezTo>
                      <a:pt x="46" y="304"/>
                      <a:pt x="46" y="304"/>
                      <a:pt x="46" y="304"/>
                    </a:cubicBezTo>
                    <a:cubicBezTo>
                      <a:pt x="46" y="303"/>
                      <a:pt x="46" y="303"/>
                      <a:pt x="46" y="303"/>
                    </a:cubicBezTo>
                    <a:cubicBezTo>
                      <a:pt x="45" y="303"/>
                      <a:pt x="45" y="303"/>
                      <a:pt x="45" y="303"/>
                    </a:cubicBezTo>
                    <a:cubicBezTo>
                      <a:pt x="45" y="302"/>
                      <a:pt x="45" y="302"/>
                      <a:pt x="44" y="302"/>
                    </a:cubicBezTo>
                    <a:cubicBezTo>
                      <a:pt x="41" y="300"/>
                      <a:pt x="31" y="294"/>
                      <a:pt x="21" y="288"/>
                    </a:cubicBezTo>
                    <a:cubicBezTo>
                      <a:pt x="16" y="285"/>
                      <a:pt x="12" y="282"/>
                      <a:pt x="8" y="280"/>
                    </a:cubicBezTo>
                    <a:cubicBezTo>
                      <a:pt x="7" y="279"/>
                      <a:pt x="5" y="278"/>
                      <a:pt x="4" y="277"/>
                    </a:cubicBezTo>
                    <a:cubicBezTo>
                      <a:pt x="4" y="277"/>
                      <a:pt x="4" y="277"/>
                      <a:pt x="3" y="277"/>
                    </a:cubicBezTo>
                    <a:cubicBezTo>
                      <a:pt x="3" y="277"/>
                      <a:pt x="3" y="277"/>
                      <a:pt x="3" y="277"/>
                    </a:cubicBezTo>
                    <a:cubicBezTo>
                      <a:pt x="3" y="277"/>
                      <a:pt x="3" y="277"/>
                      <a:pt x="3" y="277"/>
                    </a:cubicBezTo>
                    <a:cubicBezTo>
                      <a:pt x="2" y="277"/>
                      <a:pt x="2" y="277"/>
                      <a:pt x="2" y="277"/>
                    </a:cubicBezTo>
                    <a:cubicBezTo>
                      <a:pt x="3" y="277"/>
                      <a:pt x="3" y="277"/>
                      <a:pt x="3" y="277"/>
                    </a:cubicBezTo>
                    <a:cubicBezTo>
                      <a:pt x="3" y="277"/>
                      <a:pt x="3" y="277"/>
                      <a:pt x="3" y="277"/>
                    </a:cubicBezTo>
                    <a:cubicBezTo>
                      <a:pt x="2" y="277"/>
                      <a:pt x="2" y="277"/>
                      <a:pt x="2" y="277"/>
                    </a:cubicBezTo>
                    <a:cubicBezTo>
                      <a:pt x="3" y="277"/>
                      <a:pt x="3" y="277"/>
                      <a:pt x="3" y="277"/>
                    </a:cubicBezTo>
                    <a:cubicBezTo>
                      <a:pt x="2" y="277"/>
                      <a:pt x="2" y="277"/>
                      <a:pt x="2" y="277"/>
                    </a:cubicBezTo>
                    <a:cubicBezTo>
                      <a:pt x="3" y="278"/>
                      <a:pt x="3" y="278"/>
                      <a:pt x="3" y="278"/>
                    </a:cubicBezTo>
                    <a:cubicBezTo>
                      <a:pt x="3" y="277"/>
                      <a:pt x="3" y="277"/>
                      <a:pt x="3" y="277"/>
                    </a:cubicBezTo>
                    <a:cubicBezTo>
                      <a:pt x="2" y="277"/>
                      <a:pt x="2" y="277"/>
                      <a:pt x="2" y="277"/>
                    </a:cubicBezTo>
                    <a:cubicBezTo>
                      <a:pt x="3" y="278"/>
                      <a:pt x="3" y="278"/>
                      <a:pt x="3" y="278"/>
                    </a:cubicBezTo>
                    <a:cubicBezTo>
                      <a:pt x="3" y="278"/>
                      <a:pt x="3" y="278"/>
                      <a:pt x="3" y="278"/>
                    </a:cubicBezTo>
                    <a:cubicBezTo>
                      <a:pt x="2" y="277"/>
                      <a:pt x="2" y="277"/>
                      <a:pt x="2" y="277"/>
                    </a:cubicBezTo>
                    <a:cubicBezTo>
                      <a:pt x="2" y="279"/>
                      <a:pt x="2" y="279"/>
                      <a:pt x="2" y="279"/>
                    </a:cubicBezTo>
                    <a:cubicBezTo>
                      <a:pt x="3" y="278"/>
                      <a:pt x="3" y="278"/>
                      <a:pt x="3" y="278"/>
                    </a:cubicBezTo>
                    <a:cubicBezTo>
                      <a:pt x="2" y="277"/>
                      <a:pt x="2" y="277"/>
                      <a:pt x="2" y="277"/>
                    </a:cubicBezTo>
                    <a:cubicBezTo>
                      <a:pt x="2" y="279"/>
                      <a:pt x="2" y="279"/>
                      <a:pt x="2" y="279"/>
                    </a:cubicBezTo>
                    <a:cubicBezTo>
                      <a:pt x="2" y="277"/>
                      <a:pt x="2" y="277"/>
                      <a:pt x="2" y="277"/>
                    </a:cubicBezTo>
                    <a:cubicBezTo>
                      <a:pt x="2" y="279"/>
                      <a:pt x="2" y="279"/>
                      <a:pt x="2" y="279"/>
                    </a:cubicBezTo>
                    <a:cubicBezTo>
                      <a:pt x="2" y="279"/>
                      <a:pt x="2" y="279"/>
                      <a:pt x="2" y="279"/>
                    </a:cubicBezTo>
                    <a:cubicBezTo>
                      <a:pt x="2" y="277"/>
                      <a:pt x="2" y="277"/>
                      <a:pt x="2" y="277"/>
                    </a:cubicBezTo>
                    <a:cubicBezTo>
                      <a:pt x="2" y="279"/>
                      <a:pt x="2" y="279"/>
                      <a:pt x="2" y="279"/>
                    </a:cubicBezTo>
                    <a:cubicBezTo>
                      <a:pt x="2" y="278"/>
                      <a:pt x="2" y="278"/>
                      <a:pt x="2" y="278"/>
                    </a:cubicBezTo>
                    <a:cubicBezTo>
                      <a:pt x="2" y="279"/>
                      <a:pt x="2" y="279"/>
                      <a:pt x="2" y="279"/>
                    </a:cubicBezTo>
                    <a:cubicBezTo>
                      <a:pt x="2" y="279"/>
                      <a:pt x="2" y="279"/>
                      <a:pt x="2" y="279"/>
                    </a:cubicBezTo>
                    <a:cubicBezTo>
                      <a:pt x="2" y="278"/>
                      <a:pt x="2" y="278"/>
                      <a:pt x="2" y="278"/>
                    </a:cubicBezTo>
                    <a:cubicBezTo>
                      <a:pt x="2" y="279"/>
                      <a:pt x="2" y="279"/>
                      <a:pt x="2" y="279"/>
                    </a:cubicBezTo>
                    <a:cubicBezTo>
                      <a:pt x="2" y="279"/>
                      <a:pt x="2" y="279"/>
                      <a:pt x="2" y="279"/>
                    </a:cubicBezTo>
                    <a:cubicBezTo>
                      <a:pt x="2" y="279"/>
                      <a:pt x="3" y="279"/>
                      <a:pt x="5" y="280"/>
                    </a:cubicBezTo>
                    <a:cubicBezTo>
                      <a:pt x="9" y="282"/>
                      <a:pt x="19" y="287"/>
                      <a:pt x="28" y="291"/>
                    </a:cubicBezTo>
                    <a:cubicBezTo>
                      <a:pt x="32" y="294"/>
                      <a:pt x="36" y="296"/>
                      <a:pt x="39" y="297"/>
                    </a:cubicBezTo>
                    <a:cubicBezTo>
                      <a:pt x="41" y="298"/>
                      <a:pt x="42" y="298"/>
                      <a:pt x="43" y="299"/>
                    </a:cubicBezTo>
                    <a:cubicBezTo>
                      <a:pt x="43" y="299"/>
                      <a:pt x="44" y="299"/>
                      <a:pt x="44" y="299"/>
                    </a:cubicBezTo>
                    <a:cubicBezTo>
                      <a:pt x="45" y="299"/>
                      <a:pt x="45" y="299"/>
                      <a:pt x="45" y="299"/>
                    </a:cubicBezTo>
                    <a:cubicBezTo>
                      <a:pt x="45" y="300"/>
                      <a:pt x="45" y="300"/>
                      <a:pt x="45" y="300"/>
                    </a:cubicBezTo>
                    <a:cubicBezTo>
                      <a:pt x="46" y="300"/>
                      <a:pt x="46" y="300"/>
                      <a:pt x="46" y="300"/>
                    </a:cubicBezTo>
                    <a:cubicBezTo>
                      <a:pt x="46" y="299"/>
                      <a:pt x="46" y="299"/>
                      <a:pt x="46" y="299"/>
                    </a:cubicBezTo>
                    <a:cubicBezTo>
                      <a:pt x="47" y="299"/>
                      <a:pt x="47" y="298"/>
                      <a:pt x="47" y="298"/>
                    </a:cubicBezTo>
                    <a:cubicBezTo>
                      <a:pt x="47" y="297"/>
                      <a:pt x="46" y="297"/>
                      <a:pt x="46" y="297"/>
                    </a:cubicBezTo>
                    <a:cubicBezTo>
                      <a:pt x="4" y="270"/>
                      <a:pt x="4" y="270"/>
                      <a:pt x="4" y="270"/>
                    </a:cubicBezTo>
                    <a:cubicBezTo>
                      <a:pt x="3" y="272"/>
                      <a:pt x="3" y="272"/>
                      <a:pt x="3" y="272"/>
                    </a:cubicBezTo>
                    <a:cubicBezTo>
                      <a:pt x="2" y="273"/>
                      <a:pt x="2" y="273"/>
                      <a:pt x="2" y="273"/>
                    </a:cubicBezTo>
                    <a:cubicBezTo>
                      <a:pt x="2" y="273"/>
                      <a:pt x="12" y="278"/>
                      <a:pt x="22" y="283"/>
                    </a:cubicBezTo>
                    <a:cubicBezTo>
                      <a:pt x="27" y="285"/>
                      <a:pt x="32" y="288"/>
                      <a:pt x="36" y="290"/>
                    </a:cubicBezTo>
                    <a:cubicBezTo>
                      <a:pt x="38" y="291"/>
                      <a:pt x="40" y="292"/>
                      <a:pt x="42" y="292"/>
                    </a:cubicBezTo>
                    <a:cubicBezTo>
                      <a:pt x="42" y="292"/>
                      <a:pt x="43" y="293"/>
                      <a:pt x="43" y="293"/>
                    </a:cubicBezTo>
                    <a:cubicBezTo>
                      <a:pt x="44" y="293"/>
                      <a:pt x="44" y="293"/>
                      <a:pt x="45" y="293"/>
                    </a:cubicBezTo>
                    <a:cubicBezTo>
                      <a:pt x="45" y="293"/>
                      <a:pt x="45" y="293"/>
                      <a:pt x="45" y="293"/>
                    </a:cubicBezTo>
                    <a:cubicBezTo>
                      <a:pt x="46" y="293"/>
                      <a:pt x="46" y="293"/>
                      <a:pt x="46" y="292"/>
                    </a:cubicBezTo>
                    <a:cubicBezTo>
                      <a:pt x="46" y="292"/>
                      <a:pt x="47" y="292"/>
                      <a:pt x="46" y="291"/>
                    </a:cubicBezTo>
                    <a:cubicBezTo>
                      <a:pt x="46" y="291"/>
                      <a:pt x="46" y="291"/>
                      <a:pt x="46" y="290"/>
                    </a:cubicBezTo>
                    <a:cubicBezTo>
                      <a:pt x="4" y="264"/>
                      <a:pt x="4" y="264"/>
                      <a:pt x="4" y="264"/>
                    </a:cubicBezTo>
                    <a:cubicBezTo>
                      <a:pt x="3" y="266"/>
                      <a:pt x="3" y="266"/>
                      <a:pt x="3" y="266"/>
                    </a:cubicBezTo>
                    <a:cubicBezTo>
                      <a:pt x="3" y="267"/>
                      <a:pt x="3" y="267"/>
                      <a:pt x="3" y="267"/>
                    </a:cubicBezTo>
                    <a:cubicBezTo>
                      <a:pt x="3" y="267"/>
                      <a:pt x="12" y="271"/>
                      <a:pt x="22" y="276"/>
                    </a:cubicBezTo>
                    <a:cubicBezTo>
                      <a:pt x="27" y="278"/>
                      <a:pt x="32" y="280"/>
                      <a:pt x="36" y="282"/>
                    </a:cubicBezTo>
                    <a:cubicBezTo>
                      <a:pt x="38" y="282"/>
                      <a:pt x="39" y="283"/>
                      <a:pt x="41" y="284"/>
                    </a:cubicBezTo>
                    <a:cubicBezTo>
                      <a:pt x="41" y="284"/>
                      <a:pt x="42" y="284"/>
                      <a:pt x="42" y="284"/>
                    </a:cubicBezTo>
                    <a:cubicBezTo>
                      <a:pt x="43" y="284"/>
                      <a:pt x="43" y="284"/>
                      <a:pt x="43" y="284"/>
                    </a:cubicBezTo>
                    <a:cubicBezTo>
                      <a:pt x="43" y="284"/>
                      <a:pt x="43" y="284"/>
                      <a:pt x="43" y="285"/>
                    </a:cubicBezTo>
                    <a:cubicBezTo>
                      <a:pt x="44" y="284"/>
                      <a:pt x="44" y="284"/>
                      <a:pt x="44" y="284"/>
                    </a:cubicBezTo>
                    <a:cubicBezTo>
                      <a:pt x="44" y="284"/>
                      <a:pt x="44" y="284"/>
                      <a:pt x="44" y="284"/>
                    </a:cubicBezTo>
                    <a:cubicBezTo>
                      <a:pt x="45" y="284"/>
                      <a:pt x="45" y="284"/>
                      <a:pt x="45" y="284"/>
                    </a:cubicBezTo>
                    <a:cubicBezTo>
                      <a:pt x="45" y="283"/>
                      <a:pt x="45" y="283"/>
                      <a:pt x="45" y="283"/>
                    </a:cubicBezTo>
                    <a:cubicBezTo>
                      <a:pt x="45" y="283"/>
                      <a:pt x="45" y="282"/>
                      <a:pt x="45" y="282"/>
                    </a:cubicBezTo>
                    <a:cubicBezTo>
                      <a:pt x="44" y="282"/>
                      <a:pt x="44" y="282"/>
                      <a:pt x="44" y="282"/>
                    </a:cubicBezTo>
                    <a:cubicBezTo>
                      <a:pt x="43" y="281"/>
                      <a:pt x="42" y="280"/>
                      <a:pt x="41" y="279"/>
                    </a:cubicBezTo>
                    <a:cubicBezTo>
                      <a:pt x="32" y="273"/>
                      <a:pt x="3" y="256"/>
                      <a:pt x="3" y="256"/>
                    </a:cubicBezTo>
                    <a:cubicBezTo>
                      <a:pt x="2" y="257"/>
                      <a:pt x="2" y="257"/>
                      <a:pt x="2" y="257"/>
                    </a:cubicBezTo>
                    <a:cubicBezTo>
                      <a:pt x="2" y="259"/>
                      <a:pt x="2" y="259"/>
                      <a:pt x="2" y="259"/>
                    </a:cubicBezTo>
                    <a:cubicBezTo>
                      <a:pt x="45" y="278"/>
                      <a:pt x="45" y="278"/>
                      <a:pt x="45" y="278"/>
                    </a:cubicBezTo>
                    <a:cubicBezTo>
                      <a:pt x="45" y="278"/>
                      <a:pt x="46" y="278"/>
                      <a:pt x="46" y="277"/>
                    </a:cubicBezTo>
                    <a:cubicBezTo>
                      <a:pt x="47" y="276"/>
                      <a:pt x="47" y="276"/>
                      <a:pt x="47" y="276"/>
                    </a:cubicBezTo>
                    <a:cubicBezTo>
                      <a:pt x="47" y="276"/>
                      <a:pt x="46" y="276"/>
                      <a:pt x="46" y="276"/>
                    </a:cubicBezTo>
                    <a:cubicBezTo>
                      <a:pt x="46" y="275"/>
                      <a:pt x="46" y="275"/>
                      <a:pt x="46" y="275"/>
                    </a:cubicBezTo>
                    <a:cubicBezTo>
                      <a:pt x="45" y="274"/>
                      <a:pt x="44" y="274"/>
                      <a:pt x="43" y="273"/>
                    </a:cubicBezTo>
                    <a:cubicBezTo>
                      <a:pt x="33" y="266"/>
                      <a:pt x="3" y="249"/>
                      <a:pt x="3" y="249"/>
                    </a:cubicBezTo>
                    <a:cubicBezTo>
                      <a:pt x="2" y="250"/>
                      <a:pt x="2" y="250"/>
                      <a:pt x="2" y="250"/>
                    </a:cubicBezTo>
                    <a:cubicBezTo>
                      <a:pt x="4" y="251"/>
                      <a:pt x="4" y="251"/>
                      <a:pt x="4" y="251"/>
                    </a:cubicBezTo>
                    <a:cubicBezTo>
                      <a:pt x="2" y="250"/>
                      <a:pt x="2" y="250"/>
                      <a:pt x="2" y="250"/>
                    </a:cubicBezTo>
                    <a:cubicBezTo>
                      <a:pt x="3" y="251"/>
                      <a:pt x="3" y="251"/>
                      <a:pt x="3" y="251"/>
                    </a:cubicBezTo>
                    <a:cubicBezTo>
                      <a:pt x="3" y="251"/>
                      <a:pt x="3" y="251"/>
                      <a:pt x="4" y="251"/>
                    </a:cubicBezTo>
                    <a:cubicBezTo>
                      <a:pt x="2" y="250"/>
                      <a:pt x="2" y="250"/>
                      <a:pt x="2" y="250"/>
                    </a:cubicBezTo>
                    <a:cubicBezTo>
                      <a:pt x="3" y="251"/>
                      <a:pt x="3" y="251"/>
                      <a:pt x="3" y="251"/>
                    </a:cubicBezTo>
                    <a:cubicBezTo>
                      <a:pt x="2" y="250"/>
                      <a:pt x="2" y="250"/>
                      <a:pt x="2" y="250"/>
                    </a:cubicBezTo>
                    <a:cubicBezTo>
                      <a:pt x="2" y="251"/>
                      <a:pt x="2" y="251"/>
                      <a:pt x="2" y="251"/>
                    </a:cubicBezTo>
                    <a:cubicBezTo>
                      <a:pt x="3" y="251"/>
                      <a:pt x="3" y="251"/>
                      <a:pt x="3" y="251"/>
                    </a:cubicBezTo>
                    <a:cubicBezTo>
                      <a:pt x="2" y="250"/>
                      <a:pt x="2" y="250"/>
                      <a:pt x="2" y="250"/>
                    </a:cubicBezTo>
                    <a:cubicBezTo>
                      <a:pt x="2" y="251"/>
                      <a:pt x="2" y="251"/>
                      <a:pt x="2" y="251"/>
                    </a:cubicBezTo>
                    <a:cubicBezTo>
                      <a:pt x="2" y="251"/>
                      <a:pt x="2" y="251"/>
                      <a:pt x="2" y="251"/>
                    </a:cubicBezTo>
                    <a:cubicBezTo>
                      <a:pt x="2" y="251"/>
                      <a:pt x="2" y="251"/>
                      <a:pt x="2" y="251"/>
                    </a:cubicBezTo>
                    <a:cubicBezTo>
                      <a:pt x="2" y="251"/>
                      <a:pt x="2" y="251"/>
                      <a:pt x="2" y="251"/>
                    </a:cubicBezTo>
                    <a:cubicBezTo>
                      <a:pt x="2" y="251"/>
                      <a:pt x="2" y="251"/>
                      <a:pt x="2" y="251"/>
                    </a:cubicBezTo>
                    <a:cubicBezTo>
                      <a:pt x="2" y="251"/>
                      <a:pt x="2" y="251"/>
                      <a:pt x="2" y="251"/>
                    </a:cubicBezTo>
                    <a:cubicBezTo>
                      <a:pt x="2" y="251"/>
                      <a:pt x="3" y="252"/>
                      <a:pt x="5" y="252"/>
                    </a:cubicBezTo>
                    <a:cubicBezTo>
                      <a:pt x="9" y="254"/>
                      <a:pt x="19" y="259"/>
                      <a:pt x="28" y="263"/>
                    </a:cubicBezTo>
                    <a:cubicBezTo>
                      <a:pt x="32" y="265"/>
                      <a:pt x="36" y="267"/>
                      <a:pt x="39" y="268"/>
                    </a:cubicBezTo>
                    <a:cubicBezTo>
                      <a:pt x="41" y="270"/>
                      <a:pt x="43" y="271"/>
                      <a:pt x="43" y="271"/>
                    </a:cubicBezTo>
                    <a:cubicBezTo>
                      <a:pt x="44" y="271"/>
                      <a:pt x="45" y="271"/>
                      <a:pt x="45" y="270"/>
                    </a:cubicBezTo>
                    <a:cubicBezTo>
                      <a:pt x="46" y="269"/>
                      <a:pt x="45" y="268"/>
                      <a:pt x="45" y="268"/>
                    </a:cubicBezTo>
                    <a:cubicBezTo>
                      <a:pt x="22" y="254"/>
                      <a:pt x="22" y="254"/>
                      <a:pt x="22" y="254"/>
                    </a:cubicBezTo>
                    <a:cubicBezTo>
                      <a:pt x="43" y="263"/>
                      <a:pt x="43" y="263"/>
                      <a:pt x="43" y="263"/>
                    </a:cubicBezTo>
                    <a:cubicBezTo>
                      <a:pt x="43" y="263"/>
                      <a:pt x="44" y="263"/>
                      <a:pt x="44" y="262"/>
                    </a:cubicBezTo>
                    <a:cubicBezTo>
                      <a:pt x="45" y="262"/>
                      <a:pt x="45" y="262"/>
                      <a:pt x="45" y="262"/>
                    </a:cubicBezTo>
                    <a:cubicBezTo>
                      <a:pt x="45" y="261"/>
                      <a:pt x="44" y="261"/>
                      <a:pt x="44" y="261"/>
                    </a:cubicBezTo>
                    <a:cubicBezTo>
                      <a:pt x="44" y="260"/>
                      <a:pt x="44" y="260"/>
                      <a:pt x="44" y="260"/>
                    </a:cubicBezTo>
                    <a:cubicBezTo>
                      <a:pt x="43" y="260"/>
                      <a:pt x="42" y="259"/>
                      <a:pt x="41" y="258"/>
                    </a:cubicBezTo>
                    <a:cubicBezTo>
                      <a:pt x="32" y="252"/>
                      <a:pt x="3" y="235"/>
                      <a:pt x="3" y="235"/>
                    </a:cubicBezTo>
                    <a:cubicBezTo>
                      <a:pt x="3" y="236"/>
                      <a:pt x="3" y="236"/>
                      <a:pt x="3" y="236"/>
                    </a:cubicBezTo>
                    <a:cubicBezTo>
                      <a:pt x="2" y="238"/>
                      <a:pt x="2" y="238"/>
                      <a:pt x="2" y="238"/>
                    </a:cubicBezTo>
                    <a:cubicBezTo>
                      <a:pt x="44" y="257"/>
                      <a:pt x="44" y="257"/>
                      <a:pt x="44" y="257"/>
                    </a:cubicBezTo>
                    <a:cubicBezTo>
                      <a:pt x="45" y="258"/>
                      <a:pt x="46" y="258"/>
                      <a:pt x="46" y="257"/>
                    </a:cubicBezTo>
                    <a:cubicBezTo>
                      <a:pt x="46" y="256"/>
                      <a:pt x="46" y="256"/>
                      <a:pt x="46" y="256"/>
                    </a:cubicBezTo>
                    <a:cubicBezTo>
                      <a:pt x="46" y="256"/>
                      <a:pt x="46" y="255"/>
                      <a:pt x="46" y="255"/>
                    </a:cubicBezTo>
                    <a:cubicBezTo>
                      <a:pt x="45" y="255"/>
                      <a:pt x="45" y="255"/>
                      <a:pt x="45" y="255"/>
                    </a:cubicBezTo>
                    <a:cubicBezTo>
                      <a:pt x="45" y="254"/>
                      <a:pt x="44" y="253"/>
                      <a:pt x="43" y="253"/>
                    </a:cubicBezTo>
                    <a:cubicBezTo>
                      <a:pt x="38" y="249"/>
                      <a:pt x="28" y="244"/>
                      <a:pt x="20" y="239"/>
                    </a:cubicBezTo>
                    <a:cubicBezTo>
                      <a:pt x="15" y="236"/>
                      <a:pt x="12" y="234"/>
                      <a:pt x="9" y="232"/>
                    </a:cubicBezTo>
                    <a:cubicBezTo>
                      <a:pt x="7" y="231"/>
                      <a:pt x="6" y="231"/>
                      <a:pt x="5" y="230"/>
                    </a:cubicBezTo>
                    <a:cubicBezTo>
                      <a:pt x="5" y="230"/>
                      <a:pt x="5" y="230"/>
                      <a:pt x="4" y="229"/>
                    </a:cubicBezTo>
                    <a:cubicBezTo>
                      <a:pt x="4" y="229"/>
                      <a:pt x="4" y="229"/>
                      <a:pt x="4" y="229"/>
                    </a:cubicBezTo>
                    <a:cubicBezTo>
                      <a:pt x="4" y="229"/>
                      <a:pt x="4" y="229"/>
                      <a:pt x="4" y="229"/>
                    </a:cubicBezTo>
                    <a:cubicBezTo>
                      <a:pt x="4" y="230"/>
                      <a:pt x="4" y="230"/>
                      <a:pt x="4" y="230"/>
                    </a:cubicBezTo>
                    <a:cubicBezTo>
                      <a:pt x="4" y="229"/>
                      <a:pt x="4" y="229"/>
                      <a:pt x="4" y="229"/>
                    </a:cubicBezTo>
                    <a:cubicBezTo>
                      <a:pt x="4" y="229"/>
                      <a:pt x="4" y="229"/>
                      <a:pt x="4" y="229"/>
                    </a:cubicBezTo>
                    <a:cubicBezTo>
                      <a:pt x="4" y="230"/>
                      <a:pt x="4" y="230"/>
                      <a:pt x="4" y="230"/>
                    </a:cubicBezTo>
                    <a:cubicBezTo>
                      <a:pt x="4" y="229"/>
                      <a:pt x="4" y="229"/>
                      <a:pt x="4" y="229"/>
                    </a:cubicBezTo>
                    <a:cubicBezTo>
                      <a:pt x="3" y="230"/>
                      <a:pt x="3" y="230"/>
                      <a:pt x="3" y="230"/>
                    </a:cubicBezTo>
                    <a:cubicBezTo>
                      <a:pt x="5" y="230"/>
                      <a:pt x="5" y="230"/>
                      <a:pt x="5" y="230"/>
                    </a:cubicBezTo>
                    <a:cubicBezTo>
                      <a:pt x="5" y="230"/>
                      <a:pt x="5" y="230"/>
                      <a:pt x="4" y="229"/>
                    </a:cubicBezTo>
                    <a:cubicBezTo>
                      <a:pt x="3" y="230"/>
                      <a:pt x="3" y="230"/>
                      <a:pt x="3" y="230"/>
                    </a:cubicBezTo>
                    <a:cubicBezTo>
                      <a:pt x="5" y="230"/>
                      <a:pt x="5" y="230"/>
                      <a:pt x="5" y="230"/>
                    </a:cubicBezTo>
                    <a:cubicBezTo>
                      <a:pt x="3" y="230"/>
                      <a:pt x="3" y="230"/>
                      <a:pt x="3" y="230"/>
                    </a:cubicBezTo>
                    <a:cubicBezTo>
                      <a:pt x="4" y="231"/>
                      <a:pt x="4" y="231"/>
                      <a:pt x="4" y="231"/>
                    </a:cubicBezTo>
                    <a:cubicBezTo>
                      <a:pt x="5" y="230"/>
                      <a:pt x="5" y="230"/>
                      <a:pt x="5" y="230"/>
                    </a:cubicBezTo>
                    <a:cubicBezTo>
                      <a:pt x="3" y="230"/>
                      <a:pt x="3" y="230"/>
                      <a:pt x="3" y="230"/>
                    </a:cubicBezTo>
                    <a:cubicBezTo>
                      <a:pt x="4" y="231"/>
                      <a:pt x="4" y="231"/>
                      <a:pt x="4" y="231"/>
                    </a:cubicBezTo>
                    <a:cubicBezTo>
                      <a:pt x="5" y="231"/>
                      <a:pt x="5" y="231"/>
                      <a:pt x="5" y="231"/>
                    </a:cubicBezTo>
                    <a:cubicBezTo>
                      <a:pt x="3" y="230"/>
                      <a:pt x="3" y="230"/>
                      <a:pt x="3" y="230"/>
                    </a:cubicBezTo>
                    <a:cubicBezTo>
                      <a:pt x="4" y="232"/>
                      <a:pt x="4" y="232"/>
                      <a:pt x="4" y="232"/>
                    </a:cubicBezTo>
                    <a:cubicBezTo>
                      <a:pt x="4" y="232"/>
                      <a:pt x="4" y="231"/>
                      <a:pt x="5" y="231"/>
                    </a:cubicBezTo>
                    <a:cubicBezTo>
                      <a:pt x="3" y="230"/>
                      <a:pt x="3" y="230"/>
                      <a:pt x="3" y="230"/>
                    </a:cubicBezTo>
                    <a:cubicBezTo>
                      <a:pt x="4" y="232"/>
                      <a:pt x="4" y="232"/>
                      <a:pt x="4" y="232"/>
                    </a:cubicBezTo>
                    <a:cubicBezTo>
                      <a:pt x="3" y="230"/>
                      <a:pt x="3" y="230"/>
                      <a:pt x="3" y="230"/>
                    </a:cubicBezTo>
                    <a:cubicBezTo>
                      <a:pt x="3" y="232"/>
                      <a:pt x="3" y="232"/>
                      <a:pt x="3" y="232"/>
                    </a:cubicBezTo>
                    <a:cubicBezTo>
                      <a:pt x="4" y="232"/>
                      <a:pt x="4" y="232"/>
                      <a:pt x="4" y="232"/>
                    </a:cubicBezTo>
                    <a:cubicBezTo>
                      <a:pt x="3" y="230"/>
                      <a:pt x="3" y="230"/>
                      <a:pt x="3" y="230"/>
                    </a:cubicBezTo>
                    <a:cubicBezTo>
                      <a:pt x="3" y="232"/>
                      <a:pt x="3" y="232"/>
                      <a:pt x="3" y="232"/>
                    </a:cubicBezTo>
                    <a:cubicBezTo>
                      <a:pt x="3" y="231"/>
                      <a:pt x="3" y="231"/>
                      <a:pt x="3" y="231"/>
                    </a:cubicBezTo>
                    <a:cubicBezTo>
                      <a:pt x="3" y="232"/>
                      <a:pt x="3" y="232"/>
                      <a:pt x="3" y="232"/>
                    </a:cubicBezTo>
                    <a:cubicBezTo>
                      <a:pt x="3" y="232"/>
                      <a:pt x="3" y="232"/>
                      <a:pt x="3" y="232"/>
                    </a:cubicBezTo>
                    <a:cubicBezTo>
                      <a:pt x="3" y="231"/>
                      <a:pt x="3" y="231"/>
                      <a:pt x="3" y="231"/>
                    </a:cubicBezTo>
                    <a:cubicBezTo>
                      <a:pt x="3" y="232"/>
                      <a:pt x="3" y="232"/>
                      <a:pt x="3" y="232"/>
                    </a:cubicBezTo>
                    <a:cubicBezTo>
                      <a:pt x="3" y="232"/>
                      <a:pt x="3" y="232"/>
                      <a:pt x="3" y="232"/>
                    </a:cubicBezTo>
                    <a:cubicBezTo>
                      <a:pt x="3" y="232"/>
                      <a:pt x="4" y="232"/>
                      <a:pt x="6" y="233"/>
                    </a:cubicBezTo>
                    <a:cubicBezTo>
                      <a:pt x="10" y="235"/>
                      <a:pt x="20" y="239"/>
                      <a:pt x="28" y="243"/>
                    </a:cubicBezTo>
                    <a:cubicBezTo>
                      <a:pt x="36" y="247"/>
                      <a:pt x="43" y="250"/>
                      <a:pt x="43" y="250"/>
                    </a:cubicBezTo>
                    <a:cubicBezTo>
                      <a:pt x="44" y="251"/>
                      <a:pt x="45" y="250"/>
                      <a:pt x="45" y="250"/>
                    </a:cubicBezTo>
                    <a:cubicBezTo>
                      <a:pt x="45" y="249"/>
                      <a:pt x="45" y="248"/>
                      <a:pt x="44" y="248"/>
                    </a:cubicBezTo>
                    <a:cubicBezTo>
                      <a:pt x="3" y="222"/>
                      <a:pt x="3" y="222"/>
                      <a:pt x="3" y="222"/>
                    </a:cubicBezTo>
                    <a:cubicBezTo>
                      <a:pt x="2" y="223"/>
                      <a:pt x="2" y="223"/>
                      <a:pt x="2" y="223"/>
                    </a:cubicBezTo>
                    <a:cubicBezTo>
                      <a:pt x="3" y="224"/>
                      <a:pt x="3" y="224"/>
                      <a:pt x="3" y="224"/>
                    </a:cubicBezTo>
                    <a:cubicBezTo>
                      <a:pt x="2" y="223"/>
                      <a:pt x="2" y="223"/>
                      <a:pt x="2" y="223"/>
                    </a:cubicBezTo>
                    <a:cubicBezTo>
                      <a:pt x="2" y="224"/>
                      <a:pt x="2" y="224"/>
                      <a:pt x="2" y="224"/>
                    </a:cubicBezTo>
                    <a:cubicBezTo>
                      <a:pt x="3" y="224"/>
                      <a:pt x="3" y="224"/>
                      <a:pt x="3" y="224"/>
                    </a:cubicBezTo>
                    <a:cubicBezTo>
                      <a:pt x="2" y="223"/>
                      <a:pt x="2" y="223"/>
                      <a:pt x="2" y="223"/>
                    </a:cubicBezTo>
                    <a:cubicBezTo>
                      <a:pt x="2" y="224"/>
                      <a:pt x="2" y="224"/>
                      <a:pt x="2" y="224"/>
                    </a:cubicBezTo>
                    <a:cubicBezTo>
                      <a:pt x="2" y="223"/>
                      <a:pt x="2" y="223"/>
                      <a:pt x="2" y="223"/>
                    </a:cubicBezTo>
                    <a:cubicBezTo>
                      <a:pt x="2" y="224"/>
                      <a:pt x="2" y="224"/>
                      <a:pt x="2" y="224"/>
                    </a:cubicBezTo>
                    <a:cubicBezTo>
                      <a:pt x="2" y="224"/>
                      <a:pt x="2" y="224"/>
                      <a:pt x="2" y="224"/>
                    </a:cubicBezTo>
                    <a:cubicBezTo>
                      <a:pt x="2" y="223"/>
                      <a:pt x="2" y="223"/>
                      <a:pt x="2" y="223"/>
                    </a:cubicBezTo>
                    <a:cubicBezTo>
                      <a:pt x="2" y="224"/>
                      <a:pt x="2" y="224"/>
                      <a:pt x="2" y="224"/>
                    </a:cubicBezTo>
                    <a:cubicBezTo>
                      <a:pt x="2" y="223"/>
                      <a:pt x="2" y="223"/>
                      <a:pt x="2" y="223"/>
                    </a:cubicBezTo>
                    <a:cubicBezTo>
                      <a:pt x="2" y="224"/>
                      <a:pt x="2" y="224"/>
                      <a:pt x="2" y="224"/>
                    </a:cubicBezTo>
                    <a:cubicBezTo>
                      <a:pt x="2" y="224"/>
                      <a:pt x="2" y="224"/>
                      <a:pt x="2" y="224"/>
                    </a:cubicBezTo>
                    <a:cubicBezTo>
                      <a:pt x="2" y="223"/>
                      <a:pt x="2" y="223"/>
                      <a:pt x="2" y="223"/>
                    </a:cubicBezTo>
                    <a:cubicBezTo>
                      <a:pt x="2" y="224"/>
                      <a:pt x="2" y="224"/>
                      <a:pt x="2" y="224"/>
                    </a:cubicBezTo>
                    <a:cubicBezTo>
                      <a:pt x="2" y="224"/>
                      <a:pt x="2" y="224"/>
                      <a:pt x="2" y="224"/>
                    </a:cubicBezTo>
                    <a:cubicBezTo>
                      <a:pt x="2" y="224"/>
                      <a:pt x="3" y="225"/>
                      <a:pt x="4" y="225"/>
                    </a:cubicBezTo>
                    <a:cubicBezTo>
                      <a:pt x="9" y="228"/>
                      <a:pt x="19" y="233"/>
                      <a:pt x="28" y="237"/>
                    </a:cubicBezTo>
                    <a:cubicBezTo>
                      <a:pt x="32" y="239"/>
                      <a:pt x="36" y="241"/>
                      <a:pt x="39" y="243"/>
                    </a:cubicBezTo>
                    <a:cubicBezTo>
                      <a:pt x="42" y="244"/>
                      <a:pt x="44" y="245"/>
                      <a:pt x="44" y="245"/>
                    </a:cubicBezTo>
                    <a:cubicBezTo>
                      <a:pt x="45" y="246"/>
                      <a:pt x="45" y="245"/>
                      <a:pt x="46" y="245"/>
                    </a:cubicBezTo>
                    <a:cubicBezTo>
                      <a:pt x="46" y="244"/>
                      <a:pt x="46" y="243"/>
                      <a:pt x="45" y="243"/>
                    </a:cubicBezTo>
                    <a:cubicBezTo>
                      <a:pt x="5" y="217"/>
                      <a:pt x="5" y="217"/>
                      <a:pt x="5" y="217"/>
                    </a:cubicBezTo>
                    <a:cubicBezTo>
                      <a:pt x="4" y="219"/>
                      <a:pt x="4" y="219"/>
                      <a:pt x="4" y="219"/>
                    </a:cubicBezTo>
                    <a:cubicBezTo>
                      <a:pt x="5" y="219"/>
                      <a:pt x="5" y="219"/>
                      <a:pt x="5" y="219"/>
                    </a:cubicBezTo>
                    <a:cubicBezTo>
                      <a:pt x="4" y="219"/>
                      <a:pt x="4" y="219"/>
                      <a:pt x="4" y="219"/>
                    </a:cubicBezTo>
                    <a:cubicBezTo>
                      <a:pt x="4" y="220"/>
                      <a:pt x="4" y="220"/>
                      <a:pt x="4" y="220"/>
                    </a:cubicBezTo>
                    <a:cubicBezTo>
                      <a:pt x="4" y="220"/>
                      <a:pt x="5" y="220"/>
                      <a:pt x="5" y="219"/>
                    </a:cubicBezTo>
                    <a:cubicBezTo>
                      <a:pt x="4" y="219"/>
                      <a:pt x="4" y="219"/>
                      <a:pt x="4" y="219"/>
                    </a:cubicBezTo>
                    <a:cubicBezTo>
                      <a:pt x="4" y="220"/>
                      <a:pt x="4" y="220"/>
                      <a:pt x="4" y="220"/>
                    </a:cubicBezTo>
                    <a:cubicBezTo>
                      <a:pt x="4" y="219"/>
                      <a:pt x="4" y="219"/>
                      <a:pt x="4" y="219"/>
                    </a:cubicBezTo>
                    <a:cubicBezTo>
                      <a:pt x="4" y="220"/>
                      <a:pt x="4" y="220"/>
                      <a:pt x="4" y="220"/>
                    </a:cubicBezTo>
                    <a:cubicBezTo>
                      <a:pt x="4" y="220"/>
                      <a:pt x="4" y="220"/>
                      <a:pt x="4" y="220"/>
                    </a:cubicBezTo>
                    <a:cubicBezTo>
                      <a:pt x="4" y="219"/>
                      <a:pt x="4" y="219"/>
                      <a:pt x="4" y="219"/>
                    </a:cubicBezTo>
                    <a:cubicBezTo>
                      <a:pt x="4" y="220"/>
                      <a:pt x="4" y="220"/>
                      <a:pt x="4" y="220"/>
                    </a:cubicBezTo>
                    <a:cubicBezTo>
                      <a:pt x="4" y="219"/>
                      <a:pt x="4" y="219"/>
                      <a:pt x="4" y="219"/>
                    </a:cubicBezTo>
                    <a:cubicBezTo>
                      <a:pt x="4" y="220"/>
                      <a:pt x="4" y="220"/>
                      <a:pt x="4" y="220"/>
                    </a:cubicBezTo>
                    <a:cubicBezTo>
                      <a:pt x="4" y="220"/>
                      <a:pt x="4" y="220"/>
                      <a:pt x="4" y="220"/>
                    </a:cubicBezTo>
                    <a:cubicBezTo>
                      <a:pt x="4" y="219"/>
                      <a:pt x="4" y="219"/>
                      <a:pt x="4" y="219"/>
                    </a:cubicBezTo>
                    <a:cubicBezTo>
                      <a:pt x="4" y="220"/>
                      <a:pt x="4" y="220"/>
                      <a:pt x="4" y="220"/>
                    </a:cubicBezTo>
                    <a:cubicBezTo>
                      <a:pt x="4" y="220"/>
                      <a:pt x="4" y="220"/>
                      <a:pt x="4" y="220"/>
                    </a:cubicBezTo>
                    <a:cubicBezTo>
                      <a:pt x="5" y="220"/>
                      <a:pt x="8" y="222"/>
                      <a:pt x="12" y="224"/>
                    </a:cubicBezTo>
                    <a:cubicBezTo>
                      <a:pt x="18" y="227"/>
                      <a:pt x="25" y="231"/>
                      <a:pt x="32" y="234"/>
                    </a:cubicBezTo>
                    <a:cubicBezTo>
                      <a:pt x="38" y="237"/>
                      <a:pt x="43" y="239"/>
                      <a:pt x="43" y="239"/>
                    </a:cubicBezTo>
                    <a:cubicBezTo>
                      <a:pt x="43" y="240"/>
                      <a:pt x="44" y="240"/>
                      <a:pt x="45" y="239"/>
                    </a:cubicBezTo>
                    <a:cubicBezTo>
                      <a:pt x="45" y="238"/>
                      <a:pt x="45" y="237"/>
                      <a:pt x="44" y="237"/>
                    </a:cubicBezTo>
                    <a:cubicBezTo>
                      <a:pt x="3" y="211"/>
                      <a:pt x="3" y="211"/>
                      <a:pt x="3" y="211"/>
                    </a:cubicBezTo>
                    <a:cubicBezTo>
                      <a:pt x="2" y="212"/>
                      <a:pt x="2" y="212"/>
                      <a:pt x="2" y="212"/>
                    </a:cubicBezTo>
                    <a:cubicBezTo>
                      <a:pt x="2" y="214"/>
                      <a:pt x="2" y="214"/>
                      <a:pt x="2" y="214"/>
                    </a:cubicBezTo>
                    <a:cubicBezTo>
                      <a:pt x="2" y="214"/>
                      <a:pt x="12" y="218"/>
                      <a:pt x="22" y="223"/>
                    </a:cubicBezTo>
                    <a:cubicBezTo>
                      <a:pt x="27" y="225"/>
                      <a:pt x="32" y="228"/>
                      <a:pt x="36" y="229"/>
                    </a:cubicBezTo>
                    <a:cubicBezTo>
                      <a:pt x="38" y="230"/>
                      <a:pt x="39" y="231"/>
                      <a:pt x="40" y="231"/>
                    </a:cubicBezTo>
                    <a:cubicBezTo>
                      <a:pt x="41" y="232"/>
                      <a:pt x="42" y="232"/>
                      <a:pt x="42" y="232"/>
                    </a:cubicBezTo>
                    <a:cubicBezTo>
                      <a:pt x="42" y="232"/>
                      <a:pt x="42" y="232"/>
                      <a:pt x="42" y="232"/>
                    </a:cubicBezTo>
                    <a:cubicBezTo>
                      <a:pt x="43" y="232"/>
                      <a:pt x="43" y="232"/>
                      <a:pt x="43" y="232"/>
                    </a:cubicBezTo>
                    <a:cubicBezTo>
                      <a:pt x="44" y="232"/>
                      <a:pt x="44" y="232"/>
                      <a:pt x="44" y="232"/>
                    </a:cubicBezTo>
                    <a:cubicBezTo>
                      <a:pt x="44" y="232"/>
                      <a:pt x="44" y="232"/>
                      <a:pt x="44" y="232"/>
                    </a:cubicBezTo>
                    <a:cubicBezTo>
                      <a:pt x="44" y="231"/>
                      <a:pt x="44" y="231"/>
                      <a:pt x="44" y="231"/>
                    </a:cubicBezTo>
                    <a:cubicBezTo>
                      <a:pt x="45" y="231"/>
                      <a:pt x="45" y="231"/>
                      <a:pt x="45" y="231"/>
                    </a:cubicBezTo>
                    <a:cubicBezTo>
                      <a:pt x="45" y="230"/>
                      <a:pt x="44" y="230"/>
                      <a:pt x="44" y="230"/>
                    </a:cubicBezTo>
                    <a:cubicBezTo>
                      <a:pt x="44" y="229"/>
                      <a:pt x="44" y="229"/>
                      <a:pt x="44" y="229"/>
                    </a:cubicBezTo>
                    <a:cubicBezTo>
                      <a:pt x="43" y="229"/>
                      <a:pt x="42" y="228"/>
                      <a:pt x="41" y="227"/>
                    </a:cubicBezTo>
                    <a:cubicBezTo>
                      <a:pt x="31" y="221"/>
                      <a:pt x="2" y="203"/>
                      <a:pt x="2" y="203"/>
                    </a:cubicBezTo>
                    <a:cubicBezTo>
                      <a:pt x="1" y="205"/>
                      <a:pt x="1" y="205"/>
                      <a:pt x="1" y="205"/>
                    </a:cubicBezTo>
                    <a:cubicBezTo>
                      <a:pt x="3" y="205"/>
                      <a:pt x="3" y="205"/>
                      <a:pt x="3" y="205"/>
                    </a:cubicBezTo>
                    <a:cubicBezTo>
                      <a:pt x="1" y="205"/>
                      <a:pt x="1" y="205"/>
                      <a:pt x="1" y="205"/>
                    </a:cubicBezTo>
                    <a:cubicBezTo>
                      <a:pt x="2" y="206"/>
                      <a:pt x="2" y="206"/>
                      <a:pt x="2" y="206"/>
                    </a:cubicBezTo>
                    <a:cubicBezTo>
                      <a:pt x="2" y="206"/>
                      <a:pt x="2" y="206"/>
                      <a:pt x="3" y="205"/>
                    </a:cubicBezTo>
                    <a:cubicBezTo>
                      <a:pt x="1" y="205"/>
                      <a:pt x="1" y="205"/>
                      <a:pt x="1" y="205"/>
                    </a:cubicBezTo>
                    <a:cubicBezTo>
                      <a:pt x="2" y="206"/>
                      <a:pt x="2" y="206"/>
                      <a:pt x="2" y="206"/>
                    </a:cubicBezTo>
                    <a:cubicBezTo>
                      <a:pt x="2" y="205"/>
                      <a:pt x="2" y="205"/>
                      <a:pt x="2" y="205"/>
                    </a:cubicBezTo>
                    <a:cubicBezTo>
                      <a:pt x="2" y="206"/>
                      <a:pt x="2" y="206"/>
                      <a:pt x="2" y="206"/>
                    </a:cubicBezTo>
                    <a:cubicBezTo>
                      <a:pt x="2" y="206"/>
                      <a:pt x="2" y="206"/>
                      <a:pt x="2" y="206"/>
                    </a:cubicBezTo>
                    <a:cubicBezTo>
                      <a:pt x="2" y="205"/>
                      <a:pt x="2" y="205"/>
                      <a:pt x="2" y="205"/>
                    </a:cubicBezTo>
                    <a:cubicBezTo>
                      <a:pt x="2" y="206"/>
                      <a:pt x="2" y="206"/>
                      <a:pt x="2" y="206"/>
                    </a:cubicBezTo>
                    <a:cubicBezTo>
                      <a:pt x="2" y="205"/>
                      <a:pt x="2" y="205"/>
                      <a:pt x="2" y="205"/>
                    </a:cubicBezTo>
                    <a:cubicBezTo>
                      <a:pt x="1" y="206"/>
                      <a:pt x="1" y="206"/>
                      <a:pt x="1" y="206"/>
                    </a:cubicBezTo>
                    <a:cubicBezTo>
                      <a:pt x="2" y="206"/>
                      <a:pt x="2" y="206"/>
                      <a:pt x="2" y="206"/>
                    </a:cubicBezTo>
                    <a:cubicBezTo>
                      <a:pt x="2" y="205"/>
                      <a:pt x="2" y="205"/>
                      <a:pt x="2" y="205"/>
                    </a:cubicBezTo>
                    <a:cubicBezTo>
                      <a:pt x="1" y="206"/>
                      <a:pt x="1" y="206"/>
                      <a:pt x="1" y="206"/>
                    </a:cubicBezTo>
                    <a:cubicBezTo>
                      <a:pt x="2" y="206"/>
                      <a:pt x="3" y="206"/>
                      <a:pt x="4" y="207"/>
                    </a:cubicBezTo>
                    <a:cubicBezTo>
                      <a:pt x="9" y="209"/>
                      <a:pt x="19" y="214"/>
                      <a:pt x="28" y="219"/>
                    </a:cubicBezTo>
                    <a:cubicBezTo>
                      <a:pt x="32" y="221"/>
                      <a:pt x="36" y="223"/>
                      <a:pt x="39" y="225"/>
                    </a:cubicBezTo>
                    <a:cubicBezTo>
                      <a:pt x="41" y="225"/>
                      <a:pt x="42" y="226"/>
                      <a:pt x="43" y="226"/>
                    </a:cubicBezTo>
                    <a:cubicBezTo>
                      <a:pt x="43" y="227"/>
                      <a:pt x="44" y="227"/>
                      <a:pt x="44" y="227"/>
                    </a:cubicBezTo>
                    <a:cubicBezTo>
                      <a:pt x="45" y="227"/>
                      <a:pt x="45" y="227"/>
                      <a:pt x="45" y="227"/>
                    </a:cubicBezTo>
                    <a:cubicBezTo>
                      <a:pt x="45" y="227"/>
                      <a:pt x="45" y="227"/>
                      <a:pt x="45" y="227"/>
                    </a:cubicBezTo>
                    <a:cubicBezTo>
                      <a:pt x="45" y="227"/>
                      <a:pt x="45" y="227"/>
                      <a:pt x="45" y="227"/>
                    </a:cubicBezTo>
                    <a:cubicBezTo>
                      <a:pt x="45" y="227"/>
                      <a:pt x="46" y="227"/>
                      <a:pt x="46" y="227"/>
                    </a:cubicBezTo>
                    <a:cubicBezTo>
                      <a:pt x="47" y="226"/>
                      <a:pt x="47" y="226"/>
                      <a:pt x="47" y="226"/>
                    </a:cubicBezTo>
                    <a:cubicBezTo>
                      <a:pt x="47" y="225"/>
                      <a:pt x="46" y="225"/>
                      <a:pt x="46" y="224"/>
                    </a:cubicBezTo>
                    <a:cubicBezTo>
                      <a:pt x="4" y="198"/>
                      <a:pt x="4" y="198"/>
                      <a:pt x="4" y="198"/>
                    </a:cubicBezTo>
                    <a:cubicBezTo>
                      <a:pt x="3" y="200"/>
                      <a:pt x="3" y="200"/>
                      <a:pt x="3" y="200"/>
                    </a:cubicBezTo>
                    <a:cubicBezTo>
                      <a:pt x="5" y="200"/>
                      <a:pt x="5" y="200"/>
                      <a:pt x="5" y="200"/>
                    </a:cubicBezTo>
                    <a:cubicBezTo>
                      <a:pt x="3" y="200"/>
                      <a:pt x="3" y="200"/>
                      <a:pt x="3" y="200"/>
                    </a:cubicBezTo>
                    <a:cubicBezTo>
                      <a:pt x="4" y="201"/>
                      <a:pt x="4" y="201"/>
                      <a:pt x="4" y="201"/>
                    </a:cubicBezTo>
                    <a:cubicBezTo>
                      <a:pt x="4" y="201"/>
                      <a:pt x="4" y="201"/>
                      <a:pt x="5" y="200"/>
                    </a:cubicBezTo>
                    <a:cubicBezTo>
                      <a:pt x="3" y="200"/>
                      <a:pt x="3" y="200"/>
                      <a:pt x="3" y="200"/>
                    </a:cubicBezTo>
                    <a:cubicBezTo>
                      <a:pt x="4" y="201"/>
                      <a:pt x="4" y="201"/>
                      <a:pt x="4" y="201"/>
                    </a:cubicBezTo>
                    <a:cubicBezTo>
                      <a:pt x="3" y="200"/>
                      <a:pt x="3" y="200"/>
                      <a:pt x="3" y="200"/>
                    </a:cubicBezTo>
                    <a:cubicBezTo>
                      <a:pt x="3" y="201"/>
                      <a:pt x="3" y="201"/>
                      <a:pt x="3" y="201"/>
                    </a:cubicBezTo>
                    <a:cubicBezTo>
                      <a:pt x="4" y="201"/>
                      <a:pt x="4" y="201"/>
                      <a:pt x="4" y="201"/>
                    </a:cubicBezTo>
                    <a:cubicBezTo>
                      <a:pt x="3" y="200"/>
                      <a:pt x="3" y="200"/>
                      <a:pt x="3" y="200"/>
                    </a:cubicBezTo>
                    <a:cubicBezTo>
                      <a:pt x="3" y="201"/>
                      <a:pt x="3" y="201"/>
                      <a:pt x="3" y="201"/>
                    </a:cubicBezTo>
                    <a:cubicBezTo>
                      <a:pt x="3" y="200"/>
                      <a:pt x="3" y="200"/>
                      <a:pt x="3" y="200"/>
                    </a:cubicBezTo>
                    <a:cubicBezTo>
                      <a:pt x="3" y="201"/>
                      <a:pt x="3" y="201"/>
                      <a:pt x="3" y="201"/>
                    </a:cubicBezTo>
                    <a:cubicBezTo>
                      <a:pt x="3" y="201"/>
                      <a:pt x="3" y="201"/>
                      <a:pt x="3" y="201"/>
                    </a:cubicBezTo>
                    <a:cubicBezTo>
                      <a:pt x="3" y="200"/>
                      <a:pt x="3" y="200"/>
                      <a:pt x="3" y="200"/>
                    </a:cubicBezTo>
                    <a:cubicBezTo>
                      <a:pt x="3" y="201"/>
                      <a:pt x="3" y="201"/>
                      <a:pt x="3" y="201"/>
                    </a:cubicBezTo>
                    <a:cubicBezTo>
                      <a:pt x="3" y="201"/>
                      <a:pt x="4" y="201"/>
                      <a:pt x="4" y="201"/>
                    </a:cubicBezTo>
                    <a:cubicBezTo>
                      <a:pt x="7" y="203"/>
                      <a:pt x="17" y="208"/>
                      <a:pt x="27" y="213"/>
                    </a:cubicBezTo>
                    <a:cubicBezTo>
                      <a:pt x="31" y="215"/>
                      <a:pt x="36" y="218"/>
                      <a:pt x="39" y="219"/>
                    </a:cubicBezTo>
                    <a:cubicBezTo>
                      <a:pt x="42" y="221"/>
                      <a:pt x="44" y="222"/>
                      <a:pt x="44" y="222"/>
                    </a:cubicBezTo>
                    <a:cubicBezTo>
                      <a:pt x="45" y="223"/>
                      <a:pt x="46" y="222"/>
                      <a:pt x="46" y="222"/>
                    </a:cubicBezTo>
                    <a:cubicBezTo>
                      <a:pt x="47" y="221"/>
                      <a:pt x="47" y="220"/>
                      <a:pt x="46" y="220"/>
                    </a:cubicBezTo>
                    <a:cubicBezTo>
                      <a:pt x="3" y="193"/>
                      <a:pt x="3" y="193"/>
                      <a:pt x="3" y="193"/>
                    </a:cubicBezTo>
                    <a:cubicBezTo>
                      <a:pt x="2" y="194"/>
                      <a:pt x="2" y="194"/>
                      <a:pt x="2" y="194"/>
                    </a:cubicBezTo>
                    <a:cubicBezTo>
                      <a:pt x="3" y="195"/>
                      <a:pt x="3" y="195"/>
                      <a:pt x="3" y="195"/>
                    </a:cubicBezTo>
                    <a:cubicBezTo>
                      <a:pt x="2" y="194"/>
                      <a:pt x="2" y="194"/>
                      <a:pt x="2" y="194"/>
                    </a:cubicBezTo>
                    <a:cubicBezTo>
                      <a:pt x="2" y="195"/>
                      <a:pt x="2" y="195"/>
                      <a:pt x="2" y="195"/>
                    </a:cubicBezTo>
                    <a:cubicBezTo>
                      <a:pt x="2" y="195"/>
                      <a:pt x="3" y="195"/>
                      <a:pt x="3" y="195"/>
                    </a:cubicBezTo>
                    <a:cubicBezTo>
                      <a:pt x="2" y="194"/>
                      <a:pt x="2" y="194"/>
                      <a:pt x="2" y="194"/>
                    </a:cubicBezTo>
                    <a:cubicBezTo>
                      <a:pt x="2" y="195"/>
                      <a:pt x="2" y="195"/>
                      <a:pt x="2" y="195"/>
                    </a:cubicBezTo>
                    <a:cubicBezTo>
                      <a:pt x="2" y="194"/>
                      <a:pt x="2" y="194"/>
                      <a:pt x="2" y="194"/>
                    </a:cubicBezTo>
                    <a:cubicBezTo>
                      <a:pt x="2" y="195"/>
                      <a:pt x="2" y="195"/>
                      <a:pt x="2" y="195"/>
                    </a:cubicBezTo>
                    <a:cubicBezTo>
                      <a:pt x="2" y="195"/>
                      <a:pt x="2" y="195"/>
                      <a:pt x="2" y="195"/>
                    </a:cubicBezTo>
                    <a:cubicBezTo>
                      <a:pt x="2" y="194"/>
                      <a:pt x="2" y="194"/>
                      <a:pt x="2" y="194"/>
                    </a:cubicBezTo>
                    <a:cubicBezTo>
                      <a:pt x="2" y="195"/>
                      <a:pt x="2" y="195"/>
                      <a:pt x="2" y="195"/>
                    </a:cubicBezTo>
                    <a:cubicBezTo>
                      <a:pt x="2" y="195"/>
                      <a:pt x="2" y="195"/>
                      <a:pt x="2" y="195"/>
                    </a:cubicBezTo>
                    <a:cubicBezTo>
                      <a:pt x="2" y="195"/>
                      <a:pt x="2" y="195"/>
                      <a:pt x="2" y="195"/>
                    </a:cubicBezTo>
                    <a:cubicBezTo>
                      <a:pt x="2" y="195"/>
                      <a:pt x="2" y="195"/>
                      <a:pt x="2" y="195"/>
                    </a:cubicBezTo>
                    <a:cubicBezTo>
                      <a:pt x="2" y="195"/>
                      <a:pt x="2" y="195"/>
                      <a:pt x="2" y="195"/>
                    </a:cubicBezTo>
                    <a:cubicBezTo>
                      <a:pt x="2" y="195"/>
                      <a:pt x="2" y="195"/>
                      <a:pt x="2" y="195"/>
                    </a:cubicBezTo>
                    <a:cubicBezTo>
                      <a:pt x="2" y="195"/>
                      <a:pt x="3" y="196"/>
                      <a:pt x="4" y="196"/>
                    </a:cubicBezTo>
                    <a:cubicBezTo>
                      <a:pt x="9" y="198"/>
                      <a:pt x="19" y="203"/>
                      <a:pt x="27" y="207"/>
                    </a:cubicBezTo>
                    <a:cubicBezTo>
                      <a:pt x="31" y="209"/>
                      <a:pt x="35" y="211"/>
                      <a:pt x="38" y="213"/>
                    </a:cubicBezTo>
                    <a:cubicBezTo>
                      <a:pt x="41" y="214"/>
                      <a:pt x="43" y="215"/>
                      <a:pt x="43" y="215"/>
                    </a:cubicBezTo>
                    <a:cubicBezTo>
                      <a:pt x="44" y="215"/>
                      <a:pt x="44" y="215"/>
                      <a:pt x="45" y="214"/>
                    </a:cubicBezTo>
                    <a:cubicBezTo>
                      <a:pt x="45" y="214"/>
                      <a:pt x="45" y="213"/>
                      <a:pt x="44" y="212"/>
                    </a:cubicBezTo>
                    <a:cubicBezTo>
                      <a:pt x="4" y="187"/>
                      <a:pt x="4" y="187"/>
                      <a:pt x="4" y="187"/>
                    </a:cubicBezTo>
                    <a:cubicBezTo>
                      <a:pt x="3" y="188"/>
                      <a:pt x="3" y="188"/>
                      <a:pt x="3" y="188"/>
                    </a:cubicBezTo>
                    <a:cubicBezTo>
                      <a:pt x="4" y="189"/>
                      <a:pt x="4" y="189"/>
                      <a:pt x="4" y="189"/>
                    </a:cubicBezTo>
                    <a:cubicBezTo>
                      <a:pt x="3" y="188"/>
                      <a:pt x="3" y="188"/>
                      <a:pt x="3" y="188"/>
                    </a:cubicBezTo>
                    <a:cubicBezTo>
                      <a:pt x="4" y="190"/>
                      <a:pt x="4" y="190"/>
                      <a:pt x="4" y="190"/>
                    </a:cubicBezTo>
                    <a:cubicBezTo>
                      <a:pt x="4" y="190"/>
                      <a:pt x="4" y="190"/>
                      <a:pt x="4" y="189"/>
                    </a:cubicBezTo>
                    <a:cubicBezTo>
                      <a:pt x="3" y="188"/>
                      <a:pt x="3" y="188"/>
                      <a:pt x="3" y="188"/>
                    </a:cubicBezTo>
                    <a:cubicBezTo>
                      <a:pt x="4" y="190"/>
                      <a:pt x="4" y="190"/>
                      <a:pt x="4" y="190"/>
                    </a:cubicBezTo>
                    <a:cubicBezTo>
                      <a:pt x="3" y="189"/>
                      <a:pt x="3" y="189"/>
                      <a:pt x="3" y="189"/>
                    </a:cubicBezTo>
                    <a:cubicBezTo>
                      <a:pt x="3" y="190"/>
                      <a:pt x="3" y="190"/>
                      <a:pt x="3" y="190"/>
                    </a:cubicBezTo>
                    <a:cubicBezTo>
                      <a:pt x="4" y="190"/>
                      <a:pt x="4" y="190"/>
                      <a:pt x="4" y="190"/>
                    </a:cubicBezTo>
                    <a:cubicBezTo>
                      <a:pt x="3" y="189"/>
                      <a:pt x="3" y="189"/>
                      <a:pt x="3" y="189"/>
                    </a:cubicBezTo>
                    <a:cubicBezTo>
                      <a:pt x="3" y="190"/>
                      <a:pt x="3" y="190"/>
                      <a:pt x="3" y="190"/>
                    </a:cubicBezTo>
                    <a:cubicBezTo>
                      <a:pt x="3" y="189"/>
                      <a:pt x="3" y="189"/>
                      <a:pt x="3" y="189"/>
                    </a:cubicBezTo>
                    <a:cubicBezTo>
                      <a:pt x="3" y="190"/>
                      <a:pt x="3" y="190"/>
                      <a:pt x="3" y="190"/>
                    </a:cubicBezTo>
                    <a:cubicBezTo>
                      <a:pt x="3" y="190"/>
                      <a:pt x="3" y="190"/>
                      <a:pt x="3" y="190"/>
                    </a:cubicBezTo>
                    <a:cubicBezTo>
                      <a:pt x="3" y="189"/>
                      <a:pt x="3" y="189"/>
                      <a:pt x="3" y="189"/>
                    </a:cubicBezTo>
                    <a:cubicBezTo>
                      <a:pt x="3" y="190"/>
                      <a:pt x="3" y="190"/>
                      <a:pt x="3" y="190"/>
                    </a:cubicBezTo>
                    <a:cubicBezTo>
                      <a:pt x="3" y="190"/>
                      <a:pt x="3" y="190"/>
                      <a:pt x="3" y="190"/>
                    </a:cubicBezTo>
                    <a:cubicBezTo>
                      <a:pt x="4" y="190"/>
                      <a:pt x="7" y="192"/>
                      <a:pt x="11" y="193"/>
                    </a:cubicBezTo>
                    <a:cubicBezTo>
                      <a:pt x="17" y="196"/>
                      <a:pt x="25" y="200"/>
                      <a:pt x="32" y="203"/>
                    </a:cubicBezTo>
                    <a:cubicBezTo>
                      <a:pt x="35" y="204"/>
                      <a:pt x="38" y="206"/>
                      <a:pt x="40" y="207"/>
                    </a:cubicBezTo>
                    <a:cubicBezTo>
                      <a:pt x="41" y="207"/>
                      <a:pt x="42" y="208"/>
                      <a:pt x="43" y="208"/>
                    </a:cubicBezTo>
                    <a:cubicBezTo>
                      <a:pt x="44" y="208"/>
                      <a:pt x="44" y="208"/>
                      <a:pt x="44" y="208"/>
                    </a:cubicBezTo>
                    <a:cubicBezTo>
                      <a:pt x="44" y="208"/>
                      <a:pt x="44" y="208"/>
                      <a:pt x="44" y="208"/>
                    </a:cubicBezTo>
                    <a:cubicBezTo>
                      <a:pt x="44" y="208"/>
                      <a:pt x="44" y="208"/>
                      <a:pt x="44" y="208"/>
                    </a:cubicBezTo>
                    <a:cubicBezTo>
                      <a:pt x="44" y="209"/>
                      <a:pt x="44" y="209"/>
                      <a:pt x="44" y="209"/>
                    </a:cubicBezTo>
                    <a:cubicBezTo>
                      <a:pt x="45" y="209"/>
                      <a:pt x="45" y="209"/>
                      <a:pt x="45" y="209"/>
                    </a:cubicBezTo>
                    <a:cubicBezTo>
                      <a:pt x="45" y="208"/>
                      <a:pt x="45" y="208"/>
                      <a:pt x="46" y="208"/>
                    </a:cubicBezTo>
                    <a:cubicBezTo>
                      <a:pt x="46" y="207"/>
                      <a:pt x="46" y="207"/>
                      <a:pt x="46" y="207"/>
                    </a:cubicBezTo>
                    <a:cubicBezTo>
                      <a:pt x="46" y="207"/>
                      <a:pt x="46" y="206"/>
                      <a:pt x="46" y="206"/>
                    </a:cubicBezTo>
                    <a:cubicBezTo>
                      <a:pt x="45" y="206"/>
                      <a:pt x="45" y="206"/>
                      <a:pt x="45" y="206"/>
                    </a:cubicBezTo>
                    <a:cubicBezTo>
                      <a:pt x="45" y="206"/>
                      <a:pt x="45" y="205"/>
                      <a:pt x="44" y="205"/>
                    </a:cubicBezTo>
                    <a:cubicBezTo>
                      <a:pt x="41" y="203"/>
                      <a:pt x="31" y="197"/>
                      <a:pt x="21" y="191"/>
                    </a:cubicBezTo>
                    <a:cubicBezTo>
                      <a:pt x="17" y="188"/>
                      <a:pt x="12" y="185"/>
                      <a:pt x="8" y="183"/>
                    </a:cubicBezTo>
                    <a:cubicBezTo>
                      <a:pt x="7" y="182"/>
                      <a:pt x="5" y="181"/>
                      <a:pt x="4" y="180"/>
                    </a:cubicBezTo>
                    <a:cubicBezTo>
                      <a:pt x="4" y="180"/>
                      <a:pt x="4" y="180"/>
                      <a:pt x="3" y="180"/>
                    </a:cubicBezTo>
                    <a:cubicBezTo>
                      <a:pt x="3" y="179"/>
                      <a:pt x="3" y="179"/>
                      <a:pt x="3" y="179"/>
                    </a:cubicBezTo>
                    <a:cubicBezTo>
                      <a:pt x="3" y="179"/>
                      <a:pt x="3" y="179"/>
                      <a:pt x="3" y="179"/>
                    </a:cubicBezTo>
                    <a:cubicBezTo>
                      <a:pt x="2" y="180"/>
                      <a:pt x="2" y="180"/>
                      <a:pt x="2" y="180"/>
                    </a:cubicBezTo>
                    <a:cubicBezTo>
                      <a:pt x="3" y="180"/>
                      <a:pt x="3" y="180"/>
                      <a:pt x="3" y="180"/>
                    </a:cubicBezTo>
                    <a:cubicBezTo>
                      <a:pt x="3" y="179"/>
                      <a:pt x="3" y="179"/>
                      <a:pt x="3" y="179"/>
                    </a:cubicBezTo>
                    <a:cubicBezTo>
                      <a:pt x="2" y="180"/>
                      <a:pt x="2" y="180"/>
                      <a:pt x="2" y="180"/>
                    </a:cubicBezTo>
                    <a:cubicBezTo>
                      <a:pt x="3" y="180"/>
                      <a:pt x="3" y="180"/>
                      <a:pt x="3" y="180"/>
                    </a:cubicBezTo>
                    <a:cubicBezTo>
                      <a:pt x="2" y="180"/>
                      <a:pt x="2" y="180"/>
                      <a:pt x="2" y="180"/>
                    </a:cubicBezTo>
                    <a:cubicBezTo>
                      <a:pt x="3" y="180"/>
                      <a:pt x="3" y="180"/>
                      <a:pt x="3" y="180"/>
                    </a:cubicBezTo>
                    <a:cubicBezTo>
                      <a:pt x="3" y="180"/>
                      <a:pt x="3" y="180"/>
                      <a:pt x="3" y="180"/>
                    </a:cubicBezTo>
                    <a:cubicBezTo>
                      <a:pt x="2" y="180"/>
                      <a:pt x="2" y="180"/>
                      <a:pt x="2" y="180"/>
                    </a:cubicBezTo>
                    <a:cubicBezTo>
                      <a:pt x="3" y="180"/>
                      <a:pt x="3" y="180"/>
                      <a:pt x="3" y="180"/>
                    </a:cubicBezTo>
                    <a:cubicBezTo>
                      <a:pt x="2" y="181"/>
                      <a:pt x="2" y="181"/>
                      <a:pt x="2" y="181"/>
                    </a:cubicBezTo>
                    <a:cubicBezTo>
                      <a:pt x="4" y="181"/>
                      <a:pt x="4" y="181"/>
                      <a:pt x="4" y="181"/>
                    </a:cubicBezTo>
                    <a:cubicBezTo>
                      <a:pt x="3" y="180"/>
                      <a:pt x="3" y="180"/>
                      <a:pt x="3" y="180"/>
                    </a:cubicBezTo>
                    <a:cubicBezTo>
                      <a:pt x="2" y="181"/>
                      <a:pt x="2" y="181"/>
                      <a:pt x="2" y="181"/>
                    </a:cubicBezTo>
                    <a:cubicBezTo>
                      <a:pt x="4" y="181"/>
                      <a:pt x="4" y="181"/>
                      <a:pt x="4" y="181"/>
                    </a:cubicBezTo>
                    <a:cubicBezTo>
                      <a:pt x="2" y="181"/>
                      <a:pt x="2" y="181"/>
                      <a:pt x="2" y="181"/>
                    </a:cubicBezTo>
                    <a:cubicBezTo>
                      <a:pt x="3" y="181"/>
                      <a:pt x="3" y="181"/>
                      <a:pt x="3" y="181"/>
                    </a:cubicBezTo>
                    <a:cubicBezTo>
                      <a:pt x="2" y="181"/>
                      <a:pt x="2" y="181"/>
                      <a:pt x="2" y="181"/>
                    </a:cubicBezTo>
                    <a:cubicBezTo>
                      <a:pt x="3" y="182"/>
                      <a:pt x="3" y="182"/>
                      <a:pt x="3" y="182"/>
                    </a:cubicBezTo>
                    <a:cubicBezTo>
                      <a:pt x="3" y="182"/>
                      <a:pt x="3" y="182"/>
                      <a:pt x="3" y="181"/>
                    </a:cubicBezTo>
                    <a:cubicBezTo>
                      <a:pt x="2" y="181"/>
                      <a:pt x="2" y="181"/>
                      <a:pt x="2" y="181"/>
                    </a:cubicBezTo>
                    <a:cubicBezTo>
                      <a:pt x="3" y="182"/>
                      <a:pt x="3" y="182"/>
                      <a:pt x="3" y="182"/>
                    </a:cubicBezTo>
                    <a:cubicBezTo>
                      <a:pt x="2" y="181"/>
                      <a:pt x="2" y="181"/>
                      <a:pt x="2" y="181"/>
                    </a:cubicBezTo>
                    <a:cubicBezTo>
                      <a:pt x="2" y="182"/>
                      <a:pt x="2" y="182"/>
                      <a:pt x="2" y="182"/>
                    </a:cubicBezTo>
                    <a:cubicBezTo>
                      <a:pt x="3" y="182"/>
                      <a:pt x="3" y="182"/>
                      <a:pt x="3" y="182"/>
                    </a:cubicBezTo>
                    <a:cubicBezTo>
                      <a:pt x="2" y="181"/>
                      <a:pt x="2" y="181"/>
                      <a:pt x="2" y="181"/>
                    </a:cubicBezTo>
                    <a:cubicBezTo>
                      <a:pt x="2" y="182"/>
                      <a:pt x="2" y="182"/>
                      <a:pt x="2" y="182"/>
                    </a:cubicBezTo>
                    <a:cubicBezTo>
                      <a:pt x="2" y="181"/>
                      <a:pt x="2" y="181"/>
                      <a:pt x="2" y="181"/>
                    </a:cubicBezTo>
                    <a:cubicBezTo>
                      <a:pt x="2" y="182"/>
                      <a:pt x="2" y="182"/>
                      <a:pt x="2" y="182"/>
                    </a:cubicBezTo>
                    <a:cubicBezTo>
                      <a:pt x="2" y="182"/>
                      <a:pt x="2" y="182"/>
                      <a:pt x="2" y="182"/>
                    </a:cubicBezTo>
                    <a:cubicBezTo>
                      <a:pt x="2" y="181"/>
                      <a:pt x="2" y="181"/>
                      <a:pt x="2" y="181"/>
                    </a:cubicBezTo>
                    <a:cubicBezTo>
                      <a:pt x="2" y="182"/>
                      <a:pt x="2" y="182"/>
                      <a:pt x="2" y="182"/>
                    </a:cubicBezTo>
                    <a:cubicBezTo>
                      <a:pt x="2" y="182"/>
                      <a:pt x="3" y="182"/>
                      <a:pt x="5" y="183"/>
                    </a:cubicBezTo>
                    <a:cubicBezTo>
                      <a:pt x="9" y="185"/>
                      <a:pt x="19" y="190"/>
                      <a:pt x="28" y="194"/>
                    </a:cubicBezTo>
                    <a:cubicBezTo>
                      <a:pt x="32" y="197"/>
                      <a:pt x="36" y="199"/>
                      <a:pt x="39" y="200"/>
                    </a:cubicBezTo>
                    <a:cubicBezTo>
                      <a:pt x="42" y="202"/>
                      <a:pt x="44" y="203"/>
                      <a:pt x="44" y="203"/>
                    </a:cubicBezTo>
                    <a:cubicBezTo>
                      <a:pt x="45" y="203"/>
                      <a:pt x="45" y="203"/>
                      <a:pt x="46" y="202"/>
                    </a:cubicBezTo>
                    <a:cubicBezTo>
                      <a:pt x="46" y="201"/>
                      <a:pt x="46" y="200"/>
                      <a:pt x="45" y="200"/>
                    </a:cubicBezTo>
                    <a:cubicBezTo>
                      <a:pt x="2" y="173"/>
                      <a:pt x="2" y="173"/>
                      <a:pt x="2" y="173"/>
                    </a:cubicBezTo>
                    <a:cubicBezTo>
                      <a:pt x="2" y="174"/>
                      <a:pt x="2" y="174"/>
                      <a:pt x="2" y="174"/>
                    </a:cubicBezTo>
                    <a:cubicBezTo>
                      <a:pt x="3" y="175"/>
                      <a:pt x="3" y="175"/>
                      <a:pt x="3" y="175"/>
                    </a:cubicBezTo>
                    <a:cubicBezTo>
                      <a:pt x="2" y="174"/>
                      <a:pt x="2" y="174"/>
                      <a:pt x="2" y="174"/>
                    </a:cubicBezTo>
                    <a:cubicBezTo>
                      <a:pt x="2" y="176"/>
                      <a:pt x="2" y="176"/>
                      <a:pt x="2" y="176"/>
                    </a:cubicBezTo>
                    <a:cubicBezTo>
                      <a:pt x="3" y="175"/>
                      <a:pt x="3" y="175"/>
                      <a:pt x="3" y="175"/>
                    </a:cubicBezTo>
                    <a:cubicBezTo>
                      <a:pt x="2" y="174"/>
                      <a:pt x="2" y="174"/>
                      <a:pt x="2" y="174"/>
                    </a:cubicBezTo>
                    <a:cubicBezTo>
                      <a:pt x="2" y="176"/>
                      <a:pt x="2" y="176"/>
                      <a:pt x="2" y="176"/>
                    </a:cubicBezTo>
                    <a:cubicBezTo>
                      <a:pt x="2" y="175"/>
                      <a:pt x="2" y="175"/>
                      <a:pt x="2" y="175"/>
                    </a:cubicBezTo>
                    <a:cubicBezTo>
                      <a:pt x="2" y="176"/>
                      <a:pt x="2" y="176"/>
                      <a:pt x="2" y="176"/>
                    </a:cubicBezTo>
                    <a:cubicBezTo>
                      <a:pt x="2" y="176"/>
                      <a:pt x="2" y="176"/>
                      <a:pt x="2" y="176"/>
                    </a:cubicBezTo>
                    <a:cubicBezTo>
                      <a:pt x="2" y="175"/>
                      <a:pt x="2" y="175"/>
                      <a:pt x="2" y="175"/>
                    </a:cubicBezTo>
                    <a:cubicBezTo>
                      <a:pt x="2" y="176"/>
                      <a:pt x="2" y="176"/>
                      <a:pt x="2" y="176"/>
                    </a:cubicBezTo>
                    <a:cubicBezTo>
                      <a:pt x="2" y="175"/>
                      <a:pt x="2" y="175"/>
                      <a:pt x="2" y="175"/>
                    </a:cubicBezTo>
                    <a:cubicBezTo>
                      <a:pt x="2" y="176"/>
                      <a:pt x="2" y="176"/>
                      <a:pt x="2" y="176"/>
                    </a:cubicBezTo>
                    <a:cubicBezTo>
                      <a:pt x="2" y="176"/>
                      <a:pt x="2" y="176"/>
                      <a:pt x="2" y="176"/>
                    </a:cubicBezTo>
                    <a:cubicBezTo>
                      <a:pt x="2" y="175"/>
                      <a:pt x="2" y="175"/>
                      <a:pt x="2" y="175"/>
                    </a:cubicBezTo>
                    <a:cubicBezTo>
                      <a:pt x="2" y="176"/>
                      <a:pt x="2" y="176"/>
                      <a:pt x="2" y="176"/>
                    </a:cubicBezTo>
                    <a:cubicBezTo>
                      <a:pt x="2" y="176"/>
                      <a:pt x="3" y="176"/>
                      <a:pt x="4" y="177"/>
                    </a:cubicBezTo>
                    <a:cubicBezTo>
                      <a:pt x="9" y="179"/>
                      <a:pt x="19" y="185"/>
                      <a:pt x="28" y="189"/>
                    </a:cubicBezTo>
                    <a:cubicBezTo>
                      <a:pt x="32" y="192"/>
                      <a:pt x="37" y="194"/>
                      <a:pt x="40" y="196"/>
                    </a:cubicBezTo>
                    <a:cubicBezTo>
                      <a:pt x="42" y="197"/>
                      <a:pt x="44" y="198"/>
                      <a:pt x="44" y="198"/>
                    </a:cubicBezTo>
                    <a:cubicBezTo>
                      <a:pt x="45" y="199"/>
                      <a:pt x="46" y="198"/>
                      <a:pt x="46" y="198"/>
                    </a:cubicBezTo>
                    <a:cubicBezTo>
                      <a:pt x="47" y="197"/>
                      <a:pt x="47" y="197"/>
                      <a:pt x="47" y="197"/>
                    </a:cubicBezTo>
                    <a:cubicBezTo>
                      <a:pt x="47" y="196"/>
                      <a:pt x="46" y="196"/>
                      <a:pt x="46" y="196"/>
                    </a:cubicBezTo>
                    <a:cubicBezTo>
                      <a:pt x="46" y="195"/>
                      <a:pt x="46" y="195"/>
                      <a:pt x="46" y="195"/>
                    </a:cubicBezTo>
                    <a:cubicBezTo>
                      <a:pt x="45" y="195"/>
                      <a:pt x="44" y="194"/>
                      <a:pt x="43" y="193"/>
                    </a:cubicBezTo>
                    <a:cubicBezTo>
                      <a:pt x="38" y="190"/>
                      <a:pt x="28" y="184"/>
                      <a:pt x="19" y="179"/>
                    </a:cubicBezTo>
                    <a:cubicBezTo>
                      <a:pt x="15" y="176"/>
                      <a:pt x="11" y="174"/>
                      <a:pt x="8" y="172"/>
                    </a:cubicBezTo>
                    <a:cubicBezTo>
                      <a:pt x="6" y="171"/>
                      <a:pt x="5" y="170"/>
                      <a:pt x="4" y="170"/>
                    </a:cubicBezTo>
                    <a:cubicBezTo>
                      <a:pt x="4" y="169"/>
                      <a:pt x="4" y="169"/>
                      <a:pt x="3" y="169"/>
                    </a:cubicBezTo>
                    <a:cubicBezTo>
                      <a:pt x="3" y="169"/>
                      <a:pt x="3" y="169"/>
                      <a:pt x="3" y="169"/>
                    </a:cubicBezTo>
                    <a:cubicBezTo>
                      <a:pt x="3" y="170"/>
                      <a:pt x="3" y="170"/>
                      <a:pt x="3" y="170"/>
                    </a:cubicBezTo>
                    <a:cubicBezTo>
                      <a:pt x="3" y="169"/>
                      <a:pt x="3" y="169"/>
                      <a:pt x="3" y="169"/>
                    </a:cubicBezTo>
                    <a:cubicBezTo>
                      <a:pt x="3" y="169"/>
                      <a:pt x="3" y="169"/>
                      <a:pt x="3" y="169"/>
                    </a:cubicBezTo>
                    <a:cubicBezTo>
                      <a:pt x="3" y="170"/>
                      <a:pt x="3" y="170"/>
                      <a:pt x="3" y="170"/>
                    </a:cubicBezTo>
                    <a:cubicBezTo>
                      <a:pt x="3" y="169"/>
                      <a:pt x="3" y="169"/>
                      <a:pt x="3" y="169"/>
                    </a:cubicBezTo>
                    <a:cubicBezTo>
                      <a:pt x="2" y="170"/>
                      <a:pt x="2" y="170"/>
                      <a:pt x="2" y="170"/>
                    </a:cubicBezTo>
                    <a:cubicBezTo>
                      <a:pt x="3" y="169"/>
                      <a:pt x="3" y="169"/>
                      <a:pt x="3" y="169"/>
                    </a:cubicBezTo>
                    <a:cubicBezTo>
                      <a:pt x="3" y="169"/>
                      <a:pt x="3" y="169"/>
                      <a:pt x="3" y="169"/>
                    </a:cubicBezTo>
                    <a:cubicBezTo>
                      <a:pt x="2" y="170"/>
                      <a:pt x="2" y="170"/>
                      <a:pt x="2" y="170"/>
                    </a:cubicBezTo>
                    <a:cubicBezTo>
                      <a:pt x="3" y="169"/>
                      <a:pt x="3" y="169"/>
                      <a:pt x="3" y="169"/>
                    </a:cubicBezTo>
                    <a:cubicBezTo>
                      <a:pt x="2" y="170"/>
                      <a:pt x="2" y="170"/>
                      <a:pt x="2" y="170"/>
                    </a:cubicBezTo>
                    <a:cubicBezTo>
                      <a:pt x="4" y="170"/>
                      <a:pt x="4" y="170"/>
                      <a:pt x="4" y="170"/>
                    </a:cubicBezTo>
                    <a:cubicBezTo>
                      <a:pt x="4" y="170"/>
                      <a:pt x="3" y="169"/>
                      <a:pt x="3" y="169"/>
                    </a:cubicBezTo>
                    <a:cubicBezTo>
                      <a:pt x="2" y="170"/>
                      <a:pt x="2" y="170"/>
                      <a:pt x="2" y="170"/>
                    </a:cubicBezTo>
                    <a:cubicBezTo>
                      <a:pt x="4" y="170"/>
                      <a:pt x="4" y="170"/>
                      <a:pt x="4" y="170"/>
                    </a:cubicBezTo>
                    <a:cubicBezTo>
                      <a:pt x="2" y="170"/>
                      <a:pt x="2" y="170"/>
                      <a:pt x="2" y="170"/>
                    </a:cubicBezTo>
                    <a:cubicBezTo>
                      <a:pt x="2" y="171"/>
                      <a:pt x="2" y="171"/>
                      <a:pt x="2" y="171"/>
                    </a:cubicBezTo>
                    <a:cubicBezTo>
                      <a:pt x="2" y="171"/>
                      <a:pt x="12" y="176"/>
                      <a:pt x="23" y="181"/>
                    </a:cubicBezTo>
                    <a:cubicBezTo>
                      <a:pt x="28" y="183"/>
                      <a:pt x="33" y="186"/>
                      <a:pt x="37" y="188"/>
                    </a:cubicBezTo>
                    <a:cubicBezTo>
                      <a:pt x="39" y="189"/>
                      <a:pt x="41" y="189"/>
                      <a:pt x="42" y="190"/>
                    </a:cubicBezTo>
                    <a:cubicBezTo>
                      <a:pt x="43" y="190"/>
                      <a:pt x="44" y="190"/>
                      <a:pt x="44" y="191"/>
                    </a:cubicBezTo>
                    <a:cubicBezTo>
                      <a:pt x="45" y="191"/>
                      <a:pt x="45" y="191"/>
                      <a:pt x="45" y="191"/>
                    </a:cubicBezTo>
                    <a:cubicBezTo>
                      <a:pt x="45" y="191"/>
                      <a:pt x="45" y="191"/>
                      <a:pt x="45" y="191"/>
                    </a:cubicBezTo>
                    <a:cubicBezTo>
                      <a:pt x="46" y="191"/>
                      <a:pt x="46" y="191"/>
                      <a:pt x="46" y="191"/>
                    </a:cubicBezTo>
                    <a:cubicBezTo>
                      <a:pt x="46" y="191"/>
                      <a:pt x="46" y="191"/>
                      <a:pt x="46" y="190"/>
                    </a:cubicBezTo>
                    <a:cubicBezTo>
                      <a:pt x="47" y="190"/>
                      <a:pt x="47" y="190"/>
                      <a:pt x="47" y="190"/>
                    </a:cubicBezTo>
                    <a:cubicBezTo>
                      <a:pt x="47" y="189"/>
                      <a:pt x="47" y="189"/>
                      <a:pt x="47" y="189"/>
                    </a:cubicBezTo>
                    <a:cubicBezTo>
                      <a:pt x="47" y="189"/>
                      <a:pt x="47" y="189"/>
                      <a:pt x="47" y="188"/>
                    </a:cubicBezTo>
                    <a:cubicBezTo>
                      <a:pt x="46" y="188"/>
                      <a:pt x="46" y="188"/>
                      <a:pt x="46" y="188"/>
                    </a:cubicBezTo>
                    <a:cubicBezTo>
                      <a:pt x="45" y="187"/>
                      <a:pt x="44" y="187"/>
                      <a:pt x="43" y="186"/>
                    </a:cubicBezTo>
                    <a:cubicBezTo>
                      <a:pt x="33" y="179"/>
                      <a:pt x="3" y="161"/>
                      <a:pt x="3" y="161"/>
                    </a:cubicBezTo>
                    <a:cubicBezTo>
                      <a:pt x="3" y="163"/>
                      <a:pt x="3" y="163"/>
                      <a:pt x="3" y="163"/>
                    </a:cubicBezTo>
                    <a:cubicBezTo>
                      <a:pt x="4" y="163"/>
                      <a:pt x="4" y="163"/>
                      <a:pt x="4" y="163"/>
                    </a:cubicBezTo>
                    <a:cubicBezTo>
                      <a:pt x="3" y="163"/>
                      <a:pt x="3" y="163"/>
                      <a:pt x="3" y="163"/>
                    </a:cubicBezTo>
                    <a:cubicBezTo>
                      <a:pt x="3" y="164"/>
                      <a:pt x="3" y="164"/>
                      <a:pt x="3" y="164"/>
                    </a:cubicBezTo>
                    <a:cubicBezTo>
                      <a:pt x="4" y="163"/>
                      <a:pt x="4" y="163"/>
                      <a:pt x="4" y="163"/>
                    </a:cubicBezTo>
                    <a:cubicBezTo>
                      <a:pt x="3" y="163"/>
                      <a:pt x="3" y="163"/>
                      <a:pt x="3" y="163"/>
                    </a:cubicBezTo>
                    <a:cubicBezTo>
                      <a:pt x="3" y="164"/>
                      <a:pt x="3" y="164"/>
                      <a:pt x="3" y="164"/>
                    </a:cubicBezTo>
                    <a:cubicBezTo>
                      <a:pt x="3" y="163"/>
                      <a:pt x="3" y="163"/>
                      <a:pt x="3" y="163"/>
                    </a:cubicBezTo>
                    <a:cubicBezTo>
                      <a:pt x="3" y="164"/>
                      <a:pt x="3" y="164"/>
                      <a:pt x="3" y="164"/>
                    </a:cubicBezTo>
                    <a:cubicBezTo>
                      <a:pt x="3" y="164"/>
                      <a:pt x="3" y="164"/>
                      <a:pt x="3" y="164"/>
                    </a:cubicBezTo>
                    <a:cubicBezTo>
                      <a:pt x="3" y="163"/>
                      <a:pt x="3" y="163"/>
                      <a:pt x="3" y="163"/>
                    </a:cubicBezTo>
                    <a:cubicBezTo>
                      <a:pt x="3" y="164"/>
                      <a:pt x="3" y="164"/>
                      <a:pt x="3" y="164"/>
                    </a:cubicBezTo>
                    <a:cubicBezTo>
                      <a:pt x="3" y="163"/>
                      <a:pt x="3" y="163"/>
                      <a:pt x="3" y="163"/>
                    </a:cubicBezTo>
                    <a:cubicBezTo>
                      <a:pt x="3" y="164"/>
                      <a:pt x="3" y="164"/>
                      <a:pt x="3" y="164"/>
                    </a:cubicBezTo>
                    <a:cubicBezTo>
                      <a:pt x="3" y="164"/>
                      <a:pt x="3" y="164"/>
                      <a:pt x="3" y="164"/>
                    </a:cubicBezTo>
                    <a:cubicBezTo>
                      <a:pt x="3" y="163"/>
                      <a:pt x="3" y="163"/>
                      <a:pt x="3" y="163"/>
                    </a:cubicBezTo>
                    <a:cubicBezTo>
                      <a:pt x="3" y="164"/>
                      <a:pt x="3" y="164"/>
                      <a:pt x="3" y="164"/>
                    </a:cubicBezTo>
                    <a:cubicBezTo>
                      <a:pt x="3" y="164"/>
                      <a:pt x="4" y="164"/>
                      <a:pt x="5" y="165"/>
                    </a:cubicBezTo>
                    <a:cubicBezTo>
                      <a:pt x="9" y="167"/>
                      <a:pt x="18" y="172"/>
                      <a:pt x="26" y="176"/>
                    </a:cubicBezTo>
                    <a:cubicBezTo>
                      <a:pt x="30" y="178"/>
                      <a:pt x="34" y="180"/>
                      <a:pt x="37" y="181"/>
                    </a:cubicBezTo>
                    <a:cubicBezTo>
                      <a:pt x="39" y="182"/>
                      <a:pt x="40" y="182"/>
                      <a:pt x="41" y="183"/>
                    </a:cubicBezTo>
                    <a:cubicBezTo>
                      <a:pt x="41" y="183"/>
                      <a:pt x="42" y="183"/>
                      <a:pt x="42" y="183"/>
                    </a:cubicBezTo>
                    <a:cubicBezTo>
                      <a:pt x="42" y="183"/>
                      <a:pt x="43" y="184"/>
                      <a:pt x="43" y="184"/>
                    </a:cubicBezTo>
                    <a:cubicBezTo>
                      <a:pt x="44" y="183"/>
                      <a:pt x="44" y="183"/>
                      <a:pt x="44" y="183"/>
                    </a:cubicBezTo>
                    <a:cubicBezTo>
                      <a:pt x="44" y="183"/>
                      <a:pt x="44" y="183"/>
                      <a:pt x="44" y="183"/>
                    </a:cubicBezTo>
                    <a:cubicBezTo>
                      <a:pt x="45" y="183"/>
                      <a:pt x="45" y="182"/>
                      <a:pt x="45" y="182"/>
                    </a:cubicBezTo>
                    <a:cubicBezTo>
                      <a:pt x="45" y="181"/>
                      <a:pt x="44" y="181"/>
                      <a:pt x="44" y="181"/>
                    </a:cubicBezTo>
                    <a:cubicBezTo>
                      <a:pt x="44" y="181"/>
                      <a:pt x="41" y="179"/>
                      <a:pt x="38" y="177"/>
                    </a:cubicBezTo>
                    <a:cubicBezTo>
                      <a:pt x="32" y="174"/>
                      <a:pt x="24" y="169"/>
                      <a:pt x="17" y="164"/>
                    </a:cubicBezTo>
                    <a:cubicBezTo>
                      <a:pt x="13" y="162"/>
                      <a:pt x="10" y="160"/>
                      <a:pt x="8" y="159"/>
                    </a:cubicBezTo>
                    <a:cubicBezTo>
                      <a:pt x="7" y="158"/>
                      <a:pt x="6" y="157"/>
                      <a:pt x="5" y="157"/>
                    </a:cubicBezTo>
                    <a:cubicBezTo>
                      <a:pt x="4" y="156"/>
                      <a:pt x="4" y="156"/>
                      <a:pt x="4" y="156"/>
                    </a:cubicBezTo>
                    <a:cubicBezTo>
                      <a:pt x="4" y="156"/>
                      <a:pt x="4" y="156"/>
                      <a:pt x="4" y="156"/>
                    </a:cubicBezTo>
                    <a:cubicBezTo>
                      <a:pt x="4" y="157"/>
                      <a:pt x="4" y="157"/>
                      <a:pt x="4" y="157"/>
                    </a:cubicBezTo>
                    <a:cubicBezTo>
                      <a:pt x="4" y="156"/>
                      <a:pt x="4" y="156"/>
                      <a:pt x="4" y="156"/>
                    </a:cubicBezTo>
                    <a:cubicBezTo>
                      <a:pt x="4" y="156"/>
                      <a:pt x="4" y="156"/>
                      <a:pt x="4" y="156"/>
                    </a:cubicBezTo>
                    <a:cubicBezTo>
                      <a:pt x="4" y="157"/>
                      <a:pt x="4" y="157"/>
                      <a:pt x="4" y="157"/>
                    </a:cubicBezTo>
                    <a:cubicBezTo>
                      <a:pt x="4" y="156"/>
                      <a:pt x="4" y="156"/>
                      <a:pt x="4" y="156"/>
                    </a:cubicBezTo>
                    <a:cubicBezTo>
                      <a:pt x="3" y="157"/>
                      <a:pt x="3" y="157"/>
                      <a:pt x="3" y="157"/>
                    </a:cubicBezTo>
                    <a:cubicBezTo>
                      <a:pt x="5" y="157"/>
                      <a:pt x="5" y="157"/>
                      <a:pt x="5" y="157"/>
                    </a:cubicBezTo>
                    <a:cubicBezTo>
                      <a:pt x="5" y="157"/>
                      <a:pt x="4" y="157"/>
                      <a:pt x="4" y="156"/>
                    </a:cubicBezTo>
                    <a:cubicBezTo>
                      <a:pt x="3" y="157"/>
                      <a:pt x="3" y="157"/>
                      <a:pt x="3" y="157"/>
                    </a:cubicBezTo>
                    <a:cubicBezTo>
                      <a:pt x="5" y="157"/>
                      <a:pt x="5" y="157"/>
                      <a:pt x="5" y="157"/>
                    </a:cubicBezTo>
                    <a:cubicBezTo>
                      <a:pt x="3" y="157"/>
                      <a:pt x="3" y="157"/>
                      <a:pt x="3" y="157"/>
                    </a:cubicBezTo>
                    <a:cubicBezTo>
                      <a:pt x="4" y="158"/>
                      <a:pt x="4" y="158"/>
                      <a:pt x="4" y="158"/>
                    </a:cubicBezTo>
                    <a:cubicBezTo>
                      <a:pt x="5" y="157"/>
                      <a:pt x="5" y="157"/>
                      <a:pt x="5" y="157"/>
                    </a:cubicBezTo>
                    <a:cubicBezTo>
                      <a:pt x="3" y="157"/>
                      <a:pt x="3" y="157"/>
                      <a:pt x="3" y="157"/>
                    </a:cubicBezTo>
                    <a:cubicBezTo>
                      <a:pt x="4" y="158"/>
                      <a:pt x="4" y="158"/>
                      <a:pt x="4" y="158"/>
                    </a:cubicBezTo>
                    <a:cubicBezTo>
                      <a:pt x="3" y="157"/>
                      <a:pt x="3" y="157"/>
                      <a:pt x="3" y="157"/>
                    </a:cubicBezTo>
                    <a:cubicBezTo>
                      <a:pt x="3" y="158"/>
                      <a:pt x="3" y="158"/>
                      <a:pt x="3" y="158"/>
                    </a:cubicBezTo>
                    <a:cubicBezTo>
                      <a:pt x="3" y="157"/>
                      <a:pt x="3" y="157"/>
                      <a:pt x="3" y="157"/>
                    </a:cubicBezTo>
                    <a:cubicBezTo>
                      <a:pt x="3" y="158"/>
                      <a:pt x="3" y="158"/>
                      <a:pt x="3" y="158"/>
                    </a:cubicBezTo>
                    <a:cubicBezTo>
                      <a:pt x="3" y="158"/>
                      <a:pt x="3" y="158"/>
                      <a:pt x="3" y="158"/>
                    </a:cubicBezTo>
                    <a:cubicBezTo>
                      <a:pt x="3" y="157"/>
                      <a:pt x="3" y="157"/>
                      <a:pt x="3" y="157"/>
                    </a:cubicBezTo>
                    <a:cubicBezTo>
                      <a:pt x="3" y="158"/>
                      <a:pt x="3" y="158"/>
                      <a:pt x="3" y="158"/>
                    </a:cubicBezTo>
                    <a:cubicBezTo>
                      <a:pt x="3" y="157"/>
                      <a:pt x="3" y="157"/>
                      <a:pt x="3" y="157"/>
                    </a:cubicBezTo>
                    <a:cubicBezTo>
                      <a:pt x="3" y="158"/>
                      <a:pt x="3" y="158"/>
                      <a:pt x="3" y="158"/>
                    </a:cubicBezTo>
                    <a:cubicBezTo>
                      <a:pt x="3" y="158"/>
                      <a:pt x="3" y="158"/>
                      <a:pt x="3" y="158"/>
                    </a:cubicBezTo>
                    <a:cubicBezTo>
                      <a:pt x="3" y="157"/>
                      <a:pt x="3" y="157"/>
                      <a:pt x="3" y="157"/>
                    </a:cubicBezTo>
                    <a:cubicBezTo>
                      <a:pt x="3" y="158"/>
                      <a:pt x="3" y="158"/>
                      <a:pt x="3" y="158"/>
                    </a:cubicBezTo>
                    <a:cubicBezTo>
                      <a:pt x="3" y="158"/>
                      <a:pt x="3" y="158"/>
                      <a:pt x="3" y="158"/>
                    </a:cubicBezTo>
                    <a:cubicBezTo>
                      <a:pt x="3" y="159"/>
                      <a:pt x="13" y="164"/>
                      <a:pt x="22" y="168"/>
                    </a:cubicBezTo>
                    <a:cubicBezTo>
                      <a:pt x="27" y="171"/>
                      <a:pt x="32" y="173"/>
                      <a:pt x="36" y="175"/>
                    </a:cubicBezTo>
                    <a:cubicBezTo>
                      <a:pt x="38" y="176"/>
                      <a:pt x="39" y="177"/>
                      <a:pt x="40" y="177"/>
                    </a:cubicBezTo>
                    <a:cubicBezTo>
                      <a:pt x="41" y="177"/>
                      <a:pt x="42" y="178"/>
                      <a:pt x="42" y="178"/>
                    </a:cubicBezTo>
                    <a:cubicBezTo>
                      <a:pt x="43" y="178"/>
                      <a:pt x="43" y="178"/>
                      <a:pt x="43" y="178"/>
                    </a:cubicBezTo>
                    <a:cubicBezTo>
                      <a:pt x="43" y="178"/>
                      <a:pt x="43" y="178"/>
                      <a:pt x="43" y="178"/>
                    </a:cubicBezTo>
                    <a:cubicBezTo>
                      <a:pt x="44" y="178"/>
                      <a:pt x="44" y="178"/>
                      <a:pt x="44" y="178"/>
                    </a:cubicBezTo>
                    <a:cubicBezTo>
                      <a:pt x="44" y="178"/>
                      <a:pt x="44" y="178"/>
                      <a:pt x="45" y="177"/>
                    </a:cubicBezTo>
                    <a:cubicBezTo>
                      <a:pt x="45" y="177"/>
                      <a:pt x="45" y="176"/>
                      <a:pt x="45" y="176"/>
                    </a:cubicBezTo>
                    <a:cubicBezTo>
                      <a:pt x="45" y="176"/>
                      <a:pt x="44" y="175"/>
                      <a:pt x="44" y="175"/>
                    </a:cubicBezTo>
                    <a:cubicBezTo>
                      <a:pt x="44" y="175"/>
                      <a:pt x="42" y="174"/>
                      <a:pt x="38" y="171"/>
                    </a:cubicBezTo>
                    <a:cubicBezTo>
                      <a:pt x="32" y="168"/>
                      <a:pt x="24" y="163"/>
                      <a:pt x="17" y="159"/>
                    </a:cubicBezTo>
                    <a:cubicBezTo>
                      <a:pt x="13" y="157"/>
                      <a:pt x="10" y="155"/>
                      <a:pt x="8" y="153"/>
                    </a:cubicBezTo>
                    <a:cubicBezTo>
                      <a:pt x="6" y="152"/>
                      <a:pt x="6" y="152"/>
                      <a:pt x="5"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3" y="151"/>
                      <a:pt x="3" y="151"/>
                      <a:pt x="3" y="151"/>
                    </a:cubicBezTo>
                    <a:cubicBezTo>
                      <a:pt x="4" y="151"/>
                      <a:pt x="4" y="151"/>
                      <a:pt x="4" y="151"/>
                    </a:cubicBezTo>
                    <a:cubicBezTo>
                      <a:pt x="4" y="151"/>
                      <a:pt x="4" y="151"/>
                      <a:pt x="4" y="151"/>
                    </a:cubicBezTo>
                    <a:cubicBezTo>
                      <a:pt x="3" y="151"/>
                      <a:pt x="3" y="151"/>
                      <a:pt x="3" y="151"/>
                    </a:cubicBezTo>
                    <a:cubicBezTo>
                      <a:pt x="4" y="151"/>
                      <a:pt x="4" y="151"/>
                      <a:pt x="4" y="151"/>
                    </a:cubicBezTo>
                    <a:cubicBezTo>
                      <a:pt x="3" y="151"/>
                      <a:pt x="3" y="151"/>
                      <a:pt x="3" y="151"/>
                    </a:cubicBezTo>
                    <a:cubicBezTo>
                      <a:pt x="4" y="152"/>
                      <a:pt x="4" y="152"/>
                      <a:pt x="4" y="152"/>
                    </a:cubicBezTo>
                    <a:cubicBezTo>
                      <a:pt x="4" y="151"/>
                      <a:pt x="4" y="151"/>
                      <a:pt x="4" y="151"/>
                    </a:cubicBezTo>
                    <a:cubicBezTo>
                      <a:pt x="3" y="151"/>
                      <a:pt x="3" y="151"/>
                      <a:pt x="3" y="151"/>
                    </a:cubicBezTo>
                    <a:cubicBezTo>
                      <a:pt x="4" y="152"/>
                      <a:pt x="4" y="152"/>
                      <a:pt x="4" y="152"/>
                    </a:cubicBezTo>
                    <a:cubicBezTo>
                      <a:pt x="3" y="151"/>
                      <a:pt x="3" y="151"/>
                      <a:pt x="3" y="151"/>
                    </a:cubicBezTo>
                    <a:cubicBezTo>
                      <a:pt x="2" y="153"/>
                      <a:pt x="2" y="153"/>
                      <a:pt x="2" y="153"/>
                    </a:cubicBezTo>
                    <a:cubicBezTo>
                      <a:pt x="44" y="172"/>
                      <a:pt x="44" y="172"/>
                      <a:pt x="44" y="172"/>
                    </a:cubicBezTo>
                    <a:cubicBezTo>
                      <a:pt x="44" y="173"/>
                      <a:pt x="45" y="172"/>
                      <a:pt x="45" y="172"/>
                    </a:cubicBezTo>
                    <a:cubicBezTo>
                      <a:pt x="46" y="171"/>
                      <a:pt x="46" y="170"/>
                      <a:pt x="45" y="170"/>
                    </a:cubicBezTo>
                    <a:cubicBezTo>
                      <a:pt x="22" y="156"/>
                      <a:pt x="22" y="156"/>
                      <a:pt x="22" y="156"/>
                    </a:cubicBezTo>
                    <a:cubicBezTo>
                      <a:pt x="44" y="165"/>
                      <a:pt x="44" y="165"/>
                      <a:pt x="44" y="165"/>
                    </a:cubicBezTo>
                    <a:cubicBezTo>
                      <a:pt x="45" y="166"/>
                      <a:pt x="46" y="165"/>
                      <a:pt x="46" y="165"/>
                    </a:cubicBezTo>
                    <a:cubicBezTo>
                      <a:pt x="46" y="164"/>
                      <a:pt x="46" y="164"/>
                      <a:pt x="46" y="164"/>
                    </a:cubicBezTo>
                    <a:cubicBezTo>
                      <a:pt x="46" y="163"/>
                      <a:pt x="46" y="163"/>
                      <a:pt x="46" y="163"/>
                    </a:cubicBezTo>
                    <a:cubicBezTo>
                      <a:pt x="45" y="163"/>
                      <a:pt x="45" y="163"/>
                      <a:pt x="45" y="163"/>
                    </a:cubicBezTo>
                    <a:cubicBezTo>
                      <a:pt x="45" y="162"/>
                      <a:pt x="44" y="161"/>
                      <a:pt x="43" y="160"/>
                    </a:cubicBezTo>
                    <a:cubicBezTo>
                      <a:pt x="33" y="154"/>
                      <a:pt x="4" y="137"/>
                      <a:pt x="4" y="137"/>
                    </a:cubicBezTo>
                    <a:cubicBezTo>
                      <a:pt x="4" y="138"/>
                      <a:pt x="4" y="138"/>
                      <a:pt x="4" y="138"/>
                    </a:cubicBezTo>
                    <a:cubicBezTo>
                      <a:pt x="5" y="139"/>
                      <a:pt x="5" y="139"/>
                      <a:pt x="5" y="139"/>
                    </a:cubicBezTo>
                    <a:cubicBezTo>
                      <a:pt x="4" y="138"/>
                      <a:pt x="4" y="138"/>
                      <a:pt x="4" y="138"/>
                    </a:cubicBezTo>
                    <a:cubicBezTo>
                      <a:pt x="4" y="140"/>
                      <a:pt x="4" y="140"/>
                      <a:pt x="4" y="140"/>
                    </a:cubicBezTo>
                    <a:cubicBezTo>
                      <a:pt x="4" y="140"/>
                      <a:pt x="5" y="140"/>
                      <a:pt x="5" y="139"/>
                    </a:cubicBezTo>
                    <a:cubicBezTo>
                      <a:pt x="4" y="138"/>
                      <a:pt x="4" y="138"/>
                      <a:pt x="4" y="138"/>
                    </a:cubicBezTo>
                    <a:cubicBezTo>
                      <a:pt x="4" y="140"/>
                      <a:pt x="4" y="140"/>
                      <a:pt x="4" y="140"/>
                    </a:cubicBezTo>
                    <a:cubicBezTo>
                      <a:pt x="4" y="138"/>
                      <a:pt x="4" y="138"/>
                      <a:pt x="4" y="138"/>
                    </a:cubicBezTo>
                    <a:cubicBezTo>
                      <a:pt x="4" y="140"/>
                      <a:pt x="4" y="140"/>
                      <a:pt x="4" y="140"/>
                    </a:cubicBezTo>
                    <a:cubicBezTo>
                      <a:pt x="4" y="140"/>
                      <a:pt x="4" y="140"/>
                      <a:pt x="4" y="140"/>
                    </a:cubicBezTo>
                    <a:cubicBezTo>
                      <a:pt x="4" y="138"/>
                      <a:pt x="4" y="138"/>
                      <a:pt x="4" y="138"/>
                    </a:cubicBezTo>
                    <a:cubicBezTo>
                      <a:pt x="4" y="140"/>
                      <a:pt x="4" y="140"/>
                      <a:pt x="4" y="140"/>
                    </a:cubicBezTo>
                    <a:cubicBezTo>
                      <a:pt x="4" y="139"/>
                      <a:pt x="4" y="139"/>
                      <a:pt x="4" y="139"/>
                    </a:cubicBezTo>
                    <a:cubicBezTo>
                      <a:pt x="3" y="140"/>
                      <a:pt x="3" y="140"/>
                      <a:pt x="3" y="140"/>
                    </a:cubicBezTo>
                    <a:cubicBezTo>
                      <a:pt x="4" y="140"/>
                      <a:pt x="4" y="140"/>
                      <a:pt x="4" y="140"/>
                    </a:cubicBezTo>
                    <a:cubicBezTo>
                      <a:pt x="4" y="139"/>
                      <a:pt x="4" y="139"/>
                      <a:pt x="4" y="139"/>
                    </a:cubicBezTo>
                    <a:cubicBezTo>
                      <a:pt x="3" y="140"/>
                      <a:pt x="3" y="140"/>
                      <a:pt x="3" y="140"/>
                    </a:cubicBezTo>
                    <a:cubicBezTo>
                      <a:pt x="4" y="140"/>
                      <a:pt x="4" y="140"/>
                      <a:pt x="4" y="140"/>
                    </a:cubicBezTo>
                    <a:cubicBezTo>
                      <a:pt x="3" y="140"/>
                      <a:pt x="3" y="140"/>
                      <a:pt x="3" y="140"/>
                    </a:cubicBezTo>
                    <a:cubicBezTo>
                      <a:pt x="3" y="140"/>
                      <a:pt x="3" y="140"/>
                      <a:pt x="3" y="140"/>
                    </a:cubicBezTo>
                    <a:cubicBezTo>
                      <a:pt x="4" y="140"/>
                      <a:pt x="4" y="140"/>
                      <a:pt x="4" y="140"/>
                    </a:cubicBezTo>
                    <a:cubicBezTo>
                      <a:pt x="3" y="140"/>
                      <a:pt x="3" y="140"/>
                      <a:pt x="3" y="140"/>
                    </a:cubicBezTo>
                    <a:cubicBezTo>
                      <a:pt x="4" y="140"/>
                      <a:pt x="4" y="140"/>
                      <a:pt x="6" y="141"/>
                    </a:cubicBezTo>
                    <a:cubicBezTo>
                      <a:pt x="10" y="143"/>
                      <a:pt x="18" y="147"/>
                      <a:pt x="26" y="151"/>
                    </a:cubicBezTo>
                    <a:cubicBezTo>
                      <a:pt x="30" y="153"/>
                      <a:pt x="34" y="155"/>
                      <a:pt x="37" y="156"/>
                    </a:cubicBezTo>
                    <a:cubicBezTo>
                      <a:pt x="38" y="157"/>
                      <a:pt x="40" y="158"/>
                      <a:pt x="41" y="158"/>
                    </a:cubicBezTo>
                    <a:cubicBezTo>
                      <a:pt x="41" y="158"/>
                      <a:pt x="41" y="158"/>
                      <a:pt x="42" y="159"/>
                    </a:cubicBezTo>
                    <a:cubicBezTo>
                      <a:pt x="42" y="159"/>
                      <a:pt x="42" y="159"/>
                      <a:pt x="43" y="159"/>
                    </a:cubicBezTo>
                    <a:cubicBezTo>
                      <a:pt x="43" y="159"/>
                      <a:pt x="43" y="159"/>
                      <a:pt x="43" y="159"/>
                    </a:cubicBezTo>
                    <a:cubicBezTo>
                      <a:pt x="44" y="159"/>
                      <a:pt x="44" y="158"/>
                      <a:pt x="44" y="158"/>
                    </a:cubicBezTo>
                    <a:cubicBezTo>
                      <a:pt x="45" y="158"/>
                      <a:pt x="45" y="157"/>
                      <a:pt x="45" y="157"/>
                    </a:cubicBezTo>
                    <a:cubicBezTo>
                      <a:pt x="44" y="157"/>
                      <a:pt x="44" y="156"/>
                      <a:pt x="44" y="156"/>
                    </a:cubicBezTo>
                    <a:cubicBezTo>
                      <a:pt x="4" y="131"/>
                      <a:pt x="4" y="131"/>
                      <a:pt x="4" y="131"/>
                    </a:cubicBezTo>
                    <a:cubicBezTo>
                      <a:pt x="4" y="133"/>
                      <a:pt x="4" y="133"/>
                      <a:pt x="4" y="133"/>
                    </a:cubicBezTo>
                    <a:cubicBezTo>
                      <a:pt x="5" y="133"/>
                      <a:pt x="5" y="133"/>
                      <a:pt x="5" y="133"/>
                    </a:cubicBezTo>
                    <a:cubicBezTo>
                      <a:pt x="4" y="133"/>
                      <a:pt x="4" y="133"/>
                      <a:pt x="4" y="133"/>
                    </a:cubicBezTo>
                    <a:cubicBezTo>
                      <a:pt x="4" y="134"/>
                      <a:pt x="4" y="134"/>
                      <a:pt x="4" y="134"/>
                    </a:cubicBezTo>
                    <a:cubicBezTo>
                      <a:pt x="5" y="133"/>
                      <a:pt x="5" y="133"/>
                      <a:pt x="5" y="133"/>
                    </a:cubicBezTo>
                    <a:cubicBezTo>
                      <a:pt x="4" y="133"/>
                      <a:pt x="4" y="133"/>
                      <a:pt x="4" y="133"/>
                    </a:cubicBezTo>
                    <a:cubicBezTo>
                      <a:pt x="4" y="134"/>
                      <a:pt x="4" y="134"/>
                      <a:pt x="4" y="134"/>
                    </a:cubicBezTo>
                    <a:cubicBezTo>
                      <a:pt x="4" y="133"/>
                      <a:pt x="4" y="133"/>
                      <a:pt x="4" y="133"/>
                    </a:cubicBezTo>
                    <a:cubicBezTo>
                      <a:pt x="4" y="134"/>
                      <a:pt x="4" y="134"/>
                      <a:pt x="4" y="134"/>
                    </a:cubicBezTo>
                    <a:cubicBezTo>
                      <a:pt x="4" y="134"/>
                      <a:pt x="4" y="134"/>
                      <a:pt x="4" y="134"/>
                    </a:cubicBezTo>
                    <a:cubicBezTo>
                      <a:pt x="4" y="133"/>
                      <a:pt x="4" y="133"/>
                      <a:pt x="4" y="133"/>
                    </a:cubicBezTo>
                    <a:cubicBezTo>
                      <a:pt x="4" y="134"/>
                      <a:pt x="4" y="134"/>
                      <a:pt x="4" y="134"/>
                    </a:cubicBezTo>
                    <a:cubicBezTo>
                      <a:pt x="4" y="133"/>
                      <a:pt x="4" y="133"/>
                      <a:pt x="4" y="133"/>
                    </a:cubicBezTo>
                    <a:cubicBezTo>
                      <a:pt x="3" y="134"/>
                      <a:pt x="3" y="134"/>
                      <a:pt x="3" y="134"/>
                    </a:cubicBezTo>
                    <a:cubicBezTo>
                      <a:pt x="3" y="134"/>
                      <a:pt x="3" y="134"/>
                      <a:pt x="4" y="134"/>
                    </a:cubicBezTo>
                    <a:cubicBezTo>
                      <a:pt x="4" y="133"/>
                      <a:pt x="4" y="133"/>
                      <a:pt x="4" y="133"/>
                    </a:cubicBezTo>
                    <a:cubicBezTo>
                      <a:pt x="3" y="134"/>
                      <a:pt x="3" y="134"/>
                      <a:pt x="3" y="134"/>
                    </a:cubicBezTo>
                    <a:cubicBezTo>
                      <a:pt x="4" y="133"/>
                      <a:pt x="4" y="133"/>
                      <a:pt x="4" y="133"/>
                    </a:cubicBezTo>
                    <a:cubicBezTo>
                      <a:pt x="3" y="134"/>
                      <a:pt x="3" y="134"/>
                      <a:pt x="3" y="134"/>
                    </a:cubicBezTo>
                    <a:cubicBezTo>
                      <a:pt x="3" y="134"/>
                      <a:pt x="3" y="134"/>
                      <a:pt x="3" y="134"/>
                    </a:cubicBezTo>
                    <a:cubicBezTo>
                      <a:pt x="4" y="133"/>
                      <a:pt x="4" y="133"/>
                      <a:pt x="4" y="133"/>
                    </a:cubicBezTo>
                    <a:cubicBezTo>
                      <a:pt x="3" y="134"/>
                      <a:pt x="3" y="134"/>
                      <a:pt x="3" y="134"/>
                    </a:cubicBezTo>
                    <a:cubicBezTo>
                      <a:pt x="3" y="134"/>
                      <a:pt x="3" y="134"/>
                      <a:pt x="3" y="134"/>
                    </a:cubicBezTo>
                    <a:cubicBezTo>
                      <a:pt x="4" y="134"/>
                      <a:pt x="6" y="136"/>
                      <a:pt x="10" y="138"/>
                    </a:cubicBezTo>
                    <a:cubicBezTo>
                      <a:pt x="16" y="141"/>
                      <a:pt x="23" y="145"/>
                      <a:pt x="30" y="148"/>
                    </a:cubicBezTo>
                    <a:cubicBezTo>
                      <a:pt x="33" y="150"/>
                      <a:pt x="36" y="151"/>
                      <a:pt x="39" y="152"/>
                    </a:cubicBezTo>
                    <a:cubicBezTo>
                      <a:pt x="40" y="153"/>
                      <a:pt x="41" y="153"/>
                      <a:pt x="42" y="154"/>
                    </a:cubicBezTo>
                    <a:cubicBezTo>
                      <a:pt x="42" y="154"/>
                      <a:pt x="42" y="154"/>
                      <a:pt x="42" y="154"/>
                    </a:cubicBezTo>
                    <a:cubicBezTo>
                      <a:pt x="43" y="154"/>
                      <a:pt x="43" y="154"/>
                      <a:pt x="43" y="154"/>
                    </a:cubicBezTo>
                    <a:cubicBezTo>
                      <a:pt x="44" y="154"/>
                      <a:pt x="44" y="154"/>
                      <a:pt x="44" y="154"/>
                    </a:cubicBezTo>
                    <a:cubicBezTo>
                      <a:pt x="44" y="154"/>
                      <a:pt x="45" y="154"/>
                      <a:pt x="45" y="154"/>
                    </a:cubicBezTo>
                    <a:cubicBezTo>
                      <a:pt x="45" y="153"/>
                      <a:pt x="45" y="153"/>
                      <a:pt x="45" y="153"/>
                    </a:cubicBezTo>
                    <a:cubicBezTo>
                      <a:pt x="45" y="152"/>
                      <a:pt x="45" y="152"/>
                      <a:pt x="44" y="152"/>
                    </a:cubicBezTo>
                    <a:cubicBezTo>
                      <a:pt x="44" y="152"/>
                      <a:pt x="42" y="150"/>
                      <a:pt x="38" y="148"/>
                    </a:cubicBezTo>
                    <a:cubicBezTo>
                      <a:pt x="32" y="144"/>
                      <a:pt x="24" y="139"/>
                      <a:pt x="17" y="135"/>
                    </a:cubicBezTo>
                    <a:cubicBezTo>
                      <a:pt x="13" y="133"/>
                      <a:pt x="10" y="131"/>
                      <a:pt x="8" y="129"/>
                    </a:cubicBezTo>
                    <a:cubicBezTo>
                      <a:pt x="7" y="128"/>
                      <a:pt x="6" y="128"/>
                      <a:pt x="5" y="127"/>
                    </a:cubicBezTo>
                    <a:cubicBezTo>
                      <a:pt x="5" y="127"/>
                      <a:pt x="5" y="127"/>
                      <a:pt x="5" y="127"/>
                    </a:cubicBezTo>
                    <a:cubicBezTo>
                      <a:pt x="4" y="127"/>
                      <a:pt x="4" y="127"/>
                      <a:pt x="4" y="127"/>
                    </a:cubicBezTo>
                    <a:cubicBezTo>
                      <a:pt x="4" y="127"/>
                      <a:pt x="4" y="127"/>
                      <a:pt x="4" y="127"/>
                    </a:cubicBezTo>
                    <a:cubicBezTo>
                      <a:pt x="4" y="128"/>
                      <a:pt x="4" y="128"/>
                      <a:pt x="4" y="128"/>
                    </a:cubicBezTo>
                    <a:cubicBezTo>
                      <a:pt x="5" y="127"/>
                      <a:pt x="5" y="127"/>
                      <a:pt x="5" y="127"/>
                    </a:cubicBezTo>
                    <a:cubicBezTo>
                      <a:pt x="4" y="127"/>
                      <a:pt x="4" y="127"/>
                      <a:pt x="4" y="127"/>
                    </a:cubicBezTo>
                    <a:cubicBezTo>
                      <a:pt x="4" y="128"/>
                      <a:pt x="4" y="128"/>
                      <a:pt x="4" y="128"/>
                    </a:cubicBezTo>
                    <a:cubicBezTo>
                      <a:pt x="5" y="127"/>
                      <a:pt x="5" y="127"/>
                      <a:pt x="5" y="127"/>
                    </a:cubicBezTo>
                    <a:cubicBezTo>
                      <a:pt x="3" y="128"/>
                      <a:pt x="3" y="128"/>
                      <a:pt x="3" y="128"/>
                    </a:cubicBezTo>
                    <a:cubicBezTo>
                      <a:pt x="5" y="128"/>
                      <a:pt x="5" y="128"/>
                      <a:pt x="5" y="128"/>
                    </a:cubicBezTo>
                    <a:cubicBezTo>
                      <a:pt x="5" y="127"/>
                      <a:pt x="5" y="127"/>
                      <a:pt x="5" y="127"/>
                    </a:cubicBezTo>
                    <a:cubicBezTo>
                      <a:pt x="3" y="128"/>
                      <a:pt x="3" y="128"/>
                      <a:pt x="3" y="128"/>
                    </a:cubicBezTo>
                    <a:cubicBezTo>
                      <a:pt x="5" y="128"/>
                      <a:pt x="5" y="128"/>
                      <a:pt x="5" y="128"/>
                    </a:cubicBezTo>
                    <a:cubicBezTo>
                      <a:pt x="3" y="128"/>
                      <a:pt x="3" y="128"/>
                      <a:pt x="3" y="128"/>
                    </a:cubicBezTo>
                    <a:cubicBezTo>
                      <a:pt x="4" y="129"/>
                      <a:pt x="4" y="129"/>
                      <a:pt x="4" y="129"/>
                    </a:cubicBezTo>
                    <a:cubicBezTo>
                      <a:pt x="5" y="128"/>
                      <a:pt x="5" y="128"/>
                      <a:pt x="5" y="128"/>
                    </a:cubicBezTo>
                    <a:cubicBezTo>
                      <a:pt x="3" y="128"/>
                      <a:pt x="3" y="128"/>
                      <a:pt x="3" y="128"/>
                    </a:cubicBezTo>
                    <a:cubicBezTo>
                      <a:pt x="4" y="129"/>
                      <a:pt x="4" y="129"/>
                      <a:pt x="4" y="129"/>
                    </a:cubicBezTo>
                    <a:cubicBezTo>
                      <a:pt x="3" y="128"/>
                      <a:pt x="3" y="128"/>
                      <a:pt x="3" y="128"/>
                    </a:cubicBezTo>
                    <a:cubicBezTo>
                      <a:pt x="3" y="129"/>
                      <a:pt x="3" y="129"/>
                      <a:pt x="3" y="129"/>
                    </a:cubicBezTo>
                    <a:cubicBezTo>
                      <a:pt x="3" y="129"/>
                      <a:pt x="12" y="134"/>
                      <a:pt x="22" y="138"/>
                    </a:cubicBezTo>
                    <a:cubicBezTo>
                      <a:pt x="27" y="141"/>
                      <a:pt x="32" y="143"/>
                      <a:pt x="36" y="145"/>
                    </a:cubicBezTo>
                    <a:cubicBezTo>
                      <a:pt x="38" y="146"/>
                      <a:pt x="40" y="146"/>
                      <a:pt x="41" y="147"/>
                    </a:cubicBezTo>
                    <a:cubicBezTo>
                      <a:pt x="41" y="147"/>
                      <a:pt x="42" y="147"/>
                      <a:pt x="42" y="148"/>
                    </a:cubicBezTo>
                    <a:cubicBezTo>
                      <a:pt x="43" y="148"/>
                      <a:pt x="43" y="148"/>
                      <a:pt x="43" y="148"/>
                    </a:cubicBezTo>
                    <a:cubicBezTo>
                      <a:pt x="43" y="148"/>
                      <a:pt x="43" y="148"/>
                      <a:pt x="43" y="148"/>
                    </a:cubicBezTo>
                    <a:cubicBezTo>
                      <a:pt x="43" y="148"/>
                      <a:pt x="43" y="148"/>
                      <a:pt x="43" y="148"/>
                    </a:cubicBezTo>
                    <a:cubicBezTo>
                      <a:pt x="44" y="148"/>
                      <a:pt x="44" y="148"/>
                      <a:pt x="44" y="148"/>
                    </a:cubicBezTo>
                    <a:cubicBezTo>
                      <a:pt x="45" y="147"/>
                      <a:pt x="45" y="147"/>
                      <a:pt x="45" y="147"/>
                    </a:cubicBezTo>
                    <a:cubicBezTo>
                      <a:pt x="45" y="147"/>
                      <a:pt x="45" y="147"/>
                      <a:pt x="45" y="146"/>
                    </a:cubicBezTo>
                    <a:cubicBezTo>
                      <a:pt x="45" y="146"/>
                      <a:pt x="45" y="145"/>
                      <a:pt x="44" y="145"/>
                    </a:cubicBezTo>
                    <a:cubicBezTo>
                      <a:pt x="4" y="120"/>
                      <a:pt x="4" y="120"/>
                      <a:pt x="4" y="120"/>
                    </a:cubicBezTo>
                    <a:cubicBezTo>
                      <a:pt x="4" y="122"/>
                      <a:pt x="4" y="122"/>
                      <a:pt x="4" y="122"/>
                    </a:cubicBezTo>
                    <a:cubicBezTo>
                      <a:pt x="5" y="122"/>
                      <a:pt x="5" y="122"/>
                      <a:pt x="5" y="122"/>
                    </a:cubicBezTo>
                    <a:cubicBezTo>
                      <a:pt x="4" y="122"/>
                      <a:pt x="4" y="122"/>
                      <a:pt x="4" y="122"/>
                    </a:cubicBezTo>
                    <a:cubicBezTo>
                      <a:pt x="4" y="123"/>
                      <a:pt x="4" y="123"/>
                      <a:pt x="4" y="123"/>
                    </a:cubicBezTo>
                    <a:cubicBezTo>
                      <a:pt x="4" y="123"/>
                      <a:pt x="5" y="123"/>
                      <a:pt x="5" y="122"/>
                    </a:cubicBezTo>
                    <a:cubicBezTo>
                      <a:pt x="4" y="122"/>
                      <a:pt x="4" y="122"/>
                      <a:pt x="4" y="122"/>
                    </a:cubicBezTo>
                    <a:cubicBezTo>
                      <a:pt x="4" y="123"/>
                      <a:pt x="4" y="123"/>
                      <a:pt x="4" y="123"/>
                    </a:cubicBezTo>
                    <a:cubicBezTo>
                      <a:pt x="4" y="122"/>
                      <a:pt x="4" y="122"/>
                      <a:pt x="4" y="122"/>
                    </a:cubicBezTo>
                    <a:cubicBezTo>
                      <a:pt x="4" y="123"/>
                      <a:pt x="4" y="123"/>
                      <a:pt x="4" y="123"/>
                    </a:cubicBezTo>
                    <a:cubicBezTo>
                      <a:pt x="4" y="123"/>
                      <a:pt x="4" y="123"/>
                      <a:pt x="4" y="123"/>
                    </a:cubicBezTo>
                    <a:cubicBezTo>
                      <a:pt x="4" y="122"/>
                      <a:pt x="4" y="122"/>
                      <a:pt x="4" y="122"/>
                    </a:cubicBezTo>
                    <a:cubicBezTo>
                      <a:pt x="4" y="123"/>
                      <a:pt x="4" y="123"/>
                      <a:pt x="4" y="123"/>
                    </a:cubicBezTo>
                    <a:cubicBezTo>
                      <a:pt x="4" y="122"/>
                      <a:pt x="4" y="122"/>
                      <a:pt x="4" y="122"/>
                    </a:cubicBezTo>
                    <a:cubicBezTo>
                      <a:pt x="3" y="123"/>
                      <a:pt x="3" y="123"/>
                      <a:pt x="3" y="123"/>
                    </a:cubicBezTo>
                    <a:cubicBezTo>
                      <a:pt x="4" y="123"/>
                      <a:pt x="4" y="123"/>
                      <a:pt x="4" y="123"/>
                    </a:cubicBezTo>
                    <a:cubicBezTo>
                      <a:pt x="4" y="122"/>
                      <a:pt x="4" y="122"/>
                      <a:pt x="4" y="122"/>
                    </a:cubicBezTo>
                    <a:cubicBezTo>
                      <a:pt x="3" y="123"/>
                      <a:pt x="3" y="123"/>
                      <a:pt x="3" y="123"/>
                    </a:cubicBezTo>
                    <a:cubicBezTo>
                      <a:pt x="3" y="123"/>
                      <a:pt x="3" y="123"/>
                      <a:pt x="3" y="123"/>
                    </a:cubicBezTo>
                    <a:cubicBezTo>
                      <a:pt x="4" y="123"/>
                      <a:pt x="5" y="123"/>
                      <a:pt x="6" y="124"/>
                    </a:cubicBezTo>
                    <a:cubicBezTo>
                      <a:pt x="11" y="126"/>
                      <a:pt x="20" y="131"/>
                      <a:pt x="28" y="135"/>
                    </a:cubicBezTo>
                    <a:cubicBezTo>
                      <a:pt x="36" y="138"/>
                      <a:pt x="43" y="142"/>
                      <a:pt x="43" y="142"/>
                    </a:cubicBezTo>
                    <a:cubicBezTo>
                      <a:pt x="44" y="142"/>
                      <a:pt x="44" y="142"/>
                      <a:pt x="45" y="141"/>
                    </a:cubicBezTo>
                    <a:cubicBezTo>
                      <a:pt x="45" y="141"/>
                      <a:pt x="45" y="141"/>
                      <a:pt x="45" y="141"/>
                    </a:cubicBezTo>
                    <a:cubicBezTo>
                      <a:pt x="45" y="140"/>
                      <a:pt x="45" y="140"/>
                      <a:pt x="45" y="140"/>
                    </a:cubicBezTo>
                    <a:cubicBezTo>
                      <a:pt x="45" y="139"/>
                      <a:pt x="44" y="139"/>
                      <a:pt x="44" y="139"/>
                    </a:cubicBezTo>
                    <a:cubicBezTo>
                      <a:pt x="42" y="137"/>
                      <a:pt x="39" y="135"/>
                      <a:pt x="35" y="133"/>
                    </a:cubicBezTo>
                    <a:cubicBezTo>
                      <a:pt x="24" y="126"/>
                      <a:pt x="5" y="114"/>
                      <a:pt x="5" y="114"/>
                    </a:cubicBezTo>
                    <a:cubicBezTo>
                      <a:pt x="4" y="116"/>
                      <a:pt x="4" y="116"/>
                      <a:pt x="4" y="116"/>
                    </a:cubicBezTo>
                    <a:cubicBezTo>
                      <a:pt x="4" y="117"/>
                      <a:pt x="4" y="117"/>
                      <a:pt x="4" y="117"/>
                    </a:cubicBezTo>
                    <a:cubicBezTo>
                      <a:pt x="4" y="116"/>
                      <a:pt x="4" y="116"/>
                      <a:pt x="4" y="116"/>
                    </a:cubicBezTo>
                    <a:cubicBezTo>
                      <a:pt x="4" y="117"/>
                      <a:pt x="4" y="117"/>
                      <a:pt x="4" y="117"/>
                    </a:cubicBezTo>
                    <a:cubicBezTo>
                      <a:pt x="4" y="117"/>
                      <a:pt x="4" y="117"/>
                      <a:pt x="4" y="117"/>
                    </a:cubicBezTo>
                    <a:cubicBezTo>
                      <a:pt x="4" y="116"/>
                      <a:pt x="4" y="116"/>
                      <a:pt x="4" y="116"/>
                    </a:cubicBezTo>
                    <a:cubicBezTo>
                      <a:pt x="4" y="117"/>
                      <a:pt x="4" y="117"/>
                      <a:pt x="4" y="117"/>
                    </a:cubicBezTo>
                    <a:cubicBezTo>
                      <a:pt x="4" y="116"/>
                      <a:pt x="4" y="116"/>
                      <a:pt x="4" y="116"/>
                    </a:cubicBezTo>
                    <a:cubicBezTo>
                      <a:pt x="3" y="117"/>
                      <a:pt x="3" y="117"/>
                      <a:pt x="3" y="117"/>
                    </a:cubicBezTo>
                    <a:cubicBezTo>
                      <a:pt x="4" y="117"/>
                      <a:pt x="4" y="117"/>
                      <a:pt x="4" y="117"/>
                    </a:cubicBezTo>
                    <a:cubicBezTo>
                      <a:pt x="4" y="116"/>
                      <a:pt x="4" y="116"/>
                      <a:pt x="4" y="116"/>
                    </a:cubicBezTo>
                    <a:cubicBezTo>
                      <a:pt x="3" y="117"/>
                      <a:pt x="3" y="117"/>
                      <a:pt x="3" y="117"/>
                    </a:cubicBezTo>
                    <a:cubicBezTo>
                      <a:pt x="3" y="117"/>
                      <a:pt x="3" y="117"/>
                      <a:pt x="3" y="117"/>
                    </a:cubicBezTo>
                    <a:cubicBezTo>
                      <a:pt x="3" y="117"/>
                      <a:pt x="3" y="117"/>
                      <a:pt x="3" y="117"/>
                    </a:cubicBezTo>
                    <a:cubicBezTo>
                      <a:pt x="3" y="117"/>
                      <a:pt x="3" y="117"/>
                      <a:pt x="3" y="117"/>
                    </a:cubicBezTo>
                    <a:cubicBezTo>
                      <a:pt x="3" y="117"/>
                      <a:pt x="3" y="117"/>
                      <a:pt x="3" y="117"/>
                    </a:cubicBezTo>
                    <a:cubicBezTo>
                      <a:pt x="3" y="117"/>
                      <a:pt x="3" y="117"/>
                      <a:pt x="3" y="117"/>
                    </a:cubicBezTo>
                    <a:cubicBezTo>
                      <a:pt x="4" y="117"/>
                      <a:pt x="6" y="119"/>
                      <a:pt x="10" y="120"/>
                    </a:cubicBezTo>
                    <a:cubicBezTo>
                      <a:pt x="16" y="123"/>
                      <a:pt x="24" y="127"/>
                      <a:pt x="30" y="130"/>
                    </a:cubicBezTo>
                    <a:cubicBezTo>
                      <a:pt x="34" y="132"/>
                      <a:pt x="37" y="133"/>
                      <a:pt x="39" y="134"/>
                    </a:cubicBezTo>
                    <a:cubicBezTo>
                      <a:pt x="41" y="135"/>
                      <a:pt x="42" y="135"/>
                      <a:pt x="42" y="135"/>
                    </a:cubicBezTo>
                    <a:cubicBezTo>
                      <a:pt x="43" y="136"/>
                      <a:pt x="43" y="136"/>
                      <a:pt x="43" y="136"/>
                    </a:cubicBezTo>
                    <a:cubicBezTo>
                      <a:pt x="44" y="136"/>
                      <a:pt x="44" y="136"/>
                      <a:pt x="44" y="136"/>
                    </a:cubicBezTo>
                    <a:cubicBezTo>
                      <a:pt x="45" y="136"/>
                      <a:pt x="45" y="136"/>
                      <a:pt x="45" y="136"/>
                    </a:cubicBezTo>
                    <a:cubicBezTo>
                      <a:pt x="45" y="136"/>
                      <a:pt x="45" y="136"/>
                      <a:pt x="46" y="135"/>
                    </a:cubicBezTo>
                    <a:cubicBezTo>
                      <a:pt x="46" y="135"/>
                      <a:pt x="46" y="135"/>
                      <a:pt x="46" y="134"/>
                    </a:cubicBezTo>
                    <a:cubicBezTo>
                      <a:pt x="46" y="134"/>
                      <a:pt x="45" y="133"/>
                      <a:pt x="45" y="133"/>
                    </a:cubicBezTo>
                    <a:cubicBezTo>
                      <a:pt x="24" y="120"/>
                      <a:pt x="24" y="120"/>
                      <a:pt x="24" y="120"/>
                    </a:cubicBezTo>
                    <a:cubicBezTo>
                      <a:pt x="44" y="129"/>
                      <a:pt x="44" y="129"/>
                      <a:pt x="44" y="129"/>
                    </a:cubicBezTo>
                    <a:cubicBezTo>
                      <a:pt x="45" y="130"/>
                      <a:pt x="46" y="129"/>
                      <a:pt x="46" y="129"/>
                    </a:cubicBezTo>
                    <a:cubicBezTo>
                      <a:pt x="46" y="128"/>
                      <a:pt x="46" y="128"/>
                      <a:pt x="46" y="128"/>
                    </a:cubicBezTo>
                    <a:cubicBezTo>
                      <a:pt x="46" y="127"/>
                      <a:pt x="46" y="127"/>
                      <a:pt x="46" y="127"/>
                    </a:cubicBezTo>
                    <a:cubicBezTo>
                      <a:pt x="45" y="127"/>
                      <a:pt x="45" y="127"/>
                      <a:pt x="45" y="127"/>
                    </a:cubicBezTo>
                    <a:cubicBezTo>
                      <a:pt x="45" y="126"/>
                      <a:pt x="44" y="126"/>
                      <a:pt x="43" y="125"/>
                    </a:cubicBezTo>
                    <a:cubicBezTo>
                      <a:pt x="38" y="122"/>
                      <a:pt x="28" y="116"/>
                      <a:pt x="20" y="111"/>
                    </a:cubicBezTo>
                    <a:cubicBezTo>
                      <a:pt x="15" y="109"/>
                      <a:pt x="12" y="106"/>
                      <a:pt x="9" y="104"/>
                    </a:cubicBezTo>
                    <a:cubicBezTo>
                      <a:pt x="7" y="103"/>
                      <a:pt x="6" y="103"/>
                      <a:pt x="5" y="102"/>
                    </a:cubicBezTo>
                    <a:cubicBezTo>
                      <a:pt x="5" y="102"/>
                      <a:pt x="5" y="102"/>
                      <a:pt x="5" y="101"/>
                    </a:cubicBezTo>
                    <a:cubicBezTo>
                      <a:pt x="4" y="101"/>
                      <a:pt x="4" y="101"/>
                      <a:pt x="4" y="101"/>
                    </a:cubicBezTo>
                    <a:cubicBezTo>
                      <a:pt x="4" y="101"/>
                      <a:pt x="4" y="101"/>
                      <a:pt x="4" y="101"/>
                    </a:cubicBezTo>
                    <a:cubicBezTo>
                      <a:pt x="4" y="102"/>
                      <a:pt x="4" y="102"/>
                      <a:pt x="4" y="102"/>
                    </a:cubicBezTo>
                    <a:cubicBezTo>
                      <a:pt x="5" y="102"/>
                      <a:pt x="5" y="102"/>
                      <a:pt x="5" y="102"/>
                    </a:cubicBezTo>
                    <a:cubicBezTo>
                      <a:pt x="5" y="101"/>
                      <a:pt x="4" y="101"/>
                      <a:pt x="4" y="101"/>
                    </a:cubicBezTo>
                    <a:cubicBezTo>
                      <a:pt x="4" y="102"/>
                      <a:pt x="4" y="102"/>
                      <a:pt x="4" y="102"/>
                    </a:cubicBezTo>
                    <a:cubicBezTo>
                      <a:pt x="5" y="102"/>
                      <a:pt x="5" y="102"/>
                      <a:pt x="5" y="102"/>
                    </a:cubicBezTo>
                    <a:cubicBezTo>
                      <a:pt x="3" y="102"/>
                      <a:pt x="3" y="102"/>
                      <a:pt x="3" y="102"/>
                    </a:cubicBezTo>
                    <a:cubicBezTo>
                      <a:pt x="4" y="103"/>
                      <a:pt x="4" y="103"/>
                      <a:pt x="4" y="103"/>
                    </a:cubicBezTo>
                    <a:cubicBezTo>
                      <a:pt x="5" y="102"/>
                      <a:pt x="5" y="102"/>
                      <a:pt x="5" y="102"/>
                    </a:cubicBezTo>
                    <a:cubicBezTo>
                      <a:pt x="3" y="102"/>
                      <a:pt x="3" y="102"/>
                      <a:pt x="3" y="102"/>
                    </a:cubicBezTo>
                    <a:cubicBezTo>
                      <a:pt x="4" y="103"/>
                      <a:pt x="4" y="103"/>
                      <a:pt x="4" y="103"/>
                    </a:cubicBezTo>
                    <a:cubicBezTo>
                      <a:pt x="3" y="102"/>
                      <a:pt x="3" y="102"/>
                      <a:pt x="3" y="102"/>
                    </a:cubicBezTo>
                    <a:cubicBezTo>
                      <a:pt x="3" y="103"/>
                      <a:pt x="3" y="103"/>
                      <a:pt x="3" y="103"/>
                    </a:cubicBezTo>
                    <a:cubicBezTo>
                      <a:pt x="44" y="122"/>
                      <a:pt x="44" y="122"/>
                      <a:pt x="44" y="122"/>
                    </a:cubicBezTo>
                    <a:cubicBezTo>
                      <a:pt x="45" y="123"/>
                      <a:pt x="46" y="122"/>
                      <a:pt x="46" y="122"/>
                    </a:cubicBezTo>
                    <a:cubicBezTo>
                      <a:pt x="47" y="121"/>
                      <a:pt x="47" y="120"/>
                      <a:pt x="46" y="120"/>
                    </a:cubicBezTo>
                    <a:cubicBezTo>
                      <a:pt x="3" y="93"/>
                      <a:pt x="3" y="93"/>
                      <a:pt x="3" y="93"/>
                    </a:cubicBezTo>
                    <a:cubicBezTo>
                      <a:pt x="2" y="94"/>
                      <a:pt x="2" y="94"/>
                      <a:pt x="2" y="94"/>
                    </a:cubicBezTo>
                    <a:cubicBezTo>
                      <a:pt x="3" y="95"/>
                      <a:pt x="3" y="95"/>
                      <a:pt x="3" y="95"/>
                    </a:cubicBezTo>
                    <a:cubicBezTo>
                      <a:pt x="2" y="94"/>
                      <a:pt x="2" y="94"/>
                      <a:pt x="2" y="94"/>
                    </a:cubicBezTo>
                    <a:cubicBezTo>
                      <a:pt x="2" y="95"/>
                      <a:pt x="2" y="95"/>
                      <a:pt x="2" y="95"/>
                    </a:cubicBezTo>
                    <a:cubicBezTo>
                      <a:pt x="3" y="95"/>
                      <a:pt x="3" y="95"/>
                      <a:pt x="3" y="95"/>
                    </a:cubicBezTo>
                    <a:cubicBezTo>
                      <a:pt x="2" y="94"/>
                      <a:pt x="2" y="94"/>
                      <a:pt x="2" y="94"/>
                    </a:cubicBezTo>
                    <a:cubicBezTo>
                      <a:pt x="2" y="95"/>
                      <a:pt x="2" y="95"/>
                      <a:pt x="2" y="95"/>
                    </a:cubicBezTo>
                    <a:cubicBezTo>
                      <a:pt x="2" y="94"/>
                      <a:pt x="2" y="94"/>
                      <a:pt x="2" y="94"/>
                    </a:cubicBezTo>
                    <a:cubicBezTo>
                      <a:pt x="2" y="95"/>
                      <a:pt x="2" y="95"/>
                      <a:pt x="2" y="95"/>
                    </a:cubicBezTo>
                    <a:cubicBezTo>
                      <a:pt x="2" y="95"/>
                      <a:pt x="2" y="95"/>
                      <a:pt x="2" y="95"/>
                    </a:cubicBezTo>
                    <a:cubicBezTo>
                      <a:pt x="2" y="94"/>
                      <a:pt x="2" y="94"/>
                      <a:pt x="2" y="94"/>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2" y="95"/>
                      <a:pt x="2" y="95"/>
                    </a:cubicBezTo>
                    <a:cubicBezTo>
                      <a:pt x="2" y="95"/>
                      <a:pt x="3" y="96"/>
                      <a:pt x="4" y="96"/>
                    </a:cubicBezTo>
                    <a:cubicBezTo>
                      <a:pt x="9" y="98"/>
                      <a:pt x="18" y="103"/>
                      <a:pt x="26" y="108"/>
                    </a:cubicBezTo>
                    <a:cubicBezTo>
                      <a:pt x="30" y="110"/>
                      <a:pt x="34" y="112"/>
                      <a:pt x="37" y="113"/>
                    </a:cubicBezTo>
                    <a:cubicBezTo>
                      <a:pt x="39" y="114"/>
                      <a:pt x="40" y="115"/>
                      <a:pt x="41" y="115"/>
                    </a:cubicBezTo>
                    <a:cubicBezTo>
                      <a:pt x="41" y="115"/>
                      <a:pt x="42" y="116"/>
                      <a:pt x="42" y="116"/>
                    </a:cubicBezTo>
                    <a:cubicBezTo>
                      <a:pt x="42" y="116"/>
                      <a:pt x="42" y="116"/>
                      <a:pt x="42" y="116"/>
                    </a:cubicBezTo>
                    <a:cubicBezTo>
                      <a:pt x="43" y="116"/>
                      <a:pt x="43" y="116"/>
                      <a:pt x="43" y="116"/>
                    </a:cubicBezTo>
                    <a:cubicBezTo>
                      <a:pt x="43" y="116"/>
                      <a:pt x="43" y="116"/>
                      <a:pt x="43" y="116"/>
                    </a:cubicBezTo>
                    <a:cubicBezTo>
                      <a:pt x="44" y="116"/>
                      <a:pt x="44" y="116"/>
                      <a:pt x="44" y="115"/>
                    </a:cubicBezTo>
                    <a:cubicBezTo>
                      <a:pt x="45" y="115"/>
                      <a:pt x="45" y="115"/>
                      <a:pt x="45" y="114"/>
                    </a:cubicBezTo>
                    <a:cubicBezTo>
                      <a:pt x="44" y="114"/>
                      <a:pt x="44" y="114"/>
                      <a:pt x="44" y="113"/>
                    </a:cubicBezTo>
                    <a:cubicBezTo>
                      <a:pt x="3" y="88"/>
                      <a:pt x="3" y="88"/>
                      <a:pt x="3" y="88"/>
                    </a:cubicBezTo>
                    <a:cubicBezTo>
                      <a:pt x="2" y="89"/>
                      <a:pt x="2" y="89"/>
                      <a:pt x="2" y="89"/>
                    </a:cubicBezTo>
                    <a:cubicBezTo>
                      <a:pt x="4" y="90"/>
                      <a:pt x="4" y="90"/>
                      <a:pt x="4" y="90"/>
                    </a:cubicBezTo>
                    <a:cubicBezTo>
                      <a:pt x="2" y="89"/>
                      <a:pt x="2" y="89"/>
                      <a:pt x="2" y="89"/>
                    </a:cubicBezTo>
                    <a:cubicBezTo>
                      <a:pt x="3" y="91"/>
                      <a:pt x="3" y="91"/>
                      <a:pt x="3" y="91"/>
                    </a:cubicBezTo>
                    <a:cubicBezTo>
                      <a:pt x="3" y="90"/>
                      <a:pt x="3" y="90"/>
                      <a:pt x="4" y="90"/>
                    </a:cubicBezTo>
                    <a:cubicBezTo>
                      <a:pt x="2" y="89"/>
                      <a:pt x="2" y="89"/>
                      <a:pt x="2" y="89"/>
                    </a:cubicBezTo>
                    <a:cubicBezTo>
                      <a:pt x="3" y="91"/>
                      <a:pt x="3" y="91"/>
                      <a:pt x="3" y="91"/>
                    </a:cubicBezTo>
                    <a:cubicBezTo>
                      <a:pt x="2" y="89"/>
                      <a:pt x="2" y="89"/>
                      <a:pt x="2" y="89"/>
                    </a:cubicBezTo>
                    <a:cubicBezTo>
                      <a:pt x="2" y="91"/>
                      <a:pt x="2" y="91"/>
                      <a:pt x="2" y="91"/>
                    </a:cubicBezTo>
                    <a:cubicBezTo>
                      <a:pt x="3" y="91"/>
                      <a:pt x="3" y="91"/>
                      <a:pt x="3" y="91"/>
                    </a:cubicBezTo>
                    <a:cubicBezTo>
                      <a:pt x="2" y="89"/>
                      <a:pt x="2" y="89"/>
                      <a:pt x="2" y="89"/>
                    </a:cubicBezTo>
                    <a:cubicBezTo>
                      <a:pt x="2" y="91"/>
                      <a:pt x="2" y="91"/>
                      <a:pt x="2" y="91"/>
                    </a:cubicBezTo>
                    <a:cubicBezTo>
                      <a:pt x="2" y="90"/>
                      <a:pt x="2" y="90"/>
                      <a:pt x="2" y="90"/>
                    </a:cubicBezTo>
                    <a:cubicBezTo>
                      <a:pt x="2" y="91"/>
                      <a:pt x="2" y="91"/>
                      <a:pt x="2" y="91"/>
                    </a:cubicBezTo>
                    <a:cubicBezTo>
                      <a:pt x="2" y="91"/>
                      <a:pt x="2" y="91"/>
                      <a:pt x="2" y="91"/>
                    </a:cubicBezTo>
                    <a:cubicBezTo>
                      <a:pt x="2" y="90"/>
                      <a:pt x="2" y="90"/>
                      <a:pt x="2" y="90"/>
                    </a:cubicBezTo>
                    <a:cubicBezTo>
                      <a:pt x="2" y="91"/>
                      <a:pt x="2" y="91"/>
                      <a:pt x="2" y="91"/>
                    </a:cubicBezTo>
                    <a:cubicBezTo>
                      <a:pt x="2" y="91"/>
                      <a:pt x="3" y="91"/>
                      <a:pt x="5" y="92"/>
                    </a:cubicBezTo>
                    <a:cubicBezTo>
                      <a:pt x="9" y="94"/>
                      <a:pt x="19" y="98"/>
                      <a:pt x="27" y="102"/>
                    </a:cubicBezTo>
                    <a:cubicBezTo>
                      <a:pt x="31" y="104"/>
                      <a:pt x="35" y="106"/>
                      <a:pt x="38" y="108"/>
                    </a:cubicBezTo>
                    <a:cubicBezTo>
                      <a:pt x="39" y="108"/>
                      <a:pt x="41" y="109"/>
                      <a:pt x="42" y="109"/>
                    </a:cubicBezTo>
                    <a:cubicBezTo>
                      <a:pt x="42" y="110"/>
                      <a:pt x="42" y="110"/>
                      <a:pt x="43" y="110"/>
                    </a:cubicBezTo>
                    <a:cubicBezTo>
                      <a:pt x="43" y="110"/>
                      <a:pt x="43" y="110"/>
                      <a:pt x="43" y="110"/>
                    </a:cubicBezTo>
                    <a:cubicBezTo>
                      <a:pt x="43" y="110"/>
                      <a:pt x="43" y="110"/>
                      <a:pt x="44" y="110"/>
                    </a:cubicBezTo>
                    <a:cubicBezTo>
                      <a:pt x="44" y="110"/>
                      <a:pt x="44" y="110"/>
                      <a:pt x="44" y="110"/>
                    </a:cubicBezTo>
                    <a:cubicBezTo>
                      <a:pt x="45" y="110"/>
                      <a:pt x="45" y="110"/>
                      <a:pt x="45" y="110"/>
                    </a:cubicBezTo>
                    <a:cubicBezTo>
                      <a:pt x="45" y="109"/>
                      <a:pt x="45" y="109"/>
                      <a:pt x="45" y="108"/>
                    </a:cubicBezTo>
                    <a:cubicBezTo>
                      <a:pt x="45" y="108"/>
                      <a:pt x="45" y="108"/>
                      <a:pt x="45" y="107"/>
                    </a:cubicBezTo>
                    <a:cubicBezTo>
                      <a:pt x="28" y="97"/>
                      <a:pt x="28" y="97"/>
                      <a:pt x="28" y="97"/>
                    </a:cubicBezTo>
                    <a:cubicBezTo>
                      <a:pt x="43" y="104"/>
                      <a:pt x="43" y="104"/>
                      <a:pt x="43" y="104"/>
                    </a:cubicBezTo>
                    <a:cubicBezTo>
                      <a:pt x="43" y="104"/>
                      <a:pt x="44" y="104"/>
                      <a:pt x="45" y="104"/>
                    </a:cubicBezTo>
                    <a:cubicBezTo>
                      <a:pt x="45" y="103"/>
                      <a:pt x="45" y="102"/>
                      <a:pt x="44" y="102"/>
                    </a:cubicBezTo>
                    <a:cubicBezTo>
                      <a:pt x="44" y="102"/>
                      <a:pt x="41" y="100"/>
                      <a:pt x="38" y="98"/>
                    </a:cubicBezTo>
                    <a:cubicBezTo>
                      <a:pt x="32" y="94"/>
                      <a:pt x="23" y="89"/>
                      <a:pt x="16" y="85"/>
                    </a:cubicBezTo>
                    <a:cubicBezTo>
                      <a:pt x="12" y="83"/>
                      <a:pt x="9" y="81"/>
                      <a:pt x="7" y="79"/>
                    </a:cubicBezTo>
                    <a:cubicBezTo>
                      <a:pt x="6" y="78"/>
                      <a:pt x="5" y="78"/>
                      <a:pt x="4" y="77"/>
                    </a:cubicBezTo>
                    <a:cubicBezTo>
                      <a:pt x="3" y="77"/>
                      <a:pt x="3" y="77"/>
                      <a:pt x="3" y="77"/>
                    </a:cubicBezTo>
                    <a:cubicBezTo>
                      <a:pt x="3" y="77"/>
                      <a:pt x="3" y="77"/>
                      <a:pt x="3" y="77"/>
                    </a:cubicBezTo>
                    <a:cubicBezTo>
                      <a:pt x="3" y="77"/>
                      <a:pt x="3" y="77"/>
                      <a:pt x="3" y="77"/>
                    </a:cubicBezTo>
                    <a:cubicBezTo>
                      <a:pt x="4" y="77"/>
                      <a:pt x="4" y="77"/>
                      <a:pt x="4" y="77"/>
                    </a:cubicBezTo>
                    <a:cubicBezTo>
                      <a:pt x="3" y="77"/>
                      <a:pt x="3" y="77"/>
                      <a:pt x="3" y="77"/>
                    </a:cubicBezTo>
                    <a:cubicBezTo>
                      <a:pt x="3" y="77"/>
                      <a:pt x="3" y="77"/>
                      <a:pt x="3" y="77"/>
                    </a:cubicBezTo>
                    <a:cubicBezTo>
                      <a:pt x="4" y="77"/>
                      <a:pt x="4" y="77"/>
                      <a:pt x="4" y="77"/>
                    </a:cubicBezTo>
                    <a:cubicBezTo>
                      <a:pt x="2" y="77"/>
                      <a:pt x="2" y="77"/>
                      <a:pt x="2" y="77"/>
                    </a:cubicBezTo>
                    <a:cubicBezTo>
                      <a:pt x="4" y="77"/>
                      <a:pt x="4" y="77"/>
                      <a:pt x="4" y="77"/>
                    </a:cubicBezTo>
                    <a:cubicBezTo>
                      <a:pt x="4" y="77"/>
                      <a:pt x="4" y="77"/>
                      <a:pt x="4" y="77"/>
                    </a:cubicBezTo>
                    <a:cubicBezTo>
                      <a:pt x="2" y="77"/>
                      <a:pt x="2" y="77"/>
                      <a:pt x="2" y="77"/>
                    </a:cubicBezTo>
                    <a:cubicBezTo>
                      <a:pt x="4" y="77"/>
                      <a:pt x="4" y="77"/>
                      <a:pt x="4" y="77"/>
                    </a:cubicBezTo>
                    <a:cubicBezTo>
                      <a:pt x="2" y="77"/>
                      <a:pt x="2" y="77"/>
                      <a:pt x="2" y="77"/>
                    </a:cubicBezTo>
                    <a:cubicBezTo>
                      <a:pt x="3" y="78"/>
                      <a:pt x="3" y="78"/>
                      <a:pt x="3" y="78"/>
                    </a:cubicBezTo>
                    <a:cubicBezTo>
                      <a:pt x="4" y="77"/>
                      <a:pt x="4" y="77"/>
                      <a:pt x="4" y="77"/>
                    </a:cubicBezTo>
                    <a:cubicBezTo>
                      <a:pt x="2" y="77"/>
                      <a:pt x="2" y="77"/>
                      <a:pt x="2" y="77"/>
                    </a:cubicBezTo>
                    <a:cubicBezTo>
                      <a:pt x="3" y="78"/>
                      <a:pt x="3" y="78"/>
                      <a:pt x="3" y="78"/>
                    </a:cubicBezTo>
                    <a:cubicBezTo>
                      <a:pt x="2" y="77"/>
                      <a:pt x="2" y="77"/>
                      <a:pt x="2" y="77"/>
                    </a:cubicBezTo>
                    <a:cubicBezTo>
                      <a:pt x="2" y="79"/>
                      <a:pt x="2" y="79"/>
                      <a:pt x="2" y="79"/>
                    </a:cubicBezTo>
                    <a:cubicBezTo>
                      <a:pt x="44" y="99"/>
                      <a:pt x="44" y="99"/>
                      <a:pt x="44" y="99"/>
                    </a:cubicBezTo>
                    <a:cubicBezTo>
                      <a:pt x="45" y="99"/>
                      <a:pt x="45" y="99"/>
                      <a:pt x="46" y="98"/>
                    </a:cubicBezTo>
                    <a:cubicBezTo>
                      <a:pt x="46" y="97"/>
                      <a:pt x="46" y="96"/>
                      <a:pt x="45" y="96"/>
                    </a:cubicBezTo>
                    <a:cubicBezTo>
                      <a:pt x="45" y="96"/>
                      <a:pt x="43" y="94"/>
                      <a:pt x="39" y="92"/>
                    </a:cubicBezTo>
                    <a:cubicBezTo>
                      <a:pt x="33" y="89"/>
                      <a:pt x="25" y="83"/>
                      <a:pt x="17" y="79"/>
                    </a:cubicBezTo>
                    <a:cubicBezTo>
                      <a:pt x="14" y="77"/>
                      <a:pt x="11" y="75"/>
                      <a:pt x="8" y="73"/>
                    </a:cubicBezTo>
                    <a:cubicBezTo>
                      <a:pt x="7" y="72"/>
                      <a:pt x="6" y="72"/>
                      <a:pt x="6" y="71"/>
                    </a:cubicBezTo>
                    <a:cubicBezTo>
                      <a:pt x="5" y="71"/>
                      <a:pt x="5" y="71"/>
                      <a:pt x="5" y="71"/>
                    </a:cubicBezTo>
                    <a:cubicBezTo>
                      <a:pt x="5" y="71"/>
                      <a:pt x="5" y="71"/>
                      <a:pt x="5" y="71"/>
                    </a:cubicBezTo>
                    <a:cubicBezTo>
                      <a:pt x="5" y="71"/>
                      <a:pt x="5" y="71"/>
                      <a:pt x="5" y="71"/>
                    </a:cubicBezTo>
                    <a:cubicBezTo>
                      <a:pt x="4" y="72"/>
                      <a:pt x="4" y="72"/>
                      <a:pt x="4" y="72"/>
                    </a:cubicBezTo>
                    <a:cubicBezTo>
                      <a:pt x="5" y="71"/>
                      <a:pt x="5" y="71"/>
                      <a:pt x="5" y="71"/>
                    </a:cubicBezTo>
                    <a:cubicBezTo>
                      <a:pt x="5" y="71"/>
                      <a:pt x="5" y="71"/>
                      <a:pt x="5" y="71"/>
                    </a:cubicBezTo>
                    <a:cubicBezTo>
                      <a:pt x="4" y="72"/>
                      <a:pt x="4" y="72"/>
                      <a:pt x="4" y="72"/>
                    </a:cubicBezTo>
                    <a:cubicBezTo>
                      <a:pt x="5" y="71"/>
                      <a:pt x="5" y="71"/>
                      <a:pt x="5" y="71"/>
                    </a:cubicBezTo>
                    <a:cubicBezTo>
                      <a:pt x="4" y="72"/>
                      <a:pt x="4" y="72"/>
                      <a:pt x="4" y="72"/>
                    </a:cubicBezTo>
                    <a:cubicBezTo>
                      <a:pt x="5" y="72"/>
                      <a:pt x="5" y="72"/>
                      <a:pt x="5" y="72"/>
                    </a:cubicBezTo>
                    <a:cubicBezTo>
                      <a:pt x="5" y="71"/>
                      <a:pt x="5" y="71"/>
                      <a:pt x="5" y="71"/>
                    </a:cubicBezTo>
                    <a:cubicBezTo>
                      <a:pt x="4" y="72"/>
                      <a:pt x="4" y="72"/>
                      <a:pt x="4" y="72"/>
                    </a:cubicBezTo>
                    <a:cubicBezTo>
                      <a:pt x="5" y="72"/>
                      <a:pt x="5" y="72"/>
                      <a:pt x="5" y="72"/>
                    </a:cubicBezTo>
                    <a:cubicBezTo>
                      <a:pt x="4" y="72"/>
                      <a:pt x="4" y="72"/>
                      <a:pt x="4" y="72"/>
                    </a:cubicBezTo>
                    <a:cubicBezTo>
                      <a:pt x="5" y="73"/>
                      <a:pt x="5" y="73"/>
                      <a:pt x="5" y="73"/>
                    </a:cubicBezTo>
                    <a:cubicBezTo>
                      <a:pt x="5" y="72"/>
                      <a:pt x="5" y="72"/>
                      <a:pt x="5" y="72"/>
                    </a:cubicBezTo>
                    <a:cubicBezTo>
                      <a:pt x="4" y="72"/>
                      <a:pt x="4" y="72"/>
                      <a:pt x="4" y="72"/>
                    </a:cubicBezTo>
                    <a:cubicBezTo>
                      <a:pt x="5" y="73"/>
                      <a:pt x="5" y="73"/>
                      <a:pt x="5" y="73"/>
                    </a:cubicBezTo>
                    <a:cubicBezTo>
                      <a:pt x="5" y="73"/>
                      <a:pt x="5" y="73"/>
                      <a:pt x="5" y="73"/>
                    </a:cubicBezTo>
                    <a:cubicBezTo>
                      <a:pt x="4" y="72"/>
                      <a:pt x="4" y="72"/>
                      <a:pt x="4" y="72"/>
                    </a:cubicBezTo>
                    <a:cubicBezTo>
                      <a:pt x="4" y="73"/>
                      <a:pt x="4" y="73"/>
                      <a:pt x="4" y="73"/>
                    </a:cubicBezTo>
                    <a:cubicBezTo>
                      <a:pt x="5" y="73"/>
                      <a:pt x="5" y="73"/>
                      <a:pt x="5" y="73"/>
                    </a:cubicBezTo>
                    <a:cubicBezTo>
                      <a:pt x="4" y="72"/>
                      <a:pt x="4" y="72"/>
                      <a:pt x="4" y="72"/>
                    </a:cubicBezTo>
                    <a:cubicBezTo>
                      <a:pt x="4" y="73"/>
                      <a:pt x="4" y="73"/>
                      <a:pt x="4" y="73"/>
                    </a:cubicBezTo>
                    <a:cubicBezTo>
                      <a:pt x="4" y="72"/>
                      <a:pt x="4" y="72"/>
                      <a:pt x="4" y="72"/>
                    </a:cubicBezTo>
                    <a:cubicBezTo>
                      <a:pt x="4" y="73"/>
                      <a:pt x="4" y="73"/>
                      <a:pt x="4" y="73"/>
                    </a:cubicBezTo>
                    <a:cubicBezTo>
                      <a:pt x="4" y="73"/>
                      <a:pt x="4" y="73"/>
                      <a:pt x="4" y="73"/>
                    </a:cubicBezTo>
                    <a:cubicBezTo>
                      <a:pt x="4" y="72"/>
                      <a:pt x="4" y="72"/>
                      <a:pt x="4" y="72"/>
                    </a:cubicBezTo>
                    <a:cubicBezTo>
                      <a:pt x="4" y="73"/>
                      <a:pt x="4" y="73"/>
                      <a:pt x="4" y="73"/>
                    </a:cubicBezTo>
                    <a:cubicBezTo>
                      <a:pt x="4" y="72"/>
                      <a:pt x="4" y="72"/>
                      <a:pt x="4" y="72"/>
                    </a:cubicBezTo>
                    <a:cubicBezTo>
                      <a:pt x="4" y="73"/>
                      <a:pt x="4" y="73"/>
                      <a:pt x="4" y="73"/>
                    </a:cubicBezTo>
                    <a:cubicBezTo>
                      <a:pt x="4" y="73"/>
                      <a:pt x="4" y="73"/>
                      <a:pt x="4" y="73"/>
                    </a:cubicBezTo>
                    <a:cubicBezTo>
                      <a:pt x="4" y="72"/>
                      <a:pt x="4" y="72"/>
                      <a:pt x="4" y="72"/>
                    </a:cubicBezTo>
                    <a:cubicBezTo>
                      <a:pt x="4" y="73"/>
                      <a:pt x="4" y="73"/>
                      <a:pt x="4" y="73"/>
                    </a:cubicBezTo>
                    <a:cubicBezTo>
                      <a:pt x="4" y="73"/>
                      <a:pt x="4" y="73"/>
                      <a:pt x="4" y="73"/>
                    </a:cubicBezTo>
                    <a:cubicBezTo>
                      <a:pt x="4" y="73"/>
                      <a:pt x="4" y="73"/>
                      <a:pt x="4" y="73"/>
                    </a:cubicBezTo>
                    <a:cubicBezTo>
                      <a:pt x="4" y="73"/>
                      <a:pt x="4" y="73"/>
                      <a:pt x="4" y="73"/>
                    </a:cubicBezTo>
                    <a:cubicBezTo>
                      <a:pt x="4" y="73"/>
                      <a:pt x="4" y="73"/>
                      <a:pt x="4" y="73"/>
                    </a:cubicBezTo>
                    <a:cubicBezTo>
                      <a:pt x="4" y="73"/>
                      <a:pt x="4" y="73"/>
                      <a:pt x="4" y="73"/>
                    </a:cubicBezTo>
                    <a:cubicBezTo>
                      <a:pt x="4" y="73"/>
                      <a:pt x="5" y="74"/>
                      <a:pt x="6" y="74"/>
                    </a:cubicBezTo>
                    <a:cubicBezTo>
                      <a:pt x="10" y="76"/>
                      <a:pt x="19" y="81"/>
                      <a:pt x="27" y="86"/>
                    </a:cubicBezTo>
                    <a:cubicBezTo>
                      <a:pt x="31" y="88"/>
                      <a:pt x="35" y="90"/>
                      <a:pt x="38" y="91"/>
                    </a:cubicBezTo>
                    <a:cubicBezTo>
                      <a:pt x="39" y="92"/>
                      <a:pt x="41" y="92"/>
                      <a:pt x="42" y="93"/>
                    </a:cubicBezTo>
                    <a:cubicBezTo>
                      <a:pt x="42" y="93"/>
                      <a:pt x="43" y="93"/>
                      <a:pt x="43" y="93"/>
                    </a:cubicBezTo>
                    <a:cubicBezTo>
                      <a:pt x="43" y="94"/>
                      <a:pt x="44" y="94"/>
                      <a:pt x="44" y="94"/>
                    </a:cubicBezTo>
                    <a:cubicBezTo>
                      <a:pt x="45" y="94"/>
                      <a:pt x="45" y="94"/>
                      <a:pt x="45" y="94"/>
                    </a:cubicBezTo>
                    <a:cubicBezTo>
                      <a:pt x="45" y="94"/>
                      <a:pt x="45" y="93"/>
                      <a:pt x="45" y="93"/>
                    </a:cubicBezTo>
                    <a:cubicBezTo>
                      <a:pt x="46" y="93"/>
                      <a:pt x="46" y="92"/>
                      <a:pt x="46" y="92"/>
                    </a:cubicBezTo>
                    <a:cubicBezTo>
                      <a:pt x="46" y="91"/>
                      <a:pt x="45" y="91"/>
                      <a:pt x="45" y="91"/>
                    </a:cubicBezTo>
                    <a:cubicBezTo>
                      <a:pt x="23" y="77"/>
                      <a:pt x="23" y="77"/>
                      <a:pt x="23" y="77"/>
                    </a:cubicBezTo>
                    <a:cubicBezTo>
                      <a:pt x="44" y="87"/>
                      <a:pt x="44" y="87"/>
                      <a:pt x="44" y="87"/>
                    </a:cubicBezTo>
                    <a:cubicBezTo>
                      <a:pt x="45" y="87"/>
                      <a:pt x="46" y="87"/>
                      <a:pt x="46" y="86"/>
                    </a:cubicBezTo>
                    <a:cubicBezTo>
                      <a:pt x="46" y="85"/>
                      <a:pt x="46" y="85"/>
                      <a:pt x="46" y="85"/>
                    </a:cubicBezTo>
                    <a:cubicBezTo>
                      <a:pt x="46" y="85"/>
                      <a:pt x="46" y="84"/>
                      <a:pt x="46" y="84"/>
                    </a:cubicBezTo>
                    <a:cubicBezTo>
                      <a:pt x="46" y="84"/>
                      <a:pt x="46" y="84"/>
                      <a:pt x="46" y="84"/>
                    </a:cubicBezTo>
                    <a:cubicBezTo>
                      <a:pt x="45" y="83"/>
                      <a:pt x="44" y="83"/>
                      <a:pt x="43" y="82"/>
                    </a:cubicBezTo>
                    <a:cubicBezTo>
                      <a:pt x="38" y="78"/>
                      <a:pt x="28" y="72"/>
                      <a:pt x="19" y="67"/>
                    </a:cubicBezTo>
                    <a:cubicBezTo>
                      <a:pt x="14" y="64"/>
                      <a:pt x="10" y="62"/>
                      <a:pt x="7" y="60"/>
                    </a:cubicBezTo>
                    <a:cubicBezTo>
                      <a:pt x="6" y="59"/>
                      <a:pt x="5" y="59"/>
                      <a:pt x="4" y="58"/>
                    </a:cubicBezTo>
                    <a:cubicBezTo>
                      <a:pt x="4" y="58"/>
                      <a:pt x="3" y="58"/>
                      <a:pt x="3" y="57"/>
                    </a:cubicBezTo>
                    <a:cubicBezTo>
                      <a:pt x="3" y="57"/>
                      <a:pt x="3" y="57"/>
                      <a:pt x="3" y="57"/>
                    </a:cubicBezTo>
                    <a:cubicBezTo>
                      <a:pt x="2" y="58"/>
                      <a:pt x="2" y="58"/>
                      <a:pt x="2" y="58"/>
                    </a:cubicBezTo>
                    <a:cubicBezTo>
                      <a:pt x="3" y="57"/>
                      <a:pt x="3" y="57"/>
                      <a:pt x="3" y="57"/>
                    </a:cubicBezTo>
                    <a:cubicBezTo>
                      <a:pt x="3" y="57"/>
                      <a:pt x="3" y="57"/>
                      <a:pt x="3" y="57"/>
                    </a:cubicBezTo>
                    <a:cubicBezTo>
                      <a:pt x="2" y="58"/>
                      <a:pt x="2" y="58"/>
                      <a:pt x="2" y="58"/>
                    </a:cubicBezTo>
                    <a:cubicBezTo>
                      <a:pt x="3" y="57"/>
                      <a:pt x="3" y="57"/>
                      <a:pt x="3" y="57"/>
                    </a:cubicBezTo>
                    <a:cubicBezTo>
                      <a:pt x="2" y="58"/>
                      <a:pt x="2" y="58"/>
                      <a:pt x="2" y="58"/>
                    </a:cubicBezTo>
                    <a:cubicBezTo>
                      <a:pt x="3" y="58"/>
                      <a:pt x="3" y="58"/>
                      <a:pt x="3" y="58"/>
                    </a:cubicBezTo>
                    <a:cubicBezTo>
                      <a:pt x="3" y="57"/>
                      <a:pt x="3" y="57"/>
                      <a:pt x="3" y="57"/>
                    </a:cubicBezTo>
                    <a:cubicBezTo>
                      <a:pt x="2" y="58"/>
                      <a:pt x="2" y="58"/>
                      <a:pt x="2" y="58"/>
                    </a:cubicBezTo>
                    <a:cubicBezTo>
                      <a:pt x="3" y="58"/>
                      <a:pt x="3" y="58"/>
                      <a:pt x="3" y="58"/>
                    </a:cubicBezTo>
                    <a:cubicBezTo>
                      <a:pt x="2" y="58"/>
                      <a:pt x="2" y="58"/>
                      <a:pt x="2" y="58"/>
                    </a:cubicBezTo>
                    <a:cubicBezTo>
                      <a:pt x="3" y="58"/>
                      <a:pt x="3" y="58"/>
                      <a:pt x="3" y="58"/>
                    </a:cubicBezTo>
                    <a:cubicBezTo>
                      <a:pt x="3" y="58"/>
                      <a:pt x="3" y="58"/>
                      <a:pt x="3" y="58"/>
                    </a:cubicBezTo>
                    <a:cubicBezTo>
                      <a:pt x="2" y="58"/>
                      <a:pt x="2" y="58"/>
                      <a:pt x="2" y="58"/>
                    </a:cubicBezTo>
                    <a:cubicBezTo>
                      <a:pt x="3" y="58"/>
                      <a:pt x="3" y="58"/>
                      <a:pt x="3" y="58"/>
                    </a:cubicBezTo>
                    <a:cubicBezTo>
                      <a:pt x="2" y="58"/>
                      <a:pt x="2" y="58"/>
                      <a:pt x="2" y="58"/>
                    </a:cubicBezTo>
                    <a:cubicBezTo>
                      <a:pt x="1" y="60"/>
                      <a:pt x="1" y="60"/>
                      <a:pt x="1" y="60"/>
                    </a:cubicBezTo>
                    <a:cubicBezTo>
                      <a:pt x="42" y="80"/>
                      <a:pt x="42" y="80"/>
                      <a:pt x="42" y="80"/>
                    </a:cubicBezTo>
                    <a:cubicBezTo>
                      <a:pt x="43" y="81"/>
                      <a:pt x="44" y="80"/>
                      <a:pt x="44" y="80"/>
                    </a:cubicBezTo>
                    <a:cubicBezTo>
                      <a:pt x="45" y="79"/>
                      <a:pt x="45" y="79"/>
                      <a:pt x="45" y="79"/>
                    </a:cubicBezTo>
                    <a:cubicBezTo>
                      <a:pt x="45" y="78"/>
                      <a:pt x="44" y="78"/>
                      <a:pt x="44" y="78"/>
                    </a:cubicBezTo>
                    <a:cubicBezTo>
                      <a:pt x="44" y="77"/>
                      <a:pt x="43" y="77"/>
                      <a:pt x="43" y="77"/>
                    </a:cubicBezTo>
                    <a:cubicBezTo>
                      <a:pt x="41" y="76"/>
                      <a:pt x="38" y="74"/>
                      <a:pt x="34" y="71"/>
                    </a:cubicBezTo>
                    <a:cubicBezTo>
                      <a:pt x="29" y="68"/>
                      <a:pt x="21" y="63"/>
                      <a:pt x="15" y="60"/>
                    </a:cubicBezTo>
                    <a:cubicBezTo>
                      <a:pt x="12" y="58"/>
                      <a:pt x="9" y="56"/>
                      <a:pt x="7" y="55"/>
                    </a:cubicBezTo>
                    <a:cubicBezTo>
                      <a:pt x="6" y="55"/>
                      <a:pt x="6" y="54"/>
                      <a:pt x="5" y="54"/>
                    </a:cubicBezTo>
                    <a:cubicBezTo>
                      <a:pt x="5" y="53"/>
                      <a:pt x="5" y="53"/>
                      <a:pt x="5" y="53"/>
                    </a:cubicBezTo>
                    <a:cubicBezTo>
                      <a:pt x="5" y="53"/>
                      <a:pt x="5" y="53"/>
                      <a:pt x="5" y="53"/>
                    </a:cubicBezTo>
                    <a:cubicBezTo>
                      <a:pt x="4" y="54"/>
                      <a:pt x="4" y="54"/>
                      <a:pt x="4" y="54"/>
                    </a:cubicBezTo>
                    <a:cubicBezTo>
                      <a:pt x="5" y="54"/>
                      <a:pt x="5" y="54"/>
                      <a:pt x="5" y="54"/>
                    </a:cubicBezTo>
                    <a:cubicBezTo>
                      <a:pt x="5" y="53"/>
                      <a:pt x="5" y="53"/>
                      <a:pt x="5" y="53"/>
                    </a:cubicBezTo>
                    <a:cubicBezTo>
                      <a:pt x="4" y="54"/>
                      <a:pt x="4" y="54"/>
                      <a:pt x="4" y="54"/>
                    </a:cubicBezTo>
                    <a:cubicBezTo>
                      <a:pt x="5" y="54"/>
                      <a:pt x="5" y="54"/>
                      <a:pt x="5" y="54"/>
                    </a:cubicBezTo>
                    <a:cubicBezTo>
                      <a:pt x="4" y="54"/>
                      <a:pt x="4" y="54"/>
                      <a:pt x="4" y="54"/>
                    </a:cubicBezTo>
                    <a:cubicBezTo>
                      <a:pt x="5" y="54"/>
                      <a:pt x="5" y="54"/>
                      <a:pt x="5" y="54"/>
                    </a:cubicBezTo>
                    <a:cubicBezTo>
                      <a:pt x="5" y="54"/>
                      <a:pt x="5" y="54"/>
                      <a:pt x="5" y="54"/>
                    </a:cubicBezTo>
                    <a:cubicBezTo>
                      <a:pt x="4" y="54"/>
                      <a:pt x="4" y="54"/>
                      <a:pt x="4" y="54"/>
                    </a:cubicBezTo>
                    <a:cubicBezTo>
                      <a:pt x="5" y="54"/>
                      <a:pt x="5" y="54"/>
                      <a:pt x="5" y="54"/>
                    </a:cubicBezTo>
                    <a:cubicBezTo>
                      <a:pt x="4" y="54"/>
                      <a:pt x="4" y="54"/>
                      <a:pt x="4" y="54"/>
                    </a:cubicBezTo>
                    <a:cubicBezTo>
                      <a:pt x="5" y="55"/>
                      <a:pt x="5" y="55"/>
                      <a:pt x="5" y="55"/>
                    </a:cubicBezTo>
                    <a:cubicBezTo>
                      <a:pt x="5" y="55"/>
                      <a:pt x="5" y="54"/>
                      <a:pt x="5" y="54"/>
                    </a:cubicBezTo>
                    <a:cubicBezTo>
                      <a:pt x="4" y="54"/>
                      <a:pt x="4" y="54"/>
                      <a:pt x="4" y="54"/>
                    </a:cubicBezTo>
                    <a:cubicBezTo>
                      <a:pt x="5" y="55"/>
                      <a:pt x="5" y="55"/>
                      <a:pt x="5" y="55"/>
                    </a:cubicBezTo>
                    <a:cubicBezTo>
                      <a:pt x="5" y="55"/>
                      <a:pt x="5" y="55"/>
                      <a:pt x="5" y="55"/>
                    </a:cubicBezTo>
                    <a:cubicBezTo>
                      <a:pt x="4" y="54"/>
                      <a:pt x="4" y="54"/>
                      <a:pt x="4" y="54"/>
                    </a:cubicBezTo>
                    <a:cubicBezTo>
                      <a:pt x="4" y="56"/>
                      <a:pt x="4" y="56"/>
                      <a:pt x="4" y="56"/>
                    </a:cubicBezTo>
                    <a:cubicBezTo>
                      <a:pt x="4" y="56"/>
                      <a:pt x="5" y="55"/>
                      <a:pt x="5" y="55"/>
                    </a:cubicBezTo>
                    <a:cubicBezTo>
                      <a:pt x="4" y="54"/>
                      <a:pt x="4" y="54"/>
                      <a:pt x="4" y="54"/>
                    </a:cubicBezTo>
                    <a:cubicBezTo>
                      <a:pt x="4" y="56"/>
                      <a:pt x="4" y="56"/>
                      <a:pt x="4" y="56"/>
                    </a:cubicBezTo>
                    <a:cubicBezTo>
                      <a:pt x="4" y="54"/>
                      <a:pt x="4" y="54"/>
                      <a:pt x="4" y="54"/>
                    </a:cubicBezTo>
                    <a:cubicBezTo>
                      <a:pt x="4" y="56"/>
                      <a:pt x="4" y="56"/>
                      <a:pt x="4" y="56"/>
                    </a:cubicBezTo>
                    <a:cubicBezTo>
                      <a:pt x="4" y="56"/>
                      <a:pt x="4" y="56"/>
                      <a:pt x="4" y="56"/>
                    </a:cubicBezTo>
                    <a:cubicBezTo>
                      <a:pt x="4" y="54"/>
                      <a:pt x="4" y="54"/>
                      <a:pt x="4" y="54"/>
                    </a:cubicBezTo>
                    <a:cubicBezTo>
                      <a:pt x="4" y="56"/>
                      <a:pt x="4" y="56"/>
                      <a:pt x="4" y="56"/>
                    </a:cubicBezTo>
                    <a:cubicBezTo>
                      <a:pt x="4" y="55"/>
                      <a:pt x="4" y="55"/>
                      <a:pt x="4" y="55"/>
                    </a:cubicBezTo>
                    <a:cubicBezTo>
                      <a:pt x="3" y="56"/>
                      <a:pt x="3" y="56"/>
                      <a:pt x="3" y="56"/>
                    </a:cubicBezTo>
                    <a:cubicBezTo>
                      <a:pt x="4" y="56"/>
                      <a:pt x="4" y="56"/>
                      <a:pt x="4" y="56"/>
                    </a:cubicBezTo>
                    <a:cubicBezTo>
                      <a:pt x="4" y="55"/>
                      <a:pt x="4" y="55"/>
                      <a:pt x="4" y="55"/>
                    </a:cubicBezTo>
                    <a:cubicBezTo>
                      <a:pt x="3" y="56"/>
                      <a:pt x="3" y="56"/>
                      <a:pt x="3" y="56"/>
                    </a:cubicBezTo>
                    <a:cubicBezTo>
                      <a:pt x="3" y="55"/>
                      <a:pt x="3" y="55"/>
                      <a:pt x="3" y="55"/>
                    </a:cubicBezTo>
                    <a:cubicBezTo>
                      <a:pt x="3" y="56"/>
                      <a:pt x="3" y="56"/>
                      <a:pt x="3" y="56"/>
                    </a:cubicBezTo>
                    <a:cubicBezTo>
                      <a:pt x="3" y="56"/>
                      <a:pt x="3" y="56"/>
                      <a:pt x="3" y="56"/>
                    </a:cubicBezTo>
                    <a:cubicBezTo>
                      <a:pt x="3" y="55"/>
                      <a:pt x="3" y="55"/>
                      <a:pt x="3" y="55"/>
                    </a:cubicBezTo>
                    <a:cubicBezTo>
                      <a:pt x="3" y="56"/>
                      <a:pt x="3" y="56"/>
                      <a:pt x="3" y="56"/>
                    </a:cubicBezTo>
                    <a:cubicBezTo>
                      <a:pt x="3" y="56"/>
                      <a:pt x="4" y="56"/>
                      <a:pt x="5" y="57"/>
                    </a:cubicBezTo>
                    <a:cubicBezTo>
                      <a:pt x="10" y="59"/>
                      <a:pt x="19" y="63"/>
                      <a:pt x="27" y="67"/>
                    </a:cubicBezTo>
                    <a:cubicBezTo>
                      <a:pt x="31" y="69"/>
                      <a:pt x="35" y="71"/>
                      <a:pt x="38" y="73"/>
                    </a:cubicBezTo>
                    <a:cubicBezTo>
                      <a:pt x="40" y="73"/>
                      <a:pt x="41" y="74"/>
                      <a:pt x="42" y="74"/>
                    </a:cubicBezTo>
                    <a:cubicBezTo>
                      <a:pt x="43" y="75"/>
                      <a:pt x="43" y="75"/>
                      <a:pt x="44" y="75"/>
                    </a:cubicBezTo>
                    <a:cubicBezTo>
                      <a:pt x="44" y="75"/>
                      <a:pt x="44" y="75"/>
                      <a:pt x="45" y="75"/>
                    </a:cubicBezTo>
                    <a:cubicBezTo>
                      <a:pt x="45" y="75"/>
                      <a:pt x="45" y="75"/>
                      <a:pt x="45" y="75"/>
                    </a:cubicBezTo>
                    <a:cubicBezTo>
                      <a:pt x="46" y="75"/>
                      <a:pt x="46" y="75"/>
                      <a:pt x="46" y="74"/>
                    </a:cubicBezTo>
                    <a:cubicBezTo>
                      <a:pt x="46" y="74"/>
                      <a:pt x="47" y="74"/>
                      <a:pt x="46" y="73"/>
                    </a:cubicBezTo>
                    <a:cubicBezTo>
                      <a:pt x="46" y="73"/>
                      <a:pt x="46" y="73"/>
                      <a:pt x="46" y="72"/>
                    </a:cubicBezTo>
                    <a:cubicBezTo>
                      <a:pt x="46" y="72"/>
                      <a:pt x="43" y="71"/>
                      <a:pt x="39" y="68"/>
                    </a:cubicBezTo>
                    <a:cubicBezTo>
                      <a:pt x="33" y="65"/>
                      <a:pt x="24" y="59"/>
                      <a:pt x="16" y="54"/>
                    </a:cubicBezTo>
                    <a:cubicBezTo>
                      <a:pt x="12" y="52"/>
                      <a:pt x="9" y="50"/>
                      <a:pt x="6" y="48"/>
                    </a:cubicBezTo>
                    <a:cubicBezTo>
                      <a:pt x="5" y="47"/>
                      <a:pt x="4" y="47"/>
                      <a:pt x="4" y="46"/>
                    </a:cubicBezTo>
                    <a:cubicBezTo>
                      <a:pt x="3" y="46"/>
                      <a:pt x="3" y="46"/>
                      <a:pt x="3" y="46"/>
                    </a:cubicBezTo>
                    <a:cubicBezTo>
                      <a:pt x="3" y="46"/>
                      <a:pt x="3" y="46"/>
                      <a:pt x="3" y="46"/>
                    </a:cubicBezTo>
                    <a:cubicBezTo>
                      <a:pt x="3" y="46"/>
                      <a:pt x="3" y="46"/>
                      <a:pt x="3" y="46"/>
                    </a:cubicBezTo>
                    <a:cubicBezTo>
                      <a:pt x="2" y="46"/>
                      <a:pt x="2" y="46"/>
                      <a:pt x="2" y="46"/>
                    </a:cubicBezTo>
                    <a:cubicBezTo>
                      <a:pt x="3" y="46"/>
                      <a:pt x="3" y="46"/>
                      <a:pt x="3" y="46"/>
                    </a:cubicBezTo>
                    <a:cubicBezTo>
                      <a:pt x="3" y="46"/>
                      <a:pt x="3" y="46"/>
                      <a:pt x="3" y="46"/>
                    </a:cubicBezTo>
                    <a:cubicBezTo>
                      <a:pt x="2" y="46"/>
                      <a:pt x="2" y="46"/>
                      <a:pt x="2" y="46"/>
                    </a:cubicBezTo>
                    <a:cubicBezTo>
                      <a:pt x="3" y="46"/>
                      <a:pt x="3" y="46"/>
                      <a:pt x="3" y="46"/>
                    </a:cubicBezTo>
                    <a:cubicBezTo>
                      <a:pt x="2" y="47"/>
                      <a:pt x="2" y="47"/>
                      <a:pt x="2" y="47"/>
                    </a:cubicBezTo>
                    <a:cubicBezTo>
                      <a:pt x="3" y="47"/>
                      <a:pt x="3" y="47"/>
                      <a:pt x="3" y="47"/>
                    </a:cubicBezTo>
                    <a:cubicBezTo>
                      <a:pt x="3" y="46"/>
                      <a:pt x="3" y="46"/>
                      <a:pt x="3" y="46"/>
                    </a:cubicBezTo>
                    <a:cubicBezTo>
                      <a:pt x="2" y="47"/>
                      <a:pt x="2" y="47"/>
                      <a:pt x="2" y="47"/>
                    </a:cubicBezTo>
                    <a:cubicBezTo>
                      <a:pt x="3" y="47"/>
                      <a:pt x="3" y="47"/>
                      <a:pt x="3" y="47"/>
                    </a:cubicBezTo>
                    <a:cubicBezTo>
                      <a:pt x="2" y="47"/>
                      <a:pt x="2" y="47"/>
                      <a:pt x="2" y="47"/>
                    </a:cubicBezTo>
                    <a:cubicBezTo>
                      <a:pt x="3" y="47"/>
                      <a:pt x="3" y="47"/>
                      <a:pt x="3" y="47"/>
                    </a:cubicBezTo>
                    <a:cubicBezTo>
                      <a:pt x="3" y="47"/>
                      <a:pt x="3" y="47"/>
                      <a:pt x="3" y="47"/>
                    </a:cubicBezTo>
                    <a:cubicBezTo>
                      <a:pt x="2" y="47"/>
                      <a:pt x="2" y="47"/>
                      <a:pt x="2" y="47"/>
                    </a:cubicBezTo>
                    <a:cubicBezTo>
                      <a:pt x="3" y="47"/>
                      <a:pt x="3" y="47"/>
                      <a:pt x="3" y="47"/>
                    </a:cubicBezTo>
                    <a:cubicBezTo>
                      <a:pt x="2" y="47"/>
                      <a:pt x="2" y="47"/>
                      <a:pt x="2" y="47"/>
                    </a:cubicBezTo>
                    <a:cubicBezTo>
                      <a:pt x="1" y="48"/>
                      <a:pt x="1" y="48"/>
                      <a:pt x="1" y="48"/>
                    </a:cubicBezTo>
                    <a:cubicBezTo>
                      <a:pt x="1" y="48"/>
                      <a:pt x="11" y="53"/>
                      <a:pt x="21" y="59"/>
                    </a:cubicBezTo>
                    <a:cubicBezTo>
                      <a:pt x="26" y="61"/>
                      <a:pt x="31" y="64"/>
                      <a:pt x="35" y="66"/>
                    </a:cubicBezTo>
                    <a:cubicBezTo>
                      <a:pt x="37" y="67"/>
                      <a:pt x="39" y="68"/>
                      <a:pt x="41" y="68"/>
                    </a:cubicBezTo>
                    <a:cubicBezTo>
                      <a:pt x="41" y="69"/>
                      <a:pt x="42" y="69"/>
                      <a:pt x="42" y="69"/>
                    </a:cubicBezTo>
                    <a:cubicBezTo>
                      <a:pt x="43" y="69"/>
                      <a:pt x="43" y="69"/>
                      <a:pt x="44" y="69"/>
                    </a:cubicBezTo>
                    <a:cubicBezTo>
                      <a:pt x="44" y="69"/>
                      <a:pt x="44" y="69"/>
                      <a:pt x="44" y="69"/>
                    </a:cubicBezTo>
                    <a:cubicBezTo>
                      <a:pt x="45" y="69"/>
                      <a:pt x="45" y="69"/>
                      <a:pt x="45" y="69"/>
                    </a:cubicBezTo>
                    <a:cubicBezTo>
                      <a:pt x="45" y="68"/>
                      <a:pt x="46" y="68"/>
                      <a:pt x="45" y="68"/>
                    </a:cubicBezTo>
                    <a:cubicBezTo>
                      <a:pt x="45" y="67"/>
                      <a:pt x="45" y="67"/>
                      <a:pt x="45" y="67"/>
                    </a:cubicBezTo>
                    <a:cubicBezTo>
                      <a:pt x="3" y="40"/>
                      <a:pt x="3" y="40"/>
                      <a:pt x="3" y="40"/>
                    </a:cubicBezTo>
                    <a:cubicBezTo>
                      <a:pt x="2" y="41"/>
                      <a:pt x="2" y="41"/>
                      <a:pt x="2" y="41"/>
                    </a:cubicBezTo>
                    <a:cubicBezTo>
                      <a:pt x="3" y="42"/>
                      <a:pt x="3" y="42"/>
                      <a:pt x="3" y="42"/>
                    </a:cubicBezTo>
                    <a:cubicBezTo>
                      <a:pt x="2" y="41"/>
                      <a:pt x="2" y="41"/>
                      <a:pt x="2" y="41"/>
                    </a:cubicBezTo>
                    <a:cubicBezTo>
                      <a:pt x="2" y="43"/>
                      <a:pt x="2" y="43"/>
                      <a:pt x="2" y="43"/>
                    </a:cubicBezTo>
                    <a:cubicBezTo>
                      <a:pt x="3" y="42"/>
                      <a:pt x="3" y="42"/>
                      <a:pt x="3" y="42"/>
                    </a:cubicBezTo>
                    <a:cubicBezTo>
                      <a:pt x="2" y="41"/>
                      <a:pt x="2" y="41"/>
                      <a:pt x="2" y="41"/>
                    </a:cubicBezTo>
                    <a:cubicBezTo>
                      <a:pt x="2" y="43"/>
                      <a:pt x="2" y="43"/>
                      <a:pt x="2" y="43"/>
                    </a:cubicBezTo>
                    <a:cubicBezTo>
                      <a:pt x="2" y="42"/>
                      <a:pt x="2" y="42"/>
                      <a:pt x="2" y="42"/>
                    </a:cubicBezTo>
                    <a:cubicBezTo>
                      <a:pt x="2" y="43"/>
                      <a:pt x="2" y="43"/>
                      <a:pt x="2" y="43"/>
                    </a:cubicBezTo>
                    <a:cubicBezTo>
                      <a:pt x="2" y="43"/>
                      <a:pt x="2" y="43"/>
                      <a:pt x="2" y="43"/>
                    </a:cubicBezTo>
                    <a:cubicBezTo>
                      <a:pt x="2" y="42"/>
                      <a:pt x="2" y="42"/>
                      <a:pt x="2" y="42"/>
                    </a:cubicBezTo>
                    <a:cubicBezTo>
                      <a:pt x="2" y="43"/>
                      <a:pt x="2" y="43"/>
                      <a:pt x="2" y="43"/>
                    </a:cubicBezTo>
                    <a:cubicBezTo>
                      <a:pt x="2" y="42"/>
                      <a:pt x="2" y="42"/>
                      <a:pt x="2" y="42"/>
                    </a:cubicBezTo>
                    <a:cubicBezTo>
                      <a:pt x="2" y="43"/>
                      <a:pt x="2" y="43"/>
                      <a:pt x="2" y="43"/>
                    </a:cubicBezTo>
                    <a:cubicBezTo>
                      <a:pt x="2" y="43"/>
                      <a:pt x="2" y="43"/>
                      <a:pt x="2" y="43"/>
                    </a:cubicBezTo>
                    <a:cubicBezTo>
                      <a:pt x="2" y="42"/>
                      <a:pt x="2" y="42"/>
                      <a:pt x="2" y="42"/>
                    </a:cubicBezTo>
                    <a:cubicBezTo>
                      <a:pt x="2" y="43"/>
                      <a:pt x="2" y="43"/>
                      <a:pt x="2" y="43"/>
                    </a:cubicBezTo>
                    <a:cubicBezTo>
                      <a:pt x="2" y="43"/>
                      <a:pt x="3" y="43"/>
                      <a:pt x="4" y="44"/>
                    </a:cubicBezTo>
                    <a:cubicBezTo>
                      <a:pt x="9" y="46"/>
                      <a:pt x="18" y="51"/>
                      <a:pt x="27" y="56"/>
                    </a:cubicBezTo>
                    <a:cubicBezTo>
                      <a:pt x="31" y="58"/>
                      <a:pt x="35" y="60"/>
                      <a:pt x="38" y="61"/>
                    </a:cubicBezTo>
                    <a:cubicBezTo>
                      <a:pt x="39" y="62"/>
                      <a:pt x="41" y="63"/>
                      <a:pt x="41" y="63"/>
                    </a:cubicBezTo>
                    <a:cubicBezTo>
                      <a:pt x="42" y="64"/>
                      <a:pt x="42" y="64"/>
                      <a:pt x="43" y="64"/>
                    </a:cubicBezTo>
                    <a:cubicBezTo>
                      <a:pt x="43" y="64"/>
                      <a:pt x="43" y="64"/>
                      <a:pt x="43" y="64"/>
                    </a:cubicBezTo>
                    <a:cubicBezTo>
                      <a:pt x="44" y="64"/>
                      <a:pt x="44" y="64"/>
                      <a:pt x="44" y="64"/>
                    </a:cubicBezTo>
                    <a:cubicBezTo>
                      <a:pt x="44" y="64"/>
                      <a:pt x="44" y="64"/>
                      <a:pt x="44" y="64"/>
                    </a:cubicBezTo>
                    <a:cubicBezTo>
                      <a:pt x="45" y="64"/>
                      <a:pt x="45" y="64"/>
                      <a:pt x="45" y="63"/>
                    </a:cubicBezTo>
                    <a:cubicBezTo>
                      <a:pt x="45" y="63"/>
                      <a:pt x="45" y="63"/>
                      <a:pt x="45" y="62"/>
                    </a:cubicBezTo>
                    <a:cubicBezTo>
                      <a:pt x="45" y="62"/>
                      <a:pt x="45" y="62"/>
                      <a:pt x="45" y="61"/>
                    </a:cubicBezTo>
                    <a:cubicBezTo>
                      <a:pt x="30" y="52"/>
                      <a:pt x="30" y="52"/>
                      <a:pt x="30" y="52"/>
                    </a:cubicBezTo>
                    <a:cubicBezTo>
                      <a:pt x="43" y="59"/>
                      <a:pt x="43" y="59"/>
                      <a:pt x="43" y="59"/>
                    </a:cubicBezTo>
                    <a:cubicBezTo>
                      <a:pt x="44" y="59"/>
                      <a:pt x="45" y="59"/>
                      <a:pt x="45" y="58"/>
                    </a:cubicBezTo>
                    <a:cubicBezTo>
                      <a:pt x="45" y="57"/>
                      <a:pt x="45" y="56"/>
                      <a:pt x="45" y="56"/>
                    </a:cubicBezTo>
                    <a:cubicBezTo>
                      <a:pt x="45" y="56"/>
                      <a:pt x="42" y="55"/>
                      <a:pt x="38" y="52"/>
                    </a:cubicBezTo>
                    <a:cubicBezTo>
                      <a:pt x="33" y="49"/>
                      <a:pt x="24" y="44"/>
                      <a:pt x="17" y="39"/>
                    </a:cubicBezTo>
                    <a:cubicBezTo>
                      <a:pt x="14" y="37"/>
                      <a:pt x="11" y="35"/>
                      <a:pt x="8" y="34"/>
                    </a:cubicBezTo>
                    <a:cubicBezTo>
                      <a:pt x="7" y="33"/>
                      <a:pt x="6" y="32"/>
                      <a:pt x="6" y="32"/>
                    </a:cubicBezTo>
                    <a:cubicBezTo>
                      <a:pt x="5" y="32"/>
                      <a:pt x="5" y="32"/>
                      <a:pt x="5" y="32"/>
                    </a:cubicBezTo>
                    <a:cubicBezTo>
                      <a:pt x="5" y="31"/>
                      <a:pt x="5" y="31"/>
                      <a:pt x="5" y="31"/>
                    </a:cubicBezTo>
                    <a:cubicBezTo>
                      <a:pt x="5" y="31"/>
                      <a:pt x="5" y="31"/>
                      <a:pt x="5" y="31"/>
                    </a:cubicBezTo>
                    <a:cubicBezTo>
                      <a:pt x="4" y="32"/>
                      <a:pt x="4" y="32"/>
                      <a:pt x="4" y="32"/>
                    </a:cubicBezTo>
                    <a:cubicBezTo>
                      <a:pt x="5" y="32"/>
                      <a:pt x="5" y="32"/>
                      <a:pt x="5" y="32"/>
                    </a:cubicBezTo>
                    <a:cubicBezTo>
                      <a:pt x="5" y="31"/>
                      <a:pt x="5" y="31"/>
                      <a:pt x="5" y="31"/>
                    </a:cubicBezTo>
                    <a:cubicBezTo>
                      <a:pt x="4" y="32"/>
                      <a:pt x="4" y="32"/>
                      <a:pt x="4" y="32"/>
                    </a:cubicBezTo>
                    <a:cubicBezTo>
                      <a:pt x="5" y="32"/>
                      <a:pt x="5" y="32"/>
                      <a:pt x="5" y="32"/>
                    </a:cubicBezTo>
                    <a:cubicBezTo>
                      <a:pt x="4" y="32"/>
                      <a:pt x="4" y="32"/>
                      <a:pt x="4" y="32"/>
                    </a:cubicBezTo>
                    <a:cubicBezTo>
                      <a:pt x="5" y="32"/>
                      <a:pt x="5" y="32"/>
                      <a:pt x="5" y="32"/>
                    </a:cubicBezTo>
                    <a:cubicBezTo>
                      <a:pt x="5" y="32"/>
                      <a:pt x="5" y="32"/>
                      <a:pt x="5" y="32"/>
                    </a:cubicBezTo>
                    <a:cubicBezTo>
                      <a:pt x="4" y="32"/>
                      <a:pt x="4" y="32"/>
                      <a:pt x="4" y="32"/>
                    </a:cubicBezTo>
                    <a:cubicBezTo>
                      <a:pt x="5" y="32"/>
                      <a:pt x="5" y="32"/>
                      <a:pt x="5" y="32"/>
                    </a:cubicBezTo>
                    <a:cubicBezTo>
                      <a:pt x="4" y="32"/>
                      <a:pt x="4" y="32"/>
                      <a:pt x="4" y="32"/>
                    </a:cubicBezTo>
                    <a:cubicBezTo>
                      <a:pt x="5" y="33"/>
                      <a:pt x="5" y="33"/>
                      <a:pt x="5" y="33"/>
                    </a:cubicBezTo>
                    <a:cubicBezTo>
                      <a:pt x="5" y="33"/>
                      <a:pt x="5" y="33"/>
                      <a:pt x="5" y="32"/>
                    </a:cubicBezTo>
                    <a:cubicBezTo>
                      <a:pt x="4" y="32"/>
                      <a:pt x="4" y="32"/>
                      <a:pt x="4" y="32"/>
                    </a:cubicBezTo>
                    <a:cubicBezTo>
                      <a:pt x="5" y="33"/>
                      <a:pt x="5" y="33"/>
                      <a:pt x="5" y="33"/>
                    </a:cubicBezTo>
                    <a:cubicBezTo>
                      <a:pt x="4" y="32"/>
                      <a:pt x="4" y="32"/>
                      <a:pt x="4" y="32"/>
                    </a:cubicBezTo>
                    <a:cubicBezTo>
                      <a:pt x="3" y="34"/>
                      <a:pt x="3" y="34"/>
                      <a:pt x="3" y="34"/>
                    </a:cubicBezTo>
                    <a:cubicBezTo>
                      <a:pt x="3" y="34"/>
                      <a:pt x="13" y="38"/>
                      <a:pt x="22" y="43"/>
                    </a:cubicBezTo>
                    <a:cubicBezTo>
                      <a:pt x="27" y="46"/>
                      <a:pt x="32" y="48"/>
                      <a:pt x="36" y="50"/>
                    </a:cubicBezTo>
                    <a:cubicBezTo>
                      <a:pt x="38" y="51"/>
                      <a:pt x="40" y="52"/>
                      <a:pt x="41" y="52"/>
                    </a:cubicBezTo>
                    <a:cubicBezTo>
                      <a:pt x="42" y="52"/>
                      <a:pt x="42" y="53"/>
                      <a:pt x="43" y="53"/>
                    </a:cubicBezTo>
                    <a:cubicBezTo>
                      <a:pt x="43" y="53"/>
                      <a:pt x="43" y="53"/>
                      <a:pt x="44" y="53"/>
                    </a:cubicBezTo>
                    <a:cubicBezTo>
                      <a:pt x="45" y="53"/>
                      <a:pt x="45" y="53"/>
                      <a:pt x="45" y="53"/>
                    </a:cubicBezTo>
                    <a:cubicBezTo>
                      <a:pt x="45" y="53"/>
                      <a:pt x="45" y="53"/>
                      <a:pt x="45" y="52"/>
                    </a:cubicBezTo>
                    <a:cubicBezTo>
                      <a:pt x="45" y="52"/>
                      <a:pt x="45" y="52"/>
                      <a:pt x="45" y="52"/>
                    </a:cubicBezTo>
                    <a:cubicBezTo>
                      <a:pt x="46" y="51"/>
                      <a:pt x="46" y="51"/>
                      <a:pt x="46" y="51"/>
                    </a:cubicBezTo>
                    <a:cubicBezTo>
                      <a:pt x="46" y="51"/>
                      <a:pt x="46" y="51"/>
                      <a:pt x="45" y="51"/>
                    </a:cubicBezTo>
                    <a:cubicBezTo>
                      <a:pt x="45" y="50"/>
                      <a:pt x="45" y="50"/>
                      <a:pt x="45" y="50"/>
                    </a:cubicBezTo>
                    <a:cubicBezTo>
                      <a:pt x="44" y="49"/>
                      <a:pt x="43" y="49"/>
                      <a:pt x="42" y="48"/>
                    </a:cubicBezTo>
                    <a:cubicBezTo>
                      <a:pt x="32" y="41"/>
                      <a:pt x="3" y="24"/>
                      <a:pt x="3" y="24"/>
                    </a:cubicBezTo>
                    <a:cubicBezTo>
                      <a:pt x="2" y="25"/>
                      <a:pt x="2" y="25"/>
                      <a:pt x="2" y="25"/>
                    </a:cubicBezTo>
                    <a:cubicBezTo>
                      <a:pt x="3" y="26"/>
                      <a:pt x="3" y="26"/>
                      <a:pt x="3" y="26"/>
                    </a:cubicBezTo>
                    <a:cubicBezTo>
                      <a:pt x="2" y="25"/>
                      <a:pt x="2" y="25"/>
                      <a:pt x="2" y="25"/>
                    </a:cubicBezTo>
                    <a:cubicBezTo>
                      <a:pt x="2" y="26"/>
                      <a:pt x="2" y="26"/>
                      <a:pt x="2" y="26"/>
                    </a:cubicBezTo>
                    <a:cubicBezTo>
                      <a:pt x="2" y="26"/>
                      <a:pt x="3" y="26"/>
                      <a:pt x="3" y="26"/>
                    </a:cubicBezTo>
                    <a:cubicBezTo>
                      <a:pt x="2" y="25"/>
                      <a:pt x="2" y="25"/>
                      <a:pt x="2" y="25"/>
                    </a:cubicBezTo>
                    <a:cubicBezTo>
                      <a:pt x="2" y="26"/>
                      <a:pt x="2" y="26"/>
                      <a:pt x="2" y="26"/>
                    </a:cubicBezTo>
                    <a:cubicBezTo>
                      <a:pt x="2" y="25"/>
                      <a:pt x="2" y="25"/>
                      <a:pt x="2" y="25"/>
                    </a:cubicBezTo>
                    <a:cubicBezTo>
                      <a:pt x="2" y="26"/>
                      <a:pt x="2" y="26"/>
                      <a:pt x="2" y="26"/>
                    </a:cubicBezTo>
                    <a:cubicBezTo>
                      <a:pt x="2" y="26"/>
                      <a:pt x="2" y="26"/>
                      <a:pt x="2" y="26"/>
                    </a:cubicBezTo>
                    <a:cubicBezTo>
                      <a:pt x="2" y="25"/>
                      <a:pt x="2" y="25"/>
                      <a:pt x="2" y="25"/>
                    </a:cubicBezTo>
                    <a:cubicBezTo>
                      <a:pt x="2" y="26"/>
                      <a:pt x="2" y="26"/>
                      <a:pt x="2" y="26"/>
                    </a:cubicBezTo>
                    <a:cubicBezTo>
                      <a:pt x="2" y="26"/>
                      <a:pt x="2" y="26"/>
                      <a:pt x="2" y="26"/>
                    </a:cubicBezTo>
                    <a:cubicBezTo>
                      <a:pt x="2" y="26"/>
                      <a:pt x="2" y="26"/>
                      <a:pt x="2" y="26"/>
                    </a:cubicBezTo>
                    <a:cubicBezTo>
                      <a:pt x="2" y="26"/>
                      <a:pt x="2" y="26"/>
                      <a:pt x="2" y="26"/>
                    </a:cubicBezTo>
                    <a:cubicBezTo>
                      <a:pt x="2" y="26"/>
                      <a:pt x="2" y="26"/>
                      <a:pt x="2" y="26"/>
                    </a:cubicBezTo>
                    <a:cubicBezTo>
                      <a:pt x="2" y="26"/>
                      <a:pt x="2" y="26"/>
                      <a:pt x="2" y="26"/>
                    </a:cubicBezTo>
                    <a:cubicBezTo>
                      <a:pt x="2" y="26"/>
                      <a:pt x="2" y="26"/>
                      <a:pt x="2" y="27"/>
                    </a:cubicBezTo>
                    <a:cubicBezTo>
                      <a:pt x="6" y="28"/>
                      <a:pt x="16" y="33"/>
                      <a:pt x="26" y="38"/>
                    </a:cubicBezTo>
                    <a:cubicBezTo>
                      <a:pt x="31" y="41"/>
                      <a:pt x="36" y="43"/>
                      <a:pt x="39" y="45"/>
                    </a:cubicBezTo>
                    <a:cubicBezTo>
                      <a:pt x="43" y="47"/>
                      <a:pt x="45" y="48"/>
                      <a:pt x="45" y="48"/>
                    </a:cubicBezTo>
                    <a:cubicBezTo>
                      <a:pt x="45" y="48"/>
                      <a:pt x="46" y="48"/>
                      <a:pt x="47" y="47"/>
                    </a:cubicBezTo>
                    <a:cubicBezTo>
                      <a:pt x="47" y="47"/>
                      <a:pt x="47" y="47"/>
                      <a:pt x="47" y="47"/>
                    </a:cubicBezTo>
                    <a:cubicBezTo>
                      <a:pt x="47" y="46"/>
                      <a:pt x="47" y="46"/>
                      <a:pt x="47" y="46"/>
                    </a:cubicBezTo>
                    <a:cubicBezTo>
                      <a:pt x="46" y="45"/>
                      <a:pt x="46" y="45"/>
                      <a:pt x="46" y="45"/>
                    </a:cubicBezTo>
                    <a:cubicBezTo>
                      <a:pt x="46" y="45"/>
                      <a:pt x="45" y="44"/>
                      <a:pt x="43" y="43"/>
                    </a:cubicBezTo>
                    <a:cubicBezTo>
                      <a:pt x="38" y="40"/>
                      <a:pt x="28" y="34"/>
                      <a:pt x="20" y="29"/>
                    </a:cubicBezTo>
                    <a:cubicBezTo>
                      <a:pt x="15" y="26"/>
                      <a:pt x="11" y="24"/>
                      <a:pt x="8" y="22"/>
                    </a:cubicBezTo>
                    <a:cubicBezTo>
                      <a:pt x="7" y="21"/>
                      <a:pt x="6" y="20"/>
                      <a:pt x="5" y="20"/>
                    </a:cubicBezTo>
                    <a:cubicBezTo>
                      <a:pt x="5"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3" y="20"/>
                      <a:pt x="3" y="20"/>
                      <a:pt x="3" y="20"/>
                    </a:cubicBezTo>
                    <a:cubicBezTo>
                      <a:pt x="4" y="19"/>
                      <a:pt x="4" y="19"/>
                      <a:pt x="4" y="19"/>
                    </a:cubicBezTo>
                    <a:cubicBezTo>
                      <a:pt x="4" y="19"/>
                      <a:pt x="4" y="19"/>
                      <a:pt x="4" y="19"/>
                    </a:cubicBezTo>
                    <a:cubicBezTo>
                      <a:pt x="3" y="20"/>
                      <a:pt x="3" y="20"/>
                      <a:pt x="3" y="20"/>
                    </a:cubicBezTo>
                    <a:cubicBezTo>
                      <a:pt x="4" y="19"/>
                      <a:pt x="4" y="19"/>
                      <a:pt x="4" y="19"/>
                    </a:cubicBezTo>
                    <a:cubicBezTo>
                      <a:pt x="3" y="20"/>
                      <a:pt x="3" y="20"/>
                      <a:pt x="3" y="20"/>
                    </a:cubicBezTo>
                    <a:cubicBezTo>
                      <a:pt x="4" y="19"/>
                      <a:pt x="4" y="19"/>
                      <a:pt x="4" y="19"/>
                    </a:cubicBezTo>
                    <a:cubicBezTo>
                      <a:pt x="4" y="19"/>
                      <a:pt x="4" y="19"/>
                      <a:pt x="4" y="19"/>
                    </a:cubicBezTo>
                    <a:cubicBezTo>
                      <a:pt x="3" y="20"/>
                      <a:pt x="3" y="20"/>
                      <a:pt x="3" y="20"/>
                    </a:cubicBezTo>
                    <a:cubicBezTo>
                      <a:pt x="4" y="19"/>
                      <a:pt x="4" y="19"/>
                      <a:pt x="4" y="19"/>
                    </a:cubicBezTo>
                    <a:cubicBezTo>
                      <a:pt x="3" y="20"/>
                      <a:pt x="3" y="20"/>
                      <a:pt x="3" y="20"/>
                    </a:cubicBezTo>
                    <a:cubicBezTo>
                      <a:pt x="4" y="20"/>
                      <a:pt x="4" y="20"/>
                      <a:pt x="4" y="20"/>
                    </a:cubicBezTo>
                    <a:cubicBezTo>
                      <a:pt x="4" y="20"/>
                      <a:pt x="4" y="19"/>
                      <a:pt x="4" y="19"/>
                    </a:cubicBezTo>
                    <a:cubicBezTo>
                      <a:pt x="3" y="20"/>
                      <a:pt x="3" y="20"/>
                      <a:pt x="3" y="20"/>
                    </a:cubicBezTo>
                    <a:cubicBezTo>
                      <a:pt x="4" y="20"/>
                      <a:pt x="4" y="20"/>
                      <a:pt x="4" y="20"/>
                    </a:cubicBezTo>
                    <a:cubicBezTo>
                      <a:pt x="3" y="20"/>
                      <a:pt x="3" y="20"/>
                      <a:pt x="3" y="20"/>
                    </a:cubicBezTo>
                    <a:cubicBezTo>
                      <a:pt x="4" y="21"/>
                      <a:pt x="4" y="21"/>
                      <a:pt x="4" y="21"/>
                    </a:cubicBezTo>
                    <a:cubicBezTo>
                      <a:pt x="3" y="20"/>
                      <a:pt x="3" y="20"/>
                      <a:pt x="3" y="20"/>
                    </a:cubicBezTo>
                    <a:cubicBezTo>
                      <a:pt x="3" y="21"/>
                      <a:pt x="3" y="21"/>
                      <a:pt x="3" y="21"/>
                    </a:cubicBezTo>
                    <a:cubicBezTo>
                      <a:pt x="4" y="21"/>
                      <a:pt x="4" y="21"/>
                      <a:pt x="4" y="21"/>
                    </a:cubicBezTo>
                    <a:cubicBezTo>
                      <a:pt x="3" y="20"/>
                      <a:pt x="3" y="20"/>
                      <a:pt x="3" y="20"/>
                    </a:cubicBezTo>
                    <a:cubicBezTo>
                      <a:pt x="3" y="21"/>
                      <a:pt x="3" y="21"/>
                      <a:pt x="3" y="21"/>
                    </a:cubicBezTo>
                    <a:cubicBezTo>
                      <a:pt x="3" y="20"/>
                      <a:pt x="3" y="20"/>
                      <a:pt x="3" y="20"/>
                    </a:cubicBezTo>
                    <a:cubicBezTo>
                      <a:pt x="3" y="22"/>
                      <a:pt x="3" y="22"/>
                      <a:pt x="3" y="22"/>
                    </a:cubicBezTo>
                    <a:cubicBezTo>
                      <a:pt x="3" y="21"/>
                      <a:pt x="3" y="21"/>
                      <a:pt x="3" y="21"/>
                    </a:cubicBezTo>
                    <a:cubicBezTo>
                      <a:pt x="3" y="20"/>
                      <a:pt x="3" y="20"/>
                      <a:pt x="3" y="20"/>
                    </a:cubicBezTo>
                    <a:cubicBezTo>
                      <a:pt x="3" y="22"/>
                      <a:pt x="3" y="22"/>
                      <a:pt x="3" y="22"/>
                    </a:cubicBezTo>
                    <a:cubicBezTo>
                      <a:pt x="3" y="21"/>
                      <a:pt x="3" y="21"/>
                      <a:pt x="3" y="21"/>
                    </a:cubicBezTo>
                    <a:cubicBezTo>
                      <a:pt x="3" y="22"/>
                      <a:pt x="3" y="22"/>
                      <a:pt x="3" y="22"/>
                    </a:cubicBezTo>
                    <a:cubicBezTo>
                      <a:pt x="3" y="22"/>
                      <a:pt x="3" y="22"/>
                      <a:pt x="3" y="22"/>
                    </a:cubicBezTo>
                    <a:cubicBezTo>
                      <a:pt x="3" y="21"/>
                      <a:pt x="3" y="21"/>
                      <a:pt x="3" y="21"/>
                    </a:cubicBezTo>
                    <a:cubicBezTo>
                      <a:pt x="3" y="22"/>
                      <a:pt x="3" y="22"/>
                      <a:pt x="3" y="22"/>
                    </a:cubicBezTo>
                    <a:cubicBezTo>
                      <a:pt x="3" y="22"/>
                      <a:pt x="3" y="22"/>
                      <a:pt x="3" y="22"/>
                    </a:cubicBezTo>
                    <a:cubicBezTo>
                      <a:pt x="3" y="22"/>
                      <a:pt x="4" y="22"/>
                      <a:pt x="5" y="23"/>
                    </a:cubicBezTo>
                    <a:cubicBezTo>
                      <a:pt x="10" y="25"/>
                      <a:pt x="19" y="29"/>
                      <a:pt x="27" y="33"/>
                    </a:cubicBezTo>
                    <a:cubicBezTo>
                      <a:pt x="36" y="36"/>
                      <a:pt x="43" y="40"/>
                      <a:pt x="43" y="40"/>
                    </a:cubicBezTo>
                    <a:cubicBezTo>
                      <a:pt x="43" y="40"/>
                      <a:pt x="44" y="40"/>
                      <a:pt x="45" y="39"/>
                    </a:cubicBezTo>
                    <a:cubicBezTo>
                      <a:pt x="45" y="38"/>
                      <a:pt x="45" y="38"/>
                      <a:pt x="44" y="37"/>
                    </a:cubicBezTo>
                    <a:cubicBezTo>
                      <a:pt x="6" y="13"/>
                      <a:pt x="6" y="13"/>
                      <a:pt x="6" y="13"/>
                    </a:cubicBezTo>
                    <a:cubicBezTo>
                      <a:pt x="5" y="14"/>
                      <a:pt x="5" y="14"/>
                      <a:pt x="5" y="14"/>
                    </a:cubicBezTo>
                    <a:cubicBezTo>
                      <a:pt x="4" y="16"/>
                      <a:pt x="4" y="16"/>
                      <a:pt x="4" y="16"/>
                    </a:cubicBezTo>
                    <a:cubicBezTo>
                      <a:pt x="4" y="16"/>
                      <a:pt x="13" y="20"/>
                      <a:pt x="22" y="24"/>
                    </a:cubicBezTo>
                    <a:cubicBezTo>
                      <a:pt x="27" y="27"/>
                      <a:pt x="32" y="29"/>
                      <a:pt x="36" y="30"/>
                    </a:cubicBezTo>
                    <a:cubicBezTo>
                      <a:pt x="37" y="31"/>
                      <a:pt x="39" y="32"/>
                      <a:pt x="40" y="32"/>
                    </a:cubicBezTo>
                    <a:cubicBezTo>
                      <a:pt x="41" y="33"/>
                      <a:pt x="41" y="33"/>
                      <a:pt x="42" y="33"/>
                    </a:cubicBezTo>
                    <a:cubicBezTo>
                      <a:pt x="42" y="33"/>
                      <a:pt x="43" y="33"/>
                      <a:pt x="43" y="33"/>
                    </a:cubicBezTo>
                    <a:cubicBezTo>
                      <a:pt x="44" y="33"/>
                      <a:pt x="44" y="33"/>
                      <a:pt x="44" y="33"/>
                    </a:cubicBezTo>
                    <a:cubicBezTo>
                      <a:pt x="44" y="33"/>
                      <a:pt x="44" y="33"/>
                      <a:pt x="45" y="32"/>
                    </a:cubicBezTo>
                    <a:cubicBezTo>
                      <a:pt x="45" y="32"/>
                      <a:pt x="45" y="32"/>
                      <a:pt x="45" y="31"/>
                    </a:cubicBezTo>
                    <a:cubicBezTo>
                      <a:pt x="45" y="31"/>
                      <a:pt x="45" y="31"/>
                      <a:pt x="44" y="30"/>
                    </a:cubicBezTo>
                    <a:cubicBezTo>
                      <a:pt x="10" y="9"/>
                      <a:pt x="10" y="9"/>
                      <a:pt x="10" y="9"/>
                    </a:cubicBezTo>
                    <a:cubicBezTo>
                      <a:pt x="9" y="10"/>
                      <a:pt x="9" y="10"/>
                      <a:pt x="9" y="10"/>
                    </a:cubicBezTo>
                    <a:cubicBezTo>
                      <a:pt x="10" y="11"/>
                      <a:pt x="10" y="11"/>
                      <a:pt x="10" y="11"/>
                    </a:cubicBezTo>
                    <a:cubicBezTo>
                      <a:pt x="9" y="10"/>
                      <a:pt x="9" y="10"/>
                      <a:pt x="9" y="10"/>
                    </a:cubicBezTo>
                    <a:cubicBezTo>
                      <a:pt x="9" y="12"/>
                      <a:pt x="9" y="12"/>
                      <a:pt x="9" y="12"/>
                    </a:cubicBezTo>
                    <a:cubicBezTo>
                      <a:pt x="10" y="11"/>
                      <a:pt x="10" y="11"/>
                      <a:pt x="10" y="11"/>
                    </a:cubicBezTo>
                    <a:cubicBezTo>
                      <a:pt x="9" y="10"/>
                      <a:pt x="9" y="10"/>
                      <a:pt x="9" y="10"/>
                    </a:cubicBezTo>
                    <a:cubicBezTo>
                      <a:pt x="9" y="12"/>
                      <a:pt x="9" y="12"/>
                      <a:pt x="9" y="12"/>
                    </a:cubicBezTo>
                    <a:cubicBezTo>
                      <a:pt x="9" y="10"/>
                      <a:pt x="9" y="10"/>
                      <a:pt x="9" y="10"/>
                    </a:cubicBezTo>
                    <a:cubicBezTo>
                      <a:pt x="9" y="12"/>
                      <a:pt x="9" y="12"/>
                      <a:pt x="9" y="12"/>
                    </a:cubicBezTo>
                    <a:cubicBezTo>
                      <a:pt x="9" y="12"/>
                      <a:pt x="9" y="12"/>
                      <a:pt x="9" y="12"/>
                    </a:cubicBezTo>
                    <a:cubicBezTo>
                      <a:pt x="9" y="10"/>
                      <a:pt x="9" y="10"/>
                      <a:pt x="9" y="10"/>
                    </a:cubicBezTo>
                    <a:cubicBezTo>
                      <a:pt x="9" y="12"/>
                      <a:pt x="9" y="12"/>
                      <a:pt x="9" y="12"/>
                    </a:cubicBezTo>
                    <a:cubicBezTo>
                      <a:pt x="9" y="11"/>
                      <a:pt x="9" y="11"/>
                      <a:pt x="9" y="11"/>
                    </a:cubicBezTo>
                    <a:cubicBezTo>
                      <a:pt x="9" y="12"/>
                      <a:pt x="9" y="12"/>
                      <a:pt x="9" y="12"/>
                    </a:cubicBezTo>
                    <a:cubicBezTo>
                      <a:pt x="9" y="12"/>
                      <a:pt x="9" y="12"/>
                      <a:pt x="9" y="12"/>
                    </a:cubicBezTo>
                    <a:cubicBezTo>
                      <a:pt x="9" y="11"/>
                      <a:pt x="9" y="11"/>
                      <a:pt x="9" y="11"/>
                    </a:cubicBezTo>
                    <a:cubicBezTo>
                      <a:pt x="9" y="12"/>
                      <a:pt x="9" y="12"/>
                      <a:pt x="9" y="12"/>
                    </a:cubicBezTo>
                    <a:cubicBezTo>
                      <a:pt x="9" y="12"/>
                      <a:pt x="10" y="12"/>
                      <a:pt x="11" y="12"/>
                    </a:cubicBezTo>
                    <a:cubicBezTo>
                      <a:pt x="15" y="14"/>
                      <a:pt x="23" y="18"/>
                      <a:pt x="30" y="22"/>
                    </a:cubicBezTo>
                    <a:cubicBezTo>
                      <a:pt x="38" y="25"/>
                      <a:pt x="44" y="28"/>
                      <a:pt x="44" y="29"/>
                    </a:cubicBezTo>
                    <a:cubicBezTo>
                      <a:pt x="45" y="29"/>
                      <a:pt x="45" y="29"/>
                      <a:pt x="46" y="28"/>
                    </a:cubicBezTo>
                    <a:cubicBezTo>
                      <a:pt x="46" y="27"/>
                      <a:pt x="46" y="27"/>
                      <a:pt x="46" y="27"/>
                    </a:cubicBezTo>
                    <a:cubicBezTo>
                      <a:pt x="46" y="26"/>
                      <a:pt x="46" y="26"/>
                      <a:pt x="46" y="26"/>
                    </a:cubicBezTo>
                    <a:cubicBezTo>
                      <a:pt x="45" y="26"/>
                      <a:pt x="45" y="25"/>
                      <a:pt x="45" y="25"/>
                    </a:cubicBezTo>
                    <a:cubicBezTo>
                      <a:pt x="43" y="24"/>
                      <a:pt x="41" y="22"/>
                      <a:pt x="37" y="20"/>
                    </a:cubicBezTo>
                    <a:cubicBezTo>
                      <a:pt x="32" y="17"/>
                      <a:pt x="25" y="14"/>
                      <a:pt x="20" y="10"/>
                    </a:cubicBezTo>
                    <a:cubicBezTo>
                      <a:pt x="17" y="9"/>
                      <a:pt x="15" y="7"/>
                      <a:pt x="13" y="6"/>
                    </a:cubicBezTo>
                    <a:cubicBezTo>
                      <a:pt x="13" y="6"/>
                      <a:pt x="12" y="5"/>
                      <a:pt x="12" y="5"/>
                    </a:cubicBezTo>
                    <a:cubicBezTo>
                      <a:pt x="11" y="5"/>
                      <a:pt x="11" y="5"/>
                      <a:pt x="11" y="5"/>
                    </a:cubicBezTo>
                    <a:cubicBezTo>
                      <a:pt x="11" y="5"/>
                      <a:pt x="11" y="5"/>
                      <a:pt x="11" y="5"/>
                    </a:cubicBezTo>
                    <a:cubicBezTo>
                      <a:pt x="10" y="6"/>
                      <a:pt x="10" y="6"/>
                      <a:pt x="10" y="6"/>
                    </a:cubicBezTo>
                    <a:cubicBezTo>
                      <a:pt x="11" y="6"/>
                      <a:pt x="11" y="6"/>
                      <a:pt x="11" y="6"/>
                    </a:cubicBezTo>
                    <a:cubicBezTo>
                      <a:pt x="11" y="5"/>
                      <a:pt x="11" y="5"/>
                      <a:pt x="11" y="5"/>
                    </a:cubicBezTo>
                    <a:cubicBezTo>
                      <a:pt x="10" y="6"/>
                      <a:pt x="10" y="6"/>
                      <a:pt x="10" y="6"/>
                    </a:cubicBezTo>
                    <a:cubicBezTo>
                      <a:pt x="11" y="6"/>
                      <a:pt x="11" y="6"/>
                      <a:pt x="11" y="6"/>
                    </a:cubicBezTo>
                    <a:cubicBezTo>
                      <a:pt x="10" y="6"/>
                      <a:pt x="10" y="6"/>
                      <a:pt x="10" y="6"/>
                    </a:cubicBezTo>
                    <a:cubicBezTo>
                      <a:pt x="11" y="6"/>
                      <a:pt x="11" y="6"/>
                      <a:pt x="11" y="6"/>
                    </a:cubicBezTo>
                    <a:cubicBezTo>
                      <a:pt x="11" y="6"/>
                      <a:pt x="11" y="6"/>
                      <a:pt x="11" y="6"/>
                    </a:cubicBezTo>
                    <a:cubicBezTo>
                      <a:pt x="10" y="6"/>
                      <a:pt x="10" y="6"/>
                      <a:pt x="10" y="6"/>
                    </a:cubicBezTo>
                    <a:cubicBezTo>
                      <a:pt x="11" y="6"/>
                      <a:pt x="11" y="6"/>
                      <a:pt x="11" y="6"/>
                    </a:cubicBezTo>
                    <a:cubicBezTo>
                      <a:pt x="10" y="6"/>
                      <a:pt x="10" y="6"/>
                      <a:pt x="10" y="6"/>
                    </a:cubicBezTo>
                    <a:cubicBezTo>
                      <a:pt x="9" y="7"/>
                      <a:pt x="9" y="7"/>
                      <a:pt x="9" y="7"/>
                    </a:cubicBezTo>
                    <a:cubicBezTo>
                      <a:pt x="44" y="21"/>
                      <a:pt x="44" y="21"/>
                      <a:pt x="44" y="21"/>
                    </a:cubicBezTo>
                    <a:cubicBezTo>
                      <a:pt x="45" y="21"/>
                      <a:pt x="45" y="21"/>
                      <a:pt x="46" y="20"/>
                    </a:cubicBezTo>
                    <a:cubicBezTo>
                      <a:pt x="46" y="20"/>
                      <a:pt x="46" y="19"/>
                      <a:pt x="45" y="19"/>
                    </a:cubicBezTo>
                    <a:cubicBezTo>
                      <a:pt x="32" y="11"/>
                      <a:pt x="32" y="11"/>
                      <a:pt x="32" y="11"/>
                    </a:cubicBezTo>
                    <a:cubicBezTo>
                      <a:pt x="41" y="14"/>
                      <a:pt x="41" y="14"/>
                      <a:pt x="41" y="14"/>
                    </a:cubicBezTo>
                    <a:cubicBezTo>
                      <a:pt x="42" y="15"/>
                      <a:pt x="43" y="14"/>
                      <a:pt x="43" y="14"/>
                    </a:cubicBezTo>
                    <a:cubicBezTo>
                      <a:pt x="43" y="13"/>
                      <a:pt x="43" y="13"/>
                      <a:pt x="43" y="13"/>
                    </a:cubicBezTo>
                    <a:cubicBezTo>
                      <a:pt x="43" y="12"/>
                      <a:pt x="43" y="12"/>
                      <a:pt x="43" y="12"/>
                    </a:cubicBezTo>
                    <a:cubicBezTo>
                      <a:pt x="42" y="11"/>
                      <a:pt x="42" y="11"/>
                      <a:pt x="42" y="11"/>
                    </a:cubicBezTo>
                    <a:cubicBezTo>
                      <a:pt x="42" y="11"/>
                      <a:pt x="40" y="10"/>
                      <a:pt x="39" y="9"/>
                    </a:cubicBezTo>
                    <a:cubicBezTo>
                      <a:pt x="33" y="5"/>
                      <a:pt x="25" y="1"/>
                      <a:pt x="25" y="1"/>
                    </a:cubicBezTo>
                    <a:cubicBezTo>
                      <a:pt x="24" y="0"/>
                      <a:pt x="24" y="0"/>
                      <a:pt x="23" y="1"/>
                    </a:cubicBezTo>
                    <a:cubicBezTo>
                      <a:pt x="23" y="2"/>
                      <a:pt x="23" y="3"/>
                      <a:pt x="24" y="3"/>
                    </a:cubicBezTo>
                    <a:cubicBezTo>
                      <a:pt x="24" y="3"/>
                      <a:pt x="28" y="6"/>
                      <a:pt x="32" y="8"/>
                    </a:cubicBezTo>
                    <a:cubicBezTo>
                      <a:pt x="35" y="10"/>
                      <a:pt x="37" y="11"/>
                      <a:pt x="38" y="12"/>
                    </a:cubicBezTo>
                    <a:cubicBezTo>
                      <a:pt x="39" y="13"/>
                      <a:pt x="40" y="13"/>
                      <a:pt x="40" y="13"/>
                    </a:cubicBezTo>
                    <a:cubicBezTo>
                      <a:pt x="41" y="14"/>
                      <a:pt x="41" y="14"/>
                      <a:pt x="41" y="14"/>
                    </a:cubicBezTo>
                    <a:cubicBezTo>
                      <a:pt x="41" y="14"/>
                      <a:pt x="41" y="14"/>
                      <a:pt x="41" y="14"/>
                    </a:cubicBezTo>
                    <a:cubicBezTo>
                      <a:pt x="41" y="13"/>
                      <a:pt x="41" y="13"/>
                      <a:pt x="41" y="13"/>
                    </a:cubicBezTo>
                    <a:cubicBezTo>
                      <a:pt x="41" y="14"/>
                      <a:pt x="41" y="14"/>
                      <a:pt x="41" y="14"/>
                    </a:cubicBezTo>
                    <a:cubicBezTo>
                      <a:pt x="41" y="14"/>
                      <a:pt x="41" y="14"/>
                      <a:pt x="41" y="14"/>
                    </a:cubicBezTo>
                    <a:cubicBezTo>
                      <a:pt x="41" y="13"/>
                      <a:pt x="41" y="13"/>
                      <a:pt x="41" y="13"/>
                    </a:cubicBezTo>
                    <a:cubicBezTo>
                      <a:pt x="41" y="14"/>
                      <a:pt x="41" y="14"/>
                      <a:pt x="41" y="14"/>
                    </a:cubicBezTo>
                    <a:cubicBezTo>
                      <a:pt x="42" y="13"/>
                      <a:pt x="42" y="13"/>
                      <a:pt x="42" y="13"/>
                    </a:cubicBezTo>
                    <a:cubicBezTo>
                      <a:pt x="40" y="13"/>
                      <a:pt x="40" y="13"/>
                      <a:pt x="40" y="13"/>
                    </a:cubicBezTo>
                    <a:cubicBezTo>
                      <a:pt x="41" y="13"/>
                      <a:pt x="41" y="14"/>
                      <a:pt x="41" y="14"/>
                    </a:cubicBezTo>
                    <a:cubicBezTo>
                      <a:pt x="42" y="13"/>
                      <a:pt x="42" y="13"/>
                      <a:pt x="42" y="13"/>
                    </a:cubicBezTo>
                    <a:cubicBezTo>
                      <a:pt x="40" y="13"/>
                      <a:pt x="40" y="13"/>
                      <a:pt x="40" y="13"/>
                    </a:cubicBezTo>
                    <a:cubicBezTo>
                      <a:pt x="42" y="13"/>
                      <a:pt x="42" y="13"/>
                      <a:pt x="42" y="13"/>
                    </a:cubicBezTo>
                    <a:cubicBezTo>
                      <a:pt x="41" y="12"/>
                      <a:pt x="41" y="12"/>
                      <a:pt x="41" y="12"/>
                    </a:cubicBezTo>
                    <a:cubicBezTo>
                      <a:pt x="40" y="13"/>
                      <a:pt x="40" y="13"/>
                      <a:pt x="40" y="13"/>
                    </a:cubicBezTo>
                    <a:cubicBezTo>
                      <a:pt x="42" y="13"/>
                      <a:pt x="42" y="13"/>
                      <a:pt x="42" y="13"/>
                    </a:cubicBezTo>
                    <a:cubicBezTo>
                      <a:pt x="41" y="12"/>
                      <a:pt x="41" y="12"/>
                      <a:pt x="41" y="12"/>
                    </a:cubicBezTo>
                    <a:cubicBezTo>
                      <a:pt x="42" y="13"/>
                      <a:pt x="42" y="13"/>
                      <a:pt x="42" y="13"/>
                    </a:cubicBezTo>
                    <a:cubicBezTo>
                      <a:pt x="43" y="12"/>
                      <a:pt x="43" y="12"/>
                      <a:pt x="43" y="12"/>
                    </a:cubicBezTo>
                    <a:cubicBezTo>
                      <a:pt x="17" y="1"/>
                      <a:pt x="17" y="1"/>
                      <a:pt x="17" y="1"/>
                    </a:cubicBezTo>
                    <a:cubicBezTo>
                      <a:pt x="17" y="1"/>
                      <a:pt x="16" y="1"/>
                      <a:pt x="15" y="2"/>
                    </a:cubicBezTo>
                    <a:cubicBezTo>
                      <a:pt x="15" y="3"/>
                      <a:pt x="15" y="3"/>
                      <a:pt x="16" y="4"/>
                    </a:cubicBezTo>
                    <a:cubicBezTo>
                      <a:pt x="29" y="12"/>
                      <a:pt x="29" y="12"/>
                      <a:pt x="29" y="12"/>
                    </a:cubicBezTo>
                    <a:cubicBezTo>
                      <a:pt x="11" y="4"/>
                      <a:pt x="11" y="4"/>
                      <a:pt x="11" y="4"/>
                    </a:cubicBezTo>
                    <a:cubicBezTo>
                      <a:pt x="10" y="4"/>
                      <a:pt x="9" y="4"/>
                      <a:pt x="9" y="5"/>
                    </a:cubicBezTo>
                    <a:cubicBezTo>
                      <a:pt x="9" y="6"/>
                      <a:pt x="9" y="6"/>
                      <a:pt x="9" y="6"/>
                    </a:cubicBezTo>
                    <a:cubicBezTo>
                      <a:pt x="9" y="6"/>
                      <a:pt x="9" y="7"/>
                      <a:pt x="9" y="7"/>
                    </a:cubicBezTo>
                    <a:cubicBezTo>
                      <a:pt x="9" y="7"/>
                      <a:pt x="10" y="7"/>
                      <a:pt x="10" y="8"/>
                    </a:cubicBezTo>
                    <a:cubicBezTo>
                      <a:pt x="11" y="9"/>
                      <a:pt x="14" y="10"/>
                      <a:pt x="18" y="12"/>
                    </a:cubicBezTo>
                    <a:cubicBezTo>
                      <a:pt x="23" y="15"/>
                      <a:pt x="29" y="19"/>
                      <a:pt x="35" y="22"/>
                    </a:cubicBezTo>
                    <a:cubicBezTo>
                      <a:pt x="37" y="24"/>
                      <a:pt x="40" y="25"/>
                      <a:pt x="41" y="26"/>
                    </a:cubicBezTo>
                    <a:cubicBezTo>
                      <a:pt x="42" y="27"/>
                      <a:pt x="43" y="27"/>
                      <a:pt x="43" y="28"/>
                    </a:cubicBezTo>
                    <a:cubicBezTo>
                      <a:pt x="43" y="28"/>
                      <a:pt x="43" y="28"/>
                      <a:pt x="43" y="28"/>
                    </a:cubicBezTo>
                    <a:cubicBezTo>
                      <a:pt x="43" y="28"/>
                      <a:pt x="43" y="28"/>
                      <a:pt x="43" y="28"/>
                    </a:cubicBezTo>
                    <a:cubicBezTo>
                      <a:pt x="44" y="27"/>
                      <a:pt x="44" y="27"/>
                      <a:pt x="44" y="27"/>
                    </a:cubicBezTo>
                    <a:cubicBezTo>
                      <a:pt x="43" y="27"/>
                      <a:pt x="43" y="27"/>
                      <a:pt x="43" y="27"/>
                    </a:cubicBezTo>
                    <a:cubicBezTo>
                      <a:pt x="43" y="28"/>
                      <a:pt x="43" y="28"/>
                      <a:pt x="43" y="28"/>
                    </a:cubicBezTo>
                    <a:cubicBezTo>
                      <a:pt x="44" y="27"/>
                      <a:pt x="44" y="27"/>
                      <a:pt x="44" y="27"/>
                    </a:cubicBezTo>
                    <a:cubicBezTo>
                      <a:pt x="43" y="27"/>
                      <a:pt x="43" y="27"/>
                      <a:pt x="43" y="27"/>
                    </a:cubicBezTo>
                    <a:cubicBezTo>
                      <a:pt x="45" y="27"/>
                      <a:pt x="45" y="27"/>
                      <a:pt x="45" y="27"/>
                    </a:cubicBezTo>
                    <a:cubicBezTo>
                      <a:pt x="43" y="26"/>
                      <a:pt x="43" y="26"/>
                      <a:pt x="43" y="26"/>
                    </a:cubicBezTo>
                    <a:cubicBezTo>
                      <a:pt x="43" y="27"/>
                      <a:pt x="43" y="27"/>
                      <a:pt x="43" y="27"/>
                    </a:cubicBezTo>
                    <a:cubicBezTo>
                      <a:pt x="45" y="27"/>
                      <a:pt x="45" y="27"/>
                      <a:pt x="45" y="27"/>
                    </a:cubicBezTo>
                    <a:cubicBezTo>
                      <a:pt x="43" y="26"/>
                      <a:pt x="43" y="26"/>
                      <a:pt x="43" y="26"/>
                    </a:cubicBezTo>
                    <a:cubicBezTo>
                      <a:pt x="45" y="27"/>
                      <a:pt x="45" y="27"/>
                      <a:pt x="45" y="27"/>
                    </a:cubicBezTo>
                    <a:cubicBezTo>
                      <a:pt x="45" y="26"/>
                      <a:pt x="45" y="26"/>
                      <a:pt x="45" y="26"/>
                    </a:cubicBezTo>
                    <a:cubicBezTo>
                      <a:pt x="45" y="26"/>
                      <a:pt x="37" y="22"/>
                      <a:pt x="28" y="17"/>
                    </a:cubicBezTo>
                    <a:cubicBezTo>
                      <a:pt x="24" y="15"/>
                      <a:pt x="20" y="13"/>
                      <a:pt x="16" y="11"/>
                    </a:cubicBezTo>
                    <a:cubicBezTo>
                      <a:pt x="14" y="11"/>
                      <a:pt x="13" y="10"/>
                      <a:pt x="12" y="9"/>
                    </a:cubicBezTo>
                    <a:cubicBezTo>
                      <a:pt x="11" y="9"/>
                      <a:pt x="11" y="9"/>
                      <a:pt x="10" y="9"/>
                    </a:cubicBezTo>
                    <a:cubicBezTo>
                      <a:pt x="10" y="9"/>
                      <a:pt x="10" y="9"/>
                      <a:pt x="10" y="9"/>
                    </a:cubicBezTo>
                    <a:cubicBezTo>
                      <a:pt x="9" y="9"/>
                      <a:pt x="9" y="9"/>
                      <a:pt x="9" y="9"/>
                    </a:cubicBezTo>
                    <a:cubicBezTo>
                      <a:pt x="9" y="9"/>
                      <a:pt x="9" y="9"/>
                      <a:pt x="9" y="9"/>
                    </a:cubicBezTo>
                    <a:cubicBezTo>
                      <a:pt x="8" y="9"/>
                      <a:pt x="8" y="9"/>
                      <a:pt x="8" y="9"/>
                    </a:cubicBezTo>
                    <a:cubicBezTo>
                      <a:pt x="7" y="10"/>
                      <a:pt x="8" y="11"/>
                      <a:pt x="8" y="11"/>
                    </a:cubicBezTo>
                    <a:cubicBezTo>
                      <a:pt x="43" y="33"/>
                      <a:pt x="43" y="33"/>
                      <a:pt x="43" y="33"/>
                    </a:cubicBezTo>
                    <a:cubicBezTo>
                      <a:pt x="43" y="32"/>
                      <a:pt x="43" y="32"/>
                      <a:pt x="43" y="32"/>
                    </a:cubicBezTo>
                    <a:cubicBezTo>
                      <a:pt x="42" y="31"/>
                      <a:pt x="42" y="31"/>
                      <a:pt x="42" y="31"/>
                    </a:cubicBezTo>
                    <a:cubicBezTo>
                      <a:pt x="43" y="32"/>
                      <a:pt x="43" y="32"/>
                      <a:pt x="43" y="32"/>
                    </a:cubicBezTo>
                    <a:cubicBezTo>
                      <a:pt x="43" y="30"/>
                      <a:pt x="43" y="30"/>
                      <a:pt x="43" y="30"/>
                    </a:cubicBezTo>
                    <a:cubicBezTo>
                      <a:pt x="43" y="30"/>
                      <a:pt x="42" y="30"/>
                      <a:pt x="42" y="31"/>
                    </a:cubicBezTo>
                    <a:cubicBezTo>
                      <a:pt x="43" y="32"/>
                      <a:pt x="43" y="32"/>
                      <a:pt x="43" y="32"/>
                    </a:cubicBezTo>
                    <a:cubicBezTo>
                      <a:pt x="43" y="30"/>
                      <a:pt x="43" y="30"/>
                      <a:pt x="43" y="30"/>
                    </a:cubicBezTo>
                    <a:cubicBezTo>
                      <a:pt x="43" y="31"/>
                      <a:pt x="43" y="31"/>
                      <a:pt x="43" y="31"/>
                    </a:cubicBezTo>
                    <a:cubicBezTo>
                      <a:pt x="43" y="30"/>
                      <a:pt x="43" y="30"/>
                      <a:pt x="43" y="30"/>
                    </a:cubicBezTo>
                    <a:cubicBezTo>
                      <a:pt x="43" y="30"/>
                      <a:pt x="43" y="30"/>
                      <a:pt x="43" y="30"/>
                    </a:cubicBezTo>
                    <a:cubicBezTo>
                      <a:pt x="43" y="31"/>
                      <a:pt x="43" y="31"/>
                      <a:pt x="43" y="31"/>
                    </a:cubicBezTo>
                    <a:cubicBezTo>
                      <a:pt x="43" y="30"/>
                      <a:pt x="43" y="30"/>
                      <a:pt x="43" y="30"/>
                    </a:cubicBezTo>
                    <a:cubicBezTo>
                      <a:pt x="43" y="31"/>
                      <a:pt x="43" y="31"/>
                      <a:pt x="43" y="31"/>
                    </a:cubicBezTo>
                    <a:cubicBezTo>
                      <a:pt x="43" y="30"/>
                      <a:pt x="43" y="30"/>
                      <a:pt x="43" y="30"/>
                    </a:cubicBezTo>
                    <a:cubicBezTo>
                      <a:pt x="43" y="30"/>
                      <a:pt x="43" y="30"/>
                      <a:pt x="43" y="30"/>
                    </a:cubicBezTo>
                    <a:cubicBezTo>
                      <a:pt x="43" y="31"/>
                      <a:pt x="43" y="31"/>
                      <a:pt x="43" y="31"/>
                    </a:cubicBezTo>
                    <a:cubicBezTo>
                      <a:pt x="43" y="30"/>
                      <a:pt x="43" y="30"/>
                      <a:pt x="43" y="30"/>
                    </a:cubicBezTo>
                    <a:cubicBezTo>
                      <a:pt x="43" y="30"/>
                      <a:pt x="42" y="30"/>
                      <a:pt x="41" y="29"/>
                    </a:cubicBezTo>
                    <a:cubicBezTo>
                      <a:pt x="37" y="28"/>
                      <a:pt x="28" y="24"/>
                      <a:pt x="20" y="20"/>
                    </a:cubicBezTo>
                    <a:cubicBezTo>
                      <a:pt x="12" y="16"/>
                      <a:pt x="5" y="13"/>
                      <a:pt x="5" y="13"/>
                    </a:cubicBezTo>
                    <a:cubicBezTo>
                      <a:pt x="5" y="13"/>
                      <a:pt x="4" y="13"/>
                      <a:pt x="4" y="14"/>
                    </a:cubicBezTo>
                    <a:cubicBezTo>
                      <a:pt x="3" y="14"/>
                      <a:pt x="3" y="15"/>
                      <a:pt x="4" y="16"/>
                    </a:cubicBezTo>
                    <a:cubicBezTo>
                      <a:pt x="42" y="40"/>
                      <a:pt x="42" y="40"/>
                      <a:pt x="42" y="40"/>
                    </a:cubicBezTo>
                    <a:cubicBezTo>
                      <a:pt x="43" y="38"/>
                      <a:pt x="43" y="38"/>
                      <a:pt x="43" y="38"/>
                    </a:cubicBezTo>
                    <a:cubicBezTo>
                      <a:pt x="44" y="37"/>
                      <a:pt x="44" y="37"/>
                      <a:pt x="44" y="37"/>
                    </a:cubicBezTo>
                    <a:cubicBezTo>
                      <a:pt x="44" y="37"/>
                      <a:pt x="34" y="32"/>
                      <a:pt x="24" y="28"/>
                    </a:cubicBezTo>
                    <a:cubicBezTo>
                      <a:pt x="19" y="26"/>
                      <a:pt x="14" y="23"/>
                      <a:pt x="10" y="22"/>
                    </a:cubicBezTo>
                    <a:cubicBezTo>
                      <a:pt x="9" y="21"/>
                      <a:pt x="7" y="20"/>
                      <a:pt x="6" y="19"/>
                    </a:cubicBezTo>
                    <a:cubicBezTo>
                      <a:pt x="5" y="19"/>
                      <a:pt x="5" y="19"/>
                      <a:pt x="4" y="19"/>
                    </a:cubicBezTo>
                    <a:cubicBezTo>
                      <a:pt x="4" y="19"/>
                      <a:pt x="4" y="19"/>
                      <a:pt x="4" y="19"/>
                    </a:cubicBezTo>
                    <a:cubicBezTo>
                      <a:pt x="3" y="19"/>
                      <a:pt x="3" y="19"/>
                      <a:pt x="3" y="19"/>
                    </a:cubicBezTo>
                    <a:cubicBezTo>
                      <a:pt x="2" y="19"/>
                      <a:pt x="2" y="19"/>
                      <a:pt x="2" y="19"/>
                    </a:cubicBezTo>
                    <a:cubicBezTo>
                      <a:pt x="2" y="19"/>
                      <a:pt x="2" y="19"/>
                      <a:pt x="2" y="19"/>
                    </a:cubicBezTo>
                    <a:cubicBezTo>
                      <a:pt x="1" y="20"/>
                      <a:pt x="1" y="20"/>
                      <a:pt x="1" y="20"/>
                    </a:cubicBezTo>
                    <a:cubicBezTo>
                      <a:pt x="1" y="21"/>
                      <a:pt x="2" y="21"/>
                      <a:pt x="2" y="21"/>
                    </a:cubicBezTo>
                    <a:cubicBezTo>
                      <a:pt x="2" y="21"/>
                      <a:pt x="2" y="21"/>
                      <a:pt x="2" y="21"/>
                    </a:cubicBezTo>
                    <a:cubicBezTo>
                      <a:pt x="2" y="21"/>
                      <a:pt x="2" y="21"/>
                      <a:pt x="2" y="21"/>
                    </a:cubicBezTo>
                    <a:cubicBezTo>
                      <a:pt x="3" y="22"/>
                      <a:pt x="6" y="24"/>
                      <a:pt x="10" y="26"/>
                    </a:cubicBezTo>
                    <a:cubicBezTo>
                      <a:pt x="17" y="30"/>
                      <a:pt x="25" y="35"/>
                      <a:pt x="32" y="40"/>
                    </a:cubicBezTo>
                    <a:cubicBezTo>
                      <a:pt x="36" y="42"/>
                      <a:pt x="39" y="44"/>
                      <a:pt x="41" y="45"/>
                    </a:cubicBezTo>
                    <a:cubicBezTo>
                      <a:pt x="42" y="46"/>
                      <a:pt x="43" y="47"/>
                      <a:pt x="44" y="47"/>
                    </a:cubicBezTo>
                    <a:cubicBezTo>
                      <a:pt x="44" y="47"/>
                      <a:pt x="44" y="47"/>
                      <a:pt x="44" y="47"/>
                    </a:cubicBezTo>
                    <a:cubicBezTo>
                      <a:pt x="44" y="48"/>
                      <a:pt x="44" y="48"/>
                      <a:pt x="44" y="48"/>
                    </a:cubicBezTo>
                    <a:cubicBezTo>
                      <a:pt x="45" y="47"/>
                      <a:pt x="45" y="47"/>
                      <a:pt x="45" y="47"/>
                    </a:cubicBezTo>
                    <a:cubicBezTo>
                      <a:pt x="44" y="47"/>
                      <a:pt x="44" y="47"/>
                      <a:pt x="44" y="47"/>
                    </a:cubicBezTo>
                    <a:cubicBezTo>
                      <a:pt x="44" y="48"/>
                      <a:pt x="44" y="48"/>
                      <a:pt x="44" y="48"/>
                    </a:cubicBezTo>
                    <a:cubicBezTo>
                      <a:pt x="45" y="47"/>
                      <a:pt x="45" y="47"/>
                      <a:pt x="45" y="47"/>
                    </a:cubicBezTo>
                    <a:cubicBezTo>
                      <a:pt x="44" y="47"/>
                      <a:pt x="44" y="47"/>
                      <a:pt x="44" y="47"/>
                    </a:cubicBezTo>
                    <a:cubicBezTo>
                      <a:pt x="45" y="47"/>
                      <a:pt x="45" y="47"/>
                      <a:pt x="45" y="47"/>
                    </a:cubicBezTo>
                    <a:cubicBezTo>
                      <a:pt x="44" y="47"/>
                      <a:pt x="44" y="47"/>
                      <a:pt x="44" y="47"/>
                    </a:cubicBezTo>
                    <a:cubicBezTo>
                      <a:pt x="44" y="47"/>
                      <a:pt x="44" y="47"/>
                      <a:pt x="44" y="47"/>
                    </a:cubicBezTo>
                    <a:cubicBezTo>
                      <a:pt x="45" y="47"/>
                      <a:pt x="45" y="47"/>
                      <a:pt x="45" y="47"/>
                    </a:cubicBezTo>
                    <a:cubicBezTo>
                      <a:pt x="44" y="47"/>
                      <a:pt x="44" y="47"/>
                      <a:pt x="44" y="47"/>
                    </a:cubicBezTo>
                    <a:cubicBezTo>
                      <a:pt x="45" y="47"/>
                      <a:pt x="45" y="47"/>
                      <a:pt x="45" y="47"/>
                    </a:cubicBezTo>
                    <a:cubicBezTo>
                      <a:pt x="44" y="46"/>
                      <a:pt x="44" y="46"/>
                      <a:pt x="44" y="46"/>
                    </a:cubicBezTo>
                    <a:cubicBezTo>
                      <a:pt x="44" y="47"/>
                      <a:pt x="44" y="47"/>
                      <a:pt x="44" y="47"/>
                    </a:cubicBezTo>
                    <a:cubicBezTo>
                      <a:pt x="45" y="47"/>
                      <a:pt x="45" y="47"/>
                      <a:pt x="45" y="47"/>
                    </a:cubicBezTo>
                    <a:cubicBezTo>
                      <a:pt x="44" y="46"/>
                      <a:pt x="44" y="46"/>
                      <a:pt x="44" y="46"/>
                    </a:cubicBezTo>
                    <a:cubicBezTo>
                      <a:pt x="45" y="47"/>
                      <a:pt x="45" y="47"/>
                      <a:pt x="45" y="47"/>
                    </a:cubicBezTo>
                    <a:cubicBezTo>
                      <a:pt x="46" y="45"/>
                      <a:pt x="46" y="45"/>
                      <a:pt x="46" y="45"/>
                    </a:cubicBezTo>
                    <a:cubicBezTo>
                      <a:pt x="46" y="45"/>
                      <a:pt x="36" y="40"/>
                      <a:pt x="25" y="34"/>
                    </a:cubicBezTo>
                    <a:cubicBezTo>
                      <a:pt x="20" y="32"/>
                      <a:pt x="14" y="29"/>
                      <a:pt x="10" y="27"/>
                    </a:cubicBezTo>
                    <a:cubicBezTo>
                      <a:pt x="8" y="26"/>
                      <a:pt x="6" y="25"/>
                      <a:pt x="5" y="25"/>
                    </a:cubicBezTo>
                    <a:cubicBezTo>
                      <a:pt x="4" y="24"/>
                      <a:pt x="4" y="24"/>
                      <a:pt x="3" y="24"/>
                    </a:cubicBezTo>
                    <a:cubicBezTo>
                      <a:pt x="3" y="24"/>
                      <a:pt x="3" y="24"/>
                      <a:pt x="3" y="24"/>
                    </a:cubicBezTo>
                    <a:cubicBezTo>
                      <a:pt x="2" y="24"/>
                      <a:pt x="2" y="23"/>
                      <a:pt x="2" y="23"/>
                    </a:cubicBezTo>
                    <a:cubicBezTo>
                      <a:pt x="1" y="24"/>
                      <a:pt x="1" y="24"/>
                      <a:pt x="1" y="24"/>
                    </a:cubicBezTo>
                    <a:cubicBezTo>
                      <a:pt x="1" y="24"/>
                      <a:pt x="1" y="24"/>
                      <a:pt x="1" y="24"/>
                    </a:cubicBezTo>
                    <a:cubicBezTo>
                      <a:pt x="0" y="25"/>
                      <a:pt x="0" y="25"/>
                      <a:pt x="0" y="25"/>
                    </a:cubicBezTo>
                    <a:cubicBezTo>
                      <a:pt x="0" y="26"/>
                      <a:pt x="1" y="26"/>
                      <a:pt x="1" y="26"/>
                    </a:cubicBezTo>
                    <a:cubicBezTo>
                      <a:pt x="1" y="26"/>
                      <a:pt x="4" y="28"/>
                      <a:pt x="8" y="30"/>
                    </a:cubicBezTo>
                    <a:cubicBezTo>
                      <a:pt x="14" y="34"/>
                      <a:pt x="23" y="39"/>
                      <a:pt x="30" y="44"/>
                    </a:cubicBezTo>
                    <a:cubicBezTo>
                      <a:pt x="34" y="46"/>
                      <a:pt x="37" y="48"/>
                      <a:pt x="39" y="50"/>
                    </a:cubicBezTo>
                    <a:cubicBezTo>
                      <a:pt x="41" y="50"/>
                      <a:pt x="42" y="51"/>
                      <a:pt x="42"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4" y="51"/>
                      <a:pt x="44" y="51"/>
                      <a:pt x="44" y="51"/>
                    </a:cubicBezTo>
                    <a:cubicBezTo>
                      <a:pt x="43" y="51"/>
                      <a:pt x="43" y="51"/>
                      <a:pt x="43" y="51"/>
                    </a:cubicBezTo>
                    <a:cubicBezTo>
                      <a:pt x="43" y="52"/>
                      <a:pt x="43" y="52"/>
                      <a:pt x="43" y="52"/>
                    </a:cubicBezTo>
                    <a:cubicBezTo>
                      <a:pt x="44" y="51"/>
                      <a:pt x="44" y="51"/>
                      <a:pt x="44" y="51"/>
                    </a:cubicBezTo>
                    <a:cubicBezTo>
                      <a:pt x="43" y="51"/>
                      <a:pt x="43" y="51"/>
                      <a:pt x="43" y="51"/>
                    </a:cubicBezTo>
                    <a:cubicBezTo>
                      <a:pt x="44" y="51"/>
                      <a:pt x="44" y="51"/>
                      <a:pt x="44" y="51"/>
                    </a:cubicBezTo>
                    <a:cubicBezTo>
                      <a:pt x="43" y="51"/>
                      <a:pt x="43" y="51"/>
                      <a:pt x="43" y="51"/>
                    </a:cubicBezTo>
                    <a:cubicBezTo>
                      <a:pt x="43" y="51"/>
                      <a:pt x="43" y="51"/>
                      <a:pt x="43" y="51"/>
                    </a:cubicBezTo>
                    <a:cubicBezTo>
                      <a:pt x="44" y="51"/>
                      <a:pt x="44" y="51"/>
                      <a:pt x="44" y="51"/>
                    </a:cubicBezTo>
                    <a:cubicBezTo>
                      <a:pt x="43" y="51"/>
                      <a:pt x="43" y="51"/>
                      <a:pt x="43" y="51"/>
                    </a:cubicBezTo>
                    <a:cubicBezTo>
                      <a:pt x="44" y="51"/>
                      <a:pt x="44" y="51"/>
                      <a:pt x="44" y="51"/>
                    </a:cubicBezTo>
                    <a:cubicBezTo>
                      <a:pt x="43" y="51"/>
                      <a:pt x="43" y="51"/>
                      <a:pt x="43" y="51"/>
                    </a:cubicBezTo>
                    <a:cubicBezTo>
                      <a:pt x="44" y="51"/>
                      <a:pt x="44" y="51"/>
                      <a:pt x="44" y="51"/>
                    </a:cubicBezTo>
                    <a:cubicBezTo>
                      <a:pt x="44" y="50"/>
                      <a:pt x="44" y="50"/>
                      <a:pt x="44" y="50"/>
                    </a:cubicBezTo>
                    <a:cubicBezTo>
                      <a:pt x="44" y="50"/>
                      <a:pt x="43" y="50"/>
                      <a:pt x="43" y="51"/>
                    </a:cubicBezTo>
                    <a:cubicBezTo>
                      <a:pt x="44" y="51"/>
                      <a:pt x="44" y="51"/>
                      <a:pt x="44" y="51"/>
                    </a:cubicBezTo>
                    <a:cubicBezTo>
                      <a:pt x="44" y="50"/>
                      <a:pt x="44" y="50"/>
                      <a:pt x="44" y="50"/>
                    </a:cubicBezTo>
                    <a:cubicBezTo>
                      <a:pt x="44" y="51"/>
                      <a:pt x="44" y="51"/>
                      <a:pt x="44" y="51"/>
                    </a:cubicBezTo>
                    <a:cubicBezTo>
                      <a:pt x="44" y="50"/>
                      <a:pt x="44" y="50"/>
                      <a:pt x="44" y="50"/>
                    </a:cubicBezTo>
                    <a:cubicBezTo>
                      <a:pt x="44" y="50"/>
                      <a:pt x="44" y="50"/>
                      <a:pt x="44" y="50"/>
                    </a:cubicBezTo>
                    <a:cubicBezTo>
                      <a:pt x="44" y="51"/>
                      <a:pt x="44" y="51"/>
                      <a:pt x="44" y="51"/>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3" y="50"/>
                      <a:pt x="42" y="49"/>
                    </a:cubicBezTo>
                    <a:cubicBezTo>
                      <a:pt x="37" y="47"/>
                      <a:pt x="28" y="43"/>
                      <a:pt x="20" y="39"/>
                    </a:cubicBezTo>
                    <a:cubicBezTo>
                      <a:pt x="16" y="37"/>
                      <a:pt x="12" y="35"/>
                      <a:pt x="9" y="33"/>
                    </a:cubicBezTo>
                    <a:cubicBezTo>
                      <a:pt x="6" y="32"/>
                      <a:pt x="5" y="31"/>
                      <a:pt x="5" y="31"/>
                    </a:cubicBezTo>
                    <a:cubicBezTo>
                      <a:pt x="4" y="31"/>
                      <a:pt x="3" y="31"/>
                      <a:pt x="3" y="31"/>
                    </a:cubicBezTo>
                    <a:cubicBezTo>
                      <a:pt x="2" y="32"/>
                      <a:pt x="2" y="32"/>
                      <a:pt x="2" y="32"/>
                    </a:cubicBezTo>
                    <a:cubicBezTo>
                      <a:pt x="2" y="33"/>
                      <a:pt x="3" y="33"/>
                      <a:pt x="3" y="33"/>
                    </a:cubicBezTo>
                    <a:cubicBezTo>
                      <a:pt x="3" y="34"/>
                      <a:pt x="3" y="34"/>
                      <a:pt x="3" y="34"/>
                    </a:cubicBezTo>
                    <a:cubicBezTo>
                      <a:pt x="4" y="34"/>
                      <a:pt x="4" y="35"/>
                      <a:pt x="6" y="36"/>
                    </a:cubicBezTo>
                    <a:cubicBezTo>
                      <a:pt x="15" y="42"/>
                      <a:pt x="43" y="59"/>
                      <a:pt x="43" y="59"/>
                    </a:cubicBezTo>
                    <a:cubicBezTo>
                      <a:pt x="44" y="57"/>
                      <a:pt x="44" y="57"/>
                      <a:pt x="44" y="57"/>
                    </a:cubicBezTo>
                    <a:cubicBezTo>
                      <a:pt x="44" y="56"/>
                      <a:pt x="44" y="56"/>
                      <a:pt x="44" y="56"/>
                    </a:cubicBezTo>
                    <a:cubicBezTo>
                      <a:pt x="4" y="36"/>
                      <a:pt x="4" y="36"/>
                      <a:pt x="4" y="36"/>
                    </a:cubicBezTo>
                    <a:cubicBezTo>
                      <a:pt x="3" y="36"/>
                      <a:pt x="2" y="36"/>
                      <a:pt x="2" y="36"/>
                    </a:cubicBezTo>
                    <a:cubicBezTo>
                      <a:pt x="2" y="37"/>
                      <a:pt x="2" y="38"/>
                      <a:pt x="2" y="38"/>
                    </a:cubicBezTo>
                    <a:cubicBezTo>
                      <a:pt x="43" y="64"/>
                      <a:pt x="43" y="64"/>
                      <a:pt x="43" y="64"/>
                    </a:cubicBezTo>
                    <a:cubicBezTo>
                      <a:pt x="44" y="63"/>
                      <a:pt x="44" y="63"/>
                      <a:pt x="44" y="63"/>
                    </a:cubicBezTo>
                    <a:cubicBezTo>
                      <a:pt x="43" y="62"/>
                      <a:pt x="43" y="62"/>
                      <a:pt x="43" y="62"/>
                    </a:cubicBezTo>
                    <a:cubicBezTo>
                      <a:pt x="44" y="63"/>
                      <a:pt x="44" y="63"/>
                      <a:pt x="44" y="63"/>
                    </a:cubicBezTo>
                    <a:cubicBezTo>
                      <a:pt x="43" y="61"/>
                      <a:pt x="43" y="61"/>
                      <a:pt x="43" y="61"/>
                    </a:cubicBezTo>
                    <a:cubicBezTo>
                      <a:pt x="43" y="62"/>
                      <a:pt x="43" y="62"/>
                      <a:pt x="43" y="62"/>
                    </a:cubicBezTo>
                    <a:cubicBezTo>
                      <a:pt x="44" y="63"/>
                      <a:pt x="44" y="63"/>
                      <a:pt x="44" y="63"/>
                    </a:cubicBezTo>
                    <a:cubicBezTo>
                      <a:pt x="43" y="61"/>
                      <a:pt x="43" y="61"/>
                      <a:pt x="43" y="61"/>
                    </a:cubicBezTo>
                    <a:cubicBezTo>
                      <a:pt x="44" y="63"/>
                      <a:pt x="44" y="63"/>
                      <a:pt x="44" y="63"/>
                    </a:cubicBezTo>
                    <a:cubicBezTo>
                      <a:pt x="44" y="61"/>
                      <a:pt x="44" y="61"/>
                      <a:pt x="44" y="61"/>
                    </a:cubicBezTo>
                    <a:cubicBezTo>
                      <a:pt x="43" y="61"/>
                      <a:pt x="43" y="61"/>
                      <a:pt x="43" y="61"/>
                    </a:cubicBezTo>
                    <a:cubicBezTo>
                      <a:pt x="44" y="63"/>
                      <a:pt x="44" y="63"/>
                      <a:pt x="44" y="63"/>
                    </a:cubicBezTo>
                    <a:cubicBezTo>
                      <a:pt x="44" y="61"/>
                      <a:pt x="44" y="61"/>
                      <a:pt x="44" y="61"/>
                    </a:cubicBezTo>
                    <a:cubicBezTo>
                      <a:pt x="44" y="62"/>
                      <a:pt x="44" y="62"/>
                      <a:pt x="44" y="62"/>
                    </a:cubicBezTo>
                    <a:cubicBezTo>
                      <a:pt x="44" y="61"/>
                      <a:pt x="44" y="61"/>
                      <a:pt x="44" y="61"/>
                    </a:cubicBezTo>
                    <a:cubicBezTo>
                      <a:pt x="44" y="61"/>
                      <a:pt x="44" y="61"/>
                      <a:pt x="44" y="61"/>
                    </a:cubicBezTo>
                    <a:cubicBezTo>
                      <a:pt x="44" y="62"/>
                      <a:pt x="44" y="62"/>
                      <a:pt x="44" y="62"/>
                    </a:cubicBezTo>
                    <a:cubicBezTo>
                      <a:pt x="44" y="61"/>
                      <a:pt x="44" y="61"/>
                      <a:pt x="44" y="61"/>
                    </a:cubicBezTo>
                    <a:cubicBezTo>
                      <a:pt x="44" y="61"/>
                      <a:pt x="44" y="61"/>
                      <a:pt x="44" y="61"/>
                    </a:cubicBezTo>
                    <a:cubicBezTo>
                      <a:pt x="44" y="61"/>
                      <a:pt x="43" y="61"/>
                      <a:pt x="41" y="60"/>
                    </a:cubicBezTo>
                    <a:cubicBezTo>
                      <a:pt x="37" y="58"/>
                      <a:pt x="28" y="53"/>
                      <a:pt x="19" y="48"/>
                    </a:cubicBezTo>
                    <a:cubicBezTo>
                      <a:pt x="15" y="46"/>
                      <a:pt x="11" y="44"/>
                      <a:pt x="8" y="43"/>
                    </a:cubicBezTo>
                    <a:cubicBezTo>
                      <a:pt x="7" y="42"/>
                      <a:pt x="5" y="41"/>
                      <a:pt x="4" y="41"/>
                    </a:cubicBezTo>
                    <a:cubicBezTo>
                      <a:pt x="4" y="40"/>
                      <a:pt x="3" y="40"/>
                      <a:pt x="3" y="40"/>
                    </a:cubicBezTo>
                    <a:cubicBezTo>
                      <a:pt x="3" y="40"/>
                      <a:pt x="2" y="40"/>
                      <a:pt x="2" y="40"/>
                    </a:cubicBezTo>
                    <a:cubicBezTo>
                      <a:pt x="1" y="40"/>
                      <a:pt x="1" y="40"/>
                      <a:pt x="1" y="40"/>
                    </a:cubicBezTo>
                    <a:cubicBezTo>
                      <a:pt x="1" y="40"/>
                      <a:pt x="1" y="40"/>
                      <a:pt x="0" y="41"/>
                    </a:cubicBezTo>
                    <a:cubicBezTo>
                      <a:pt x="0" y="41"/>
                      <a:pt x="0" y="42"/>
                      <a:pt x="1" y="43"/>
                    </a:cubicBezTo>
                    <a:cubicBezTo>
                      <a:pt x="43" y="69"/>
                      <a:pt x="43" y="69"/>
                      <a:pt x="43" y="69"/>
                    </a:cubicBezTo>
                    <a:cubicBezTo>
                      <a:pt x="44" y="68"/>
                      <a:pt x="44" y="68"/>
                      <a:pt x="44" y="68"/>
                    </a:cubicBezTo>
                    <a:cubicBezTo>
                      <a:pt x="43" y="67"/>
                      <a:pt x="43" y="67"/>
                      <a:pt x="43" y="67"/>
                    </a:cubicBezTo>
                    <a:cubicBezTo>
                      <a:pt x="44" y="68"/>
                      <a:pt x="44" y="68"/>
                      <a:pt x="44" y="68"/>
                    </a:cubicBezTo>
                    <a:cubicBezTo>
                      <a:pt x="43" y="66"/>
                      <a:pt x="43" y="66"/>
                      <a:pt x="43" y="66"/>
                    </a:cubicBezTo>
                    <a:cubicBezTo>
                      <a:pt x="43" y="67"/>
                      <a:pt x="43" y="67"/>
                      <a:pt x="43" y="67"/>
                    </a:cubicBezTo>
                    <a:cubicBezTo>
                      <a:pt x="44" y="68"/>
                      <a:pt x="44" y="68"/>
                      <a:pt x="44" y="68"/>
                    </a:cubicBezTo>
                    <a:cubicBezTo>
                      <a:pt x="43" y="66"/>
                      <a:pt x="43" y="66"/>
                      <a:pt x="43" y="66"/>
                    </a:cubicBezTo>
                    <a:cubicBezTo>
                      <a:pt x="44" y="68"/>
                      <a:pt x="44" y="68"/>
                      <a:pt x="44" y="68"/>
                    </a:cubicBezTo>
                    <a:cubicBezTo>
                      <a:pt x="44" y="66"/>
                      <a:pt x="44" y="66"/>
                      <a:pt x="44" y="66"/>
                    </a:cubicBezTo>
                    <a:cubicBezTo>
                      <a:pt x="43" y="66"/>
                      <a:pt x="43" y="66"/>
                      <a:pt x="43" y="66"/>
                    </a:cubicBezTo>
                    <a:cubicBezTo>
                      <a:pt x="44" y="68"/>
                      <a:pt x="44" y="68"/>
                      <a:pt x="44" y="68"/>
                    </a:cubicBezTo>
                    <a:cubicBezTo>
                      <a:pt x="44" y="66"/>
                      <a:pt x="44" y="66"/>
                      <a:pt x="44" y="66"/>
                    </a:cubicBezTo>
                    <a:cubicBezTo>
                      <a:pt x="44" y="67"/>
                      <a:pt x="44" y="67"/>
                      <a:pt x="44" y="67"/>
                    </a:cubicBezTo>
                    <a:cubicBezTo>
                      <a:pt x="44" y="66"/>
                      <a:pt x="44" y="66"/>
                      <a:pt x="44" y="66"/>
                    </a:cubicBezTo>
                    <a:cubicBezTo>
                      <a:pt x="44" y="66"/>
                      <a:pt x="44" y="66"/>
                      <a:pt x="44" y="66"/>
                    </a:cubicBezTo>
                    <a:cubicBezTo>
                      <a:pt x="44" y="67"/>
                      <a:pt x="44" y="67"/>
                      <a:pt x="44" y="67"/>
                    </a:cubicBezTo>
                    <a:cubicBezTo>
                      <a:pt x="44" y="66"/>
                      <a:pt x="44" y="66"/>
                      <a:pt x="44" y="66"/>
                    </a:cubicBezTo>
                    <a:cubicBezTo>
                      <a:pt x="44" y="66"/>
                      <a:pt x="43" y="66"/>
                      <a:pt x="41" y="65"/>
                    </a:cubicBezTo>
                    <a:cubicBezTo>
                      <a:pt x="36" y="63"/>
                      <a:pt x="27" y="58"/>
                      <a:pt x="18" y="54"/>
                    </a:cubicBezTo>
                    <a:cubicBezTo>
                      <a:pt x="14" y="51"/>
                      <a:pt x="10" y="49"/>
                      <a:pt x="7" y="48"/>
                    </a:cubicBezTo>
                    <a:cubicBezTo>
                      <a:pt x="4" y="46"/>
                      <a:pt x="2" y="45"/>
                      <a:pt x="2" y="45"/>
                    </a:cubicBezTo>
                    <a:cubicBezTo>
                      <a:pt x="2" y="45"/>
                      <a:pt x="1" y="45"/>
                      <a:pt x="0" y="46"/>
                    </a:cubicBezTo>
                    <a:cubicBezTo>
                      <a:pt x="0" y="46"/>
                      <a:pt x="0" y="46"/>
                      <a:pt x="0" y="47"/>
                    </a:cubicBezTo>
                    <a:cubicBezTo>
                      <a:pt x="0" y="47"/>
                      <a:pt x="0" y="47"/>
                      <a:pt x="0" y="48"/>
                    </a:cubicBezTo>
                    <a:cubicBezTo>
                      <a:pt x="1" y="48"/>
                      <a:pt x="1" y="48"/>
                      <a:pt x="1" y="48"/>
                    </a:cubicBezTo>
                    <a:cubicBezTo>
                      <a:pt x="2" y="48"/>
                      <a:pt x="3" y="49"/>
                      <a:pt x="4" y="50"/>
                    </a:cubicBezTo>
                    <a:cubicBezTo>
                      <a:pt x="14" y="57"/>
                      <a:pt x="44" y="75"/>
                      <a:pt x="44" y="75"/>
                    </a:cubicBezTo>
                    <a:cubicBezTo>
                      <a:pt x="45" y="74"/>
                      <a:pt x="45" y="74"/>
                      <a:pt x="45" y="74"/>
                    </a:cubicBezTo>
                    <a:cubicBezTo>
                      <a:pt x="44" y="73"/>
                      <a:pt x="44" y="73"/>
                      <a:pt x="44" y="73"/>
                    </a:cubicBezTo>
                    <a:cubicBezTo>
                      <a:pt x="45" y="74"/>
                      <a:pt x="45" y="74"/>
                      <a:pt x="45" y="74"/>
                    </a:cubicBezTo>
                    <a:cubicBezTo>
                      <a:pt x="44" y="72"/>
                      <a:pt x="44" y="72"/>
                      <a:pt x="44" y="72"/>
                    </a:cubicBezTo>
                    <a:cubicBezTo>
                      <a:pt x="44" y="72"/>
                      <a:pt x="44" y="72"/>
                      <a:pt x="44" y="73"/>
                    </a:cubicBezTo>
                    <a:cubicBezTo>
                      <a:pt x="45" y="74"/>
                      <a:pt x="45" y="74"/>
                      <a:pt x="45" y="74"/>
                    </a:cubicBezTo>
                    <a:cubicBezTo>
                      <a:pt x="44" y="72"/>
                      <a:pt x="44" y="72"/>
                      <a:pt x="44" y="72"/>
                    </a:cubicBezTo>
                    <a:cubicBezTo>
                      <a:pt x="45" y="73"/>
                      <a:pt x="45" y="73"/>
                      <a:pt x="45" y="73"/>
                    </a:cubicBezTo>
                    <a:cubicBezTo>
                      <a:pt x="45" y="72"/>
                      <a:pt x="45" y="72"/>
                      <a:pt x="45" y="72"/>
                    </a:cubicBezTo>
                    <a:cubicBezTo>
                      <a:pt x="44" y="72"/>
                      <a:pt x="44" y="72"/>
                      <a:pt x="44" y="72"/>
                    </a:cubicBezTo>
                    <a:cubicBezTo>
                      <a:pt x="45" y="73"/>
                      <a:pt x="45" y="73"/>
                      <a:pt x="45" y="73"/>
                    </a:cubicBezTo>
                    <a:cubicBezTo>
                      <a:pt x="45" y="72"/>
                      <a:pt x="45" y="72"/>
                      <a:pt x="45" y="72"/>
                    </a:cubicBezTo>
                    <a:cubicBezTo>
                      <a:pt x="45" y="73"/>
                      <a:pt x="45" y="73"/>
                      <a:pt x="45" y="73"/>
                    </a:cubicBezTo>
                    <a:cubicBezTo>
                      <a:pt x="45" y="72"/>
                      <a:pt x="45" y="72"/>
                      <a:pt x="45" y="72"/>
                    </a:cubicBezTo>
                    <a:cubicBezTo>
                      <a:pt x="45" y="72"/>
                      <a:pt x="45" y="72"/>
                      <a:pt x="45" y="72"/>
                    </a:cubicBezTo>
                    <a:cubicBezTo>
                      <a:pt x="45" y="73"/>
                      <a:pt x="45" y="73"/>
                      <a:pt x="45" y="73"/>
                    </a:cubicBezTo>
                    <a:cubicBezTo>
                      <a:pt x="45" y="72"/>
                      <a:pt x="45" y="72"/>
                      <a:pt x="45" y="72"/>
                    </a:cubicBezTo>
                    <a:cubicBezTo>
                      <a:pt x="45" y="72"/>
                      <a:pt x="44" y="72"/>
                      <a:pt x="42" y="71"/>
                    </a:cubicBezTo>
                    <a:cubicBezTo>
                      <a:pt x="38" y="69"/>
                      <a:pt x="28" y="65"/>
                      <a:pt x="20" y="61"/>
                    </a:cubicBezTo>
                    <a:cubicBezTo>
                      <a:pt x="16" y="59"/>
                      <a:pt x="12" y="57"/>
                      <a:pt x="9" y="55"/>
                    </a:cubicBezTo>
                    <a:cubicBezTo>
                      <a:pt x="8" y="55"/>
                      <a:pt x="7" y="54"/>
                      <a:pt x="6" y="54"/>
                    </a:cubicBezTo>
                    <a:cubicBezTo>
                      <a:pt x="5" y="53"/>
                      <a:pt x="5" y="53"/>
                      <a:pt x="5" y="53"/>
                    </a:cubicBezTo>
                    <a:cubicBezTo>
                      <a:pt x="4" y="53"/>
                      <a:pt x="4" y="53"/>
                      <a:pt x="4" y="53"/>
                    </a:cubicBezTo>
                    <a:cubicBezTo>
                      <a:pt x="4" y="53"/>
                      <a:pt x="4" y="53"/>
                      <a:pt x="4" y="53"/>
                    </a:cubicBezTo>
                    <a:cubicBezTo>
                      <a:pt x="4" y="53"/>
                      <a:pt x="4" y="53"/>
                      <a:pt x="4" y="53"/>
                    </a:cubicBezTo>
                    <a:cubicBezTo>
                      <a:pt x="3" y="53"/>
                      <a:pt x="3" y="53"/>
                      <a:pt x="3" y="53"/>
                    </a:cubicBezTo>
                    <a:cubicBezTo>
                      <a:pt x="3" y="53"/>
                      <a:pt x="3" y="53"/>
                      <a:pt x="2" y="54"/>
                    </a:cubicBezTo>
                    <a:cubicBezTo>
                      <a:pt x="4" y="54"/>
                      <a:pt x="4" y="54"/>
                      <a:pt x="4" y="54"/>
                    </a:cubicBezTo>
                    <a:cubicBezTo>
                      <a:pt x="3" y="53"/>
                      <a:pt x="3" y="53"/>
                      <a:pt x="3" y="53"/>
                    </a:cubicBezTo>
                    <a:cubicBezTo>
                      <a:pt x="2" y="54"/>
                      <a:pt x="2" y="54"/>
                      <a:pt x="2" y="54"/>
                    </a:cubicBezTo>
                    <a:cubicBezTo>
                      <a:pt x="2" y="55"/>
                      <a:pt x="2" y="55"/>
                      <a:pt x="2" y="55"/>
                    </a:cubicBezTo>
                    <a:cubicBezTo>
                      <a:pt x="3" y="56"/>
                      <a:pt x="3" y="56"/>
                      <a:pt x="3" y="56"/>
                    </a:cubicBezTo>
                    <a:cubicBezTo>
                      <a:pt x="3" y="56"/>
                      <a:pt x="4" y="57"/>
                      <a:pt x="6" y="58"/>
                    </a:cubicBezTo>
                    <a:cubicBezTo>
                      <a:pt x="10" y="60"/>
                      <a:pt x="19" y="66"/>
                      <a:pt x="27" y="70"/>
                    </a:cubicBezTo>
                    <a:cubicBezTo>
                      <a:pt x="31" y="73"/>
                      <a:pt x="35" y="75"/>
                      <a:pt x="38" y="77"/>
                    </a:cubicBezTo>
                    <a:cubicBezTo>
                      <a:pt x="39" y="78"/>
                      <a:pt x="40" y="78"/>
                      <a:pt x="41" y="79"/>
                    </a:cubicBezTo>
                    <a:cubicBezTo>
                      <a:pt x="42" y="80"/>
                      <a:pt x="42" y="80"/>
                      <a:pt x="42" y="80"/>
                    </a:cubicBezTo>
                    <a:cubicBezTo>
                      <a:pt x="42" y="80"/>
                      <a:pt x="42" y="80"/>
                      <a:pt x="42" y="80"/>
                    </a:cubicBezTo>
                    <a:cubicBezTo>
                      <a:pt x="42" y="80"/>
                      <a:pt x="42" y="80"/>
                      <a:pt x="42" y="80"/>
                    </a:cubicBezTo>
                    <a:cubicBezTo>
                      <a:pt x="43" y="79"/>
                      <a:pt x="43" y="79"/>
                      <a:pt x="43" y="79"/>
                    </a:cubicBezTo>
                    <a:cubicBezTo>
                      <a:pt x="42" y="79"/>
                      <a:pt x="42" y="79"/>
                      <a:pt x="42" y="79"/>
                    </a:cubicBezTo>
                    <a:cubicBezTo>
                      <a:pt x="42" y="79"/>
                      <a:pt x="42" y="80"/>
                      <a:pt x="42" y="80"/>
                    </a:cubicBezTo>
                    <a:cubicBezTo>
                      <a:pt x="43" y="79"/>
                      <a:pt x="43" y="79"/>
                      <a:pt x="43" y="79"/>
                    </a:cubicBezTo>
                    <a:cubicBezTo>
                      <a:pt x="42" y="79"/>
                      <a:pt x="42" y="79"/>
                      <a:pt x="42" y="79"/>
                    </a:cubicBezTo>
                    <a:cubicBezTo>
                      <a:pt x="43" y="79"/>
                      <a:pt x="43" y="79"/>
                      <a:pt x="43" y="79"/>
                    </a:cubicBezTo>
                    <a:cubicBezTo>
                      <a:pt x="42" y="78"/>
                      <a:pt x="42" y="78"/>
                      <a:pt x="42" y="78"/>
                    </a:cubicBezTo>
                    <a:cubicBezTo>
                      <a:pt x="42" y="79"/>
                      <a:pt x="42" y="79"/>
                      <a:pt x="42" y="79"/>
                    </a:cubicBezTo>
                    <a:cubicBezTo>
                      <a:pt x="43" y="79"/>
                      <a:pt x="43" y="79"/>
                      <a:pt x="43" y="79"/>
                    </a:cubicBezTo>
                    <a:cubicBezTo>
                      <a:pt x="42" y="78"/>
                      <a:pt x="42" y="78"/>
                      <a:pt x="42" y="78"/>
                    </a:cubicBezTo>
                    <a:cubicBezTo>
                      <a:pt x="43" y="79"/>
                      <a:pt x="43" y="79"/>
                      <a:pt x="43" y="79"/>
                    </a:cubicBezTo>
                    <a:cubicBezTo>
                      <a:pt x="44" y="78"/>
                      <a:pt x="44" y="78"/>
                      <a:pt x="44" y="78"/>
                    </a:cubicBezTo>
                    <a:cubicBezTo>
                      <a:pt x="2" y="57"/>
                      <a:pt x="2" y="57"/>
                      <a:pt x="2" y="57"/>
                    </a:cubicBezTo>
                    <a:cubicBezTo>
                      <a:pt x="2" y="57"/>
                      <a:pt x="1" y="57"/>
                      <a:pt x="1" y="57"/>
                    </a:cubicBezTo>
                    <a:cubicBezTo>
                      <a:pt x="1" y="57"/>
                      <a:pt x="0" y="58"/>
                      <a:pt x="0" y="58"/>
                    </a:cubicBezTo>
                    <a:cubicBezTo>
                      <a:pt x="0" y="59"/>
                      <a:pt x="1" y="59"/>
                      <a:pt x="1" y="59"/>
                    </a:cubicBezTo>
                    <a:cubicBezTo>
                      <a:pt x="1" y="60"/>
                      <a:pt x="1" y="60"/>
                      <a:pt x="1" y="60"/>
                    </a:cubicBezTo>
                    <a:cubicBezTo>
                      <a:pt x="1" y="60"/>
                      <a:pt x="1" y="60"/>
                      <a:pt x="2" y="60"/>
                    </a:cubicBezTo>
                    <a:cubicBezTo>
                      <a:pt x="5" y="62"/>
                      <a:pt x="16" y="69"/>
                      <a:pt x="25" y="74"/>
                    </a:cubicBezTo>
                    <a:cubicBezTo>
                      <a:pt x="30" y="77"/>
                      <a:pt x="35" y="80"/>
                      <a:pt x="38" y="82"/>
                    </a:cubicBezTo>
                    <a:cubicBezTo>
                      <a:pt x="40" y="84"/>
                      <a:pt x="41" y="85"/>
                      <a:pt x="42" y="85"/>
                    </a:cubicBezTo>
                    <a:cubicBezTo>
                      <a:pt x="43" y="86"/>
                      <a:pt x="43" y="86"/>
                      <a:pt x="44" y="86"/>
                    </a:cubicBezTo>
                    <a:cubicBezTo>
                      <a:pt x="44" y="86"/>
                      <a:pt x="44" y="86"/>
                      <a:pt x="44" y="86"/>
                    </a:cubicBezTo>
                    <a:cubicBezTo>
                      <a:pt x="44" y="86"/>
                      <a:pt x="44" y="86"/>
                      <a:pt x="44" y="86"/>
                    </a:cubicBezTo>
                    <a:cubicBezTo>
                      <a:pt x="44" y="86"/>
                      <a:pt x="44" y="86"/>
                      <a:pt x="44" y="86"/>
                    </a:cubicBezTo>
                    <a:cubicBezTo>
                      <a:pt x="44" y="86"/>
                      <a:pt x="44" y="86"/>
                      <a:pt x="44" y="86"/>
                    </a:cubicBezTo>
                    <a:cubicBezTo>
                      <a:pt x="44" y="86"/>
                      <a:pt x="44" y="86"/>
                      <a:pt x="44" y="86"/>
                    </a:cubicBezTo>
                    <a:cubicBezTo>
                      <a:pt x="44" y="86"/>
                      <a:pt x="44" y="86"/>
                      <a:pt x="44" y="86"/>
                    </a:cubicBezTo>
                    <a:cubicBezTo>
                      <a:pt x="45" y="85"/>
                      <a:pt x="45" y="85"/>
                      <a:pt x="45" y="85"/>
                    </a:cubicBezTo>
                    <a:cubicBezTo>
                      <a:pt x="43" y="85"/>
                      <a:pt x="43" y="85"/>
                      <a:pt x="43" y="85"/>
                    </a:cubicBezTo>
                    <a:cubicBezTo>
                      <a:pt x="43" y="86"/>
                      <a:pt x="44" y="86"/>
                      <a:pt x="44" y="86"/>
                    </a:cubicBezTo>
                    <a:cubicBezTo>
                      <a:pt x="45" y="85"/>
                      <a:pt x="45" y="85"/>
                      <a:pt x="45" y="85"/>
                    </a:cubicBezTo>
                    <a:cubicBezTo>
                      <a:pt x="43" y="85"/>
                      <a:pt x="43" y="85"/>
                      <a:pt x="43" y="85"/>
                    </a:cubicBezTo>
                    <a:cubicBezTo>
                      <a:pt x="45" y="85"/>
                      <a:pt x="45" y="85"/>
                      <a:pt x="45" y="85"/>
                    </a:cubicBezTo>
                    <a:cubicBezTo>
                      <a:pt x="44" y="84"/>
                      <a:pt x="44" y="84"/>
                      <a:pt x="44" y="84"/>
                    </a:cubicBezTo>
                    <a:cubicBezTo>
                      <a:pt x="43" y="85"/>
                      <a:pt x="43" y="85"/>
                      <a:pt x="43" y="85"/>
                    </a:cubicBezTo>
                    <a:cubicBezTo>
                      <a:pt x="45" y="85"/>
                      <a:pt x="45" y="85"/>
                      <a:pt x="45" y="85"/>
                    </a:cubicBezTo>
                    <a:cubicBezTo>
                      <a:pt x="44" y="84"/>
                      <a:pt x="44" y="84"/>
                      <a:pt x="44" y="84"/>
                    </a:cubicBezTo>
                    <a:cubicBezTo>
                      <a:pt x="45" y="85"/>
                      <a:pt x="45" y="85"/>
                      <a:pt x="45" y="85"/>
                    </a:cubicBezTo>
                    <a:cubicBezTo>
                      <a:pt x="45" y="84"/>
                      <a:pt x="45" y="84"/>
                      <a:pt x="45" y="84"/>
                    </a:cubicBezTo>
                    <a:cubicBezTo>
                      <a:pt x="4" y="65"/>
                      <a:pt x="4" y="65"/>
                      <a:pt x="4" y="65"/>
                    </a:cubicBezTo>
                    <a:cubicBezTo>
                      <a:pt x="4" y="65"/>
                      <a:pt x="3" y="65"/>
                      <a:pt x="2" y="66"/>
                    </a:cubicBezTo>
                    <a:cubicBezTo>
                      <a:pt x="2" y="67"/>
                      <a:pt x="2" y="68"/>
                      <a:pt x="3" y="68"/>
                    </a:cubicBezTo>
                    <a:cubicBezTo>
                      <a:pt x="43" y="93"/>
                      <a:pt x="43" y="93"/>
                      <a:pt x="43" y="93"/>
                    </a:cubicBezTo>
                    <a:cubicBezTo>
                      <a:pt x="44" y="92"/>
                      <a:pt x="44" y="92"/>
                      <a:pt x="44" y="92"/>
                    </a:cubicBezTo>
                    <a:cubicBezTo>
                      <a:pt x="43" y="91"/>
                      <a:pt x="43" y="91"/>
                      <a:pt x="43" y="91"/>
                    </a:cubicBezTo>
                    <a:cubicBezTo>
                      <a:pt x="44" y="92"/>
                      <a:pt x="44" y="92"/>
                      <a:pt x="44" y="92"/>
                    </a:cubicBezTo>
                    <a:cubicBezTo>
                      <a:pt x="44" y="91"/>
                      <a:pt x="44" y="91"/>
                      <a:pt x="44" y="91"/>
                    </a:cubicBezTo>
                    <a:cubicBezTo>
                      <a:pt x="43" y="91"/>
                      <a:pt x="43" y="91"/>
                      <a:pt x="43" y="91"/>
                    </a:cubicBezTo>
                    <a:cubicBezTo>
                      <a:pt x="44" y="92"/>
                      <a:pt x="44" y="92"/>
                      <a:pt x="44" y="92"/>
                    </a:cubicBezTo>
                    <a:cubicBezTo>
                      <a:pt x="44" y="91"/>
                      <a:pt x="44" y="91"/>
                      <a:pt x="44" y="91"/>
                    </a:cubicBezTo>
                    <a:cubicBezTo>
                      <a:pt x="44" y="92"/>
                      <a:pt x="44" y="92"/>
                      <a:pt x="44" y="92"/>
                    </a:cubicBezTo>
                    <a:cubicBezTo>
                      <a:pt x="44" y="91"/>
                      <a:pt x="44" y="91"/>
                      <a:pt x="44" y="91"/>
                    </a:cubicBezTo>
                    <a:cubicBezTo>
                      <a:pt x="44" y="91"/>
                      <a:pt x="44" y="91"/>
                      <a:pt x="44" y="91"/>
                    </a:cubicBezTo>
                    <a:cubicBezTo>
                      <a:pt x="44" y="92"/>
                      <a:pt x="44" y="92"/>
                      <a:pt x="44" y="92"/>
                    </a:cubicBezTo>
                    <a:cubicBezTo>
                      <a:pt x="44" y="91"/>
                      <a:pt x="44" y="91"/>
                      <a:pt x="44" y="91"/>
                    </a:cubicBezTo>
                    <a:cubicBezTo>
                      <a:pt x="44" y="91"/>
                      <a:pt x="44" y="91"/>
                      <a:pt x="44" y="91"/>
                    </a:cubicBezTo>
                    <a:cubicBezTo>
                      <a:pt x="44" y="91"/>
                      <a:pt x="44" y="91"/>
                      <a:pt x="44" y="91"/>
                    </a:cubicBezTo>
                    <a:cubicBezTo>
                      <a:pt x="44" y="91"/>
                      <a:pt x="44" y="91"/>
                      <a:pt x="44" y="91"/>
                    </a:cubicBezTo>
                    <a:cubicBezTo>
                      <a:pt x="44" y="91"/>
                      <a:pt x="44" y="91"/>
                      <a:pt x="44" y="91"/>
                    </a:cubicBezTo>
                    <a:cubicBezTo>
                      <a:pt x="44" y="91"/>
                      <a:pt x="44" y="91"/>
                      <a:pt x="44" y="91"/>
                    </a:cubicBezTo>
                    <a:cubicBezTo>
                      <a:pt x="44" y="91"/>
                      <a:pt x="43" y="90"/>
                      <a:pt x="42" y="90"/>
                    </a:cubicBezTo>
                    <a:cubicBezTo>
                      <a:pt x="37" y="88"/>
                      <a:pt x="28" y="83"/>
                      <a:pt x="20" y="79"/>
                    </a:cubicBezTo>
                    <a:cubicBezTo>
                      <a:pt x="16" y="76"/>
                      <a:pt x="13" y="74"/>
                      <a:pt x="10" y="73"/>
                    </a:cubicBezTo>
                    <a:cubicBezTo>
                      <a:pt x="8" y="72"/>
                      <a:pt x="7" y="72"/>
                      <a:pt x="6" y="71"/>
                    </a:cubicBezTo>
                    <a:cubicBezTo>
                      <a:pt x="6" y="71"/>
                      <a:pt x="5" y="71"/>
                      <a:pt x="5" y="71"/>
                    </a:cubicBezTo>
                    <a:cubicBezTo>
                      <a:pt x="4" y="70"/>
                      <a:pt x="4" y="70"/>
                      <a:pt x="4" y="70"/>
                    </a:cubicBezTo>
                    <a:cubicBezTo>
                      <a:pt x="4" y="70"/>
                      <a:pt x="4" y="70"/>
                      <a:pt x="4" y="70"/>
                    </a:cubicBezTo>
                    <a:cubicBezTo>
                      <a:pt x="3" y="70"/>
                      <a:pt x="3" y="70"/>
                      <a:pt x="3" y="70"/>
                    </a:cubicBezTo>
                    <a:cubicBezTo>
                      <a:pt x="3" y="70"/>
                      <a:pt x="3" y="71"/>
                      <a:pt x="2" y="71"/>
                    </a:cubicBezTo>
                    <a:cubicBezTo>
                      <a:pt x="4" y="72"/>
                      <a:pt x="4" y="72"/>
                      <a:pt x="4" y="72"/>
                    </a:cubicBezTo>
                    <a:cubicBezTo>
                      <a:pt x="3" y="71"/>
                      <a:pt x="3" y="71"/>
                      <a:pt x="3" y="71"/>
                    </a:cubicBezTo>
                    <a:cubicBezTo>
                      <a:pt x="2" y="71"/>
                      <a:pt x="2" y="72"/>
                      <a:pt x="2" y="72"/>
                    </a:cubicBezTo>
                    <a:cubicBezTo>
                      <a:pt x="2" y="72"/>
                      <a:pt x="2" y="72"/>
                      <a:pt x="2" y="73"/>
                    </a:cubicBezTo>
                    <a:cubicBezTo>
                      <a:pt x="3" y="73"/>
                      <a:pt x="3" y="73"/>
                      <a:pt x="3" y="73"/>
                    </a:cubicBezTo>
                    <a:cubicBezTo>
                      <a:pt x="3" y="73"/>
                      <a:pt x="3" y="73"/>
                      <a:pt x="4" y="74"/>
                    </a:cubicBezTo>
                    <a:cubicBezTo>
                      <a:pt x="7" y="76"/>
                      <a:pt x="17" y="82"/>
                      <a:pt x="26" y="88"/>
                    </a:cubicBezTo>
                    <a:cubicBezTo>
                      <a:pt x="35" y="93"/>
                      <a:pt x="44" y="99"/>
                      <a:pt x="44" y="99"/>
                    </a:cubicBezTo>
                    <a:cubicBezTo>
                      <a:pt x="44" y="97"/>
                      <a:pt x="44" y="97"/>
                      <a:pt x="44" y="97"/>
                    </a:cubicBezTo>
                    <a:cubicBezTo>
                      <a:pt x="45" y="96"/>
                      <a:pt x="45" y="96"/>
                      <a:pt x="45" y="96"/>
                    </a:cubicBezTo>
                    <a:cubicBezTo>
                      <a:pt x="3" y="76"/>
                      <a:pt x="3" y="76"/>
                      <a:pt x="3" y="76"/>
                    </a:cubicBezTo>
                    <a:cubicBezTo>
                      <a:pt x="2" y="76"/>
                      <a:pt x="1" y="76"/>
                      <a:pt x="1" y="76"/>
                    </a:cubicBezTo>
                    <a:cubicBezTo>
                      <a:pt x="1" y="77"/>
                      <a:pt x="1" y="77"/>
                      <a:pt x="1" y="77"/>
                    </a:cubicBezTo>
                    <a:cubicBezTo>
                      <a:pt x="1" y="78"/>
                      <a:pt x="1" y="78"/>
                      <a:pt x="1" y="78"/>
                    </a:cubicBezTo>
                    <a:cubicBezTo>
                      <a:pt x="1" y="79"/>
                      <a:pt x="2" y="79"/>
                      <a:pt x="2" y="79"/>
                    </a:cubicBezTo>
                    <a:cubicBezTo>
                      <a:pt x="4" y="81"/>
                      <a:pt x="7" y="83"/>
                      <a:pt x="11" y="85"/>
                    </a:cubicBezTo>
                    <a:cubicBezTo>
                      <a:pt x="23" y="93"/>
                      <a:pt x="42" y="104"/>
                      <a:pt x="42" y="104"/>
                    </a:cubicBezTo>
                    <a:cubicBezTo>
                      <a:pt x="43" y="103"/>
                      <a:pt x="43" y="103"/>
                      <a:pt x="43" y="103"/>
                    </a:cubicBezTo>
                    <a:cubicBezTo>
                      <a:pt x="44" y="101"/>
                      <a:pt x="44" y="101"/>
                      <a:pt x="44" y="101"/>
                    </a:cubicBezTo>
                    <a:cubicBezTo>
                      <a:pt x="2" y="81"/>
                      <a:pt x="2" y="81"/>
                      <a:pt x="2" y="81"/>
                    </a:cubicBezTo>
                    <a:cubicBezTo>
                      <a:pt x="2" y="81"/>
                      <a:pt x="1" y="81"/>
                      <a:pt x="0" y="82"/>
                    </a:cubicBezTo>
                    <a:cubicBezTo>
                      <a:pt x="0" y="82"/>
                      <a:pt x="0" y="83"/>
                      <a:pt x="1" y="84"/>
                    </a:cubicBezTo>
                    <a:cubicBezTo>
                      <a:pt x="43" y="110"/>
                      <a:pt x="43" y="110"/>
                      <a:pt x="43" y="110"/>
                    </a:cubicBezTo>
                    <a:cubicBezTo>
                      <a:pt x="44" y="109"/>
                      <a:pt x="44" y="109"/>
                      <a:pt x="44" y="109"/>
                    </a:cubicBezTo>
                    <a:cubicBezTo>
                      <a:pt x="43" y="108"/>
                      <a:pt x="43" y="108"/>
                      <a:pt x="43" y="108"/>
                    </a:cubicBezTo>
                    <a:cubicBezTo>
                      <a:pt x="44" y="109"/>
                      <a:pt x="44" y="109"/>
                      <a:pt x="44" y="109"/>
                    </a:cubicBezTo>
                    <a:cubicBezTo>
                      <a:pt x="43" y="107"/>
                      <a:pt x="43" y="107"/>
                      <a:pt x="43" y="107"/>
                    </a:cubicBezTo>
                    <a:cubicBezTo>
                      <a:pt x="43" y="108"/>
                      <a:pt x="43" y="108"/>
                      <a:pt x="43" y="108"/>
                    </a:cubicBezTo>
                    <a:cubicBezTo>
                      <a:pt x="44" y="109"/>
                      <a:pt x="44" y="109"/>
                      <a:pt x="44" y="109"/>
                    </a:cubicBezTo>
                    <a:cubicBezTo>
                      <a:pt x="43" y="107"/>
                      <a:pt x="43" y="107"/>
                      <a:pt x="43" y="107"/>
                    </a:cubicBezTo>
                    <a:cubicBezTo>
                      <a:pt x="44" y="109"/>
                      <a:pt x="44" y="109"/>
                      <a:pt x="44" y="109"/>
                    </a:cubicBezTo>
                    <a:cubicBezTo>
                      <a:pt x="44" y="107"/>
                      <a:pt x="44" y="107"/>
                      <a:pt x="44" y="107"/>
                    </a:cubicBezTo>
                    <a:cubicBezTo>
                      <a:pt x="43" y="107"/>
                      <a:pt x="43" y="107"/>
                      <a:pt x="43" y="107"/>
                    </a:cubicBezTo>
                    <a:cubicBezTo>
                      <a:pt x="44" y="109"/>
                      <a:pt x="44" y="109"/>
                      <a:pt x="44" y="109"/>
                    </a:cubicBezTo>
                    <a:cubicBezTo>
                      <a:pt x="44" y="107"/>
                      <a:pt x="44" y="107"/>
                      <a:pt x="44" y="107"/>
                    </a:cubicBezTo>
                    <a:cubicBezTo>
                      <a:pt x="44" y="108"/>
                      <a:pt x="44" y="108"/>
                      <a:pt x="44" y="108"/>
                    </a:cubicBezTo>
                    <a:cubicBezTo>
                      <a:pt x="44" y="107"/>
                      <a:pt x="44" y="107"/>
                      <a:pt x="44" y="107"/>
                    </a:cubicBezTo>
                    <a:cubicBezTo>
                      <a:pt x="44" y="107"/>
                      <a:pt x="44" y="107"/>
                      <a:pt x="44" y="107"/>
                    </a:cubicBezTo>
                    <a:cubicBezTo>
                      <a:pt x="44" y="108"/>
                      <a:pt x="44" y="108"/>
                      <a:pt x="44" y="108"/>
                    </a:cubicBezTo>
                    <a:cubicBezTo>
                      <a:pt x="44" y="107"/>
                      <a:pt x="44" y="107"/>
                      <a:pt x="44" y="107"/>
                    </a:cubicBezTo>
                    <a:cubicBezTo>
                      <a:pt x="44" y="107"/>
                      <a:pt x="44" y="107"/>
                      <a:pt x="44" y="107"/>
                    </a:cubicBezTo>
                    <a:cubicBezTo>
                      <a:pt x="44" y="107"/>
                      <a:pt x="44" y="107"/>
                      <a:pt x="44" y="107"/>
                    </a:cubicBezTo>
                    <a:cubicBezTo>
                      <a:pt x="44" y="107"/>
                      <a:pt x="44" y="107"/>
                      <a:pt x="44" y="107"/>
                    </a:cubicBezTo>
                    <a:cubicBezTo>
                      <a:pt x="44" y="107"/>
                      <a:pt x="44" y="107"/>
                      <a:pt x="44" y="107"/>
                    </a:cubicBezTo>
                    <a:cubicBezTo>
                      <a:pt x="44" y="107"/>
                      <a:pt x="44" y="107"/>
                      <a:pt x="44" y="107"/>
                    </a:cubicBezTo>
                    <a:cubicBezTo>
                      <a:pt x="44" y="107"/>
                      <a:pt x="43" y="107"/>
                      <a:pt x="42" y="106"/>
                    </a:cubicBezTo>
                    <a:cubicBezTo>
                      <a:pt x="37" y="104"/>
                      <a:pt x="28" y="100"/>
                      <a:pt x="20" y="95"/>
                    </a:cubicBezTo>
                    <a:cubicBezTo>
                      <a:pt x="16" y="93"/>
                      <a:pt x="12" y="92"/>
                      <a:pt x="9" y="90"/>
                    </a:cubicBezTo>
                    <a:cubicBezTo>
                      <a:pt x="7" y="89"/>
                      <a:pt x="6" y="89"/>
                      <a:pt x="5" y="88"/>
                    </a:cubicBezTo>
                    <a:cubicBezTo>
                      <a:pt x="4" y="88"/>
                      <a:pt x="4" y="88"/>
                      <a:pt x="4" y="88"/>
                    </a:cubicBezTo>
                    <a:cubicBezTo>
                      <a:pt x="3" y="88"/>
                      <a:pt x="3" y="88"/>
                      <a:pt x="2" y="88"/>
                    </a:cubicBezTo>
                    <a:cubicBezTo>
                      <a:pt x="2" y="88"/>
                      <a:pt x="2" y="88"/>
                      <a:pt x="2" y="88"/>
                    </a:cubicBezTo>
                    <a:cubicBezTo>
                      <a:pt x="2" y="88"/>
                      <a:pt x="1" y="88"/>
                      <a:pt x="1" y="88"/>
                    </a:cubicBezTo>
                    <a:cubicBezTo>
                      <a:pt x="1" y="89"/>
                      <a:pt x="1" y="90"/>
                      <a:pt x="2" y="90"/>
                    </a:cubicBezTo>
                    <a:cubicBezTo>
                      <a:pt x="42" y="116"/>
                      <a:pt x="42" y="116"/>
                      <a:pt x="42" y="116"/>
                    </a:cubicBezTo>
                    <a:cubicBezTo>
                      <a:pt x="43" y="115"/>
                      <a:pt x="43" y="115"/>
                      <a:pt x="43" y="115"/>
                    </a:cubicBezTo>
                    <a:cubicBezTo>
                      <a:pt x="42" y="114"/>
                      <a:pt x="42" y="114"/>
                      <a:pt x="42" y="114"/>
                    </a:cubicBezTo>
                    <a:cubicBezTo>
                      <a:pt x="43" y="115"/>
                      <a:pt x="43" y="115"/>
                      <a:pt x="43" y="115"/>
                    </a:cubicBezTo>
                    <a:cubicBezTo>
                      <a:pt x="43" y="113"/>
                      <a:pt x="43" y="113"/>
                      <a:pt x="43" y="113"/>
                    </a:cubicBezTo>
                    <a:cubicBezTo>
                      <a:pt x="42" y="113"/>
                      <a:pt x="42" y="113"/>
                      <a:pt x="42" y="114"/>
                    </a:cubicBezTo>
                    <a:cubicBezTo>
                      <a:pt x="43" y="115"/>
                      <a:pt x="43" y="115"/>
                      <a:pt x="43" y="115"/>
                    </a:cubicBezTo>
                    <a:cubicBezTo>
                      <a:pt x="43" y="113"/>
                      <a:pt x="43" y="113"/>
                      <a:pt x="43" y="113"/>
                    </a:cubicBezTo>
                    <a:cubicBezTo>
                      <a:pt x="43" y="115"/>
                      <a:pt x="43" y="115"/>
                      <a:pt x="43" y="115"/>
                    </a:cubicBezTo>
                    <a:cubicBezTo>
                      <a:pt x="43" y="113"/>
                      <a:pt x="43" y="113"/>
                      <a:pt x="43" y="113"/>
                    </a:cubicBezTo>
                    <a:cubicBezTo>
                      <a:pt x="43" y="113"/>
                      <a:pt x="43" y="113"/>
                      <a:pt x="43" y="113"/>
                    </a:cubicBezTo>
                    <a:cubicBezTo>
                      <a:pt x="43" y="115"/>
                      <a:pt x="43" y="115"/>
                      <a:pt x="43" y="115"/>
                    </a:cubicBezTo>
                    <a:cubicBezTo>
                      <a:pt x="43" y="113"/>
                      <a:pt x="43" y="113"/>
                      <a:pt x="43" y="113"/>
                    </a:cubicBezTo>
                    <a:cubicBezTo>
                      <a:pt x="43" y="114"/>
                      <a:pt x="43" y="114"/>
                      <a:pt x="43" y="114"/>
                    </a:cubicBezTo>
                    <a:cubicBezTo>
                      <a:pt x="43" y="113"/>
                      <a:pt x="43" y="113"/>
                      <a:pt x="43" y="113"/>
                    </a:cubicBezTo>
                    <a:cubicBezTo>
                      <a:pt x="43" y="113"/>
                      <a:pt x="43" y="113"/>
                      <a:pt x="43" y="113"/>
                    </a:cubicBezTo>
                    <a:cubicBezTo>
                      <a:pt x="43" y="114"/>
                      <a:pt x="43" y="114"/>
                      <a:pt x="43" y="114"/>
                    </a:cubicBezTo>
                    <a:cubicBezTo>
                      <a:pt x="43" y="113"/>
                      <a:pt x="43" y="113"/>
                      <a:pt x="43" y="113"/>
                    </a:cubicBezTo>
                    <a:cubicBezTo>
                      <a:pt x="43" y="113"/>
                      <a:pt x="43" y="113"/>
                      <a:pt x="43" y="113"/>
                    </a:cubicBezTo>
                    <a:cubicBezTo>
                      <a:pt x="43" y="113"/>
                      <a:pt x="43" y="113"/>
                      <a:pt x="43" y="113"/>
                    </a:cubicBezTo>
                    <a:cubicBezTo>
                      <a:pt x="43" y="113"/>
                      <a:pt x="43" y="113"/>
                      <a:pt x="43" y="113"/>
                    </a:cubicBezTo>
                    <a:cubicBezTo>
                      <a:pt x="43" y="113"/>
                      <a:pt x="43" y="113"/>
                      <a:pt x="43" y="113"/>
                    </a:cubicBezTo>
                    <a:cubicBezTo>
                      <a:pt x="43" y="113"/>
                      <a:pt x="43" y="113"/>
                      <a:pt x="43" y="113"/>
                    </a:cubicBezTo>
                    <a:cubicBezTo>
                      <a:pt x="43" y="113"/>
                      <a:pt x="42" y="113"/>
                      <a:pt x="41" y="112"/>
                    </a:cubicBezTo>
                    <a:cubicBezTo>
                      <a:pt x="37" y="110"/>
                      <a:pt x="27" y="105"/>
                      <a:pt x="19" y="101"/>
                    </a:cubicBezTo>
                    <a:cubicBezTo>
                      <a:pt x="15" y="99"/>
                      <a:pt x="11" y="97"/>
                      <a:pt x="8" y="95"/>
                    </a:cubicBezTo>
                    <a:cubicBezTo>
                      <a:pt x="7" y="94"/>
                      <a:pt x="5" y="94"/>
                      <a:pt x="4" y="93"/>
                    </a:cubicBezTo>
                    <a:cubicBezTo>
                      <a:pt x="4" y="93"/>
                      <a:pt x="3" y="93"/>
                      <a:pt x="3" y="93"/>
                    </a:cubicBezTo>
                    <a:cubicBezTo>
                      <a:pt x="3" y="93"/>
                      <a:pt x="3" y="93"/>
                      <a:pt x="2" y="92"/>
                    </a:cubicBezTo>
                    <a:cubicBezTo>
                      <a:pt x="1" y="93"/>
                      <a:pt x="1" y="93"/>
                      <a:pt x="1" y="93"/>
                    </a:cubicBezTo>
                    <a:cubicBezTo>
                      <a:pt x="1" y="93"/>
                      <a:pt x="1" y="93"/>
                      <a:pt x="1" y="93"/>
                    </a:cubicBezTo>
                    <a:cubicBezTo>
                      <a:pt x="0" y="94"/>
                      <a:pt x="0" y="95"/>
                      <a:pt x="1" y="95"/>
                    </a:cubicBezTo>
                    <a:cubicBezTo>
                      <a:pt x="25" y="110"/>
                      <a:pt x="25" y="110"/>
                      <a:pt x="25" y="110"/>
                    </a:cubicBezTo>
                    <a:cubicBezTo>
                      <a:pt x="4" y="101"/>
                      <a:pt x="4" y="101"/>
                      <a:pt x="4" y="101"/>
                    </a:cubicBezTo>
                    <a:cubicBezTo>
                      <a:pt x="3" y="100"/>
                      <a:pt x="2" y="101"/>
                      <a:pt x="2" y="101"/>
                    </a:cubicBezTo>
                    <a:cubicBezTo>
                      <a:pt x="2" y="102"/>
                      <a:pt x="2" y="102"/>
                      <a:pt x="2" y="102"/>
                    </a:cubicBezTo>
                    <a:cubicBezTo>
                      <a:pt x="2" y="103"/>
                      <a:pt x="2" y="103"/>
                      <a:pt x="2" y="103"/>
                    </a:cubicBezTo>
                    <a:cubicBezTo>
                      <a:pt x="2" y="104"/>
                      <a:pt x="3" y="104"/>
                      <a:pt x="3" y="104"/>
                    </a:cubicBezTo>
                    <a:cubicBezTo>
                      <a:pt x="5" y="106"/>
                      <a:pt x="8" y="108"/>
                      <a:pt x="12" y="110"/>
                    </a:cubicBezTo>
                    <a:cubicBezTo>
                      <a:pt x="19" y="114"/>
                      <a:pt x="27" y="119"/>
                      <a:pt x="33" y="122"/>
                    </a:cubicBezTo>
                    <a:cubicBezTo>
                      <a:pt x="36" y="124"/>
                      <a:pt x="39" y="126"/>
                      <a:pt x="41" y="127"/>
                    </a:cubicBezTo>
                    <a:cubicBezTo>
                      <a:pt x="42" y="128"/>
                      <a:pt x="43" y="128"/>
                      <a:pt x="43" y="129"/>
                    </a:cubicBezTo>
                    <a:cubicBezTo>
                      <a:pt x="44" y="129"/>
                      <a:pt x="44" y="129"/>
                      <a:pt x="44" y="129"/>
                    </a:cubicBezTo>
                    <a:cubicBezTo>
                      <a:pt x="44" y="129"/>
                      <a:pt x="44" y="129"/>
                      <a:pt x="44" y="129"/>
                    </a:cubicBezTo>
                    <a:cubicBezTo>
                      <a:pt x="44" y="128"/>
                      <a:pt x="44" y="128"/>
                      <a:pt x="44" y="128"/>
                    </a:cubicBezTo>
                    <a:cubicBezTo>
                      <a:pt x="44" y="129"/>
                      <a:pt x="44" y="129"/>
                      <a:pt x="44" y="129"/>
                    </a:cubicBezTo>
                    <a:cubicBezTo>
                      <a:pt x="44" y="129"/>
                      <a:pt x="44" y="129"/>
                      <a:pt x="44" y="129"/>
                    </a:cubicBezTo>
                    <a:cubicBezTo>
                      <a:pt x="44" y="128"/>
                      <a:pt x="44" y="128"/>
                      <a:pt x="44" y="128"/>
                    </a:cubicBezTo>
                    <a:cubicBezTo>
                      <a:pt x="44" y="129"/>
                      <a:pt x="44" y="129"/>
                      <a:pt x="44" y="129"/>
                    </a:cubicBezTo>
                    <a:cubicBezTo>
                      <a:pt x="45" y="128"/>
                      <a:pt x="45" y="128"/>
                      <a:pt x="45" y="128"/>
                    </a:cubicBezTo>
                    <a:cubicBezTo>
                      <a:pt x="43" y="128"/>
                      <a:pt x="43" y="128"/>
                      <a:pt x="43" y="128"/>
                    </a:cubicBezTo>
                    <a:cubicBezTo>
                      <a:pt x="43" y="129"/>
                      <a:pt x="44" y="129"/>
                      <a:pt x="44" y="129"/>
                    </a:cubicBezTo>
                    <a:cubicBezTo>
                      <a:pt x="45" y="128"/>
                      <a:pt x="45" y="128"/>
                      <a:pt x="45" y="128"/>
                    </a:cubicBezTo>
                    <a:cubicBezTo>
                      <a:pt x="43" y="128"/>
                      <a:pt x="43" y="128"/>
                      <a:pt x="43" y="128"/>
                    </a:cubicBezTo>
                    <a:cubicBezTo>
                      <a:pt x="45" y="128"/>
                      <a:pt x="45" y="128"/>
                      <a:pt x="45" y="128"/>
                    </a:cubicBezTo>
                    <a:cubicBezTo>
                      <a:pt x="44" y="127"/>
                      <a:pt x="44" y="127"/>
                      <a:pt x="44" y="127"/>
                    </a:cubicBezTo>
                    <a:cubicBezTo>
                      <a:pt x="43" y="128"/>
                      <a:pt x="43" y="128"/>
                      <a:pt x="43" y="128"/>
                    </a:cubicBezTo>
                    <a:cubicBezTo>
                      <a:pt x="45" y="128"/>
                      <a:pt x="45" y="128"/>
                      <a:pt x="45" y="128"/>
                    </a:cubicBezTo>
                    <a:cubicBezTo>
                      <a:pt x="44" y="127"/>
                      <a:pt x="44" y="127"/>
                      <a:pt x="44" y="127"/>
                    </a:cubicBezTo>
                    <a:cubicBezTo>
                      <a:pt x="45" y="128"/>
                      <a:pt x="45" y="128"/>
                      <a:pt x="45" y="128"/>
                    </a:cubicBezTo>
                    <a:cubicBezTo>
                      <a:pt x="45" y="127"/>
                      <a:pt x="45" y="127"/>
                      <a:pt x="45" y="127"/>
                    </a:cubicBezTo>
                    <a:cubicBezTo>
                      <a:pt x="3" y="107"/>
                      <a:pt x="3" y="107"/>
                      <a:pt x="3" y="107"/>
                    </a:cubicBezTo>
                    <a:cubicBezTo>
                      <a:pt x="3" y="107"/>
                      <a:pt x="2" y="107"/>
                      <a:pt x="1" y="108"/>
                    </a:cubicBezTo>
                    <a:cubicBezTo>
                      <a:pt x="1" y="108"/>
                      <a:pt x="1" y="109"/>
                      <a:pt x="2" y="110"/>
                    </a:cubicBezTo>
                    <a:cubicBezTo>
                      <a:pt x="43" y="136"/>
                      <a:pt x="43" y="136"/>
                      <a:pt x="43" y="136"/>
                    </a:cubicBezTo>
                    <a:cubicBezTo>
                      <a:pt x="44" y="135"/>
                      <a:pt x="44" y="135"/>
                      <a:pt x="44" y="135"/>
                    </a:cubicBezTo>
                    <a:cubicBezTo>
                      <a:pt x="43" y="134"/>
                      <a:pt x="43" y="134"/>
                      <a:pt x="43" y="134"/>
                    </a:cubicBezTo>
                    <a:cubicBezTo>
                      <a:pt x="44" y="134"/>
                      <a:pt x="44" y="134"/>
                      <a:pt x="44" y="134"/>
                    </a:cubicBezTo>
                    <a:cubicBezTo>
                      <a:pt x="44" y="133"/>
                      <a:pt x="44" y="133"/>
                      <a:pt x="44" y="133"/>
                    </a:cubicBezTo>
                    <a:cubicBezTo>
                      <a:pt x="44" y="133"/>
                      <a:pt x="43" y="133"/>
                      <a:pt x="43" y="134"/>
                    </a:cubicBezTo>
                    <a:cubicBezTo>
                      <a:pt x="44" y="134"/>
                      <a:pt x="44" y="134"/>
                      <a:pt x="44" y="134"/>
                    </a:cubicBezTo>
                    <a:cubicBezTo>
                      <a:pt x="44" y="133"/>
                      <a:pt x="44" y="133"/>
                      <a:pt x="44" y="133"/>
                    </a:cubicBezTo>
                    <a:cubicBezTo>
                      <a:pt x="44" y="134"/>
                      <a:pt x="44" y="134"/>
                      <a:pt x="44" y="134"/>
                    </a:cubicBezTo>
                    <a:cubicBezTo>
                      <a:pt x="44" y="133"/>
                      <a:pt x="44" y="133"/>
                      <a:pt x="44" y="133"/>
                    </a:cubicBezTo>
                    <a:cubicBezTo>
                      <a:pt x="44" y="133"/>
                      <a:pt x="44" y="133"/>
                      <a:pt x="44" y="133"/>
                    </a:cubicBezTo>
                    <a:cubicBezTo>
                      <a:pt x="44" y="134"/>
                      <a:pt x="44" y="134"/>
                      <a:pt x="44" y="134"/>
                    </a:cubicBezTo>
                    <a:cubicBezTo>
                      <a:pt x="44" y="133"/>
                      <a:pt x="44" y="133"/>
                      <a:pt x="44" y="133"/>
                    </a:cubicBezTo>
                    <a:cubicBezTo>
                      <a:pt x="44" y="134"/>
                      <a:pt x="44" y="134"/>
                      <a:pt x="44" y="134"/>
                    </a:cubicBezTo>
                    <a:cubicBezTo>
                      <a:pt x="44" y="133"/>
                      <a:pt x="44" y="133"/>
                      <a:pt x="44" y="133"/>
                    </a:cubicBezTo>
                    <a:cubicBezTo>
                      <a:pt x="44" y="133"/>
                      <a:pt x="44" y="133"/>
                      <a:pt x="44" y="133"/>
                    </a:cubicBezTo>
                    <a:cubicBezTo>
                      <a:pt x="44" y="134"/>
                      <a:pt x="44" y="134"/>
                      <a:pt x="44" y="134"/>
                    </a:cubicBezTo>
                    <a:cubicBezTo>
                      <a:pt x="44" y="133"/>
                      <a:pt x="44" y="133"/>
                      <a:pt x="44" y="133"/>
                    </a:cubicBezTo>
                    <a:cubicBezTo>
                      <a:pt x="44" y="133"/>
                      <a:pt x="44" y="133"/>
                      <a:pt x="44" y="133"/>
                    </a:cubicBezTo>
                    <a:cubicBezTo>
                      <a:pt x="41" y="132"/>
                      <a:pt x="31" y="127"/>
                      <a:pt x="22" y="123"/>
                    </a:cubicBezTo>
                    <a:cubicBezTo>
                      <a:pt x="17" y="121"/>
                      <a:pt x="13" y="119"/>
                      <a:pt x="10" y="117"/>
                    </a:cubicBezTo>
                    <a:cubicBezTo>
                      <a:pt x="8" y="116"/>
                      <a:pt x="7" y="116"/>
                      <a:pt x="6" y="115"/>
                    </a:cubicBezTo>
                    <a:cubicBezTo>
                      <a:pt x="6" y="115"/>
                      <a:pt x="5" y="115"/>
                      <a:pt x="5" y="115"/>
                    </a:cubicBezTo>
                    <a:cubicBezTo>
                      <a:pt x="5" y="114"/>
                      <a:pt x="5" y="114"/>
                      <a:pt x="5" y="114"/>
                    </a:cubicBezTo>
                    <a:cubicBezTo>
                      <a:pt x="5" y="114"/>
                      <a:pt x="5" y="114"/>
                      <a:pt x="5" y="114"/>
                    </a:cubicBezTo>
                    <a:cubicBezTo>
                      <a:pt x="4" y="114"/>
                      <a:pt x="4" y="114"/>
                      <a:pt x="4" y="114"/>
                    </a:cubicBezTo>
                    <a:cubicBezTo>
                      <a:pt x="4" y="114"/>
                      <a:pt x="4" y="114"/>
                      <a:pt x="4" y="114"/>
                    </a:cubicBezTo>
                    <a:cubicBezTo>
                      <a:pt x="4" y="114"/>
                      <a:pt x="4" y="114"/>
                      <a:pt x="4" y="114"/>
                    </a:cubicBezTo>
                    <a:cubicBezTo>
                      <a:pt x="3" y="114"/>
                      <a:pt x="3" y="115"/>
                      <a:pt x="3" y="115"/>
                    </a:cubicBezTo>
                    <a:cubicBezTo>
                      <a:pt x="2" y="116"/>
                      <a:pt x="3" y="117"/>
                      <a:pt x="3" y="117"/>
                    </a:cubicBezTo>
                    <a:cubicBezTo>
                      <a:pt x="3" y="117"/>
                      <a:pt x="6" y="118"/>
                      <a:pt x="9" y="121"/>
                    </a:cubicBezTo>
                    <a:cubicBezTo>
                      <a:pt x="15" y="124"/>
                      <a:pt x="23" y="129"/>
                      <a:pt x="30" y="133"/>
                    </a:cubicBezTo>
                    <a:cubicBezTo>
                      <a:pt x="34" y="135"/>
                      <a:pt x="37" y="137"/>
                      <a:pt x="39" y="139"/>
                    </a:cubicBezTo>
                    <a:cubicBezTo>
                      <a:pt x="40" y="140"/>
                      <a:pt x="41" y="140"/>
                      <a:pt x="42" y="141"/>
                    </a:cubicBezTo>
                    <a:cubicBezTo>
                      <a:pt x="42" y="141"/>
                      <a:pt x="42" y="141"/>
                      <a:pt x="42" y="141"/>
                    </a:cubicBezTo>
                    <a:cubicBezTo>
                      <a:pt x="42" y="141"/>
                      <a:pt x="42" y="141"/>
                      <a:pt x="42" y="141"/>
                    </a:cubicBezTo>
                    <a:cubicBezTo>
                      <a:pt x="43" y="141"/>
                      <a:pt x="43" y="141"/>
                      <a:pt x="43" y="141"/>
                    </a:cubicBezTo>
                    <a:cubicBezTo>
                      <a:pt x="42" y="141"/>
                      <a:pt x="42" y="141"/>
                      <a:pt x="42" y="141"/>
                    </a:cubicBezTo>
                    <a:cubicBezTo>
                      <a:pt x="42" y="141"/>
                      <a:pt x="42" y="141"/>
                      <a:pt x="42" y="141"/>
                    </a:cubicBezTo>
                    <a:cubicBezTo>
                      <a:pt x="43" y="141"/>
                      <a:pt x="43" y="141"/>
                      <a:pt x="43" y="141"/>
                    </a:cubicBezTo>
                    <a:cubicBezTo>
                      <a:pt x="42" y="141"/>
                      <a:pt x="42" y="141"/>
                      <a:pt x="42" y="141"/>
                    </a:cubicBezTo>
                    <a:cubicBezTo>
                      <a:pt x="43" y="141"/>
                      <a:pt x="43" y="141"/>
                      <a:pt x="43" y="141"/>
                    </a:cubicBezTo>
                    <a:cubicBezTo>
                      <a:pt x="42" y="141"/>
                      <a:pt x="42" y="141"/>
                      <a:pt x="42" y="141"/>
                    </a:cubicBezTo>
                    <a:cubicBezTo>
                      <a:pt x="42" y="141"/>
                      <a:pt x="42" y="141"/>
                      <a:pt x="42" y="141"/>
                    </a:cubicBezTo>
                    <a:cubicBezTo>
                      <a:pt x="43" y="141"/>
                      <a:pt x="43" y="141"/>
                      <a:pt x="43" y="141"/>
                    </a:cubicBezTo>
                    <a:cubicBezTo>
                      <a:pt x="42" y="141"/>
                      <a:pt x="42" y="141"/>
                      <a:pt x="42" y="141"/>
                    </a:cubicBezTo>
                    <a:cubicBezTo>
                      <a:pt x="44" y="141"/>
                      <a:pt x="44" y="141"/>
                      <a:pt x="44" y="141"/>
                    </a:cubicBezTo>
                    <a:cubicBezTo>
                      <a:pt x="42" y="140"/>
                      <a:pt x="42" y="140"/>
                      <a:pt x="42" y="140"/>
                    </a:cubicBezTo>
                    <a:cubicBezTo>
                      <a:pt x="42" y="141"/>
                      <a:pt x="42" y="141"/>
                      <a:pt x="42" y="141"/>
                    </a:cubicBezTo>
                    <a:cubicBezTo>
                      <a:pt x="44" y="141"/>
                      <a:pt x="44" y="141"/>
                      <a:pt x="44" y="141"/>
                    </a:cubicBezTo>
                    <a:cubicBezTo>
                      <a:pt x="42" y="140"/>
                      <a:pt x="42" y="140"/>
                      <a:pt x="42" y="140"/>
                    </a:cubicBezTo>
                    <a:cubicBezTo>
                      <a:pt x="44" y="141"/>
                      <a:pt x="44" y="141"/>
                      <a:pt x="44" y="141"/>
                    </a:cubicBezTo>
                    <a:cubicBezTo>
                      <a:pt x="44" y="139"/>
                      <a:pt x="44" y="139"/>
                      <a:pt x="44" y="139"/>
                    </a:cubicBezTo>
                    <a:cubicBezTo>
                      <a:pt x="44" y="139"/>
                      <a:pt x="35" y="134"/>
                      <a:pt x="25" y="130"/>
                    </a:cubicBezTo>
                    <a:cubicBezTo>
                      <a:pt x="20" y="127"/>
                      <a:pt x="15" y="125"/>
                      <a:pt x="11" y="123"/>
                    </a:cubicBezTo>
                    <a:cubicBezTo>
                      <a:pt x="9" y="122"/>
                      <a:pt x="8" y="121"/>
                      <a:pt x="6" y="121"/>
                    </a:cubicBezTo>
                    <a:cubicBezTo>
                      <a:pt x="6" y="121"/>
                      <a:pt x="5" y="120"/>
                      <a:pt x="5" y="120"/>
                    </a:cubicBezTo>
                    <a:cubicBezTo>
                      <a:pt x="4" y="120"/>
                      <a:pt x="4" y="120"/>
                      <a:pt x="4" y="120"/>
                    </a:cubicBezTo>
                    <a:cubicBezTo>
                      <a:pt x="4" y="120"/>
                      <a:pt x="4" y="120"/>
                      <a:pt x="4" y="120"/>
                    </a:cubicBezTo>
                    <a:cubicBezTo>
                      <a:pt x="3" y="120"/>
                      <a:pt x="3" y="120"/>
                      <a:pt x="3" y="120"/>
                    </a:cubicBezTo>
                    <a:cubicBezTo>
                      <a:pt x="3" y="120"/>
                      <a:pt x="3" y="120"/>
                      <a:pt x="2" y="121"/>
                    </a:cubicBezTo>
                    <a:cubicBezTo>
                      <a:pt x="2" y="121"/>
                      <a:pt x="2" y="122"/>
                      <a:pt x="3" y="123"/>
                    </a:cubicBezTo>
                    <a:cubicBezTo>
                      <a:pt x="43" y="148"/>
                      <a:pt x="43" y="148"/>
                      <a:pt x="43" y="148"/>
                    </a:cubicBezTo>
                    <a:cubicBezTo>
                      <a:pt x="43" y="146"/>
                      <a:pt x="43" y="146"/>
                      <a:pt x="43" y="146"/>
                    </a:cubicBezTo>
                    <a:cubicBezTo>
                      <a:pt x="42" y="145"/>
                      <a:pt x="42" y="145"/>
                      <a:pt x="42" y="145"/>
                    </a:cubicBezTo>
                    <a:cubicBezTo>
                      <a:pt x="43" y="146"/>
                      <a:pt x="43" y="146"/>
                      <a:pt x="43" y="146"/>
                    </a:cubicBezTo>
                    <a:cubicBezTo>
                      <a:pt x="43" y="145"/>
                      <a:pt x="43" y="145"/>
                      <a:pt x="43" y="145"/>
                    </a:cubicBezTo>
                    <a:cubicBezTo>
                      <a:pt x="42" y="145"/>
                      <a:pt x="42" y="145"/>
                      <a:pt x="42" y="145"/>
                    </a:cubicBezTo>
                    <a:cubicBezTo>
                      <a:pt x="43" y="146"/>
                      <a:pt x="43" y="146"/>
                      <a:pt x="43" y="146"/>
                    </a:cubicBezTo>
                    <a:cubicBezTo>
                      <a:pt x="43" y="145"/>
                      <a:pt x="43" y="145"/>
                      <a:pt x="43" y="145"/>
                    </a:cubicBezTo>
                    <a:cubicBezTo>
                      <a:pt x="43" y="146"/>
                      <a:pt x="43" y="146"/>
                      <a:pt x="43" y="146"/>
                    </a:cubicBezTo>
                    <a:cubicBezTo>
                      <a:pt x="43" y="145"/>
                      <a:pt x="43" y="145"/>
                      <a:pt x="43" y="145"/>
                    </a:cubicBezTo>
                    <a:cubicBezTo>
                      <a:pt x="43" y="145"/>
                      <a:pt x="43" y="145"/>
                      <a:pt x="43" y="145"/>
                    </a:cubicBezTo>
                    <a:cubicBezTo>
                      <a:pt x="43" y="146"/>
                      <a:pt x="43" y="146"/>
                      <a:pt x="43" y="146"/>
                    </a:cubicBezTo>
                    <a:cubicBezTo>
                      <a:pt x="43" y="145"/>
                      <a:pt x="43" y="145"/>
                      <a:pt x="43" y="145"/>
                    </a:cubicBezTo>
                    <a:cubicBezTo>
                      <a:pt x="43" y="146"/>
                      <a:pt x="43" y="146"/>
                      <a:pt x="43" y="146"/>
                    </a:cubicBezTo>
                    <a:cubicBezTo>
                      <a:pt x="44" y="145"/>
                      <a:pt x="44" y="145"/>
                      <a:pt x="44" y="145"/>
                    </a:cubicBezTo>
                    <a:cubicBezTo>
                      <a:pt x="43" y="145"/>
                      <a:pt x="43" y="145"/>
                      <a:pt x="43" y="145"/>
                    </a:cubicBezTo>
                    <a:cubicBezTo>
                      <a:pt x="43" y="146"/>
                      <a:pt x="43" y="146"/>
                      <a:pt x="43" y="146"/>
                    </a:cubicBezTo>
                    <a:cubicBezTo>
                      <a:pt x="44" y="145"/>
                      <a:pt x="44" y="145"/>
                      <a:pt x="44" y="145"/>
                    </a:cubicBezTo>
                    <a:cubicBezTo>
                      <a:pt x="44" y="145"/>
                      <a:pt x="44" y="145"/>
                      <a:pt x="44" y="145"/>
                    </a:cubicBezTo>
                    <a:cubicBezTo>
                      <a:pt x="43" y="145"/>
                      <a:pt x="42" y="144"/>
                      <a:pt x="41" y="144"/>
                    </a:cubicBezTo>
                    <a:cubicBezTo>
                      <a:pt x="37" y="142"/>
                      <a:pt x="27" y="137"/>
                      <a:pt x="19" y="134"/>
                    </a:cubicBezTo>
                    <a:cubicBezTo>
                      <a:pt x="11" y="130"/>
                      <a:pt x="4" y="126"/>
                      <a:pt x="4" y="126"/>
                    </a:cubicBezTo>
                    <a:cubicBezTo>
                      <a:pt x="3" y="126"/>
                      <a:pt x="3" y="126"/>
                      <a:pt x="2" y="127"/>
                    </a:cubicBezTo>
                    <a:cubicBezTo>
                      <a:pt x="2" y="127"/>
                      <a:pt x="2" y="128"/>
                      <a:pt x="2" y="128"/>
                    </a:cubicBezTo>
                    <a:cubicBezTo>
                      <a:pt x="2" y="128"/>
                      <a:pt x="2" y="129"/>
                      <a:pt x="2" y="129"/>
                    </a:cubicBezTo>
                    <a:cubicBezTo>
                      <a:pt x="3" y="129"/>
                      <a:pt x="3" y="129"/>
                      <a:pt x="3" y="129"/>
                    </a:cubicBezTo>
                    <a:cubicBezTo>
                      <a:pt x="3" y="130"/>
                      <a:pt x="4" y="130"/>
                      <a:pt x="5" y="131"/>
                    </a:cubicBezTo>
                    <a:cubicBezTo>
                      <a:pt x="15" y="137"/>
                      <a:pt x="43" y="154"/>
                      <a:pt x="43" y="154"/>
                    </a:cubicBezTo>
                    <a:cubicBezTo>
                      <a:pt x="44" y="153"/>
                      <a:pt x="44" y="153"/>
                      <a:pt x="44" y="153"/>
                    </a:cubicBezTo>
                    <a:cubicBezTo>
                      <a:pt x="42" y="152"/>
                      <a:pt x="42" y="152"/>
                      <a:pt x="42" y="152"/>
                    </a:cubicBezTo>
                    <a:cubicBezTo>
                      <a:pt x="43" y="153"/>
                      <a:pt x="43" y="153"/>
                      <a:pt x="43" y="153"/>
                    </a:cubicBezTo>
                    <a:cubicBezTo>
                      <a:pt x="43" y="152"/>
                      <a:pt x="43" y="152"/>
                      <a:pt x="43" y="152"/>
                    </a:cubicBezTo>
                    <a:cubicBezTo>
                      <a:pt x="43" y="152"/>
                      <a:pt x="43" y="152"/>
                      <a:pt x="42" y="152"/>
                    </a:cubicBezTo>
                    <a:cubicBezTo>
                      <a:pt x="43" y="153"/>
                      <a:pt x="43" y="153"/>
                      <a:pt x="43" y="153"/>
                    </a:cubicBezTo>
                    <a:cubicBezTo>
                      <a:pt x="43" y="152"/>
                      <a:pt x="43" y="152"/>
                      <a:pt x="43" y="152"/>
                    </a:cubicBezTo>
                    <a:cubicBezTo>
                      <a:pt x="43" y="153"/>
                      <a:pt x="43" y="153"/>
                      <a:pt x="43" y="153"/>
                    </a:cubicBezTo>
                    <a:cubicBezTo>
                      <a:pt x="43" y="151"/>
                      <a:pt x="43" y="151"/>
                      <a:pt x="43" y="151"/>
                    </a:cubicBezTo>
                    <a:cubicBezTo>
                      <a:pt x="43" y="152"/>
                      <a:pt x="43" y="152"/>
                      <a:pt x="43" y="152"/>
                    </a:cubicBezTo>
                    <a:cubicBezTo>
                      <a:pt x="43" y="153"/>
                      <a:pt x="43" y="153"/>
                      <a:pt x="43" y="153"/>
                    </a:cubicBezTo>
                    <a:cubicBezTo>
                      <a:pt x="43" y="151"/>
                      <a:pt x="43" y="151"/>
                      <a:pt x="43" y="151"/>
                    </a:cubicBezTo>
                    <a:cubicBezTo>
                      <a:pt x="43" y="152"/>
                      <a:pt x="43" y="152"/>
                      <a:pt x="43" y="152"/>
                    </a:cubicBezTo>
                    <a:cubicBezTo>
                      <a:pt x="44" y="151"/>
                      <a:pt x="44" y="151"/>
                      <a:pt x="44" y="151"/>
                    </a:cubicBezTo>
                    <a:cubicBezTo>
                      <a:pt x="43" y="151"/>
                      <a:pt x="43" y="151"/>
                      <a:pt x="43" y="151"/>
                    </a:cubicBezTo>
                    <a:cubicBezTo>
                      <a:pt x="43" y="152"/>
                      <a:pt x="43" y="152"/>
                      <a:pt x="43" y="152"/>
                    </a:cubicBezTo>
                    <a:cubicBezTo>
                      <a:pt x="44" y="151"/>
                      <a:pt x="44" y="151"/>
                      <a:pt x="44" y="151"/>
                    </a:cubicBezTo>
                    <a:cubicBezTo>
                      <a:pt x="44" y="151"/>
                      <a:pt x="44" y="151"/>
                      <a:pt x="44" y="151"/>
                    </a:cubicBezTo>
                    <a:cubicBezTo>
                      <a:pt x="43" y="151"/>
                      <a:pt x="42" y="151"/>
                      <a:pt x="41" y="150"/>
                    </a:cubicBezTo>
                    <a:cubicBezTo>
                      <a:pt x="36" y="148"/>
                      <a:pt x="27" y="143"/>
                      <a:pt x="19" y="139"/>
                    </a:cubicBezTo>
                    <a:cubicBezTo>
                      <a:pt x="15" y="137"/>
                      <a:pt x="12" y="135"/>
                      <a:pt x="9" y="134"/>
                    </a:cubicBezTo>
                    <a:cubicBezTo>
                      <a:pt x="8" y="133"/>
                      <a:pt x="6" y="132"/>
                      <a:pt x="6" y="132"/>
                    </a:cubicBezTo>
                    <a:cubicBezTo>
                      <a:pt x="5" y="132"/>
                      <a:pt x="5" y="132"/>
                      <a:pt x="5" y="131"/>
                    </a:cubicBezTo>
                    <a:cubicBezTo>
                      <a:pt x="4" y="131"/>
                      <a:pt x="4" y="131"/>
                      <a:pt x="4" y="131"/>
                    </a:cubicBezTo>
                    <a:cubicBezTo>
                      <a:pt x="4" y="131"/>
                      <a:pt x="4" y="131"/>
                      <a:pt x="4" y="131"/>
                    </a:cubicBezTo>
                    <a:cubicBezTo>
                      <a:pt x="4" y="131"/>
                      <a:pt x="4" y="131"/>
                      <a:pt x="4" y="131"/>
                    </a:cubicBezTo>
                    <a:cubicBezTo>
                      <a:pt x="4" y="131"/>
                      <a:pt x="4" y="131"/>
                      <a:pt x="4" y="131"/>
                    </a:cubicBezTo>
                    <a:cubicBezTo>
                      <a:pt x="3" y="131"/>
                      <a:pt x="3" y="131"/>
                      <a:pt x="3" y="131"/>
                    </a:cubicBezTo>
                    <a:cubicBezTo>
                      <a:pt x="2" y="132"/>
                      <a:pt x="2" y="132"/>
                      <a:pt x="2" y="132"/>
                    </a:cubicBezTo>
                    <a:cubicBezTo>
                      <a:pt x="2" y="133"/>
                      <a:pt x="2" y="134"/>
                      <a:pt x="3" y="134"/>
                    </a:cubicBezTo>
                    <a:cubicBezTo>
                      <a:pt x="42" y="159"/>
                      <a:pt x="42" y="159"/>
                      <a:pt x="42" y="159"/>
                    </a:cubicBezTo>
                    <a:cubicBezTo>
                      <a:pt x="43" y="157"/>
                      <a:pt x="43" y="157"/>
                      <a:pt x="43" y="157"/>
                    </a:cubicBezTo>
                    <a:cubicBezTo>
                      <a:pt x="42" y="156"/>
                      <a:pt x="42" y="156"/>
                      <a:pt x="42" y="156"/>
                    </a:cubicBezTo>
                    <a:cubicBezTo>
                      <a:pt x="43" y="157"/>
                      <a:pt x="43" y="157"/>
                      <a:pt x="43" y="157"/>
                    </a:cubicBezTo>
                    <a:cubicBezTo>
                      <a:pt x="43" y="156"/>
                      <a:pt x="43" y="156"/>
                      <a:pt x="43" y="156"/>
                    </a:cubicBezTo>
                    <a:cubicBezTo>
                      <a:pt x="42" y="156"/>
                      <a:pt x="42" y="156"/>
                      <a:pt x="42" y="156"/>
                    </a:cubicBezTo>
                    <a:cubicBezTo>
                      <a:pt x="43" y="157"/>
                      <a:pt x="43" y="157"/>
                      <a:pt x="43" y="157"/>
                    </a:cubicBezTo>
                    <a:cubicBezTo>
                      <a:pt x="43" y="156"/>
                      <a:pt x="43" y="156"/>
                      <a:pt x="43" y="156"/>
                    </a:cubicBezTo>
                    <a:cubicBezTo>
                      <a:pt x="43" y="157"/>
                      <a:pt x="43" y="157"/>
                      <a:pt x="43" y="157"/>
                    </a:cubicBezTo>
                    <a:cubicBezTo>
                      <a:pt x="43" y="156"/>
                      <a:pt x="43" y="156"/>
                      <a:pt x="43" y="156"/>
                    </a:cubicBezTo>
                    <a:cubicBezTo>
                      <a:pt x="43" y="156"/>
                      <a:pt x="43" y="156"/>
                      <a:pt x="43" y="156"/>
                    </a:cubicBezTo>
                    <a:cubicBezTo>
                      <a:pt x="43" y="157"/>
                      <a:pt x="43" y="157"/>
                      <a:pt x="43" y="157"/>
                    </a:cubicBezTo>
                    <a:cubicBezTo>
                      <a:pt x="43" y="156"/>
                      <a:pt x="43" y="156"/>
                      <a:pt x="43" y="156"/>
                    </a:cubicBezTo>
                    <a:cubicBezTo>
                      <a:pt x="43" y="156"/>
                      <a:pt x="43" y="156"/>
                      <a:pt x="43" y="156"/>
                    </a:cubicBezTo>
                    <a:cubicBezTo>
                      <a:pt x="43" y="156"/>
                      <a:pt x="43" y="156"/>
                      <a:pt x="43" y="156"/>
                    </a:cubicBezTo>
                    <a:cubicBezTo>
                      <a:pt x="43" y="156"/>
                      <a:pt x="43" y="156"/>
                      <a:pt x="43" y="156"/>
                    </a:cubicBezTo>
                    <a:cubicBezTo>
                      <a:pt x="43" y="156"/>
                      <a:pt x="43" y="156"/>
                      <a:pt x="43" y="156"/>
                    </a:cubicBezTo>
                    <a:cubicBezTo>
                      <a:pt x="43" y="156"/>
                      <a:pt x="43" y="156"/>
                      <a:pt x="43" y="156"/>
                    </a:cubicBezTo>
                    <a:cubicBezTo>
                      <a:pt x="43" y="156"/>
                      <a:pt x="42" y="155"/>
                      <a:pt x="41" y="155"/>
                    </a:cubicBezTo>
                    <a:cubicBezTo>
                      <a:pt x="36" y="153"/>
                      <a:pt x="28" y="149"/>
                      <a:pt x="20" y="145"/>
                    </a:cubicBezTo>
                    <a:cubicBezTo>
                      <a:pt x="16" y="143"/>
                      <a:pt x="12" y="141"/>
                      <a:pt x="9" y="139"/>
                    </a:cubicBezTo>
                    <a:cubicBezTo>
                      <a:pt x="8" y="139"/>
                      <a:pt x="7" y="138"/>
                      <a:pt x="6" y="138"/>
                    </a:cubicBezTo>
                    <a:cubicBezTo>
                      <a:pt x="5" y="137"/>
                      <a:pt x="5" y="137"/>
                      <a:pt x="5" y="137"/>
                    </a:cubicBezTo>
                    <a:cubicBezTo>
                      <a:pt x="4" y="137"/>
                      <a:pt x="4" y="137"/>
                      <a:pt x="4" y="137"/>
                    </a:cubicBezTo>
                    <a:cubicBezTo>
                      <a:pt x="4" y="137"/>
                      <a:pt x="4" y="137"/>
                      <a:pt x="4" y="137"/>
                    </a:cubicBezTo>
                    <a:cubicBezTo>
                      <a:pt x="3" y="137"/>
                      <a:pt x="3" y="137"/>
                      <a:pt x="3" y="137"/>
                    </a:cubicBezTo>
                    <a:cubicBezTo>
                      <a:pt x="3" y="137"/>
                      <a:pt x="3" y="137"/>
                      <a:pt x="2" y="138"/>
                    </a:cubicBezTo>
                    <a:cubicBezTo>
                      <a:pt x="2" y="138"/>
                      <a:pt x="2" y="138"/>
                      <a:pt x="2" y="139"/>
                    </a:cubicBezTo>
                    <a:cubicBezTo>
                      <a:pt x="2" y="139"/>
                      <a:pt x="3" y="139"/>
                      <a:pt x="3" y="140"/>
                    </a:cubicBezTo>
                    <a:cubicBezTo>
                      <a:pt x="3" y="140"/>
                      <a:pt x="6" y="141"/>
                      <a:pt x="9" y="143"/>
                    </a:cubicBezTo>
                    <a:cubicBezTo>
                      <a:pt x="15" y="147"/>
                      <a:pt x="24" y="152"/>
                      <a:pt x="31" y="157"/>
                    </a:cubicBezTo>
                    <a:cubicBezTo>
                      <a:pt x="35" y="159"/>
                      <a:pt x="38" y="161"/>
                      <a:pt x="40" y="162"/>
                    </a:cubicBezTo>
                    <a:cubicBezTo>
                      <a:pt x="41" y="163"/>
                      <a:pt x="42" y="164"/>
                      <a:pt x="43" y="164"/>
                    </a:cubicBezTo>
                    <a:cubicBezTo>
                      <a:pt x="43" y="165"/>
                      <a:pt x="43" y="165"/>
                      <a:pt x="43" y="165"/>
                    </a:cubicBezTo>
                    <a:cubicBezTo>
                      <a:pt x="43" y="165"/>
                      <a:pt x="43" y="165"/>
                      <a:pt x="43" y="165"/>
                    </a:cubicBezTo>
                    <a:cubicBezTo>
                      <a:pt x="44" y="164"/>
                      <a:pt x="44" y="164"/>
                      <a:pt x="44" y="164"/>
                    </a:cubicBezTo>
                    <a:cubicBezTo>
                      <a:pt x="43" y="165"/>
                      <a:pt x="43" y="165"/>
                      <a:pt x="43" y="165"/>
                    </a:cubicBezTo>
                    <a:cubicBezTo>
                      <a:pt x="43" y="165"/>
                      <a:pt x="43" y="165"/>
                      <a:pt x="43" y="165"/>
                    </a:cubicBezTo>
                    <a:cubicBezTo>
                      <a:pt x="44" y="164"/>
                      <a:pt x="44" y="164"/>
                      <a:pt x="44" y="164"/>
                    </a:cubicBezTo>
                    <a:cubicBezTo>
                      <a:pt x="43" y="165"/>
                      <a:pt x="43" y="165"/>
                      <a:pt x="43" y="165"/>
                    </a:cubicBezTo>
                    <a:cubicBezTo>
                      <a:pt x="45" y="164"/>
                      <a:pt x="45" y="164"/>
                      <a:pt x="45" y="164"/>
                    </a:cubicBezTo>
                    <a:cubicBezTo>
                      <a:pt x="43" y="164"/>
                      <a:pt x="43" y="164"/>
                      <a:pt x="43" y="164"/>
                    </a:cubicBezTo>
                    <a:cubicBezTo>
                      <a:pt x="43" y="165"/>
                      <a:pt x="43" y="165"/>
                      <a:pt x="43" y="165"/>
                    </a:cubicBezTo>
                    <a:cubicBezTo>
                      <a:pt x="45" y="164"/>
                      <a:pt x="45" y="164"/>
                      <a:pt x="45" y="164"/>
                    </a:cubicBezTo>
                    <a:cubicBezTo>
                      <a:pt x="43" y="164"/>
                      <a:pt x="43" y="164"/>
                      <a:pt x="43" y="164"/>
                    </a:cubicBezTo>
                    <a:cubicBezTo>
                      <a:pt x="45" y="164"/>
                      <a:pt x="45" y="164"/>
                      <a:pt x="45" y="164"/>
                    </a:cubicBezTo>
                    <a:cubicBezTo>
                      <a:pt x="43" y="163"/>
                      <a:pt x="43" y="163"/>
                      <a:pt x="43" y="163"/>
                    </a:cubicBezTo>
                    <a:cubicBezTo>
                      <a:pt x="43" y="164"/>
                      <a:pt x="43" y="164"/>
                      <a:pt x="43" y="164"/>
                    </a:cubicBezTo>
                    <a:cubicBezTo>
                      <a:pt x="45" y="164"/>
                      <a:pt x="45" y="164"/>
                      <a:pt x="45" y="164"/>
                    </a:cubicBezTo>
                    <a:cubicBezTo>
                      <a:pt x="43" y="163"/>
                      <a:pt x="43" y="163"/>
                      <a:pt x="43" y="163"/>
                    </a:cubicBezTo>
                    <a:cubicBezTo>
                      <a:pt x="45" y="164"/>
                      <a:pt x="45" y="164"/>
                      <a:pt x="45" y="164"/>
                    </a:cubicBezTo>
                    <a:cubicBezTo>
                      <a:pt x="45" y="163"/>
                      <a:pt x="45" y="163"/>
                      <a:pt x="45" y="163"/>
                    </a:cubicBezTo>
                    <a:cubicBezTo>
                      <a:pt x="4" y="144"/>
                      <a:pt x="4" y="144"/>
                      <a:pt x="4" y="144"/>
                    </a:cubicBezTo>
                    <a:cubicBezTo>
                      <a:pt x="3" y="144"/>
                      <a:pt x="2" y="144"/>
                      <a:pt x="2" y="145"/>
                    </a:cubicBezTo>
                    <a:cubicBezTo>
                      <a:pt x="1" y="145"/>
                      <a:pt x="2" y="146"/>
                      <a:pt x="2" y="147"/>
                    </a:cubicBezTo>
                    <a:cubicBezTo>
                      <a:pt x="21" y="158"/>
                      <a:pt x="21" y="158"/>
                      <a:pt x="21" y="158"/>
                    </a:cubicBezTo>
                    <a:cubicBezTo>
                      <a:pt x="4" y="150"/>
                      <a:pt x="4" y="150"/>
                      <a:pt x="4" y="150"/>
                    </a:cubicBezTo>
                    <a:cubicBezTo>
                      <a:pt x="3" y="150"/>
                      <a:pt x="2" y="150"/>
                      <a:pt x="2" y="150"/>
                    </a:cubicBezTo>
                    <a:cubicBezTo>
                      <a:pt x="2" y="151"/>
                      <a:pt x="2" y="151"/>
                      <a:pt x="2" y="151"/>
                    </a:cubicBezTo>
                    <a:cubicBezTo>
                      <a:pt x="2" y="152"/>
                      <a:pt x="2" y="152"/>
                      <a:pt x="2" y="152"/>
                    </a:cubicBezTo>
                    <a:cubicBezTo>
                      <a:pt x="2" y="153"/>
                      <a:pt x="3" y="153"/>
                      <a:pt x="3" y="153"/>
                    </a:cubicBezTo>
                    <a:cubicBezTo>
                      <a:pt x="5" y="155"/>
                      <a:pt x="8" y="157"/>
                      <a:pt x="12" y="159"/>
                    </a:cubicBezTo>
                    <a:cubicBezTo>
                      <a:pt x="24" y="167"/>
                      <a:pt x="43" y="178"/>
                      <a:pt x="43" y="178"/>
                    </a:cubicBezTo>
                    <a:cubicBezTo>
                      <a:pt x="43" y="176"/>
                      <a:pt x="43" y="176"/>
                      <a:pt x="43" y="176"/>
                    </a:cubicBezTo>
                    <a:cubicBezTo>
                      <a:pt x="42" y="176"/>
                      <a:pt x="42" y="176"/>
                      <a:pt x="42" y="176"/>
                    </a:cubicBezTo>
                    <a:cubicBezTo>
                      <a:pt x="43" y="176"/>
                      <a:pt x="43" y="176"/>
                      <a:pt x="43" y="176"/>
                    </a:cubicBezTo>
                    <a:cubicBezTo>
                      <a:pt x="43" y="175"/>
                      <a:pt x="43" y="175"/>
                      <a:pt x="43" y="175"/>
                    </a:cubicBezTo>
                    <a:cubicBezTo>
                      <a:pt x="43" y="175"/>
                      <a:pt x="42" y="175"/>
                      <a:pt x="42" y="176"/>
                    </a:cubicBezTo>
                    <a:cubicBezTo>
                      <a:pt x="43" y="176"/>
                      <a:pt x="43" y="176"/>
                      <a:pt x="43" y="176"/>
                    </a:cubicBezTo>
                    <a:cubicBezTo>
                      <a:pt x="43" y="175"/>
                      <a:pt x="43" y="175"/>
                      <a:pt x="43" y="175"/>
                    </a:cubicBezTo>
                    <a:cubicBezTo>
                      <a:pt x="43" y="176"/>
                      <a:pt x="43" y="176"/>
                      <a:pt x="43" y="176"/>
                    </a:cubicBezTo>
                    <a:cubicBezTo>
                      <a:pt x="43" y="175"/>
                      <a:pt x="43" y="175"/>
                      <a:pt x="43" y="175"/>
                    </a:cubicBezTo>
                    <a:cubicBezTo>
                      <a:pt x="43" y="175"/>
                      <a:pt x="43" y="175"/>
                      <a:pt x="43" y="175"/>
                    </a:cubicBezTo>
                    <a:cubicBezTo>
                      <a:pt x="43" y="176"/>
                      <a:pt x="43" y="176"/>
                      <a:pt x="43" y="176"/>
                    </a:cubicBezTo>
                    <a:cubicBezTo>
                      <a:pt x="43" y="175"/>
                      <a:pt x="43" y="175"/>
                      <a:pt x="43" y="175"/>
                    </a:cubicBezTo>
                    <a:cubicBezTo>
                      <a:pt x="43" y="176"/>
                      <a:pt x="43" y="176"/>
                      <a:pt x="43" y="176"/>
                    </a:cubicBezTo>
                    <a:cubicBezTo>
                      <a:pt x="43" y="175"/>
                      <a:pt x="43" y="175"/>
                      <a:pt x="43" y="175"/>
                    </a:cubicBezTo>
                    <a:cubicBezTo>
                      <a:pt x="43" y="175"/>
                      <a:pt x="43" y="175"/>
                      <a:pt x="43" y="175"/>
                    </a:cubicBezTo>
                    <a:cubicBezTo>
                      <a:pt x="43" y="176"/>
                      <a:pt x="43" y="176"/>
                      <a:pt x="43" y="176"/>
                    </a:cubicBezTo>
                    <a:cubicBezTo>
                      <a:pt x="43" y="175"/>
                      <a:pt x="43" y="175"/>
                      <a:pt x="43" y="175"/>
                    </a:cubicBezTo>
                    <a:cubicBezTo>
                      <a:pt x="43" y="175"/>
                      <a:pt x="42" y="175"/>
                      <a:pt x="41" y="174"/>
                    </a:cubicBezTo>
                    <a:cubicBezTo>
                      <a:pt x="37" y="172"/>
                      <a:pt x="27" y="167"/>
                      <a:pt x="19" y="163"/>
                    </a:cubicBezTo>
                    <a:cubicBezTo>
                      <a:pt x="15" y="161"/>
                      <a:pt x="11" y="159"/>
                      <a:pt x="8" y="158"/>
                    </a:cubicBezTo>
                    <a:cubicBezTo>
                      <a:pt x="7" y="157"/>
                      <a:pt x="6" y="157"/>
                      <a:pt x="5" y="156"/>
                    </a:cubicBezTo>
                    <a:cubicBezTo>
                      <a:pt x="5" y="156"/>
                      <a:pt x="4" y="156"/>
                      <a:pt x="4" y="156"/>
                    </a:cubicBezTo>
                    <a:cubicBezTo>
                      <a:pt x="4" y="156"/>
                      <a:pt x="4" y="156"/>
                      <a:pt x="4" y="156"/>
                    </a:cubicBezTo>
                    <a:cubicBezTo>
                      <a:pt x="4" y="156"/>
                      <a:pt x="4" y="156"/>
                      <a:pt x="4" y="156"/>
                    </a:cubicBezTo>
                    <a:cubicBezTo>
                      <a:pt x="4" y="156"/>
                      <a:pt x="4" y="156"/>
                      <a:pt x="4" y="156"/>
                    </a:cubicBezTo>
                    <a:cubicBezTo>
                      <a:pt x="4" y="156"/>
                      <a:pt x="4" y="156"/>
                      <a:pt x="4" y="156"/>
                    </a:cubicBezTo>
                    <a:cubicBezTo>
                      <a:pt x="4" y="156"/>
                      <a:pt x="4" y="156"/>
                      <a:pt x="4" y="156"/>
                    </a:cubicBezTo>
                    <a:cubicBezTo>
                      <a:pt x="4" y="156"/>
                      <a:pt x="4" y="156"/>
                      <a:pt x="4" y="156"/>
                    </a:cubicBezTo>
                    <a:cubicBezTo>
                      <a:pt x="3" y="155"/>
                      <a:pt x="3" y="155"/>
                      <a:pt x="3" y="155"/>
                    </a:cubicBezTo>
                    <a:cubicBezTo>
                      <a:pt x="3" y="155"/>
                      <a:pt x="2" y="156"/>
                      <a:pt x="2" y="156"/>
                    </a:cubicBezTo>
                    <a:cubicBezTo>
                      <a:pt x="2" y="157"/>
                      <a:pt x="2" y="157"/>
                      <a:pt x="2" y="157"/>
                    </a:cubicBezTo>
                    <a:cubicBezTo>
                      <a:pt x="2" y="158"/>
                      <a:pt x="2" y="158"/>
                      <a:pt x="2" y="158"/>
                    </a:cubicBezTo>
                    <a:cubicBezTo>
                      <a:pt x="2" y="159"/>
                      <a:pt x="3" y="159"/>
                      <a:pt x="3" y="159"/>
                    </a:cubicBezTo>
                    <a:cubicBezTo>
                      <a:pt x="5" y="160"/>
                      <a:pt x="8" y="163"/>
                      <a:pt x="12" y="165"/>
                    </a:cubicBezTo>
                    <a:cubicBezTo>
                      <a:pt x="24" y="173"/>
                      <a:pt x="42" y="183"/>
                      <a:pt x="43" y="183"/>
                    </a:cubicBezTo>
                    <a:cubicBezTo>
                      <a:pt x="43" y="182"/>
                      <a:pt x="43" y="182"/>
                      <a:pt x="43" y="182"/>
                    </a:cubicBezTo>
                    <a:cubicBezTo>
                      <a:pt x="42" y="181"/>
                      <a:pt x="42" y="181"/>
                      <a:pt x="42" y="181"/>
                    </a:cubicBezTo>
                    <a:cubicBezTo>
                      <a:pt x="43" y="182"/>
                      <a:pt x="43" y="182"/>
                      <a:pt x="43" y="182"/>
                    </a:cubicBezTo>
                    <a:cubicBezTo>
                      <a:pt x="43" y="181"/>
                      <a:pt x="43" y="181"/>
                      <a:pt x="43" y="181"/>
                    </a:cubicBezTo>
                    <a:cubicBezTo>
                      <a:pt x="42" y="181"/>
                      <a:pt x="42" y="181"/>
                      <a:pt x="42" y="181"/>
                    </a:cubicBezTo>
                    <a:cubicBezTo>
                      <a:pt x="43" y="182"/>
                      <a:pt x="43" y="182"/>
                      <a:pt x="43" y="182"/>
                    </a:cubicBezTo>
                    <a:cubicBezTo>
                      <a:pt x="43" y="181"/>
                      <a:pt x="43" y="181"/>
                      <a:pt x="43" y="181"/>
                    </a:cubicBezTo>
                    <a:cubicBezTo>
                      <a:pt x="43" y="182"/>
                      <a:pt x="43" y="182"/>
                      <a:pt x="43" y="182"/>
                    </a:cubicBezTo>
                    <a:cubicBezTo>
                      <a:pt x="43" y="181"/>
                      <a:pt x="43" y="181"/>
                      <a:pt x="43" y="181"/>
                    </a:cubicBezTo>
                    <a:cubicBezTo>
                      <a:pt x="43" y="181"/>
                      <a:pt x="43" y="181"/>
                      <a:pt x="43" y="181"/>
                    </a:cubicBezTo>
                    <a:cubicBezTo>
                      <a:pt x="43" y="182"/>
                      <a:pt x="43" y="182"/>
                      <a:pt x="43" y="182"/>
                    </a:cubicBezTo>
                    <a:cubicBezTo>
                      <a:pt x="43" y="181"/>
                      <a:pt x="43" y="181"/>
                      <a:pt x="43" y="181"/>
                    </a:cubicBezTo>
                    <a:cubicBezTo>
                      <a:pt x="43" y="181"/>
                      <a:pt x="43" y="181"/>
                      <a:pt x="43" y="181"/>
                    </a:cubicBezTo>
                    <a:cubicBezTo>
                      <a:pt x="43" y="181"/>
                      <a:pt x="43" y="181"/>
                      <a:pt x="43" y="181"/>
                    </a:cubicBezTo>
                    <a:cubicBezTo>
                      <a:pt x="43" y="181"/>
                      <a:pt x="43" y="181"/>
                      <a:pt x="43" y="181"/>
                    </a:cubicBezTo>
                    <a:cubicBezTo>
                      <a:pt x="43" y="181"/>
                      <a:pt x="43" y="181"/>
                      <a:pt x="43" y="181"/>
                    </a:cubicBezTo>
                    <a:cubicBezTo>
                      <a:pt x="43" y="181"/>
                      <a:pt x="43" y="181"/>
                      <a:pt x="43" y="181"/>
                    </a:cubicBezTo>
                    <a:cubicBezTo>
                      <a:pt x="43" y="181"/>
                      <a:pt x="43" y="181"/>
                      <a:pt x="43" y="181"/>
                    </a:cubicBezTo>
                    <a:cubicBezTo>
                      <a:pt x="42" y="180"/>
                      <a:pt x="39" y="179"/>
                      <a:pt x="35" y="177"/>
                    </a:cubicBezTo>
                    <a:cubicBezTo>
                      <a:pt x="30" y="174"/>
                      <a:pt x="22" y="170"/>
                      <a:pt x="16" y="167"/>
                    </a:cubicBezTo>
                    <a:cubicBezTo>
                      <a:pt x="13" y="165"/>
                      <a:pt x="10" y="164"/>
                      <a:pt x="8" y="163"/>
                    </a:cubicBezTo>
                    <a:cubicBezTo>
                      <a:pt x="6" y="162"/>
                      <a:pt x="5" y="162"/>
                      <a:pt x="5" y="162"/>
                    </a:cubicBezTo>
                    <a:cubicBezTo>
                      <a:pt x="4" y="161"/>
                      <a:pt x="4" y="161"/>
                      <a:pt x="4" y="161"/>
                    </a:cubicBezTo>
                    <a:cubicBezTo>
                      <a:pt x="3" y="161"/>
                      <a:pt x="3" y="161"/>
                      <a:pt x="3" y="161"/>
                    </a:cubicBezTo>
                    <a:cubicBezTo>
                      <a:pt x="2" y="161"/>
                      <a:pt x="2" y="161"/>
                      <a:pt x="2" y="161"/>
                    </a:cubicBezTo>
                    <a:cubicBezTo>
                      <a:pt x="2" y="161"/>
                      <a:pt x="2" y="161"/>
                      <a:pt x="1" y="162"/>
                    </a:cubicBezTo>
                    <a:cubicBezTo>
                      <a:pt x="1" y="162"/>
                      <a:pt x="1" y="163"/>
                      <a:pt x="1" y="163"/>
                    </a:cubicBezTo>
                    <a:cubicBezTo>
                      <a:pt x="1" y="163"/>
                      <a:pt x="1" y="164"/>
                      <a:pt x="2" y="164"/>
                    </a:cubicBezTo>
                    <a:cubicBezTo>
                      <a:pt x="2" y="164"/>
                      <a:pt x="4" y="165"/>
                      <a:pt x="8" y="168"/>
                    </a:cubicBezTo>
                    <a:cubicBezTo>
                      <a:pt x="14" y="171"/>
                      <a:pt x="23" y="177"/>
                      <a:pt x="31" y="181"/>
                    </a:cubicBezTo>
                    <a:cubicBezTo>
                      <a:pt x="35" y="184"/>
                      <a:pt x="38" y="186"/>
                      <a:pt x="41" y="187"/>
                    </a:cubicBezTo>
                    <a:cubicBezTo>
                      <a:pt x="42" y="188"/>
                      <a:pt x="43" y="189"/>
                      <a:pt x="43" y="189"/>
                    </a:cubicBezTo>
                    <a:cubicBezTo>
                      <a:pt x="44" y="190"/>
                      <a:pt x="44" y="190"/>
                      <a:pt x="44" y="190"/>
                    </a:cubicBezTo>
                    <a:cubicBezTo>
                      <a:pt x="44" y="190"/>
                      <a:pt x="44" y="190"/>
                      <a:pt x="44" y="190"/>
                    </a:cubicBezTo>
                    <a:cubicBezTo>
                      <a:pt x="44" y="190"/>
                      <a:pt x="44" y="190"/>
                      <a:pt x="44" y="190"/>
                    </a:cubicBezTo>
                    <a:cubicBezTo>
                      <a:pt x="44" y="190"/>
                      <a:pt x="44" y="190"/>
                      <a:pt x="44" y="190"/>
                    </a:cubicBezTo>
                    <a:cubicBezTo>
                      <a:pt x="44" y="190"/>
                      <a:pt x="44" y="190"/>
                      <a:pt x="44" y="190"/>
                    </a:cubicBezTo>
                    <a:cubicBezTo>
                      <a:pt x="44" y="190"/>
                      <a:pt x="44" y="190"/>
                      <a:pt x="44" y="190"/>
                    </a:cubicBezTo>
                    <a:cubicBezTo>
                      <a:pt x="44" y="190"/>
                      <a:pt x="44" y="190"/>
                      <a:pt x="44" y="190"/>
                    </a:cubicBezTo>
                    <a:cubicBezTo>
                      <a:pt x="45" y="189"/>
                      <a:pt x="45" y="189"/>
                      <a:pt x="45" y="189"/>
                    </a:cubicBezTo>
                    <a:cubicBezTo>
                      <a:pt x="44" y="189"/>
                      <a:pt x="44" y="189"/>
                      <a:pt x="44" y="189"/>
                    </a:cubicBezTo>
                    <a:cubicBezTo>
                      <a:pt x="44" y="190"/>
                      <a:pt x="44" y="190"/>
                      <a:pt x="44" y="190"/>
                    </a:cubicBezTo>
                    <a:cubicBezTo>
                      <a:pt x="45" y="189"/>
                      <a:pt x="45" y="189"/>
                      <a:pt x="45" y="189"/>
                    </a:cubicBezTo>
                    <a:cubicBezTo>
                      <a:pt x="44" y="189"/>
                      <a:pt x="44" y="189"/>
                      <a:pt x="44" y="189"/>
                    </a:cubicBezTo>
                    <a:cubicBezTo>
                      <a:pt x="45" y="189"/>
                      <a:pt x="45" y="189"/>
                      <a:pt x="45" y="189"/>
                    </a:cubicBezTo>
                    <a:cubicBezTo>
                      <a:pt x="44" y="189"/>
                      <a:pt x="44" y="189"/>
                      <a:pt x="44" y="189"/>
                    </a:cubicBezTo>
                    <a:cubicBezTo>
                      <a:pt x="44" y="189"/>
                      <a:pt x="44" y="189"/>
                      <a:pt x="44" y="189"/>
                    </a:cubicBezTo>
                    <a:cubicBezTo>
                      <a:pt x="45" y="189"/>
                      <a:pt x="45" y="189"/>
                      <a:pt x="45" y="189"/>
                    </a:cubicBezTo>
                    <a:cubicBezTo>
                      <a:pt x="44" y="189"/>
                      <a:pt x="44" y="189"/>
                      <a:pt x="44" y="189"/>
                    </a:cubicBezTo>
                    <a:cubicBezTo>
                      <a:pt x="45" y="189"/>
                      <a:pt x="45" y="189"/>
                      <a:pt x="45" y="189"/>
                    </a:cubicBezTo>
                    <a:cubicBezTo>
                      <a:pt x="44" y="188"/>
                      <a:pt x="44" y="188"/>
                      <a:pt x="44" y="188"/>
                    </a:cubicBezTo>
                    <a:cubicBezTo>
                      <a:pt x="45" y="189"/>
                      <a:pt x="45" y="189"/>
                      <a:pt x="45" y="189"/>
                    </a:cubicBezTo>
                    <a:cubicBezTo>
                      <a:pt x="45" y="188"/>
                      <a:pt x="45" y="188"/>
                      <a:pt x="45" y="188"/>
                    </a:cubicBezTo>
                    <a:cubicBezTo>
                      <a:pt x="45" y="188"/>
                      <a:pt x="44" y="188"/>
                      <a:pt x="44" y="188"/>
                    </a:cubicBezTo>
                    <a:cubicBezTo>
                      <a:pt x="45" y="189"/>
                      <a:pt x="45" y="189"/>
                      <a:pt x="45" y="189"/>
                    </a:cubicBezTo>
                    <a:cubicBezTo>
                      <a:pt x="45" y="188"/>
                      <a:pt x="45" y="188"/>
                      <a:pt x="45" y="188"/>
                    </a:cubicBezTo>
                    <a:cubicBezTo>
                      <a:pt x="45" y="189"/>
                      <a:pt x="45" y="189"/>
                      <a:pt x="45" y="189"/>
                    </a:cubicBezTo>
                    <a:cubicBezTo>
                      <a:pt x="45" y="188"/>
                      <a:pt x="45" y="188"/>
                      <a:pt x="45" y="188"/>
                    </a:cubicBezTo>
                    <a:cubicBezTo>
                      <a:pt x="45" y="188"/>
                      <a:pt x="45" y="188"/>
                      <a:pt x="45" y="188"/>
                    </a:cubicBezTo>
                    <a:cubicBezTo>
                      <a:pt x="45" y="189"/>
                      <a:pt x="45" y="189"/>
                      <a:pt x="45" y="189"/>
                    </a:cubicBezTo>
                    <a:cubicBezTo>
                      <a:pt x="45" y="188"/>
                      <a:pt x="45" y="188"/>
                      <a:pt x="45" y="188"/>
                    </a:cubicBezTo>
                    <a:cubicBezTo>
                      <a:pt x="45" y="189"/>
                      <a:pt x="45" y="189"/>
                      <a:pt x="45" y="189"/>
                    </a:cubicBezTo>
                    <a:cubicBezTo>
                      <a:pt x="45" y="188"/>
                      <a:pt x="45" y="188"/>
                      <a:pt x="45" y="188"/>
                    </a:cubicBezTo>
                    <a:cubicBezTo>
                      <a:pt x="45" y="188"/>
                      <a:pt x="45" y="188"/>
                      <a:pt x="45" y="188"/>
                    </a:cubicBezTo>
                    <a:cubicBezTo>
                      <a:pt x="45" y="189"/>
                      <a:pt x="45" y="189"/>
                      <a:pt x="45" y="189"/>
                    </a:cubicBezTo>
                    <a:cubicBezTo>
                      <a:pt x="45" y="188"/>
                      <a:pt x="45" y="188"/>
                      <a:pt x="45" y="188"/>
                    </a:cubicBezTo>
                    <a:cubicBezTo>
                      <a:pt x="45" y="188"/>
                      <a:pt x="45" y="188"/>
                      <a:pt x="45" y="188"/>
                    </a:cubicBezTo>
                    <a:cubicBezTo>
                      <a:pt x="42" y="186"/>
                      <a:pt x="31" y="182"/>
                      <a:pt x="21" y="177"/>
                    </a:cubicBezTo>
                    <a:cubicBezTo>
                      <a:pt x="16" y="175"/>
                      <a:pt x="12" y="173"/>
                      <a:pt x="8" y="171"/>
                    </a:cubicBezTo>
                    <a:cubicBezTo>
                      <a:pt x="5" y="170"/>
                      <a:pt x="3" y="169"/>
                      <a:pt x="3" y="169"/>
                    </a:cubicBezTo>
                    <a:cubicBezTo>
                      <a:pt x="2" y="169"/>
                      <a:pt x="2" y="169"/>
                      <a:pt x="1" y="169"/>
                    </a:cubicBezTo>
                    <a:cubicBezTo>
                      <a:pt x="1" y="169"/>
                      <a:pt x="1" y="170"/>
                      <a:pt x="1" y="170"/>
                    </a:cubicBezTo>
                    <a:cubicBezTo>
                      <a:pt x="1" y="171"/>
                      <a:pt x="1" y="171"/>
                      <a:pt x="1" y="171"/>
                    </a:cubicBezTo>
                    <a:cubicBezTo>
                      <a:pt x="1" y="171"/>
                      <a:pt x="1" y="171"/>
                      <a:pt x="1" y="171"/>
                    </a:cubicBezTo>
                    <a:cubicBezTo>
                      <a:pt x="1" y="171"/>
                      <a:pt x="2" y="172"/>
                      <a:pt x="2" y="172"/>
                    </a:cubicBezTo>
                    <a:cubicBezTo>
                      <a:pt x="5" y="174"/>
                      <a:pt x="16" y="180"/>
                      <a:pt x="26" y="186"/>
                    </a:cubicBezTo>
                    <a:cubicBezTo>
                      <a:pt x="30" y="189"/>
                      <a:pt x="35" y="192"/>
                      <a:pt x="39" y="194"/>
                    </a:cubicBezTo>
                    <a:cubicBezTo>
                      <a:pt x="40" y="195"/>
                      <a:pt x="42" y="196"/>
                      <a:pt x="43" y="197"/>
                    </a:cubicBezTo>
                    <a:cubicBezTo>
                      <a:pt x="43" y="197"/>
                      <a:pt x="44" y="198"/>
                      <a:pt x="44" y="198"/>
                    </a:cubicBezTo>
                    <a:cubicBezTo>
                      <a:pt x="44" y="198"/>
                      <a:pt x="44" y="198"/>
                      <a:pt x="44" y="198"/>
                    </a:cubicBezTo>
                    <a:cubicBezTo>
                      <a:pt x="44" y="197"/>
                      <a:pt x="44" y="197"/>
                      <a:pt x="44" y="197"/>
                    </a:cubicBezTo>
                    <a:cubicBezTo>
                      <a:pt x="44" y="198"/>
                      <a:pt x="44" y="198"/>
                      <a:pt x="44" y="198"/>
                    </a:cubicBezTo>
                    <a:cubicBezTo>
                      <a:pt x="44" y="198"/>
                      <a:pt x="44" y="198"/>
                      <a:pt x="44" y="198"/>
                    </a:cubicBezTo>
                    <a:cubicBezTo>
                      <a:pt x="44" y="197"/>
                      <a:pt x="44" y="197"/>
                      <a:pt x="44" y="197"/>
                    </a:cubicBezTo>
                    <a:cubicBezTo>
                      <a:pt x="44" y="198"/>
                      <a:pt x="44" y="198"/>
                      <a:pt x="44" y="198"/>
                    </a:cubicBezTo>
                    <a:cubicBezTo>
                      <a:pt x="45" y="197"/>
                      <a:pt x="45" y="197"/>
                      <a:pt x="45" y="197"/>
                    </a:cubicBezTo>
                    <a:cubicBezTo>
                      <a:pt x="44" y="197"/>
                      <a:pt x="44" y="197"/>
                      <a:pt x="44" y="197"/>
                    </a:cubicBezTo>
                    <a:cubicBezTo>
                      <a:pt x="44" y="198"/>
                      <a:pt x="44" y="198"/>
                      <a:pt x="44" y="198"/>
                    </a:cubicBezTo>
                    <a:cubicBezTo>
                      <a:pt x="45" y="197"/>
                      <a:pt x="45" y="197"/>
                      <a:pt x="45" y="197"/>
                    </a:cubicBezTo>
                    <a:cubicBezTo>
                      <a:pt x="44" y="197"/>
                      <a:pt x="44" y="197"/>
                      <a:pt x="44" y="197"/>
                    </a:cubicBezTo>
                    <a:cubicBezTo>
                      <a:pt x="45" y="197"/>
                      <a:pt x="45" y="197"/>
                      <a:pt x="45" y="197"/>
                    </a:cubicBezTo>
                    <a:cubicBezTo>
                      <a:pt x="44" y="196"/>
                      <a:pt x="44" y="196"/>
                      <a:pt x="44" y="196"/>
                    </a:cubicBezTo>
                    <a:cubicBezTo>
                      <a:pt x="44" y="197"/>
                      <a:pt x="44" y="197"/>
                      <a:pt x="44" y="197"/>
                    </a:cubicBezTo>
                    <a:cubicBezTo>
                      <a:pt x="45" y="197"/>
                      <a:pt x="45" y="197"/>
                      <a:pt x="45" y="197"/>
                    </a:cubicBezTo>
                    <a:cubicBezTo>
                      <a:pt x="44" y="196"/>
                      <a:pt x="44" y="196"/>
                      <a:pt x="44" y="196"/>
                    </a:cubicBezTo>
                    <a:cubicBezTo>
                      <a:pt x="45" y="197"/>
                      <a:pt x="45" y="197"/>
                      <a:pt x="45" y="197"/>
                    </a:cubicBezTo>
                    <a:cubicBezTo>
                      <a:pt x="46" y="196"/>
                      <a:pt x="46" y="196"/>
                      <a:pt x="46" y="196"/>
                    </a:cubicBezTo>
                    <a:cubicBezTo>
                      <a:pt x="46" y="196"/>
                      <a:pt x="36" y="190"/>
                      <a:pt x="25" y="184"/>
                    </a:cubicBezTo>
                    <a:cubicBezTo>
                      <a:pt x="20" y="182"/>
                      <a:pt x="15" y="179"/>
                      <a:pt x="10" y="177"/>
                    </a:cubicBezTo>
                    <a:cubicBezTo>
                      <a:pt x="8" y="176"/>
                      <a:pt x="6" y="175"/>
                      <a:pt x="5" y="174"/>
                    </a:cubicBezTo>
                    <a:cubicBezTo>
                      <a:pt x="4" y="174"/>
                      <a:pt x="4" y="173"/>
                      <a:pt x="3" y="173"/>
                    </a:cubicBezTo>
                    <a:cubicBezTo>
                      <a:pt x="3" y="173"/>
                      <a:pt x="2" y="173"/>
                      <a:pt x="2" y="173"/>
                    </a:cubicBezTo>
                    <a:cubicBezTo>
                      <a:pt x="1" y="173"/>
                      <a:pt x="1" y="173"/>
                      <a:pt x="1" y="173"/>
                    </a:cubicBezTo>
                    <a:cubicBezTo>
                      <a:pt x="1" y="173"/>
                      <a:pt x="1" y="173"/>
                      <a:pt x="0" y="174"/>
                    </a:cubicBezTo>
                    <a:cubicBezTo>
                      <a:pt x="0" y="174"/>
                      <a:pt x="0" y="175"/>
                      <a:pt x="1" y="176"/>
                    </a:cubicBezTo>
                    <a:cubicBezTo>
                      <a:pt x="44" y="202"/>
                      <a:pt x="44" y="202"/>
                      <a:pt x="44" y="202"/>
                    </a:cubicBezTo>
                    <a:cubicBezTo>
                      <a:pt x="45" y="201"/>
                      <a:pt x="45" y="201"/>
                      <a:pt x="45" y="201"/>
                    </a:cubicBezTo>
                    <a:cubicBezTo>
                      <a:pt x="45" y="200"/>
                      <a:pt x="45" y="200"/>
                      <a:pt x="45" y="200"/>
                    </a:cubicBezTo>
                    <a:cubicBezTo>
                      <a:pt x="45" y="200"/>
                      <a:pt x="35" y="195"/>
                      <a:pt x="25" y="190"/>
                    </a:cubicBezTo>
                    <a:cubicBezTo>
                      <a:pt x="20" y="187"/>
                      <a:pt x="15" y="184"/>
                      <a:pt x="10" y="182"/>
                    </a:cubicBezTo>
                    <a:cubicBezTo>
                      <a:pt x="8" y="181"/>
                      <a:pt x="7" y="181"/>
                      <a:pt x="5" y="180"/>
                    </a:cubicBezTo>
                    <a:cubicBezTo>
                      <a:pt x="5" y="180"/>
                      <a:pt x="4" y="179"/>
                      <a:pt x="4" y="179"/>
                    </a:cubicBezTo>
                    <a:cubicBezTo>
                      <a:pt x="3" y="179"/>
                      <a:pt x="3" y="179"/>
                      <a:pt x="2" y="179"/>
                    </a:cubicBezTo>
                    <a:cubicBezTo>
                      <a:pt x="2" y="179"/>
                      <a:pt x="2" y="179"/>
                      <a:pt x="2" y="179"/>
                    </a:cubicBezTo>
                    <a:cubicBezTo>
                      <a:pt x="1" y="179"/>
                      <a:pt x="1" y="179"/>
                      <a:pt x="1" y="180"/>
                    </a:cubicBezTo>
                    <a:cubicBezTo>
                      <a:pt x="1" y="181"/>
                      <a:pt x="1" y="181"/>
                      <a:pt x="1" y="181"/>
                    </a:cubicBezTo>
                    <a:cubicBezTo>
                      <a:pt x="1" y="181"/>
                      <a:pt x="1" y="181"/>
                      <a:pt x="1" y="181"/>
                    </a:cubicBezTo>
                    <a:cubicBezTo>
                      <a:pt x="1" y="182"/>
                      <a:pt x="1" y="182"/>
                      <a:pt x="1" y="182"/>
                    </a:cubicBezTo>
                    <a:cubicBezTo>
                      <a:pt x="1" y="182"/>
                      <a:pt x="2" y="182"/>
                      <a:pt x="2" y="182"/>
                    </a:cubicBezTo>
                    <a:cubicBezTo>
                      <a:pt x="5" y="184"/>
                      <a:pt x="15" y="191"/>
                      <a:pt x="25" y="197"/>
                    </a:cubicBezTo>
                    <a:cubicBezTo>
                      <a:pt x="30" y="199"/>
                      <a:pt x="35" y="202"/>
                      <a:pt x="38" y="205"/>
                    </a:cubicBezTo>
                    <a:cubicBezTo>
                      <a:pt x="40" y="206"/>
                      <a:pt x="41" y="207"/>
                      <a:pt x="42" y="207"/>
                    </a:cubicBezTo>
                    <a:cubicBezTo>
                      <a:pt x="43" y="207"/>
                      <a:pt x="43" y="208"/>
                      <a:pt x="43" y="208"/>
                    </a:cubicBezTo>
                    <a:cubicBezTo>
                      <a:pt x="43" y="208"/>
                      <a:pt x="43" y="208"/>
                      <a:pt x="43" y="208"/>
                    </a:cubicBezTo>
                    <a:cubicBezTo>
                      <a:pt x="44" y="208"/>
                      <a:pt x="44" y="208"/>
                      <a:pt x="44" y="208"/>
                    </a:cubicBezTo>
                    <a:cubicBezTo>
                      <a:pt x="43" y="208"/>
                      <a:pt x="43" y="208"/>
                      <a:pt x="43" y="208"/>
                    </a:cubicBezTo>
                    <a:cubicBezTo>
                      <a:pt x="43" y="208"/>
                      <a:pt x="43" y="208"/>
                      <a:pt x="43" y="208"/>
                    </a:cubicBezTo>
                    <a:cubicBezTo>
                      <a:pt x="44" y="208"/>
                      <a:pt x="44" y="208"/>
                      <a:pt x="44" y="208"/>
                    </a:cubicBezTo>
                    <a:cubicBezTo>
                      <a:pt x="43" y="208"/>
                      <a:pt x="43" y="208"/>
                      <a:pt x="43" y="208"/>
                    </a:cubicBezTo>
                    <a:cubicBezTo>
                      <a:pt x="44" y="207"/>
                      <a:pt x="44" y="207"/>
                      <a:pt x="44" y="207"/>
                    </a:cubicBezTo>
                    <a:cubicBezTo>
                      <a:pt x="43" y="208"/>
                      <a:pt x="43" y="208"/>
                      <a:pt x="43" y="208"/>
                    </a:cubicBezTo>
                    <a:cubicBezTo>
                      <a:pt x="43" y="208"/>
                      <a:pt x="43" y="208"/>
                      <a:pt x="43" y="208"/>
                    </a:cubicBezTo>
                    <a:cubicBezTo>
                      <a:pt x="44" y="207"/>
                      <a:pt x="44" y="207"/>
                      <a:pt x="44" y="207"/>
                    </a:cubicBezTo>
                    <a:cubicBezTo>
                      <a:pt x="43" y="208"/>
                      <a:pt x="43" y="208"/>
                      <a:pt x="43" y="208"/>
                    </a:cubicBezTo>
                    <a:cubicBezTo>
                      <a:pt x="44" y="207"/>
                      <a:pt x="44" y="207"/>
                      <a:pt x="44" y="207"/>
                    </a:cubicBezTo>
                    <a:cubicBezTo>
                      <a:pt x="43" y="207"/>
                      <a:pt x="43" y="207"/>
                      <a:pt x="43" y="207"/>
                    </a:cubicBezTo>
                    <a:cubicBezTo>
                      <a:pt x="43" y="208"/>
                      <a:pt x="43" y="208"/>
                      <a:pt x="43" y="208"/>
                    </a:cubicBezTo>
                    <a:cubicBezTo>
                      <a:pt x="44" y="207"/>
                      <a:pt x="44" y="207"/>
                      <a:pt x="44" y="207"/>
                    </a:cubicBezTo>
                    <a:cubicBezTo>
                      <a:pt x="43" y="207"/>
                      <a:pt x="43" y="207"/>
                      <a:pt x="43" y="207"/>
                    </a:cubicBezTo>
                    <a:cubicBezTo>
                      <a:pt x="44" y="207"/>
                      <a:pt x="44" y="207"/>
                      <a:pt x="44" y="207"/>
                    </a:cubicBezTo>
                    <a:cubicBezTo>
                      <a:pt x="43" y="206"/>
                      <a:pt x="43" y="206"/>
                      <a:pt x="43" y="206"/>
                    </a:cubicBezTo>
                    <a:cubicBezTo>
                      <a:pt x="44" y="207"/>
                      <a:pt x="44" y="207"/>
                      <a:pt x="44" y="207"/>
                    </a:cubicBezTo>
                    <a:cubicBezTo>
                      <a:pt x="44" y="206"/>
                      <a:pt x="44" y="206"/>
                      <a:pt x="44" y="206"/>
                    </a:cubicBezTo>
                    <a:cubicBezTo>
                      <a:pt x="44" y="206"/>
                      <a:pt x="44" y="206"/>
                      <a:pt x="43" y="206"/>
                    </a:cubicBezTo>
                    <a:cubicBezTo>
                      <a:pt x="44" y="207"/>
                      <a:pt x="44" y="207"/>
                      <a:pt x="44" y="207"/>
                    </a:cubicBezTo>
                    <a:cubicBezTo>
                      <a:pt x="44" y="206"/>
                      <a:pt x="44" y="206"/>
                      <a:pt x="44" y="206"/>
                    </a:cubicBezTo>
                    <a:cubicBezTo>
                      <a:pt x="44" y="207"/>
                      <a:pt x="44" y="207"/>
                      <a:pt x="44" y="207"/>
                    </a:cubicBezTo>
                    <a:cubicBezTo>
                      <a:pt x="44" y="206"/>
                      <a:pt x="44" y="206"/>
                      <a:pt x="44" y="206"/>
                    </a:cubicBezTo>
                    <a:cubicBezTo>
                      <a:pt x="44" y="206"/>
                      <a:pt x="44" y="206"/>
                      <a:pt x="44" y="206"/>
                    </a:cubicBezTo>
                    <a:cubicBezTo>
                      <a:pt x="44" y="207"/>
                      <a:pt x="44" y="207"/>
                      <a:pt x="44" y="207"/>
                    </a:cubicBezTo>
                    <a:cubicBezTo>
                      <a:pt x="44" y="206"/>
                      <a:pt x="44" y="206"/>
                      <a:pt x="44" y="206"/>
                    </a:cubicBezTo>
                    <a:cubicBezTo>
                      <a:pt x="44" y="207"/>
                      <a:pt x="44" y="207"/>
                      <a:pt x="44" y="207"/>
                    </a:cubicBezTo>
                    <a:cubicBezTo>
                      <a:pt x="45" y="206"/>
                      <a:pt x="45" y="206"/>
                      <a:pt x="45" y="206"/>
                    </a:cubicBezTo>
                    <a:cubicBezTo>
                      <a:pt x="44" y="206"/>
                      <a:pt x="44" y="206"/>
                      <a:pt x="44" y="206"/>
                    </a:cubicBezTo>
                    <a:cubicBezTo>
                      <a:pt x="44" y="207"/>
                      <a:pt x="44" y="207"/>
                      <a:pt x="44" y="207"/>
                    </a:cubicBezTo>
                    <a:cubicBezTo>
                      <a:pt x="45" y="206"/>
                      <a:pt x="45" y="206"/>
                      <a:pt x="45" y="206"/>
                    </a:cubicBezTo>
                    <a:cubicBezTo>
                      <a:pt x="45" y="206"/>
                      <a:pt x="45" y="206"/>
                      <a:pt x="45" y="206"/>
                    </a:cubicBezTo>
                    <a:cubicBezTo>
                      <a:pt x="45" y="206"/>
                      <a:pt x="44" y="205"/>
                      <a:pt x="42" y="205"/>
                    </a:cubicBezTo>
                    <a:cubicBezTo>
                      <a:pt x="38" y="203"/>
                      <a:pt x="29" y="198"/>
                      <a:pt x="20" y="194"/>
                    </a:cubicBezTo>
                    <a:cubicBezTo>
                      <a:pt x="16" y="192"/>
                      <a:pt x="12" y="191"/>
                      <a:pt x="9" y="189"/>
                    </a:cubicBezTo>
                    <a:cubicBezTo>
                      <a:pt x="8" y="189"/>
                      <a:pt x="6" y="188"/>
                      <a:pt x="5" y="188"/>
                    </a:cubicBezTo>
                    <a:cubicBezTo>
                      <a:pt x="5" y="187"/>
                      <a:pt x="5" y="187"/>
                      <a:pt x="4" y="187"/>
                    </a:cubicBezTo>
                    <a:cubicBezTo>
                      <a:pt x="4" y="187"/>
                      <a:pt x="4" y="187"/>
                      <a:pt x="4" y="187"/>
                    </a:cubicBezTo>
                    <a:cubicBezTo>
                      <a:pt x="3" y="187"/>
                      <a:pt x="3" y="187"/>
                      <a:pt x="3" y="187"/>
                    </a:cubicBezTo>
                    <a:cubicBezTo>
                      <a:pt x="3" y="187"/>
                      <a:pt x="3" y="187"/>
                      <a:pt x="3" y="187"/>
                    </a:cubicBezTo>
                    <a:cubicBezTo>
                      <a:pt x="2" y="187"/>
                      <a:pt x="2" y="187"/>
                      <a:pt x="2" y="188"/>
                    </a:cubicBezTo>
                    <a:cubicBezTo>
                      <a:pt x="1" y="188"/>
                      <a:pt x="2" y="189"/>
                      <a:pt x="2" y="190"/>
                    </a:cubicBezTo>
                    <a:cubicBezTo>
                      <a:pt x="43" y="215"/>
                      <a:pt x="43" y="215"/>
                      <a:pt x="43" y="215"/>
                    </a:cubicBezTo>
                    <a:cubicBezTo>
                      <a:pt x="44" y="214"/>
                      <a:pt x="44" y="214"/>
                      <a:pt x="44" y="214"/>
                    </a:cubicBezTo>
                    <a:cubicBezTo>
                      <a:pt x="44" y="212"/>
                      <a:pt x="44" y="212"/>
                      <a:pt x="44" y="212"/>
                    </a:cubicBezTo>
                    <a:cubicBezTo>
                      <a:pt x="44" y="212"/>
                      <a:pt x="34" y="207"/>
                      <a:pt x="24" y="202"/>
                    </a:cubicBezTo>
                    <a:cubicBezTo>
                      <a:pt x="19" y="200"/>
                      <a:pt x="14" y="197"/>
                      <a:pt x="10" y="196"/>
                    </a:cubicBezTo>
                    <a:cubicBezTo>
                      <a:pt x="8" y="195"/>
                      <a:pt x="6" y="194"/>
                      <a:pt x="5" y="193"/>
                    </a:cubicBezTo>
                    <a:cubicBezTo>
                      <a:pt x="4" y="193"/>
                      <a:pt x="4" y="193"/>
                      <a:pt x="3" y="193"/>
                    </a:cubicBezTo>
                    <a:cubicBezTo>
                      <a:pt x="3" y="192"/>
                      <a:pt x="2" y="192"/>
                      <a:pt x="2" y="192"/>
                    </a:cubicBezTo>
                    <a:cubicBezTo>
                      <a:pt x="1" y="192"/>
                      <a:pt x="1" y="192"/>
                      <a:pt x="1" y="192"/>
                    </a:cubicBezTo>
                    <a:cubicBezTo>
                      <a:pt x="1" y="192"/>
                      <a:pt x="1" y="193"/>
                      <a:pt x="1" y="193"/>
                    </a:cubicBezTo>
                    <a:cubicBezTo>
                      <a:pt x="0" y="194"/>
                      <a:pt x="0" y="195"/>
                      <a:pt x="1" y="195"/>
                    </a:cubicBezTo>
                    <a:cubicBezTo>
                      <a:pt x="44" y="222"/>
                      <a:pt x="44" y="222"/>
                      <a:pt x="44" y="222"/>
                    </a:cubicBezTo>
                    <a:cubicBezTo>
                      <a:pt x="45" y="221"/>
                      <a:pt x="45" y="221"/>
                      <a:pt x="45" y="221"/>
                    </a:cubicBezTo>
                    <a:cubicBezTo>
                      <a:pt x="46" y="220"/>
                      <a:pt x="46" y="220"/>
                      <a:pt x="46" y="220"/>
                    </a:cubicBezTo>
                    <a:cubicBezTo>
                      <a:pt x="46" y="220"/>
                      <a:pt x="36" y="214"/>
                      <a:pt x="26" y="209"/>
                    </a:cubicBezTo>
                    <a:cubicBezTo>
                      <a:pt x="21" y="206"/>
                      <a:pt x="16" y="204"/>
                      <a:pt x="11" y="202"/>
                    </a:cubicBezTo>
                    <a:cubicBezTo>
                      <a:pt x="9" y="201"/>
                      <a:pt x="8" y="200"/>
                      <a:pt x="6" y="199"/>
                    </a:cubicBezTo>
                    <a:cubicBezTo>
                      <a:pt x="6" y="199"/>
                      <a:pt x="5" y="199"/>
                      <a:pt x="5" y="198"/>
                    </a:cubicBezTo>
                    <a:cubicBezTo>
                      <a:pt x="4" y="198"/>
                      <a:pt x="4" y="198"/>
                      <a:pt x="4" y="198"/>
                    </a:cubicBezTo>
                    <a:cubicBezTo>
                      <a:pt x="4" y="198"/>
                      <a:pt x="4" y="198"/>
                      <a:pt x="3" y="198"/>
                    </a:cubicBezTo>
                    <a:cubicBezTo>
                      <a:pt x="3" y="198"/>
                      <a:pt x="3" y="198"/>
                      <a:pt x="3" y="198"/>
                    </a:cubicBezTo>
                    <a:cubicBezTo>
                      <a:pt x="3" y="198"/>
                      <a:pt x="2" y="198"/>
                      <a:pt x="2" y="199"/>
                    </a:cubicBezTo>
                    <a:cubicBezTo>
                      <a:pt x="2" y="200"/>
                      <a:pt x="2" y="200"/>
                      <a:pt x="3" y="201"/>
                    </a:cubicBezTo>
                    <a:cubicBezTo>
                      <a:pt x="44" y="227"/>
                      <a:pt x="44" y="227"/>
                      <a:pt x="44" y="227"/>
                    </a:cubicBezTo>
                    <a:cubicBezTo>
                      <a:pt x="45" y="226"/>
                      <a:pt x="45" y="226"/>
                      <a:pt x="45" y="226"/>
                    </a:cubicBezTo>
                    <a:cubicBezTo>
                      <a:pt x="44" y="225"/>
                      <a:pt x="44" y="225"/>
                      <a:pt x="44" y="225"/>
                    </a:cubicBezTo>
                    <a:cubicBezTo>
                      <a:pt x="45" y="226"/>
                      <a:pt x="45" y="226"/>
                      <a:pt x="45" y="226"/>
                    </a:cubicBezTo>
                    <a:cubicBezTo>
                      <a:pt x="45" y="224"/>
                      <a:pt x="45" y="224"/>
                      <a:pt x="45" y="224"/>
                    </a:cubicBezTo>
                    <a:cubicBezTo>
                      <a:pt x="45" y="224"/>
                      <a:pt x="45" y="224"/>
                      <a:pt x="44" y="225"/>
                    </a:cubicBezTo>
                    <a:cubicBezTo>
                      <a:pt x="45" y="226"/>
                      <a:pt x="45" y="226"/>
                      <a:pt x="45" y="226"/>
                    </a:cubicBezTo>
                    <a:cubicBezTo>
                      <a:pt x="45" y="224"/>
                      <a:pt x="45" y="224"/>
                      <a:pt x="45" y="224"/>
                    </a:cubicBezTo>
                    <a:cubicBezTo>
                      <a:pt x="45" y="226"/>
                      <a:pt x="45" y="226"/>
                      <a:pt x="45" y="226"/>
                    </a:cubicBezTo>
                    <a:cubicBezTo>
                      <a:pt x="46" y="224"/>
                      <a:pt x="46" y="224"/>
                      <a:pt x="46" y="224"/>
                    </a:cubicBezTo>
                    <a:cubicBezTo>
                      <a:pt x="46" y="224"/>
                      <a:pt x="46" y="224"/>
                      <a:pt x="45" y="224"/>
                    </a:cubicBezTo>
                    <a:cubicBezTo>
                      <a:pt x="45" y="226"/>
                      <a:pt x="45" y="226"/>
                      <a:pt x="45" y="226"/>
                    </a:cubicBezTo>
                    <a:cubicBezTo>
                      <a:pt x="46" y="224"/>
                      <a:pt x="46" y="224"/>
                      <a:pt x="46" y="224"/>
                    </a:cubicBezTo>
                    <a:cubicBezTo>
                      <a:pt x="46" y="224"/>
                      <a:pt x="46" y="224"/>
                      <a:pt x="46" y="224"/>
                    </a:cubicBezTo>
                    <a:cubicBezTo>
                      <a:pt x="46" y="224"/>
                      <a:pt x="46" y="224"/>
                      <a:pt x="46" y="224"/>
                    </a:cubicBezTo>
                    <a:cubicBezTo>
                      <a:pt x="46" y="224"/>
                      <a:pt x="46" y="224"/>
                      <a:pt x="46" y="224"/>
                    </a:cubicBezTo>
                    <a:cubicBezTo>
                      <a:pt x="46" y="224"/>
                      <a:pt x="46" y="224"/>
                      <a:pt x="46" y="224"/>
                    </a:cubicBezTo>
                    <a:cubicBezTo>
                      <a:pt x="46" y="224"/>
                      <a:pt x="46" y="224"/>
                      <a:pt x="46" y="224"/>
                    </a:cubicBezTo>
                    <a:cubicBezTo>
                      <a:pt x="45" y="224"/>
                      <a:pt x="45" y="224"/>
                      <a:pt x="43" y="223"/>
                    </a:cubicBezTo>
                    <a:cubicBezTo>
                      <a:pt x="39" y="221"/>
                      <a:pt x="29" y="216"/>
                      <a:pt x="20" y="212"/>
                    </a:cubicBezTo>
                    <a:cubicBezTo>
                      <a:pt x="16" y="209"/>
                      <a:pt x="11" y="207"/>
                      <a:pt x="8" y="206"/>
                    </a:cubicBezTo>
                    <a:cubicBezTo>
                      <a:pt x="7" y="205"/>
                      <a:pt x="5" y="204"/>
                      <a:pt x="4" y="204"/>
                    </a:cubicBezTo>
                    <a:cubicBezTo>
                      <a:pt x="4" y="204"/>
                      <a:pt x="3" y="204"/>
                      <a:pt x="3" y="203"/>
                    </a:cubicBezTo>
                    <a:cubicBezTo>
                      <a:pt x="2" y="203"/>
                      <a:pt x="2" y="203"/>
                      <a:pt x="2" y="203"/>
                    </a:cubicBezTo>
                    <a:cubicBezTo>
                      <a:pt x="1" y="203"/>
                      <a:pt x="1" y="203"/>
                      <a:pt x="1" y="203"/>
                    </a:cubicBezTo>
                    <a:cubicBezTo>
                      <a:pt x="1" y="203"/>
                      <a:pt x="0" y="203"/>
                      <a:pt x="0" y="204"/>
                    </a:cubicBezTo>
                    <a:cubicBezTo>
                      <a:pt x="0" y="204"/>
                      <a:pt x="0" y="205"/>
                      <a:pt x="0" y="205"/>
                    </a:cubicBezTo>
                    <a:cubicBezTo>
                      <a:pt x="0" y="205"/>
                      <a:pt x="0" y="206"/>
                      <a:pt x="1" y="206"/>
                    </a:cubicBezTo>
                    <a:cubicBezTo>
                      <a:pt x="1" y="206"/>
                      <a:pt x="3" y="207"/>
                      <a:pt x="7" y="210"/>
                    </a:cubicBezTo>
                    <a:cubicBezTo>
                      <a:pt x="13" y="213"/>
                      <a:pt x="22" y="219"/>
                      <a:pt x="29" y="223"/>
                    </a:cubicBezTo>
                    <a:cubicBezTo>
                      <a:pt x="33" y="226"/>
                      <a:pt x="36" y="228"/>
                      <a:pt x="39" y="229"/>
                    </a:cubicBezTo>
                    <a:cubicBezTo>
                      <a:pt x="40" y="230"/>
                      <a:pt x="41" y="231"/>
                      <a:pt x="41" y="231"/>
                    </a:cubicBezTo>
                    <a:cubicBezTo>
                      <a:pt x="42" y="232"/>
                      <a:pt x="42" y="232"/>
                      <a:pt x="42" y="232"/>
                    </a:cubicBezTo>
                    <a:cubicBezTo>
                      <a:pt x="42" y="232"/>
                      <a:pt x="42" y="232"/>
                      <a:pt x="42" y="232"/>
                    </a:cubicBezTo>
                    <a:cubicBezTo>
                      <a:pt x="42" y="232"/>
                      <a:pt x="42" y="232"/>
                      <a:pt x="42" y="232"/>
                    </a:cubicBezTo>
                    <a:cubicBezTo>
                      <a:pt x="43" y="231"/>
                      <a:pt x="43" y="231"/>
                      <a:pt x="43" y="231"/>
                    </a:cubicBezTo>
                    <a:cubicBezTo>
                      <a:pt x="42" y="232"/>
                      <a:pt x="42" y="232"/>
                      <a:pt x="42" y="232"/>
                    </a:cubicBezTo>
                    <a:cubicBezTo>
                      <a:pt x="42" y="232"/>
                      <a:pt x="42" y="232"/>
                      <a:pt x="42" y="232"/>
                    </a:cubicBezTo>
                    <a:cubicBezTo>
                      <a:pt x="43" y="231"/>
                      <a:pt x="43" y="231"/>
                      <a:pt x="43" y="231"/>
                    </a:cubicBezTo>
                    <a:cubicBezTo>
                      <a:pt x="42" y="232"/>
                      <a:pt x="42" y="232"/>
                      <a:pt x="42" y="232"/>
                    </a:cubicBezTo>
                    <a:cubicBezTo>
                      <a:pt x="43" y="231"/>
                      <a:pt x="43" y="231"/>
                      <a:pt x="43" y="231"/>
                    </a:cubicBezTo>
                    <a:cubicBezTo>
                      <a:pt x="42" y="231"/>
                      <a:pt x="42" y="231"/>
                      <a:pt x="42" y="231"/>
                    </a:cubicBezTo>
                    <a:cubicBezTo>
                      <a:pt x="42" y="231"/>
                      <a:pt x="42" y="231"/>
                      <a:pt x="42" y="232"/>
                    </a:cubicBezTo>
                    <a:cubicBezTo>
                      <a:pt x="43" y="231"/>
                      <a:pt x="43" y="231"/>
                      <a:pt x="43" y="231"/>
                    </a:cubicBezTo>
                    <a:cubicBezTo>
                      <a:pt x="42" y="231"/>
                      <a:pt x="42" y="231"/>
                      <a:pt x="42" y="231"/>
                    </a:cubicBezTo>
                    <a:cubicBezTo>
                      <a:pt x="43" y="231"/>
                      <a:pt x="43" y="231"/>
                      <a:pt x="43" y="231"/>
                    </a:cubicBezTo>
                    <a:cubicBezTo>
                      <a:pt x="42" y="230"/>
                      <a:pt x="42" y="230"/>
                      <a:pt x="42" y="230"/>
                    </a:cubicBezTo>
                    <a:cubicBezTo>
                      <a:pt x="42" y="231"/>
                      <a:pt x="42" y="231"/>
                      <a:pt x="42" y="231"/>
                    </a:cubicBezTo>
                    <a:cubicBezTo>
                      <a:pt x="43" y="231"/>
                      <a:pt x="43" y="231"/>
                      <a:pt x="43" y="231"/>
                    </a:cubicBezTo>
                    <a:cubicBezTo>
                      <a:pt x="42" y="230"/>
                      <a:pt x="42" y="230"/>
                      <a:pt x="42" y="230"/>
                    </a:cubicBezTo>
                    <a:cubicBezTo>
                      <a:pt x="43" y="231"/>
                      <a:pt x="43" y="231"/>
                      <a:pt x="43" y="231"/>
                    </a:cubicBezTo>
                    <a:cubicBezTo>
                      <a:pt x="42" y="230"/>
                      <a:pt x="42" y="230"/>
                      <a:pt x="42" y="230"/>
                    </a:cubicBezTo>
                    <a:cubicBezTo>
                      <a:pt x="43" y="231"/>
                      <a:pt x="43" y="231"/>
                      <a:pt x="43" y="231"/>
                    </a:cubicBezTo>
                    <a:cubicBezTo>
                      <a:pt x="43" y="229"/>
                      <a:pt x="43" y="229"/>
                      <a:pt x="43" y="229"/>
                    </a:cubicBezTo>
                    <a:cubicBezTo>
                      <a:pt x="42" y="230"/>
                      <a:pt x="42" y="230"/>
                      <a:pt x="42" y="230"/>
                    </a:cubicBezTo>
                    <a:cubicBezTo>
                      <a:pt x="43" y="231"/>
                      <a:pt x="43" y="231"/>
                      <a:pt x="43" y="231"/>
                    </a:cubicBezTo>
                    <a:cubicBezTo>
                      <a:pt x="43" y="229"/>
                      <a:pt x="43" y="229"/>
                      <a:pt x="43" y="229"/>
                    </a:cubicBezTo>
                    <a:cubicBezTo>
                      <a:pt x="43" y="231"/>
                      <a:pt x="43" y="231"/>
                      <a:pt x="43" y="231"/>
                    </a:cubicBezTo>
                    <a:cubicBezTo>
                      <a:pt x="43" y="229"/>
                      <a:pt x="43" y="229"/>
                      <a:pt x="43" y="229"/>
                    </a:cubicBezTo>
                    <a:cubicBezTo>
                      <a:pt x="43" y="229"/>
                      <a:pt x="43" y="229"/>
                      <a:pt x="43" y="229"/>
                    </a:cubicBezTo>
                    <a:cubicBezTo>
                      <a:pt x="43" y="231"/>
                      <a:pt x="43" y="231"/>
                      <a:pt x="43" y="231"/>
                    </a:cubicBezTo>
                    <a:cubicBezTo>
                      <a:pt x="43" y="229"/>
                      <a:pt x="43" y="229"/>
                      <a:pt x="43" y="229"/>
                    </a:cubicBezTo>
                    <a:cubicBezTo>
                      <a:pt x="43" y="230"/>
                      <a:pt x="43" y="230"/>
                      <a:pt x="43" y="230"/>
                    </a:cubicBezTo>
                    <a:cubicBezTo>
                      <a:pt x="43" y="229"/>
                      <a:pt x="43" y="229"/>
                      <a:pt x="43" y="229"/>
                    </a:cubicBezTo>
                    <a:cubicBezTo>
                      <a:pt x="43" y="229"/>
                      <a:pt x="43" y="229"/>
                      <a:pt x="43" y="229"/>
                    </a:cubicBezTo>
                    <a:cubicBezTo>
                      <a:pt x="43" y="230"/>
                      <a:pt x="43" y="230"/>
                      <a:pt x="43" y="230"/>
                    </a:cubicBezTo>
                    <a:cubicBezTo>
                      <a:pt x="43" y="229"/>
                      <a:pt x="43" y="229"/>
                      <a:pt x="43" y="229"/>
                    </a:cubicBezTo>
                    <a:cubicBezTo>
                      <a:pt x="43" y="229"/>
                      <a:pt x="43" y="229"/>
                      <a:pt x="43" y="229"/>
                    </a:cubicBezTo>
                    <a:cubicBezTo>
                      <a:pt x="43" y="229"/>
                      <a:pt x="42" y="229"/>
                      <a:pt x="41" y="228"/>
                    </a:cubicBezTo>
                    <a:cubicBezTo>
                      <a:pt x="36" y="226"/>
                      <a:pt x="27" y="222"/>
                      <a:pt x="18" y="218"/>
                    </a:cubicBezTo>
                    <a:cubicBezTo>
                      <a:pt x="10" y="214"/>
                      <a:pt x="3" y="211"/>
                      <a:pt x="3" y="211"/>
                    </a:cubicBezTo>
                    <a:cubicBezTo>
                      <a:pt x="2" y="211"/>
                      <a:pt x="1" y="211"/>
                      <a:pt x="1" y="212"/>
                    </a:cubicBezTo>
                    <a:cubicBezTo>
                      <a:pt x="1" y="212"/>
                      <a:pt x="1" y="213"/>
                      <a:pt x="2" y="214"/>
                    </a:cubicBezTo>
                    <a:cubicBezTo>
                      <a:pt x="43" y="239"/>
                      <a:pt x="43" y="239"/>
                      <a:pt x="43" y="239"/>
                    </a:cubicBezTo>
                    <a:cubicBezTo>
                      <a:pt x="43" y="238"/>
                      <a:pt x="43" y="238"/>
                      <a:pt x="43" y="238"/>
                    </a:cubicBezTo>
                    <a:cubicBezTo>
                      <a:pt x="44" y="237"/>
                      <a:pt x="44" y="237"/>
                      <a:pt x="44" y="237"/>
                    </a:cubicBezTo>
                    <a:cubicBezTo>
                      <a:pt x="44" y="237"/>
                      <a:pt x="35" y="232"/>
                      <a:pt x="25" y="227"/>
                    </a:cubicBezTo>
                    <a:cubicBezTo>
                      <a:pt x="20" y="225"/>
                      <a:pt x="15" y="222"/>
                      <a:pt x="11" y="220"/>
                    </a:cubicBezTo>
                    <a:cubicBezTo>
                      <a:pt x="10" y="219"/>
                      <a:pt x="8" y="219"/>
                      <a:pt x="7" y="218"/>
                    </a:cubicBezTo>
                    <a:cubicBezTo>
                      <a:pt x="6" y="218"/>
                      <a:pt x="6" y="218"/>
                      <a:pt x="5" y="217"/>
                    </a:cubicBezTo>
                    <a:cubicBezTo>
                      <a:pt x="5" y="217"/>
                      <a:pt x="5" y="217"/>
                      <a:pt x="5" y="217"/>
                    </a:cubicBezTo>
                    <a:cubicBezTo>
                      <a:pt x="4" y="217"/>
                      <a:pt x="4" y="217"/>
                      <a:pt x="4" y="217"/>
                    </a:cubicBezTo>
                    <a:cubicBezTo>
                      <a:pt x="3" y="217"/>
                      <a:pt x="3" y="217"/>
                      <a:pt x="3" y="217"/>
                    </a:cubicBezTo>
                    <a:cubicBezTo>
                      <a:pt x="3" y="217"/>
                      <a:pt x="3" y="217"/>
                      <a:pt x="3" y="218"/>
                    </a:cubicBezTo>
                    <a:cubicBezTo>
                      <a:pt x="2" y="219"/>
                      <a:pt x="2" y="219"/>
                      <a:pt x="3" y="220"/>
                    </a:cubicBezTo>
                    <a:cubicBezTo>
                      <a:pt x="44" y="245"/>
                      <a:pt x="44" y="245"/>
                      <a:pt x="44" y="245"/>
                    </a:cubicBezTo>
                    <a:cubicBezTo>
                      <a:pt x="45" y="244"/>
                      <a:pt x="45" y="244"/>
                      <a:pt x="45" y="244"/>
                    </a:cubicBezTo>
                    <a:cubicBezTo>
                      <a:pt x="45" y="243"/>
                      <a:pt x="45" y="243"/>
                      <a:pt x="45" y="243"/>
                    </a:cubicBezTo>
                    <a:cubicBezTo>
                      <a:pt x="45" y="243"/>
                      <a:pt x="35" y="237"/>
                      <a:pt x="24" y="232"/>
                    </a:cubicBezTo>
                    <a:cubicBezTo>
                      <a:pt x="19" y="229"/>
                      <a:pt x="14" y="227"/>
                      <a:pt x="10" y="225"/>
                    </a:cubicBezTo>
                    <a:cubicBezTo>
                      <a:pt x="8" y="224"/>
                      <a:pt x="6" y="223"/>
                      <a:pt x="5" y="222"/>
                    </a:cubicBezTo>
                    <a:cubicBezTo>
                      <a:pt x="4" y="222"/>
                      <a:pt x="4" y="222"/>
                      <a:pt x="3" y="222"/>
                    </a:cubicBezTo>
                    <a:cubicBezTo>
                      <a:pt x="3" y="221"/>
                      <a:pt x="3" y="221"/>
                      <a:pt x="3" y="221"/>
                    </a:cubicBezTo>
                    <a:cubicBezTo>
                      <a:pt x="2" y="221"/>
                      <a:pt x="2" y="221"/>
                      <a:pt x="2" y="221"/>
                    </a:cubicBezTo>
                    <a:cubicBezTo>
                      <a:pt x="2" y="221"/>
                      <a:pt x="2" y="221"/>
                      <a:pt x="2" y="221"/>
                    </a:cubicBezTo>
                    <a:cubicBezTo>
                      <a:pt x="1" y="221"/>
                      <a:pt x="1" y="221"/>
                      <a:pt x="1" y="221"/>
                    </a:cubicBezTo>
                    <a:cubicBezTo>
                      <a:pt x="1" y="221"/>
                      <a:pt x="1" y="222"/>
                      <a:pt x="1" y="222"/>
                    </a:cubicBezTo>
                    <a:cubicBezTo>
                      <a:pt x="0" y="223"/>
                      <a:pt x="0" y="224"/>
                      <a:pt x="1" y="224"/>
                    </a:cubicBezTo>
                    <a:cubicBezTo>
                      <a:pt x="43" y="250"/>
                      <a:pt x="43" y="250"/>
                      <a:pt x="43" y="250"/>
                    </a:cubicBezTo>
                    <a:cubicBezTo>
                      <a:pt x="44" y="249"/>
                      <a:pt x="44" y="249"/>
                      <a:pt x="44" y="249"/>
                    </a:cubicBezTo>
                    <a:cubicBezTo>
                      <a:pt x="44" y="248"/>
                      <a:pt x="44" y="248"/>
                      <a:pt x="44" y="248"/>
                    </a:cubicBezTo>
                    <a:cubicBezTo>
                      <a:pt x="44" y="248"/>
                      <a:pt x="35" y="243"/>
                      <a:pt x="25" y="238"/>
                    </a:cubicBezTo>
                    <a:cubicBezTo>
                      <a:pt x="20" y="236"/>
                      <a:pt x="15" y="233"/>
                      <a:pt x="11" y="232"/>
                    </a:cubicBezTo>
                    <a:cubicBezTo>
                      <a:pt x="9" y="231"/>
                      <a:pt x="7" y="230"/>
                      <a:pt x="6" y="230"/>
                    </a:cubicBezTo>
                    <a:cubicBezTo>
                      <a:pt x="5" y="229"/>
                      <a:pt x="5" y="229"/>
                      <a:pt x="4" y="229"/>
                    </a:cubicBezTo>
                    <a:cubicBezTo>
                      <a:pt x="4" y="229"/>
                      <a:pt x="4" y="229"/>
                      <a:pt x="4" y="229"/>
                    </a:cubicBezTo>
                    <a:cubicBezTo>
                      <a:pt x="4" y="229"/>
                      <a:pt x="4" y="229"/>
                      <a:pt x="3" y="229"/>
                    </a:cubicBezTo>
                    <a:cubicBezTo>
                      <a:pt x="3" y="229"/>
                      <a:pt x="3" y="229"/>
                      <a:pt x="3" y="229"/>
                    </a:cubicBezTo>
                    <a:cubicBezTo>
                      <a:pt x="3" y="229"/>
                      <a:pt x="2" y="229"/>
                      <a:pt x="2" y="229"/>
                    </a:cubicBezTo>
                    <a:cubicBezTo>
                      <a:pt x="3" y="230"/>
                      <a:pt x="3" y="230"/>
                      <a:pt x="3" y="230"/>
                    </a:cubicBezTo>
                    <a:cubicBezTo>
                      <a:pt x="2" y="229"/>
                      <a:pt x="2" y="229"/>
                      <a:pt x="2" y="229"/>
                    </a:cubicBezTo>
                    <a:cubicBezTo>
                      <a:pt x="2" y="230"/>
                      <a:pt x="2" y="230"/>
                      <a:pt x="2" y="230"/>
                    </a:cubicBezTo>
                    <a:cubicBezTo>
                      <a:pt x="2" y="231"/>
                      <a:pt x="2" y="231"/>
                      <a:pt x="2" y="231"/>
                    </a:cubicBezTo>
                    <a:cubicBezTo>
                      <a:pt x="3" y="232"/>
                      <a:pt x="3" y="232"/>
                      <a:pt x="3" y="232"/>
                    </a:cubicBezTo>
                    <a:cubicBezTo>
                      <a:pt x="3" y="232"/>
                      <a:pt x="4" y="233"/>
                      <a:pt x="5" y="234"/>
                    </a:cubicBezTo>
                    <a:cubicBezTo>
                      <a:pt x="10" y="237"/>
                      <a:pt x="20" y="242"/>
                      <a:pt x="28" y="247"/>
                    </a:cubicBezTo>
                    <a:cubicBezTo>
                      <a:pt x="33" y="250"/>
                      <a:pt x="36" y="252"/>
                      <a:pt x="39" y="254"/>
                    </a:cubicBezTo>
                    <a:cubicBezTo>
                      <a:pt x="41" y="255"/>
                      <a:pt x="42" y="256"/>
                      <a:pt x="43" y="256"/>
                    </a:cubicBezTo>
                    <a:cubicBezTo>
                      <a:pt x="43" y="256"/>
                      <a:pt x="43" y="257"/>
                      <a:pt x="43" y="257"/>
                    </a:cubicBezTo>
                    <a:cubicBezTo>
                      <a:pt x="44" y="257"/>
                      <a:pt x="44" y="257"/>
                      <a:pt x="44" y="257"/>
                    </a:cubicBezTo>
                    <a:cubicBezTo>
                      <a:pt x="44" y="257"/>
                      <a:pt x="44" y="257"/>
                      <a:pt x="44" y="257"/>
                    </a:cubicBezTo>
                    <a:cubicBezTo>
                      <a:pt x="44" y="256"/>
                      <a:pt x="44" y="256"/>
                      <a:pt x="44" y="256"/>
                    </a:cubicBezTo>
                    <a:cubicBezTo>
                      <a:pt x="43" y="257"/>
                      <a:pt x="43" y="257"/>
                      <a:pt x="43" y="257"/>
                    </a:cubicBezTo>
                    <a:cubicBezTo>
                      <a:pt x="44" y="257"/>
                      <a:pt x="44" y="257"/>
                      <a:pt x="44" y="257"/>
                    </a:cubicBezTo>
                    <a:cubicBezTo>
                      <a:pt x="44" y="256"/>
                      <a:pt x="44" y="256"/>
                      <a:pt x="44" y="256"/>
                    </a:cubicBezTo>
                    <a:cubicBezTo>
                      <a:pt x="43" y="257"/>
                      <a:pt x="43" y="257"/>
                      <a:pt x="43" y="257"/>
                    </a:cubicBezTo>
                    <a:cubicBezTo>
                      <a:pt x="45" y="256"/>
                      <a:pt x="45" y="256"/>
                      <a:pt x="45" y="256"/>
                    </a:cubicBezTo>
                    <a:cubicBezTo>
                      <a:pt x="43" y="256"/>
                      <a:pt x="43" y="256"/>
                      <a:pt x="43" y="256"/>
                    </a:cubicBezTo>
                    <a:cubicBezTo>
                      <a:pt x="43" y="256"/>
                      <a:pt x="43" y="257"/>
                      <a:pt x="43" y="257"/>
                    </a:cubicBezTo>
                    <a:cubicBezTo>
                      <a:pt x="45" y="256"/>
                      <a:pt x="45" y="256"/>
                      <a:pt x="45" y="256"/>
                    </a:cubicBezTo>
                    <a:cubicBezTo>
                      <a:pt x="43" y="256"/>
                      <a:pt x="43" y="256"/>
                      <a:pt x="43" y="256"/>
                    </a:cubicBezTo>
                    <a:cubicBezTo>
                      <a:pt x="45" y="256"/>
                      <a:pt x="45" y="256"/>
                      <a:pt x="45" y="256"/>
                    </a:cubicBezTo>
                    <a:cubicBezTo>
                      <a:pt x="43" y="255"/>
                      <a:pt x="43" y="255"/>
                      <a:pt x="43" y="255"/>
                    </a:cubicBezTo>
                    <a:cubicBezTo>
                      <a:pt x="43" y="256"/>
                      <a:pt x="43" y="256"/>
                      <a:pt x="43" y="256"/>
                    </a:cubicBezTo>
                    <a:cubicBezTo>
                      <a:pt x="45" y="256"/>
                      <a:pt x="45" y="256"/>
                      <a:pt x="45" y="256"/>
                    </a:cubicBezTo>
                    <a:cubicBezTo>
                      <a:pt x="43" y="255"/>
                      <a:pt x="43" y="255"/>
                      <a:pt x="43" y="255"/>
                    </a:cubicBezTo>
                    <a:cubicBezTo>
                      <a:pt x="45" y="256"/>
                      <a:pt x="45" y="256"/>
                      <a:pt x="45" y="256"/>
                    </a:cubicBezTo>
                    <a:cubicBezTo>
                      <a:pt x="45" y="255"/>
                      <a:pt x="45" y="255"/>
                      <a:pt x="45" y="255"/>
                    </a:cubicBezTo>
                    <a:cubicBezTo>
                      <a:pt x="3" y="235"/>
                      <a:pt x="3" y="235"/>
                      <a:pt x="3" y="235"/>
                    </a:cubicBezTo>
                    <a:cubicBezTo>
                      <a:pt x="2" y="235"/>
                      <a:pt x="2" y="235"/>
                      <a:pt x="1" y="236"/>
                    </a:cubicBezTo>
                    <a:cubicBezTo>
                      <a:pt x="1" y="236"/>
                      <a:pt x="1" y="237"/>
                      <a:pt x="2" y="237"/>
                    </a:cubicBezTo>
                    <a:cubicBezTo>
                      <a:pt x="2" y="237"/>
                      <a:pt x="4" y="239"/>
                      <a:pt x="8" y="241"/>
                    </a:cubicBezTo>
                    <a:cubicBezTo>
                      <a:pt x="14" y="245"/>
                      <a:pt x="22" y="250"/>
                      <a:pt x="30" y="254"/>
                    </a:cubicBezTo>
                    <a:cubicBezTo>
                      <a:pt x="33" y="257"/>
                      <a:pt x="36" y="259"/>
                      <a:pt x="39" y="260"/>
                    </a:cubicBezTo>
                    <a:cubicBezTo>
                      <a:pt x="40" y="261"/>
                      <a:pt x="41" y="261"/>
                      <a:pt x="41" y="262"/>
                    </a:cubicBezTo>
                    <a:cubicBezTo>
                      <a:pt x="42" y="262"/>
                      <a:pt x="42" y="262"/>
                      <a:pt x="42" y="262"/>
                    </a:cubicBezTo>
                    <a:cubicBezTo>
                      <a:pt x="42" y="262"/>
                      <a:pt x="42" y="262"/>
                      <a:pt x="42" y="262"/>
                    </a:cubicBezTo>
                    <a:cubicBezTo>
                      <a:pt x="42" y="262"/>
                      <a:pt x="42" y="262"/>
                      <a:pt x="42" y="262"/>
                    </a:cubicBezTo>
                    <a:cubicBezTo>
                      <a:pt x="42" y="262"/>
                      <a:pt x="42" y="262"/>
                      <a:pt x="42" y="262"/>
                    </a:cubicBezTo>
                    <a:cubicBezTo>
                      <a:pt x="42" y="262"/>
                      <a:pt x="42" y="262"/>
                      <a:pt x="42" y="262"/>
                    </a:cubicBezTo>
                    <a:cubicBezTo>
                      <a:pt x="42" y="262"/>
                      <a:pt x="42" y="262"/>
                      <a:pt x="42" y="262"/>
                    </a:cubicBezTo>
                    <a:cubicBezTo>
                      <a:pt x="42" y="262"/>
                      <a:pt x="42" y="262"/>
                      <a:pt x="42" y="262"/>
                    </a:cubicBezTo>
                    <a:cubicBezTo>
                      <a:pt x="43" y="262"/>
                      <a:pt x="43" y="262"/>
                      <a:pt x="43" y="262"/>
                    </a:cubicBezTo>
                    <a:cubicBezTo>
                      <a:pt x="42" y="262"/>
                      <a:pt x="42" y="262"/>
                      <a:pt x="42" y="262"/>
                    </a:cubicBezTo>
                    <a:cubicBezTo>
                      <a:pt x="42" y="262"/>
                      <a:pt x="42" y="262"/>
                      <a:pt x="42" y="262"/>
                    </a:cubicBezTo>
                    <a:cubicBezTo>
                      <a:pt x="43" y="262"/>
                      <a:pt x="43" y="262"/>
                      <a:pt x="43" y="262"/>
                    </a:cubicBezTo>
                    <a:cubicBezTo>
                      <a:pt x="42" y="262"/>
                      <a:pt x="42" y="262"/>
                      <a:pt x="42" y="262"/>
                    </a:cubicBezTo>
                    <a:cubicBezTo>
                      <a:pt x="43" y="262"/>
                      <a:pt x="43" y="262"/>
                      <a:pt x="43" y="262"/>
                    </a:cubicBezTo>
                    <a:cubicBezTo>
                      <a:pt x="42" y="262"/>
                      <a:pt x="42" y="262"/>
                      <a:pt x="42" y="262"/>
                    </a:cubicBezTo>
                    <a:cubicBezTo>
                      <a:pt x="42" y="262"/>
                      <a:pt x="42" y="262"/>
                      <a:pt x="42" y="262"/>
                    </a:cubicBezTo>
                    <a:cubicBezTo>
                      <a:pt x="43" y="262"/>
                      <a:pt x="43" y="262"/>
                      <a:pt x="43" y="262"/>
                    </a:cubicBezTo>
                    <a:cubicBezTo>
                      <a:pt x="42" y="262"/>
                      <a:pt x="42" y="262"/>
                      <a:pt x="42" y="262"/>
                    </a:cubicBezTo>
                    <a:cubicBezTo>
                      <a:pt x="43" y="262"/>
                      <a:pt x="43" y="262"/>
                      <a:pt x="43" y="262"/>
                    </a:cubicBezTo>
                    <a:cubicBezTo>
                      <a:pt x="42" y="261"/>
                      <a:pt x="42" y="261"/>
                      <a:pt x="42" y="261"/>
                    </a:cubicBezTo>
                    <a:cubicBezTo>
                      <a:pt x="42" y="262"/>
                      <a:pt x="42" y="262"/>
                      <a:pt x="42" y="262"/>
                    </a:cubicBezTo>
                    <a:cubicBezTo>
                      <a:pt x="43" y="262"/>
                      <a:pt x="43" y="262"/>
                      <a:pt x="43" y="262"/>
                    </a:cubicBezTo>
                    <a:cubicBezTo>
                      <a:pt x="42" y="261"/>
                      <a:pt x="42" y="261"/>
                      <a:pt x="42" y="261"/>
                    </a:cubicBezTo>
                    <a:cubicBezTo>
                      <a:pt x="43" y="262"/>
                      <a:pt x="43" y="262"/>
                      <a:pt x="43" y="262"/>
                    </a:cubicBezTo>
                    <a:cubicBezTo>
                      <a:pt x="44" y="260"/>
                      <a:pt x="44" y="260"/>
                      <a:pt x="44" y="260"/>
                    </a:cubicBezTo>
                    <a:cubicBezTo>
                      <a:pt x="4" y="243"/>
                      <a:pt x="4" y="243"/>
                      <a:pt x="4" y="243"/>
                    </a:cubicBezTo>
                    <a:cubicBezTo>
                      <a:pt x="4" y="243"/>
                      <a:pt x="3" y="243"/>
                      <a:pt x="3" y="243"/>
                    </a:cubicBezTo>
                    <a:cubicBezTo>
                      <a:pt x="2" y="244"/>
                      <a:pt x="2" y="245"/>
                      <a:pt x="3" y="245"/>
                    </a:cubicBezTo>
                    <a:cubicBezTo>
                      <a:pt x="43" y="270"/>
                      <a:pt x="43" y="270"/>
                      <a:pt x="43" y="270"/>
                    </a:cubicBezTo>
                    <a:cubicBezTo>
                      <a:pt x="44" y="269"/>
                      <a:pt x="44" y="269"/>
                      <a:pt x="44" y="269"/>
                    </a:cubicBezTo>
                    <a:cubicBezTo>
                      <a:pt x="45" y="268"/>
                      <a:pt x="45" y="268"/>
                      <a:pt x="45" y="268"/>
                    </a:cubicBezTo>
                    <a:cubicBezTo>
                      <a:pt x="45" y="268"/>
                      <a:pt x="35" y="263"/>
                      <a:pt x="25" y="258"/>
                    </a:cubicBezTo>
                    <a:cubicBezTo>
                      <a:pt x="20" y="256"/>
                      <a:pt x="15" y="253"/>
                      <a:pt x="11" y="251"/>
                    </a:cubicBezTo>
                    <a:cubicBezTo>
                      <a:pt x="9" y="251"/>
                      <a:pt x="7" y="250"/>
                      <a:pt x="5" y="249"/>
                    </a:cubicBezTo>
                    <a:cubicBezTo>
                      <a:pt x="5" y="249"/>
                      <a:pt x="4" y="249"/>
                      <a:pt x="4" y="249"/>
                    </a:cubicBezTo>
                    <a:cubicBezTo>
                      <a:pt x="3" y="248"/>
                      <a:pt x="3" y="248"/>
                      <a:pt x="2" y="248"/>
                    </a:cubicBezTo>
                    <a:cubicBezTo>
                      <a:pt x="2" y="248"/>
                      <a:pt x="2" y="248"/>
                      <a:pt x="2" y="248"/>
                    </a:cubicBezTo>
                    <a:cubicBezTo>
                      <a:pt x="2" y="248"/>
                      <a:pt x="1" y="249"/>
                      <a:pt x="1" y="249"/>
                    </a:cubicBezTo>
                    <a:cubicBezTo>
                      <a:pt x="1" y="249"/>
                      <a:pt x="1" y="250"/>
                      <a:pt x="1" y="250"/>
                    </a:cubicBezTo>
                    <a:cubicBezTo>
                      <a:pt x="1" y="251"/>
                      <a:pt x="1" y="251"/>
                      <a:pt x="2" y="251"/>
                    </a:cubicBezTo>
                    <a:cubicBezTo>
                      <a:pt x="2" y="251"/>
                      <a:pt x="4" y="253"/>
                      <a:pt x="8" y="255"/>
                    </a:cubicBezTo>
                    <a:cubicBezTo>
                      <a:pt x="14" y="259"/>
                      <a:pt x="23" y="264"/>
                      <a:pt x="31" y="269"/>
                    </a:cubicBezTo>
                    <a:cubicBezTo>
                      <a:pt x="35" y="271"/>
                      <a:pt x="38" y="273"/>
                      <a:pt x="40" y="275"/>
                    </a:cubicBezTo>
                    <a:cubicBezTo>
                      <a:pt x="42" y="275"/>
                      <a:pt x="43" y="276"/>
                      <a:pt x="43" y="277"/>
                    </a:cubicBezTo>
                    <a:cubicBezTo>
                      <a:pt x="44" y="277"/>
                      <a:pt x="44" y="277"/>
                      <a:pt x="44" y="277"/>
                    </a:cubicBezTo>
                    <a:cubicBezTo>
                      <a:pt x="44" y="277"/>
                      <a:pt x="44" y="277"/>
                      <a:pt x="44" y="277"/>
                    </a:cubicBezTo>
                    <a:cubicBezTo>
                      <a:pt x="44" y="277"/>
                      <a:pt x="44" y="277"/>
                      <a:pt x="44" y="277"/>
                    </a:cubicBezTo>
                    <a:cubicBezTo>
                      <a:pt x="44" y="277"/>
                      <a:pt x="44" y="277"/>
                      <a:pt x="44" y="277"/>
                    </a:cubicBezTo>
                    <a:cubicBezTo>
                      <a:pt x="44" y="277"/>
                      <a:pt x="44" y="277"/>
                      <a:pt x="44" y="277"/>
                    </a:cubicBezTo>
                    <a:cubicBezTo>
                      <a:pt x="44" y="277"/>
                      <a:pt x="44" y="277"/>
                      <a:pt x="44" y="277"/>
                    </a:cubicBezTo>
                    <a:cubicBezTo>
                      <a:pt x="44" y="277"/>
                      <a:pt x="44" y="277"/>
                      <a:pt x="44" y="277"/>
                    </a:cubicBezTo>
                    <a:cubicBezTo>
                      <a:pt x="45" y="276"/>
                      <a:pt x="45" y="276"/>
                      <a:pt x="45" y="276"/>
                    </a:cubicBezTo>
                    <a:cubicBezTo>
                      <a:pt x="44" y="276"/>
                      <a:pt x="44" y="276"/>
                      <a:pt x="44" y="276"/>
                    </a:cubicBezTo>
                    <a:cubicBezTo>
                      <a:pt x="44" y="277"/>
                      <a:pt x="44" y="277"/>
                      <a:pt x="44" y="277"/>
                    </a:cubicBezTo>
                    <a:cubicBezTo>
                      <a:pt x="45" y="276"/>
                      <a:pt x="45" y="276"/>
                      <a:pt x="45" y="276"/>
                    </a:cubicBezTo>
                    <a:cubicBezTo>
                      <a:pt x="44" y="276"/>
                      <a:pt x="44" y="276"/>
                      <a:pt x="44" y="276"/>
                    </a:cubicBezTo>
                    <a:cubicBezTo>
                      <a:pt x="45" y="276"/>
                      <a:pt x="45" y="276"/>
                      <a:pt x="45" y="276"/>
                    </a:cubicBezTo>
                    <a:cubicBezTo>
                      <a:pt x="44" y="276"/>
                      <a:pt x="44" y="276"/>
                      <a:pt x="44" y="276"/>
                    </a:cubicBezTo>
                    <a:cubicBezTo>
                      <a:pt x="44" y="276"/>
                      <a:pt x="44" y="276"/>
                      <a:pt x="44" y="276"/>
                    </a:cubicBezTo>
                    <a:cubicBezTo>
                      <a:pt x="45" y="276"/>
                      <a:pt x="45" y="276"/>
                      <a:pt x="45" y="276"/>
                    </a:cubicBezTo>
                    <a:cubicBezTo>
                      <a:pt x="44" y="276"/>
                      <a:pt x="44" y="276"/>
                      <a:pt x="44" y="276"/>
                    </a:cubicBezTo>
                    <a:cubicBezTo>
                      <a:pt x="45" y="277"/>
                      <a:pt x="45" y="277"/>
                      <a:pt x="45" y="277"/>
                    </a:cubicBezTo>
                    <a:cubicBezTo>
                      <a:pt x="46" y="275"/>
                      <a:pt x="46" y="275"/>
                      <a:pt x="46" y="275"/>
                    </a:cubicBezTo>
                    <a:cubicBezTo>
                      <a:pt x="3" y="256"/>
                      <a:pt x="3" y="256"/>
                      <a:pt x="3" y="256"/>
                    </a:cubicBezTo>
                    <a:cubicBezTo>
                      <a:pt x="2" y="256"/>
                      <a:pt x="1" y="256"/>
                      <a:pt x="1" y="257"/>
                    </a:cubicBezTo>
                    <a:cubicBezTo>
                      <a:pt x="1" y="257"/>
                      <a:pt x="1" y="258"/>
                      <a:pt x="2" y="259"/>
                    </a:cubicBezTo>
                    <a:cubicBezTo>
                      <a:pt x="2" y="259"/>
                      <a:pt x="4" y="260"/>
                      <a:pt x="8" y="262"/>
                    </a:cubicBezTo>
                    <a:cubicBezTo>
                      <a:pt x="14" y="266"/>
                      <a:pt x="22" y="271"/>
                      <a:pt x="30" y="276"/>
                    </a:cubicBezTo>
                    <a:cubicBezTo>
                      <a:pt x="33" y="278"/>
                      <a:pt x="36" y="280"/>
                      <a:pt x="39" y="281"/>
                    </a:cubicBezTo>
                    <a:cubicBezTo>
                      <a:pt x="40" y="282"/>
                      <a:pt x="41" y="283"/>
                      <a:pt x="41" y="283"/>
                    </a:cubicBezTo>
                    <a:cubicBezTo>
                      <a:pt x="42" y="284"/>
                      <a:pt x="42" y="284"/>
                      <a:pt x="42" y="284"/>
                    </a:cubicBezTo>
                    <a:cubicBezTo>
                      <a:pt x="42" y="284"/>
                      <a:pt x="42" y="284"/>
                      <a:pt x="42" y="284"/>
                    </a:cubicBezTo>
                    <a:cubicBezTo>
                      <a:pt x="42" y="283"/>
                      <a:pt x="42" y="283"/>
                      <a:pt x="42" y="283"/>
                    </a:cubicBezTo>
                    <a:cubicBezTo>
                      <a:pt x="42" y="284"/>
                      <a:pt x="42" y="284"/>
                      <a:pt x="42" y="284"/>
                    </a:cubicBezTo>
                    <a:cubicBezTo>
                      <a:pt x="42" y="284"/>
                      <a:pt x="42" y="284"/>
                      <a:pt x="42" y="284"/>
                    </a:cubicBezTo>
                    <a:cubicBezTo>
                      <a:pt x="42" y="283"/>
                      <a:pt x="42" y="283"/>
                      <a:pt x="42" y="283"/>
                    </a:cubicBezTo>
                    <a:cubicBezTo>
                      <a:pt x="42" y="284"/>
                      <a:pt x="42" y="284"/>
                      <a:pt x="42" y="284"/>
                    </a:cubicBezTo>
                    <a:cubicBezTo>
                      <a:pt x="43" y="283"/>
                      <a:pt x="43" y="283"/>
                      <a:pt x="43" y="283"/>
                    </a:cubicBezTo>
                    <a:cubicBezTo>
                      <a:pt x="42" y="283"/>
                      <a:pt x="42" y="283"/>
                      <a:pt x="42" y="283"/>
                    </a:cubicBezTo>
                    <a:cubicBezTo>
                      <a:pt x="42" y="283"/>
                      <a:pt x="42" y="284"/>
                      <a:pt x="42" y="284"/>
                    </a:cubicBezTo>
                    <a:cubicBezTo>
                      <a:pt x="43" y="283"/>
                      <a:pt x="43" y="283"/>
                      <a:pt x="43" y="283"/>
                    </a:cubicBezTo>
                    <a:cubicBezTo>
                      <a:pt x="42" y="283"/>
                      <a:pt x="42" y="283"/>
                      <a:pt x="42" y="283"/>
                    </a:cubicBezTo>
                    <a:cubicBezTo>
                      <a:pt x="43" y="283"/>
                      <a:pt x="43" y="283"/>
                      <a:pt x="43" y="283"/>
                    </a:cubicBezTo>
                    <a:cubicBezTo>
                      <a:pt x="42" y="282"/>
                      <a:pt x="42" y="282"/>
                      <a:pt x="42" y="282"/>
                    </a:cubicBezTo>
                    <a:cubicBezTo>
                      <a:pt x="42" y="283"/>
                      <a:pt x="42" y="283"/>
                      <a:pt x="42" y="283"/>
                    </a:cubicBezTo>
                    <a:cubicBezTo>
                      <a:pt x="43" y="283"/>
                      <a:pt x="43" y="283"/>
                      <a:pt x="43" y="283"/>
                    </a:cubicBezTo>
                    <a:cubicBezTo>
                      <a:pt x="42" y="282"/>
                      <a:pt x="42" y="282"/>
                      <a:pt x="42" y="282"/>
                    </a:cubicBezTo>
                    <a:cubicBezTo>
                      <a:pt x="43" y="283"/>
                      <a:pt x="43" y="283"/>
                      <a:pt x="43" y="283"/>
                    </a:cubicBezTo>
                    <a:cubicBezTo>
                      <a:pt x="42" y="282"/>
                      <a:pt x="42" y="282"/>
                      <a:pt x="42" y="282"/>
                    </a:cubicBezTo>
                    <a:cubicBezTo>
                      <a:pt x="43" y="283"/>
                      <a:pt x="43" y="283"/>
                      <a:pt x="43" y="283"/>
                    </a:cubicBezTo>
                    <a:cubicBezTo>
                      <a:pt x="43" y="282"/>
                      <a:pt x="43" y="282"/>
                      <a:pt x="43" y="282"/>
                    </a:cubicBezTo>
                    <a:cubicBezTo>
                      <a:pt x="43" y="282"/>
                      <a:pt x="42" y="282"/>
                      <a:pt x="42" y="282"/>
                    </a:cubicBezTo>
                    <a:cubicBezTo>
                      <a:pt x="43" y="283"/>
                      <a:pt x="43" y="283"/>
                      <a:pt x="43" y="283"/>
                    </a:cubicBezTo>
                    <a:cubicBezTo>
                      <a:pt x="43" y="282"/>
                      <a:pt x="43" y="282"/>
                      <a:pt x="43" y="282"/>
                    </a:cubicBezTo>
                    <a:cubicBezTo>
                      <a:pt x="43" y="283"/>
                      <a:pt x="43" y="283"/>
                      <a:pt x="43" y="283"/>
                    </a:cubicBezTo>
                    <a:cubicBezTo>
                      <a:pt x="43" y="282"/>
                      <a:pt x="43" y="282"/>
                      <a:pt x="43" y="282"/>
                    </a:cubicBezTo>
                    <a:cubicBezTo>
                      <a:pt x="43" y="282"/>
                      <a:pt x="43" y="282"/>
                      <a:pt x="43" y="282"/>
                    </a:cubicBezTo>
                    <a:cubicBezTo>
                      <a:pt x="43" y="283"/>
                      <a:pt x="43" y="283"/>
                      <a:pt x="43" y="283"/>
                    </a:cubicBezTo>
                    <a:cubicBezTo>
                      <a:pt x="43" y="282"/>
                      <a:pt x="43" y="282"/>
                      <a:pt x="43" y="282"/>
                    </a:cubicBezTo>
                    <a:cubicBezTo>
                      <a:pt x="43" y="283"/>
                      <a:pt x="43" y="283"/>
                      <a:pt x="43" y="283"/>
                    </a:cubicBezTo>
                    <a:cubicBezTo>
                      <a:pt x="43" y="282"/>
                      <a:pt x="43" y="282"/>
                      <a:pt x="43" y="282"/>
                    </a:cubicBezTo>
                    <a:cubicBezTo>
                      <a:pt x="43" y="282"/>
                      <a:pt x="43" y="282"/>
                      <a:pt x="43" y="282"/>
                    </a:cubicBezTo>
                    <a:cubicBezTo>
                      <a:pt x="43" y="283"/>
                      <a:pt x="43" y="283"/>
                      <a:pt x="43" y="283"/>
                    </a:cubicBezTo>
                    <a:cubicBezTo>
                      <a:pt x="43" y="282"/>
                      <a:pt x="43" y="282"/>
                      <a:pt x="43" y="282"/>
                    </a:cubicBezTo>
                    <a:cubicBezTo>
                      <a:pt x="43" y="282"/>
                      <a:pt x="43" y="282"/>
                      <a:pt x="43" y="282"/>
                    </a:cubicBezTo>
                    <a:cubicBezTo>
                      <a:pt x="43" y="281"/>
                      <a:pt x="42" y="281"/>
                      <a:pt x="41" y="281"/>
                    </a:cubicBezTo>
                    <a:cubicBezTo>
                      <a:pt x="36" y="279"/>
                      <a:pt x="27" y="275"/>
                      <a:pt x="19" y="271"/>
                    </a:cubicBezTo>
                    <a:cubicBezTo>
                      <a:pt x="11" y="267"/>
                      <a:pt x="4" y="264"/>
                      <a:pt x="4" y="264"/>
                    </a:cubicBezTo>
                    <a:cubicBezTo>
                      <a:pt x="3" y="264"/>
                      <a:pt x="2" y="264"/>
                      <a:pt x="2" y="265"/>
                    </a:cubicBezTo>
                    <a:cubicBezTo>
                      <a:pt x="2" y="266"/>
                      <a:pt x="2" y="266"/>
                      <a:pt x="2" y="267"/>
                    </a:cubicBezTo>
                    <a:cubicBezTo>
                      <a:pt x="44" y="293"/>
                      <a:pt x="44" y="293"/>
                      <a:pt x="44" y="293"/>
                    </a:cubicBezTo>
                    <a:cubicBezTo>
                      <a:pt x="45" y="292"/>
                      <a:pt x="45" y="292"/>
                      <a:pt x="45" y="292"/>
                    </a:cubicBezTo>
                    <a:cubicBezTo>
                      <a:pt x="44" y="291"/>
                      <a:pt x="44" y="291"/>
                      <a:pt x="44" y="291"/>
                    </a:cubicBezTo>
                    <a:cubicBezTo>
                      <a:pt x="45" y="292"/>
                      <a:pt x="45" y="292"/>
                      <a:pt x="45" y="292"/>
                    </a:cubicBezTo>
                    <a:cubicBezTo>
                      <a:pt x="44" y="290"/>
                      <a:pt x="44" y="290"/>
                      <a:pt x="44" y="290"/>
                    </a:cubicBezTo>
                    <a:cubicBezTo>
                      <a:pt x="44" y="290"/>
                      <a:pt x="44" y="290"/>
                      <a:pt x="44" y="291"/>
                    </a:cubicBezTo>
                    <a:cubicBezTo>
                      <a:pt x="45" y="292"/>
                      <a:pt x="45" y="292"/>
                      <a:pt x="45" y="292"/>
                    </a:cubicBezTo>
                    <a:cubicBezTo>
                      <a:pt x="44" y="290"/>
                      <a:pt x="44" y="290"/>
                      <a:pt x="44" y="290"/>
                    </a:cubicBezTo>
                    <a:cubicBezTo>
                      <a:pt x="45" y="291"/>
                      <a:pt x="45" y="291"/>
                      <a:pt x="45" y="291"/>
                    </a:cubicBezTo>
                    <a:cubicBezTo>
                      <a:pt x="45" y="290"/>
                      <a:pt x="45" y="290"/>
                      <a:pt x="45" y="290"/>
                    </a:cubicBezTo>
                    <a:cubicBezTo>
                      <a:pt x="44" y="290"/>
                      <a:pt x="44" y="290"/>
                      <a:pt x="44" y="290"/>
                    </a:cubicBezTo>
                    <a:cubicBezTo>
                      <a:pt x="45" y="291"/>
                      <a:pt x="45" y="291"/>
                      <a:pt x="45" y="291"/>
                    </a:cubicBezTo>
                    <a:cubicBezTo>
                      <a:pt x="45" y="290"/>
                      <a:pt x="45" y="290"/>
                      <a:pt x="45" y="290"/>
                    </a:cubicBezTo>
                    <a:cubicBezTo>
                      <a:pt x="45" y="290"/>
                      <a:pt x="45" y="290"/>
                      <a:pt x="45" y="290"/>
                    </a:cubicBezTo>
                    <a:cubicBezTo>
                      <a:pt x="45" y="290"/>
                      <a:pt x="45" y="290"/>
                      <a:pt x="45" y="290"/>
                    </a:cubicBezTo>
                    <a:cubicBezTo>
                      <a:pt x="45" y="290"/>
                      <a:pt x="45" y="290"/>
                      <a:pt x="45" y="290"/>
                    </a:cubicBezTo>
                    <a:cubicBezTo>
                      <a:pt x="45" y="290"/>
                      <a:pt x="45" y="290"/>
                      <a:pt x="45" y="290"/>
                    </a:cubicBezTo>
                    <a:cubicBezTo>
                      <a:pt x="45" y="290"/>
                      <a:pt x="45" y="290"/>
                      <a:pt x="45" y="290"/>
                    </a:cubicBezTo>
                    <a:cubicBezTo>
                      <a:pt x="45" y="290"/>
                      <a:pt x="44" y="290"/>
                      <a:pt x="42" y="289"/>
                    </a:cubicBezTo>
                    <a:cubicBezTo>
                      <a:pt x="37" y="287"/>
                      <a:pt x="28" y="282"/>
                      <a:pt x="19" y="278"/>
                    </a:cubicBezTo>
                    <a:cubicBezTo>
                      <a:pt x="15" y="276"/>
                      <a:pt x="11" y="274"/>
                      <a:pt x="8" y="273"/>
                    </a:cubicBezTo>
                    <a:cubicBezTo>
                      <a:pt x="5" y="271"/>
                      <a:pt x="3" y="270"/>
                      <a:pt x="3" y="270"/>
                    </a:cubicBezTo>
                    <a:cubicBezTo>
                      <a:pt x="3" y="270"/>
                      <a:pt x="2" y="270"/>
                      <a:pt x="1" y="271"/>
                    </a:cubicBezTo>
                    <a:cubicBezTo>
                      <a:pt x="1" y="272"/>
                      <a:pt x="1" y="272"/>
                      <a:pt x="2" y="273"/>
                    </a:cubicBezTo>
                    <a:cubicBezTo>
                      <a:pt x="44" y="299"/>
                      <a:pt x="44" y="299"/>
                      <a:pt x="44" y="299"/>
                    </a:cubicBezTo>
                    <a:cubicBezTo>
                      <a:pt x="45" y="298"/>
                      <a:pt x="45" y="298"/>
                      <a:pt x="45" y="298"/>
                    </a:cubicBezTo>
                    <a:cubicBezTo>
                      <a:pt x="44" y="297"/>
                      <a:pt x="44" y="297"/>
                      <a:pt x="44" y="297"/>
                    </a:cubicBezTo>
                    <a:cubicBezTo>
                      <a:pt x="45" y="298"/>
                      <a:pt x="45" y="298"/>
                      <a:pt x="45" y="298"/>
                    </a:cubicBezTo>
                    <a:cubicBezTo>
                      <a:pt x="45" y="297"/>
                      <a:pt x="45" y="297"/>
                      <a:pt x="45" y="297"/>
                    </a:cubicBezTo>
                    <a:cubicBezTo>
                      <a:pt x="44" y="297"/>
                      <a:pt x="44" y="297"/>
                      <a:pt x="44" y="297"/>
                    </a:cubicBezTo>
                    <a:cubicBezTo>
                      <a:pt x="45" y="298"/>
                      <a:pt x="45" y="298"/>
                      <a:pt x="45" y="298"/>
                    </a:cubicBezTo>
                    <a:cubicBezTo>
                      <a:pt x="45" y="297"/>
                      <a:pt x="45" y="297"/>
                      <a:pt x="45" y="297"/>
                    </a:cubicBezTo>
                    <a:cubicBezTo>
                      <a:pt x="45" y="298"/>
                      <a:pt x="45" y="298"/>
                      <a:pt x="45" y="298"/>
                    </a:cubicBezTo>
                    <a:cubicBezTo>
                      <a:pt x="45" y="297"/>
                      <a:pt x="45" y="297"/>
                      <a:pt x="45" y="297"/>
                    </a:cubicBezTo>
                    <a:cubicBezTo>
                      <a:pt x="45" y="297"/>
                      <a:pt x="45" y="297"/>
                      <a:pt x="45" y="297"/>
                    </a:cubicBezTo>
                    <a:cubicBezTo>
                      <a:pt x="45" y="298"/>
                      <a:pt x="45" y="298"/>
                      <a:pt x="45" y="298"/>
                    </a:cubicBezTo>
                    <a:cubicBezTo>
                      <a:pt x="45" y="297"/>
                      <a:pt x="45" y="297"/>
                      <a:pt x="45" y="297"/>
                    </a:cubicBezTo>
                    <a:cubicBezTo>
                      <a:pt x="45" y="298"/>
                      <a:pt x="45" y="298"/>
                      <a:pt x="45" y="298"/>
                    </a:cubicBezTo>
                    <a:cubicBezTo>
                      <a:pt x="46" y="297"/>
                      <a:pt x="46" y="297"/>
                      <a:pt x="46" y="297"/>
                    </a:cubicBezTo>
                    <a:cubicBezTo>
                      <a:pt x="45" y="297"/>
                      <a:pt x="45" y="297"/>
                      <a:pt x="45" y="297"/>
                    </a:cubicBezTo>
                    <a:cubicBezTo>
                      <a:pt x="45" y="298"/>
                      <a:pt x="45" y="298"/>
                      <a:pt x="45" y="298"/>
                    </a:cubicBezTo>
                    <a:cubicBezTo>
                      <a:pt x="46" y="297"/>
                      <a:pt x="46" y="297"/>
                      <a:pt x="46" y="297"/>
                    </a:cubicBezTo>
                    <a:cubicBezTo>
                      <a:pt x="45" y="297"/>
                      <a:pt x="45" y="297"/>
                      <a:pt x="45" y="297"/>
                    </a:cubicBezTo>
                    <a:cubicBezTo>
                      <a:pt x="45" y="297"/>
                      <a:pt x="44" y="296"/>
                      <a:pt x="43" y="295"/>
                    </a:cubicBezTo>
                    <a:cubicBezTo>
                      <a:pt x="38" y="293"/>
                      <a:pt x="28" y="288"/>
                      <a:pt x="20" y="284"/>
                    </a:cubicBezTo>
                    <a:cubicBezTo>
                      <a:pt x="15" y="282"/>
                      <a:pt x="11" y="280"/>
                      <a:pt x="8" y="278"/>
                    </a:cubicBezTo>
                    <a:cubicBezTo>
                      <a:pt x="7" y="277"/>
                      <a:pt x="5" y="277"/>
                      <a:pt x="4" y="276"/>
                    </a:cubicBezTo>
                    <a:cubicBezTo>
                      <a:pt x="4" y="276"/>
                      <a:pt x="3" y="276"/>
                      <a:pt x="3" y="276"/>
                    </a:cubicBezTo>
                    <a:cubicBezTo>
                      <a:pt x="3" y="276"/>
                      <a:pt x="3" y="276"/>
                      <a:pt x="3" y="276"/>
                    </a:cubicBezTo>
                    <a:cubicBezTo>
                      <a:pt x="2" y="276"/>
                      <a:pt x="2" y="276"/>
                      <a:pt x="2" y="276"/>
                    </a:cubicBezTo>
                    <a:cubicBezTo>
                      <a:pt x="2" y="276"/>
                      <a:pt x="2" y="276"/>
                      <a:pt x="2" y="276"/>
                    </a:cubicBezTo>
                    <a:cubicBezTo>
                      <a:pt x="1" y="276"/>
                      <a:pt x="1" y="276"/>
                      <a:pt x="1" y="276"/>
                    </a:cubicBezTo>
                    <a:cubicBezTo>
                      <a:pt x="2" y="277"/>
                      <a:pt x="2" y="277"/>
                      <a:pt x="2" y="277"/>
                    </a:cubicBezTo>
                    <a:cubicBezTo>
                      <a:pt x="1" y="276"/>
                      <a:pt x="1" y="276"/>
                      <a:pt x="1" y="276"/>
                    </a:cubicBezTo>
                    <a:cubicBezTo>
                      <a:pt x="0" y="277"/>
                      <a:pt x="0" y="277"/>
                      <a:pt x="0" y="277"/>
                    </a:cubicBezTo>
                    <a:cubicBezTo>
                      <a:pt x="1" y="278"/>
                      <a:pt x="1" y="278"/>
                      <a:pt x="1" y="278"/>
                    </a:cubicBezTo>
                    <a:cubicBezTo>
                      <a:pt x="1" y="279"/>
                      <a:pt x="2" y="279"/>
                      <a:pt x="2" y="279"/>
                    </a:cubicBezTo>
                    <a:cubicBezTo>
                      <a:pt x="4" y="281"/>
                      <a:pt x="7" y="283"/>
                      <a:pt x="11" y="286"/>
                    </a:cubicBezTo>
                    <a:cubicBezTo>
                      <a:pt x="18" y="289"/>
                      <a:pt x="26" y="294"/>
                      <a:pt x="32" y="298"/>
                    </a:cubicBezTo>
                    <a:cubicBezTo>
                      <a:pt x="36" y="300"/>
                      <a:pt x="38" y="302"/>
                      <a:pt x="40" y="303"/>
                    </a:cubicBezTo>
                    <a:cubicBezTo>
                      <a:pt x="41" y="303"/>
                      <a:pt x="42" y="304"/>
                      <a:pt x="43" y="304"/>
                    </a:cubicBezTo>
                    <a:cubicBezTo>
                      <a:pt x="43" y="305"/>
                      <a:pt x="43" y="305"/>
                      <a:pt x="43" y="305"/>
                    </a:cubicBezTo>
                    <a:cubicBezTo>
                      <a:pt x="43" y="305"/>
                      <a:pt x="43" y="305"/>
                      <a:pt x="43" y="305"/>
                    </a:cubicBezTo>
                    <a:cubicBezTo>
                      <a:pt x="43" y="305"/>
                      <a:pt x="43" y="305"/>
                      <a:pt x="43" y="305"/>
                    </a:cubicBezTo>
                    <a:cubicBezTo>
                      <a:pt x="43" y="305"/>
                      <a:pt x="43" y="305"/>
                      <a:pt x="43" y="305"/>
                    </a:cubicBezTo>
                    <a:cubicBezTo>
                      <a:pt x="43" y="305"/>
                      <a:pt x="43" y="305"/>
                      <a:pt x="43" y="305"/>
                    </a:cubicBezTo>
                    <a:cubicBezTo>
                      <a:pt x="43" y="305"/>
                      <a:pt x="43" y="305"/>
                      <a:pt x="43" y="305"/>
                    </a:cubicBezTo>
                    <a:cubicBezTo>
                      <a:pt x="43" y="305"/>
                      <a:pt x="43" y="305"/>
                      <a:pt x="43" y="305"/>
                    </a:cubicBezTo>
                    <a:cubicBezTo>
                      <a:pt x="44" y="304"/>
                      <a:pt x="44" y="304"/>
                      <a:pt x="44" y="304"/>
                    </a:cubicBezTo>
                    <a:cubicBezTo>
                      <a:pt x="43" y="305"/>
                      <a:pt x="43" y="305"/>
                      <a:pt x="43" y="305"/>
                    </a:cubicBezTo>
                    <a:cubicBezTo>
                      <a:pt x="43" y="305"/>
                      <a:pt x="43" y="305"/>
                      <a:pt x="43" y="305"/>
                    </a:cubicBezTo>
                    <a:cubicBezTo>
                      <a:pt x="44" y="304"/>
                      <a:pt x="44" y="304"/>
                      <a:pt x="44" y="304"/>
                    </a:cubicBezTo>
                    <a:cubicBezTo>
                      <a:pt x="43" y="305"/>
                      <a:pt x="43" y="305"/>
                      <a:pt x="43" y="305"/>
                    </a:cubicBezTo>
                    <a:cubicBezTo>
                      <a:pt x="44" y="304"/>
                      <a:pt x="44" y="304"/>
                      <a:pt x="44" y="304"/>
                    </a:cubicBezTo>
                    <a:cubicBezTo>
                      <a:pt x="43" y="304"/>
                      <a:pt x="43" y="304"/>
                      <a:pt x="43" y="304"/>
                    </a:cubicBezTo>
                    <a:cubicBezTo>
                      <a:pt x="43" y="304"/>
                      <a:pt x="43" y="305"/>
                      <a:pt x="43" y="305"/>
                    </a:cubicBezTo>
                    <a:cubicBezTo>
                      <a:pt x="44" y="304"/>
                      <a:pt x="44" y="304"/>
                      <a:pt x="44" y="304"/>
                    </a:cubicBezTo>
                    <a:cubicBezTo>
                      <a:pt x="43" y="304"/>
                      <a:pt x="43" y="304"/>
                      <a:pt x="43" y="304"/>
                    </a:cubicBezTo>
                    <a:cubicBezTo>
                      <a:pt x="45" y="304"/>
                      <a:pt x="45" y="304"/>
                      <a:pt x="45" y="304"/>
                    </a:cubicBezTo>
                    <a:cubicBezTo>
                      <a:pt x="43" y="303"/>
                      <a:pt x="43" y="303"/>
                      <a:pt x="43" y="303"/>
                    </a:cubicBezTo>
                    <a:cubicBezTo>
                      <a:pt x="45" y="304"/>
                      <a:pt x="45" y="304"/>
                      <a:pt x="45" y="304"/>
                    </a:cubicBezTo>
                    <a:cubicBezTo>
                      <a:pt x="44" y="302"/>
                      <a:pt x="44" y="302"/>
                      <a:pt x="44" y="302"/>
                    </a:cubicBezTo>
                    <a:cubicBezTo>
                      <a:pt x="44" y="302"/>
                      <a:pt x="44" y="303"/>
                      <a:pt x="43" y="303"/>
                    </a:cubicBezTo>
                    <a:cubicBezTo>
                      <a:pt x="45" y="304"/>
                      <a:pt x="45" y="304"/>
                      <a:pt x="45" y="304"/>
                    </a:cubicBezTo>
                    <a:cubicBezTo>
                      <a:pt x="44" y="302"/>
                      <a:pt x="44" y="302"/>
                      <a:pt x="44" y="302"/>
                    </a:cubicBezTo>
                    <a:cubicBezTo>
                      <a:pt x="44" y="304"/>
                      <a:pt x="44" y="304"/>
                      <a:pt x="44" y="304"/>
                    </a:cubicBezTo>
                    <a:cubicBezTo>
                      <a:pt x="44" y="302"/>
                      <a:pt x="44" y="302"/>
                      <a:pt x="44" y="302"/>
                    </a:cubicBezTo>
                    <a:cubicBezTo>
                      <a:pt x="44" y="302"/>
                      <a:pt x="44" y="302"/>
                      <a:pt x="44" y="302"/>
                    </a:cubicBezTo>
                    <a:cubicBezTo>
                      <a:pt x="44" y="304"/>
                      <a:pt x="44" y="304"/>
                      <a:pt x="44" y="304"/>
                    </a:cubicBezTo>
                    <a:cubicBezTo>
                      <a:pt x="44" y="302"/>
                      <a:pt x="44" y="302"/>
                      <a:pt x="44" y="302"/>
                    </a:cubicBezTo>
                    <a:cubicBezTo>
                      <a:pt x="44" y="303"/>
                      <a:pt x="44" y="303"/>
                      <a:pt x="44" y="303"/>
                    </a:cubicBezTo>
                    <a:cubicBezTo>
                      <a:pt x="45" y="302"/>
                      <a:pt x="45" y="302"/>
                      <a:pt x="45" y="302"/>
                    </a:cubicBezTo>
                    <a:cubicBezTo>
                      <a:pt x="44" y="302"/>
                      <a:pt x="44" y="302"/>
                      <a:pt x="44" y="302"/>
                    </a:cubicBezTo>
                    <a:cubicBezTo>
                      <a:pt x="44" y="303"/>
                      <a:pt x="44" y="303"/>
                      <a:pt x="44" y="303"/>
                    </a:cubicBezTo>
                    <a:cubicBezTo>
                      <a:pt x="45" y="302"/>
                      <a:pt x="45" y="302"/>
                      <a:pt x="45" y="302"/>
                    </a:cubicBezTo>
                    <a:cubicBezTo>
                      <a:pt x="45" y="302"/>
                      <a:pt x="45" y="302"/>
                      <a:pt x="45" y="302"/>
                    </a:cubicBezTo>
                    <a:cubicBezTo>
                      <a:pt x="44" y="302"/>
                      <a:pt x="43" y="302"/>
                      <a:pt x="42" y="301"/>
                    </a:cubicBezTo>
                    <a:cubicBezTo>
                      <a:pt x="37" y="299"/>
                      <a:pt x="27" y="294"/>
                      <a:pt x="19" y="290"/>
                    </a:cubicBezTo>
                    <a:cubicBezTo>
                      <a:pt x="10" y="286"/>
                      <a:pt x="3" y="283"/>
                      <a:pt x="3" y="283"/>
                    </a:cubicBezTo>
                    <a:cubicBezTo>
                      <a:pt x="2" y="282"/>
                      <a:pt x="1" y="283"/>
                      <a:pt x="1" y="283"/>
                    </a:cubicBezTo>
                    <a:cubicBezTo>
                      <a:pt x="0" y="284"/>
                      <a:pt x="1" y="285"/>
                      <a:pt x="1" y="285"/>
                    </a:cubicBezTo>
                    <a:cubicBezTo>
                      <a:pt x="1" y="285"/>
                      <a:pt x="4" y="287"/>
                      <a:pt x="8" y="289"/>
                    </a:cubicBezTo>
                    <a:cubicBezTo>
                      <a:pt x="14" y="293"/>
                      <a:pt x="23" y="298"/>
                      <a:pt x="30" y="303"/>
                    </a:cubicBezTo>
                    <a:cubicBezTo>
                      <a:pt x="34" y="305"/>
                      <a:pt x="37" y="307"/>
                      <a:pt x="40" y="309"/>
                    </a:cubicBezTo>
                    <a:cubicBezTo>
                      <a:pt x="41" y="310"/>
                      <a:pt x="42" y="310"/>
                      <a:pt x="42" y="311"/>
                    </a:cubicBezTo>
                    <a:cubicBezTo>
                      <a:pt x="43" y="311"/>
                      <a:pt x="43" y="311"/>
                      <a:pt x="43" y="311"/>
                    </a:cubicBezTo>
                    <a:cubicBezTo>
                      <a:pt x="43" y="311"/>
                      <a:pt x="43" y="311"/>
                      <a:pt x="43" y="311"/>
                    </a:cubicBezTo>
                    <a:cubicBezTo>
                      <a:pt x="44" y="311"/>
                      <a:pt x="44" y="311"/>
                      <a:pt x="44" y="311"/>
                    </a:cubicBezTo>
                    <a:cubicBezTo>
                      <a:pt x="43" y="311"/>
                      <a:pt x="43" y="311"/>
                      <a:pt x="43" y="311"/>
                    </a:cubicBezTo>
                    <a:cubicBezTo>
                      <a:pt x="43" y="311"/>
                      <a:pt x="43" y="311"/>
                      <a:pt x="43" y="311"/>
                    </a:cubicBezTo>
                    <a:cubicBezTo>
                      <a:pt x="44" y="311"/>
                      <a:pt x="44" y="311"/>
                      <a:pt x="44" y="311"/>
                    </a:cubicBezTo>
                    <a:cubicBezTo>
                      <a:pt x="43" y="311"/>
                      <a:pt x="43" y="311"/>
                      <a:pt x="43" y="311"/>
                    </a:cubicBezTo>
                    <a:cubicBezTo>
                      <a:pt x="44" y="310"/>
                      <a:pt x="44" y="310"/>
                      <a:pt x="44" y="310"/>
                    </a:cubicBezTo>
                    <a:cubicBezTo>
                      <a:pt x="43" y="311"/>
                      <a:pt x="43" y="311"/>
                      <a:pt x="43" y="311"/>
                    </a:cubicBezTo>
                    <a:cubicBezTo>
                      <a:pt x="43" y="311"/>
                      <a:pt x="43" y="311"/>
                      <a:pt x="43" y="311"/>
                    </a:cubicBezTo>
                    <a:cubicBezTo>
                      <a:pt x="44" y="310"/>
                      <a:pt x="44" y="310"/>
                      <a:pt x="44" y="310"/>
                    </a:cubicBezTo>
                    <a:cubicBezTo>
                      <a:pt x="43" y="311"/>
                      <a:pt x="43" y="311"/>
                      <a:pt x="43" y="311"/>
                    </a:cubicBezTo>
                    <a:cubicBezTo>
                      <a:pt x="44" y="310"/>
                      <a:pt x="44" y="310"/>
                      <a:pt x="44" y="310"/>
                    </a:cubicBezTo>
                    <a:cubicBezTo>
                      <a:pt x="43" y="310"/>
                      <a:pt x="43" y="310"/>
                      <a:pt x="43" y="310"/>
                    </a:cubicBezTo>
                    <a:cubicBezTo>
                      <a:pt x="43" y="311"/>
                      <a:pt x="43" y="311"/>
                      <a:pt x="43" y="311"/>
                    </a:cubicBezTo>
                    <a:cubicBezTo>
                      <a:pt x="44" y="310"/>
                      <a:pt x="44" y="310"/>
                      <a:pt x="44" y="310"/>
                    </a:cubicBezTo>
                    <a:cubicBezTo>
                      <a:pt x="43" y="310"/>
                      <a:pt x="43" y="310"/>
                      <a:pt x="43" y="310"/>
                    </a:cubicBezTo>
                    <a:cubicBezTo>
                      <a:pt x="44" y="310"/>
                      <a:pt x="44" y="310"/>
                      <a:pt x="44" y="310"/>
                    </a:cubicBezTo>
                    <a:cubicBezTo>
                      <a:pt x="45" y="309"/>
                      <a:pt x="45" y="309"/>
                      <a:pt x="45" y="309"/>
                    </a:cubicBezTo>
                    <a:cubicBezTo>
                      <a:pt x="4" y="288"/>
                      <a:pt x="4" y="288"/>
                      <a:pt x="4" y="288"/>
                    </a:cubicBezTo>
                    <a:cubicBezTo>
                      <a:pt x="3" y="288"/>
                      <a:pt x="3" y="288"/>
                      <a:pt x="2" y="289"/>
                    </a:cubicBezTo>
                    <a:cubicBezTo>
                      <a:pt x="2" y="290"/>
                      <a:pt x="2" y="290"/>
                      <a:pt x="3" y="291"/>
                    </a:cubicBezTo>
                    <a:cubicBezTo>
                      <a:pt x="42" y="316"/>
                      <a:pt x="42" y="316"/>
                      <a:pt x="42" y="316"/>
                    </a:cubicBezTo>
                    <a:cubicBezTo>
                      <a:pt x="43" y="314"/>
                      <a:pt x="43" y="314"/>
                      <a:pt x="43" y="314"/>
                    </a:cubicBezTo>
                    <a:cubicBezTo>
                      <a:pt x="42" y="314"/>
                      <a:pt x="42" y="314"/>
                      <a:pt x="42" y="314"/>
                    </a:cubicBezTo>
                    <a:cubicBezTo>
                      <a:pt x="43" y="314"/>
                      <a:pt x="43" y="314"/>
                      <a:pt x="43" y="314"/>
                    </a:cubicBezTo>
                    <a:cubicBezTo>
                      <a:pt x="43" y="313"/>
                      <a:pt x="43" y="313"/>
                      <a:pt x="43" y="313"/>
                    </a:cubicBezTo>
                    <a:cubicBezTo>
                      <a:pt x="42" y="314"/>
                      <a:pt x="42" y="314"/>
                      <a:pt x="42" y="314"/>
                    </a:cubicBezTo>
                    <a:cubicBezTo>
                      <a:pt x="43" y="314"/>
                      <a:pt x="43" y="314"/>
                      <a:pt x="43" y="314"/>
                    </a:cubicBezTo>
                    <a:cubicBezTo>
                      <a:pt x="43" y="313"/>
                      <a:pt x="43" y="313"/>
                      <a:pt x="43" y="313"/>
                    </a:cubicBezTo>
                    <a:cubicBezTo>
                      <a:pt x="43" y="314"/>
                      <a:pt x="43" y="314"/>
                      <a:pt x="43" y="314"/>
                    </a:cubicBezTo>
                    <a:cubicBezTo>
                      <a:pt x="43" y="313"/>
                      <a:pt x="43" y="313"/>
                      <a:pt x="43" y="313"/>
                    </a:cubicBezTo>
                    <a:cubicBezTo>
                      <a:pt x="43" y="313"/>
                      <a:pt x="43" y="313"/>
                      <a:pt x="43" y="313"/>
                    </a:cubicBezTo>
                    <a:cubicBezTo>
                      <a:pt x="43" y="314"/>
                      <a:pt x="43" y="314"/>
                      <a:pt x="43" y="314"/>
                    </a:cubicBezTo>
                    <a:cubicBezTo>
                      <a:pt x="43" y="313"/>
                      <a:pt x="43" y="313"/>
                      <a:pt x="43" y="313"/>
                    </a:cubicBezTo>
                    <a:cubicBezTo>
                      <a:pt x="43" y="314"/>
                      <a:pt x="43" y="314"/>
                      <a:pt x="43" y="314"/>
                    </a:cubicBezTo>
                    <a:cubicBezTo>
                      <a:pt x="43" y="313"/>
                      <a:pt x="43" y="313"/>
                      <a:pt x="43" y="313"/>
                    </a:cubicBezTo>
                    <a:cubicBezTo>
                      <a:pt x="43" y="313"/>
                      <a:pt x="43" y="313"/>
                      <a:pt x="43" y="313"/>
                    </a:cubicBezTo>
                    <a:cubicBezTo>
                      <a:pt x="43" y="314"/>
                      <a:pt x="43" y="314"/>
                      <a:pt x="43" y="314"/>
                    </a:cubicBezTo>
                    <a:cubicBezTo>
                      <a:pt x="43" y="313"/>
                      <a:pt x="43" y="313"/>
                      <a:pt x="43" y="313"/>
                    </a:cubicBezTo>
                    <a:cubicBezTo>
                      <a:pt x="43" y="313"/>
                      <a:pt x="43" y="313"/>
                      <a:pt x="43" y="313"/>
                    </a:cubicBezTo>
                    <a:cubicBezTo>
                      <a:pt x="43" y="313"/>
                      <a:pt x="43" y="313"/>
                      <a:pt x="43" y="313"/>
                    </a:cubicBezTo>
                    <a:cubicBezTo>
                      <a:pt x="43" y="313"/>
                      <a:pt x="43" y="313"/>
                      <a:pt x="43" y="313"/>
                    </a:cubicBezTo>
                    <a:cubicBezTo>
                      <a:pt x="43" y="313"/>
                      <a:pt x="43" y="313"/>
                      <a:pt x="43" y="313"/>
                    </a:cubicBezTo>
                    <a:cubicBezTo>
                      <a:pt x="43" y="313"/>
                      <a:pt x="43" y="313"/>
                      <a:pt x="43" y="313"/>
                    </a:cubicBezTo>
                    <a:cubicBezTo>
                      <a:pt x="43" y="313"/>
                      <a:pt x="42" y="313"/>
                      <a:pt x="41" y="312"/>
                    </a:cubicBezTo>
                    <a:cubicBezTo>
                      <a:pt x="37" y="310"/>
                      <a:pt x="28" y="306"/>
                      <a:pt x="20" y="302"/>
                    </a:cubicBezTo>
                    <a:cubicBezTo>
                      <a:pt x="17" y="300"/>
                      <a:pt x="13" y="298"/>
                      <a:pt x="10" y="296"/>
                    </a:cubicBezTo>
                    <a:cubicBezTo>
                      <a:pt x="8" y="296"/>
                      <a:pt x="7" y="295"/>
                      <a:pt x="6" y="295"/>
                    </a:cubicBezTo>
                    <a:cubicBezTo>
                      <a:pt x="6" y="295"/>
                      <a:pt x="5" y="294"/>
                      <a:pt x="5" y="294"/>
                    </a:cubicBezTo>
                    <a:cubicBezTo>
                      <a:pt x="4" y="294"/>
                      <a:pt x="4" y="294"/>
                      <a:pt x="4" y="294"/>
                    </a:cubicBezTo>
                    <a:cubicBezTo>
                      <a:pt x="3" y="294"/>
                      <a:pt x="3" y="294"/>
                      <a:pt x="3" y="294"/>
                    </a:cubicBezTo>
                    <a:cubicBezTo>
                      <a:pt x="3" y="294"/>
                      <a:pt x="2" y="295"/>
                      <a:pt x="2" y="295"/>
                    </a:cubicBezTo>
                    <a:cubicBezTo>
                      <a:pt x="2" y="296"/>
                      <a:pt x="2" y="297"/>
                      <a:pt x="3" y="297"/>
                    </a:cubicBezTo>
                    <a:cubicBezTo>
                      <a:pt x="44" y="323"/>
                      <a:pt x="44" y="323"/>
                      <a:pt x="44" y="323"/>
                    </a:cubicBezTo>
                    <a:cubicBezTo>
                      <a:pt x="45" y="322"/>
                      <a:pt x="45" y="322"/>
                      <a:pt x="45" y="322"/>
                    </a:cubicBezTo>
                    <a:cubicBezTo>
                      <a:pt x="46" y="320"/>
                      <a:pt x="46" y="320"/>
                      <a:pt x="46" y="320"/>
                    </a:cubicBezTo>
                    <a:cubicBezTo>
                      <a:pt x="46" y="320"/>
                      <a:pt x="35" y="315"/>
                      <a:pt x="25" y="310"/>
                    </a:cubicBezTo>
                    <a:cubicBezTo>
                      <a:pt x="19" y="308"/>
                      <a:pt x="14" y="305"/>
                      <a:pt x="10" y="304"/>
                    </a:cubicBezTo>
                    <a:cubicBezTo>
                      <a:pt x="8" y="303"/>
                      <a:pt x="6" y="302"/>
                      <a:pt x="5" y="301"/>
                    </a:cubicBezTo>
                    <a:cubicBezTo>
                      <a:pt x="4" y="301"/>
                      <a:pt x="3" y="301"/>
                      <a:pt x="3" y="301"/>
                    </a:cubicBezTo>
                    <a:cubicBezTo>
                      <a:pt x="2" y="300"/>
                      <a:pt x="2" y="300"/>
                      <a:pt x="2" y="300"/>
                    </a:cubicBezTo>
                    <a:cubicBezTo>
                      <a:pt x="2" y="300"/>
                      <a:pt x="2" y="300"/>
                      <a:pt x="2" y="300"/>
                    </a:cubicBezTo>
                    <a:cubicBezTo>
                      <a:pt x="1" y="300"/>
                      <a:pt x="1" y="300"/>
                      <a:pt x="1" y="300"/>
                    </a:cubicBezTo>
                    <a:cubicBezTo>
                      <a:pt x="1" y="300"/>
                      <a:pt x="1" y="301"/>
                      <a:pt x="0" y="301"/>
                    </a:cubicBezTo>
                    <a:cubicBezTo>
                      <a:pt x="2" y="302"/>
                      <a:pt x="2" y="302"/>
                      <a:pt x="2" y="302"/>
                    </a:cubicBezTo>
                    <a:cubicBezTo>
                      <a:pt x="0" y="301"/>
                      <a:pt x="0" y="301"/>
                      <a:pt x="0" y="301"/>
                    </a:cubicBezTo>
                    <a:cubicBezTo>
                      <a:pt x="0" y="302"/>
                      <a:pt x="0" y="302"/>
                      <a:pt x="0" y="302"/>
                    </a:cubicBezTo>
                    <a:cubicBezTo>
                      <a:pt x="0" y="302"/>
                      <a:pt x="0" y="303"/>
                      <a:pt x="0" y="303"/>
                    </a:cubicBezTo>
                    <a:cubicBezTo>
                      <a:pt x="1" y="303"/>
                      <a:pt x="1" y="303"/>
                      <a:pt x="1" y="304"/>
                    </a:cubicBezTo>
                    <a:cubicBezTo>
                      <a:pt x="3" y="305"/>
                      <a:pt x="6" y="307"/>
                      <a:pt x="11" y="310"/>
                    </a:cubicBezTo>
                    <a:cubicBezTo>
                      <a:pt x="23" y="318"/>
                      <a:pt x="43" y="330"/>
                      <a:pt x="43" y="330"/>
                    </a:cubicBezTo>
                    <a:cubicBezTo>
                      <a:pt x="44" y="328"/>
                      <a:pt x="44" y="328"/>
                      <a:pt x="44" y="328"/>
                    </a:cubicBezTo>
                    <a:cubicBezTo>
                      <a:pt x="45" y="327"/>
                      <a:pt x="45" y="327"/>
                      <a:pt x="45" y="327"/>
                    </a:cubicBezTo>
                    <a:cubicBezTo>
                      <a:pt x="4" y="309"/>
                      <a:pt x="4" y="309"/>
                      <a:pt x="4" y="309"/>
                    </a:cubicBezTo>
                    <a:cubicBezTo>
                      <a:pt x="3" y="308"/>
                      <a:pt x="2" y="309"/>
                      <a:pt x="2" y="309"/>
                    </a:cubicBezTo>
                    <a:cubicBezTo>
                      <a:pt x="2" y="310"/>
                      <a:pt x="2" y="311"/>
                      <a:pt x="3" y="311"/>
                    </a:cubicBezTo>
                    <a:cubicBezTo>
                      <a:pt x="45" y="338"/>
                      <a:pt x="45" y="338"/>
                      <a:pt x="45" y="338"/>
                    </a:cubicBezTo>
                    <a:cubicBezTo>
                      <a:pt x="45" y="336"/>
                      <a:pt x="45" y="336"/>
                      <a:pt x="45" y="336"/>
                    </a:cubicBezTo>
                    <a:cubicBezTo>
                      <a:pt x="44" y="335"/>
                      <a:pt x="44" y="335"/>
                      <a:pt x="44" y="335"/>
                    </a:cubicBezTo>
                    <a:cubicBezTo>
                      <a:pt x="45" y="336"/>
                      <a:pt x="45" y="336"/>
                      <a:pt x="45" y="336"/>
                    </a:cubicBezTo>
                    <a:cubicBezTo>
                      <a:pt x="45" y="335"/>
                      <a:pt x="45" y="335"/>
                      <a:pt x="45" y="335"/>
                    </a:cubicBezTo>
                    <a:cubicBezTo>
                      <a:pt x="45" y="335"/>
                      <a:pt x="45" y="335"/>
                      <a:pt x="44" y="335"/>
                    </a:cubicBezTo>
                    <a:cubicBezTo>
                      <a:pt x="45" y="336"/>
                      <a:pt x="45" y="336"/>
                      <a:pt x="45" y="336"/>
                    </a:cubicBezTo>
                    <a:cubicBezTo>
                      <a:pt x="45" y="335"/>
                      <a:pt x="45" y="335"/>
                      <a:pt x="45" y="335"/>
                    </a:cubicBezTo>
                    <a:cubicBezTo>
                      <a:pt x="45" y="336"/>
                      <a:pt x="45" y="336"/>
                      <a:pt x="45" y="336"/>
                    </a:cubicBezTo>
                    <a:cubicBezTo>
                      <a:pt x="46" y="335"/>
                      <a:pt x="46" y="335"/>
                      <a:pt x="46" y="335"/>
                    </a:cubicBezTo>
                    <a:cubicBezTo>
                      <a:pt x="45" y="335"/>
                      <a:pt x="45" y="335"/>
                      <a:pt x="45" y="335"/>
                    </a:cubicBezTo>
                    <a:cubicBezTo>
                      <a:pt x="45" y="336"/>
                      <a:pt x="45" y="336"/>
                      <a:pt x="45" y="336"/>
                    </a:cubicBezTo>
                    <a:cubicBezTo>
                      <a:pt x="46" y="335"/>
                      <a:pt x="46" y="335"/>
                      <a:pt x="46" y="335"/>
                    </a:cubicBezTo>
                    <a:cubicBezTo>
                      <a:pt x="46" y="335"/>
                      <a:pt x="46" y="335"/>
                      <a:pt x="46" y="335"/>
                    </a:cubicBezTo>
                    <a:cubicBezTo>
                      <a:pt x="46" y="335"/>
                      <a:pt x="46" y="335"/>
                      <a:pt x="46" y="335"/>
                    </a:cubicBezTo>
                    <a:cubicBezTo>
                      <a:pt x="46" y="335"/>
                      <a:pt x="46" y="335"/>
                      <a:pt x="46" y="335"/>
                    </a:cubicBezTo>
                    <a:cubicBezTo>
                      <a:pt x="46" y="335"/>
                      <a:pt x="46" y="335"/>
                      <a:pt x="46" y="335"/>
                    </a:cubicBezTo>
                    <a:cubicBezTo>
                      <a:pt x="46" y="335"/>
                      <a:pt x="46" y="335"/>
                      <a:pt x="46" y="335"/>
                    </a:cubicBezTo>
                    <a:cubicBezTo>
                      <a:pt x="46" y="335"/>
                      <a:pt x="45" y="334"/>
                      <a:pt x="43" y="334"/>
                    </a:cubicBezTo>
                    <a:cubicBezTo>
                      <a:pt x="39" y="332"/>
                      <a:pt x="29" y="327"/>
                      <a:pt x="20" y="322"/>
                    </a:cubicBezTo>
                    <a:cubicBezTo>
                      <a:pt x="12" y="318"/>
                      <a:pt x="4" y="314"/>
                      <a:pt x="4" y="314"/>
                    </a:cubicBezTo>
                    <a:cubicBezTo>
                      <a:pt x="4" y="314"/>
                      <a:pt x="3" y="314"/>
                      <a:pt x="3" y="315"/>
                    </a:cubicBezTo>
                    <a:cubicBezTo>
                      <a:pt x="2" y="316"/>
                      <a:pt x="2" y="316"/>
                      <a:pt x="2" y="316"/>
                    </a:cubicBezTo>
                    <a:cubicBezTo>
                      <a:pt x="2" y="316"/>
                      <a:pt x="3" y="316"/>
                      <a:pt x="3" y="316"/>
                    </a:cubicBezTo>
                    <a:cubicBezTo>
                      <a:pt x="3" y="317"/>
                      <a:pt x="3" y="317"/>
                      <a:pt x="3" y="317"/>
                    </a:cubicBezTo>
                    <a:cubicBezTo>
                      <a:pt x="4" y="317"/>
                      <a:pt x="5" y="318"/>
                      <a:pt x="6" y="319"/>
                    </a:cubicBezTo>
                    <a:cubicBezTo>
                      <a:pt x="15" y="325"/>
                      <a:pt x="43" y="342"/>
                      <a:pt x="43" y="342"/>
                    </a:cubicBezTo>
                    <a:cubicBezTo>
                      <a:pt x="44" y="340"/>
                      <a:pt x="44" y="340"/>
                      <a:pt x="44" y="340"/>
                    </a:cubicBezTo>
                    <a:cubicBezTo>
                      <a:pt x="44" y="339"/>
                      <a:pt x="44" y="339"/>
                      <a:pt x="44" y="339"/>
                    </a:cubicBezTo>
                    <a:cubicBezTo>
                      <a:pt x="2" y="318"/>
                      <a:pt x="2" y="318"/>
                      <a:pt x="2" y="318"/>
                    </a:cubicBezTo>
                    <a:cubicBezTo>
                      <a:pt x="2" y="318"/>
                      <a:pt x="1" y="318"/>
                      <a:pt x="1" y="318"/>
                    </a:cubicBezTo>
                    <a:cubicBezTo>
                      <a:pt x="0" y="318"/>
                      <a:pt x="0" y="319"/>
                      <a:pt x="0" y="319"/>
                    </a:cubicBezTo>
                    <a:cubicBezTo>
                      <a:pt x="0" y="320"/>
                      <a:pt x="0" y="320"/>
                      <a:pt x="0" y="320"/>
                    </a:cubicBezTo>
                    <a:cubicBezTo>
                      <a:pt x="1" y="321"/>
                      <a:pt x="1" y="321"/>
                      <a:pt x="1" y="321"/>
                    </a:cubicBezTo>
                    <a:cubicBezTo>
                      <a:pt x="1" y="321"/>
                      <a:pt x="1" y="321"/>
                      <a:pt x="1" y="321"/>
                    </a:cubicBezTo>
                    <a:cubicBezTo>
                      <a:pt x="2" y="321"/>
                      <a:pt x="5" y="323"/>
                      <a:pt x="9" y="326"/>
                    </a:cubicBezTo>
                    <a:cubicBezTo>
                      <a:pt x="15" y="329"/>
                      <a:pt x="23" y="334"/>
                      <a:pt x="30" y="338"/>
                    </a:cubicBezTo>
                    <a:cubicBezTo>
                      <a:pt x="34" y="341"/>
                      <a:pt x="37" y="342"/>
                      <a:pt x="39" y="344"/>
                    </a:cubicBezTo>
                    <a:cubicBezTo>
                      <a:pt x="40" y="345"/>
                      <a:pt x="41" y="345"/>
                      <a:pt x="42" y="346"/>
                    </a:cubicBezTo>
                    <a:cubicBezTo>
                      <a:pt x="42" y="346"/>
                      <a:pt x="42" y="346"/>
                      <a:pt x="42" y="346"/>
                    </a:cubicBezTo>
                    <a:cubicBezTo>
                      <a:pt x="42" y="346"/>
                      <a:pt x="42" y="346"/>
                      <a:pt x="42" y="346"/>
                    </a:cubicBezTo>
                    <a:cubicBezTo>
                      <a:pt x="43" y="346"/>
                      <a:pt x="43" y="346"/>
                      <a:pt x="43" y="346"/>
                    </a:cubicBezTo>
                    <a:cubicBezTo>
                      <a:pt x="42" y="346"/>
                      <a:pt x="42" y="346"/>
                      <a:pt x="42" y="346"/>
                    </a:cubicBezTo>
                    <a:cubicBezTo>
                      <a:pt x="42" y="346"/>
                      <a:pt x="42" y="346"/>
                      <a:pt x="42" y="346"/>
                    </a:cubicBezTo>
                    <a:cubicBezTo>
                      <a:pt x="43" y="346"/>
                      <a:pt x="43" y="346"/>
                      <a:pt x="43" y="346"/>
                    </a:cubicBezTo>
                    <a:cubicBezTo>
                      <a:pt x="42" y="346"/>
                      <a:pt x="42" y="346"/>
                      <a:pt x="42" y="346"/>
                    </a:cubicBezTo>
                    <a:cubicBezTo>
                      <a:pt x="43" y="346"/>
                      <a:pt x="43" y="346"/>
                      <a:pt x="43" y="346"/>
                    </a:cubicBezTo>
                    <a:cubicBezTo>
                      <a:pt x="42" y="345"/>
                      <a:pt x="42" y="345"/>
                      <a:pt x="42" y="345"/>
                    </a:cubicBezTo>
                    <a:cubicBezTo>
                      <a:pt x="42" y="346"/>
                      <a:pt x="42" y="346"/>
                      <a:pt x="42" y="346"/>
                    </a:cubicBezTo>
                    <a:cubicBezTo>
                      <a:pt x="43" y="346"/>
                      <a:pt x="43" y="346"/>
                      <a:pt x="43" y="346"/>
                    </a:cubicBezTo>
                    <a:cubicBezTo>
                      <a:pt x="42" y="345"/>
                      <a:pt x="42" y="345"/>
                      <a:pt x="42" y="345"/>
                    </a:cubicBezTo>
                    <a:cubicBezTo>
                      <a:pt x="43" y="346"/>
                      <a:pt x="43" y="346"/>
                      <a:pt x="43" y="346"/>
                    </a:cubicBezTo>
                    <a:cubicBezTo>
                      <a:pt x="42" y="345"/>
                      <a:pt x="42" y="345"/>
                      <a:pt x="42" y="345"/>
                    </a:cubicBezTo>
                    <a:cubicBezTo>
                      <a:pt x="43" y="346"/>
                      <a:pt x="43" y="346"/>
                      <a:pt x="43" y="346"/>
                    </a:cubicBezTo>
                    <a:cubicBezTo>
                      <a:pt x="43" y="344"/>
                      <a:pt x="43" y="344"/>
                      <a:pt x="43" y="344"/>
                    </a:cubicBezTo>
                    <a:cubicBezTo>
                      <a:pt x="43" y="344"/>
                      <a:pt x="42" y="345"/>
                      <a:pt x="42" y="345"/>
                    </a:cubicBezTo>
                    <a:cubicBezTo>
                      <a:pt x="43" y="346"/>
                      <a:pt x="43" y="346"/>
                      <a:pt x="43" y="346"/>
                    </a:cubicBezTo>
                    <a:cubicBezTo>
                      <a:pt x="43" y="344"/>
                      <a:pt x="43" y="344"/>
                      <a:pt x="43" y="344"/>
                    </a:cubicBezTo>
                    <a:cubicBezTo>
                      <a:pt x="43" y="345"/>
                      <a:pt x="43" y="345"/>
                      <a:pt x="43" y="345"/>
                    </a:cubicBezTo>
                    <a:cubicBezTo>
                      <a:pt x="43" y="344"/>
                      <a:pt x="43" y="344"/>
                      <a:pt x="43" y="344"/>
                    </a:cubicBezTo>
                    <a:cubicBezTo>
                      <a:pt x="43" y="344"/>
                      <a:pt x="43" y="344"/>
                      <a:pt x="43" y="344"/>
                    </a:cubicBezTo>
                    <a:cubicBezTo>
                      <a:pt x="43" y="345"/>
                      <a:pt x="43" y="345"/>
                      <a:pt x="43" y="345"/>
                    </a:cubicBezTo>
                    <a:cubicBezTo>
                      <a:pt x="43" y="344"/>
                      <a:pt x="43" y="344"/>
                      <a:pt x="43" y="344"/>
                    </a:cubicBezTo>
                    <a:cubicBezTo>
                      <a:pt x="43" y="345"/>
                      <a:pt x="43" y="345"/>
                      <a:pt x="43" y="345"/>
                    </a:cubicBezTo>
                    <a:cubicBezTo>
                      <a:pt x="43" y="344"/>
                      <a:pt x="43" y="344"/>
                      <a:pt x="43" y="344"/>
                    </a:cubicBezTo>
                    <a:cubicBezTo>
                      <a:pt x="43" y="344"/>
                      <a:pt x="43" y="344"/>
                      <a:pt x="43" y="344"/>
                    </a:cubicBezTo>
                    <a:cubicBezTo>
                      <a:pt x="43" y="345"/>
                      <a:pt x="43" y="345"/>
                      <a:pt x="43" y="345"/>
                    </a:cubicBezTo>
                    <a:cubicBezTo>
                      <a:pt x="43" y="344"/>
                      <a:pt x="43" y="344"/>
                      <a:pt x="43" y="344"/>
                    </a:cubicBezTo>
                    <a:cubicBezTo>
                      <a:pt x="43" y="344"/>
                      <a:pt x="42" y="344"/>
                      <a:pt x="41" y="343"/>
                    </a:cubicBezTo>
                    <a:cubicBezTo>
                      <a:pt x="36" y="341"/>
                      <a:pt x="27" y="337"/>
                      <a:pt x="19" y="333"/>
                    </a:cubicBezTo>
                    <a:cubicBezTo>
                      <a:pt x="14" y="331"/>
                      <a:pt x="11" y="329"/>
                      <a:pt x="8" y="327"/>
                    </a:cubicBezTo>
                    <a:cubicBezTo>
                      <a:pt x="5" y="326"/>
                      <a:pt x="3" y="325"/>
                      <a:pt x="3" y="325"/>
                    </a:cubicBezTo>
                    <a:cubicBezTo>
                      <a:pt x="3" y="325"/>
                      <a:pt x="2" y="325"/>
                      <a:pt x="1" y="326"/>
                    </a:cubicBezTo>
                    <a:cubicBezTo>
                      <a:pt x="1" y="326"/>
                      <a:pt x="1" y="327"/>
                      <a:pt x="2" y="328"/>
                    </a:cubicBezTo>
                    <a:cubicBezTo>
                      <a:pt x="19" y="338"/>
                      <a:pt x="19" y="338"/>
                      <a:pt x="19" y="338"/>
                    </a:cubicBezTo>
                    <a:cubicBezTo>
                      <a:pt x="2" y="330"/>
                      <a:pt x="2" y="330"/>
                      <a:pt x="2" y="330"/>
                    </a:cubicBezTo>
                    <a:cubicBezTo>
                      <a:pt x="2" y="330"/>
                      <a:pt x="1" y="330"/>
                      <a:pt x="0" y="331"/>
                    </a:cubicBezTo>
                    <a:cubicBezTo>
                      <a:pt x="0" y="331"/>
                      <a:pt x="0" y="332"/>
                      <a:pt x="1" y="333"/>
                    </a:cubicBezTo>
                    <a:cubicBezTo>
                      <a:pt x="43" y="359"/>
                      <a:pt x="43" y="359"/>
                      <a:pt x="43" y="359"/>
                    </a:cubicBezTo>
                    <a:cubicBezTo>
                      <a:pt x="44" y="358"/>
                      <a:pt x="44" y="358"/>
                      <a:pt x="44" y="358"/>
                    </a:cubicBezTo>
                    <a:cubicBezTo>
                      <a:pt x="43" y="357"/>
                      <a:pt x="43" y="357"/>
                      <a:pt x="43" y="357"/>
                    </a:cubicBezTo>
                    <a:cubicBezTo>
                      <a:pt x="44" y="358"/>
                      <a:pt x="44" y="358"/>
                      <a:pt x="44" y="358"/>
                    </a:cubicBezTo>
                    <a:cubicBezTo>
                      <a:pt x="43" y="356"/>
                      <a:pt x="43" y="356"/>
                      <a:pt x="43" y="356"/>
                    </a:cubicBezTo>
                    <a:cubicBezTo>
                      <a:pt x="43" y="357"/>
                      <a:pt x="43" y="357"/>
                      <a:pt x="43" y="357"/>
                    </a:cubicBezTo>
                    <a:cubicBezTo>
                      <a:pt x="44" y="358"/>
                      <a:pt x="44" y="358"/>
                      <a:pt x="44" y="358"/>
                    </a:cubicBezTo>
                    <a:cubicBezTo>
                      <a:pt x="43" y="356"/>
                      <a:pt x="43" y="356"/>
                      <a:pt x="43" y="356"/>
                    </a:cubicBezTo>
                    <a:cubicBezTo>
                      <a:pt x="44" y="357"/>
                      <a:pt x="44" y="357"/>
                      <a:pt x="44" y="357"/>
                    </a:cubicBezTo>
                    <a:cubicBezTo>
                      <a:pt x="44" y="356"/>
                      <a:pt x="44" y="356"/>
                      <a:pt x="44" y="356"/>
                    </a:cubicBezTo>
                    <a:cubicBezTo>
                      <a:pt x="43" y="356"/>
                      <a:pt x="43" y="356"/>
                      <a:pt x="43" y="356"/>
                    </a:cubicBezTo>
                    <a:cubicBezTo>
                      <a:pt x="44" y="357"/>
                      <a:pt x="44" y="357"/>
                      <a:pt x="44" y="357"/>
                    </a:cubicBezTo>
                    <a:cubicBezTo>
                      <a:pt x="44" y="356"/>
                      <a:pt x="44" y="356"/>
                      <a:pt x="44" y="356"/>
                    </a:cubicBezTo>
                    <a:cubicBezTo>
                      <a:pt x="44" y="357"/>
                      <a:pt x="44" y="357"/>
                      <a:pt x="44" y="357"/>
                    </a:cubicBezTo>
                    <a:cubicBezTo>
                      <a:pt x="44" y="356"/>
                      <a:pt x="44" y="356"/>
                      <a:pt x="44" y="356"/>
                    </a:cubicBezTo>
                    <a:cubicBezTo>
                      <a:pt x="44" y="356"/>
                      <a:pt x="44" y="356"/>
                      <a:pt x="44" y="356"/>
                    </a:cubicBezTo>
                    <a:cubicBezTo>
                      <a:pt x="44" y="357"/>
                      <a:pt x="44" y="357"/>
                      <a:pt x="44" y="357"/>
                    </a:cubicBezTo>
                    <a:cubicBezTo>
                      <a:pt x="44" y="356"/>
                      <a:pt x="44" y="356"/>
                      <a:pt x="44" y="356"/>
                    </a:cubicBezTo>
                    <a:cubicBezTo>
                      <a:pt x="44" y="356"/>
                      <a:pt x="43" y="356"/>
                      <a:pt x="41" y="355"/>
                    </a:cubicBezTo>
                    <a:cubicBezTo>
                      <a:pt x="37" y="353"/>
                      <a:pt x="28" y="348"/>
                      <a:pt x="19" y="344"/>
                    </a:cubicBezTo>
                    <a:cubicBezTo>
                      <a:pt x="15" y="342"/>
                      <a:pt x="11" y="340"/>
                      <a:pt x="9" y="339"/>
                    </a:cubicBezTo>
                    <a:cubicBezTo>
                      <a:pt x="7" y="338"/>
                      <a:pt x="6" y="337"/>
                      <a:pt x="5" y="337"/>
                    </a:cubicBezTo>
                    <a:cubicBezTo>
                      <a:pt x="5" y="337"/>
                      <a:pt x="4" y="336"/>
                      <a:pt x="4" y="336"/>
                    </a:cubicBezTo>
                    <a:cubicBezTo>
                      <a:pt x="4" y="336"/>
                      <a:pt x="4" y="336"/>
                      <a:pt x="4" y="336"/>
                    </a:cubicBezTo>
                    <a:cubicBezTo>
                      <a:pt x="3" y="336"/>
                      <a:pt x="3" y="336"/>
                      <a:pt x="3" y="336"/>
                    </a:cubicBezTo>
                    <a:cubicBezTo>
                      <a:pt x="2" y="336"/>
                      <a:pt x="2" y="336"/>
                      <a:pt x="2" y="336"/>
                    </a:cubicBezTo>
                    <a:cubicBezTo>
                      <a:pt x="2" y="336"/>
                      <a:pt x="2" y="336"/>
                      <a:pt x="2" y="337"/>
                    </a:cubicBezTo>
                    <a:cubicBezTo>
                      <a:pt x="3" y="337"/>
                      <a:pt x="3" y="337"/>
                      <a:pt x="3" y="337"/>
                    </a:cubicBezTo>
                    <a:cubicBezTo>
                      <a:pt x="2" y="337"/>
                      <a:pt x="2" y="337"/>
                      <a:pt x="2" y="337"/>
                    </a:cubicBezTo>
                    <a:cubicBezTo>
                      <a:pt x="1" y="337"/>
                      <a:pt x="1" y="337"/>
                      <a:pt x="1" y="337"/>
                    </a:cubicBezTo>
                    <a:cubicBezTo>
                      <a:pt x="1" y="338"/>
                      <a:pt x="2" y="338"/>
                      <a:pt x="2" y="339"/>
                    </a:cubicBezTo>
                    <a:cubicBezTo>
                      <a:pt x="2" y="339"/>
                      <a:pt x="2" y="339"/>
                      <a:pt x="3" y="340"/>
                    </a:cubicBezTo>
                    <a:cubicBezTo>
                      <a:pt x="5" y="341"/>
                      <a:pt x="8" y="343"/>
                      <a:pt x="12" y="346"/>
                    </a:cubicBezTo>
                    <a:cubicBezTo>
                      <a:pt x="24" y="353"/>
                      <a:pt x="43" y="364"/>
                      <a:pt x="43" y="364"/>
                    </a:cubicBezTo>
                    <a:cubicBezTo>
                      <a:pt x="44" y="363"/>
                      <a:pt x="44" y="363"/>
                      <a:pt x="44" y="363"/>
                    </a:cubicBezTo>
                    <a:cubicBezTo>
                      <a:pt x="44" y="362"/>
                      <a:pt x="44" y="362"/>
                      <a:pt x="44" y="362"/>
                    </a:cubicBezTo>
                    <a:cubicBezTo>
                      <a:pt x="44" y="362"/>
                      <a:pt x="35" y="357"/>
                      <a:pt x="25" y="352"/>
                    </a:cubicBezTo>
                    <a:cubicBezTo>
                      <a:pt x="20" y="349"/>
                      <a:pt x="15" y="346"/>
                      <a:pt x="11" y="345"/>
                    </a:cubicBezTo>
                    <a:cubicBezTo>
                      <a:pt x="9" y="344"/>
                      <a:pt x="7" y="343"/>
                      <a:pt x="6" y="342"/>
                    </a:cubicBezTo>
                    <a:cubicBezTo>
                      <a:pt x="6" y="342"/>
                      <a:pt x="5" y="342"/>
                      <a:pt x="5" y="342"/>
                    </a:cubicBezTo>
                    <a:cubicBezTo>
                      <a:pt x="4" y="341"/>
                      <a:pt x="4" y="341"/>
                      <a:pt x="4" y="341"/>
                    </a:cubicBezTo>
                    <a:cubicBezTo>
                      <a:pt x="4" y="341"/>
                      <a:pt x="4" y="341"/>
                      <a:pt x="3" y="341"/>
                    </a:cubicBezTo>
                    <a:cubicBezTo>
                      <a:pt x="3" y="341"/>
                      <a:pt x="3" y="341"/>
                      <a:pt x="3" y="341"/>
                    </a:cubicBezTo>
                    <a:cubicBezTo>
                      <a:pt x="3" y="341"/>
                      <a:pt x="2" y="342"/>
                      <a:pt x="2" y="342"/>
                    </a:cubicBezTo>
                    <a:cubicBezTo>
                      <a:pt x="2" y="342"/>
                      <a:pt x="2" y="343"/>
                      <a:pt x="2" y="343"/>
                    </a:cubicBezTo>
                    <a:cubicBezTo>
                      <a:pt x="2" y="343"/>
                      <a:pt x="2" y="344"/>
                      <a:pt x="3" y="344"/>
                    </a:cubicBezTo>
                    <a:cubicBezTo>
                      <a:pt x="3" y="344"/>
                      <a:pt x="5" y="346"/>
                      <a:pt x="9" y="348"/>
                    </a:cubicBezTo>
                    <a:cubicBezTo>
                      <a:pt x="15" y="351"/>
                      <a:pt x="23" y="356"/>
                      <a:pt x="30" y="361"/>
                    </a:cubicBezTo>
                    <a:cubicBezTo>
                      <a:pt x="34" y="363"/>
                      <a:pt x="37" y="365"/>
                      <a:pt x="39" y="367"/>
                    </a:cubicBezTo>
                    <a:cubicBezTo>
                      <a:pt x="41" y="367"/>
                      <a:pt x="42" y="368"/>
                      <a:pt x="42" y="368"/>
                    </a:cubicBezTo>
                    <a:cubicBezTo>
                      <a:pt x="43" y="369"/>
                      <a:pt x="43" y="369"/>
                      <a:pt x="43" y="369"/>
                    </a:cubicBezTo>
                    <a:cubicBezTo>
                      <a:pt x="43" y="369"/>
                      <a:pt x="43" y="369"/>
                      <a:pt x="43" y="369"/>
                    </a:cubicBezTo>
                    <a:cubicBezTo>
                      <a:pt x="43" y="369"/>
                      <a:pt x="43" y="369"/>
                      <a:pt x="43" y="369"/>
                    </a:cubicBezTo>
                    <a:cubicBezTo>
                      <a:pt x="43" y="369"/>
                      <a:pt x="43" y="369"/>
                      <a:pt x="43" y="369"/>
                    </a:cubicBezTo>
                    <a:cubicBezTo>
                      <a:pt x="43" y="369"/>
                      <a:pt x="43" y="369"/>
                      <a:pt x="43" y="369"/>
                    </a:cubicBezTo>
                    <a:cubicBezTo>
                      <a:pt x="43" y="369"/>
                      <a:pt x="43" y="369"/>
                      <a:pt x="43" y="369"/>
                    </a:cubicBezTo>
                    <a:cubicBezTo>
                      <a:pt x="43" y="369"/>
                      <a:pt x="43" y="369"/>
                      <a:pt x="43" y="369"/>
                    </a:cubicBezTo>
                    <a:cubicBezTo>
                      <a:pt x="44" y="368"/>
                      <a:pt x="44" y="368"/>
                      <a:pt x="44" y="368"/>
                    </a:cubicBezTo>
                    <a:cubicBezTo>
                      <a:pt x="43" y="368"/>
                      <a:pt x="43" y="368"/>
                      <a:pt x="43" y="368"/>
                    </a:cubicBezTo>
                    <a:cubicBezTo>
                      <a:pt x="43" y="369"/>
                      <a:pt x="43" y="369"/>
                      <a:pt x="43" y="369"/>
                    </a:cubicBezTo>
                    <a:cubicBezTo>
                      <a:pt x="44" y="368"/>
                      <a:pt x="44" y="368"/>
                      <a:pt x="44" y="368"/>
                    </a:cubicBezTo>
                    <a:cubicBezTo>
                      <a:pt x="43" y="368"/>
                      <a:pt x="43" y="368"/>
                      <a:pt x="43" y="368"/>
                    </a:cubicBezTo>
                    <a:cubicBezTo>
                      <a:pt x="44" y="368"/>
                      <a:pt x="44" y="368"/>
                      <a:pt x="44" y="368"/>
                    </a:cubicBezTo>
                    <a:cubicBezTo>
                      <a:pt x="43" y="367"/>
                      <a:pt x="43" y="367"/>
                      <a:pt x="43" y="367"/>
                    </a:cubicBezTo>
                    <a:cubicBezTo>
                      <a:pt x="43" y="368"/>
                      <a:pt x="43" y="368"/>
                      <a:pt x="43" y="368"/>
                    </a:cubicBezTo>
                    <a:cubicBezTo>
                      <a:pt x="44" y="368"/>
                      <a:pt x="44" y="368"/>
                      <a:pt x="44" y="368"/>
                    </a:cubicBezTo>
                    <a:cubicBezTo>
                      <a:pt x="43" y="367"/>
                      <a:pt x="43" y="367"/>
                      <a:pt x="43" y="367"/>
                    </a:cubicBezTo>
                    <a:cubicBezTo>
                      <a:pt x="44" y="368"/>
                      <a:pt x="44" y="368"/>
                      <a:pt x="44" y="368"/>
                    </a:cubicBezTo>
                    <a:cubicBezTo>
                      <a:pt x="45" y="367"/>
                      <a:pt x="45" y="367"/>
                      <a:pt x="45" y="367"/>
                    </a:cubicBezTo>
                    <a:cubicBezTo>
                      <a:pt x="2" y="346"/>
                      <a:pt x="2" y="346"/>
                      <a:pt x="2" y="346"/>
                    </a:cubicBezTo>
                    <a:cubicBezTo>
                      <a:pt x="2" y="346"/>
                      <a:pt x="1" y="346"/>
                      <a:pt x="1" y="347"/>
                    </a:cubicBezTo>
                    <a:cubicBezTo>
                      <a:pt x="0" y="347"/>
                      <a:pt x="0" y="348"/>
                      <a:pt x="1" y="349"/>
                    </a:cubicBezTo>
                    <a:cubicBezTo>
                      <a:pt x="19" y="360"/>
                      <a:pt x="19" y="360"/>
                      <a:pt x="19" y="360"/>
                    </a:cubicBezTo>
                    <a:cubicBezTo>
                      <a:pt x="4" y="352"/>
                      <a:pt x="4" y="352"/>
                      <a:pt x="4" y="352"/>
                    </a:cubicBezTo>
                    <a:cubicBezTo>
                      <a:pt x="3" y="352"/>
                      <a:pt x="2" y="352"/>
                      <a:pt x="2" y="353"/>
                    </a:cubicBezTo>
                    <a:cubicBezTo>
                      <a:pt x="2" y="354"/>
                      <a:pt x="2" y="355"/>
                      <a:pt x="2" y="355"/>
                    </a:cubicBezTo>
                    <a:cubicBezTo>
                      <a:pt x="15" y="363"/>
                      <a:pt x="15" y="363"/>
                      <a:pt x="15" y="363"/>
                    </a:cubicBezTo>
                    <a:cubicBezTo>
                      <a:pt x="4" y="358"/>
                      <a:pt x="4" y="358"/>
                      <a:pt x="4" y="358"/>
                    </a:cubicBezTo>
                    <a:cubicBezTo>
                      <a:pt x="4" y="357"/>
                      <a:pt x="3" y="357"/>
                      <a:pt x="3" y="358"/>
                    </a:cubicBezTo>
                    <a:cubicBezTo>
                      <a:pt x="2" y="359"/>
                      <a:pt x="2" y="360"/>
                      <a:pt x="3" y="360"/>
                    </a:cubicBezTo>
                    <a:cubicBezTo>
                      <a:pt x="20" y="371"/>
                      <a:pt x="20" y="371"/>
                      <a:pt x="20" y="371"/>
                    </a:cubicBezTo>
                    <a:cubicBezTo>
                      <a:pt x="4" y="363"/>
                      <a:pt x="4" y="363"/>
                      <a:pt x="4" y="363"/>
                    </a:cubicBezTo>
                    <a:cubicBezTo>
                      <a:pt x="3" y="363"/>
                      <a:pt x="2" y="363"/>
                      <a:pt x="2" y="364"/>
                    </a:cubicBezTo>
                    <a:cubicBezTo>
                      <a:pt x="2" y="364"/>
                      <a:pt x="2" y="365"/>
                      <a:pt x="3" y="366"/>
                    </a:cubicBezTo>
                    <a:cubicBezTo>
                      <a:pt x="3" y="366"/>
                      <a:pt x="5" y="367"/>
                      <a:pt x="9" y="370"/>
                    </a:cubicBezTo>
                    <a:cubicBezTo>
                      <a:pt x="15" y="373"/>
                      <a:pt x="23" y="378"/>
                      <a:pt x="30" y="382"/>
                    </a:cubicBezTo>
                    <a:cubicBezTo>
                      <a:pt x="34" y="385"/>
                      <a:pt x="37" y="387"/>
                      <a:pt x="39" y="388"/>
                    </a:cubicBezTo>
                    <a:cubicBezTo>
                      <a:pt x="40" y="389"/>
                      <a:pt x="41" y="390"/>
                      <a:pt x="42" y="390"/>
                    </a:cubicBezTo>
                    <a:cubicBezTo>
                      <a:pt x="43" y="391"/>
                      <a:pt x="43" y="391"/>
                      <a:pt x="43" y="391"/>
                    </a:cubicBezTo>
                    <a:cubicBezTo>
                      <a:pt x="43" y="391"/>
                      <a:pt x="43" y="391"/>
                      <a:pt x="43" y="391"/>
                    </a:cubicBezTo>
                    <a:cubicBezTo>
                      <a:pt x="43" y="391"/>
                      <a:pt x="43" y="391"/>
                      <a:pt x="43" y="391"/>
                    </a:cubicBezTo>
                    <a:cubicBezTo>
                      <a:pt x="43" y="391"/>
                      <a:pt x="43" y="391"/>
                      <a:pt x="43" y="391"/>
                    </a:cubicBezTo>
                    <a:cubicBezTo>
                      <a:pt x="43" y="391"/>
                      <a:pt x="43" y="391"/>
                      <a:pt x="43" y="391"/>
                    </a:cubicBezTo>
                    <a:cubicBezTo>
                      <a:pt x="43" y="391"/>
                      <a:pt x="43" y="391"/>
                      <a:pt x="43" y="391"/>
                    </a:cubicBezTo>
                    <a:cubicBezTo>
                      <a:pt x="43" y="391"/>
                      <a:pt x="43" y="391"/>
                      <a:pt x="43" y="391"/>
                    </a:cubicBezTo>
                    <a:cubicBezTo>
                      <a:pt x="43" y="390"/>
                      <a:pt x="43" y="390"/>
                      <a:pt x="43" y="390"/>
                    </a:cubicBezTo>
                    <a:cubicBezTo>
                      <a:pt x="43" y="390"/>
                      <a:pt x="43" y="390"/>
                      <a:pt x="43" y="390"/>
                    </a:cubicBezTo>
                    <a:cubicBezTo>
                      <a:pt x="43" y="391"/>
                      <a:pt x="43" y="391"/>
                      <a:pt x="43" y="391"/>
                    </a:cubicBezTo>
                    <a:cubicBezTo>
                      <a:pt x="43" y="390"/>
                      <a:pt x="43" y="390"/>
                      <a:pt x="43" y="390"/>
                    </a:cubicBezTo>
                    <a:cubicBezTo>
                      <a:pt x="43" y="390"/>
                      <a:pt x="43" y="390"/>
                      <a:pt x="43" y="390"/>
                    </a:cubicBezTo>
                    <a:cubicBezTo>
                      <a:pt x="44" y="390"/>
                      <a:pt x="44" y="390"/>
                      <a:pt x="44" y="390"/>
                    </a:cubicBezTo>
                    <a:cubicBezTo>
                      <a:pt x="42" y="390"/>
                      <a:pt x="42" y="390"/>
                      <a:pt x="42" y="390"/>
                    </a:cubicBezTo>
                    <a:cubicBezTo>
                      <a:pt x="42" y="390"/>
                      <a:pt x="42" y="390"/>
                      <a:pt x="43" y="390"/>
                    </a:cubicBezTo>
                    <a:cubicBezTo>
                      <a:pt x="44" y="390"/>
                      <a:pt x="44" y="390"/>
                      <a:pt x="44" y="390"/>
                    </a:cubicBezTo>
                    <a:cubicBezTo>
                      <a:pt x="42" y="390"/>
                      <a:pt x="42" y="390"/>
                      <a:pt x="42" y="390"/>
                    </a:cubicBezTo>
                    <a:cubicBezTo>
                      <a:pt x="44" y="390"/>
                      <a:pt x="44" y="390"/>
                      <a:pt x="44" y="390"/>
                    </a:cubicBezTo>
                    <a:cubicBezTo>
                      <a:pt x="43" y="389"/>
                      <a:pt x="43" y="389"/>
                      <a:pt x="43" y="389"/>
                    </a:cubicBezTo>
                    <a:cubicBezTo>
                      <a:pt x="42" y="390"/>
                      <a:pt x="42" y="390"/>
                      <a:pt x="42" y="390"/>
                    </a:cubicBezTo>
                    <a:cubicBezTo>
                      <a:pt x="44" y="390"/>
                      <a:pt x="44" y="390"/>
                      <a:pt x="44" y="390"/>
                    </a:cubicBezTo>
                    <a:cubicBezTo>
                      <a:pt x="43" y="389"/>
                      <a:pt x="43" y="389"/>
                      <a:pt x="43" y="389"/>
                    </a:cubicBezTo>
                    <a:cubicBezTo>
                      <a:pt x="44" y="390"/>
                      <a:pt x="44" y="390"/>
                      <a:pt x="44" y="390"/>
                    </a:cubicBezTo>
                    <a:cubicBezTo>
                      <a:pt x="44" y="388"/>
                      <a:pt x="44" y="388"/>
                      <a:pt x="44" y="388"/>
                    </a:cubicBezTo>
                    <a:cubicBezTo>
                      <a:pt x="3" y="368"/>
                      <a:pt x="3" y="368"/>
                      <a:pt x="3" y="368"/>
                    </a:cubicBezTo>
                    <a:cubicBezTo>
                      <a:pt x="2" y="368"/>
                      <a:pt x="2" y="368"/>
                      <a:pt x="1" y="368"/>
                    </a:cubicBezTo>
                    <a:cubicBezTo>
                      <a:pt x="1" y="369"/>
                      <a:pt x="1" y="370"/>
                      <a:pt x="2" y="370"/>
                    </a:cubicBezTo>
                    <a:cubicBezTo>
                      <a:pt x="43" y="396"/>
                      <a:pt x="43" y="396"/>
                      <a:pt x="43" y="396"/>
                    </a:cubicBezTo>
                    <a:cubicBezTo>
                      <a:pt x="44" y="395"/>
                      <a:pt x="44" y="395"/>
                      <a:pt x="44" y="395"/>
                    </a:cubicBezTo>
                    <a:cubicBezTo>
                      <a:pt x="43" y="394"/>
                      <a:pt x="43" y="394"/>
                      <a:pt x="43" y="394"/>
                    </a:cubicBezTo>
                    <a:cubicBezTo>
                      <a:pt x="44" y="395"/>
                      <a:pt x="44" y="395"/>
                      <a:pt x="44" y="395"/>
                    </a:cubicBezTo>
                    <a:cubicBezTo>
                      <a:pt x="44" y="394"/>
                      <a:pt x="44" y="394"/>
                      <a:pt x="44" y="394"/>
                    </a:cubicBezTo>
                    <a:cubicBezTo>
                      <a:pt x="43" y="394"/>
                      <a:pt x="43" y="394"/>
                      <a:pt x="43" y="394"/>
                    </a:cubicBezTo>
                    <a:cubicBezTo>
                      <a:pt x="44" y="395"/>
                      <a:pt x="44" y="395"/>
                      <a:pt x="44" y="395"/>
                    </a:cubicBezTo>
                    <a:cubicBezTo>
                      <a:pt x="44" y="394"/>
                      <a:pt x="44" y="394"/>
                      <a:pt x="44" y="394"/>
                    </a:cubicBezTo>
                    <a:cubicBezTo>
                      <a:pt x="44" y="395"/>
                      <a:pt x="44" y="395"/>
                      <a:pt x="44" y="395"/>
                    </a:cubicBezTo>
                    <a:cubicBezTo>
                      <a:pt x="44" y="394"/>
                      <a:pt x="44" y="394"/>
                      <a:pt x="44" y="394"/>
                    </a:cubicBezTo>
                    <a:cubicBezTo>
                      <a:pt x="44" y="394"/>
                      <a:pt x="44" y="394"/>
                      <a:pt x="44" y="394"/>
                    </a:cubicBezTo>
                    <a:cubicBezTo>
                      <a:pt x="44" y="395"/>
                      <a:pt x="44" y="395"/>
                      <a:pt x="44" y="395"/>
                    </a:cubicBezTo>
                    <a:cubicBezTo>
                      <a:pt x="44" y="394"/>
                      <a:pt x="44" y="394"/>
                      <a:pt x="44" y="394"/>
                    </a:cubicBezTo>
                    <a:cubicBezTo>
                      <a:pt x="44" y="395"/>
                      <a:pt x="44" y="395"/>
                      <a:pt x="44" y="395"/>
                    </a:cubicBezTo>
                    <a:cubicBezTo>
                      <a:pt x="44" y="394"/>
                      <a:pt x="44" y="394"/>
                      <a:pt x="44" y="394"/>
                    </a:cubicBezTo>
                    <a:cubicBezTo>
                      <a:pt x="44" y="394"/>
                      <a:pt x="44" y="394"/>
                      <a:pt x="44" y="394"/>
                    </a:cubicBezTo>
                    <a:cubicBezTo>
                      <a:pt x="44" y="395"/>
                      <a:pt x="44" y="395"/>
                      <a:pt x="44" y="395"/>
                    </a:cubicBezTo>
                    <a:cubicBezTo>
                      <a:pt x="44" y="394"/>
                      <a:pt x="44" y="394"/>
                      <a:pt x="44" y="394"/>
                    </a:cubicBezTo>
                    <a:cubicBezTo>
                      <a:pt x="44" y="394"/>
                      <a:pt x="44" y="394"/>
                      <a:pt x="44" y="394"/>
                    </a:cubicBezTo>
                    <a:cubicBezTo>
                      <a:pt x="44" y="394"/>
                      <a:pt x="43" y="393"/>
                      <a:pt x="42" y="393"/>
                    </a:cubicBezTo>
                    <a:cubicBezTo>
                      <a:pt x="37" y="391"/>
                      <a:pt x="28" y="386"/>
                      <a:pt x="19" y="382"/>
                    </a:cubicBezTo>
                    <a:cubicBezTo>
                      <a:pt x="11" y="378"/>
                      <a:pt x="4" y="374"/>
                      <a:pt x="4" y="374"/>
                    </a:cubicBezTo>
                    <a:cubicBezTo>
                      <a:pt x="3" y="374"/>
                      <a:pt x="2" y="374"/>
                      <a:pt x="2" y="375"/>
                    </a:cubicBezTo>
                    <a:cubicBezTo>
                      <a:pt x="1" y="376"/>
                      <a:pt x="2" y="377"/>
                      <a:pt x="2" y="377"/>
                    </a:cubicBezTo>
                    <a:cubicBezTo>
                      <a:pt x="43" y="402"/>
                      <a:pt x="43" y="402"/>
                      <a:pt x="43" y="402"/>
                    </a:cubicBezTo>
                    <a:cubicBezTo>
                      <a:pt x="43" y="401"/>
                      <a:pt x="43" y="401"/>
                      <a:pt x="43" y="401"/>
                    </a:cubicBezTo>
                    <a:cubicBezTo>
                      <a:pt x="44" y="400"/>
                      <a:pt x="44" y="400"/>
                      <a:pt x="44" y="400"/>
                    </a:cubicBezTo>
                    <a:cubicBezTo>
                      <a:pt x="44" y="400"/>
                      <a:pt x="35" y="394"/>
                      <a:pt x="25" y="389"/>
                    </a:cubicBezTo>
                    <a:cubicBezTo>
                      <a:pt x="20" y="387"/>
                      <a:pt x="15" y="384"/>
                      <a:pt x="11" y="382"/>
                    </a:cubicBezTo>
                    <a:cubicBezTo>
                      <a:pt x="9" y="381"/>
                      <a:pt x="7" y="381"/>
                      <a:pt x="6" y="380"/>
                    </a:cubicBezTo>
                    <a:cubicBezTo>
                      <a:pt x="5" y="380"/>
                      <a:pt x="5" y="379"/>
                      <a:pt x="4" y="379"/>
                    </a:cubicBezTo>
                    <a:cubicBezTo>
                      <a:pt x="4" y="379"/>
                      <a:pt x="3" y="379"/>
                      <a:pt x="3" y="379"/>
                    </a:cubicBezTo>
                    <a:cubicBezTo>
                      <a:pt x="2" y="379"/>
                      <a:pt x="2" y="379"/>
                      <a:pt x="2" y="379"/>
                    </a:cubicBezTo>
                    <a:cubicBezTo>
                      <a:pt x="2" y="379"/>
                      <a:pt x="2" y="379"/>
                      <a:pt x="1" y="380"/>
                    </a:cubicBezTo>
                    <a:cubicBezTo>
                      <a:pt x="3" y="380"/>
                      <a:pt x="3" y="380"/>
                      <a:pt x="3" y="380"/>
                    </a:cubicBezTo>
                    <a:cubicBezTo>
                      <a:pt x="1" y="380"/>
                      <a:pt x="1" y="380"/>
                      <a:pt x="1" y="380"/>
                    </a:cubicBezTo>
                    <a:cubicBezTo>
                      <a:pt x="1" y="381"/>
                      <a:pt x="1" y="381"/>
                      <a:pt x="1" y="381"/>
                    </a:cubicBezTo>
                    <a:cubicBezTo>
                      <a:pt x="1" y="381"/>
                      <a:pt x="1" y="381"/>
                      <a:pt x="2" y="382"/>
                    </a:cubicBezTo>
                    <a:cubicBezTo>
                      <a:pt x="2" y="382"/>
                      <a:pt x="2" y="382"/>
                      <a:pt x="3" y="383"/>
                    </a:cubicBezTo>
                    <a:cubicBezTo>
                      <a:pt x="4" y="384"/>
                      <a:pt x="8" y="386"/>
                      <a:pt x="12" y="389"/>
                    </a:cubicBezTo>
                    <a:cubicBezTo>
                      <a:pt x="18" y="392"/>
                      <a:pt x="26" y="397"/>
                      <a:pt x="32" y="401"/>
                    </a:cubicBezTo>
                    <a:cubicBezTo>
                      <a:pt x="35" y="403"/>
                      <a:pt x="38" y="404"/>
                      <a:pt x="40" y="405"/>
                    </a:cubicBezTo>
                    <a:cubicBezTo>
                      <a:pt x="41" y="406"/>
                      <a:pt x="42" y="406"/>
                      <a:pt x="42" y="407"/>
                    </a:cubicBezTo>
                    <a:cubicBezTo>
                      <a:pt x="43" y="407"/>
                      <a:pt x="43" y="407"/>
                      <a:pt x="43" y="407"/>
                    </a:cubicBezTo>
                    <a:cubicBezTo>
                      <a:pt x="43" y="407"/>
                      <a:pt x="43" y="407"/>
                      <a:pt x="43" y="407"/>
                    </a:cubicBezTo>
                    <a:cubicBezTo>
                      <a:pt x="43" y="407"/>
                      <a:pt x="43" y="407"/>
                      <a:pt x="43" y="407"/>
                    </a:cubicBezTo>
                    <a:cubicBezTo>
                      <a:pt x="43" y="406"/>
                      <a:pt x="43" y="406"/>
                      <a:pt x="43" y="406"/>
                    </a:cubicBezTo>
                    <a:cubicBezTo>
                      <a:pt x="43" y="407"/>
                      <a:pt x="43" y="407"/>
                      <a:pt x="43" y="407"/>
                    </a:cubicBezTo>
                    <a:cubicBezTo>
                      <a:pt x="43" y="407"/>
                      <a:pt x="43" y="407"/>
                      <a:pt x="43" y="407"/>
                    </a:cubicBezTo>
                    <a:cubicBezTo>
                      <a:pt x="43" y="406"/>
                      <a:pt x="43" y="406"/>
                      <a:pt x="43" y="406"/>
                    </a:cubicBezTo>
                    <a:cubicBezTo>
                      <a:pt x="43" y="407"/>
                      <a:pt x="43" y="407"/>
                      <a:pt x="43" y="407"/>
                    </a:cubicBezTo>
                    <a:cubicBezTo>
                      <a:pt x="44" y="406"/>
                      <a:pt x="44" y="406"/>
                      <a:pt x="44" y="406"/>
                    </a:cubicBezTo>
                    <a:cubicBezTo>
                      <a:pt x="43" y="407"/>
                      <a:pt x="43" y="407"/>
                      <a:pt x="43" y="407"/>
                    </a:cubicBezTo>
                    <a:cubicBezTo>
                      <a:pt x="43" y="407"/>
                      <a:pt x="43" y="407"/>
                      <a:pt x="43" y="407"/>
                    </a:cubicBezTo>
                    <a:cubicBezTo>
                      <a:pt x="44" y="406"/>
                      <a:pt x="44" y="406"/>
                      <a:pt x="44" y="406"/>
                    </a:cubicBezTo>
                    <a:cubicBezTo>
                      <a:pt x="43" y="407"/>
                      <a:pt x="43" y="407"/>
                      <a:pt x="43" y="407"/>
                    </a:cubicBezTo>
                    <a:cubicBezTo>
                      <a:pt x="44" y="406"/>
                      <a:pt x="44" y="406"/>
                      <a:pt x="44" y="406"/>
                    </a:cubicBezTo>
                    <a:cubicBezTo>
                      <a:pt x="42" y="406"/>
                      <a:pt x="42" y="406"/>
                      <a:pt x="42" y="406"/>
                    </a:cubicBezTo>
                    <a:cubicBezTo>
                      <a:pt x="42" y="407"/>
                      <a:pt x="43" y="407"/>
                      <a:pt x="43" y="407"/>
                    </a:cubicBezTo>
                    <a:cubicBezTo>
                      <a:pt x="44" y="406"/>
                      <a:pt x="44" y="406"/>
                      <a:pt x="44" y="406"/>
                    </a:cubicBezTo>
                    <a:cubicBezTo>
                      <a:pt x="42" y="406"/>
                      <a:pt x="42" y="406"/>
                      <a:pt x="42" y="406"/>
                    </a:cubicBezTo>
                    <a:cubicBezTo>
                      <a:pt x="44" y="406"/>
                      <a:pt x="44" y="406"/>
                      <a:pt x="44" y="406"/>
                    </a:cubicBezTo>
                    <a:cubicBezTo>
                      <a:pt x="45" y="405"/>
                      <a:pt x="45" y="405"/>
                      <a:pt x="45" y="405"/>
                    </a:cubicBezTo>
                    <a:cubicBezTo>
                      <a:pt x="4" y="386"/>
                      <a:pt x="4" y="386"/>
                      <a:pt x="4" y="386"/>
                    </a:cubicBezTo>
                    <a:cubicBezTo>
                      <a:pt x="3" y="385"/>
                      <a:pt x="2" y="386"/>
                      <a:pt x="2" y="386"/>
                    </a:cubicBezTo>
                    <a:cubicBezTo>
                      <a:pt x="1" y="387"/>
                      <a:pt x="2" y="388"/>
                      <a:pt x="2" y="388"/>
                    </a:cubicBezTo>
                    <a:cubicBezTo>
                      <a:pt x="2" y="388"/>
                      <a:pt x="5" y="390"/>
                      <a:pt x="9" y="392"/>
                    </a:cubicBezTo>
                    <a:cubicBezTo>
                      <a:pt x="15" y="396"/>
                      <a:pt x="24" y="401"/>
                      <a:pt x="31" y="406"/>
                    </a:cubicBezTo>
                    <a:cubicBezTo>
                      <a:pt x="35" y="408"/>
                      <a:pt x="38" y="410"/>
                      <a:pt x="41" y="412"/>
                    </a:cubicBezTo>
                    <a:cubicBezTo>
                      <a:pt x="42" y="413"/>
                      <a:pt x="43" y="413"/>
                      <a:pt x="43" y="414"/>
                    </a:cubicBezTo>
                    <a:cubicBezTo>
                      <a:pt x="44" y="414"/>
                      <a:pt x="44" y="414"/>
                      <a:pt x="44" y="414"/>
                    </a:cubicBezTo>
                    <a:cubicBezTo>
                      <a:pt x="44" y="414"/>
                      <a:pt x="44" y="414"/>
                      <a:pt x="44" y="414"/>
                    </a:cubicBezTo>
                    <a:cubicBezTo>
                      <a:pt x="44" y="414"/>
                      <a:pt x="44" y="414"/>
                      <a:pt x="44" y="414"/>
                    </a:cubicBezTo>
                    <a:cubicBezTo>
                      <a:pt x="45" y="414"/>
                      <a:pt x="45" y="414"/>
                      <a:pt x="45" y="414"/>
                    </a:cubicBezTo>
                    <a:cubicBezTo>
                      <a:pt x="44" y="414"/>
                      <a:pt x="44" y="414"/>
                      <a:pt x="44" y="414"/>
                    </a:cubicBezTo>
                    <a:cubicBezTo>
                      <a:pt x="44" y="414"/>
                      <a:pt x="44" y="414"/>
                      <a:pt x="44" y="414"/>
                    </a:cubicBezTo>
                    <a:cubicBezTo>
                      <a:pt x="45" y="414"/>
                      <a:pt x="45" y="414"/>
                      <a:pt x="45" y="414"/>
                    </a:cubicBezTo>
                    <a:cubicBezTo>
                      <a:pt x="44" y="414"/>
                      <a:pt x="44" y="414"/>
                      <a:pt x="44" y="414"/>
                    </a:cubicBezTo>
                    <a:cubicBezTo>
                      <a:pt x="45" y="413"/>
                      <a:pt x="45" y="413"/>
                      <a:pt x="45" y="413"/>
                    </a:cubicBezTo>
                    <a:cubicBezTo>
                      <a:pt x="44" y="413"/>
                      <a:pt x="44" y="413"/>
                      <a:pt x="44" y="413"/>
                    </a:cubicBezTo>
                    <a:cubicBezTo>
                      <a:pt x="44" y="414"/>
                      <a:pt x="44" y="414"/>
                      <a:pt x="44" y="414"/>
                    </a:cubicBezTo>
                    <a:cubicBezTo>
                      <a:pt x="45" y="413"/>
                      <a:pt x="45" y="413"/>
                      <a:pt x="45" y="413"/>
                    </a:cubicBezTo>
                    <a:cubicBezTo>
                      <a:pt x="44" y="413"/>
                      <a:pt x="44" y="413"/>
                      <a:pt x="44" y="413"/>
                    </a:cubicBezTo>
                    <a:cubicBezTo>
                      <a:pt x="45" y="413"/>
                      <a:pt x="45" y="413"/>
                      <a:pt x="45" y="413"/>
                    </a:cubicBezTo>
                    <a:cubicBezTo>
                      <a:pt x="44" y="413"/>
                      <a:pt x="44" y="413"/>
                      <a:pt x="44" y="413"/>
                    </a:cubicBezTo>
                    <a:cubicBezTo>
                      <a:pt x="44" y="413"/>
                      <a:pt x="44" y="413"/>
                      <a:pt x="44" y="413"/>
                    </a:cubicBezTo>
                    <a:cubicBezTo>
                      <a:pt x="45" y="413"/>
                      <a:pt x="45" y="413"/>
                      <a:pt x="45" y="413"/>
                    </a:cubicBezTo>
                    <a:cubicBezTo>
                      <a:pt x="44" y="413"/>
                      <a:pt x="44" y="413"/>
                      <a:pt x="44" y="413"/>
                    </a:cubicBezTo>
                    <a:cubicBezTo>
                      <a:pt x="45" y="413"/>
                      <a:pt x="45" y="413"/>
                      <a:pt x="45" y="413"/>
                    </a:cubicBezTo>
                    <a:cubicBezTo>
                      <a:pt x="44" y="412"/>
                      <a:pt x="44" y="412"/>
                      <a:pt x="44" y="412"/>
                    </a:cubicBezTo>
                    <a:cubicBezTo>
                      <a:pt x="45" y="413"/>
                      <a:pt x="45" y="413"/>
                      <a:pt x="45" y="413"/>
                    </a:cubicBezTo>
                    <a:cubicBezTo>
                      <a:pt x="45" y="412"/>
                      <a:pt x="45" y="412"/>
                      <a:pt x="45" y="412"/>
                    </a:cubicBezTo>
                    <a:cubicBezTo>
                      <a:pt x="45" y="412"/>
                      <a:pt x="44" y="412"/>
                      <a:pt x="44" y="412"/>
                    </a:cubicBezTo>
                    <a:cubicBezTo>
                      <a:pt x="45" y="413"/>
                      <a:pt x="45" y="413"/>
                      <a:pt x="45" y="413"/>
                    </a:cubicBezTo>
                    <a:cubicBezTo>
                      <a:pt x="45" y="412"/>
                      <a:pt x="45" y="412"/>
                      <a:pt x="45" y="412"/>
                    </a:cubicBezTo>
                    <a:cubicBezTo>
                      <a:pt x="45" y="413"/>
                      <a:pt x="45" y="413"/>
                      <a:pt x="45" y="413"/>
                    </a:cubicBezTo>
                    <a:cubicBezTo>
                      <a:pt x="45" y="412"/>
                      <a:pt x="45" y="412"/>
                      <a:pt x="45" y="412"/>
                    </a:cubicBezTo>
                    <a:cubicBezTo>
                      <a:pt x="45" y="412"/>
                      <a:pt x="45" y="412"/>
                      <a:pt x="45" y="412"/>
                    </a:cubicBezTo>
                    <a:cubicBezTo>
                      <a:pt x="45" y="413"/>
                      <a:pt x="45" y="413"/>
                      <a:pt x="45" y="413"/>
                    </a:cubicBezTo>
                    <a:cubicBezTo>
                      <a:pt x="45" y="412"/>
                      <a:pt x="45" y="412"/>
                      <a:pt x="45" y="412"/>
                    </a:cubicBezTo>
                    <a:cubicBezTo>
                      <a:pt x="45" y="413"/>
                      <a:pt x="45" y="413"/>
                      <a:pt x="45" y="413"/>
                    </a:cubicBezTo>
                    <a:cubicBezTo>
                      <a:pt x="46" y="412"/>
                      <a:pt x="46" y="412"/>
                      <a:pt x="46" y="412"/>
                    </a:cubicBezTo>
                    <a:cubicBezTo>
                      <a:pt x="45" y="412"/>
                      <a:pt x="45" y="412"/>
                      <a:pt x="45" y="412"/>
                    </a:cubicBezTo>
                    <a:cubicBezTo>
                      <a:pt x="45" y="413"/>
                      <a:pt x="45" y="413"/>
                      <a:pt x="45" y="413"/>
                    </a:cubicBezTo>
                    <a:cubicBezTo>
                      <a:pt x="46" y="412"/>
                      <a:pt x="46" y="412"/>
                      <a:pt x="46" y="412"/>
                    </a:cubicBezTo>
                    <a:cubicBezTo>
                      <a:pt x="46" y="412"/>
                      <a:pt x="46" y="412"/>
                      <a:pt x="46" y="412"/>
                    </a:cubicBezTo>
                    <a:cubicBezTo>
                      <a:pt x="45" y="412"/>
                      <a:pt x="44" y="411"/>
                      <a:pt x="43" y="411"/>
                    </a:cubicBezTo>
                    <a:cubicBezTo>
                      <a:pt x="38" y="408"/>
                      <a:pt x="28" y="404"/>
                      <a:pt x="19" y="399"/>
                    </a:cubicBezTo>
                    <a:cubicBezTo>
                      <a:pt x="10" y="395"/>
                      <a:pt x="3" y="391"/>
                      <a:pt x="3" y="391"/>
                    </a:cubicBezTo>
                    <a:cubicBezTo>
                      <a:pt x="2" y="391"/>
                      <a:pt x="1" y="391"/>
                      <a:pt x="1" y="392"/>
                    </a:cubicBezTo>
                    <a:cubicBezTo>
                      <a:pt x="1" y="393"/>
                      <a:pt x="1" y="393"/>
                      <a:pt x="1" y="393"/>
                    </a:cubicBezTo>
                    <a:cubicBezTo>
                      <a:pt x="1" y="393"/>
                      <a:pt x="1" y="394"/>
                      <a:pt x="1" y="394"/>
                    </a:cubicBezTo>
                    <a:cubicBezTo>
                      <a:pt x="1" y="394"/>
                      <a:pt x="2" y="394"/>
                      <a:pt x="2" y="395"/>
                    </a:cubicBezTo>
                    <a:cubicBezTo>
                      <a:pt x="4" y="396"/>
                      <a:pt x="7" y="398"/>
                      <a:pt x="11" y="401"/>
                    </a:cubicBezTo>
                    <a:cubicBezTo>
                      <a:pt x="24" y="409"/>
                      <a:pt x="44" y="420"/>
                      <a:pt x="44" y="420"/>
                    </a:cubicBezTo>
                    <a:cubicBezTo>
                      <a:pt x="44" y="419"/>
                      <a:pt x="44" y="419"/>
                      <a:pt x="44" y="419"/>
                    </a:cubicBezTo>
                    <a:cubicBezTo>
                      <a:pt x="45" y="418"/>
                      <a:pt x="45" y="418"/>
                      <a:pt x="45" y="418"/>
                    </a:cubicBezTo>
                    <a:cubicBezTo>
                      <a:pt x="45" y="418"/>
                      <a:pt x="35" y="413"/>
                      <a:pt x="25" y="408"/>
                    </a:cubicBezTo>
                    <a:cubicBezTo>
                      <a:pt x="20" y="406"/>
                      <a:pt x="15" y="404"/>
                      <a:pt x="11" y="402"/>
                    </a:cubicBezTo>
                    <a:cubicBezTo>
                      <a:pt x="9" y="401"/>
                      <a:pt x="7" y="400"/>
                      <a:pt x="6" y="400"/>
                    </a:cubicBezTo>
                    <a:cubicBezTo>
                      <a:pt x="5" y="400"/>
                      <a:pt x="4" y="399"/>
                      <a:pt x="4" y="399"/>
                    </a:cubicBezTo>
                    <a:cubicBezTo>
                      <a:pt x="3" y="399"/>
                      <a:pt x="3" y="399"/>
                      <a:pt x="3" y="399"/>
                    </a:cubicBezTo>
                    <a:cubicBezTo>
                      <a:pt x="3" y="399"/>
                      <a:pt x="3" y="399"/>
                      <a:pt x="3" y="399"/>
                    </a:cubicBezTo>
                    <a:cubicBezTo>
                      <a:pt x="2" y="399"/>
                      <a:pt x="2" y="399"/>
                      <a:pt x="2" y="399"/>
                    </a:cubicBezTo>
                    <a:cubicBezTo>
                      <a:pt x="2" y="399"/>
                      <a:pt x="2" y="399"/>
                      <a:pt x="1" y="400"/>
                    </a:cubicBezTo>
                    <a:cubicBezTo>
                      <a:pt x="1" y="400"/>
                      <a:pt x="1" y="400"/>
                      <a:pt x="1" y="400"/>
                    </a:cubicBezTo>
                    <a:cubicBezTo>
                      <a:pt x="1" y="401"/>
                      <a:pt x="2" y="401"/>
                      <a:pt x="2" y="401"/>
                    </a:cubicBezTo>
                    <a:cubicBezTo>
                      <a:pt x="2" y="402"/>
                      <a:pt x="2" y="402"/>
                      <a:pt x="2" y="402"/>
                    </a:cubicBezTo>
                    <a:cubicBezTo>
                      <a:pt x="2" y="402"/>
                      <a:pt x="2" y="402"/>
                      <a:pt x="3" y="402"/>
                    </a:cubicBezTo>
                    <a:cubicBezTo>
                      <a:pt x="6" y="404"/>
                      <a:pt x="16" y="410"/>
                      <a:pt x="26" y="416"/>
                    </a:cubicBezTo>
                    <a:cubicBezTo>
                      <a:pt x="31" y="419"/>
                      <a:pt x="35" y="422"/>
                      <a:pt x="39" y="424"/>
                    </a:cubicBezTo>
                    <a:cubicBezTo>
                      <a:pt x="40" y="425"/>
                      <a:pt x="42" y="426"/>
                      <a:pt x="43" y="427"/>
                    </a:cubicBezTo>
                    <a:cubicBezTo>
                      <a:pt x="43" y="427"/>
                      <a:pt x="43" y="427"/>
                      <a:pt x="44" y="427"/>
                    </a:cubicBezTo>
                    <a:cubicBezTo>
                      <a:pt x="44" y="427"/>
                      <a:pt x="44" y="427"/>
                      <a:pt x="44" y="427"/>
                    </a:cubicBezTo>
                    <a:cubicBezTo>
                      <a:pt x="44" y="428"/>
                      <a:pt x="44" y="428"/>
                      <a:pt x="44" y="428"/>
                    </a:cubicBezTo>
                    <a:cubicBezTo>
                      <a:pt x="44" y="427"/>
                      <a:pt x="44" y="427"/>
                      <a:pt x="44" y="427"/>
                    </a:cubicBezTo>
                    <a:cubicBezTo>
                      <a:pt x="44" y="427"/>
                      <a:pt x="44" y="427"/>
                      <a:pt x="44" y="427"/>
                    </a:cubicBezTo>
                    <a:cubicBezTo>
                      <a:pt x="44" y="428"/>
                      <a:pt x="44" y="428"/>
                      <a:pt x="44" y="428"/>
                    </a:cubicBezTo>
                    <a:cubicBezTo>
                      <a:pt x="44" y="427"/>
                      <a:pt x="44" y="427"/>
                      <a:pt x="44" y="427"/>
                    </a:cubicBezTo>
                    <a:cubicBezTo>
                      <a:pt x="44" y="427"/>
                      <a:pt x="44" y="427"/>
                      <a:pt x="44" y="427"/>
                    </a:cubicBezTo>
                    <a:cubicBezTo>
                      <a:pt x="45" y="427"/>
                      <a:pt x="45" y="427"/>
                      <a:pt x="45" y="427"/>
                    </a:cubicBezTo>
                    <a:cubicBezTo>
                      <a:pt x="43" y="427"/>
                      <a:pt x="43" y="427"/>
                      <a:pt x="43" y="427"/>
                    </a:cubicBezTo>
                    <a:cubicBezTo>
                      <a:pt x="43" y="427"/>
                      <a:pt x="44" y="427"/>
                      <a:pt x="44" y="427"/>
                    </a:cubicBezTo>
                    <a:cubicBezTo>
                      <a:pt x="45" y="427"/>
                      <a:pt x="45" y="427"/>
                      <a:pt x="45" y="427"/>
                    </a:cubicBezTo>
                    <a:cubicBezTo>
                      <a:pt x="43" y="427"/>
                      <a:pt x="43" y="427"/>
                      <a:pt x="43" y="427"/>
                    </a:cubicBezTo>
                    <a:cubicBezTo>
                      <a:pt x="45" y="427"/>
                      <a:pt x="45" y="427"/>
                      <a:pt x="45" y="427"/>
                    </a:cubicBezTo>
                    <a:cubicBezTo>
                      <a:pt x="44" y="426"/>
                      <a:pt x="44" y="426"/>
                      <a:pt x="44" y="426"/>
                    </a:cubicBezTo>
                    <a:cubicBezTo>
                      <a:pt x="43" y="427"/>
                      <a:pt x="43" y="427"/>
                      <a:pt x="43" y="427"/>
                    </a:cubicBezTo>
                    <a:cubicBezTo>
                      <a:pt x="45" y="427"/>
                      <a:pt x="45" y="427"/>
                      <a:pt x="45" y="427"/>
                    </a:cubicBezTo>
                    <a:cubicBezTo>
                      <a:pt x="44" y="426"/>
                      <a:pt x="44" y="426"/>
                      <a:pt x="44" y="426"/>
                    </a:cubicBezTo>
                    <a:cubicBezTo>
                      <a:pt x="45" y="427"/>
                      <a:pt x="45" y="427"/>
                      <a:pt x="45" y="427"/>
                    </a:cubicBezTo>
                    <a:cubicBezTo>
                      <a:pt x="44" y="426"/>
                      <a:pt x="44" y="426"/>
                      <a:pt x="44" y="426"/>
                    </a:cubicBezTo>
                    <a:cubicBezTo>
                      <a:pt x="45" y="427"/>
                      <a:pt x="45" y="427"/>
                      <a:pt x="45" y="427"/>
                    </a:cubicBezTo>
                    <a:cubicBezTo>
                      <a:pt x="44" y="425"/>
                      <a:pt x="44" y="425"/>
                      <a:pt x="44" y="425"/>
                    </a:cubicBezTo>
                    <a:cubicBezTo>
                      <a:pt x="44" y="426"/>
                      <a:pt x="44" y="426"/>
                      <a:pt x="44" y="426"/>
                    </a:cubicBezTo>
                    <a:cubicBezTo>
                      <a:pt x="45" y="427"/>
                      <a:pt x="45" y="427"/>
                      <a:pt x="45" y="427"/>
                    </a:cubicBezTo>
                    <a:cubicBezTo>
                      <a:pt x="44" y="425"/>
                      <a:pt x="44" y="425"/>
                      <a:pt x="44" y="425"/>
                    </a:cubicBezTo>
                    <a:cubicBezTo>
                      <a:pt x="45" y="427"/>
                      <a:pt x="45" y="427"/>
                      <a:pt x="45" y="427"/>
                    </a:cubicBezTo>
                    <a:cubicBezTo>
                      <a:pt x="45" y="425"/>
                      <a:pt x="45" y="425"/>
                      <a:pt x="45" y="425"/>
                    </a:cubicBezTo>
                    <a:cubicBezTo>
                      <a:pt x="44" y="425"/>
                      <a:pt x="44" y="425"/>
                      <a:pt x="44" y="425"/>
                    </a:cubicBezTo>
                    <a:cubicBezTo>
                      <a:pt x="45" y="427"/>
                      <a:pt x="45" y="427"/>
                      <a:pt x="45" y="427"/>
                    </a:cubicBezTo>
                    <a:cubicBezTo>
                      <a:pt x="45" y="425"/>
                      <a:pt x="45" y="425"/>
                      <a:pt x="45" y="425"/>
                    </a:cubicBezTo>
                    <a:cubicBezTo>
                      <a:pt x="45" y="426"/>
                      <a:pt x="45" y="426"/>
                      <a:pt x="45" y="426"/>
                    </a:cubicBezTo>
                    <a:cubicBezTo>
                      <a:pt x="45" y="425"/>
                      <a:pt x="45" y="425"/>
                      <a:pt x="45" y="425"/>
                    </a:cubicBezTo>
                    <a:cubicBezTo>
                      <a:pt x="45" y="425"/>
                      <a:pt x="45" y="425"/>
                      <a:pt x="45" y="425"/>
                    </a:cubicBezTo>
                    <a:cubicBezTo>
                      <a:pt x="45" y="426"/>
                      <a:pt x="45" y="426"/>
                      <a:pt x="45" y="426"/>
                    </a:cubicBezTo>
                    <a:cubicBezTo>
                      <a:pt x="45" y="425"/>
                      <a:pt x="45" y="425"/>
                      <a:pt x="45" y="425"/>
                    </a:cubicBezTo>
                    <a:cubicBezTo>
                      <a:pt x="45" y="425"/>
                      <a:pt x="45" y="425"/>
                      <a:pt x="45" y="425"/>
                    </a:cubicBezTo>
                    <a:cubicBezTo>
                      <a:pt x="45" y="425"/>
                      <a:pt x="44" y="425"/>
                      <a:pt x="42" y="424"/>
                    </a:cubicBezTo>
                    <a:cubicBezTo>
                      <a:pt x="37" y="422"/>
                      <a:pt x="28" y="417"/>
                      <a:pt x="19" y="413"/>
                    </a:cubicBezTo>
                    <a:cubicBezTo>
                      <a:pt x="15" y="410"/>
                      <a:pt x="11" y="408"/>
                      <a:pt x="8" y="407"/>
                    </a:cubicBezTo>
                    <a:cubicBezTo>
                      <a:pt x="6" y="405"/>
                      <a:pt x="4" y="405"/>
                      <a:pt x="4" y="405"/>
                    </a:cubicBezTo>
                    <a:cubicBezTo>
                      <a:pt x="3" y="404"/>
                      <a:pt x="2" y="404"/>
                      <a:pt x="2" y="405"/>
                    </a:cubicBezTo>
                    <a:cubicBezTo>
                      <a:pt x="1" y="406"/>
                      <a:pt x="2" y="407"/>
                      <a:pt x="2" y="407"/>
                    </a:cubicBezTo>
                    <a:cubicBezTo>
                      <a:pt x="2" y="407"/>
                      <a:pt x="5" y="409"/>
                      <a:pt x="9" y="411"/>
                    </a:cubicBezTo>
                    <a:cubicBezTo>
                      <a:pt x="15" y="415"/>
                      <a:pt x="24" y="420"/>
                      <a:pt x="31" y="424"/>
                    </a:cubicBezTo>
                    <a:cubicBezTo>
                      <a:pt x="35" y="427"/>
                      <a:pt x="38" y="429"/>
                      <a:pt x="40" y="430"/>
                    </a:cubicBezTo>
                    <a:cubicBezTo>
                      <a:pt x="41" y="431"/>
                      <a:pt x="42" y="432"/>
                      <a:pt x="43" y="432"/>
                    </a:cubicBezTo>
                    <a:cubicBezTo>
                      <a:pt x="44" y="433"/>
                      <a:pt x="44" y="433"/>
                      <a:pt x="44" y="433"/>
                    </a:cubicBezTo>
                    <a:cubicBezTo>
                      <a:pt x="44" y="433"/>
                      <a:pt x="44" y="433"/>
                      <a:pt x="44" y="433"/>
                    </a:cubicBezTo>
                    <a:cubicBezTo>
                      <a:pt x="44" y="432"/>
                      <a:pt x="44" y="432"/>
                      <a:pt x="44" y="432"/>
                    </a:cubicBezTo>
                    <a:cubicBezTo>
                      <a:pt x="44" y="433"/>
                      <a:pt x="44" y="433"/>
                      <a:pt x="44" y="433"/>
                    </a:cubicBezTo>
                    <a:cubicBezTo>
                      <a:pt x="44" y="433"/>
                      <a:pt x="44" y="433"/>
                      <a:pt x="44" y="433"/>
                    </a:cubicBezTo>
                    <a:cubicBezTo>
                      <a:pt x="44" y="432"/>
                      <a:pt x="44" y="432"/>
                      <a:pt x="44" y="432"/>
                    </a:cubicBezTo>
                    <a:cubicBezTo>
                      <a:pt x="44" y="433"/>
                      <a:pt x="44" y="433"/>
                      <a:pt x="44" y="433"/>
                    </a:cubicBezTo>
                    <a:cubicBezTo>
                      <a:pt x="45" y="432"/>
                      <a:pt x="45" y="432"/>
                      <a:pt x="45" y="432"/>
                    </a:cubicBezTo>
                    <a:cubicBezTo>
                      <a:pt x="43" y="432"/>
                      <a:pt x="43" y="432"/>
                      <a:pt x="43" y="432"/>
                    </a:cubicBezTo>
                    <a:cubicBezTo>
                      <a:pt x="43" y="432"/>
                      <a:pt x="44" y="433"/>
                      <a:pt x="44" y="433"/>
                    </a:cubicBezTo>
                    <a:cubicBezTo>
                      <a:pt x="45" y="432"/>
                      <a:pt x="45" y="432"/>
                      <a:pt x="45" y="432"/>
                    </a:cubicBezTo>
                    <a:cubicBezTo>
                      <a:pt x="43" y="432"/>
                      <a:pt x="43" y="432"/>
                      <a:pt x="43" y="432"/>
                    </a:cubicBezTo>
                    <a:cubicBezTo>
                      <a:pt x="45" y="432"/>
                      <a:pt x="45" y="432"/>
                      <a:pt x="45" y="432"/>
                    </a:cubicBezTo>
                    <a:cubicBezTo>
                      <a:pt x="44" y="431"/>
                      <a:pt x="44" y="431"/>
                      <a:pt x="44" y="431"/>
                    </a:cubicBezTo>
                    <a:cubicBezTo>
                      <a:pt x="43" y="432"/>
                      <a:pt x="43" y="432"/>
                      <a:pt x="43" y="432"/>
                    </a:cubicBezTo>
                    <a:cubicBezTo>
                      <a:pt x="45" y="432"/>
                      <a:pt x="45" y="432"/>
                      <a:pt x="45" y="432"/>
                    </a:cubicBezTo>
                    <a:cubicBezTo>
                      <a:pt x="44" y="431"/>
                      <a:pt x="44" y="431"/>
                      <a:pt x="44" y="431"/>
                    </a:cubicBezTo>
                    <a:cubicBezTo>
                      <a:pt x="45" y="432"/>
                      <a:pt x="45" y="432"/>
                      <a:pt x="45" y="432"/>
                    </a:cubicBezTo>
                    <a:cubicBezTo>
                      <a:pt x="44" y="431"/>
                      <a:pt x="44" y="431"/>
                      <a:pt x="44" y="431"/>
                    </a:cubicBezTo>
                    <a:cubicBezTo>
                      <a:pt x="45" y="432"/>
                      <a:pt x="45" y="432"/>
                      <a:pt x="45" y="432"/>
                    </a:cubicBezTo>
                    <a:cubicBezTo>
                      <a:pt x="44" y="431"/>
                      <a:pt x="44" y="431"/>
                      <a:pt x="44" y="431"/>
                    </a:cubicBezTo>
                    <a:cubicBezTo>
                      <a:pt x="44" y="431"/>
                      <a:pt x="44" y="431"/>
                      <a:pt x="44" y="431"/>
                    </a:cubicBezTo>
                    <a:cubicBezTo>
                      <a:pt x="45" y="432"/>
                      <a:pt x="45" y="432"/>
                      <a:pt x="45" y="432"/>
                    </a:cubicBezTo>
                    <a:cubicBezTo>
                      <a:pt x="44" y="431"/>
                      <a:pt x="44" y="431"/>
                      <a:pt x="44" y="431"/>
                    </a:cubicBezTo>
                    <a:cubicBezTo>
                      <a:pt x="45" y="432"/>
                      <a:pt x="45" y="432"/>
                      <a:pt x="45" y="432"/>
                    </a:cubicBezTo>
                    <a:cubicBezTo>
                      <a:pt x="45" y="430"/>
                      <a:pt x="45" y="430"/>
                      <a:pt x="45" y="430"/>
                    </a:cubicBezTo>
                    <a:cubicBezTo>
                      <a:pt x="44" y="431"/>
                      <a:pt x="44" y="431"/>
                      <a:pt x="44" y="431"/>
                    </a:cubicBezTo>
                    <a:cubicBezTo>
                      <a:pt x="45" y="432"/>
                      <a:pt x="45" y="432"/>
                      <a:pt x="45" y="432"/>
                    </a:cubicBezTo>
                    <a:cubicBezTo>
                      <a:pt x="45" y="430"/>
                      <a:pt x="45" y="430"/>
                      <a:pt x="45" y="430"/>
                    </a:cubicBezTo>
                    <a:cubicBezTo>
                      <a:pt x="45" y="431"/>
                      <a:pt x="45" y="431"/>
                      <a:pt x="45" y="431"/>
                    </a:cubicBezTo>
                    <a:cubicBezTo>
                      <a:pt x="45" y="430"/>
                      <a:pt x="45" y="430"/>
                      <a:pt x="45" y="430"/>
                    </a:cubicBezTo>
                    <a:cubicBezTo>
                      <a:pt x="45" y="430"/>
                      <a:pt x="45" y="430"/>
                      <a:pt x="45" y="430"/>
                    </a:cubicBezTo>
                    <a:cubicBezTo>
                      <a:pt x="45" y="431"/>
                      <a:pt x="45" y="431"/>
                      <a:pt x="45" y="431"/>
                    </a:cubicBezTo>
                    <a:cubicBezTo>
                      <a:pt x="45" y="430"/>
                      <a:pt x="45" y="430"/>
                      <a:pt x="45" y="430"/>
                    </a:cubicBezTo>
                    <a:cubicBezTo>
                      <a:pt x="45" y="430"/>
                      <a:pt x="45" y="430"/>
                      <a:pt x="45" y="430"/>
                    </a:cubicBezTo>
                    <a:cubicBezTo>
                      <a:pt x="45" y="430"/>
                      <a:pt x="44" y="430"/>
                      <a:pt x="42" y="429"/>
                    </a:cubicBezTo>
                    <a:cubicBezTo>
                      <a:pt x="38" y="427"/>
                      <a:pt x="29" y="423"/>
                      <a:pt x="21" y="418"/>
                    </a:cubicBezTo>
                    <a:cubicBezTo>
                      <a:pt x="17" y="416"/>
                      <a:pt x="13" y="415"/>
                      <a:pt x="10" y="413"/>
                    </a:cubicBezTo>
                    <a:cubicBezTo>
                      <a:pt x="9" y="412"/>
                      <a:pt x="7" y="412"/>
                      <a:pt x="6" y="411"/>
                    </a:cubicBezTo>
                    <a:cubicBezTo>
                      <a:pt x="6" y="411"/>
                      <a:pt x="5" y="411"/>
                      <a:pt x="5" y="411"/>
                    </a:cubicBezTo>
                    <a:cubicBezTo>
                      <a:pt x="5" y="411"/>
                      <a:pt x="4" y="411"/>
                      <a:pt x="4" y="411"/>
                    </a:cubicBezTo>
                    <a:cubicBezTo>
                      <a:pt x="3" y="411"/>
                      <a:pt x="3" y="411"/>
                      <a:pt x="3" y="411"/>
                    </a:cubicBezTo>
                    <a:cubicBezTo>
                      <a:pt x="3" y="411"/>
                      <a:pt x="3" y="411"/>
                      <a:pt x="2" y="411"/>
                    </a:cubicBezTo>
                    <a:cubicBezTo>
                      <a:pt x="2" y="412"/>
                      <a:pt x="2" y="412"/>
                      <a:pt x="2" y="412"/>
                    </a:cubicBezTo>
                    <a:cubicBezTo>
                      <a:pt x="2" y="413"/>
                      <a:pt x="2" y="413"/>
                      <a:pt x="2" y="413"/>
                    </a:cubicBezTo>
                    <a:cubicBezTo>
                      <a:pt x="3" y="413"/>
                      <a:pt x="3" y="413"/>
                      <a:pt x="3" y="413"/>
                    </a:cubicBezTo>
                    <a:cubicBezTo>
                      <a:pt x="3" y="414"/>
                      <a:pt x="3" y="414"/>
                      <a:pt x="3" y="414"/>
                    </a:cubicBezTo>
                    <a:cubicBezTo>
                      <a:pt x="4" y="414"/>
                      <a:pt x="7" y="416"/>
                      <a:pt x="11" y="418"/>
                    </a:cubicBezTo>
                    <a:cubicBezTo>
                      <a:pt x="17" y="422"/>
                      <a:pt x="25" y="427"/>
                      <a:pt x="31" y="431"/>
                    </a:cubicBezTo>
                    <a:cubicBezTo>
                      <a:pt x="35" y="433"/>
                      <a:pt x="38" y="435"/>
                      <a:pt x="40" y="436"/>
                    </a:cubicBezTo>
                    <a:cubicBezTo>
                      <a:pt x="41" y="437"/>
                      <a:pt x="42" y="437"/>
                      <a:pt x="42" y="438"/>
                    </a:cubicBezTo>
                    <a:cubicBezTo>
                      <a:pt x="43" y="438"/>
                      <a:pt x="43" y="438"/>
                      <a:pt x="43" y="438"/>
                    </a:cubicBezTo>
                    <a:cubicBezTo>
                      <a:pt x="43" y="438"/>
                      <a:pt x="43" y="438"/>
                      <a:pt x="43" y="438"/>
                    </a:cubicBezTo>
                    <a:cubicBezTo>
                      <a:pt x="43" y="438"/>
                      <a:pt x="43" y="438"/>
                      <a:pt x="43" y="438"/>
                    </a:cubicBezTo>
                    <a:cubicBezTo>
                      <a:pt x="43" y="438"/>
                      <a:pt x="43" y="438"/>
                      <a:pt x="43" y="438"/>
                    </a:cubicBezTo>
                    <a:cubicBezTo>
                      <a:pt x="43" y="438"/>
                      <a:pt x="43" y="438"/>
                      <a:pt x="43" y="438"/>
                    </a:cubicBezTo>
                    <a:cubicBezTo>
                      <a:pt x="43" y="438"/>
                      <a:pt x="43" y="438"/>
                      <a:pt x="43" y="438"/>
                    </a:cubicBezTo>
                    <a:cubicBezTo>
                      <a:pt x="43" y="438"/>
                      <a:pt x="43" y="438"/>
                      <a:pt x="43" y="438"/>
                    </a:cubicBezTo>
                    <a:cubicBezTo>
                      <a:pt x="44" y="437"/>
                      <a:pt x="44" y="437"/>
                      <a:pt x="44" y="437"/>
                    </a:cubicBezTo>
                    <a:cubicBezTo>
                      <a:pt x="43" y="437"/>
                      <a:pt x="43" y="437"/>
                      <a:pt x="43" y="437"/>
                    </a:cubicBezTo>
                    <a:cubicBezTo>
                      <a:pt x="43" y="438"/>
                      <a:pt x="43" y="438"/>
                      <a:pt x="43" y="438"/>
                    </a:cubicBezTo>
                    <a:cubicBezTo>
                      <a:pt x="44" y="437"/>
                      <a:pt x="44" y="437"/>
                      <a:pt x="44" y="437"/>
                    </a:cubicBezTo>
                    <a:cubicBezTo>
                      <a:pt x="43" y="437"/>
                      <a:pt x="43" y="437"/>
                      <a:pt x="43" y="437"/>
                    </a:cubicBezTo>
                    <a:cubicBezTo>
                      <a:pt x="44" y="437"/>
                      <a:pt x="44" y="437"/>
                      <a:pt x="44" y="437"/>
                    </a:cubicBezTo>
                    <a:cubicBezTo>
                      <a:pt x="43" y="437"/>
                      <a:pt x="43" y="437"/>
                      <a:pt x="43" y="437"/>
                    </a:cubicBezTo>
                    <a:cubicBezTo>
                      <a:pt x="43" y="437"/>
                      <a:pt x="43" y="437"/>
                      <a:pt x="43" y="437"/>
                    </a:cubicBezTo>
                    <a:cubicBezTo>
                      <a:pt x="44" y="437"/>
                      <a:pt x="44" y="437"/>
                      <a:pt x="44" y="437"/>
                    </a:cubicBezTo>
                    <a:cubicBezTo>
                      <a:pt x="43" y="437"/>
                      <a:pt x="43" y="437"/>
                      <a:pt x="43" y="437"/>
                    </a:cubicBezTo>
                    <a:cubicBezTo>
                      <a:pt x="44" y="437"/>
                      <a:pt x="44" y="437"/>
                      <a:pt x="44" y="437"/>
                    </a:cubicBezTo>
                    <a:cubicBezTo>
                      <a:pt x="45" y="436"/>
                      <a:pt x="45" y="436"/>
                      <a:pt x="45" y="436"/>
                    </a:cubicBezTo>
                    <a:cubicBezTo>
                      <a:pt x="45" y="436"/>
                      <a:pt x="35" y="431"/>
                      <a:pt x="25" y="426"/>
                    </a:cubicBezTo>
                    <a:cubicBezTo>
                      <a:pt x="21" y="424"/>
                      <a:pt x="16" y="421"/>
                      <a:pt x="12" y="420"/>
                    </a:cubicBezTo>
                    <a:cubicBezTo>
                      <a:pt x="10" y="419"/>
                      <a:pt x="8" y="418"/>
                      <a:pt x="7" y="417"/>
                    </a:cubicBezTo>
                    <a:cubicBezTo>
                      <a:pt x="6" y="417"/>
                      <a:pt x="5" y="417"/>
                      <a:pt x="5" y="417"/>
                    </a:cubicBezTo>
                    <a:cubicBezTo>
                      <a:pt x="4" y="416"/>
                      <a:pt x="4" y="416"/>
                      <a:pt x="4" y="416"/>
                    </a:cubicBezTo>
                    <a:cubicBezTo>
                      <a:pt x="3" y="416"/>
                      <a:pt x="3" y="416"/>
                      <a:pt x="3" y="416"/>
                    </a:cubicBezTo>
                    <a:cubicBezTo>
                      <a:pt x="3" y="416"/>
                      <a:pt x="2" y="417"/>
                      <a:pt x="2" y="417"/>
                    </a:cubicBezTo>
                    <a:cubicBezTo>
                      <a:pt x="2" y="418"/>
                      <a:pt x="2" y="419"/>
                      <a:pt x="3" y="419"/>
                    </a:cubicBezTo>
                    <a:cubicBezTo>
                      <a:pt x="44" y="445"/>
                      <a:pt x="44" y="445"/>
                      <a:pt x="44" y="445"/>
                    </a:cubicBezTo>
                    <a:cubicBezTo>
                      <a:pt x="45" y="444"/>
                      <a:pt x="45" y="444"/>
                      <a:pt x="45" y="444"/>
                    </a:cubicBezTo>
                    <a:cubicBezTo>
                      <a:pt x="45" y="442"/>
                      <a:pt x="45" y="442"/>
                      <a:pt x="45" y="442"/>
                    </a:cubicBezTo>
                    <a:cubicBezTo>
                      <a:pt x="45" y="444"/>
                      <a:pt x="45" y="444"/>
                      <a:pt x="45" y="444"/>
                    </a:cubicBezTo>
                    <a:cubicBezTo>
                      <a:pt x="46" y="443"/>
                      <a:pt x="46" y="443"/>
                      <a:pt x="46" y="443"/>
                    </a:cubicBezTo>
                    <a:cubicBezTo>
                      <a:pt x="45" y="442"/>
                      <a:pt x="45" y="442"/>
                      <a:pt x="45" y="442"/>
                    </a:cubicBezTo>
                    <a:cubicBezTo>
                      <a:pt x="45" y="444"/>
                      <a:pt x="45" y="444"/>
                      <a:pt x="45" y="444"/>
                    </a:cubicBezTo>
                    <a:cubicBezTo>
                      <a:pt x="46" y="443"/>
                      <a:pt x="46" y="443"/>
                      <a:pt x="46" y="443"/>
                    </a:cubicBezTo>
                    <a:cubicBezTo>
                      <a:pt x="45" y="444"/>
                      <a:pt x="45" y="444"/>
                      <a:pt x="45" y="444"/>
                    </a:cubicBezTo>
                    <a:cubicBezTo>
                      <a:pt x="46" y="443"/>
                      <a:pt x="46" y="443"/>
                      <a:pt x="46" y="443"/>
                    </a:cubicBezTo>
                    <a:cubicBezTo>
                      <a:pt x="46" y="443"/>
                      <a:pt x="46" y="443"/>
                      <a:pt x="46" y="443"/>
                    </a:cubicBezTo>
                    <a:cubicBezTo>
                      <a:pt x="45" y="444"/>
                      <a:pt x="45" y="444"/>
                      <a:pt x="45" y="444"/>
                    </a:cubicBezTo>
                    <a:cubicBezTo>
                      <a:pt x="46" y="443"/>
                      <a:pt x="46" y="443"/>
                      <a:pt x="46" y="443"/>
                    </a:cubicBezTo>
                    <a:cubicBezTo>
                      <a:pt x="46" y="443"/>
                      <a:pt x="46" y="443"/>
                      <a:pt x="46" y="443"/>
                    </a:cubicBezTo>
                    <a:cubicBezTo>
                      <a:pt x="46" y="443"/>
                      <a:pt x="46" y="443"/>
                      <a:pt x="46" y="443"/>
                    </a:cubicBezTo>
                    <a:cubicBezTo>
                      <a:pt x="46" y="443"/>
                      <a:pt x="46" y="443"/>
                      <a:pt x="46" y="443"/>
                    </a:cubicBezTo>
                    <a:cubicBezTo>
                      <a:pt x="46" y="443"/>
                      <a:pt x="46" y="443"/>
                      <a:pt x="46" y="443"/>
                    </a:cubicBezTo>
                    <a:cubicBezTo>
                      <a:pt x="46" y="443"/>
                      <a:pt x="46" y="443"/>
                      <a:pt x="46" y="443"/>
                    </a:cubicBezTo>
                    <a:cubicBezTo>
                      <a:pt x="46" y="442"/>
                      <a:pt x="43" y="441"/>
                      <a:pt x="39" y="439"/>
                    </a:cubicBezTo>
                    <a:cubicBezTo>
                      <a:pt x="33" y="436"/>
                      <a:pt x="25" y="432"/>
                      <a:pt x="17" y="429"/>
                    </a:cubicBezTo>
                    <a:cubicBezTo>
                      <a:pt x="14" y="427"/>
                      <a:pt x="10" y="425"/>
                      <a:pt x="8" y="424"/>
                    </a:cubicBezTo>
                    <a:cubicBezTo>
                      <a:pt x="6" y="424"/>
                      <a:pt x="5" y="423"/>
                      <a:pt x="4" y="423"/>
                    </a:cubicBezTo>
                    <a:cubicBezTo>
                      <a:pt x="4" y="423"/>
                      <a:pt x="3" y="423"/>
                      <a:pt x="3" y="423"/>
                    </a:cubicBezTo>
                    <a:cubicBezTo>
                      <a:pt x="3" y="423"/>
                      <a:pt x="3" y="422"/>
                      <a:pt x="2" y="422"/>
                    </a:cubicBezTo>
                    <a:cubicBezTo>
                      <a:pt x="2" y="423"/>
                      <a:pt x="2" y="423"/>
                      <a:pt x="2" y="423"/>
                    </a:cubicBezTo>
                    <a:cubicBezTo>
                      <a:pt x="1" y="423"/>
                      <a:pt x="1" y="423"/>
                      <a:pt x="1" y="423"/>
                    </a:cubicBezTo>
                    <a:cubicBezTo>
                      <a:pt x="0" y="424"/>
                      <a:pt x="0" y="425"/>
                      <a:pt x="1" y="425"/>
                    </a:cubicBezTo>
                    <a:cubicBezTo>
                      <a:pt x="43" y="451"/>
                      <a:pt x="43" y="451"/>
                      <a:pt x="43" y="451"/>
                    </a:cubicBezTo>
                    <a:cubicBezTo>
                      <a:pt x="44" y="450"/>
                      <a:pt x="44" y="450"/>
                      <a:pt x="44" y="450"/>
                    </a:cubicBezTo>
                    <a:cubicBezTo>
                      <a:pt x="44" y="449"/>
                      <a:pt x="44" y="449"/>
                      <a:pt x="44" y="449"/>
                    </a:cubicBezTo>
                    <a:cubicBezTo>
                      <a:pt x="44" y="450"/>
                      <a:pt x="44" y="450"/>
                      <a:pt x="44" y="450"/>
                    </a:cubicBezTo>
                    <a:cubicBezTo>
                      <a:pt x="44" y="449"/>
                      <a:pt x="44" y="449"/>
                      <a:pt x="44" y="449"/>
                    </a:cubicBezTo>
                    <a:cubicBezTo>
                      <a:pt x="44" y="449"/>
                      <a:pt x="44" y="449"/>
                      <a:pt x="44" y="449"/>
                    </a:cubicBezTo>
                    <a:cubicBezTo>
                      <a:pt x="44" y="450"/>
                      <a:pt x="44" y="450"/>
                      <a:pt x="44" y="450"/>
                    </a:cubicBezTo>
                    <a:cubicBezTo>
                      <a:pt x="44" y="449"/>
                      <a:pt x="44" y="449"/>
                      <a:pt x="44" y="449"/>
                    </a:cubicBezTo>
                    <a:cubicBezTo>
                      <a:pt x="44" y="450"/>
                      <a:pt x="44" y="450"/>
                      <a:pt x="44" y="450"/>
                    </a:cubicBezTo>
                    <a:cubicBezTo>
                      <a:pt x="44" y="449"/>
                      <a:pt x="44" y="449"/>
                      <a:pt x="44" y="449"/>
                    </a:cubicBezTo>
                    <a:cubicBezTo>
                      <a:pt x="44" y="449"/>
                      <a:pt x="44" y="449"/>
                      <a:pt x="44" y="449"/>
                    </a:cubicBezTo>
                    <a:cubicBezTo>
                      <a:pt x="44" y="450"/>
                      <a:pt x="44" y="450"/>
                      <a:pt x="44" y="450"/>
                    </a:cubicBezTo>
                    <a:cubicBezTo>
                      <a:pt x="44" y="449"/>
                      <a:pt x="44" y="449"/>
                      <a:pt x="44" y="449"/>
                    </a:cubicBezTo>
                    <a:cubicBezTo>
                      <a:pt x="44" y="449"/>
                      <a:pt x="44" y="448"/>
                      <a:pt x="43" y="448"/>
                    </a:cubicBezTo>
                    <a:cubicBezTo>
                      <a:pt x="39" y="446"/>
                      <a:pt x="30" y="442"/>
                      <a:pt x="21" y="438"/>
                    </a:cubicBezTo>
                    <a:cubicBezTo>
                      <a:pt x="17" y="436"/>
                      <a:pt x="13" y="434"/>
                      <a:pt x="9" y="433"/>
                    </a:cubicBezTo>
                    <a:cubicBezTo>
                      <a:pt x="8" y="432"/>
                      <a:pt x="7" y="432"/>
                      <a:pt x="5" y="431"/>
                    </a:cubicBezTo>
                    <a:cubicBezTo>
                      <a:pt x="5" y="431"/>
                      <a:pt x="4" y="431"/>
                      <a:pt x="4" y="431"/>
                    </a:cubicBezTo>
                    <a:cubicBezTo>
                      <a:pt x="4" y="431"/>
                      <a:pt x="3" y="430"/>
                      <a:pt x="3" y="430"/>
                    </a:cubicBezTo>
                    <a:cubicBezTo>
                      <a:pt x="2" y="431"/>
                      <a:pt x="2" y="431"/>
                      <a:pt x="2" y="431"/>
                    </a:cubicBezTo>
                    <a:cubicBezTo>
                      <a:pt x="2" y="431"/>
                      <a:pt x="2" y="431"/>
                      <a:pt x="1" y="431"/>
                    </a:cubicBezTo>
                    <a:cubicBezTo>
                      <a:pt x="1" y="432"/>
                      <a:pt x="1" y="433"/>
                      <a:pt x="2" y="433"/>
                    </a:cubicBezTo>
                    <a:cubicBezTo>
                      <a:pt x="43" y="459"/>
                      <a:pt x="43" y="459"/>
                      <a:pt x="43" y="459"/>
                    </a:cubicBezTo>
                    <a:cubicBezTo>
                      <a:pt x="44" y="458"/>
                      <a:pt x="44" y="458"/>
                      <a:pt x="44" y="458"/>
                    </a:cubicBezTo>
                    <a:cubicBezTo>
                      <a:pt x="42" y="457"/>
                      <a:pt x="42" y="457"/>
                      <a:pt x="42" y="457"/>
                    </a:cubicBezTo>
                    <a:cubicBezTo>
                      <a:pt x="44" y="458"/>
                      <a:pt x="44" y="458"/>
                      <a:pt x="44" y="458"/>
                    </a:cubicBezTo>
                    <a:cubicBezTo>
                      <a:pt x="43" y="456"/>
                      <a:pt x="43" y="456"/>
                      <a:pt x="43" y="456"/>
                    </a:cubicBezTo>
                    <a:cubicBezTo>
                      <a:pt x="43" y="456"/>
                      <a:pt x="43" y="456"/>
                      <a:pt x="42" y="457"/>
                    </a:cubicBezTo>
                    <a:cubicBezTo>
                      <a:pt x="44" y="458"/>
                      <a:pt x="44" y="458"/>
                      <a:pt x="44" y="458"/>
                    </a:cubicBezTo>
                    <a:cubicBezTo>
                      <a:pt x="43" y="456"/>
                      <a:pt x="43" y="456"/>
                      <a:pt x="43" y="456"/>
                    </a:cubicBezTo>
                    <a:cubicBezTo>
                      <a:pt x="44" y="458"/>
                      <a:pt x="44" y="458"/>
                      <a:pt x="44" y="458"/>
                    </a:cubicBezTo>
                    <a:cubicBezTo>
                      <a:pt x="44" y="456"/>
                      <a:pt x="44" y="456"/>
                      <a:pt x="44" y="456"/>
                    </a:cubicBezTo>
                    <a:cubicBezTo>
                      <a:pt x="43" y="456"/>
                      <a:pt x="43" y="456"/>
                      <a:pt x="43" y="456"/>
                    </a:cubicBezTo>
                    <a:cubicBezTo>
                      <a:pt x="44" y="458"/>
                      <a:pt x="44" y="458"/>
                      <a:pt x="44" y="458"/>
                    </a:cubicBezTo>
                    <a:cubicBezTo>
                      <a:pt x="44" y="456"/>
                      <a:pt x="44" y="456"/>
                      <a:pt x="44" y="456"/>
                    </a:cubicBezTo>
                    <a:cubicBezTo>
                      <a:pt x="44" y="457"/>
                      <a:pt x="44" y="457"/>
                      <a:pt x="44" y="457"/>
                    </a:cubicBezTo>
                    <a:cubicBezTo>
                      <a:pt x="44" y="456"/>
                      <a:pt x="44" y="456"/>
                      <a:pt x="44" y="456"/>
                    </a:cubicBezTo>
                    <a:cubicBezTo>
                      <a:pt x="44" y="456"/>
                      <a:pt x="44" y="456"/>
                      <a:pt x="44" y="456"/>
                    </a:cubicBezTo>
                    <a:cubicBezTo>
                      <a:pt x="44" y="457"/>
                      <a:pt x="44" y="457"/>
                      <a:pt x="44" y="457"/>
                    </a:cubicBezTo>
                    <a:cubicBezTo>
                      <a:pt x="44" y="456"/>
                      <a:pt x="44" y="456"/>
                      <a:pt x="44" y="456"/>
                    </a:cubicBezTo>
                    <a:cubicBezTo>
                      <a:pt x="44" y="456"/>
                      <a:pt x="44" y="456"/>
                      <a:pt x="44" y="456"/>
                    </a:cubicBezTo>
                    <a:cubicBezTo>
                      <a:pt x="43" y="456"/>
                      <a:pt x="40" y="454"/>
                      <a:pt x="36" y="453"/>
                    </a:cubicBezTo>
                    <a:cubicBezTo>
                      <a:pt x="30" y="450"/>
                      <a:pt x="22" y="446"/>
                      <a:pt x="16" y="443"/>
                    </a:cubicBezTo>
                    <a:cubicBezTo>
                      <a:pt x="9" y="439"/>
                      <a:pt x="4" y="437"/>
                      <a:pt x="4" y="437"/>
                    </a:cubicBezTo>
                    <a:cubicBezTo>
                      <a:pt x="4" y="437"/>
                      <a:pt x="3" y="437"/>
                      <a:pt x="3" y="438"/>
                    </a:cubicBezTo>
                    <a:cubicBezTo>
                      <a:pt x="2" y="438"/>
                      <a:pt x="2" y="439"/>
                      <a:pt x="3" y="440"/>
                    </a:cubicBezTo>
                    <a:cubicBezTo>
                      <a:pt x="42" y="464"/>
                      <a:pt x="42" y="464"/>
                      <a:pt x="42" y="464"/>
                    </a:cubicBezTo>
                    <a:cubicBezTo>
                      <a:pt x="43" y="463"/>
                      <a:pt x="43" y="463"/>
                      <a:pt x="43" y="463"/>
                    </a:cubicBezTo>
                    <a:cubicBezTo>
                      <a:pt x="42" y="462"/>
                      <a:pt x="42" y="462"/>
                      <a:pt x="42" y="462"/>
                    </a:cubicBezTo>
                    <a:cubicBezTo>
                      <a:pt x="43" y="463"/>
                      <a:pt x="43" y="463"/>
                      <a:pt x="43" y="463"/>
                    </a:cubicBezTo>
                    <a:cubicBezTo>
                      <a:pt x="43" y="461"/>
                      <a:pt x="43" y="461"/>
                      <a:pt x="43" y="461"/>
                    </a:cubicBezTo>
                    <a:cubicBezTo>
                      <a:pt x="43" y="462"/>
                      <a:pt x="42" y="462"/>
                      <a:pt x="42" y="462"/>
                    </a:cubicBezTo>
                    <a:cubicBezTo>
                      <a:pt x="43" y="463"/>
                      <a:pt x="43" y="463"/>
                      <a:pt x="43" y="463"/>
                    </a:cubicBezTo>
                    <a:cubicBezTo>
                      <a:pt x="43" y="461"/>
                      <a:pt x="43" y="461"/>
                      <a:pt x="43" y="461"/>
                    </a:cubicBezTo>
                    <a:cubicBezTo>
                      <a:pt x="43" y="463"/>
                      <a:pt x="43" y="463"/>
                      <a:pt x="43" y="463"/>
                    </a:cubicBezTo>
                    <a:cubicBezTo>
                      <a:pt x="43" y="461"/>
                      <a:pt x="43" y="461"/>
                      <a:pt x="43" y="461"/>
                    </a:cubicBezTo>
                    <a:cubicBezTo>
                      <a:pt x="43" y="461"/>
                      <a:pt x="43" y="461"/>
                      <a:pt x="43" y="461"/>
                    </a:cubicBezTo>
                    <a:cubicBezTo>
                      <a:pt x="43" y="463"/>
                      <a:pt x="43" y="463"/>
                      <a:pt x="43" y="463"/>
                    </a:cubicBezTo>
                    <a:cubicBezTo>
                      <a:pt x="43" y="461"/>
                      <a:pt x="43" y="461"/>
                      <a:pt x="43" y="461"/>
                    </a:cubicBezTo>
                    <a:cubicBezTo>
                      <a:pt x="43" y="462"/>
                      <a:pt x="43" y="462"/>
                      <a:pt x="43" y="462"/>
                    </a:cubicBezTo>
                    <a:cubicBezTo>
                      <a:pt x="43" y="461"/>
                      <a:pt x="43" y="461"/>
                      <a:pt x="43" y="461"/>
                    </a:cubicBezTo>
                    <a:cubicBezTo>
                      <a:pt x="43" y="461"/>
                      <a:pt x="43" y="461"/>
                      <a:pt x="43" y="461"/>
                    </a:cubicBezTo>
                    <a:cubicBezTo>
                      <a:pt x="43" y="462"/>
                      <a:pt x="43" y="462"/>
                      <a:pt x="43" y="462"/>
                    </a:cubicBezTo>
                    <a:cubicBezTo>
                      <a:pt x="43" y="461"/>
                      <a:pt x="43" y="461"/>
                      <a:pt x="43" y="461"/>
                    </a:cubicBezTo>
                    <a:cubicBezTo>
                      <a:pt x="43" y="461"/>
                      <a:pt x="42" y="461"/>
                      <a:pt x="41" y="461"/>
                    </a:cubicBezTo>
                    <a:cubicBezTo>
                      <a:pt x="36" y="459"/>
                      <a:pt x="27" y="455"/>
                      <a:pt x="18" y="451"/>
                    </a:cubicBezTo>
                    <a:cubicBezTo>
                      <a:pt x="10" y="447"/>
                      <a:pt x="3" y="444"/>
                      <a:pt x="3" y="444"/>
                    </a:cubicBezTo>
                    <a:cubicBezTo>
                      <a:pt x="2" y="443"/>
                      <a:pt x="1" y="444"/>
                      <a:pt x="1" y="444"/>
                    </a:cubicBezTo>
                    <a:cubicBezTo>
                      <a:pt x="1" y="445"/>
                      <a:pt x="1" y="446"/>
                      <a:pt x="2" y="446"/>
                    </a:cubicBezTo>
                    <a:cubicBezTo>
                      <a:pt x="22" y="459"/>
                      <a:pt x="22" y="459"/>
                      <a:pt x="22" y="459"/>
                    </a:cubicBezTo>
                    <a:cubicBezTo>
                      <a:pt x="3" y="450"/>
                      <a:pt x="3" y="450"/>
                      <a:pt x="3" y="450"/>
                    </a:cubicBezTo>
                    <a:cubicBezTo>
                      <a:pt x="2" y="450"/>
                      <a:pt x="1" y="450"/>
                      <a:pt x="1" y="451"/>
                    </a:cubicBezTo>
                    <a:cubicBezTo>
                      <a:pt x="0" y="451"/>
                      <a:pt x="1" y="452"/>
                      <a:pt x="1" y="453"/>
                    </a:cubicBezTo>
                    <a:cubicBezTo>
                      <a:pt x="43" y="478"/>
                      <a:pt x="43" y="478"/>
                      <a:pt x="43" y="478"/>
                    </a:cubicBezTo>
                    <a:cubicBezTo>
                      <a:pt x="44" y="477"/>
                      <a:pt x="44" y="477"/>
                      <a:pt x="44" y="477"/>
                    </a:cubicBezTo>
                    <a:cubicBezTo>
                      <a:pt x="44" y="476"/>
                      <a:pt x="44" y="476"/>
                      <a:pt x="44" y="476"/>
                    </a:cubicBezTo>
                    <a:cubicBezTo>
                      <a:pt x="44" y="476"/>
                      <a:pt x="35" y="471"/>
                      <a:pt x="25" y="467"/>
                    </a:cubicBezTo>
                    <a:cubicBezTo>
                      <a:pt x="20" y="465"/>
                      <a:pt x="15" y="463"/>
                      <a:pt x="12" y="461"/>
                    </a:cubicBezTo>
                    <a:cubicBezTo>
                      <a:pt x="10" y="460"/>
                      <a:pt x="8" y="459"/>
                      <a:pt x="7" y="459"/>
                    </a:cubicBezTo>
                    <a:cubicBezTo>
                      <a:pt x="6" y="459"/>
                      <a:pt x="6" y="458"/>
                      <a:pt x="5" y="458"/>
                    </a:cubicBezTo>
                    <a:cubicBezTo>
                      <a:pt x="5" y="458"/>
                      <a:pt x="4" y="458"/>
                      <a:pt x="4" y="458"/>
                    </a:cubicBezTo>
                    <a:cubicBezTo>
                      <a:pt x="3" y="458"/>
                      <a:pt x="3" y="458"/>
                      <a:pt x="3" y="458"/>
                    </a:cubicBezTo>
                    <a:cubicBezTo>
                      <a:pt x="3" y="458"/>
                      <a:pt x="3" y="458"/>
                      <a:pt x="2" y="459"/>
                    </a:cubicBezTo>
                    <a:cubicBezTo>
                      <a:pt x="4" y="460"/>
                      <a:pt x="4" y="460"/>
                      <a:pt x="4" y="460"/>
                    </a:cubicBezTo>
                    <a:cubicBezTo>
                      <a:pt x="3" y="459"/>
                      <a:pt x="3" y="459"/>
                      <a:pt x="3" y="459"/>
                    </a:cubicBezTo>
                    <a:cubicBezTo>
                      <a:pt x="2" y="459"/>
                      <a:pt x="2" y="459"/>
                      <a:pt x="2" y="460"/>
                    </a:cubicBezTo>
                    <a:cubicBezTo>
                      <a:pt x="2" y="460"/>
                      <a:pt x="3" y="460"/>
                      <a:pt x="3" y="461"/>
                    </a:cubicBezTo>
                    <a:cubicBezTo>
                      <a:pt x="3" y="461"/>
                      <a:pt x="3" y="461"/>
                      <a:pt x="3" y="461"/>
                    </a:cubicBezTo>
                    <a:cubicBezTo>
                      <a:pt x="4" y="461"/>
                      <a:pt x="5" y="462"/>
                      <a:pt x="6" y="463"/>
                    </a:cubicBezTo>
                    <a:cubicBezTo>
                      <a:pt x="15" y="469"/>
                      <a:pt x="44" y="486"/>
                      <a:pt x="44" y="486"/>
                    </a:cubicBezTo>
                    <a:cubicBezTo>
                      <a:pt x="45" y="485"/>
                      <a:pt x="45" y="485"/>
                      <a:pt x="45" y="485"/>
                    </a:cubicBezTo>
                    <a:cubicBezTo>
                      <a:pt x="45" y="484"/>
                      <a:pt x="45" y="484"/>
                      <a:pt x="45" y="484"/>
                    </a:cubicBezTo>
                    <a:cubicBezTo>
                      <a:pt x="4" y="463"/>
                      <a:pt x="4" y="463"/>
                      <a:pt x="4" y="463"/>
                    </a:cubicBezTo>
                    <a:cubicBezTo>
                      <a:pt x="4" y="462"/>
                      <a:pt x="3" y="463"/>
                      <a:pt x="2" y="463"/>
                    </a:cubicBezTo>
                    <a:cubicBezTo>
                      <a:pt x="2" y="464"/>
                      <a:pt x="2" y="465"/>
                      <a:pt x="3" y="465"/>
                    </a:cubicBezTo>
                    <a:cubicBezTo>
                      <a:pt x="24" y="479"/>
                      <a:pt x="24" y="479"/>
                      <a:pt x="24" y="479"/>
                    </a:cubicBezTo>
                    <a:cubicBezTo>
                      <a:pt x="4" y="470"/>
                      <a:pt x="4" y="470"/>
                      <a:pt x="4" y="470"/>
                    </a:cubicBezTo>
                    <a:cubicBezTo>
                      <a:pt x="3" y="469"/>
                      <a:pt x="3" y="470"/>
                      <a:pt x="2" y="470"/>
                    </a:cubicBezTo>
                    <a:cubicBezTo>
                      <a:pt x="2" y="471"/>
                      <a:pt x="2" y="472"/>
                      <a:pt x="3" y="472"/>
                    </a:cubicBezTo>
                    <a:cubicBezTo>
                      <a:pt x="44" y="498"/>
                      <a:pt x="44" y="498"/>
                      <a:pt x="44" y="498"/>
                    </a:cubicBezTo>
                    <a:cubicBezTo>
                      <a:pt x="45" y="497"/>
                      <a:pt x="45" y="497"/>
                      <a:pt x="45" y="497"/>
                    </a:cubicBezTo>
                    <a:cubicBezTo>
                      <a:pt x="44" y="496"/>
                      <a:pt x="44" y="496"/>
                      <a:pt x="44" y="496"/>
                    </a:cubicBezTo>
                    <a:cubicBezTo>
                      <a:pt x="45" y="497"/>
                      <a:pt x="45" y="497"/>
                      <a:pt x="45" y="497"/>
                    </a:cubicBezTo>
                    <a:cubicBezTo>
                      <a:pt x="44" y="495"/>
                      <a:pt x="44" y="495"/>
                      <a:pt x="44" y="495"/>
                    </a:cubicBezTo>
                    <a:cubicBezTo>
                      <a:pt x="44" y="495"/>
                      <a:pt x="44" y="496"/>
                      <a:pt x="44" y="496"/>
                    </a:cubicBezTo>
                    <a:cubicBezTo>
                      <a:pt x="45" y="497"/>
                      <a:pt x="45" y="497"/>
                      <a:pt x="45" y="497"/>
                    </a:cubicBezTo>
                    <a:cubicBezTo>
                      <a:pt x="44" y="495"/>
                      <a:pt x="44" y="495"/>
                      <a:pt x="44" y="495"/>
                    </a:cubicBezTo>
                    <a:cubicBezTo>
                      <a:pt x="45" y="497"/>
                      <a:pt x="45" y="497"/>
                      <a:pt x="45" y="497"/>
                    </a:cubicBezTo>
                    <a:cubicBezTo>
                      <a:pt x="45" y="495"/>
                      <a:pt x="45" y="495"/>
                      <a:pt x="45" y="495"/>
                    </a:cubicBezTo>
                    <a:cubicBezTo>
                      <a:pt x="44" y="495"/>
                      <a:pt x="44" y="495"/>
                      <a:pt x="44" y="495"/>
                    </a:cubicBezTo>
                    <a:cubicBezTo>
                      <a:pt x="45" y="497"/>
                      <a:pt x="45" y="497"/>
                      <a:pt x="45" y="497"/>
                    </a:cubicBezTo>
                    <a:cubicBezTo>
                      <a:pt x="45" y="495"/>
                      <a:pt x="45" y="495"/>
                      <a:pt x="45" y="495"/>
                    </a:cubicBezTo>
                    <a:cubicBezTo>
                      <a:pt x="45" y="496"/>
                      <a:pt x="45" y="496"/>
                      <a:pt x="45" y="496"/>
                    </a:cubicBezTo>
                    <a:cubicBezTo>
                      <a:pt x="45" y="495"/>
                      <a:pt x="45" y="495"/>
                      <a:pt x="45" y="495"/>
                    </a:cubicBezTo>
                    <a:cubicBezTo>
                      <a:pt x="45" y="495"/>
                      <a:pt x="45" y="495"/>
                      <a:pt x="45" y="495"/>
                    </a:cubicBezTo>
                    <a:cubicBezTo>
                      <a:pt x="45" y="496"/>
                      <a:pt x="45" y="496"/>
                      <a:pt x="45" y="496"/>
                    </a:cubicBezTo>
                    <a:cubicBezTo>
                      <a:pt x="45" y="495"/>
                      <a:pt x="45" y="495"/>
                      <a:pt x="45" y="495"/>
                    </a:cubicBezTo>
                    <a:cubicBezTo>
                      <a:pt x="45" y="495"/>
                      <a:pt x="44" y="495"/>
                      <a:pt x="42" y="494"/>
                    </a:cubicBezTo>
                    <a:cubicBezTo>
                      <a:pt x="37" y="492"/>
                      <a:pt x="27" y="488"/>
                      <a:pt x="19" y="483"/>
                    </a:cubicBezTo>
                    <a:cubicBezTo>
                      <a:pt x="14" y="481"/>
                      <a:pt x="10" y="479"/>
                      <a:pt x="8" y="478"/>
                    </a:cubicBezTo>
                    <a:cubicBezTo>
                      <a:pt x="5" y="476"/>
                      <a:pt x="3" y="475"/>
                      <a:pt x="3" y="475"/>
                    </a:cubicBezTo>
                    <a:cubicBezTo>
                      <a:pt x="2" y="475"/>
                      <a:pt x="2" y="475"/>
                      <a:pt x="1" y="475"/>
                    </a:cubicBezTo>
                    <a:cubicBezTo>
                      <a:pt x="1" y="476"/>
                      <a:pt x="1" y="476"/>
                      <a:pt x="1" y="477"/>
                    </a:cubicBezTo>
                    <a:cubicBezTo>
                      <a:pt x="1" y="477"/>
                      <a:pt x="1" y="477"/>
                      <a:pt x="1" y="478"/>
                    </a:cubicBezTo>
                    <a:cubicBezTo>
                      <a:pt x="1" y="478"/>
                      <a:pt x="1" y="478"/>
                      <a:pt x="1" y="478"/>
                    </a:cubicBezTo>
                    <a:cubicBezTo>
                      <a:pt x="1" y="478"/>
                      <a:pt x="2" y="478"/>
                      <a:pt x="2" y="479"/>
                    </a:cubicBezTo>
                    <a:cubicBezTo>
                      <a:pt x="5" y="481"/>
                      <a:pt x="15" y="487"/>
                      <a:pt x="25" y="493"/>
                    </a:cubicBezTo>
                    <a:cubicBezTo>
                      <a:pt x="35" y="499"/>
                      <a:pt x="43" y="504"/>
                      <a:pt x="43" y="504"/>
                    </a:cubicBezTo>
                    <a:cubicBezTo>
                      <a:pt x="44" y="503"/>
                      <a:pt x="44" y="503"/>
                      <a:pt x="44" y="503"/>
                    </a:cubicBezTo>
                    <a:cubicBezTo>
                      <a:pt x="45" y="502"/>
                      <a:pt x="45" y="502"/>
                      <a:pt x="45" y="502"/>
                    </a:cubicBezTo>
                    <a:cubicBezTo>
                      <a:pt x="45" y="502"/>
                      <a:pt x="35" y="497"/>
                      <a:pt x="24" y="492"/>
                    </a:cubicBezTo>
                    <a:cubicBezTo>
                      <a:pt x="19" y="489"/>
                      <a:pt x="14" y="487"/>
                      <a:pt x="9" y="485"/>
                    </a:cubicBezTo>
                    <a:cubicBezTo>
                      <a:pt x="7" y="484"/>
                      <a:pt x="6" y="483"/>
                      <a:pt x="4" y="482"/>
                    </a:cubicBezTo>
                    <a:cubicBezTo>
                      <a:pt x="4" y="482"/>
                      <a:pt x="3" y="482"/>
                      <a:pt x="3" y="482"/>
                    </a:cubicBezTo>
                    <a:cubicBezTo>
                      <a:pt x="2" y="482"/>
                      <a:pt x="2" y="482"/>
                      <a:pt x="2" y="482"/>
                    </a:cubicBezTo>
                    <a:cubicBezTo>
                      <a:pt x="2" y="481"/>
                      <a:pt x="2" y="481"/>
                      <a:pt x="2" y="481"/>
                    </a:cubicBezTo>
                    <a:cubicBezTo>
                      <a:pt x="1" y="481"/>
                      <a:pt x="1" y="481"/>
                      <a:pt x="1" y="481"/>
                    </a:cubicBezTo>
                    <a:cubicBezTo>
                      <a:pt x="1" y="482"/>
                      <a:pt x="1" y="482"/>
                      <a:pt x="0" y="482"/>
                    </a:cubicBezTo>
                    <a:cubicBezTo>
                      <a:pt x="0" y="482"/>
                      <a:pt x="0" y="483"/>
                      <a:pt x="0" y="483"/>
                    </a:cubicBezTo>
                    <a:cubicBezTo>
                      <a:pt x="0" y="484"/>
                      <a:pt x="0" y="484"/>
                      <a:pt x="1" y="484"/>
                    </a:cubicBezTo>
                    <a:cubicBezTo>
                      <a:pt x="1" y="484"/>
                      <a:pt x="3" y="486"/>
                      <a:pt x="7" y="488"/>
                    </a:cubicBezTo>
                    <a:cubicBezTo>
                      <a:pt x="13" y="492"/>
                      <a:pt x="22" y="497"/>
                      <a:pt x="29" y="501"/>
                    </a:cubicBezTo>
                    <a:cubicBezTo>
                      <a:pt x="33" y="504"/>
                      <a:pt x="36" y="506"/>
                      <a:pt x="39" y="507"/>
                    </a:cubicBezTo>
                    <a:cubicBezTo>
                      <a:pt x="40" y="508"/>
                      <a:pt x="41" y="509"/>
                      <a:pt x="41" y="509"/>
                    </a:cubicBezTo>
                    <a:cubicBezTo>
                      <a:pt x="42" y="510"/>
                      <a:pt x="42" y="510"/>
                      <a:pt x="42" y="510"/>
                    </a:cubicBezTo>
                    <a:cubicBezTo>
                      <a:pt x="42" y="510"/>
                      <a:pt x="42" y="510"/>
                      <a:pt x="42" y="510"/>
                    </a:cubicBezTo>
                    <a:cubicBezTo>
                      <a:pt x="42" y="510"/>
                      <a:pt x="42" y="510"/>
                      <a:pt x="42" y="510"/>
                    </a:cubicBezTo>
                    <a:cubicBezTo>
                      <a:pt x="42" y="510"/>
                      <a:pt x="42" y="510"/>
                      <a:pt x="42" y="510"/>
                    </a:cubicBezTo>
                    <a:cubicBezTo>
                      <a:pt x="42" y="510"/>
                      <a:pt x="42" y="510"/>
                      <a:pt x="42" y="510"/>
                    </a:cubicBezTo>
                    <a:cubicBezTo>
                      <a:pt x="42" y="510"/>
                      <a:pt x="42" y="510"/>
                      <a:pt x="42" y="510"/>
                    </a:cubicBezTo>
                    <a:cubicBezTo>
                      <a:pt x="42" y="510"/>
                      <a:pt x="42" y="510"/>
                      <a:pt x="42" y="510"/>
                    </a:cubicBezTo>
                    <a:cubicBezTo>
                      <a:pt x="43" y="509"/>
                      <a:pt x="43" y="509"/>
                      <a:pt x="43" y="509"/>
                    </a:cubicBezTo>
                    <a:cubicBezTo>
                      <a:pt x="42" y="510"/>
                      <a:pt x="42" y="510"/>
                      <a:pt x="42" y="510"/>
                    </a:cubicBezTo>
                    <a:cubicBezTo>
                      <a:pt x="42" y="510"/>
                      <a:pt x="42" y="510"/>
                      <a:pt x="42" y="510"/>
                    </a:cubicBezTo>
                    <a:cubicBezTo>
                      <a:pt x="43" y="509"/>
                      <a:pt x="43" y="509"/>
                      <a:pt x="43" y="509"/>
                    </a:cubicBezTo>
                    <a:cubicBezTo>
                      <a:pt x="42" y="510"/>
                      <a:pt x="42" y="510"/>
                      <a:pt x="42" y="510"/>
                    </a:cubicBezTo>
                    <a:cubicBezTo>
                      <a:pt x="43" y="509"/>
                      <a:pt x="43" y="509"/>
                      <a:pt x="43" y="509"/>
                    </a:cubicBezTo>
                    <a:cubicBezTo>
                      <a:pt x="42" y="509"/>
                      <a:pt x="42" y="509"/>
                      <a:pt x="42" y="509"/>
                    </a:cubicBezTo>
                    <a:cubicBezTo>
                      <a:pt x="42" y="509"/>
                      <a:pt x="42" y="510"/>
                      <a:pt x="42" y="510"/>
                    </a:cubicBezTo>
                    <a:cubicBezTo>
                      <a:pt x="43" y="509"/>
                      <a:pt x="43" y="509"/>
                      <a:pt x="43" y="509"/>
                    </a:cubicBezTo>
                    <a:cubicBezTo>
                      <a:pt x="42" y="509"/>
                      <a:pt x="42" y="509"/>
                      <a:pt x="42" y="509"/>
                    </a:cubicBezTo>
                    <a:cubicBezTo>
                      <a:pt x="43" y="509"/>
                      <a:pt x="43" y="509"/>
                      <a:pt x="43" y="509"/>
                    </a:cubicBezTo>
                    <a:cubicBezTo>
                      <a:pt x="42" y="508"/>
                      <a:pt x="42" y="508"/>
                      <a:pt x="42" y="508"/>
                    </a:cubicBezTo>
                    <a:cubicBezTo>
                      <a:pt x="42" y="509"/>
                      <a:pt x="42" y="509"/>
                      <a:pt x="42" y="509"/>
                    </a:cubicBezTo>
                    <a:cubicBezTo>
                      <a:pt x="43" y="509"/>
                      <a:pt x="43" y="509"/>
                      <a:pt x="43" y="509"/>
                    </a:cubicBezTo>
                    <a:cubicBezTo>
                      <a:pt x="42" y="508"/>
                      <a:pt x="42" y="508"/>
                      <a:pt x="42" y="508"/>
                    </a:cubicBezTo>
                    <a:cubicBezTo>
                      <a:pt x="43" y="509"/>
                      <a:pt x="43" y="509"/>
                      <a:pt x="43" y="509"/>
                    </a:cubicBezTo>
                    <a:cubicBezTo>
                      <a:pt x="44" y="508"/>
                      <a:pt x="44" y="508"/>
                      <a:pt x="44" y="508"/>
                    </a:cubicBezTo>
                    <a:cubicBezTo>
                      <a:pt x="44" y="508"/>
                      <a:pt x="35" y="503"/>
                      <a:pt x="25" y="498"/>
                    </a:cubicBezTo>
                    <a:cubicBezTo>
                      <a:pt x="20" y="495"/>
                      <a:pt x="15" y="492"/>
                      <a:pt x="12" y="491"/>
                    </a:cubicBezTo>
                    <a:cubicBezTo>
                      <a:pt x="10" y="490"/>
                      <a:pt x="8" y="489"/>
                      <a:pt x="7" y="488"/>
                    </a:cubicBezTo>
                    <a:cubicBezTo>
                      <a:pt x="6" y="488"/>
                      <a:pt x="5" y="488"/>
                      <a:pt x="5" y="488"/>
                    </a:cubicBezTo>
                    <a:cubicBezTo>
                      <a:pt x="4" y="487"/>
                      <a:pt x="4" y="487"/>
                      <a:pt x="4" y="487"/>
                    </a:cubicBezTo>
                    <a:cubicBezTo>
                      <a:pt x="3" y="487"/>
                      <a:pt x="3" y="487"/>
                      <a:pt x="3" y="487"/>
                    </a:cubicBezTo>
                    <a:cubicBezTo>
                      <a:pt x="3" y="487"/>
                      <a:pt x="2" y="488"/>
                      <a:pt x="2" y="488"/>
                    </a:cubicBezTo>
                    <a:cubicBezTo>
                      <a:pt x="3" y="489"/>
                      <a:pt x="3" y="489"/>
                      <a:pt x="3" y="489"/>
                    </a:cubicBezTo>
                    <a:cubicBezTo>
                      <a:pt x="2" y="488"/>
                      <a:pt x="2" y="488"/>
                      <a:pt x="2" y="488"/>
                    </a:cubicBezTo>
                    <a:cubicBezTo>
                      <a:pt x="2" y="488"/>
                      <a:pt x="2" y="488"/>
                      <a:pt x="2" y="488"/>
                    </a:cubicBezTo>
                    <a:cubicBezTo>
                      <a:pt x="2" y="489"/>
                      <a:pt x="2" y="489"/>
                      <a:pt x="2" y="489"/>
                    </a:cubicBezTo>
                    <a:cubicBezTo>
                      <a:pt x="2" y="489"/>
                      <a:pt x="2" y="489"/>
                      <a:pt x="2" y="490"/>
                    </a:cubicBezTo>
                    <a:cubicBezTo>
                      <a:pt x="2" y="490"/>
                      <a:pt x="2" y="490"/>
                      <a:pt x="2" y="490"/>
                    </a:cubicBezTo>
                    <a:cubicBezTo>
                      <a:pt x="3" y="490"/>
                      <a:pt x="3" y="490"/>
                      <a:pt x="3" y="491"/>
                    </a:cubicBezTo>
                    <a:cubicBezTo>
                      <a:pt x="6" y="493"/>
                      <a:pt x="17" y="499"/>
                      <a:pt x="26" y="505"/>
                    </a:cubicBezTo>
                    <a:cubicBezTo>
                      <a:pt x="36" y="511"/>
                      <a:pt x="45" y="516"/>
                      <a:pt x="45" y="516"/>
                    </a:cubicBezTo>
                    <a:cubicBezTo>
                      <a:pt x="45" y="515"/>
                      <a:pt x="45" y="515"/>
                      <a:pt x="45" y="515"/>
                    </a:cubicBezTo>
                    <a:cubicBezTo>
                      <a:pt x="44" y="514"/>
                      <a:pt x="44" y="514"/>
                      <a:pt x="44" y="514"/>
                    </a:cubicBezTo>
                    <a:cubicBezTo>
                      <a:pt x="45" y="515"/>
                      <a:pt x="45" y="515"/>
                      <a:pt x="45" y="515"/>
                    </a:cubicBezTo>
                    <a:cubicBezTo>
                      <a:pt x="45" y="514"/>
                      <a:pt x="45" y="514"/>
                      <a:pt x="45" y="514"/>
                    </a:cubicBezTo>
                    <a:cubicBezTo>
                      <a:pt x="45" y="514"/>
                      <a:pt x="45" y="514"/>
                      <a:pt x="44" y="514"/>
                    </a:cubicBezTo>
                    <a:cubicBezTo>
                      <a:pt x="45" y="515"/>
                      <a:pt x="45" y="515"/>
                      <a:pt x="45" y="515"/>
                    </a:cubicBezTo>
                    <a:cubicBezTo>
                      <a:pt x="45" y="514"/>
                      <a:pt x="45" y="514"/>
                      <a:pt x="45" y="514"/>
                    </a:cubicBezTo>
                    <a:cubicBezTo>
                      <a:pt x="45" y="515"/>
                      <a:pt x="45" y="515"/>
                      <a:pt x="45" y="515"/>
                    </a:cubicBezTo>
                    <a:cubicBezTo>
                      <a:pt x="45" y="514"/>
                      <a:pt x="45" y="514"/>
                      <a:pt x="45" y="514"/>
                    </a:cubicBezTo>
                    <a:cubicBezTo>
                      <a:pt x="45" y="514"/>
                      <a:pt x="45" y="514"/>
                      <a:pt x="45" y="514"/>
                    </a:cubicBezTo>
                    <a:cubicBezTo>
                      <a:pt x="45" y="515"/>
                      <a:pt x="45" y="515"/>
                      <a:pt x="45" y="515"/>
                    </a:cubicBezTo>
                    <a:cubicBezTo>
                      <a:pt x="45" y="514"/>
                      <a:pt x="45" y="514"/>
                      <a:pt x="45" y="514"/>
                    </a:cubicBezTo>
                    <a:cubicBezTo>
                      <a:pt x="45" y="515"/>
                      <a:pt x="45" y="515"/>
                      <a:pt x="45" y="515"/>
                    </a:cubicBezTo>
                    <a:cubicBezTo>
                      <a:pt x="46" y="514"/>
                      <a:pt x="46" y="514"/>
                      <a:pt x="46" y="514"/>
                    </a:cubicBezTo>
                    <a:cubicBezTo>
                      <a:pt x="45" y="514"/>
                      <a:pt x="45" y="514"/>
                      <a:pt x="45" y="514"/>
                    </a:cubicBezTo>
                    <a:cubicBezTo>
                      <a:pt x="45" y="515"/>
                      <a:pt x="45" y="515"/>
                      <a:pt x="45" y="515"/>
                    </a:cubicBezTo>
                    <a:cubicBezTo>
                      <a:pt x="46" y="514"/>
                      <a:pt x="46" y="514"/>
                      <a:pt x="46" y="514"/>
                    </a:cubicBezTo>
                    <a:cubicBezTo>
                      <a:pt x="46" y="514"/>
                      <a:pt x="46" y="514"/>
                      <a:pt x="46" y="514"/>
                    </a:cubicBezTo>
                    <a:cubicBezTo>
                      <a:pt x="45" y="514"/>
                      <a:pt x="44" y="513"/>
                      <a:pt x="43" y="513"/>
                    </a:cubicBezTo>
                    <a:cubicBezTo>
                      <a:pt x="39" y="510"/>
                      <a:pt x="29" y="506"/>
                      <a:pt x="21" y="502"/>
                    </a:cubicBezTo>
                    <a:cubicBezTo>
                      <a:pt x="17" y="500"/>
                      <a:pt x="13" y="498"/>
                      <a:pt x="10" y="497"/>
                    </a:cubicBezTo>
                    <a:cubicBezTo>
                      <a:pt x="8" y="496"/>
                      <a:pt x="7" y="495"/>
                      <a:pt x="6" y="495"/>
                    </a:cubicBezTo>
                    <a:cubicBezTo>
                      <a:pt x="6" y="495"/>
                      <a:pt x="5" y="495"/>
                      <a:pt x="5" y="494"/>
                    </a:cubicBezTo>
                    <a:cubicBezTo>
                      <a:pt x="4" y="494"/>
                      <a:pt x="4" y="494"/>
                      <a:pt x="4" y="494"/>
                    </a:cubicBezTo>
                    <a:cubicBezTo>
                      <a:pt x="3" y="494"/>
                      <a:pt x="3" y="494"/>
                      <a:pt x="3" y="494"/>
                    </a:cubicBezTo>
                    <a:cubicBezTo>
                      <a:pt x="3" y="494"/>
                      <a:pt x="2" y="495"/>
                      <a:pt x="2" y="495"/>
                    </a:cubicBezTo>
                    <a:cubicBezTo>
                      <a:pt x="2" y="496"/>
                      <a:pt x="2" y="496"/>
                      <a:pt x="2" y="496"/>
                    </a:cubicBezTo>
                    <a:cubicBezTo>
                      <a:pt x="2" y="496"/>
                      <a:pt x="2" y="496"/>
                      <a:pt x="2" y="497"/>
                    </a:cubicBezTo>
                    <a:cubicBezTo>
                      <a:pt x="3" y="497"/>
                      <a:pt x="3" y="497"/>
                      <a:pt x="3" y="497"/>
                    </a:cubicBezTo>
                    <a:cubicBezTo>
                      <a:pt x="3" y="497"/>
                      <a:pt x="3" y="497"/>
                      <a:pt x="3" y="498"/>
                    </a:cubicBezTo>
                    <a:cubicBezTo>
                      <a:pt x="6" y="500"/>
                      <a:pt x="16" y="506"/>
                      <a:pt x="26" y="512"/>
                    </a:cubicBezTo>
                    <a:cubicBezTo>
                      <a:pt x="31" y="515"/>
                      <a:pt x="35" y="517"/>
                      <a:pt x="38" y="519"/>
                    </a:cubicBezTo>
                    <a:cubicBezTo>
                      <a:pt x="40" y="520"/>
                      <a:pt x="41" y="521"/>
                      <a:pt x="42" y="522"/>
                    </a:cubicBezTo>
                    <a:cubicBezTo>
                      <a:pt x="43" y="522"/>
                      <a:pt x="43" y="522"/>
                      <a:pt x="43" y="522"/>
                    </a:cubicBezTo>
                    <a:cubicBezTo>
                      <a:pt x="44" y="523"/>
                      <a:pt x="44" y="523"/>
                      <a:pt x="44" y="523"/>
                    </a:cubicBezTo>
                    <a:cubicBezTo>
                      <a:pt x="44" y="523"/>
                      <a:pt x="44" y="523"/>
                      <a:pt x="44" y="523"/>
                    </a:cubicBezTo>
                    <a:cubicBezTo>
                      <a:pt x="44" y="522"/>
                      <a:pt x="44" y="522"/>
                      <a:pt x="44" y="522"/>
                    </a:cubicBezTo>
                    <a:cubicBezTo>
                      <a:pt x="44" y="523"/>
                      <a:pt x="44" y="523"/>
                      <a:pt x="44" y="523"/>
                    </a:cubicBezTo>
                    <a:cubicBezTo>
                      <a:pt x="44" y="523"/>
                      <a:pt x="44" y="523"/>
                      <a:pt x="44" y="523"/>
                    </a:cubicBezTo>
                    <a:cubicBezTo>
                      <a:pt x="44" y="522"/>
                      <a:pt x="44" y="522"/>
                      <a:pt x="44" y="522"/>
                    </a:cubicBezTo>
                    <a:cubicBezTo>
                      <a:pt x="44" y="523"/>
                      <a:pt x="44" y="523"/>
                      <a:pt x="44" y="523"/>
                    </a:cubicBezTo>
                    <a:cubicBezTo>
                      <a:pt x="45" y="522"/>
                      <a:pt x="45" y="522"/>
                      <a:pt x="45" y="522"/>
                    </a:cubicBezTo>
                    <a:cubicBezTo>
                      <a:pt x="44" y="523"/>
                      <a:pt x="44" y="523"/>
                      <a:pt x="44" y="523"/>
                    </a:cubicBezTo>
                    <a:cubicBezTo>
                      <a:pt x="44" y="523"/>
                      <a:pt x="44" y="523"/>
                      <a:pt x="44" y="523"/>
                    </a:cubicBezTo>
                    <a:cubicBezTo>
                      <a:pt x="45" y="522"/>
                      <a:pt x="45" y="522"/>
                      <a:pt x="45" y="522"/>
                    </a:cubicBezTo>
                    <a:cubicBezTo>
                      <a:pt x="44" y="523"/>
                      <a:pt x="44" y="523"/>
                      <a:pt x="44" y="523"/>
                    </a:cubicBezTo>
                    <a:cubicBezTo>
                      <a:pt x="45" y="521"/>
                      <a:pt x="45" y="521"/>
                      <a:pt x="45" y="521"/>
                    </a:cubicBezTo>
                    <a:cubicBezTo>
                      <a:pt x="44" y="523"/>
                      <a:pt x="44" y="523"/>
                      <a:pt x="44" y="523"/>
                    </a:cubicBezTo>
                    <a:cubicBezTo>
                      <a:pt x="44" y="523"/>
                      <a:pt x="44" y="523"/>
                      <a:pt x="44" y="523"/>
                    </a:cubicBezTo>
                    <a:cubicBezTo>
                      <a:pt x="45" y="521"/>
                      <a:pt x="45" y="521"/>
                      <a:pt x="45" y="521"/>
                    </a:cubicBezTo>
                    <a:cubicBezTo>
                      <a:pt x="44" y="523"/>
                      <a:pt x="44" y="523"/>
                      <a:pt x="44" y="523"/>
                    </a:cubicBezTo>
                    <a:cubicBezTo>
                      <a:pt x="45" y="521"/>
                      <a:pt x="45" y="521"/>
                      <a:pt x="45" y="521"/>
                    </a:cubicBezTo>
                    <a:cubicBezTo>
                      <a:pt x="43" y="522"/>
                      <a:pt x="43" y="522"/>
                      <a:pt x="43" y="522"/>
                    </a:cubicBezTo>
                    <a:cubicBezTo>
                      <a:pt x="44" y="523"/>
                      <a:pt x="44" y="523"/>
                      <a:pt x="44" y="523"/>
                    </a:cubicBezTo>
                    <a:cubicBezTo>
                      <a:pt x="45" y="521"/>
                      <a:pt x="45" y="521"/>
                      <a:pt x="45" y="521"/>
                    </a:cubicBezTo>
                    <a:cubicBezTo>
                      <a:pt x="43" y="522"/>
                      <a:pt x="43" y="522"/>
                      <a:pt x="43" y="522"/>
                    </a:cubicBezTo>
                    <a:cubicBezTo>
                      <a:pt x="45" y="521"/>
                      <a:pt x="45" y="521"/>
                      <a:pt x="45" y="521"/>
                    </a:cubicBezTo>
                    <a:cubicBezTo>
                      <a:pt x="43" y="521"/>
                      <a:pt x="43" y="521"/>
                      <a:pt x="43" y="521"/>
                    </a:cubicBezTo>
                    <a:cubicBezTo>
                      <a:pt x="43" y="522"/>
                      <a:pt x="43" y="522"/>
                      <a:pt x="43" y="522"/>
                    </a:cubicBezTo>
                    <a:cubicBezTo>
                      <a:pt x="45" y="521"/>
                      <a:pt x="45" y="521"/>
                      <a:pt x="45" y="521"/>
                    </a:cubicBezTo>
                    <a:cubicBezTo>
                      <a:pt x="43" y="521"/>
                      <a:pt x="43" y="521"/>
                      <a:pt x="43" y="521"/>
                    </a:cubicBezTo>
                    <a:cubicBezTo>
                      <a:pt x="45" y="521"/>
                      <a:pt x="45" y="521"/>
                      <a:pt x="45" y="521"/>
                    </a:cubicBezTo>
                    <a:cubicBezTo>
                      <a:pt x="45" y="520"/>
                      <a:pt x="45" y="520"/>
                      <a:pt x="45" y="520"/>
                    </a:cubicBezTo>
                    <a:cubicBezTo>
                      <a:pt x="5" y="501"/>
                      <a:pt x="5" y="501"/>
                      <a:pt x="5" y="501"/>
                    </a:cubicBezTo>
                    <a:cubicBezTo>
                      <a:pt x="4" y="500"/>
                      <a:pt x="3" y="501"/>
                      <a:pt x="3" y="501"/>
                    </a:cubicBezTo>
                    <a:cubicBezTo>
                      <a:pt x="2" y="502"/>
                      <a:pt x="2" y="502"/>
                      <a:pt x="2" y="502"/>
                    </a:cubicBezTo>
                    <a:cubicBezTo>
                      <a:pt x="2" y="503"/>
                      <a:pt x="3" y="503"/>
                      <a:pt x="3" y="503"/>
                    </a:cubicBezTo>
                    <a:cubicBezTo>
                      <a:pt x="3" y="504"/>
                      <a:pt x="3" y="504"/>
                      <a:pt x="3" y="504"/>
                    </a:cubicBezTo>
                    <a:cubicBezTo>
                      <a:pt x="4" y="504"/>
                      <a:pt x="5" y="505"/>
                      <a:pt x="6" y="506"/>
                    </a:cubicBezTo>
                    <a:cubicBezTo>
                      <a:pt x="15" y="512"/>
                      <a:pt x="43" y="529"/>
                      <a:pt x="43" y="529"/>
                    </a:cubicBezTo>
                    <a:cubicBezTo>
                      <a:pt x="44" y="527"/>
                      <a:pt x="44" y="527"/>
                      <a:pt x="44" y="527"/>
                    </a:cubicBezTo>
                    <a:cubicBezTo>
                      <a:pt x="43" y="526"/>
                      <a:pt x="43" y="526"/>
                      <a:pt x="43" y="526"/>
                    </a:cubicBezTo>
                    <a:cubicBezTo>
                      <a:pt x="44" y="527"/>
                      <a:pt x="44" y="527"/>
                      <a:pt x="44" y="527"/>
                    </a:cubicBezTo>
                    <a:cubicBezTo>
                      <a:pt x="44" y="526"/>
                      <a:pt x="44" y="526"/>
                      <a:pt x="44" y="526"/>
                    </a:cubicBezTo>
                    <a:cubicBezTo>
                      <a:pt x="43" y="526"/>
                      <a:pt x="43" y="526"/>
                      <a:pt x="43" y="526"/>
                    </a:cubicBezTo>
                    <a:cubicBezTo>
                      <a:pt x="44" y="527"/>
                      <a:pt x="44" y="527"/>
                      <a:pt x="44" y="527"/>
                    </a:cubicBezTo>
                    <a:cubicBezTo>
                      <a:pt x="44" y="526"/>
                      <a:pt x="44" y="526"/>
                      <a:pt x="44" y="526"/>
                    </a:cubicBezTo>
                    <a:cubicBezTo>
                      <a:pt x="44" y="527"/>
                      <a:pt x="44" y="527"/>
                      <a:pt x="44" y="527"/>
                    </a:cubicBezTo>
                    <a:cubicBezTo>
                      <a:pt x="44" y="526"/>
                      <a:pt x="44" y="526"/>
                      <a:pt x="44" y="526"/>
                    </a:cubicBezTo>
                    <a:cubicBezTo>
                      <a:pt x="44" y="526"/>
                      <a:pt x="44" y="526"/>
                      <a:pt x="44" y="526"/>
                    </a:cubicBezTo>
                    <a:cubicBezTo>
                      <a:pt x="44" y="527"/>
                      <a:pt x="44" y="527"/>
                      <a:pt x="44" y="527"/>
                    </a:cubicBezTo>
                    <a:cubicBezTo>
                      <a:pt x="44" y="526"/>
                      <a:pt x="44" y="526"/>
                      <a:pt x="44" y="526"/>
                    </a:cubicBezTo>
                    <a:cubicBezTo>
                      <a:pt x="44" y="527"/>
                      <a:pt x="44" y="527"/>
                      <a:pt x="44" y="527"/>
                    </a:cubicBezTo>
                    <a:cubicBezTo>
                      <a:pt x="44" y="526"/>
                      <a:pt x="44" y="526"/>
                      <a:pt x="44" y="526"/>
                    </a:cubicBezTo>
                    <a:cubicBezTo>
                      <a:pt x="44" y="526"/>
                      <a:pt x="44" y="526"/>
                      <a:pt x="44" y="526"/>
                    </a:cubicBezTo>
                    <a:cubicBezTo>
                      <a:pt x="44" y="527"/>
                      <a:pt x="44" y="527"/>
                      <a:pt x="44" y="527"/>
                    </a:cubicBezTo>
                    <a:cubicBezTo>
                      <a:pt x="44" y="526"/>
                      <a:pt x="44" y="526"/>
                      <a:pt x="44" y="526"/>
                    </a:cubicBezTo>
                    <a:cubicBezTo>
                      <a:pt x="44" y="526"/>
                      <a:pt x="44" y="526"/>
                      <a:pt x="44" y="526"/>
                    </a:cubicBezTo>
                    <a:cubicBezTo>
                      <a:pt x="44" y="526"/>
                      <a:pt x="44" y="526"/>
                      <a:pt x="44" y="526"/>
                    </a:cubicBezTo>
                    <a:cubicBezTo>
                      <a:pt x="44" y="526"/>
                      <a:pt x="44" y="526"/>
                      <a:pt x="44" y="526"/>
                    </a:cubicBezTo>
                    <a:cubicBezTo>
                      <a:pt x="44" y="526"/>
                      <a:pt x="44" y="526"/>
                      <a:pt x="44" y="526"/>
                    </a:cubicBezTo>
                    <a:cubicBezTo>
                      <a:pt x="44" y="526"/>
                      <a:pt x="44" y="526"/>
                      <a:pt x="44" y="526"/>
                    </a:cubicBezTo>
                    <a:cubicBezTo>
                      <a:pt x="44" y="526"/>
                      <a:pt x="43" y="525"/>
                      <a:pt x="42" y="525"/>
                    </a:cubicBezTo>
                    <a:cubicBezTo>
                      <a:pt x="37" y="523"/>
                      <a:pt x="28" y="518"/>
                      <a:pt x="19" y="513"/>
                    </a:cubicBezTo>
                    <a:cubicBezTo>
                      <a:pt x="15" y="511"/>
                      <a:pt x="11" y="509"/>
                      <a:pt x="8" y="507"/>
                    </a:cubicBezTo>
                    <a:cubicBezTo>
                      <a:pt x="5" y="506"/>
                      <a:pt x="3" y="505"/>
                      <a:pt x="3" y="505"/>
                    </a:cubicBezTo>
                    <a:cubicBezTo>
                      <a:pt x="3" y="504"/>
                      <a:pt x="2" y="505"/>
                      <a:pt x="1" y="505"/>
                    </a:cubicBezTo>
                    <a:cubicBezTo>
                      <a:pt x="1" y="506"/>
                      <a:pt x="1" y="506"/>
                      <a:pt x="1" y="506"/>
                    </a:cubicBezTo>
                    <a:cubicBezTo>
                      <a:pt x="1" y="507"/>
                      <a:pt x="1" y="507"/>
                      <a:pt x="1" y="507"/>
                    </a:cubicBezTo>
                    <a:cubicBezTo>
                      <a:pt x="2" y="508"/>
                      <a:pt x="2" y="508"/>
                      <a:pt x="3" y="508"/>
                    </a:cubicBezTo>
                    <a:cubicBezTo>
                      <a:pt x="4" y="510"/>
                      <a:pt x="7" y="512"/>
                      <a:pt x="11" y="514"/>
                    </a:cubicBezTo>
                    <a:cubicBezTo>
                      <a:pt x="23" y="522"/>
                      <a:pt x="42" y="533"/>
                      <a:pt x="42" y="533"/>
                    </a:cubicBezTo>
                    <a:cubicBezTo>
                      <a:pt x="43" y="531"/>
                      <a:pt x="43" y="531"/>
                      <a:pt x="43" y="531"/>
                    </a:cubicBezTo>
                    <a:cubicBezTo>
                      <a:pt x="42" y="531"/>
                      <a:pt x="42" y="531"/>
                      <a:pt x="42" y="531"/>
                    </a:cubicBezTo>
                    <a:cubicBezTo>
                      <a:pt x="43" y="531"/>
                      <a:pt x="43" y="531"/>
                      <a:pt x="43" y="531"/>
                    </a:cubicBezTo>
                    <a:cubicBezTo>
                      <a:pt x="43" y="530"/>
                      <a:pt x="43" y="530"/>
                      <a:pt x="43" y="530"/>
                    </a:cubicBezTo>
                    <a:cubicBezTo>
                      <a:pt x="42" y="530"/>
                      <a:pt x="42" y="530"/>
                      <a:pt x="42" y="531"/>
                    </a:cubicBezTo>
                    <a:cubicBezTo>
                      <a:pt x="43" y="531"/>
                      <a:pt x="43" y="531"/>
                      <a:pt x="43" y="531"/>
                    </a:cubicBezTo>
                    <a:cubicBezTo>
                      <a:pt x="43" y="530"/>
                      <a:pt x="43" y="530"/>
                      <a:pt x="43" y="530"/>
                    </a:cubicBezTo>
                    <a:cubicBezTo>
                      <a:pt x="43" y="531"/>
                      <a:pt x="43" y="531"/>
                      <a:pt x="43" y="531"/>
                    </a:cubicBezTo>
                    <a:cubicBezTo>
                      <a:pt x="43" y="530"/>
                      <a:pt x="43" y="530"/>
                      <a:pt x="43" y="530"/>
                    </a:cubicBezTo>
                    <a:cubicBezTo>
                      <a:pt x="43" y="530"/>
                      <a:pt x="43" y="530"/>
                      <a:pt x="43" y="530"/>
                    </a:cubicBezTo>
                    <a:cubicBezTo>
                      <a:pt x="43" y="531"/>
                      <a:pt x="43" y="531"/>
                      <a:pt x="43" y="531"/>
                    </a:cubicBezTo>
                    <a:cubicBezTo>
                      <a:pt x="43" y="530"/>
                      <a:pt x="43" y="530"/>
                      <a:pt x="43" y="530"/>
                    </a:cubicBezTo>
                    <a:cubicBezTo>
                      <a:pt x="43" y="531"/>
                      <a:pt x="43" y="531"/>
                      <a:pt x="43" y="531"/>
                    </a:cubicBezTo>
                    <a:cubicBezTo>
                      <a:pt x="43" y="530"/>
                      <a:pt x="43" y="530"/>
                      <a:pt x="43" y="530"/>
                    </a:cubicBezTo>
                    <a:cubicBezTo>
                      <a:pt x="43" y="530"/>
                      <a:pt x="43" y="530"/>
                      <a:pt x="43" y="530"/>
                    </a:cubicBezTo>
                    <a:cubicBezTo>
                      <a:pt x="43" y="531"/>
                      <a:pt x="43" y="531"/>
                      <a:pt x="43" y="531"/>
                    </a:cubicBezTo>
                    <a:cubicBezTo>
                      <a:pt x="43" y="530"/>
                      <a:pt x="43" y="530"/>
                      <a:pt x="43" y="530"/>
                    </a:cubicBezTo>
                    <a:cubicBezTo>
                      <a:pt x="43" y="530"/>
                      <a:pt x="43" y="530"/>
                      <a:pt x="43" y="530"/>
                    </a:cubicBezTo>
                    <a:cubicBezTo>
                      <a:pt x="43" y="530"/>
                      <a:pt x="43" y="530"/>
                      <a:pt x="43" y="530"/>
                    </a:cubicBezTo>
                    <a:cubicBezTo>
                      <a:pt x="43" y="530"/>
                      <a:pt x="43" y="530"/>
                      <a:pt x="43" y="530"/>
                    </a:cubicBezTo>
                    <a:cubicBezTo>
                      <a:pt x="43" y="530"/>
                      <a:pt x="43" y="530"/>
                      <a:pt x="43" y="530"/>
                    </a:cubicBezTo>
                    <a:cubicBezTo>
                      <a:pt x="43" y="530"/>
                      <a:pt x="43" y="530"/>
                      <a:pt x="43" y="530"/>
                    </a:cubicBezTo>
                    <a:cubicBezTo>
                      <a:pt x="43" y="530"/>
                      <a:pt x="42" y="530"/>
                      <a:pt x="41" y="529"/>
                    </a:cubicBezTo>
                    <a:cubicBezTo>
                      <a:pt x="37" y="527"/>
                      <a:pt x="27" y="522"/>
                      <a:pt x="19" y="518"/>
                    </a:cubicBezTo>
                    <a:cubicBezTo>
                      <a:pt x="15" y="516"/>
                      <a:pt x="11" y="514"/>
                      <a:pt x="8" y="513"/>
                    </a:cubicBezTo>
                    <a:cubicBezTo>
                      <a:pt x="7" y="512"/>
                      <a:pt x="6" y="511"/>
                      <a:pt x="5" y="511"/>
                    </a:cubicBezTo>
                    <a:cubicBezTo>
                      <a:pt x="4" y="511"/>
                      <a:pt x="4" y="511"/>
                      <a:pt x="4" y="511"/>
                    </a:cubicBezTo>
                    <a:cubicBezTo>
                      <a:pt x="3" y="510"/>
                      <a:pt x="3" y="510"/>
                      <a:pt x="3" y="510"/>
                    </a:cubicBezTo>
                    <a:cubicBezTo>
                      <a:pt x="3" y="510"/>
                      <a:pt x="3" y="510"/>
                      <a:pt x="3" y="510"/>
                    </a:cubicBezTo>
                    <a:cubicBezTo>
                      <a:pt x="3" y="510"/>
                      <a:pt x="3" y="510"/>
                      <a:pt x="3" y="510"/>
                    </a:cubicBezTo>
                    <a:cubicBezTo>
                      <a:pt x="2" y="510"/>
                      <a:pt x="2" y="510"/>
                      <a:pt x="2" y="510"/>
                    </a:cubicBezTo>
                    <a:cubicBezTo>
                      <a:pt x="2" y="510"/>
                      <a:pt x="2" y="511"/>
                      <a:pt x="1" y="511"/>
                    </a:cubicBezTo>
                    <a:cubicBezTo>
                      <a:pt x="3" y="512"/>
                      <a:pt x="3" y="512"/>
                      <a:pt x="3" y="512"/>
                    </a:cubicBezTo>
                    <a:cubicBezTo>
                      <a:pt x="2" y="511"/>
                      <a:pt x="2" y="511"/>
                      <a:pt x="2" y="511"/>
                    </a:cubicBezTo>
                    <a:cubicBezTo>
                      <a:pt x="1" y="512"/>
                      <a:pt x="1" y="512"/>
                      <a:pt x="1" y="512"/>
                    </a:cubicBezTo>
                    <a:cubicBezTo>
                      <a:pt x="1" y="512"/>
                      <a:pt x="1" y="513"/>
                      <a:pt x="2" y="513"/>
                    </a:cubicBezTo>
                    <a:cubicBezTo>
                      <a:pt x="2" y="513"/>
                      <a:pt x="2" y="513"/>
                      <a:pt x="2" y="513"/>
                    </a:cubicBezTo>
                    <a:cubicBezTo>
                      <a:pt x="3" y="514"/>
                      <a:pt x="4" y="514"/>
                      <a:pt x="5" y="515"/>
                    </a:cubicBezTo>
                    <a:cubicBezTo>
                      <a:pt x="15" y="522"/>
                      <a:pt x="44" y="539"/>
                      <a:pt x="44" y="539"/>
                    </a:cubicBezTo>
                    <a:cubicBezTo>
                      <a:pt x="45" y="538"/>
                      <a:pt x="45" y="538"/>
                      <a:pt x="45" y="538"/>
                    </a:cubicBezTo>
                    <a:cubicBezTo>
                      <a:pt x="46" y="537"/>
                      <a:pt x="46" y="537"/>
                      <a:pt x="46" y="537"/>
                    </a:cubicBezTo>
                    <a:cubicBezTo>
                      <a:pt x="46" y="537"/>
                      <a:pt x="35" y="531"/>
                      <a:pt x="25" y="526"/>
                    </a:cubicBezTo>
                    <a:cubicBezTo>
                      <a:pt x="20" y="523"/>
                      <a:pt x="14" y="520"/>
                      <a:pt x="10" y="518"/>
                    </a:cubicBezTo>
                    <a:cubicBezTo>
                      <a:pt x="8" y="517"/>
                      <a:pt x="6" y="516"/>
                      <a:pt x="5" y="516"/>
                    </a:cubicBezTo>
                    <a:cubicBezTo>
                      <a:pt x="4" y="516"/>
                      <a:pt x="4" y="515"/>
                      <a:pt x="3" y="515"/>
                    </a:cubicBezTo>
                    <a:cubicBezTo>
                      <a:pt x="3" y="515"/>
                      <a:pt x="3" y="515"/>
                      <a:pt x="3" y="515"/>
                    </a:cubicBezTo>
                    <a:cubicBezTo>
                      <a:pt x="3" y="515"/>
                      <a:pt x="2" y="515"/>
                      <a:pt x="2" y="515"/>
                    </a:cubicBezTo>
                    <a:cubicBezTo>
                      <a:pt x="1" y="515"/>
                      <a:pt x="1" y="515"/>
                      <a:pt x="1" y="515"/>
                    </a:cubicBezTo>
                    <a:cubicBezTo>
                      <a:pt x="1" y="515"/>
                      <a:pt x="1" y="515"/>
                      <a:pt x="1" y="515"/>
                    </a:cubicBezTo>
                    <a:cubicBezTo>
                      <a:pt x="2" y="516"/>
                      <a:pt x="2" y="516"/>
                      <a:pt x="2" y="516"/>
                    </a:cubicBezTo>
                    <a:cubicBezTo>
                      <a:pt x="1" y="515"/>
                      <a:pt x="1" y="515"/>
                      <a:pt x="1" y="515"/>
                    </a:cubicBezTo>
                    <a:cubicBezTo>
                      <a:pt x="0" y="516"/>
                      <a:pt x="0" y="516"/>
                      <a:pt x="0" y="516"/>
                    </a:cubicBezTo>
                    <a:cubicBezTo>
                      <a:pt x="0" y="517"/>
                      <a:pt x="1" y="517"/>
                      <a:pt x="1" y="517"/>
                    </a:cubicBezTo>
                    <a:cubicBezTo>
                      <a:pt x="1" y="518"/>
                      <a:pt x="1" y="518"/>
                      <a:pt x="1" y="518"/>
                    </a:cubicBezTo>
                    <a:cubicBezTo>
                      <a:pt x="2" y="518"/>
                      <a:pt x="3" y="519"/>
                      <a:pt x="4" y="520"/>
                    </a:cubicBezTo>
                    <a:cubicBezTo>
                      <a:pt x="14" y="527"/>
                      <a:pt x="44" y="544"/>
                      <a:pt x="44" y="544"/>
                    </a:cubicBezTo>
                    <a:cubicBezTo>
                      <a:pt x="45" y="543"/>
                      <a:pt x="45" y="543"/>
                      <a:pt x="45" y="543"/>
                    </a:cubicBezTo>
                    <a:cubicBezTo>
                      <a:pt x="45" y="542"/>
                      <a:pt x="45" y="542"/>
                      <a:pt x="45" y="542"/>
                    </a:cubicBezTo>
                    <a:cubicBezTo>
                      <a:pt x="3" y="523"/>
                      <a:pt x="3" y="523"/>
                      <a:pt x="3" y="523"/>
                    </a:cubicBezTo>
                    <a:cubicBezTo>
                      <a:pt x="2" y="522"/>
                      <a:pt x="1" y="523"/>
                      <a:pt x="1" y="523"/>
                    </a:cubicBezTo>
                    <a:cubicBezTo>
                      <a:pt x="0" y="524"/>
                      <a:pt x="1" y="525"/>
                      <a:pt x="1" y="525"/>
                    </a:cubicBezTo>
                    <a:cubicBezTo>
                      <a:pt x="21" y="538"/>
                      <a:pt x="21" y="538"/>
                      <a:pt x="21" y="538"/>
                    </a:cubicBezTo>
                    <a:cubicBezTo>
                      <a:pt x="3" y="529"/>
                      <a:pt x="3" y="529"/>
                      <a:pt x="3" y="529"/>
                    </a:cubicBezTo>
                    <a:cubicBezTo>
                      <a:pt x="2" y="529"/>
                      <a:pt x="1" y="529"/>
                      <a:pt x="1" y="529"/>
                    </a:cubicBezTo>
                    <a:cubicBezTo>
                      <a:pt x="0" y="530"/>
                      <a:pt x="0" y="530"/>
                      <a:pt x="0" y="530"/>
                    </a:cubicBezTo>
                    <a:cubicBezTo>
                      <a:pt x="0" y="531"/>
                      <a:pt x="1" y="531"/>
                      <a:pt x="1" y="531"/>
                    </a:cubicBezTo>
                    <a:cubicBezTo>
                      <a:pt x="1" y="532"/>
                      <a:pt x="1" y="532"/>
                      <a:pt x="1" y="532"/>
                    </a:cubicBezTo>
                    <a:cubicBezTo>
                      <a:pt x="2" y="532"/>
                      <a:pt x="3" y="533"/>
                      <a:pt x="4" y="534"/>
                    </a:cubicBezTo>
                    <a:cubicBezTo>
                      <a:pt x="14" y="540"/>
                      <a:pt x="43" y="558"/>
                      <a:pt x="43" y="558"/>
                    </a:cubicBezTo>
                    <a:cubicBezTo>
                      <a:pt x="44" y="556"/>
                      <a:pt x="44" y="556"/>
                      <a:pt x="44" y="556"/>
                    </a:cubicBezTo>
                    <a:cubicBezTo>
                      <a:pt x="44" y="555"/>
                      <a:pt x="44" y="555"/>
                      <a:pt x="44" y="555"/>
                    </a:cubicBezTo>
                    <a:cubicBezTo>
                      <a:pt x="4" y="536"/>
                      <a:pt x="4" y="536"/>
                      <a:pt x="4" y="536"/>
                    </a:cubicBezTo>
                    <a:cubicBezTo>
                      <a:pt x="3" y="536"/>
                      <a:pt x="2" y="536"/>
                      <a:pt x="2" y="537"/>
                    </a:cubicBezTo>
                    <a:cubicBezTo>
                      <a:pt x="1" y="537"/>
                      <a:pt x="1" y="538"/>
                      <a:pt x="2" y="539"/>
                    </a:cubicBezTo>
                    <a:cubicBezTo>
                      <a:pt x="44" y="564"/>
                      <a:pt x="44" y="564"/>
                      <a:pt x="44" y="564"/>
                    </a:cubicBezTo>
                    <a:cubicBezTo>
                      <a:pt x="44" y="563"/>
                      <a:pt x="44" y="563"/>
                      <a:pt x="44" y="563"/>
                    </a:cubicBezTo>
                    <a:cubicBezTo>
                      <a:pt x="43" y="562"/>
                      <a:pt x="43" y="562"/>
                      <a:pt x="43" y="562"/>
                    </a:cubicBezTo>
                    <a:cubicBezTo>
                      <a:pt x="44" y="563"/>
                      <a:pt x="44" y="563"/>
                      <a:pt x="44" y="563"/>
                    </a:cubicBezTo>
                    <a:cubicBezTo>
                      <a:pt x="44" y="562"/>
                      <a:pt x="44" y="562"/>
                      <a:pt x="44" y="562"/>
                    </a:cubicBezTo>
                    <a:cubicBezTo>
                      <a:pt x="44" y="562"/>
                      <a:pt x="43" y="562"/>
                      <a:pt x="43" y="562"/>
                    </a:cubicBezTo>
                    <a:cubicBezTo>
                      <a:pt x="44" y="563"/>
                      <a:pt x="44" y="563"/>
                      <a:pt x="44" y="563"/>
                    </a:cubicBezTo>
                    <a:cubicBezTo>
                      <a:pt x="44" y="562"/>
                      <a:pt x="44" y="562"/>
                      <a:pt x="44" y="562"/>
                    </a:cubicBezTo>
                    <a:cubicBezTo>
                      <a:pt x="44" y="563"/>
                      <a:pt x="44" y="563"/>
                      <a:pt x="44" y="563"/>
                    </a:cubicBezTo>
                    <a:cubicBezTo>
                      <a:pt x="44" y="562"/>
                      <a:pt x="44" y="562"/>
                      <a:pt x="44" y="562"/>
                    </a:cubicBezTo>
                    <a:cubicBezTo>
                      <a:pt x="44" y="562"/>
                      <a:pt x="44" y="562"/>
                      <a:pt x="44" y="562"/>
                    </a:cubicBezTo>
                    <a:cubicBezTo>
                      <a:pt x="44" y="563"/>
                      <a:pt x="44" y="563"/>
                      <a:pt x="44" y="563"/>
                    </a:cubicBezTo>
                    <a:cubicBezTo>
                      <a:pt x="44" y="562"/>
                      <a:pt x="44" y="562"/>
                      <a:pt x="44" y="562"/>
                    </a:cubicBezTo>
                    <a:cubicBezTo>
                      <a:pt x="44" y="563"/>
                      <a:pt x="44" y="563"/>
                      <a:pt x="44" y="563"/>
                    </a:cubicBezTo>
                    <a:cubicBezTo>
                      <a:pt x="45" y="562"/>
                      <a:pt x="45" y="562"/>
                      <a:pt x="45" y="562"/>
                    </a:cubicBezTo>
                    <a:cubicBezTo>
                      <a:pt x="44" y="562"/>
                      <a:pt x="44" y="562"/>
                      <a:pt x="44" y="562"/>
                    </a:cubicBezTo>
                    <a:cubicBezTo>
                      <a:pt x="44" y="563"/>
                      <a:pt x="44" y="563"/>
                      <a:pt x="44" y="563"/>
                    </a:cubicBezTo>
                    <a:cubicBezTo>
                      <a:pt x="45" y="562"/>
                      <a:pt x="45" y="562"/>
                      <a:pt x="45" y="562"/>
                    </a:cubicBezTo>
                    <a:cubicBezTo>
                      <a:pt x="44" y="562"/>
                      <a:pt x="44" y="562"/>
                      <a:pt x="44" y="562"/>
                    </a:cubicBezTo>
                    <a:cubicBezTo>
                      <a:pt x="44" y="562"/>
                      <a:pt x="43" y="561"/>
                      <a:pt x="42" y="561"/>
                    </a:cubicBezTo>
                    <a:cubicBezTo>
                      <a:pt x="37" y="558"/>
                      <a:pt x="27" y="554"/>
                      <a:pt x="19" y="549"/>
                    </a:cubicBezTo>
                    <a:cubicBezTo>
                      <a:pt x="14" y="547"/>
                      <a:pt x="10" y="545"/>
                      <a:pt x="7" y="544"/>
                    </a:cubicBezTo>
                    <a:cubicBezTo>
                      <a:pt x="5" y="542"/>
                      <a:pt x="3" y="541"/>
                      <a:pt x="3" y="541"/>
                    </a:cubicBezTo>
                    <a:cubicBezTo>
                      <a:pt x="2" y="541"/>
                      <a:pt x="1" y="541"/>
                      <a:pt x="1" y="542"/>
                    </a:cubicBezTo>
                    <a:cubicBezTo>
                      <a:pt x="1" y="543"/>
                      <a:pt x="1" y="543"/>
                      <a:pt x="1" y="543"/>
                    </a:cubicBezTo>
                    <a:cubicBezTo>
                      <a:pt x="1" y="543"/>
                      <a:pt x="1" y="543"/>
                      <a:pt x="1" y="544"/>
                    </a:cubicBezTo>
                    <a:cubicBezTo>
                      <a:pt x="1" y="544"/>
                      <a:pt x="1" y="544"/>
                      <a:pt x="1" y="544"/>
                    </a:cubicBezTo>
                    <a:cubicBezTo>
                      <a:pt x="2" y="545"/>
                      <a:pt x="3" y="545"/>
                      <a:pt x="4" y="546"/>
                    </a:cubicBezTo>
                    <a:cubicBezTo>
                      <a:pt x="9" y="550"/>
                      <a:pt x="20" y="555"/>
                      <a:pt x="28" y="561"/>
                    </a:cubicBezTo>
                    <a:cubicBezTo>
                      <a:pt x="33" y="563"/>
                      <a:pt x="37" y="566"/>
                      <a:pt x="40" y="568"/>
                    </a:cubicBezTo>
                    <a:cubicBezTo>
                      <a:pt x="41" y="569"/>
                      <a:pt x="42" y="569"/>
                      <a:pt x="43" y="570"/>
                    </a:cubicBezTo>
                    <a:cubicBezTo>
                      <a:pt x="44" y="570"/>
                      <a:pt x="44" y="570"/>
                      <a:pt x="44" y="571"/>
                    </a:cubicBezTo>
                    <a:cubicBezTo>
                      <a:pt x="44" y="571"/>
                      <a:pt x="44" y="571"/>
                      <a:pt x="44" y="571"/>
                    </a:cubicBezTo>
                    <a:cubicBezTo>
                      <a:pt x="44" y="571"/>
                      <a:pt x="44" y="571"/>
                      <a:pt x="44" y="571"/>
                    </a:cubicBezTo>
                    <a:cubicBezTo>
                      <a:pt x="45" y="570"/>
                      <a:pt x="45" y="570"/>
                      <a:pt x="45" y="570"/>
                    </a:cubicBezTo>
                    <a:cubicBezTo>
                      <a:pt x="44" y="571"/>
                      <a:pt x="44" y="571"/>
                      <a:pt x="44" y="571"/>
                    </a:cubicBezTo>
                    <a:cubicBezTo>
                      <a:pt x="44" y="571"/>
                      <a:pt x="44" y="571"/>
                      <a:pt x="44" y="571"/>
                    </a:cubicBezTo>
                    <a:cubicBezTo>
                      <a:pt x="45" y="570"/>
                      <a:pt x="45" y="570"/>
                      <a:pt x="45" y="570"/>
                    </a:cubicBezTo>
                    <a:cubicBezTo>
                      <a:pt x="44" y="571"/>
                      <a:pt x="44" y="571"/>
                      <a:pt x="44" y="571"/>
                    </a:cubicBezTo>
                    <a:cubicBezTo>
                      <a:pt x="45" y="570"/>
                      <a:pt x="45" y="570"/>
                      <a:pt x="45" y="570"/>
                    </a:cubicBezTo>
                    <a:cubicBezTo>
                      <a:pt x="44" y="570"/>
                      <a:pt x="44" y="570"/>
                      <a:pt x="44" y="570"/>
                    </a:cubicBezTo>
                    <a:cubicBezTo>
                      <a:pt x="44" y="570"/>
                      <a:pt x="44" y="570"/>
                      <a:pt x="44" y="571"/>
                    </a:cubicBezTo>
                    <a:cubicBezTo>
                      <a:pt x="45" y="570"/>
                      <a:pt x="45" y="570"/>
                      <a:pt x="45" y="570"/>
                    </a:cubicBezTo>
                    <a:cubicBezTo>
                      <a:pt x="44" y="570"/>
                      <a:pt x="44" y="570"/>
                      <a:pt x="44" y="570"/>
                    </a:cubicBezTo>
                    <a:cubicBezTo>
                      <a:pt x="45" y="570"/>
                      <a:pt x="45" y="570"/>
                      <a:pt x="45" y="570"/>
                    </a:cubicBezTo>
                    <a:cubicBezTo>
                      <a:pt x="44" y="569"/>
                      <a:pt x="44" y="569"/>
                      <a:pt x="44" y="569"/>
                    </a:cubicBezTo>
                    <a:cubicBezTo>
                      <a:pt x="44" y="570"/>
                      <a:pt x="44" y="570"/>
                      <a:pt x="44" y="570"/>
                    </a:cubicBezTo>
                    <a:cubicBezTo>
                      <a:pt x="45" y="570"/>
                      <a:pt x="45" y="570"/>
                      <a:pt x="45" y="570"/>
                    </a:cubicBezTo>
                    <a:cubicBezTo>
                      <a:pt x="44" y="569"/>
                      <a:pt x="44" y="569"/>
                      <a:pt x="44" y="569"/>
                    </a:cubicBezTo>
                    <a:cubicBezTo>
                      <a:pt x="45" y="570"/>
                      <a:pt x="45" y="570"/>
                      <a:pt x="45" y="570"/>
                    </a:cubicBezTo>
                    <a:cubicBezTo>
                      <a:pt x="46" y="568"/>
                      <a:pt x="46" y="568"/>
                      <a:pt x="46" y="568"/>
                    </a:cubicBezTo>
                    <a:cubicBezTo>
                      <a:pt x="3" y="547"/>
                      <a:pt x="3" y="547"/>
                      <a:pt x="3" y="547"/>
                    </a:cubicBezTo>
                    <a:cubicBezTo>
                      <a:pt x="2" y="547"/>
                      <a:pt x="1" y="547"/>
                      <a:pt x="1" y="548"/>
                    </a:cubicBezTo>
                    <a:cubicBezTo>
                      <a:pt x="1" y="548"/>
                      <a:pt x="1" y="549"/>
                      <a:pt x="2" y="550"/>
                    </a:cubicBezTo>
                    <a:cubicBezTo>
                      <a:pt x="2" y="550"/>
                      <a:pt x="4" y="551"/>
                      <a:pt x="8" y="554"/>
                    </a:cubicBezTo>
                    <a:cubicBezTo>
                      <a:pt x="14" y="557"/>
                      <a:pt x="23" y="563"/>
                      <a:pt x="31" y="567"/>
                    </a:cubicBezTo>
                    <a:cubicBezTo>
                      <a:pt x="34" y="570"/>
                      <a:pt x="38" y="572"/>
                      <a:pt x="40" y="573"/>
                    </a:cubicBezTo>
                    <a:cubicBezTo>
                      <a:pt x="41" y="574"/>
                      <a:pt x="42" y="575"/>
                      <a:pt x="43" y="575"/>
                    </a:cubicBezTo>
                    <a:cubicBezTo>
                      <a:pt x="44" y="576"/>
                      <a:pt x="44" y="576"/>
                      <a:pt x="44" y="576"/>
                    </a:cubicBezTo>
                    <a:cubicBezTo>
                      <a:pt x="44" y="576"/>
                      <a:pt x="44" y="576"/>
                      <a:pt x="44" y="576"/>
                    </a:cubicBezTo>
                    <a:cubicBezTo>
                      <a:pt x="44" y="576"/>
                      <a:pt x="44" y="576"/>
                      <a:pt x="44" y="576"/>
                    </a:cubicBezTo>
                    <a:cubicBezTo>
                      <a:pt x="44" y="575"/>
                      <a:pt x="44" y="575"/>
                      <a:pt x="44" y="575"/>
                    </a:cubicBezTo>
                    <a:cubicBezTo>
                      <a:pt x="44" y="576"/>
                      <a:pt x="44" y="576"/>
                      <a:pt x="44" y="576"/>
                    </a:cubicBezTo>
                    <a:cubicBezTo>
                      <a:pt x="44" y="576"/>
                      <a:pt x="44" y="576"/>
                      <a:pt x="44" y="576"/>
                    </a:cubicBezTo>
                    <a:cubicBezTo>
                      <a:pt x="44" y="575"/>
                      <a:pt x="44" y="575"/>
                      <a:pt x="44" y="575"/>
                    </a:cubicBezTo>
                    <a:cubicBezTo>
                      <a:pt x="44" y="576"/>
                      <a:pt x="44" y="576"/>
                      <a:pt x="44" y="576"/>
                    </a:cubicBezTo>
                    <a:cubicBezTo>
                      <a:pt x="45" y="575"/>
                      <a:pt x="45" y="575"/>
                      <a:pt x="45" y="575"/>
                    </a:cubicBezTo>
                    <a:cubicBezTo>
                      <a:pt x="43" y="575"/>
                      <a:pt x="43" y="575"/>
                      <a:pt x="43" y="575"/>
                    </a:cubicBezTo>
                    <a:cubicBezTo>
                      <a:pt x="43" y="575"/>
                      <a:pt x="44" y="575"/>
                      <a:pt x="44" y="576"/>
                    </a:cubicBezTo>
                    <a:cubicBezTo>
                      <a:pt x="45" y="575"/>
                      <a:pt x="45" y="575"/>
                      <a:pt x="45" y="575"/>
                    </a:cubicBezTo>
                    <a:cubicBezTo>
                      <a:pt x="43" y="575"/>
                      <a:pt x="43" y="575"/>
                      <a:pt x="43" y="575"/>
                    </a:cubicBezTo>
                    <a:cubicBezTo>
                      <a:pt x="45" y="575"/>
                      <a:pt x="45" y="575"/>
                      <a:pt x="45" y="575"/>
                    </a:cubicBezTo>
                    <a:cubicBezTo>
                      <a:pt x="44" y="574"/>
                      <a:pt x="44" y="574"/>
                      <a:pt x="44" y="574"/>
                    </a:cubicBezTo>
                    <a:cubicBezTo>
                      <a:pt x="43" y="575"/>
                      <a:pt x="43" y="575"/>
                      <a:pt x="43" y="575"/>
                    </a:cubicBezTo>
                    <a:cubicBezTo>
                      <a:pt x="45" y="575"/>
                      <a:pt x="45" y="575"/>
                      <a:pt x="45" y="575"/>
                    </a:cubicBezTo>
                    <a:cubicBezTo>
                      <a:pt x="44" y="574"/>
                      <a:pt x="44" y="574"/>
                      <a:pt x="44" y="574"/>
                    </a:cubicBezTo>
                    <a:cubicBezTo>
                      <a:pt x="45" y="575"/>
                      <a:pt x="45" y="575"/>
                      <a:pt x="45" y="575"/>
                    </a:cubicBezTo>
                    <a:cubicBezTo>
                      <a:pt x="44" y="574"/>
                      <a:pt x="44" y="574"/>
                      <a:pt x="44" y="574"/>
                    </a:cubicBezTo>
                    <a:cubicBezTo>
                      <a:pt x="45" y="575"/>
                      <a:pt x="45" y="575"/>
                      <a:pt x="45" y="575"/>
                    </a:cubicBezTo>
                    <a:cubicBezTo>
                      <a:pt x="44" y="573"/>
                      <a:pt x="44" y="573"/>
                      <a:pt x="44" y="573"/>
                    </a:cubicBezTo>
                    <a:cubicBezTo>
                      <a:pt x="44" y="573"/>
                      <a:pt x="44" y="574"/>
                      <a:pt x="44" y="574"/>
                    </a:cubicBezTo>
                    <a:cubicBezTo>
                      <a:pt x="45" y="575"/>
                      <a:pt x="45" y="575"/>
                      <a:pt x="45" y="575"/>
                    </a:cubicBezTo>
                    <a:cubicBezTo>
                      <a:pt x="44" y="573"/>
                      <a:pt x="44" y="573"/>
                      <a:pt x="44" y="573"/>
                    </a:cubicBezTo>
                    <a:cubicBezTo>
                      <a:pt x="45" y="575"/>
                      <a:pt x="45" y="575"/>
                      <a:pt x="45" y="575"/>
                    </a:cubicBezTo>
                    <a:cubicBezTo>
                      <a:pt x="45" y="573"/>
                      <a:pt x="45" y="573"/>
                      <a:pt x="45" y="573"/>
                    </a:cubicBezTo>
                    <a:cubicBezTo>
                      <a:pt x="44" y="573"/>
                      <a:pt x="44" y="573"/>
                      <a:pt x="44" y="573"/>
                    </a:cubicBezTo>
                    <a:cubicBezTo>
                      <a:pt x="45" y="575"/>
                      <a:pt x="45" y="575"/>
                      <a:pt x="45" y="575"/>
                    </a:cubicBezTo>
                    <a:cubicBezTo>
                      <a:pt x="45" y="573"/>
                      <a:pt x="45" y="573"/>
                      <a:pt x="45" y="573"/>
                    </a:cubicBezTo>
                    <a:cubicBezTo>
                      <a:pt x="45" y="574"/>
                      <a:pt x="45" y="574"/>
                      <a:pt x="45" y="574"/>
                    </a:cubicBezTo>
                    <a:cubicBezTo>
                      <a:pt x="45" y="573"/>
                      <a:pt x="45" y="573"/>
                      <a:pt x="45" y="573"/>
                    </a:cubicBezTo>
                    <a:cubicBezTo>
                      <a:pt x="45" y="573"/>
                      <a:pt x="45" y="573"/>
                      <a:pt x="45" y="573"/>
                    </a:cubicBezTo>
                    <a:cubicBezTo>
                      <a:pt x="45" y="574"/>
                      <a:pt x="45" y="574"/>
                      <a:pt x="45" y="574"/>
                    </a:cubicBezTo>
                    <a:cubicBezTo>
                      <a:pt x="45" y="573"/>
                      <a:pt x="45" y="573"/>
                      <a:pt x="45" y="573"/>
                    </a:cubicBezTo>
                    <a:cubicBezTo>
                      <a:pt x="45" y="573"/>
                      <a:pt x="45" y="573"/>
                      <a:pt x="45" y="573"/>
                    </a:cubicBezTo>
                    <a:cubicBezTo>
                      <a:pt x="45" y="573"/>
                      <a:pt x="44" y="573"/>
                      <a:pt x="42" y="572"/>
                    </a:cubicBezTo>
                    <a:cubicBezTo>
                      <a:pt x="38" y="570"/>
                      <a:pt x="28" y="565"/>
                      <a:pt x="20" y="561"/>
                    </a:cubicBezTo>
                    <a:cubicBezTo>
                      <a:pt x="16" y="559"/>
                      <a:pt x="12" y="557"/>
                      <a:pt x="9" y="556"/>
                    </a:cubicBezTo>
                    <a:cubicBezTo>
                      <a:pt x="7" y="555"/>
                      <a:pt x="6" y="555"/>
                      <a:pt x="5" y="554"/>
                    </a:cubicBezTo>
                    <a:cubicBezTo>
                      <a:pt x="5" y="554"/>
                      <a:pt x="4" y="554"/>
                      <a:pt x="4" y="554"/>
                    </a:cubicBezTo>
                    <a:cubicBezTo>
                      <a:pt x="4" y="554"/>
                      <a:pt x="4" y="554"/>
                      <a:pt x="4" y="554"/>
                    </a:cubicBezTo>
                    <a:cubicBezTo>
                      <a:pt x="3" y="554"/>
                      <a:pt x="3" y="554"/>
                      <a:pt x="3" y="554"/>
                    </a:cubicBezTo>
                    <a:cubicBezTo>
                      <a:pt x="2" y="554"/>
                      <a:pt x="2" y="554"/>
                      <a:pt x="2" y="554"/>
                    </a:cubicBezTo>
                    <a:cubicBezTo>
                      <a:pt x="2" y="554"/>
                      <a:pt x="2" y="554"/>
                      <a:pt x="2" y="554"/>
                    </a:cubicBezTo>
                    <a:cubicBezTo>
                      <a:pt x="3" y="555"/>
                      <a:pt x="3" y="555"/>
                      <a:pt x="3" y="555"/>
                    </a:cubicBezTo>
                    <a:cubicBezTo>
                      <a:pt x="2" y="554"/>
                      <a:pt x="2" y="554"/>
                      <a:pt x="2" y="554"/>
                    </a:cubicBezTo>
                    <a:cubicBezTo>
                      <a:pt x="1" y="555"/>
                      <a:pt x="1" y="555"/>
                      <a:pt x="1" y="555"/>
                    </a:cubicBezTo>
                    <a:cubicBezTo>
                      <a:pt x="1" y="556"/>
                      <a:pt x="2" y="556"/>
                      <a:pt x="2" y="556"/>
                    </a:cubicBezTo>
                    <a:cubicBezTo>
                      <a:pt x="2" y="557"/>
                      <a:pt x="2" y="557"/>
                      <a:pt x="2" y="557"/>
                    </a:cubicBezTo>
                    <a:cubicBezTo>
                      <a:pt x="3" y="557"/>
                      <a:pt x="4" y="558"/>
                      <a:pt x="5" y="559"/>
                    </a:cubicBezTo>
                    <a:cubicBezTo>
                      <a:pt x="15" y="565"/>
                      <a:pt x="43" y="582"/>
                      <a:pt x="43" y="582"/>
                    </a:cubicBezTo>
                    <a:cubicBezTo>
                      <a:pt x="44" y="581"/>
                      <a:pt x="44" y="581"/>
                      <a:pt x="44" y="581"/>
                    </a:cubicBezTo>
                    <a:cubicBezTo>
                      <a:pt x="44" y="579"/>
                      <a:pt x="44" y="579"/>
                      <a:pt x="44" y="579"/>
                    </a:cubicBezTo>
                    <a:cubicBezTo>
                      <a:pt x="4" y="560"/>
                      <a:pt x="4" y="560"/>
                      <a:pt x="4" y="560"/>
                    </a:cubicBezTo>
                    <a:cubicBezTo>
                      <a:pt x="4" y="560"/>
                      <a:pt x="3" y="560"/>
                      <a:pt x="2" y="561"/>
                    </a:cubicBezTo>
                    <a:cubicBezTo>
                      <a:pt x="2" y="561"/>
                      <a:pt x="2" y="562"/>
                      <a:pt x="3" y="563"/>
                    </a:cubicBezTo>
                    <a:cubicBezTo>
                      <a:pt x="44" y="588"/>
                      <a:pt x="44" y="588"/>
                      <a:pt x="44" y="588"/>
                    </a:cubicBezTo>
                    <a:cubicBezTo>
                      <a:pt x="45" y="587"/>
                      <a:pt x="45" y="587"/>
                      <a:pt x="45" y="587"/>
                    </a:cubicBezTo>
                    <a:cubicBezTo>
                      <a:pt x="46" y="586"/>
                      <a:pt x="46" y="586"/>
                      <a:pt x="46" y="586"/>
                    </a:cubicBezTo>
                    <a:cubicBezTo>
                      <a:pt x="46" y="586"/>
                      <a:pt x="36" y="581"/>
                      <a:pt x="25" y="575"/>
                    </a:cubicBezTo>
                    <a:cubicBezTo>
                      <a:pt x="20" y="573"/>
                      <a:pt x="15" y="570"/>
                      <a:pt x="11" y="568"/>
                    </a:cubicBezTo>
                    <a:cubicBezTo>
                      <a:pt x="9" y="567"/>
                      <a:pt x="7" y="566"/>
                      <a:pt x="6" y="565"/>
                    </a:cubicBezTo>
                    <a:cubicBezTo>
                      <a:pt x="5" y="565"/>
                      <a:pt x="5" y="565"/>
                      <a:pt x="4" y="565"/>
                    </a:cubicBezTo>
                    <a:cubicBezTo>
                      <a:pt x="3" y="565"/>
                      <a:pt x="3" y="565"/>
                      <a:pt x="3" y="565"/>
                    </a:cubicBezTo>
                    <a:cubicBezTo>
                      <a:pt x="3" y="564"/>
                      <a:pt x="3" y="564"/>
                      <a:pt x="3" y="564"/>
                    </a:cubicBezTo>
                    <a:cubicBezTo>
                      <a:pt x="2" y="564"/>
                      <a:pt x="2" y="564"/>
                      <a:pt x="2" y="564"/>
                    </a:cubicBezTo>
                    <a:cubicBezTo>
                      <a:pt x="2" y="565"/>
                      <a:pt x="2" y="565"/>
                      <a:pt x="1" y="565"/>
                    </a:cubicBezTo>
                    <a:cubicBezTo>
                      <a:pt x="3" y="566"/>
                      <a:pt x="3" y="566"/>
                      <a:pt x="3" y="566"/>
                    </a:cubicBezTo>
                    <a:cubicBezTo>
                      <a:pt x="1" y="565"/>
                      <a:pt x="1" y="565"/>
                      <a:pt x="1" y="565"/>
                    </a:cubicBezTo>
                    <a:cubicBezTo>
                      <a:pt x="1" y="566"/>
                      <a:pt x="1" y="566"/>
                      <a:pt x="1" y="566"/>
                    </a:cubicBezTo>
                    <a:cubicBezTo>
                      <a:pt x="1" y="567"/>
                      <a:pt x="1" y="567"/>
                      <a:pt x="1" y="567"/>
                    </a:cubicBezTo>
                    <a:cubicBezTo>
                      <a:pt x="2" y="567"/>
                      <a:pt x="2" y="567"/>
                      <a:pt x="2" y="567"/>
                    </a:cubicBezTo>
                    <a:cubicBezTo>
                      <a:pt x="2" y="568"/>
                      <a:pt x="3" y="568"/>
                      <a:pt x="5" y="569"/>
                    </a:cubicBezTo>
                    <a:cubicBezTo>
                      <a:pt x="10" y="572"/>
                      <a:pt x="20" y="578"/>
                      <a:pt x="28" y="583"/>
                    </a:cubicBezTo>
                    <a:cubicBezTo>
                      <a:pt x="32" y="586"/>
                      <a:pt x="36" y="588"/>
                      <a:pt x="39" y="590"/>
                    </a:cubicBezTo>
                    <a:cubicBezTo>
                      <a:pt x="41" y="591"/>
                      <a:pt x="42" y="592"/>
                      <a:pt x="43" y="592"/>
                    </a:cubicBezTo>
                    <a:cubicBezTo>
                      <a:pt x="43" y="593"/>
                      <a:pt x="43" y="593"/>
                      <a:pt x="43" y="593"/>
                    </a:cubicBezTo>
                    <a:cubicBezTo>
                      <a:pt x="44" y="593"/>
                      <a:pt x="44" y="593"/>
                      <a:pt x="44" y="593"/>
                    </a:cubicBezTo>
                    <a:cubicBezTo>
                      <a:pt x="44" y="593"/>
                      <a:pt x="44" y="593"/>
                      <a:pt x="44" y="593"/>
                    </a:cubicBezTo>
                    <a:cubicBezTo>
                      <a:pt x="44" y="592"/>
                      <a:pt x="44" y="592"/>
                      <a:pt x="44" y="592"/>
                    </a:cubicBezTo>
                    <a:cubicBezTo>
                      <a:pt x="43" y="593"/>
                      <a:pt x="43" y="593"/>
                      <a:pt x="43" y="593"/>
                    </a:cubicBezTo>
                    <a:cubicBezTo>
                      <a:pt x="44" y="593"/>
                      <a:pt x="44" y="593"/>
                      <a:pt x="44" y="593"/>
                    </a:cubicBezTo>
                    <a:cubicBezTo>
                      <a:pt x="44" y="592"/>
                      <a:pt x="44" y="592"/>
                      <a:pt x="44" y="592"/>
                    </a:cubicBezTo>
                    <a:cubicBezTo>
                      <a:pt x="43" y="593"/>
                      <a:pt x="43" y="593"/>
                      <a:pt x="43" y="593"/>
                    </a:cubicBezTo>
                    <a:cubicBezTo>
                      <a:pt x="45" y="592"/>
                      <a:pt x="45" y="592"/>
                      <a:pt x="45" y="592"/>
                    </a:cubicBezTo>
                    <a:cubicBezTo>
                      <a:pt x="43" y="592"/>
                      <a:pt x="43" y="592"/>
                      <a:pt x="43" y="592"/>
                    </a:cubicBezTo>
                    <a:cubicBezTo>
                      <a:pt x="43" y="593"/>
                      <a:pt x="43" y="593"/>
                      <a:pt x="43" y="593"/>
                    </a:cubicBezTo>
                    <a:cubicBezTo>
                      <a:pt x="45" y="592"/>
                      <a:pt x="45" y="592"/>
                      <a:pt x="45" y="592"/>
                    </a:cubicBezTo>
                    <a:cubicBezTo>
                      <a:pt x="43" y="592"/>
                      <a:pt x="43" y="592"/>
                      <a:pt x="43" y="592"/>
                    </a:cubicBezTo>
                    <a:cubicBezTo>
                      <a:pt x="45" y="592"/>
                      <a:pt x="45" y="592"/>
                      <a:pt x="45" y="592"/>
                    </a:cubicBezTo>
                    <a:cubicBezTo>
                      <a:pt x="43" y="591"/>
                      <a:pt x="43" y="591"/>
                      <a:pt x="43" y="591"/>
                    </a:cubicBezTo>
                    <a:cubicBezTo>
                      <a:pt x="43" y="592"/>
                      <a:pt x="43" y="592"/>
                      <a:pt x="43" y="592"/>
                    </a:cubicBezTo>
                    <a:cubicBezTo>
                      <a:pt x="45" y="592"/>
                      <a:pt x="45" y="592"/>
                      <a:pt x="45" y="592"/>
                    </a:cubicBezTo>
                    <a:cubicBezTo>
                      <a:pt x="43" y="591"/>
                      <a:pt x="43" y="591"/>
                      <a:pt x="43" y="591"/>
                    </a:cubicBezTo>
                    <a:cubicBezTo>
                      <a:pt x="45" y="592"/>
                      <a:pt x="45" y="592"/>
                      <a:pt x="45" y="592"/>
                    </a:cubicBezTo>
                    <a:cubicBezTo>
                      <a:pt x="44" y="591"/>
                      <a:pt x="44" y="591"/>
                      <a:pt x="44" y="591"/>
                    </a:cubicBezTo>
                    <a:cubicBezTo>
                      <a:pt x="45" y="592"/>
                      <a:pt x="45" y="592"/>
                      <a:pt x="45" y="592"/>
                    </a:cubicBezTo>
                    <a:cubicBezTo>
                      <a:pt x="44" y="591"/>
                      <a:pt x="44" y="591"/>
                      <a:pt x="44" y="591"/>
                    </a:cubicBezTo>
                    <a:cubicBezTo>
                      <a:pt x="44" y="591"/>
                      <a:pt x="44" y="591"/>
                      <a:pt x="44" y="591"/>
                    </a:cubicBezTo>
                    <a:cubicBezTo>
                      <a:pt x="45" y="592"/>
                      <a:pt x="45" y="592"/>
                      <a:pt x="45" y="592"/>
                    </a:cubicBezTo>
                    <a:cubicBezTo>
                      <a:pt x="44" y="591"/>
                      <a:pt x="44" y="591"/>
                      <a:pt x="44" y="591"/>
                    </a:cubicBezTo>
                    <a:cubicBezTo>
                      <a:pt x="45" y="592"/>
                      <a:pt x="45" y="592"/>
                      <a:pt x="45" y="592"/>
                    </a:cubicBezTo>
                    <a:cubicBezTo>
                      <a:pt x="45" y="591"/>
                      <a:pt x="45" y="591"/>
                      <a:pt x="45" y="591"/>
                    </a:cubicBezTo>
                    <a:cubicBezTo>
                      <a:pt x="44" y="591"/>
                      <a:pt x="44" y="591"/>
                      <a:pt x="44" y="591"/>
                    </a:cubicBezTo>
                    <a:cubicBezTo>
                      <a:pt x="45" y="592"/>
                      <a:pt x="45" y="592"/>
                      <a:pt x="45" y="592"/>
                    </a:cubicBezTo>
                    <a:cubicBezTo>
                      <a:pt x="45" y="591"/>
                      <a:pt x="45" y="591"/>
                      <a:pt x="45" y="591"/>
                    </a:cubicBezTo>
                    <a:cubicBezTo>
                      <a:pt x="45" y="591"/>
                      <a:pt x="45" y="591"/>
                      <a:pt x="45" y="591"/>
                    </a:cubicBezTo>
                    <a:cubicBezTo>
                      <a:pt x="45" y="591"/>
                      <a:pt x="45" y="591"/>
                      <a:pt x="45" y="591"/>
                    </a:cubicBezTo>
                    <a:cubicBezTo>
                      <a:pt x="45" y="591"/>
                      <a:pt x="45" y="591"/>
                      <a:pt x="45" y="591"/>
                    </a:cubicBezTo>
                    <a:cubicBezTo>
                      <a:pt x="45" y="591"/>
                      <a:pt x="45" y="591"/>
                      <a:pt x="45" y="591"/>
                    </a:cubicBezTo>
                    <a:cubicBezTo>
                      <a:pt x="45" y="591"/>
                      <a:pt x="45" y="591"/>
                      <a:pt x="45" y="591"/>
                    </a:cubicBezTo>
                    <a:cubicBezTo>
                      <a:pt x="45" y="591"/>
                      <a:pt x="44" y="590"/>
                      <a:pt x="42" y="590"/>
                    </a:cubicBezTo>
                    <a:cubicBezTo>
                      <a:pt x="38" y="588"/>
                      <a:pt x="28" y="583"/>
                      <a:pt x="20" y="579"/>
                    </a:cubicBezTo>
                    <a:cubicBezTo>
                      <a:pt x="15" y="577"/>
                      <a:pt x="12" y="575"/>
                      <a:pt x="9" y="574"/>
                    </a:cubicBezTo>
                    <a:cubicBezTo>
                      <a:pt x="7" y="573"/>
                      <a:pt x="6" y="573"/>
                      <a:pt x="5" y="572"/>
                    </a:cubicBezTo>
                    <a:cubicBezTo>
                      <a:pt x="5" y="572"/>
                      <a:pt x="4" y="572"/>
                      <a:pt x="4" y="572"/>
                    </a:cubicBezTo>
                    <a:cubicBezTo>
                      <a:pt x="4" y="572"/>
                      <a:pt x="4" y="572"/>
                      <a:pt x="4" y="572"/>
                    </a:cubicBezTo>
                    <a:cubicBezTo>
                      <a:pt x="4" y="571"/>
                      <a:pt x="4" y="571"/>
                      <a:pt x="4" y="571"/>
                    </a:cubicBezTo>
                    <a:cubicBezTo>
                      <a:pt x="4" y="571"/>
                      <a:pt x="4" y="571"/>
                      <a:pt x="4" y="571"/>
                    </a:cubicBezTo>
                    <a:cubicBezTo>
                      <a:pt x="4" y="571"/>
                      <a:pt x="4" y="571"/>
                      <a:pt x="3" y="571"/>
                    </a:cubicBezTo>
                    <a:cubicBezTo>
                      <a:pt x="3" y="571"/>
                      <a:pt x="2" y="572"/>
                      <a:pt x="2" y="572"/>
                    </a:cubicBezTo>
                    <a:cubicBezTo>
                      <a:pt x="2" y="573"/>
                      <a:pt x="2" y="574"/>
                      <a:pt x="2" y="574"/>
                    </a:cubicBezTo>
                    <a:cubicBezTo>
                      <a:pt x="25" y="588"/>
                      <a:pt x="25" y="588"/>
                      <a:pt x="25" y="588"/>
                    </a:cubicBezTo>
                    <a:cubicBezTo>
                      <a:pt x="4" y="579"/>
                      <a:pt x="4" y="579"/>
                      <a:pt x="4" y="579"/>
                    </a:cubicBezTo>
                    <a:cubicBezTo>
                      <a:pt x="3" y="578"/>
                      <a:pt x="2" y="579"/>
                      <a:pt x="2" y="579"/>
                    </a:cubicBezTo>
                    <a:cubicBezTo>
                      <a:pt x="1" y="580"/>
                      <a:pt x="2" y="581"/>
                      <a:pt x="2" y="581"/>
                    </a:cubicBezTo>
                    <a:cubicBezTo>
                      <a:pt x="2" y="581"/>
                      <a:pt x="5" y="583"/>
                      <a:pt x="9" y="585"/>
                    </a:cubicBezTo>
                    <a:cubicBezTo>
                      <a:pt x="15" y="589"/>
                      <a:pt x="24" y="594"/>
                      <a:pt x="31" y="599"/>
                    </a:cubicBezTo>
                    <a:cubicBezTo>
                      <a:pt x="35" y="601"/>
                      <a:pt x="38" y="603"/>
                      <a:pt x="40" y="605"/>
                    </a:cubicBezTo>
                    <a:cubicBezTo>
                      <a:pt x="42" y="605"/>
                      <a:pt x="43" y="606"/>
                      <a:pt x="43" y="607"/>
                    </a:cubicBezTo>
                    <a:cubicBezTo>
                      <a:pt x="44" y="607"/>
                      <a:pt x="44" y="607"/>
                      <a:pt x="44" y="607"/>
                    </a:cubicBezTo>
                    <a:cubicBezTo>
                      <a:pt x="44" y="607"/>
                      <a:pt x="44" y="607"/>
                      <a:pt x="44" y="607"/>
                    </a:cubicBezTo>
                    <a:cubicBezTo>
                      <a:pt x="44" y="607"/>
                      <a:pt x="44" y="607"/>
                      <a:pt x="44" y="607"/>
                    </a:cubicBezTo>
                    <a:cubicBezTo>
                      <a:pt x="45" y="606"/>
                      <a:pt x="45" y="606"/>
                      <a:pt x="45" y="606"/>
                    </a:cubicBezTo>
                    <a:cubicBezTo>
                      <a:pt x="44" y="607"/>
                      <a:pt x="44" y="607"/>
                      <a:pt x="44" y="607"/>
                    </a:cubicBezTo>
                    <a:cubicBezTo>
                      <a:pt x="44" y="607"/>
                      <a:pt x="44" y="607"/>
                      <a:pt x="44" y="607"/>
                    </a:cubicBezTo>
                    <a:cubicBezTo>
                      <a:pt x="45" y="606"/>
                      <a:pt x="45" y="606"/>
                      <a:pt x="45" y="606"/>
                    </a:cubicBezTo>
                    <a:cubicBezTo>
                      <a:pt x="44" y="607"/>
                      <a:pt x="44" y="607"/>
                      <a:pt x="44" y="607"/>
                    </a:cubicBezTo>
                    <a:cubicBezTo>
                      <a:pt x="45" y="606"/>
                      <a:pt x="45" y="606"/>
                      <a:pt x="45" y="606"/>
                    </a:cubicBezTo>
                    <a:cubicBezTo>
                      <a:pt x="44" y="606"/>
                      <a:pt x="44" y="606"/>
                      <a:pt x="44" y="606"/>
                    </a:cubicBezTo>
                    <a:cubicBezTo>
                      <a:pt x="44" y="607"/>
                      <a:pt x="44" y="607"/>
                      <a:pt x="44" y="607"/>
                    </a:cubicBezTo>
                    <a:cubicBezTo>
                      <a:pt x="45" y="606"/>
                      <a:pt x="45" y="606"/>
                      <a:pt x="45" y="606"/>
                    </a:cubicBezTo>
                    <a:cubicBezTo>
                      <a:pt x="44" y="606"/>
                      <a:pt x="44" y="606"/>
                      <a:pt x="44" y="606"/>
                    </a:cubicBezTo>
                    <a:cubicBezTo>
                      <a:pt x="45" y="606"/>
                      <a:pt x="45" y="606"/>
                      <a:pt x="45" y="606"/>
                    </a:cubicBezTo>
                    <a:cubicBezTo>
                      <a:pt x="44" y="606"/>
                      <a:pt x="44" y="606"/>
                      <a:pt x="44" y="606"/>
                    </a:cubicBezTo>
                    <a:cubicBezTo>
                      <a:pt x="44" y="606"/>
                      <a:pt x="44" y="606"/>
                      <a:pt x="44" y="606"/>
                    </a:cubicBezTo>
                    <a:cubicBezTo>
                      <a:pt x="45" y="606"/>
                      <a:pt x="45" y="606"/>
                      <a:pt x="45" y="606"/>
                    </a:cubicBezTo>
                    <a:cubicBezTo>
                      <a:pt x="44" y="606"/>
                      <a:pt x="44" y="606"/>
                      <a:pt x="44" y="606"/>
                    </a:cubicBezTo>
                    <a:cubicBezTo>
                      <a:pt x="45" y="606"/>
                      <a:pt x="45" y="606"/>
                      <a:pt x="45" y="606"/>
                    </a:cubicBezTo>
                    <a:cubicBezTo>
                      <a:pt x="44" y="605"/>
                      <a:pt x="44" y="605"/>
                      <a:pt x="44" y="605"/>
                    </a:cubicBezTo>
                    <a:cubicBezTo>
                      <a:pt x="45" y="606"/>
                      <a:pt x="45" y="606"/>
                      <a:pt x="45" y="606"/>
                    </a:cubicBezTo>
                    <a:cubicBezTo>
                      <a:pt x="45" y="605"/>
                      <a:pt x="45" y="605"/>
                      <a:pt x="45" y="605"/>
                    </a:cubicBezTo>
                    <a:cubicBezTo>
                      <a:pt x="44" y="605"/>
                      <a:pt x="44" y="605"/>
                      <a:pt x="44" y="605"/>
                    </a:cubicBezTo>
                    <a:cubicBezTo>
                      <a:pt x="45" y="606"/>
                      <a:pt x="45" y="606"/>
                      <a:pt x="45" y="606"/>
                    </a:cubicBezTo>
                    <a:cubicBezTo>
                      <a:pt x="45" y="605"/>
                      <a:pt x="45" y="605"/>
                      <a:pt x="45" y="605"/>
                    </a:cubicBezTo>
                    <a:cubicBezTo>
                      <a:pt x="45" y="606"/>
                      <a:pt x="45" y="606"/>
                      <a:pt x="45" y="606"/>
                    </a:cubicBezTo>
                    <a:cubicBezTo>
                      <a:pt x="45" y="605"/>
                      <a:pt x="45" y="605"/>
                      <a:pt x="45" y="605"/>
                    </a:cubicBezTo>
                    <a:cubicBezTo>
                      <a:pt x="45" y="605"/>
                      <a:pt x="45" y="605"/>
                      <a:pt x="45" y="605"/>
                    </a:cubicBezTo>
                    <a:cubicBezTo>
                      <a:pt x="45" y="606"/>
                      <a:pt x="45" y="606"/>
                      <a:pt x="45" y="606"/>
                    </a:cubicBezTo>
                    <a:cubicBezTo>
                      <a:pt x="45" y="605"/>
                      <a:pt x="45" y="605"/>
                      <a:pt x="45" y="605"/>
                    </a:cubicBezTo>
                    <a:cubicBezTo>
                      <a:pt x="45" y="606"/>
                      <a:pt x="45" y="606"/>
                      <a:pt x="45" y="606"/>
                    </a:cubicBezTo>
                    <a:cubicBezTo>
                      <a:pt x="45" y="605"/>
                      <a:pt x="45" y="605"/>
                      <a:pt x="45" y="605"/>
                    </a:cubicBezTo>
                    <a:cubicBezTo>
                      <a:pt x="45" y="605"/>
                      <a:pt x="45" y="605"/>
                      <a:pt x="45" y="605"/>
                    </a:cubicBezTo>
                    <a:cubicBezTo>
                      <a:pt x="45" y="606"/>
                      <a:pt x="45" y="606"/>
                      <a:pt x="45" y="606"/>
                    </a:cubicBezTo>
                    <a:cubicBezTo>
                      <a:pt x="45" y="605"/>
                      <a:pt x="45" y="605"/>
                      <a:pt x="45" y="605"/>
                    </a:cubicBezTo>
                    <a:cubicBezTo>
                      <a:pt x="45" y="605"/>
                      <a:pt x="45" y="605"/>
                      <a:pt x="45" y="605"/>
                    </a:cubicBezTo>
                    <a:cubicBezTo>
                      <a:pt x="41" y="603"/>
                      <a:pt x="32" y="599"/>
                      <a:pt x="23" y="595"/>
                    </a:cubicBezTo>
                    <a:cubicBezTo>
                      <a:pt x="18" y="592"/>
                      <a:pt x="14" y="590"/>
                      <a:pt x="10" y="589"/>
                    </a:cubicBezTo>
                    <a:cubicBezTo>
                      <a:pt x="9" y="588"/>
                      <a:pt x="7" y="587"/>
                      <a:pt x="6" y="587"/>
                    </a:cubicBezTo>
                    <a:cubicBezTo>
                      <a:pt x="6" y="587"/>
                      <a:pt x="5" y="587"/>
                      <a:pt x="5" y="586"/>
                    </a:cubicBezTo>
                    <a:cubicBezTo>
                      <a:pt x="4" y="586"/>
                      <a:pt x="4" y="586"/>
                      <a:pt x="4" y="586"/>
                    </a:cubicBezTo>
                    <a:cubicBezTo>
                      <a:pt x="4" y="586"/>
                      <a:pt x="4" y="586"/>
                      <a:pt x="4" y="586"/>
                    </a:cubicBezTo>
                    <a:cubicBezTo>
                      <a:pt x="3" y="586"/>
                      <a:pt x="3" y="586"/>
                      <a:pt x="3" y="586"/>
                    </a:cubicBezTo>
                    <a:cubicBezTo>
                      <a:pt x="3" y="586"/>
                      <a:pt x="3" y="586"/>
                      <a:pt x="2" y="587"/>
                    </a:cubicBezTo>
                    <a:cubicBezTo>
                      <a:pt x="4" y="588"/>
                      <a:pt x="4" y="588"/>
                      <a:pt x="4" y="588"/>
                    </a:cubicBezTo>
                    <a:cubicBezTo>
                      <a:pt x="2" y="587"/>
                      <a:pt x="2" y="587"/>
                      <a:pt x="2" y="587"/>
                    </a:cubicBezTo>
                    <a:cubicBezTo>
                      <a:pt x="2" y="588"/>
                      <a:pt x="2" y="588"/>
                      <a:pt x="2" y="588"/>
                    </a:cubicBezTo>
                    <a:cubicBezTo>
                      <a:pt x="2" y="588"/>
                      <a:pt x="2" y="589"/>
                      <a:pt x="2" y="589"/>
                    </a:cubicBezTo>
                    <a:cubicBezTo>
                      <a:pt x="3" y="589"/>
                      <a:pt x="3" y="590"/>
                      <a:pt x="4" y="590"/>
                    </a:cubicBezTo>
                    <a:cubicBezTo>
                      <a:pt x="5" y="591"/>
                      <a:pt x="8" y="593"/>
                      <a:pt x="12" y="596"/>
                    </a:cubicBezTo>
                    <a:cubicBezTo>
                      <a:pt x="24" y="603"/>
                      <a:pt x="43" y="614"/>
                      <a:pt x="43" y="614"/>
                    </a:cubicBezTo>
                    <a:cubicBezTo>
                      <a:pt x="44" y="613"/>
                      <a:pt x="44" y="613"/>
                      <a:pt x="44" y="613"/>
                    </a:cubicBezTo>
                    <a:cubicBezTo>
                      <a:pt x="43" y="612"/>
                      <a:pt x="43" y="612"/>
                      <a:pt x="43" y="612"/>
                    </a:cubicBezTo>
                    <a:cubicBezTo>
                      <a:pt x="44" y="613"/>
                      <a:pt x="44" y="613"/>
                      <a:pt x="44" y="613"/>
                    </a:cubicBezTo>
                    <a:cubicBezTo>
                      <a:pt x="44" y="612"/>
                      <a:pt x="44" y="612"/>
                      <a:pt x="44" y="612"/>
                    </a:cubicBezTo>
                    <a:cubicBezTo>
                      <a:pt x="43" y="612"/>
                      <a:pt x="43" y="612"/>
                      <a:pt x="43" y="612"/>
                    </a:cubicBezTo>
                    <a:cubicBezTo>
                      <a:pt x="44" y="613"/>
                      <a:pt x="44" y="613"/>
                      <a:pt x="44" y="613"/>
                    </a:cubicBezTo>
                    <a:cubicBezTo>
                      <a:pt x="44" y="612"/>
                      <a:pt x="44" y="612"/>
                      <a:pt x="44" y="612"/>
                    </a:cubicBezTo>
                    <a:cubicBezTo>
                      <a:pt x="44" y="613"/>
                      <a:pt x="44" y="613"/>
                      <a:pt x="44" y="613"/>
                    </a:cubicBezTo>
                    <a:cubicBezTo>
                      <a:pt x="44" y="611"/>
                      <a:pt x="44" y="611"/>
                      <a:pt x="44" y="611"/>
                    </a:cubicBezTo>
                    <a:cubicBezTo>
                      <a:pt x="44" y="612"/>
                      <a:pt x="44" y="612"/>
                      <a:pt x="44" y="612"/>
                    </a:cubicBezTo>
                    <a:cubicBezTo>
                      <a:pt x="44" y="613"/>
                      <a:pt x="44" y="613"/>
                      <a:pt x="44" y="613"/>
                    </a:cubicBezTo>
                    <a:cubicBezTo>
                      <a:pt x="44" y="611"/>
                      <a:pt x="44" y="611"/>
                      <a:pt x="44" y="611"/>
                    </a:cubicBezTo>
                    <a:cubicBezTo>
                      <a:pt x="44" y="612"/>
                      <a:pt x="44" y="612"/>
                      <a:pt x="44" y="612"/>
                    </a:cubicBezTo>
                    <a:cubicBezTo>
                      <a:pt x="44" y="611"/>
                      <a:pt x="44" y="611"/>
                      <a:pt x="44" y="611"/>
                    </a:cubicBezTo>
                    <a:cubicBezTo>
                      <a:pt x="44" y="611"/>
                      <a:pt x="44" y="611"/>
                      <a:pt x="44" y="611"/>
                    </a:cubicBezTo>
                    <a:cubicBezTo>
                      <a:pt x="44" y="612"/>
                      <a:pt x="44" y="612"/>
                      <a:pt x="44" y="612"/>
                    </a:cubicBezTo>
                    <a:cubicBezTo>
                      <a:pt x="44" y="611"/>
                      <a:pt x="44" y="611"/>
                      <a:pt x="44" y="611"/>
                    </a:cubicBezTo>
                    <a:cubicBezTo>
                      <a:pt x="44" y="611"/>
                      <a:pt x="44" y="611"/>
                      <a:pt x="43" y="611"/>
                    </a:cubicBezTo>
                    <a:cubicBezTo>
                      <a:pt x="40" y="610"/>
                      <a:pt x="31" y="605"/>
                      <a:pt x="22" y="601"/>
                    </a:cubicBezTo>
                    <a:cubicBezTo>
                      <a:pt x="17" y="598"/>
                      <a:pt x="13" y="596"/>
                      <a:pt x="10" y="595"/>
                    </a:cubicBezTo>
                    <a:cubicBezTo>
                      <a:pt x="8" y="594"/>
                      <a:pt x="7" y="593"/>
                      <a:pt x="6" y="593"/>
                    </a:cubicBezTo>
                    <a:cubicBezTo>
                      <a:pt x="5" y="593"/>
                      <a:pt x="5" y="592"/>
                      <a:pt x="4" y="592"/>
                    </a:cubicBezTo>
                    <a:cubicBezTo>
                      <a:pt x="4" y="592"/>
                      <a:pt x="4" y="592"/>
                      <a:pt x="4" y="592"/>
                    </a:cubicBezTo>
                    <a:cubicBezTo>
                      <a:pt x="4" y="592"/>
                      <a:pt x="4" y="592"/>
                      <a:pt x="4" y="592"/>
                    </a:cubicBezTo>
                    <a:cubicBezTo>
                      <a:pt x="4" y="592"/>
                      <a:pt x="4" y="592"/>
                      <a:pt x="3" y="592"/>
                    </a:cubicBezTo>
                    <a:cubicBezTo>
                      <a:pt x="3" y="592"/>
                      <a:pt x="3" y="592"/>
                      <a:pt x="2" y="593"/>
                    </a:cubicBezTo>
                    <a:cubicBezTo>
                      <a:pt x="2" y="593"/>
                      <a:pt x="2" y="594"/>
                      <a:pt x="3" y="595"/>
                    </a:cubicBezTo>
                    <a:cubicBezTo>
                      <a:pt x="22" y="607"/>
                      <a:pt x="22" y="607"/>
                      <a:pt x="22" y="607"/>
                    </a:cubicBezTo>
                    <a:cubicBezTo>
                      <a:pt x="3" y="598"/>
                      <a:pt x="3" y="598"/>
                      <a:pt x="3" y="598"/>
                    </a:cubicBezTo>
                    <a:cubicBezTo>
                      <a:pt x="3" y="598"/>
                      <a:pt x="2" y="598"/>
                      <a:pt x="2" y="599"/>
                    </a:cubicBezTo>
                    <a:cubicBezTo>
                      <a:pt x="1" y="599"/>
                      <a:pt x="1" y="600"/>
                      <a:pt x="2" y="601"/>
                    </a:cubicBezTo>
                    <a:cubicBezTo>
                      <a:pt x="25" y="615"/>
                      <a:pt x="25" y="615"/>
                      <a:pt x="25" y="615"/>
                    </a:cubicBezTo>
                    <a:cubicBezTo>
                      <a:pt x="3" y="605"/>
                      <a:pt x="3" y="605"/>
                      <a:pt x="3" y="605"/>
                    </a:cubicBezTo>
                    <a:cubicBezTo>
                      <a:pt x="2" y="604"/>
                      <a:pt x="1" y="605"/>
                      <a:pt x="1" y="605"/>
                    </a:cubicBezTo>
                    <a:cubicBezTo>
                      <a:pt x="0" y="606"/>
                      <a:pt x="1" y="607"/>
                      <a:pt x="1" y="607"/>
                    </a:cubicBezTo>
                    <a:cubicBezTo>
                      <a:pt x="43" y="633"/>
                      <a:pt x="43" y="633"/>
                      <a:pt x="43" y="633"/>
                    </a:cubicBezTo>
                    <a:cubicBezTo>
                      <a:pt x="44" y="632"/>
                      <a:pt x="44" y="632"/>
                      <a:pt x="44" y="632"/>
                    </a:cubicBezTo>
                    <a:cubicBezTo>
                      <a:pt x="43" y="631"/>
                      <a:pt x="43" y="631"/>
                      <a:pt x="43" y="631"/>
                    </a:cubicBezTo>
                    <a:cubicBezTo>
                      <a:pt x="44" y="632"/>
                      <a:pt x="44" y="632"/>
                      <a:pt x="44" y="632"/>
                    </a:cubicBezTo>
                    <a:cubicBezTo>
                      <a:pt x="44" y="631"/>
                      <a:pt x="44" y="631"/>
                      <a:pt x="44" y="631"/>
                    </a:cubicBezTo>
                    <a:cubicBezTo>
                      <a:pt x="43" y="631"/>
                      <a:pt x="43" y="631"/>
                      <a:pt x="43" y="631"/>
                    </a:cubicBezTo>
                    <a:cubicBezTo>
                      <a:pt x="44" y="632"/>
                      <a:pt x="44" y="632"/>
                      <a:pt x="44" y="632"/>
                    </a:cubicBezTo>
                    <a:cubicBezTo>
                      <a:pt x="44" y="631"/>
                      <a:pt x="44" y="631"/>
                      <a:pt x="44" y="631"/>
                    </a:cubicBezTo>
                    <a:cubicBezTo>
                      <a:pt x="44" y="632"/>
                      <a:pt x="44" y="632"/>
                      <a:pt x="44" y="632"/>
                    </a:cubicBezTo>
                    <a:cubicBezTo>
                      <a:pt x="44" y="631"/>
                      <a:pt x="44" y="631"/>
                      <a:pt x="44" y="631"/>
                    </a:cubicBezTo>
                    <a:cubicBezTo>
                      <a:pt x="44" y="631"/>
                      <a:pt x="44" y="631"/>
                      <a:pt x="44" y="631"/>
                    </a:cubicBezTo>
                    <a:cubicBezTo>
                      <a:pt x="44" y="632"/>
                      <a:pt x="44" y="632"/>
                      <a:pt x="44" y="632"/>
                    </a:cubicBezTo>
                    <a:cubicBezTo>
                      <a:pt x="44" y="631"/>
                      <a:pt x="44" y="631"/>
                      <a:pt x="44" y="631"/>
                    </a:cubicBezTo>
                    <a:cubicBezTo>
                      <a:pt x="44" y="631"/>
                      <a:pt x="44" y="631"/>
                      <a:pt x="44" y="631"/>
                    </a:cubicBezTo>
                    <a:cubicBezTo>
                      <a:pt x="44" y="631"/>
                      <a:pt x="44" y="631"/>
                      <a:pt x="44" y="631"/>
                    </a:cubicBezTo>
                    <a:cubicBezTo>
                      <a:pt x="44" y="631"/>
                      <a:pt x="44" y="631"/>
                      <a:pt x="44" y="631"/>
                    </a:cubicBezTo>
                    <a:cubicBezTo>
                      <a:pt x="44" y="631"/>
                      <a:pt x="44" y="631"/>
                      <a:pt x="44" y="631"/>
                    </a:cubicBezTo>
                    <a:cubicBezTo>
                      <a:pt x="44" y="631"/>
                      <a:pt x="44" y="631"/>
                      <a:pt x="44" y="631"/>
                    </a:cubicBezTo>
                    <a:cubicBezTo>
                      <a:pt x="44" y="631"/>
                      <a:pt x="43" y="630"/>
                      <a:pt x="42" y="630"/>
                    </a:cubicBezTo>
                    <a:cubicBezTo>
                      <a:pt x="37" y="628"/>
                      <a:pt x="28" y="623"/>
                      <a:pt x="19" y="619"/>
                    </a:cubicBezTo>
                    <a:cubicBezTo>
                      <a:pt x="15" y="617"/>
                      <a:pt x="11" y="615"/>
                      <a:pt x="9" y="614"/>
                    </a:cubicBezTo>
                    <a:cubicBezTo>
                      <a:pt x="6" y="612"/>
                      <a:pt x="4" y="611"/>
                      <a:pt x="4" y="611"/>
                    </a:cubicBezTo>
                    <a:cubicBezTo>
                      <a:pt x="3" y="611"/>
                      <a:pt x="3" y="611"/>
                      <a:pt x="2" y="612"/>
                    </a:cubicBezTo>
                    <a:cubicBezTo>
                      <a:pt x="2" y="612"/>
                      <a:pt x="2" y="612"/>
                      <a:pt x="2" y="613"/>
                    </a:cubicBezTo>
                    <a:cubicBezTo>
                      <a:pt x="2" y="613"/>
                      <a:pt x="2" y="613"/>
                      <a:pt x="2" y="613"/>
                    </a:cubicBezTo>
                    <a:cubicBezTo>
                      <a:pt x="2" y="614"/>
                      <a:pt x="2" y="614"/>
                      <a:pt x="3" y="614"/>
                    </a:cubicBezTo>
                    <a:cubicBezTo>
                      <a:pt x="3" y="614"/>
                      <a:pt x="4" y="615"/>
                      <a:pt x="5" y="616"/>
                    </a:cubicBezTo>
                    <a:cubicBezTo>
                      <a:pt x="10" y="619"/>
                      <a:pt x="20" y="624"/>
                      <a:pt x="28" y="630"/>
                    </a:cubicBezTo>
                    <a:cubicBezTo>
                      <a:pt x="33" y="632"/>
                      <a:pt x="37" y="635"/>
                      <a:pt x="40" y="636"/>
                    </a:cubicBezTo>
                    <a:cubicBezTo>
                      <a:pt x="41" y="637"/>
                      <a:pt x="42" y="638"/>
                      <a:pt x="43" y="639"/>
                    </a:cubicBezTo>
                    <a:cubicBezTo>
                      <a:pt x="43" y="639"/>
                      <a:pt x="44" y="639"/>
                      <a:pt x="44" y="639"/>
                    </a:cubicBezTo>
                    <a:cubicBezTo>
                      <a:pt x="44" y="639"/>
                      <a:pt x="44" y="639"/>
                      <a:pt x="44" y="639"/>
                    </a:cubicBezTo>
                    <a:cubicBezTo>
                      <a:pt x="44" y="639"/>
                      <a:pt x="44" y="639"/>
                      <a:pt x="44" y="639"/>
                    </a:cubicBezTo>
                    <a:cubicBezTo>
                      <a:pt x="45" y="639"/>
                      <a:pt x="45" y="639"/>
                      <a:pt x="45" y="639"/>
                    </a:cubicBezTo>
                    <a:cubicBezTo>
                      <a:pt x="44" y="639"/>
                      <a:pt x="44" y="639"/>
                      <a:pt x="44" y="639"/>
                    </a:cubicBezTo>
                    <a:cubicBezTo>
                      <a:pt x="44" y="639"/>
                      <a:pt x="44" y="639"/>
                      <a:pt x="44" y="639"/>
                    </a:cubicBezTo>
                    <a:cubicBezTo>
                      <a:pt x="45" y="639"/>
                      <a:pt x="45" y="639"/>
                      <a:pt x="45" y="639"/>
                    </a:cubicBezTo>
                    <a:cubicBezTo>
                      <a:pt x="44" y="639"/>
                      <a:pt x="44" y="639"/>
                      <a:pt x="44" y="639"/>
                    </a:cubicBezTo>
                    <a:cubicBezTo>
                      <a:pt x="45" y="639"/>
                      <a:pt x="45" y="639"/>
                      <a:pt x="45" y="639"/>
                    </a:cubicBezTo>
                    <a:cubicBezTo>
                      <a:pt x="44" y="638"/>
                      <a:pt x="44" y="638"/>
                      <a:pt x="44" y="638"/>
                    </a:cubicBezTo>
                    <a:cubicBezTo>
                      <a:pt x="44" y="639"/>
                      <a:pt x="44" y="639"/>
                      <a:pt x="44" y="639"/>
                    </a:cubicBezTo>
                    <a:cubicBezTo>
                      <a:pt x="45" y="639"/>
                      <a:pt x="45" y="639"/>
                      <a:pt x="45" y="639"/>
                    </a:cubicBezTo>
                    <a:cubicBezTo>
                      <a:pt x="44" y="638"/>
                      <a:pt x="44" y="638"/>
                      <a:pt x="44" y="638"/>
                    </a:cubicBezTo>
                    <a:cubicBezTo>
                      <a:pt x="45" y="639"/>
                      <a:pt x="45" y="639"/>
                      <a:pt x="45" y="639"/>
                    </a:cubicBezTo>
                    <a:cubicBezTo>
                      <a:pt x="46" y="637"/>
                      <a:pt x="46" y="637"/>
                      <a:pt x="46" y="637"/>
                    </a:cubicBezTo>
                    <a:cubicBezTo>
                      <a:pt x="46" y="637"/>
                      <a:pt x="36" y="632"/>
                      <a:pt x="25" y="627"/>
                    </a:cubicBezTo>
                    <a:cubicBezTo>
                      <a:pt x="20" y="625"/>
                      <a:pt x="14" y="623"/>
                      <a:pt x="10" y="621"/>
                    </a:cubicBezTo>
                    <a:cubicBezTo>
                      <a:pt x="8" y="620"/>
                      <a:pt x="6" y="619"/>
                      <a:pt x="5" y="618"/>
                    </a:cubicBezTo>
                    <a:cubicBezTo>
                      <a:pt x="4" y="618"/>
                      <a:pt x="4" y="618"/>
                      <a:pt x="3" y="618"/>
                    </a:cubicBezTo>
                    <a:cubicBezTo>
                      <a:pt x="3" y="618"/>
                      <a:pt x="3" y="618"/>
                      <a:pt x="3" y="618"/>
                    </a:cubicBezTo>
                    <a:cubicBezTo>
                      <a:pt x="2" y="617"/>
                      <a:pt x="2" y="617"/>
                      <a:pt x="2" y="617"/>
                    </a:cubicBezTo>
                    <a:cubicBezTo>
                      <a:pt x="2" y="617"/>
                      <a:pt x="2" y="617"/>
                      <a:pt x="2" y="617"/>
                    </a:cubicBezTo>
                    <a:cubicBezTo>
                      <a:pt x="1" y="618"/>
                      <a:pt x="1" y="618"/>
                      <a:pt x="1" y="618"/>
                    </a:cubicBezTo>
                    <a:cubicBezTo>
                      <a:pt x="0" y="619"/>
                      <a:pt x="1" y="620"/>
                      <a:pt x="1" y="620"/>
                    </a:cubicBezTo>
                    <a:cubicBezTo>
                      <a:pt x="45" y="647"/>
                      <a:pt x="45" y="647"/>
                      <a:pt x="45" y="647"/>
                    </a:cubicBezTo>
                    <a:cubicBezTo>
                      <a:pt x="45" y="646"/>
                      <a:pt x="45" y="646"/>
                      <a:pt x="45" y="646"/>
                    </a:cubicBezTo>
                    <a:cubicBezTo>
                      <a:pt x="44" y="645"/>
                      <a:pt x="44" y="645"/>
                      <a:pt x="44" y="645"/>
                    </a:cubicBezTo>
                    <a:cubicBezTo>
                      <a:pt x="45" y="646"/>
                      <a:pt x="45" y="646"/>
                      <a:pt x="45" y="646"/>
                    </a:cubicBezTo>
                    <a:cubicBezTo>
                      <a:pt x="45" y="645"/>
                      <a:pt x="45" y="645"/>
                      <a:pt x="45" y="645"/>
                    </a:cubicBezTo>
                    <a:cubicBezTo>
                      <a:pt x="45" y="645"/>
                      <a:pt x="44" y="645"/>
                      <a:pt x="44" y="645"/>
                    </a:cubicBezTo>
                    <a:cubicBezTo>
                      <a:pt x="45" y="646"/>
                      <a:pt x="45" y="646"/>
                      <a:pt x="45" y="646"/>
                    </a:cubicBezTo>
                    <a:cubicBezTo>
                      <a:pt x="45" y="645"/>
                      <a:pt x="45" y="645"/>
                      <a:pt x="45" y="645"/>
                    </a:cubicBezTo>
                    <a:cubicBezTo>
                      <a:pt x="45" y="646"/>
                      <a:pt x="45" y="646"/>
                      <a:pt x="45" y="646"/>
                    </a:cubicBezTo>
                    <a:cubicBezTo>
                      <a:pt x="45" y="645"/>
                      <a:pt x="45" y="645"/>
                      <a:pt x="45" y="645"/>
                    </a:cubicBezTo>
                    <a:cubicBezTo>
                      <a:pt x="45" y="645"/>
                      <a:pt x="45" y="645"/>
                      <a:pt x="45" y="645"/>
                    </a:cubicBezTo>
                    <a:cubicBezTo>
                      <a:pt x="45" y="646"/>
                      <a:pt x="45" y="646"/>
                      <a:pt x="45" y="646"/>
                    </a:cubicBezTo>
                    <a:cubicBezTo>
                      <a:pt x="45" y="645"/>
                      <a:pt x="45" y="645"/>
                      <a:pt x="45" y="645"/>
                    </a:cubicBezTo>
                    <a:cubicBezTo>
                      <a:pt x="45" y="645"/>
                      <a:pt x="45" y="645"/>
                      <a:pt x="45" y="645"/>
                    </a:cubicBezTo>
                    <a:cubicBezTo>
                      <a:pt x="45" y="645"/>
                      <a:pt x="45" y="645"/>
                      <a:pt x="45" y="645"/>
                    </a:cubicBezTo>
                    <a:cubicBezTo>
                      <a:pt x="45" y="645"/>
                      <a:pt x="45" y="645"/>
                      <a:pt x="45" y="645"/>
                    </a:cubicBezTo>
                    <a:cubicBezTo>
                      <a:pt x="45" y="645"/>
                      <a:pt x="45" y="645"/>
                      <a:pt x="45" y="645"/>
                    </a:cubicBezTo>
                    <a:cubicBezTo>
                      <a:pt x="45" y="645"/>
                      <a:pt x="45" y="645"/>
                      <a:pt x="45" y="645"/>
                    </a:cubicBezTo>
                    <a:cubicBezTo>
                      <a:pt x="45" y="645"/>
                      <a:pt x="44" y="644"/>
                      <a:pt x="43" y="644"/>
                    </a:cubicBezTo>
                    <a:cubicBezTo>
                      <a:pt x="38" y="642"/>
                      <a:pt x="28" y="637"/>
                      <a:pt x="19" y="633"/>
                    </a:cubicBezTo>
                    <a:cubicBezTo>
                      <a:pt x="15" y="631"/>
                      <a:pt x="11" y="629"/>
                      <a:pt x="8" y="627"/>
                    </a:cubicBezTo>
                    <a:cubicBezTo>
                      <a:pt x="5" y="626"/>
                      <a:pt x="3" y="625"/>
                      <a:pt x="3" y="625"/>
                    </a:cubicBezTo>
                    <a:cubicBezTo>
                      <a:pt x="3" y="625"/>
                      <a:pt x="2" y="625"/>
                      <a:pt x="1" y="626"/>
                    </a:cubicBezTo>
                    <a:cubicBezTo>
                      <a:pt x="1" y="627"/>
                      <a:pt x="1" y="627"/>
                      <a:pt x="1" y="627"/>
                    </a:cubicBezTo>
                    <a:cubicBezTo>
                      <a:pt x="1" y="627"/>
                      <a:pt x="1" y="627"/>
                      <a:pt x="2" y="628"/>
                    </a:cubicBezTo>
                    <a:cubicBezTo>
                      <a:pt x="2" y="628"/>
                      <a:pt x="2" y="628"/>
                      <a:pt x="3" y="629"/>
                    </a:cubicBezTo>
                    <a:cubicBezTo>
                      <a:pt x="4" y="630"/>
                      <a:pt x="8" y="632"/>
                      <a:pt x="12" y="634"/>
                    </a:cubicBezTo>
                    <a:cubicBezTo>
                      <a:pt x="18" y="638"/>
                      <a:pt x="26" y="643"/>
                      <a:pt x="32" y="646"/>
                    </a:cubicBezTo>
                    <a:cubicBezTo>
                      <a:pt x="35" y="648"/>
                      <a:pt x="38" y="650"/>
                      <a:pt x="40" y="651"/>
                    </a:cubicBezTo>
                    <a:cubicBezTo>
                      <a:pt x="41" y="652"/>
                      <a:pt x="42" y="652"/>
                      <a:pt x="42" y="653"/>
                    </a:cubicBezTo>
                    <a:cubicBezTo>
                      <a:pt x="43" y="653"/>
                      <a:pt x="43" y="653"/>
                      <a:pt x="43" y="653"/>
                    </a:cubicBezTo>
                    <a:cubicBezTo>
                      <a:pt x="43" y="653"/>
                      <a:pt x="43" y="653"/>
                      <a:pt x="43" y="653"/>
                    </a:cubicBezTo>
                    <a:cubicBezTo>
                      <a:pt x="43" y="652"/>
                      <a:pt x="43" y="652"/>
                      <a:pt x="43" y="652"/>
                    </a:cubicBezTo>
                    <a:cubicBezTo>
                      <a:pt x="42" y="653"/>
                      <a:pt x="42" y="653"/>
                      <a:pt x="42" y="653"/>
                    </a:cubicBezTo>
                    <a:cubicBezTo>
                      <a:pt x="43" y="653"/>
                      <a:pt x="43" y="653"/>
                      <a:pt x="43" y="653"/>
                    </a:cubicBezTo>
                    <a:cubicBezTo>
                      <a:pt x="43" y="652"/>
                      <a:pt x="43" y="652"/>
                      <a:pt x="43" y="652"/>
                    </a:cubicBezTo>
                    <a:cubicBezTo>
                      <a:pt x="42" y="653"/>
                      <a:pt x="42" y="653"/>
                      <a:pt x="42" y="653"/>
                    </a:cubicBezTo>
                    <a:cubicBezTo>
                      <a:pt x="44" y="652"/>
                      <a:pt x="44" y="652"/>
                      <a:pt x="44" y="652"/>
                    </a:cubicBezTo>
                    <a:cubicBezTo>
                      <a:pt x="42" y="652"/>
                      <a:pt x="42" y="652"/>
                      <a:pt x="42" y="652"/>
                    </a:cubicBezTo>
                    <a:cubicBezTo>
                      <a:pt x="42" y="653"/>
                      <a:pt x="42" y="653"/>
                      <a:pt x="42" y="653"/>
                    </a:cubicBezTo>
                    <a:cubicBezTo>
                      <a:pt x="44" y="652"/>
                      <a:pt x="44" y="652"/>
                      <a:pt x="44" y="652"/>
                    </a:cubicBezTo>
                    <a:cubicBezTo>
                      <a:pt x="42" y="652"/>
                      <a:pt x="42" y="652"/>
                      <a:pt x="42" y="652"/>
                    </a:cubicBezTo>
                    <a:cubicBezTo>
                      <a:pt x="44" y="652"/>
                      <a:pt x="44" y="652"/>
                      <a:pt x="44" y="652"/>
                    </a:cubicBezTo>
                    <a:cubicBezTo>
                      <a:pt x="43" y="651"/>
                      <a:pt x="43" y="651"/>
                      <a:pt x="43" y="651"/>
                    </a:cubicBezTo>
                    <a:cubicBezTo>
                      <a:pt x="42" y="652"/>
                      <a:pt x="42" y="652"/>
                      <a:pt x="42" y="652"/>
                    </a:cubicBezTo>
                    <a:cubicBezTo>
                      <a:pt x="44" y="652"/>
                      <a:pt x="44" y="652"/>
                      <a:pt x="44" y="652"/>
                    </a:cubicBezTo>
                    <a:cubicBezTo>
                      <a:pt x="43" y="651"/>
                      <a:pt x="43" y="651"/>
                      <a:pt x="43" y="651"/>
                    </a:cubicBezTo>
                    <a:cubicBezTo>
                      <a:pt x="44" y="652"/>
                      <a:pt x="44" y="652"/>
                      <a:pt x="44" y="652"/>
                    </a:cubicBezTo>
                    <a:cubicBezTo>
                      <a:pt x="44" y="651"/>
                      <a:pt x="44" y="651"/>
                      <a:pt x="44" y="651"/>
                    </a:cubicBezTo>
                    <a:cubicBezTo>
                      <a:pt x="4" y="633"/>
                      <a:pt x="4" y="633"/>
                      <a:pt x="4" y="633"/>
                    </a:cubicBezTo>
                    <a:cubicBezTo>
                      <a:pt x="3" y="633"/>
                      <a:pt x="2" y="633"/>
                      <a:pt x="2" y="634"/>
                    </a:cubicBezTo>
                    <a:cubicBezTo>
                      <a:pt x="2" y="634"/>
                      <a:pt x="2" y="634"/>
                      <a:pt x="2" y="634"/>
                    </a:cubicBezTo>
                    <a:cubicBezTo>
                      <a:pt x="2" y="635"/>
                      <a:pt x="2" y="635"/>
                      <a:pt x="2" y="635"/>
                    </a:cubicBezTo>
                    <a:cubicBezTo>
                      <a:pt x="2" y="636"/>
                      <a:pt x="2" y="636"/>
                      <a:pt x="2" y="636"/>
                    </a:cubicBezTo>
                    <a:cubicBezTo>
                      <a:pt x="3" y="636"/>
                      <a:pt x="4" y="637"/>
                      <a:pt x="5" y="638"/>
                    </a:cubicBezTo>
                    <a:cubicBezTo>
                      <a:pt x="15" y="645"/>
                      <a:pt x="44" y="662"/>
                      <a:pt x="44" y="662"/>
                    </a:cubicBezTo>
                    <a:cubicBezTo>
                      <a:pt x="45" y="661"/>
                      <a:pt x="45" y="661"/>
                      <a:pt x="45" y="661"/>
                    </a:cubicBezTo>
                    <a:cubicBezTo>
                      <a:pt x="44" y="660"/>
                      <a:pt x="44" y="660"/>
                      <a:pt x="44" y="660"/>
                    </a:cubicBezTo>
                    <a:cubicBezTo>
                      <a:pt x="45" y="661"/>
                      <a:pt x="45" y="661"/>
                      <a:pt x="45" y="661"/>
                    </a:cubicBezTo>
                    <a:cubicBezTo>
                      <a:pt x="45" y="659"/>
                      <a:pt x="45" y="659"/>
                      <a:pt x="45" y="659"/>
                    </a:cubicBezTo>
                    <a:cubicBezTo>
                      <a:pt x="44" y="659"/>
                      <a:pt x="44" y="659"/>
                      <a:pt x="44" y="660"/>
                    </a:cubicBezTo>
                    <a:cubicBezTo>
                      <a:pt x="45" y="661"/>
                      <a:pt x="45" y="661"/>
                      <a:pt x="45" y="661"/>
                    </a:cubicBezTo>
                    <a:cubicBezTo>
                      <a:pt x="45" y="659"/>
                      <a:pt x="45" y="659"/>
                      <a:pt x="45" y="659"/>
                    </a:cubicBezTo>
                    <a:cubicBezTo>
                      <a:pt x="45" y="660"/>
                      <a:pt x="45" y="660"/>
                      <a:pt x="45" y="660"/>
                    </a:cubicBezTo>
                    <a:cubicBezTo>
                      <a:pt x="45" y="659"/>
                      <a:pt x="45" y="659"/>
                      <a:pt x="45" y="659"/>
                    </a:cubicBezTo>
                    <a:cubicBezTo>
                      <a:pt x="45" y="659"/>
                      <a:pt x="45" y="659"/>
                      <a:pt x="45" y="659"/>
                    </a:cubicBezTo>
                    <a:cubicBezTo>
                      <a:pt x="45" y="660"/>
                      <a:pt x="45" y="660"/>
                      <a:pt x="45" y="660"/>
                    </a:cubicBezTo>
                    <a:cubicBezTo>
                      <a:pt x="45" y="659"/>
                      <a:pt x="45" y="659"/>
                      <a:pt x="45" y="659"/>
                    </a:cubicBezTo>
                    <a:cubicBezTo>
                      <a:pt x="45" y="660"/>
                      <a:pt x="45" y="660"/>
                      <a:pt x="45" y="660"/>
                    </a:cubicBezTo>
                    <a:cubicBezTo>
                      <a:pt x="45" y="659"/>
                      <a:pt x="45" y="659"/>
                      <a:pt x="45" y="659"/>
                    </a:cubicBezTo>
                    <a:cubicBezTo>
                      <a:pt x="45" y="659"/>
                      <a:pt x="45" y="659"/>
                      <a:pt x="45" y="659"/>
                    </a:cubicBezTo>
                    <a:cubicBezTo>
                      <a:pt x="45" y="660"/>
                      <a:pt x="45" y="660"/>
                      <a:pt x="45" y="660"/>
                    </a:cubicBezTo>
                    <a:cubicBezTo>
                      <a:pt x="45" y="659"/>
                      <a:pt x="45" y="659"/>
                      <a:pt x="45" y="659"/>
                    </a:cubicBezTo>
                    <a:cubicBezTo>
                      <a:pt x="45" y="659"/>
                      <a:pt x="44" y="659"/>
                      <a:pt x="43" y="658"/>
                    </a:cubicBezTo>
                    <a:cubicBezTo>
                      <a:pt x="38" y="656"/>
                      <a:pt x="28" y="651"/>
                      <a:pt x="19" y="647"/>
                    </a:cubicBezTo>
                    <a:cubicBezTo>
                      <a:pt x="15" y="644"/>
                      <a:pt x="11" y="642"/>
                      <a:pt x="8" y="641"/>
                    </a:cubicBezTo>
                    <a:cubicBezTo>
                      <a:pt x="5" y="639"/>
                      <a:pt x="4" y="638"/>
                      <a:pt x="4" y="638"/>
                    </a:cubicBezTo>
                    <a:cubicBezTo>
                      <a:pt x="3" y="638"/>
                      <a:pt x="2" y="638"/>
                      <a:pt x="2" y="639"/>
                    </a:cubicBezTo>
                    <a:cubicBezTo>
                      <a:pt x="1" y="640"/>
                      <a:pt x="1" y="641"/>
                      <a:pt x="2" y="641"/>
                    </a:cubicBezTo>
                    <a:cubicBezTo>
                      <a:pt x="2" y="641"/>
                      <a:pt x="5" y="643"/>
                      <a:pt x="9" y="645"/>
                    </a:cubicBezTo>
                    <a:cubicBezTo>
                      <a:pt x="15" y="648"/>
                      <a:pt x="24" y="654"/>
                      <a:pt x="31" y="658"/>
                    </a:cubicBezTo>
                    <a:cubicBezTo>
                      <a:pt x="35" y="661"/>
                      <a:pt x="38" y="663"/>
                      <a:pt x="40" y="664"/>
                    </a:cubicBezTo>
                    <a:cubicBezTo>
                      <a:pt x="41" y="665"/>
                      <a:pt x="42" y="666"/>
                      <a:pt x="43" y="666"/>
                    </a:cubicBezTo>
                    <a:cubicBezTo>
                      <a:pt x="44" y="667"/>
                      <a:pt x="44" y="667"/>
                      <a:pt x="44" y="667"/>
                    </a:cubicBezTo>
                    <a:cubicBezTo>
                      <a:pt x="44" y="667"/>
                      <a:pt x="44" y="667"/>
                      <a:pt x="44" y="667"/>
                    </a:cubicBezTo>
                    <a:cubicBezTo>
                      <a:pt x="44" y="666"/>
                      <a:pt x="44" y="666"/>
                      <a:pt x="44" y="666"/>
                    </a:cubicBezTo>
                    <a:cubicBezTo>
                      <a:pt x="44" y="667"/>
                      <a:pt x="44" y="667"/>
                      <a:pt x="44" y="667"/>
                    </a:cubicBezTo>
                    <a:cubicBezTo>
                      <a:pt x="44" y="667"/>
                      <a:pt x="44" y="667"/>
                      <a:pt x="44" y="667"/>
                    </a:cubicBezTo>
                    <a:cubicBezTo>
                      <a:pt x="44" y="666"/>
                      <a:pt x="44" y="666"/>
                      <a:pt x="44" y="666"/>
                    </a:cubicBezTo>
                    <a:cubicBezTo>
                      <a:pt x="44" y="667"/>
                      <a:pt x="44" y="667"/>
                      <a:pt x="44" y="667"/>
                    </a:cubicBezTo>
                    <a:cubicBezTo>
                      <a:pt x="45" y="666"/>
                      <a:pt x="45" y="666"/>
                      <a:pt x="45" y="666"/>
                    </a:cubicBezTo>
                    <a:cubicBezTo>
                      <a:pt x="44" y="666"/>
                      <a:pt x="44" y="666"/>
                      <a:pt x="44" y="666"/>
                    </a:cubicBezTo>
                    <a:cubicBezTo>
                      <a:pt x="44" y="666"/>
                      <a:pt x="44" y="667"/>
                      <a:pt x="44" y="667"/>
                    </a:cubicBezTo>
                    <a:cubicBezTo>
                      <a:pt x="45" y="666"/>
                      <a:pt x="45" y="666"/>
                      <a:pt x="45" y="666"/>
                    </a:cubicBezTo>
                    <a:cubicBezTo>
                      <a:pt x="44" y="666"/>
                      <a:pt x="44" y="666"/>
                      <a:pt x="44" y="666"/>
                    </a:cubicBezTo>
                    <a:cubicBezTo>
                      <a:pt x="45" y="666"/>
                      <a:pt x="45" y="666"/>
                      <a:pt x="45" y="666"/>
                    </a:cubicBezTo>
                    <a:cubicBezTo>
                      <a:pt x="44" y="665"/>
                      <a:pt x="44" y="665"/>
                      <a:pt x="44" y="665"/>
                    </a:cubicBezTo>
                    <a:cubicBezTo>
                      <a:pt x="44" y="666"/>
                      <a:pt x="44" y="666"/>
                      <a:pt x="44" y="666"/>
                    </a:cubicBezTo>
                    <a:cubicBezTo>
                      <a:pt x="45" y="666"/>
                      <a:pt x="45" y="666"/>
                      <a:pt x="45" y="666"/>
                    </a:cubicBezTo>
                    <a:cubicBezTo>
                      <a:pt x="44" y="665"/>
                      <a:pt x="44" y="665"/>
                      <a:pt x="44" y="665"/>
                    </a:cubicBezTo>
                    <a:cubicBezTo>
                      <a:pt x="45" y="666"/>
                      <a:pt x="45" y="666"/>
                      <a:pt x="45" y="666"/>
                    </a:cubicBezTo>
                    <a:cubicBezTo>
                      <a:pt x="44" y="665"/>
                      <a:pt x="44" y="665"/>
                      <a:pt x="44" y="665"/>
                    </a:cubicBezTo>
                    <a:cubicBezTo>
                      <a:pt x="45" y="666"/>
                      <a:pt x="45" y="666"/>
                      <a:pt x="45" y="666"/>
                    </a:cubicBezTo>
                    <a:cubicBezTo>
                      <a:pt x="45" y="665"/>
                      <a:pt x="45" y="665"/>
                      <a:pt x="45" y="665"/>
                    </a:cubicBezTo>
                    <a:cubicBezTo>
                      <a:pt x="44" y="665"/>
                      <a:pt x="44" y="665"/>
                      <a:pt x="44" y="665"/>
                    </a:cubicBezTo>
                    <a:cubicBezTo>
                      <a:pt x="45" y="666"/>
                      <a:pt x="45" y="666"/>
                      <a:pt x="45" y="666"/>
                    </a:cubicBezTo>
                    <a:cubicBezTo>
                      <a:pt x="45" y="665"/>
                      <a:pt x="45" y="665"/>
                      <a:pt x="45" y="665"/>
                    </a:cubicBezTo>
                    <a:cubicBezTo>
                      <a:pt x="45" y="666"/>
                      <a:pt x="45" y="666"/>
                      <a:pt x="45" y="666"/>
                    </a:cubicBezTo>
                    <a:cubicBezTo>
                      <a:pt x="45" y="664"/>
                      <a:pt x="45" y="664"/>
                      <a:pt x="45" y="664"/>
                    </a:cubicBezTo>
                    <a:cubicBezTo>
                      <a:pt x="45" y="665"/>
                      <a:pt x="45" y="665"/>
                      <a:pt x="45" y="665"/>
                    </a:cubicBezTo>
                    <a:cubicBezTo>
                      <a:pt x="45" y="666"/>
                      <a:pt x="45" y="666"/>
                      <a:pt x="45" y="666"/>
                    </a:cubicBezTo>
                    <a:cubicBezTo>
                      <a:pt x="45" y="664"/>
                      <a:pt x="45" y="664"/>
                      <a:pt x="45" y="664"/>
                    </a:cubicBezTo>
                    <a:cubicBezTo>
                      <a:pt x="45" y="665"/>
                      <a:pt x="45" y="665"/>
                      <a:pt x="45" y="665"/>
                    </a:cubicBezTo>
                    <a:cubicBezTo>
                      <a:pt x="45" y="665"/>
                      <a:pt x="45" y="665"/>
                      <a:pt x="45" y="665"/>
                    </a:cubicBezTo>
                    <a:cubicBezTo>
                      <a:pt x="45" y="664"/>
                      <a:pt x="45" y="664"/>
                      <a:pt x="45" y="664"/>
                    </a:cubicBezTo>
                    <a:cubicBezTo>
                      <a:pt x="45" y="665"/>
                      <a:pt x="45" y="665"/>
                      <a:pt x="45" y="665"/>
                    </a:cubicBezTo>
                    <a:cubicBezTo>
                      <a:pt x="45" y="665"/>
                      <a:pt x="45" y="665"/>
                      <a:pt x="45" y="665"/>
                    </a:cubicBezTo>
                    <a:cubicBezTo>
                      <a:pt x="45" y="665"/>
                      <a:pt x="45" y="665"/>
                      <a:pt x="45" y="665"/>
                    </a:cubicBezTo>
                    <a:cubicBezTo>
                      <a:pt x="45" y="664"/>
                      <a:pt x="44" y="664"/>
                      <a:pt x="43" y="663"/>
                    </a:cubicBezTo>
                    <a:cubicBezTo>
                      <a:pt x="38" y="661"/>
                      <a:pt x="29" y="657"/>
                      <a:pt x="21" y="653"/>
                    </a:cubicBezTo>
                    <a:cubicBezTo>
                      <a:pt x="17" y="651"/>
                      <a:pt x="13" y="649"/>
                      <a:pt x="10" y="647"/>
                    </a:cubicBezTo>
                    <a:cubicBezTo>
                      <a:pt x="8" y="647"/>
                      <a:pt x="7" y="646"/>
                      <a:pt x="6" y="646"/>
                    </a:cubicBezTo>
                    <a:cubicBezTo>
                      <a:pt x="6" y="645"/>
                      <a:pt x="5" y="645"/>
                      <a:pt x="5" y="645"/>
                    </a:cubicBezTo>
                    <a:cubicBezTo>
                      <a:pt x="4" y="645"/>
                      <a:pt x="4" y="645"/>
                      <a:pt x="4" y="645"/>
                    </a:cubicBezTo>
                    <a:cubicBezTo>
                      <a:pt x="3" y="645"/>
                      <a:pt x="3" y="645"/>
                      <a:pt x="3" y="645"/>
                    </a:cubicBezTo>
                    <a:cubicBezTo>
                      <a:pt x="3" y="645"/>
                      <a:pt x="3" y="645"/>
                      <a:pt x="2" y="646"/>
                    </a:cubicBezTo>
                    <a:cubicBezTo>
                      <a:pt x="2" y="646"/>
                      <a:pt x="2" y="647"/>
                      <a:pt x="3" y="648"/>
                    </a:cubicBezTo>
                    <a:cubicBezTo>
                      <a:pt x="44" y="674"/>
                      <a:pt x="44" y="674"/>
                      <a:pt x="44" y="674"/>
                    </a:cubicBezTo>
                    <a:cubicBezTo>
                      <a:pt x="45" y="672"/>
                      <a:pt x="45" y="672"/>
                      <a:pt x="45" y="672"/>
                    </a:cubicBezTo>
                    <a:cubicBezTo>
                      <a:pt x="44" y="671"/>
                      <a:pt x="44" y="671"/>
                      <a:pt x="44" y="671"/>
                    </a:cubicBezTo>
                    <a:cubicBezTo>
                      <a:pt x="45" y="672"/>
                      <a:pt x="45" y="672"/>
                      <a:pt x="45" y="672"/>
                    </a:cubicBezTo>
                    <a:cubicBezTo>
                      <a:pt x="45" y="671"/>
                      <a:pt x="45" y="671"/>
                      <a:pt x="45" y="671"/>
                    </a:cubicBezTo>
                    <a:cubicBezTo>
                      <a:pt x="44" y="671"/>
                      <a:pt x="44" y="671"/>
                      <a:pt x="44" y="671"/>
                    </a:cubicBezTo>
                    <a:cubicBezTo>
                      <a:pt x="45" y="672"/>
                      <a:pt x="45" y="672"/>
                      <a:pt x="45" y="672"/>
                    </a:cubicBezTo>
                    <a:cubicBezTo>
                      <a:pt x="45" y="671"/>
                      <a:pt x="45" y="671"/>
                      <a:pt x="45" y="671"/>
                    </a:cubicBezTo>
                    <a:cubicBezTo>
                      <a:pt x="45" y="672"/>
                      <a:pt x="45" y="672"/>
                      <a:pt x="45" y="672"/>
                    </a:cubicBezTo>
                    <a:cubicBezTo>
                      <a:pt x="45" y="671"/>
                      <a:pt x="45" y="671"/>
                      <a:pt x="45" y="671"/>
                    </a:cubicBezTo>
                    <a:cubicBezTo>
                      <a:pt x="45" y="671"/>
                      <a:pt x="45" y="671"/>
                      <a:pt x="45" y="671"/>
                    </a:cubicBezTo>
                    <a:cubicBezTo>
                      <a:pt x="45" y="672"/>
                      <a:pt x="45" y="672"/>
                      <a:pt x="45" y="672"/>
                    </a:cubicBezTo>
                    <a:cubicBezTo>
                      <a:pt x="45" y="671"/>
                      <a:pt x="45" y="671"/>
                      <a:pt x="45" y="671"/>
                    </a:cubicBezTo>
                    <a:cubicBezTo>
                      <a:pt x="45" y="672"/>
                      <a:pt x="45" y="672"/>
                      <a:pt x="45" y="672"/>
                    </a:cubicBezTo>
                    <a:cubicBezTo>
                      <a:pt x="45" y="671"/>
                      <a:pt x="45" y="671"/>
                      <a:pt x="45" y="671"/>
                    </a:cubicBezTo>
                    <a:cubicBezTo>
                      <a:pt x="45" y="671"/>
                      <a:pt x="45" y="671"/>
                      <a:pt x="45" y="671"/>
                    </a:cubicBezTo>
                    <a:cubicBezTo>
                      <a:pt x="45" y="672"/>
                      <a:pt x="45" y="672"/>
                      <a:pt x="45" y="672"/>
                    </a:cubicBezTo>
                    <a:cubicBezTo>
                      <a:pt x="45" y="671"/>
                      <a:pt x="45" y="671"/>
                      <a:pt x="45" y="671"/>
                    </a:cubicBezTo>
                    <a:cubicBezTo>
                      <a:pt x="45" y="671"/>
                      <a:pt x="45" y="671"/>
                      <a:pt x="45" y="671"/>
                    </a:cubicBezTo>
                    <a:cubicBezTo>
                      <a:pt x="45" y="671"/>
                      <a:pt x="45" y="671"/>
                      <a:pt x="45" y="671"/>
                    </a:cubicBezTo>
                    <a:cubicBezTo>
                      <a:pt x="45" y="671"/>
                      <a:pt x="45" y="671"/>
                      <a:pt x="45" y="671"/>
                    </a:cubicBezTo>
                    <a:cubicBezTo>
                      <a:pt x="45" y="671"/>
                      <a:pt x="45" y="671"/>
                      <a:pt x="45" y="671"/>
                    </a:cubicBezTo>
                    <a:cubicBezTo>
                      <a:pt x="45" y="671"/>
                      <a:pt x="45" y="671"/>
                      <a:pt x="45" y="671"/>
                    </a:cubicBezTo>
                    <a:cubicBezTo>
                      <a:pt x="45" y="671"/>
                      <a:pt x="44" y="670"/>
                      <a:pt x="43" y="670"/>
                    </a:cubicBezTo>
                    <a:cubicBezTo>
                      <a:pt x="39" y="668"/>
                      <a:pt x="30" y="663"/>
                      <a:pt x="21" y="659"/>
                    </a:cubicBezTo>
                    <a:cubicBezTo>
                      <a:pt x="17" y="657"/>
                      <a:pt x="13" y="655"/>
                      <a:pt x="10" y="654"/>
                    </a:cubicBezTo>
                    <a:cubicBezTo>
                      <a:pt x="9" y="653"/>
                      <a:pt x="8" y="653"/>
                      <a:pt x="6" y="652"/>
                    </a:cubicBezTo>
                    <a:cubicBezTo>
                      <a:pt x="6" y="652"/>
                      <a:pt x="6" y="652"/>
                      <a:pt x="5" y="652"/>
                    </a:cubicBezTo>
                    <a:cubicBezTo>
                      <a:pt x="5" y="652"/>
                      <a:pt x="4" y="652"/>
                      <a:pt x="4" y="652"/>
                    </a:cubicBezTo>
                    <a:cubicBezTo>
                      <a:pt x="3" y="652"/>
                      <a:pt x="3" y="652"/>
                      <a:pt x="3" y="652"/>
                    </a:cubicBezTo>
                    <a:cubicBezTo>
                      <a:pt x="3" y="652"/>
                      <a:pt x="3" y="652"/>
                      <a:pt x="3" y="652"/>
                    </a:cubicBezTo>
                    <a:cubicBezTo>
                      <a:pt x="4" y="653"/>
                      <a:pt x="4" y="653"/>
                      <a:pt x="4" y="653"/>
                    </a:cubicBezTo>
                    <a:cubicBezTo>
                      <a:pt x="3" y="652"/>
                      <a:pt x="3" y="652"/>
                      <a:pt x="3" y="652"/>
                    </a:cubicBezTo>
                    <a:cubicBezTo>
                      <a:pt x="2" y="653"/>
                      <a:pt x="2" y="653"/>
                      <a:pt x="2" y="653"/>
                    </a:cubicBezTo>
                    <a:cubicBezTo>
                      <a:pt x="2" y="654"/>
                      <a:pt x="3" y="654"/>
                      <a:pt x="3" y="654"/>
                    </a:cubicBezTo>
                    <a:cubicBezTo>
                      <a:pt x="3" y="655"/>
                      <a:pt x="3" y="655"/>
                      <a:pt x="3" y="655"/>
                    </a:cubicBezTo>
                    <a:cubicBezTo>
                      <a:pt x="4" y="655"/>
                      <a:pt x="5" y="656"/>
                      <a:pt x="6" y="657"/>
                    </a:cubicBezTo>
                    <a:cubicBezTo>
                      <a:pt x="16" y="663"/>
                      <a:pt x="44" y="680"/>
                      <a:pt x="44" y="680"/>
                    </a:cubicBezTo>
                    <a:cubicBezTo>
                      <a:pt x="45" y="679"/>
                      <a:pt x="45" y="679"/>
                      <a:pt x="45" y="679"/>
                    </a:cubicBezTo>
                    <a:cubicBezTo>
                      <a:pt x="44" y="678"/>
                      <a:pt x="44" y="678"/>
                      <a:pt x="44" y="678"/>
                    </a:cubicBezTo>
                    <a:cubicBezTo>
                      <a:pt x="45" y="679"/>
                      <a:pt x="45" y="679"/>
                      <a:pt x="45" y="679"/>
                    </a:cubicBezTo>
                    <a:cubicBezTo>
                      <a:pt x="45" y="678"/>
                      <a:pt x="45" y="678"/>
                      <a:pt x="45" y="678"/>
                    </a:cubicBezTo>
                    <a:cubicBezTo>
                      <a:pt x="45" y="678"/>
                      <a:pt x="44" y="678"/>
                      <a:pt x="44" y="678"/>
                    </a:cubicBezTo>
                    <a:cubicBezTo>
                      <a:pt x="45" y="679"/>
                      <a:pt x="45" y="679"/>
                      <a:pt x="45" y="679"/>
                    </a:cubicBezTo>
                    <a:cubicBezTo>
                      <a:pt x="45" y="678"/>
                      <a:pt x="45" y="678"/>
                      <a:pt x="45" y="678"/>
                    </a:cubicBezTo>
                    <a:cubicBezTo>
                      <a:pt x="45" y="679"/>
                      <a:pt x="45" y="679"/>
                      <a:pt x="45" y="679"/>
                    </a:cubicBezTo>
                    <a:cubicBezTo>
                      <a:pt x="45" y="678"/>
                      <a:pt x="45" y="678"/>
                      <a:pt x="45" y="678"/>
                    </a:cubicBezTo>
                    <a:cubicBezTo>
                      <a:pt x="45" y="678"/>
                      <a:pt x="45" y="678"/>
                      <a:pt x="45" y="678"/>
                    </a:cubicBezTo>
                    <a:cubicBezTo>
                      <a:pt x="45" y="679"/>
                      <a:pt x="45" y="679"/>
                      <a:pt x="45" y="679"/>
                    </a:cubicBezTo>
                    <a:cubicBezTo>
                      <a:pt x="45" y="678"/>
                      <a:pt x="45" y="678"/>
                      <a:pt x="45" y="678"/>
                    </a:cubicBezTo>
                    <a:cubicBezTo>
                      <a:pt x="45" y="678"/>
                      <a:pt x="45" y="678"/>
                      <a:pt x="45" y="678"/>
                    </a:cubicBezTo>
                    <a:cubicBezTo>
                      <a:pt x="45" y="678"/>
                      <a:pt x="45" y="678"/>
                      <a:pt x="45" y="678"/>
                    </a:cubicBezTo>
                    <a:cubicBezTo>
                      <a:pt x="45" y="678"/>
                      <a:pt x="45" y="678"/>
                      <a:pt x="45" y="678"/>
                    </a:cubicBezTo>
                    <a:cubicBezTo>
                      <a:pt x="45" y="678"/>
                      <a:pt x="45" y="678"/>
                      <a:pt x="45" y="678"/>
                    </a:cubicBezTo>
                    <a:cubicBezTo>
                      <a:pt x="45" y="678"/>
                      <a:pt x="45" y="678"/>
                      <a:pt x="45" y="678"/>
                    </a:cubicBezTo>
                    <a:cubicBezTo>
                      <a:pt x="45" y="678"/>
                      <a:pt x="45" y="678"/>
                      <a:pt x="45" y="677"/>
                    </a:cubicBezTo>
                    <a:cubicBezTo>
                      <a:pt x="41" y="676"/>
                      <a:pt x="31" y="671"/>
                      <a:pt x="21" y="666"/>
                    </a:cubicBezTo>
                    <a:cubicBezTo>
                      <a:pt x="16" y="664"/>
                      <a:pt x="12" y="662"/>
                      <a:pt x="8" y="660"/>
                    </a:cubicBezTo>
                    <a:cubicBezTo>
                      <a:pt x="7" y="659"/>
                      <a:pt x="5" y="658"/>
                      <a:pt x="4" y="658"/>
                    </a:cubicBezTo>
                    <a:cubicBezTo>
                      <a:pt x="4" y="658"/>
                      <a:pt x="4" y="658"/>
                      <a:pt x="3" y="657"/>
                    </a:cubicBezTo>
                    <a:cubicBezTo>
                      <a:pt x="3" y="657"/>
                      <a:pt x="3" y="657"/>
                      <a:pt x="3" y="657"/>
                    </a:cubicBezTo>
                    <a:cubicBezTo>
                      <a:pt x="3" y="657"/>
                      <a:pt x="3" y="657"/>
                      <a:pt x="3" y="657"/>
                    </a:cubicBezTo>
                    <a:cubicBezTo>
                      <a:pt x="3" y="657"/>
                      <a:pt x="3" y="657"/>
                      <a:pt x="3" y="657"/>
                    </a:cubicBezTo>
                    <a:cubicBezTo>
                      <a:pt x="3" y="657"/>
                      <a:pt x="3" y="657"/>
                      <a:pt x="3" y="657"/>
                    </a:cubicBezTo>
                    <a:cubicBezTo>
                      <a:pt x="3" y="657"/>
                      <a:pt x="3" y="657"/>
                      <a:pt x="2" y="657"/>
                    </a:cubicBezTo>
                    <a:cubicBezTo>
                      <a:pt x="2" y="657"/>
                      <a:pt x="1" y="657"/>
                      <a:pt x="1" y="658"/>
                    </a:cubicBezTo>
                    <a:cubicBezTo>
                      <a:pt x="1" y="659"/>
                      <a:pt x="1" y="659"/>
                      <a:pt x="1" y="660"/>
                    </a:cubicBezTo>
                    <a:cubicBezTo>
                      <a:pt x="45" y="687"/>
                      <a:pt x="45" y="687"/>
                      <a:pt x="45" y="687"/>
                    </a:cubicBezTo>
                    <a:cubicBezTo>
                      <a:pt x="45" y="686"/>
                      <a:pt x="45" y="686"/>
                      <a:pt x="45" y="686"/>
                    </a:cubicBezTo>
                    <a:cubicBezTo>
                      <a:pt x="44" y="685"/>
                      <a:pt x="44" y="685"/>
                      <a:pt x="44" y="685"/>
                    </a:cubicBezTo>
                    <a:cubicBezTo>
                      <a:pt x="45" y="685"/>
                      <a:pt x="45" y="685"/>
                      <a:pt x="45" y="685"/>
                    </a:cubicBezTo>
                    <a:cubicBezTo>
                      <a:pt x="45" y="684"/>
                      <a:pt x="45" y="684"/>
                      <a:pt x="45" y="684"/>
                    </a:cubicBezTo>
                    <a:cubicBezTo>
                      <a:pt x="45" y="684"/>
                      <a:pt x="44" y="684"/>
                      <a:pt x="44" y="685"/>
                    </a:cubicBezTo>
                    <a:cubicBezTo>
                      <a:pt x="45" y="685"/>
                      <a:pt x="45" y="685"/>
                      <a:pt x="45" y="685"/>
                    </a:cubicBezTo>
                    <a:cubicBezTo>
                      <a:pt x="45" y="684"/>
                      <a:pt x="45" y="684"/>
                      <a:pt x="45" y="684"/>
                    </a:cubicBezTo>
                    <a:cubicBezTo>
                      <a:pt x="45" y="685"/>
                      <a:pt x="45" y="685"/>
                      <a:pt x="45" y="685"/>
                    </a:cubicBezTo>
                    <a:cubicBezTo>
                      <a:pt x="45" y="684"/>
                      <a:pt x="45" y="684"/>
                      <a:pt x="45" y="684"/>
                    </a:cubicBezTo>
                    <a:cubicBezTo>
                      <a:pt x="45" y="684"/>
                      <a:pt x="45" y="684"/>
                      <a:pt x="45" y="684"/>
                    </a:cubicBezTo>
                    <a:cubicBezTo>
                      <a:pt x="45" y="685"/>
                      <a:pt x="45" y="685"/>
                      <a:pt x="45" y="685"/>
                    </a:cubicBezTo>
                    <a:cubicBezTo>
                      <a:pt x="45" y="684"/>
                      <a:pt x="45" y="684"/>
                      <a:pt x="45" y="684"/>
                    </a:cubicBezTo>
                    <a:cubicBezTo>
                      <a:pt x="45" y="684"/>
                      <a:pt x="45" y="684"/>
                      <a:pt x="45" y="684"/>
                    </a:cubicBezTo>
                    <a:cubicBezTo>
                      <a:pt x="45" y="684"/>
                      <a:pt x="45" y="684"/>
                      <a:pt x="45" y="684"/>
                    </a:cubicBezTo>
                    <a:cubicBezTo>
                      <a:pt x="45" y="684"/>
                      <a:pt x="45" y="684"/>
                      <a:pt x="45" y="684"/>
                    </a:cubicBezTo>
                    <a:cubicBezTo>
                      <a:pt x="45" y="684"/>
                      <a:pt x="45" y="684"/>
                      <a:pt x="45" y="684"/>
                    </a:cubicBezTo>
                    <a:cubicBezTo>
                      <a:pt x="45" y="684"/>
                      <a:pt x="45" y="684"/>
                      <a:pt x="45" y="684"/>
                    </a:cubicBezTo>
                    <a:cubicBezTo>
                      <a:pt x="45" y="684"/>
                      <a:pt x="44" y="684"/>
                      <a:pt x="43" y="683"/>
                    </a:cubicBezTo>
                    <a:cubicBezTo>
                      <a:pt x="38" y="681"/>
                      <a:pt x="29" y="677"/>
                      <a:pt x="21" y="673"/>
                    </a:cubicBezTo>
                    <a:cubicBezTo>
                      <a:pt x="17" y="671"/>
                      <a:pt x="13" y="669"/>
                      <a:pt x="10" y="668"/>
                    </a:cubicBezTo>
                    <a:cubicBezTo>
                      <a:pt x="8" y="667"/>
                      <a:pt x="7" y="666"/>
                      <a:pt x="6" y="666"/>
                    </a:cubicBezTo>
                    <a:cubicBezTo>
                      <a:pt x="5" y="666"/>
                      <a:pt x="5" y="666"/>
                      <a:pt x="5" y="666"/>
                    </a:cubicBezTo>
                    <a:cubicBezTo>
                      <a:pt x="4" y="665"/>
                      <a:pt x="4" y="665"/>
                      <a:pt x="3" y="665"/>
                    </a:cubicBezTo>
                    <a:cubicBezTo>
                      <a:pt x="3" y="665"/>
                      <a:pt x="3" y="665"/>
                      <a:pt x="3" y="665"/>
                    </a:cubicBezTo>
                    <a:cubicBezTo>
                      <a:pt x="3" y="665"/>
                      <a:pt x="2" y="666"/>
                      <a:pt x="2" y="666"/>
                    </a:cubicBezTo>
                    <a:cubicBezTo>
                      <a:pt x="2" y="667"/>
                      <a:pt x="2" y="668"/>
                      <a:pt x="3" y="668"/>
                    </a:cubicBezTo>
                    <a:cubicBezTo>
                      <a:pt x="43" y="693"/>
                      <a:pt x="43" y="693"/>
                      <a:pt x="43" y="693"/>
                    </a:cubicBezTo>
                    <a:cubicBezTo>
                      <a:pt x="44" y="692"/>
                      <a:pt x="44" y="692"/>
                      <a:pt x="44" y="692"/>
                    </a:cubicBezTo>
                    <a:cubicBezTo>
                      <a:pt x="43" y="691"/>
                      <a:pt x="43" y="691"/>
                      <a:pt x="43" y="691"/>
                    </a:cubicBezTo>
                    <a:cubicBezTo>
                      <a:pt x="44" y="692"/>
                      <a:pt x="44" y="692"/>
                      <a:pt x="44" y="692"/>
                    </a:cubicBezTo>
                    <a:cubicBezTo>
                      <a:pt x="43" y="691"/>
                      <a:pt x="43" y="691"/>
                      <a:pt x="43" y="691"/>
                    </a:cubicBezTo>
                    <a:cubicBezTo>
                      <a:pt x="43" y="691"/>
                      <a:pt x="43" y="691"/>
                      <a:pt x="43" y="691"/>
                    </a:cubicBezTo>
                    <a:cubicBezTo>
                      <a:pt x="44" y="692"/>
                      <a:pt x="44" y="692"/>
                      <a:pt x="44" y="692"/>
                    </a:cubicBezTo>
                    <a:cubicBezTo>
                      <a:pt x="43" y="691"/>
                      <a:pt x="43" y="691"/>
                      <a:pt x="43" y="691"/>
                    </a:cubicBezTo>
                    <a:cubicBezTo>
                      <a:pt x="44" y="692"/>
                      <a:pt x="44" y="692"/>
                      <a:pt x="44" y="692"/>
                    </a:cubicBezTo>
                    <a:cubicBezTo>
                      <a:pt x="44" y="691"/>
                      <a:pt x="44" y="691"/>
                      <a:pt x="44" y="691"/>
                    </a:cubicBezTo>
                    <a:cubicBezTo>
                      <a:pt x="43" y="691"/>
                      <a:pt x="43" y="691"/>
                      <a:pt x="43" y="691"/>
                    </a:cubicBezTo>
                    <a:cubicBezTo>
                      <a:pt x="44" y="692"/>
                      <a:pt x="44" y="692"/>
                      <a:pt x="44" y="692"/>
                    </a:cubicBezTo>
                    <a:cubicBezTo>
                      <a:pt x="44" y="691"/>
                      <a:pt x="44" y="691"/>
                      <a:pt x="44" y="691"/>
                    </a:cubicBezTo>
                    <a:cubicBezTo>
                      <a:pt x="44" y="692"/>
                      <a:pt x="44" y="692"/>
                      <a:pt x="44" y="692"/>
                    </a:cubicBezTo>
                    <a:cubicBezTo>
                      <a:pt x="44" y="691"/>
                      <a:pt x="44" y="691"/>
                      <a:pt x="44" y="691"/>
                    </a:cubicBezTo>
                    <a:cubicBezTo>
                      <a:pt x="44" y="691"/>
                      <a:pt x="44" y="691"/>
                      <a:pt x="44" y="691"/>
                    </a:cubicBezTo>
                    <a:cubicBezTo>
                      <a:pt x="44" y="692"/>
                      <a:pt x="44" y="692"/>
                      <a:pt x="44" y="692"/>
                    </a:cubicBezTo>
                    <a:cubicBezTo>
                      <a:pt x="44" y="691"/>
                      <a:pt x="44" y="691"/>
                      <a:pt x="44" y="691"/>
                    </a:cubicBezTo>
                    <a:cubicBezTo>
                      <a:pt x="44" y="691"/>
                      <a:pt x="44" y="691"/>
                      <a:pt x="44" y="691"/>
                    </a:cubicBezTo>
                    <a:cubicBezTo>
                      <a:pt x="44" y="691"/>
                      <a:pt x="44" y="691"/>
                      <a:pt x="44" y="691"/>
                    </a:cubicBezTo>
                    <a:cubicBezTo>
                      <a:pt x="44" y="691"/>
                      <a:pt x="44" y="691"/>
                      <a:pt x="44" y="691"/>
                    </a:cubicBezTo>
                    <a:cubicBezTo>
                      <a:pt x="44" y="691"/>
                      <a:pt x="44" y="691"/>
                      <a:pt x="44" y="691"/>
                    </a:cubicBezTo>
                    <a:cubicBezTo>
                      <a:pt x="44" y="691"/>
                      <a:pt x="44" y="691"/>
                      <a:pt x="44" y="691"/>
                    </a:cubicBezTo>
                    <a:cubicBezTo>
                      <a:pt x="44" y="691"/>
                      <a:pt x="43" y="690"/>
                      <a:pt x="42" y="690"/>
                    </a:cubicBezTo>
                    <a:cubicBezTo>
                      <a:pt x="37" y="687"/>
                      <a:pt x="28" y="682"/>
                      <a:pt x="20" y="678"/>
                    </a:cubicBezTo>
                    <a:cubicBezTo>
                      <a:pt x="16" y="676"/>
                      <a:pt x="12" y="674"/>
                      <a:pt x="9" y="672"/>
                    </a:cubicBezTo>
                    <a:cubicBezTo>
                      <a:pt x="7" y="671"/>
                      <a:pt x="6" y="671"/>
                      <a:pt x="5" y="670"/>
                    </a:cubicBezTo>
                    <a:cubicBezTo>
                      <a:pt x="4" y="670"/>
                      <a:pt x="4" y="670"/>
                      <a:pt x="4" y="670"/>
                    </a:cubicBezTo>
                    <a:cubicBezTo>
                      <a:pt x="3" y="670"/>
                      <a:pt x="3" y="670"/>
                      <a:pt x="3" y="670"/>
                    </a:cubicBezTo>
                    <a:cubicBezTo>
                      <a:pt x="2" y="669"/>
                      <a:pt x="2" y="669"/>
                      <a:pt x="2" y="669"/>
                    </a:cubicBezTo>
                    <a:cubicBezTo>
                      <a:pt x="2" y="670"/>
                      <a:pt x="2" y="670"/>
                      <a:pt x="2" y="670"/>
                    </a:cubicBezTo>
                    <a:cubicBezTo>
                      <a:pt x="2" y="670"/>
                      <a:pt x="1" y="670"/>
                      <a:pt x="1" y="670"/>
                    </a:cubicBezTo>
                    <a:cubicBezTo>
                      <a:pt x="2" y="671"/>
                      <a:pt x="2" y="671"/>
                      <a:pt x="2" y="671"/>
                    </a:cubicBezTo>
                    <a:cubicBezTo>
                      <a:pt x="1" y="670"/>
                      <a:pt x="1" y="670"/>
                      <a:pt x="1" y="670"/>
                    </a:cubicBezTo>
                    <a:cubicBezTo>
                      <a:pt x="1" y="670"/>
                      <a:pt x="1" y="671"/>
                      <a:pt x="1" y="671"/>
                    </a:cubicBezTo>
                    <a:cubicBezTo>
                      <a:pt x="1" y="671"/>
                      <a:pt x="1" y="672"/>
                      <a:pt x="1" y="672"/>
                    </a:cubicBezTo>
                    <a:cubicBezTo>
                      <a:pt x="1" y="672"/>
                      <a:pt x="1" y="672"/>
                      <a:pt x="2" y="672"/>
                    </a:cubicBezTo>
                    <a:cubicBezTo>
                      <a:pt x="2" y="673"/>
                      <a:pt x="3" y="673"/>
                      <a:pt x="4" y="674"/>
                    </a:cubicBezTo>
                    <a:cubicBezTo>
                      <a:pt x="14" y="681"/>
                      <a:pt x="44" y="699"/>
                      <a:pt x="44" y="699"/>
                    </a:cubicBezTo>
                    <a:cubicBezTo>
                      <a:pt x="45" y="698"/>
                      <a:pt x="45" y="698"/>
                      <a:pt x="45" y="698"/>
                    </a:cubicBezTo>
                    <a:cubicBezTo>
                      <a:pt x="46" y="696"/>
                      <a:pt x="46" y="696"/>
                      <a:pt x="46" y="696"/>
                    </a:cubicBezTo>
                    <a:cubicBezTo>
                      <a:pt x="4" y="677"/>
                      <a:pt x="4" y="677"/>
                      <a:pt x="4" y="677"/>
                    </a:cubicBezTo>
                    <a:cubicBezTo>
                      <a:pt x="3" y="677"/>
                      <a:pt x="2" y="677"/>
                      <a:pt x="2" y="678"/>
                    </a:cubicBezTo>
                    <a:cubicBezTo>
                      <a:pt x="2" y="679"/>
                      <a:pt x="2" y="680"/>
                      <a:pt x="3" y="680"/>
                    </a:cubicBezTo>
                    <a:cubicBezTo>
                      <a:pt x="23" y="693"/>
                      <a:pt x="23" y="693"/>
                      <a:pt x="23" y="693"/>
                    </a:cubicBezTo>
                    <a:cubicBezTo>
                      <a:pt x="4" y="684"/>
                      <a:pt x="4" y="684"/>
                      <a:pt x="4" y="684"/>
                    </a:cubicBezTo>
                    <a:cubicBezTo>
                      <a:pt x="3" y="684"/>
                      <a:pt x="3" y="684"/>
                      <a:pt x="2" y="684"/>
                    </a:cubicBezTo>
                    <a:cubicBezTo>
                      <a:pt x="2" y="685"/>
                      <a:pt x="2" y="685"/>
                      <a:pt x="2" y="685"/>
                    </a:cubicBezTo>
                    <a:cubicBezTo>
                      <a:pt x="2" y="686"/>
                      <a:pt x="2" y="686"/>
                      <a:pt x="2" y="686"/>
                    </a:cubicBezTo>
                    <a:cubicBezTo>
                      <a:pt x="3" y="687"/>
                      <a:pt x="3" y="687"/>
                      <a:pt x="3" y="687"/>
                    </a:cubicBezTo>
                    <a:cubicBezTo>
                      <a:pt x="3" y="687"/>
                      <a:pt x="4" y="688"/>
                      <a:pt x="6" y="689"/>
                    </a:cubicBezTo>
                    <a:cubicBezTo>
                      <a:pt x="10" y="692"/>
                      <a:pt x="20" y="698"/>
                      <a:pt x="28" y="702"/>
                    </a:cubicBezTo>
                    <a:cubicBezTo>
                      <a:pt x="32" y="705"/>
                      <a:pt x="36" y="707"/>
                      <a:pt x="39" y="709"/>
                    </a:cubicBezTo>
                    <a:cubicBezTo>
                      <a:pt x="40" y="710"/>
                      <a:pt x="41" y="711"/>
                      <a:pt x="42" y="711"/>
                    </a:cubicBezTo>
                    <a:cubicBezTo>
                      <a:pt x="42" y="711"/>
                      <a:pt x="43" y="711"/>
                      <a:pt x="43" y="712"/>
                    </a:cubicBezTo>
                    <a:cubicBezTo>
                      <a:pt x="43" y="712"/>
                      <a:pt x="43" y="712"/>
                      <a:pt x="43" y="712"/>
                    </a:cubicBezTo>
                    <a:cubicBezTo>
                      <a:pt x="43" y="711"/>
                      <a:pt x="43" y="711"/>
                      <a:pt x="43" y="711"/>
                    </a:cubicBezTo>
                    <a:cubicBezTo>
                      <a:pt x="43" y="712"/>
                      <a:pt x="43" y="712"/>
                      <a:pt x="43" y="712"/>
                    </a:cubicBezTo>
                    <a:cubicBezTo>
                      <a:pt x="43" y="712"/>
                      <a:pt x="43" y="712"/>
                      <a:pt x="43" y="712"/>
                    </a:cubicBezTo>
                    <a:cubicBezTo>
                      <a:pt x="43" y="711"/>
                      <a:pt x="43" y="711"/>
                      <a:pt x="43" y="711"/>
                    </a:cubicBezTo>
                    <a:cubicBezTo>
                      <a:pt x="43" y="712"/>
                      <a:pt x="43" y="712"/>
                      <a:pt x="43" y="712"/>
                    </a:cubicBezTo>
                    <a:cubicBezTo>
                      <a:pt x="44" y="711"/>
                      <a:pt x="44" y="711"/>
                      <a:pt x="44" y="711"/>
                    </a:cubicBezTo>
                    <a:cubicBezTo>
                      <a:pt x="43" y="712"/>
                      <a:pt x="43" y="712"/>
                      <a:pt x="43" y="712"/>
                    </a:cubicBezTo>
                    <a:cubicBezTo>
                      <a:pt x="43" y="712"/>
                      <a:pt x="43" y="712"/>
                      <a:pt x="43" y="712"/>
                    </a:cubicBezTo>
                    <a:cubicBezTo>
                      <a:pt x="44" y="711"/>
                      <a:pt x="44" y="711"/>
                      <a:pt x="44" y="711"/>
                    </a:cubicBezTo>
                    <a:cubicBezTo>
                      <a:pt x="43" y="712"/>
                      <a:pt x="43" y="712"/>
                      <a:pt x="43" y="712"/>
                    </a:cubicBezTo>
                    <a:cubicBezTo>
                      <a:pt x="44" y="711"/>
                      <a:pt x="44" y="711"/>
                      <a:pt x="44" y="711"/>
                    </a:cubicBezTo>
                    <a:cubicBezTo>
                      <a:pt x="43" y="711"/>
                      <a:pt x="43" y="711"/>
                      <a:pt x="43" y="711"/>
                    </a:cubicBezTo>
                    <a:cubicBezTo>
                      <a:pt x="43" y="712"/>
                      <a:pt x="43" y="712"/>
                      <a:pt x="43" y="712"/>
                    </a:cubicBezTo>
                    <a:cubicBezTo>
                      <a:pt x="44" y="711"/>
                      <a:pt x="44" y="711"/>
                      <a:pt x="44" y="711"/>
                    </a:cubicBezTo>
                    <a:cubicBezTo>
                      <a:pt x="43" y="711"/>
                      <a:pt x="43" y="711"/>
                      <a:pt x="43" y="711"/>
                    </a:cubicBezTo>
                    <a:cubicBezTo>
                      <a:pt x="44" y="711"/>
                      <a:pt x="44" y="711"/>
                      <a:pt x="44" y="711"/>
                    </a:cubicBezTo>
                    <a:cubicBezTo>
                      <a:pt x="43" y="711"/>
                      <a:pt x="43" y="711"/>
                      <a:pt x="43" y="711"/>
                    </a:cubicBezTo>
                    <a:cubicBezTo>
                      <a:pt x="43" y="711"/>
                      <a:pt x="43" y="711"/>
                      <a:pt x="43" y="711"/>
                    </a:cubicBezTo>
                    <a:cubicBezTo>
                      <a:pt x="44" y="711"/>
                      <a:pt x="44" y="711"/>
                      <a:pt x="44" y="711"/>
                    </a:cubicBezTo>
                    <a:cubicBezTo>
                      <a:pt x="43" y="711"/>
                      <a:pt x="43" y="711"/>
                      <a:pt x="43" y="711"/>
                    </a:cubicBezTo>
                    <a:cubicBezTo>
                      <a:pt x="44" y="711"/>
                      <a:pt x="44" y="711"/>
                      <a:pt x="44" y="711"/>
                    </a:cubicBezTo>
                    <a:cubicBezTo>
                      <a:pt x="45" y="709"/>
                      <a:pt x="45" y="709"/>
                      <a:pt x="45" y="709"/>
                    </a:cubicBezTo>
                    <a:cubicBezTo>
                      <a:pt x="4" y="691"/>
                      <a:pt x="4" y="691"/>
                      <a:pt x="4" y="691"/>
                    </a:cubicBezTo>
                    <a:cubicBezTo>
                      <a:pt x="3" y="690"/>
                      <a:pt x="3" y="691"/>
                      <a:pt x="2" y="691"/>
                    </a:cubicBezTo>
                    <a:cubicBezTo>
                      <a:pt x="2" y="692"/>
                      <a:pt x="2" y="693"/>
                      <a:pt x="3" y="693"/>
                    </a:cubicBezTo>
                    <a:cubicBezTo>
                      <a:pt x="21" y="705"/>
                      <a:pt x="21" y="705"/>
                      <a:pt x="21" y="705"/>
                    </a:cubicBezTo>
                    <a:cubicBezTo>
                      <a:pt x="4" y="697"/>
                      <a:pt x="4" y="697"/>
                      <a:pt x="4" y="697"/>
                    </a:cubicBezTo>
                    <a:cubicBezTo>
                      <a:pt x="4" y="696"/>
                      <a:pt x="3" y="697"/>
                      <a:pt x="2" y="697"/>
                    </a:cubicBezTo>
                    <a:cubicBezTo>
                      <a:pt x="2" y="698"/>
                      <a:pt x="2" y="699"/>
                      <a:pt x="3" y="699"/>
                    </a:cubicBezTo>
                    <a:cubicBezTo>
                      <a:pt x="44" y="725"/>
                      <a:pt x="44" y="725"/>
                      <a:pt x="44" y="725"/>
                    </a:cubicBezTo>
                    <a:cubicBezTo>
                      <a:pt x="44" y="723"/>
                      <a:pt x="44" y="723"/>
                      <a:pt x="44" y="723"/>
                    </a:cubicBezTo>
                    <a:cubicBezTo>
                      <a:pt x="45" y="722"/>
                      <a:pt x="45" y="722"/>
                      <a:pt x="45" y="722"/>
                    </a:cubicBezTo>
                    <a:cubicBezTo>
                      <a:pt x="45" y="722"/>
                      <a:pt x="35" y="717"/>
                      <a:pt x="25" y="711"/>
                    </a:cubicBezTo>
                    <a:cubicBezTo>
                      <a:pt x="20" y="709"/>
                      <a:pt x="14" y="706"/>
                      <a:pt x="10" y="704"/>
                    </a:cubicBezTo>
                    <a:cubicBezTo>
                      <a:pt x="8" y="703"/>
                      <a:pt x="7" y="702"/>
                      <a:pt x="5" y="702"/>
                    </a:cubicBezTo>
                    <a:cubicBezTo>
                      <a:pt x="5" y="701"/>
                      <a:pt x="4" y="701"/>
                      <a:pt x="4" y="701"/>
                    </a:cubicBezTo>
                    <a:cubicBezTo>
                      <a:pt x="3" y="701"/>
                      <a:pt x="3" y="701"/>
                      <a:pt x="3" y="701"/>
                    </a:cubicBezTo>
                    <a:cubicBezTo>
                      <a:pt x="3" y="701"/>
                      <a:pt x="3" y="701"/>
                      <a:pt x="2" y="701"/>
                    </a:cubicBezTo>
                    <a:cubicBezTo>
                      <a:pt x="2" y="701"/>
                      <a:pt x="2" y="701"/>
                      <a:pt x="2" y="701"/>
                    </a:cubicBezTo>
                    <a:cubicBezTo>
                      <a:pt x="2" y="701"/>
                      <a:pt x="1" y="701"/>
                      <a:pt x="1" y="701"/>
                    </a:cubicBezTo>
                    <a:cubicBezTo>
                      <a:pt x="1" y="702"/>
                      <a:pt x="1" y="703"/>
                      <a:pt x="2" y="703"/>
                    </a:cubicBezTo>
                    <a:cubicBezTo>
                      <a:pt x="43" y="730"/>
                      <a:pt x="43" y="730"/>
                      <a:pt x="43" y="730"/>
                    </a:cubicBezTo>
                    <a:cubicBezTo>
                      <a:pt x="44" y="728"/>
                      <a:pt x="44" y="728"/>
                      <a:pt x="44" y="728"/>
                    </a:cubicBezTo>
                    <a:cubicBezTo>
                      <a:pt x="43" y="727"/>
                      <a:pt x="43" y="727"/>
                      <a:pt x="43" y="727"/>
                    </a:cubicBezTo>
                    <a:cubicBezTo>
                      <a:pt x="44" y="728"/>
                      <a:pt x="44" y="728"/>
                      <a:pt x="44" y="728"/>
                    </a:cubicBezTo>
                    <a:cubicBezTo>
                      <a:pt x="44" y="727"/>
                      <a:pt x="44" y="727"/>
                      <a:pt x="44" y="727"/>
                    </a:cubicBezTo>
                    <a:cubicBezTo>
                      <a:pt x="43" y="727"/>
                      <a:pt x="43" y="727"/>
                      <a:pt x="43" y="727"/>
                    </a:cubicBezTo>
                    <a:cubicBezTo>
                      <a:pt x="44" y="728"/>
                      <a:pt x="44" y="728"/>
                      <a:pt x="44" y="728"/>
                    </a:cubicBezTo>
                    <a:cubicBezTo>
                      <a:pt x="44" y="727"/>
                      <a:pt x="44" y="727"/>
                      <a:pt x="44" y="727"/>
                    </a:cubicBezTo>
                    <a:cubicBezTo>
                      <a:pt x="44" y="728"/>
                      <a:pt x="44" y="728"/>
                      <a:pt x="44" y="728"/>
                    </a:cubicBezTo>
                    <a:cubicBezTo>
                      <a:pt x="44" y="727"/>
                      <a:pt x="44" y="727"/>
                      <a:pt x="44" y="727"/>
                    </a:cubicBezTo>
                    <a:cubicBezTo>
                      <a:pt x="44" y="727"/>
                      <a:pt x="44" y="727"/>
                      <a:pt x="44" y="727"/>
                    </a:cubicBezTo>
                    <a:cubicBezTo>
                      <a:pt x="44" y="728"/>
                      <a:pt x="44" y="728"/>
                      <a:pt x="44" y="728"/>
                    </a:cubicBezTo>
                    <a:cubicBezTo>
                      <a:pt x="44" y="727"/>
                      <a:pt x="44" y="727"/>
                      <a:pt x="44" y="727"/>
                    </a:cubicBezTo>
                    <a:cubicBezTo>
                      <a:pt x="44" y="728"/>
                      <a:pt x="44" y="728"/>
                      <a:pt x="44" y="728"/>
                    </a:cubicBezTo>
                    <a:cubicBezTo>
                      <a:pt x="45" y="727"/>
                      <a:pt x="45" y="727"/>
                      <a:pt x="45" y="727"/>
                    </a:cubicBezTo>
                    <a:cubicBezTo>
                      <a:pt x="44" y="727"/>
                      <a:pt x="45" y="727"/>
                      <a:pt x="44" y="727"/>
                    </a:cubicBezTo>
                    <a:cubicBezTo>
                      <a:pt x="44" y="728"/>
                      <a:pt x="44" y="728"/>
                      <a:pt x="44" y="728"/>
                    </a:cubicBezTo>
                    <a:cubicBezTo>
                      <a:pt x="45" y="727"/>
                      <a:pt x="45" y="727"/>
                      <a:pt x="45" y="727"/>
                    </a:cubicBezTo>
                    <a:cubicBezTo>
                      <a:pt x="44" y="727"/>
                      <a:pt x="44" y="727"/>
                      <a:pt x="44" y="727"/>
                    </a:cubicBezTo>
                    <a:cubicBezTo>
                      <a:pt x="45" y="727"/>
                      <a:pt x="45" y="727"/>
                      <a:pt x="45" y="727"/>
                    </a:cubicBezTo>
                    <a:cubicBezTo>
                      <a:pt x="45" y="727"/>
                      <a:pt x="45" y="727"/>
                      <a:pt x="45" y="727"/>
                    </a:cubicBezTo>
                    <a:cubicBezTo>
                      <a:pt x="44" y="727"/>
                      <a:pt x="44" y="727"/>
                      <a:pt x="44" y="727"/>
                    </a:cubicBezTo>
                    <a:cubicBezTo>
                      <a:pt x="45" y="727"/>
                      <a:pt x="45" y="727"/>
                      <a:pt x="45" y="727"/>
                    </a:cubicBezTo>
                    <a:cubicBezTo>
                      <a:pt x="44" y="727"/>
                      <a:pt x="44" y="726"/>
                      <a:pt x="42" y="726"/>
                    </a:cubicBezTo>
                    <a:cubicBezTo>
                      <a:pt x="38" y="724"/>
                      <a:pt x="29" y="720"/>
                      <a:pt x="21" y="716"/>
                    </a:cubicBezTo>
                    <a:cubicBezTo>
                      <a:pt x="17" y="714"/>
                      <a:pt x="13" y="712"/>
                      <a:pt x="10" y="711"/>
                    </a:cubicBezTo>
                    <a:cubicBezTo>
                      <a:pt x="9" y="710"/>
                      <a:pt x="8" y="710"/>
                      <a:pt x="7" y="709"/>
                    </a:cubicBezTo>
                    <a:cubicBezTo>
                      <a:pt x="6" y="709"/>
                      <a:pt x="6" y="709"/>
                      <a:pt x="5" y="709"/>
                    </a:cubicBezTo>
                    <a:cubicBezTo>
                      <a:pt x="5" y="709"/>
                      <a:pt x="5" y="708"/>
                      <a:pt x="4" y="708"/>
                    </a:cubicBezTo>
                    <a:cubicBezTo>
                      <a:pt x="4" y="709"/>
                      <a:pt x="4" y="709"/>
                      <a:pt x="4" y="709"/>
                    </a:cubicBezTo>
                    <a:cubicBezTo>
                      <a:pt x="3" y="709"/>
                      <a:pt x="3" y="709"/>
                      <a:pt x="3" y="709"/>
                    </a:cubicBezTo>
                    <a:cubicBezTo>
                      <a:pt x="2" y="710"/>
                      <a:pt x="2" y="710"/>
                      <a:pt x="2" y="710"/>
                    </a:cubicBezTo>
                    <a:cubicBezTo>
                      <a:pt x="2" y="711"/>
                      <a:pt x="3" y="711"/>
                      <a:pt x="3" y="711"/>
                    </a:cubicBezTo>
                    <a:cubicBezTo>
                      <a:pt x="3" y="711"/>
                      <a:pt x="3" y="711"/>
                      <a:pt x="3" y="711"/>
                    </a:cubicBezTo>
                    <a:cubicBezTo>
                      <a:pt x="3" y="711"/>
                      <a:pt x="4" y="712"/>
                      <a:pt x="4" y="712"/>
                    </a:cubicBezTo>
                    <a:cubicBezTo>
                      <a:pt x="7" y="714"/>
                      <a:pt x="17" y="720"/>
                      <a:pt x="26" y="725"/>
                    </a:cubicBezTo>
                    <a:cubicBezTo>
                      <a:pt x="31" y="728"/>
                      <a:pt x="36" y="731"/>
                      <a:pt x="39" y="733"/>
                    </a:cubicBezTo>
                    <a:cubicBezTo>
                      <a:pt x="41" y="734"/>
                      <a:pt x="42" y="735"/>
                      <a:pt x="43" y="736"/>
                    </a:cubicBezTo>
                    <a:cubicBezTo>
                      <a:pt x="43" y="736"/>
                      <a:pt x="44" y="736"/>
                      <a:pt x="44" y="736"/>
                    </a:cubicBezTo>
                    <a:cubicBezTo>
                      <a:pt x="44" y="737"/>
                      <a:pt x="44" y="737"/>
                      <a:pt x="44" y="737"/>
                    </a:cubicBezTo>
                    <a:cubicBezTo>
                      <a:pt x="44" y="737"/>
                      <a:pt x="44" y="737"/>
                      <a:pt x="44" y="737"/>
                    </a:cubicBezTo>
                    <a:cubicBezTo>
                      <a:pt x="44" y="737"/>
                      <a:pt x="44" y="737"/>
                      <a:pt x="44" y="737"/>
                    </a:cubicBezTo>
                    <a:cubicBezTo>
                      <a:pt x="44" y="737"/>
                      <a:pt x="44" y="737"/>
                      <a:pt x="44" y="737"/>
                    </a:cubicBezTo>
                    <a:cubicBezTo>
                      <a:pt x="44" y="737"/>
                      <a:pt x="44" y="737"/>
                      <a:pt x="44" y="737"/>
                    </a:cubicBezTo>
                    <a:cubicBezTo>
                      <a:pt x="44" y="737"/>
                      <a:pt x="44" y="737"/>
                      <a:pt x="44" y="737"/>
                    </a:cubicBezTo>
                    <a:cubicBezTo>
                      <a:pt x="45" y="736"/>
                      <a:pt x="45" y="736"/>
                      <a:pt x="45" y="736"/>
                    </a:cubicBezTo>
                    <a:cubicBezTo>
                      <a:pt x="44" y="736"/>
                      <a:pt x="44" y="736"/>
                      <a:pt x="44" y="736"/>
                    </a:cubicBezTo>
                    <a:cubicBezTo>
                      <a:pt x="44" y="736"/>
                      <a:pt x="44" y="736"/>
                      <a:pt x="44" y="737"/>
                    </a:cubicBezTo>
                    <a:cubicBezTo>
                      <a:pt x="45" y="736"/>
                      <a:pt x="45" y="736"/>
                      <a:pt x="45" y="736"/>
                    </a:cubicBezTo>
                    <a:cubicBezTo>
                      <a:pt x="44" y="736"/>
                      <a:pt x="44" y="736"/>
                      <a:pt x="44" y="736"/>
                    </a:cubicBezTo>
                    <a:cubicBezTo>
                      <a:pt x="45" y="736"/>
                      <a:pt x="45" y="736"/>
                      <a:pt x="45" y="736"/>
                    </a:cubicBezTo>
                    <a:cubicBezTo>
                      <a:pt x="44" y="735"/>
                      <a:pt x="44" y="735"/>
                      <a:pt x="44" y="735"/>
                    </a:cubicBezTo>
                    <a:cubicBezTo>
                      <a:pt x="44" y="736"/>
                      <a:pt x="44" y="736"/>
                      <a:pt x="44" y="736"/>
                    </a:cubicBezTo>
                    <a:cubicBezTo>
                      <a:pt x="45" y="736"/>
                      <a:pt x="45" y="736"/>
                      <a:pt x="45" y="736"/>
                    </a:cubicBezTo>
                    <a:cubicBezTo>
                      <a:pt x="44" y="735"/>
                      <a:pt x="44" y="735"/>
                      <a:pt x="44" y="735"/>
                    </a:cubicBezTo>
                    <a:cubicBezTo>
                      <a:pt x="45" y="736"/>
                      <a:pt x="45" y="736"/>
                      <a:pt x="45" y="736"/>
                    </a:cubicBezTo>
                    <a:cubicBezTo>
                      <a:pt x="46" y="734"/>
                      <a:pt x="46" y="734"/>
                      <a:pt x="46" y="734"/>
                    </a:cubicBezTo>
                    <a:cubicBezTo>
                      <a:pt x="3" y="714"/>
                      <a:pt x="3" y="714"/>
                      <a:pt x="3" y="714"/>
                    </a:cubicBezTo>
                    <a:cubicBezTo>
                      <a:pt x="2" y="714"/>
                      <a:pt x="1" y="714"/>
                      <a:pt x="1" y="715"/>
                    </a:cubicBezTo>
                    <a:cubicBezTo>
                      <a:pt x="0" y="716"/>
                      <a:pt x="1" y="716"/>
                      <a:pt x="1" y="717"/>
                    </a:cubicBezTo>
                    <a:cubicBezTo>
                      <a:pt x="17" y="727"/>
                      <a:pt x="17" y="727"/>
                      <a:pt x="17" y="727"/>
                    </a:cubicBezTo>
                    <a:cubicBezTo>
                      <a:pt x="3" y="720"/>
                      <a:pt x="3" y="720"/>
                      <a:pt x="3" y="720"/>
                    </a:cubicBezTo>
                    <a:cubicBezTo>
                      <a:pt x="3" y="719"/>
                      <a:pt x="2" y="720"/>
                      <a:pt x="1" y="720"/>
                    </a:cubicBezTo>
                    <a:cubicBezTo>
                      <a:pt x="1" y="721"/>
                      <a:pt x="1" y="722"/>
                      <a:pt x="2" y="722"/>
                    </a:cubicBezTo>
                    <a:cubicBezTo>
                      <a:pt x="43" y="748"/>
                      <a:pt x="43" y="748"/>
                      <a:pt x="43" y="748"/>
                    </a:cubicBezTo>
                    <a:cubicBezTo>
                      <a:pt x="44" y="747"/>
                      <a:pt x="44" y="747"/>
                      <a:pt x="44" y="747"/>
                    </a:cubicBezTo>
                    <a:cubicBezTo>
                      <a:pt x="43" y="746"/>
                      <a:pt x="43" y="746"/>
                      <a:pt x="43" y="746"/>
                    </a:cubicBezTo>
                    <a:cubicBezTo>
                      <a:pt x="44" y="747"/>
                      <a:pt x="44" y="747"/>
                      <a:pt x="44" y="747"/>
                    </a:cubicBezTo>
                    <a:cubicBezTo>
                      <a:pt x="44" y="746"/>
                      <a:pt x="44" y="746"/>
                      <a:pt x="44" y="746"/>
                    </a:cubicBezTo>
                    <a:cubicBezTo>
                      <a:pt x="43" y="746"/>
                      <a:pt x="43" y="746"/>
                      <a:pt x="43" y="746"/>
                    </a:cubicBezTo>
                    <a:cubicBezTo>
                      <a:pt x="44" y="747"/>
                      <a:pt x="44" y="747"/>
                      <a:pt x="44" y="747"/>
                    </a:cubicBezTo>
                    <a:cubicBezTo>
                      <a:pt x="44" y="746"/>
                      <a:pt x="44" y="746"/>
                      <a:pt x="44" y="746"/>
                    </a:cubicBezTo>
                    <a:cubicBezTo>
                      <a:pt x="44" y="747"/>
                      <a:pt x="44" y="747"/>
                      <a:pt x="44" y="747"/>
                    </a:cubicBezTo>
                    <a:cubicBezTo>
                      <a:pt x="44" y="746"/>
                      <a:pt x="44" y="746"/>
                      <a:pt x="44" y="746"/>
                    </a:cubicBezTo>
                    <a:cubicBezTo>
                      <a:pt x="44" y="746"/>
                      <a:pt x="44" y="746"/>
                      <a:pt x="44" y="746"/>
                    </a:cubicBezTo>
                    <a:cubicBezTo>
                      <a:pt x="44" y="747"/>
                      <a:pt x="44" y="747"/>
                      <a:pt x="44" y="747"/>
                    </a:cubicBezTo>
                    <a:cubicBezTo>
                      <a:pt x="44" y="746"/>
                      <a:pt x="44" y="746"/>
                      <a:pt x="44" y="746"/>
                    </a:cubicBezTo>
                    <a:cubicBezTo>
                      <a:pt x="44" y="746"/>
                      <a:pt x="44" y="746"/>
                      <a:pt x="44" y="746"/>
                    </a:cubicBezTo>
                    <a:cubicBezTo>
                      <a:pt x="44" y="746"/>
                      <a:pt x="44" y="746"/>
                      <a:pt x="44" y="746"/>
                    </a:cubicBezTo>
                    <a:cubicBezTo>
                      <a:pt x="44" y="746"/>
                      <a:pt x="44" y="746"/>
                      <a:pt x="44" y="746"/>
                    </a:cubicBezTo>
                    <a:cubicBezTo>
                      <a:pt x="44" y="746"/>
                      <a:pt x="44" y="746"/>
                      <a:pt x="44" y="746"/>
                    </a:cubicBezTo>
                    <a:cubicBezTo>
                      <a:pt x="44" y="746"/>
                      <a:pt x="44" y="746"/>
                      <a:pt x="44" y="746"/>
                    </a:cubicBezTo>
                    <a:cubicBezTo>
                      <a:pt x="44" y="746"/>
                      <a:pt x="43" y="745"/>
                      <a:pt x="42" y="745"/>
                    </a:cubicBezTo>
                    <a:cubicBezTo>
                      <a:pt x="37" y="743"/>
                      <a:pt x="27" y="738"/>
                      <a:pt x="18" y="733"/>
                    </a:cubicBezTo>
                    <a:cubicBezTo>
                      <a:pt x="14" y="731"/>
                      <a:pt x="10" y="729"/>
                      <a:pt x="7" y="728"/>
                    </a:cubicBezTo>
                    <a:cubicBezTo>
                      <a:pt x="4" y="726"/>
                      <a:pt x="2" y="725"/>
                      <a:pt x="2" y="725"/>
                    </a:cubicBezTo>
                    <a:cubicBezTo>
                      <a:pt x="2" y="725"/>
                      <a:pt x="1" y="725"/>
                      <a:pt x="0" y="726"/>
                    </a:cubicBezTo>
                    <a:cubicBezTo>
                      <a:pt x="0" y="726"/>
                      <a:pt x="0" y="727"/>
                      <a:pt x="0" y="727"/>
                    </a:cubicBezTo>
                    <a:cubicBezTo>
                      <a:pt x="0" y="727"/>
                      <a:pt x="0" y="727"/>
                      <a:pt x="0" y="728"/>
                    </a:cubicBezTo>
                    <a:cubicBezTo>
                      <a:pt x="1" y="728"/>
                      <a:pt x="1" y="728"/>
                      <a:pt x="1" y="728"/>
                    </a:cubicBezTo>
                    <a:cubicBezTo>
                      <a:pt x="1" y="728"/>
                      <a:pt x="1" y="728"/>
                      <a:pt x="2" y="729"/>
                    </a:cubicBezTo>
                    <a:cubicBezTo>
                      <a:pt x="5" y="731"/>
                      <a:pt x="15" y="738"/>
                      <a:pt x="25" y="744"/>
                    </a:cubicBezTo>
                    <a:cubicBezTo>
                      <a:pt x="35" y="750"/>
                      <a:pt x="45" y="755"/>
                      <a:pt x="45" y="755"/>
                    </a:cubicBezTo>
                    <a:cubicBezTo>
                      <a:pt x="45" y="754"/>
                      <a:pt x="45" y="754"/>
                      <a:pt x="45" y="754"/>
                    </a:cubicBezTo>
                    <a:cubicBezTo>
                      <a:pt x="46" y="753"/>
                      <a:pt x="46" y="753"/>
                      <a:pt x="46" y="753"/>
                    </a:cubicBezTo>
                    <a:cubicBezTo>
                      <a:pt x="46" y="753"/>
                      <a:pt x="36" y="747"/>
                      <a:pt x="25" y="742"/>
                    </a:cubicBezTo>
                    <a:cubicBezTo>
                      <a:pt x="20" y="739"/>
                      <a:pt x="14" y="736"/>
                      <a:pt x="10" y="734"/>
                    </a:cubicBezTo>
                    <a:cubicBezTo>
                      <a:pt x="8" y="733"/>
                      <a:pt x="7" y="732"/>
                      <a:pt x="5" y="732"/>
                    </a:cubicBezTo>
                    <a:cubicBezTo>
                      <a:pt x="5" y="732"/>
                      <a:pt x="4" y="731"/>
                      <a:pt x="4" y="731"/>
                    </a:cubicBezTo>
                    <a:cubicBezTo>
                      <a:pt x="3" y="731"/>
                      <a:pt x="3" y="731"/>
                      <a:pt x="3" y="731"/>
                    </a:cubicBezTo>
                    <a:cubicBezTo>
                      <a:pt x="3" y="731"/>
                      <a:pt x="3" y="731"/>
                      <a:pt x="3" y="731"/>
                    </a:cubicBezTo>
                    <a:cubicBezTo>
                      <a:pt x="3" y="731"/>
                      <a:pt x="3" y="731"/>
                      <a:pt x="3" y="731"/>
                    </a:cubicBezTo>
                    <a:cubicBezTo>
                      <a:pt x="2" y="731"/>
                      <a:pt x="2" y="731"/>
                      <a:pt x="2" y="731"/>
                    </a:cubicBezTo>
                    <a:cubicBezTo>
                      <a:pt x="2" y="731"/>
                      <a:pt x="1" y="731"/>
                      <a:pt x="1" y="732"/>
                    </a:cubicBezTo>
                    <a:cubicBezTo>
                      <a:pt x="2" y="732"/>
                      <a:pt x="2" y="732"/>
                      <a:pt x="2" y="732"/>
                    </a:cubicBezTo>
                    <a:cubicBezTo>
                      <a:pt x="1" y="731"/>
                      <a:pt x="1" y="731"/>
                      <a:pt x="1" y="731"/>
                    </a:cubicBezTo>
                    <a:cubicBezTo>
                      <a:pt x="1" y="732"/>
                      <a:pt x="1" y="732"/>
                      <a:pt x="1" y="732"/>
                    </a:cubicBezTo>
                    <a:cubicBezTo>
                      <a:pt x="1" y="733"/>
                      <a:pt x="1" y="733"/>
                      <a:pt x="1" y="733"/>
                    </a:cubicBezTo>
                    <a:cubicBezTo>
                      <a:pt x="2" y="734"/>
                      <a:pt x="2" y="734"/>
                      <a:pt x="2" y="734"/>
                    </a:cubicBezTo>
                    <a:cubicBezTo>
                      <a:pt x="2" y="734"/>
                      <a:pt x="3" y="735"/>
                      <a:pt x="5" y="736"/>
                    </a:cubicBezTo>
                    <a:cubicBezTo>
                      <a:pt x="14" y="742"/>
                      <a:pt x="43" y="759"/>
                      <a:pt x="43" y="759"/>
                    </a:cubicBezTo>
                    <a:cubicBezTo>
                      <a:pt x="44" y="758"/>
                      <a:pt x="44" y="758"/>
                      <a:pt x="44" y="758"/>
                    </a:cubicBezTo>
                    <a:cubicBezTo>
                      <a:pt x="44" y="756"/>
                      <a:pt x="44" y="756"/>
                      <a:pt x="44" y="756"/>
                    </a:cubicBezTo>
                    <a:cubicBezTo>
                      <a:pt x="44" y="758"/>
                      <a:pt x="44" y="758"/>
                      <a:pt x="44" y="758"/>
                    </a:cubicBezTo>
                    <a:cubicBezTo>
                      <a:pt x="44" y="757"/>
                      <a:pt x="44" y="757"/>
                      <a:pt x="44" y="757"/>
                    </a:cubicBezTo>
                    <a:cubicBezTo>
                      <a:pt x="44" y="756"/>
                      <a:pt x="44" y="756"/>
                      <a:pt x="44" y="756"/>
                    </a:cubicBezTo>
                    <a:cubicBezTo>
                      <a:pt x="44" y="758"/>
                      <a:pt x="44" y="758"/>
                      <a:pt x="44" y="758"/>
                    </a:cubicBezTo>
                    <a:cubicBezTo>
                      <a:pt x="44" y="757"/>
                      <a:pt x="44" y="757"/>
                      <a:pt x="44" y="757"/>
                    </a:cubicBezTo>
                    <a:cubicBezTo>
                      <a:pt x="44" y="758"/>
                      <a:pt x="44" y="758"/>
                      <a:pt x="44" y="758"/>
                    </a:cubicBezTo>
                    <a:cubicBezTo>
                      <a:pt x="44" y="757"/>
                      <a:pt x="44" y="757"/>
                      <a:pt x="44" y="757"/>
                    </a:cubicBezTo>
                    <a:cubicBezTo>
                      <a:pt x="44" y="757"/>
                      <a:pt x="44" y="757"/>
                      <a:pt x="44" y="757"/>
                    </a:cubicBezTo>
                    <a:cubicBezTo>
                      <a:pt x="44" y="758"/>
                      <a:pt x="44" y="758"/>
                      <a:pt x="44" y="758"/>
                    </a:cubicBezTo>
                    <a:cubicBezTo>
                      <a:pt x="44" y="757"/>
                      <a:pt x="44" y="757"/>
                      <a:pt x="44" y="757"/>
                    </a:cubicBezTo>
                    <a:cubicBezTo>
                      <a:pt x="44" y="757"/>
                      <a:pt x="43" y="756"/>
                      <a:pt x="42" y="756"/>
                    </a:cubicBezTo>
                    <a:cubicBezTo>
                      <a:pt x="38" y="753"/>
                      <a:pt x="29" y="749"/>
                      <a:pt x="20" y="744"/>
                    </a:cubicBezTo>
                    <a:cubicBezTo>
                      <a:pt x="16" y="742"/>
                      <a:pt x="12" y="740"/>
                      <a:pt x="9" y="739"/>
                    </a:cubicBezTo>
                    <a:cubicBezTo>
                      <a:pt x="8" y="738"/>
                      <a:pt x="7" y="737"/>
                      <a:pt x="6" y="737"/>
                    </a:cubicBezTo>
                    <a:cubicBezTo>
                      <a:pt x="5" y="737"/>
                      <a:pt x="5" y="737"/>
                      <a:pt x="4" y="736"/>
                    </a:cubicBezTo>
                    <a:cubicBezTo>
                      <a:pt x="4" y="736"/>
                      <a:pt x="4" y="736"/>
                      <a:pt x="4" y="736"/>
                    </a:cubicBezTo>
                    <a:cubicBezTo>
                      <a:pt x="3" y="736"/>
                      <a:pt x="3" y="736"/>
                      <a:pt x="3" y="736"/>
                    </a:cubicBezTo>
                    <a:cubicBezTo>
                      <a:pt x="3" y="736"/>
                      <a:pt x="3" y="736"/>
                      <a:pt x="3" y="736"/>
                    </a:cubicBezTo>
                    <a:cubicBezTo>
                      <a:pt x="3" y="736"/>
                      <a:pt x="2" y="737"/>
                      <a:pt x="2" y="737"/>
                    </a:cubicBezTo>
                    <a:cubicBezTo>
                      <a:pt x="3" y="738"/>
                      <a:pt x="3" y="738"/>
                      <a:pt x="3" y="738"/>
                    </a:cubicBezTo>
                    <a:cubicBezTo>
                      <a:pt x="2" y="737"/>
                      <a:pt x="2" y="737"/>
                      <a:pt x="2" y="737"/>
                    </a:cubicBezTo>
                    <a:cubicBezTo>
                      <a:pt x="2" y="738"/>
                      <a:pt x="2" y="738"/>
                      <a:pt x="2" y="738"/>
                    </a:cubicBezTo>
                    <a:cubicBezTo>
                      <a:pt x="2" y="738"/>
                      <a:pt x="2" y="739"/>
                      <a:pt x="2" y="739"/>
                    </a:cubicBezTo>
                    <a:cubicBezTo>
                      <a:pt x="2" y="739"/>
                      <a:pt x="3" y="740"/>
                      <a:pt x="3" y="740"/>
                    </a:cubicBezTo>
                    <a:cubicBezTo>
                      <a:pt x="5" y="741"/>
                      <a:pt x="8" y="744"/>
                      <a:pt x="12" y="746"/>
                    </a:cubicBezTo>
                    <a:cubicBezTo>
                      <a:pt x="25" y="754"/>
                      <a:pt x="44" y="765"/>
                      <a:pt x="44" y="765"/>
                    </a:cubicBezTo>
                    <a:cubicBezTo>
                      <a:pt x="45" y="764"/>
                      <a:pt x="45" y="764"/>
                      <a:pt x="45" y="764"/>
                    </a:cubicBezTo>
                    <a:cubicBezTo>
                      <a:pt x="46" y="763"/>
                      <a:pt x="46" y="763"/>
                      <a:pt x="46" y="763"/>
                    </a:cubicBezTo>
                    <a:cubicBezTo>
                      <a:pt x="5" y="742"/>
                      <a:pt x="5" y="742"/>
                      <a:pt x="5" y="742"/>
                    </a:cubicBezTo>
                    <a:cubicBezTo>
                      <a:pt x="4" y="742"/>
                      <a:pt x="4" y="742"/>
                      <a:pt x="3" y="742"/>
                    </a:cubicBezTo>
                    <a:cubicBezTo>
                      <a:pt x="3" y="743"/>
                      <a:pt x="2" y="743"/>
                      <a:pt x="2" y="744"/>
                    </a:cubicBezTo>
                    <a:cubicBezTo>
                      <a:pt x="2" y="744"/>
                      <a:pt x="3" y="744"/>
                      <a:pt x="3" y="744"/>
                    </a:cubicBezTo>
                    <a:cubicBezTo>
                      <a:pt x="3" y="745"/>
                      <a:pt x="3" y="745"/>
                      <a:pt x="3" y="745"/>
                    </a:cubicBezTo>
                    <a:cubicBezTo>
                      <a:pt x="3" y="745"/>
                      <a:pt x="3" y="745"/>
                      <a:pt x="4" y="745"/>
                    </a:cubicBezTo>
                    <a:cubicBezTo>
                      <a:pt x="7" y="747"/>
                      <a:pt x="17" y="754"/>
                      <a:pt x="26" y="759"/>
                    </a:cubicBezTo>
                    <a:cubicBezTo>
                      <a:pt x="36" y="765"/>
                      <a:pt x="44" y="771"/>
                      <a:pt x="44" y="771"/>
                    </a:cubicBezTo>
                    <a:cubicBezTo>
                      <a:pt x="45" y="769"/>
                      <a:pt x="45" y="769"/>
                      <a:pt x="45" y="769"/>
                    </a:cubicBezTo>
                    <a:cubicBezTo>
                      <a:pt x="46" y="768"/>
                      <a:pt x="46" y="768"/>
                      <a:pt x="46" y="768"/>
                    </a:cubicBezTo>
                    <a:cubicBezTo>
                      <a:pt x="4" y="747"/>
                      <a:pt x="4" y="747"/>
                      <a:pt x="4" y="747"/>
                    </a:cubicBezTo>
                    <a:cubicBezTo>
                      <a:pt x="3" y="747"/>
                      <a:pt x="2" y="747"/>
                      <a:pt x="2" y="748"/>
                    </a:cubicBezTo>
                    <a:cubicBezTo>
                      <a:pt x="2" y="748"/>
                      <a:pt x="2" y="749"/>
                      <a:pt x="3" y="749"/>
                    </a:cubicBezTo>
                    <a:cubicBezTo>
                      <a:pt x="44" y="776"/>
                      <a:pt x="44" y="776"/>
                      <a:pt x="44" y="776"/>
                    </a:cubicBezTo>
                    <a:cubicBezTo>
                      <a:pt x="45" y="774"/>
                      <a:pt x="45" y="774"/>
                      <a:pt x="45" y="774"/>
                    </a:cubicBezTo>
                    <a:cubicBezTo>
                      <a:pt x="44" y="774"/>
                      <a:pt x="44" y="774"/>
                      <a:pt x="44" y="774"/>
                    </a:cubicBezTo>
                    <a:cubicBezTo>
                      <a:pt x="45" y="774"/>
                      <a:pt x="45" y="774"/>
                      <a:pt x="45" y="774"/>
                    </a:cubicBezTo>
                    <a:cubicBezTo>
                      <a:pt x="45" y="773"/>
                      <a:pt x="45" y="773"/>
                      <a:pt x="45" y="773"/>
                    </a:cubicBezTo>
                    <a:cubicBezTo>
                      <a:pt x="45" y="773"/>
                      <a:pt x="44" y="773"/>
                      <a:pt x="44" y="774"/>
                    </a:cubicBezTo>
                    <a:cubicBezTo>
                      <a:pt x="45" y="774"/>
                      <a:pt x="45" y="774"/>
                      <a:pt x="45" y="774"/>
                    </a:cubicBezTo>
                    <a:cubicBezTo>
                      <a:pt x="45" y="773"/>
                      <a:pt x="45" y="773"/>
                      <a:pt x="45" y="773"/>
                    </a:cubicBezTo>
                    <a:cubicBezTo>
                      <a:pt x="45" y="774"/>
                      <a:pt x="45" y="774"/>
                      <a:pt x="45" y="774"/>
                    </a:cubicBezTo>
                    <a:cubicBezTo>
                      <a:pt x="45" y="773"/>
                      <a:pt x="45" y="773"/>
                      <a:pt x="45" y="773"/>
                    </a:cubicBezTo>
                    <a:cubicBezTo>
                      <a:pt x="45" y="773"/>
                      <a:pt x="45" y="773"/>
                      <a:pt x="45" y="773"/>
                    </a:cubicBezTo>
                    <a:cubicBezTo>
                      <a:pt x="45" y="774"/>
                      <a:pt x="45" y="774"/>
                      <a:pt x="45" y="774"/>
                    </a:cubicBezTo>
                    <a:cubicBezTo>
                      <a:pt x="45" y="773"/>
                      <a:pt x="45" y="773"/>
                      <a:pt x="45" y="773"/>
                    </a:cubicBezTo>
                    <a:cubicBezTo>
                      <a:pt x="45" y="773"/>
                      <a:pt x="45" y="773"/>
                      <a:pt x="45" y="773"/>
                    </a:cubicBezTo>
                    <a:cubicBezTo>
                      <a:pt x="45" y="773"/>
                      <a:pt x="45" y="773"/>
                      <a:pt x="45" y="773"/>
                    </a:cubicBezTo>
                    <a:cubicBezTo>
                      <a:pt x="45" y="773"/>
                      <a:pt x="45" y="773"/>
                      <a:pt x="45" y="773"/>
                    </a:cubicBezTo>
                    <a:cubicBezTo>
                      <a:pt x="45" y="773"/>
                      <a:pt x="45" y="773"/>
                      <a:pt x="45" y="773"/>
                    </a:cubicBezTo>
                    <a:cubicBezTo>
                      <a:pt x="45" y="773"/>
                      <a:pt x="45" y="773"/>
                      <a:pt x="45" y="773"/>
                    </a:cubicBezTo>
                    <a:cubicBezTo>
                      <a:pt x="45" y="773"/>
                      <a:pt x="44" y="773"/>
                      <a:pt x="42" y="772"/>
                    </a:cubicBezTo>
                    <a:cubicBezTo>
                      <a:pt x="37" y="770"/>
                      <a:pt x="28" y="765"/>
                      <a:pt x="19" y="761"/>
                    </a:cubicBezTo>
                    <a:cubicBezTo>
                      <a:pt x="15" y="759"/>
                      <a:pt x="11" y="757"/>
                      <a:pt x="8" y="756"/>
                    </a:cubicBezTo>
                    <a:cubicBezTo>
                      <a:pt x="5" y="754"/>
                      <a:pt x="3" y="753"/>
                      <a:pt x="3" y="753"/>
                    </a:cubicBezTo>
                    <a:cubicBezTo>
                      <a:pt x="2" y="753"/>
                      <a:pt x="1" y="753"/>
                      <a:pt x="1" y="754"/>
                    </a:cubicBezTo>
                    <a:cubicBezTo>
                      <a:pt x="0" y="755"/>
                      <a:pt x="1" y="756"/>
                      <a:pt x="1" y="756"/>
                    </a:cubicBezTo>
                    <a:cubicBezTo>
                      <a:pt x="20" y="768"/>
                      <a:pt x="20" y="768"/>
                      <a:pt x="20" y="768"/>
                    </a:cubicBezTo>
                    <a:cubicBezTo>
                      <a:pt x="3" y="759"/>
                      <a:pt x="3" y="759"/>
                      <a:pt x="3" y="759"/>
                    </a:cubicBezTo>
                    <a:cubicBezTo>
                      <a:pt x="2" y="759"/>
                      <a:pt x="1" y="759"/>
                      <a:pt x="1" y="760"/>
                    </a:cubicBezTo>
                    <a:cubicBezTo>
                      <a:pt x="0" y="761"/>
                      <a:pt x="1" y="762"/>
                      <a:pt x="1" y="762"/>
                    </a:cubicBezTo>
                    <a:cubicBezTo>
                      <a:pt x="43" y="788"/>
                      <a:pt x="43" y="788"/>
                      <a:pt x="43" y="788"/>
                    </a:cubicBezTo>
                    <a:cubicBezTo>
                      <a:pt x="44" y="787"/>
                      <a:pt x="44" y="787"/>
                      <a:pt x="44" y="787"/>
                    </a:cubicBezTo>
                    <a:cubicBezTo>
                      <a:pt x="43" y="786"/>
                      <a:pt x="43" y="786"/>
                      <a:pt x="43" y="786"/>
                    </a:cubicBezTo>
                    <a:cubicBezTo>
                      <a:pt x="44" y="787"/>
                      <a:pt x="44" y="787"/>
                      <a:pt x="44" y="787"/>
                    </a:cubicBezTo>
                    <a:cubicBezTo>
                      <a:pt x="44" y="786"/>
                      <a:pt x="44" y="786"/>
                      <a:pt x="44" y="786"/>
                    </a:cubicBezTo>
                    <a:cubicBezTo>
                      <a:pt x="43" y="786"/>
                      <a:pt x="43" y="786"/>
                      <a:pt x="43" y="786"/>
                    </a:cubicBezTo>
                    <a:cubicBezTo>
                      <a:pt x="44" y="787"/>
                      <a:pt x="44" y="787"/>
                      <a:pt x="44" y="787"/>
                    </a:cubicBezTo>
                    <a:cubicBezTo>
                      <a:pt x="44" y="786"/>
                      <a:pt x="44" y="786"/>
                      <a:pt x="44" y="786"/>
                    </a:cubicBezTo>
                    <a:cubicBezTo>
                      <a:pt x="44" y="787"/>
                      <a:pt x="44" y="787"/>
                      <a:pt x="44" y="787"/>
                    </a:cubicBezTo>
                    <a:cubicBezTo>
                      <a:pt x="44" y="786"/>
                      <a:pt x="44" y="786"/>
                      <a:pt x="44" y="786"/>
                    </a:cubicBezTo>
                    <a:cubicBezTo>
                      <a:pt x="44" y="786"/>
                      <a:pt x="44" y="786"/>
                      <a:pt x="44" y="786"/>
                    </a:cubicBezTo>
                    <a:cubicBezTo>
                      <a:pt x="44" y="787"/>
                      <a:pt x="44" y="787"/>
                      <a:pt x="44" y="787"/>
                    </a:cubicBezTo>
                    <a:cubicBezTo>
                      <a:pt x="44" y="786"/>
                      <a:pt x="44" y="786"/>
                      <a:pt x="44" y="786"/>
                    </a:cubicBezTo>
                    <a:cubicBezTo>
                      <a:pt x="44" y="786"/>
                      <a:pt x="44" y="786"/>
                      <a:pt x="44" y="786"/>
                    </a:cubicBezTo>
                    <a:cubicBezTo>
                      <a:pt x="44" y="786"/>
                      <a:pt x="44" y="786"/>
                      <a:pt x="44" y="786"/>
                    </a:cubicBezTo>
                    <a:cubicBezTo>
                      <a:pt x="44" y="786"/>
                      <a:pt x="44" y="786"/>
                      <a:pt x="44" y="786"/>
                    </a:cubicBezTo>
                    <a:cubicBezTo>
                      <a:pt x="44" y="786"/>
                      <a:pt x="44" y="786"/>
                      <a:pt x="44" y="786"/>
                    </a:cubicBezTo>
                    <a:cubicBezTo>
                      <a:pt x="44" y="786"/>
                      <a:pt x="44" y="786"/>
                      <a:pt x="44" y="786"/>
                    </a:cubicBezTo>
                    <a:cubicBezTo>
                      <a:pt x="44" y="786"/>
                      <a:pt x="43" y="785"/>
                      <a:pt x="42" y="785"/>
                    </a:cubicBezTo>
                    <a:cubicBezTo>
                      <a:pt x="37" y="782"/>
                      <a:pt x="27" y="777"/>
                      <a:pt x="19" y="773"/>
                    </a:cubicBezTo>
                    <a:cubicBezTo>
                      <a:pt x="15" y="771"/>
                      <a:pt x="11" y="769"/>
                      <a:pt x="8" y="767"/>
                    </a:cubicBezTo>
                    <a:cubicBezTo>
                      <a:pt x="6" y="766"/>
                      <a:pt x="5" y="766"/>
                      <a:pt x="4" y="765"/>
                    </a:cubicBezTo>
                    <a:cubicBezTo>
                      <a:pt x="4" y="765"/>
                      <a:pt x="4" y="765"/>
                      <a:pt x="3" y="765"/>
                    </a:cubicBezTo>
                    <a:cubicBezTo>
                      <a:pt x="3" y="764"/>
                      <a:pt x="3" y="764"/>
                      <a:pt x="3" y="764"/>
                    </a:cubicBezTo>
                    <a:cubicBezTo>
                      <a:pt x="3" y="764"/>
                      <a:pt x="3" y="764"/>
                      <a:pt x="3" y="764"/>
                    </a:cubicBezTo>
                    <a:cubicBezTo>
                      <a:pt x="2" y="764"/>
                      <a:pt x="2" y="764"/>
                      <a:pt x="2" y="764"/>
                    </a:cubicBezTo>
                    <a:cubicBezTo>
                      <a:pt x="2" y="764"/>
                      <a:pt x="2" y="764"/>
                      <a:pt x="2" y="764"/>
                    </a:cubicBezTo>
                    <a:cubicBezTo>
                      <a:pt x="1" y="764"/>
                      <a:pt x="1" y="765"/>
                      <a:pt x="1" y="765"/>
                    </a:cubicBezTo>
                    <a:cubicBezTo>
                      <a:pt x="0" y="766"/>
                      <a:pt x="1" y="767"/>
                      <a:pt x="1" y="767"/>
                    </a:cubicBezTo>
                    <a:cubicBezTo>
                      <a:pt x="1" y="767"/>
                      <a:pt x="4" y="769"/>
                      <a:pt x="8" y="771"/>
                    </a:cubicBezTo>
                    <a:cubicBezTo>
                      <a:pt x="14" y="775"/>
                      <a:pt x="23" y="780"/>
                      <a:pt x="30" y="785"/>
                    </a:cubicBezTo>
                    <a:cubicBezTo>
                      <a:pt x="34" y="787"/>
                      <a:pt x="37" y="789"/>
                      <a:pt x="39" y="790"/>
                    </a:cubicBezTo>
                    <a:cubicBezTo>
                      <a:pt x="41" y="791"/>
                      <a:pt x="42" y="792"/>
                      <a:pt x="42" y="792"/>
                    </a:cubicBezTo>
                    <a:cubicBezTo>
                      <a:pt x="43" y="793"/>
                      <a:pt x="43" y="793"/>
                      <a:pt x="43" y="793"/>
                    </a:cubicBezTo>
                    <a:cubicBezTo>
                      <a:pt x="43" y="793"/>
                      <a:pt x="43" y="793"/>
                      <a:pt x="43" y="793"/>
                    </a:cubicBezTo>
                    <a:cubicBezTo>
                      <a:pt x="43" y="793"/>
                      <a:pt x="43" y="793"/>
                      <a:pt x="43" y="793"/>
                    </a:cubicBezTo>
                    <a:cubicBezTo>
                      <a:pt x="44" y="792"/>
                      <a:pt x="44" y="792"/>
                      <a:pt x="44" y="792"/>
                    </a:cubicBezTo>
                    <a:cubicBezTo>
                      <a:pt x="43" y="793"/>
                      <a:pt x="43" y="793"/>
                      <a:pt x="43" y="793"/>
                    </a:cubicBezTo>
                    <a:cubicBezTo>
                      <a:pt x="43" y="793"/>
                      <a:pt x="43" y="793"/>
                      <a:pt x="43" y="793"/>
                    </a:cubicBezTo>
                    <a:cubicBezTo>
                      <a:pt x="44" y="792"/>
                      <a:pt x="44" y="792"/>
                      <a:pt x="44" y="792"/>
                    </a:cubicBezTo>
                    <a:cubicBezTo>
                      <a:pt x="43" y="793"/>
                      <a:pt x="43" y="793"/>
                      <a:pt x="43" y="793"/>
                    </a:cubicBezTo>
                    <a:cubicBezTo>
                      <a:pt x="44" y="792"/>
                      <a:pt x="44" y="792"/>
                      <a:pt x="44" y="792"/>
                    </a:cubicBezTo>
                    <a:cubicBezTo>
                      <a:pt x="43" y="792"/>
                      <a:pt x="43" y="792"/>
                      <a:pt x="43" y="792"/>
                    </a:cubicBezTo>
                    <a:cubicBezTo>
                      <a:pt x="43" y="793"/>
                      <a:pt x="43" y="793"/>
                      <a:pt x="43" y="793"/>
                    </a:cubicBezTo>
                    <a:cubicBezTo>
                      <a:pt x="44" y="792"/>
                      <a:pt x="44" y="792"/>
                      <a:pt x="44" y="792"/>
                    </a:cubicBezTo>
                    <a:cubicBezTo>
                      <a:pt x="43" y="792"/>
                      <a:pt x="43" y="792"/>
                      <a:pt x="43" y="792"/>
                    </a:cubicBezTo>
                    <a:cubicBezTo>
                      <a:pt x="44" y="792"/>
                      <a:pt x="44" y="792"/>
                      <a:pt x="44" y="792"/>
                    </a:cubicBezTo>
                    <a:cubicBezTo>
                      <a:pt x="43" y="791"/>
                      <a:pt x="43" y="791"/>
                      <a:pt x="43" y="791"/>
                    </a:cubicBezTo>
                    <a:cubicBezTo>
                      <a:pt x="43" y="792"/>
                      <a:pt x="43" y="792"/>
                      <a:pt x="43" y="792"/>
                    </a:cubicBezTo>
                    <a:cubicBezTo>
                      <a:pt x="44" y="792"/>
                      <a:pt x="44" y="792"/>
                      <a:pt x="44" y="792"/>
                    </a:cubicBezTo>
                    <a:cubicBezTo>
                      <a:pt x="43" y="791"/>
                      <a:pt x="43" y="791"/>
                      <a:pt x="43" y="791"/>
                    </a:cubicBezTo>
                    <a:cubicBezTo>
                      <a:pt x="44" y="792"/>
                      <a:pt x="44" y="792"/>
                      <a:pt x="44" y="792"/>
                    </a:cubicBezTo>
                    <a:cubicBezTo>
                      <a:pt x="45" y="791"/>
                      <a:pt x="45" y="791"/>
                      <a:pt x="45" y="791"/>
                    </a:cubicBezTo>
                    <a:cubicBezTo>
                      <a:pt x="4" y="771"/>
                      <a:pt x="4" y="771"/>
                      <a:pt x="4" y="771"/>
                    </a:cubicBezTo>
                    <a:cubicBezTo>
                      <a:pt x="4" y="770"/>
                      <a:pt x="3" y="771"/>
                      <a:pt x="3" y="771"/>
                    </a:cubicBezTo>
                    <a:cubicBezTo>
                      <a:pt x="2" y="772"/>
                      <a:pt x="2" y="773"/>
                      <a:pt x="3" y="773"/>
                    </a:cubicBezTo>
                    <a:cubicBezTo>
                      <a:pt x="44" y="799"/>
                      <a:pt x="44" y="799"/>
                      <a:pt x="44" y="799"/>
                    </a:cubicBezTo>
                    <a:cubicBezTo>
                      <a:pt x="45" y="798"/>
                      <a:pt x="45" y="798"/>
                      <a:pt x="45" y="798"/>
                    </a:cubicBezTo>
                    <a:cubicBezTo>
                      <a:pt x="44" y="797"/>
                      <a:pt x="44" y="797"/>
                      <a:pt x="44" y="797"/>
                    </a:cubicBezTo>
                    <a:cubicBezTo>
                      <a:pt x="45" y="798"/>
                      <a:pt x="45" y="798"/>
                      <a:pt x="45" y="798"/>
                    </a:cubicBezTo>
                    <a:cubicBezTo>
                      <a:pt x="44" y="796"/>
                      <a:pt x="44" y="796"/>
                      <a:pt x="44" y="796"/>
                    </a:cubicBezTo>
                    <a:cubicBezTo>
                      <a:pt x="44" y="797"/>
                      <a:pt x="44" y="797"/>
                      <a:pt x="44" y="797"/>
                    </a:cubicBezTo>
                    <a:cubicBezTo>
                      <a:pt x="45" y="798"/>
                      <a:pt x="45" y="798"/>
                      <a:pt x="45" y="798"/>
                    </a:cubicBezTo>
                    <a:cubicBezTo>
                      <a:pt x="44" y="796"/>
                      <a:pt x="44" y="796"/>
                      <a:pt x="44" y="796"/>
                    </a:cubicBezTo>
                    <a:cubicBezTo>
                      <a:pt x="45" y="798"/>
                      <a:pt x="45" y="798"/>
                      <a:pt x="45" y="798"/>
                    </a:cubicBezTo>
                    <a:cubicBezTo>
                      <a:pt x="45" y="796"/>
                      <a:pt x="45" y="796"/>
                      <a:pt x="45" y="796"/>
                    </a:cubicBezTo>
                    <a:cubicBezTo>
                      <a:pt x="44" y="796"/>
                      <a:pt x="44" y="796"/>
                      <a:pt x="44" y="796"/>
                    </a:cubicBezTo>
                    <a:cubicBezTo>
                      <a:pt x="45" y="798"/>
                      <a:pt x="45" y="798"/>
                      <a:pt x="45" y="798"/>
                    </a:cubicBezTo>
                    <a:cubicBezTo>
                      <a:pt x="45" y="796"/>
                      <a:pt x="45" y="796"/>
                      <a:pt x="45" y="796"/>
                    </a:cubicBezTo>
                    <a:cubicBezTo>
                      <a:pt x="45" y="797"/>
                      <a:pt x="45" y="797"/>
                      <a:pt x="45" y="797"/>
                    </a:cubicBezTo>
                    <a:cubicBezTo>
                      <a:pt x="45" y="796"/>
                      <a:pt x="45" y="796"/>
                      <a:pt x="45" y="796"/>
                    </a:cubicBezTo>
                    <a:cubicBezTo>
                      <a:pt x="45" y="796"/>
                      <a:pt x="45" y="796"/>
                      <a:pt x="45" y="796"/>
                    </a:cubicBezTo>
                    <a:cubicBezTo>
                      <a:pt x="45" y="797"/>
                      <a:pt x="45" y="797"/>
                      <a:pt x="45" y="797"/>
                    </a:cubicBezTo>
                    <a:cubicBezTo>
                      <a:pt x="45" y="796"/>
                      <a:pt x="45" y="796"/>
                      <a:pt x="45" y="796"/>
                    </a:cubicBezTo>
                    <a:cubicBezTo>
                      <a:pt x="45" y="796"/>
                      <a:pt x="45" y="796"/>
                      <a:pt x="44" y="796"/>
                    </a:cubicBezTo>
                    <a:cubicBezTo>
                      <a:pt x="41" y="795"/>
                      <a:pt x="31" y="789"/>
                      <a:pt x="21" y="785"/>
                    </a:cubicBezTo>
                    <a:cubicBezTo>
                      <a:pt x="17" y="782"/>
                      <a:pt x="12" y="780"/>
                      <a:pt x="9" y="778"/>
                    </a:cubicBezTo>
                    <a:cubicBezTo>
                      <a:pt x="6" y="776"/>
                      <a:pt x="4" y="775"/>
                      <a:pt x="4" y="775"/>
                    </a:cubicBezTo>
                    <a:cubicBezTo>
                      <a:pt x="3" y="775"/>
                      <a:pt x="2" y="775"/>
                      <a:pt x="2" y="776"/>
                    </a:cubicBezTo>
                    <a:cubicBezTo>
                      <a:pt x="1" y="776"/>
                      <a:pt x="1" y="777"/>
                      <a:pt x="2" y="778"/>
                    </a:cubicBezTo>
                    <a:cubicBezTo>
                      <a:pt x="2" y="778"/>
                      <a:pt x="5" y="779"/>
                      <a:pt x="8" y="782"/>
                    </a:cubicBezTo>
                    <a:cubicBezTo>
                      <a:pt x="14" y="785"/>
                      <a:pt x="23" y="790"/>
                      <a:pt x="30" y="795"/>
                    </a:cubicBezTo>
                    <a:cubicBezTo>
                      <a:pt x="34" y="797"/>
                      <a:pt x="37" y="799"/>
                      <a:pt x="39" y="801"/>
                    </a:cubicBezTo>
                    <a:cubicBezTo>
                      <a:pt x="40" y="801"/>
                      <a:pt x="41" y="802"/>
                      <a:pt x="42" y="802"/>
                    </a:cubicBezTo>
                    <a:cubicBezTo>
                      <a:pt x="43" y="803"/>
                      <a:pt x="43" y="803"/>
                      <a:pt x="43" y="803"/>
                    </a:cubicBezTo>
                    <a:cubicBezTo>
                      <a:pt x="43" y="803"/>
                      <a:pt x="43" y="803"/>
                      <a:pt x="43" y="803"/>
                    </a:cubicBezTo>
                    <a:cubicBezTo>
                      <a:pt x="43" y="802"/>
                      <a:pt x="43" y="802"/>
                      <a:pt x="43" y="802"/>
                    </a:cubicBezTo>
                    <a:cubicBezTo>
                      <a:pt x="43" y="803"/>
                      <a:pt x="43" y="803"/>
                      <a:pt x="43" y="803"/>
                    </a:cubicBezTo>
                    <a:cubicBezTo>
                      <a:pt x="43" y="803"/>
                      <a:pt x="43" y="803"/>
                      <a:pt x="43" y="803"/>
                    </a:cubicBezTo>
                    <a:cubicBezTo>
                      <a:pt x="43" y="802"/>
                      <a:pt x="43" y="802"/>
                      <a:pt x="43" y="802"/>
                    </a:cubicBezTo>
                    <a:cubicBezTo>
                      <a:pt x="43" y="803"/>
                      <a:pt x="43" y="803"/>
                      <a:pt x="43" y="803"/>
                    </a:cubicBezTo>
                    <a:cubicBezTo>
                      <a:pt x="44" y="802"/>
                      <a:pt x="44" y="802"/>
                      <a:pt x="44" y="802"/>
                    </a:cubicBezTo>
                    <a:cubicBezTo>
                      <a:pt x="43" y="803"/>
                      <a:pt x="43" y="803"/>
                      <a:pt x="43" y="803"/>
                    </a:cubicBezTo>
                    <a:cubicBezTo>
                      <a:pt x="43" y="803"/>
                      <a:pt x="43" y="803"/>
                      <a:pt x="43" y="803"/>
                    </a:cubicBezTo>
                    <a:cubicBezTo>
                      <a:pt x="44" y="802"/>
                      <a:pt x="44" y="802"/>
                      <a:pt x="44" y="802"/>
                    </a:cubicBezTo>
                    <a:cubicBezTo>
                      <a:pt x="43" y="803"/>
                      <a:pt x="43" y="803"/>
                      <a:pt x="43" y="803"/>
                    </a:cubicBezTo>
                    <a:cubicBezTo>
                      <a:pt x="44" y="802"/>
                      <a:pt x="44" y="802"/>
                      <a:pt x="44" y="802"/>
                    </a:cubicBezTo>
                    <a:cubicBezTo>
                      <a:pt x="42" y="802"/>
                      <a:pt x="42" y="802"/>
                      <a:pt x="42" y="802"/>
                    </a:cubicBezTo>
                    <a:cubicBezTo>
                      <a:pt x="42" y="802"/>
                      <a:pt x="43" y="803"/>
                      <a:pt x="43" y="803"/>
                    </a:cubicBezTo>
                    <a:cubicBezTo>
                      <a:pt x="44" y="802"/>
                      <a:pt x="44" y="802"/>
                      <a:pt x="44" y="802"/>
                    </a:cubicBezTo>
                    <a:cubicBezTo>
                      <a:pt x="42" y="802"/>
                      <a:pt x="42" y="802"/>
                      <a:pt x="42" y="802"/>
                    </a:cubicBezTo>
                    <a:cubicBezTo>
                      <a:pt x="44" y="802"/>
                      <a:pt x="44" y="802"/>
                      <a:pt x="44" y="802"/>
                    </a:cubicBezTo>
                    <a:cubicBezTo>
                      <a:pt x="43" y="801"/>
                      <a:pt x="43" y="801"/>
                      <a:pt x="43" y="801"/>
                    </a:cubicBezTo>
                    <a:cubicBezTo>
                      <a:pt x="44" y="802"/>
                      <a:pt x="44" y="802"/>
                      <a:pt x="44" y="802"/>
                    </a:cubicBezTo>
                    <a:cubicBezTo>
                      <a:pt x="43" y="801"/>
                      <a:pt x="43" y="801"/>
                      <a:pt x="43" y="801"/>
                    </a:cubicBezTo>
                    <a:cubicBezTo>
                      <a:pt x="43" y="801"/>
                      <a:pt x="43" y="801"/>
                      <a:pt x="43" y="801"/>
                    </a:cubicBezTo>
                    <a:cubicBezTo>
                      <a:pt x="44" y="802"/>
                      <a:pt x="44" y="802"/>
                      <a:pt x="44" y="802"/>
                    </a:cubicBezTo>
                    <a:cubicBezTo>
                      <a:pt x="43" y="801"/>
                      <a:pt x="43" y="801"/>
                      <a:pt x="43" y="801"/>
                    </a:cubicBezTo>
                    <a:cubicBezTo>
                      <a:pt x="44" y="802"/>
                      <a:pt x="44" y="802"/>
                      <a:pt x="44" y="802"/>
                    </a:cubicBezTo>
                    <a:cubicBezTo>
                      <a:pt x="44" y="801"/>
                      <a:pt x="44" y="801"/>
                      <a:pt x="44" y="801"/>
                    </a:cubicBezTo>
                    <a:cubicBezTo>
                      <a:pt x="43" y="801"/>
                      <a:pt x="43" y="801"/>
                      <a:pt x="43" y="801"/>
                    </a:cubicBezTo>
                    <a:cubicBezTo>
                      <a:pt x="44" y="802"/>
                      <a:pt x="44" y="802"/>
                      <a:pt x="44" y="802"/>
                    </a:cubicBezTo>
                    <a:cubicBezTo>
                      <a:pt x="44" y="801"/>
                      <a:pt x="44" y="801"/>
                      <a:pt x="44" y="801"/>
                    </a:cubicBezTo>
                    <a:cubicBezTo>
                      <a:pt x="44" y="802"/>
                      <a:pt x="44" y="802"/>
                      <a:pt x="44" y="802"/>
                    </a:cubicBezTo>
                    <a:cubicBezTo>
                      <a:pt x="44" y="801"/>
                      <a:pt x="44" y="801"/>
                      <a:pt x="44" y="801"/>
                    </a:cubicBezTo>
                    <a:cubicBezTo>
                      <a:pt x="44" y="801"/>
                      <a:pt x="44" y="801"/>
                      <a:pt x="44" y="801"/>
                    </a:cubicBezTo>
                    <a:cubicBezTo>
                      <a:pt x="44" y="802"/>
                      <a:pt x="44" y="802"/>
                      <a:pt x="44" y="802"/>
                    </a:cubicBezTo>
                    <a:cubicBezTo>
                      <a:pt x="44" y="801"/>
                      <a:pt x="44" y="801"/>
                      <a:pt x="44" y="801"/>
                    </a:cubicBezTo>
                    <a:cubicBezTo>
                      <a:pt x="44" y="801"/>
                      <a:pt x="44" y="801"/>
                      <a:pt x="44" y="801"/>
                    </a:cubicBezTo>
                    <a:cubicBezTo>
                      <a:pt x="44" y="800"/>
                      <a:pt x="43" y="800"/>
                      <a:pt x="42" y="799"/>
                    </a:cubicBezTo>
                    <a:cubicBezTo>
                      <a:pt x="37" y="797"/>
                      <a:pt x="28" y="793"/>
                      <a:pt x="20" y="789"/>
                    </a:cubicBezTo>
                    <a:cubicBezTo>
                      <a:pt x="16" y="787"/>
                      <a:pt x="12" y="785"/>
                      <a:pt x="9" y="783"/>
                    </a:cubicBezTo>
                    <a:cubicBezTo>
                      <a:pt x="8" y="783"/>
                      <a:pt x="7" y="782"/>
                      <a:pt x="6" y="782"/>
                    </a:cubicBezTo>
                    <a:cubicBezTo>
                      <a:pt x="5" y="782"/>
                      <a:pt x="5" y="781"/>
                      <a:pt x="5" y="781"/>
                    </a:cubicBezTo>
                    <a:cubicBezTo>
                      <a:pt x="4" y="781"/>
                      <a:pt x="4" y="781"/>
                      <a:pt x="4" y="781"/>
                    </a:cubicBezTo>
                    <a:cubicBezTo>
                      <a:pt x="4" y="781"/>
                      <a:pt x="4" y="781"/>
                      <a:pt x="4" y="781"/>
                    </a:cubicBezTo>
                    <a:cubicBezTo>
                      <a:pt x="3" y="781"/>
                      <a:pt x="3" y="781"/>
                      <a:pt x="3" y="781"/>
                    </a:cubicBezTo>
                    <a:cubicBezTo>
                      <a:pt x="3" y="781"/>
                      <a:pt x="3" y="781"/>
                      <a:pt x="2" y="782"/>
                    </a:cubicBezTo>
                    <a:cubicBezTo>
                      <a:pt x="2" y="782"/>
                      <a:pt x="2" y="782"/>
                      <a:pt x="2" y="783"/>
                    </a:cubicBezTo>
                    <a:cubicBezTo>
                      <a:pt x="2" y="783"/>
                      <a:pt x="2" y="784"/>
                      <a:pt x="3" y="784"/>
                    </a:cubicBezTo>
                    <a:cubicBezTo>
                      <a:pt x="3" y="784"/>
                      <a:pt x="5" y="785"/>
                      <a:pt x="9" y="788"/>
                    </a:cubicBezTo>
                    <a:cubicBezTo>
                      <a:pt x="15" y="791"/>
                      <a:pt x="23" y="796"/>
                      <a:pt x="30" y="800"/>
                    </a:cubicBezTo>
                    <a:cubicBezTo>
                      <a:pt x="34" y="803"/>
                      <a:pt x="37" y="805"/>
                      <a:pt x="39" y="806"/>
                    </a:cubicBezTo>
                    <a:cubicBezTo>
                      <a:pt x="41" y="807"/>
                      <a:pt x="41" y="808"/>
                      <a:pt x="42" y="808"/>
                    </a:cubicBezTo>
                    <a:cubicBezTo>
                      <a:pt x="43" y="808"/>
                      <a:pt x="43" y="808"/>
                      <a:pt x="43" y="808"/>
                    </a:cubicBezTo>
                    <a:cubicBezTo>
                      <a:pt x="43" y="809"/>
                      <a:pt x="43" y="809"/>
                      <a:pt x="43" y="809"/>
                    </a:cubicBezTo>
                    <a:cubicBezTo>
                      <a:pt x="43" y="808"/>
                      <a:pt x="43" y="808"/>
                      <a:pt x="43" y="808"/>
                    </a:cubicBezTo>
                    <a:cubicBezTo>
                      <a:pt x="43" y="808"/>
                      <a:pt x="43" y="808"/>
                      <a:pt x="43" y="808"/>
                    </a:cubicBezTo>
                    <a:cubicBezTo>
                      <a:pt x="43" y="809"/>
                      <a:pt x="43" y="809"/>
                      <a:pt x="43" y="809"/>
                    </a:cubicBezTo>
                    <a:cubicBezTo>
                      <a:pt x="43" y="808"/>
                      <a:pt x="43" y="808"/>
                      <a:pt x="43" y="808"/>
                    </a:cubicBezTo>
                    <a:cubicBezTo>
                      <a:pt x="43" y="808"/>
                      <a:pt x="43" y="808"/>
                      <a:pt x="43" y="808"/>
                    </a:cubicBezTo>
                    <a:cubicBezTo>
                      <a:pt x="44" y="808"/>
                      <a:pt x="44" y="808"/>
                      <a:pt x="44" y="808"/>
                    </a:cubicBezTo>
                    <a:cubicBezTo>
                      <a:pt x="42" y="808"/>
                      <a:pt x="42" y="808"/>
                      <a:pt x="42" y="808"/>
                    </a:cubicBezTo>
                    <a:cubicBezTo>
                      <a:pt x="42" y="808"/>
                      <a:pt x="43" y="808"/>
                      <a:pt x="43" y="808"/>
                    </a:cubicBezTo>
                    <a:cubicBezTo>
                      <a:pt x="44" y="808"/>
                      <a:pt x="44" y="808"/>
                      <a:pt x="44" y="808"/>
                    </a:cubicBezTo>
                    <a:cubicBezTo>
                      <a:pt x="42" y="808"/>
                      <a:pt x="42" y="808"/>
                      <a:pt x="42" y="808"/>
                    </a:cubicBezTo>
                    <a:cubicBezTo>
                      <a:pt x="44" y="808"/>
                      <a:pt x="44" y="808"/>
                      <a:pt x="44" y="808"/>
                    </a:cubicBezTo>
                    <a:cubicBezTo>
                      <a:pt x="43" y="807"/>
                      <a:pt x="43" y="807"/>
                      <a:pt x="43" y="807"/>
                    </a:cubicBezTo>
                    <a:cubicBezTo>
                      <a:pt x="42" y="808"/>
                      <a:pt x="42" y="808"/>
                      <a:pt x="42" y="808"/>
                    </a:cubicBezTo>
                    <a:cubicBezTo>
                      <a:pt x="44" y="808"/>
                      <a:pt x="44" y="808"/>
                      <a:pt x="44" y="808"/>
                    </a:cubicBezTo>
                    <a:cubicBezTo>
                      <a:pt x="43" y="807"/>
                      <a:pt x="43" y="807"/>
                      <a:pt x="43" y="807"/>
                    </a:cubicBezTo>
                    <a:cubicBezTo>
                      <a:pt x="44" y="808"/>
                      <a:pt x="44" y="808"/>
                      <a:pt x="44" y="808"/>
                    </a:cubicBezTo>
                    <a:cubicBezTo>
                      <a:pt x="45" y="806"/>
                      <a:pt x="45" y="806"/>
                      <a:pt x="45" y="806"/>
                    </a:cubicBezTo>
                    <a:cubicBezTo>
                      <a:pt x="2" y="786"/>
                      <a:pt x="2" y="786"/>
                      <a:pt x="2" y="786"/>
                    </a:cubicBezTo>
                    <a:cubicBezTo>
                      <a:pt x="2" y="786"/>
                      <a:pt x="1" y="786"/>
                      <a:pt x="0" y="787"/>
                    </a:cubicBezTo>
                    <a:cubicBezTo>
                      <a:pt x="0" y="788"/>
                      <a:pt x="0" y="788"/>
                      <a:pt x="1" y="789"/>
                    </a:cubicBezTo>
                    <a:cubicBezTo>
                      <a:pt x="45" y="816"/>
                      <a:pt x="45" y="816"/>
                      <a:pt x="45" y="816"/>
                    </a:cubicBezTo>
                    <a:cubicBezTo>
                      <a:pt x="45" y="815"/>
                      <a:pt x="45" y="815"/>
                      <a:pt x="45" y="815"/>
                    </a:cubicBezTo>
                    <a:cubicBezTo>
                      <a:pt x="46" y="814"/>
                      <a:pt x="46" y="814"/>
                      <a:pt x="46" y="814"/>
                    </a:cubicBezTo>
                    <a:cubicBezTo>
                      <a:pt x="46" y="814"/>
                      <a:pt x="36" y="808"/>
                      <a:pt x="25" y="803"/>
                    </a:cubicBezTo>
                    <a:cubicBezTo>
                      <a:pt x="20" y="800"/>
                      <a:pt x="15" y="798"/>
                      <a:pt x="10" y="796"/>
                    </a:cubicBezTo>
                    <a:cubicBezTo>
                      <a:pt x="8" y="795"/>
                      <a:pt x="6" y="794"/>
                      <a:pt x="5" y="793"/>
                    </a:cubicBezTo>
                    <a:cubicBezTo>
                      <a:pt x="4" y="793"/>
                      <a:pt x="4" y="793"/>
                      <a:pt x="3" y="793"/>
                    </a:cubicBezTo>
                    <a:cubicBezTo>
                      <a:pt x="3" y="793"/>
                      <a:pt x="2" y="793"/>
                      <a:pt x="2" y="792"/>
                    </a:cubicBezTo>
                    <a:cubicBezTo>
                      <a:pt x="1" y="793"/>
                      <a:pt x="1" y="793"/>
                      <a:pt x="1" y="793"/>
                    </a:cubicBezTo>
                    <a:cubicBezTo>
                      <a:pt x="1" y="793"/>
                      <a:pt x="1" y="793"/>
                      <a:pt x="0" y="793"/>
                    </a:cubicBezTo>
                    <a:cubicBezTo>
                      <a:pt x="0" y="794"/>
                      <a:pt x="0" y="795"/>
                      <a:pt x="1" y="795"/>
                    </a:cubicBezTo>
                    <a:cubicBezTo>
                      <a:pt x="44" y="822"/>
                      <a:pt x="44" y="822"/>
                      <a:pt x="44" y="822"/>
                    </a:cubicBezTo>
                    <a:cubicBezTo>
                      <a:pt x="45" y="821"/>
                      <a:pt x="45" y="821"/>
                      <a:pt x="45" y="821"/>
                    </a:cubicBezTo>
                    <a:cubicBezTo>
                      <a:pt x="46" y="820"/>
                      <a:pt x="46" y="820"/>
                      <a:pt x="46" y="820"/>
                    </a:cubicBezTo>
                    <a:cubicBezTo>
                      <a:pt x="46" y="820"/>
                      <a:pt x="36" y="815"/>
                      <a:pt x="26" y="810"/>
                    </a:cubicBezTo>
                    <a:cubicBezTo>
                      <a:pt x="20" y="807"/>
                      <a:pt x="15" y="804"/>
                      <a:pt x="11" y="802"/>
                    </a:cubicBezTo>
                    <a:cubicBezTo>
                      <a:pt x="9" y="801"/>
                      <a:pt x="7" y="801"/>
                      <a:pt x="6" y="800"/>
                    </a:cubicBezTo>
                    <a:cubicBezTo>
                      <a:pt x="5" y="800"/>
                      <a:pt x="4" y="799"/>
                      <a:pt x="4" y="799"/>
                    </a:cubicBezTo>
                    <a:cubicBezTo>
                      <a:pt x="3" y="799"/>
                      <a:pt x="3" y="799"/>
                      <a:pt x="2" y="799"/>
                    </a:cubicBezTo>
                    <a:cubicBezTo>
                      <a:pt x="2" y="799"/>
                      <a:pt x="2" y="799"/>
                      <a:pt x="2" y="799"/>
                    </a:cubicBezTo>
                    <a:cubicBezTo>
                      <a:pt x="1" y="799"/>
                      <a:pt x="1" y="799"/>
                      <a:pt x="1" y="800"/>
                    </a:cubicBezTo>
                    <a:cubicBezTo>
                      <a:pt x="2" y="801"/>
                      <a:pt x="2" y="801"/>
                      <a:pt x="2" y="801"/>
                    </a:cubicBezTo>
                    <a:cubicBezTo>
                      <a:pt x="1" y="800"/>
                      <a:pt x="1" y="800"/>
                      <a:pt x="1" y="800"/>
                    </a:cubicBezTo>
                    <a:cubicBezTo>
                      <a:pt x="1" y="801"/>
                      <a:pt x="1" y="801"/>
                      <a:pt x="1" y="801"/>
                    </a:cubicBezTo>
                    <a:cubicBezTo>
                      <a:pt x="1" y="801"/>
                      <a:pt x="1" y="801"/>
                      <a:pt x="1" y="801"/>
                    </a:cubicBezTo>
                    <a:cubicBezTo>
                      <a:pt x="1" y="802"/>
                      <a:pt x="1" y="802"/>
                      <a:pt x="2" y="802"/>
                    </a:cubicBezTo>
                    <a:cubicBezTo>
                      <a:pt x="3" y="804"/>
                      <a:pt x="7" y="806"/>
                      <a:pt x="11" y="808"/>
                    </a:cubicBezTo>
                    <a:cubicBezTo>
                      <a:pt x="17" y="812"/>
                      <a:pt x="25" y="817"/>
                      <a:pt x="32" y="820"/>
                    </a:cubicBezTo>
                    <a:cubicBezTo>
                      <a:pt x="35" y="822"/>
                      <a:pt x="38" y="824"/>
                      <a:pt x="40" y="825"/>
                    </a:cubicBezTo>
                    <a:cubicBezTo>
                      <a:pt x="41" y="826"/>
                      <a:pt x="42" y="827"/>
                      <a:pt x="42" y="827"/>
                    </a:cubicBezTo>
                    <a:cubicBezTo>
                      <a:pt x="43" y="827"/>
                      <a:pt x="43" y="827"/>
                      <a:pt x="43" y="827"/>
                    </a:cubicBezTo>
                    <a:cubicBezTo>
                      <a:pt x="43" y="827"/>
                      <a:pt x="43" y="827"/>
                      <a:pt x="43" y="827"/>
                    </a:cubicBezTo>
                    <a:cubicBezTo>
                      <a:pt x="43" y="827"/>
                      <a:pt x="43" y="827"/>
                      <a:pt x="43" y="827"/>
                    </a:cubicBezTo>
                    <a:cubicBezTo>
                      <a:pt x="43" y="827"/>
                      <a:pt x="43" y="827"/>
                      <a:pt x="43" y="827"/>
                    </a:cubicBezTo>
                    <a:cubicBezTo>
                      <a:pt x="43" y="827"/>
                      <a:pt x="43" y="827"/>
                      <a:pt x="43" y="827"/>
                    </a:cubicBezTo>
                    <a:cubicBezTo>
                      <a:pt x="43" y="827"/>
                      <a:pt x="43" y="827"/>
                      <a:pt x="43" y="827"/>
                    </a:cubicBezTo>
                    <a:cubicBezTo>
                      <a:pt x="44" y="827"/>
                      <a:pt x="44" y="827"/>
                      <a:pt x="44" y="827"/>
                    </a:cubicBezTo>
                    <a:cubicBezTo>
                      <a:pt x="42" y="827"/>
                      <a:pt x="42" y="827"/>
                      <a:pt x="42" y="827"/>
                    </a:cubicBezTo>
                    <a:cubicBezTo>
                      <a:pt x="42" y="827"/>
                      <a:pt x="43" y="827"/>
                      <a:pt x="43" y="827"/>
                    </a:cubicBezTo>
                    <a:cubicBezTo>
                      <a:pt x="44" y="827"/>
                      <a:pt x="44" y="827"/>
                      <a:pt x="44" y="827"/>
                    </a:cubicBezTo>
                    <a:cubicBezTo>
                      <a:pt x="42" y="827"/>
                      <a:pt x="42" y="827"/>
                      <a:pt x="42" y="827"/>
                    </a:cubicBezTo>
                    <a:cubicBezTo>
                      <a:pt x="44" y="827"/>
                      <a:pt x="44" y="827"/>
                      <a:pt x="44" y="827"/>
                    </a:cubicBezTo>
                    <a:cubicBezTo>
                      <a:pt x="43" y="826"/>
                      <a:pt x="43" y="826"/>
                      <a:pt x="43" y="826"/>
                    </a:cubicBezTo>
                    <a:cubicBezTo>
                      <a:pt x="42" y="827"/>
                      <a:pt x="42" y="827"/>
                      <a:pt x="42" y="827"/>
                    </a:cubicBezTo>
                    <a:cubicBezTo>
                      <a:pt x="44" y="827"/>
                      <a:pt x="44" y="827"/>
                      <a:pt x="44" y="827"/>
                    </a:cubicBezTo>
                    <a:cubicBezTo>
                      <a:pt x="43" y="826"/>
                      <a:pt x="43" y="826"/>
                      <a:pt x="43" y="826"/>
                    </a:cubicBezTo>
                    <a:cubicBezTo>
                      <a:pt x="44" y="827"/>
                      <a:pt x="44" y="827"/>
                      <a:pt x="44" y="827"/>
                    </a:cubicBezTo>
                    <a:cubicBezTo>
                      <a:pt x="44" y="825"/>
                      <a:pt x="44" y="825"/>
                      <a:pt x="44" y="825"/>
                    </a:cubicBezTo>
                    <a:cubicBezTo>
                      <a:pt x="44" y="825"/>
                      <a:pt x="35" y="821"/>
                      <a:pt x="24" y="816"/>
                    </a:cubicBezTo>
                    <a:cubicBezTo>
                      <a:pt x="19" y="814"/>
                      <a:pt x="14" y="811"/>
                      <a:pt x="10" y="810"/>
                    </a:cubicBezTo>
                    <a:cubicBezTo>
                      <a:pt x="8" y="809"/>
                      <a:pt x="7" y="808"/>
                      <a:pt x="5" y="807"/>
                    </a:cubicBezTo>
                    <a:cubicBezTo>
                      <a:pt x="5" y="807"/>
                      <a:pt x="4" y="807"/>
                      <a:pt x="4" y="807"/>
                    </a:cubicBezTo>
                    <a:cubicBezTo>
                      <a:pt x="3" y="807"/>
                      <a:pt x="3" y="807"/>
                      <a:pt x="3" y="807"/>
                    </a:cubicBezTo>
                    <a:cubicBezTo>
                      <a:pt x="3" y="807"/>
                      <a:pt x="3" y="807"/>
                      <a:pt x="3" y="807"/>
                    </a:cubicBezTo>
                    <a:cubicBezTo>
                      <a:pt x="2" y="807"/>
                      <a:pt x="2" y="807"/>
                      <a:pt x="2" y="807"/>
                    </a:cubicBezTo>
                    <a:cubicBezTo>
                      <a:pt x="2" y="807"/>
                      <a:pt x="2" y="807"/>
                      <a:pt x="1" y="807"/>
                    </a:cubicBezTo>
                    <a:cubicBezTo>
                      <a:pt x="1" y="808"/>
                      <a:pt x="1" y="809"/>
                      <a:pt x="2" y="809"/>
                    </a:cubicBezTo>
                    <a:cubicBezTo>
                      <a:pt x="44" y="836"/>
                      <a:pt x="44" y="836"/>
                      <a:pt x="44" y="836"/>
                    </a:cubicBezTo>
                    <a:cubicBezTo>
                      <a:pt x="45" y="834"/>
                      <a:pt x="45" y="834"/>
                      <a:pt x="45" y="834"/>
                    </a:cubicBezTo>
                    <a:cubicBezTo>
                      <a:pt x="43" y="833"/>
                      <a:pt x="43" y="833"/>
                      <a:pt x="43" y="833"/>
                    </a:cubicBezTo>
                    <a:cubicBezTo>
                      <a:pt x="45" y="834"/>
                      <a:pt x="45" y="834"/>
                      <a:pt x="45" y="834"/>
                    </a:cubicBezTo>
                    <a:cubicBezTo>
                      <a:pt x="44" y="833"/>
                      <a:pt x="44" y="833"/>
                      <a:pt x="44" y="833"/>
                    </a:cubicBezTo>
                    <a:cubicBezTo>
                      <a:pt x="44" y="833"/>
                      <a:pt x="44" y="833"/>
                      <a:pt x="43" y="833"/>
                    </a:cubicBezTo>
                    <a:cubicBezTo>
                      <a:pt x="45" y="834"/>
                      <a:pt x="45" y="834"/>
                      <a:pt x="45" y="834"/>
                    </a:cubicBezTo>
                    <a:cubicBezTo>
                      <a:pt x="44" y="833"/>
                      <a:pt x="44" y="833"/>
                      <a:pt x="44" y="833"/>
                    </a:cubicBezTo>
                    <a:cubicBezTo>
                      <a:pt x="44" y="834"/>
                      <a:pt x="44" y="834"/>
                      <a:pt x="44" y="834"/>
                    </a:cubicBezTo>
                    <a:cubicBezTo>
                      <a:pt x="44" y="833"/>
                      <a:pt x="44" y="833"/>
                      <a:pt x="44" y="833"/>
                    </a:cubicBezTo>
                    <a:cubicBezTo>
                      <a:pt x="44" y="833"/>
                      <a:pt x="44" y="833"/>
                      <a:pt x="44" y="833"/>
                    </a:cubicBezTo>
                    <a:cubicBezTo>
                      <a:pt x="44" y="834"/>
                      <a:pt x="44" y="834"/>
                      <a:pt x="44" y="834"/>
                    </a:cubicBezTo>
                    <a:cubicBezTo>
                      <a:pt x="44" y="833"/>
                      <a:pt x="44" y="833"/>
                      <a:pt x="44" y="833"/>
                    </a:cubicBezTo>
                    <a:cubicBezTo>
                      <a:pt x="44" y="834"/>
                      <a:pt x="44" y="834"/>
                      <a:pt x="44" y="834"/>
                    </a:cubicBezTo>
                    <a:cubicBezTo>
                      <a:pt x="45" y="833"/>
                      <a:pt x="45" y="833"/>
                      <a:pt x="45" y="833"/>
                    </a:cubicBezTo>
                    <a:cubicBezTo>
                      <a:pt x="44" y="833"/>
                      <a:pt x="44" y="833"/>
                      <a:pt x="44" y="833"/>
                    </a:cubicBezTo>
                    <a:cubicBezTo>
                      <a:pt x="44" y="834"/>
                      <a:pt x="44" y="834"/>
                      <a:pt x="44" y="834"/>
                    </a:cubicBezTo>
                    <a:cubicBezTo>
                      <a:pt x="45" y="833"/>
                      <a:pt x="45" y="833"/>
                      <a:pt x="45" y="833"/>
                    </a:cubicBezTo>
                    <a:cubicBezTo>
                      <a:pt x="45" y="833"/>
                      <a:pt x="44" y="832"/>
                      <a:pt x="42" y="832"/>
                    </a:cubicBezTo>
                    <a:cubicBezTo>
                      <a:pt x="38" y="830"/>
                      <a:pt x="28" y="826"/>
                      <a:pt x="20" y="822"/>
                    </a:cubicBezTo>
                    <a:cubicBezTo>
                      <a:pt x="16" y="820"/>
                      <a:pt x="12" y="818"/>
                      <a:pt x="9" y="817"/>
                    </a:cubicBezTo>
                    <a:cubicBezTo>
                      <a:pt x="7" y="816"/>
                      <a:pt x="6" y="815"/>
                      <a:pt x="5" y="815"/>
                    </a:cubicBezTo>
                    <a:cubicBezTo>
                      <a:pt x="5" y="815"/>
                      <a:pt x="4" y="815"/>
                      <a:pt x="4" y="814"/>
                    </a:cubicBezTo>
                    <a:cubicBezTo>
                      <a:pt x="4" y="814"/>
                      <a:pt x="4" y="814"/>
                      <a:pt x="4" y="814"/>
                    </a:cubicBezTo>
                    <a:cubicBezTo>
                      <a:pt x="4" y="814"/>
                      <a:pt x="4" y="814"/>
                      <a:pt x="4" y="814"/>
                    </a:cubicBezTo>
                    <a:cubicBezTo>
                      <a:pt x="3" y="814"/>
                      <a:pt x="3" y="814"/>
                      <a:pt x="3" y="814"/>
                    </a:cubicBezTo>
                    <a:cubicBezTo>
                      <a:pt x="3" y="814"/>
                      <a:pt x="3" y="814"/>
                      <a:pt x="3" y="814"/>
                    </a:cubicBezTo>
                    <a:cubicBezTo>
                      <a:pt x="2" y="814"/>
                      <a:pt x="2" y="814"/>
                      <a:pt x="2" y="815"/>
                    </a:cubicBezTo>
                    <a:cubicBezTo>
                      <a:pt x="2" y="815"/>
                      <a:pt x="2" y="816"/>
                      <a:pt x="2" y="816"/>
                    </a:cubicBezTo>
                    <a:cubicBezTo>
                      <a:pt x="2" y="816"/>
                      <a:pt x="2" y="817"/>
                      <a:pt x="2" y="817"/>
                    </a:cubicBezTo>
                    <a:cubicBezTo>
                      <a:pt x="2" y="817"/>
                      <a:pt x="5" y="819"/>
                      <a:pt x="9" y="821"/>
                    </a:cubicBezTo>
                    <a:cubicBezTo>
                      <a:pt x="15" y="824"/>
                      <a:pt x="24" y="830"/>
                      <a:pt x="31" y="834"/>
                    </a:cubicBezTo>
                    <a:cubicBezTo>
                      <a:pt x="35" y="837"/>
                      <a:pt x="38" y="839"/>
                      <a:pt x="40" y="840"/>
                    </a:cubicBezTo>
                    <a:cubicBezTo>
                      <a:pt x="42" y="841"/>
                      <a:pt x="43" y="842"/>
                      <a:pt x="43" y="842"/>
                    </a:cubicBezTo>
                    <a:cubicBezTo>
                      <a:pt x="44" y="843"/>
                      <a:pt x="44" y="843"/>
                      <a:pt x="44" y="843"/>
                    </a:cubicBezTo>
                    <a:cubicBezTo>
                      <a:pt x="44" y="843"/>
                      <a:pt x="44" y="843"/>
                      <a:pt x="44" y="843"/>
                    </a:cubicBezTo>
                    <a:cubicBezTo>
                      <a:pt x="44" y="843"/>
                      <a:pt x="44" y="843"/>
                      <a:pt x="44" y="843"/>
                    </a:cubicBezTo>
                    <a:cubicBezTo>
                      <a:pt x="45" y="842"/>
                      <a:pt x="45" y="842"/>
                      <a:pt x="45" y="842"/>
                    </a:cubicBezTo>
                    <a:cubicBezTo>
                      <a:pt x="44" y="843"/>
                      <a:pt x="44" y="843"/>
                      <a:pt x="44" y="843"/>
                    </a:cubicBezTo>
                    <a:cubicBezTo>
                      <a:pt x="44" y="843"/>
                      <a:pt x="44" y="843"/>
                      <a:pt x="44" y="843"/>
                    </a:cubicBezTo>
                    <a:cubicBezTo>
                      <a:pt x="45" y="842"/>
                      <a:pt x="45" y="842"/>
                      <a:pt x="45" y="842"/>
                    </a:cubicBezTo>
                    <a:cubicBezTo>
                      <a:pt x="44" y="843"/>
                      <a:pt x="44" y="843"/>
                      <a:pt x="44" y="843"/>
                    </a:cubicBezTo>
                    <a:cubicBezTo>
                      <a:pt x="45" y="842"/>
                      <a:pt x="45" y="842"/>
                      <a:pt x="45" y="842"/>
                    </a:cubicBezTo>
                    <a:cubicBezTo>
                      <a:pt x="44" y="842"/>
                      <a:pt x="44" y="842"/>
                      <a:pt x="44" y="842"/>
                    </a:cubicBezTo>
                    <a:cubicBezTo>
                      <a:pt x="44" y="843"/>
                      <a:pt x="44" y="843"/>
                      <a:pt x="44" y="843"/>
                    </a:cubicBezTo>
                    <a:cubicBezTo>
                      <a:pt x="45" y="842"/>
                      <a:pt x="45" y="842"/>
                      <a:pt x="45" y="842"/>
                    </a:cubicBezTo>
                    <a:cubicBezTo>
                      <a:pt x="44" y="842"/>
                      <a:pt x="44" y="842"/>
                      <a:pt x="44" y="842"/>
                    </a:cubicBezTo>
                    <a:cubicBezTo>
                      <a:pt x="45" y="842"/>
                      <a:pt x="45" y="842"/>
                      <a:pt x="45" y="842"/>
                    </a:cubicBezTo>
                    <a:cubicBezTo>
                      <a:pt x="44" y="841"/>
                      <a:pt x="44" y="841"/>
                      <a:pt x="44" y="841"/>
                    </a:cubicBezTo>
                    <a:cubicBezTo>
                      <a:pt x="44" y="842"/>
                      <a:pt x="44" y="842"/>
                      <a:pt x="44" y="842"/>
                    </a:cubicBezTo>
                    <a:cubicBezTo>
                      <a:pt x="45" y="842"/>
                      <a:pt x="45" y="842"/>
                      <a:pt x="45" y="842"/>
                    </a:cubicBezTo>
                    <a:cubicBezTo>
                      <a:pt x="44" y="841"/>
                      <a:pt x="44" y="841"/>
                      <a:pt x="44" y="841"/>
                    </a:cubicBezTo>
                    <a:cubicBezTo>
                      <a:pt x="45" y="842"/>
                      <a:pt x="45" y="842"/>
                      <a:pt x="45" y="842"/>
                    </a:cubicBezTo>
                    <a:cubicBezTo>
                      <a:pt x="46" y="840"/>
                      <a:pt x="46" y="840"/>
                      <a:pt x="46" y="840"/>
                    </a:cubicBezTo>
                    <a:cubicBezTo>
                      <a:pt x="4" y="822"/>
                      <a:pt x="4" y="822"/>
                      <a:pt x="4" y="822"/>
                    </a:cubicBezTo>
                    <a:cubicBezTo>
                      <a:pt x="4" y="822"/>
                      <a:pt x="3" y="822"/>
                      <a:pt x="2" y="822"/>
                    </a:cubicBezTo>
                    <a:cubicBezTo>
                      <a:pt x="2" y="823"/>
                      <a:pt x="2" y="823"/>
                      <a:pt x="2" y="823"/>
                    </a:cubicBezTo>
                    <a:cubicBezTo>
                      <a:pt x="2" y="824"/>
                      <a:pt x="2" y="824"/>
                      <a:pt x="2" y="824"/>
                    </a:cubicBezTo>
                    <a:cubicBezTo>
                      <a:pt x="3" y="825"/>
                      <a:pt x="3" y="825"/>
                      <a:pt x="3" y="825"/>
                    </a:cubicBezTo>
                    <a:cubicBezTo>
                      <a:pt x="3" y="825"/>
                      <a:pt x="4" y="826"/>
                      <a:pt x="6" y="827"/>
                    </a:cubicBezTo>
                    <a:cubicBezTo>
                      <a:pt x="15" y="833"/>
                      <a:pt x="44" y="850"/>
                      <a:pt x="44" y="850"/>
                    </a:cubicBezTo>
                    <a:cubicBezTo>
                      <a:pt x="45" y="849"/>
                      <a:pt x="45" y="849"/>
                      <a:pt x="45" y="849"/>
                    </a:cubicBezTo>
                    <a:cubicBezTo>
                      <a:pt x="43" y="848"/>
                      <a:pt x="43" y="848"/>
                      <a:pt x="43" y="848"/>
                    </a:cubicBezTo>
                    <a:cubicBezTo>
                      <a:pt x="44" y="849"/>
                      <a:pt x="44" y="849"/>
                      <a:pt x="44" y="849"/>
                    </a:cubicBezTo>
                    <a:cubicBezTo>
                      <a:pt x="44" y="848"/>
                      <a:pt x="44" y="848"/>
                      <a:pt x="44" y="848"/>
                    </a:cubicBezTo>
                    <a:cubicBezTo>
                      <a:pt x="44" y="848"/>
                      <a:pt x="44" y="848"/>
                      <a:pt x="43" y="848"/>
                    </a:cubicBezTo>
                    <a:cubicBezTo>
                      <a:pt x="44" y="849"/>
                      <a:pt x="44" y="849"/>
                      <a:pt x="44" y="849"/>
                    </a:cubicBezTo>
                    <a:cubicBezTo>
                      <a:pt x="44" y="848"/>
                      <a:pt x="44" y="848"/>
                      <a:pt x="44" y="848"/>
                    </a:cubicBezTo>
                    <a:cubicBezTo>
                      <a:pt x="44" y="849"/>
                      <a:pt x="44" y="849"/>
                      <a:pt x="44" y="849"/>
                    </a:cubicBezTo>
                    <a:cubicBezTo>
                      <a:pt x="44" y="848"/>
                      <a:pt x="44" y="848"/>
                      <a:pt x="44" y="848"/>
                    </a:cubicBezTo>
                    <a:cubicBezTo>
                      <a:pt x="44" y="848"/>
                      <a:pt x="44" y="848"/>
                      <a:pt x="44" y="848"/>
                    </a:cubicBezTo>
                    <a:cubicBezTo>
                      <a:pt x="44" y="849"/>
                      <a:pt x="44" y="849"/>
                      <a:pt x="44" y="849"/>
                    </a:cubicBezTo>
                    <a:cubicBezTo>
                      <a:pt x="44" y="848"/>
                      <a:pt x="44" y="848"/>
                      <a:pt x="44" y="848"/>
                    </a:cubicBezTo>
                    <a:cubicBezTo>
                      <a:pt x="44" y="848"/>
                      <a:pt x="44" y="848"/>
                      <a:pt x="44" y="848"/>
                    </a:cubicBezTo>
                    <a:cubicBezTo>
                      <a:pt x="44" y="848"/>
                      <a:pt x="44" y="848"/>
                      <a:pt x="44" y="848"/>
                    </a:cubicBezTo>
                    <a:cubicBezTo>
                      <a:pt x="44" y="848"/>
                      <a:pt x="44" y="848"/>
                      <a:pt x="44" y="848"/>
                    </a:cubicBezTo>
                    <a:cubicBezTo>
                      <a:pt x="44" y="848"/>
                      <a:pt x="44" y="848"/>
                      <a:pt x="44" y="848"/>
                    </a:cubicBezTo>
                    <a:cubicBezTo>
                      <a:pt x="44" y="848"/>
                      <a:pt x="44" y="848"/>
                      <a:pt x="44" y="848"/>
                    </a:cubicBezTo>
                    <a:cubicBezTo>
                      <a:pt x="44" y="848"/>
                      <a:pt x="43" y="847"/>
                      <a:pt x="42" y="847"/>
                    </a:cubicBezTo>
                    <a:cubicBezTo>
                      <a:pt x="37" y="845"/>
                      <a:pt x="28" y="840"/>
                      <a:pt x="20" y="836"/>
                    </a:cubicBezTo>
                    <a:cubicBezTo>
                      <a:pt x="16" y="834"/>
                      <a:pt x="12" y="832"/>
                      <a:pt x="9" y="831"/>
                    </a:cubicBezTo>
                    <a:cubicBezTo>
                      <a:pt x="8" y="830"/>
                      <a:pt x="6" y="830"/>
                      <a:pt x="6" y="829"/>
                    </a:cubicBezTo>
                    <a:cubicBezTo>
                      <a:pt x="5" y="829"/>
                      <a:pt x="5" y="829"/>
                      <a:pt x="5" y="829"/>
                    </a:cubicBezTo>
                    <a:cubicBezTo>
                      <a:pt x="4" y="829"/>
                      <a:pt x="4" y="829"/>
                      <a:pt x="4" y="829"/>
                    </a:cubicBezTo>
                    <a:cubicBezTo>
                      <a:pt x="4" y="829"/>
                      <a:pt x="4" y="829"/>
                      <a:pt x="4" y="829"/>
                    </a:cubicBezTo>
                    <a:cubicBezTo>
                      <a:pt x="4" y="829"/>
                      <a:pt x="4" y="829"/>
                      <a:pt x="4" y="829"/>
                    </a:cubicBezTo>
                    <a:cubicBezTo>
                      <a:pt x="4" y="829"/>
                      <a:pt x="4" y="829"/>
                      <a:pt x="4" y="829"/>
                    </a:cubicBezTo>
                    <a:cubicBezTo>
                      <a:pt x="3" y="829"/>
                      <a:pt x="3" y="829"/>
                      <a:pt x="3" y="829"/>
                    </a:cubicBezTo>
                    <a:cubicBezTo>
                      <a:pt x="2" y="830"/>
                      <a:pt x="2" y="830"/>
                      <a:pt x="2" y="830"/>
                    </a:cubicBezTo>
                    <a:cubicBezTo>
                      <a:pt x="4" y="830"/>
                      <a:pt x="4" y="830"/>
                      <a:pt x="4" y="830"/>
                    </a:cubicBezTo>
                    <a:cubicBezTo>
                      <a:pt x="2" y="829"/>
                      <a:pt x="2" y="829"/>
                      <a:pt x="2" y="829"/>
                    </a:cubicBezTo>
                    <a:cubicBezTo>
                      <a:pt x="2" y="830"/>
                      <a:pt x="2" y="830"/>
                      <a:pt x="2" y="830"/>
                    </a:cubicBezTo>
                    <a:cubicBezTo>
                      <a:pt x="2" y="831"/>
                      <a:pt x="2" y="831"/>
                      <a:pt x="3" y="831"/>
                    </a:cubicBezTo>
                    <a:cubicBezTo>
                      <a:pt x="3" y="832"/>
                      <a:pt x="3" y="832"/>
                      <a:pt x="4" y="832"/>
                    </a:cubicBezTo>
                    <a:cubicBezTo>
                      <a:pt x="5" y="834"/>
                      <a:pt x="8" y="836"/>
                      <a:pt x="12" y="838"/>
                    </a:cubicBezTo>
                    <a:cubicBezTo>
                      <a:pt x="25" y="846"/>
                      <a:pt x="43" y="857"/>
                      <a:pt x="43" y="857"/>
                    </a:cubicBezTo>
                    <a:cubicBezTo>
                      <a:pt x="44" y="855"/>
                      <a:pt x="44" y="855"/>
                      <a:pt x="44" y="855"/>
                    </a:cubicBezTo>
                    <a:cubicBezTo>
                      <a:pt x="45" y="854"/>
                      <a:pt x="45" y="854"/>
                      <a:pt x="45" y="854"/>
                    </a:cubicBezTo>
                    <a:cubicBezTo>
                      <a:pt x="3" y="835"/>
                      <a:pt x="3" y="835"/>
                      <a:pt x="3" y="835"/>
                    </a:cubicBezTo>
                    <a:cubicBezTo>
                      <a:pt x="2" y="835"/>
                      <a:pt x="2" y="835"/>
                      <a:pt x="1" y="835"/>
                    </a:cubicBezTo>
                    <a:cubicBezTo>
                      <a:pt x="1" y="836"/>
                      <a:pt x="1" y="836"/>
                      <a:pt x="1" y="837"/>
                    </a:cubicBezTo>
                    <a:cubicBezTo>
                      <a:pt x="1" y="837"/>
                      <a:pt x="1" y="837"/>
                      <a:pt x="1" y="838"/>
                    </a:cubicBezTo>
                    <a:cubicBezTo>
                      <a:pt x="1" y="838"/>
                      <a:pt x="1" y="838"/>
                      <a:pt x="1" y="838"/>
                    </a:cubicBezTo>
                    <a:cubicBezTo>
                      <a:pt x="1" y="838"/>
                      <a:pt x="2" y="838"/>
                      <a:pt x="2" y="839"/>
                    </a:cubicBezTo>
                    <a:cubicBezTo>
                      <a:pt x="5" y="841"/>
                      <a:pt x="16" y="847"/>
                      <a:pt x="25" y="853"/>
                    </a:cubicBezTo>
                    <a:cubicBezTo>
                      <a:pt x="30" y="856"/>
                      <a:pt x="35" y="859"/>
                      <a:pt x="39" y="861"/>
                    </a:cubicBezTo>
                    <a:cubicBezTo>
                      <a:pt x="40" y="862"/>
                      <a:pt x="42" y="863"/>
                      <a:pt x="43" y="864"/>
                    </a:cubicBezTo>
                    <a:cubicBezTo>
                      <a:pt x="43" y="864"/>
                      <a:pt x="43" y="864"/>
                      <a:pt x="44" y="864"/>
                    </a:cubicBezTo>
                    <a:cubicBezTo>
                      <a:pt x="44" y="865"/>
                      <a:pt x="44" y="865"/>
                      <a:pt x="44" y="865"/>
                    </a:cubicBezTo>
                    <a:cubicBezTo>
                      <a:pt x="44" y="864"/>
                      <a:pt x="44" y="864"/>
                      <a:pt x="44" y="864"/>
                    </a:cubicBezTo>
                    <a:cubicBezTo>
                      <a:pt x="44" y="864"/>
                      <a:pt x="44" y="864"/>
                      <a:pt x="44" y="864"/>
                    </a:cubicBezTo>
                    <a:cubicBezTo>
                      <a:pt x="44" y="865"/>
                      <a:pt x="44" y="865"/>
                      <a:pt x="44" y="865"/>
                    </a:cubicBezTo>
                    <a:cubicBezTo>
                      <a:pt x="44" y="864"/>
                      <a:pt x="44" y="864"/>
                      <a:pt x="44" y="864"/>
                    </a:cubicBezTo>
                    <a:cubicBezTo>
                      <a:pt x="44" y="864"/>
                      <a:pt x="44" y="864"/>
                      <a:pt x="44" y="864"/>
                    </a:cubicBezTo>
                    <a:cubicBezTo>
                      <a:pt x="45" y="864"/>
                      <a:pt x="45" y="864"/>
                      <a:pt x="45" y="864"/>
                    </a:cubicBezTo>
                    <a:cubicBezTo>
                      <a:pt x="44" y="864"/>
                      <a:pt x="44" y="864"/>
                      <a:pt x="44" y="864"/>
                    </a:cubicBezTo>
                    <a:cubicBezTo>
                      <a:pt x="44" y="864"/>
                      <a:pt x="44" y="864"/>
                      <a:pt x="44" y="864"/>
                    </a:cubicBezTo>
                    <a:cubicBezTo>
                      <a:pt x="45" y="864"/>
                      <a:pt x="45" y="864"/>
                      <a:pt x="45" y="864"/>
                    </a:cubicBezTo>
                    <a:cubicBezTo>
                      <a:pt x="44" y="864"/>
                      <a:pt x="44" y="864"/>
                      <a:pt x="44" y="864"/>
                    </a:cubicBezTo>
                    <a:cubicBezTo>
                      <a:pt x="45" y="864"/>
                      <a:pt x="45" y="864"/>
                      <a:pt x="45" y="864"/>
                    </a:cubicBezTo>
                    <a:cubicBezTo>
                      <a:pt x="44" y="864"/>
                      <a:pt x="44" y="864"/>
                      <a:pt x="44" y="864"/>
                    </a:cubicBezTo>
                    <a:cubicBezTo>
                      <a:pt x="44" y="864"/>
                      <a:pt x="44" y="864"/>
                      <a:pt x="44" y="864"/>
                    </a:cubicBezTo>
                    <a:cubicBezTo>
                      <a:pt x="45" y="864"/>
                      <a:pt x="45" y="864"/>
                      <a:pt x="45" y="864"/>
                    </a:cubicBezTo>
                    <a:cubicBezTo>
                      <a:pt x="44" y="864"/>
                      <a:pt x="44" y="864"/>
                      <a:pt x="44" y="864"/>
                    </a:cubicBezTo>
                    <a:cubicBezTo>
                      <a:pt x="45" y="864"/>
                      <a:pt x="45" y="864"/>
                      <a:pt x="45" y="864"/>
                    </a:cubicBezTo>
                    <a:cubicBezTo>
                      <a:pt x="44" y="863"/>
                      <a:pt x="44" y="863"/>
                      <a:pt x="44" y="863"/>
                    </a:cubicBezTo>
                    <a:cubicBezTo>
                      <a:pt x="45" y="864"/>
                      <a:pt x="45" y="864"/>
                      <a:pt x="45" y="864"/>
                    </a:cubicBezTo>
                    <a:cubicBezTo>
                      <a:pt x="45" y="862"/>
                      <a:pt x="45" y="862"/>
                      <a:pt x="45" y="862"/>
                    </a:cubicBezTo>
                    <a:cubicBezTo>
                      <a:pt x="44" y="863"/>
                      <a:pt x="44" y="863"/>
                      <a:pt x="44" y="863"/>
                    </a:cubicBezTo>
                    <a:cubicBezTo>
                      <a:pt x="45" y="864"/>
                      <a:pt x="45" y="864"/>
                      <a:pt x="45" y="864"/>
                    </a:cubicBezTo>
                    <a:cubicBezTo>
                      <a:pt x="45" y="862"/>
                      <a:pt x="45" y="862"/>
                      <a:pt x="45" y="862"/>
                    </a:cubicBezTo>
                    <a:cubicBezTo>
                      <a:pt x="45" y="863"/>
                      <a:pt x="45" y="863"/>
                      <a:pt x="45" y="863"/>
                    </a:cubicBezTo>
                    <a:cubicBezTo>
                      <a:pt x="45" y="862"/>
                      <a:pt x="45" y="862"/>
                      <a:pt x="45" y="862"/>
                    </a:cubicBezTo>
                    <a:cubicBezTo>
                      <a:pt x="45" y="862"/>
                      <a:pt x="45" y="862"/>
                      <a:pt x="45" y="862"/>
                    </a:cubicBezTo>
                    <a:cubicBezTo>
                      <a:pt x="45" y="863"/>
                      <a:pt x="45" y="863"/>
                      <a:pt x="45" y="863"/>
                    </a:cubicBezTo>
                    <a:cubicBezTo>
                      <a:pt x="45" y="862"/>
                      <a:pt x="45" y="862"/>
                      <a:pt x="45" y="862"/>
                    </a:cubicBezTo>
                    <a:cubicBezTo>
                      <a:pt x="45" y="863"/>
                      <a:pt x="45" y="863"/>
                      <a:pt x="45" y="863"/>
                    </a:cubicBezTo>
                    <a:cubicBezTo>
                      <a:pt x="45" y="862"/>
                      <a:pt x="45" y="862"/>
                      <a:pt x="45" y="862"/>
                    </a:cubicBezTo>
                    <a:cubicBezTo>
                      <a:pt x="45" y="862"/>
                      <a:pt x="45" y="862"/>
                      <a:pt x="45" y="862"/>
                    </a:cubicBezTo>
                    <a:cubicBezTo>
                      <a:pt x="45" y="863"/>
                      <a:pt x="45" y="863"/>
                      <a:pt x="45" y="863"/>
                    </a:cubicBezTo>
                    <a:cubicBezTo>
                      <a:pt x="45" y="862"/>
                      <a:pt x="45" y="862"/>
                      <a:pt x="45" y="862"/>
                    </a:cubicBezTo>
                    <a:cubicBezTo>
                      <a:pt x="45" y="862"/>
                      <a:pt x="45" y="862"/>
                      <a:pt x="45" y="862"/>
                    </a:cubicBezTo>
                    <a:cubicBezTo>
                      <a:pt x="45" y="862"/>
                      <a:pt x="44" y="862"/>
                      <a:pt x="42" y="861"/>
                    </a:cubicBezTo>
                    <a:cubicBezTo>
                      <a:pt x="38" y="859"/>
                      <a:pt x="28" y="853"/>
                      <a:pt x="20" y="849"/>
                    </a:cubicBezTo>
                    <a:cubicBezTo>
                      <a:pt x="15" y="847"/>
                      <a:pt x="11" y="845"/>
                      <a:pt x="8" y="843"/>
                    </a:cubicBezTo>
                    <a:cubicBezTo>
                      <a:pt x="7" y="842"/>
                      <a:pt x="5" y="842"/>
                      <a:pt x="4" y="841"/>
                    </a:cubicBezTo>
                    <a:cubicBezTo>
                      <a:pt x="4" y="841"/>
                      <a:pt x="3" y="841"/>
                      <a:pt x="3" y="841"/>
                    </a:cubicBezTo>
                    <a:cubicBezTo>
                      <a:pt x="3" y="841"/>
                      <a:pt x="2" y="840"/>
                      <a:pt x="2" y="840"/>
                    </a:cubicBezTo>
                    <a:cubicBezTo>
                      <a:pt x="1" y="840"/>
                      <a:pt x="1" y="840"/>
                      <a:pt x="1" y="840"/>
                    </a:cubicBezTo>
                    <a:cubicBezTo>
                      <a:pt x="1" y="841"/>
                      <a:pt x="1" y="841"/>
                      <a:pt x="0" y="841"/>
                    </a:cubicBezTo>
                    <a:cubicBezTo>
                      <a:pt x="0" y="842"/>
                      <a:pt x="0" y="843"/>
                      <a:pt x="1" y="843"/>
                    </a:cubicBezTo>
                    <a:cubicBezTo>
                      <a:pt x="22" y="857"/>
                      <a:pt x="22" y="857"/>
                      <a:pt x="22" y="857"/>
                    </a:cubicBezTo>
                    <a:cubicBezTo>
                      <a:pt x="4" y="848"/>
                      <a:pt x="4" y="848"/>
                      <a:pt x="4" y="848"/>
                    </a:cubicBezTo>
                    <a:cubicBezTo>
                      <a:pt x="4" y="848"/>
                      <a:pt x="3" y="848"/>
                      <a:pt x="2" y="849"/>
                    </a:cubicBezTo>
                    <a:cubicBezTo>
                      <a:pt x="2" y="849"/>
                      <a:pt x="2" y="850"/>
                      <a:pt x="3" y="851"/>
                    </a:cubicBezTo>
                    <a:cubicBezTo>
                      <a:pt x="3" y="851"/>
                      <a:pt x="5" y="852"/>
                      <a:pt x="9" y="855"/>
                    </a:cubicBezTo>
                    <a:cubicBezTo>
                      <a:pt x="15" y="858"/>
                      <a:pt x="23" y="863"/>
                      <a:pt x="30" y="868"/>
                    </a:cubicBezTo>
                    <a:cubicBezTo>
                      <a:pt x="34" y="870"/>
                      <a:pt x="37" y="872"/>
                      <a:pt x="39" y="873"/>
                    </a:cubicBezTo>
                    <a:cubicBezTo>
                      <a:pt x="41" y="874"/>
                      <a:pt x="42" y="875"/>
                      <a:pt x="42" y="875"/>
                    </a:cubicBezTo>
                    <a:cubicBezTo>
                      <a:pt x="43" y="876"/>
                      <a:pt x="43" y="876"/>
                      <a:pt x="43" y="876"/>
                    </a:cubicBezTo>
                    <a:cubicBezTo>
                      <a:pt x="43" y="876"/>
                      <a:pt x="43" y="876"/>
                      <a:pt x="43" y="876"/>
                    </a:cubicBezTo>
                    <a:cubicBezTo>
                      <a:pt x="43" y="876"/>
                      <a:pt x="43" y="876"/>
                      <a:pt x="43" y="876"/>
                    </a:cubicBezTo>
                    <a:cubicBezTo>
                      <a:pt x="43" y="875"/>
                      <a:pt x="43" y="875"/>
                      <a:pt x="43" y="875"/>
                    </a:cubicBezTo>
                    <a:cubicBezTo>
                      <a:pt x="43" y="876"/>
                      <a:pt x="43" y="876"/>
                      <a:pt x="43" y="876"/>
                    </a:cubicBezTo>
                    <a:cubicBezTo>
                      <a:pt x="43" y="876"/>
                      <a:pt x="43" y="876"/>
                      <a:pt x="43" y="876"/>
                    </a:cubicBezTo>
                    <a:cubicBezTo>
                      <a:pt x="43" y="875"/>
                      <a:pt x="43" y="875"/>
                      <a:pt x="43" y="875"/>
                    </a:cubicBezTo>
                    <a:cubicBezTo>
                      <a:pt x="43" y="876"/>
                      <a:pt x="43" y="876"/>
                      <a:pt x="43" y="876"/>
                    </a:cubicBezTo>
                    <a:cubicBezTo>
                      <a:pt x="44" y="875"/>
                      <a:pt x="44" y="875"/>
                      <a:pt x="44" y="875"/>
                    </a:cubicBezTo>
                    <a:cubicBezTo>
                      <a:pt x="43" y="875"/>
                      <a:pt x="43" y="875"/>
                      <a:pt x="43" y="875"/>
                    </a:cubicBezTo>
                    <a:cubicBezTo>
                      <a:pt x="43" y="876"/>
                      <a:pt x="43" y="876"/>
                      <a:pt x="43" y="876"/>
                    </a:cubicBezTo>
                    <a:cubicBezTo>
                      <a:pt x="44" y="875"/>
                      <a:pt x="44" y="875"/>
                      <a:pt x="44" y="875"/>
                    </a:cubicBezTo>
                    <a:cubicBezTo>
                      <a:pt x="43" y="875"/>
                      <a:pt x="43" y="875"/>
                      <a:pt x="43" y="875"/>
                    </a:cubicBezTo>
                    <a:cubicBezTo>
                      <a:pt x="44" y="875"/>
                      <a:pt x="44" y="875"/>
                      <a:pt x="44" y="875"/>
                    </a:cubicBezTo>
                    <a:cubicBezTo>
                      <a:pt x="42" y="875"/>
                      <a:pt x="42" y="875"/>
                      <a:pt x="42" y="875"/>
                    </a:cubicBezTo>
                    <a:cubicBezTo>
                      <a:pt x="43" y="875"/>
                      <a:pt x="43" y="875"/>
                      <a:pt x="43" y="875"/>
                    </a:cubicBezTo>
                    <a:cubicBezTo>
                      <a:pt x="44" y="875"/>
                      <a:pt x="44" y="875"/>
                      <a:pt x="44" y="875"/>
                    </a:cubicBezTo>
                    <a:cubicBezTo>
                      <a:pt x="42" y="875"/>
                      <a:pt x="42" y="875"/>
                      <a:pt x="42" y="875"/>
                    </a:cubicBezTo>
                    <a:cubicBezTo>
                      <a:pt x="44" y="875"/>
                      <a:pt x="44" y="875"/>
                      <a:pt x="44" y="875"/>
                    </a:cubicBezTo>
                    <a:cubicBezTo>
                      <a:pt x="45" y="873"/>
                      <a:pt x="45" y="873"/>
                      <a:pt x="45" y="873"/>
                    </a:cubicBezTo>
                    <a:cubicBezTo>
                      <a:pt x="45" y="873"/>
                      <a:pt x="35" y="869"/>
                      <a:pt x="25" y="864"/>
                    </a:cubicBezTo>
                    <a:cubicBezTo>
                      <a:pt x="20" y="862"/>
                      <a:pt x="15" y="859"/>
                      <a:pt x="11" y="857"/>
                    </a:cubicBezTo>
                    <a:cubicBezTo>
                      <a:pt x="9" y="857"/>
                      <a:pt x="8" y="856"/>
                      <a:pt x="6" y="855"/>
                    </a:cubicBezTo>
                    <a:cubicBezTo>
                      <a:pt x="6" y="855"/>
                      <a:pt x="5" y="855"/>
                      <a:pt x="5" y="855"/>
                    </a:cubicBezTo>
                    <a:cubicBezTo>
                      <a:pt x="4" y="855"/>
                      <a:pt x="4" y="855"/>
                      <a:pt x="4" y="855"/>
                    </a:cubicBezTo>
                    <a:cubicBezTo>
                      <a:pt x="4" y="854"/>
                      <a:pt x="4" y="854"/>
                      <a:pt x="4" y="854"/>
                    </a:cubicBezTo>
                    <a:cubicBezTo>
                      <a:pt x="3" y="854"/>
                      <a:pt x="3" y="854"/>
                      <a:pt x="3" y="854"/>
                    </a:cubicBezTo>
                    <a:cubicBezTo>
                      <a:pt x="3" y="855"/>
                      <a:pt x="3" y="855"/>
                      <a:pt x="2" y="855"/>
                    </a:cubicBezTo>
                    <a:cubicBezTo>
                      <a:pt x="2" y="856"/>
                      <a:pt x="2" y="857"/>
                      <a:pt x="3" y="857"/>
                    </a:cubicBezTo>
                    <a:cubicBezTo>
                      <a:pt x="43" y="882"/>
                      <a:pt x="43" y="882"/>
                      <a:pt x="43" y="882"/>
                    </a:cubicBezTo>
                    <a:cubicBezTo>
                      <a:pt x="44" y="881"/>
                      <a:pt x="44" y="881"/>
                      <a:pt x="44" y="881"/>
                    </a:cubicBezTo>
                    <a:cubicBezTo>
                      <a:pt x="42" y="880"/>
                      <a:pt x="42" y="880"/>
                      <a:pt x="42" y="880"/>
                    </a:cubicBezTo>
                    <a:cubicBezTo>
                      <a:pt x="44" y="881"/>
                      <a:pt x="44" y="881"/>
                      <a:pt x="44" y="881"/>
                    </a:cubicBezTo>
                    <a:cubicBezTo>
                      <a:pt x="43" y="879"/>
                      <a:pt x="43" y="879"/>
                      <a:pt x="43" y="879"/>
                    </a:cubicBezTo>
                    <a:cubicBezTo>
                      <a:pt x="43" y="879"/>
                      <a:pt x="43" y="880"/>
                      <a:pt x="42" y="880"/>
                    </a:cubicBezTo>
                    <a:cubicBezTo>
                      <a:pt x="44" y="881"/>
                      <a:pt x="44" y="881"/>
                      <a:pt x="44" y="881"/>
                    </a:cubicBezTo>
                    <a:cubicBezTo>
                      <a:pt x="43" y="879"/>
                      <a:pt x="43" y="879"/>
                      <a:pt x="43" y="879"/>
                    </a:cubicBezTo>
                    <a:cubicBezTo>
                      <a:pt x="44" y="881"/>
                      <a:pt x="44" y="881"/>
                      <a:pt x="44" y="881"/>
                    </a:cubicBezTo>
                    <a:cubicBezTo>
                      <a:pt x="44" y="879"/>
                      <a:pt x="44" y="879"/>
                      <a:pt x="44" y="879"/>
                    </a:cubicBezTo>
                    <a:cubicBezTo>
                      <a:pt x="43" y="879"/>
                      <a:pt x="43" y="879"/>
                      <a:pt x="43" y="879"/>
                    </a:cubicBezTo>
                    <a:cubicBezTo>
                      <a:pt x="44" y="881"/>
                      <a:pt x="44" y="881"/>
                      <a:pt x="44" y="881"/>
                    </a:cubicBezTo>
                    <a:cubicBezTo>
                      <a:pt x="44" y="879"/>
                      <a:pt x="44" y="879"/>
                      <a:pt x="44" y="879"/>
                    </a:cubicBezTo>
                    <a:cubicBezTo>
                      <a:pt x="44" y="880"/>
                      <a:pt x="44" y="880"/>
                      <a:pt x="44" y="880"/>
                    </a:cubicBezTo>
                    <a:cubicBezTo>
                      <a:pt x="44" y="879"/>
                      <a:pt x="44" y="879"/>
                      <a:pt x="44" y="879"/>
                    </a:cubicBezTo>
                    <a:cubicBezTo>
                      <a:pt x="44" y="879"/>
                      <a:pt x="44" y="879"/>
                      <a:pt x="44" y="879"/>
                    </a:cubicBezTo>
                    <a:cubicBezTo>
                      <a:pt x="44" y="880"/>
                      <a:pt x="44" y="880"/>
                      <a:pt x="44" y="880"/>
                    </a:cubicBezTo>
                    <a:cubicBezTo>
                      <a:pt x="44" y="879"/>
                      <a:pt x="44" y="879"/>
                      <a:pt x="44" y="879"/>
                    </a:cubicBezTo>
                    <a:cubicBezTo>
                      <a:pt x="44" y="879"/>
                      <a:pt x="44" y="879"/>
                      <a:pt x="44" y="879"/>
                    </a:cubicBezTo>
                    <a:cubicBezTo>
                      <a:pt x="44" y="879"/>
                      <a:pt x="43" y="879"/>
                      <a:pt x="41" y="878"/>
                    </a:cubicBezTo>
                    <a:cubicBezTo>
                      <a:pt x="37" y="876"/>
                      <a:pt x="28" y="872"/>
                      <a:pt x="20" y="868"/>
                    </a:cubicBezTo>
                    <a:cubicBezTo>
                      <a:pt x="16" y="867"/>
                      <a:pt x="12" y="865"/>
                      <a:pt x="9" y="863"/>
                    </a:cubicBezTo>
                    <a:cubicBezTo>
                      <a:pt x="7" y="863"/>
                      <a:pt x="6" y="862"/>
                      <a:pt x="5" y="862"/>
                    </a:cubicBezTo>
                    <a:cubicBezTo>
                      <a:pt x="4" y="862"/>
                      <a:pt x="4" y="862"/>
                      <a:pt x="4" y="861"/>
                    </a:cubicBezTo>
                    <a:cubicBezTo>
                      <a:pt x="3" y="861"/>
                      <a:pt x="3" y="861"/>
                      <a:pt x="3" y="861"/>
                    </a:cubicBezTo>
                    <a:cubicBezTo>
                      <a:pt x="2" y="861"/>
                      <a:pt x="2" y="861"/>
                      <a:pt x="2" y="861"/>
                    </a:cubicBezTo>
                    <a:cubicBezTo>
                      <a:pt x="2" y="861"/>
                      <a:pt x="1" y="862"/>
                      <a:pt x="1" y="862"/>
                    </a:cubicBezTo>
                    <a:cubicBezTo>
                      <a:pt x="1" y="862"/>
                      <a:pt x="1" y="863"/>
                      <a:pt x="1" y="863"/>
                    </a:cubicBezTo>
                    <a:cubicBezTo>
                      <a:pt x="1" y="863"/>
                      <a:pt x="1" y="864"/>
                      <a:pt x="2" y="864"/>
                    </a:cubicBezTo>
                    <a:cubicBezTo>
                      <a:pt x="2" y="864"/>
                      <a:pt x="4" y="866"/>
                      <a:pt x="8" y="868"/>
                    </a:cubicBezTo>
                    <a:cubicBezTo>
                      <a:pt x="14" y="872"/>
                      <a:pt x="23" y="877"/>
                      <a:pt x="31" y="882"/>
                    </a:cubicBezTo>
                    <a:cubicBezTo>
                      <a:pt x="35" y="884"/>
                      <a:pt x="38" y="886"/>
                      <a:pt x="40" y="888"/>
                    </a:cubicBezTo>
                    <a:cubicBezTo>
                      <a:pt x="42" y="889"/>
                      <a:pt x="42" y="889"/>
                      <a:pt x="43" y="890"/>
                    </a:cubicBezTo>
                    <a:cubicBezTo>
                      <a:pt x="44" y="890"/>
                      <a:pt x="44" y="890"/>
                      <a:pt x="44" y="890"/>
                    </a:cubicBezTo>
                    <a:cubicBezTo>
                      <a:pt x="44" y="890"/>
                      <a:pt x="44" y="890"/>
                      <a:pt x="44" y="890"/>
                    </a:cubicBezTo>
                    <a:cubicBezTo>
                      <a:pt x="45" y="890"/>
                      <a:pt x="45" y="890"/>
                      <a:pt x="45" y="890"/>
                    </a:cubicBezTo>
                    <a:cubicBezTo>
                      <a:pt x="44" y="890"/>
                      <a:pt x="44" y="890"/>
                      <a:pt x="44" y="890"/>
                    </a:cubicBezTo>
                    <a:cubicBezTo>
                      <a:pt x="44" y="890"/>
                      <a:pt x="44" y="890"/>
                      <a:pt x="44" y="890"/>
                    </a:cubicBezTo>
                    <a:cubicBezTo>
                      <a:pt x="45" y="890"/>
                      <a:pt x="45" y="890"/>
                      <a:pt x="45" y="890"/>
                    </a:cubicBezTo>
                    <a:cubicBezTo>
                      <a:pt x="44" y="890"/>
                      <a:pt x="44" y="890"/>
                      <a:pt x="44" y="890"/>
                    </a:cubicBezTo>
                    <a:cubicBezTo>
                      <a:pt x="45" y="889"/>
                      <a:pt x="45" y="889"/>
                      <a:pt x="45" y="889"/>
                    </a:cubicBezTo>
                    <a:cubicBezTo>
                      <a:pt x="44" y="890"/>
                      <a:pt x="44" y="890"/>
                      <a:pt x="44" y="890"/>
                    </a:cubicBezTo>
                    <a:cubicBezTo>
                      <a:pt x="44" y="890"/>
                      <a:pt x="44" y="890"/>
                      <a:pt x="44" y="890"/>
                    </a:cubicBezTo>
                    <a:cubicBezTo>
                      <a:pt x="45" y="889"/>
                      <a:pt x="45" y="889"/>
                      <a:pt x="45" y="889"/>
                    </a:cubicBezTo>
                    <a:cubicBezTo>
                      <a:pt x="44" y="890"/>
                      <a:pt x="44" y="890"/>
                      <a:pt x="44" y="890"/>
                    </a:cubicBezTo>
                    <a:cubicBezTo>
                      <a:pt x="45" y="889"/>
                      <a:pt x="45" y="889"/>
                      <a:pt x="45" y="889"/>
                    </a:cubicBezTo>
                    <a:cubicBezTo>
                      <a:pt x="44" y="889"/>
                      <a:pt x="44" y="889"/>
                      <a:pt x="44" y="889"/>
                    </a:cubicBezTo>
                    <a:cubicBezTo>
                      <a:pt x="44" y="890"/>
                      <a:pt x="44" y="890"/>
                      <a:pt x="44" y="890"/>
                    </a:cubicBezTo>
                    <a:cubicBezTo>
                      <a:pt x="45" y="889"/>
                      <a:pt x="45" y="889"/>
                      <a:pt x="45" y="889"/>
                    </a:cubicBezTo>
                    <a:cubicBezTo>
                      <a:pt x="44" y="889"/>
                      <a:pt x="44" y="889"/>
                      <a:pt x="44" y="889"/>
                    </a:cubicBezTo>
                    <a:cubicBezTo>
                      <a:pt x="45" y="889"/>
                      <a:pt x="45" y="889"/>
                      <a:pt x="45" y="889"/>
                    </a:cubicBezTo>
                    <a:cubicBezTo>
                      <a:pt x="46" y="888"/>
                      <a:pt x="46" y="888"/>
                      <a:pt x="46" y="888"/>
                    </a:cubicBezTo>
                    <a:cubicBezTo>
                      <a:pt x="46" y="888"/>
                      <a:pt x="36" y="883"/>
                      <a:pt x="26" y="879"/>
                    </a:cubicBezTo>
                    <a:cubicBezTo>
                      <a:pt x="21" y="876"/>
                      <a:pt x="16" y="874"/>
                      <a:pt x="12" y="872"/>
                    </a:cubicBezTo>
                    <a:cubicBezTo>
                      <a:pt x="10" y="872"/>
                      <a:pt x="8" y="871"/>
                      <a:pt x="7" y="870"/>
                    </a:cubicBezTo>
                    <a:cubicBezTo>
                      <a:pt x="6" y="870"/>
                      <a:pt x="6" y="870"/>
                      <a:pt x="5" y="870"/>
                    </a:cubicBezTo>
                    <a:cubicBezTo>
                      <a:pt x="5" y="870"/>
                      <a:pt x="4" y="869"/>
                      <a:pt x="4" y="869"/>
                    </a:cubicBezTo>
                    <a:cubicBezTo>
                      <a:pt x="3" y="870"/>
                      <a:pt x="3" y="870"/>
                      <a:pt x="3" y="870"/>
                    </a:cubicBezTo>
                    <a:cubicBezTo>
                      <a:pt x="3" y="870"/>
                      <a:pt x="3" y="870"/>
                      <a:pt x="2" y="870"/>
                    </a:cubicBezTo>
                    <a:cubicBezTo>
                      <a:pt x="2" y="871"/>
                      <a:pt x="2" y="872"/>
                      <a:pt x="3" y="872"/>
                    </a:cubicBezTo>
                    <a:cubicBezTo>
                      <a:pt x="23" y="885"/>
                      <a:pt x="23" y="885"/>
                      <a:pt x="23" y="885"/>
                    </a:cubicBezTo>
                    <a:cubicBezTo>
                      <a:pt x="3" y="876"/>
                      <a:pt x="3" y="876"/>
                      <a:pt x="3" y="876"/>
                    </a:cubicBezTo>
                    <a:cubicBezTo>
                      <a:pt x="3" y="875"/>
                      <a:pt x="2" y="875"/>
                      <a:pt x="1" y="876"/>
                    </a:cubicBezTo>
                    <a:cubicBezTo>
                      <a:pt x="1" y="876"/>
                      <a:pt x="1" y="877"/>
                      <a:pt x="1" y="877"/>
                    </a:cubicBezTo>
                    <a:cubicBezTo>
                      <a:pt x="1" y="877"/>
                      <a:pt x="1" y="878"/>
                      <a:pt x="1" y="878"/>
                    </a:cubicBezTo>
                    <a:cubicBezTo>
                      <a:pt x="2" y="878"/>
                      <a:pt x="2" y="878"/>
                      <a:pt x="2" y="878"/>
                    </a:cubicBezTo>
                    <a:cubicBezTo>
                      <a:pt x="2" y="879"/>
                      <a:pt x="3" y="879"/>
                      <a:pt x="5" y="880"/>
                    </a:cubicBezTo>
                    <a:cubicBezTo>
                      <a:pt x="14" y="886"/>
                      <a:pt x="44" y="904"/>
                      <a:pt x="44" y="904"/>
                    </a:cubicBezTo>
                    <a:cubicBezTo>
                      <a:pt x="45" y="903"/>
                      <a:pt x="45" y="903"/>
                      <a:pt x="45" y="903"/>
                    </a:cubicBezTo>
                    <a:cubicBezTo>
                      <a:pt x="43" y="902"/>
                      <a:pt x="43" y="902"/>
                      <a:pt x="43" y="902"/>
                    </a:cubicBezTo>
                    <a:cubicBezTo>
                      <a:pt x="45" y="903"/>
                      <a:pt x="45" y="903"/>
                      <a:pt x="45" y="903"/>
                    </a:cubicBezTo>
                    <a:cubicBezTo>
                      <a:pt x="44" y="902"/>
                      <a:pt x="44" y="902"/>
                      <a:pt x="44" y="902"/>
                    </a:cubicBezTo>
                    <a:cubicBezTo>
                      <a:pt x="43" y="902"/>
                      <a:pt x="43" y="902"/>
                      <a:pt x="43" y="902"/>
                    </a:cubicBezTo>
                    <a:cubicBezTo>
                      <a:pt x="45" y="903"/>
                      <a:pt x="45" y="903"/>
                      <a:pt x="45" y="903"/>
                    </a:cubicBezTo>
                    <a:cubicBezTo>
                      <a:pt x="44" y="902"/>
                      <a:pt x="44" y="902"/>
                      <a:pt x="44" y="902"/>
                    </a:cubicBezTo>
                    <a:cubicBezTo>
                      <a:pt x="45" y="903"/>
                      <a:pt x="45" y="903"/>
                      <a:pt x="45" y="903"/>
                    </a:cubicBezTo>
                    <a:cubicBezTo>
                      <a:pt x="45" y="902"/>
                      <a:pt x="45" y="902"/>
                      <a:pt x="45" y="902"/>
                    </a:cubicBezTo>
                    <a:cubicBezTo>
                      <a:pt x="44" y="902"/>
                      <a:pt x="44" y="902"/>
                      <a:pt x="44" y="902"/>
                    </a:cubicBezTo>
                    <a:cubicBezTo>
                      <a:pt x="45" y="903"/>
                      <a:pt x="45" y="903"/>
                      <a:pt x="45" y="903"/>
                    </a:cubicBezTo>
                    <a:cubicBezTo>
                      <a:pt x="45" y="902"/>
                      <a:pt x="45" y="902"/>
                      <a:pt x="45" y="902"/>
                    </a:cubicBezTo>
                    <a:cubicBezTo>
                      <a:pt x="45" y="902"/>
                      <a:pt x="45" y="902"/>
                      <a:pt x="45" y="902"/>
                    </a:cubicBezTo>
                    <a:cubicBezTo>
                      <a:pt x="45" y="902"/>
                      <a:pt x="45" y="902"/>
                      <a:pt x="45" y="902"/>
                    </a:cubicBezTo>
                    <a:cubicBezTo>
                      <a:pt x="45" y="902"/>
                      <a:pt x="45" y="902"/>
                      <a:pt x="45" y="902"/>
                    </a:cubicBezTo>
                    <a:cubicBezTo>
                      <a:pt x="45" y="902"/>
                      <a:pt x="45" y="902"/>
                      <a:pt x="45" y="902"/>
                    </a:cubicBezTo>
                    <a:cubicBezTo>
                      <a:pt x="45" y="902"/>
                      <a:pt x="45" y="902"/>
                      <a:pt x="45" y="902"/>
                    </a:cubicBezTo>
                    <a:cubicBezTo>
                      <a:pt x="45" y="902"/>
                      <a:pt x="44" y="901"/>
                      <a:pt x="42" y="901"/>
                    </a:cubicBezTo>
                    <a:cubicBezTo>
                      <a:pt x="38" y="899"/>
                      <a:pt x="28" y="894"/>
                      <a:pt x="20" y="890"/>
                    </a:cubicBezTo>
                    <a:cubicBezTo>
                      <a:pt x="16" y="888"/>
                      <a:pt x="12" y="886"/>
                      <a:pt x="9" y="884"/>
                    </a:cubicBezTo>
                    <a:cubicBezTo>
                      <a:pt x="7" y="884"/>
                      <a:pt x="6" y="883"/>
                      <a:pt x="5" y="883"/>
                    </a:cubicBezTo>
                    <a:cubicBezTo>
                      <a:pt x="4" y="882"/>
                      <a:pt x="4" y="882"/>
                      <a:pt x="3" y="882"/>
                    </a:cubicBezTo>
                    <a:cubicBezTo>
                      <a:pt x="3" y="882"/>
                      <a:pt x="3" y="882"/>
                      <a:pt x="2" y="882"/>
                    </a:cubicBezTo>
                    <a:cubicBezTo>
                      <a:pt x="1" y="882"/>
                      <a:pt x="1" y="882"/>
                      <a:pt x="1" y="882"/>
                    </a:cubicBezTo>
                    <a:cubicBezTo>
                      <a:pt x="1" y="882"/>
                      <a:pt x="1" y="882"/>
                      <a:pt x="1" y="883"/>
                    </a:cubicBezTo>
                    <a:cubicBezTo>
                      <a:pt x="2" y="883"/>
                      <a:pt x="2" y="883"/>
                      <a:pt x="2" y="883"/>
                    </a:cubicBezTo>
                    <a:cubicBezTo>
                      <a:pt x="1" y="883"/>
                      <a:pt x="1" y="883"/>
                      <a:pt x="1" y="883"/>
                    </a:cubicBezTo>
                    <a:cubicBezTo>
                      <a:pt x="0" y="883"/>
                      <a:pt x="0" y="883"/>
                      <a:pt x="0" y="883"/>
                    </a:cubicBezTo>
                    <a:cubicBezTo>
                      <a:pt x="0" y="884"/>
                      <a:pt x="1" y="884"/>
                      <a:pt x="1" y="884"/>
                    </a:cubicBezTo>
                    <a:cubicBezTo>
                      <a:pt x="1" y="885"/>
                      <a:pt x="1" y="885"/>
                      <a:pt x="1" y="885"/>
                    </a:cubicBezTo>
                    <a:cubicBezTo>
                      <a:pt x="2" y="885"/>
                      <a:pt x="3" y="886"/>
                      <a:pt x="4" y="887"/>
                    </a:cubicBezTo>
                    <a:cubicBezTo>
                      <a:pt x="14" y="894"/>
                      <a:pt x="45" y="912"/>
                      <a:pt x="45" y="912"/>
                    </a:cubicBezTo>
                    <a:cubicBezTo>
                      <a:pt x="46" y="911"/>
                      <a:pt x="46" y="911"/>
                      <a:pt x="46" y="911"/>
                    </a:cubicBezTo>
                    <a:cubicBezTo>
                      <a:pt x="44" y="910"/>
                      <a:pt x="44" y="910"/>
                      <a:pt x="44" y="910"/>
                    </a:cubicBezTo>
                    <a:cubicBezTo>
                      <a:pt x="45" y="911"/>
                      <a:pt x="45" y="911"/>
                      <a:pt x="45" y="911"/>
                    </a:cubicBezTo>
                    <a:cubicBezTo>
                      <a:pt x="45" y="909"/>
                      <a:pt x="45" y="909"/>
                      <a:pt x="45" y="909"/>
                    </a:cubicBezTo>
                    <a:cubicBezTo>
                      <a:pt x="44" y="910"/>
                      <a:pt x="44" y="910"/>
                      <a:pt x="44" y="910"/>
                    </a:cubicBezTo>
                    <a:cubicBezTo>
                      <a:pt x="45" y="911"/>
                      <a:pt x="45" y="911"/>
                      <a:pt x="45" y="911"/>
                    </a:cubicBezTo>
                    <a:cubicBezTo>
                      <a:pt x="45" y="909"/>
                      <a:pt x="45" y="909"/>
                      <a:pt x="45" y="909"/>
                    </a:cubicBezTo>
                    <a:cubicBezTo>
                      <a:pt x="45" y="911"/>
                      <a:pt x="45" y="911"/>
                      <a:pt x="45" y="911"/>
                    </a:cubicBezTo>
                    <a:cubicBezTo>
                      <a:pt x="45" y="909"/>
                      <a:pt x="45" y="909"/>
                      <a:pt x="45" y="909"/>
                    </a:cubicBezTo>
                    <a:cubicBezTo>
                      <a:pt x="45" y="909"/>
                      <a:pt x="45" y="909"/>
                      <a:pt x="45" y="909"/>
                    </a:cubicBezTo>
                    <a:cubicBezTo>
                      <a:pt x="45" y="911"/>
                      <a:pt x="45" y="911"/>
                      <a:pt x="45" y="911"/>
                    </a:cubicBezTo>
                    <a:cubicBezTo>
                      <a:pt x="45" y="909"/>
                      <a:pt x="45" y="909"/>
                      <a:pt x="45" y="909"/>
                    </a:cubicBezTo>
                    <a:cubicBezTo>
                      <a:pt x="45" y="910"/>
                      <a:pt x="45" y="910"/>
                      <a:pt x="45" y="910"/>
                    </a:cubicBezTo>
                    <a:cubicBezTo>
                      <a:pt x="46" y="909"/>
                      <a:pt x="46" y="909"/>
                      <a:pt x="46" y="909"/>
                    </a:cubicBezTo>
                    <a:cubicBezTo>
                      <a:pt x="45" y="909"/>
                      <a:pt x="45" y="909"/>
                      <a:pt x="45" y="909"/>
                    </a:cubicBezTo>
                    <a:cubicBezTo>
                      <a:pt x="45" y="910"/>
                      <a:pt x="45" y="910"/>
                      <a:pt x="45" y="910"/>
                    </a:cubicBezTo>
                    <a:cubicBezTo>
                      <a:pt x="46" y="909"/>
                      <a:pt x="46" y="909"/>
                      <a:pt x="46" y="909"/>
                    </a:cubicBezTo>
                    <a:cubicBezTo>
                      <a:pt x="46" y="909"/>
                      <a:pt x="46" y="909"/>
                      <a:pt x="46" y="909"/>
                    </a:cubicBezTo>
                    <a:cubicBezTo>
                      <a:pt x="45" y="909"/>
                      <a:pt x="44" y="909"/>
                      <a:pt x="43" y="908"/>
                    </a:cubicBezTo>
                    <a:cubicBezTo>
                      <a:pt x="38" y="906"/>
                      <a:pt x="29" y="900"/>
                      <a:pt x="20" y="896"/>
                    </a:cubicBezTo>
                    <a:cubicBezTo>
                      <a:pt x="16" y="894"/>
                      <a:pt x="12" y="892"/>
                      <a:pt x="9" y="890"/>
                    </a:cubicBezTo>
                    <a:cubicBezTo>
                      <a:pt x="7" y="889"/>
                      <a:pt x="6" y="889"/>
                      <a:pt x="5" y="888"/>
                    </a:cubicBezTo>
                    <a:cubicBezTo>
                      <a:pt x="4" y="888"/>
                      <a:pt x="4" y="888"/>
                      <a:pt x="3" y="888"/>
                    </a:cubicBezTo>
                    <a:cubicBezTo>
                      <a:pt x="3" y="887"/>
                      <a:pt x="3" y="887"/>
                      <a:pt x="2" y="887"/>
                    </a:cubicBezTo>
                    <a:cubicBezTo>
                      <a:pt x="2" y="887"/>
                      <a:pt x="2" y="887"/>
                      <a:pt x="2" y="887"/>
                    </a:cubicBezTo>
                    <a:cubicBezTo>
                      <a:pt x="1" y="887"/>
                      <a:pt x="1" y="888"/>
                      <a:pt x="1" y="888"/>
                    </a:cubicBezTo>
                    <a:cubicBezTo>
                      <a:pt x="0" y="889"/>
                      <a:pt x="1" y="890"/>
                      <a:pt x="1" y="890"/>
                    </a:cubicBezTo>
                    <a:cubicBezTo>
                      <a:pt x="21" y="903"/>
                      <a:pt x="21" y="903"/>
                      <a:pt x="21" y="903"/>
                    </a:cubicBezTo>
                    <a:cubicBezTo>
                      <a:pt x="4" y="895"/>
                      <a:pt x="4" y="895"/>
                      <a:pt x="4" y="895"/>
                    </a:cubicBezTo>
                    <a:cubicBezTo>
                      <a:pt x="4" y="894"/>
                      <a:pt x="3" y="894"/>
                      <a:pt x="3" y="895"/>
                    </a:cubicBezTo>
                    <a:cubicBezTo>
                      <a:pt x="2" y="895"/>
                      <a:pt x="2" y="895"/>
                      <a:pt x="2" y="896"/>
                    </a:cubicBezTo>
                    <a:cubicBezTo>
                      <a:pt x="2" y="896"/>
                      <a:pt x="2" y="897"/>
                      <a:pt x="2" y="897"/>
                    </a:cubicBezTo>
                    <a:cubicBezTo>
                      <a:pt x="3" y="897"/>
                      <a:pt x="3" y="897"/>
                      <a:pt x="3" y="897"/>
                    </a:cubicBezTo>
                    <a:cubicBezTo>
                      <a:pt x="3" y="897"/>
                      <a:pt x="3" y="897"/>
                      <a:pt x="3" y="897"/>
                    </a:cubicBezTo>
                    <a:cubicBezTo>
                      <a:pt x="4" y="898"/>
                      <a:pt x="7" y="900"/>
                      <a:pt x="11" y="902"/>
                    </a:cubicBezTo>
                    <a:cubicBezTo>
                      <a:pt x="17" y="906"/>
                      <a:pt x="25" y="911"/>
                      <a:pt x="32" y="915"/>
                    </a:cubicBezTo>
                    <a:cubicBezTo>
                      <a:pt x="35" y="917"/>
                      <a:pt x="39" y="919"/>
                      <a:pt x="41" y="920"/>
                    </a:cubicBezTo>
                    <a:cubicBezTo>
                      <a:pt x="42" y="921"/>
                      <a:pt x="43" y="921"/>
                      <a:pt x="43" y="922"/>
                    </a:cubicBezTo>
                    <a:cubicBezTo>
                      <a:pt x="44" y="922"/>
                      <a:pt x="44" y="922"/>
                      <a:pt x="44" y="922"/>
                    </a:cubicBezTo>
                    <a:cubicBezTo>
                      <a:pt x="44" y="922"/>
                      <a:pt x="44" y="922"/>
                      <a:pt x="44" y="922"/>
                    </a:cubicBezTo>
                    <a:cubicBezTo>
                      <a:pt x="44" y="922"/>
                      <a:pt x="44" y="922"/>
                      <a:pt x="44" y="922"/>
                    </a:cubicBezTo>
                    <a:cubicBezTo>
                      <a:pt x="44" y="922"/>
                      <a:pt x="44" y="922"/>
                      <a:pt x="44" y="922"/>
                    </a:cubicBezTo>
                    <a:cubicBezTo>
                      <a:pt x="44" y="922"/>
                      <a:pt x="44" y="922"/>
                      <a:pt x="44" y="922"/>
                    </a:cubicBezTo>
                    <a:cubicBezTo>
                      <a:pt x="44" y="922"/>
                      <a:pt x="44" y="922"/>
                      <a:pt x="44" y="922"/>
                    </a:cubicBezTo>
                    <a:cubicBezTo>
                      <a:pt x="44" y="922"/>
                      <a:pt x="44" y="922"/>
                      <a:pt x="44" y="922"/>
                    </a:cubicBezTo>
                    <a:cubicBezTo>
                      <a:pt x="45" y="922"/>
                      <a:pt x="45" y="922"/>
                      <a:pt x="45" y="922"/>
                    </a:cubicBezTo>
                    <a:cubicBezTo>
                      <a:pt x="44" y="922"/>
                      <a:pt x="44" y="922"/>
                      <a:pt x="44" y="922"/>
                    </a:cubicBezTo>
                    <a:cubicBezTo>
                      <a:pt x="44" y="922"/>
                      <a:pt x="44" y="922"/>
                      <a:pt x="44" y="922"/>
                    </a:cubicBezTo>
                    <a:cubicBezTo>
                      <a:pt x="45" y="922"/>
                      <a:pt x="45" y="922"/>
                      <a:pt x="45" y="922"/>
                    </a:cubicBezTo>
                    <a:cubicBezTo>
                      <a:pt x="44" y="922"/>
                      <a:pt x="44" y="922"/>
                      <a:pt x="44" y="922"/>
                    </a:cubicBezTo>
                    <a:cubicBezTo>
                      <a:pt x="45" y="922"/>
                      <a:pt x="45" y="922"/>
                      <a:pt x="45" y="922"/>
                    </a:cubicBezTo>
                    <a:cubicBezTo>
                      <a:pt x="44" y="921"/>
                      <a:pt x="44" y="921"/>
                      <a:pt x="44" y="921"/>
                    </a:cubicBezTo>
                    <a:cubicBezTo>
                      <a:pt x="44" y="922"/>
                      <a:pt x="44" y="922"/>
                      <a:pt x="44" y="922"/>
                    </a:cubicBezTo>
                    <a:cubicBezTo>
                      <a:pt x="45" y="922"/>
                      <a:pt x="45" y="922"/>
                      <a:pt x="45" y="922"/>
                    </a:cubicBezTo>
                    <a:cubicBezTo>
                      <a:pt x="44" y="921"/>
                      <a:pt x="44" y="921"/>
                      <a:pt x="44" y="921"/>
                    </a:cubicBezTo>
                    <a:cubicBezTo>
                      <a:pt x="45" y="922"/>
                      <a:pt x="45" y="922"/>
                      <a:pt x="45" y="922"/>
                    </a:cubicBezTo>
                    <a:cubicBezTo>
                      <a:pt x="44" y="921"/>
                      <a:pt x="44" y="921"/>
                      <a:pt x="44" y="921"/>
                    </a:cubicBezTo>
                    <a:cubicBezTo>
                      <a:pt x="45" y="922"/>
                      <a:pt x="45" y="922"/>
                      <a:pt x="45" y="922"/>
                    </a:cubicBezTo>
                    <a:cubicBezTo>
                      <a:pt x="45" y="920"/>
                      <a:pt x="45" y="920"/>
                      <a:pt x="45" y="920"/>
                    </a:cubicBezTo>
                    <a:cubicBezTo>
                      <a:pt x="44" y="920"/>
                      <a:pt x="44" y="920"/>
                      <a:pt x="44" y="921"/>
                    </a:cubicBezTo>
                    <a:cubicBezTo>
                      <a:pt x="45" y="922"/>
                      <a:pt x="45" y="922"/>
                      <a:pt x="45" y="922"/>
                    </a:cubicBezTo>
                    <a:cubicBezTo>
                      <a:pt x="45" y="920"/>
                      <a:pt x="45" y="920"/>
                      <a:pt x="45" y="920"/>
                    </a:cubicBezTo>
                    <a:cubicBezTo>
                      <a:pt x="45" y="922"/>
                      <a:pt x="45" y="922"/>
                      <a:pt x="45" y="922"/>
                    </a:cubicBezTo>
                    <a:cubicBezTo>
                      <a:pt x="45" y="920"/>
                      <a:pt x="45" y="920"/>
                      <a:pt x="45" y="920"/>
                    </a:cubicBezTo>
                    <a:cubicBezTo>
                      <a:pt x="45" y="920"/>
                      <a:pt x="45" y="920"/>
                      <a:pt x="45" y="920"/>
                    </a:cubicBezTo>
                    <a:cubicBezTo>
                      <a:pt x="45" y="922"/>
                      <a:pt x="45" y="922"/>
                      <a:pt x="45" y="922"/>
                    </a:cubicBezTo>
                    <a:cubicBezTo>
                      <a:pt x="45" y="920"/>
                      <a:pt x="45" y="920"/>
                      <a:pt x="45" y="920"/>
                    </a:cubicBezTo>
                    <a:cubicBezTo>
                      <a:pt x="45" y="921"/>
                      <a:pt x="45" y="921"/>
                      <a:pt x="45" y="921"/>
                    </a:cubicBezTo>
                    <a:cubicBezTo>
                      <a:pt x="45" y="920"/>
                      <a:pt x="45" y="920"/>
                      <a:pt x="45" y="920"/>
                    </a:cubicBezTo>
                    <a:cubicBezTo>
                      <a:pt x="45" y="920"/>
                      <a:pt x="45" y="920"/>
                      <a:pt x="45" y="920"/>
                    </a:cubicBezTo>
                    <a:cubicBezTo>
                      <a:pt x="45" y="921"/>
                      <a:pt x="45" y="921"/>
                      <a:pt x="45" y="921"/>
                    </a:cubicBezTo>
                    <a:cubicBezTo>
                      <a:pt x="45" y="920"/>
                      <a:pt x="45" y="920"/>
                      <a:pt x="45" y="920"/>
                    </a:cubicBezTo>
                    <a:cubicBezTo>
                      <a:pt x="45" y="920"/>
                      <a:pt x="45" y="920"/>
                      <a:pt x="45" y="920"/>
                    </a:cubicBezTo>
                    <a:cubicBezTo>
                      <a:pt x="45" y="920"/>
                      <a:pt x="44" y="920"/>
                      <a:pt x="43" y="919"/>
                    </a:cubicBezTo>
                    <a:cubicBezTo>
                      <a:pt x="38" y="917"/>
                      <a:pt x="28" y="913"/>
                      <a:pt x="20" y="909"/>
                    </a:cubicBezTo>
                    <a:cubicBezTo>
                      <a:pt x="16" y="907"/>
                      <a:pt x="12" y="905"/>
                      <a:pt x="9" y="904"/>
                    </a:cubicBezTo>
                    <a:cubicBezTo>
                      <a:pt x="7" y="903"/>
                      <a:pt x="6" y="903"/>
                      <a:pt x="5" y="902"/>
                    </a:cubicBezTo>
                    <a:cubicBezTo>
                      <a:pt x="5" y="902"/>
                      <a:pt x="5" y="902"/>
                      <a:pt x="4" y="902"/>
                    </a:cubicBezTo>
                    <a:cubicBezTo>
                      <a:pt x="4" y="902"/>
                      <a:pt x="4" y="902"/>
                      <a:pt x="4" y="902"/>
                    </a:cubicBezTo>
                    <a:cubicBezTo>
                      <a:pt x="4" y="902"/>
                      <a:pt x="4" y="902"/>
                      <a:pt x="4" y="902"/>
                    </a:cubicBezTo>
                    <a:cubicBezTo>
                      <a:pt x="3" y="901"/>
                      <a:pt x="3" y="901"/>
                      <a:pt x="3" y="901"/>
                    </a:cubicBezTo>
                    <a:cubicBezTo>
                      <a:pt x="3" y="902"/>
                      <a:pt x="3" y="902"/>
                      <a:pt x="3" y="902"/>
                    </a:cubicBezTo>
                    <a:cubicBezTo>
                      <a:pt x="3" y="902"/>
                      <a:pt x="2" y="902"/>
                      <a:pt x="2" y="902"/>
                    </a:cubicBezTo>
                    <a:cubicBezTo>
                      <a:pt x="2" y="903"/>
                      <a:pt x="2" y="904"/>
                      <a:pt x="3" y="904"/>
                    </a:cubicBezTo>
                    <a:cubicBezTo>
                      <a:pt x="3" y="904"/>
                      <a:pt x="5" y="906"/>
                      <a:pt x="9" y="908"/>
                    </a:cubicBezTo>
                    <a:cubicBezTo>
                      <a:pt x="15" y="911"/>
                      <a:pt x="24" y="917"/>
                      <a:pt x="31" y="921"/>
                    </a:cubicBezTo>
                    <a:cubicBezTo>
                      <a:pt x="35" y="923"/>
                      <a:pt x="38" y="926"/>
                      <a:pt x="40" y="927"/>
                    </a:cubicBezTo>
                    <a:cubicBezTo>
                      <a:pt x="41" y="928"/>
                      <a:pt x="42" y="929"/>
                      <a:pt x="43" y="929"/>
                    </a:cubicBezTo>
                    <a:cubicBezTo>
                      <a:pt x="44" y="930"/>
                      <a:pt x="44" y="930"/>
                      <a:pt x="44" y="930"/>
                    </a:cubicBezTo>
                    <a:cubicBezTo>
                      <a:pt x="44" y="930"/>
                      <a:pt x="44" y="930"/>
                      <a:pt x="44" y="930"/>
                    </a:cubicBezTo>
                    <a:cubicBezTo>
                      <a:pt x="44" y="929"/>
                      <a:pt x="44" y="929"/>
                      <a:pt x="44" y="929"/>
                    </a:cubicBezTo>
                    <a:cubicBezTo>
                      <a:pt x="44" y="930"/>
                      <a:pt x="44" y="930"/>
                      <a:pt x="44" y="930"/>
                    </a:cubicBezTo>
                    <a:cubicBezTo>
                      <a:pt x="44" y="930"/>
                      <a:pt x="44" y="930"/>
                      <a:pt x="44" y="930"/>
                    </a:cubicBezTo>
                    <a:cubicBezTo>
                      <a:pt x="44" y="929"/>
                      <a:pt x="44" y="929"/>
                      <a:pt x="44" y="929"/>
                    </a:cubicBezTo>
                    <a:cubicBezTo>
                      <a:pt x="44" y="930"/>
                      <a:pt x="44" y="930"/>
                      <a:pt x="44" y="930"/>
                    </a:cubicBezTo>
                    <a:cubicBezTo>
                      <a:pt x="45" y="929"/>
                      <a:pt x="45" y="929"/>
                      <a:pt x="45" y="929"/>
                    </a:cubicBezTo>
                    <a:cubicBezTo>
                      <a:pt x="43" y="929"/>
                      <a:pt x="43" y="929"/>
                      <a:pt x="43" y="929"/>
                    </a:cubicBezTo>
                    <a:cubicBezTo>
                      <a:pt x="43" y="929"/>
                      <a:pt x="44" y="929"/>
                      <a:pt x="44" y="930"/>
                    </a:cubicBezTo>
                    <a:cubicBezTo>
                      <a:pt x="45" y="929"/>
                      <a:pt x="45" y="929"/>
                      <a:pt x="45" y="929"/>
                    </a:cubicBezTo>
                    <a:cubicBezTo>
                      <a:pt x="43" y="929"/>
                      <a:pt x="43" y="929"/>
                      <a:pt x="43" y="929"/>
                    </a:cubicBezTo>
                    <a:cubicBezTo>
                      <a:pt x="45" y="929"/>
                      <a:pt x="45" y="929"/>
                      <a:pt x="45" y="929"/>
                    </a:cubicBezTo>
                    <a:cubicBezTo>
                      <a:pt x="44" y="928"/>
                      <a:pt x="44" y="928"/>
                      <a:pt x="44" y="928"/>
                    </a:cubicBezTo>
                    <a:cubicBezTo>
                      <a:pt x="43" y="929"/>
                      <a:pt x="43" y="929"/>
                      <a:pt x="43" y="929"/>
                    </a:cubicBezTo>
                    <a:cubicBezTo>
                      <a:pt x="45" y="929"/>
                      <a:pt x="45" y="929"/>
                      <a:pt x="45" y="929"/>
                    </a:cubicBezTo>
                    <a:cubicBezTo>
                      <a:pt x="44" y="928"/>
                      <a:pt x="44" y="928"/>
                      <a:pt x="44" y="928"/>
                    </a:cubicBezTo>
                    <a:cubicBezTo>
                      <a:pt x="45" y="929"/>
                      <a:pt x="45" y="929"/>
                      <a:pt x="45" y="929"/>
                    </a:cubicBezTo>
                    <a:cubicBezTo>
                      <a:pt x="46" y="928"/>
                      <a:pt x="46" y="928"/>
                      <a:pt x="46" y="928"/>
                    </a:cubicBezTo>
                    <a:cubicBezTo>
                      <a:pt x="46" y="928"/>
                      <a:pt x="36" y="922"/>
                      <a:pt x="25" y="917"/>
                    </a:cubicBezTo>
                    <a:cubicBezTo>
                      <a:pt x="20" y="914"/>
                      <a:pt x="15" y="912"/>
                      <a:pt x="11" y="909"/>
                    </a:cubicBezTo>
                    <a:cubicBezTo>
                      <a:pt x="9" y="908"/>
                      <a:pt x="7" y="908"/>
                      <a:pt x="5" y="907"/>
                    </a:cubicBezTo>
                    <a:cubicBezTo>
                      <a:pt x="5" y="907"/>
                      <a:pt x="4" y="906"/>
                      <a:pt x="4" y="906"/>
                    </a:cubicBezTo>
                    <a:cubicBezTo>
                      <a:pt x="3" y="906"/>
                      <a:pt x="3" y="906"/>
                      <a:pt x="2" y="906"/>
                    </a:cubicBezTo>
                    <a:cubicBezTo>
                      <a:pt x="2" y="906"/>
                      <a:pt x="2" y="906"/>
                      <a:pt x="2" y="906"/>
                    </a:cubicBezTo>
                    <a:cubicBezTo>
                      <a:pt x="1" y="906"/>
                      <a:pt x="1" y="906"/>
                      <a:pt x="1" y="907"/>
                    </a:cubicBezTo>
                    <a:cubicBezTo>
                      <a:pt x="2" y="907"/>
                      <a:pt x="2" y="907"/>
                      <a:pt x="2" y="907"/>
                    </a:cubicBezTo>
                    <a:cubicBezTo>
                      <a:pt x="1" y="907"/>
                      <a:pt x="1" y="907"/>
                      <a:pt x="1" y="907"/>
                    </a:cubicBezTo>
                    <a:cubicBezTo>
                      <a:pt x="1" y="908"/>
                      <a:pt x="1" y="908"/>
                      <a:pt x="1" y="908"/>
                    </a:cubicBezTo>
                    <a:cubicBezTo>
                      <a:pt x="1" y="908"/>
                      <a:pt x="1" y="908"/>
                      <a:pt x="1" y="908"/>
                    </a:cubicBezTo>
                    <a:cubicBezTo>
                      <a:pt x="1" y="909"/>
                      <a:pt x="1" y="909"/>
                      <a:pt x="1" y="909"/>
                    </a:cubicBezTo>
                    <a:cubicBezTo>
                      <a:pt x="2" y="909"/>
                      <a:pt x="3" y="910"/>
                      <a:pt x="4" y="911"/>
                    </a:cubicBezTo>
                    <a:cubicBezTo>
                      <a:pt x="14" y="918"/>
                      <a:pt x="44" y="935"/>
                      <a:pt x="44" y="935"/>
                    </a:cubicBezTo>
                    <a:cubicBezTo>
                      <a:pt x="45" y="934"/>
                      <a:pt x="45" y="934"/>
                      <a:pt x="45" y="934"/>
                    </a:cubicBezTo>
                    <a:cubicBezTo>
                      <a:pt x="45" y="933"/>
                      <a:pt x="45" y="933"/>
                      <a:pt x="45" y="933"/>
                    </a:cubicBezTo>
                    <a:cubicBezTo>
                      <a:pt x="3" y="913"/>
                      <a:pt x="3" y="913"/>
                      <a:pt x="3" y="913"/>
                    </a:cubicBezTo>
                    <a:cubicBezTo>
                      <a:pt x="2" y="913"/>
                      <a:pt x="1" y="913"/>
                      <a:pt x="1" y="914"/>
                    </a:cubicBezTo>
                    <a:cubicBezTo>
                      <a:pt x="0" y="914"/>
                      <a:pt x="1" y="915"/>
                      <a:pt x="1" y="916"/>
                    </a:cubicBezTo>
                    <a:cubicBezTo>
                      <a:pt x="24" y="930"/>
                      <a:pt x="24" y="930"/>
                      <a:pt x="24" y="930"/>
                    </a:cubicBezTo>
                    <a:cubicBezTo>
                      <a:pt x="2" y="920"/>
                      <a:pt x="2" y="920"/>
                      <a:pt x="2" y="920"/>
                    </a:cubicBezTo>
                    <a:cubicBezTo>
                      <a:pt x="2" y="920"/>
                      <a:pt x="1" y="920"/>
                      <a:pt x="1" y="920"/>
                    </a:cubicBezTo>
                    <a:cubicBezTo>
                      <a:pt x="0" y="920"/>
                      <a:pt x="0" y="921"/>
                      <a:pt x="0" y="921"/>
                    </a:cubicBezTo>
                    <a:cubicBezTo>
                      <a:pt x="0" y="922"/>
                      <a:pt x="0" y="922"/>
                      <a:pt x="1" y="922"/>
                    </a:cubicBezTo>
                    <a:cubicBezTo>
                      <a:pt x="1" y="922"/>
                      <a:pt x="1" y="922"/>
                      <a:pt x="1" y="922"/>
                    </a:cubicBezTo>
                    <a:cubicBezTo>
                      <a:pt x="1" y="923"/>
                      <a:pt x="1" y="923"/>
                      <a:pt x="2" y="923"/>
                    </a:cubicBezTo>
                    <a:cubicBezTo>
                      <a:pt x="8" y="927"/>
                      <a:pt x="43" y="949"/>
                      <a:pt x="43" y="949"/>
                    </a:cubicBezTo>
                    <a:cubicBezTo>
                      <a:pt x="44" y="948"/>
                      <a:pt x="44" y="948"/>
                      <a:pt x="44" y="948"/>
                    </a:cubicBezTo>
                    <a:cubicBezTo>
                      <a:pt x="43" y="947"/>
                      <a:pt x="43" y="947"/>
                      <a:pt x="43" y="947"/>
                    </a:cubicBezTo>
                    <a:cubicBezTo>
                      <a:pt x="44" y="948"/>
                      <a:pt x="44" y="948"/>
                      <a:pt x="44" y="948"/>
                    </a:cubicBezTo>
                    <a:cubicBezTo>
                      <a:pt x="43" y="946"/>
                      <a:pt x="43" y="946"/>
                      <a:pt x="43" y="946"/>
                    </a:cubicBezTo>
                    <a:cubicBezTo>
                      <a:pt x="43" y="946"/>
                      <a:pt x="43" y="946"/>
                      <a:pt x="43" y="947"/>
                    </a:cubicBezTo>
                    <a:cubicBezTo>
                      <a:pt x="44" y="948"/>
                      <a:pt x="44" y="948"/>
                      <a:pt x="44" y="948"/>
                    </a:cubicBezTo>
                    <a:cubicBezTo>
                      <a:pt x="43" y="946"/>
                      <a:pt x="43" y="946"/>
                      <a:pt x="43" y="946"/>
                    </a:cubicBezTo>
                    <a:cubicBezTo>
                      <a:pt x="44" y="948"/>
                      <a:pt x="44" y="948"/>
                      <a:pt x="44" y="948"/>
                    </a:cubicBezTo>
                    <a:cubicBezTo>
                      <a:pt x="44" y="946"/>
                      <a:pt x="44" y="946"/>
                      <a:pt x="44" y="946"/>
                    </a:cubicBezTo>
                    <a:cubicBezTo>
                      <a:pt x="43" y="946"/>
                      <a:pt x="43" y="946"/>
                      <a:pt x="43" y="946"/>
                    </a:cubicBezTo>
                    <a:cubicBezTo>
                      <a:pt x="44" y="948"/>
                      <a:pt x="44" y="948"/>
                      <a:pt x="44" y="948"/>
                    </a:cubicBezTo>
                    <a:cubicBezTo>
                      <a:pt x="44" y="946"/>
                      <a:pt x="44" y="946"/>
                      <a:pt x="44" y="946"/>
                    </a:cubicBezTo>
                    <a:cubicBezTo>
                      <a:pt x="44" y="947"/>
                      <a:pt x="44" y="947"/>
                      <a:pt x="44" y="947"/>
                    </a:cubicBezTo>
                    <a:cubicBezTo>
                      <a:pt x="44" y="946"/>
                      <a:pt x="44" y="946"/>
                      <a:pt x="44" y="946"/>
                    </a:cubicBezTo>
                    <a:cubicBezTo>
                      <a:pt x="44" y="946"/>
                      <a:pt x="44" y="946"/>
                      <a:pt x="44" y="946"/>
                    </a:cubicBezTo>
                    <a:cubicBezTo>
                      <a:pt x="44" y="947"/>
                      <a:pt x="44" y="947"/>
                      <a:pt x="44" y="947"/>
                    </a:cubicBezTo>
                    <a:cubicBezTo>
                      <a:pt x="44" y="946"/>
                      <a:pt x="44" y="946"/>
                      <a:pt x="44" y="946"/>
                    </a:cubicBezTo>
                    <a:cubicBezTo>
                      <a:pt x="44" y="946"/>
                      <a:pt x="44" y="946"/>
                      <a:pt x="44" y="946"/>
                    </a:cubicBezTo>
                    <a:cubicBezTo>
                      <a:pt x="44" y="946"/>
                      <a:pt x="43" y="946"/>
                      <a:pt x="41" y="945"/>
                    </a:cubicBezTo>
                    <a:cubicBezTo>
                      <a:pt x="37" y="943"/>
                      <a:pt x="27" y="939"/>
                      <a:pt x="19" y="935"/>
                    </a:cubicBezTo>
                    <a:cubicBezTo>
                      <a:pt x="10" y="931"/>
                      <a:pt x="3" y="927"/>
                      <a:pt x="3" y="927"/>
                    </a:cubicBezTo>
                    <a:cubicBezTo>
                      <a:pt x="2" y="927"/>
                      <a:pt x="1" y="927"/>
                      <a:pt x="1" y="928"/>
                    </a:cubicBezTo>
                    <a:cubicBezTo>
                      <a:pt x="1" y="929"/>
                      <a:pt x="1" y="929"/>
                      <a:pt x="1" y="929"/>
                    </a:cubicBezTo>
                    <a:cubicBezTo>
                      <a:pt x="1" y="929"/>
                      <a:pt x="1" y="929"/>
                      <a:pt x="1" y="929"/>
                    </a:cubicBezTo>
                    <a:cubicBezTo>
                      <a:pt x="2" y="930"/>
                      <a:pt x="2" y="930"/>
                      <a:pt x="2" y="930"/>
                    </a:cubicBezTo>
                    <a:cubicBezTo>
                      <a:pt x="2" y="930"/>
                      <a:pt x="3" y="931"/>
                      <a:pt x="4" y="932"/>
                    </a:cubicBezTo>
                    <a:cubicBezTo>
                      <a:pt x="14" y="939"/>
                      <a:pt x="43" y="956"/>
                      <a:pt x="43" y="956"/>
                    </a:cubicBezTo>
                    <a:cubicBezTo>
                      <a:pt x="44" y="955"/>
                      <a:pt x="44" y="955"/>
                      <a:pt x="44" y="955"/>
                    </a:cubicBezTo>
                    <a:cubicBezTo>
                      <a:pt x="45" y="953"/>
                      <a:pt x="45" y="953"/>
                      <a:pt x="45" y="953"/>
                    </a:cubicBezTo>
                    <a:cubicBezTo>
                      <a:pt x="3" y="932"/>
                      <a:pt x="3" y="932"/>
                      <a:pt x="3" y="932"/>
                    </a:cubicBezTo>
                    <a:cubicBezTo>
                      <a:pt x="3" y="932"/>
                      <a:pt x="2" y="932"/>
                      <a:pt x="1" y="933"/>
                    </a:cubicBezTo>
                    <a:cubicBezTo>
                      <a:pt x="1" y="934"/>
                      <a:pt x="1" y="934"/>
                      <a:pt x="2" y="935"/>
                    </a:cubicBezTo>
                    <a:cubicBezTo>
                      <a:pt x="2" y="935"/>
                      <a:pt x="5" y="936"/>
                      <a:pt x="8" y="939"/>
                    </a:cubicBezTo>
                    <a:cubicBezTo>
                      <a:pt x="14" y="942"/>
                      <a:pt x="23" y="947"/>
                      <a:pt x="30" y="952"/>
                    </a:cubicBezTo>
                    <a:cubicBezTo>
                      <a:pt x="33" y="954"/>
                      <a:pt x="36" y="956"/>
                      <a:pt x="39" y="957"/>
                    </a:cubicBezTo>
                    <a:cubicBezTo>
                      <a:pt x="40" y="958"/>
                      <a:pt x="41" y="959"/>
                      <a:pt x="41" y="959"/>
                    </a:cubicBezTo>
                    <a:cubicBezTo>
                      <a:pt x="42" y="960"/>
                      <a:pt x="42" y="960"/>
                      <a:pt x="42" y="960"/>
                    </a:cubicBezTo>
                    <a:cubicBezTo>
                      <a:pt x="42" y="960"/>
                      <a:pt x="42" y="960"/>
                      <a:pt x="42" y="960"/>
                    </a:cubicBezTo>
                    <a:cubicBezTo>
                      <a:pt x="42" y="960"/>
                      <a:pt x="42" y="960"/>
                      <a:pt x="42" y="960"/>
                    </a:cubicBezTo>
                    <a:cubicBezTo>
                      <a:pt x="43" y="959"/>
                      <a:pt x="43" y="959"/>
                      <a:pt x="43" y="959"/>
                    </a:cubicBezTo>
                    <a:cubicBezTo>
                      <a:pt x="42" y="960"/>
                      <a:pt x="42" y="960"/>
                      <a:pt x="42" y="960"/>
                    </a:cubicBezTo>
                    <a:cubicBezTo>
                      <a:pt x="42" y="960"/>
                      <a:pt x="42" y="960"/>
                      <a:pt x="42" y="960"/>
                    </a:cubicBezTo>
                    <a:cubicBezTo>
                      <a:pt x="43" y="959"/>
                      <a:pt x="43" y="959"/>
                      <a:pt x="43" y="959"/>
                    </a:cubicBezTo>
                    <a:cubicBezTo>
                      <a:pt x="42" y="960"/>
                      <a:pt x="42" y="960"/>
                      <a:pt x="42" y="960"/>
                    </a:cubicBezTo>
                    <a:cubicBezTo>
                      <a:pt x="43" y="959"/>
                      <a:pt x="43" y="959"/>
                      <a:pt x="43" y="959"/>
                    </a:cubicBezTo>
                    <a:cubicBezTo>
                      <a:pt x="42" y="959"/>
                      <a:pt x="42" y="959"/>
                      <a:pt x="42" y="959"/>
                    </a:cubicBezTo>
                    <a:cubicBezTo>
                      <a:pt x="42" y="959"/>
                      <a:pt x="42" y="960"/>
                      <a:pt x="42" y="960"/>
                    </a:cubicBezTo>
                    <a:cubicBezTo>
                      <a:pt x="43" y="959"/>
                      <a:pt x="43" y="959"/>
                      <a:pt x="43" y="959"/>
                    </a:cubicBezTo>
                    <a:cubicBezTo>
                      <a:pt x="42" y="959"/>
                      <a:pt x="42" y="959"/>
                      <a:pt x="42" y="959"/>
                    </a:cubicBezTo>
                    <a:cubicBezTo>
                      <a:pt x="43" y="959"/>
                      <a:pt x="43" y="959"/>
                      <a:pt x="43" y="959"/>
                    </a:cubicBezTo>
                    <a:cubicBezTo>
                      <a:pt x="42" y="958"/>
                      <a:pt x="42" y="958"/>
                      <a:pt x="42" y="958"/>
                    </a:cubicBezTo>
                    <a:cubicBezTo>
                      <a:pt x="42" y="959"/>
                      <a:pt x="42" y="959"/>
                      <a:pt x="42" y="959"/>
                    </a:cubicBezTo>
                    <a:cubicBezTo>
                      <a:pt x="43" y="959"/>
                      <a:pt x="43" y="959"/>
                      <a:pt x="43" y="959"/>
                    </a:cubicBezTo>
                    <a:cubicBezTo>
                      <a:pt x="42" y="958"/>
                      <a:pt x="42" y="958"/>
                      <a:pt x="42" y="958"/>
                    </a:cubicBezTo>
                    <a:cubicBezTo>
                      <a:pt x="43" y="959"/>
                      <a:pt x="43" y="959"/>
                      <a:pt x="43" y="959"/>
                    </a:cubicBezTo>
                    <a:cubicBezTo>
                      <a:pt x="44" y="957"/>
                      <a:pt x="44" y="957"/>
                      <a:pt x="44" y="957"/>
                    </a:cubicBezTo>
                    <a:cubicBezTo>
                      <a:pt x="3" y="938"/>
                      <a:pt x="3" y="938"/>
                      <a:pt x="3" y="938"/>
                    </a:cubicBezTo>
                    <a:cubicBezTo>
                      <a:pt x="2" y="938"/>
                      <a:pt x="1" y="938"/>
                      <a:pt x="1" y="939"/>
                    </a:cubicBezTo>
                    <a:cubicBezTo>
                      <a:pt x="0" y="940"/>
                      <a:pt x="1" y="941"/>
                      <a:pt x="1" y="941"/>
                    </a:cubicBezTo>
                    <a:cubicBezTo>
                      <a:pt x="18" y="951"/>
                      <a:pt x="18" y="951"/>
                      <a:pt x="18" y="951"/>
                    </a:cubicBezTo>
                    <a:cubicBezTo>
                      <a:pt x="4" y="944"/>
                      <a:pt x="4" y="944"/>
                      <a:pt x="4" y="944"/>
                    </a:cubicBezTo>
                    <a:cubicBezTo>
                      <a:pt x="3" y="944"/>
                      <a:pt x="3" y="944"/>
                      <a:pt x="2" y="945"/>
                    </a:cubicBezTo>
                    <a:cubicBezTo>
                      <a:pt x="2" y="946"/>
                      <a:pt x="2" y="946"/>
                      <a:pt x="2" y="946"/>
                    </a:cubicBezTo>
                    <a:cubicBezTo>
                      <a:pt x="2" y="947"/>
                      <a:pt x="2" y="947"/>
                      <a:pt x="2" y="947"/>
                    </a:cubicBezTo>
                    <a:cubicBezTo>
                      <a:pt x="3" y="947"/>
                      <a:pt x="3" y="948"/>
                      <a:pt x="3" y="948"/>
                    </a:cubicBezTo>
                    <a:cubicBezTo>
                      <a:pt x="5" y="949"/>
                      <a:pt x="8" y="952"/>
                      <a:pt x="13" y="954"/>
                    </a:cubicBezTo>
                    <a:cubicBezTo>
                      <a:pt x="25" y="962"/>
                      <a:pt x="44" y="973"/>
                      <a:pt x="44" y="973"/>
                    </a:cubicBezTo>
                    <a:cubicBezTo>
                      <a:pt x="44" y="971"/>
                      <a:pt x="44" y="971"/>
                      <a:pt x="44" y="971"/>
                    </a:cubicBezTo>
                    <a:cubicBezTo>
                      <a:pt x="43" y="970"/>
                      <a:pt x="43" y="970"/>
                      <a:pt x="43" y="970"/>
                    </a:cubicBezTo>
                    <a:cubicBezTo>
                      <a:pt x="44" y="971"/>
                      <a:pt x="44" y="971"/>
                      <a:pt x="44" y="971"/>
                    </a:cubicBezTo>
                    <a:cubicBezTo>
                      <a:pt x="44" y="970"/>
                      <a:pt x="44" y="970"/>
                      <a:pt x="44" y="970"/>
                    </a:cubicBezTo>
                    <a:cubicBezTo>
                      <a:pt x="43" y="970"/>
                      <a:pt x="43" y="970"/>
                      <a:pt x="43" y="970"/>
                    </a:cubicBezTo>
                    <a:cubicBezTo>
                      <a:pt x="44" y="971"/>
                      <a:pt x="44" y="971"/>
                      <a:pt x="44" y="971"/>
                    </a:cubicBezTo>
                    <a:cubicBezTo>
                      <a:pt x="44" y="970"/>
                      <a:pt x="44" y="970"/>
                      <a:pt x="44" y="970"/>
                    </a:cubicBezTo>
                    <a:cubicBezTo>
                      <a:pt x="44" y="971"/>
                      <a:pt x="44" y="971"/>
                      <a:pt x="44" y="971"/>
                    </a:cubicBezTo>
                    <a:cubicBezTo>
                      <a:pt x="44" y="970"/>
                      <a:pt x="44" y="970"/>
                      <a:pt x="44" y="970"/>
                    </a:cubicBezTo>
                    <a:cubicBezTo>
                      <a:pt x="44" y="970"/>
                      <a:pt x="44" y="970"/>
                      <a:pt x="44" y="970"/>
                    </a:cubicBezTo>
                    <a:cubicBezTo>
                      <a:pt x="44" y="971"/>
                      <a:pt x="44" y="971"/>
                      <a:pt x="44" y="971"/>
                    </a:cubicBezTo>
                    <a:cubicBezTo>
                      <a:pt x="44" y="970"/>
                      <a:pt x="44" y="970"/>
                      <a:pt x="44" y="970"/>
                    </a:cubicBezTo>
                    <a:cubicBezTo>
                      <a:pt x="44" y="971"/>
                      <a:pt x="44" y="971"/>
                      <a:pt x="44" y="971"/>
                    </a:cubicBezTo>
                    <a:cubicBezTo>
                      <a:pt x="45" y="970"/>
                      <a:pt x="45" y="970"/>
                      <a:pt x="45" y="970"/>
                    </a:cubicBezTo>
                    <a:cubicBezTo>
                      <a:pt x="44" y="970"/>
                      <a:pt x="44" y="970"/>
                      <a:pt x="44" y="970"/>
                    </a:cubicBezTo>
                    <a:cubicBezTo>
                      <a:pt x="44" y="971"/>
                      <a:pt x="44" y="971"/>
                      <a:pt x="44" y="971"/>
                    </a:cubicBezTo>
                    <a:cubicBezTo>
                      <a:pt x="45" y="970"/>
                      <a:pt x="45" y="970"/>
                      <a:pt x="45" y="970"/>
                    </a:cubicBezTo>
                    <a:cubicBezTo>
                      <a:pt x="45" y="971"/>
                      <a:pt x="45" y="971"/>
                      <a:pt x="45" y="971"/>
                    </a:cubicBezTo>
                    <a:cubicBezTo>
                      <a:pt x="45" y="970"/>
                      <a:pt x="45" y="970"/>
                      <a:pt x="45" y="970"/>
                    </a:cubicBezTo>
                    <a:cubicBezTo>
                      <a:pt x="45" y="970"/>
                      <a:pt x="45" y="970"/>
                      <a:pt x="45" y="970"/>
                    </a:cubicBezTo>
                    <a:cubicBezTo>
                      <a:pt x="45" y="971"/>
                      <a:pt x="45" y="971"/>
                      <a:pt x="45" y="971"/>
                    </a:cubicBezTo>
                    <a:cubicBezTo>
                      <a:pt x="45" y="970"/>
                      <a:pt x="45" y="970"/>
                      <a:pt x="45" y="970"/>
                    </a:cubicBezTo>
                    <a:cubicBezTo>
                      <a:pt x="45" y="970"/>
                      <a:pt x="44" y="970"/>
                      <a:pt x="43" y="969"/>
                    </a:cubicBezTo>
                    <a:cubicBezTo>
                      <a:pt x="38" y="967"/>
                      <a:pt x="29" y="962"/>
                      <a:pt x="21" y="958"/>
                    </a:cubicBezTo>
                    <a:cubicBezTo>
                      <a:pt x="16" y="956"/>
                      <a:pt x="12" y="954"/>
                      <a:pt x="9" y="953"/>
                    </a:cubicBezTo>
                    <a:cubicBezTo>
                      <a:pt x="8" y="952"/>
                      <a:pt x="7" y="952"/>
                      <a:pt x="6" y="951"/>
                    </a:cubicBezTo>
                    <a:cubicBezTo>
                      <a:pt x="5" y="951"/>
                      <a:pt x="5" y="951"/>
                      <a:pt x="4" y="951"/>
                    </a:cubicBezTo>
                    <a:cubicBezTo>
                      <a:pt x="4" y="950"/>
                      <a:pt x="4" y="950"/>
                      <a:pt x="4" y="950"/>
                    </a:cubicBezTo>
                    <a:cubicBezTo>
                      <a:pt x="3" y="950"/>
                      <a:pt x="3" y="950"/>
                      <a:pt x="3" y="950"/>
                    </a:cubicBezTo>
                    <a:cubicBezTo>
                      <a:pt x="3" y="950"/>
                      <a:pt x="3" y="950"/>
                      <a:pt x="3" y="950"/>
                    </a:cubicBezTo>
                    <a:cubicBezTo>
                      <a:pt x="3" y="951"/>
                      <a:pt x="2" y="951"/>
                      <a:pt x="2" y="951"/>
                    </a:cubicBezTo>
                    <a:cubicBezTo>
                      <a:pt x="2" y="952"/>
                      <a:pt x="2" y="953"/>
                      <a:pt x="2" y="953"/>
                    </a:cubicBezTo>
                    <a:cubicBezTo>
                      <a:pt x="45" y="980"/>
                      <a:pt x="45" y="980"/>
                      <a:pt x="45" y="980"/>
                    </a:cubicBezTo>
                    <a:cubicBezTo>
                      <a:pt x="45" y="978"/>
                      <a:pt x="45" y="978"/>
                      <a:pt x="45" y="978"/>
                    </a:cubicBezTo>
                    <a:cubicBezTo>
                      <a:pt x="44" y="977"/>
                      <a:pt x="44" y="977"/>
                      <a:pt x="44" y="977"/>
                    </a:cubicBezTo>
                    <a:cubicBezTo>
                      <a:pt x="45" y="978"/>
                      <a:pt x="45" y="978"/>
                      <a:pt x="45" y="978"/>
                    </a:cubicBezTo>
                    <a:cubicBezTo>
                      <a:pt x="45" y="977"/>
                      <a:pt x="45" y="977"/>
                      <a:pt x="45" y="977"/>
                    </a:cubicBezTo>
                    <a:cubicBezTo>
                      <a:pt x="44" y="977"/>
                      <a:pt x="44" y="977"/>
                      <a:pt x="44" y="977"/>
                    </a:cubicBezTo>
                    <a:cubicBezTo>
                      <a:pt x="45" y="978"/>
                      <a:pt x="45" y="978"/>
                      <a:pt x="45" y="978"/>
                    </a:cubicBezTo>
                    <a:cubicBezTo>
                      <a:pt x="45" y="977"/>
                      <a:pt x="45" y="977"/>
                      <a:pt x="45" y="977"/>
                    </a:cubicBezTo>
                    <a:cubicBezTo>
                      <a:pt x="45" y="978"/>
                      <a:pt x="45" y="978"/>
                      <a:pt x="45" y="978"/>
                    </a:cubicBezTo>
                    <a:cubicBezTo>
                      <a:pt x="45" y="977"/>
                      <a:pt x="45" y="977"/>
                      <a:pt x="45" y="977"/>
                    </a:cubicBezTo>
                    <a:cubicBezTo>
                      <a:pt x="45" y="977"/>
                      <a:pt x="45" y="977"/>
                      <a:pt x="45" y="977"/>
                    </a:cubicBezTo>
                    <a:cubicBezTo>
                      <a:pt x="45" y="978"/>
                      <a:pt x="45" y="978"/>
                      <a:pt x="45" y="978"/>
                    </a:cubicBezTo>
                    <a:cubicBezTo>
                      <a:pt x="45" y="977"/>
                      <a:pt x="45" y="977"/>
                      <a:pt x="45" y="977"/>
                    </a:cubicBezTo>
                    <a:cubicBezTo>
                      <a:pt x="45" y="978"/>
                      <a:pt x="45" y="978"/>
                      <a:pt x="45" y="978"/>
                    </a:cubicBezTo>
                    <a:cubicBezTo>
                      <a:pt x="46" y="977"/>
                      <a:pt x="46" y="977"/>
                      <a:pt x="46" y="977"/>
                    </a:cubicBezTo>
                    <a:cubicBezTo>
                      <a:pt x="45" y="977"/>
                      <a:pt x="45" y="977"/>
                      <a:pt x="45" y="977"/>
                    </a:cubicBezTo>
                    <a:cubicBezTo>
                      <a:pt x="45" y="978"/>
                      <a:pt x="45" y="978"/>
                      <a:pt x="45" y="978"/>
                    </a:cubicBezTo>
                    <a:cubicBezTo>
                      <a:pt x="46" y="977"/>
                      <a:pt x="46" y="977"/>
                      <a:pt x="46" y="977"/>
                    </a:cubicBezTo>
                    <a:cubicBezTo>
                      <a:pt x="45" y="977"/>
                      <a:pt x="44" y="976"/>
                      <a:pt x="43" y="976"/>
                    </a:cubicBezTo>
                    <a:cubicBezTo>
                      <a:pt x="38" y="974"/>
                      <a:pt x="28" y="968"/>
                      <a:pt x="19" y="964"/>
                    </a:cubicBezTo>
                    <a:cubicBezTo>
                      <a:pt x="15" y="961"/>
                      <a:pt x="11" y="959"/>
                      <a:pt x="8" y="958"/>
                    </a:cubicBezTo>
                    <a:cubicBezTo>
                      <a:pt x="6" y="957"/>
                      <a:pt x="5" y="956"/>
                      <a:pt x="4" y="956"/>
                    </a:cubicBezTo>
                    <a:cubicBezTo>
                      <a:pt x="4" y="956"/>
                      <a:pt x="3" y="955"/>
                      <a:pt x="3" y="955"/>
                    </a:cubicBezTo>
                    <a:cubicBezTo>
                      <a:pt x="2" y="955"/>
                      <a:pt x="2" y="955"/>
                      <a:pt x="2" y="955"/>
                    </a:cubicBezTo>
                    <a:cubicBezTo>
                      <a:pt x="2" y="955"/>
                      <a:pt x="2" y="955"/>
                      <a:pt x="2" y="955"/>
                    </a:cubicBezTo>
                    <a:cubicBezTo>
                      <a:pt x="1" y="955"/>
                      <a:pt x="1" y="955"/>
                      <a:pt x="1" y="955"/>
                    </a:cubicBezTo>
                    <a:cubicBezTo>
                      <a:pt x="1" y="955"/>
                      <a:pt x="1" y="955"/>
                      <a:pt x="0" y="956"/>
                    </a:cubicBezTo>
                    <a:cubicBezTo>
                      <a:pt x="0" y="956"/>
                      <a:pt x="0" y="956"/>
                      <a:pt x="0" y="956"/>
                    </a:cubicBezTo>
                    <a:cubicBezTo>
                      <a:pt x="0" y="957"/>
                      <a:pt x="0" y="957"/>
                      <a:pt x="1" y="957"/>
                    </a:cubicBezTo>
                    <a:cubicBezTo>
                      <a:pt x="1" y="958"/>
                      <a:pt x="1" y="958"/>
                      <a:pt x="1" y="958"/>
                    </a:cubicBezTo>
                    <a:cubicBezTo>
                      <a:pt x="1" y="958"/>
                      <a:pt x="1" y="958"/>
                      <a:pt x="2" y="958"/>
                    </a:cubicBezTo>
                    <a:cubicBezTo>
                      <a:pt x="5" y="960"/>
                      <a:pt x="15" y="966"/>
                      <a:pt x="25" y="972"/>
                    </a:cubicBezTo>
                    <a:cubicBezTo>
                      <a:pt x="29" y="975"/>
                      <a:pt x="34" y="978"/>
                      <a:pt x="37" y="980"/>
                    </a:cubicBezTo>
                    <a:cubicBezTo>
                      <a:pt x="39" y="981"/>
                      <a:pt x="40" y="982"/>
                      <a:pt x="41" y="983"/>
                    </a:cubicBezTo>
                    <a:cubicBezTo>
                      <a:pt x="42" y="983"/>
                      <a:pt x="42" y="983"/>
                      <a:pt x="42" y="983"/>
                    </a:cubicBezTo>
                    <a:cubicBezTo>
                      <a:pt x="43" y="984"/>
                      <a:pt x="43" y="984"/>
                      <a:pt x="43" y="984"/>
                    </a:cubicBezTo>
                    <a:cubicBezTo>
                      <a:pt x="43" y="983"/>
                      <a:pt x="43" y="983"/>
                      <a:pt x="43" y="983"/>
                    </a:cubicBezTo>
                    <a:cubicBezTo>
                      <a:pt x="43" y="984"/>
                      <a:pt x="43" y="984"/>
                      <a:pt x="43" y="984"/>
                    </a:cubicBezTo>
                    <a:cubicBezTo>
                      <a:pt x="43" y="984"/>
                      <a:pt x="43" y="984"/>
                      <a:pt x="43" y="984"/>
                    </a:cubicBezTo>
                    <a:cubicBezTo>
                      <a:pt x="43" y="983"/>
                      <a:pt x="43" y="983"/>
                      <a:pt x="43" y="983"/>
                    </a:cubicBezTo>
                    <a:cubicBezTo>
                      <a:pt x="43" y="984"/>
                      <a:pt x="43" y="984"/>
                      <a:pt x="43" y="984"/>
                    </a:cubicBezTo>
                    <a:cubicBezTo>
                      <a:pt x="43" y="983"/>
                      <a:pt x="43" y="983"/>
                      <a:pt x="43" y="983"/>
                    </a:cubicBezTo>
                    <a:cubicBezTo>
                      <a:pt x="42" y="983"/>
                      <a:pt x="42" y="983"/>
                      <a:pt x="42" y="983"/>
                    </a:cubicBezTo>
                    <a:cubicBezTo>
                      <a:pt x="43" y="984"/>
                      <a:pt x="43" y="984"/>
                      <a:pt x="43" y="984"/>
                    </a:cubicBezTo>
                    <a:cubicBezTo>
                      <a:pt x="43" y="983"/>
                      <a:pt x="43" y="983"/>
                      <a:pt x="43" y="983"/>
                    </a:cubicBezTo>
                    <a:cubicBezTo>
                      <a:pt x="42" y="983"/>
                      <a:pt x="42" y="983"/>
                      <a:pt x="42" y="983"/>
                    </a:cubicBezTo>
                    <a:cubicBezTo>
                      <a:pt x="44" y="983"/>
                      <a:pt x="44" y="983"/>
                      <a:pt x="44" y="983"/>
                    </a:cubicBezTo>
                    <a:cubicBezTo>
                      <a:pt x="42" y="983"/>
                      <a:pt x="42" y="983"/>
                      <a:pt x="42" y="983"/>
                    </a:cubicBezTo>
                    <a:cubicBezTo>
                      <a:pt x="42" y="983"/>
                      <a:pt x="42" y="983"/>
                      <a:pt x="42" y="983"/>
                    </a:cubicBezTo>
                    <a:cubicBezTo>
                      <a:pt x="44" y="983"/>
                      <a:pt x="44" y="983"/>
                      <a:pt x="44" y="983"/>
                    </a:cubicBezTo>
                    <a:cubicBezTo>
                      <a:pt x="42" y="983"/>
                      <a:pt x="42" y="983"/>
                      <a:pt x="42" y="983"/>
                    </a:cubicBezTo>
                    <a:cubicBezTo>
                      <a:pt x="44" y="983"/>
                      <a:pt x="44" y="983"/>
                      <a:pt x="44" y="983"/>
                    </a:cubicBezTo>
                    <a:cubicBezTo>
                      <a:pt x="44" y="981"/>
                      <a:pt x="44" y="981"/>
                      <a:pt x="44" y="981"/>
                    </a:cubicBezTo>
                    <a:cubicBezTo>
                      <a:pt x="3" y="962"/>
                      <a:pt x="3" y="962"/>
                      <a:pt x="3" y="962"/>
                    </a:cubicBezTo>
                    <a:cubicBezTo>
                      <a:pt x="2" y="961"/>
                      <a:pt x="2" y="962"/>
                      <a:pt x="1" y="962"/>
                    </a:cubicBezTo>
                    <a:cubicBezTo>
                      <a:pt x="1" y="963"/>
                      <a:pt x="1" y="964"/>
                      <a:pt x="2" y="964"/>
                    </a:cubicBezTo>
                    <a:cubicBezTo>
                      <a:pt x="2" y="964"/>
                      <a:pt x="4" y="966"/>
                      <a:pt x="8" y="968"/>
                    </a:cubicBezTo>
                    <a:cubicBezTo>
                      <a:pt x="14" y="972"/>
                      <a:pt x="23" y="977"/>
                      <a:pt x="30" y="981"/>
                    </a:cubicBezTo>
                    <a:cubicBezTo>
                      <a:pt x="33" y="983"/>
                      <a:pt x="37" y="985"/>
                      <a:pt x="39" y="987"/>
                    </a:cubicBezTo>
                    <a:cubicBezTo>
                      <a:pt x="40" y="988"/>
                      <a:pt x="41" y="988"/>
                      <a:pt x="42" y="989"/>
                    </a:cubicBezTo>
                    <a:cubicBezTo>
                      <a:pt x="42" y="989"/>
                      <a:pt x="42" y="989"/>
                      <a:pt x="42" y="989"/>
                    </a:cubicBezTo>
                    <a:cubicBezTo>
                      <a:pt x="42" y="989"/>
                      <a:pt x="42" y="989"/>
                      <a:pt x="42" y="989"/>
                    </a:cubicBezTo>
                    <a:cubicBezTo>
                      <a:pt x="43" y="989"/>
                      <a:pt x="43" y="989"/>
                      <a:pt x="43" y="989"/>
                    </a:cubicBezTo>
                    <a:cubicBezTo>
                      <a:pt x="42" y="989"/>
                      <a:pt x="42" y="989"/>
                      <a:pt x="42" y="989"/>
                    </a:cubicBezTo>
                    <a:cubicBezTo>
                      <a:pt x="42" y="989"/>
                      <a:pt x="42" y="989"/>
                      <a:pt x="42" y="989"/>
                    </a:cubicBezTo>
                    <a:cubicBezTo>
                      <a:pt x="43" y="989"/>
                      <a:pt x="43" y="989"/>
                      <a:pt x="43" y="989"/>
                    </a:cubicBezTo>
                    <a:cubicBezTo>
                      <a:pt x="42" y="989"/>
                      <a:pt x="42" y="989"/>
                      <a:pt x="42" y="989"/>
                    </a:cubicBezTo>
                    <a:cubicBezTo>
                      <a:pt x="43" y="989"/>
                      <a:pt x="43" y="989"/>
                      <a:pt x="43" y="989"/>
                    </a:cubicBezTo>
                    <a:cubicBezTo>
                      <a:pt x="42" y="989"/>
                      <a:pt x="42" y="989"/>
                      <a:pt x="42" y="989"/>
                    </a:cubicBezTo>
                    <a:cubicBezTo>
                      <a:pt x="42" y="989"/>
                      <a:pt x="42" y="989"/>
                      <a:pt x="42" y="989"/>
                    </a:cubicBezTo>
                    <a:cubicBezTo>
                      <a:pt x="43" y="989"/>
                      <a:pt x="43" y="989"/>
                      <a:pt x="43" y="989"/>
                    </a:cubicBezTo>
                    <a:cubicBezTo>
                      <a:pt x="42" y="989"/>
                      <a:pt x="42" y="989"/>
                      <a:pt x="42" y="989"/>
                    </a:cubicBezTo>
                    <a:cubicBezTo>
                      <a:pt x="44" y="989"/>
                      <a:pt x="44" y="989"/>
                      <a:pt x="44" y="989"/>
                    </a:cubicBezTo>
                    <a:cubicBezTo>
                      <a:pt x="42" y="988"/>
                      <a:pt x="42" y="988"/>
                      <a:pt x="42" y="988"/>
                    </a:cubicBezTo>
                    <a:cubicBezTo>
                      <a:pt x="42" y="989"/>
                      <a:pt x="42" y="989"/>
                      <a:pt x="42" y="989"/>
                    </a:cubicBezTo>
                    <a:cubicBezTo>
                      <a:pt x="44" y="989"/>
                      <a:pt x="44" y="989"/>
                      <a:pt x="44" y="989"/>
                    </a:cubicBezTo>
                    <a:cubicBezTo>
                      <a:pt x="42" y="988"/>
                      <a:pt x="42" y="988"/>
                      <a:pt x="42" y="988"/>
                    </a:cubicBezTo>
                    <a:cubicBezTo>
                      <a:pt x="44" y="989"/>
                      <a:pt x="44" y="989"/>
                      <a:pt x="44" y="989"/>
                    </a:cubicBezTo>
                    <a:cubicBezTo>
                      <a:pt x="44" y="987"/>
                      <a:pt x="44" y="987"/>
                      <a:pt x="44" y="987"/>
                    </a:cubicBezTo>
                    <a:cubicBezTo>
                      <a:pt x="4" y="969"/>
                      <a:pt x="4" y="969"/>
                      <a:pt x="4" y="969"/>
                    </a:cubicBezTo>
                    <a:cubicBezTo>
                      <a:pt x="4" y="968"/>
                      <a:pt x="3" y="969"/>
                      <a:pt x="2" y="969"/>
                    </a:cubicBezTo>
                    <a:cubicBezTo>
                      <a:pt x="2" y="970"/>
                      <a:pt x="2" y="971"/>
                      <a:pt x="3" y="971"/>
                    </a:cubicBezTo>
                    <a:cubicBezTo>
                      <a:pt x="25" y="985"/>
                      <a:pt x="25" y="985"/>
                      <a:pt x="25" y="985"/>
                    </a:cubicBezTo>
                    <a:cubicBezTo>
                      <a:pt x="2" y="975"/>
                      <a:pt x="2" y="975"/>
                      <a:pt x="2" y="975"/>
                    </a:cubicBezTo>
                    <a:cubicBezTo>
                      <a:pt x="1" y="975"/>
                      <a:pt x="1" y="975"/>
                      <a:pt x="0" y="976"/>
                    </a:cubicBezTo>
                    <a:cubicBezTo>
                      <a:pt x="0" y="976"/>
                      <a:pt x="0" y="977"/>
                      <a:pt x="1" y="978"/>
                    </a:cubicBezTo>
                    <a:cubicBezTo>
                      <a:pt x="1" y="978"/>
                      <a:pt x="4" y="979"/>
                      <a:pt x="8" y="982"/>
                    </a:cubicBezTo>
                    <a:cubicBezTo>
                      <a:pt x="14" y="985"/>
                      <a:pt x="23" y="991"/>
                      <a:pt x="31" y="996"/>
                    </a:cubicBezTo>
                    <a:cubicBezTo>
                      <a:pt x="34" y="998"/>
                      <a:pt x="38" y="1000"/>
                      <a:pt x="40" y="1002"/>
                    </a:cubicBezTo>
                    <a:cubicBezTo>
                      <a:pt x="42" y="1003"/>
                      <a:pt x="43" y="1003"/>
                      <a:pt x="43" y="1004"/>
                    </a:cubicBezTo>
                    <a:cubicBezTo>
                      <a:pt x="44" y="1004"/>
                      <a:pt x="44" y="1004"/>
                      <a:pt x="44" y="1004"/>
                    </a:cubicBezTo>
                    <a:cubicBezTo>
                      <a:pt x="44" y="1004"/>
                      <a:pt x="44" y="1004"/>
                      <a:pt x="44" y="1004"/>
                    </a:cubicBezTo>
                    <a:cubicBezTo>
                      <a:pt x="44" y="1004"/>
                      <a:pt x="44" y="1004"/>
                      <a:pt x="44" y="1004"/>
                    </a:cubicBezTo>
                    <a:cubicBezTo>
                      <a:pt x="44" y="1004"/>
                      <a:pt x="44" y="1004"/>
                      <a:pt x="44" y="1004"/>
                    </a:cubicBezTo>
                    <a:cubicBezTo>
                      <a:pt x="44" y="1004"/>
                      <a:pt x="44" y="1004"/>
                      <a:pt x="44" y="1004"/>
                    </a:cubicBezTo>
                    <a:cubicBezTo>
                      <a:pt x="44" y="1004"/>
                      <a:pt x="44" y="1004"/>
                      <a:pt x="44" y="1004"/>
                    </a:cubicBezTo>
                    <a:cubicBezTo>
                      <a:pt x="44" y="1004"/>
                      <a:pt x="44" y="1004"/>
                      <a:pt x="44" y="1004"/>
                    </a:cubicBezTo>
                    <a:cubicBezTo>
                      <a:pt x="45" y="1004"/>
                      <a:pt x="45" y="1004"/>
                      <a:pt x="45" y="1004"/>
                    </a:cubicBezTo>
                    <a:cubicBezTo>
                      <a:pt x="44" y="1004"/>
                      <a:pt x="44" y="1004"/>
                      <a:pt x="44" y="1004"/>
                    </a:cubicBezTo>
                    <a:cubicBezTo>
                      <a:pt x="44" y="1004"/>
                      <a:pt x="44" y="1004"/>
                      <a:pt x="44" y="1004"/>
                    </a:cubicBezTo>
                    <a:cubicBezTo>
                      <a:pt x="45" y="1004"/>
                      <a:pt x="45" y="1004"/>
                      <a:pt x="45" y="1004"/>
                    </a:cubicBezTo>
                    <a:cubicBezTo>
                      <a:pt x="44" y="1004"/>
                      <a:pt x="44" y="1004"/>
                      <a:pt x="44" y="1004"/>
                    </a:cubicBezTo>
                    <a:cubicBezTo>
                      <a:pt x="45" y="1004"/>
                      <a:pt x="45" y="1004"/>
                      <a:pt x="45" y="1004"/>
                    </a:cubicBezTo>
                    <a:cubicBezTo>
                      <a:pt x="44" y="1004"/>
                      <a:pt x="44" y="1004"/>
                      <a:pt x="44" y="1004"/>
                    </a:cubicBezTo>
                    <a:cubicBezTo>
                      <a:pt x="44" y="1004"/>
                      <a:pt x="44" y="1004"/>
                      <a:pt x="44" y="1004"/>
                    </a:cubicBezTo>
                    <a:cubicBezTo>
                      <a:pt x="45" y="1004"/>
                      <a:pt x="45" y="1004"/>
                      <a:pt x="45" y="1004"/>
                    </a:cubicBezTo>
                    <a:cubicBezTo>
                      <a:pt x="44" y="1004"/>
                      <a:pt x="44" y="1004"/>
                      <a:pt x="44" y="1004"/>
                    </a:cubicBezTo>
                    <a:cubicBezTo>
                      <a:pt x="45" y="1004"/>
                      <a:pt x="45" y="1004"/>
                      <a:pt x="45" y="1004"/>
                    </a:cubicBezTo>
                    <a:cubicBezTo>
                      <a:pt x="44" y="1003"/>
                      <a:pt x="44" y="1003"/>
                      <a:pt x="44" y="1003"/>
                    </a:cubicBezTo>
                    <a:cubicBezTo>
                      <a:pt x="44" y="1004"/>
                      <a:pt x="44" y="1004"/>
                      <a:pt x="44" y="1004"/>
                    </a:cubicBezTo>
                    <a:cubicBezTo>
                      <a:pt x="45" y="1004"/>
                      <a:pt x="45" y="1004"/>
                      <a:pt x="45" y="1004"/>
                    </a:cubicBezTo>
                    <a:cubicBezTo>
                      <a:pt x="44" y="1003"/>
                      <a:pt x="44" y="1003"/>
                      <a:pt x="44" y="1003"/>
                    </a:cubicBezTo>
                    <a:cubicBezTo>
                      <a:pt x="45" y="1004"/>
                      <a:pt x="45" y="1004"/>
                      <a:pt x="45" y="1004"/>
                    </a:cubicBezTo>
                    <a:cubicBezTo>
                      <a:pt x="44" y="1003"/>
                      <a:pt x="44" y="1003"/>
                      <a:pt x="44" y="1003"/>
                    </a:cubicBezTo>
                    <a:cubicBezTo>
                      <a:pt x="45" y="1004"/>
                      <a:pt x="45" y="1004"/>
                      <a:pt x="45" y="1004"/>
                    </a:cubicBezTo>
                    <a:cubicBezTo>
                      <a:pt x="45" y="1002"/>
                      <a:pt x="45" y="1002"/>
                      <a:pt x="45" y="1002"/>
                    </a:cubicBezTo>
                    <a:cubicBezTo>
                      <a:pt x="44" y="1003"/>
                      <a:pt x="44" y="1003"/>
                      <a:pt x="44" y="1003"/>
                    </a:cubicBezTo>
                    <a:cubicBezTo>
                      <a:pt x="45" y="1004"/>
                      <a:pt x="45" y="1004"/>
                      <a:pt x="45" y="1004"/>
                    </a:cubicBezTo>
                    <a:cubicBezTo>
                      <a:pt x="45" y="1002"/>
                      <a:pt x="45" y="1002"/>
                      <a:pt x="45" y="1002"/>
                    </a:cubicBezTo>
                    <a:cubicBezTo>
                      <a:pt x="45" y="1004"/>
                      <a:pt x="45" y="1004"/>
                      <a:pt x="45" y="1004"/>
                    </a:cubicBezTo>
                    <a:cubicBezTo>
                      <a:pt x="45" y="1002"/>
                      <a:pt x="45" y="1002"/>
                      <a:pt x="45" y="1002"/>
                    </a:cubicBezTo>
                    <a:cubicBezTo>
                      <a:pt x="45" y="1002"/>
                      <a:pt x="45" y="1002"/>
                      <a:pt x="45" y="1002"/>
                    </a:cubicBezTo>
                    <a:cubicBezTo>
                      <a:pt x="45" y="1004"/>
                      <a:pt x="45" y="1004"/>
                      <a:pt x="45" y="1004"/>
                    </a:cubicBezTo>
                    <a:cubicBezTo>
                      <a:pt x="45" y="1002"/>
                      <a:pt x="45" y="1002"/>
                      <a:pt x="45" y="1002"/>
                    </a:cubicBezTo>
                    <a:cubicBezTo>
                      <a:pt x="45" y="1003"/>
                      <a:pt x="45" y="1003"/>
                      <a:pt x="45" y="1003"/>
                    </a:cubicBezTo>
                    <a:cubicBezTo>
                      <a:pt x="45" y="1002"/>
                      <a:pt x="45" y="1002"/>
                      <a:pt x="45" y="1002"/>
                    </a:cubicBezTo>
                    <a:cubicBezTo>
                      <a:pt x="45" y="1002"/>
                      <a:pt x="45" y="1002"/>
                      <a:pt x="45" y="1002"/>
                    </a:cubicBezTo>
                    <a:cubicBezTo>
                      <a:pt x="45" y="1003"/>
                      <a:pt x="45" y="1003"/>
                      <a:pt x="45" y="1003"/>
                    </a:cubicBezTo>
                    <a:cubicBezTo>
                      <a:pt x="45" y="1002"/>
                      <a:pt x="45" y="1002"/>
                      <a:pt x="45" y="1002"/>
                    </a:cubicBezTo>
                    <a:cubicBezTo>
                      <a:pt x="45" y="1002"/>
                      <a:pt x="45" y="1002"/>
                      <a:pt x="45" y="1002"/>
                    </a:cubicBezTo>
                    <a:cubicBezTo>
                      <a:pt x="45" y="1002"/>
                      <a:pt x="44" y="1002"/>
                      <a:pt x="43" y="1001"/>
                    </a:cubicBezTo>
                    <a:cubicBezTo>
                      <a:pt x="38" y="998"/>
                      <a:pt x="28" y="993"/>
                      <a:pt x="19" y="989"/>
                    </a:cubicBezTo>
                    <a:cubicBezTo>
                      <a:pt x="15" y="987"/>
                      <a:pt x="11" y="984"/>
                      <a:pt x="8" y="983"/>
                    </a:cubicBezTo>
                    <a:cubicBezTo>
                      <a:pt x="5" y="981"/>
                      <a:pt x="3" y="980"/>
                      <a:pt x="3" y="980"/>
                    </a:cubicBezTo>
                    <a:cubicBezTo>
                      <a:pt x="2" y="980"/>
                      <a:pt x="1" y="980"/>
                      <a:pt x="1" y="981"/>
                    </a:cubicBezTo>
                    <a:cubicBezTo>
                      <a:pt x="0" y="982"/>
                      <a:pt x="1" y="982"/>
                      <a:pt x="1" y="983"/>
                    </a:cubicBezTo>
                    <a:cubicBezTo>
                      <a:pt x="44" y="1009"/>
                      <a:pt x="44" y="1009"/>
                      <a:pt x="44" y="1009"/>
                    </a:cubicBezTo>
                    <a:cubicBezTo>
                      <a:pt x="44" y="1008"/>
                      <a:pt x="44" y="1008"/>
                      <a:pt x="44" y="1008"/>
                    </a:cubicBezTo>
                    <a:cubicBezTo>
                      <a:pt x="43" y="1007"/>
                      <a:pt x="43" y="1007"/>
                      <a:pt x="43" y="1007"/>
                    </a:cubicBezTo>
                    <a:cubicBezTo>
                      <a:pt x="44" y="1008"/>
                      <a:pt x="44" y="1008"/>
                      <a:pt x="44" y="1008"/>
                    </a:cubicBezTo>
                    <a:cubicBezTo>
                      <a:pt x="44" y="1007"/>
                      <a:pt x="44" y="1007"/>
                      <a:pt x="44" y="1007"/>
                    </a:cubicBezTo>
                    <a:cubicBezTo>
                      <a:pt x="44" y="1007"/>
                      <a:pt x="43" y="1007"/>
                      <a:pt x="43" y="1007"/>
                    </a:cubicBezTo>
                    <a:cubicBezTo>
                      <a:pt x="44" y="1008"/>
                      <a:pt x="44" y="1008"/>
                      <a:pt x="44" y="1008"/>
                    </a:cubicBezTo>
                    <a:cubicBezTo>
                      <a:pt x="44" y="1007"/>
                      <a:pt x="44" y="1007"/>
                      <a:pt x="44" y="1007"/>
                    </a:cubicBezTo>
                    <a:cubicBezTo>
                      <a:pt x="44" y="1008"/>
                      <a:pt x="44" y="1008"/>
                      <a:pt x="44" y="1008"/>
                    </a:cubicBezTo>
                    <a:cubicBezTo>
                      <a:pt x="44" y="1007"/>
                      <a:pt x="44" y="1007"/>
                      <a:pt x="44" y="1007"/>
                    </a:cubicBezTo>
                    <a:cubicBezTo>
                      <a:pt x="44" y="1007"/>
                      <a:pt x="44" y="1007"/>
                      <a:pt x="44" y="1007"/>
                    </a:cubicBezTo>
                    <a:cubicBezTo>
                      <a:pt x="44" y="1008"/>
                      <a:pt x="44" y="1008"/>
                      <a:pt x="44" y="1008"/>
                    </a:cubicBezTo>
                    <a:cubicBezTo>
                      <a:pt x="44" y="1007"/>
                      <a:pt x="44" y="1007"/>
                      <a:pt x="44" y="1007"/>
                    </a:cubicBezTo>
                    <a:cubicBezTo>
                      <a:pt x="44" y="1007"/>
                      <a:pt x="44" y="1007"/>
                      <a:pt x="44" y="1007"/>
                    </a:cubicBezTo>
                    <a:cubicBezTo>
                      <a:pt x="44" y="1007"/>
                      <a:pt x="44" y="1007"/>
                      <a:pt x="44" y="1007"/>
                    </a:cubicBezTo>
                    <a:cubicBezTo>
                      <a:pt x="44" y="1007"/>
                      <a:pt x="44" y="1007"/>
                      <a:pt x="44" y="1007"/>
                    </a:cubicBezTo>
                    <a:cubicBezTo>
                      <a:pt x="44" y="1007"/>
                      <a:pt x="44" y="1007"/>
                      <a:pt x="44" y="1007"/>
                    </a:cubicBezTo>
                    <a:cubicBezTo>
                      <a:pt x="44" y="1007"/>
                      <a:pt x="44" y="1007"/>
                      <a:pt x="44" y="1007"/>
                    </a:cubicBezTo>
                    <a:cubicBezTo>
                      <a:pt x="44" y="1007"/>
                      <a:pt x="43" y="1006"/>
                      <a:pt x="42" y="1006"/>
                    </a:cubicBezTo>
                    <a:cubicBezTo>
                      <a:pt x="37" y="1004"/>
                      <a:pt x="27" y="999"/>
                      <a:pt x="19" y="995"/>
                    </a:cubicBezTo>
                    <a:cubicBezTo>
                      <a:pt x="14" y="993"/>
                      <a:pt x="11" y="991"/>
                      <a:pt x="8" y="989"/>
                    </a:cubicBezTo>
                    <a:cubicBezTo>
                      <a:pt x="5" y="988"/>
                      <a:pt x="3" y="987"/>
                      <a:pt x="3" y="987"/>
                    </a:cubicBezTo>
                    <a:cubicBezTo>
                      <a:pt x="2" y="987"/>
                      <a:pt x="1" y="987"/>
                      <a:pt x="1" y="987"/>
                    </a:cubicBezTo>
                    <a:cubicBezTo>
                      <a:pt x="1" y="988"/>
                      <a:pt x="1" y="988"/>
                      <a:pt x="1" y="988"/>
                    </a:cubicBezTo>
                    <a:cubicBezTo>
                      <a:pt x="1" y="989"/>
                      <a:pt x="1" y="989"/>
                      <a:pt x="1" y="989"/>
                    </a:cubicBezTo>
                    <a:cubicBezTo>
                      <a:pt x="2" y="990"/>
                      <a:pt x="2" y="990"/>
                      <a:pt x="2" y="990"/>
                    </a:cubicBezTo>
                    <a:cubicBezTo>
                      <a:pt x="2" y="990"/>
                      <a:pt x="3" y="991"/>
                      <a:pt x="4" y="992"/>
                    </a:cubicBezTo>
                    <a:cubicBezTo>
                      <a:pt x="14" y="998"/>
                      <a:pt x="43" y="1015"/>
                      <a:pt x="43" y="1015"/>
                    </a:cubicBezTo>
                    <a:cubicBezTo>
                      <a:pt x="44" y="1014"/>
                      <a:pt x="44" y="1014"/>
                      <a:pt x="44" y="1014"/>
                    </a:cubicBezTo>
                    <a:cubicBezTo>
                      <a:pt x="44" y="1013"/>
                      <a:pt x="44" y="1013"/>
                      <a:pt x="44" y="1013"/>
                    </a:cubicBezTo>
                    <a:cubicBezTo>
                      <a:pt x="44" y="1013"/>
                      <a:pt x="34" y="1008"/>
                      <a:pt x="24" y="1003"/>
                    </a:cubicBezTo>
                    <a:cubicBezTo>
                      <a:pt x="19" y="1001"/>
                      <a:pt x="14" y="998"/>
                      <a:pt x="10" y="997"/>
                    </a:cubicBezTo>
                    <a:cubicBezTo>
                      <a:pt x="8" y="996"/>
                      <a:pt x="7" y="995"/>
                      <a:pt x="5" y="994"/>
                    </a:cubicBezTo>
                    <a:cubicBezTo>
                      <a:pt x="5" y="994"/>
                      <a:pt x="4" y="994"/>
                      <a:pt x="4" y="994"/>
                    </a:cubicBezTo>
                    <a:cubicBezTo>
                      <a:pt x="3" y="994"/>
                      <a:pt x="3" y="994"/>
                      <a:pt x="3" y="994"/>
                    </a:cubicBezTo>
                    <a:cubicBezTo>
                      <a:pt x="3" y="994"/>
                      <a:pt x="3" y="994"/>
                      <a:pt x="3" y="994"/>
                    </a:cubicBezTo>
                    <a:cubicBezTo>
                      <a:pt x="3" y="994"/>
                      <a:pt x="3" y="994"/>
                      <a:pt x="3" y="994"/>
                    </a:cubicBezTo>
                    <a:cubicBezTo>
                      <a:pt x="2" y="994"/>
                      <a:pt x="2" y="994"/>
                      <a:pt x="2" y="994"/>
                    </a:cubicBezTo>
                    <a:cubicBezTo>
                      <a:pt x="2" y="994"/>
                      <a:pt x="2" y="994"/>
                      <a:pt x="1" y="994"/>
                    </a:cubicBezTo>
                    <a:cubicBezTo>
                      <a:pt x="1" y="995"/>
                      <a:pt x="1" y="995"/>
                      <a:pt x="1" y="995"/>
                    </a:cubicBezTo>
                    <a:cubicBezTo>
                      <a:pt x="1" y="996"/>
                      <a:pt x="1" y="996"/>
                      <a:pt x="1" y="996"/>
                    </a:cubicBezTo>
                    <a:cubicBezTo>
                      <a:pt x="2" y="996"/>
                      <a:pt x="2" y="996"/>
                      <a:pt x="2" y="996"/>
                    </a:cubicBezTo>
                    <a:cubicBezTo>
                      <a:pt x="2" y="996"/>
                      <a:pt x="2" y="997"/>
                      <a:pt x="3" y="997"/>
                    </a:cubicBezTo>
                    <a:cubicBezTo>
                      <a:pt x="6" y="999"/>
                      <a:pt x="16" y="1005"/>
                      <a:pt x="26" y="1011"/>
                    </a:cubicBezTo>
                    <a:cubicBezTo>
                      <a:pt x="36" y="1017"/>
                      <a:pt x="44" y="1023"/>
                      <a:pt x="44" y="1023"/>
                    </a:cubicBezTo>
                    <a:cubicBezTo>
                      <a:pt x="45" y="1022"/>
                      <a:pt x="45" y="1022"/>
                      <a:pt x="45" y="1022"/>
                    </a:cubicBezTo>
                    <a:cubicBezTo>
                      <a:pt x="46" y="1020"/>
                      <a:pt x="46" y="1020"/>
                      <a:pt x="46" y="1020"/>
                    </a:cubicBezTo>
                    <a:cubicBezTo>
                      <a:pt x="4" y="1001"/>
                      <a:pt x="4" y="1001"/>
                      <a:pt x="4" y="1001"/>
                    </a:cubicBezTo>
                    <a:cubicBezTo>
                      <a:pt x="3" y="1001"/>
                      <a:pt x="2" y="1001"/>
                      <a:pt x="2" y="1002"/>
                    </a:cubicBezTo>
                    <a:cubicBezTo>
                      <a:pt x="1" y="1003"/>
                      <a:pt x="2" y="1004"/>
                      <a:pt x="2" y="1004"/>
                    </a:cubicBezTo>
                    <a:cubicBezTo>
                      <a:pt x="42" y="1029"/>
                      <a:pt x="42" y="1029"/>
                      <a:pt x="42" y="1029"/>
                    </a:cubicBezTo>
                    <a:cubicBezTo>
                      <a:pt x="42" y="1027"/>
                      <a:pt x="42" y="1027"/>
                      <a:pt x="42" y="1027"/>
                    </a:cubicBezTo>
                    <a:cubicBezTo>
                      <a:pt x="41" y="1027"/>
                      <a:pt x="41" y="1027"/>
                      <a:pt x="41" y="1027"/>
                    </a:cubicBezTo>
                    <a:cubicBezTo>
                      <a:pt x="42" y="1027"/>
                      <a:pt x="42" y="1027"/>
                      <a:pt x="42" y="1027"/>
                    </a:cubicBezTo>
                    <a:cubicBezTo>
                      <a:pt x="42" y="1026"/>
                      <a:pt x="42" y="1026"/>
                      <a:pt x="42" y="1026"/>
                    </a:cubicBezTo>
                    <a:cubicBezTo>
                      <a:pt x="42" y="1026"/>
                      <a:pt x="41" y="1026"/>
                      <a:pt x="41" y="1027"/>
                    </a:cubicBezTo>
                    <a:cubicBezTo>
                      <a:pt x="42" y="1027"/>
                      <a:pt x="42" y="1027"/>
                      <a:pt x="42" y="1027"/>
                    </a:cubicBezTo>
                    <a:cubicBezTo>
                      <a:pt x="42" y="1026"/>
                      <a:pt x="42" y="1026"/>
                      <a:pt x="42" y="1026"/>
                    </a:cubicBezTo>
                    <a:cubicBezTo>
                      <a:pt x="42" y="1027"/>
                      <a:pt x="42" y="1027"/>
                      <a:pt x="42" y="1027"/>
                    </a:cubicBezTo>
                    <a:cubicBezTo>
                      <a:pt x="42" y="1026"/>
                      <a:pt x="42" y="1026"/>
                      <a:pt x="42" y="1026"/>
                    </a:cubicBezTo>
                    <a:cubicBezTo>
                      <a:pt x="42" y="1026"/>
                      <a:pt x="42" y="1026"/>
                      <a:pt x="42" y="1026"/>
                    </a:cubicBezTo>
                    <a:cubicBezTo>
                      <a:pt x="42" y="1027"/>
                      <a:pt x="42" y="1027"/>
                      <a:pt x="42" y="1027"/>
                    </a:cubicBezTo>
                    <a:cubicBezTo>
                      <a:pt x="42" y="1026"/>
                      <a:pt x="42" y="1026"/>
                      <a:pt x="42" y="1026"/>
                    </a:cubicBezTo>
                    <a:cubicBezTo>
                      <a:pt x="42" y="1027"/>
                      <a:pt x="42" y="1027"/>
                      <a:pt x="42" y="1027"/>
                    </a:cubicBezTo>
                    <a:cubicBezTo>
                      <a:pt x="43" y="1026"/>
                      <a:pt x="43" y="1026"/>
                      <a:pt x="43" y="1026"/>
                    </a:cubicBezTo>
                    <a:cubicBezTo>
                      <a:pt x="42" y="1026"/>
                      <a:pt x="42" y="1026"/>
                      <a:pt x="42" y="1026"/>
                    </a:cubicBezTo>
                    <a:cubicBezTo>
                      <a:pt x="42" y="1027"/>
                      <a:pt x="42" y="1027"/>
                      <a:pt x="42" y="1027"/>
                    </a:cubicBezTo>
                    <a:cubicBezTo>
                      <a:pt x="43" y="1026"/>
                      <a:pt x="43" y="1026"/>
                      <a:pt x="43" y="1026"/>
                    </a:cubicBezTo>
                    <a:cubicBezTo>
                      <a:pt x="43" y="1026"/>
                      <a:pt x="43" y="1026"/>
                      <a:pt x="43" y="1026"/>
                    </a:cubicBezTo>
                    <a:cubicBezTo>
                      <a:pt x="42" y="1026"/>
                      <a:pt x="41" y="1026"/>
                      <a:pt x="40" y="1025"/>
                    </a:cubicBezTo>
                    <a:cubicBezTo>
                      <a:pt x="36" y="1023"/>
                      <a:pt x="27" y="1019"/>
                      <a:pt x="19" y="1016"/>
                    </a:cubicBezTo>
                    <a:cubicBezTo>
                      <a:pt x="15" y="1014"/>
                      <a:pt x="11" y="1012"/>
                      <a:pt x="9" y="1011"/>
                    </a:cubicBezTo>
                    <a:cubicBezTo>
                      <a:pt x="7" y="1010"/>
                      <a:pt x="6" y="1010"/>
                      <a:pt x="5" y="1010"/>
                    </a:cubicBezTo>
                    <a:cubicBezTo>
                      <a:pt x="5" y="1009"/>
                      <a:pt x="5" y="1009"/>
                      <a:pt x="4" y="1009"/>
                    </a:cubicBezTo>
                    <a:cubicBezTo>
                      <a:pt x="4" y="1009"/>
                      <a:pt x="4" y="1009"/>
                      <a:pt x="4" y="1009"/>
                    </a:cubicBezTo>
                    <a:cubicBezTo>
                      <a:pt x="4" y="1009"/>
                      <a:pt x="4" y="1009"/>
                      <a:pt x="4" y="1009"/>
                    </a:cubicBezTo>
                    <a:cubicBezTo>
                      <a:pt x="4" y="1009"/>
                      <a:pt x="4" y="1009"/>
                      <a:pt x="4" y="1009"/>
                    </a:cubicBezTo>
                    <a:cubicBezTo>
                      <a:pt x="3" y="1009"/>
                      <a:pt x="3" y="1009"/>
                      <a:pt x="3" y="1009"/>
                    </a:cubicBezTo>
                    <a:cubicBezTo>
                      <a:pt x="3" y="1009"/>
                      <a:pt x="2" y="1009"/>
                      <a:pt x="2" y="1010"/>
                    </a:cubicBezTo>
                    <a:cubicBezTo>
                      <a:pt x="2" y="1010"/>
                      <a:pt x="2" y="1011"/>
                      <a:pt x="3" y="1012"/>
                    </a:cubicBezTo>
                    <a:cubicBezTo>
                      <a:pt x="39" y="1034"/>
                      <a:pt x="39" y="1034"/>
                      <a:pt x="39" y="1034"/>
                    </a:cubicBezTo>
                    <a:cubicBezTo>
                      <a:pt x="40" y="1033"/>
                      <a:pt x="40" y="1033"/>
                      <a:pt x="40" y="1033"/>
                    </a:cubicBezTo>
                    <a:cubicBezTo>
                      <a:pt x="39" y="1032"/>
                      <a:pt x="39" y="1032"/>
                      <a:pt x="39" y="1032"/>
                    </a:cubicBezTo>
                    <a:cubicBezTo>
                      <a:pt x="40" y="1033"/>
                      <a:pt x="40" y="1033"/>
                      <a:pt x="40" y="1033"/>
                    </a:cubicBezTo>
                    <a:cubicBezTo>
                      <a:pt x="40" y="1032"/>
                      <a:pt x="40" y="1032"/>
                      <a:pt x="40" y="1032"/>
                    </a:cubicBezTo>
                    <a:cubicBezTo>
                      <a:pt x="39" y="1032"/>
                      <a:pt x="39" y="1032"/>
                      <a:pt x="39" y="1032"/>
                    </a:cubicBezTo>
                    <a:cubicBezTo>
                      <a:pt x="40" y="1033"/>
                      <a:pt x="40" y="1033"/>
                      <a:pt x="40" y="1033"/>
                    </a:cubicBezTo>
                    <a:cubicBezTo>
                      <a:pt x="40" y="1032"/>
                      <a:pt x="40" y="1032"/>
                      <a:pt x="40" y="1032"/>
                    </a:cubicBezTo>
                    <a:cubicBezTo>
                      <a:pt x="40" y="1033"/>
                      <a:pt x="40" y="1033"/>
                      <a:pt x="40" y="1033"/>
                    </a:cubicBezTo>
                    <a:cubicBezTo>
                      <a:pt x="40" y="1032"/>
                      <a:pt x="40" y="1032"/>
                      <a:pt x="40" y="1032"/>
                    </a:cubicBezTo>
                    <a:cubicBezTo>
                      <a:pt x="40" y="1032"/>
                      <a:pt x="40" y="1032"/>
                      <a:pt x="40" y="1032"/>
                    </a:cubicBezTo>
                    <a:cubicBezTo>
                      <a:pt x="40" y="1033"/>
                      <a:pt x="40" y="1033"/>
                      <a:pt x="40" y="1033"/>
                    </a:cubicBezTo>
                    <a:cubicBezTo>
                      <a:pt x="40" y="1032"/>
                      <a:pt x="40" y="1032"/>
                      <a:pt x="40" y="1032"/>
                    </a:cubicBezTo>
                    <a:cubicBezTo>
                      <a:pt x="40" y="1032"/>
                      <a:pt x="40" y="1032"/>
                      <a:pt x="40" y="1032"/>
                    </a:cubicBezTo>
                    <a:cubicBezTo>
                      <a:pt x="40" y="1032"/>
                      <a:pt x="40" y="1032"/>
                      <a:pt x="40" y="1032"/>
                    </a:cubicBezTo>
                    <a:cubicBezTo>
                      <a:pt x="40" y="1032"/>
                      <a:pt x="40" y="1032"/>
                      <a:pt x="40" y="1032"/>
                    </a:cubicBezTo>
                    <a:cubicBezTo>
                      <a:pt x="40" y="1032"/>
                      <a:pt x="40" y="1032"/>
                      <a:pt x="40" y="1032"/>
                    </a:cubicBezTo>
                    <a:cubicBezTo>
                      <a:pt x="40" y="1032"/>
                      <a:pt x="40" y="1032"/>
                      <a:pt x="40" y="1032"/>
                    </a:cubicBezTo>
                    <a:cubicBezTo>
                      <a:pt x="40" y="1032"/>
                      <a:pt x="39" y="1031"/>
                      <a:pt x="38" y="1031"/>
                    </a:cubicBezTo>
                    <a:cubicBezTo>
                      <a:pt x="33" y="1029"/>
                      <a:pt x="25" y="1025"/>
                      <a:pt x="17" y="1022"/>
                    </a:cubicBezTo>
                    <a:cubicBezTo>
                      <a:pt x="13" y="1020"/>
                      <a:pt x="10" y="1018"/>
                      <a:pt x="7" y="1017"/>
                    </a:cubicBezTo>
                    <a:cubicBezTo>
                      <a:pt x="6" y="1017"/>
                      <a:pt x="5" y="1016"/>
                      <a:pt x="4" y="1016"/>
                    </a:cubicBezTo>
                    <a:cubicBezTo>
                      <a:pt x="3" y="1016"/>
                      <a:pt x="3" y="1015"/>
                      <a:pt x="3" y="1015"/>
                    </a:cubicBezTo>
                    <a:cubicBezTo>
                      <a:pt x="2" y="1015"/>
                      <a:pt x="2" y="1015"/>
                      <a:pt x="2" y="1015"/>
                    </a:cubicBezTo>
                    <a:cubicBezTo>
                      <a:pt x="2" y="1015"/>
                      <a:pt x="2" y="1015"/>
                      <a:pt x="2" y="1015"/>
                    </a:cubicBezTo>
                    <a:cubicBezTo>
                      <a:pt x="1" y="1015"/>
                      <a:pt x="1" y="1015"/>
                      <a:pt x="1" y="1015"/>
                    </a:cubicBezTo>
                    <a:cubicBezTo>
                      <a:pt x="1" y="1015"/>
                      <a:pt x="1" y="1015"/>
                      <a:pt x="1" y="1016"/>
                    </a:cubicBezTo>
                    <a:cubicBezTo>
                      <a:pt x="0" y="1016"/>
                      <a:pt x="0" y="1017"/>
                      <a:pt x="0" y="1017"/>
                    </a:cubicBezTo>
                    <a:cubicBezTo>
                      <a:pt x="1" y="1017"/>
                      <a:pt x="1" y="1018"/>
                      <a:pt x="1" y="1018"/>
                    </a:cubicBezTo>
                    <a:cubicBezTo>
                      <a:pt x="1" y="1018"/>
                      <a:pt x="3" y="1019"/>
                      <a:pt x="6" y="1021"/>
                    </a:cubicBezTo>
                    <a:cubicBezTo>
                      <a:pt x="11" y="1024"/>
                      <a:pt x="19" y="1028"/>
                      <a:pt x="25" y="1032"/>
                    </a:cubicBezTo>
                    <a:cubicBezTo>
                      <a:pt x="28" y="1034"/>
                      <a:pt x="30" y="1035"/>
                      <a:pt x="32" y="1037"/>
                    </a:cubicBezTo>
                    <a:cubicBezTo>
                      <a:pt x="33" y="1037"/>
                      <a:pt x="34" y="1038"/>
                      <a:pt x="35" y="1038"/>
                    </a:cubicBezTo>
                    <a:cubicBezTo>
                      <a:pt x="35" y="1039"/>
                      <a:pt x="35" y="1039"/>
                      <a:pt x="35" y="1039"/>
                    </a:cubicBezTo>
                    <a:cubicBezTo>
                      <a:pt x="35" y="1039"/>
                      <a:pt x="35" y="1039"/>
                      <a:pt x="35" y="1039"/>
                    </a:cubicBezTo>
                    <a:cubicBezTo>
                      <a:pt x="36" y="1038"/>
                      <a:pt x="36" y="1038"/>
                      <a:pt x="36" y="1038"/>
                    </a:cubicBezTo>
                    <a:cubicBezTo>
                      <a:pt x="35" y="1039"/>
                      <a:pt x="35" y="1039"/>
                      <a:pt x="35" y="1039"/>
                    </a:cubicBezTo>
                    <a:cubicBezTo>
                      <a:pt x="35" y="1039"/>
                      <a:pt x="35" y="1039"/>
                      <a:pt x="35" y="1039"/>
                    </a:cubicBezTo>
                    <a:cubicBezTo>
                      <a:pt x="36" y="1038"/>
                      <a:pt x="36" y="1038"/>
                      <a:pt x="36" y="1038"/>
                    </a:cubicBezTo>
                    <a:cubicBezTo>
                      <a:pt x="35" y="1039"/>
                      <a:pt x="35" y="1039"/>
                      <a:pt x="35" y="1039"/>
                    </a:cubicBezTo>
                    <a:cubicBezTo>
                      <a:pt x="36" y="1038"/>
                      <a:pt x="36" y="1038"/>
                      <a:pt x="36" y="1038"/>
                    </a:cubicBezTo>
                    <a:cubicBezTo>
                      <a:pt x="35" y="1038"/>
                      <a:pt x="35" y="1038"/>
                      <a:pt x="35" y="1038"/>
                    </a:cubicBezTo>
                    <a:cubicBezTo>
                      <a:pt x="35" y="1039"/>
                      <a:pt x="35" y="1039"/>
                      <a:pt x="35" y="1039"/>
                    </a:cubicBezTo>
                    <a:cubicBezTo>
                      <a:pt x="36" y="1038"/>
                      <a:pt x="36" y="1038"/>
                      <a:pt x="36" y="1038"/>
                    </a:cubicBezTo>
                    <a:cubicBezTo>
                      <a:pt x="35" y="1038"/>
                      <a:pt x="35" y="1038"/>
                      <a:pt x="35" y="1038"/>
                    </a:cubicBezTo>
                    <a:cubicBezTo>
                      <a:pt x="36" y="1038"/>
                      <a:pt x="36" y="1038"/>
                      <a:pt x="36" y="1038"/>
                    </a:cubicBezTo>
                    <a:cubicBezTo>
                      <a:pt x="35" y="1037"/>
                      <a:pt x="35" y="1037"/>
                      <a:pt x="35" y="1037"/>
                    </a:cubicBezTo>
                    <a:cubicBezTo>
                      <a:pt x="35" y="1038"/>
                      <a:pt x="35" y="1038"/>
                      <a:pt x="35" y="1038"/>
                    </a:cubicBezTo>
                    <a:cubicBezTo>
                      <a:pt x="36" y="1038"/>
                      <a:pt x="36" y="1038"/>
                      <a:pt x="36" y="1038"/>
                    </a:cubicBezTo>
                    <a:cubicBezTo>
                      <a:pt x="35" y="1037"/>
                      <a:pt x="35" y="1037"/>
                      <a:pt x="35" y="1037"/>
                    </a:cubicBezTo>
                    <a:cubicBezTo>
                      <a:pt x="36" y="1038"/>
                      <a:pt x="36" y="1038"/>
                      <a:pt x="36" y="1038"/>
                    </a:cubicBezTo>
                    <a:cubicBezTo>
                      <a:pt x="35" y="1037"/>
                      <a:pt x="35" y="1037"/>
                      <a:pt x="35" y="1037"/>
                    </a:cubicBezTo>
                    <a:cubicBezTo>
                      <a:pt x="36" y="1038"/>
                      <a:pt x="36" y="1038"/>
                      <a:pt x="36" y="1038"/>
                    </a:cubicBezTo>
                    <a:cubicBezTo>
                      <a:pt x="36" y="1037"/>
                      <a:pt x="36" y="1037"/>
                      <a:pt x="36" y="1037"/>
                    </a:cubicBezTo>
                    <a:cubicBezTo>
                      <a:pt x="36" y="1037"/>
                      <a:pt x="35" y="1037"/>
                      <a:pt x="35" y="1037"/>
                    </a:cubicBezTo>
                    <a:cubicBezTo>
                      <a:pt x="36" y="1038"/>
                      <a:pt x="36" y="1038"/>
                      <a:pt x="36" y="1038"/>
                    </a:cubicBezTo>
                    <a:cubicBezTo>
                      <a:pt x="36" y="1037"/>
                      <a:pt x="36" y="1037"/>
                      <a:pt x="36" y="1037"/>
                    </a:cubicBezTo>
                    <a:cubicBezTo>
                      <a:pt x="36" y="1038"/>
                      <a:pt x="36" y="1038"/>
                      <a:pt x="36" y="1038"/>
                    </a:cubicBezTo>
                    <a:cubicBezTo>
                      <a:pt x="36" y="1037"/>
                      <a:pt x="36" y="1037"/>
                      <a:pt x="36" y="1037"/>
                    </a:cubicBezTo>
                    <a:cubicBezTo>
                      <a:pt x="36" y="1037"/>
                      <a:pt x="36" y="1037"/>
                      <a:pt x="36" y="1037"/>
                    </a:cubicBezTo>
                    <a:cubicBezTo>
                      <a:pt x="36" y="1038"/>
                      <a:pt x="36" y="1038"/>
                      <a:pt x="36" y="1038"/>
                    </a:cubicBezTo>
                    <a:cubicBezTo>
                      <a:pt x="36" y="1037"/>
                      <a:pt x="36" y="1037"/>
                      <a:pt x="36" y="1037"/>
                    </a:cubicBezTo>
                    <a:cubicBezTo>
                      <a:pt x="36" y="1038"/>
                      <a:pt x="36" y="1038"/>
                      <a:pt x="36" y="1038"/>
                    </a:cubicBezTo>
                    <a:cubicBezTo>
                      <a:pt x="37" y="1037"/>
                      <a:pt x="37" y="1037"/>
                      <a:pt x="37" y="1037"/>
                    </a:cubicBezTo>
                    <a:cubicBezTo>
                      <a:pt x="36" y="1037"/>
                      <a:pt x="36" y="1037"/>
                      <a:pt x="36" y="1037"/>
                    </a:cubicBezTo>
                    <a:cubicBezTo>
                      <a:pt x="36" y="1038"/>
                      <a:pt x="36" y="1038"/>
                      <a:pt x="36" y="1038"/>
                    </a:cubicBezTo>
                    <a:cubicBezTo>
                      <a:pt x="37" y="1037"/>
                      <a:pt x="37" y="1037"/>
                      <a:pt x="37" y="1037"/>
                    </a:cubicBezTo>
                    <a:cubicBezTo>
                      <a:pt x="36" y="1037"/>
                      <a:pt x="36" y="1037"/>
                      <a:pt x="36" y="1037"/>
                    </a:cubicBezTo>
                    <a:cubicBezTo>
                      <a:pt x="37" y="1037"/>
                      <a:pt x="37" y="1037"/>
                      <a:pt x="37" y="1037"/>
                    </a:cubicBezTo>
                    <a:cubicBezTo>
                      <a:pt x="37" y="1037"/>
                      <a:pt x="37" y="1037"/>
                      <a:pt x="37" y="1037"/>
                    </a:cubicBezTo>
                    <a:cubicBezTo>
                      <a:pt x="36" y="1037"/>
                      <a:pt x="36" y="1037"/>
                      <a:pt x="36" y="1037"/>
                    </a:cubicBezTo>
                    <a:cubicBezTo>
                      <a:pt x="37" y="1037"/>
                      <a:pt x="37" y="1037"/>
                      <a:pt x="37" y="1037"/>
                    </a:cubicBezTo>
                    <a:cubicBezTo>
                      <a:pt x="36" y="1037"/>
                      <a:pt x="36" y="1036"/>
                      <a:pt x="35" y="1036"/>
                    </a:cubicBezTo>
                    <a:cubicBezTo>
                      <a:pt x="31" y="1034"/>
                      <a:pt x="23" y="1031"/>
                      <a:pt x="16" y="1027"/>
                    </a:cubicBezTo>
                    <a:cubicBezTo>
                      <a:pt x="9" y="1024"/>
                      <a:pt x="3" y="1021"/>
                      <a:pt x="3" y="1021"/>
                    </a:cubicBezTo>
                    <a:cubicBezTo>
                      <a:pt x="2" y="1021"/>
                      <a:pt x="2" y="1021"/>
                      <a:pt x="1" y="1021"/>
                    </a:cubicBezTo>
                    <a:cubicBezTo>
                      <a:pt x="1" y="1022"/>
                      <a:pt x="0" y="1022"/>
                      <a:pt x="0" y="1022"/>
                    </a:cubicBezTo>
                    <a:cubicBezTo>
                      <a:pt x="0" y="1023"/>
                      <a:pt x="1" y="1023"/>
                      <a:pt x="1" y="1023"/>
                    </a:cubicBezTo>
                    <a:cubicBezTo>
                      <a:pt x="1" y="1024"/>
                      <a:pt x="1" y="1024"/>
                      <a:pt x="1" y="1024"/>
                    </a:cubicBezTo>
                    <a:cubicBezTo>
                      <a:pt x="2" y="1024"/>
                      <a:pt x="2" y="1024"/>
                      <a:pt x="2" y="1024"/>
                    </a:cubicBezTo>
                    <a:cubicBezTo>
                      <a:pt x="4" y="1026"/>
                      <a:pt x="11" y="1030"/>
                      <a:pt x="18" y="1034"/>
                    </a:cubicBezTo>
                    <a:cubicBezTo>
                      <a:pt x="22" y="1036"/>
                      <a:pt x="25" y="1038"/>
                      <a:pt x="28" y="1040"/>
                    </a:cubicBezTo>
                    <a:cubicBezTo>
                      <a:pt x="29" y="1041"/>
                      <a:pt x="30" y="1041"/>
                      <a:pt x="31" y="1042"/>
                    </a:cubicBezTo>
                    <a:cubicBezTo>
                      <a:pt x="31" y="1042"/>
                      <a:pt x="31" y="1042"/>
                      <a:pt x="31" y="1042"/>
                    </a:cubicBezTo>
                    <a:cubicBezTo>
                      <a:pt x="31" y="1042"/>
                      <a:pt x="31" y="1042"/>
                      <a:pt x="31" y="1042"/>
                    </a:cubicBezTo>
                    <a:cubicBezTo>
                      <a:pt x="31" y="1042"/>
                      <a:pt x="31" y="1042"/>
                      <a:pt x="31" y="1042"/>
                    </a:cubicBezTo>
                    <a:cubicBezTo>
                      <a:pt x="31" y="1042"/>
                      <a:pt x="31" y="1042"/>
                      <a:pt x="31" y="1042"/>
                    </a:cubicBezTo>
                    <a:cubicBezTo>
                      <a:pt x="31" y="1042"/>
                      <a:pt x="31" y="1042"/>
                      <a:pt x="31" y="1042"/>
                    </a:cubicBezTo>
                    <a:cubicBezTo>
                      <a:pt x="31" y="1042"/>
                      <a:pt x="31" y="1042"/>
                      <a:pt x="31" y="1042"/>
                    </a:cubicBezTo>
                    <a:cubicBezTo>
                      <a:pt x="31" y="1042"/>
                      <a:pt x="31" y="1042"/>
                      <a:pt x="31" y="1042"/>
                    </a:cubicBezTo>
                    <a:cubicBezTo>
                      <a:pt x="32" y="1042"/>
                      <a:pt x="32" y="1042"/>
                      <a:pt x="32" y="1042"/>
                    </a:cubicBezTo>
                    <a:cubicBezTo>
                      <a:pt x="31" y="1042"/>
                      <a:pt x="31" y="1042"/>
                      <a:pt x="31" y="1042"/>
                    </a:cubicBezTo>
                    <a:cubicBezTo>
                      <a:pt x="31" y="1042"/>
                      <a:pt x="31" y="1042"/>
                      <a:pt x="31" y="1042"/>
                    </a:cubicBezTo>
                    <a:cubicBezTo>
                      <a:pt x="32" y="1042"/>
                      <a:pt x="32" y="1042"/>
                      <a:pt x="32" y="1042"/>
                    </a:cubicBezTo>
                    <a:cubicBezTo>
                      <a:pt x="31" y="1042"/>
                      <a:pt x="31" y="1042"/>
                      <a:pt x="31" y="1042"/>
                    </a:cubicBezTo>
                    <a:cubicBezTo>
                      <a:pt x="33" y="1042"/>
                      <a:pt x="33" y="1042"/>
                      <a:pt x="33" y="1042"/>
                    </a:cubicBezTo>
                    <a:cubicBezTo>
                      <a:pt x="31" y="1041"/>
                      <a:pt x="31" y="1041"/>
                      <a:pt x="31" y="1041"/>
                    </a:cubicBezTo>
                    <a:cubicBezTo>
                      <a:pt x="31" y="1042"/>
                      <a:pt x="31" y="1042"/>
                      <a:pt x="31" y="1042"/>
                    </a:cubicBezTo>
                    <a:cubicBezTo>
                      <a:pt x="33" y="1042"/>
                      <a:pt x="33" y="1042"/>
                      <a:pt x="33" y="1042"/>
                    </a:cubicBezTo>
                    <a:cubicBezTo>
                      <a:pt x="31" y="1041"/>
                      <a:pt x="31" y="1041"/>
                      <a:pt x="31" y="1041"/>
                    </a:cubicBezTo>
                    <a:cubicBezTo>
                      <a:pt x="31" y="1041"/>
                      <a:pt x="31" y="1041"/>
                      <a:pt x="31" y="1041"/>
                    </a:cubicBezTo>
                    <a:cubicBezTo>
                      <a:pt x="33" y="1042"/>
                      <a:pt x="33" y="1042"/>
                      <a:pt x="33" y="1042"/>
                    </a:cubicBezTo>
                    <a:cubicBezTo>
                      <a:pt x="32" y="1040"/>
                      <a:pt x="32" y="1040"/>
                      <a:pt x="32" y="1040"/>
                    </a:cubicBezTo>
                    <a:cubicBezTo>
                      <a:pt x="32" y="1040"/>
                      <a:pt x="32" y="1040"/>
                      <a:pt x="31" y="1041"/>
                    </a:cubicBezTo>
                    <a:cubicBezTo>
                      <a:pt x="33" y="1042"/>
                      <a:pt x="33" y="1042"/>
                      <a:pt x="33" y="1042"/>
                    </a:cubicBezTo>
                    <a:cubicBezTo>
                      <a:pt x="32" y="1040"/>
                      <a:pt x="32" y="1040"/>
                      <a:pt x="32" y="1040"/>
                    </a:cubicBezTo>
                    <a:cubicBezTo>
                      <a:pt x="33" y="1041"/>
                      <a:pt x="33" y="1041"/>
                      <a:pt x="33" y="1041"/>
                    </a:cubicBezTo>
                    <a:cubicBezTo>
                      <a:pt x="33" y="1040"/>
                      <a:pt x="33" y="1040"/>
                      <a:pt x="33" y="1040"/>
                    </a:cubicBezTo>
                    <a:cubicBezTo>
                      <a:pt x="32" y="1040"/>
                      <a:pt x="32" y="1040"/>
                      <a:pt x="32" y="1040"/>
                    </a:cubicBezTo>
                    <a:cubicBezTo>
                      <a:pt x="33" y="1041"/>
                      <a:pt x="33" y="1041"/>
                      <a:pt x="33" y="1041"/>
                    </a:cubicBezTo>
                    <a:cubicBezTo>
                      <a:pt x="33" y="1040"/>
                      <a:pt x="33" y="1040"/>
                      <a:pt x="33" y="1040"/>
                    </a:cubicBezTo>
                    <a:cubicBezTo>
                      <a:pt x="33" y="1041"/>
                      <a:pt x="33" y="1041"/>
                      <a:pt x="33" y="1041"/>
                    </a:cubicBezTo>
                    <a:cubicBezTo>
                      <a:pt x="33" y="1040"/>
                      <a:pt x="33" y="1040"/>
                      <a:pt x="33" y="1040"/>
                    </a:cubicBezTo>
                    <a:cubicBezTo>
                      <a:pt x="33" y="1040"/>
                      <a:pt x="33" y="1040"/>
                      <a:pt x="33" y="1040"/>
                    </a:cubicBezTo>
                    <a:cubicBezTo>
                      <a:pt x="33" y="1041"/>
                      <a:pt x="33" y="1041"/>
                      <a:pt x="33" y="1041"/>
                    </a:cubicBezTo>
                    <a:cubicBezTo>
                      <a:pt x="33" y="1040"/>
                      <a:pt x="33" y="1040"/>
                      <a:pt x="33" y="1040"/>
                    </a:cubicBezTo>
                    <a:cubicBezTo>
                      <a:pt x="33" y="1040"/>
                      <a:pt x="32" y="1040"/>
                      <a:pt x="31" y="1040"/>
                    </a:cubicBezTo>
                    <a:cubicBezTo>
                      <a:pt x="28" y="1038"/>
                      <a:pt x="21" y="1035"/>
                      <a:pt x="15" y="1033"/>
                    </a:cubicBezTo>
                    <a:cubicBezTo>
                      <a:pt x="12" y="1031"/>
                      <a:pt x="10" y="1030"/>
                      <a:pt x="8" y="1029"/>
                    </a:cubicBezTo>
                    <a:cubicBezTo>
                      <a:pt x="7" y="1029"/>
                      <a:pt x="6" y="1028"/>
                      <a:pt x="5" y="1028"/>
                    </a:cubicBezTo>
                    <a:cubicBezTo>
                      <a:pt x="5" y="1028"/>
                      <a:pt x="5" y="1028"/>
                      <a:pt x="5" y="1028"/>
                    </a:cubicBezTo>
                    <a:cubicBezTo>
                      <a:pt x="5" y="1028"/>
                      <a:pt x="5" y="1028"/>
                      <a:pt x="5" y="1028"/>
                    </a:cubicBezTo>
                    <a:cubicBezTo>
                      <a:pt x="4" y="1028"/>
                      <a:pt x="4" y="1028"/>
                      <a:pt x="4" y="1028"/>
                    </a:cubicBezTo>
                    <a:cubicBezTo>
                      <a:pt x="4" y="1028"/>
                      <a:pt x="4" y="1028"/>
                      <a:pt x="4" y="1028"/>
                    </a:cubicBezTo>
                    <a:cubicBezTo>
                      <a:pt x="4" y="1028"/>
                      <a:pt x="4" y="1028"/>
                      <a:pt x="4" y="1028"/>
                    </a:cubicBezTo>
                    <a:cubicBezTo>
                      <a:pt x="4" y="1028"/>
                      <a:pt x="4" y="1028"/>
                      <a:pt x="4" y="1028"/>
                    </a:cubicBezTo>
                    <a:cubicBezTo>
                      <a:pt x="4" y="1028"/>
                      <a:pt x="4" y="1028"/>
                      <a:pt x="4" y="1028"/>
                    </a:cubicBezTo>
                    <a:cubicBezTo>
                      <a:pt x="3" y="1028"/>
                      <a:pt x="3" y="1028"/>
                      <a:pt x="2" y="1029"/>
                    </a:cubicBezTo>
                    <a:cubicBezTo>
                      <a:pt x="2" y="1029"/>
                      <a:pt x="3" y="1030"/>
                      <a:pt x="3" y="1030"/>
                    </a:cubicBezTo>
                    <a:cubicBezTo>
                      <a:pt x="16" y="1038"/>
                      <a:pt x="16" y="1038"/>
                      <a:pt x="16" y="1038"/>
                    </a:cubicBezTo>
                    <a:cubicBezTo>
                      <a:pt x="10" y="1037"/>
                      <a:pt x="10" y="1037"/>
                      <a:pt x="10" y="1037"/>
                    </a:cubicBezTo>
                    <a:cubicBezTo>
                      <a:pt x="9" y="1036"/>
                      <a:pt x="9" y="1037"/>
                      <a:pt x="8" y="1037"/>
                    </a:cubicBezTo>
                    <a:cubicBezTo>
                      <a:pt x="8" y="1038"/>
                      <a:pt x="8" y="1039"/>
                      <a:pt x="9" y="1039"/>
                    </a:cubicBezTo>
                    <a:cubicBezTo>
                      <a:pt x="18" y="1045"/>
                      <a:pt x="18" y="1045"/>
                      <a:pt x="18" y="1045"/>
                    </a:cubicBezTo>
                    <a:cubicBezTo>
                      <a:pt x="18" y="1045"/>
                      <a:pt x="19" y="1045"/>
                      <a:pt x="20" y="1044"/>
                    </a:cubicBezTo>
                    <a:cubicBezTo>
                      <a:pt x="20" y="1043"/>
                      <a:pt x="20" y="1043"/>
                      <a:pt x="19" y="1042"/>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7" name="Freeform 1215"/>
              <p:cNvSpPr>
                <a:spLocks/>
              </p:cNvSpPr>
              <p:nvPr/>
            </p:nvSpPr>
            <p:spPr bwMode="auto">
              <a:xfrm>
                <a:off x="4078642" y="317987"/>
                <a:ext cx="70825" cy="2274437"/>
              </a:xfrm>
              <a:custGeom>
                <a:avLst/>
                <a:gdLst>
                  <a:gd name="T0" fmla="*/ 7 w 32"/>
                  <a:gd name="T1" fmla="*/ 1001 h 1038"/>
                  <a:gd name="T2" fmla="*/ 9 w 32"/>
                  <a:gd name="T3" fmla="*/ 964 h 1038"/>
                  <a:gd name="T4" fmla="*/ 6 w 32"/>
                  <a:gd name="T5" fmla="*/ 929 h 1038"/>
                  <a:gd name="T6" fmla="*/ 9 w 32"/>
                  <a:gd name="T7" fmla="*/ 892 h 1038"/>
                  <a:gd name="T8" fmla="*/ 5 w 32"/>
                  <a:gd name="T9" fmla="*/ 859 h 1038"/>
                  <a:gd name="T10" fmla="*/ 10 w 32"/>
                  <a:gd name="T11" fmla="*/ 825 h 1038"/>
                  <a:gd name="T12" fmla="*/ 6 w 32"/>
                  <a:gd name="T13" fmla="*/ 795 h 1038"/>
                  <a:gd name="T14" fmla="*/ 8 w 32"/>
                  <a:gd name="T15" fmla="*/ 762 h 1038"/>
                  <a:gd name="T16" fmla="*/ 5 w 32"/>
                  <a:gd name="T17" fmla="*/ 728 h 1038"/>
                  <a:gd name="T18" fmla="*/ 9 w 32"/>
                  <a:gd name="T19" fmla="*/ 695 h 1038"/>
                  <a:gd name="T20" fmla="*/ 6 w 32"/>
                  <a:gd name="T21" fmla="*/ 659 h 1038"/>
                  <a:gd name="T22" fmla="*/ 10 w 32"/>
                  <a:gd name="T23" fmla="*/ 620 h 1038"/>
                  <a:gd name="T24" fmla="*/ 8 w 32"/>
                  <a:gd name="T25" fmla="*/ 590 h 1038"/>
                  <a:gd name="T26" fmla="*/ 7 w 32"/>
                  <a:gd name="T27" fmla="*/ 556 h 1038"/>
                  <a:gd name="T28" fmla="*/ 8 w 32"/>
                  <a:gd name="T29" fmla="*/ 521 h 1038"/>
                  <a:gd name="T30" fmla="*/ 10 w 32"/>
                  <a:gd name="T31" fmla="*/ 494 h 1038"/>
                  <a:gd name="T32" fmla="*/ 8 w 32"/>
                  <a:gd name="T33" fmla="*/ 456 h 1038"/>
                  <a:gd name="T34" fmla="*/ 6 w 32"/>
                  <a:gd name="T35" fmla="*/ 420 h 1038"/>
                  <a:gd name="T36" fmla="*/ 10 w 32"/>
                  <a:gd name="T37" fmla="*/ 386 h 1038"/>
                  <a:gd name="T38" fmla="*/ 6 w 32"/>
                  <a:gd name="T39" fmla="*/ 352 h 1038"/>
                  <a:gd name="T40" fmla="*/ 8 w 32"/>
                  <a:gd name="T41" fmla="*/ 319 h 1038"/>
                  <a:gd name="T42" fmla="*/ 6 w 32"/>
                  <a:gd name="T43" fmla="*/ 287 h 1038"/>
                  <a:gd name="T44" fmla="*/ 10 w 32"/>
                  <a:gd name="T45" fmla="*/ 254 h 1038"/>
                  <a:gd name="T46" fmla="*/ 6 w 32"/>
                  <a:gd name="T47" fmla="*/ 220 h 1038"/>
                  <a:gd name="T48" fmla="*/ 9 w 32"/>
                  <a:gd name="T49" fmla="*/ 188 h 1038"/>
                  <a:gd name="T50" fmla="*/ 6 w 32"/>
                  <a:gd name="T51" fmla="*/ 154 h 1038"/>
                  <a:gd name="T52" fmla="*/ 9 w 32"/>
                  <a:gd name="T53" fmla="*/ 122 h 1038"/>
                  <a:gd name="T54" fmla="*/ 6 w 32"/>
                  <a:gd name="T55" fmla="*/ 93 h 1038"/>
                  <a:gd name="T56" fmla="*/ 7 w 32"/>
                  <a:gd name="T57" fmla="*/ 55 h 1038"/>
                  <a:gd name="T58" fmla="*/ 11 w 32"/>
                  <a:gd name="T59" fmla="*/ 20 h 1038"/>
                  <a:gd name="T60" fmla="*/ 24 w 32"/>
                  <a:gd name="T61" fmla="*/ 0 h 1038"/>
                  <a:gd name="T62" fmla="*/ 1 w 32"/>
                  <a:gd name="T63" fmla="*/ 23 h 1038"/>
                  <a:gd name="T64" fmla="*/ 1 w 32"/>
                  <a:gd name="T65" fmla="*/ 59 h 1038"/>
                  <a:gd name="T66" fmla="*/ 2 w 32"/>
                  <a:gd name="T67" fmla="*/ 95 h 1038"/>
                  <a:gd name="T68" fmla="*/ 2 w 32"/>
                  <a:gd name="T69" fmla="*/ 127 h 1038"/>
                  <a:gd name="T70" fmla="*/ 2 w 32"/>
                  <a:gd name="T71" fmla="*/ 161 h 1038"/>
                  <a:gd name="T72" fmla="*/ 2 w 32"/>
                  <a:gd name="T73" fmla="*/ 192 h 1038"/>
                  <a:gd name="T74" fmla="*/ 1 w 32"/>
                  <a:gd name="T75" fmla="*/ 226 h 1038"/>
                  <a:gd name="T76" fmla="*/ 3 w 32"/>
                  <a:gd name="T77" fmla="*/ 258 h 1038"/>
                  <a:gd name="T78" fmla="*/ 2 w 32"/>
                  <a:gd name="T79" fmla="*/ 291 h 1038"/>
                  <a:gd name="T80" fmla="*/ 2 w 32"/>
                  <a:gd name="T81" fmla="*/ 324 h 1038"/>
                  <a:gd name="T82" fmla="*/ 1 w 32"/>
                  <a:gd name="T83" fmla="*/ 355 h 1038"/>
                  <a:gd name="T84" fmla="*/ 2 w 32"/>
                  <a:gd name="T85" fmla="*/ 390 h 1038"/>
                  <a:gd name="T86" fmla="*/ 1 w 32"/>
                  <a:gd name="T87" fmla="*/ 425 h 1038"/>
                  <a:gd name="T88" fmla="*/ 5 w 32"/>
                  <a:gd name="T89" fmla="*/ 462 h 1038"/>
                  <a:gd name="T90" fmla="*/ 2 w 32"/>
                  <a:gd name="T91" fmla="*/ 496 h 1038"/>
                  <a:gd name="T92" fmla="*/ 5 w 32"/>
                  <a:gd name="T93" fmla="*/ 527 h 1038"/>
                  <a:gd name="T94" fmla="*/ 1 w 32"/>
                  <a:gd name="T95" fmla="*/ 562 h 1038"/>
                  <a:gd name="T96" fmla="*/ 5 w 32"/>
                  <a:gd name="T97" fmla="*/ 594 h 1038"/>
                  <a:gd name="T98" fmla="*/ 1 w 32"/>
                  <a:gd name="T99" fmla="*/ 625 h 1038"/>
                  <a:gd name="T100" fmla="*/ 3 w 32"/>
                  <a:gd name="T101" fmla="*/ 663 h 1038"/>
                  <a:gd name="T102" fmla="*/ 3 w 32"/>
                  <a:gd name="T103" fmla="*/ 699 h 1038"/>
                  <a:gd name="T104" fmla="*/ 2 w 32"/>
                  <a:gd name="T105" fmla="*/ 735 h 1038"/>
                  <a:gd name="T106" fmla="*/ 2 w 32"/>
                  <a:gd name="T107" fmla="*/ 766 h 1038"/>
                  <a:gd name="T108" fmla="*/ 2 w 32"/>
                  <a:gd name="T109" fmla="*/ 798 h 1038"/>
                  <a:gd name="T110" fmla="*/ 3 w 32"/>
                  <a:gd name="T111" fmla="*/ 831 h 1038"/>
                  <a:gd name="T112" fmla="*/ 1 w 32"/>
                  <a:gd name="T113" fmla="*/ 863 h 1038"/>
                  <a:gd name="T114" fmla="*/ 2 w 32"/>
                  <a:gd name="T115" fmla="*/ 898 h 1038"/>
                  <a:gd name="T116" fmla="*/ 1 w 32"/>
                  <a:gd name="T117" fmla="*/ 931 h 1038"/>
                  <a:gd name="T118" fmla="*/ 3 w 32"/>
                  <a:gd name="T119" fmla="*/ 969 h 1038"/>
                  <a:gd name="T120" fmla="*/ 2 w 32"/>
                  <a:gd name="T121" fmla="*/ 1005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 h="1038">
                    <a:moveTo>
                      <a:pt x="13" y="1035"/>
                    </a:moveTo>
                    <a:cubicBezTo>
                      <a:pt x="7" y="1031"/>
                      <a:pt x="7" y="1031"/>
                      <a:pt x="7" y="1031"/>
                    </a:cubicBezTo>
                    <a:cubicBezTo>
                      <a:pt x="10" y="1030"/>
                      <a:pt x="10" y="1030"/>
                      <a:pt x="10" y="1030"/>
                    </a:cubicBezTo>
                    <a:cubicBezTo>
                      <a:pt x="11" y="1030"/>
                      <a:pt x="11" y="1030"/>
                      <a:pt x="11" y="1029"/>
                    </a:cubicBezTo>
                    <a:cubicBezTo>
                      <a:pt x="11" y="1029"/>
                      <a:pt x="11" y="1028"/>
                      <a:pt x="10" y="1028"/>
                    </a:cubicBezTo>
                    <a:cubicBezTo>
                      <a:pt x="6" y="1025"/>
                      <a:pt x="6" y="1025"/>
                      <a:pt x="6" y="1025"/>
                    </a:cubicBezTo>
                    <a:cubicBezTo>
                      <a:pt x="8" y="1023"/>
                      <a:pt x="8" y="1023"/>
                      <a:pt x="8" y="1023"/>
                    </a:cubicBezTo>
                    <a:cubicBezTo>
                      <a:pt x="9" y="1023"/>
                      <a:pt x="9" y="1022"/>
                      <a:pt x="9" y="1022"/>
                    </a:cubicBezTo>
                    <a:cubicBezTo>
                      <a:pt x="9" y="1021"/>
                      <a:pt x="8" y="1021"/>
                      <a:pt x="8" y="1021"/>
                    </a:cubicBezTo>
                    <a:cubicBezTo>
                      <a:pt x="6" y="1019"/>
                      <a:pt x="6" y="1019"/>
                      <a:pt x="6" y="1019"/>
                    </a:cubicBezTo>
                    <a:cubicBezTo>
                      <a:pt x="9" y="1016"/>
                      <a:pt x="9" y="1016"/>
                      <a:pt x="9" y="1016"/>
                    </a:cubicBezTo>
                    <a:cubicBezTo>
                      <a:pt x="9" y="1016"/>
                      <a:pt x="9" y="1016"/>
                      <a:pt x="9" y="1015"/>
                    </a:cubicBezTo>
                    <a:cubicBezTo>
                      <a:pt x="9" y="1015"/>
                      <a:pt x="9" y="1014"/>
                      <a:pt x="8" y="1014"/>
                    </a:cubicBezTo>
                    <a:cubicBezTo>
                      <a:pt x="5" y="1012"/>
                      <a:pt x="5" y="1012"/>
                      <a:pt x="5" y="1012"/>
                    </a:cubicBezTo>
                    <a:cubicBezTo>
                      <a:pt x="8" y="1010"/>
                      <a:pt x="8" y="1010"/>
                      <a:pt x="8" y="1010"/>
                    </a:cubicBezTo>
                    <a:cubicBezTo>
                      <a:pt x="8" y="1010"/>
                      <a:pt x="9" y="1010"/>
                      <a:pt x="9" y="1009"/>
                    </a:cubicBezTo>
                    <a:cubicBezTo>
                      <a:pt x="9" y="1009"/>
                      <a:pt x="9" y="1008"/>
                      <a:pt x="8" y="1008"/>
                    </a:cubicBezTo>
                    <a:cubicBezTo>
                      <a:pt x="5" y="1006"/>
                      <a:pt x="5" y="1006"/>
                      <a:pt x="5" y="1006"/>
                    </a:cubicBezTo>
                    <a:cubicBezTo>
                      <a:pt x="8" y="1004"/>
                      <a:pt x="8" y="1004"/>
                      <a:pt x="8" y="1004"/>
                    </a:cubicBezTo>
                    <a:cubicBezTo>
                      <a:pt x="8" y="1004"/>
                      <a:pt x="8" y="1003"/>
                      <a:pt x="8" y="1003"/>
                    </a:cubicBezTo>
                    <a:cubicBezTo>
                      <a:pt x="8" y="1002"/>
                      <a:pt x="8" y="1002"/>
                      <a:pt x="8" y="1002"/>
                    </a:cubicBezTo>
                    <a:cubicBezTo>
                      <a:pt x="7" y="1001"/>
                      <a:pt x="7" y="1001"/>
                      <a:pt x="7" y="1001"/>
                    </a:cubicBezTo>
                    <a:cubicBezTo>
                      <a:pt x="9" y="1001"/>
                      <a:pt x="9" y="1001"/>
                      <a:pt x="9" y="1001"/>
                    </a:cubicBezTo>
                    <a:cubicBezTo>
                      <a:pt x="10" y="1001"/>
                      <a:pt x="10" y="1000"/>
                      <a:pt x="10" y="1000"/>
                    </a:cubicBezTo>
                    <a:cubicBezTo>
                      <a:pt x="10" y="999"/>
                      <a:pt x="10" y="998"/>
                      <a:pt x="9" y="998"/>
                    </a:cubicBezTo>
                    <a:cubicBezTo>
                      <a:pt x="6" y="996"/>
                      <a:pt x="6" y="996"/>
                      <a:pt x="6" y="996"/>
                    </a:cubicBezTo>
                    <a:cubicBezTo>
                      <a:pt x="8" y="992"/>
                      <a:pt x="8" y="992"/>
                      <a:pt x="8" y="992"/>
                    </a:cubicBezTo>
                    <a:cubicBezTo>
                      <a:pt x="8" y="991"/>
                      <a:pt x="8" y="991"/>
                      <a:pt x="8" y="991"/>
                    </a:cubicBezTo>
                    <a:cubicBezTo>
                      <a:pt x="8" y="990"/>
                      <a:pt x="8" y="990"/>
                      <a:pt x="8" y="990"/>
                    </a:cubicBezTo>
                    <a:cubicBezTo>
                      <a:pt x="5" y="988"/>
                      <a:pt x="5" y="988"/>
                      <a:pt x="5" y="988"/>
                    </a:cubicBezTo>
                    <a:cubicBezTo>
                      <a:pt x="9" y="986"/>
                      <a:pt x="9" y="986"/>
                      <a:pt x="9" y="986"/>
                    </a:cubicBezTo>
                    <a:cubicBezTo>
                      <a:pt x="9" y="985"/>
                      <a:pt x="9" y="985"/>
                      <a:pt x="9" y="984"/>
                    </a:cubicBezTo>
                    <a:cubicBezTo>
                      <a:pt x="9" y="984"/>
                      <a:pt x="9" y="983"/>
                      <a:pt x="9" y="983"/>
                    </a:cubicBezTo>
                    <a:cubicBezTo>
                      <a:pt x="6" y="982"/>
                      <a:pt x="6" y="982"/>
                      <a:pt x="6" y="982"/>
                    </a:cubicBezTo>
                    <a:cubicBezTo>
                      <a:pt x="9" y="980"/>
                      <a:pt x="9" y="980"/>
                      <a:pt x="9" y="980"/>
                    </a:cubicBezTo>
                    <a:cubicBezTo>
                      <a:pt x="10" y="979"/>
                      <a:pt x="10" y="979"/>
                      <a:pt x="10" y="978"/>
                    </a:cubicBezTo>
                    <a:cubicBezTo>
                      <a:pt x="10" y="978"/>
                      <a:pt x="10" y="977"/>
                      <a:pt x="10" y="977"/>
                    </a:cubicBezTo>
                    <a:cubicBezTo>
                      <a:pt x="6" y="975"/>
                      <a:pt x="6" y="975"/>
                      <a:pt x="6" y="975"/>
                    </a:cubicBezTo>
                    <a:cubicBezTo>
                      <a:pt x="10" y="972"/>
                      <a:pt x="10" y="972"/>
                      <a:pt x="10" y="972"/>
                    </a:cubicBezTo>
                    <a:cubicBezTo>
                      <a:pt x="10" y="972"/>
                      <a:pt x="10" y="972"/>
                      <a:pt x="10" y="971"/>
                    </a:cubicBezTo>
                    <a:cubicBezTo>
                      <a:pt x="10" y="971"/>
                      <a:pt x="10" y="970"/>
                      <a:pt x="10" y="970"/>
                    </a:cubicBezTo>
                    <a:cubicBezTo>
                      <a:pt x="6" y="968"/>
                      <a:pt x="6" y="968"/>
                      <a:pt x="6" y="968"/>
                    </a:cubicBezTo>
                    <a:cubicBezTo>
                      <a:pt x="9" y="965"/>
                      <a:pt x="9" y="965"/>
                      <a:pt x="9" y="965"/>
                    </a:cubicBezTo>
                    <a:cubicBezTo>
                      <a:pt x="9" y="965"/>
                      <a:pt x="9" y="965"/>
                      <a:pt x="9" y="964"/>
                    </a:cubicBezTo>
                    <a:cubicBezTo>
                      <a:pt x="9" y="964"/>
                      <a:pt x="9" y="963"/>
                      <a:pt x="9" y="963"/>
                    </a:cubicBezTo>
                    <a:cubicBezTo>
                      <a:pt x="5" y="961"/>
                      <a:pt x="5" y="961"/>
                      <a:pt x="5" y="961"/>
                    </a:cubicBezTo>
                    <a:cubicBezTo>
                      <a:pt x="8" y="957"/>
                      <a:pt x="8" y="957"/>
                      <a:pt x="8" y="957"/>
                    </a:cubicBezTo>
                    <a:cubicBezTo>
                      <a:pt x="8" y="957"/>
                      <a:pt x="8" y="956"/>
                      <a:pt x="8" y="956"/>
                    </a:cubicBezTo>
                    <a:cubicBezTo>
                      <a:pt x="8" y="956"/>
                      <a:pt x="8" y="955"/>
                      <a:pt x="7" y="955"/>
                    </a:cubicBezTo>
                    <a:cubicBezTo>
                      <a:pt x="6" y="954"/>
                      <a:pt x="6" y="954"/>
                      <a:pt x="6" y="954"/>
                    </a:cubicBezTo>
                    <a:cubicBezTo>
                      <a:pt x="10" y="951"/>
                      <a:pt x="10" y="951"/>
                      <a:pt x="10" y="951"/>
                    </a:cubicBezTo>
                    <a:cubicBezTo>
                      <a:pt x="10" y="951"/>
                      <a:pt x="10" y="950"/>
                      <a:pt x="10" y="950"/>
                    </a:cubicBezTo>
                    <a:cubicBezTo>
                      <a:pt x="10" y="949"/>
                      <a:pt x="10" y="949"/>
                      <a:pt x="10" y="949"/>
                    </a:cubicBezTo>
                    <a:cubicBezTo>
                      <a:pt x="6" y="946"/>
                      <a:pt x="6" y="946"/>
                      <a:pt x="6" y="946"/>
                    </a:cubicBezTo>
                    <a:cubicBezTo>
                      <a:pt x="9" y="945"/>
                      <a:pt x="9" y="945"/>
                      <a:pt x="9" y="945"/>
                    </a:cubicBezTo>
                    <a:cubicBezTo>
                      <a:pt x="10" y="944"/>
                      <a:pt x="10" y="944"/>
                      <a:pt x="10" y="943"/>
                    </a:cubicBezTo>
                    <a:cubicBezTo>
                      <a:pt x="10" y="943"/>
                      <a:pt x="10" y="942"/>
                      <a:pt x="9" y="942"/>
                    </a:cubicBezTo>
                    <a:cubicBezTo>
                      <a:pt x="5" y="940"/>
                      <a:pt x="5" y="940"/>
                      <a:pt x="5" y="940"/>
                    </a:cubicBezTo>
                    <a:cubicBezTo>
                      <a:pt x="9" y="938"/>
                      <a:pt x="9" y="938"/>
                      <a:pt x="9" y="938"/>
                    </a:cubicBezTo>
                    <a:cubicBezTo>
                      <a:pt x="10" y="938"/>
                      <a:pt x="10" y="938"/>
                      <a:pt x="10" y="937"/>
                    </a:cubicBezTo>
                    <a:cubicBezTo>
                      <a:pt x="10" y="936"/>
                      <a:pt x="10" y="936"/>
                      <a:pt x="9" y="936"/>
                    </a:cubicBezTo>
                    <a:cubicBezTo>
                      <a:pt x="5" y="933"/>
                      <a:pt x="5" y="933"/>
                      <a:pt x="5" y="933"/>
                    </a:cubicBezTo>
                    <a:cubicBezTo>
                      <a:pt x="7" y="932"/>
                      <a:pt x="7" y="932"/>
                      <a:pt x="7" y="932"/>
                    </a:cubicBezTo>
                    <a:cubicBezTo>
                      <a:pt x="8" y="932"/>
                      <a:pt x="8" y="932"/>
                      <a:pt x="8" y="931"/>
                    </a:cubicBezTo>
                    <a:cubicBezTo>
                      <a:pt x="8" y="930"/>
                      <a:pt x="8" y="930"/>
                      <a:pt x="7" y="930"/>
                    </a:cubicBezTo>
                    <a:cubicBezTo>
                      <a:pt x="6" y="929"/>
                      <a:pt x="6" y="929"/>
                      <a:pt x="6" y="929"/>
                    </a:cubicBezTo>
                    <a:cubicBezTo>
                      <a:pt x="8" y="927"/>
                      <a:pt x="8" y="927"/>
                      <a:pt x="8" y="927"/>
                    </a:cubicBezTo>
                    <a:cubicBezTo>
                      <a:pt x="9" y="926"/>
                      <a:pt x="9" y="926"/>
                      <a:pt x="9" y="925"/>
                    </a:cubicBezTo>
                    <a:cubicBezTo>
                      <a:pt x="9" y="925"/>
                      <a:pt x="9" y="925"/>
                      <a:pt x="8" y="924"/>
                    </a:cubicBezTo>
                    <a:cubicBezTo>
                      <a:pt x="5" y="922"/>
                      <a:pt x="5" y="922"/>
                      <a:pt x="5" y="922"/>
                    </a:cubicBezTo>
                    <a:cubicBezTo>
                      <a:pt x="7" y="920"/>
                      <a:pt x="7" y="920"/>
                      <a:pt x="7" y="920"/>
                    </a:cubicBezTo>
                    <a:cubicBezTo>
                      <a:pt x="8" y="920"/>
                      <a:pt x="8" y="919"/>
                      <a:pt x="8" y="919"/>
                    </a:cubicBezTo>
                    <a:cubicBezTo>
                      <a:pt x="8" y="918"/>
                      <a:pt x="8" y="918"/>
                      <a:pt x="7" y="918"/>
                    </a:cubicBezTo>
                    <a:cubicBezTo>
                      <a:pt x="5" y="916"/>
                      <a:pt x="5" y="916"/>
                      <a:pt x="5" y="916"/>
                    </a:cubicBezTo>
                    <a:cubicBezTo>
                      <a:pt x="9" y="915"/>
                      <a:pt x="9" y="915"/>
                      <a:pt x="9" y="915"/>
                    </a:cubicBezTo>
                    <a:cubicBezTo>
                      <a:pt x="10" y="914"/>
                      <a:pt x="10" y="914"/>
                      <a:pt x="10" y="913"/>
                    </a:cubicBezTo>
                    <a:cubicBezTo>
                      <a:pt x="10" y="913"/>
                      <a:pt x="10" y="912"/>
                      <a:pt x="10" y="912"/>
                    </a:cubicBezTo>
                    <a:cubicBezTo>
                      <a:pt x="6" y="910"/>
                      <a:pt x="6" y="910"/>
                      <a:pt x="6" y="910"/>
                    </a:cubicBezTo>
                    <a:cubicBezTo>
                      <a:pt x="9" y="907"/>
                      <a:pt x="9" y="907"/>
                      <a:pt x="9" y="907"/>
                    </a:cubicBezTo>
                    <a:cubicBezTo>
                      <a:pt x="9" y="907"/>
                      <a:pt x="9" y="906"/>
                      <a:pt x="9" y="906"/>
                    </a:cubicBezTo>
                    <a:cubicBezTo>
                      <a:pt x="9" y="906"/>
                      <a:pt x="9" y="905"/>
                      <a:pt x="8" y="905"/>
                    </a:cubicBezTo>
                    <a:cubicBezTo>
                      <a:pt x="5" y="903"/>
                      <a:pt x="5" y="903"/>
                      <a:pt x="5" y="903"/>
                    </a:cubicBezTo>
                    <a:cubicBezTo>
                      <a:pt x="8" y="901"/>
                      <a:pt x="8" y="901"/>
                      <a:pt x="8" y="901"/>
                    </a:cubicBezTo>
                    <a:cubicBezTo>
                      <a:pt x="9" y="901"/>
                      <a:pt x="9" y="900"/>
                      <a:pt x="9" y="900"/>
                    </a:cubicBezTo>
                    <a:cubicBezTo>
                      <a:pt x="9" y="899"/>
                      <a:pt x="9" y="899"/>
                      <a:pt x="9" y="899"/>
                    </a:cubicBezTo>
                    <a:cubicBezTo>
                      <a:pt x="5" y="897"/>
                      <a:pt x="5" y="897"/>
                      <a:pt x="5" y="897"/>
                    </a:cubicBezTo>
                    <a:cubicBezTo>
                      <a:pt x="8" y="893"/>
                      <a:pt x="8" y="893"/>
                      <a:pt x="8" y="893"/>
                    </a:cubicBezTo>
                    <a:cubicBezTo>
                      <a:pt x="8" y="893"/>
                      <a:pt x="9" y="893"/>
                      <a:pt x="9" y="892"/>
                    </a:cubicBezTo>
                    <a:cubicBezTo>
                      <a:pt x="8" y="892"/>
                      <a:pt x="8" y="891"/>
                      <a:pt x="8" y="891"/>
                    </a:cubicBezTo>
                    <a:cubicBezTo>
                      <a:pt x="6" y="890"/>
                      <a:pt x="6" y="890"/>
                      <a:pt x="6" y="890"/>
                    </a:cubicBezTo>
                    <a:cubicBezTo>
                      <a:pt x="8" y="889"/>
                      <a:pt x="8" y="889"/>
                      <a:pt x="8" y="889"/>
                    </a:cubicBezTo>
                    <a:cubicBezTo>
                      <a:pt x="9" y="889"/>
                      <a:pt x="9" y="889"/>
                      <a:pt x="10" y="888"/>
                    </a:cubicBezTo>
                    <a:cubicBezTo>
                      <a:pt x="10" y="887"/>
                      <a:pt x="9" y="887"/>
                      <a:pt x="9" y="887"/>
                    </a:cubicBezTo>
                    <a:cubicBezTo>
                      <a:pt x="4" y="884"/>
                      <a:pt x="4" y="884"/>
                      <a:pt x="4" y="884"/>
                    </a:cubicBezTo>
                    <a:cubicBezTo>
                      <a:pt x="7" y="881"/>
                      <a:pt x="7" y="881"/>
                      <a:pt x="7" y="881"/>
                    </a:cubicBezTo>
                    <a:cubicBezTo>
                      <a:pt x="8" y="881"/>
                      <a:pt x="8" y="880"/>
                      <a:pt x="8" y="880"/>
                    </a:cubicBezTo>
                    <a:cubicBezTo>
                      <a:pt x="8" y="879"/>
                      <a:pt x="8" y="879"/>
                      <a:pt x="7" y="879"/>
                    </a:cubicBezTo>
                    <a:cubicBezTo>
                      <a:pt x="6" y="878"/>
                      <a:pt x="6" y="878"/>
                      <a:pt x="6" y="878"/>
                    </a:cubicBezTo>
                    <a:cubicBezTo>
                      <a:pt x="9" y="876"/>
                      <a:pt x="9" y="876"/>
                      <a:pt x="9" y="876"/>
                    </a:cubicBezTo>
                    <a:cubicBezTo>
                      <a:pt x="9" y="875"/>
                      <a:pt x="9" y="875"/>
                      <a:pt x="9" y="875"/>
                    </a:cubicBezTo>
                    <a:cubicBezTo>
                      <a:pt x="9" y="874"/>
                      <a:pt x="9" y="874"/>
                      <a:pt x="8" y="873"/>
                    </a:cubicBezTo>
                    <a:cubicBezTo>
                      <a:pt x="5" y="871"/>
                      <a:pt x="5" y="871"/>
                      <a:pt x="5" y="871"/>
                    </a:cubicBezTo>
                    <a:cubicBezTo>
                      <a:pt x="8" y="868"/>
                      <a:pt x="8" y="868"/>
                      <a:pt x="8" y="868"/>
                    </a:cubicBezTo>
                    <a:cubicBezTo>
                      <a:pt x="8" y="868"/>
                      <a:pt x="8" y="867"/>
                      <a:pt x="8" y="867"/>
                    </a:cubicBezTo>
                    <a:cubicBezTo>
                      <a:pt x="8" y="866"/>
                      <a:pt x="8" y="866"/>
                      <a:pt x="8" y="866"/>
                    </a:cubicBezTo>
                    <a:cubicBezTo>
                      <a:pt x="5" y="864"/>
                      <a:pt x="5" y="864"/>
                      <a:pt x="5" y="864"/>
                    </a:cubicBezTo>
                    <a:cubicBezTo>
                      <a:pt x="8" y="863"/>
                      <a:pt x="8" y="863"/>
                      <a:pt x="8" y="863"/>
                    </a:cubicBezTo>
                    <a:cubicBezTo>
                      <a:pt x="8" y="862"/>
                      <a:pt x="8" y="862"/>
                      <a:pt x="8" y="861"/>
                    </a:cubicBezTo>
                    <a:cubicBezTo>
                      <a:pt x="8" y="861"/>
                      <a:pt x="8" y="860"/>
                      <a:pt x="8" y="860"/>
                    </a:cubicBezTo>
                    <a:cubicBezTo>
                      <a:pt x="5" y="859"/>
                      <a:pt x="5" y="859"/>
                      <a:pt x="5" y="859"/>
                    </a:cubicBezTo>
                    <a:cubicBezTo>
                      <a:pt x="9" y="857"/>
                      <a:pt x="9" y="857"/>
                      <a:pt x="9" y="857"/>
                    </a:cubicBezTo>
                    <a:cubicBezTo>
                      <a:pt x="10" y="857"/>
                      <a:pt x="10" y="856"/>
                      <a:pt x="10" y="856"/>
                    </a:cubicBezTo>
                    <a:cubicBezTo>
                      <a:pt x="10" y="855"/>
                      <a:pt x="10" y="855"/>
                      <a:pt x="9" y="854"/>
                    </a:cubicBezTo>
                    <a:cubicBezTo>
                      <a:pt x="6" y="852"/>
                      <a:pt x="6" y="852"/>
                      <a:pt x="6" y="852"/>
                    </a:cubicBezTo>
                    <a:cubicBezTo>
                      <a:pt x="8" y="851"/>
                      <a:pt x="8" y="851"/>
                      <a:pt x="8" y="851"/>
                    </a:cubicBezTo>
                    <a:cubicBezTo>
                      <a:pt x="9" y="850"/>
                      <a:pt x="9" y="850"/>
                      <a:pt x="9" y="850"/>
                    </a:cubicBezTo>
                    <a:cubicBezTo>
                      <a:pt x="9" y="849"/>
                      <a:pt x="9" y="849"/>
                      <a:pt x="8" y="848"/>
                    </a:cubicBezTo>
                    <a:cubicBezTo>
                      <a:pt x="6" y="847"/>
                      <a:pt x="6" y="847"/>
                      <a:pt x="6" y="847"/>
                    </a:cubicBezTo>
                    <a:cubicBezTo>
                      <a:pt x="8" y="846"/>
                      <a:pt x="8" y="846"/>
                      <a:pt x="8" y="846"/>
                    </a:cubicBezTo>
                    <a:cubicBezTo>
                      <a:pt x="8" y="845"/>
                      <a:pt x="9" y="845"/>
                      <a:pt x="8" y="844"/>
                    </a:cubicBezTo>
                    <a:cubicBezTo>
                      <a:pt x="8" y="844"/>
                      <a:pt x="8" y="844"/>
                      <a:pt x="8" y="843"/>
                    </a:cubicBezTo>
                    <a:cubicBezTo>
                      <a:pt x="5" y="841"/>
                      <a:pt x="5" y="841"/>
                      <a:pt x="5" y="841"/>
                    </a:cubicBezTo>
                    <a:cubicBezTo>
                      <a:pt x="8" y="838"/>
                      <a:pt x="8" y="838"/>
                      <a:pt x="8" y="838"/>
                    </a:cubicBezTo>
                    <a:cubicBezTo>
                      <a:pt x="8" y="837"/>
                      <a:pt x="8" y="837"/>
                      <a:pt x="8" y="837"/>
                    </a:cubicBezTo>
                    <a:cubicBezTo>
                      <a:pt x="8" y="836"/>
                      <a:pt x="8" y="836"/>
                      <a:pt x="8" y="836"/>
                    </a:cubicBezTo>
                    <a:cubicBezTo>
                      <a:pt x="7" y="835"/>
                      <a:pt x="7" y="835"/>
                      <a:pt x="7" y="835"/>
                    </a:cubicBezTo>
                    <a:cubicBezTo>
                      <a:pt x="9" y="834"/>
                      <a:pt x="9" y="834"/>
                      <a:pt x="9" y="834"/>
                    </a:cubicBezTo>
                    <a:cubicBezTo>
                      <a:pt x="10" y="834"/>
                      <a:pt x="10" y="833"/>
                      <a:pt x="10" y="833"/>
                    </a:cubicBezTo>
                    <a:cubicBezTo>
                      <a:pt x="10" y="832"/>
                      <a:pt x="10" y="831"/>
                      <a:pt x="10" y="831"/>
                    </a:cubicBezTo>
                    <a:cubicBezTo>
                      <a:pt x="6" y="829"/>
                      <a:pt x="6" y="829"/>
                      <a:pt x="6" y="829"/>
                    </a:cubicBezTo>
                    <a:cubicBezTo>
                      <a:pt x="10" y="827"/>
                      <a:pt x="10" y="827"/>
                      <a:pt x="10" y="827"/>
                    </a:cubicBezTo>
                    <a:cubicBezTo>
                      <a:pt x="10" y="826"/>
                      <a:pt x="10" y="826"/>
                      <a:pt x="10" y="825"/>
                    </a:cubicBezTo>
                    <a:cubicBezTo>
                      <a:pt x="10" y="825"/>
                      <a:pt x="10" y="824"/>
                      <a:pt x="9" y="824"/>
                    </a:cubicBezTo>
                    <a:cubicBezTo>
                      <a:pt x="5" y="822"/>
                      <a:pt x="5" y="822"/>
                      <a:pt x="5" y="822"/>
                    </a:cubicBezTo>
                    <a:cubicBezTo>
                      <a:pt x="9" y="820"/>
                      <a:pt x="9" y="820"/>
                      <a:pt x="9" y="820"/>
                    </a:cubicBezTo>
                    <a:cubicBezTo>
                      <a:pt x="9" y="820"/>
                      <a:pt x="10" y="819"/>
                      <a:pt x="10" y="819"/>
                    </a:cubicBezTo>
                    <a:cubicBezTo>
                      <a:pt x="10" y="818"/>
                      <a:pt x="9" y="818"/>
                      <a:pt x="9" y="817"/>
                    </a:cubicBezTo>
                    <a:cubicBezTo>
                      <a:pt x="5" y="815"/>
                      <a:pt x="5" y="815"/>
                      <a:pt x="5" y="815"/>
                    </a:cubicBezTo>
                    <a:cubicBezTo>
                      <a:pt x="7" y="814"/>
                      <a:pt x="7" y="814"/>
                      <a:pt x="7" y="814"/>
                    </a:cubicBezTo>
                    <a:cubicBezTo>
                      <a:pt x="8" y="814"/>
                      <a:pt x="8" y="813"/>
                      <a:pt x="8" y="813"/>
                    </a:cubicBezTo>
                    <a:cubicBezTo>
                      <a:pt x="8" y="812"/>
                      <a:pt x="8" y="812"/>
                      <a:pt x="7" y="811"/>
                    </a:cubicBezTo>
                    <a:cubicBezTo>
                      <a:pt x="6" y="811"/>
                      <a:pt x="6" y="811"/>
                      <a:pt x="6" y="811"/>
                    </a:cubicBezTo>
                    <a:cubicBezTo>
                      <a:pt x="9" y="809"/>
                      <a:pt x="9" y="809"/>
                      <a:pt x="9" y="809"/>
                    </a:cubicBezTo>
                    <a:cubicBezTo>
                      <a:pt x="9" y="809"/>
                      <a:pt x="9" y="809"/>
                      <a:pt x="10" y="808"/>
                    </a:cubicBezTo>
                    <a:cubicBezTo>
                      <a:pt x="10" y="808"/>
                      <a:pt x="9" y="807"/>
                      <a:pt x="9" y="807"/>
                    </a:cubicBezTo>
                    <a:cubicBezTo>
                      <a:pt x="6" y="805"/>
                      <a:pt x="6" y="805"/>
                      <a:pt x="6" y="805"/>
                    </a:cubicBezTo>
                    <a:cubicBezTo>
                      <a:pt x="8" y="803"/>
                      <a:pt x="8" y="803"/>
                      <a:pt x="8" y="803"/>
                    </a:cubicBezTo>
                    <a:cubicBezTo>
                      <a:pt x="8" y="803"/>
                      <a:pt x="8" y="803"/>
                      <a:pt x="8" y="802"/>
                    </a:cubicBezTo>
                    <a:cubicBezTo>
                      <a:pt x="8" y="802"/>
                      <a:pt x="8" y="801"/>
                      <a:pt x="8" y="801"/>
                    </a:cubicBezTo>
                    <a:cubicBezTo>
                      <a:pt x="6" y="800"/>
                      <a:pt x="6" y="800"/>
                      <a:pt x="6" y="800"/>
                    </a:cubicBezTo>
                    <a:cubicBezTo>
                      <a:pt x="9" y="799"/>
                      <a:pt x="9" y="799"/>
                      <a:pt x="9" y="799"/>
                    </a:cubicBezTo>
                    <a:cubicBezTo>
                      <a:pt x="9" y="799"/>
                      <a:pt x="10" y="798"/>
                      <a:pt x="10" y="798"/>
                    </a:cubicBezTo>
                    <a:cubicBezTo>
                      <a:pt x="10" y="797"/>
                      <a:pt x="9" y="797"/>
                      <a:pt x="9" y="796"/>
                    </a:cubicBezTo>
                    <a:cubicBezTo>
                      <a:pt x="6" y="795"/>
                      <a:pt x="6" y="795"/>
                      <a:pt x="6" y="795"/>
                    </a:cubicBezTo>
                    <a:cubicBezTo>
                      <a:pt x="10" y="793"/>
                      <a:pt x="10" y="793"/>
                      <a:pt x="10" y="793"/>
                    </a:cubicBezTo>
                    <a:cubicBezTo>
                      <a:pt x="10" y="792"/>
                      <a:pt x="10" y="792"/>
                      <a:pt x="10" y="791"/>
                    </a:cubicBezTo>
                    <a:cubicBezTo>
                      <a:pt x="10" y="791"/>
                      <a:pt x="10" y="790"/>
                      <a:pt x="10" y="790"/>
                    </a:cubicBezTo>
                    <a:cubicBezTo>
                      <a:pt x="6" y="788"/>
                      <a:pt x="6" y="788"/>
                      <a:pt x="6" y="788"/>
                    </a:cubicBezTo>
                    <a:cubicBezTo>
                      <a:pt x="8" y="787"/>
                      <a:pt x="8" y="787"/>
                      <a:pt x="8" y="787"/>
                    </a:cubicBezTo>
                    <a:cubicBezTo>
                      <a:pt x="8" y="787"/>
                      <a:pt x="9" y="786"/>
                      <a:pt x="9" y="786"/>
                    </a:cubicBezTo>
                    <a:cubicBezTo>
                      <a:pt x="9" y="785"/>
                      <a:pt x="8" y="785"/>
                      <a:pt x="8" y="784"/>
                    </a:cubicBezTo>
                    <a:cubicBezTo>
                      <a:pt x="7" y="784"/>
                      <a:pt x="7" y="784"/>
                      <a:pt x="7" y="784"/>
                    </a:cubicBezTo>
                    <a:cubicBezTo>
                      <a:pt x="9" y="782"/>
                      <a:pt x="9" y="782"/>
                      <a:pt x="9" y="782"/>
                    </a:cubicBezTo>
                    <a:cubicBezTo>
                      <a:pt x="9" y="782"/>
                      <a:pt x="9" y="782"/>
                      <a:pt x="10" y="781"/>
                    </a:cubicBezTo>
                    <a:cubicBezTo>
                      <a:pt x="10" y="781"/>
                      <a:pt x="9" y="780"/>
                      <a:pt x="9" y="780"/>
                    </a:cubicBezTo>
                    <a:cubicBezTo>
                      <a:pt x="6" y="778"/>
                      <a:pt x="6" y="778"/>
                      <a:pt x="6" y="778"/>
                    </a:cubicBezTo>
                    <a:cubicBezTo>
                      <a:pt x="8" y="775"/>
                      <a:pt x="8" y="775"/>
                      <a:pt x="8" y="775"/>
                    </a:cubicBezTo>
                    <a:cubicBezTo>
                      <a:pt x="8" y="775"/>
                      <a:pt x="8" y="774"/>
                      <a:pt x="8" y="774"/>
                    </a:cubicBezTo>
                    <a:cubicBezTo>
                      <a:pt x="8" y="773"/>
                      <a:pt x="8" y="773"/>
                      <a:pt x="8" y="773"/>
                    </a:cubicBezTo>
                    <a:cubicBezTo>
                      <a:pt x="5" y="771"/>
                      <a:pt x="5" y="771"/>
                      <a:pt x="5" y="771"/>
                    </a:cubicBezTo>
                    <a:cubicBezTo>
                      <a:pt x="8" y="769"/>
                      <a:pt x="8" y="769"/>
                      <a:pt x="8" y="769"/>
                    </a:cubicBezTo>
                    <a:cubicBezTo>
                      <a:pt x="9" y="769"/>
                      <a:pt x="9" y="768"/>
                      <a:pt x="9" y="768"/>
                    </a:cubicBezTo>
                    <a:cubicBezTo>
                      <a:pt x="9" y="767"/>
                      <a:pt x="9" y="767"/>
                      <a:pt x="8" y="766"/>
                    </a:cubicBezTo>
                    <a:cubicBezTo>
                      <a:pt x="5" y="765"/>
                      <a:pt x="5" y="765"/>
                      <a:pt x="5" y="765"/>
                    </a:cubicBezTo>
                    <a:cubicBezTo>
                      <a:pt x="8" y="763"/>
                      <a:pt x="8" y="763"/>
                      <a:pt x="8" y="763"/>
                    </a:cubicBezTo>
                    <a:cubicBezTo>
                      <a:pt x="8" y="763"/>
                      <a:pt x="8" y="762"/>
                      <a:pt x="8" y="762"/>
                    </a:cubicBezTo>
                    <a:cubicBezTo>
                      <a:pt x="8" y="761"/>
                      <a:pt x="8" y="761"/>
                      <a:pt x="8" y="761"/>
                    </a:cubicBezTo>
                    <a:cubicBezTo>
                      <a:pt x="7" y="760"/>
                      <a:pt x="7" y="760"/>
                      <a:pt x="7" y="760"/>
                    </a:cubicBezTo>
                    <a:cubicBezTo>
                      <a:pt x="9" y="759"/>
                      <a:pt x="9" y="759"/>
                      <a:pt x="9" y="759"/>
                    </a:cubicBezTo>
                    <a:cubicBezTo>
                      <a:pt x="9" y="759"/>
                      <a:pt x="9" y="758"/>
                      <a:pt x="9" y="758"/>
                    </a:cubicBezTo>
                    <a:cubicBezTo>
                      <a:pt x="9" y="757"/>
                      <a:pt x="9" y="757"/>
                      <a:pt x="9" y="756"/>
                    </a:cubicBezTo>
                    <a:cubicBezTo>
                      <a:pt x="5" y="754"/>
                      <a:pt x="5" y="754"/>
                      <a:pt x="5" y="754"/>
                    </a:cubicBezTo>
                    <a:cubicBezTo>
                      <a:pt x="8" y="750"/>
                      <a:pt x="8" y="750"/>
                      <a:pt x="8" y="750"/>
                    </a:cubicBezTo>
                    <a:cubicBezTo>
                      <a:pt x="8" y="750"/>
                      <a:pt x="8" y="749"/>
                      <a:pt x="8" y="749"/>
                    </a:cubicBezTo>
                    <a:cubicBezTo>
                      <a:pt x="8" y="748"/>
                      <a:pt x="8" y="748"/>
                      <a:pt x="7" y="748"/>
                    </a:cubicBezTo>
                    <a:cubicBezTo>
                      <a:pt x="5" y="747"/>
                      <a:pt x="5" y="747"/>
                      <a:pt x="5" y="747"/>
                    </a:cubicBezTo>
                    <a:cubicBezTo>
                      <a:pt x="8" y="745"/>
                      <a:pt x="8" y="745"/>
                      <a:pt x="8" y="745"/>
                    </a:cubicBezTo>
                    <a:cubicBezTo>
                      <a:pt x="8" y="744"/>
                      <a:pt x="9" y="744"/>
                      <a:pt x="9" y="743"/>
                    </a:cubicBezTo>
                    <a:cubicBezTo>
                      <a:pt x="9" y="743"/>
                      <a:pt x="8" y="742"/>
                      <a:pt x="8" y="742"/>
                    </a:cubicBezTo>
                    <a:cubicBezTo>
                      <a:pt x="7" y="741"/>
                      <a:pt x="7" y="741"/>
                      <a:pt x="7" y="741"/>
                    </a:cubicBezTo>
                    <a:cubicBezTo>
                      <a:pt x="9" y="740"/>
                      <a:pt x="9" y="740"/>
                      <a:pt x="9" y="740"/>
                    </a:cubicBezTo>
                    <a:cubicBezTo>
                      <a:pt x="9" y="740"/>
                      <a:pt x="10" y="739"/>
                      <a:pt x="10" y="739"/>
                    </a:cubicBezTo>
                    <a:cubicBezTo>
                      <a:pt x="10" y="738"/>
                      <a:pt x="10" y="738"/>
                      <a:pt x="9" y="738"/>
                    </a:cubicBezTo>
                    <a:cubicBezTo>
                      <a:pt x="5" y="735"/>
                      <a:pt x="5" y="735"/>
                      <a:pt x="5" y="735"/>
                    </a:cubicBezTo>
                    <a:cubicBezTo>
                      <a:pt x="8" y="732"/>
                      <a:pt x="8" y="732"/>
                      <a:pt x="8" y="732"/>
                    </a:cubicBezTo>
                    <a:cubicBezTo>
                      <a:pt x="9" y="731"/>
                      <a:pt x="9" y="731"/>
                      <a:pt x="9" y="731"/>
                    </a:cubicBezTo>
                    <a:cubicBezTo>
                      <a:pt x="9" y="730"/>
                      <a:pt x="8" y="730"/>
                      <a:pt x="8" y="730"/>
                    </a:cubicBezTo>
                    <a:cubicBezTo>
                      <a:pt x="5" y="728"/>
                      <a:pt x="5" y="728"/>
                      <a:pt x="5" y="728"/>
                    </a:cubicBezTo>
                    <a:cubicBezTo>
                      <a:pt x="8" y="726"/>
                      <a:pt x="8" y="726"/>
                      <a:pt x="8" y="726"/>
                    </a:cubicBezTo>
                    <a:cubicBezTo>
                      <a:pt x="9" y="726"/>
                      <a:pt x="9" y="726"/>
                      <a:pt x="9" y="725"/>
                    </a:cubicBezTo>
                    <a:cubicBezTo>
                      <a:pt x="9" y="724"/>
                      <a:pt x="9" y="724"/>
                      <a:pt x="8" y="724"/>
                    </a:cubicBezTo>
                    <a:cubicBezTo>
                      <a:pt x="6" y="722"/>
                      <a:pt x="6" y="722"/>
                      <a:pt x="6" y="722"/>
                    </a:cubicBezTo>
                    <a:cubicBezTo>
                      <a:pt x="8" y="722"/>
                      <a:pt x="8" y="722"/>
                      <a:pt x="8" y="722"/>
                    </a:cubicBezTo>
                    <a:cubicBezTo>
                      <a:pt x="8" y="721"/>
                      <a:pt x="9" y="721"/>
                      <a:pt x="9" y="720"/>
                    </a:cubicBezTo>
                    <a:cubicBezTo>
                      <a:pt x="9" y="720"/>
                      <a:pt x="9" y="719"/>
                      <a:pt x="8" y="719"/>
                    </a:cubicBezTo>
                    <a:cubicBezTo>
                      <a:pt x="5" y="717"/>
                      <a:pt x="5" y="717"/>
                      <a:pt x="5" y="717"/>
                    </a:cubicBezTo>
                    <a:cubicBezTo>
                      <a:pt x="8" y="714"/>
                      <a:pt x="8" y="714"/>
                      <a:pt x="8" y="714"/>
                    </a:cubicBezTo>
                    <a:cubicBezTo>
                      <a:pt x="8" y="714"/>
                      <a:pt x="8" y="713"/>
                      <a:pt x="8" y="713"/>
                    </a:cubicBezTo>
                    <a:cubicBezTo>
                      <a:pt x="8" y="713"/>
                      <a:pt x="8" y="712"/>
                      <a:pt x="8" y="712"/>
                    </a:cubicBezTo>
                    <a:cubicBezTo>
                      <a:pt x="6" y="711"/>
                      <a:pt x="6" y="711"/>
                      <a:pt x="6" y="711"/>
                    </a:cubicBezTo>
                    <a:cubicBezTo>
                      <a:pt x="9" y="707"/>
                      <a:pt x="9" y="707"/>
                      <a:pt x="9" y="707"/>
                    </a:cubicBezTo>
                    <a:cubicBezTo>
                      <a:pt x="9" y="707"/>
                      <a:pt x="9" y="707"/>
                      <a:pt x="9" y="706"/>
                    </a:cubicBezTo>
                    <a:cubicBezTo>
                      <a:pt x="9" y="706"/>
                      <a:pt x="9" y="705"/>
                      <a:pt x="8" y="705"/>
                    </a:cubicBezTo>
                    <a:cubicBezTo>
                      <a:pt x="5" y="703"/>
                      <a:pt x="5" y="703"/>
                      <a:pt x="5" y="703"/>
                    </a:cubicBezTo>
                    <a:cubicBezTo>
                      <a:pt x="8" y="701"/>
                      <a:pt x="8" y="701"/>
                      <a:pt x="8" y="701"/>
                    </a:cubicBezTo>
                    <a:cubicBezTo>
                      <a:pt x="9" y="701"/>
                      <a:pt x="9" y="700"/>
                      <a:pt x="9" y="700"/>
                    </a:cubicBezTo>
                    <a:cubicBezTo>
                      <a:pt x="9" y="699"/>
                      <a:pt x="9" y="699"/>
                      <a:pt x="8" y="698"/>
                    </a:cubicBezTo>
                    <a:cubicBezTo>
                      <a:pt x="7" y="697"/>
                      <a:pt x="7" y="697"/>
                      <a:pt x="7" y="697"/>
                    </a:cubicBezTo>
                    <a:cubicBezTo>
                      <a:pt x="8" y="696"/>
                      <a:pt x="8" y="696"/>
                      <a:pt x="8" y="696"/>
                    </a:cubicBezTo>
                    <a:cubicBezTo>
                      <a:pt x="9" y="696"/>
                      <a:pt x="9" y="695"/>
                      <a:pt x="9" y="695"/>
                    </a:cubicBezTo>
                    <a:cubicBezTo>
                      <a:pt x="9" y="694"/>
                      <a:pt x="9" y="694"/>
                      <a:pt x="8" y="694"/>
                    </a:cubicBezTo>
                    <a:cubicBezTo>
                      <a:pt x="6" y="692"/>
                      <a:pt x="6" y="692"/>
                      <a:pt x="6" y="692"/>
                    </a:cubicBezTo>
                    <a:cubicBezTo>
                      <a:pt x="8" y="689"/>
                      <a:pt x="8" y="689"/>
                      <a:pt x="8" y="689"/>
                    </a:cubicBezTo>
                    <a:cubicBezTo>
                      <a:pt x="9" y="689"/>
                      <a:pt x="9" y="688"/>
                      <a:pt x="9" y="688"/>
                    </a:cubicBezTo>
                    <a:cubicBezTo>
                      <a:pt x="9" y="688"/>
                      <a:pt x="8" y="687"/>
                      <a:pt x="8" y="687"/>
                    </a:cubicBezTo>
                    <a:cubicBezTo>
                      <a:pt x="6" y="686"/>
                      <a:pt x="6" y="686"/>
                      <a:pt x="6" y="686"/>
                    </a:cubicBezTo>
                    <a:cubicBezTo>
                      <a:pt x="9" y="682"/>
                      <a:pt x="9" y="682"/>
                      <a:pt x="9" y="682"/>
                    </a:cubicBezTo>
                    <a:cubicBezTo>
                      <a:pt x="9" y="682"/>
                      <a:pt x="9" y="681"/>
                      <a:pt x="9" y="681"/>
                    </a:cubicBezTo>
                    <a:cubicBezTo>
                      <a:pt x="9" y="680"/>
                      <a:pt x="9" y="680"/>
                      <a:pt x="8" y="680"/>
                    </a:cubicBezTo>
                    <a:cubicBezTo>
                      <a:pt x="6" y="678"/>
                      <a:pt x="6" y="678"/>
                      <a:pt x="6" y="678"/>
                    </a:cubicBezTo>
                    <a:cubicBezTo>
                      <a:pt x="9" y="676"/>
                      <a:pt x="9" y="676"/>
                      <a:pt x="9" y="676"/>
                    </a:cubicBezTo>
                    <a:cubicBezTo>
                      <a:pt x="10" y="676"/>
                      <a:pt x="10" y="675"/>
                      <a:pt x="10" y="675"/>
                    </a:cubicBezTo>
                    <a:cubicBezTo>
                      <a:pt x="10" y="674"/>
                      <a:pt x="10" y="674"/>
                      <a:pt x="9" y="674"/>
                    </a:cubicBezTo>
                    <a:cubicBezTo>
                      <a:pt x="5" y="671"/>
                      <a:pt x="5" y="671"/>
                      <a:pt x="5" y="671"/>
                    </a:cubicBezTo>
                    <a:cubicBezTo>
                      <a:pt x="9" y="668"/>
                      <a:pt x="9" y="668"/>
                      <a:pt x="9" y="668"/>
                    </a:cubicBezTo>
                    <a:cubicBezTo>
                      <a:pt x="9" y="668"/>
                      <a:pt x="9" y="667"/>
                      <a:pt x="9" y="667"/>
                    </a:cubicBezTo>
                    <a:cubicBezTo>
                      <a:pt x="9" y="666"/>
                      <a:pt x="9" y="666"/>
                      <a:pt x="9" y="666"/>
                    </a:cubicBezTo>
                    <a:cubicBezTo>
                      <a:pt x="6" y="664"/>
                      <a:pt x="6" y="664"/>
                      <a:pt x="6" y="664"/>
                    </a:cubicBezTo>
                    <a:cubicBezTo>
                      <a:pt x="8" y="663"/>
                      <a:pt x="8" y="663"/>
                      <a:pt x="8" y="663"/>
                    </a:cubicBezTo>
                    <a:cubicBezTo>
                      <a:pt x="9" y="663"/>
                      <a:pt x="9" y="662"/>
                      <a:pt x="9" y="662"/>
                    </a:cubicBezTo>
                    <a:cubicBezTo>
                      <a:pt x="9" y="661"/>
                      <a:pt x="9" y="661"/>
                      <a:pt x="9" y="660"/>
                    </a:cubicBezTo>
                    <a:cubicBezTo>
                      <a:pt x="6" y="659"/>
                      <a:pt x="6" y="659"/>
                      <a:pt x="6" y="659"/>
                    </a:cubicBezTo>
                    <a:cubicBezTo>
                      <a:pt x="9" y="657"/>
                      <a:pt x="9" y="657"/>
                      <a:pt x="9" y="657"/>
                    </a:cubicBezTo>
                    <a:cubicBezTo>
                      <a:pt x="9" y="657"/>
                      <a:pt x="10" y="657"/>
                      <a:pt x="10" y="656"/>
                    </a:cubicBezTo>
                    <a:cubicBezTo>
                      <a:pt x="10" y="656"/>
                      <a:pt x="10" y="655"/>
                      <a:pt x="9" y="655"/>
                    </a:cubicBezTo>
                    <a:cubicBezTo>
                      <a:pt x="6" y="653"/>
                      <a:pt x="6" y="653"/>
                      <a:pt x="6" y="653"/>
                    </a:cubicBezTo>
                    <a:cubicBezTo>
                      <a:pt x="8" y="652"/>
                      <a:pt x="8" y="652"/>
                      <a:pt x="8" y="652"/>
                    </a:cubicBezTo>
                    <a:cubicBezTo>
                      <a:pt x="9" y="651"/>
                      <a:pt x="9" y="651"/>
                      <a:pt x="9" y="650"/>
                    </a:cubicBezTo>
                    <a:cubicBezTo>
                      <a:pt x="9" y="650"/>
                      <a:pt x="9" y="649"/>
                      <a:pt x="8" y="649"/>
                    </a:cubicBezTo>
                    <a:cubicBezTo>
                      <a:pt x="5" y="647"/>
                      <a:pt x="5" y="647"/>
                      <a:pt x="5" y="647"/>
                    </a:cubicBezTo>
                    <a:cubicBezTo>
                      <a:pt x="8" y="643"/>
                      <a:pt x="8" y="643"/>
                      <a:pt x="8" y="643"/>
                    </a:cubicBezTo>
                    <a:cubicBezTo>
                      <a:pt x="8" y="643"/>
                      <a:pt x="8" y="643"/>
                      <a:pt x="8" y="642"/>
                    </a:cubicBezTo>
                    <a:cubicBezTo>
                      <a:pt x="8" y="642"/>
                      <a:pt x="8" y="641"/>
                      <a:pt x="8" y="641"/>
                    </a:cubicBezTo>
                    <a:cubicBezTo>
                      <a:pt x="6" y="640"/>
                      <a:pt x="6" y="640"/>
                      <a:pt x="6" y="640"/>
                    </a:cubicBezTo>
                    <a:cubicBezTo>
                      <a:pt x="8" y="636"/>
                      <a:pt x="8" y="636"/>
                      <a:pt x="8" y="636"/>
                    </a:cubicBezTo>
                    <a:cubicBezTo>
                      <a:pt x="8" y="635"/>
                      <a:pt x="8" y="634"/>
                      <a:pt x="7" y="634"/>
                    </a:cubicBezTo>
                    <a:cubicBezTo>
                      <a:pt x="6" y="633"/>
                      <a:pt x="6" y="633"/>
                      <a:pt x="6" y="633"/>
                    </a:cubicBezTo>
                    <a:cubicBezTo>
                      <a:pt x="9" y="630"/>
                      <a:pt x="9" y="630"/>
                      <a:pt x="9" y="630"/>
                    </a:cubicBezTo>
                    <a:cubicBezTo>
                      <a:pt x="10" y="629"/>
                      <a:pt x="10" y="629"/>
                      <a:pt x="10" y="628"/>
                    </a:cubicBezTo>
                    <a:cubicBezTo>
                      <a:pt x="10" y="628"/>
                      <a:pt x="9" y="628"/>
                      <a:pt x="9" y="627"/>
                    </a:cubicBezTo>
                    <a:cubicBezTo>
                      <a:pt x="5" y="625"/>
                      <a:pt x="5" y="625"/>
                      <a:pt x="5" y="625"/>
                    </a:cubicBezTo>
                    <a:cubicBezTo>
                      <a:pt x="9" y="623"/>
                      <a:pt x="9" y="623"/>
                      <a:pt x="9" y="623"/>
                    </a:cubicBezTo>
                    <a:cubicBezTo>
                      <a:pt x="10" y="623"/>
                      <a:pt x="10" y="622"/>
                      <a:pt x="10" y="622"/>
                    </a:cubicBezTo>
                    <a:cubicBezTo>
                      <a:pt x="10" y="621"/>
                      <a:pt x="10" y="621"/>
                      <a:pt x="10" y="620"/>
                    </a:cubicBezTo>
                    <a:cubicBezTo>
                      <a:pt x="7" y="618"/>
                      <a:pt x="7" y="618"/>
                      <a:pt x="7" y="618"/>
                    </a:cubicBezTo>
                    <a:cubicBezTo>
                      <a:pt x="9" y="617"/>
                      <a:pt x="9" y="617"/>
                      <a:pt x="9" y="617"/>
                    </a:cubicBezTo>
                    <a:cubicBezTo>
                      <a:pt x="9" y="617"/>
                      <a:pt x="9" y="616"/>
                      <a:pt x="9" y="616"/>
                    </a:cubicBezTo>
                    <a:cubicBezTo>
                      <a:pt x="9" y="615"/>
                      <a:pt x="9" y="615"/>
                      <a:pt x="9" y="614"/>
                    </a:cubicBezTo>
                    <a:cubicBezTo>
                      <a:pt x="6" y="613"/>
                      <a:pt x="6" y="613"/>
                      <a:pt x="6" y="613"/>
                    </a:cubicBezTo>
                    <a:cubicBezTo>
                      <a:pt x="9" y="612"/>
                      <a:pt x="9" y="612"/>
                      <a:pt x="9" y="612"/>
                    </a:cubicBezTo>
                    <a:cubicBezTo>
                      <a:pt x="10" y="612"/>
                      <a:pt x="10" y="611"/>
                      <a:pt x="10" y="611"/>
                    </a:cubicBezTo>
                    <a:cubicBezTo>
                      <a:pt x="10" y="610"/>
                      <a:pt x="10" y="609"/>
                      <a:pt x="10" y="609"/>
                    </a:cubicBezTo>
                    <a:cubicBezTo>
                      <a:pt x="7" y="607"/>
                      <a:pt x="7" y="607"/>
                      <a:pt x="7" y="607"/>
                    </a:cubicBezTo>
                    <a:cubicBezTo>
                      <a:pt x="9" y="607"/>
                      <a:pt x="9" y="607"/>
                      <a:pt x="9" y="607"/>
                    </a:cubicBezTo>
                    <a:cubicBezTo>
                      <a:pt x="9" y="607"/>
                      <a:pt x="10" y="607"/>
                      <a:pt x="10" y="606"/>
                    </a:cubicBezTo>
                    <a:cubicBezTo>
                      <a:pt x="10" y="605"/>
                      <a:pt x="10" y="605"/>
                      <a:pt x="9" y="604"/>
                    </a:cubicBezTo>
                    <a:cubicBezTo>
                      <a:pt x="6" y="602"/>
                      <a:pt x="6" y="602"/>
                      <a:pt x="6" y="602"/>
                    </a:cubicBezTo>
                    <a:cubicBezTo>
                      <a:pt x="9" y="602"/>
                      <a:pt x="9" y="602"/>
                      <a:pt x="9" y="602"/>
                    </a:cubicBezTo>
                    <a:cubicBezTo>
                      <a:pt x="9" y="602"/>
                      <a:pt x="10" y="601"/>
                      <a:pt x="10" y="601"/>
                    </a:cubicBezTo>
                    <a:cubicBezTo>
                      <a:pt x="10" y="600"/>
                      <a:pt x="10" y="600"/>
                      <a:pt x="9" y="599"/>
                    </a:cubicBezTo>
                    <a:cubicBezTo>
                      <a:pt x="6" y="597"/>
                      <a:pt x="6" y="597"/>
                      <a:pt x="6" y="597"/>
                    </a:cubicBezTo>
                    <a:cubicBezTo>
                      <a:pt x="9" y="595"/>
                      <a:pt x="9" y="595"/>
                      <a:pt x="9" y="595"/>
                    </a:cubicBezTo>
                    <a:cubicBezTo>
                      <a:pt x="9" y="595"/>
                      <a:pt x="9" y="594"/>
                      <a:pt x="9" y="594"/>
                    </a:cubicBezTo>
                    <a:cubicBezTo>
                      <a:pt x="9" y="593"/>
                      <a:pt x="9" y="593"/>
                      <a:pt x="8" y="593"/>
                    </a:cubicBezTo>
                    <a:cubicBezTo>
                      <a:pt x="6" y="591"/>
                      <a:pt x="6" y="591"/>
                      <a:pt x="6" y="591"/>
                    </a:cubicBezTo>
                    <a:cubicBezTo>
                      <a:pt x="8" y="590"/>
                      <a:pt x="8" y="590"/>
                      <a:pt x="8" y="590"/>
                    </a:cubicBezTo>
                    <a:cubicBezTo>
                      <a:pt x="8" y="590"/>
                      <a:pt x="9" y="589"/>
                      <a:pt x="9" y="589"/>
                    </a:cubicBezTo>
                    <a:cubicBezTo>
                      <a:pt x="9" y="588"/>
                      <a:pt x="8" y="588"/>
                      <a:pt x="8" y="587"/>
                    </a:cubicBezTo>
                    <a:cubicBezTo>
                      <a:pt x="6" y="586"/>
                      <a:pt x="6" y="586"/>
                      <a:pt x="6" y="586"/>
                    </a:cubicBezTo>
                    <a:cubicBezTo>
                      <a:pt x="10" y="584"/>
                      <a:pt x="10" y="584"/>
                      <a:pt x="10" y="584"/>
                    </a:cubicBezTo>
                    <a:cubicBezTo>
                      <a:pt x="10" y="584"/>
                      <a:pt x="10" y="583"/>
                      <a:pt x="10" y="583"/>
                    </a:cubicBezTo>
                    <a:cubicBezTo>
                      <a:pt x="10" y="582"/>
                      <a:pt x="10" y="582"/>
                      <a:pt x="10" y="582"/>
                    </a:cubicBezTo>
                    <a:cubicBezTo>
                      <a:pt x="6" y="579"/>
                      <a:pt x="6" y="579"/>
                      <a:pt x="6" y="579"/>
                    </a:cubicBezTo>
                    <a:cubicBezTo>
                      <a:pt x="8" y="577"/>
                      <a:pt x="8" y="577"/>
                      <a:pt x="8" y="577"/>
                    </a:cubicBezTo>
                    <a:cubicBezTo>
                      <a:pt x="8" y="577"/>
                      <a:pt x="8" y="576"/>
                      <a:pt x="8" y="576"/>
                    </a:cubicBezTo>
                    <a:cubicBezTo>
                      <a:pt x="8" y="575"/>
                      <a:pt x="8" y="575"/>
                      <a:pt x="8" y="574"/>
                    </a:cubicBezTo>
                    <a:cubicBezTo>
                      <a:pt x="6" y="573"/>
                      <a:pt x="6" y="573"/>
                      <a:pt x="6" y="573"/>
                    </a:cubicBezTo>
                    <a:cubicBezTo>
                      <a:pt x="8" y="572"/>
                      <a:pt x="8" y="572"/>
                      <a:pt x="8" y="572"/>
                    </a:cubicBezTo>
                    <a:cubicBezTo>
                      <a:pt x="9" y="572"/>
                      <a:pt x="9" y="571"/>
                      <a:pt x="9" y="571"/>
                    </a:cubicBezTo>
                    <a:cubicBezTo>
                      <a:pt x="9" y="570"/>
                      <a:pt x="9" y="570"/>
                      <a:pt x="8" y="569"/>
                    </a:cubicBezTo>
                    <a:cubicBezTo>
                      <a:pt x="6" y="568"/>
                      <a:pt x="6" y="568"/>
                      <a:pt x="6" y="568"/>
                    </a:cubicBezTo>
                    <a:cubicBezTo>
                      <a:pt x="9" y="566"/>
                      <a:pt x="9" y="566"/>
                      <a:pt x="9" y="566"/>
                    </a:cubicBezTo>
                    <a:cubicBezTo>
                      <a:pt x="10" y="566"/>
                      <a:pt x="10" y="566"/>
                      <a:pt x="10" y="565"/>
                    </a:cubicBezTo>
                    <a:cubicBezTo>
                      <a:pt x="10" y="565"/>
                      <a:pt x="9" y="564"/>
                      <a:pt x="9" y="564"/>
                    </a:cubicBezTo>
                    <a:cubicBezTo>
                      <a:pt x="5" y="561"/>
                      <a:pt x="5" y="561"/>
                      <a:pt x="5" y="561"/>
                    </a:cubicBezTo>
                    <a:cubicBezTo>
                      <a:pt x="8" y="558"/>
                      <a:pt x="8" y="558"/>
                      <a:pt x="8" y="558"/>
                    </a:cubicBezTo>
                    <a:cubicBezTo>
                      <a:pt x="8" y="558"/>
                      <a:pt x="8" y="557"/>
                      <a:pt x="8" y="557"/>
                    </a:cubicBezTo>
                    <a:cubicBezTo>
                      <a:pt x="8" y="556"/>
                      <a:pt x="8" y="556"/>
                      <a:pt x="7" y="556"/>
                    </a:cubicBezTo>
                    <a:cubicBezTo>
                      <a:pt x="6" y="555"/>
                      <a:pt x="6" y="555"/>
                      <a:pt x="6" y="555"/>
                    </a:cubicBezTo>
                    <a:cubicBezTo>
                      <a:pt x="9" y="553"/>
                      <a:pt x="9" y="553"/>
                      <a:pt x="9" y="553"/>
                    </a:cubicBezTo>
                    <a:cubicBezTo>
                      <a:pt x="9" y="552"/>
                      <a:pt x="10" y="552"/>
                      <a:pt x="10" y="552"/>
                    </a:cubicBezTo>
                    <a:cubicBezTo>
                      <a:pt x="10" y="551"/>
                      <a:pt x="9" y="551"/>
                      <a:pt x="9" y="550"/>
                    </a:cubicBezTo>
                    <a:cubicBezTo>
                      <a:pt x="6" y="549"/>
                      <a:pt x="6" y="549"/>
                      <a:pt x="6" y="549"/>
                    </a:cubicBezTo>
                    <a:cubicBezTo>
                      <a:pt x="8" y="545"/>
                      <a:pt x="8" y="545"/>
                      <a:pt x="8" y="545"/>
                    </a:cubicBezTo>
                    <a:cubicBezTo>
                      <a:pt x="9" y="545"/>
                      <a:pt x="9" y="544"/>
                      <a:pt x="9" y="544"/>
                    </a:cubicBezTo>
                    <a:cubicBezTo>
                      <a:pt x="8" y="544"/>
                      <a:pt x="8" y="543"/>
                      <a:pt x="8" y="543"/>
                    </a:cubicBezTo>
                    <a:cubicBezTo>
                      <a:pt x="6" y="542"/>
                      <a:pt x="6" y="542"/>
                      <a:pt x="6" y="542"/>
                    </a:cubicBezTo>
                    <a:cubicBezTo>
                      <a:pt x="8" y="539"/>
                      <a:pt x="8" y="539"/>
                      <a:pt x="8" y="539"/>
                    </a:cubicBezTo>
                    <a:cubicBezTo>
                      <a:pt x="8" y="539"/>
                      <a:pt x="9" y="539"/>
                      <a:pt x="8" y="538"/>
                    </a:cubicBezTo>
                    <a:cubicBezTo>
                      <a:pt x="8" y="538"/>
                      <a:pt x="8" y="537"/>
                      <a:pt x="8" y="537"/>
                    </a:cubicBezTo>
                    <a:cubicBezTo>
                      <a:pt x="7" y="537"/>
                      <a:pt x="7" y="537"/>
                      <a:pt x="7" y="537"/>
                    </a:cubicBezTo>
                    <a:cubicBezTo>
                      <a:pt x="9" y="536"/>
                      <a:pt x="9" y="536"/>
                      <a:pt x="9" y="536"/>
                    </a:cubicBezTo>
                    <a:cubicBezTo>
                      <a:pt x="10" y="536"/>
                      <a:pt x="10" y="535"/>
                      <a:pt x="10" y="535"/>
                    </a:cubicBezTo>
                    <a:cubicBezTo>
                      <a:pt x="10" y="534"/>
                      <a:pt x="10" y="534"/>
                      <a:pt x="9" y="533"/>
                    </a:cubicBezTo>
                    <a:cubicBezTo>
                      <a:pt x="5" y="531"/>
                      <a:pt x="5" y="531"/>
                      <a:pt x="5" y="531"/>
                    </a:cubicBezTo>
                    <a:cubicBezTo>
                      <a:pt x="8" y="527"/>
                      <a:pt x="8" y="527"/>
                      <a:pt x="8" y="527"/>
                    </a:cubicBezTo>
                    <a:cubicBezTo>
                      <a:pt x="8" y="527"/>
                      <a:pt x="8" y="527"/>
                      <a:pt x="8" y="526"/>
                    </a:cubicBezTo>
                    <a:cubicBezTo>
                      <a:pt x="8" y="526"/>
                      <a:pt x="8" y="525"/>
                      <a:pt x="8" y="525"/>
                    </a:cubicBezTo>
                    <a:cubicBezTo>
                      <a:pt x="4" y="523"/>
                      <a:pt x="4" y="523"/>
                      <a:pt x="4" y="523"/>
                    </a:cubicBezTo>
                    <a:cubicBezTo>
                      <a:pt x="8" y="521"/>
                      <a:pt x="8" y="521"/>
                      <a:pt x="8" y="521"/>
                    </a:cubicBezTo>
                    <a:cubicBezTo>
                      <a:pt x="8" y="521"/>
                      <a:pt x="9" y="520"/>
                      <a:pt x="9" y="520"/>
                    </a:cubicBezTo>
                    <a:cubicBezTo>
                      <a:pt x="9" y="519"/>
                      <a:pt x="8" y="519"/>
                      <a:pt x="8" y="519"/>
                    </a:cubicBezTo>
                    <a:cubicBezTo>
                      <a:pt x="6" y="517"/>
                      <a:pt x="6" y="517"/>
                      <a:pt x="6" y="517"/>
                    </a:cubicBezTo>
                    <a:cubicBezTo>
                      <a:pt x="8" y="516"/>
                      <a:pt x="8" y="516"/>
                      <a:pt x="8" y="516"/>
                    </a:cubicBezTo>
                    <a:cubicBezTo>
                      <a:pt x="9" y="516"/>
                      <a:pt x="9" y="516"/>
                      <a:pt x="9" y="515"/>
                    </a:cubicBezTo>
                    <a:cubicBezTo>
                      <a:pt x="9" y="514"/>
                      <a:pt x="9" y="514"/>
                      <a:pt x="9" y="514"/>
                    </a:cubicBezTo>
                    <a:cubicBezTo>
                      <a:pt x="6" y="512"/>
                      <a:pt x="6" y="512"/>
                      <a:pt x="6" y="512"/>
                    </a:cubicBezTo>
                    <a:cubicBezTo>
                      <a:pt x="9" y="512"/>
                      <a:pt x="9" y="512"/>
                      <a:pt x="9" y="512"/>
                    </a:cubicBezTo>
                    <a:cubicBezTo>
                      <a:pt x="10" y="512"/>
                      <a:pt x="10" y="511"/>
                      <a:pt x="10" y="511"/>
                    </a:cubicBezTo>
                    <a:cubicBezTo>
                      <a:pt x="10" y="510"/>
                      <a:pt x="10" y="509"/>
                      <a:pt x="9" y="509"/>
                    </a:cubicBezTo>
                    <a:cubicBezTo>
                      <a:pt x="6" y="507"/>
                      <a:pt x="6" y="507"/>
                      <a:pt x="6" y="507"/>
                    </a:cubicBezTo>
                    <a:cubicBezTo>
                      <a:pt x="8" y="505"/>
                      <a:pt x="8" y="505"/>
                      <a:pt x="8" y="505"/>
                    </a:cubicBezTo>
                    <a:cubicBezTo>
                      <a:pt x="8" y="505"/>
                      <a:pt x="8" y="504"/>
                      <a:pt x="8" y="504"/>
                    </a:cubicBezTo>
                    <a:cubicBezTo>
                      <a:pt x="8" y="503"/>
                      <a:pt x="8" y="503"/>
                      <a:pt x="8" y="503"/>
                    </a:cubicBezTo>
                    <a:cubicBezTo>
                      <a:pt x="6" y="502"/>
                      <a:pt x="6" y="502"/>
                      <a:pt x="6" y="502"/>
                    </a:cubicBezTo>
                    <a:cubicBezTo>
                      <a:pt x="8" y="500"/>
                      <a:pt x="8" y="500"/>
                      <a:pt x="8" y="500"/>
                    </a:cubicBezTo>
                    <a:cubicBezTo>
                      <a:pt x="8" y="500"/>
                      <a:pt x="9" y="499"/>
                      <a:pt x="8" y="499"/>
                    </a:cubicBezTo>
                    <a:cubicBezTo>
                      <a:pt x="8" y="498"/>
                      <a:pt x="8" y="498"/>
                      <a:pt x="8" y="498"/>
                    </a:cubicBezTo>
                    <a:cubicBezTo>
                      <a:pt x="7" y="497"/>
                      <a:pt x="7" y="497"/>
                      <a:pt x="7" y="497"/>
                    </a:cubicBezTo>
                    <a:cubicBezTo>
                      <a:pt x="9" y="497"/>
                      <a:pt x="9" y="497"/>
                      <a:pt x="9" y="497"/>
                    </a:cubicBezTo>
                    <a:cubicBezTo>
                      <a:pt x="10" y="497"/>
                      <a:pt x="10" y="496"/>
                      <a:pt x="10" y="495"/>
                    </a:cubicBezTo>
                    <a:cubicBezTo>
                      <a:pt x="10" y="495"/>
                      <a:pt x="10" y="494"/>
                      <a:pt x="10" y="494"/>
                    </a:cubicBezTo>
                    <a:cubicBezTo>
                      <a:pt x="5" y="491"/>
                      <a:pt x="5" y="491"/>
                      <a:pt x="5" y="491"/>
                    </a:cubicBezTo>
                    <a:cubicBezTo>
                      <a:pt x="9" y="490"/>
                      <a:pt x="9" y="490"/>
                      <a:pt x="9" y="490"/>
                    </a:cubicBezTo>
                    <a:cubicBezTo>
                      <a:pt x="9" y="490"/>
                      <a:pt x="9" y="490"/>
                      <a:pt x="10" y="489"/>
                    </a:cubicBezTo>
                    <a:cubicBezTo>
                      <a:pt x="10" y="488"/>
                      <a:pt x="9" y="488"/>
                      <a:pt x="9" y="488"/>
                    </a:cubicBezTo>
                    <a:cubicBezTo>
                      <a:pt x="4" y="485"/>
                      <a:pt x="4" y="485"/>
                      <a:pt x="4" y="485"/>
                    </a:cubicBezTo>
                    <a:cubicBezTo>
                      <a:pt x="8" y="482"/>
                      <a:pt x="8" y="482"/>
                      <a:pt x="8" y="482"/>
                    </a:cubicBezTo>
                    <a:cubicBezTo>
                      <a:pt x="8" y="482"/>
                      <a:pt x="9" y="481"/>
                      <a:pt x="8" y="481"/>
                    </a:cubicBezTo>
                    <a:cubicBezTo>
                      <a:pt x="8" y="480"/>
                      <a:pt x="8" y="480"/>
                      <a:pt x="8" y="480"/>
                    </a:cubicBezTo>
                    <a:cubicBezTo>
                      <a:pt x="6" y="479"/>
                      <a:pt x="6" y="479"/>
                      <a:pt x="6" y="479"/>
                    </a:cubicBezTo>
                    <a:cubicBezTo>
                      <a:pt x="9" y="476"/>
                      <a:pt x="9" y="476"/>
                      <a:pt x="9" y="476"/>
                    </a:cubicBezTo>
                    <a:cubicBezTo>
                      <a:pt x="10" y="475"/>
                      <a:pt x="10" y="475"/>
                      <a:pt x="10" y="474"/>
                    </a:cubicBezTo>
                    <a:cubicBezTo>
                      <a:pt x="10" y="474"/>
                      <a:pt x="9" y="473"/>
                      <a:pt x="9" y="473"/>
                    </a:cubicBezTo>
                    <a:cubicBezTo>
                      <a:pt x="6" y="472"/>
                      <a:pt x="6" y="472"/>
                      <a:pt x="6" y="472"/>
                    </a:cubicBezTo>
                    <a:cubicBezTo>
                      <a:pt x="9" y="469"/>
                      <a:pt x="9" y="469"/>
                      <a:pt x="9" y="469"/>
                    </a:cubicBezTo>
                    <a:cubicBezTo>
                      <a:pt x="10" y="469"/>
                      <a:pt x="10" y="468"/>
                      <a:pt x="10" y="468"/>
                    </a:cubicBezTo>
                    <a:cubicBezTo>
                      <a:pt x="10" y="467"/>
                      <a:pt x="10" y="467"/>
                      <a:pt x="9" y="466"/>
                    </a:cubicBezTo>
                    <a:cubicBezTo>
                      <a:pt x="6" y="465"/>
                      <a:pt x="6" y="465"/>
                      <a:pt x="6" y="465"/>
                    </a:cubicBezTo>
                    <a:cubicBezTo>
                      <a:pt x="9" y="464"/>
                      <a:pt x="9" y="464"/>
                      <a:pt x="9" y="464"/>
                    </a:cubicBezTo>
                    <a:cubicBezTo>
                      <a:pt x="9" y="464"/>
                      <a:pt x="10" y="463"/>
                      <a:pt x="10" y="463"/>
                    </a:cubicBezTo>
                    <a:cubicBezTo>
                      <a:pt x="10" y="462"/>
                      <a:pt x="10" y="462"/>
                      <a:pt x="9" y="461"/>
                    </a:cubicBezTo>
                    <a:cubicBezTo>
                      <a:pt x="6" y="459"/>
                      <a:pt x="6" y="459"/>
                      <a:pt x="6" y="459"/>
                    </a:cubicBezTo>
                    <a:cubicBezTo>
                      <a:pt x="8" y="456"/>
                      <a:pt x="8" y="456"/>
                      <a:pt x="8" y="456"/>
                    </a:cubicBezTo>
                    <a:cubicBezTo>
                      <a:pt x="8" y="455"/>
                      <a:pt x="8" y="454"/>
                      <a:pt x="7" y="454"/>
                    </a:cubicBezTo>
                    <a:cubicBezTo>
                      <a:pt x="5" y="453"/>
                      <a:pt x="5" y="453"/>
                      <a:pt x="5" y="453"/>
                    </a:cubicBezTo>
                    <a:cubicBezTo>
                      <a:pt x="8" y="449"/>
                      <a:pt x="8" y="449"/>
                      <a:pt x="8" y="449"/>
                    </a:cubicBezTo>
                    <a:cubicBezTo>
                      <a:pt x="8" y="449"/>
                      <a:pt x="8" y="448"/>
                      <a:pt x="8" y="448"/>
                    </a:cubicBezTo>
                    <a:cubicBezTo>
                      <a:pt x="8" y="448"/>
                      <a:pt x="8" y="447"/>
                      <a:pt x="8" y="447"/>
                    </a:cubicBezTo>
                    <a:cubicBezTo>
                      <a:pt x="6" y="446"/>
                      <a:pt x="6" y="446"/>
                      <a:pt x="6" y="446"/>
                    </a:cubicBezTo>
                    <a:cubicBezTo>
                      <a:pt x="8" y="442"/>
                      <a:pt x="8" y="442"/>
                      <a:pt x="8" y="442"/>
                    </a:cubicBezTo>
                    <a:cubicBezTo>
                      <a:pt x="8" y="442"/>
                      <a:pt x="8" y="442"/>
                      <a:pt x="8" y="441"/>
                    </a:cubicBezTo>
                    <a:cubicBezTo>
                      <a:pt x="8" y="441"/>
                      <a:pt x="8" y="440"/>
                      <a:pt x="8" y="440"/>
                    </a:cubicBezTo>
                    <a:cubicBezTo>
                      <a:pt x="5" y="439"/>
                      <a:pt x="5" y="439"/>
                      <a:pt x="5" y="439"/>
                    </a:cubicBezTo>
                    <a:cubicBezTo>
                      <a:pt x="8" y="436"/>
                      <a:pt x="8" y="436"/>
                      <a:pt x="8" y="436"/>
                    </a:cubicBezTo>
                    <a:cubicBezTo>
                      <a:pt x="8" y="436"/>
                      <a:pt x="9" y="435"/>
                      <a:pt x="9" y="435"/>
                    </a:cubicBezTo>
                    <a:cubicBezTo>
                      <a:pt x="9" y="434"/>
                      <a:pt x="8" y="434"/>
                      <a:pt x="8" y="434"/>
                    </a:cubicBezTo>
                    <a:cubicBezTo>
                      <a:pt x="5" y="432"/>
                      <a:pt x="5" y="432"/>
                      <a:pt x="5" y="432"/>
                    </a:cubicBezTo>
                    <a:cubicBezTo>
                      <a:pt x="8" y="431"/>
                      <a:pt x="8" y="431"/>
                      <a:pt x="8" y="431"/>
                    </a:cubicBezTo>
                    <a:cubicBezTo>
                      <a:pt x="8" y="430"/>
                      <a:pt x="8" y="430"/>
                      <a:pt x="8" y="429"/>
                    </a:cubicBezTo>
                    <a:cubicBezTo>
                      <a:pt x="8" y="429"/>
                      <a:pt x="8" y="428"/>
                      <a:pt x="8" y="428"/>
                    </a:cubicBezTo>
                    <a:cubicBezTo>
                      <a:pt x="5" y="426"/>
                      <a:pt x="5" y="426"/>
                      <a:pt x="5" y="426"/>
                    </a:cubicBezTo>
                    <a:cubicBezTo>
                      <a:pt x="9" y="424"/>
                      <a:pt x="9" y="424"/>
                      <a:pt x="9" y="424"/>
                    </a:cubicBezTo>
                    <a:cubicBezTo>
                      <a:pt x="9" y="424"/>
                      <a:pt x="9" y="424"/>
                      <a:pt x="9" y="423"/>
                    </a:cubicBezTo>
                    <a:cubicBezTo>
                      <a:pt x="9" y="423"/>
                      <a:pt x="9" y="422"/>
                      <a:pt x="9" y="422"/>
                    </a:cubicBezTo>
                    <a:cubicBezTo>
                      <a:pt x="6" y="420"/>
                      <a:pt x="6" y="420"/>
                      <a:pt x="6" y="420"/>
                    </a:cubicBezTo>
                    <a:cubicBezTo>
                      <a:pt x="9" y="419"/>
                      <a:pt x="9" y="419"/>
                      <a:pt x="9" y="419"/>
                    </a:cubicBezTo>
                    <a:cubicBezTo>
                      <a:pt x="9" y="419"/>
                      <a:pt x="10" y="419"/>
                      <a:pt x="10" y="418"/>
                    </a:cubicBezTo>
                    <a:cubicBezTo>
                      <a:pt x="10" y="418"/>
                      <a:pt x="10" y="417"/>
                      <a:pt x="9" y="417"/>
                    </a:cubicBezTo>
                    <a:cubicBezTo>
                      <a:pt x="5" y="414"/>
                      <a:pt x="5" y="414"/>
                      <a:pt x="5" y="414"/>
                    </a:cubicBezTo>
                    <a:cubicBezTo>
                      <a:pt x="8" y="411"/>
                      <a:pt x="8" y="411"/>
                      <a:pt x="8" y="411"/>
                    </a:cubicBezTo>
                    <a:cubicBezTo>
                      <a:pt x="8" y="411"/>
                      <a:pt x="8" y="410"/>
                      <a:pt x="8" y="410"/>
                    </a:cubicBezTo>
                    <a:cubicBezTo>
                      <a:pt x="8" y="409"/>
                      <a:pt x="8" y="409"/>
                      <a:pt x="7" y="409"/>
                    </a:cubicBezTo>
                    <a:cubicBezTo>
                      <a:pt x="6" y="408"/>
                      <a:pt x="6" y="408"/>
                      <a:pt x="6" y="408"/>
                    </a:cubicBezTo>
                    <a:cubicBezTo>
                      <a:pt x="9" y="405"/>
                      <a:pt x="9" y="405"/>
                      <a:pt x="9" y="405"/>
                    </a:cubicBezTo>
                    <a:cubicBezTo>
                      <a:pt x="9" y="405"/>
                      <a:pt x="9" y="405"/>
                      <a:pt x="9" y="404"/>
                    </a:cubicBezTo>
                    <a:cubicBezTo>
                      <a:pt x="9" y="404"/>
                      <a:pt x="9" y="403"/>
                      <a:pt x="9" y="403"/>
                    </a:cubicBezTo>
                    <a:cubicBezTo>
                      <a:pt x="7" y="402"/>
                      <a:pt x="7" y="402"/>
                      <a:pt x="7" y="402"/>
                    </a:cubicBezTo>
                    <a:cubicBezTo>
                      <a:pt x="9" y="401"/>
                      <a:pt x="9" y="401"/>
                      <a:pt x="9" y="401"/>
                    </a:cubicBezTo>
                    <a:cubicBezTo>
                      <a:pt x="9" y="400"/>
                      <a:pt x="10" y="400"/>
                      <a:pt x="10" y="399"/>
                    </a:cubicBezTo>
                    <a:cubicBezTo>
                      <a:pt x="10" y="399"/>
                      <a:pt x="9" y="398"/>
                      <a:pt x="9" y="398"/>
                    </a:cubicBezTo>
                    <a:cubicBezTo>
                      <a:pt x="6" y="396"/>
                      <a:pt x="6" y="396"/>
                      <a:pt x="6" y="396"/>
                    </a:cubicBezTo>
                    <a:cubicBezTo>
                      <a:pt x="8" y="392"/>
                      <a:pt x="8" y="392"/>
                      <a:pt x="8" y="392"/>
                    </a:cubicBezTo>
                    <a:cubicBezTo>
                      <a:pt x="8" y="392"/>
                      <a:pt x="8" y="392"/>
                      <a:pt x="8" y="391"/>
                    </a:cubicBezTo>
                    <a:cubicBezTo>
                      <a:pt x="8" y="391"/>
                      <a:pt x="8" y="390"/>
                      <a:pt x="8" y="390"/>
                    </a:cubicBezTo>
                    <a:cubicBezTo>
                      <a:pt x="6" y="389"/>
                      <a:pt x="6" y="389"/>
                      <a:pt x="6" y="389"/>
                    </a:cubicBezTo>
                    <a:cubicBezTo>
                      <a:pt x="9" y="387"/>
                      <a:pt x="9" y="387"/>
                      <a:pt x="9" y="387"/>
                    </a:cubicBezTo>
                    <a:cubicBezTo>
                      <a:pt x="10" y="387"/>
                      <a:pt x="10" y="386"/>
                      <a:pt x="10" y="386"/>
                    </a:cubicBezTo>
                    <a:cubicBezTo>
                      <a:pt x="10" y="385"/>
                      <a:pt x="10" y="385"/>
                      <a:pt x="9" y="384"/>
                    </a:cubicBezTo>
                    <a:cubicBezTo>
                      <a:pt x="6" y="382"/>
                      <a:pt x="6" y="382"/>
                      <a:pt x="6" y="382"/>
                    </a:cubicBezTo>
                    <a:cubicBezTo>
                      <a:pt x="9" y="380"/>
                      <a:pt x="9" y="380"/>
                      <a:pt x="9" y="380"/>
                    </a:cubicBezTo>
                    <a:cubicBezTo>
                      <a:pt x="9" y="380"/>
                      <a:pt x="10" y="379"/>
                      <a:pt x="10" y="379"/>
                    </a:cubicBezTo>
                    <a:cubicBezTo>
                      <a:pt x="10" y="378"/>
                      <a:pt x="9" y="378"/>
                      <a:pt x="9" y="378"/>
                    </a:cubicBezTo>
                    <a:cubicBezTo>
                      <a:pt x="6" y="376"/>
                      <a:pt x="6" y="376"/>
                      <a:pt x="6" y="376"/>
                    </a:cubicBezTo>
                    <a:cubicBezTo>
                      <a:pt x="8" y="373"/>
                      <a:pt x="8" y="373"/>
                      <a:pt x="8" y="373"/>
                    </a:cubicBezTo>
                    <a:cubicBezTo>
                      <a:pt x="8" y="373"/>
                      <a:pt x="8" y="373"/>
                      <a:pt x="8" y="372"/>
                    </a:cubicBezTo>
                    <a:cubicBezTo>
                      <a:pt x="8" y="372"/>
                      <a:pt x="8" y="371"/>
                      <a:pt x="7" y="371"/>
                    </a:cubicBezTo>
                    <a:cubicBezTo>
                      <a:pt x="7" y="371"/>
                      <a:pt x="7" y="371"/>
                      <a:pt x="7" y="371"/>
                    </a:cubicBezTo>
                    <a:cubicBezTo>
                      <a:pt x="9" y="369"/>
                      <a:pt x="9" y="369"/>
                      <a:pt x="9" y="369"/>
                    </a:cubicBezTo>
                    <a:cubicBezTo>
                      <a:pt x="10" y="369"/>
                      <a:pt x="10" y="369"/>
                      <a:pt x="10" y="368"/>
                    </a:cubicBezTo>
                    <a:cubicBezTo>
                      <a:pt x="10" y="368"/>
                      <a:pt x="10" y="367"/>
                      <a:pt x="10" y="367"/>
                    </a:cubicBezTo>
                    <a:cubicBezTo>
                      <a:pt x="5" y="364"/>
                      <a:pt x="5" y="364"/>
                      <a:pt x="5" y="364"/>
                    </a:cubicBezTo>
                    <a:cubicBezTo>
                      <a:pt x="8" y="361"/>
                      <a:pt x="8" y="361"/>
                      <a:pt x="8" y="361"/>
                    </a:cubicBezTo>
                    <a:cubicBezTo>
                      <a:pt x="8" y="360"/>
                      <a:pt x="8" y="360"/>
                      <a:pt x="8" y="360"/>
                    </a:cubicBezTo>
                    <a:cubicBezTo>
                      <a:pt x="8" y="359"/>
                      <a:pt x="8" y="359"/>
                      <a:pt x="8" y="359"/>
                    </a:cubicBezTo>
                    <a:cubicBezTo>
                      <a:pt x="6" y="357"/>
                      <a:pt x="6" y="357"/>
                      <a:pt x="6" y="357"/>
                    </a:cubicBezTo>
                    <a:cubicBezTo>
                      <a:pt x="9" y="357"/>
                      <a:pt x="9" y="357"/>
                      <a:pt x="9" y="357"/>
                    </a:cubicBezTo>
                    <a:cubicBezTo>
                      <a:pt x="9" y="357"/>
                      <a:pt x="10" y="356"/>
                      <a:pt x="10" y="356"/>
                    </a:cubicBezTo>
                    <a:cubicBezTo>
                      <a:pt x="10" y="355"/>
                      <a:pt x="10" y="354"/>
                      <a:pt x="9" y="354"/>
                    </a:cubicBezTo>
                    <a:cubicBezTo>
                      <a:pt x="6" y="352"/>
                      <a:pt x="6" y="352"/>
                      <a:pt x="6" y="352"/>
                    </a:cubicBezTo>
                    <a:cubicBezTo>
                      <a:pt x="9" y="351"/>
                      <a:pt x="9" y="351"/>
                      <a:pt x="9" y="351"/>
                    </a:cubicBezTo>
                    <a:cubicBezTo>
                      <a:pt x="9" y="350"/>
                      <a:pt x="10" y="350"/>
                      <a:pt x="10" y="349"/>
                    </a:cubicBezTo>
                    <a:cubicBezTo>
                      <a:pt x="10" y="349"/>
                      <a:pt x="10" y="348"/>
                      <a:pt x="9" y="348"/>
                    </a:cubicBezTo>
                    <a:cubicBezTo>
                      <a:pt x="5" y="345"/>
                      <a:pt x="5" y="345"/>
                      <a:pt x="5" y="345"/>
                    </a:cubicBezTo>
                    <a:cubicBezTo>
                      <a:pt x="8" y="342"/>
                      <a:pt x="8" y="342"/>
                      <a:pt x="8" y="342"/>
                    </a:cubicBezTo>
                    <a:cubicBezTo>
                      <a:pt x="8" y="342"/>
                      <a:pt x="8" y="342"/>
                      <a:pt x="8" y="341"/>
                    </a:cubicBezTo>
                    <a:cubicBezTo>
                      <a:pt x="8" y="341"/>
                      <a:pt x="8" y="340"/>
                      <a:pt x="8" y="340"/>
                    </a:cubicBezTo>
                    <a:cubicBezTo>
                      <a:pt x="7" y="339"/>
                      <a:pt x="7" y="339"/>
                      <a:pt x="7" y="339"/>
                    </a:cubicBezTo>
                    <a:cubicBezTo>
                      <a:pt x="9" y="339"/>
                      <a:pt x="9" y="339"/>
                      <a:pt x="9" y="339"/>
                    </a:cubicBezTo>
                    <a:cubicBezTo>
                      <a:pt x="10" y="339"/>
                      <a:pt x="10" y="338"/>
                      <a:pt x="10" y="338"/>
                    </a:cubicBezTo>
                    <a:cubicBezTo>
                      <a:pt x="10" y="337"/>
                      <a:pt x="10" y="337"/>
                      <a:pt x="10" y="336"/>
                    </a:cubicBezTo>
                    <a:cubicBezTo>
                      <a:pt x="6" y="334"/>
                      <a:pt x="6" y="334"/>
                      <a:pt x="6" y="334"/>
                    </a:cubicBezTo>
                    <a:cubicBezTo>
                      <a:pt x="8" y="331"/>
                      <a:pt x="8" y="331"/>
                      <a:pt x="8" y="331"/>
                    </a:cubicBezTo>
                    <a:cubicBezTo>
                      <a:pt x="8" y="331"/>
                      <a:pt x="8" y="330"/>
                      <a:pt x="8" y="330"/>
                    </a:cubicBezTo>
                    <a:cubicBezTo>
                      <a:pt x="8" y="330"/>
                      <a:pt x="8" y="329"/>
                      <a:pt x="7" y="329"/>
                    </a:cubicBezTo>
                    <a:cubicBezTo>
                      <a:pt x="6" y="328"/>
                      <a:pt x="6" y="328"/>
                      <a:pt x="6" y="328"/>
                    </a:cubicBezTo>
                    <a:cubicBezTo>
                      <a:pt x="8" y="327"/>
                      <a:pt x="8" y="327"/>
                      <a:pt x="8" y="327"/>
                    </a:cubicBezTo>
                    <a:cubicBezTo>
                      <a:pt x="8" y="327"/>
                      <a:pt x="9" y="327"/>
                      <a:pt x="9" y="326"/>
                    </a:cubicBezTo>
                    <a:cubicBezTo>
                      <a:pt x="9" y="326"/>
                      <a:pt x="9" y="325"/>
                      <a:pt x="8" y="325"/>
                    </a:cubicBezTo>
                    <a:cubicBezTo>
                      <a:pt x="5" y="323"/>
                      <a:pt x="5" y="323"/>
                      <a:pt x="5" y="323"/>
                    </a:cubicBezTo>
                    <a:cubicBezTo>
                      <a:pt x="7" y="320"/>
                      <a:pt x="7" y="320"/>
                      <a:pt x="7" y="320"/>
                    </a:cubicBezTo>
                    <a:cubicBezTo>
                      <a:pt x="8" y="320"/>
                      <a:pt x="8" y="319"/>
                      <a:pt x="8" y="319"/>
                    </a:cubicBezTo>
                    <a:cubicBezTo>
                      <a:pt x="8" y="318"/>
                      <a:pt x="8" y="318"/>
                      <a:pt x="7" y="318"/>
                    </a:cubicBezTo>
                    <a:cubicBezTo>
                      <a:pt x="6" y="317"/>
                      <a:pt x="6" y="317"/>
                      <a:pt x="6" y="317"/>
                    </a:cubicBezTo>
                    <a:cubicBezTo>
                      <a:pt x="8" y="316"/>
                      <a:pt x="8" y="316"/>
                      <a:pt x="8" y="316"/>
                    </a:cubicBezTo>
                    <a:cubicBezTo>
                      <a:pt x="8" y="316"/>
                      <a:pt x="9" y="315"/>
                      <a:pt x="9" y="315"/>
                    </a:cubicBezTo>
                    <a:cubicBezTo>
                      <a:pt x="9" y="314"/>
                      <a:pt x="9" y="314"/>
                      <a:pt x="8" y="313"/>
                    </a:cubicBezTo>
                    <a:cubicBezTo>
                      <a:pt x="6" y="312"/>
                      <a:pt x="6" y="312"/>
                      <a:pt x="6" y="312"/>
                    </a:cubicBezTo>
                    <a:cubicBezTo>
                      <a:pt x="9" y="309"/>
                      <a:pt x="9" y="309"/>
                      <a:pt x="9" y="309"/>
                    </a:cubicBezTo>
                    <a:cubicBezTo>
                      <a:pt x="10" y="309"/>
                      <a:pt x="10" y="308"/>
                      <a:pt x="10" y="308"/>
                    </a:cubicBezTo>
                    <a:cubicBezTo>
                      <a:pt x="10" y="307"/>
                      <a:pt x="9" y="307"/>
                      <a:pt x="9" y="307"/>
                    </a:cubicBezTo>
                    <a:cubicBezTo>
                      <a:pt x="6" y="305"/>
                      <a:pt x="6" y="305"/>
                      <a:pt x="6" y="305"/>
                    </a:cubicBezTo>
                    <a:cubicBezTo>
                      <a:pt x="8" y="303"/>
                      <a:pt x="8" y="303"/>
                      <a:pt x="8" y="303"/>
                    </a:cubicBezTo>
                    <a:cubicBezTo>
                      <a:pt x="8" y="303"/>
                      <a:pt x="8" y="303"/>
                      <a:pt x="8" y="302"/>
                    </a:cubicBezTo>
                    <a:cubicBezTo>
                      <a:pt x="8" y="302"/>
                      <a:pt x="8" y="301"/>
                      <a:pt x="8" y="301"/>
                    </a:cubicBezTo>
                    <a:cubicBezTo>
                      <a:pt x="5" y="299"/>
                      <a:pt x="5" y="299"/>
                      <a:pt x="5" y="299"/>
                    </a:cubicBezTo>
                    <a:cubicBezTo>
                      <a:pt x="8" y="296"/>
                      <a:pt x="8" y="296"/>
                      <a:pt x="8" y="296"/>
                    </a:cubicBezTo>
                    <a:cubicBezTo>
                      <a:pt x="8" y="296"/>
                      <a:pt x="9" y="296"/>
                      <a:pt x="8" y="295"/>
                    </a:cubicBezTo>
                    <a:cubicBezTo>
                      <a:pt x="8" y="295"/>
                      <a:pt x="8" y="294"/>
                      <a:pt x="8" y="294"/>
                    </a:cubicBezTo>
                    <a:cubicBezTo>
                      <a:pt x="6" y="293"/>
                      <a:pt x="6" y="293"/>
                      <a:pt x="6" y="293"/>
                    </a:cubicBezTo>
                    <a:cubicBezTo>
                      <a:pt x="8" y="291"/>
                      <a:pt x="8" y="291"/>
                      <a:pt x="8" y="291"/>
                    </a:cubicBezTo>
                    <a:cubicBezTo>
                      <a:pt x="9" y="291"/>
                      <a:pt x="9" y="291"/>
                      <a:pt x="9" y="290"/>
                    </a:cubicBezTo>
                    <a:cubicBezTo>
                      <a:pt x="9" y="290"/>
                      <a:pt x="9" y="289"/>
                      <a:pt x="8" y="289"/>
                    </a:cubicBezTo>
                    <a:cubicBezTo>
                      <a:pt x="6" y="287"/>
                      <a:pt x="6" y="287"/>
                      <a:pt x="6" y="287"/>
                    </a:cubicBezTo>
                    <a:cubicBezTo>
                      <a:pt x="9" y="283"/>
                      <a:pt x="9" y="283"/>
                      <a:pt x="9" y="283"/>
                    </a:cubicBezTo>
                    <a:cubicBezTo>
                      <a:pt x="9" y="283"/>
                      <a:pt x="9" y="283"/>
                      <a:pt x="9" y="282"/>
                    </a:cubicBezTo>
                    <a:cubicBezTo>
                      <a:pt x="9" y="282"/>
                      <a:pt x="9" y="281"/>
                      <a:pt x="8" y="281"/>
                    </a:cubicBezTo>
                    <a:cubicBezTo>
                      <a:pt x="6" y="280"/>
                      <a:pt x="6" y="280"/>
                      <a:pt x="6" y="280"/>
                    </a:cubicBezTo>
                    <a:cubicBezTo>
                      <a:pt x="8" y="278"/>
                      <a:pt x="8" y="278"/>
                      <a:pt x="8" y="278"/>
                    </a:cubicBezTo>
                    <a:cubicBezTo>
                      <a:pt x="8" y="278"/>
                      <a:pt x="9" y="277"/>
                      <a:pt x="9" y="277"/>
                    </a:cubicBezTo>
                    <a:cubicBezTo>
                      <a:pt x="9" y="277"/>
                      <a:pt x="8" y="276"/>
                      <a:pt x="8" y="276"/>
                    </a:cubicBezTo>
                    <a:cubicBezTo>
                      <a:pt x="6" y="274"/>
                      <a:pt x="6" y="274"/>
                      <a:pt x="6" y="274"/>
                    </a:cubicBezTo>
                    <a:cubicBezTo>
                      <a:pt x="8" y="272"/>
                      <a:pt x="8" y="272"/>
                      <a:pt x="8" y="272"/>
                    </a:cubicBezTo>
                    <a:cubicBezTo>
                      <a:pt x="8" y="272"/>
                      <a:pt x="9" y="272"/>
                      <a:pt x="9" y="271"/>
                    </a:cubicBezTo>
                    <a:cubicBezTo>
                      <a:pt x="8" y="271"/>
                      <a:pt x="8" y="270"/>
                      <a:pt x="8" y="270"/>
                    </a:cubicBezTo>
                    <a:cubicBezTo>
                      <a:pt x="6" y="269"/>
                      <a:pt x="6" y="269"/>
                      <a:pt x="6" y="269"/>
                    </a:cubicBezTo>
                    <a:cubicBezTo>
                      <a:pt x="9" y="267"/>
                      <a:pt x="9" y="267"/>
                      <a:pt x="9" y="267"/>
                    </a:cubicBezTo>
                    <a:cubicBezTo>
                      <a:pt x="10" y="267"/>
                      <a:pt x="10" y="266"/>
                      <a:pt x="10" y="266"/>
                    </a:cubicBezTo>
                    <a:cubicBezTo>
                      <a:pt x="10" y="265"/>
                      <a:pt x="10" y="265"/>
                      <a:pt x="9" y="264"/>
                    </a:cubicBezTo>
                    <a:cubicBezTo>
                      <a:pt x="5" y="262"/>
                      <a:pt x="5" y="262"/>
                      <a:pt x="5" y="262"/>
                    </a:cubicBezTo>
                    <a:cubicBezTo>
                      <a:pt x="8" y="260"/>
                      <a:pt x="8" y="260"/>
                      <a:pt x="8" y="260"/>
                    </a:cubicBezTo>
                    <a:cubicBezTo>
                      <a:pt x="9" y="260"/>
                      <a:pt x="9" y="260"/>
                      <a:pt x="9" y="259"/>
                    </a:cubicBezTo>
                    <a:cubicBezTo>
                      <a:pt x="9" y="259"/>
                      <a:pt x="9" y="258"/>
                      <a:pt x="8" y="258"/>
                    </a:cubicBezTo>
                    <a:cubicBezTo>
                      <a:pt x="7" y="257"/>
                      <a:pt x="7" y="257"/>
                      <a:pt x="7" y="257"/>
                    </a:cubicBezTo>
                    <a:cubicBezTo>
                      <a:pt x="9" y="255"/>
                      <a:pt x="9" y="255"/>
                      <a:pt x="9" y="255"/>
                    </a:cubicBezTo>
                    <a:cubicBezTo>
                      <a:pt x="10" y="255"/>
                      <a:pt x="10" y="254"/>
                      <a:pt x="10" y="254"/>
                    </a:cubicBezTo>
                    <a:cubicBezTo>
                      <a:pt x="10" y="253"/>
                      <a:pt x="10" y="253"/>
                      <a:pt x="9" y="252"/>
                    </a:cubicBezTo>
                    <a:cubicBezTo>
                      <a:pt x="6" y="250"/>
                      <a:pt x="6" y="250"/>
                      <a:pt x="6" y="250"/>
                    </a:cubicBezTo>
                    <a:cubicBezTo>
                      <a:pt x="8" y="247"/>
                      <a:pt x="8" y="247"/>
                      <a:pt x="8" y="247"/>
                    </a:cubicBezTo>
                    <a:cubicBezTo>
                      <a:pt x="8" y="247"/>
                      <a:pt x="8" y="246"/>
                      <a:pt x="8" y="246"/>
                    </a:cubicBezTo>
                    <a:cubicBezTo>
                      <a:pt x="8" y="246"/>
                      <a:pt x="8" y="245"/>
                      <a:pt x="7" y="245"/>
                    </a:cubicBezTo>
                    <a:cubicBezTo>
                      <a:pt x="5" y="244"/>
                      <a:pt x="5" y="244"/>
                      <a:pt x="5" y="244"/>
                    </a:cubicBezTo>
                    <a:cubicBezTo>
                      <a:pt x="8" y="242"/>
                      <a:pt x="8" y="242"/>
                      <a:pt x="8" y="242"/>
                    </a:cubicBezTo>
                    <a:cubicBezTo>
                      <a:pt x="9" y="242"/>
                      <a:pt x="9" y="241"/>
                      <a:pt x="9" y="241"/>
                    </a:cubicBezTo>
                    <a:cubicBezTo>
                      <a:pt x="9" y="240"/>
                      <a:pt x="9" y="240"/>
                      <a:pt x="8" y="240"/>
                    </a:cubicBezTo>
                    <a:cubicBezTo>
                      <a:pt x="6" y="238"/>
                      <a:pt x="6" y="238"/>
                      <a:pt x="6" y="238"/>
                    </a:cubicBezTo>
                    <a:cubicBezTo>
                      <a:pt x="8" y="236"/>
                      <a:pt x="8" y="236"/>
                      <a:pt x="8" y="236"/>
                    </a:cubicBezTo>
                    <a:cubicBezTo>
                      <a:pt x="8" y="236"/>
                      <a:pt x="8" y="235"/>
                      <a:pt x="8" y="235"/>
                    </a:cubicBezTo>
                    <a:cubicBezTo>
                      <a:pt x="8" y="234"/>
                      <a:pt x="8" y="234"/>
                      <a:pt x="8" y="234"/>
                    </a:cubicBezTo>
                    <a:cubicBezTo>
                      <a:pt x="5" y="232"/>
                      <a:pt x="5" y="232"/>
                      <a:pt x="5" y="232"/>
                    </a:cubicBezTo>
                    <a:cubicBezTo>
                      <a:pt x="7" y="231"/>
                      <a:pt x="7" y="231"/>
                      <a:pt x="7" y="231"/>
                    </a:cubicBezTo>
                    <a:cubicBezTo>
                      <a:pt x="8" y="231"/>
                      <a:pt x="8" y="230"/>
                      <a:pt x="8" y="230"/>
                    </a:cubicBezTo>
                    <a:cubicBezTo>
                      <a:pt x="8" y="229"/>
                      <a:pt x="8" y="229"/>
                      <a:pt x="7" y="229"/>
                    </a:cubicBezTo>
                    <a:cubicBezTo>
                      <a:pt x="5" y="227"/>
                      <a:pt x="5" y="227"/>
                      <a:pt x="5" y="227"/>
                    </a:cubicBezTo>
                    <a:cubicBezTo>
                      <a:pt x="9" y="224"/>
                      <a:pt x="9" y="224"/>
                      <a:pt x="9" y="224"/>
                    </a:cubicBezTo>
                    <a:cubicBezTo>
                      <a:pt x="9" y="224"/>
                      <a:pt x="9" y="224"/>
                      <a:pt x="9" y="223"/>
                    </a:cubicBezTo>
                    <a:cubicBezTo>
                      <a:pt x="9" y="223"/>
                      <a:pt x="9" y="222"/>
                      <a:pt x="9" y="222"/>
                    </a:cubicBezTo>
                    <a:cubicBezTo>
                      <a:pt x="6" y="220"/>
                      <a:pt x="6" y="220"/>
                      <a:pt x="6" y="220"/>
                    </a:cubicBezTo>
                    <a:cubicBezTo>
                      <a:pt x="8" y="218"/>
                      <a:pt x="8" y="218"/>
                      <a:pt x="8" y="218"/>
                    </a:cubicBezTo>
                    <a:cubicBezTo>
                      <a:pt x="8" y="217"/>
                      <a:pt x="8" y="217"/>
                      <a:pt x="8" y="216"/>
                    </a:cubicBezTo>
                    <a:cubicBezTo>
                      <a:pt x="8" y="216"/>
                      <a:pt x="8" y="216"/>
                      <a:pt x="7" y="215"/>
                    </a:cubicBezTo>
                    <a:cubicBezTo>
                      <a:pt x="5" y="214"/>
                      <a:pt x="5" y="214"/>
                      <a:pt x="5" y="214"/>
                    </a:cubicBezTo>
                    <a:cubicBezTo>
                      <a:pt x="8" y="212"/>
                      <a:pt x="8" y="212"/>
                      <a:pt x="8" y="212"/>
                    </a:cubicBezTo>
                    <a:cubicBezTo>
                      <a:pt x="8" y="211"/>
                      <a:pt x="8" y="211"/>
                      <a:pt x="8" y="210"/>
                    </a:cubicBezTo>
                    <a:cubicBezTo>
                      <a:pt x="8" y="210"/>
                      <a:pt x="8" y="210"/>
                      <a:pt x="7" y="209"/>
                    </a:cubicBezTo>
                    <a:cubicBezTo>
                      <a:pt x="5" y="208"/>
                      <a:pt x="5" y="208"/>
                      <a:pt x="5" y="208"/>
                    </a:cubicBezTo>
                    <a:cubicBezTo>
                      <a:pt x="9" y="207"/>
                      <a:pt x="9" y="207"/>
                      <a:pt x="9" y="207"/>
                    </a:cubicBezTo>
                    <a:cubicBezTo>
                      <a:pt x="9" y="207"/>
                      <a:pt x="10" y="206"/>
                      <a:pt x="10" y="206"/>
                    </a:cubicBezTo>
                    <a:cubicBezTo>
                      <a:pt x="10" y="205"/>
                      <a:pt x="9" y="205"/>
                      <a:pt x="9" y="204"/>
                    </a:cubicBezTo>
                    <a:cubicBezTo>
                      <a:pt x="5" y="202"/>
                      <a:pt x="5" y="202"/>
                      <a:pt x="5" y="202"/>
                    </a:cubicBezTo>
                    <a:cubicBezTo>
                      <a:pt x="8" y="200"/>
                      <a:pt x="8" y="200"/>
                      <a:pt x="8" y="200"/>
                    </a:cubicBezTo>
                    <a:cubicBezTo>
                      <a:pt x="8" y="199"/>
                      <a:pt x="8" y="199"/>
                      <a:pt x="8" y="198"/>
                    </a:cubicBezTo>
                    <a:cubicBezTo>
                      <a:pt x="8" y="198"/>
                      <a:pt x="8" y="198"/>
                      <a:pt x="8" y="197"/>
                    </a:cubicBezTo>
                    <a:cubicBezTo>
                      <a:pt x="6" y="197"/>
                      <a:pt x="6" y="197"/>
                      <a:pt x="6" y="197"/>
                    </a:cubicBezTo>
                    <a:cubicBezTo>
                      <a:pt x="8" y="195"/>
                      <a:pt x="8" y="195"/>
                      <a:pt x="8" y="195"/>
                    </a:cubicBezTo>
                    <a:cubicBezTo>
                      <a:pt x="8" y="195"/>
                      <a:pt x="9" y="194"/>
                      <a:pt x="9" y="194"/>
                    </a:cubicBezTo>
                    <a:cubicBezTo>
                      <a:pt x="9" y="193"/>
                      <a:pt x="8" y="193"/>
                      <a:pt x="8" y="193"/>
                    </a:cubicBezTo>
                    <a:cubicBezTo>
                      <a:pt x="5" y="191"/>
                      <a:pt x="5" y="191"/>
                      <a:pt x="5" y="191"/>
                    </a:cubicBezTo>
                    <a:cubicBezTo>
                      <a:pt x="8" y="189"/>
                      <a:pt x="8" y="189"/>
                      <a:pt x="8" y="189"/>
                    </a:cubicBezTo>
                    <a:cubicBezTo>
                      <a:pt x="9" y="189"/>
                      <a:pt x="9" y="188"/>
                      <a:pt x="9" y="188"/>
                    </a:cubicBezTo>
                    <a:cubicBezTo>
                      <a:pt x="9" y="187"/>
                      <a:pt x="9" y="187"/>
                      <a:pt x="8" y="186"/>
                    </a:cubicBezTo>
                    <a:cubicBezTo>
                      <a:pt x="7" y="186"/>
                      <a:pt x="7" y="186"/>
                      <a:pt x="7" y="186"/>
                    </a:cubicBezTo>
                    <a:cubicBezTo>
                      <a:pt x="9" y="185"/>
                      <a:pt x="9" y="185"/>
                      <a:pt x="9" y="185"/>
                    </a:cubicBezTo>
                    <a:cubicBezTo>
                      <a:pt x="10" y="185"/>
                      <a:pt x="10" y="184"/>
                      <a:pt x="10" y="184"/>
                    </a:cubicBezTo>
                    <a:cubicBezTo>
                      <a:pt x="10" y="183"/>
                      <a:pt x="10" y="183"/>
                      <a:pt x="10" y="182"/>
                    </a:cubicBezTo>
                    <a:cubicBezTo>
                      <a:pt x="6" y="180"/>
                      <a:pt x="6" y="180"/>
                      <a:pt x="6" y="180"/>
                    </a:cubicBezTo>
                    <a:cubicBezTo>
                      <a:pt x="8" y="180"/>
                      <a:pt x="8" y="180"/>
                      <a:pt x="8" y="180"/>
                    </a:cubicBezTo>
                    <a:cubicBezTo>
                      <a:pt x="9" y="180"/>
                      <a:pt x="10" y="179"/>
                      <a:pt x="10" y="179"/>
                    </a:cubicBezTo>
                    <a:cubicBezTo>
                      <a:pt x="10" y="178"/>
                      <a:pt x="10" y="177"/>
                      <a:pt x="9" y="177"/>
                    </a:cubicBezTo>
                    <a:cubicBezTo>
                      <a:pt x="5" y="175"/>
                      <a:pt x="5" y="175"/>
                      <a:pt x="5" y="175"/>
                    </a:cubicBezTo>
                    <a:cubicBezTo>
                      <a:pt x="8" y="172"/>
                      <a:pt x="8" y="172"/>
                      <a:pt x="8" y="172"/>
                    </a:cubicBezTo>
                    <a:cubicBezTo>
                      <a:pt x="8" y="172"/>
                      <a:pt x="9" y="172"/>
                      <a:pt x="9" y="171"/>
                    </a:cubicBezTo>
                    <a:cubicBezTo>
                      <a:pt x="9" y="171"/>
                      <a:pt x="8" y="170"/>
                      <a:pt x="8" y="170"/>
                    </a:cubicBezTo>
                    <a:cubicBezTo>
                      <a:pt x="6" y="168"/>
                      <a:pt x="6" y="168"/>
                      <a:pt x="6" y="168"/>
                    </a:cubicBezTo>
                    <a:cubicBezTo>
                      <a:pt x="9" y="166"/>
                      <a:pt x="9" y="166"/>
                      <a:pt x="9" y="166"/>
                    </a:cubicBezTo>
                    <a:cubicBezTo>
                      <a:pt x="9" y="166"/>
                      <a:pt x="10" y="165"/>
                      <a:pt x="10" y="165"/>
                    </a:cubicBezTo>
                    <a:cubicBezTo>
                      <a:pt x="10" y="164"/>
                      <a:pt x="9" y="164"/>
                      <a:pt x="9" y="164"/>
                    </a:cubicBezTo>
                    <a:cubicBezTo>
                      <a:pt x="5" y="161"/>
                      <a:pt x="5" y="161"/>
                      <a:pt x="5" y="161"/>
                    </a:cubicBezTo>
                    <a:cubicBezTo>
                      <a:pt x="8" y="158"/>
                      <a:pt x="8" y="158"/>
                      <a:pt x="8" y="158"/>
                    </a:cubicBezTo>
                    <a:cubicBezTo>
                      <a:pt x="8" y="157"/>
                      <a:pt x="9" y="157"/>
                      <a:pt x="8" y="156"/>
                    </a:cubicBezTo>
                    <a:cubicBezTo>
                      <a:pt x="8" y="156"/>
                      <a:pt x="8" y="156"/>
                      <a:pt x="8" y="155"/>
                    </a:cubicBezTo>
                    <a:cubicBezTo>
                      <a:pt x="6" y="154"/>
                      <a:pt x="6" y="154"/>
                      <a:pt x="6" y="154"/>
                    </a:cubicBezTo>
                    <a:cubicBezTo>
                      <a:pt x="8" y="154"/>
                      <a:pt x="8" y="154"/>
                      <a:pt x="8" y="154"/>
                    </a:cubicBezTo>
                    <a:cubicBezTo>
                      <a:pt x="9" y="154"/>
                      <a:pt x="9" y="153"/>
                      <a:pt x="10" y="153"/>
                    </a:cubicBezTo>
                    <a:cubicBezTo>
                      <a:pt x="10" y="152"/>
                      <a:pt x="9" y="152"/>
                      <a:pt x="9" y="151"/>
                    </a:cubicBezTo>
                    <a:cubicBezTo>
                      <a:pt x="5" y="149"/>
                      <a:pt x="5" y="149"/>
                      <a:pt x="5" y="149"/>
                    </a:cubicBezTo>
                    <a:cubicBezTo>
                      <a:pt x="9" y="146"/>
                      <a:pt x="9" y="146"/>
                      <a:pt x="9" y="146"/>
                    </a:cubicBezTo>
                    <a:cubicBezTo>
                      <a:pt x="9" y="145"/>
                      <a:pt x="9" y="145"/>
                      <a:pt x="9" y="144"/>
                    </a:cubicBezTo>
                    <a:cubicBezTo>
                      <a:pt x="9" y="144"/>
                      <a:pt x="9" y="144"/>
                      <a:pt x="8" y="143"/>
                    </a:cubicBezTo>
                    <a:cubicBezTo>
                      <a:pt x="6" y="142"/>
                      <a:pt x="6" y="142"/>
                      <a:pt x="6" y="142"/>
                    </a:cubicBezTo>
                    <a:cubicBezTo>
                      <a:pt x="8" y="141"/>
                      <a:pt x="8" y="141"/>
                      <a:pt x="8" y="141"/>
                    </a:cubicBezTo>
                    <a:cubicBezTo>
                      <a:pt x="8" y="141"/>
                      <a:pt x="9" y="140"/>
                      <a:pt x="9" y="140"/>
                    </a:cubicBezTo>
                    <a:cubicBezTo>
                      <a:pt x="9" y="139"/>
                      <a:pt x="9" y="139"/>
                      <a:pt x="8" y="138"/>
                    </a:cubicBezTo>
                    <a:cubicBezTo>
                      <a:pt x="6" y="137"/>
                      <a:pt x="6" y="137"/>
                      <a:pt x="6" y="137"/>
                    </a:cubicBezTo>
                    <a:cubicBezTo>
                      <a:pt x="8" y="136"/>
                      <a:pt x="8" y="136"/>
                      <a:pt x="8" y="136"/>
                    </a:cubicBezTo>
                    <a:cubicBezTo>
                      <a:pt x="9" y="136"/>
                      <a:pt x="9" y="135"/>
                      <a:pt x="9" y="135"/>
                    </a:cubicBezTo>
                    <a:cubicBezTo>
                      <a:pt x="9" y="134"/>
                      <a:pt x="9" y="133"/>
                      <a:pt x="8" y="133"/>
                    </a:cubicBezTo>
                    <a:cubicBezTo>
                      <a:pt x="6" y="132"/>
                      <a:pt x="6" y="132"/>
                      <a:pt x="6" y="132"/>
                    </a:cubicBezTo>
                    <a:cubicBezTo>
                      <a:pt x="9" y="131"/>
                      <a:pt x="9" y="131"/>
                      <a:pt x="9" y="131"/>
                    </a:cubicBezTo>
                    <a:cubicBezTo>
                      <a:pt x="10" y="131"/>
                      <a:pt x="10" y="130"/>
                      <a:pt x="10" y="130"/>
                    </a:cubicBezTo>
                    <a:cubicBezTo>
                      <a:pt x="10" y="129"/>
                      <a:pt x="10" y="129"/>
                      <a:pt x="9" y="128"/>
                    </a:cubicBezTo>
                    <a:cubicBezTo>
                      <a:pt x="6" y="126"/>
                      <a:pt x="6" y="126"/>
                      <a:pt x="6" y="126"/>
                    </a:cubicBezTo>
                    <a:cubicBezTo>
                      <a:pt x="8" y="123"/>
                      <a:pt x="8" y="123"/>
                      <a:pt x="8" y="123"/>
                    </a:cubicBezTo>
                    <a:cubicBezTo>
                      <a:pt x="9" y="123"/>
                      <a:pt x="9" y="123"/>
                      <a:pt x="9" y="122"/>
                    </a:cubicBezTo>
                    <a:cubicBezTo>
                      <a:pt x="9" y="122"/>
                      <a:pt x="8" y="121"/>
                      <a:pt x="8" y="121"/>
                    </a:cubicBezTo>
                    <a:cubicBezTo>
                      <a:pt x="5" y="119"/>
                      <a:pt x="5" y="119"/>
                      <a:pt x="5" y="119"/>
                    </a:cubicBezTo>
                    <a:cubicBezTo>
                      <a:pt x="7" y="118"/>
                      <a:pt x="7" y="118"/>
                      <a:pt x="7" y="118"/>
                    </a:cubicBezTo>
                    <a:cubicBezTo>
                      <a:pt x="8" y="118"/>
                      <a:pt x="8" y="117"/>
                      <a:pt x="8" y="117"/>
                    </a:cubicBezTo>
                    <a:cubicBezTo>
                      <a:pt x="8" y="116"/>
                      <a:pt x="8" y="115"/>
                      <a:pt x="7" y="115"/>
                    </a:cubicBezTo>
                    <a:cubicBezTo>
                      <a:pt x="5" y="114"/>
                      <a:pt x="5" y="114"/>
                      <a:pt x="5" y="114"/>
                    </a:cubicBezTo>
                    <a:cubicBezTo>
                      <a:pt x="8" y="112"/>
                      <a:pt x="8" y="112"/>
                      <a:pt x="8" y="112"/>
                    </a:cubicBezTo>
                    <a:cubicBezTo>
                      <a:pt x="9" y="112"/>
                      <a:pt x="9" y="112"/>
                      <a:pt x="9" y="111"/>
                    </a:cubicBezTo>
                    <a:cubicBezTo>
                      <a:pt x="9" y="110"/>
                      <a:pt x="9" y="110"/>
                      <a:pt x="8" y="110"/>
                    </a:cubicBezTo>
                    <a:cubicBezTo>
                      <a:pt x="6" y="108"/>
                      <a:pt x="6" y="108"/>
                      <a:pt x="6" y="108"/>
                    </a:cubicBezTo>
                    <a:cubicBezTo>
                      <a:pt x="7" y="107"/>
                      <a:pt x="7" y="107"/>
                      <a:pt x="7" y="107"/>
                    </a:cubicBezTo>
                    <a:cubicBezTo>
                      <a:pt x="8" y="106"/>
                      <a:pt x="8" y="106"/>
                      <a:pt x="8" y="105"/>
                    </a:cubicBezTo>
                    <a:cubicBezTo>
                      <a:pt x="8" y="105"/>
                      <a:pt x="8" y="104"/>
                      <a:pt x="7" y="104"/>
                    </a:cubicBezTo>
                    <a:cubicBezTo>
                      <a:pt x="5" y="103"/>
                      <a:pt x="5" y="103"/>
                      <a:pt x="5" y="103"/>
                    </a:cubicBezTo>
                    <a:cubicBezTo>
                      <a:pt x="8" y="101"/>
                      <a:pt x="8" y="101"/>
                      <a:pt x="8" y="101"/>
                    </a:cubicBezTo>
                    <a:cubicBezTo>
                      <a:pt x="8" y="100"/>
                      <a:pt x="8" y="100"/>
                      <a:pt x="8" y="99"/>
                    </a:cubicBezTo>
                    <a:cubicBezTo>
                      <a:pt x="8" y="99"/>
                      <a:pt x="8" y="99"/>
                      <a:pt x="7" y="98"/>
                    </a:cubicBezTo>
                    <a:cubicBezTo>
                      <a:pt x="6" y="98"/>
                      <a:pt x="6" y="98"/>
                      <a:pt x="6" y="98"/>
                    </a:cubicBezTo>
                    <a:cubicBezTo>
                      <a:pt x="8" y="97"/>
                      <a:pt x="8" y="97"/>
                      <a:pt x="8" y="97"/>
                    </a:cubicBezTo>
                    <a:cubicBezTo>
                      <a:pt x="9" y="97"/>
                      <a:pt x="9" y="96"/>
                      <a:pt x="9" y="96"/>
                    </a:cubicBezTo>
                    <a:cubicBezTo>
                      <a:pt x="10" y="95"/>
                      <a:pt x="9" y="95"/>
                      <a:pt x="9" y="94"/>
                    </a:cubicBezTo>
                    <a:cubicBezTo>
                      <a:pt x="6" y="93"/>
                      <a:pt x="6" y="93"/>
                      <a:pt x="6" y="93"/>
                    </a:cubicBezTo>
                    <a:cubicBezTo>
                      <a:pt x="9" y="91"/>
                      <a:pt x="9" y="91"/>
                      <a:pt x="9" y="91"/>
                    </a:cubicBezTo>
                    <a:cubicBezTo>
                      <a:pt x="9" y="90"/>
                      <a:pt x="10" y="90"/>
                      <a:pt x="10" y="89"/>
                    </a:cubicBezTo>
                    <a:cubicBezTo>
                      <a:pt x="10" y="89"/>
                      <a:pt x="9" y="89"/>
                      <a:pt x="9" y="88"/>
                    </a:cubicBezTo>
                    <a:cubicBezTo>
                      <a:pt x="6" y="86"/>
                      <a:pt x="6" y="86"/>
                      <a:pt x="6" y="86"/>
                    </a:cubicBezTo>
                    <a:cubicBezTo>
                      <a:pt x="8" y="83"/>
                      <a:pt x="8" y="83"/>
                      <a:pt x="8" y="83"/>
                    </a:cubicBezTo>
                    <a:cubicBezTo>
                      <a:pt x="8" y="83"/>
                      <a:pt x="8" y="82"/>
                      <a:pt x="8" y="82"/>
                    </a:cubicBezTo>
                    <a:cubicBezTo>
                      <a:pt x="8" y="82"/>
                      <a:pt x="8" y="81"/>
                      <a:pt x="8" y="81"/>
                    </a:cubicBezTo>
                    <a:cubicBezTo>
                      <a:pt x="6" y="80"/>
                      <a:pt x="6" y="80"/>
                      <a:pt x="6" y="80"/>
                    </a:cubicBezTo>
                    <a:cubicBezTo>
                      <a:pt x="8" y="79"/>
                      <a:pt x="8" y="79"/>
                      <a:pt x="8" y="79"/>
                    </a:cubicBezTo>
                    <a:cubicBezTo>
                      <a:pt x="8" y="79"/>
                      <a:pt x="9" y="78"/>
                      <a:pt x="9" y="78"/>
                    </a:cubicBezTo>
                    <a:cubicBezTo>
                      <a:pt x="9" y="77"/>
                      <a:pt x="9" y="77"/>
                      <a:pt x="8" y="76"/>
                    </a:cubicBezTo>
                    <a:cubicBezTo>
                      <a:pt x="6" y="75"/>
                      <a:pt x="6" y="75"/>
                      <a:pt x="6" y="75"/>
                    </a:cubicBezTo>
                    <a:cubicBezTo>
                      <a:pt x="8" y="71"/>
                      <a:pt x="8" y="71"/>
                      <a:pt x="8" y="71"/>
                    </a:cubicBezTo>
                    <a:cubicBezTo>
                      <a:pt x="9" y="70"/>
                      <a:pt x="9" y="69"/>
                      <a:pt x="8" y="69"/>
                    </a:cubicBezTo>
                    <a:cubicBezTo>
                      <a:pt x="5" y="67"/>
                      <a:pt x="5" y="67"/>
                      <a:pt x="5" y="67"/>
                    </a:cubicBezTo>
                    <a:cubicBezTo>
                      <a:pt x="8" y="63"/>
                      <a:pt x="8" y="63"/>
                      <a:pt x="8" y="63"/>
                    </a:cubicBezTo>
                    <a:cubicBezTo>
                      <a:pt x="9" y="63"/>
                      <a:pt x="9" y="63"/>
                      <a:pt x="9" y="62"/>
                    </a:cubicBezTo>
                    <a:cubicBezTo>
                      <a:pt x="9" y="62"/>
                      <a:pt x="8" y="61"/>
                      <a:pt x="8" y="61"/>
                    </a:cubicBezTo>
                    <a:cubicBezTo>
                      <a:pt x="5" y="59"/>
                      <a:pt x="5" y="59"/>
                      <a:pt x="5" y="59"/>
                    </a:cubicBezTo>
                    <a:cubicBezTo>
                      <a:pt x="7" y="57"/>
                      <a:pt x="7" y="57"/>
                      <a:pt x="7" y="57"/>
                    </a:cubicBezTo>
                    <a:cubicBezTo>
                      <a:pt x="8" y="57"/>
                      <a:pt x="8" y="57"/>
                      <a:pt x="8" y="56"/>
                    </a:cubicBezTo>
                    <a:cubicBezTo>
                      <a:pt x="8" y="56"/>
                      <a:pt x="8" y="55"/>
                      <a:pt x="7" y="55"/>
                    </a:cubicBezTo>
                    <a:cubicBezTo>
                      <a:pt x="6" y="54"/>
                      <a:pt x="6" y="54"/>
                      <a:pt x="6" y="54"/>
                    </a:cubicBezTo>
                    <a:cubicBezTo>
                      <a:pt x="8" y="50"/>
                      <a:pt x="8" y="50"/>
                      <a:pt x="8" y="50"/>
                    </a:cubicBezTo>
                    <a:cubicBezTo>
                      <a:pt x="8" y="50"/>
                      <a:pt x="8" y="49"/>
                      <a:pt x="7" y="48"/>
                    </a:cubicBezTo>
                    <a:cubicBezTo>
                      <a:pt x="5" y="47"/>
                      <a:pt x="5" y="47"/>
                      <a:pt x="5" y="47"/>
                    </a:cubicBezTo>
                    <a:cubicBezTo>
                      <a:pt x="8" y="45"/>
                      <a:pt x="8" y="45"/>
                      <a:pt x="8" y="45"/>
                    </a:cubicBezTo>
                    <a:cubicBezTo>
                      <a:pt x="8" y="45"/>
                      <a:pt x="8" y="44"/>
                      <a:pt x="8" y="44"/>
                    </a:cubicBezTo>
                    <a:cubicBezTo>
                      <a:pt x="8" y="43"/>
                      <a:pt x="8" y="43"/>
                      <a:pt x="8" y="43"/>
                    </a:cubicBezTo>
                    <a:cubicBezTo>
                      <a:pt x="5" y="41"/>
                      <a:pt x="5" y="41"/>
                      <a:pt x="5" y="41"/>
                    </a:cubicBezTo>
                    <a:cubicBezTo>
                      <a:pt x="8" y="39"/>
                      <a:pt x="8" y="39"/>
                      <a:pt x="8" y="39"/>
                    </a:cubicBezTo>
                    <a:cubicBezTo>
                      <a:pt x="8" y="39"/>
                      <a:pt x="8" y="39"/>
                      <a:pt x="9" y="38"/>
                    </a:cubicBezTo>
                    <a:cubicBezTo>
                      <a:pt x="9" y="38"/>
                      <a:pt x="8" y="37"/>
                      <a:pt x="8" y="37"/>
                    </a:cubicBezTo>
                    <a:cubicBezTo>
                      <a:pt x="6" y="36"/>
                      <a:pt x="6" y="36"/>
                      <a:pt x="6" y="36"/>
                    </a:cubicBezTo>
                    <a:cubicBezTo>
                      <a:pt x="9" y="32"/>
                      <a:pt x="9" y="32"/>
                      <a:pt x="9" y="32"/>
                    </a:cubicBezTo>
                    <a:cubicBezTo>
                      <a:pt x="9" y="32"/>
                      <a:pt x="9" y="31"/>
                      <a:pt x="9" y="31"/>
                    </a:cubicBezTo>
                    <a:cubicBezTo>
                      <a:pt x="9" y="31"/>
                      <a:pt x="9" y="30"/>
                      <a:pt x="8" y="30"/>
                    </a:cubicBezTo>
                    <a:cubicBezTo>
                      <a:pt x="5" y="28"/>
                      <a:pt x="5" y="28"/>
                      <a:pt x="5" y="28"/>
                    </a:cubicBezTo>
                    <a:cubicBezTo>
                      <a:pt x="7" y="26"/>
                      <a:pt x="7" y="26"/>
                      <a:pt x="7" y="26"/>
                    </a:cubicBezTo>
                    <a:cubicBezTo>
                      <a:pt x="8" y="26"/>
                      <a:pt x="8" y="25"/>
                      <a:pt x="8" y="25"/>
                    </a:cubicBezTo>
                    <a:cubicBezTo>
                      <a:pt x="8" y="24"/>
                      <a:pt x="8" y="24"/>
                      <a:pt x="7" y="23"/>
                    </a:cubicBezTo>
                    <a:cubicBezTo>
                      <a:pt x="6" y="22"/>
                      <a:pt x="6" y="22"/>
                      <a:pt x="6" y="22"/>
                    </a:cubicBezTo>
                    <a:cubicBezTo>
                      <a:pt x="10" y="21"/>
                      <a:pt x="10" y="21"/>
                      <a:pt x="10" y="21"/>
                    </a:cubicBezTo>
                    <a:cubicBezTo>
                      <a:pt x="11" y="21"/>
                      <a:pt x="11" y="20"/>
                      <a:pt x="11" y="20"/>
                    </a:cubicBezTo>
                    <a:cubicBezTo>
                      <a:pt x="11" y="19"/>
                      <a:pt x="11" y="19"/>
                      <a:pt x="10" y="18"/>
                    </a:cubicBezTo>
                    <a:cubicBezTo>
                      <a:pt x="8" y="17"/>
                      <a:pt x="8" y="17"/>
                      <a:pt x="8" y="17"/>
                    </a:cubicBezTo>
                    <a:cubicBezTo>
                      <a:pt x="11" y="15"/>
                      <a:pt x="11" y="15"/>
                      <a:pt x="11" y="15"/>
                    </a:cubicBezTo>
                    <a:cubicBezTo>
                      <a:pt x="11" y="14"/>
                      <a:pt x="11" y="14"/>
                      <a:pt x="11" y="13"/>
                    </a:cubicBezTo>
                    <a:cubicBezTo>
                      <a:pt x="11" y="13"/>
                      <a:pt x="11" y="12"/>
                      <a:pt x="11" y="12"/>
                    </a:cubicBezTo>
                    <a:cubicBezTo>
                      <a:pt x="8" y="11"/>
                      <a:pt x="8" y="11"/>
                      <a:pt x="8" y="11"/>
                    </a:cubicBezTo>
                    <a:cubicBezTo>
                      <a:pt x="8" y="12"/>
                      <a:pt x="8" y="12"/>
                      <a:pt x="8" y="12"/>
                    </a:cubicBezTo>
                    <a:cubicBezTo>
                      <a:pt x="8" y="13"/>
                      <a:pt x="8" y="13"/>
                      <a:pt x="8" y="13"/>
                    </a:cubicBezTo>
                    <a:cubicBezTo>
                      <a:pt x="16" y="11"/>
                      <a:pt x="16" y="11"/>
                      <a:pt x="16" y="11"/>
                    </a:cubicBezTo>
                    <a:cubicBezTo>
                      <a:pt x="17" y="11"/>
                      <a:pt x="17" y="11"/>
                      <a:pt x="17" y="10"/>
                    </a:cubicBezTo>
                    <a:cubicBezTo>
                      <a:pt x="17" y="9"/>
                      <a:pt x="17" y="9"/>
                      <a:pt x="17" y="9"/>
                    </a:cubicBezTo>
                    <a:cubicBezTo>
                      <a:pt x="16" y="8"/>
                      <a:pt x="16" y="8"/>
                      <a:pt x="16" y="8"/>
                    </a:cubicBezTo>
                    <a:cubicBezTo>
                      <a:pt x="22" y="8"/>
                      <a:pt x="22" y="8"/>
                      <a:pt x="22" y="8"/>
                    </a:cubicBezTo>
                    <a:cubicBezTo>
                      <a:pt x="23" y="8"/>
                      <a:pt x="23" y="7"/>
                      <a:pt x="23" y="6"/>
                    </a:cubicBezTo>
                    <a:cubicBezTo>
                      <a:pt x="23" y="6"/>
                      <a:pt x="23" y="5"/>
                      <a:pt x="23" y="5"/>
                    </a:cubicBezTo>
                    <a:cubicBezTo>
                      <a:pt x="19" y="3"/>
                      <a:pt x="19" y="3"/>
                      <a:pt x="19" y="3"/>
                    </a:cubicBezTo>
                    <a:cubicBezTo>
                      <a:pt x="18" y="4"/>
                      <a:pt x="18" y="4"/>
                      <a:pt x="18" y="4"/>
                    </a:cubicBezTo>
                    <a:cubicBezTo>
                      <a:pt x="18" y="5"/>
                      <a:pt x="18" y="5"/>
                      <a:pt x="18" y="5"/>
                    </a:cubicBezTo>
                    <a:cubicBezTo>
                      <a:pt x="30" y="7"/>
                      <a:pt x="30" y="7"/>
                      <a:pt x="30" y="7"/>
                    </a:cubicBezTo>
                    <a:cubicBezTo>
                      <a:pt x="30" y="7"/>
                      <a:pt x="31" y="7"/>
                      <a:pt x="31" y="6"/>
                    </a:cubicBezTo>
                    <a:cubicBezTo>
                      <a:pt x="32" y="6"/>
                      <a:pt x="31" y="5"/>
                      <a:pt x="31" y="5"/>
                    </a:cubicBezTo>
                    <a:cubicBezTo>
                      <a:pt x="24" y="0"/>
                      <a:pt x="24" y="0"/>
                      <a:pt x="24" y="0"/>
                    </a:cubicBezTo>
                    <a:cubicBezTo>
                      <a:pt x="23" y="0"/>
                      <a:pt x="22" y="0"/>
                      <a:pt x="22" y="1"/>
                    </a:cubicBezTo>
                    <a:cubicBezTo>
                      <a:pt x="21" y="1"/>
                      <a:pt x="21" y="2"/>
                      <a:pt x="22" y="3"/>
                    </a:cubicBezTo>
                    <a:cubicBezTo>
                      <a:pt x="23" y="3"/>
                      <a:pt x="23" y="3"/>
                      <a:pt x="23" y="3"/>
                    </a:cubicBezTo>
                    <a:cubicBezTo>
                      <a:pt x="18" y="2"/>
                      <a:pt x="18" y="2"/>
                      <a:pt x="18" y="2"/>
                    </a:cubicBezTo>
                    <a:cubicBezTo>
                      <a:pt x="18" y="2"/>
                      <a:pt x="17" y="3"/>
                      <a:pt x="17" y="3"/>
                    </a:cubicBezTo>
                    <a:cubicBezTo>
                      <a:pt x="16" y="4"/>
                      <a:pt x="17" y="5"/>
                      <a:pt x="17" y="5"/>
                    </a:cubicBezTo>
                    <a:cubicBezTo>
                      <a:pt x="17" y="5"/>
                      <a:pt x="17" y="5"/>
                      <a:pt x="17" y="5"/>
                    </a:cubicBezTo>
                    <a:cubicBezTo>
                      <a:pt x="12" y="6"/>
                      <a:pt x="12" y="6"/>
                      <a:pt x="12" y="6"/>
                    </a:cubicBezTo>
                    <a:cubicBezTo>
                      <a:pt x="11" y="6"/>
                      <a:pt x="11" y="7"/>
                      <a:pt x="11" y="7"/>
                    </a:cubicBezTo>
                    <a:cubicBezTo>
                      <a:pt x="10" y="8"/>
                      <a:pt x="11" y="8"/>
                      <a:pt x="11" y="9"/>
                    </a:cubicBezTo>
                    <a:cubicBezTo>
                      <a:pt x="12" y="9"/>
                      <a:pt x="12" y="9"/>
                      <a:pt x="12" y="9"/>
                    </a:cubicBezTo>
                    <a:cubicBezTo>
                      <a:pt x="7" y="11"/>
                      <a:pt x="7" y="11"/>
                      <a:pt x="7" y="11"/>
                    </a:cubicBezTo>
                    <a:cubicBezTo>
                      <a:pt x="7" y="11"/>
                      <a:pt x="6" y="11"/>
                      <a:pt x="6" y="12"/>
                    </a:cubicBezTo>
                    <a:cubicBezTo>
                      <a:pt x="6" y="12"/>
                      <a:pt x="6" y="13"/>
                      <a:pt x="7" y="13"/>
                    </a:cubicBezTo>
                    <a:cubicBezTo>
                      <a:pt x="7" y="13"/>
                      <a:pt x="7" y="13"/>
                      <a:pt x="7" y="13"/>
                    </a:cubicBezTo>
                    <a:cubicBezTo>
                      <a:pt x="4" y="16"/>
                      <a:pt x="4" y="16"/>
                      <a:pt x="4" y="16"/>
                    </a:cubicBezTo>
                    <a:cubicBezTo>
                      <a:pt x="4" y="16"/>
                      <a:pt x="3" y="16"/>
                      <a:pt x="3" y="17"/>
                    </a:cubicBezTo>
                    <a:cubicBezTo>
                      <a:pt x="3" y="17"/>
                      <a:pt x="4" y="18"/>
                      <a:pt x="4" y="18"/>
                    </a:cubicBezTo>
                    <a:cubicBezTo>
                      <a:pt x="6" y="19"/>
                      <a:pt x="6" y="19"/>
                      <a:pt x="6" y="19"/>
                    </a:cubicBezTo>
                    <a:cubicBezTo>
                      <a:pt x="2" y="21"/>
                      <a:pt x="2" y="21"/>
                      <a:pt x="2" y="21"/>
                    </a:cubicBezTo>
                    <a:cubicBezTo>
                      <a:pt x="1" y="21"/>
                      <a:pt x="1" y="21"/>
                      <a:pt x="1" y="22"/>
                    </a:cubicBezTo>
                    <a:cubicBezTo>
                      <a:pt x="1" y="22"/>
                      <a:pt x="1" y="23"/>
                      <a:pt x="1" y="23"/>
                    </a:cubicBezTo>
                    <a:cubicBezTo>
                      <a:pt x="4" y="25"/>
                      <a:pt x="4" y="25"/>
                      <a:pt x="4" y="25"/>
                    </a:cubicBezTo>
                    <a:cubicBezTo>
                      <a:pt x="1" y="26"/>
                      <a:pt x="1" y="26"/>
                      <a:pt x="1" y="26"/>
                    </a:cubicBezTo>
                    <a:cubicBezTo>
                      <a:pt x="0" y="27"/>
                      <a:pt x="0" y="27"/>
                      <a:pt x="0" y="28"/>
                    </a:cubicBezTo>
                    <a:cubicBezTo>
                      <a:pt x="0" y="28"/>
                      <a:pt x="0" y="29"/>
                      <a:pt x="1" y="29"/>
                    </a:cubicBezTo>
                    <a:cubicBezTo>
                      <a:pt x="5" y="32"/>
                      <a:pt x="5" y="32"/>
                      <a:pt x="5" y="32"/>
                    </a:cubicBezTo>
                    <a:cubicBezTo>
                      <a:pt x="3" y="35"/>
                      <a:pt x="3" y="35"/>
                      <a:pt x="3" y="35"/>
                    </a:cubicBezTo>
                    <a:cubicBezTo>
                      <a:pt x="2" y="35"/>
                      <a:pt x="2" y="36"/>
                      <a:pt x="2" y="36"/>
                    </a:cubicBezTo>
                    <a:cubicBezTo>
                      <a:pt x="2" y="37"/>
                      <a:pt x="3" y="37"/>
                      <a:pt x="3" y="37"/>
                    </a:cubicBezTo>
                    <a:cubicBezTo>
                      <a:pt x="4" y="38"/>
                      <a:pt x="4" y="38"/>
                      <a:pt x="4" y="38"/>
                    </a:cubicBezTo>
                    <a:cubicBezTo>
                      <a:pt x="1" y="39"/>
                      <a:pt x="1" y="39"/>
                      <a:pt x="1" y="39"/>
                    </a:cubicBezTo>
                    <a:cubicBezTo>
                      <a:pt x="1" y="39"/>
                      <a:pt x="0" y="40"/>
                      <a:pt x="0" y="41"/>
                    </a:cubicBezTo>
                    <a:cubicBezTo>
                      <a:pt x="0" y="41"/>
                      <a:pt x="0" y="42"/>
                      <a:pt x="1" y="42"/>
                    </a:cubicBezTo>
                    <a:cubicBezTo>
                      <a:pt x="4" y="44"/>
                      <a:pt x="4" y="44"/>
                      <a:pt x="4" y="44"/>
                    </a:cubicBezTo>
                    <a:cubicBezTo>
                      <a:pt x="2" y="46"/>
                      <a:pt x="2" y="46"/>
                      <a:pt x="2" y="46"/>
                    </a:cubicBezTo>
                    <a:cubicBezTo>
                      <a:pt x="1" y="46"/>
                      <a:pt x="1" y="47"/>
                      <a:pt x="1" y="47"/>
                    </a:cubicBezTo>
                    <a:cubicBezTo>
                      <a:pt x="1" y="48"/>
                      <a:pt x="1" y="48"/>
                      <a:pt x="2" y="48"/>
                    </a:cubicBezTo>
                    <a:cubicBezTo>
                      <a:pt x="4" y="50"/>
                      <a:pt x="4" y="50"/>
                      <a:pt x="4" y="50"/>
                    </a:cubicBezTo>
                    <a:cubicBezTo>
                      <a:pt x="2" y="53"/>
                      <a:pt x="2" y="53"/>
                      <a:pt x="2" y="53"/>
                    </a:cubicBezTo>
                    <a:cubicBezTo>
                      <a:pt x="2" y="54"/>
                      <a:pt x="2" y="55"/>
                      <a:pt x="3" y="56"/>
                    </a:cubicBezTo>
                    <a:cubicBezTo>
                      <a:pt x="4" y="56"/>
                      <a:pt x="4" y="56"/>
                      <a:pt x="4" y="56"/>
                    </a:cubicBezTo>
                    <a:cubicBezTo>
                      <a:pt x="1" y="58"/>
                      <a:pt x="1" y="58"/>
                      <a:pt x="1" y="58"/>
                    </a:cubicBezTo>
                    <a:cubicBezTo>
                      <a:pt x="1" y="58"/>
                      <a:pt x="1" y="59"/>
                      <a:pt x="1" y="59"/>
                    </a:cubicBezTo>
                    <a:cubicBezTo>
                      <a:pt x="1" y="60"/>
                      <a:pt x="1" y="60"/>
                      <a:pt x="2" y="61"/>
                    </a:cubicBezTo>
                    <a:cubicBezTo>
                      <a:pt x="5" y="63"/>
                      <a:pt x="5" y="63"/>
                      <a:pt x="5" y="63"/>
                    </a:cubicBezTo>
                    <a:cubicBezTo>
                      <a:pt x="1" y="66"/>
                      <a:pt x="1" y="66"/>
                      <a:pt x="1" y="66"/>
                    </a:cubicBezTo>
                    <a:cubicBezTo>
                      <a:pt x="1" y="66"/>
                      <a:pt x="1" y="67"/>
                      <a:pt x="1" y="67"/>
                    </a:cubicBezTo>
                    <a:cubicBezTo>
                      <a:pt x="1" y="67"/>
                      <a:pt x="1" y="68"/>
                      <a:pt x="2" y="68"/>
                    </a:cubicBezTo>
                    <a:cubicBezTo>
                      <a:pt x="5" y="70"/>
                      <a:pt x="5" y="70"/>
                      <a:pt x="5" y="70"/>
                    </a:cubicBezTo>
                    <a:cubicBezTo>
                      <a:pt x="3" y="75"/>
                      <a:pt x="3" y="75"/>
                      <a:pt x="3" y="75"/>
                    </a:cubicBezTo>
                    <a:cubicBezTo>
                      <a:pt x="2" y="75"/>
                      <a:pt x="3" y="76"/>
                      <a:pt x="3" y="77"/>
                    </a:cubicBezTo>
                    <a:cubicBezTo>
                      <a:pt x="4" y="77"/>
                      <a:pt x="4" y="77"/>
                      <a:pt x="4" y="77"/>
                    </a:cubicBezTo>
                    <a:cubicBezTo>
                      <a:pt x="1" y="78"/>
                      <a:pt x="1" y="78"/>
                      <a:pt x="1" y="78"/>
                    </a:cubicBezTo>
                    <a:cubicBezTo>
                      <a:pt x="1" y="78"/>
                      <a:pt x="0" y="78"/>
                      <a:pt x="0" y="79"/>
                    </a:cubicBezTo>
                    <a:cubicBezTo>
                      <a:pt x="0" y="79"/>
                      <a:pt x="1" y="80"/>
                      <a:pt x="1" y="80"/>
                    </a:cubicBezTo>
                    <a:cubicBezTo>
                      <a:pt x="5" y="83"/>
                      <a:pt x="5" y="83"/>
                      <a:pt x="5" y="83"/>
                    </a:cubicBezTo>
                    <a:cubicBezTo>
                      <a:pt x="2" y="86"/>
                      <a:pt x="2" y="86"/>
                      <a:pt x="2" y="86"/>
                    </a:cubicBezTo>
                    <a:cubicBezTo>
                      <a:pt x="2" y="86"/>
                      <a:pt x="2" y="86"/>
                      <a:pt x="2" y="87"/>
                    </a:cubicBezTo>
                    <a:cubicBezTo>
                      <a:pt x="2" y="87"/>
                      <a:pt x="2" y="88"/>
                      <a:pt x="2" y="88"/>
                    </a:cubicBezTo>
                    <a:cubicBezTo>
                      <a:pt x="5" y="90"/>
                      <a:pt x="5" y="90"/>
                      <a:pt x="5" y="90"/>
                    </a:cubicBezTo>
                    <a:cubicBezTo>
                      <a:pt x="3" y="92"/>
                      <a:pt x="3" y="92"/>
                      <a:pt x="3" y="92"/>
                    </a:cubicBezTo>
                    <a:cubicBezTo>
                      <a:pt x="2" y="92"/>
                      <a:pt x="2" y="92"/>
                      <a:pt x="2" y="93"/>
                    </a:cubicBezTo>
                    <a:cubicBezTo>
                      <a:pt x="2" y="93"/>
                      <a:pt x="2" y="94"/>
                      <a:pt x="3" y="94"/>
                    </a:cubicBezTo>
                    <a:cubicBezTo>
                      <a:pt x="4" y="95"/>
                      <a:pt x="4" y="95"/>
                      <a:pt x="4" y="95"/>
                    </a:cubicBezTo>
                    <a:cubicBezTo>
                      <a:pt x="2" y="95"/>
                      <a:pt x="2" y="95"/>
                      <a:pt x="2" y="95"/>
                    </a:cubicBezTo>
                    <a:cubicBezTo>
                      <a:pt x="1" y="96"/>
                      <a:pt x="1" y="96"/>
                      <a:pt x="1" y="97"/>
                    </a:cubicBezTo>
                    <a:cubicBezTo>
                      <a:pt x="1" y="97"/>
                      <a:pt x="1" y="98"/>
                      <a:pt x="2" y="98"/>
                    </a:cubicBezTo>
                    <a:cubicBezTo>
                      <a:pt x="4" y="100"/>
                      <a:pt x="4" y="100"/>
                      <a:pt x="4" y="100"/>
                    </a:cubicBezTo>
                    <a:cubicBezTo>
                      <a:pt x="2" y="102"/>
                      <a:pt x="2" y="102"/>
                      <a:pt x="2" y="102"/>
                    </a:cubicBezTo>
                    <a:cubicBezTo>
                      <a:pt x="2" y="102"/>
                      <a:pt x="1" y="103"/>
                      <a:pt x="2" y="103"/>
                    </a:cubicBezTo>
                    <a:cubicBezTo>
                      <a:pt x="2" y="104"/>
                      <a:pt x="2" y="104"/>
                      <a:pt x="2" y="104"/>
                    </a:cubicBezTo>
                    <a:cubicBezTo>
                      <a:pt x="4" y="105"/>
                      <a:pt x="4" y="105"/>
                      <a:pt x="4" y="105"/>
                    </a:cubicBezTo>
                    <a:cubicBezTo>
                      <a:pt x="2" y="107"/>
                      <a:pt x="2" y="107"/>
                      <a:pt x="2" y="107"/>
                    </a:cubicBezTo>
                    <a:cubicBezTo>
                      <a:pt x="2" y="107"/>
                      <a:pt x="1" y="107"/>
                      <a:pt x="1" y="108"/>
                    </a:cubicBezTo>
                    <a:cubicBezTo>
                      <a:pt x="1" y="108"/>
                      <a:pt x="2" y="109"/>
                      <a:pt x="2" y="109"/>
                    </a:cubicBezTo>
                    <a:cubicBezTo>
                      <a:pt x="4" y="111"/>
                      <a:pt x="4" y="111"/>
                      <a:pt x="4" y="111"/>
                    </a:cubicBezTo>
                    <a:cubicBezTo>
                      <a:pt x="1" y="112"/>
                      <a:pt x="1" y="112"/>
                      <a:pt x="1" y="112"/>
                    </a:cubicBezTo>
                    <a:cubicBezTo>
                      <a:pt x="1" y="112"/>
                      <a:pt x="0" y="113"/>
                      <a:pt x="0" y="113"/>
                    </a:cubicBezTo>
                    <a:cubicBezTo>
                      <a:pt x="0" y="114"/>
                      <a:pt x="0" y="114"/>
                      <a:pt x="1" y="115"/>
                    </a:cubicBezTo>
                    <a:cubicBezTo>
                      <a:pt x="3" y="116"/>
                      <a:pt x="3" y="116"/>
                      <a:pt x="3" y="116"/>
                    </a:cubicBezTo>
                    <a:cubicBezTo>
                      <a:pt x="1" y="118"/>
                      <a:pt x="1" y="118"/>
                      <a:pt x="1" y="118"/>
                    </a:cubicBezTo>
                    <a:cubicBezTo>
                      <a:pt x="0" y="118"/>
                      <a:pt x="0" y="118"/>
                      <a:pt x="0" y="119"/>
                    </a:cubicBezTo>
                    <a:cubicBezTo>
                      <a:pt x="0" y="119"/>
                      <a:pt x="0" y="120"/>
                      <a:pt x="1" y="120"/>
                    </a:cubicBezTo>
                    <a:cubicBezTo>
                      <a:pt x="5" y="123"/>
                      <a:pt x="5" y="123"/>
                      <a:pt x="5" y="123"/>
                    </a:cubicBezTo>
                    <a:cubicBezTo>
                      <a:pt x="2" y="125"/>
                      <a:pt x="2" y="125"/>
                      <a:pt x="2" y="125"/>
                    </a:cubicBezTo>
                    <a:cubicBezTo>
                      <a:pt x="2" y="125"/>
                      <a:pt x="2" y="126"/>
                      <a:pt x="2" y="126"/>
                    </a:cubicBezTo>
                    <a:cubicBezTo>
                      <a:pt x="2" y="127"/>
                      <a:pt x="2" y="127"/>
                      <a:pt x="2" y="127"/>
                    </a:cubicBezTo>
                    <a:cubicBezTo>
                      <a:pt x="5" y="129"/>
                      <a:pt x="5" y="129"/>
                      <a:pt x="5" y="129"/>
                    </a:cubicBezTo>
                    <a:cubicBezTo>
                      <a:pt x="2" y="130"/>
                      <a:pt x="2" y="130"/>
                      <a:pt x="2" y="130"/>
                    </a:cubicBezTo>
                    <a:cubicBezTo>
                      <a:pt x="1" y="130"/>
                      <a:pt x="1" y="130"/>
                      <a:pt x="1" y="131"/>
                    </a:cubicBezTo>
                    <a:cubicBezTo>
                      <a:pt x="1" y="131"/>
                      <a:pt x="1" y="132"/>
                      <a:pt x="1" y="132"/>
                    </a:cubicBezTo>
                    <a:cubicBezTo>
                      <a:pt x="4" y="134"/>
                      <a:pt x="4" y="134"/>
                      <a:pt x="4" y="134"/>
                    </a:cubicBezTo>
                    <a:cubicBezTo>
                      <a:pt x="2" y="135"/>
                      <a:pt x="2" y="135"/>
                      <a:pt x="2" y="135"/>
                    </a:cubicBezTo>
                    <a:cubicBezTo>
                      <a:pt x="1" y="135"/>
                      <a:pt x="1" y="136"/>
                      <a:pt x="1" y="136"/>
                    </a:cubicBezTo>
                    <a:cubicBezTo>
                      <a:pt x="1" y="137"/>
                      <a:pt x="1" y="137"/>
                      <a:pt x="1" y="138"/>
                    </a:cubicBezTo>
                    <a:cubicBezTo>
                      <a:pt x="4" y="139"/>
                      <a:pt x="4" y="139"/>
                      <a:pt x="4" y="139"/>
                    </a:cubicBezTo>
                    <a:cubicBezTo>
                      <a:pt x="2" y="140"/>
                      <a:pt x="2" y="140"/>
                      <a:pt x="2" y="140"/>
                    </a:cubicBezTo>
                    <a:cubicBezTo>
                      <a:pt x="1" y="140"/>
                      <a:pt x="1" y="141"/>
                      <a:pt x="1" y="141"/>
                    </a:cubicBezTo>
                    <a:cubicBezTo>
                      <a:pt x="1" y="142"/>
                      <a:pt x="1" y="142"/>
                      <a:pt x="2" y="143"/>
                    </a:cubicBezTo>
                    <a:cubicBezTo>
                      <a:pt x="5" y="145"/>
                      <a:pt x="5" y="145"/>
                      <a:pt x="5" y="145"/>
                    </a:cubicBezTo>
                    <a:cubicBezTo>
                      <a:pt x="1" y="148"/>
                      <a:pt x="1" y="148"/>
                      <a:pt x="1" y="148"/>
                    </a:cubicBezTo>
                    <a:cubicBezTo>
                      <a:pt x="1" y="148"/>
                      <a:pt x="1" y="148"/>
                      <a:pt x="1" y="149"/>
                    </a:cubicBezTo>
                    <a:cubicBezTo>
                      <a:pt x="1" y="149"/>
                      <a:pt x="1" y="150"/>
                      <a:pt x="2" y="150"/>
                    </a:cubicBezTo>
                    <a:cubicBezTo>
                      <a:pt x="4" y="152"/>
                      <a:pt x="4" y="152"/>
                      <a:pt x="4" y="152"/>
                    </a:cubicBezTo>
                    <a:cubicBezTo>
                      <a:pt x="1" y="152"/>
                      <a:pt x="1" y="152"/>
                      <a:pt x="1" y="152"/>
                    </a:cubicBezTo>
                    <a:cubicBezTo>
                      <a:pt x="1" y="152"/>
                      <a:pt x="0" y="152"/>
                      <a:pt x="0" y="153"/>
                    </a:cubicBezTo>
                    <a:cubicBezTo>
                      <a:pt x="0" y="154"/>
                      <a:pt x="0" y="154"/>
                      <a:pt x="1" y="155"/>
                    </a:cubicBezTo>
                    <a:cubicBezTo>
                      <a:pt x="5" y="157"/>
                      <a:pt x="5" y="157"/>
                      <a:pt x="5" y="157"/>
                    </a:cubicBezTo>
                    <a:cubicBezTo>
                      <a:pt x="2" y="161"/>
                      <a:pt x="2" y="161"/>
                      <a:pt x="2" y="161"/>
                    </a:cubicBezTo>
                    <a:cubicBezTo>
                      <a:pt x="1" y="161"/>
                      <a:pt x="1" y="161"/>
                      <a:pt x="1" y="162"/>
                    </a:cubicBezTo>
                    <a:cubicBezTo>
                      <a:pt x="1" y="162"/>
                      <a:pt x="2" y="163"/>
                      <a:pt x="2" y="163"/>
                    </a:cubicBezTo>
                    <a:cubicBezTo>
                      <a:pt x="5" y="165"/>
                      <a:pt x="5" y="165"/>
                      <a:pt x="5" y="165"/>
                    </a:cubicBezTo>
                    <a:cubicBezTo>
                      <a:pt x="2" y="167"/>
                      <a:pt x="2" y="167"/>
                      <a:pt x="2" y="167"/>
                    </a:cubicBezTo>
                    <a:cubicBezTo>
                      <a:pt x="2" y="167"/>
                      <a:pt x="1" y="168"/>
                      <a:pt x="1" y="168"/>
                    </a:cubicBezTo>
                    <a:cubicBezTo>
                      <a:pt x="1" y="169"/>
                      <a:pt x="2" y="169"/>
                      <a:pt x="2" y="170"/>
                    </a:cubicBezTo>
                    <a:cubicBezTo>
                      <a:pt x="5" y="171"/>
                      <a:pt x="5" y="171"/>
                      <a:pt x="5" y="171"/>
                    </a:cubicBezTo>
                    <a:cubicBezTo>
                      <a:pt x="2" y="174"/>
                      <a:pt x="2" y="174"/>
                      <a:pt x="2" y="174"/>
                    </a:cubicBezTo>
                    <a:cubicBezTo>
                      <a:pt x="1" y="174"/>
                      <a:pt x="1" y="174"/>
                      <a:pt x="1" y="175"/>
                    </a:cubicBezTo>
                    <a:cubicBezTo>
                      <a:pt x="1" y="175"/>
                      <a:pt x="1" y="176"/>
                      <a:pt x="2" y="176"/>
                    </a:cubicBezTo>
                    <a:cubicBezTo>
                      <a:pt x="4" y="178"/>
                      <a:pt x="4" y="178"/>
                      <a:pt x="4" y="178"/>
                    </a:cubicBezTo>
                    <a:cubicBezTo>
                      <a:pt x="2" y="178"/>
                      <a:pt x="2" y="178"/>
                      <a:pt x="2" y="178"/>
                    </a:cubicBezTo>
                    <a:cubicBezTo>
                      <a:pt x="1" y="178"/>
                      <a:pt x="1" y="179"/>
                      <a:pt x="1" y="179"/>
                    </a:cubicBezTo>
                    <a:cubicBezTo>
                      <a:pt x="1" y="180"/>
                      <a:pt x="1" y="181"/>
                      <a:pt x="1" y="181"/>
                    </a:cubicBezTo>
                    <a:cubicBezTo>
                      <a:pt x="5" y="183"/>
                      <a:pt x="5" y="183"/>
                      <a:pt x="5" y="183"/>
                    </a:cubicBezTo>
                    <a:cubicBezTo>
                      <a:pt x="3" y="183"/>
                      <a:pt x="3" y="183"/>
                      <a:pt x="3" y="183"/>
                    </a:cubicBezTo>
                    <a:cubicBezTo>
                      <a:pt x="2" y="184"/>
                      <a:pt x="2" y="184"/>
                      <a:pt x="2" y="185"/>
                    </a:cubicBezTo>
                    <a:cubicBezTo>
                      <a:pt x="1" y="185"/>
                      <a:pt x="2" y="186"/>
                      <a:pt x="2" y="186"/>
                    </a:cubicBezTo>
                    <a:cubicBezTo>
                      <a:pt x="5" y="188"/>
                      <a:pt x="5" y="188"/>
                      <a:pt x="5" y="188"/>
                    </a:cubicBezTo>
                    <a:cubicBezTo>
                      <a:pt x="2" y="190"/>
                      <a:pt x="2" y="190"/>
                      <a:pt x="2" y="190"/>
                    </a:cubicBezTo>
                    <a:cubicBezTo>
                      <a:pt x="1" y="190"/>
                      <a:pt x="1" y="190"/>
                      <a:pt x="1" y="191"/>
                    </a:cubicBezTo>
                    <a:cubicBezTo>
                      <a:pt x="1" y="191"/>
                      <a:pt x="1" y="192"/>
                      <a:pt x="2" y="192"/>
                    </a:cubicBezTo>
                    <a:cubicBezTo>
                      <a:pt x="5" y="194"/>
                      <a:pt x="5" y="194"/>
                      <a:pt x="5" y="194"/>
                    </a:cubicBezTo>
                    <a:cubicBezTo>
                      <a:pt x="3" y="196"/>
                      <a:pt x="3" y="196"/>
                      <a:pt x="3" y="196"/>
                    </a:cubicBezTo>
                    <a:cubicBezTo>
                      <a:pt x="3" y="196"/>
                      <a:pt x="2" y="196"/>
                      <a:pt x="2" y="197"/>
                    </a:cubicBezTo>
                    <a:cubicBezTo>
                      <a:pt x="2" y="197"/>
                      <a:pt x="3" y="198"/>
                      <a:pt x="3" y="198"/>
                    </a:cubicBezTo>
                    <a:cubicBezTo>
                      <a:pt x="4" y="199"/>
                      <a:pt x="4" y="199"/>
                      <a:pt x="4" y="199"/>
                    </a:cubicBezTo>
                    <a:cubicBezTo>
                      <a:pt x="2" y="201"/>
                      <a:pt x="2" y="201"/>
                      <a:pt x="2" y="201"/>
                    </a:cubicBezTo>
                    <a:cubicBezTo>
                      <a:pt x="2" y="202"/>
                      <a:pt x="1" y="202"/>
                      <a:pt x="2" y="203"/>
                    </a:cubicBezTo>
                    <a:cubicBezTo>
                      <a:pt x="2" y="203"/>
                      <a:pt x="2" y="203"/>
                      <a:pt x="2" y="204"/>
                    </a:cubicBezTo>
                    <a:cubicBezTo>
                      <a:pt x="5" y="205"/>
                      <a:pt x="5" y="205"/>
                      <a:pt x="5" y="205"/>
                    </a:cubicBezTo>
                    <a:cubicBezTo>
                      <a:pt x="1" y="206"/>
                      <a:pt x="1" y="206"/>
                      <a:pt x="1" y="206"/>
                    </a:cubicBezTo>
                    <a:cubicBezTo>
                      <a:pt x="1" y="207"/>
                      <a:pt x="0" y="207"/>
                      <a:pt x="0" y="208"/>
                    </a:cubicBezTo>
                    <a:cubicBezTo>
                      <a:pt x="0" y="208"/>
                      <a:pt x="1" y="209"/>
                      <a:pt x="1" y="209"/>
                    </a:cubicBezTo>
                    <a:cubicBezTo>
                      <a:pt x="4" y="211"/>
                      <a:pt x="4" y="211"/>
                      <a:pt x="4" y="211"/>
                    </a:cubicBezTo>
                    <a:cubicBezTo>
                      <a:pt x="2" y="214"/>
                      <a:pt x="2" y="214"/>
                      <a:pt x="2" y="214"/>
                    </a:cubicBezTo>
                    <a:cubicBezTo>
                      <a:pt x="2" y="214"/>
                      <a:pt x="2" y="214"/>
                      <a:pt x="2" y="215"/>
                    </a:cubicBezTo>
                    <a:cubicBezTo>
                      <a:pt x="2" y="215"/>
                      <a:pt x="2" y="216"/>
                      <a:pt x="2" y="216"/>
                    </a:cubicBezTo>
                    <a:cubicBezTo>
                      <a:pt x="4" y="217"/>
                      <a:pt x="4" y="217"/>
                      <a:pt x="4" y="217"/>
                    </a:cubicBezTo>
                    <a:cubicBezTo>
                      <a:pt x="2" y="219"/>
                      <a:pt x="2" y="219"/>
                      <a:pt x="2" y="219"/>
                    </a:cubicBezTo>
                    <a:cubicBezTo>
                      <a:pt x="2" y="220"/>
                      <a:pt x="2" y="220"/>
                      <a:pt x="2" y="221"/>
                    </a:cubicBezTo>
                    <a:cubicBezTo>
                      <a:pt x="2" y="221"/>
                      <a:pt x="2" y="221"/>
                      <a:pt x="3" y="222"/>
                    </a:cubicBezTo>
                    <a:cubicBezTo>
                      <a:pt x="5" y="223"/>
                      <a:pt x="5" y="223"/>
                      <a:pt x="5" y="223"/>
                    </a:cubicBezTo>
                    <a:cubicBezTo>
                      <a:pt x="1" y="226"/>
                      <a:pt x="1" y="226"/>
                      <a:pt x="1" y="226"/>
                    </a:cubicBezTo>
                    <a:cubicBezTo>
                      <a:pt x="1" y="226"/>
                      <a:pt x="1" y="227"/>
                      <a:pt x="1" y="227"/>
                    </a:cubicBezTo>
                    <a:cubicBezTo>
                      <a:pt x="1" y="228"/>
                      <a:pt x="1" y="228"/>
                      <a:pt x="2" y="228"/>
                    </a:cubicBezTo>
                    <a:cubicBezTo>
                      <a:pt x="4" y="230"/>
                      <a:pt x="4" y="230"/>
                      <a:pt x="4" y="230"/>
                    </a:cubicBezTo>
                    <a:cubicBezTo>
                      <a:pt x="2" y="231"/>
                      <a:pt x="2" y="231"/>
                      <a:pt x="2" y="231"/>
                    </a:cubicBezTo>
                    <a:cubicBezTo>
                      <a:pt x="1" y="231"/>
                      <a:pt x="1" y="232"/>
                      <a:pt x="1" y="232"/>
                    </a:cubicBezTo>
                    <a:cubicBezTo>
                      <a:pt x="1" y="233"/>
                      <a:pt x="1" y="233"/>
                      <a:pt x="1" y="233"/>
                    </a:cubicBezTo>
                    <a:cubicBezTo>
                      <a:pt x="5" y="235"/>
                      <a:pt x="5" y="235"/>
                      <a:pt x="5" y="235"/>
                    </a:cubicBezTo>
                    <a:cubicBezTo>
                      <a:pt x="3" y="238"/>
                      <a:pt x="3" y="238"/>
                      <a:pt x="3" y="238"/>
                    </a:cubicBezTo>
                    <a:cubicBezTo>
                      <a:pt x="2" y="238"/>
                      <a:pt x="2" y="239"/>
                      <a:pt x="2" y="239"/>
                    </a:cubicBezTo>
                    <a:cubicBezTo>
                      <a:pt x="3" y="239"/>
                      <a:pt x="3" y="240"/>
                      <a:pt x="3" y="240"/>
                    </a:cubicBezTo>
                    <a:cubicBezTo>
                      <a:pt x="5" y="241"/>
                      <a:pt x="5" y="241"/>
                      <a:pt x="5" y="241"/>
                    </a:cubicBezTo>
                    <a:cubicBezTo>
                      <a:pt x="2" y="243"/>
                      <a:pt x="2" y="243"/>
                      <a:pt x="2" y="243"/>
                    </a:cubicBezTo>
                    <a:cubicBezTo>
                      <a:pt x="1" y="243"/>
                      <a:pt x="1" y="243"/>
                      <a:pt x="1" y="244"/>
                    </a:cubicBezTo>
                    <a:cubicBezTo>
                      <a:pt x="1" y="244"/>
                      <a:pt x="1" y="245"/>
                      <a:pt x="2" y="245"/>
                    </a:cubicBezTo>
                    <a:cubicBezTo>
                      <a:pt x="5" y="247"/>
                      <a:pt x="5" y="247"/>
                      <a:pt x="5" y="247"/>
                    </a:cubicBezTo>
                    <a:cubicBezTo>
                      <a:pt x="3" y="250"/>
                      <a:pt x="3" y="250"/>
                      <a:pt x="3" y="250"/>
                    </a:cubicBezTo>
                    <a:cubicBezTo>
                      <a:pt x="2" y="250"/>
                      <a:pt x="2" y="250"/>
                      <a:pt x="2" y="251"/>
                    </a:cubicBezTo>
                    <a:cubicBezTo>
                      <a:pt x="3" y="251"/>
                      <a:pt x="3" y="252"/>
                      <a:pt x="3" y="252"/>
                    </a:cubicBezTo>
                    <a:cubicBezTo>
                      <a:pt x="6" y="253"/>
                      <a:pt x="6" y="253"/>
                      <a:pt x="6" y="253"/>
                    </a:cubicBezTo>
                    <a:cubicBezTo>
                      <a:pt x="3" y="255"/>
                      <a:pt x="3" y="255"/>
                      <a:pt x="3" y="255"/>
                    </a:cubicBezTo>
                    <a:cubicBezTo>
                      <a:pt x="2" y="255"/>
                      <a:pt x="2" y="256"/>
                      <a:pt x="2" y="256"/>
                    </a:cubicBezTo>
                    <a:cubicBezTo>
                      <a:pt x="2" y="257"/>
                      <a:pt x="2" y="257"/>
                      <a:pt x="3" y="258"/>
                    </a:cubicBezTo>
                    <a:cubicBezTo>
                      <a:pt x="5" y="259"/>
                      <a:pt x="5" y="259"/>
                      <a:pt x="5" y="259"/>
                    </a:cubicBezTo>
                    <a:cubicBezTo>
                      <a:pt x="1" y="260"/>
                      <a:pt x="1" y="260"/>
                      <a:pt x="1" y="260"/>
                    </a:cubicBezTo>
                    <a:cubicBezTo>
                      <a:pt x="1" y="260"/>
                      <a:pt x="0" y="261"/>
                      <a:pt x="0" y="262"/>
                    </a:cubicBezTo>
                    <a:cubicBezTo>
                      <a:pt x="0" y="262"/>
                      <a:pt x="1" y="263"/>
                      <a:pt x="1" y="263"/>
                    </a:cubicBezTo>
                    <a:cubicBezTo>
                      <a:pt x="5" y="266"/>
                      <a:pt x="5" y="266"/>
                      <a:pt x="5" y="266"/>
                    </a:cubicBezTo>
                    <a:cubicBezTo>
                      <a:pt x="2" y="267"/>
                      <a:pt x="2" y="267"/>
                      <a:pt x="2" y="267"/>
                    </a:cubicBezTo>
                    <a:cubicBezTo>
                      <a:pt x="2" y="268"/>
                      <a:pt x="2" y="268"/>
                      <a:pt x="2" y="269"/>
                    </a:cubicBezTo>
                    <a:cubicBezTo>
                      <a:pt x="1" y="269"/>
                      <a:pt x="2" y="270"/>
                      <a:pt x="2" y="270"/>
                    </a:cubicBezTo>
                    <a:cubicBezTo>
                      <a:pt x="5" y="271"/>
                      <a:pt x="5" y="271"/>
                      <a:pt x="5" y="271"/>
                    </a:cubicBezTo>
                    <a:cubicBezTo>
                      <a:pt x="2" y="273"/>
                      <a:pt x="2" y="273"/>
                      <a:pt x="2" y="273"/>
                    </a:cubicBezTo>
                    <a:cubicBezTo>
                      <a:pt x="2" y="274"/>
                      <a:pt x="1" y="274"/>
                      <a:pt x="2" y="275"/>
                    </a:cubicBezTo>
                    <a:cubicBezTo>
                      <a:pt x="2" y="275"/>
                      <a:pt x="2" y="276"/>
                      <a:pt x="2" y="276"/>
                    </a:cubicBezTo>
                    <a:cubicBezTo>
                      <a:pt x="5" y="277"/>
                      <a:pt x="5" y="277"/>
                      <a:pt x="5" y="277"/>
                    </a:cubicBezTo>
                    <a:cubicBezTo>
                      <a:pt x="3" y="279"/>
                      <a:pt x="3" y="279"/>
                      <a:pt x="3" y="279"/>
                    </a:cubicBezTo>
                    <a:cubicBezTo>
                      <a:pt x="2" y="279"/>
                      <a:pt x="2" y="280"/>
                      <a:pt x="2" y="280"/>
                    </a:cubicBezTo>
                    <a:cubicBezTo>
                      <a:pt x="2" y="281"/>
                      <a:pt x="3" y="281"/>
                      <a:pt x="3" y="281"/>
                    </a:cubicBezTo>
                    <a:cubicBezTo>
                      <a:pt x="5" y="283"/>
                      <a:pt x="5" y="283"/>
                      <a:pt x="5" y="283"/>
                    </a:cubicBezTo>
                    <a:cubicBezTo>
                      <a:pt x="2" y="287"/>
                      <a:pt x="2" y="287"/>
                      <a:pt x="2" y="287"/>
                    </a:cubicBezTo>
                    <a:cubicBezTo>
                      <a:pt x="2" y="287"/>
                      <a:pt x="2" y="288"/>
                      <a:pt x="2" y="288"/>
                    </a:cubicBezTo>
                    <a:cubicBezTo>
                      <a:pt x="2" y="288"/>
                      <a:pt x="3" y="289"/>
                      <a:pt x="3" y="289"/>
                    </a:cubicBezTo>
                    <a:cubicBezTo>
                      <a:pt x="4" y="290"/>
                      <a:pt x="4" y="290"/>
                      <a:pt x="4" y="290"/>
                    </a:cubicBezTo>
                    <a:cubicBezTo>
                      <a:pt x="2" y="291"/>
                      <a:pt x="2" y="291"/>
                      <a:pt x="2" y="291"/>
                    </a:cubicBezTo>
                    <a:cubicBezTo>
                      <a:pt x="1" y="292"/>
                      <a:pt x="1" y="292"/>
                      <a:pt x="1" y="293"/>
                    </a:cubicBezTo>
                    <a:cubicBezTo>
                      <a:pt x="1" y="293"/>
                      <a:pt x="1" y="294"/>
                      <a:pt x="2" y="294"/>
                    </a:cubicBezTo>
                    <a:cubicBezTo>
                      <a:pt x="5" y="296"/>
                      <a:pt x="5" y="296"/>
                      <a:pt x="5" y="296"/>
                    </a:cubicBezTo>
                    <a:cubicBezTo>
                      <a:pt x="2" y="299"/>
                      <a:pt x="2" y="299"/>
                      <a:pt x="2" y="299"/>
                    </a:cubicBezTo>
                    <a:cubicBezTo>
                      <a:pt x="2" y="299"/>
                      <a:pt x="1" y="299"/>
                      <a:pt x="1" y="300"/>
                    </a:cubicBezTo>
                    <a:cubicBezTo>
                      <a:pt x="1" y="300"/>
                      <a:pt x="2" y="301"/>
                      <a:pt x="2" y="301"/>
                    </a:cubicBezTo>
                    <a:cubicBezTo>
                      <a:pt x="4" y="302"/>
                      <a:pt x="4" y="302"/>
                      <a:pt x="4" y="302"/>
                    </a:cubicBezTo>
                    <a:cubicBezTo>
                      <a:pt x="2" y="303"/>
                      <a:pt x="2" y="303"/>
                      <a:pt x="2" y="303"/>
                    </a:cubicBezTo>
                    <a:cubicBezTo>
                      <a:pt x="2" y="304"/>
                      <a:pt x="1" y="304"/>
                      <a:pt x="1" y="305"/>
                    </a:cubicBezTo>
                    <a:cubicBezTo>
                      <a:pt x="1" y="305"/>
                      <a:pt x="2" y="306"/>
                      <a:pt x="2" y="306"/>
                    </a:cubicBezTo>
                    <a:cubicBezTo>
                      <a:pt x="6" y="308"/>
                      <a:pt x="6" y="308"/>
                      <a:pt x="6" y="308"/>
                    </a:cubicBezTo>
                    <a:cubicBezTo>
                      <a:pt x="2" y="311"/>
                      <a:pt x="2" y="311"/>
                      <a:pt x="2" y="311"/>
                    </a:cubicBezTo>
                    <a:cubicBezTo>
                      <a:pt x="2" y="311"/>
                      <a:pt x="2" y="312"/>
                      <a:pt x="2" y="312"/>
                    </a:cubicBezTo>
                    <a:cubicBezTo>
                      <a:pt x="2" y="313"/>
                      <a:pt x="2" y="313"/>
                      <a:pt x="3" y="313"/>
                    </a:cubicBezTo>
                    <a:cubicBezTo>
                      <a:pt x="4" y="314"/>
                      <a:pt x="4" y="314"/>
                      <a:pt x="4" y="314"/>
                    </a:cubicBezTo>
                    <a:cubicBezTo>
                      <a:pt x="1" y="315"/>
                      <a:pt x="1" y="315"/>
                      <a:pt x="1" y="315"/>
                    </a:cubicBezTo>
                    <a:cubicBezTo>
                      <a:pt x="1" y="315"/>
                      <a:pt x="0" y="315"/>
                      <a:pt x="0" y="316"/>
                    </a:cubicBezTo>
                    <a:cubicBezTo>
                      <a:pt x="0" y="316"/>
                      <a:pt x="1" y="317"/>
                      <a:pt x="1" y="317"/>
                    </a:cubicBezTo>
                    <a:cubicBezTo>
                      <a:pt x="4" y="319"/>
                      <a:pt x="4" y="319"/>
                      <a:pt x="4" y="319"/>
                    </a:cubicBezTo>
                    <a:cubicBezTo>
                      <a:pt x="1" y="322"/>
                      <a:pt x="1" y="322"/>
                      <a:pt x="1" y="322"/>
                    </a:cubicBezTo>
                    <a:cubicBezTo>
                      <a:pt x="1" y="322"/>
                      <a:pt x="1" y="322"/>
                      <a:pt x="1" y="323"/>
                    </a:cubicBezTo>
                    <a:cubicBezTo>
                      <a:pt x="1" y="323"/>
                      <a:pt x="1" y="324"/>
                      <a:pt x="2" y="324"/>
                    </a:cubicBezTo>
                    <a:cubicBezTo>
                      <a:pt x="4" y="325"/>
                      <a:pt x="4" y="325"/>
                      <a:pt x="4" y="325"/>
                    </a:cubicBezTo>
                    <a:cubicBezTo>
                      <a:pt x="2" y="326"/>
                      <a:pt x="2" y="326"/>
                      <a:pt x="2" y="326"/>
                    </a:cubicBezTo>
                    <a:cubicBezTo>
                      <a:pt x="1" y="326"/>
                      <a:pt x="1" y="326"/>
                      <a:pt x="0" y="327"/>
                    </a:cubicBezTo>
                    <a:cubicBezTo>
                      <a:pt x="0" y="328"/>
                      <a:pt x="1" y="328"/>
                      <a:pt x="1" y="328"/>
                    </a:cubicBezTo>
                    <a:cubicBezTo>
                      <a:pt x="4" y="330"/>
                      <a:pt x="4" y="330"/>
                      <a:pt x="4" y="330"/>
                    </a:cubicBezTo>
                    <a:cubicBezTo>
                      <a:pt x="2" y="333"/>
                      <a:pt x="2" y="333"/>
                      <a:pt x="2" y="333"/>
                    </a:cubicBezTo>
                    <a:cubicBezTo>
                      <a:pt x="2" y="333"/>
                      <a:pt x="2" y="334"/>
                      <a:pt x="2" y="334"/>
                    </a:cubicBezTo>
                    <a:cubicBezTo>
                      <a:pt x="2" y="335"/>
                      <a:pt x="2" y="335"/>
                      <a:pt x="2" y="335"/>
                    </a:cubicBezTo>
                    <a:cubicBezTo>
                      <a:pt x="5" y="337"/>
                      <a:pt x="5" y="337"/>
                      <a:pt x="5" y="337"/>
                    </a:cubicBezTo>
                    <a:cubicBezTo>
                      <a:pt x="2" y="337"/>
                      <a:pt x="2" y="337"/>
                      <a:pt x="2" y="337"/>
                    </a:cubicBezTo>
                    <a:cubicBezTo>
                      <a:pt x="2" y="337"/>
                      <a:pt x="1" y="338"/>
                      <a:pt x="1" y="338"/>
                    </a:cubicBezTo>
                    <a:cubicBezTo>
                      <a:pt x="1" y="339"/>
                      <a:pt x="1" y="339"/>
                      <a:pt x="2" y="340"/>
                    </a:cubicBezTo>
                    <a:cubicBezTo>
                      <a:pt x="4" y="342"/>
                      <a:pt x="4" y="342"/>
                      <a:pt x="4" y="342"/>
                    </a:cubicBezTo>
                    <a:cubicBezTo>
                      <a:pt x="1" y="344"/>
                      <a:pt x="1" y="344"/>
                      <a:pt x="1" y="344"/>
                    </a:cubicBezTo>
                    <a:cubicBezTo>
                      <a:pt x="1" y="344"/>
                      <a:pt x="1" y="345"/>
                      <a:pt x="1" y="345"/>
                    </a:cubicBezTo>
                    <a:cubicBezTo>
                      <a:pt x="1" y="346"/>
                      <a:pt x="1" y="346"/>
                      <a:pt x="1" y="347"/>
                    </a:cubicBezTo>
                    <a:cubicBezTo>
                      <a:pt x="5" y="349"/>
                      <a:pt x="5" y="349"/>
                      <a:pt x="5" y="349"/>
                    </a:cubicBezTo>
                    <a:cubicBezTo>
                      <a:pt x="2" y="350"/>
                      <a:pt x="2" y="350"/>
                      <a:pt x="2" y="350"/>
                    </a:cubicBezTo>
                    <a:cubicBezTo>
                      <a:pt x="1" y="350"/>
                      <a:pt x="1" y="351"/>
                      <a:pt x="1" y="351"/>
                    </a:cubicBezTo>
                    <a:cubicBezTo>
                      <a:pt x="1" y="352"/>
                      <a:pt x="1" y="352"/>
                      <a:pt x="1" y="353"/>
                    </a:cubicBezTo>
                    <a:cubicBezTo>
                      <a:pt x="5" y="355"/>
                      <a:pt x="5" y="355"/>
                      <a:pt x="5" y="355"/>
                    </a:cubicBezTo>
                    <a:cubicBezTo>
                      <a:pt x="1" y="355"/>
                      <a:pt x="1" y="355"/>
                      <a:pt x="1" y="355"/>
                    </a:cubicBezTo>
                    <a:cubicBezTo>
                      <a:pt x="1" y="355"/>
                      <a:pt x="0" y="356"/>
                      <a:pt x="0" y="356"/>
                    </a:cubicBezTo>
                    <a:cubicBezTo>
                      <a:pt x="0" y="357"/>
                      <a:pt x="0" y="358"/>
                      <a:pt x="1" y="358"/>
                    </a:cubicBezTo>
                    <a:cubicBezTo>
                      <a:pt x="4" y="360"/>
                      <a:pt x="4" y="360"/>
                      <a:pt x="4" y="360"/>
                    </a:cubicBezTo>
                    <a:cubicBezTo>
                      <a:pt x="2" y="363"/>
                      <a:pt x="2" y="363"/>
                      <a:pt x="2" y="363"/>
                    </a:cubicBezTo>
                    <a:cubicBezTo>
                      <a:pt x="1" y="364"/>
                      <a:pt x="1" y="364"/>
                      <a:pt x="1" y="365"/>
                    </a:cubicBezTo>
                    <a:cubicBezTo>
                      <a:pt x="1" y="365"/>
                      <a:pt x="2" y="365"/>
                      <a:pt x="2" y="366"/>
                    </a:cubicBezTo>
                    <a:cubicBezTo>
                      <a:pt x="6" y="368"/>
                      <a:pt x="6" y="368"/>
                      <a:pt x="6" y="368"/>
                    </a:cubicBezTo>
                    <a:cubicBezTo>
                      <a:pt x="3" y="369"/>
                      <a:pt x="3" y="369"/>
                      <a:pt x="3" y="369"/>
                    </a:cubicBezTo>
                    <a:cubicBezTo>
                      <a:pt x="3" y="370"/>
                      <a:pt x="2" y="370"/>
                      <a:pt x="2" y="371"/>
                    </a:cubicBezTo>
                    <a:cubicBezTo>
                      <a:pt x="2" y="371"/>
                      <a:pt x="3" y="372"/>
                      <a:pt x="3" y="372"/>
                    </a:cubicBezTo>
                    <a:cubicBezTo>
                      <a:pt x="4" y="373"/>
                      <a:pt x="4" y="373"/>
                      <a:pt x="4" y="373"/>
                    </a:cubicBezTo>
                    <a:cubicBezTo>
                      <a:pt x="2" y="375"/>
                      <a:pt x="2" y="375"/>
                      <a:pt x="2" y="375"/>
                    </a:cubicBezTo>
                    <a:cubicBezTo>
                      <a:pt x="2" y="375"/>
                      <a:pt x="2" y="376"/>
                      <a:pt x="2" y="376"/>
                    </a:cubicBezTo>
                    <a:cubicBezTo>
                      <a:pt x="2" y="377"/>
                      <a:pt x="2" y="377"/>
                      <a:pt x="3" y="377"/>
                    </a:cubicBezTo>
                    <a:cubicBezTo>
                      <a:pt x="5" y="379"/>
                      <a:pt x="5" y="379"/>
                      <a:pt x="5" y="379"/>
                    </a:cubicBezTo>
                    <a:cubicBezTo>
                      <a:pt x="2" y="381"/>
                      <a:pt x="2" y="381"/>
                      <a:pt x="2" y="381"/>
                    </a:cubicBezTo>
                    <a:cubicBezTo>
                      <a:pt x="2" y="381"/>
                      <a:pt x="2" y="382"/>
                      <a:pt x="2" y="382"/>
                    </a:cubicBezTo>
                    <a:cubicBezTo>
                      <a:pt x="2" y="383"/>
                      <a:pt x="2" y="383"/>
                      <a:pt x="2" y="383"/>
                    </a:cubicBezTo>
                    <a:cubicBezTo>
                      <a:pt x="6" y="386"/>
                      <a:pt x="6" y="386"/>
                      <a:pt x="6" y="386"/>
                    </a:cubicBezTo>
                    <a:cubicBezTo>
                      <a:pt x="2" y="388"/>
                      <a:pt x="2" y="388"/>
                      <a:pt x="2" y="388"/>
                    </a:cubicBezTo>
                    <a:cubicBezTo>
                      <a:pt x="2" y="388"/>
                      <a:pt x="1" y="389"/>
                      <a:pt x="1" y="389"/>
                    </a:cubicBezTo>
                    <a:cubicBezTo>
                      <a:pt x="1" y="390"/>
                      <a:pt x="2" y="390"/>
                      <a:pt x="2" y="390"/>
                    </a:cubicBezTo>
                    <a:cubicBezTo>
                      <a:pt x="5" y="392"/>
                      <a:pt x="5" y="392"/>
                      <a:pt x="5" y="392"/>
                    </a:cubicBezTo>
                    <a:cubicBezTo>
                      <a:pt x="2" y="396"/>
                      <a:pt x="2" y="396"/>
                      <a:pt x="2" y="396"/>
                    </a:cubicBezTo>
                    <a:cubicBezTo>
                      <a:pt x="2" y="396"/>
                      <a:pt x="2" y="396"/>
                      <a:pt x="2" y="397"/>
                    </a:cubicBezTo>
                    <a:cubicBezTo>
                      <a:pt x="2" y="397"/>
                      <a:pt x="2" y="397"/>
                      <a:pt x="3" y="398"/>
                    </a:cubicBezTo>
                    <a:cubicBezTo>
                      <a:pt x="5" y="399"/>
                      <a:pt x="5" y="399"/>
                      <a:pt x="5" y="399"/>
                    </a:cubicBezTo>
                    <a:cubicBezTo>
                      <a:pt x="3" y="400"/>
                      <a:pt x="3" y="400"/>
                      <a:pt x="3" y="400"/>
                    </a:cubicBezTo>
                    <a:cubicBezTo>
                      <a:pt x="2" y="400"/>
                      <a:pt x="2" y="401"/>
                      <a:pt x="2" y="402"/>
                    </a:cubicBezTo>
                    <a:cubicBezTo>
                      <a:pt x="2" y="402"/>
                      <a:pt x="2" y="403"/>
                      <a:pt x="3" y="403"/>
                    </a:cubicBezTo>
                    <a:cubicBezTo>
                      <a:pt x="5" y="404"/>
                      <a:pt x="5" y="404"/>
                      <a:pt x="5" y="404"/>
                    </a:cubicBezTo>
                    <a:cubicBezTo>
                      <a:pt x="2" y="407"/>
                      <a:pt x="2" y="407"/>
                      <a:pt x="2" y="407"/>
                    </a:cubicBezTo>
                    <a:cubicBezTo>
                      <a:pt x="2" y="407"/>
                      <a:pt x="2" y="408"/>
                      <a:pt x="2" y="408"/>
                    </a:cubicBezTo>
                    <a:cubicBezTo>
                      <a:pt x="2" y="408"/>
                      <a:pt x="2" y="409"/>
                      <a:pt x="2" y="409"/>
                    </a:cubicBezTo>
                    <a:cubicBezTo>
                      <a:pt x="4" y="410"/>
                      <a:pt x="4" y="410"/>
                      <a:pt x="4" y="410"/>
                    </a:cubicBezTo>
                    <a:cubicBezTo>
                      <a:pt x="2" y="414"/>
                      <a:pt x="2" y="414"/>
                      <a:pt x="2" y="414"/>
                    </a:cubicBezTo>
                    <a:cubicBezTo>
                      <a:pt x="2" y="414"/>
                      <a:pt x="2" y="415"/>
                      <a:pt x="2" y="415"/>
                    </a:cubicBezTo>
                    <a:cubicBezTo>
                      <a:pt x="2" y="415"/>
                      <a:pt x="2" y="416"/>
                      <a:pt x="2" y="416"/>
                    </a:cubicBezTo>
                    <a:cubicBezTo>
                      <a:pt x="5" y="417"/>
                      <a:pt x="5" y="417"/>
                      <a:pt x="5" y="417"/>
                    </a:cubicBezTo>
                    <a:cubicBezTo>
                      <a:pt x="2" y="418"/>
                      <a:pt x="2" y="418"/>
                      <a:pt x="2" y="418"/>
                    </a:cubicBezTo>
                    <a:cubicBezTo>
                      <a:pt x="1" y="418"/>
                      <a:pt x="1" y="419"/>
                      <a:pt x="1" y="419"/>
                    </a:cubicBezTo>
                    <a:cubicBezTo>
                      <a:pt x="1" y="420"/>
                      <a:pt x="1" y="421"/>
                      <a:pt x="1" y="421"/>
                    </a:cubicBezTo>
                    <a:cubicBezTo>
                      <a:pt x="5" y="423"/>
                      <a:pt x="5" y="423"/>
                      <a:pt x="5" y="423"/>
                    </a:cubicBezTo>
                    <a:cubicBezTo>
                      <a:pt x="1" y="425"/>
                      <a:pt x="1" y="425"/>
                      <a:pt x="1" y="425"/>
                    </a:cubicBezTo>
                    <a:cubicBezTo>
                      <a:pt x="1" y="425"/>
                      <a:pt x="1" y="426"/>
                      <a:pt x="1" y="426"/>
                    </a:cubicBezTo>
                    <a:cubicBezTo>
                      <a:pt x="1" y="427"/>
                      <a:pt x="1" y="427"/>
                      <a:pt x="1" y="428"/>
                    </a:cubicBezTo>
                    <a:cubicBezTo>
                      <a:pt x="4" y="429"/>
                      <a:pt x="4" y="429"/>
                      <a:pt x="4" y="429"/>
                    </a:cubicBezTo>
                    <a:cubicBezTo>
                      <a:pt x="2" y="431"/>
                      <a:pt x="2" y="431"/>
                      <a:pt x="2" y="431"/>
                    </a:cubicBezTo>
                    <a:cubicBezTo>
                      <a:pt x="1" y="431"/>
                      <a:pt x="1" y="432"/>
                      <a:pt x="1" y="432"/>
                    </a:cubicBezTo>
                    <a:cubicBezTo>
                      <a:pt x="1" y="433"/>
                      <a:pt x="1" y="433"/>
                      <a:pt x="2" y="433"/>
                    </a:cubicBezTo>
                    <a:cubicBezTo>
                      <a:pt x="5" y="435"/>
                      <a:pt x="5" y="435"/>
                      <a:pt x="5" y="435"/>
                    </a:cubicBezTo>
                    <a:cubicBezTo>
                      <a:pt x="2" y="438"/>
                      <a:pt x="2" y="438"/>
                      <a:pt x="2" y="438"/>
                    </a:cubicBezTo>
                    <a:cubicBezTo>
                      <a:pt x="1" y="438"/>
                      <a:pt x="1" y="438"/>
                      <a:pt x="1" y="439"/>
                    </a:cubicBezTo>
                    <a:cubicBezTo>
                      <a:pt x="1" y="439"/>
                      <a:pt x="1" y="440"/>
                      <a:pt x="2" y="440"/>
                    </a:cubicBezTo>
                    <a:cubicBezTo>
                      <a:pt x="5" y="442"/>
                      <a:pt x="5" y="442"/>
                      <a:pt x="5" y="442"/>
                    </a:cubicBezTo>
                    <a:cubicBezTo>
                      <a:pt x="2" y="445"/>
                      <a:pt x="2" y="445"/>
                      <a:pt x="2" y="445"/>
                    </a:cubicBezTo>
                    <a:cubicBezTo>
                      <a:pt x="2" y="446"/>
                      <a:pt x="2" y="446"/>
                      <a:pt x="2" y="447"/>
                    </a:cubicBezTo>
                    <a:cubicBezTo>
                      <a:pt x="2" y="447"/>
                      <a:pt x="2" y="447"/>
                      <a:pt x="3" y="448"/>
                    </a:cubicBezTo>
                    <a:cubicBezTo>
                      <a:pt x="5" y="449"/>
                      <a:pt x="5" y="449"/>
                      <a:pt x="5" y="449"/>
                    </a:cubicBezTo>
                    <a:cubicBezTo>
                      <a:pt x="2" y="452"/>
                      <a:pt x="2" y="452"/>
                      <a:pt x="2" y="452"/>
                    </a:cubicBezTo>
                    <a:cubicBezTo>
                      <a:pt x="2" y="453"/>
                      <a:pt x="2" y="453"/>
                      <a:pt x="2" y="454"/>
                    </a:cubicBezTo>
                    <a:cubicBezTo>
                      <a:pt x="2" y="454"/>
                      <a:pt x="2" y="454"/>
                      <a:pt x="2" y="455"/>
                    </a:cubicBezTo>
                    <a:cubicBezTo>
                      <a:pt x="5" y="456"/>
                      <a:pt x="5" y="456"/>
                      <a:pt x="5" y="456"/>
                    </a:cubicBezTo>
                    <a:cubicBezTo>
                      <a:pt x="3" y="459"/>
                      <a:pt x="3" y="459"/>
                      <a:pt x="3" y="459"/>
                    </a:cubicBezTo>
                    <a:cubicBezTo>
                      <a:pt x="2" y="460"/>
                      <a:pt x="3" y="461"/>
                      <a:pt x="3" y="461"/>
                    </a:cubicBezTo>
                    <a:cubicBezTo>
                      <a:pt x="5" y="462"/>
                      <a:pt x="5" y="462"/>
                      <a:pt x="5" y="462"/>
                    </a:cubicBezTo>
                    <a:cubicBezTo>
                      <a:pt x="2" y="463"/>
                      <a:pt x="2" y="463"/>
                      <a:pt x="2" y="463"/>
                    </a:cubicBezTo>
                    <a:cubicBezTo>
                      <a:pt x="2" y="463"/>
                      <a:pt x="1" y="463"/>
                      <a:pt x="1" y="464"/>
                    </a:cubicBezTo>
                    <a:cubicBezTo>
                      <a:pt x="1" y="464"/>
                      <a:pt x="1" y="465"/>
                      <a:pt x="2" y="465"/>
                    </a:cubicBezTo>
                    <a:cubicBezTo>
                      <a:pt x="6" y="468"/>
                      <a:pt x="6" y="468"/>
                      <a:pt x="6" y="468"/>
                    </a:cubicBezTo>
                    <a:cubicBezTo>
                      <a:pt x="3" y="470"/>
                      <a:pt x="3" y="470"/>
                      <a:pt x="3" y="470"/>
                    </a:cubicBezTo>
                    <a:cubicBezTo>
                      <a:pt x="2" y="471"/>
                      <a:pt x="2" y="471"/>
                      <a:pt x="2" y="472"/>
                    </a:cubicBezTo>
                    <a:cubicBezTo>
                      <a:pt x="2" y="472"/>
                      <a:pt x="2" y="473"/>
                      <a:pt x="3" y="473"/>
                    </a:cubicBezTo>
                    <a:cubicBezTo>
                      <a:pt x="6" y="475"/>
                      <a:pt x="6" y="475"/>
                      <a:pt x="6" y="475"/>
                    </a:cubicBezTo>
                    <a:cubicBezTo>
                      <a:pt x="3" y="478"/>
                      <a:pt x="3" y="478"/>
                      <a:pt x="3" y="478"/>
                    </a:cubicBezTo>
                    <a:cubicBezTo>
                      <a:pt x="2" y="478"/>
                      <a:pt x="2" y="479"/>
                      <a:pt x="2" y="479"/>
                    </a:cubicBezTo>
                    <a:cubicBezTo>
                      <a:pt x="2" y="480"/>
                      <a:pt x="3" y="480"/>
                      <a:pt x="3" y="480"/>
                    </a:cubicBezTo>
                    <a:cubicBezTo>
                      <a:pt x="4" y="481"/>
                      <a:pt x="4" y="481"/>
                      <a:pt x="4" y="481"/>
                    </a:cubicBezTo>
                    <a:cubicBezTo>
                      <a:pt x="1" y="484"/>
                      <a:pt x="1" y="484"/>
                      <a:pt x="1" y="484"/>
                    </a:cubicBezTo>
                    <a:cubicBezTo>
                      <a:pt x="0" y="484"/>
                      <a:pt x="0" y="484"/>
                      <a:pt x="0" y="485"/>
                    </a:cubicBezTo>
                    <a:cubicBezTo>
                      <a:pt x="0" y="485"/>
                      <a:pt x="1" y="486"/>
                      <a:pt x="1" y="486"/>
                    </a:cubicBezTo>
                    <a:cubicBezTo>
                      <a:pt x="5" y="488"/>
                      <a:pt x="5" y="488"/>
                      <a:pt x="5" y="488"/>
                    </a:cubicBezTo>
                    <a:cubicBezTo>
                      <a:pt x="1" y="490"/>
                      <a:pt x="1" y="490"/>
                      <a:pt x="1" y="490"/>
                    </a:cubicBezTo>
                    <a:cubicBezTo>
                      <a:pt x="1" y="490"/>
                      <a:pt x="0" y="490"/>
                      <a:pt x="0" y="491"/>
                    </a:cubicBezTo>
                    <a:cubicBezTo>
                      <a:pt x="0" y="491"/>
                      <a:pt x="1" y="492"/>
                      <a:pt x="1" y="492"/>
                    </a:cubicBezTo>
                    <a:cubicBezTo>
                      <a:pt x="5" y="494"/>
                      <a:pt x="5" y="494"/>
                      <a:pt x="5" y="494"/>
                    </a:cubicBezTo>
                    <a:cubicBezTo>
                      <a:pt x="3" y="495"/>
                      <a:pt x="3" y="495"/>
                      <a:pt x="3" y="495"/>
                    </a:cubicBezTo>
                    <a:cubicBezTo>
                      <a:pt x="2" y="495"/>
                      <a:pt x="2" y="495"/>
                      <a:pt x="2" y="496"/>
                    </a:cubicBezTo>
                    <a:cubicBezTo>
                      <a:pt x="1" y="497"/>
                      <a:pt x="2" y="497"/>
                      <a:pt x="2" y="498"/>
                    </a:cubicBezTo>
                    <a:cubicBezTo>
                      <a:pt x="5" y="499"/>
                      <a:pt x="5" y="499"/>
                      <a:pt x="5" y="499"/>
                    </a:cubicBezTo>
                    <a:cubicBezTo>
                      <a:pt x="3" y="501"/>
                      <a:pt x="3" y="501"/>
                      <a:pt x="3" y="501"/>
                    </a:cubicBezTo>
                    <a:cubicBezTo>
                      <a:pt x="2" y="501"/>
                      <a:pt x="2" y="501"/>
                      <a:pt x="2" y="502"/>
                    </a:cubicBezTo>
                    <a:cubicBezTo>
                      <a:pt x="2" y="502"/>
                      <a:pt x="2" y="503"/>
                      <a:pt x="3" y="503"/>
                    </a:cubicBezTo>
                    <a:cubicBezTo>
                      <a:pt x="4" y="504"/>
                      <a:pt x="4" y="504"/>
                      <a:pt x="4" y="504"/>
                    </a:cubicBezTo>
                    <a:cubicBezTo>
                      <a:pt x="2" y="506"/>
                      <a:pt x="2" y="506"/>
                      <a:pt x="2" y="506"/>
                    </a:cubicBezTo>
                    <a:cubicBezTo>
                      <a:pt x="2" y="506"/>
                      <a:pt x="1" y="506"/>
                      <a:pt x="1" y="507"/>
                    </a:cubicBezTo>
                    <a:cubicBezTo>
                      <a:pt x="2" y="507"/>
                      <a:pt x="2" y="508"/>
                      <a:pt x="2" y="508"/>
                    </a:cubicBezTo>
                    <a:cubicBezTo>
                      <a:pt x="5" y="510"/>
                      <a:pt x="5" y="510"/>
                      <a:pt x="5" y="510"/>
                    </a:cubicBezTo>
                    <a:cubicBezTo>
                      <a:pt x="2" y="510"/>
                      <a:pt x="2" y="510"/>
                      <a:pt x="2" y="510"/>
                    </a:cubicBezTo>
                    <a:cubicBezTo>
                      <a:pt x="2" y="510"/>
                      <a:pt x="1" y="511"/>
                      <a:pt x="1" y="511"/>
                    </a:cubicBezTo>
                    <a:cubicBezTo>
                      <a:pt x="1" y="512"/>
                      <a:pt x="1" y="512"/>
                      <a:pt x="2" y="513"/>
                    </a:cubicBezTo>
                    <a:cubicBezTo>
                      <a:pt x="4" y="515"/>
                      <a:pt x="4" y="515"/>
                      <a:pt x="4" y="515"/>
                    </a:cubicBezTo>
                    <a:cubicBezTo>
                      <a:pt x="2" y="516"/>
                      <a:pt x="2" y="516"/>
                      <a:pt x="2" y="516"/>
                    </a:cubicBezTo>
                    <a:cubicBezTo>
                      <a:pt x="1" y="516"/>
                      <a:pt x="1" y="516"/>
                      <a:pt x="1" y="517"/>
                    </a:cubicBezTo>
                    <a:cubicBezTo>
                      <a:pt x="1" y="517"/>
                      <a:pt x="1" y="518"/>
                      <a:pt x="2" y="518"/>
                    </a:cubicBezTo>
                    <a:cubicBezTo>
                      <a:pt x="4" y="520"/>
                      <a:pt x="4" y="520"/>
                      <a:pt x="4" y="520"/>
                    </a:cubicBezTo>
                    <a:cubicBezTo>
                      <a:pt x="1" y="522"/>
                      <a:pt x="1" y="522"/>
                      <a:pt x="1" y="522"/>
                    </a:cubicBezTo>
                    <a:cubicBezTo>
                      <a:pt x="0" y="522"/>
                      <a:pt x="0" y="523"/>
                      <a:pt x="0" y="523"/>
                    </a:cubicBezTo>
                    <a:cubicBezTo>
                      <a:pt x="0" y="524"/>
                      <a:pt x="0" y="524"/>
                      <a:pt x="1" y="524"/>
                    </a:cubicBezTo>
                    <a:cubicBezTo>
                      <a:pt x="5" y="527"/>
                      <a:pt x="5" y="527"/>
                      <a:pt x="5" y="527"/>
                    </a:cubicBezTo>
                    <a:cubicBezTo>
                      <a:pt x="2" y="530"/>
                      <a:pt x="2" y="530"/>
                      <a:pt x="2" y="530"/>
                    </a:cubicBezTo>
                    <a:cubicBezTo>
                      <a:pt x="2" y="531"/>
                      <a:pt x="2" y="531"/>
                      <a:pt x="2" y="531"/>
                    </a:cubicBezTo>
                    <a:cubicBezTo>
                      <a:pt x="2" y="532"/>
                      <a:pt x="2" y="532"/>
                      <a:pt x="2" y="532"/>
                    </a:cubicBezTo>
                    <a:cubicBezTo>
                      <a:pt x="5" y="534"/>
                      <a:pt x="5" y="534"/>
                      <a:pt x="5" y="534"/>
                    </a:cubicBezTo>
                    <a:cubicBezTo>
                      <a:pt x="3" y="535"/>
                      <a:pt x="3" y="535"/>
                      <a:pt x="3" y="535"/>
                    </a:cubicBezTo>
                    <a:cubicBezTo>
                      <a:pt x="3" y="535"/>
                      <a:pt x="2" y="536"/>
                      <a:pt x="2" y="536"/>
                    </a:cubicBezTo>
                    <a:cubicBezTo>
                      <a:pt x="2" y="537"/>
                      <a:pt x="2" y="537"/>
                      <a:pt x="3" y="538"/>
                    </a:cubicBezTo>
                    <a:cubicBezTo>
                      <a:pt x="5" y="539"/>
                      <a:pt x="5" y="539"/>
                      <a:pt x="5" y="539"/>
                    </a:cubicBezTo>
                    <a:cubicBezTo>
                      <a:pt x="3" y="541"/>
                      <a:pt x="3" y="541"/>
                      <a:pt x="3" y="541"/>
                    </a:cubicBezTo>
                    <a:cubicBezTo>
                      <a:pt x="2" y="542"/>
                      <a:pt x="2" y="542"/>
                      <a:pt x="2" y="542"/>
                    </a:cubicBezTo>
                    <a:cubicBezTo>
                      <a:pt x="2" y="543"/>
                      <a:pt x="3" y="543"/>
                      <a:pt x="3" y="543"/>
                    </a:cubicBezTo>
                    <a:cubicBezTo>
                      <a:pt x="5" y="545"/>
                      <a:pt x="5" y="545"/>
                      <a:pt x="5" y="545"/>
                    </a:cubicBezTo>
                    <a:cubicBezTo>
                      <a:pt x="3" y="548"/>
                      <a:pt x="3" y="548"/>
                      <a:pt x="3" y="548"/>
                    </a:cubicBezTo>
                    <a:cubicBezTo>
                      <a:pt x="2" y="548"/>
                      <a:pt x="2" y="549"/>
                      <a:pt x="2" y="549"/>
                    </a:cubicBezTo>
                    <a:cubicBezTo>
                      <a:pt x="2" y="550"/>
                      <a:pt x="3" y="550"/>
                      <a:pt x="3" y="550"/>
                    </a:cubicBezTo>
                    <a:cubicBezTo>
                      <a:pt x="5" y="552"/>
                      <a:pt x="5" y="552"/>
                      <a:pt x="5" y="552"/>
                    </a:cubicBezTo>
                    <a:cubicBezTo>
                      <a:pt x="3" y="554"/>
                      <a:pt x="3" y="554"/>
                      <a:pt x="3" y="554"/>
                    </a:cubicBezTo>
                    <a:cubicBezTo>
                      <a:pt x="2" y="554"/>
                      <a:pt x="2" y="555"/>
                      <a:pt x="2" y="555"/>
                    </a:cubicBezTo>
                    <a:cubicBezTo>
                      <a:pt x="2" y="556"/>
                      <a:pt x="2" y="556"/>
                      <a:pt x="3" y="556"/>
                    </a:cubicBezTo>
                    <a:cubicBezTo>
                      <a:pt x="4" y="557"/>
                      <a:pt x="4" y="557"/>
                      <a:pt x="4" y="557"/>
                    </a:cubicBezTo>
                    <a:cubicBezTo>
                      <a:pt x="1" y="560"/>
                      <a:pt x="1" y="560"/>
                      <a:pt x="1" y="560"/>
                    </a:cubicBezTo>
                    <a:cubicBezTo>
                      <a:pt x="1" y="561"/>
                      <a:pt x="1" y="561"/>
                      <a:pt x="1" y="562"/>
                    </a:cubicBezTo>
                    <a:cubicBezTo>
                      <a:pt x="1" y="562"/>
                      <a:pt x="1" y="562"/>
                      <a:pt x="2" y="563"/>
                    </a:cubicBezTo>
                    <a:cubicBezTo>
                      <a:pt x="6" y="565"/>
                      <a:pt x="6" y="565"/>
                      <a:pt x="6" y="565"/>
                    </a:cubicBezTo>
                    <a:cubicBezTo>
                      <a:pt x="3" y="567"/>
                      <a:pt x="3" y="567"/>
                      <a:pt x="3" y="567"/>
                    </a:cubicBezTo>
                    <a:cubicBezTo>
                      <a:pt x="2" y="567"/>
                      <a:pt x="2" y="568"/>
                      <a:pt x="2" y="568"/>
                    </a:cubicBezTo>
                    <a:cubicBezTo>
                      <a:pt x="2" y="569"/>
                      <a:pt x="2" y="569"/>
                      <a:pt x="3" y="570"/>
                    </a:cubicBezTo>
                    <a:cubicBezTo>
                      <a:pt x="5" y="571"/>
                      <a:pt x="5" y="571"/>
                      <a:pt x="5" y="571"/>
                    </a:cubicBezTo>
                    <a:cubicBezTo>
                      <a:pt x="2" y="572"/>
                      <a:pt x="2" y="572"/>
                      <a:pt x="2" y="572"/>
                    </a:cubicBezTo>
                    <a:cubicBezTo>
                      <a:pt x="2" y="572"/>
                      <a:pt x="2" y="573"/>
                      <a:pt x="2" y="573"/>
                    </a:cubicBezTo>
                    <a:cubicBezTo>
                      <a:pt x="2" y="574"/>
                      <a:pt x="2" y="574"/>
                      <a:pt x="2" y="575"/>
                    </a:cubicBezTo>
                    <a:cubicBezTo>
                      <a:pt x="4" y="576"/>
                      <a:pt x="4" y="576"/>
                      <a:pt x="4" y="576"/>
                    </a:cubicBezTo>
                    <a:cubicBezTo>
                      <a:pt x="2" y="578"/>
                      <a:pt x="2" y="578"/>
                      <a:pt x="2" y="578"/>
                    </a:cubicBezTo>
                    <a:cubicBezTo>
                      <a:pt x="2" y="578"/>
                      <a:pt x="2" y="579"/>
                      <a:pt x="2" y="579"/>
                    </a:cubicBezTo>
                    <a:cubicBezTo>
                      <a:pt x="2" y="580"/>
                      <a:pt x="2" y="580"/>
                      <a:pt x="2" y="580"/>
                    </a:cubicBezTo>
                    <a:cubicBezTo>
                      <a:pt x="6" y="583"/>
                      <a:pt x="6" y="583"/>
                      <a:pt x="6" y="583"/>
                    </a:cubicBezTo>
                    <a:cubicBezTo>
                      <a:pt x="2" y="585"/>
                      <a:pt x="2" y="585"/>
                      <a:pt x="2" y="585"/>
                    </a:cubicBezTo>
                    <a:cubicBezTo>
                      <a:pt x="2" y="585"/>
                      <a:pt x="2" y="586"/>
                      <a:pt x="2" y="586"/>
                    </a:cubicBezTo>
                    <a:cubicBezTo>
                      <a:pt x="2" y="587"/>
                      <a:pt x="2" y="587"/>
                      <a:pt x="2" y="588"/>
                    </a:cubicBezTo>
                    <a:cubicBezTo>
                      <a:pt x="4" y="589"/>
                      <a:pt x="4" y="589"/>
                      <a:pt x="4" y="589"/>
                    </a:cubicBezTo>
                    <a:cubicBezTo>
                      <a:pt x="3" y="590"/>
                      <a:pt x="3" y="590"/>
                      <a:pt x="3" y="590"/>
                    </a:cubicBezTo>
                    <a:cubicBezTo>
                      <a:pt x="2" y="591"/>
                      <a:pt x="2" y="591"/>
                      <a:pt x="2" y="592"/>
                    </a:cubicBezTo>
                    <a:cubicBezTo>
                      <a:pt x="2" y="592"/>
                      <a:pt x="2" y="592"/>
                      <a:pt x="3" y="593"/>
                    </a:cubicBezTo>
                    <a:cubicBezTo>
                      <a:pt x="5" y="594"/>
                      <a:pt x="5" y="594"/>
                      <a:pt x="5" y="594"/>
                    </a:cubicBezTo>
                    <a:cubicBezTo>
                      <a:pt x="3" y="596"/>
                      <a:pt x="3" y="596"/>
                      <a:pt x="3" y="596"/>
                    </a:cubicBezTo>
                    <a:cubicBezTo>
                      <a:pt x="2" y="597"/>
                      <a:pt x="2" y="597"/>
                      <a:pt x="2" y="598"/>
                    </a:cubicBezTo>
                    <a:cubicBezTo>
                      <a:pt x="2" y="598"/>
                      <a:pt x="3" y="599"/>
                      <a:pt x="3" y="599"/>
                    </a:cubicBezTo>
                    <a:cubicBezTo>
                      <a:pt x="4" y="600"/>
                      <a:pt x="4" y="600"/>
                      <a:pt x="4" y="600"/>
                    </a:cubicBezTo>
                    <a:cubicBezTo>
                      <a:pt x="2" y="600"/>
                      <a:pt x="2" y="600"/>
                      <a:pt x="2" y="600"/>
                    </a:cubicBezTo>
                    <a:cubicBezTo>
                      <a:pt x="1" y="600"/>
                      <a:pt x="0" y="600"/>
                      <a:pt x="0" y="601"/>
                    </a:cubicBezTo>
                    <a:cubicBezTo>
                      <a:pt x="0" y="602"/>
                      <a:pt x="0" y="602"/>
                      <a:pt x="1" y="603"/>
                    </a:cubicBezTo>
                    <a:cubicBezTo>
                      <a:pt x="4" y="604"/>
                      <a:pt x="4" y="604"/>
                      <a:pt x="4" y="604"/>
                    </a:cubicBezTo>
                    <a:cubicBezTo>
                      <a:pt x="2" y="605"/>
                      <a:pt x="2" y="605"/>
                      <a:pt x="2" y="605"/>
                    </a:cubicBezTo>
                    <a:cubicBezTo>
                      <a:pt x="1" y="605"/>
                      <a:pt x="1" y="605"/>
                      <a:pt x="1" y="606"/>
                    </a:cubicBezTo>
                    <a:cubicBezTo>
                      <a:pt x="0" y="606"/>
                      <a:pt x="1" y="607"/>
                      <a:pt x="1" y="607"/>
                    </a:cubicBezTo>
                    <a:cubicBezTo>
                      <a:pt x="5" y="610"/>
                      <a:pt x="5" y="610"/>
                      <a:pt x="5" y="610"/>
                    </a:cubicBezTo>
                    <a:cubicBezTo>
                      <a:pt x="2" y="611"/>
                      <a:pt x="2" y="611"/>
                      <a:pt x="2" y="611"/>
                    </a:cubicBezTo>
                    <a:cubicBezTo>
                      <a:pt x="1" y="611"/>
                      <a:pt x="1" y="611"/>
                      <a:pt x="1" y="612"/>
                    </a:cubicBezTo>
                    <a:cubicBezTo>
                      <a:pt x="0" y="612"/>
                      <a:pt x="1" y="613"/>
                      <a:pt x="1" y="613"/>
                    </a:cubicBezTo>
                    <a:cubicBezTo>
                      <a:pt x="5" y="616"/>
                      <a:pt x="5" y="616"/>
                      <a:pt x="5" y="616"/>
                    </a:cubicBezTo>
                    <a:cubicBezTo>
                      <a:pt x="3" y="617"/>
                      <a:pt x="3" y="617"/>
                      <a:pt x="3" y="617"/>
                    </a:cubicBezTo>
                    <a:cubicBezTo>
                      <a:pt x="3" y="618"/>
                      <a:pt x="2" y="618"/>
                      <a:pt x="2" y="619"/>
                    </a:cubicBezTo>
                    <a:cubicBezTo>
                      <a:pt x="2" y="619"/>
                      <a:pt x="3" y="620"/>
                      <a:pt x="3" y="620"/>
                    </a:cubicBezTo>
                    <a:cubicBezTo>
                      <a:pt x="6" y="621"/>
                      <a:pt x="6" y="621"/>
                      <a:pt x="6" y="621"/>
                    </a:cubicBezTo>
                    <a:cubicBezTo>
                      <a:pt x="1" y="623"/>
                      <a:pt x="1" y="623"/>
                      <a:pt x="1" y="623"/>
                    </a:cubicBezTo>
                    <a:cubicBezTo>
                      <a:pt x="1" y="624"/>
                      <a:pt x="1" y="624"/>
                      <a:pt x="1" y="625"/>
                    </a:cubicBezTo>
                    <a:cubicBezTo>
                      <a:pt x="1" y="625"/>
                      <a:pt x="1" y="626"/>
                      <a:pt x="1" y="626"/>
                    </a:cubicBezTo>
                    <a:cubicBezTo>
                      <a:pt x="6" y="629"/>
                      <a:pt x="6" y="629"/>
                      <a:pt x="6" y="629"/>
                    </a:cubicBezTo>
                    <a:cubicBezTo>
                      <a:pt x="3" y="632"/>
                      <a:pt x="3" y="632"/>
                      <a:pt x="3" y="632"/>
                    </a:cubicBezTo>
                    <a:cubicBezTo>
                      <a:pt x="2" y="633"/>
                      <a:pt x="2" y="633"/>
                      <a:pt x="2" y="633"/>
                    </a:cubicBezTo>
                    <a:cubicBezTo>
                      <a:pt x="2" y="634"/>
                      <a:pt x="3" y="634"/>
                      <a:pt x="3" y="635"/>
                    </a:cubicBezTo>
                    <a:cubicBezTo>
                      <a:pt x="5" y="636"/>
                      <a:pt x="5" y="636"/>
                      <a:pt x="5" y="636"/>
                    </a:cubicBezTo>
                    <a:cubicBezTo>
                      <a:pt x="3" y="640"/>
                      <a:pt x="3" y="640"/>
                      <a:pt x="3" y="640"/>
                    </a:cubicBezTo>
                    <a:cubicBezTo>
                      <a:pt x="2" y="641"/>
                      <a:pt x="2" y="641"/>
                      <a:pt x="3" y="642"/>
                    </a:cubicBezTo>
                    <a:cubicBezTo>
                      <a:pt x="5" y="643"/>
                      <a:pt x="5" y="643"/>
                      <a:pt x="5" y="643"/>
                    </a:cubicBezTo>
                    <a:cubicBezTo>
                      <a:pt x="2" y="646"/>
                      <a:pt x="2" y="646"/>
                      <a:pt x="2" y="646"/>
                    </a:cubicBezTo>
                    <a:cubicBezTo>
                      <a:pt x="1" y="647"/>
                      <a:pt x="1" y="647"/>
                      <a:pt x="1" y="647"/>
                    </a:cubicBezTo>
                    <a:cubicBezTo>
                      <a:pt x="1" y="648"/>
                      <a:pt x="2" y="648"/>
                      <a:pt x="2" y="648"/>
                    </a:cubicBezTo>
                    <a:cubicBezTo>
                      <a:pt x="5" y="650"/>
                      <a:pt x="5" y="650"/>
                      <a:pt x="5" y="650"/>
                    </a:cubicBezTo>
                    <a:cubicBezTo>
                      <a:pt x="2" y="651"/>
                      <a:pt x="2" y="651"/>
                      <a:pt x="2" y="651"/>
                    </a:cubicBezTo>
                    <a:cubicBezTo>
                      <a:pt x="2" y="652"/>
                      <a:pt x="2" y="652"/>
                      <a:pt x="1" y="653"/>
                    </a:cubicBezTo>
                    <a:cubicBezTo>
                      <a:pt x="1" y="653"/>
                      <a:pt x="2" y="654"/>
                      <a:pt x="2" y="654"/>
                    </a:cubicBezTo>
                    <a:cubicBezTo>
                      <a:pt x="5" y="656"/>
                      <a:pt x="5" y="656"/>
                      <a:pt x="5" y="656"/>
                    </a:cubicBezTo>
                    <a:cubicBezTo>
                      <a:pt x="2" y="657"/>
                      <a:pt x="2" y="657"/>
                      <a:pt x="2" y="657"/>
                    </a:cubicBezTo>
                    <a:cubicBezTo>
                      <a:pt x="1" y="657"/>
                      <a:pt x="1" y="658"/>
                      <a:pt x="1" y="658"/>
                    </a:cubicBezTo>
                    <a:cubicBezTo>
                      <a:pt x="1" y="659"/>
                      <a:pt x="1" y="659"/>
                      <a:pt x="1" y="659"/>
                    </a:cubicBezTo>
                    <a:cubicBezTo>
                      <a:pt x="5" y="662"/>
                      <a:pt x="5" y="662"/>
                      <a:pt x="5" y="662"/>
                    </a:cubicBezTo>
                    <a:cubicBezTo>
                      <a:pt x="3" y="663"/>
                      <a:pt x="3" y="663"/>
                      <a:pt x="3" y="663"/>
                    </a:cubicBezTo>
                    <a:cubicBezTo>
                      <a:pt x="2" y="663"/>
                      <a:pt x="2" y="663"/>
                      <a:pt x="2" y="664"/>
                    </a:cubicBezTo>
                    <a:cubicBezTo>
                      <a:pt x="2" y="664"/>
                      <a:pt x="2" y="665"/>
                      <a:pt x="2" y="665"/>
                    </a:cubicBezTo>
                    <a:cubicBezTo>
                      <a:pt x="5" y="667"/>
                      <a:pt x="5" y="667"/>
                      <a:pt x="5" y="667"/>
                    </a:cubicBezTo>
                    <a:cubicBezTo>
                      <a:pt x="1" y="670"/>
                      <a:pt x="1" y="670"/>
                      <a:pt x="1" y="670"/>
                    </a:cubicBezTo>
                    <a:cubicBezTo>
                      <a:pt x="1" y="670"/>
                      <a:pt x="1" y="671"/>
                      <a:pt x="1" y="671"/>
                    </a:cubicBezTo>
                    <a:cubicBezTo>
                      <a:pt x="1" y="672"/>
                      <a:pt x="1" y="672"/>
                      <a:pt x="2" y="672"/>
                    </a:cubicBezTo>
                    <a:cubicBezTo>
                      <a:pt x="6" y="675"/>
                      <a:pt x="6" y="675"/>
                      <a:pt x="6" y="675"/>
                    </a:cubicBezTo>
                    <a:cubicBezTo>
                      <a:pt x="3" y="677"/>
                      <a:pt x="3" y="677"/>
                      <a:pt x="3" y="677"/>
                    </a:cubicBezTo>
                    <a:cubicBezTo>
                      <a:pt x="2" y="678"/>
                      <a:pt x="2" y="678"/>
                      <a:pt x="2" y="679"/>
                    </a:cubicBezTo>
                    <a:cubicBezTo>
                      <a:pt x="2" y="679"/>
                      <a:pt x="2" y="680"/>
                      <a:pt x="3" y="680"/>
                    </a:cubicBezTo>
                    <a:cubicBezTo>
                      <a:pt x="6" y="682"/>
                      <a:pt x="6" y="682"/>
                      <a:pt x="6" y="682"/>
                    </a:cubicBezTo>
                    <a:cubicBezTo>
                      <a:pt x="3" y="685"/>
                      <a:pt x="3" y="685"/>
                      <a:pt x="3" y="685"/>
                    </a:cubicBezTo>
                    <a:cubicBezTo>
                      <a:pt x="2" y="686"/>
                      <a:pt x="2" y="686"/>
                      <a:pt x="2" y="686"/>
                    </a:cubicBezTo>
                    <a:cubicBezTo>
                      <a:pt x="2" y="687"/>
                      <a:pt x="3" y="687"/>
                      <a:pt x="3" y="687"/>
                    </a:cubicBezTo>
                    <a:cubicBezTo>
                      <a:pt x="5" y="689"/>
                      <a:pt x="5" y="689"/>
                      <a:pt x="5" y="689"/>
                    </a:cubicBezTo>
                    <a:cubicBezTo>
                      <a:pt x="3" y="692"/>
                      <a:pt x="3" y="692"/>
                      <a:pt x="3" y="692"/>
                    </a:cubicBezTo>
                    <a:cubicBezTo>
                      <a:pt x="2" y="692"/>
                      <a:pt x="2" y="692"/>
                      <a:pt x="2" y="693"/>
                    </a:cubicBezTo>
                    <a:cubicBezTo>
                      <a:pt x="2" y="693"/>
                      <a:pt x="3" y="694"/>
                      <a:pt x="3" y="694"/>
                    </a:cubicBezTo>
                    <a:cubicBezTo>
                      <a:pt x="5" y="695"/>
                      <a:pt x="5" y="695"/>
                      <a:pt x="5" y="695"/>
                    </a:cubicBezTo>
                    <a:cubicBezTo>
                      <a:pt x="3" y="697"/>
                      <a:pt x="3" y="697"/>
                      <a:pt x="3" y="697"/>
                    </a:cubicBezTo>
                    <a:cubicBezTo>
                      <a:pt x="3" y="697"/>
                      <a:pt x="3" y="697"/>
                      <a:pt x="3" y="698"/>
                    </a:cubicBezTo>
                    <a:cubicBezTo>
                      <a:pt x="3" y="698"/>
                      <a:pt x="3" y="699"/>
                      <a:pt x="3" y="699"/>
                    </a:cubicBezTo>
                    <a:cubicBezTo>
                      <a:pt x="5" y="700"/>
                      <a:pt x="5" y="700"/>
                      <a:pt x="5" y="700"/>
                    </a:cubicBezTo>
                    <a:cubicBezTo>
                      <a:pt x="1" y="702"/>
                      <a:pt x="1" y="702"/>
                      <a:pt x="1" y="702"/>
                    </a:cubicBezTo>
                    <a:cubicBezTo>
                      <a:pt x="1" y="702"/>
                      <a:pt x="1" y="703"/>
                      <a:pt x="1" y="703"/>
                    </a:cubicBezTo>
                    <a:cubicBezTo>
                      <a:pt x="1" y="704"/>
                      <a:pt x="1" y="704"/>
                      <a:pt x="1" y="704"/>
                    </a:cubicBezTo>
                    <a:cubicBezTo>
                      <a:pt x="5" y="707"/>
                      <a:pt x="5" y="707"/>
                      <a:pt x="5" y="707"/>
                    </a:cubicBezTo>
                    <a:cubicBezTo>
                      <a:pt x="3" y="710"/>
                      <a:pt x="3" y="710"/>
                      <a:pt x="3" y="710"/>
                    </a:cubicBezTo>
                    <a:cubicBezTo>
                      <a:pt x="2" y="711"/>
                      <a:pt x="2" y="711"/>
                      <a:pt x="2" y="711"/>
                    </a:cubicBezTo>
                    <a:cubicBezTo>
                      <a:pt x="2" y="712"/>
                      <a:pt x="2" y="712"/>
                      <a:pt x="3" y="712"/>
                    </a:cubicBezTo>
                    <a:cubicBezTo>
                      <a:pt x="4" y="713"/>
                      <a:pt x="4" y="713"/>
                      <a:pt x="4" y="713"/>
                    </a:cubicBezTo>
                    <a:cubicBezTo>
                      <a:pt x="1" y="716"/>
                      <a:pt x="1" y="716"/>
                      <a:pt x="1" y="716"/>
                    </a:cubicBezTo>
                    <a:cubicBezTo>
                      <a:pt x="1" y="716"/>
                      <a:pt x="1" y="717"/>
                      <a:pt x="1" y="717"/>
                    </a:cubicBezTo>
                    <a:cubicBezTo>
                      <a:pt x="1" y="718"/>
                      <a:pt x="1" y="718"/>
                      <a:pt x="2" y="718"/>
                    </a:cubicBezTo>
                    <a:cubicBezTo>
                      <a:pt x="4" y="720"/>
                      <a:pt x="4" y="720"/>
                      <a:pt x="4" y="720"/>
                    </a:cubicBezTo>
                    <a:cubicBezTo>
                      <a:pt x="2" y="720"/>
                      <a:pt x="2" y="720"/>
                      <a:pt x="2" y="720"/>
                    </a:cubicBezTo>
                    <a:cubicBezTo>
                      <a:pt x="1" y="720"/>
                      <a:pt x="1" y="721"/>
                      <a:pt x="1" y="721"/>
                    </a:cubicBezTo>
                    <a:cubicBezTo>
                      <a:pt x="1" y="722"/>
                      <a:pt x="1" y="722"/>
                      <a:pt x="1" y="723"/>
                    </a:cubicBezTo>
                    <a:cubicBezTo>
                      <a:pt x="5" y="725"/>
                      <a:pt x="5" y="725"/>
                      <a:pt x="5" y="725"/>
                    </a:cubicBezTo>
                    <a:cubicBezTo>
                      <a:pt x="1" y="726"/>
                      <a:pt x="1" y="726"/>
                      <a:pt x="1" y="726"/>
                    </a:cubicBezTo>
                    <a:cubicBezTo>
                      <a:pt x="1" y="726"/>
                      <a:pt x="0" y="727"/>
                      <a:pt x="0" y="727"/>
                    </a:cubicBezTo>
                    <a:cubicBezTo>
                      <a:pt x="0" y="728"/>
                      <a:pt x="1" y="729"/>
                      <a:pt x="1" y="729"/>
                    </a:cubicBezTo>
                    <a:cubicBezTo>
                      <a:pt x="5" y="731"/>
                      <a:pt x="5" y="731"/>
                      <a:pt x="5" y="731"/>
                    </a:cubicBezTo>
                    <a:cubicBezTo>
                      <a:pt x="2" y="735"/>
                      <a:pt x="2" y="735"/>
                      <a:pt x="2" y="735"/>
                    </a:cubicBezTo>
                    <a:cubicBezTo>
                      <a:pt x="2" y="735"/>
                      <a:pt x="2" y="736"/>
                      <a:pt x="2" y="736"/>
                    </a:cubicBezTo>
                    <a:cubicBezTo>
                      <a:pt x="2" y="736"/>
                      <a:pt x="2" y="737"/>
                      <a:pt x="2" y="737"/>
                    </a:cubicBezTo>
                    <a:cubicBezTo>
                      <a:pt x="5" y="739"/>
                      <a:pt x="5" y="739"/>
                      <a:pt x="5" y="739"/>
                    </a:cubicBezTo>
                    <a:cubicBezTo>
                      <a:pt x="3" y="740"/>
                      <a:pt x="3" y="740"/>
                      <a:pt x="3" y="740"/>
                    </a:cubicBezTo>
                    <a:cubicBezTo>
                      <a:pt x="3" y="740"/>
                      <a:pt x="3" y="741"/>
                      <a:pt x="3" y="741"/>
                    </a:cubicBezTo>
                    <a:cubicBezTo>
                      <a:pt x="2" y="742"/>
                      <a:pt x="3" y="742"/>
                      <a:pt x="3" y="743"/>
                    </a:cubicBezTo>
                    <a:cubicBezTo>
                      <a:pt x="4" y="743"/>
                      <a:pt x="4" y="743"/>
                      <a:pt x="4" y="743"/>
                    </a:cubicBezTo>
                    <a:cubicBezTo>
                      <a:pt x="2" y="745"/>
                      <a:pt x="2" y="745"/>
                      <a:pt x="2" y="745"/>
                    </a:cubicBezTo>
                    <a:cubicBezTo>
                      <a:pt x="1" y="746"/>
                      <a:pt x="1" y="746"/>
                      <a:pt x="1" y="747"/>
                    </a:cubicBezTo>
                    <a:cubicBezTo>
                      <a:pt x="1" y="747"/>
                      <a:pt x="1" y="748"/>
                      <a:pt x="2" y="748"/>
                    </a:cubicBezTo>
                    <a:cubicBezTo>
                      <a:pt x="5" y="750"/>
                      <a:pt x="5" y="750"/>
                      <a:pt x="5" y="750"/>
                    </a:cubicBezTo>
                    <a:cubicBezTo>
                      <a:pt x="2" y="754"/>
                      <a:pt x="2" y="754"/>
                      <a:pt x="2" y="754"/>
                    </a:cubicBezTo>
                    <a:cubicBezTo>
                      <a:pt x="1" y="754"/>
                      <a:pt x="1" y="754"/>
                      <a:pt x="1" y="755"/>
                    </a:cubicBezTo>
                    <a:cubicBezTo>
                      <a:pt x="2" y="755"/>
                      <a:pt x="2" y="755"/>
                      <a:pt x="2" y="756"/>
                    </a:cubicBezTo>
                    <a:cubicBezTo>
                      <a:pt x="5" y="758"/>
                      <a:pt x="5" y="758"/>
                      <a:pt x="5" y="758"/>
                    </a:cubicBezTo>
                    <a:cubicBezTo>
                      <a:pt x="3" y="759"/>
                      <a:pt x="3" y="759"/>
                      <a:pt x="3" y="759"/>
                    </a:cubicBezTo>
                    <a:cubicBezTo>
                      <a:pt x="3" y="759"/>
                      <a:pt x="2" y="760"/>
                      <a:pt x="2" y="760"/>
                    </a:cubicBezTo>
                    <a:cubicBezTo>
                      <a:pt x="2" y="761"/>
                      <a:pt x="3" y="761"/>
                      <a:pt x="3" y="761"/>
                    </a:cubicBezTo>
                    <a:cubicBezTo>
                      <a:pt x="4" y="762"/>
                      <a:pt x="4" y="762"/>
                      <a:pt x="4" y="762"/>
                    </a:cubicBezTo>
                    <a:cubicBezTo>
                      <a:pt x="2" y="763"/>
                      <a:pt x="2" y="763"/>
                      <a:pt x="2" y="763"/>
                    </a:cubicBezTo>
                    <a:cubicBezTo>
                      <a:pt x="1" y="764"/>
                      <a:pt x="1" y="764"/>
                      <a:pt x="1" y="765"/>
                    </a:cubicBezTo>
                    <a:cubicBezTo>
                      <a:pt x="1" y="765"/>
                      <a:pt x="1" y="766"/>
                      <a:pt x="2" y="766"/>
                    </a:cubicBezTo>
                    <a:cubicBezTo>
                      <a:pt x="5" y="768"/>
                      <a:pt x="5" y="768"/>
                      <a:pt x="5" y="768"/>
                    </a:cubicBezTo>
                    <a:cubicBezTo>
                      <a:pt x="1" y="770"/>
                      <a:pt x="1" y="770"/>
                      <a:pt x="1" y="770"/>
                    </a:cubicBezTo>
                    <a:cubicBezTo>
                      <a:pt x="1" y="770"/>
                      <a:pt x="1" y="771"/>
                      <a:pt x="1" y="771"/>
                    </a:cubicBezTo>
                    <a:cubicBezTo>
                      <a:pt x="1" y="772"/>
                      <a:pt x="1" y="772"/>
                      <a:pt x="1" y="773"/>
                    </a:cubicBezTo>
                    <a:cubicBezTo>
                      <a:pt x="5" y="775"/>
                      <a:pt x="5" y="775"/>
                      <a:pt x="5" y="775"/>
                    </a:cubicBezTo>
                    <a:cubicBezTo>
                      <a:pt x="3" y="778"/>
                      <a:pt x="3" y="778"/>
                      <a:pt x="3" y="778"/>
                    </a:cubicBezTo>
                    <a:cubicBezTo>
                      <a:pt x="2" y="778"/>
                      <a:pt x="2" y="779"/>
                      <a:pt x="2" y="779"/>
                    </a:cubicBezTo>
                    <a:cubicBezTo>
                      <a:pt x="3" y="779"/>
                      <a:pt x="3" y="780"/>
                      <a:pt x="3" y="780"/>
                    </a:cubicBezTo>
                    <a:cubicBezTo>
                      <a:pt x="5" y="781"/>
                      <a:pt x="5" y="781"/>
                      <a:pt x="5" y="781"/>
                    </a:cubicBezTo>
                    <a:cubicBezTo>
                      <a:pt x="3" y="782"/>
                      <a:pt x="3" y="782"/>
                      <a:pt x="3" y="782"/>
                    </a:cubicBezTo>
                    <a:cubicBezTo>
                      <a:pt x="3" y="783"/>
                      <a:pt x="2" y="783"/>
                      <a:pt x="2" y="784"/>
                    </a:cubicBezTo>
                    <a:cubicBezTo>
                      <a:pt x="2" y="784"/>
                      <a:pt x="3" y="785"/>
                      <a:pt x="3" y="785"/>
                    </a:cubicBezTo>
                    <a:cubicBezTo>
                      <a:pt x="4" y="786"/>
                      <a:pt x="4" y="786"/>
                      <a:pt x="4" y="786"/>
                    </a:cubicBezTo>
                    <a:cubicBezTo>
                      <a:pt x="2" y="786"/>
                      <a:pt x="2" y="786"/>
                      <a:pt x="2" y="786"/>
                    </a:cubicBezTo>
                    <a:cubicBezTo>
                      <a:pt x="2" y="787"/>
                      <a:pt x="2" y="787"/>
                      <a:pt x="2" y="788"/>
                    </a:cubicBezTo>
                    <a:cubicBezTo>
                      <a:pt x="1" y="788"/>
                      <a:pt x="2" y="789"/>
                      <a:pt x="2" y="789"/>
                    </a:cubicBezTo>
                    <a:cubicBezTo>
                      <a:pt x="6" y="791"/>
                      <a:pt x="6" y="791"/>
                      <a:pt x="6" y="791"/>
                    </a:cubicBezTo>
                    <a:cubicBezTo>
                      <a:pt x="3" y="794"/>
                      <a:pt x="3" y="794"/>
                      <a:pt x="3" y="794"/>
                    </a:cubicBezTo>
                    <a:cubicBezTo>
                      <a:pt x="2" y="794"/>
                      <a:pt x="2" y="794"/>
                      <a:pt x="2" y="795"/>
                    </a:cubicBezTo>
                    <a:cubicBezTo>
                      <a:pt x="2" y="795"/>
                      <a:pt x="2" y="796"/>
                      <a:pt x="3" y="796"/>
                    </a:cubicBezTo>
                    <a:cubicBezTo>
                      <a:pt x="5" y="797"/>
                      <a:pt x="5" y="797"/>
                      <a:pt x="5" y="797"/>
                    </a:cubicBezTo>
                    <a:cubicBezTo>
                      <a:pt x="2" y="798"/>
                      <a:pt x="2" y="798"/>
                      <a:pt x="2" y="798"/>
                    </a:cubicBezTo>
                    <a:cubicBezTo>
                      <a:pt x="1" y="798"/>
                      <a:pt x="1" y="799"/>
                      <a:pt x="1" y="799"/>
                    </a:cubicBezTo>
                    <a:cubicBezTo>
                      <a:pt x="1" y="800"/>
                      <a:pt x="1" y="800"/>
                      <a:pt x="1" y="801"/>
                    </a:cubicBezTo>
                    <a:cubicBezTo>
                      <a:pt x="4" y="802"/>
                      <a:pt x="4" y="802"/>
                      <a:pt x="4" y="802"/>
                    </a:cubicBezTo>
                    <a:cubicBezTo>
                      <a:pt x="3" y="804"/>
                      <a:pt x="3" y="804"/>
                      <a:pt x="3" y="804"/>
                    </a:cubicBezTo>
                    <a:cubicBezTo>
                      <a:pt x="2" y="804"/>
                      <a:pt x="2" y="805"/>
                      <a:pt x="2" y="805"/>
                    </a:cubicBezTo>
                    <a:cubicBezTo>
                      <a:pt x="2" y="806"/>
                      <a:pt x="2" y="806"/>
                      <a:pt x="3" y="807"/>
                    </a:cubicBezTo>
                    <a:cubicBezTo>
                      <a:pt x="5" y="808"/>
                      <a:pt x="5" y="808"/>
                      <a:pt x="5" y="808"/>
                    </a:cubicBezTo>
                    <a:cubicBezTo>
                      <a:pt x="2" y="809"/>
                      <a:pt x="2" y="809"/>
                      <a:pt x="2" y="809"/>
                    </a:cubicBezTo>
                    <a:cubicBezTo>
                      <a:pt x="2" y="809"/>
                      <a:pt x="1" y="810"/>
                      <a:pt x="1" y="810"/>
                    </a:cubicBezTo>
                    <a:cubicBezTo>
                      <a:pt x="1" y="811"/>
                      <a:pt x="1" y="811"/>
                      <a:pt x="2" y="812"/>
                    </a:cubicBezTo>
                    <a:cubicBezTo>
                      <a:pt x="3" y="813"/>
                      <a:pt x="3" y="813"/>
                      <a:pt x="3" y="813"/>
                    </a:cubicBezTo>
                    <a:cubicBezTo>
                      <a:pt x="1" y="813"/>
                      <a:pt x="1" y="813"/>
                      <a:pt x="1" y="813"/>
                    </a:cubicBezTo>
                    <a:cubicBezTo>
                      <a:pt x="1" y="814"/>
                      <a:pt x="1" y="814"/>
                      <a:pt x="1" y="815"/>
                    </a:cubicBezTo>
                    <a:cubicBezTo>
                      <a:pt x="0" y="815"/>
                      <a:pt x="1" y="816"/>
                      <a:pt x="1" y="816"/>
                    </a:cubicBezTo>
                    <a:cubicBezTo>
                      <a:pt x="5" y="819"/>
                      <a:pt x="5" y="819"/>
                      <a:pt x="5" y="819"/>
                    </a:cubicBezTo>
                    <a:cubicBezTo>
                      <a:pt x="2" y="820"/>
                      <a:pt x="2" y="820"/>
                      <a:pt x="2" y="820"/>
                    </a:cubicBezTo>
                    <a:cubicBezTo>
                      <a:pt x="1" y="821"/>
                      <a:pt x="1" y="821"/>
                      <a:pt x="1" y="822"/>
                    </a:cubicBezTo>
                    <a:cubicBezTo>
                      <a:pt x="1" y="822"/>
                      <a:pt x="1" y="823"/>
                      <a:pt x="2" y="823"/>
                    </a:cubicBezTo>
                    <a:cubicBezTo>
                      <a:pt x="6" y="826"/>
                      <a:pt x="6" y="826"/>
                      <a:pt x="6" y="826"/>
                    </a:cubicBezTo>
                    <a:cubicBezTo>
                      <a:pt x="3" y="828"/>
                      <a:pt x="3" y="828"/>
                      <a:pt x="3" y="828"/>
                    </a:cubicBezTo>
                    <a:cubicBezTo>
                      <a:pt x="3" y="828"/>
                      <a:pt x="2" y="829"/>
                      <a:pt x="2" y="829"/>
                    </a:cubicBezTo>
                    <a:cubicBezTo>
                      <a:pt x="2" y="830"/>
                      <a:pt x="3" y="830"/>
                      <a:pt x="3" y="831"/>
                    </a:cubicBezTo>
                    <a:cubicBezTo>
                      <a:pt x="6" y="832"/>
                      <a:pt x="6" y="832"/>
                      <a:pt x="6" y="832"/>
                    </a:cubicBezTo>
                    <a:cubicBezTo>
                      <a:pt x="3" y="833"/>
                      <a:pt x="3" y="833"/>
                      <a:pt x="3" y="833"/>
                    </a:cubicBezTo>
                    <a:cubicBezTo>
                      <a:pt x="2" y="833"/>
                      <a:pt x="2" y="834"/>
                      <a:pt x="2" y="834"/>
                    </a:cubicBezTo>
                    <a:cubicBezTo>
                      <a:pt x="2" y="835"/>
                      <a:pt x="2" y="836"/>
                      <a:pt x="3" y="836"/>
                    </a:cubicBezTo>
                    <a:cubicBezTo>
                      <a:pt x="5" y="837"/>
                      <a:pt x="5" y="837"/>
                      <a:pt x="5" y="837"/>
                    </a:cubicBezTo>
                    <a:cubicBezTo>
                      <a:pt x="1" y="841"/>
                      <a:pt x="1" y="841"/>
                      <a:pt x="1" y="841"/>
                    </a:cubicBezTo>
                    <a:cubicBezTo>
                      <a:pt x="1" y="841"/>
                      <a:pt x="1" y="841"/>
                      <a:pt x="1" y="842"/>
                    </a:cubicBezTo>
                    <a:cubicBezTo>
                      <a:pt x="1" y="842"/>
                      <a:pt x="1" y="843"/>
                      <a:pt x="2" y="843"/>
                    </a:cubicBezTo>
                    <a:cubicBezTo>
                      <a:pt x="5" y="845"/>
                      <a:pt x="5" y="845"/>
                      <a:pt x="5" y="845"/>
                    </a:cubicBezTo>
                    <a:cubicBezTo>
                      <a:pt x="3" y="846"/>
                      <a:pt x="3" y="846"/>
                      <a:pt x="3" y="846"/>
                    </a:cubicBezTo>
                    <a:cubicBezTo>
                      <a:pt x="3" y="847"/>
                      <a:pt x="2" y="847"/>
                      <a:pt x="2" y="848"/>
                    </a:cubicBezTo>
                    <a:cubicBezTo>
                      <a:pt x="2" y="848"/>
                      <a:pt x="3" y="848"/>
                      <a:pt x="3" y="849"/>
                    </a:cubicBezTo>
                    <a:cubicBezTo>
                      <a:pt x="5" y="850"/>
                      <a:pt x="5" y="850"/>
                      <a:pt x="5" y="850"/>
                    </a:cubicBezTo>
                    <a:cubicBezTo>
                      <a:pt x="3" y="851"/>
                      <a:pt x="3" y="851"/>
                      <a:pt x="3" y="851"/>
                    </a:cubicBezTo>
                    <a:cubicBezTo>
                      <a:pt x="2" y="852"/>
                      <a:pt x="2" y="852"/>
                      <a:pt x="2" y="853"/>
                    </a:cubicBezTo>
                    <a:cubicBezTo>
                      <a:pt x="2" y="853"/>
                      <a:pt x="2" y="854"/>
                      <a:pt x="3" y="854"/>
                    </a:cubicBezTo>
                    <a:cubicBezTo>
                      <a:pt x="5" y="855"/>
                      <a:pt x="5" y="855"/>
                      <a:pt x="5" y="855"/>
                    </a:cubicBezTo>
                    <a:cubicBezTo>
                      <a:pt x="2" y="857"/>
                      <a:pt x="2" y="857"/>
                      <a:pt x="2" y="857"/>
                    </a:cubicBezTo>
                    <a:cubicBezTo>
                      <a:pt x="1" y="857"/>
                      <a:pt x="1" y="858"/>
                      <a:pt x="1" y="858"/>
                    </a:cubicBezTo>
                    <a:cubicBezTo>
                      <a:pt x="1" y="859"/>
                      <a:pt x="1" y="859"/>
                      <a:pt x="1" y="860"/>
                    </a:cubicBezTo>
                    <a:cubicBezTo>
                      <a:pt x="4" y="861"/>
                      <a:pt x="4" y="861"/>
                      <a:pt x="4" y="861"/>
                    </a:cubicBezTo>
                    <a:cubicBezTo>
                      <a:pt x="1" y="863"/>
                      <a:pt x="1" y="863"/>
                      <a:pt x="1" y="863"/>
                    </a:cubicBezTo>
                    <a:cubicBezTo>
                      <a:pt x="1" y="863"/>
                      <a:pt x="1" y="863"/>
                      <a:pt x="1" y="864"/>
                    </a:cubicBezTo>
                    <a:cubicBezTo>
                      <a:pt x="1" y="865"/>
                      <a:pt x="1" y="865"/>
                      <a:pt x="1" y="865"/>
                    </a:cubicBezTo>
                    <a:cubicBezTo>
                      <a:pt x="4" y="867"/>
                      <a:pt x="4" y="867"/>
                      <a:pt x="4" y="867"/>
                    </a:cubicBezTo>
                    <a:cubicBezTo>
                      <a:pt x="1" y="870"/>
                      <a:pt x="1" y="870"/>
                      <a:pt x="1" y="870"/>
                    </a:cubicBezTo>
                    <a:cubicBezTo>
                      <a:pt x="1" y="871"/>
                      <a:pt x="1" y="871"/>
                      <a:pt x="1" y="872"/>
                    </a:cubicBezTo>
                    <a:cubicBezTo>
                      <a:pt x="1" y="872"/>
                      <a:pt x="1" y="872"/>
                      <a:pt x="2" y="873"/>
                    </a:cubicBezTo>
                    <a:cubicBezTo>
                      <a:pt x="5" y="875"/>
                      <a:pt x="5" y="875"/>
                      <a:pt x="5" y="875"/>
                    </a:cubicBezTo>
                    <a:cubicBezTo>
                      <a:pt x="3" y="877"/>
                      <a:pt x="3" y="877"/>
                      <a:pt x="3" y="877"/>
                    </a:cubicBezTo>
                    <a:cubicBezTo>
                      <a:pt x="2" y="877"/>
                      <a:pt x="2" y="878"/>
                      <a:pt x="2" y="878"/>
                    </a:cubicBezTo>
                    <a:cubicBezTo>
                      <a:pt x="2" y="879"/>
                      <a:pt x="2" y="879"/>
                      <a:pt x="3" y="879"/>
                    </a:cubicBezTo>
                    <a:cubicBezTo>
                      <a:pt x="4" y="880"/>
                      <a:pt x="4" y="880"/>
                      <a:pt x="4" y="880"/>
                    </a:cubicBezTo>
                    <a:cubicBezTo>
                      <a:pt x="1" y="883"/>
                      <a:pt x="1" y="883"/>
                      <a:pt x="1" y="883"/>
                    </a:cubicBezTo>
                    <a:cubicBezTo>
                      <a:pt x="0" y="883"/>
                      <a:pt x="0" y="883"/>
                      <a:pt x="0" y="884"/>
                    </a:cubicBezTo>
                    <a:cubicBezTo>
                      <a:pt x="0" y="884"/>
                      <a:pt x="0" y="885"/>
                      <a:pt x="1" y="885"/>
                    </a:cubicBezTo>
                    <a:cubicBezTo>
                      <a:pt x="4" y="887"/>
                      <a:pt x="4" y="887"/>
                      <a:pt x="4" y="887"/>
                    </a:cubicBezTo>
                    <a:cubicBezTo>
                      <a:pt x="2" y="888"/>
                      <a:pt x="2" y="888"/>
                      <a:pt x="2" y="888"/>
                    </a:cubicBezTo>
                    <a:cubicBezTo>
                      <a:pt x="1" y="888"/>
                      <a:pt x="1" y="889"/>
                      <a:pt x="1" y="889"/>
                    </a:cubicBezTo>
                    <a:cubicBezTo>
                      <a:pt x="1" y="890"/>
                      <a:pt x="1" y="890"/>
                      <a:pt x="2" y="891"/>
                    </a:cubicBezTo>
                    <a:cubicBezTo>
                      <a:pt x="5" y="893"/>
                      <a:pt x="5" y="893"/>
                      <a:pt x="5" y="893"/>
                    </a:cubicBezTo>
                    <a:cubicBezTo>
                      <a:pt x="2" y="896"/>
                      <a:pt x="2" y="896"/>
                      <a:pt x="2" y="896"/>
                    </a:cubicBezTo>
                    <a:cubicBezTo>
                      <a:pt x="2" y="896"/>
                      <a:pt x="2" y="897"/>
                      <a:pt x="2" y="897"/>
                    </a:cubicBezTo>
                    <a:cubicBezTo>
                      <a:pt x="2" y="898"/>
                      <a:pt x="2" y="898"/>
                      <a:pt x="2" y="898"/>
                    </a:cubicBezTo>
                    <a:cubicBezTo>
                      <a:pt x="5" y="900"/>
                      <a:pt x="5" y="900"/>
                      <a:pt x="5" y="900"/>
                    </a:cubicBezTo>
                    <a:cubicBezTo>
                      <a:pt x="1" y="902"/>
                      <a:pt x="1" y="902"/>
                      <a:pt x="1" y="902"/>
                    </a:cubicBezTo>
                    <a:cubicBezTo>
                      <a:pt x="1" y="902"/>
                      <a:pt x="1" y="902"/>
                      <a:pt x="1" y="903"/>
                    </a:cubicBezTo>
                    <a:cubicBezTo>
                      <a:pt x="1" y="903"/>
                      <a:pt x="1" y="904"/>
                      <a:pt x="1" y="904"/>
                    </a:cubicBezTo>
                    <a:cubicBezTo>
                      <a:pt x="5" y="907"/>
                      <a:pt x="5" y="907"/>
                      <a:pt x="5" y="907"/>
                    </a:cubicBezTo>
                    <a:cubicBezTo>
                      <a:pt x="3" y="909"/>
                      <a:pt x="3" y="909"/>
                      <a:pt x="3" y="909"/>
                    </a:cubicBezTo>
                    <a:cubicBezTo>
                      <a:pt x="2" y="909"/>
                      <a:pt x="2" y="910"/>
                      <a:pt x="2" y="910"/>
                    </a:cubicBezTo>
                    <a:cubicBezTo>
                      <a:pt x="2" y="911"/>
                      <a:pt x="3" y="911"/>
                      <a:pt x="3" y="911"/>
                    </a:cubicBezTo>
                    <a:cubicBezTo>
                      <a:pt x="6" y="913"/>
                      <a:pt x="6" y="913"/>
                      <a:pt x="6" y="913"/>
                    </a:cubicBezTo>
                    <a:cubicBezTo>
                      <a:pt x="2" y="915"/>
                      <a:pt x="2" y="915"/>
                      <a:pt x="2" y="915"/>
                    </a:cubicBezTo>
                    <a:cubicBezTo>
                      <a:pt x="1" y="915"/>
                      <a:pt x="1" y="916"/>
                      <a:pt x="1" y="916"/>
                    </a:cubicBezTo>
                    <a:cubicBezTo>
                      <a:pt x="1" y="917"/>
                      <a:pt x="1" y="917"/>
                      <a:pt x="2" y="917"/>
                    </a:cubicBezTo>
                    <a:cubicBezTo>
                      <a:pt x="4" y="919"/>
                      <a:pt x="4" y="919"/>
                      <a:pt x="4" y="919"/>
                    </a:cubicBezTo>
                    <a:cubicBezTo>
                      <a:pt x="1" y="921"/>
                      <a:pt x="1" y="921"/>
                      <a:pt x="1" y="921"/>
                    </a:cubicBezTo>
                    <a:cubicBezTo>
                      <a:pt x="1" y="922"/>
                      <a:pt x="1" y="922"/>
                      <a:pt x="1" y="923"/>
                    </a:cubicBezTo>
                    <a:cubicBezTo>
                      <a:pt x="1" y="923"/>
                      <a:pt x="1" y="923"/>
                      <a:pt x="2" y="924"/>
                    </a:cubicBezTo>
                    <a:cubicBezTo>
                      <a:pt x="5" y="926"/>
                      <a:pt x="5" y="926"/>
                      <a:pt x="5" y="926"/>
                    </a:cubicBezTo>
                    <a:cubicBezTo>
                      <a:pt x="3" y="928"/>
                      <a:pt x="3" y="928"/>
                      <a:pt x="3" y="928"/>
                    </a:cubicBezTo>
                    <a:cubicBezTo>
                      <a:pt x="2" y="928"/>
                      <a:pt x="2" y="929"/>
                      <a:pt x="2" y="929"/>
                    </a:cubicBezTo>
                    <a:cubicBezTo>
                      <a:pt x="2" y="930"/>
                      <a:pt x="3" y="930"/>
                      <a:pt x="3" y="930"/>
                    </a:cubicBezTo>
                    <a:cubicBezTo>
                      <a:pt x="3" y="931"/>
                      <a:pt x="3" y="931"/>
                      <a:pt x="3" y="931"/>
                    </a:cubicBezTo>
                    <a:cubicBezTo>
                      <a:pt x="1" y="931"/>
                      <a:pt x="1" y="931"/>
                      <a:pt x="1" y="931"/>
                    </a:cubicBezTo>
                    <a:cubicBezTo>
                      <a:pt x="1" y="932"/>
                      <a:pt x="1" y="932"/>
                      <a:pt x="1" y="933"/>
                    </a:cubicBezTo>
                    <a:cubicBezTo>
                      <a:pt x="0" y="933"/>
                      <a:pt x="1" y="934"/>
                      <a:pt x="1" y="934"/>
                    </a:cubicBezTo>
                    <a:cubicBezTo>
                      <a:pt x="5" y="936"/>
                      <a:pt x="5" y="936"/>
                      <a:pt x="5" y="936"/>
                    </a:cubicBezTo>
                    <a:cubicBezTo>
                      <a:pt x="1" y="938"/>
                      <a:pt x="1" y="938"/>
                      <a:pt x="1" y="938"/>
                    </a:cubicBezTo>
                    <a:cubicBezTo>
                      <a:pt x="1" y="938"/>
                      <a:pt x="0" y="939"/>
                      <a:pt x="0" y="939"/>
                    </a:cubicBezTo>
                    <a:cubicBezTo>
                      <a:pt x="0" y="940"/>
                      <a:pt x="1" y="940"/>
                      <a:pt x="1" y="941"/>
                    </a:cubicBezTo>
                    <a:cubicBezTo>
                      <a:pt x="5" y="943"/>
                      <a:pt x="5" y="943"/>
                      <a:pt x="5" y="943"/>
                    </a:cubicBezTo>
                    <a:cubicBezTo>
                      <a:pt x="2" y="945"/>
                      <a:pt x="2" y="945"/>
                      <a:pt x="2" y="945"/>
                    </a:cubicBezTo>
                    <a:cubicBezTo>
                      <a:pt x="2" y="945"/>
                      <a:pt x="2" y="946"/>
                      <a:pt x="2" y="946"/>
                    </a:cubicBezTo>
                    <a:cubicBezTo>
                      <a:pt x="2" y="947"/>
                      <a:pt x="2" y="947"/>
                      <a:pt x="2" y="948"/>
                    </a:cubicBezTo>
                    <a:cubicBezTo>
                      <a:pt x="6" y="950"/>
                      <a:pt x="6" y="950"/>
                      <a:pt x="6" y="950"/>
                    </a:cubicBezTo>
                    <a:cubicBezTo>
                      <a:pt x="2" y="953"/>
                      <a:pt x="2" y="953"/>
                      <a:pt x="2" y="953"/>
                    </a:cubicBezTo>
                    <a:cubicBezTo>
                      <a:pt x="2" y="953"/>
                      <a:pt x="2" y="954"/>
                      <a:pt x="2" y="954"/>
                    </a:cubicBezTo>
                    <a:cubicBezTo>
                      <a:pt x="2" y="955"/>
                      <a:pt x="2" y="955"/>
                      <a:pt x="3" y="955"/>
                    </a:cubicBezTo>
                    <a:cubicBezTo>
                      <a:pt x="5" y="957"/>
                      <a:pt x="5" y="957"/>
                      <a:pt x="5" y="957"/>
                    </a:cubicBezTo>
                    <a:cubicBezTo>
                      <a:pt x="2" y="960"/>
                      <a:pt x="2" y="960"/>
                      <a:pt x="2" y="960"/>
                    </a:cubicBezTo>
                    <a:cubicBezTo>
                      <a:pt x="2" y="961"/>
                      <a:pt x="1" y="961"/>
                      <a:pt x="2" y="962"/>
                    </a:cubicBezTo>
                    <a:cubicBezTo>
                      <a:pt x="2" y="962"/>
                      <a:pt x="2" y="962"/>
                      <a:pt x="2" y="963"/>
                    </a:cubicBezTo>
                    <a:cubicBezTo>
                      <a:pt x="5" y="965"/>
                      <a:pt x="5" y="965"/>
                      <a:pt x="5" y="965"/>
                    </a:cubicBezTo>
                    <a:cubicBezTo>
                      <a:pt x="3" y="967"/>
                      <a:pt x="3" y="967"/>
                      <a:pt x="3" y="967"/>
                    </a:cubicBezTo>
                    <a:cubicBezTo>
                      <a:pt x="3" y="967"/>
                      <a:pt x="2" y="968"/>
                      <a:pt x="2" y="968"/>
                    </a:cubicBezTo>
                    <a:cubicBezTo>
                      <a:pt x="2" y="969"/>
                      <a:pt x="3" y="969"/>
                      <a:pt x="3" y="969"/>
                    </a:cubicBezTo>
                    <a:cubicBezTo>
                      <a:pt x="6" y="971"/>
                      <a:pt x="6" y="971"/>
                      <a:pt x="6" y="971"/>
                    </a:cubicBezTo>
                    <a:cubicBezTo>
                      <a:pt x="3" y="974"/>
                      <a:pt x="3" y="974"/>
                      <a:pt x="3" y="974"/>
                    </a:cubicBezTo>
                    <a:cubicBezTo>
                      <a:pt x="2" y="974"/>
                      <a:pt x="2" y="975"/>
                      <a:pt x="2" y="975"/>
                    </a:cubicBezTo>
                    <a:cubicBezTo>
                      <a:pt x="2" y="976"/>
                      <a:pt x="2" y="976"/>
                      <a:pt x="3" y="976"/>
                    </a:cubicBezTo>
                    <a:cubicBezTo>
                      <a:pt x="6" y="978"/>
                      <a:pt x="6" y="978"/>
                      <a:pt x="6" y="978"/>
                    </a:cubicBezTo>
                    <a:cubicBezTo>
                      <a:pt x="2" y="980"/>
                      <a:pt x="2" y="980"/>
                      <a:pt x="2" y="980"/>
                    </a:cubicBezTo>
                    <a:cubicBezTo>
                      <a:pt x="2" y="980"/>
                      <a:pt x="2" y="981"/>
                      <a:pt x="2" y="981"/>
                    </a:cubicBezTo>
                    <a:cubicBezTo>
                      <a:pt x="2" y="982"/>
                      <a:pt x="2" y="982"/>
                      <a:pt x="2" y="983"/>
                    </a:cubicBezTo>
                    <a:cubicBezTo>
                      <a:pt x="5" y="985"/>
                      <a:pt x="5" y="985"/>
                      <a:pt x="5" y="985"/>
                    </a:cubicBezTo>
                    <a:cubicBezTo>
                      <a:pt x="2" y="987"/>
                      <a:pt x="2" y="987"/>
                      <a:pt x="2" y="987"/>
                    </a:cubicBezTo>
                    <a:cubicBezTo>
                      <a:pt x="1" y="987"/>
                      <a:pt x="1" y="988"/>
                      <a:pt x="1" y="988"/>
                    </a:cubicBezTo>
                    <a:cubicBezTo>
                      <a:pt x="1" y="989"/>
                      <a:pt x="1" y="989"/>
                      <a:pt x="2" y="990"/>
                    </a:cubicBezTo>
                    <a:cubicBezTo>
                      <a:pt x="5" y="991"/>
                      <a:pt x="5" y="991"/>
                      <a:pt x="5" y="991"/>
                    </a:cubicBezTo>
                    <a:cubicBezTo>
                      <a:pt x="2" y="995"/>
                      <a:pt x="2" y="995"/>
                      <a:pt x="2" y="995"/>
                    </a:cubicBezTo>
                    <a:cubicBezTo>
                      <a:pt x="2" y="996"/>
                      <a:pt x="2" y="996"/>
                      <a:pt x="2" y="996"/>
                    </a:cubicBezTo>
                    <a:cubicBezTo>
                      <a:pt x="2" y="997"/>
                      <a:pt x="2" y="997"/>
                      <a:pt x="3" y="997"/>
                    </a:cubicBezTo>
                    <a:cubicBezTo>
                      <a:pt x="5" y="999"/>
                      <a:pt x="5" y="999"/>
                      <a:pt x="5" y="999"/>
                    </a:cubicBezTo>
                    <a:cubicBezTo>
                      <a:pt x="3" y="999"/>
                      <a:pt x="3" y="999"/>
                      <a:pt x="3" y="999"/>
                    </a:cubicBezTo>
                    <a:cubicBezTo>
                      <a:pt x="2" y="999"/>
                      <a:pt x="1" y="1000"/>
                      <a:pt x="1" y="1000"/>
                    </a:cubicBezTo>
                    <a:cubicBezTo>
                      <a:pt x="1" y="1001"/>
                      <a:pt x="2" y="1002"/>
                      <a:pt x="2" y="1002"/>
                    </a:cubicBezTo>
                    <a:cubicBezTo>
                      <a:pt x="4" y="1003"/>
                      <a:pt x="4" y="1003"/>
                      <a:pt x="4" y="1003"/>
                    </a:cubicBezTo>
                    <a:cubicBezTo>
                      <a:pt x="2" y="1005"/>
                      <a:pt x="2" y="1005"/>
                      <a:pt x="2" y="1005"/>
                    </a:cubicBezTo>
                    <a:cubicBezTo>
                      <a:pt x="1" y="1005"/>
                      <a:pt x="1" y="1006"/>
                      <a:pt x="1" y="1006"/>
                    </a:cubicBezTo>
                    <a:cubicBezTo>
                      <a:pt x="1" y="1007"/>
                      <a:pt x="2" y="1007"/>
                      <a:pt x="2" y="1008"/>
                    </a:cubicBezTo>
                    <a:cubicBezTo>
                      <a:pt x="4" y="1009"/>
                      <a:pt x="4" y="1009"/>
                      <a:pt x="4" y="1009"/>
                    </a:cubicBezTo>
                    <a:cubicBezTo>
                      <a:pt x="1" y="1011"/>
                      <a:pt x="1" y="1011"/>
                      <a:pt x="1" y="1011"/>
                    </a:cubicBezTo>
                    <a:cubicBezTo>
                      <a:pt x="1" y="1011"/>
                      <a:pt x="0" y="1011"/>
                      <a:pt x="0" y="1012"/>
                    </a:cubicBezTo>
                    <a:cubicBezTo>
                      <a:pt x="0" y="1012"/>
                      <a:pt x="1" y="1013"/>
                      <a:pt x="1" y="1013"/>
                    </a:cubicBezTo>
                    <a:cubicBezTo>
                      <a:pt x="5" y="1016"/>
                      <a:pt x="5" y="1016"/>
                      <a:pt x="5" y="1016"/>
                    </a:cubicBezTo>
                    <a:cubicBezTo>
                      <a:pt x="3" y="1019"/>
                      <a:pt x="3" y="1019"/>
                      <a:pt x="3" y="1019"/>
                    </a:cubicBezTo>
                    <a:cubicBezTo>
                      <a:pt x="2" y="1019"/>
                      <a:pt x="2" y="1019"/>
                      <a:pt x="2" y="1020"/>
                    </a:cubicBezTo>
                    <a:cubicBezTo>
                      <a:pt x="2" y="1020"/>
                      <a:pt x="3" y="1021"/>
                      <a:pt x="3" y="1021"/>
                    </a:cubicBezTo>
                    <a:cubicBezTo>
                      <a:pt x="5" y="1022"/>
                      <a:pt x="5" y="1022"/>
                      <a:pt x="5" y="1022"/>
                    </a:cubicBezTo>
                    <a:cubicBezTo>
                      <a:pt x="2" y="1024"/>
                      <a:pt x="2" y="1024"/>
                      <a:pt x="2" y="1024"/>
                    </a:cubicBezTo>
                    <a:cubicBezTo>
                      <a:pt x="2" y="1024"/>
                      <a:pt x="2" y="1025"/>
                      <a:pt x="2" y="1025"/>
                    </a:cubicBezTo>
                    <a:cubicBezTo>
                      <a:pt x="2" y="1026"/>
                      <a:pt x="2" y="1026"/>
                      <a:pt x="3" y="1026"/>
                    </a:cubicBezTo>
                    <a:cubicBezTo>
                      <a:pt x="6" y="1028"/>
                      <a:pt x="6" y="1028"/>
                      <a:pt x="6" y="1028"/>
                    </a:cubicBezTo>
                    <a:cubicBezTo>
                      <a:pt x="3" y="1029"/>
                      <a:pt x="3" y="1029"/>
                      <a:pt x="3" y="1029"/>
                    </a:cubicBezTo>
                    <a:cubicBezTo>
                      <a:pt x="2" y="1030"/>
                      <a:pt x="2" y="1030"/>
                      <a:pt x="2" y="1031"/>
                    </a:cubicBezTo>
                    <a:cubicBezTo>
                      <a:pt x="2" y="1031"/>
                      <a:pt x="2" y="1032"/>
                      <a:pt x="2" y="1032"/>
                    </a:cubicBezTo>
                    <a:cubicBezTo>
                      <a:pt x="12" y="1038"/>
                      <a:pt x="12" y="1038"/>
                      <a:pt x="12" y="1038"/>
                    </a:cubicBezTo>
                    <a:cubicBezTo>
                      <a:pt x="12" y="1038"/>
                      <a:pt x="13" y="1038"/>
                      <a:pt x="14" y="1037"/>
                    </a:cubicBezTo>
                    <a:cubicBezTo>
                      <a:pt x="14" y="1037"/>
                      <a:pt x="14" y="1036"/>
                      <a:pt x="13" y="1035"/>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8" name="Freeform 1216"/>
              <p:cNvSpPr>
                <a:spLocks/>
              </p:cNvSpPr>
              <p:nvPr/>
            </p:nvSpPr>
            <p:spPr bwMode="auto">
              <a:xfrm>
                <a:off x="4085081" y="316378"/>
                <a:ext cx="109456" cy="2301801"/>
              </a:xfrm>
              <a:custGeom>
                <a:avLst/>
                <a:gdLst>
                  <a:gd name="T0" fmla="*/ 1 w 50"/>
                  <a:gd name="T1" fmla="*/ 1036 h 1051"/>
                  <a:gd name="T2" fmla="*/ 44 w 50"/>
                  <a:gd name="T3" fmla="*/ 1033 h 1051"/>
                  <a:gd name="T4" fmla="*/ 48 w 50"/>
                  <a:gd name="T5" fmla="*/ 997 h 1051"/>
                  <a:gd name="T6" fmla="*/ 48 w 50"/>
                  <a:gd name="T7" fmla="*/ 964 h 1051"/>
                  <a:gd name="T8" fmla="*/ 46 w 50"/>
                  <a:gd name="T9" fmla="*/ 927 h 1051"/>
                  <a:gd name="T10" fmla="*/ 47 w 50"/>
                  <a:gd name="T11" fmla="*/ 888 h 1051"/>
                  <a:gd name="T12" fmla="*/ 49 w 50"/>
                  <a:gd name="T13" fmla="*/ 850 h 1051"/>
                  <a:gd name="T14" fmla="*/ 48 w 50"/>
                  <a:gd name="T15" fmla="*/ 811 h 1051"/>
                  <a:gd name="T16" fmla="*/ 46 w 50"/>
                  <a:gd name="T17" fmla="*/ 780 h 1051"/>
                  <a:gd name="T18" fmla="*/ 48 w 50"/>
                  <a:gd name="T19" fmla="*/ 749 h 1051"/>
                  <a:gd name="T20" fmla="*/ 48 w 50"/>
                  <a:gd name="T21" fmla="*/ 712 h 1051"/>
                  <a:gd name="T22" fmla="*/ 49 w 50"/>
                  <a:gd name="T23" fmla="*/ 675 h 1051"/>
                  <a:gd name="T24" fmla="*/ 45 w 50"/>
                  <a:gd name="T25" fmla="*/ 637 h 1051"/>
                  <a:gd name="T26" fmla="*/ 48 w 50"/>
                  <a:gd name="T27" fmla="*/ 599 h 1051"/>
                  <a:gd name="T28" fmla="*/ 48 w 50"/>
                  <a:gd name="T29" fmla="*/ 564 h 1051"/>
                  <a:gd name="T30" fmla="*/ 48 w 50"/>
                  <a:gd name="T31" fmla="*/ 531 h 1051"/>
                  <a:gd name="T32" fmla="*/ 46 w 50"/>
                  <a:gd name="T33" fmla="*/ 496 h 1051"/>
                  <a:gd name="T34" fmla="*/ 45 w 50"/>
                  <a:gd name="T35" fmla="*/ 455 h 1051"/>
                  <a:gd name="T36" fmla="*/ 49 w 50"/>
                  <a:gd name="T37" fmla="*/ 420 h 1051"/>
                  <a:gd name="T38" fmla="*/ 49 w 50"/>
                  <a:gd name="T39" fmla="*/ 388 h 1051"/>
                  <a:gd name="T40" fmla="*/ 47 w 50"/>
                  <a:gd name="T41" fmla="*/ 355 h 1051"/>
                  <a:gd name="T42" fmla="*/ 46 w 50"/>
                  <a:gd name="T43" fmla="*/ 321 h 1051"/>
                  <a:gd name="T44" fmla="*/ 45 w 50"/>
                  <a:gd name="T45" fmla="*/ 281 h 1051"/>
                  <a:gd name="T46" fmla="*/ 44 w 50"/>
                  <a:gd name="T47" fmla="*/ 243 h 1051"/>
                  <a:gd name="T48" fmla="*/ 48 w 50"/>
                  <a:gd name="T49" fmla="*/ 208 h 1051"/>
                  <a:gd name="T50" fmla="*/ 49 w 50"/>
                  <a:gd name="T51" fmla="*/ 172 h 1051"/>
                  <a:gd name="T52" fmla="*/ 49 w 50"/>
                  <a:gd name="T53" fmla="*/ 136 h 1051"/>
                  <a:gd name="T54" fmla="*/ 48 w 50"/>
                  <a:gd name="T55" fmla="*/ 102 h 1051"/>
                  <a:gd name="T56" fmla="*/ 46 w 50"/>
                  <a:gd name="T57" fmla="*/ 68 h 1051"/>
                  <a:gd name="T58" fmla="*/ 48 w 50"/>
                  <a:gd name="T59" fmla="*/ 34 h 1051"/>
                  <a:gd name="T60" fmla="*/ 26 w 50"/>
                  <a:gd name="T61" fmla="*/ 1 h 1051"/>
                  <a:gd name="T62" fmla="*/ 43 w 50"/>
                  <a:gd name="T63" fmla="*/ 14 h 1051"/>
                  <a:gd name="T64" fmla="*/ 41 w 50"/>
                  <a:gd name="T65" fmla="*/ 30 h 1051"/>
                  <a:gd name="T66" fmla="*/ 44 w 50"/>
                  <a:gd name="T67" fmla="*/ 66 h 1051"/>
                  <a:gd name="T68" fmla="*/ 42 w 50"/>
                  <a:gd name="T69" fmla="*/ 99 h 1051"/>
                  <a:gd name="T70" fmla="*/ 41 w 50"/>
                  <a:gd name="T71" fmla="*/ 133 h 1051"/>
                  <a:gd name="T72" fmla="*/ 42 w 50"/>
                  <a:gd name="T73" fmla="*/ 169 h 1051"/>
                  <a:gd name="T74" fmla="*/ 41 w 50"/>
                  <a:gd name="T75" fmla="*/ 204 h 1051"/>
                  <a:gd name="T76" fmla="*/ 44 w 50"/>
                  <a:gd name="T77" fmla="*/ 239 h 1051"/>
                  <a:gd name="T78" fmla="*/ 44 w 50"/>
                  <a:gd name="T79" fmla="*/ 278 h 1051"/>
                  <a:gd name="T80" fmla="*/ 44 w 50"/>
                  <a:gd name="T81" fmla="*/ 318 h 1051"/>
                  <a:gd name="T82" fmla="*/ 40 w 50"/>
                  <a:gd name="T83" fmla="*/ 352 h 1051"/>
                  <a:gd name="T84" fmla="*/ 41 w 50"/>
                  <a:gd name="T85" fmla="*/ 385 h 1051"/>
                  <a:gd name="T86" fmla="*/ 42 w 50"/>
                  <a:gd name="T87" fmla="*/ 417 h 1051"/>
                  <a:gd name="T88" fmla="*/ 45 w 50"/>
                  <a:gd name="T89" fmla="*/ 452 h 1051"/>
                  <a:gd name="T90" fmla="*/ 44 w 50"/>
                  <a:gd name="T91" fmla="*/ 493 h 1051"/>
                  <a:gd name="T92" fmla="*/ 42 w 50"/>
                  <a:gd name="T93" fmla="*/ 528 h 1051"/>
                  <a:gd name="T94" fmla="*/ 40 w 50"/>
                  <a:gd name="T95" fmla="*/ 562 h 1051"/>
                  <a:gd name="T96" fmla="*/ 42 w 50"/>
                  <a:gd name="T97" fmla="*/ 596 h 1051"/>
                  <a:gd name="T98" fmla="*/ 45 w 50"/>
                  <a:gd name="T99" fmla="*/ 634 h 1051"/>
                  <a:gd name="T100" fmla="*/ 42 w 50"/>
                  <a:gd name="T101" fmla="*/ 672 h 1051"/>
                  <a:gd name="T102" fmla="*/ 42 w 50"/>
                  <a:gd name="T103" fmla="*/ 710 h 1051"/>
                  <a:gd name="T104" fmla="*/ 41 w 50"/>
                  <a:gd name="T105" fmla="*/ 745 h 1051"/>
                  <a:gd name="T106" fmla="*/ 45 w 50"/>
                  <a:gd name="T107" fmla="*/ 777 h 1051"/>
                  <a:gd name="T108" fmla="*/ 42 w 50"/>
                  <a:gd name="T109" fmla="*/ 809 h 1051"/>
                  <a:gd name="T110" fmla="*/ 41 w 50"/>
                  <a:gd name="T111" fmla="*/ 847 h 1051"/>
                  <a:gd name="T112" fmla="*/ 42 w 50"/>
                  <a:gd name="T113" fmla="*/ 886 h 1051"/>
                  <a:gd name="T114" fmla="*/ 44 w 50"/>
                  <a:gd name="T115" fmla="*/ 923 h 1051"/>
                  <a:gd name="T116" fmla="*/ 41 w 50"/>
                  <a:gd name="T117" fmla="*/ 961 h 1051"/>
                  <a:gd name="T118" fmla="*/ 41 w 50"/>
                  <a:gd name="T119" fmla="*/ 994 h 1051"/>
                  <a:gd name="T120" fmla="*/ 40 w 50"/>
                  <a:gd name="T121" fmla="*/ 1032 h 1051"/>
                  <a:gd name="T122" fmla="*/ 32 w 50"/>
                  <a:gd name="T123" fmla="*/ 1047 h 1051"/>
                  <a:gd name="T124" fmla="*/ 2 w 50"/>
                  <a:gd name="T125" fmla="*/ 1033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1051">
                    <a:moveTo>
                      <a:pt x="18" y="1048"/>
                    </a:moveTo>
                    <a:cubicBezTo>
                      <a:pt x="8" y="1042"/>
                      <a:pt x="8" y="1042"/>
                      <a:pt x="8" y="1042"/>
                    </a:cubicBezTo>
                    <a:cubicBezTo>
                      <a:pt x="7" y="1043"/>
                      <a:pt x="7" y="1043"/>
                      <a:pt x="7" y="1043"/>
                    </a:cubicBezTo>
                    <a:cubicBezTo>
                      <a:pt x="7" y="1044"/>
                      <a:pt x="7" y="1044"/>
                      <a:pt x="7" y="1044"/>
                    </a:cubicBezTo>
                    <a:cubicBezTo>
                      <a:pt x="25" y="1051"/>
                      <a:pt x="25" y="1051"/>
                      <a:pt x="25" y="1051"/>
                    </a:cubicBezTo>
                    <a:cubicBezTo>
                      <a:pt x="26" y="1051"/>
                      <a:pt x="27" y="1051"/>
                      <a:pt x="27" y="1050"/>
                    </a:cubicBezTo>
                    <a:cubicBezTo>
                      <a:pt x="28" y="1049"/>
                      <a:pt x="27" y="1048"/>
                      <a:pt x="27" y="1048"/>
                    </a:cubicBezTo>
                    <a:cubicBezTo>
                      <a:pt x="3" y="1033"/>
                      <a:pt x="3" y="1033"/>
                      <a:pt x="3" y="1033"/>
                    </a:cubicBezTo>
                    <a:cubicBezTo>
                      <a:pt x="2" y="1034"/>
                      <a:pt x="2" y="1034"/>
                      <a:pt x="2" y="1034"/>
                    </a:cubicBezTo>
                    <a:cubicBezTo>
                      <a:pt x="2" y="1036"/>
                      <a:pt x="2" y="1036"/>
                      <a:pt x="2" y="1036"/>
                    </a:cubicBezTo>
                    <a:cubicBezTo>
                      <a:pt x="2" y="1034"/>
                      <a:pt x="2" y="1034"/>
                      <a:pt x="2" y="1034"/>
                    </a:cubicBezTo>
                    <a:cubicBezTo>
                      <a:pt x="1" y="1036"/>
                      <a:pt x="1" y="1036"/>
                      <a:pt x="1" y="1036"/>
                    </a:cubicBezTo>
                    <a:cubicBezTo>
                      <a:pt x="2" y="1036"/>
                      <a:pt x="2" y="1036"/>
                      <a:pt x="2" y="1036"/>
                    </a:cubicBezTo>
                    <a:cubicBezTo>
                      <a:pt x="2" y="1034"/>
                      <a:pt x="2" y="1034"/>
                      <a:pt x="2" y="1034"/>
                    </a:cubicBezTo>
                    <a:cubicBezTo>
                      <a:pt x="1" y="1036"/>
                      <a:pt x="1" y="1036"/>
                      <a:pt x="1" y="1036"/>
                    </a:cubicBezTo>
                    <a:cubicBezTo>
                      <a:pt x="2" y="1034"/>
                      <a:pt x="2" y="1034"/>
                      <a:pt x="2" y="1034"/>
                    </a:cubicBezTo>
                    <a:cubicBezTo>
                      <a:pt x="1" y="1036"/>
                      <a:pt x="1" y="1036"/>
                      <a:pt x="1" y="1036"/>
                    </a:cubicBezTo>
                    <a:cubicBezTo>
                      <a:pt x="1" y="1036"/>
                      <a:pt x="1" y="1036"/>
                      <a:pt x="1" y="1036"/>
                    </a:cubicBezTo>
                    <a:cubicBezTo>
                      <a:pt x="2" y="1034"/>
                      <a:pt x="2" y="1034"/>
                      <a:pt x="2" y="1034"/>
                    </a:cubicBezTo>
                    <a:cubicBezTo>
                      <a:pt x="1" y="1036"/>
                      <a:pt x="1" y="1036"/>
                      <a:pt x="1" y="1036"/>
                    </a:cubicBezTo>
                    <a:cubicBezTo>
                      <a:pt x="1" y="1035"/>
                      <a:pt x="1" y="1035"/>
                      <a:pt x="1" y="1035"/>
                    </a:cubicBezTo>
                    <a:cubicBezTo>
                      <a:pt x="1" y="1036"/>
                      <a:pt x="1" y="1036"/>
                      <a:pt x="1" y="1036"/>
                    </a:cubicBezTo>
                    <a:cubicBezTo>
                      <a:pt x="1" y="1036"/>
                      <a:pt x="1" y="1036"/>
                      <a:pt x="1" y="1036"/>
                    </a:cubicBezTo>
                    <a:cubicBezTo>
                      <a:pt x="1" y="1035"/>
                      <a:pt x="1" y="1035"/>
                      <a:pt x="1" y="1035"/>
                    </a:cubicBezTo>
                    <a:cubicBezTo>
                      <a:pt x="1" y="1036"/>
                      <a:pt x="1" y="1036"/>
                      <a:pt x="1" y="1036"/>
                    </a:cubicBezTo>
                    <a:cubicBezTo>
                      <a:pt x="2" y="1036"/>
                      <a:pt x="9" y="1039"/>
                      <a:pt x="16" y="1043"/>
                    </a:cubicBezTo>
                    <a:cubicBezTo>
                      <a:pt x="20" y="1044"/>
                      <a:pt x="23" y="1046"/>
                      <a:pt x="26" y="1047"/>
                    </a:cubicBezTo>
                    <a:cubicBezTo>
                      <a:pt x="28" y="1048"/>
                      <a:pt x="29" y="1048"/>
                      <a:pt x="30" y="1049"/>
                    </a:cubicBezTo>
                    <a:cubicBezTo>
                      <a:pt x="30" y="1049"/>
                      <a:pt x="31" y="1049"/>
                      <a:pt x="31" y="1049"/>
                    </a:cubicBezTo>
                    <a:cubicBezTo>
                      <a:pt x="32" y="1049"/>
                      <a:pt x="32" y="1050"/>
                      <a:pt x="32" y="1050"/>
                    </a:cubicBezTo>
                    <a:cubicBezTo>
                      <a:pt x="33" y="1049"/>
                      <a:pt x="33" y="1049"/>
                      <a:pt x="33" y="1049"/>
                    </a:cubicBezTo>
                    <a:cubicBezTo>
                      <a:pt x="33" y="1049"/>
                      <a:pt x="33" y="1049"/>
                      <a:pt x="34" y="1049"/>
                    </a:cubicBezTo>
                    <a:cubicBezTo>
                      <a:pt x="34" y="1048"/>
                      <a:pt x="34" y="1048"/>
                      <a:pt x="34" y="1048"/>
                    </a:cubicBezTo>
                    <a:cubicBezTo>
                      <a:pt x="34" y="1047"/>
                      <a:pt x="33" y="1047"/>
                      <a:pt x="33" y="1047"/>
                    </a:cubicBezTo>
                    <a:cubicBezTo>
                      <a:pt x="31" y="1046"/>
                      <a:pt x="31" y="1046"/>
                      <a:pt x="31" y="1046"/>
                    </a:cubicBezTo>
                    <a:cubicBezTo>
                      <a:pt x="36" y="1046"/>
                      <a:pt x="36" y="1046"/>
                      <a:pt x="36" y="1046"/>
                    </a:cubicBezTo>
                    <a:cubicBezTo>
                      <a:pt x="37" y="1046"/>
                      <a:pt x="38" y="1046"/>
                      <a:pt x="38" y="1045"/>
                    </a:cubicBezTo>
                    <a:cubicBezTo>
                      <a:pt x="38" y="1044"/>
                      <a:pt x="38" y="1044"/>
                      <a:pt x="37" y="1043"/>
                    </a:cubicBezTo>
                    <a:cubicBezTo>
                      <a:pt x="36" y="1042"/>
                      <a:pt x="36" y="1042"/>
                      <a:pt x="36" y="1042"/>
                    </a:cubicBezTo>
                    <a:cubicBezTo>
                      <a:pt x="41" y="1042"/>
                      <a:pt x="41" y="1042"/>
                      <a:pt x="41" y="1042"/>
                    </a:cubicBezTo>
                    <a:cubicBezTo>
                      <a:pt x="42" y="1041"/>
                      <a:pt x="42" y="1041"/>
                      <a:pt x="42" y="1040"/>
                    </a:cubicBezTo>
                    <a:cubicBezTo>
                      <a:pt x="42" y="1040"/>
                      <a:pt x="42" y="1039"/>
                      <a:pt x="41" y="1039"/>
                    </a:cubicBezTo>
                    <a:cubicBezTo>
                      <a:pt x="41" y="1038"/>
                      <a:pt x="41" y="1038"/>
                      <a:pt x="41" y="1038"/>
                    </a:cubicBezTo>
                    <a:cubicBezTo>
                      <a:pt x="45" y="1036"/>
                      <a:pt x="45" y="1036"/>
                      <a:pt x="45" y="1036"/>
                    </a:cubicBezTo>
                    <a:cubicBezTo>
                      <a:pt x="45" y="1036"/>
                      <a:pt x="45" y="1035"/>
                      <a:pt x="45" y="1035"/>
                    </a:cubicBezTo>
                    <a:cubicBezTo>
                      <a:pt x="45" y="1034"/>
                      <a:pt x="45" y="1034"/>
                      <a:pt x="44" y="1033"/>
                    </a:cubicBezTo>
                    <a:cubicBezTo>
                      <a:pt x="44" y="1033"/>
                      <a:pt x="44" y="1033"/>
                      <a:pt x="44" y="1033"/>
                    </a:cubicBezTo>
                    <a:cubicBezTo>
                      <a:pt x="48" y="1031"/>
                      <a:pt x="48" y="1031"/>
                      <a:pt x="48" y="1031"/>
                    </a:cubicBezTo>
                    <a:cubicBezTo>
                      <a:pt x="49" y="1031"/>
                      <a:pt x="49" y="1030"/>
                      <a:pt x="49" y="1030"/>
                    </a:cubicBezTo>
                    <a:cubicBezTo>
                      <a:pt x="49" y="1029"/>
                      <a:pt x="49" y="1029"/>
                      <a:pt x="48" y="1028"/>
                    </a:cubicBezTo>
                    <a:cubicBezTo>
                      <a:pt x="45" y="1026"/>
                      <a:pt x="45" y="1026"/>
                      <a:pt x="45" y="1026"/>
                    </a:cubicBezTo>
                    <a:cubicBezTo>
                      <a:pt x="48" y="1024"/>
                      <a:pt x="48" y="1024"/>
                      <a:pt x="48" y="1024"/>
                    </a:cubicBezTo>
                    <a:cubicBezTo>
                      <a:pt x="48" y="1023"/>
                      <a:pt x="48" y="1023"/>
                      <a:pt x="48" y="1022"/>
                    </a:cubicBezTo>
                    <a:cubicBezTo>
                      <a:pt x="48" y="1022"/>
                      <a:pt x="48" y="1021"/>
                      <a:pt x="47" y="1021"/>
                    </a:cubicBezTo>
                    <a:cubicBezTo>
                      <a:pt x="45" y="1020"/>
                      <a:pt x="45" y="1020"/>
                      <a:pt x="45" y="1020"/>
                    </a:cubicBezTo>
                    <a:cubicBezTo>
                      <a:pt x="48" y="1018"/>
                      <a:pt x="48" y="1018"/>
                      <a:pt x="48" y="1018"/>
                    </a:cubicBezTo>
                    <a:cubicBezTo>
                      <a:pt x="48" y="1017"/>
                      <a:pt x="49" y="1017"/>
                      <a:pt x="49" y="1016"/>
                    </a:cubicBezTo>
                    <a:cubicBezTo>
                      <a:pt x="49" y="1016"/>
                      <a:pt x="48" y="1015"/>
                      <a:pt x="48" y="1015"/>
                    </a:cubicBezTo>
                    <a:cubicBezTo>
                      <a:pt x="46" y="1014"/>
                      <a:pt x="46" y="1014"/>
                      <a:pt x="46" y="1014"/>
                    </a:cubicBezTo>
                    <a:cubicBezTo>
                      <a:pt x="48" y="1013"/>
                      <a:pt x="48" y="1013"/>
                      <a:pt x="48" y="1013"/>
                    </a:cubicBezTo>
                    <a:cubicBezTo>
                      <a:pt x="49" y="1013"/>
                      <a:pt x="49" y="1013"/>
                      <a:pt x="49" y="1012"/>
                    </a:cubicBezTo>
                    <a:cubicBezTo>
                      <a:pt x="50" y="1012"/>
                      <a:pt x="49" y="1011"/>
                      <a:pt x="49" y="1011"/>
                    </a:cubicBezTo>
                    <a:cubicBezTo>
                      <a:pt x="44" y="1008"/>
                      <a:pt x="44" y="1008"/>
                      <a:pt x="44" y="1008"/>
                    </a:cubicBezTo>
                    <a:cubicBezTo>
                      <a:pt x="48" y="1005"/>
                      <a:pt x="48" y="1005"/>
                      <a:pt x="48" y="1005"/>
                    </a:cubicBezTo>
                    <a:cubicBezTo>
                      <a:pt x="49" y="1005"/>
                      <a:pt x="49" y="1004"/>
                      <a:pt x="49" y="1004"/>
                    </a:cubicBezTo>
                    <a:cubicBezTo>
                      <a:pt x="49" y="1003"/>
                      <a:pt x="49" y="1003"/>
                      <a:pt x="48" y="1003"/>
                    </a:cubicBezTo>
                    <a:cubicBezTo>
                      <a:pt x="45" y="1001"/>
                      <a:pt x="45" y="1001"/>
                      <a:pt x="45" y="1001"/>
                    </a:cubicBezTo>
                    <a:cubicBezTo>
                      <a:pt x="48" y="998"/>
                      <a:pt x="48" y="998"/>
                      <a:pt x="48" y="998"/>
                    </a:cubicBezTo>
                    <a:cubicBezTo>
                      <a:pt x="48" y="998"/>
                      <a:pt x="48" y="997"/>
                      <a:pt x="48" y="997"/>
                    </a:cubicBezTo>
                    <a:cubicBezTo>
                      <a:pt x="48" y="996"/>
                      <a:pt x="48" y="996"/>
                      <a:pt x="47" y="996"/>
                    </a:cubicBezTo>
                    <a:cubicBezTo>
                      <a:pt x="45" y="994"/>
                      <a:pt x="45" y="994"/>
                      <a:pt x="45" y="994"/>
                    </a:cubicBezTo>
                    <a:cubicBezTo>
                      <a:pt x="47" y="992"/>
                      <a:pt x="47" y="992"/>
                      <a:pt x="47" y="992"/>
                    </a:cubicBezTo>
                    <a:cubicBezTo>
                      <a:pt x="48" y="992"/>
                      <a:pt x="48" y="991"/>
                      <a:pt x="48" y="991"/>
                    </a:cubicBezTo>
                    <a:cubicBezTo>
                      <a:pt x="48" y="990"/>
                      <a:pt x="48" y="990"/>
                      <a:pt x="47" y="990"/>
                    </a:cubicBezTo>
                    <a:cubicBezTo>
                      <a:pt x="46" y="989"/>
                      <a:pt x="46" y="989"/>
                      <a:pt x="46" y="989"/>
                    </a:cubicBezTo>
                    <a:cubicBezTo>
                      <a:pt x="49" y="988"/>
                      <a:pt x="49" y="988"/>
                      <a:pt x="49" y="988"/>
                    </a:cubicBezTo>
                    <a:cubicBezTo>
                      <a:pt x="49" y="988"/>
                      <a:pt x="50" y="987"/>
                      <a:pt x="50" y="987"/>
                    </a:cubicBezTo>
                    <a:cubicBezTo>
                      <a:pt x="50" y="986"/>
                      <a:pt x="50" y="986"/>
                      <a:pt x="49" y="985"/>
                    </a:cubicBezTo>
                    <a:cubicBezTo>
                      <a:pt x="45" y="983"/>
                      <a:pt x="45" y="983"/>
                      <a:pt x="45" y="983"/>
                    </a:cubicBezTo>
                    <a:cubicBezTo>
                      <a:pt x="48" y="981"/>
                      <a:pt x="48" y="981"/>
                      <a:pt x="48" y="981"/>
                    </a:cubicBezTo>
                    <a:cubicBezTo>
                      <a:pt x="49" y="981"/>
                      <a:pt x="49" y="980"/>
                      <a:pt x="49" y="980"/>
                    </a:cubicBezTo>
                    <a:cubicBezTo>
                      <a:pt x="49" y="979"/>
                      <a:pt x="49" y="979"/>
                      <a:pt x="48" y="978"/>
                    </a:cubicBezTo>
                    <a:cubicBezTo>
                      <a:pt x="46" y="977"/>
                      <a:pt x="46" y="977"/>
                      <a:pt x="46" y="977"/>
                    </a:cubicBezTo>
                    <a:cubicBezTo>
                      <a:pt x="49" y="976"/>
                      <a:pt x="49" y="976"/>
                      <a:pt x="49" y="976"/>
                    </a:cubicBezTo>
                    <a:cubicBezTo>
                      <a:pt x="49" y="976"/>
                      <a:pt x="50" y="976"/>
                      <a:pt x="50" y="975"/>
                    </a:cubicBezTo>
                    <a:cubicBezTo>
                      <a:pt x="50" y="975"/>
                      <a:pt x="49" y="974"/>
                      <a:pt x="49" y="974"/>
                    </a:cubicBezTo>
                    <a:cubicBezTo>
                      <a:pt x="44" y="971"/>
                      <a:pt x="44" y="971"/>
                      <a:pt x="44" y="971"/>
                    </a:cubicBezTo>
                    <a:cubicBezTo>
                      <a:pt x="47" y="968"/>
                      <a:pt x="47" y="968"/>
                      <a:pt x="47" y="968"/>
                    </a:cubicBezTo>
                    <a:cubicBezTo>
                      <a:pt x="47" y="968"/>
                      <a:pt x="48" y="967"/>
                      <a:pt x="48" y="967"/>
                    </a:cubicBezTo>
                    <a:cubicBezTo>
                      <a:pt x="47" y="967"/>
                      <a:pt x="47" y="966"/>
                      <a:pt x="47" y="966"/>
                    </a:cubicBezTo>
                    <a:cubicBezTo>
                      <a:pt x="46" y="965"/>
                      <a:pt x="46" y="965"/>
                      <a:pt x="46" y="965"/>
                    </a:cubicBezTo>
                    <a:cubicBezTo>
                      <a:pt x="48" y="964"/>
                      <a:pt x="48" y="964"/>
                      <a:pt x="48" y="964"/>
                    </a:cubicBezTo>
                    <a:cubicBezTo>
                      <a:pt x="48" y="964"/>
                      <a:pt x="48" y="964"/>
                      <a:pt x="48" y="963"/>
                    </a:cubicBezTo>
                    <a:cubicBezTo>
                      <a:pt x="48" y="963"/>
                      <a:pt x="48" y="962"/>
                      <a:pt x="48" y="962"/>
                    </a:cubicBezTo>
                    <a:cubicBezTo>
                      <a:pt x="44" y="960"/>
                      <a:pt x="44" y="960"/>
                      <a:pt x="44" y="960"/>
                    </a:cubicBezTo>
                    <a:cubicBezTo>
                      <a:pt x="48" y="957"/>
                      <a:pt x="48" y="957"/>
                      <a:pt x="48" y="957"/>
                    </a:cubicBezTo>
                    <a:cubicBezTo>
                      <a:pt x="48" y="957"/>
                      <a:pt x="48" y="956"/>
                      <a:pt x="48" y="956"/>
                    </a:cubicBezTo>
                    <a:cubicBezTo>
                      <a:pt x="48" y="955"/>
                      <a:pt x="48" y="955"/>
                      <a:pt x="48" y="955"/>
                    </a:cubicBezTo>
                    <a:cubicBezTo>
                      <a:pt x="44" y="953"/>
                      <a:pt x="44" y="953"/>
                      <a:pt x="44" y="953"/>
                    </a:cubicBezTo>
                    <a:cubicBezTo>
                      <a:pt x="48" y="951"/>
                      <a:pt x="48" y="951"/>
                      <a:pt x="48" y="951"/>
                    </a:cubicBezTo>
                    <a:cubicBezTo>
                      <a:pt x="49" y="950"/>
                      <a:pt x="49" y="950"/>
                      <a:pt x="49" y="949"/>
                    </a:cubicBezTo>
                    <a:cubicBezTo>
                      <a:pt x="49" y="949"/>
                      <a:pt x="49" y="948"/>
                      <a:pt x="48" y="948"/>
                    </a:cubicBezTo>
                    <a:cubicBezTo>
                      <a:pt x="45" y="946"/>
                      <a:pt x="45" y="946"/>
                      <a:pt x="45" y="946"/>
                    </a:cubicBezTo>
                    <a:cubicBezTo>
                      <a:pt x="48" y="944"/>
                      <a:pt x="48" y="944"/>
                      <a:pt x="48" y="944"/>
                    </a:cubicBezTo>
                    <a:cubicBezTo>
                      <a:pt x="49" y="944"/>
                      <a:pt x="49" y="943"/>
                      <a:pt x="49" y="943"/>
                    </a:cubicBezTo>
                    <a:cubicBezTo>
                      <a:pt x="49" y="942"/>
                      <a:pt x="49" y="942"/>
                      <a:pt x="49" y="941"/>
                    </a:cubicBezTo>
                    <a:cubicBezTo>
                      <a:pt x="46" y="939"/>
                      <a:pt x="46" y="939"/>
                      <a:pt x="46" y="939"/>
                    </a:cubicBezTo>
                    <a:cubicBezTo>
                      <a:pt x="48" y="939"/>
                      <a:pt x="48" y="939"/>
                      <a:pt x="48" y="939"/>
                    </a:cubicBezTo>
                    <a:cubicBezTo>
                      <a:pt x="49" y="939"/>
                      <a:pt x="49" y="938"/>
                      <a:pt x="49" y="937"/>
                    </a:cubicBezTo>
                    <a:cubicBezTo>
                      <a:pt x="49" y="937"/>
                      <a:pt x="49" y="936"/>
                      <a:pt x="49" y="936"/>
                    </a:cubicBezTo>
                    <a:cubicBezTo>
                      <a:pt x="45" y="934"/>
                      <a:pt x="45" y="934"/>
                      <a:pt x="45" y="934"/>
                    </a:cubicBezTo>
                    <a:cubicBezTo>
                      <a:pt x="49" y="931"/>
                      <a:pt x="49" y="931"/>
                      <a:pt x="49" y="931"/>
                    </a:cubicBezTo>
                    <a:cubicBezTo>
                      <a:pt x="49" y="931"/>
                      <a:pt x="49" y="930"/>
                      <a:pt x="49" y="930"/>
                    </a:cubicBezTo>
                    <a:cubicBezTo>
                      <a:pt x="49" y="929"/>
                      <a:pt x="49" y="929"/>
                      <a:pt x="49" y="929"/>
                    </a:cubicBezTo>
                    <a:cubicBezTo>
                      <a:pt x="46" y="927"/>
                      <a:pt x="46" y="927"/>
                      <a:pt x="46" y="927"/>
                    </a:cubicBezTo>
                    <a:cubicBezTo>
                      <a:pt x="48" y="924"/>
                      <a:pt x="48" y="924"/>
                      <a:pt x="48" y="924"/>
                    </a:cubicBezTo>
                    <a:cubicBezTo>
                      <a:pt x="48" y="924"/>
                      <a:pt x="48" y="923"/>
                      <a:pt x="48" y="923"/>
                    </a:cubicBezTo>
                    <a:cubicBezTo>
                      <a:pt x="48" y="922"/>
                      <a:pt x="48" y="922"/>
                      <a:pt x="47" y="922"/>
                    </a:cubicBezTo>
                    <a:cubicBezTo>
                      <a:pt x="46" y="921"/>
                      <a:pt x="46" y="921"/>
                      <a:pt x="46" y="921"/>
                    </a:cubicBezTo>
                    <a:cubicBezTo>
                      <a:pt x="49" y="920"/>
                      <a:pt x="49" y="920"/>
                      <a:pt x="49" y="920"/>
                    </a:cubicBezTo>
                    <a:cubicBezTo>
                      <a:pt x="49" y="920"/>
                      <a:pt x="50" y="920"/>
                      <a:pt x="50" y="919"/>
                    </a:cubicBezTo>
                    <a:cubicBezTo>
                      <a:pt x="50" y="919"/>
                      <a:pt x="50" y="918"/>
                      <a:pt x="49" y="918"/>
                    </a:cubicBezTo>
                    <a:cubicBezTo>
                      <a:pt x="44" y="915"/>
                      <a:pt x="44" y="915"/>
                      <a:pt x="44" y="915"/>
                    </a:cubicBezTo>
                    <a:cubicBezTo>
                      <a:pt x="48" y="913"/>
                      <a:pt x="48" y="913"/>
                      <a:pt x="48" y="913"/>
                    </a:cubicBezTo>
                    <a:cubicBezTo>
                      <a:pt x="49" y="913"/>
                      <a:pt x="49" y="912"/>
                      <a:pt x="49" y="912"/>
                    </a:cubicBezTo>
                    <a:cubicBezTo>
                      <a:pt x="49" y="911"/>
                      <a:pt x="49" y="910"/>
                      <a:pt x="48" y="910"/>
                    </a:cubicBezTo>
                    <a:cubicBezTo>
                      <a:pt x="45" y="908"/>
                      <a:pt x="45" y="908"/>
                      <a:pt x="45" y="908"/>
                    </a:cubicBezTo>
                    <a:cubicBezTo>
                      <a:pt x="48" y="906"/>
                      <a:pt x="48" y="906"/>
                      <a:pt x="48" y="906"/>
                    </a:cubicBezTo>
                    <a:cubicBezTo>
                      <a:pt x="49" y="906"/>
                      <a:pt x="49" y="906"/>
                      <a:pt x="49" y="905"/>
                    </a:cubicBezTo>
                    <a:cubicBezTo>
                      <a:pt x="49" y="905"/>
                      <a:pt x="49" y="904"/>
                      <a:pt x="48" y="904"/>
                    </a:cubicBezTo>
                    <a:cubicBezTo>
                      <a:pt x="46" y="902"/>
                      <a:pt x="46" y="902"/>
                      <a:pt x="46" y="902"/>
                    </a:cubicBezTo>
                    <a:cubicBezTo>
                      <a:pt x="49" y="899"/>
                      <a:pt x="49" y="899"/>
                      <a:pt x="49" y="899"/>
                    </a:cubicBezTo>
                    <a:cubicBezTo>
                      <a:pt x="49" y="898"/>
                      <a:pt x="49" y="898"/>
                      <a:pt x="49" y="897"/>
                    </a:cubicBezTo>
                    <a:cubicBezTo>
                      <a:pt x="49" y="897"/>
                      <a:pt x="49" y="897"/>
                      <a:pt x="49" y="896"/>
                    </a:cubicBezTo>
                    <a:cubicBezTo>
                      <a:pt x="44" y="894"/>
                      <a:pt x="44" y="894"/>
                      <a:pt x="44" y="894"/>
                    </a:cubicBezTo>
                    <a:cubicBezTo>
                      <a:pt x="48" y="890"/>
                      <a:pt x="48" y="890"/>
                      <a:pt x="48" y="890"/>
                    </a:cubicBezTo>
                    <a:cubicBezTo>
                      <a:pt x="48" y="890"/>
                      <a:pt x="48" y="889"/>
                      <a:pt x="48" y="889"/>
                    </a:cubicBezTo>
                    <a:cubicBezTo>
                      <a:pt x="48" y="888"/>
                      <a:pt x="48" y="888"/>
                      <a:pt x="47" y="888"/>
                    </a:cubicBezTo>
                    <a:cubicBezTo>
                      <a:pt x="46" y="887"/>
                      <a:pt x="46" y="887"/>
                      <a:pt x="46" y="887"/>
                    </a:cubicBezTo>
                    <a:cubicBezTo>
                      <a:pt x="48" y="884"/>
                      <a:pt x="48" y="884"/>
                      <a:pt x="48" y="884"/>
                    </a:cubicBezTo>
                    <a:cubicBezTo>
                      <a:pt x="48" y="884"/>
                      <a:pt x="48" y="883"/>
                      <a:pt x="48" y="883"/>
                    </a:cubicBezTo>
                    <a:cubicBezTo>
                      <a:pt x="48" y="882"/>
                      <a:pt x="48" y="882"/>
                      <a:pt x="48" y="882"/>
                    </a:cubicBezTo>
                    <a:cubicBezTo>
                      <a:pt x="46" y="880"/>
                      <a:pt x="46" y="880"/>
                      <a:pt x="46" y="880"/>
                    </a:cubicBezTo>
                    <a:cubicBezTo>
                      <a:pt x="48" y="878"/>
                      <a:pt x="48" y="878"/>
                      <a:pt x="48" y="878"/>
                    </a:cubicBezTo>
                    <a:cubicBezTo>
                      <a:pt x="48" y="878"/>
                      <a:pt x="49" y="877"/>
                      <a:pt x="49" y="877"/>
                    </a:cubicBezTo>
                    <a:cubicBezTo>
                      <a:pt x="48" y="876"/>
                      <a:pt x="48" y="876"/>
                      <a:pt x="48" y="876"/>
                    </a:cubicBezTo>
                    <a:cubicBezTo>
                      <a:pt x="45" y="874"/>
                      <a:pt x="45" y="874"/>
                      <a:pt x="45" y="874"/>
                    </a:cubicBezTo>
                    <a:cubicBezTo>
                      <a:pt x="48" y="873"/>
                      <a:pt x="48" y="873"/>
                      <a:pt x="48" y="873"/>
                    </a:cubicBezTo>
                    <a:cubicBezTo>
                      <a:pt x="49" y="873"/>
                      <a:pt x="49" y="873"/>
                      <a:pt x="49" y="872"/>
                    </a:cubicBezTo>
                    <a:cubicBezTo>
                      <a:pt x="49" y="871"/>
                      <a:pt x="49" y="871"/>
                      <a:pt x="49" y="871"/>
                    </a:cubicBezTo>
                    <a:cubicBezTo>
                      <a:pt x="44" y="868"/>
                      <a:pt x="44" y="868"/>
                      <a:pt x="44" y="868"/>
                    </a:cubicBezTo>
                    <a:cubicBezTo>
                      <a:pt x="48" y="865"/>
                      <a:pt x="48" y="865"/>
                      <a:pt x="48" y="865"/>
                    </a:cubicBezTo>
                    <a:cubicBezTo>
                      <a:pt x="48" y="864"/>
                      <a:pt x="48" y="864"/>
                      <a:pt x="48" y="864"/>
                    </a:cubicBezTo>
                    <a:cubicBezTo>
                      <a:pt x="48" y="863"/>
                      <a:pt x="48" y="863"/>
                      <a:pt x="48" y="862"/>
                    </a:cubicBezTo>
                    <a:cubicBezTo>
                      <a:pt x="46" y="861"/>
                      <a:pt x="46" y="861"/>
                      <a:pt x="46" y="861"/>
                    </a:cubicBezTo>
                    <a:cubicBezTo>
                      <a:pt x="48" y="858"/>
                      <a:pt x="48" y="858"/>
                      <a:pt x="48" y="858"/>
                    </a:cubicBezTo>
                    <a:cubicBezTo>
                      <a:pt x="49" y="858"/>
                      <a:pt x="49" y="858"/>
                      <a:pt x="49" y="857"/>
                    </a:cubicBezTo>
                    <a:cubicBezTo>
                      <a:pt x="49" y="857"/>
                      <a:pt x="49" y="856"/>
                      <a:pt x="48" y="856"/>
                    </a:cubicBezTo>
                    <a:cubicBezTo>
                      <a:pt x="46" y="854"/>
                      <a:pt x="46" y="854"/>
                      <a:pt x="46" y="854"/>
                    </a:cubicBezTo>
                    <a:cubicBezTo>
                      <a:pt x="49" y="851"/>
                      <a:pt x="49" y="851"/>
                      <a:pt x="49" y="851"/>
                    </a:cubicBezTo>
                    <a:cubicBezTo>
                      <a:pt x="49" y="851"/>
                      <a:pt x="49" y="850"/>
                      <a:pt x="49" y="850"/>
                    </a:cubicBezTo>
                    <a:cubicBezTo>
                      <a:pt x="49" y="850"/>
                      <a:pt x="49" y="849"/>
                      <a:pt x="49" y="849"/>
                    </a:cubicBezTo>
                    <a:cubicBezTo>
                      <a:pt x="45" y="847"/>
                      <a:pt x="45" y="847"/>
                      <a:pt x="45" y="847"/>
                    </a:cubicBezTo>
                    <a:cubicBezTo>
                      <a:pt x="48" y="844"/>
                      <a:pt x="48" y="844"/>
                      <a:pt x="48" y="844"/>
                    </a:cubicBezTo>
                    <a:cubicBezTo>
                      <a:pt x="49" y="843"/>
                      <a:pt x="49" y="843"/>
                      <a:pt x="49" y="842"/>
                    </a:cubicBezTo>
                    <a:cubicBezTo>
                      <a:pt x="49" y="842"/>
                      <a:pt x="49" y="842"/>
                      <a:pt x="48" y="841"/>
                    </a:cubicBezTo>
                    <a:cubicBezTo>
                      <a:pt x="45" y="839"/>
                      <a:pt x="45" y="839"/>
                      <a:pt x="45" y="839"/>
                    </a:cubicBezTo>
                    <a:cubicBezTo>
                      <a:pt x="48" y="836"/>
                      <a:pt x="48" y="836"/>
                      <a:pt x="48" y="836"/>
                    </a:cubicBezTo>
                    <a:cubicBezTo>
                      <a:pt x="48" y="836"/>
                      <a:pt x="48" y="835"/>
                      <a:pt x="48" y="835"/>
                    </a:cubicBezTo>
                    <a:cubicBezTo>
                      <a:pt x="48" y="834"/>
                      <a:pt x="48" y="834"/>
                      <a:pt x="47" y="834"/>
                    </a:cubicBezTo>
                    <a:cubicBezTo>
                      <a:pt x="45" y="832"/>
                      <a:pt x="45" y="832"/>
                      <a:pt x="45" y="832"/>
                    </a:cubicBezTo>
                    <a:cubicBezTo>
                      <a:pt x="49" y="831"/>
                      <a:pt x="49" y="831"/>
                      <a:pt x="49" y="831"/>
                    </a:cubicBezTo>
                    <a:cubicBezTo>
                      <a:pt x="49" y="831"/>
                      <a:pt x="50" y="830"/>
                      <a:pt x="50" y="830"/>
                    </a:cubicBezTo>
                    <a:cubicBezTo>
                      <a:pt x="50" y="829"/>
                      <a:pt x="49" y="829"/>
                      <a:pt x="49" y="828"/>
                    </a:cubicBezTo>
                    <a:cubicBezTo>
                      <a:pt x="45" y="826"/>
                      <a:pt x="45" y="826"/>
                      <a:pt x="45" y="826"/>
                    </a:cubicBezTo>
                    <a:cubicBezTo>
                      <a:pt x="49" y="825"/>
                      <a:pt x="49" y="825"/>
                      <a:pt x="49" y="825"/>
                    </a:cubicBezTo>
                    <a:cubicBezTo>
                      <a:pt x="49" y="824"/>
                      <a:pt x="50" y="824"/>
                      <a:pt x="50" y="823"/>
                    </a:cubicBezTo>
                    <a:cubicBezTo>
                      <a:pt x="50" y="823"/>
                      <a:pt x="50" y="822"/>
                      <a:pt x="49" y="822"/>
                    </a:cubicBezTo>
                    <a:cubicBezTo>
                      <a:pt x="44" y="819"/>
                      <a:pt x="44" y="819"/>
                      <a:pt x="44" y="819"/>
                    </a:cubicBezTo>
                    <a:cubicBezTo>
                      <a:pt x="47" y="817"/>
                      <a:pt x="47" y="817"/>
                      <a:pt x="47" y="817"/>
                    </a:cubicBezTo>
                    <a:cubicBezTo>
                      <a:pt x="48" y="817"/>
                      <a:pt x="48" y="817"/>
                      <a:pt x="48" y="816"/>
                    </a:cubicBezTo>
                    <a:cubicBezTo>
                      <a:pt x="48" y="816"/>
                      <a:pt x="48" y="815"/>
                      <a:pt x="48" y="815"/>
                    </a:cubicBezTo>
                    <a:cubicBezTo>
                      <a:pt x="46" y="814"/>
                      <a:pt x="46" y="814"/>
                      <a:pt x="46" y="814"/>
                    </a:cubicBezTo>
                    <a:cubicBezTo>
                      <a:pt x="48" y="811"/>
                      <a:pt x="48" y="811"/>
                      <a:pt x="48" y="811"/>
                    </a:cubicBezTo>
                    <a:cubicBezTo>
                      <a:pt x="48" y="811"/>
                      <a:pt x="48" y="811"/>
                      <a:pt x="48" y="810"/>
                    </a:cubicBezTo>
                    <a:cubicBezTo>
                      <a:pt x="48" y="810"/>
                      <a:pt x="48" y="809"/>
                      <a:pt x="47" y="809"/>
                    </a:cubicBezTo>
                    <a:cubicBezTo>
                      <a:pt x="46" y="808"/>
                      <a:pt x="46" y="808"/>
                      <a:pt x="46" y="808"/>
                    </a:cubicBezTo>
                    <a:cubicBezTo>
                      <a:pt x="48" y="807"/>
                      <a:pt x="48" y="807"/>
                      <a:pt x="48" y="807"/>
                    </a:cubicBezTo>
                    <a:cubicBezTo>
                      <a:pt x="49" y="807"/>
                      <a:pt x="49" y="807"/>
                      <a:pt x="49" y="806"/>
                    </a:cubicBezTo>
                    <a:cubicBezTo>
                      <a:pt x="49" y="806"/>
                      <a:pt x="49" y="805"/>
                      <a:pt x="49" y="805"/>
                    </a:cubicBezTo>
                    <a:cubicBezTo>
                      <a:pt x="46" y="803"/>
                      <a:pt x="46" y="803"/>
                      <a:pt x="46" y="803"/>
                    </a:cubicBezTo>
                    <a:cubicBezTo>
                      <a:pt x="48" y="801"/>
                      <a:pt x="48" y="801"/>
                      <a:pt x="48" y="801"/>
                    </a:cubicBezTo>
                    <a:cubicBezTo>
                      <a:pt x="48" y="801"/>
                      <a:pt x="48" y="801"/>
                      <a:pt x="48" y="800"/>
                    </a:cubicBezTo>
                    <a:cubicBezTo>
                      <a:pt x="48" y="800"/>
                      <a:pt x="48" y="799"/>
                      <a:pt x="48" y="799"/>
                    </a:cubicBezTo>
                    <a:cubicBezTo>
                      <a:pt x="45" y="797"/>
                      <a:pt x="45" y="797"/>
                      <a:pt x="45" y="797"/>
                    </a:cubicBezTo>
                    <a:cubicBezTo>
                      <a:pt x="47" y="797"/>
                      <a:pt x="47" y="797"/>
                      <a:pt x="47" y="797"/>
                    </a:cubicBezTo>
                    <a:cubicBezTo>
                      <a:pt x="48" y="797"/>
                      <a:pt x="48" y="796"/>
                      <a:pt x="48" y="795"/>
                    </a:cubicBezTo>
                    <a:cubicBezTo>
                      <a:pt x="49" y="795"/>
                      <a:pt x="48" y="794"/>
                      <a:pt x="48" y="794"/>
                    </a:cubicBezTo>
                    <a:cubicBezTo>
                      <a:pt x="45" y="792"/>
                      <a:pt x="45" y="792"/>
                      <a:pt x="45" y="792"/>
                    </a:cubicBezTo>
                    <a:cubicBezTo>
                      <a:pt x="48" y="791"/>
                      <a:pt x="48" y="791"/>
                      <a:pt x="48" y="791"/>
                    </a:cubicBezTo>
                    <a:cubicBezTo>
                      <a:pt x="48" y="790"/>
                      <a:pt x="48" y="790"/>
                      <a:pt x="48" y="789"/>
                    </a:cubicBezTo>
                    <a:cubicBezTo>
                      <a:pt x="48" y="789"/>
                      <a:pt x="48" y="788"/>
                      <a:pt x="48" y="788"/>
                    </a:cubicBezTo>
                    <a:cubicBezTo>
                      <a:pt x="45" y="786"/>
                      <a:pt x="45" y="786"/>
                      <a:pt x="45" y="786"/>
                    </a:cubicBezTo>
                    <a:cubicBezTo>
                      <a:pt x="49" y="784"/>
                      <a:pt x="49" y="784"/>
                      <a:pt x="49" y="784"/>
                    </a:cubicBezTo>
                    <a:cubicBezTo>
                      <a:pt x="49" y="784"/>
                      <a:pt x="50" y="783"/>
                      <a:pt x="50" y="783"/>
                    </a:cubicBezTo>
                    <a:cubicBezTo>
                      <a:pt x="50" y="782"/>
                      <a:pt x="49" y="782"/>
                      <a:pt x="49" y="781"/>
                    </a:cubicBezTo>
                    <a:cubicBezTo>
                      <a:pt x="46" y="780"/>
                      <a:pt x="46" y="780"/>
                      <a:pt x="46" y="780"/>
                    </a:cubicBezTo>
                    <a:cubicBezTo>
                      <a:pt x="48" y="779"/>
                      <a:pt x="48" y="779"/>
                      <a:pt x="48" y="779"/>
                    </a:cubicBezTo>
                    <a:cubicBezTo>
                      <a:pt x="49" y="779"/>
                      <a:pt x="49" y="778"/>
                      <a:pt x="49" y="778"/>
                    </a:cubicBezTo>
                    <a:cubicBezTo>
                      <a:pt x="49" y="777"/>
                      <a:pt x="49" y="777"/>
                      <a:pt x="49" y="776"/>
                    </a:cubicBezTo>
                    <a:cubicBezTo>
                      <a:pt x="46" y="775"/>
                      <a:pt x="46" y="775"/>
                      <a:pt x="46" y="775"/>
                    </a:cubicBezTo>
                    <a:cubicBezTo>
                      <a:pt x="49" y="774"/>
                      <a:pt x="49" y="774"/>
                      <a:pt x="49" y="774"/>
                    </a:cubicBezTo>
                    <a:cubicBezTo>
                      <a:pt x="49" y="773"/>
                      <a:pt x="50" y="773"/>
                      <a:pt x="50" y="772"/>
                    </a:cubicBezTo>
                    <a:cubicBezTo>
                      <a:pt x="50" y="772"/>
                      <a:pt x="49" y="771"/>
                      <a:pt x="49" y="771"/>
                    </a:cubicBezTo>
                    <a:cubicBezTo>
                      <a:pt x="45" y="769"/>
                      <a:pt x="45" y="769"/>
                      <a:pt x="45" y="769"/>
                    </a:cubicBezTo>
                    <a:cubicBezTo>
                      <a:pt x="47" y="767"/>
                      <a:pt x="47" y="767"/>
                      <a:pt x="47" y="767"/>
                    </a:cubicBezTo>
                    <a:cubicBezTo>
                      <a:pt x="48" y="767"/>
                      <a:pt x="48" y="767"/>
                      <a:pt x="48" y="766"/>
                    </a:cubicBezTo>
                    <a:cubicBezTo>
                      <a:pt x="48" y="766"/>
                      <a:pt x="48" y="765"/>
                      <a:pt x="47" y="765"/>
                    </a:cubicBezTo>
                    <a:cubicBezTo>
                      <a:pt x="46" y="764"/>
                      <a:pt x="46" y="764"/>
                      <a:pt x="46" y="764"/>
                    </a:cubicBezTo>
                    <a:cubicBezTo>
                      <a:pt x="48" y="764"/>
                      <a:pt x="48" y="764"/>
                      <a:pt x="48" y="764"/>
                    </a:cubicBezTo>
                    <a:cubicBezTo>
                      <a:pt x="49" y="764"/>
                      <a:pt x="50" y="763"/>
                      <a:pt x="50" y="763"/>
                    </a:cubicBezTo>
                    <a:cubicBezTo>
                      <a:pt x="50" y="762"/>
                      <a:pt x="49" y="761"/>
                      <a:pt x="49" y="761"/>
                    </a:cubicBezTo>
                    <a:cubicBezTo>
                      <a:pt x="44" y="758"/>
                      <a:pt x="44" y="758"/>
                      <a:pt x="44" y="758"/>
                    </a:cubicBezTo>
                    <a:cubicBezTo>
                      <a:pt x="48" y="757"/>
                      <a:pt x="48" y="757"/>
                      <a:pt x="48" y="757"/>
                    </a:cubicBezTo>
                    <a:cubicBezTo>
                      <a:pt x="48" y="756"/>
                      <a:pt x="48" y="756"/>
                      <a:pt x="48" y="755"/>
                    </a:cubicBezTo>
                    <a:cubicBezTo>
                      <a:pt x="48" y="755"/>
                      <a:pt x="48" y="754"/>
                      <a:pt x="48" y="754"/>
                    </a:cubicBezTo>
                    <a:cubicBezTo>
                      <a:pt x="46" y="753"/>
                      <a:pt x="46" y="753"/>
                      <a:pt x="46" y="753"/>
                    </a:cubicBezTo>
                    <a:cubicBezTo>
                      <a:pt x="48" y="752"/>
                      <a:pt x="48" y="752"/>
                      <a:pt x="48" y="752"/>
                    </a:cubicBezTo>
                    <a:cubicBezTo>
                      <a:pt x="49" y="752"/>
                      <a:pt x="49" y="751"/>
                      <a:pt x="49" y="751"/>
                    </a:cubicBezTo>
                    <a:cubicBezTo>
                      <a:pt x="49" y="750"/>
                      <a:pt x="49" y="749"/>
                      <a:pt x="48" y="749"/>
                    </a:cubicBezTo>
                    <a:cubicBezTo>
                      <a:pt x="45" y="747"/>
                      <a:pt x="45" y="747"/>
                      <a:pt x="45" y="747"/>
                    </a:cubicBezTo>
                    <a:cubicBezTo>
                      <a:pt x="49" y="745"/>
                      <a:pt x="49" y="745"/>
                      <a:pt x="49" y="745"/>
                    </a:cubicBezTo>
                    <a:cubicBezTo>
                      <a:pt x="49" y="745"/>
                      <a:pt x="49" y="745"/>
                      <a:pt x="49" y="744"/>
                    </a:cubicBezTo>
                    <a:cubicBezTo>
                      <a:pt x="50" y="744"/>
                      <a:pt x="49" y="743"/>
                      <a:pt x="49" y="743"/>
                    </a:cubicBezTo>
                    <a:cubicBezTo>
                      <a:pt x="46" y="741"/>
                      <a:pt x="46" y="741"/>
                      <a:pt x="46" y="741"/>
                    </a:cubicBezTo>
                    <a:cubicBezTo>
                      <a:pt x="48" y="737"/>
                      <a:pt x="48" y="737"/>
                      <a:pt x="48" y="737"/>
                    </a:cubicBezTo>
                    <a:cubicBezTo>
                      <a:pt x="48" y="737"/>
                      <a:pt x="49" y="737"/>
                      <a:pt x="48" y="736"/>
                    </a:cubicBezTo>
                    <a:cubicBezTo>
                      <a:pt x="48" y="736"/>
                      <a:pt x="48" y="736"/>
                      <a:pt x="48" y="735"/>
                    </a:cubicBezTo>
                    <a:cubicBezTo>
                      <a:pt x="45" y="734"/>
                      <a:pt x="45" y="734"/>
                      <a:pt x="45" y="734"/>
                    </a:cubicBezTo>
                    <a:cubicBezTo>
                      <a:pt x="48" y="733"/>
                      <a:pt x="48" y="733"/>
                      <a:pt x="48" y="733"/>
                    </a:cubicBezTo>
                    <a:cubicBezTo>
                      <a:pt x="48" y="733"/>
                      <a:pt x="49" y="732"/>
                      <a:pt x="49" y="732"/>
                    </a:cubicBezTo>
                    <a:cubicBezTo>
                      <a:pt x="49" y="731"/>
                      <a:pt x="48" y="731"/>
                      <a:pt x="48" y="730"/>
                    </a:cubicBezTo>
                    <a:cubicBezTo>
                      <a:pt x="46" y="729"/>
                      <a:pt x="46" y="729"/>
                      <a:pt x="46" y="729"/>
                    </a:cubicBezTo>
                    <a:cubicBezTo>
                      <a:pt x="49" y="728"/>
                      <a:pt x="49" y="728"/>
                      <a:pt x="49" y="728"/>
                    </a:cubicBezTo>
                    <a:cubicBezTo>
                      <a:pt x="49" y="728"/>
                      <a:pt x="50" y="727"/>
                      <a:pt x="50" y="727"/>
                    </a:cubicBezTo>
                    <a:cubicBezTo>
                      <a:pt x="50" y="726"/>
                      <a:pt x="49" y="726"/>
                      <a:pt x="49" y="725"/>
                    </a:cubicBezTo>
                    <a:cubicBezTo>
                      <a:pt x="45" y="723"/>
                      <a:pt x="45" y="723"/>
                      <a:pt x="45" y="723"/>
                    </a:cubicBezTo>
                    <a:cubicBezTo>
                      <a:pt x="48" y="720"/>
                      <a:pt x="48" y="720"/>
                      <a:pt x="48" y="720"/>
                    </a:cubicBezTo>
                    <a:cubicBezTo>
                      <a:pt x="48" y="719"/>
                      <a:pt x="48" y="719"/>
                      <a:pt x="48" y="719"/>
                    </a:cubicBezTo>
                    <a:cubicBezTo>
                      <a:pt x="48" y="718"/>
                      <a:pt x="48" y="718"/>
                      <a:pt x="48" y="718"/>
                    </a:cubicBezTo>
                    <a:cubicBezTo>
                      <a:pt x="45" y="716"/>
                      <a:pt x="45" y="716"/>
                      <a:pt x="45" y="716"/>
                    </a:cubicBezTo>
                    <a:cubicBezTo>
                      <a:pt x="48" y="713"/>
                      <a:pt x="48" y="713"/>
                      <a:pt x="48" y="713"/>
                    </a:cubicBezTo>
                    <a:cubicBezTo>
                      <a:pt x="48" y="713"/>
                      <a:pt x="48" y="712"/>
                      <a:pt x="48" y="712"/>
                    </a:cubicBezTo>
                    <a:cubicBezTo>
                      <a:pt x="48" y="711"/>
                      <a:pt x="47" y="711"/>
                      <a:pt x="47" y="711"/>
                    </a:cubicBezTo>
                    <a:cubicBezTo>
                      <a:pt x="46" y="710"/>
                      <a:pt x="46" y="710"/>
                      <a:pt x="46" y="710"/>
                    </a:cubicBezTo>
                    <a:cubicBezTo>
                      <a:pt x="49" y="707"/>
                      <a:pt x="49" y="707"/>
                      <a:pt x="49" y="707"/>
                    </a:cubicBezTo>
                    <a:cubicBezTo>
                      <a:pt x="49" y="707"/>
                      <a:pt x="49" y="706"/>
                      <a:pt x="49" y="706"/>
                    </a:cubicBezTo>
                    <a:cubicBezTo>
                      <a:pt x="49" y="705"/>
                      <a:pt x="49" y="705"/>
                      <a:pt x="49" y="705"/>
                    </a:cubicBezTo>
                    <a:cubicBezTo>
                      <a:pt x="45" y="703"/>
                      <a:pt x="45" y="703"/>
                      <a:pt x="45" y="703"/>
                    </a:cubicBezTo>
                    <a:cubicBezTo>
                      <a:pt x="47" y="702"/>
                      <a:pt x="47" y="702"/>
                      <a:pt x="47" y="702"/>
                    </a:cubicBezTo>
                    <a:cubicBezTo>
                      <a:pt x="48" y="702"/>
                      <a:pt x="48" y="701"/>
                      <a:pt x="48" y="701"/>
                    </a:cubicBezTo>
                    <a:cubicBezTo>
                      <a:pt x="48" y="700"/>
                      <a:pt x="48" y="699"/>
                      <a:pt x="48" y="699"/>
                    </a:cubicBezTo>
                    <a:cubicBezTo>
                      <a:pt x="46" y="698"/>
                      <a:pt x="46" y="698"/>
                      <a:pt x="46" y="698"/>
                    </a:cubicBezTo>
                    <a:cubicBezTo>
                      <a:pt x="49" y="695"/>
                      <a:pt x="49" y="695"/>
                      <a:pt x="49" y="695"/>
                    </a:cubicBezTo>
                    <a:cubicBezTo>
                      <a:pt x="50" y="695"/>
                      <a:pt x="50" y="694"/>
                      <a:pt x="50" y="694"/>
                    </a:cubicBezTo>
                    <a:cubicBezTo>
                      <a:pt x="50" y="693"/>
                      <a:pt x="50" y="693"/>
                      <a:pt x="49" y="693"/>
                    </a:cubicBezTo>
                    <a:cubicBezTo>
                      <a:pt x="45" y="690"/>
                      <a:pt x="45" y="690"/>
                      <a:pt x="45" y="690"/>
                    </a:cubicBezTo>
                    <a:cubicBezTo>
                      <a:pt x="49" y="689"/>
                      <a:pt x="49" y="689"/>
                      <a:pt x="49" y="689"/>
                    </a:cubicBezTo>
                    <a:cubicBezTo>
                      <a:pt x="49" y="689"/>
                      <a:pt x="49" y="688"/>
                      <a:pt x="49" y="687"/>
                    </a:cubicBezTo>
                    <a:cubicBezTo>
                      <a:pt x="50" y="687"/>
                      <a:pt x="49" y="686"/>
                      <a:pt x="49" y="686"/>
                    </a:cubicBezTo>
                    <a:cubicBezTo>
                      <a:pt x="46" y="684"/>
                      <a:pt x="46" y="684"/>
                      <a:pt x="46" y="684"/>
                    </a:cubicBezTo>
                    <a:cubicBezTo>
                      <a:pt x="49" y="682"/>
                      <a:pt x="49" y="682"/>
                      <a:pt x="49" y="682"/>
                    </a:cubicBezTo>
                    <a:cubicBezTo>
                      <a:pt x="49" y="681"/>
                      <a:pt x="49" y="681"/>
                      <a:pt x="49" y="680"/>
                    </a:cubicBezTo>
                    <a:cubicBezTo>
                      <a:pt x="49" y="680"/>
                      <a:pt x="49" y="680"/>
                      <a:pt x="49" y="679"/>
                    </a:cubicBezTo>
                    <a:cubicBezTo>
                      <a:pt x="46" y="678"/>
                      <a:pt x="46" y="678"/>
                      <a:pt x="46" y="678"/>
                    </a:cubicBezTo>
                    <a:cubicBezTo>
                      <a:pt x="49" y="675"/>
                      <a:pt x="49" y="675"/>
                      <a:pt x="49" y="675"/>
                    </a:cubicBezTo>
                    <a:cubicBezTo>
                      <a:pt x="49" y="675"/>
                      <a:pt x="49" y="675"/>
                      <a:pt x="49" y="674"/>
                    </a:cubicBezTo>
                    <a:cubicBezTo>
                      <a:pt x="49" y="674"/>
                      <a:pt x="49" y="673"/>
                      <a:pt x="49" y="673"/>
                    </a:cubicBezTo>
                    <a:cubicBezTo>
                      <a:pt x="46" y="671"/>
                      <a:pt x="46" y="671"/>
                      <a:pt x="46" y="671"/>
                    </a:cubicBezTo>
                    <a:cubicBezTo>
                      <a:pt x="48" y="670"/>
                      <a:pt x="48" y="670"/>
                      <a:pt x="48" y="670"/>
                    </a:cubicBezTo>
                    <a:cubicBezTo>
                      <a:pt x="49" y="670"/>
                      <a:pt x="49" y="670"/>
                      <a:pt x="49" y="669"/>
                    </a:cubicBezTo>
                    <a:cubicBezTo>
                      <a:pt x="49" y="669"/>
                      <a:pt x="49" y="668"/>
                      <a:pt x="49" y="668"/>
                    </a:cubicBezTo>
                    <a:cubicBezTo>
                      <a:pt x="45" y="665"/>
                      <a:pt x="45" y="665"/>
                      <a:pt x="45" y="665"/>
                    </a:cubicBezTo>
                    <a:cubicBezTo>
                      <a:pt x="48" y="661"/>
                      <a:pt x="48" y="661"/>
                      <a:pt x="48" y="661"/>
                    </a:cubicBezTo>
                    <a:cubicBezTo>
                      <a:pt x="48" y="661"/>
                      <a:pt x="48" y="661"/>
                      <a:pt x="48" y="660"/>
                    </a:cubicBezTo>
                    <a:cubicBezTo>
                      <a:pt x="48" y="660"/>
                      <a:pt x="48" y="659"/>
                      <a:pt x="47" y="659"/>
                    </a:cubicBezTo>
                    <a:cubicBezTo>
                      <a:pt x="45" y="658"/>
                      <a:pt x="45" y="658"/>
                      <a:pt x="45" y="658"/>
                    </a:cubicBezTo>
                    <a:cubicBezTo>
                      <a:pt x="49" y="656"/>
                      <a:pt x="49" y="656"/>
                      <a:pt x="49" y="656"/>
                    </a:cubicBezTo>
                    <a:cubicBezTo>
                      <a:pt x="49" y="655"/>
                      <a:pt x="50" y="655"/>
                      <a:pt x="50" y="654"/>
                    </a:cubicBezTo>
                    <a:cubicBezTo>
                      <a:pt x="50" y="654"/>
                      <a:pt x="50" y="653"/>
                      <a:pt x="49" y="653"/>
                    </a:cubicBezTo>
                    <a:cubicBezTo>
                      <a:pt x="45" y="650"/>
                      <a:pt x="45" y="650"/>
                      <a:pt x="45" y="650"/>
                    </a:cubicBezTo>
                    <a:cubicBezTo>
                      <a:pt x="49" y="648"/>
                      <a:pt x="49" y="648"/>
                      <a:pt x="49" y="648"/>
                    </a:cubicBezTo>
                    <a:cubicBezTo>
                      <a:pt x="49" y="648"/>
                      <a:pt x="50" y="648"/>
                      <a:pt x="50" y="647"/>
                    </a:cubicBezTo>
                    <a:cubicBezTo>
                      <a:pt x="50" y="647"/>
                      <a:pt x="49" y="646"/>
                      <a:pt x="49" y="646"/>
                    </a:cubicBezTo>
                    <a:cubicBezTo>
                      <a:pt x="45" y="644"/>
                      <a:pt x="45" y="644"/>
                      <a:pt x="45" y="644"/>
                    </a:cubicBezTo>
                    <a:cubicBezTo>
                      <a:pt x="48" y="642"/>
                      <a:pt x="48" y="642"/>
                      <a:pt x="48" y="642"/>
                    </a:cubicBezTo>
                    <a:cubicBezTo>
                      <a:pt x="48" y="641"/>
                      <a:pt x="48" y="641"/>
                      <a:pt x="48" y="640"/>
                    </a:cubicBezTo>
                    <a:cubicBezTo>
                      <a:pt x="48" y="640"/>
                      <a:pt x="48" y="639"/>
                      <a:pt x="48" y="639"/>
                    </a:cubicBezTo>
                    <a:cubicBezTo>
                      <a:pt x="45" y="637"/>
                      <a:pt x="45" y="637"/>
                      <a:pt x="45" y="637"/>
                    </a:cubicBezTo>
                    <a:cubicBezTo>
                      <a:pt x="48" y="635"/>
                      <a:pt x="48" y="635"/>
                      <a:pt x="48" y="635"/>
                    </a:cubicBezTo>
                    <a:cubicBezTo>
                      <a:pt x="49" y="635"/>
                      <a:pt x="49" y="634"/>
                      <a:pt x="49" y="634"/>
                    </a:cubicBezTo>
                    <a:cubicBezTo>
                      <a:pt x="49" y="633"/>
                      <a:pt x="49" y="633"/>
                      <a:pt x="48" y="633"/>
                    </a:cubicBezTo>
                    <a:cubicBezTo>
                      <a:pt x="45" y="630"/>
                      <a:pt x="45" y="630"/>
                      <a:pt x="45" y="630"/>
                    </a:cubicBezTo>
                    <a:cubicBezTo>
                      <a:pt x="48" y="628"/>
                      <a:pt x="48" y="628"/>
                      <a:pt x="48" y="628"/>
                    </a:cubicBezTo>
                    <a:cubicBezTo>
                      <a:pt x="48" y="628"/>
                      <a:pt x="49" y="628"/>
                      <a:pt x="49" y="627"/>
                    </a:cubicBezTo>
                    <a:cubicBezTo>
                      <a:pt x="48" y="627"/>
                      <a:pt x="48" y="626"/>
                      <a:pt x="48" y="626"/>
                    </a:cubicBezTo>
                    <a:cubicBezTo>
                      <a:pt x="45" y="624"/>
                      <a:pt x="45" y="624"/>
                      <a:pt x="45" y="624"/>
                    </a:cubicBezTo>
                    <a:cubicBezTo>
                      <a:pt x="48" y="622"/>
                      <a:pt x="48" y="622"/>
                      <a:pt x="48" y="622"/>
                    </a:cubicBezTo>
                    <a:cubicBezTo>
                      <a:pt x="48" y="622"/>
                      <a:pt x="48" y="622"/>
                      <a:pt x="48" y="621"/>
                    </a:cubicBezTo>
                    <a:cubicBezTo>
                      <a:pt x="48" y="621"/>
                      <a:pt x="48" y="620"/>
                      <a:pt x="48" y="620"/>
                    </a:cubicBezTo>
                    <a:cubicBezTo>
                      <a:pt x="46" y="619"/>
                      <a:pt x="46" y="619"/>
                      <a:pt x="46" y="619"/>
                    </a:cubicBezTo>
                    <a:cubicBezTo>
                      <a:pt x="49" y="616"/>
                      <a:pt x="49" y="616"/>
                      <a:pt x="49" y="616"/>
                    </a:cubicBezTo>
                    <a:cubicBezTo>
                      <a:pt x="49" y="615"/>
                      <a:pt x="49" y="615"/>
                      <a:pt x="49" y="614"/>
                    </a:cubicBezTo>
                    <a:cubicBezTo>
                      <a:pt x="49" y="614"/>
                      <a:pt x="49" y="614"/>
                      <a:pt x="49" y="613"/>
                    </a:cubicBezTo>
                    <a:cubicBezTo>
                      <a:pt x="45" y="611"/>
                      <a:pt x="45" y="611"/>
                      <a:pt x="45" y="611"/>
                    </a:cubicBezTo>
                    <a:cubicBezTo>
                      <a:pt x="49" y="608"/>
                      <a:pt x="49" y="608"/>
                      <a:pt x="49" y="608"/>
                    </a:cubicBezTo>
                    <a:cubicBezTo>
                      <a:pt x="49" y="608"/>
                      <a:pt x="49" y="607"/>
                      <a:pt x="49" y="607"/>
                    </a:cubicBezTo>
                    <a:cubicBezTo>
                      <a:pt x="49" y="607"/>
                      <a:pt x="49" y="606"/>
                      <a:pt x="48" y="606"/>
                    </a:cubicBezTo>
                    <a:cubicBezTo>
                      <a:pt x="45" y="604"/>
                      <a:pt x="45" y="604"/>
                      <a:pt x="45" y="604"/>
                    </a:cubicBezTo>
                    <a:cubicBezTo>
                      <a:pt x="48" y="602"/>
                      <a:pt x="48" y="602"/>
                      <a:pt x="48" y="602"/>
                    </a:cubicBezTo>
                    <a:cubicBezTo>
                      <a:pt x="49" y="601"/>
                      <a:pt x="49" y="601"/>
                      <a:pt x="49" y="600"/>
                    </a:cubicBezTo>
                    <a:cubicBezTo>
                      <a:pt x="49" y="600"/>
                      <a:pt x="49" y="600"/>
                      <a:pt x="48" y="599"/>
                    </a:cubicBezTo>
                    <a:cubicBezTo>
                      <a:pt x="46" y="598"/>
                      <a:pt x="46" y="598"/>
                      <a:pt x="46" y="598"/>
                    </a:cubicBezTo>
                    <a:cubicBezTo>
                      <a:pt x="48" y="597"/>
                      <a:pt x="48" y="597"/>
                      <a:pt x="48" y="597"/>
                    </a:cubicBezTo>
                    <a:cubicBezTo>
                      <a:pt x="49" y="597"/>
                      <a:pt x="49" y="596"/>
                      <a:pt x="49" y="596"/>
                    </a:cubicBezTo>
                    <a:cubicBezTo>
                      <a:pt x="49" y="595"/>
                      <a:pt x="49" y="595"/>
                      <a:pt x="49" y="594"/>
                    </a:cubicBezTo>
                    <a:cubicBezTo>
                      <a:pt x="46" y="592"/>
                      <a:pt x="46" y="592"/>
                      <a:pt x="46" y="592"/>
                    </a:cubicBezTo>
                    <a:cubicBezTo>
                      <a:pt x="48" y="590"/>
                      <a:pt x="48" y="590"/>
                      <a:pt x="48" y="590"/>
                    </a:cubicBezTo>
                    <a:cubicBezTo>
                      <a:pt x="48" y="590"/>
                      <a:pt x="48" y="589"/>
                      <a:pt x="48" y="589"/>
                    </a:cubicBezTo>
                    <a:cubicBezTo>
                      <a:pt x="48" y="588"/>
                      <a:pt x="48" y="588"/>
                      <a:pt x="47" y="588"/>
                    </a:cubicBezTo>
                    <a:cubicBezTo>
                      <a:pt x="45" y="586"/>
                      <a:pt x="45" y="586"/>
                      <a:pt x="45" y="586"/>
                    </a:cubicBezTo>
                    <a:cubicBezTo>
                      <a:pt x="48" y="584"/>
                      <a:pt x="48" y="584"/>
                      <a:pt x="48" y="584"/>
                    </a:cubicBezTo>
                    <a:cubicBezTo>
                      <a:pt x="49" y="584"/>
                      <a:pt x="49" y="584"/>
                      <a:pt x="49" y="583"/>
                    </a:cubicBezTo>
                    <a:cubicBezTo>
                      <a:pt x="49" y="583"/>
                      <a:pt x="49" y="582"/>
                      <a:pt x="48" y="582"/>
                    </a:cubicBezTo>
                    <a:cubicBezTo>
                      <a:pt x="46" y="580"/>
                      <a:pt x="46" y="580"/>
                      <a:pt x="46" y="580"/>
                    </a:cubicBezTo>
                    <a:cubicBezTo>
                      <a:pt x="49" y="580"/>
                      <a:pt x="49" y="580"/>
                      <a:pt x="49" y="580"/>
                    </a:cubicBezTo>
                    <a:cubicBezTo>
                      <a:pt x="49" y="579"/>
                      <a:pt x="50" y="579"/>
                      <a:pt x="50" y="578"/>
                    </a:cubicBezTo>
                    <a:cubicBezTo>
                      <a:pt x="50" y="578"/>
                      <a:pt x="50" y="577"/>
                      <a:pt x="49" y="577"/>
                    </a:cubicBezTo>
                    <a:cubicBezTo>
                      <a:pt x="45" y="574"/>
                      <a:pt x="45" y="574"/>
                      <a:pt x="45" y="574"/>
                    </a:cubicBezTo>
                    <a:cubicBezTo>
                      <a:pt x="48" y="573"/>
                      <a:pt x="48" y="573"/>
                      <a:pt x="48" y="573"/>
                    </a:cubicBezTo>
                    <a:cubicBezTo>
                      <a:pt x="48" y="573"/>
                      <a:pt x="49" y="572"/>
                      <a:pt x="49" y="572"/>
                    </a:cubicBezTo>
                    <a:cubicBezTo>
                      <a:pt x="49" y="571"/>
                      <a:pt x="48" y="571"/>
                      <a:pt x="48" y="570"/>
                    </a:cubicBezTo>
                    <a:cubicBezTo>
                      <a:pt x="45" y="568"/>
                      <a:pt x="45" y="568"/>
                      <a:pt x="45" y="568"/>
                    </a:cubicBezTo>
                    <a:cubicBezTo>
                      <a:pt x="47" y="566"/>
                      <a:pt x="47" y="566"/>
                      <a:pt x="47" y="566"/>
                    </a:cubicBezTo>
                    <a:cubicBezTo>
                      <a:pt x="48" y="565"/>
                      <a:pt x="48" y="565"/>
                      <a:pt x="48" y="564"/>
                    </a:cubicBezTo>
                    <a:cubicBezTo>
                      <a:pt x="48" y="564"/>
                      <a:pt x="48" y="564"/>
                      <a:pt x="47" y="563"/>
                    </a:cubicBezTo>
                    <a:cubicBezTo>
                      <a:pt x="44" y="562"/>
                      <a:pt x="44" y="562"/>
                      <a:pt x="44" y="562"/>
                    </a:cubicBezTo>
                    <a:cubicBezTo>
                      <a:pt x="47" y="560"/>
                      <a:pt x="47" y="560"/>
                      <a:pt x="47" y="560"/>
                    </a:cubicBezTo>
                    <a:cubicBezTo>
                      <a:pt x="48" y="559"/>
                      <a:pt x="48" y="559"/>
                      <a:pt x="48" y="558"/>
                    </a:cubicBezTo>
                    <a:cubicBezTo>
                      <a:pt x="48" y="558"/>
                      <a:pt x="48" y="557"/>
                      <a:pt x="47" y="557"/>
                    </a:cubicBezTo>
                    <a:cubicBezTo>
                      <a:pt x="44" y="555"/>
                      <a:pt x="44" y="555"/>
                      <a:pt x="44" y="555"/>
                    </a:cubicBezTo>
                    <a:cubicBezTo>
                      <a:pt x="48" y="552"/>
                      <a:pt x="48" y="552"/>
                      <a:pt x="48" y="552"/>
                    </a:cubicBezTo>
                    <a:cubicBezTo>
                      <a:pt x="49" y="552"/>
                      <a:pt x="49" y="552"/>
                      <a:pt x="49" y="551"/>
                    </a:cubicBezTo>
                    <a:cubicBezTo>
                      <a:pt x="49" y="551"/>
                      <a:pt x="49" y="550"/>
                      <a:pt x="48" y="550"/>
                    </a:cubicBezTo>
                    <a:cubicBezTo>
                      <a:pt x="46" y="548"/>
                      <a:pt x="46" y="548"/>
                      <a:pt x="46" y="548"/>
                    </a:cubicBezTo>
                    <a:cubicBezTo>
                      <a:pt x="48" y="548"/>
                      <a:pt x="48" y="548"/>
                      <a:pt x="48" y="548"/>
                    </a:cubicBezTo>
                    <a:cubicBezTo>
                      <a:pt x="49" y="548"/>
                      <a:pt x="49" y="547"/>
                      <a:pt x="49" y="547"/>
                    </a:cubicBezTo>
                    <a:cubicBezTo>
                      <a:pt x="49" y="546"/>
                      <a:pt x="49" y="546"/>
                      <a:pt x="49" y="545"/>
                    </a:cubicBezTo>
                    <a:cubicBezTo>
                      <a:pt x="45" y="543"/>
                      <a:pt x="45" y="543"/>
                      <a:pt x="45" y="543"/>
                    </a:cubicBezTo>
                    <a:cubicBezTo>
                      <a:pt x="47" y="541"/>
                      <a:pt x="47" y="541"/>
                      <a:pt x="47" y="541"/>
                    </a:cubicBezTo>
                    <a:cubicBezTo>
                      <a:pt x="47" y="540"/>
                      <a:pt x="47" y="540"/>
                      <a:pt x="47" y="540"/>
                    </a:cubicBezTo>
                    <a:cubicBezTo>
                      <a:pt x="47" y="539"/>
                      <a:pt x="47" y="539"/>
                      <a:pt x="47" y="538"/>
                    </a:cubicBezTo>
                    <a:cubicBezTo>
                      <a:pt x="46" y="538"/>
                      <a:pt x="46" y="538"/>
                      <a:pt x="46" y="538"/>
                    </a:cubicBezTo>
                    <a:cubicBezTo>
                      <a:pt x="48" y="537"/>
                      <a:pt x="48" y="537"/>
                      <a:pt x="48" y="537"/>
                    </a:cubicBezTo>
                    <a:cubicBezTo>
                      <a:pt x="48" y="537"/>
                      <a:pt x="48" y="536"/>
                      <a:pt x="49" y="536"/>
                    </a:cubicBezTo>
                    <a:cubicBezTo>
                      <a:pt x="49" y="535"/>
                      <a:pt x="48" y="535"/>
                      <a:pt x="48" y="534"/>
                    </a:cubicBezTo>
                    <a:cubicBezTo>
                      <a:pt x="46" y="533"/>
                      <a:pt x="46" y="533"/>
                      <a:pt x="46" y="533"/>
                    </a:cubicBezTo>
                    <a:cubicBezTo>
                      <a:pt x="48" y="531"/>
                      <a:pt x="48" y="531"/>
                      <a:pt x="48" y="531"/>
                    </a:cubicBezTo>
                    <a:cubicBezTo>
                      <a:pt x="49" y="531"/>
                      <a:pt x="49" y="530"/>
                      <a:pt x="49" y="530"/>
                    </a:cubicBezTo>
                    <a:cubicBezTo>
                      <a:pt x="49" y="529"/>
                      <a:pt x="49" y="529"/>
                      <a:pt x="48" y="529"/>
                    </a:cubicBezTo>
                    <a:cubicBezTo>
                      <a:pt x="46" y="527"/>
                      <a:pt x="46" y="527"/>
                      <a:pt x="46" y="527"/>
                    </a:cubicBezTo>
                    <a:cubicBezTo>
                      <a:pt x="49" y="525"/>
                      <a:pt x="49" y="525"/>
                      <a:pt x="49" y="525"/>
                    </a:cubicBezTo>
                    <a:cubicBezTo>
                      <a:pt x="50" y="524"/>
                      <a:pt x="50" y="524"/>
                      <a:pt x="50" y="523"/>
                    </a:cubicBezTo>
                    <a:cubicBezTo>
                      <a:pt x="50" y="523"/>
                      <a:pt x="50" y="522"/>
                      <a:pt x="49" y="522"/>
                    </a:cubicBezTo>
                    <a:cubicBezTo>
                      <a:pt x="46" y="520"/>
                      <a:pt x="46" y="520"/>
                      <a:pt x="46" y="520"/>
                    </a:cubicBezTo>
                    <a:cubicBezTo>
                      <a:pt x="47" y="518"/>
                      <a:pt x="47" y="518"/>
                      <a:pt x="47" y="518"/>
                    </a:cubicBezTo>
                    <a:cubicBezTo>
                      <a:pt x="48" y="518"/>
                      <a:pt x="48" y="518"/>
                      <a:pt x="48" y="517"/>
                    </a:cubicBezTo>
                    <a:cubicBezTo>
                      <a:pt x="48" y="517"/>
                      <a:pt x="47" y="516"/>
                      <a:pt x="47" y="516"/>
                    </a:cubicBezTo>
                    <a:cubicBezTo>
                      <a:pt x="44" y="514"/>
                      <a:pt x="44" y="514"/>
                      <a:pt x="44" y="514"/>
                    </a:cubicBezTo>
                    <a:cubicBezTo>
                      <a:pt x="48" y="513"/>
                      <a:pt x="48" y="513"/>
                      <a:pt x="48" y="513"/>
                    </a:cubicBezTo>
                    <a:cubicBezTo>
                      <a:pt x="48" y="512"/>
                      <a:pt x="48" y="512"/>
                      <a:pt x="49" y="511"/>
                    </a:cubicBezTo>
                    <a:cubicBezTo>
                      <a:pt x="49" y="511"/>
                      <a:pt x="48" y="510"/>
                      <a:pt x="48" y="510"/>
                    </a:cubicBezTo>
                    <a:cubicBezTo>
                      <a:pt x="45" y="508"/>
                      <a:pt x="45" y="508"/>
                      <a:pt x="45" y="508"/>
                    </a:cubicBezTo>
                    <a:cubicBezTo>
                      <a:pt x="48" y="506"/>
                      <a:pt x="48" y="506"/>
                      <a:pt x="48" y="506"/>
                    </a:cubicBezTo>
                    <a:cubicBezTo>
                      <a:pt x="49" y="506"/>
                      <a:pt x="49" y="506"/>
                      <a:pt x="49" y="505"/>
                    </a:cubicBezTo>
                    <a:cubicBezTo>
                      <a:pt x="49" y="505"/>
                      <a:pt x="49" y="504"/>
                      <a:pt x="49" y="504"/>
                    </a:cubicBezTo>
                    <a:cubicBezTo>
                      <a:pt x="46" y="502"/>
                      <a:pt x="46" y="502"/>
                      <a:pt x="46" y="502"/>
                    </a:cubicBezTo>
                    <a:cubicBezTo>
                      <a:pt x="48" y="499"/>
                      <a:pt x="48" y="499"/>
                      <a:pt x="48" y="499"/>
                    </a:cubicBezTo>
                    <a:cubicBezTo>
                      <a:pt x="49" y="499"/>
                      <a:pt x="49" y="498"/>
                      <a:pt x="49" y="498"/>
                    </a:cubicBezTo>
                    <a:cubicBezTo>
                      <a:pt x="49" y="497"/>
                      <a:pt x="49" y="497"/>
                      <a:pt x="48" y="497"/>
                    </a:cubicBezTo>
                    <a:cubicBezTo>
                      <a:pt x="46" y="496"/>
                      <a:pt x="46" y="496"/>
                      <a:pt x="46" y="496"/>
                    </a:cubicBezTo>
                    <a:cubicBezTo>
                      <a:pt x="48" y="495"/>
                      <a:pt x="48" y="495"/>
                      <a:pt x="48" y="495"/>
                    </a:cubicBezTo>
                    <a:cubicBezTo>
                      <a:pt x="49" y="494"/>
                      <a:pt x="49" y="494"/>
                      <a:pt x="49" y="493"/>
                    </a:cubicBezTo>
                    <a:cubicBezTo>
                      <a:pt x="49" y="493"/>
                      <a:pt x="49" y="492"/>
                      <a:pt x="48" y="492"/>
                    </a:cubicBezTo>
                    <a:cubicBezTo>
                      <a:pt x="45" y="490"/>
                      <a:pt x="45" y="490"/>
                      <a:pt x="45" y="490"/>
                    </a:cubicBezTo>
                    <a:cubicBezTo>
                      <a:pt x="48" y="486"/>
                      <a:pt x="48" y="486"/>
                      <a:pt x="48" y="486"/>
                    </a:cubicBezTo>
                    <a:cubicBezTo>
                      <a:pt x="48" y="485"/>
                      <a:pt x="48" y="485"/>
                      <a:pt x="47" y="484"/>
                    </a:cubicBezTo>
                    <a:cubicBezTo>
                      <a:pt x="44" y="482"/>
                      <a:pt x="44" y="482"/>
                      <a:pt x="44" y="482"/>
                    </a:cubicBezTo>
                    <a:cubicBezTo>
                      <a:pt x="47" y="480"/>
                      <a:pt x="47" y="480"/>
                      <a:pt x="47" y="480"/>
                    </a:cubicBezTo>
                    <a:cubicBezTo>
                      <a:pt x="48" y="480"/>
                      <a:pt x="48" y="479"/>
                      <a:pt x="48" y="479"/>
                    </a:cubicBezTo>
                    <a:cubicBezTo>
                      <a:pt x="48" y="478"/>
                      <a:pt x="48" y="478"/>
                      <a:pt x="47" y="478"/>
                    </a:cubicBezTo>
                    <a:cubicBezTo>
                      <a:pt x="44" y="476"/>
                      <a:pt x="44" y="476"/>
                      <a:pt x="44" y="476"/>
                    </a:cubicBezTo>
                    <a:cubicBezTo>
                      <a:pt x="47" y="472"/>
                      <a:pt x="47" y="472"/>
                      <a:pt x="47" y="472"/>
                    </a:cubicBezTo>
                    <a:cubicBezTo>
                      <a:pt x="47" y="472"/>
                      <a:pt x="48" y="471"/>
                      <a:pt x="47" y="471"/>
                    </a:cubicBezTo>
                    <a:cubicBezTo>
                      <a:pt x="47" y="470"/>
                      <a:pt x="47" y="470"/>
                      <a:pt x="47" y="470"/>
                    </a:cubicBezTo>
                    <a:cubicBezTo>
                      <a:pt x="46" y="469"/>
                      <a:pt x="46" y="469"/>
                      <a:pt x="46" y="469"/>
                    </a:cubicBezTo>
                    <a:cubicBezTo>
                      <a:pt x="48" y="467"/>
                      <a:pt x="48" y="467"/>
                      <a:pt x="48" y="467"/>
                    </a:cubicBezTo>
                    <a:cubicBezTo>
                      <a:pt x="48" y="467"/>
                      <a:pt x="48" y="466"/>
                      <a:pt x="48" y="466"/>
                    </a:cubicBezTo>
                    <a:cubicBezTo>
                      <a:pt x="48" y="465"/>
                      <a:pt x="48" y="465"/>
                      <a:pt x="47" y="465"/>
                    </a:cubicBezTo>
                    <a:cubicBezTo>
                      <a:pt x="45" y="463"/>
                      <a:pt x="45" y="463"/>
                      <a:pt x="45" y="463"/>
                    </a:cubicBezTo>
                    <a:cubicBezTo>
                      <a:pt x="48" y="459"/>
                      <a:pt x="48" y="459"/>
                      <a:pt x="48" y="459"/>
                    </a:cubicBezTo>
                    <a:cubicBezTo>
                      <a:pt x="48" y="459"/>
                      <a:pt x="48" y="459"/>
                      <a:pt x="48" y="458"/>
                    </a:cubicBezTo>
                    <a:cubicBezTo>
                      <a:pt x="48" y="458"/>
                      <a:pt x="48" y="457"/>
                      <a:pt x="48" y="457"/>
                    </a:cubicBezTo>
                    <a:cubicBezTo>
                      <a:pt x="45" y="455"/>
                      <a:pt x="45" y="455"/>
                      <a:pt x="45" y="455"/>
                    </a:cubicBezTo>
                    <a:cubicBezTo>
                      <a:pt x="49" y="454"/>
                      <a:pt x="49" y="454"/>
                      <a:pt x="49" y="454"/>
                    </a:cubicBezTo>
                    <a:cubicBezTo>
                      <a:pt x="49" y="453"/>
                      <a:pt x="50" y="453"/>
                      <a:pt x="50" y="452"/>
                    </a:cubicBezTo>
                    <a:cubicBezTo>
                      <a:pt x="50" y="452"/>
                      <a:pt x="49" y="451"/>
                      <a:pt x="49" y="451"/>
                    </a:cubicBezTo>
                    <a:cubicBezTo>
                      <a:pt x="46" y="449"/>
                      <a:pt x="46" y="449"/>
                      <a:pt x="46" y="449"/>
                    </a:cubicBezTo>
                    <a:cubicBezTo>
                      <a:pt x="48" y="447"/>
                      <a:pt x="48" y="447"/>
                      <a:pt x="48" y="447"/>
                    </a:cubicBezTo>
                    <a:cubicBezTo>
                      <a:pt x="48" y="447"/>
                      <a:pt x="49" y="446"/>
                      <a:pt x="48" y="446"/>
                    </a:cubicBezTo>
                    <a:cubicBezTo>
                      <a:pt x="48" y="445"/>
                      <a:pt x="48" y="445"/>
                      <a:pt x="48" y="444"/>
                    </a:cubicBezTo>
                    <a:cubicBezTo>
                      <a:pt x="46" y="443"/>
                      <a:pt x="46" y="443"/>
                      <a:pt x="46" y="443"/>
                    </a:cubicBezTo>
                    <a:cubicBezTo>
                      <a:pt x="49" y="441"/>
                      <a:pt x="49" y="441"/>
                      <a:pt x="49" y="441"/>
                    </a:cubicBezTo>
                    <a:cubicBezTo>
                      <a:pt x="49" y="441"/>
                      <a:pt x="49" y="441"/>
                      <a:pt x="49" y="440"/>
                    </a:cubicBezTo>
                    <a:cubicBezTo>
                      <a:pt x="49" y="440"/>
                      <a:pt x="49" y="439"/>
                      <a:pt x="48" y="439"/>
                    </a:cubicBezTo>
                    <a:cubicBezTo>
                      <a:pt x="46" y="437"/>
                      <a:pt x="46" y="437"/>
                      <a:pt x="46" y="437"/>
                    </a:cubicBezTo>
                    <a:cubicBezTo>
                      <a:pt x="48" y="437"/>
                      <a:pt x="48" y="437"/>
                      <a:pt x="48" y="437"/>
                    </a:cubicBezTo>
                    <a:cubicBezTo>
                      <a:pt x="49" y="436"/>
                      <a:pt x="49" y="436"/>
                      <a:pt x="49" y="435"/>
                    </a:cubicBezTo>
                    <a:cubicBezTo>
                      <a:pt x="49" y="435"/>
                      <a:pt x="49" y="434"/>
                      <a:pt x="49" y="434"/>
                    </a:cubicBezTo>
                    <a:cubicBezTo>
                      <a:pt x="45" y="432"/>
                      <a:pt x="45" y="432"/>
                      <a:pt x="45" y="432"/>
                    </a:cubicBezTo>
                    <a:cubicBezTo>
                      <a:pt x="48" y="428"/>
                      <a:pt x="48" y="428"/>
                      <a:pt x="48" y="428"/>
                    </a:cubicBezTo>
                    <a:cubicBezTo>
                      <a:pt x="49" y="428"/>
                      <a:pt x="49" y="428"/>
                      <a:pt x="49" y="427"/>
                    </a:cubicBezTo>
                    <a:cubicBezTo>
                      <a:pt x="49" y="427"/>
                      <a:pt x="49" y="426"/>
                      <a:pt x="48" y="426"/>
                    </a:cubicBezTo>
                    <a:cubicBezTo>
                      <a:pt x="45" y="424"/>
                      <a:pt x="45" y="424"/>
                      <a:pt x="45" y="424"/>
                    </a:cubicBezTo>
                    <a:cubicBezTo>
                      <a:pt x="49" y="423"/>
                      <a:pt x="49" y="423"/>
                      <a:pt x="49" y="423"/>
                    </a:cubicBezTo>
                    <a:cubicBezTo>
                      <a:pt x="49" y="423"/>
                      <a:pt x="50" y="422"/>
                      <a:pt x="50" y="422"/>
                    </a:cubicBezTo>
                    <a:cubicBezTo>
                      <a:pt x="50" y="421"/>
                      <a:pt x="49" y="421"/>
                      <a:pt x="49" y="420"/>
                    </a:cubicBezTo>
                    <a:cubicBezTo>
                      <a:pt x="45" y="418"/>
                      <a:pt x="45" y="418"/>
                      <a:pt x="45" y="418"/>
                    </a:cubicBezTo>
                    <a:cubicBezTo>
                      <a:pt x="48" y="416"/>
                      <a:pt x="48" y="416"/>
                      <a:pt x="48" y="416"/>
                    </a:cubicBezTo>
                    <a:cubicBezTo>
                      <a:pt x="48" y="415"/>
                      <a:pt x="48" y="415"/>
                      <a:pt x="48" y="414"/>
                    </a:cubicBezTo>
                    <a:cubicBezTo>
                      <a:pt x="48" y="414"/>
                      <a:pt x="48" y="413"/>
                      <a:pt x="48" y="413"/>
                    </a:cubicBezTo>
                    <a:cubicBezTo>
                      <a:pt x="45" y="412"/>
                      <a:pt x="45" y="412"/>
                      <a:pt x="45" y="412"/>
                    </a:cubicBezTo>
                    <a:cubicBezTo>
                      <a:pt x="47" y="410"/>
                      <a:pt x="47" y="410"/>
                      <a:pt x="47" y="410"/>
                    </a:cubicBezTo>
                    <a:cubicBezTo>
                      <a:pt x="47" y="410"/>
                      <a:pt x="48" y="410"/>
                      <a:pt x="48" y="409"/>
                    </a:cubicBezTo>
                    <a:cubicBezTo>
                      <a:pt x="48" y="409"/>
                      <a:pt x="47" y="408"/>
                      <a:pt x="47" y="408"/>
                    </a:cubicBezTo>
                    <a:cubicBezTo>
                      <a:pt x="45" y="407"/>
                      <a:pt x="45" y="407"/>
                      <a:pt x="45" y="407"/>
                    </a:cubicBezTo>
                    <a:cubicBezTo>
                      <a:pt x="48" y="405"/>
                      <a:pt x="48" y="405"/>
                      <a:pt x="48" y="405"/>
                    </a:cubicBezTo>
                    <a:cubicBezTo>
                      <a:pt x="48" y="404"/>
                      <a:pt x="48" y="404"/>
                      <a:pt x="48" y="403"/>
                    </a:cubicBezTo>
                    <a:cubicBezTo>
                      <a:pt x="48" y="403"/>
                      <a:pt x="48" y="402"/>
                      <a:pt x="48" y="402"/>
                    </a:cubicBezTo>
                    <a:cubicBezTo>
                      <a:pt x="45" y="401"/>
                      <a:pt x="45" y="401"/>
                      <a:pt x="45" y="401"/>
                    </a:cubicBezTo>
                    <a:cubicBezTo>
                      <a:pt x="47" y="399"/>
                      <a:pt x="47" y="399"/>
                      <a:pt x="47" y="399"/>
                    </a:cubicBezTo>
                    <a:cubicBezTo>
                      <a:pt x="48" y="399"/>
                      <a:pt x="48" y="399"/>
                      <a:pt x="48" y="398"/>
                    </a:cubicBezTo>
                    <a:cubicBezTo>
                      <a:pt x="48" y="398"/>
                      <a:pt x="48" y="397"/>
                      <a:pt x="47" y="397"/>
                    </a:cubicBezTo>
                    <a:cubicBezTo>
                      <a:pt x="45" y="395"/>
                      <a:pt x="45" y="395"/>
                      <a:pt x="45" y="395"/>
                    </a:cubicBezTo>
                    <a:cubicBezTo>
                      <a:pt x="47" y="393"/>
                      <a:pt x="47" y="393"/>
                      <a:pt x="47" y="393"/>
                    </a:cubicBezTo>
                    <a:cubicBezTo>
                      <a:pt x="48" y="393"/>
                      <a:pt x="48" y="392"/>
                      <a:pt x="48" y="392"/>
                    </a:cubicBezTo>
                    <a:cubicBezTo>
                      <a:pt x="48" y="391"/>
                      <a:pt x="47" y="391"/>
                      <a:pt x="47" y="391"/>
                    </a:cubicBezTo>
                    <a:cubicBezTo>
                      <a:pt x="47" y="390"/>
                      <a:pt x="47" y="390"/>
                      <a:pt x="47" y="390"/>
                    </a:cubicBezTo>
                    <a:cubicBezTo>
                      <a:pt x="49" y="390"/>
                      <a:pt x="49" y="390"/>
                      <a:pt x="49" y="390"/>
                    </a:cubicBezTo>
                    <a:cubicBezTo>
                      <a:pt x="49" y="389"/>
                      <a:pt x="49" y="389"/>
                      <a:pt x="49" y="388"/>
                    </a:cubicBezTo>
                    <a:cubicBezTo>
                      <a:pt x="49" y="388"/>
                      <a:pt x="49" y="387"/>
                      <a:pt x="49" y="387"/>
                    </a:cubicBezTo>
                    <a:cubicBezTo>
                      <a:pt x="46" y="385"/>
                      <a:pt x="46" y="385"/>
                      <a:pt x="46" y="385"/>
                    </a:cubicBezTo>
                    <a:cubicBezTo>
                      <a:pt x="48" y="383"/>
                      <a:pt x="48" y="383"/>
                      <a:pt x="48" y="383"/>
                    </a:cubicBezTo>
                    <a:cubicBezTo>
                      <a:pt x="48" y="383"/>
                      <a:pt x="49" y="383"/>
                      <a:pt x="49" y="382"/>
                    </a:cubicBezTo>
                    <a:cubicBezTo>
                      <a:pt x="49" y="382"/>
                      <a:pt x="48" y="381"/>
                      <a:pt x="48" y="381"/>
                    </a:cubicBezTo>
                    <a:cubicBezTo>
                      <a:pt x="45" y="379"/>
                      <a:pt x="45" y="379"/>
                      <a:pt x="45" y="379"/>
                    </a:cubicBezTo>
                    <a:cubicBezTo>
                      <a:pt x="47" y="378"/>
                      <a:pt x="47" y="378"/>
                      <a:pt x="47" y="378"/>
                    </a:cubicBezTo>
                    <a:cubicBezTo>
                      <a:pt x="48" y="378"/>
                      <a:pt x="48" y="377"/>
                      <a:pt x="48" y="377"/>
                    </a:cubicBezTo>
                    <a:cubicBezTo>
                      <a:pt x="48" y="376"/>
                      <a:pt x="48" y="376"/>
                      <a:pt x="48" y="375"/>
                    </a:cubicBezTo>
                    <a:cubicBezTo>
                      <a:pt x="46" y="374"/>
                      <a:pt x="46" y="374"/>
                      <a:pt x="46" y="374"/>
                    </a:cubicBezTo>
                    <a:cubicBezTo>
                      <a:pt x="47" y="372"/>
                      <a:pt x="47" y="372"/>
                      <a:pt x="47" y="372"/>
                    </a:cubicBezTo>
                    <a:cubicBezTo>
                      <a:pt x="48" y="372"/>
                      <a:pt x="48" y="372"/>
                      <a:pt x="48" y="371"/>
                    </a:cubicBezTo>
                    <a:cubicBezTo>
                      <a:pt x="48" y="371"/>
                      <a:pt x="48" y="370"/>
                      <a:pt x="47" y="370"/>
                    </a:cubicBezTo>
                    <a:cubicBezTo>
                      <a:pt x="45" y="369"/>
                      <a:pt x="45" y="369"/>
                      <a:pt x="45" y="369"/>
                    </a:cubicBezTo>
                    <a:cubicBezTo>
                      <a:pt x="47" y="367"/>
                      <a:pt x="47" y="367"/>
                      <a:pt x="47" y="367"/>
                    </a:cubicBezTo>
                    <a:cubicBezTo>
                      <a:pt x="48" y="367"/>
                      <a:pt x="48" y="366"/>
                      <a:pt x="48" y="366"/>
                    </a:cubicBezTo>
                    <a:cubicBezTo>
                      <a:pt x="48" y="365"/>
                      <a:pt x="48" y="365"/>
                      <a:pt x="47" y="365"/>
                    </a:cubicBezTo>
                    <a:cubicBezTo>
                      <a:pt x="44" y="363"/>
                      <a:pt x="44" y="363"/>
                      <a:pt x="44" y="363"/>
                    </a:cubicBezTo>
                    <a:cubicBezTo>
                      <a:pt x="47" y="361"/>
                      <a:pt x="47" y="361"/>
                      <a:pt x="47" y="361"/>
                    </a:cubicBezTo>
                    <a:cubicBezTo>
                      <a:pt x="48" y="361"/>
                      <a:pt x="48" y="361"/>
                      <a:pt x="48" y="360"/>
                    </a:cubicBezTo>
                    <a:cubicBezTo>
                      <a:pt x="48" y="360"/>
                      <a:pt x="48" y="359"/>
                      <a:pt x="47" y="359"/>
                    </a:cubicBezTo>
                    <a:cubicBezTo>
                      <a:pt x="45" y="357"/>
                      <a:pt x="45" y="357"/>
                      <a:pt x="45" y="357"/>
                    </a:cubicBezTo>
                    <a:cubicBezTo>
                      <a:pt x="47" y="355"/>
                      <a:pt x="47" y="355"/>
                      <a:pt x="47" y="355"/>
                    </a:cubicBezTo>
                    <a:cubicBezTo>
                      <a:pt x="48" y="355"/>
                      <a:pt x="48" y="354"/>
                      <a:pt x="48" y="354"/>
                    </a:cubicBezTo>
                    <a:cubicBezTo>
                      <a:pt x="48" y="353"/>
                      <a:pt x="48" y="353"/>
                      <a:pt x="47" y="353"/>
                    </a:cubicBezTo>
                    <a:cubicBezTo>
                      <a:pt x="44" y="351"/>
                      <a:pt x="44" y="351"/>
                      <a:pt x="44" y="351"/>
                    </a:cubicBezTo>
                    <a:cubicBezTo>
                      <a:pt x="47" y="350"/>
                      <a:pt x="47" y="350"/>
                      <a:pt x="47" y="350"/>
                    </a:cubicBezTo>
                    <a:cubicBezTo>
                      <a:pt x="48" y="350"/>
                      <a:pt x="48" y="349"/>
                      <a:pt x="48" y="349"/>
                    </a:cubicBezTo>
                    <a:cubicBezTo>
                      <a:pt x="48" y="348"/>
                      <a:pt x="48" y="348"/>
                      <a:pt x="47" y="347"/>
                    </a:cubicBezTo>
                    <a:cubicBezTo>
                      <a:pt x="47" y="347"/>
                      <a:pt x="47" y="347"/>
                      <a:pt x="47" y="347"/>
                    </a:cubicBezTo>
                    <a:cubicBezTo>
                      <a:pt x="49" y="346"/>
                      <a:pt x="49" y="346"/>
                      <a:pt x="49" y="346"/>
                    </a:cubicBezTo>
                    <a:cubicBezTo>
                      <a:pt x="49" y="346"/>
                      <a:pt x="50" y="345"/>
                      <a:pt x="50" y="345"/>
                    </a:cubicBezTo>
                    <a:cubicBezTo>
                      <a:pt x="50" y="344"/>
                      <a:pt x="49" y="344"/>
                      <a:pt x="49" y="343"/>
                    </a:cubicBezTo>
                    <a:cubicBezTo>
                      <a:pt x="45" y="341"/>
                      <a:pt x="45" y="341"/>
                      <a:pt x="45" y="341"/>
                    </a:cubicBezTo>
                    <a:cubicBezTo>
                      <a:pt x="48" y="338"/>
                      <a:pt x="48" y="338"/>
                      <a:pt x="48" y="338"/>
                    </a:cubicBezTo>
                    <a:cubicBezTo>
                      <a:pt x="48" y="337"/>
                      <a:pt x="49" y="337"/>
                      <a:pt x="49" y="336"/>
                    </a:cubicBezTo>
                    <a:cubicBezTo>
                      <a:pt x="48" y="336"/>
                      <a:pt x="48" y="336"/>
                      <a:pt x="48" y="335"/>
                    </a:cubicBezTo>
                    <a:cubicBezTo>
                      <a:pt x="44" y="333"/>
                      <a:pt x="44" y="333"/>
                      <a:pt x="44" y="333"/>
                    </a:cubicBezTo>
                    <a:cubicBezTo>
                      <a:pt x="48" y="331"/>
                      <a:pt x="48" y="331"/>
                      <a:pt x="48" y="331"/>
                    </a:cubicBezTo>
                    <a:cubicBezTo>
                      <a:pt x="49" y="331"/>
                      <a:pt x="49" y="330"/>
                      <a:pt x="49" y="330"/>
                    </a:cubicBezTo>
                    <a:cubicBezTo>
                      <a:pt x="49" y="329"/>
                      <a:pt x="49" y="329"/>
                      <a:pt x="49" y="329"/>
                    </a:cubicBezTo>
                    <a:cubicBezTo>
                      <a:pt x="45" y="327"/>
                      <a:pt x="45" y="327"/>
                      <a:pt x="45" y="327"/>
                    </a:cubicBezTo>
                    <a:cubicBezTo>
                      <a:pt x="47" y="324"/>
                      <a:pt x="47" y="324"/>
                      <a:pt x="47" y="324"/>
                    </a:cubicBezTo>
                    <a:cubicBezTo>
                      <a:pt x="47" y="323"/>
                      <a:pt x="48" y="323"/>
                      <a:pt x="47" y="322"/>
                    </a:cubicBezTo>
                    <a:cubicBezTo>
                      <a:pt x="47" y="322"/>
                      <a:pt x="47" y="322"/>
                      <a:pt x="47" y="321"/>
                    </a:cubicBezTo>
                    <a:cubicBezTo>
                      <a:pt x="46" y="321"/>
                      <a:pt x="46" y="321"/>
                      <a:pt x="46" y="321"/>
                    </a:cubicBezTo>
                    <a:cubicBezTo>
                      <a:pt x="48" y="320"/>
                      <a:pt x="48" y="320"/>
                      <a:pt x="48" y="320"/>
                    </a:cubicBezTo>
                    <a:cubicBezTo>
                      <a:pt x="48" y="320"/>
                      <a:pt x="49" y="319"/>
                      <a:pt x="49" y="319"/>
                    </a:cubicBezTo>
                    <a:cubicBezTo>
                      <a:pt x="49" y="318"/>
                      <a:pt x="48" y="318"/>
                      <a:pt x="48" y="317"/>
                    </a:cubicBezTo>
                    <a:cubicBezTo>
                      <a:pt x="45" y="315"/>
                      <a:pt x="45" y="315"/>
                      <a:pt x="45" y="315"/>
                    </a:cubicBezTo>
                    <a:cubicBezTo>
                      <a:pt x="48" y="313"/>
                      <a:pt x="48" y="313"/>
                      <a:pt x="48" y="313"/>
                    </a:cubicBezTo>
                    <a:cubicBezTo>
                      <a:pt x="49" y="313"/>
                      <a:pt x="49" y="313"/>
                      <a:pt x="49" y="312"/>
                    </a:cubicBezTo>
                    <a:cubicBezTo>
                      <a:pt x="49" y="312"/>
                      <a:pt x="49" y="311"/>
                      <a:pt x="48" y="311"/>
                    </a:cubicBezTo>
                    <a:cubicBezTo>
                      <a:pt x="45" y="309"/>
                      <a:pt x="45" y="309"/>
                      <a:pt x="45" y="309"/>
                    </a:cubicBezTo>
                    <a:cubicBezTo>
                      <a:pt x="49" y="308"/>
                      <a:pt x="49" y="308"/>
                      <a:pt x="49" y="308"/>
                    </a:cubicBezTo>
                    <a:cubicBezTo>
                      <a:pt x="49" y="308"/>
                      <a:pt x="50" y="307"/>
                      <a:pt x="50" y="307"/>
                    </a:cubicBezTo>
                    <a:cubicBezTo>
                      <a:pt x="50" y="306"/>
                      <a:pt x="49" y="305"/>
                      <a:pt x="49" y="305"/>
                    </a:cubicBezTo>
                    <a:cubicBezTo>
                      <a:pt x="45" y="303"/>
                      <a:pt x="45" y="303"/>
                      <a:pt x="45" y="303"/>
                    </a:cubicBezTo>
                    <a:cubicBezTo>
                      <a:pt x="49" y="301"/>
                      <a:pt x="49" y="301"/>
                      <a:pt x="49" y="301"/>
                    </a:cubicBezTo>
                    <a:cubicBezTo>
                      <a:pt x="49" y="301"/>
                      <a:pt x="49" y="300"/>
                      <a:pt x="49" y="300"/>
                    </a:cubicBezTo>
                    <a:cubicBezTo>
                      <a:pt x="49" y="299"/>
                      <a:pt x="49" y="299"/>
                      <a:pt x="49" y="299"/>
                    </a:cubicBezTo>
                    <a:cubicBezTo>
                      <a:pt x="45" y="296"/>
                      <a:pt x="45" y="296"/>
                      <a:pt x="45" y="296"/>
                    </a:cubicBezTo>
                    <a:cubicBezTo>
                      <a:pt x="47" y="292"/>
                      <a:pt x="47" y="292"/>
                      <a:pt x="47" y="292"/>
                    </a:cubicBezTo>
                    <a:cubicBezTo>
                      <a:pt x="48" y="291"/>
                      <a:pt x="48" y="290"/>
                      <a:pt x="47" y="290"/>
                    </a:cubicBezTo>
                    <a:cubicBezTo>
                      <a:pt x="45" y="289"/>
                      <a:pt x="45" y="289"/>
                      <a:pt x="45" y="289"/>
                    </a:cubicBezTo>
                    <a:cubicBezTo>
                      <a:pt x="49" y="286"/>
                      <a:pt x="49" y="286"/>
                      <a:pt x="49" y="286"/>
                    </a:cubicBezTo>
                    <a:cubicBezTo>
                      <a:pt x="49" y="286"/>
                      <a:pt x="49" y="285"/>
                      <a:pt x="49" y="285"/>
                    </a:cubicBezTo>
                    <a:cubicBezTo>
                      <a:pt x="49" y="284"/>
                      <a:pt x="49" y="284"/>
                      <a:pt x="49" y="284"/>
                    </a:cubicBezTo>
                    <a:cubicBezTo>
                      <a:pt x="45" y="281"/>
                      <a:pt x="45" y="281"/>
                      <a:pt x="45" y="281"/>
                    </a:cubicBezTo>
                    <a:cubicBezTo>
                      <a:pt x="48" y="279"/>
                      <a:pt x="48" y="279"/>
                      <a:pt x="48" y="279"/>
                    </a:cubicBezTo>
                    <a:cubicBezTo>
                      <a:pt x="48" y="278"/>
                      <a:pt x="48" y="278"/>
                      <a:pt x="48" y="277"/>
                    </a:cubicBezTo>
                    <a:cubicBezTo>
                      <a:pt x="48" y="277"/>
                      <a:pt x="48" y="276"/>
                      <a:pt x="48" y="276"/>
                    </a:cubicBezTo>
                    <a:cubicBezTo>
                      <a:pt x="45" y="275"/>
                      <a:pt x="45" y="275"/>
                      <a:pt x="45" y="275"/>
                    </a:cubicBezTo>
                    <a:cubicBezTo>
                      <a:pt x="47" y="270"/>
                      <a:pt x="47" y="270"/>
                      <a:pt x="47" y="270"/>
                    </a:cubicBezTo>
                    <a:cubicBezTo>
                      <a:pt x="48" y="270"/>
                      <a:pt x="47" y="269"/>
                      <a:pt x="47" y="269"/>
                    </a:cubicBezTo>
                    <a:cubicBezTo>
                      <a:pt x="45" y="268"/>
                      <a:pt x="45" y="268"/>
                      <a:pt x="45" y="268"/>
                    </a:cubicBezTo>
                    <a:cubicBezTo>
                      <a:pt x="48" y="266"/>
                      <a:pt x="48" y="266"/>
                      <a:pt x="48" y="266"/>
                    </a:cubicBezTo>
                    <a:cubicBezTo>
                      <a:pt x="49" y="265"/>
                      <a:pt x="49" y="265"/>
                      <a:pt x="49" y="264"/>
                    </a:cubicBezTo>
                    <a:cubicBezTo>
                      <a:pt x="49" y="264"/>
                      <a:pt x="49" y="263"/>
                      <a:pt x="48" y="263"/>
                    </a:cubicBezTo>
                    <a:cubicBezTo>
                      <a:pt x="45" y="261"/>
                      <a:pt x="45" y="261"/>
                      <a:pt x="45" y="261"/>
                    </a:cubicBezTo>
                    <a:cubicBezTo>
                      <a:pt x="48" y="258"/>
                      <a:pt x="48" y="258"/>
                      <a:pt x="48" y="258"/>
                    </a:cubicBezTo>
                    <a:cubicBezTo>
                      <a:pt x="48" y="258"/>
                      <a:pt x="48" y="257"/>
                      <a:pt x="48" y="257"/>
                    </a:cubicBezTo>
                    <a:cubicBezTo>
                      <a:pt x="48" y="257"/>
                      <a:pt x="48" y="256"/>
                      <a:pt x="47" y="256"/>
                    </a:cubicBezTo>
                    <a:cubicBezTo>
                      <a:pt x="45" y="255"/>
                      <a:pt x="45" y="255"/>
                      <a:pt x="45" y="255"/>
                    </a:cubicBezTo>
                    <a:cubicBezTo>
                      <a:pt x="48" y="254"/>
                      <a:pt x="48" y="254"/>
                      <a:pt x="48" y="254"/>
                    </a:cubicBezTo>
                    <a:cubicBezTo>
                      <a:pt x="48" y="254"/>
                      <a:pt x="49" y="253"/>
                      <a:pt x="49" y="253"/>
                    </a:cubicBezTo>
                    <a:cubicBezTo>
                      <a:pt x="49" y="252"/>
                      <a:pt x="49" y="251"/>
                      <a:pt x="48" y="251"/>
                    </a:cubicBezTo>
                    <a:cubicBezTo>
                      <a:pt x="46" y="250"/>
                      <a:pt x="46" y="250"/>
                      <a:pt x="46" y="250"/>
                    </a:cubicBezTo>
                    <a:cubicBezTo>
                      <a:pt x="47" y="247"/>
                      <a:pt x="47" y="247"/>
                      <a:pt x="47" y="247"/>
                    </a:cubicBezTo>
                    <a:cubicBezTo>
                      <a:pt x="48" y="247"/>
                      <a:pt x="48" y="247"/>
                      <a:pt x="48" y="246"/>
                    </a:cubicBezTo>
                    <a:cubicBezTo>
                      <a:pt x="48" y="246"/>
                      <a:pt x="47" y="245"/>
                      <a:pt x="47" y="245"/>
                    </a:cubicBezTo>
                    <a:cubicBezTo>
                      <a:pt x="44" y="243"/>
                      <a:pt x="44" y="243"/>
                      <a:pt x="44" y="243"/>
                    </a:cubicBezTo>
                    <a:cubicBezTo>
                      <a:pt x="47" y="240"/>
                      <a:pt x="47" y="240"/>
                      <a:pt x="47" y="240"/>
                    </a:cubicBezTo>
                    <a:cubicBezTo>
                      <a:pt x="47" y="240"/>
                      <a:pt x="48" y="239"/>
                      <a:pt x="47" y="239"/>
                    </a:cubicBezTo>
                    <a:cubicBezTo>
                      <a:pt x="47" y="238"/>
                      <a:pt x="47" y="238"/>
                      <a:pt x="47" y="238"/>
                    </a:cubicBezTo>
                    <a:cubicBezTo>
                      <a:pt x="45" y="236"/>
                      <a:pt x="45" y="236"/>
                      <a:pt x="45" y="236"/>
                    </a:cubicBezTo>
                    <a:cubicBezTo>
                      <a:pt x="48" y="235"/>
                      <a:pt x="48" y="235"/>
                      <a:pt x="48" y="235"/>
                    </a:cubicBezTo>
                    <a:cubicBezTo>
                      <a:pt x="49" y="235"/>
                      <a:pt x="49" y="235"/>
                      <a:pt x="50" y="234"/>
                    </a:cubicBezTo>
                    <a:cubicBezTo>
                      <a:pt x="50" y="234"/>
                      <a:pt x="49" y="233"/>
                      <a:pt x="49" y="233"/>
                    </a:cubicBezTo>
                    <a:cubicBezTo>
                      <a:pt x="47" y="231"/>
                      <a:pt x="47" y="231"/>
                      <a:pt x="47" y="231"/>
                    </a:cubicBezTo>
                    <a:cubicBezTo>
                      <a:pt x="49" y="231"/>
                      <a:pt x="49" y="231"/>
                      <a:pt x="49" y="231"/>
                    </a:cubicBezTo>
                    <a:cubicBezTo>
                      <a:pt x="49" y="230"/>
                      <a:pt x="49" y="230"/>
                      <a:pt x="50" y="229"/>
                    </a:cubicBezTo>
                    <a:cubicBezTo>
                      <a:pt x="50" y="229"/>
                      <a:pt x="49" y="228"/>
                      <a:pt x="49" y="228"/>
                    </a:cubicBezTo>
                    <a:cubicBezTo>
                      <a:pt x="44" y="225"/>
                      <a:pt x="44" y="225"/>
                      <a:pt x="44" y="225"/>
                    </a:cubicBezTo>
                    <a:cubicBezTo>
                      <a:pt x="47" y="223"/>
                      <a:pt x="47" y="223"/>
                      <a:pt x="47" y="223"/>
                    </a:cubicBezTo>
                    <a:cubicBezTo>
                      <a:pt x="48" y="223"/>
                      <a:pt x="48" y="223"/>
                      <a:pt x="48" y="222"/>
                    </a:cubicBezTo>
                    <a:cubicBezTo>
                      <a:pt x="48" y="221"/>
                      <a:pt x="48" y="221"/>
                      <a:pt x="47" y="221"/>
                    </a:cubicBezTo>
                    <a:cubicBezTo>
                      <a:pt x="45" y="219"/>
                      <a:pt x="45" y="219"/>
                      <a:pt x="45" y="219"/>
                    </a:cubicBezTo>
                    <a:cubicBezTo>
                      <a:pt x="48" y="216"/>
                      <a:pt x="48" y="216"/>
                      <a:pt x="48" y="216"/>
                    </a:cubicBezTo>
                    <a:cubicBezTo>
                      <a:pt x="49" y="216"/>
                      <a:pt x="49" y="216"/>
                      <a:pt x="49" y="215"/>
                    </a:cubicBezTo>
                    <a:cubicBezTo>
                      <a:pt x="49" y="215"/>
                      <a:pt x="49" y="214"/>
                      <a:pt x="48" y="214"/>
                    </a:cubicBezTo>
                    <a:cubicBezTo>
                      <a:pt x="45" y="212"/>
                      <a:pt x="45" y="212"/>
                      <a:pt x="45" y="212"/>
                    </a:cubicBezTo>
                    <a:cubicBezTo>
                      <a:pt x="48" y="211"/>
                      <a:pt x="48" y="211"/>
                      <a:pt x="48" y="211"/>
                    </a:cubicBezTo>
                    <a:cubicBezTo>
                      <a:pt x="48" y="211"/>
                      <a:pt x="49" y="210"/>
                      <a:pt x="49" y="210"/>
                    </a:cubicBezTo>
                    <a:cubicBezTo>
                      <a:pt x="49" y="209"/>
                      <a:pt x="49" y="209"/>
                      <a:pt x="48" y="208"/>
                    </a:cubicBezTo>
                    <a:cubicBezTo>
                      <a:pt x="46" y="207"/>
                      <a:pt x="46" y="207"/>
                      <a:pt x="46" y="207"/>
                    </a:cubicBezTo>
                    <a:cubicBezTo>
                      <a:pt x="48" y="207"/>
                      <a:pt x="48" y="207"/>
                      <a:pt x="48" y="207"/>
                    </a:cubicBezTo>
                    <a:cubicBezTo>
                      <a:pt x="49" y="207"/>
                      <a:pt x="49" y="206"/>
                      <a:pt x="49" y="206"/>
                    </a:cubicBezTo>
                    <a:cubicBezTo>
                      <a:pt x="50" y="205"/>
                      <a:pt x="49" y="204"/>
                      <a:pt x="49" y="204"/>
                    </a:cubicBezTo>
                    <a:cubicBezTo>
                      <a:pt x="45" y="201"/>
                      <a:pt x="45" y="201"/>
                      <a:pt x="45" y="201"/>
                    </a:cubicBezTo>
                    <a:cubicBezTo>
                      <a:pt x="49" y="199"/>
                      <a:pt x="49" y="199"/>
                      <a:pt x="49" y="199"/>
                    </a:cubicBezTo>
                    <a:cubicBezTo>
                      <a:pt x="49" y="199"/>
                      <a:pt x="50" y="198"/>
                      <a:pt x="50" y="198"/>
                    </a:cubicBezTo>
                    <a:cubicBezTo>
                      <a:pt x="50" y="197"/>
                      <a:pt x="49" y="197"/>
                      <a:pt x="49" y="196"/>
                    </a:cubicBezTo>
                    <a:cubicBezTo>
                      <a:pt x="45" y="194"/>
                      <a:pt x="45" y="194"/>
                      <a:pt x="45" y="194"/>
                    </a:cubicBezTo>
                    <a:cubicBezTo>
                      <a:pt x="47" y="191"/>
                      <a:pt x="47" y="191"/>
                      <a:pt x="47" y="191"/>
                    </a:cubicBezTo>
                    <a:cubicBezTo>
                      <a:pt x="47" y="191"/>
                      <a:pt x="48" y="191"/>
                      <a:pt x="48" y="190"/>
                    </a:cubicBezTo>
                    <a:cubicBezTo>
                      <a:pt x="48" y="190"/>
                      <a:pt x="47" y="189"/>
                      <a:pt x="47" y="189"/>
                    </a:cubicBezTo>
                    <a:cubicBezTo>
                      <a:pt x="45" y="188"/>
                      <a:pt x="45" y="188"/>
                      <a:pt x="45" y="188"/>
                    </a:cubicBezTo>
                    <a:cubicBezTo>
                      <a:pt x="47" y="186"/>
                      <a:pt x="47" y="186"/>
                      <a:pt x="47" y="186"/>
                    </a:cubicBezTo>
                    <a:cubicBezTo>
                      <a:pt x="48" y="185"/>
                      <a:pt x="48" y="185"/>
                      <a:pt x="48" y="185"/>
                    </a:cubicBezTo>
                    <a:cubicBezTo>
                      <a:pt x="48" y="184"/>
                      <a:pt x="47" y="184"/>
                      <a:pt x="47" y="183"/>
                    </a:cubicBezTo>
                    <a:cubicBezTo>
                      <a:pt x="45" y="182"/>
                      <a:pt x="45" y="182"/>
                      <a:pt x="45" y="182"/>
                    </a:cubicBezTo>
                    <a:cubicBezTo>
                      <a:pt x="48" y="180"/>
                      <a:pt x="48" y="180"/>
                      <a:pt x="48" y="180"/>
                    </a:cubicBezTo>
                    <a:cubicBezTo>
                      <a:pt x="48" y="180"/>
                      <a:pt x="49" y="180"/>
                      <a:pt x="49" y="179"/>
                    </a:cubicBezTo>
                    <a:cubicBezTo>
                      <a:pt x="48" y="179"/>
                      <a:pt x="48" y="178"/>
                      <a:pt x="48" y="178"/>
                    </a:cubicBezTo>
                    <a:cubicBezTo>
                      <a:pt x="45" y="176"/>
                      <a:pt x="45" y="176"/>
                      <a:pt x="45" y="176"/>
                    </a:cubicBezTo>
                    <a:cubicBezTo>
                      <a:pt x="49" y="173"/>
                      <a:pt x="49" y="173"/>
                      <a:pt x="49" y="173"/>
                    </a:cubicBezTo>
                    <a:cubicBezTo>
                      <a:pt x="49" y="173"/>
                      <a:pt x="49" y="173"/>
                      <a:pt x="49" y="172"/>
                    </a:cubicBezTo>
                    <a:cubicBezTo>
                      <a:pt x="49" y="172"/>
                      <a:pt x="49" y="171"/>
                      <a:pt x="48" y="171"/>
                    </a:cubicBezTo>
                    <a:cubicBezTo>
                      <a:pt x="45" y="169"/>
                      <a:pt x="45" y="169"/>
                      <a:pt x="45" y="169"/>
                    </a:cubicBezTo>
                    <a:cubicBezTo>
                      <a:pt x="47" y="166"/>
                      <a:pt x="47" y="166"/>
                      <a:pt x="47" y="166"/>
                    </a:cubicBezTo>
                    <a:cubicBezTo>
                      <a:pt x="48" y="166"/>
                      <a:pt x="47" y="165"/>
                      <a:pt x="47" y="164"/>
                    </a:cubicBezTo>
                    <a:cubicBezTo>
                      <a:pt x="46" y="164"/>
                      <a:pt x="46" y="164"/>
                      <a:pt x="46" y="164"/>
                    </a:cubicBezTo>
                    <a:cubicBezTo>
                      <a:pt x="47" y="162"/>
                      <a:pt x="47" y="162"/>
                      <a:pt x="47" y="162"/>
                    </a:cubicBezTo>
                    <a:cubicBezTo>
                      <a:pt x="48" y="162"/>
                      <a:pt x="48" y="162"/>
                      <a:pt x="48" y="161"/>
                    </a:cubicBezTo>
                    <a:cubicBezTo>
                      <a:pt x="48" y="161"/>
                      <a:pt x="48" y="160"/>
                      <a:pt x="47" y="160"/>
                    </a:cubicBezTo>
                    <a:cubicBezTo>
                      <a:pt x="45" y="159"/>
                      <a:pt x="45" y="159"/>
                      <a:pt x="45" y="159"/>
                    </a:cubicBezTo>
                    <a:cubicBezTo>
                      <a:pt x="47" y="156"/>
                      <a:pt x="47" y="156"/>
                      <a:pt x="47" y="156"/>
                    </a:cubicBezTo>
                    <a:cubicBezTo>
                      <a:pt x="48" y="155"/>
                      <a:pt x="48" y="155"/>
                      <a:pt x="48" y="154"/>
                    </a:cubicBezTo>
                    <a:cubicBezTo>
                      <a:pt x="48" y="154"/>
                      <a:pt x="47" y="154"/>
                      <a:pt x="47" y="153"/>
                    </a:cubicBezTo>
                    <a:cubicBezTo>
                      <a:pt x="45" y="152"/>
                      <a:pt x="45" y="152"/>
                      <a:pt x="45" y="152"/>
                    </a:cubicBezTo>
                    <a:cubicBezTo>
                      <a:pt x="48" y="150"/>
                      <a:pt x="48" y="150"/>
                      <a:pt x="48" y="150"/>
                    </a:cubicBezTo>
                    <a:cubicBezTo>
                      <a:pt x="48" y="149"/>
                      <a:pt x="48" y="149"/>
                      <a:pt x="48" y="149"/>
                    </a:cubicBezTo>
                    <a:cubicBezTo>
                      <a:pt x="48" y="148"/>
                      <a:pt x="48" y="148"/>
                      <a:pt x="47" y="148"/>
                    </a:cubicBezTo>
                    <a:cubicBezTo>
                      <a:pt x="46" y="147"/>
                      <a:pt x="46" y="147"/>
                      <a:pt x="46" y="147"/>
                    </a:cubicBezTo>
                    <a:cubicBezTo>
                      <a:pt x="48" y="144"/>
                      <a:pt x="48" y="144"/>
                      <a:pt x="48" y="144"/>
                    </a:cubicBezTo>
                    <a:cubicBezTo>
                      <a:pt x="49" y="143"/>
                      <a:pt x="49" y="143"/>
                      <a:pt x="49" y="143"/>
                    </a:cubicBezTo>
                    <a:cubicBezTo>
                      <a:pt x="49" y="142"/>
                      <a:pt x="48" y="142"/>
                      <a:pt x="48" y="142"/>
                    </a:cubicBezTo>
                    <a:cubicBezTo>
                      <a:pt x="45" y="140"/>
                      <a:pt x="45" y="140"/>
                      <a:pt x="45" y="140"/>
                    </a:cubicBezTo>
                    <a:cubicBezTo>
                      <a:pt x="48" y="138"/>
                      <a:pt x="48" y="138"/>
                      <a:pt x="48" y="138"/>
                    </a:cubicBezTo>
                    <a:cubicBezTo>
                      <a:pt x="49" y="137"/>
                      <a:pt x="49" y="137"/>
                      <a:pt x="49" y="136"/>
                    </a:cubicBezTo>
                    <a:cubicBezTo>
                      <a:pt x="49" y="136"/>
                      <a:pt x="49" y="135"/>
                      <a:pt x="48" y="135"/>
                    </a:cubicBezTo>
                    <a:cubicBezTo>
                      <a:pt x="45" y="133"/>
                      <a:pt x="45" y="133"/>
                      <a:pt x="45" y="133"/>
                    </a:cubicBezTo>
                    <a:cubicBezTo>
                      <a:pt x="49" y="130"/>
                      <a:pt x="49" y="130"/>
                      <a:pt x="49" y="130"/>
                    </a:cubicBezTo>
                    <a:cubicBezTo>
                      <a:pt x="49" y="130"/>
                      <a:pt x="49" y="130"/>
                      <a:pt x="49" y="129"/>
                    </a:cubicBezTo>
                    <a:cubicBezTo>
                      <a:pt x="49" y="129"/>
                      <a:pt x="49" y="128"/>
                      <a:pt x="49" y="128"/>
                    </a:cubicBezTo>
                    <a:cubicBezTo>
                      <a:pt x="44" y="125"/>
                      <a:pt x="44" y="125"/>
                      <a:pt x="44" y="125"/>
                    </a:cubicBezTo>
                    <a:cubicBezTo>
                      <a:pt x="47" y="124"/>
                      <a:pt x="47" y="124"/>
                      <a:pt x="47" y="124"/>
                    </a:cubicBezTo>
                    <a:cubicBezTo>
                      <a:pt x="47" y="124"/>
                      <a:pt x="47" y="123"/>
                      <a:pt x="47" y="123"/>
                    </a:cubicBezTo>
                    <a:cubicBezTo>
                      <a:pt x="47" y="122"/>
                      <a:pt x="47" y="122"/>
                      <a:pt x="47" y="122"/>
                    </a:cubicBezTo>
                    <a:cubicBezTo>
                      <a:pt x="45" y="120"/>
                      <a:pt x="45" y="120"/>
                      <a:pt x="45" y="120"/>
                    </a:cubicBezTo>
                    <a:cubicBezTo>
                      <a:pt x="48" y="118"/>
                      <a:pt x="48" y="118"/>
                      <a:pt x="48" y="118"/>
                    </a:cubicBezTo>
                    <a:cubicBezTo>
                      <a:pt x="48" y="118"/>
                      <a:pt x="48" y="117"/>
                      <a:pt x="48" y="117"/>
                    </a:cubicBezTo>
                    <a:cubicBezTo>
                      <a:pt x="48" y="116"/>
                      <a:pt x="48" y="116"/>
                      <a:pt x="48" y="116"/>
                    </a:cubicBezTo>
                    <a:cubicBezTo>
                      <a:pt x="44" y="114"/>
                      <a:pt x="44" y="114"/>
                      <a:pt x="44" y="114"/>
                    </a:cubicBezTo>
                    <a:cubicBezTo>
                      <a:pt x="47" y="112"/>
                      <a:pt x="47" y="112"/>
                      <a:pt x="47" y="112"/>
                    </a:cubicBezTo>
                    <a:cubicBezTo>
                      <a:pt x="47" y="112"/>
                      <a:pt x="48" y="112"/>
                      <a:pt x="48" y="111"/>
                    </a:cubicBezTo>
                    <a:cubicBezTo>
                      <a:pt x="48" y="111"/>
                      <a:pt x="47" y="110"/>
                      <a:pt x="47" y="110"/>
                    </a:cubicBezTo>
                    <a:cubicBezTo>
                      <a:pt x="45" y="109"/>
                      <a:pt x="45" y="109"/>
                      <a:pt x="45" y="109"/>
                    </a:cubicBezTo>
                    <a:cubicBezTo>
                      <a:pt x="48" y="107"/>
                      <a:pt x="48" y="107"/>
                      <a:pt x="48" y="107"/>
                    </a:cubicBezTo>
                    <a:cubicBezTo>
                      <a:pt x="48" y="107"/>
                      <a:pt x="49" y="106"/>
                      <a:pt x="49" y="106"/>
                    </a:cubicBezTo>
                    <a:cubicBezTo>
                      <a:pt x="49" y="105"/>
                      <a:pt x="49" y="105"/>
                      <a:pt x="48" y="104"/>
                    </a:cubicBezTo>
                    <a:cubicBezTo>
                      <a:pt x="46" y="103"/>
                      <a:pt x="46" y="103"/>
                      <a:pt x="46" y="103"/>
                    </a:cubicBezTo>
                    <a:cubicBezTo>
                      <a:pt x="48" y="102"/>
                      <a:pt x="48" y="102"/>
                      <a:pt x="48" y="102"/>
                    </a:cubicBezTo>
                    <a:cubicBezTo>
                      <a:pt x="48" y="101"/>
                      <a:pt x="49" y="101"/>
                      <a:pt x="49" y="100"/>
                    </a:cubicBezTo>
                    <a:cubicBezTo>
                      <a:pt x="49" y="100"/>
                      <a:pt x="48" y="99"/>
                      <a:pt x="48" y="99"/>
                    </a:cubicBezTo>
                    <a:cubicBezTo>
                      <a:pt x="46" y="98"/>
                      <a:pt x="46" y="98"/>
                      <a:pt x="46" y="98"/>
                    </a:cubicBezTo>
                    <a:cubicBezTo>
                      <a:pt x="49" y="95"/>
                      <a:pt x="49" y="95"/>
                      <a:pt x="49" y="95"/>
                    </a:cubicBezTo>
                    <a:cubicBezTo>
                      <a:pt x="49" y="94"/>
                      <a:pt x="49" y="94"/>
                      <a:pt x="49" y="93"/>
                    </a:cubicBezTo>
                    <a:cubicBezTo>
                      <a:pt x="49" y="93"/>
                      <a:pt x="49" y="93"/>
                      <a:pt x="48" y="92"/>
                    </a:cubicBezTo>
                    <a:cubicBezTo>
                      <a:pt x="44" y="90"/>
                      <a:pt x="44" y="90"/>
                      <a:pt x="44" y="90"/>
                    </a:cubicBezTo>
                    <a:cubicBezTo>
                      <a:pt x="47" y="88"/>
                      <a:pt x="47" y="88"/>
                      <a:pt x="47" y="88"/>
                    </a:cubicBezTo>
                    <a:cubicBezTo>
                      <a:pt x="47" y="88"/>
                      <a:pt x="47" y="88"/>
                      <a:pt x="47" y="87"/>
                    </a:cubicBezTo>
                    <a:cubicBezTo>
                      <a:pt x="47" y="87"/>
                      <a:pt x="47" y="86"/>
                      <a:pt x="47" y="86"/>
                    </a:cubicBezTo>
                    <a:cubicBezTo>
                      <a:pt x="46" y="85"/>
                      <a:pt x="46" y="85"/>
                      <a:pt x="46" y="85"/>
                    </a:cubicBezTo>
                    <a:cubicBezTo>
                      <a:pt x="49" y="83"/>
                      <a:pt x="49" y="83"/>
                      <a:pt x="49" y="83"/>
                    </a:cubicBezTo>
                    <a:cubicBezTo>
                      <a:pt x="49" y="83"/>
                      <a:pt x="49" y="82"/>
                      <a:pt x="49" y="82"/>
                    </a:cubicBezTo>
                    <a:cubicBezTo>
                      <a:pt x="49" y="81"/>
                      <a:pt x="49" y="81"/>
                      <a:pt x="49" y="81"/>
                    </a:cubicBezTo>
                    <a:cubicBezTo>
                      <a:pt x="45" y="78"/>
                      <a:pt x="45" y="78"/>
                      <a:pt x="45" y="78"/>
                    </a:cubicBezTo>
                    <a:cubicBezTo>
                      <a:pt x="47" y="78"/>
                      <a:pt x="47" y="78"/>
                      <a:pt x="47" y="78"/>
                    </a:cubicBezTo>
                    <a:cubicBezTo>
                      <a:pt x="48" y="77"/>
                      <a:pt x="48" y="77"/>
                      <a:pt x="48" y="76"/>
                    </a:cubicBezTo>
                    <a:cubicBezTo>
                      <a:pt x="48" y="76"/>
                      <a:pt x="48" y="75"/>
                      <a:pt x="48" y="75"/>
                    </a:cubicBezTo>
                    <a:cubicBezTo>
                      <a:pt x="45" y="73"/>
                      <a:pt x="45" y="73"/>
                      <a:pt x="45" y="73"/>
                    </a:cubicBezTo>
                    <a:cubicBezTo>
                      <a:pt x="47" y="72"/>
                      <a:pt x="47" y="72"/>
                      <a:pt x="47" y="72"/>
                    </a:cubicBezTo>
                    <a:cubicBezTo>
                      <a:pt x="48" y="72"/>
                      <a:pt x="48" y="72"/>
                      <a:pt x="48" y="71"/>
                    </a:cubicBezTo>
                    <a:cubicBezTo>
                      <a:pt x="48" y="70"/>
                      <a:pt x="48" y="70"/>
                      <a:pt x="48" y="70"/>
                    </a:cubicBezTo>
                    <a:cubicBezTo>
                      <a:pt x="46" y="68"/>
                      <a:pt x="46" y="68"/>
                      <a:pt x="46" y="68"/>
                    </a:cubicBezTo>
                    <a:cubicBezTo>
                      <a:pt x="48" y="67"/>
                      <a:pt x="48" y="67"/>
                      <a:pt x="48" y="67"/>
                    </a:cubicBezTo>
                    <a:cubicBezTo>
                      <a:pt x="48" y="66"/>
                      <a:pt x="48" y="66"/>
                      <a:pt x="48" y="66"/>
                    </a:cubicBezTo>
                    <a:cubicBezTo>
                      <a:pt x="48" y="65"/>
                      <a:pt x="48" y="65"/>
                      <a:pt x="47" y="64"/>
                    </a:cubicBezTo>
                    <a:cubicBezTo>
                      <a:pt x="46" y="63"/>
                      <a:pt x="46" y="63"/>
                      <a:pt x="46" y="63"/>
                    </a:cubicBezTo>
                    <a:cubicBezTo>
                      <a:pt x="48" y="61"/>
                      <a:pt x="48" y="61"/>
                      <a:pt x="48" y="61"/>
                    </a:cubicBezTo>
                    <a:cubicBezTo>
                      <a:pt x="48" y="60"/>
                      <a:pt x="49" y="60"/>
                      <a:pt x="49" y="60"/>
                    </a:cubicBezTo>
                    <a:cubicBezTo>
                      <a:pt x="48" y="59"/>
                      <a:pt x="48" y="59"/>
                      <a:pt x="48" y="58"/>
                    </a:cubicBezTo>
                    <a:cubicBezTo>
                      <a:pt x="45" y="57"/>
                      <a:pt x="45" y="57"/>
                      <a:pt x="45" y="57"/>
                    </a:cubicBezTo>
                    <a:cubicBezTo>
                      <a:pt x="49" y="56"/>
                      <a:pt x="49" y="56"/>
                      <a:pt x="49" y="56"/>
                    </a:cubicBezTo>
                    <a:cubicBezTo>
                      <a:pt x="49" y="56"/>
                      <a:pt x="50" y="56"/>
                      <a:pt x="50" y="55"/>
                    </a:cubicBezTo>
                    <a:cubicBezTo>
                      <a:pt x="50" y="55"/>
                      <a:pt x="50" y="54"/>
                      <a:pt x="49" y="54"/>
                    </a:cubicBezTo>
                    <a:cubicBezTo>
                      <a:pt x="44" y="51"/>
                      <a:pt x="44" y="51"/>
                      <a:pt x="44" y="51"/>
                    </a:cubicBezTo>
                    <a:cubicBezTo>
                      <a:pt x="47" y="48"/>
                      <a:pt x="47" y="48"/>
                      <a:pt x="47" y="48"/>
                    </a:cubicBezTo>
                    <a:cubicBezTo>
                      <a:pt x="47" y="47"/>
                      <a:pt x="48" y="47"/>
                      <a:pt x="48" y="46"/>
                    </a:cubicBezTo>
                    <a:cubicBezTo>
                      <a:pt x="48" y="46"/>
                      <a:pt x="47" y="46"/>
                      <a:pt x="47" y="45"/>
                    </a:cubicBezTo>
                    <a:cubicBezTo>
                      <a:pt x="45" y="44"/>
                      <a:pt x="45" y="44"/>
                      <a:pt x="45" y="44"/>
                    </a:cubicBezTo>
                    <a:cubicBezTo>
                      <a:pt x="47" y="41"/>
                      <a:pt x="47" y="41"/>
                      <a:pt x="47" y="41"/>
                    </a:cubicBezTo>
                    <a:cubicBezTo>
                      <a:pt x="48" y="41"/>
                      <a:pt x="48" y="40"/>
                      <a:pt x="48" y="40"/>
                    </a:cubicBezTo>
                    <a:cubicBezTo>
                      <a:pt x="48" y="39"/>
                      <a:pt x="47" y="39"/>
                      <a:pt x="47" y="39"/>
                    </a:cubicBezTo>
                    <a:cubicBezTo>
                      <a:pt x="46" y="38"/>
                      <a:pt x="46" y="38"/>
                      <a:pt x="46" y="38"/>
                    </a:cubicBezTo>
                    <a:cubicBezTo>
                      <a:pt x="48" y="37"/>
                      <a:pt x="48" y="37"/>
                      <a:pt x="48" y="37"/>
                    </a:cubicBezTo>
                    <a:cubicBezTo>
                      <a:pt x="49" y="36"/>
                      <a:pt x="49" y="36"/>
                      <a:pt x="49" y="35"/>
                    </a:cubicBezTo>
                    <a:cubicBezTo>
                      <a:pt x="49" y="35"/>
                      <a:pt x="49" y="34"/>
                      <a:pt x="48" y="34"/>
                    </a:cubicBezTo>
                    <a:cubicBezTo>
                      <a:pt x="44" y="32"/>
                      <a:pt x="44" y="32"/>
                      <a:pt x="44" y="32"/>
                    </a:cubicBezTo>
                    <a:cubicBezTo>
                      <a:pt x="49" y="30"/>
                      <a:pt x="49" y="30"/>
                      <a:pt x="49" y="30"/>
                    </a:cubicBezTo>
                    <a:cubicBezTo>
                      <a:pt x="49" y="30"/>
                      <a:pt x="49" y="29"/>
                      <a:pt x="49" y="29"/>
                    </a:cubicBezTo>
                    <a:cubicBezTo>
                      <a:pt x="49" y="28"/>
                      <a:pt x="49" y="28"/>
                      <a:pt x="49" y="27"/>
                    </a:cubicBezTo>
                    <a:cubicBezTo>
                      <a:pt x="45" y="25"/>
                      <a:pt x="45" y="25"/>
                      <a:pt x="45" y="25"/>
                    </a:cubicBezTo>
                    <a:cubicBezTo>
                      <a:pt x="48" y="24"/>
                      <a:pt x="48" y="24"/>
                      <a:pt x="48" y="24"/>
                    </a:cubicBezTo>
                    <a:cubicBezTo>
                      <a:pt x="48" y="24"/>
                      <a:pt x="49" y="23"/>
                      <a:pt x="49" y="23"/>
                    </a:cubicBezTo>
                    <a:cubicBezTo>
                      <a:pt x="49" y="22"/>
                      <a:pt x="49" y="22"/>
                      <a:pt x="48" y="21"/>
                    </a:cubicBezTo>
                    <a:cubicBezTo>
                      <a:pt x="43" y="18"/>
                      <a:pt x="43" y="18"/>
                      <a:pt x="43" y="18"/>
                    </a:cubicBezTo>
                    <a:cubicBezTo>
                      <a:pt x="45" y="14"/>
                      <a:pt x="45" y="14"/>
                      <a:pt x="45" y="14"/>
                    </a:cubicBezTo>
                    <a:cubicBezTo>
                      <a:pt x="45" y="14"/>
                      <a:pt x="45" y="14"/>
                      <a:pt x="45" y="14"/>
                    </a:cubicBezTo>
                    <a:cubicBezTo>
                      <a:pt x="46" y="13"/>
                      <a:pt x="46" y="13"/>
                      <a:pt x="46" y="13"/>
                    </a:cubicBezTo>
                    <a:cubicBezTo>
                      <a:pt x="46" y="13"/>
                      <a:pt x="45" y="13"/>
                      <a:pt x="45" y="12"/>
                    </a:cubicBezTo>
                    <a:cubicBezTo>
                      <a:pt x="45" y="12"/>
                      <a:pt x="45" y="12"/>
                      <a:pt x="45" y="12"/>
                    </a:cubicBezTo>
                    <a:cubicBezTo>
                      <a:pt x="44" y="11"/>
                      <a:pt x="42" y="10"/>
                      <a:pt x="40" y="9"/>
                    </a:cubicBezTo>
                    <a:cubicBezTo>
                      <a:pt x="37" y="7"/>
                      <a:pt x="34" y="5"/>
                      <a:pt x="31" y="3"/>
                    </a:cubicBezTo>
                    <a:cubicBezTo>
                      <a:pt x="29" y="3"/>
                      <a:pt x="28" y="2"/>
                      <a:pt x="27" y="1"/>
                    </a:cubicBezTo>
                    <a:cubicBezTo>
                      <a:pt x="27" y="1"/>
                      <a:pt x="26" y="1"/>
                      <a:pt x="26" y="1"/>
                    </a:cubicBezTo>
                    <a:cubicBezTo>
                      <a:pt x="26" y="0"/>
                      <a:pt x="26" y="0"/>
                      <a:pt x="26" y="0"/>
                    </a:cubicBezTo>
                    <a:cubicBezTo>
                      <a:pt x="26" y="1"/>
                      <a:pt x="26" y="1"/>
                      <a:pt x="26" y="1"/>
                    </a:cubicBezTo>
                    <a:cubicBezTo>
                      <a:pt x="26" y="1"/>
                      <a:pt x="26" y="1"/>
                      <a:pt x="26" y="1"/>
                    </a:cubicBezTo>
                    <a:cubicBezTo>
                      <a:pt x="26" y="0"/>
                      <a:pt x="26" y="0"/>
                      <a:pt x="26" y="0"/>
                    </a:cubicBezTo>
                    <a:cubicBezTo>
                      <a:pt x="26" y="1"/>
                      <a:pt x="26" y="1"/>
                      <a:pt x="26" y="1"/>
                    </a:cubicBezTo>
                    <a:cubicBezTo>
                      <a:pt x="26" y="1"/>
                      <a:pt x="26" y="1"/>
                      <a:pt x="26" y="1"/>
                    </a:cubicBezTo>
                    <a:cubicBezTo>
                      <a:pt x="25" y="1"/>
                      <a:pt x="25" y="1"/>
                      <a:pt x="25" y="1"/>
                    </a:cubicBezTo>
                    <a:cubicBezTo>
                      <a:pt x="26" y="1"/>
                      <a:pt x="26" y="1"/>
                      <a:pt x="26" y="1"/>
                    </a:cubicBezTo>
                    <a:cubicBezTo>
                      <a:pt x="26" y="1"/>
                      <a:pt x="26" y="1"/>
                      <a:pt x="26" y="1"/>
                    </a:cubicBezTo>
                    <a:cubicBezTo>
                      <a:pt x="25" y="1"/>
                      <a:pt x="25" y="1"/>
                      <a:pt x="25" y="1"/>
                    </a:cubicBezTo>
                    <a:cubicBezTo>
                      <a:pt x="26" y="1"/>
                      <a:pt x="26" y="1"/>
                      <a:pt x="26" y="1"/>
                    </a:cubicBezTo>
                    <a:cubicBezTo>
                      <a:pt x="25" y="2"/>
                      <a:pt x="25" y="2"/>
                      <a:pt x="25" y="2"/>
                    </a:cubicBezTo>
                    <a:cubicBezTo>
                      <a:pt x="26" y="2"/>
                      <a:pt x="26" y="2"/>
                      <a:pt x="26" y="2"/>
                    </a:cubicBezTo>
                    <a:cubicBezTo>
                      <a:pt x="26" y="1"/>
                      <a:pt x="26" y="1"/>
                      <a:pt x="26" y="1"/>
                    </a:cubicBezTo>
                    <a:cubicBezTo>
                      <a:pt x="25" y="2"/>
                      <a:pt x="25" y="2"/>
                      <a:pt x="25" y="2"/>
                    </a:cubicBezTo>
                    <a:cubicBezTo>
                      <a:pt x="26" y="2"/>
                      <a:pt x="26" y="2"/>
                      <a:pt x="26" y="2"/>
                    </a:cubicBezTo>
                    <a:cubicBezTo>
                      <a:pt x="26" y="1"/>
                      <a:pt x="26" y="0"/>
                      <a:pt x="25" y="0"/>
                    </a:cubicBezTo>
                    <a:cubicBezTo>
                      <a:pt x="24" y="0"/>
                      <a:pt x="24" y="1"/>
                      <a:pt x="24" y="2"/>
                    </a:cubicBezTo>
                    <a:cubicBezTo>
                      <a:pt x="24" y="2"/>
                      <a:pt x="24" y="2"/>
                      <a:pt x="24" y="2"/>
                    </a:cubicBezTo>
                    <a:cubicBezTo>
                      <a:pt x="24" y="3"/>
                      <a:pt x="24" y="3"/>
                      <a:pt x="24" y="3"/>
                    </a:cubicBezTo>
                    <a:cubicBezTo>
                      <a:pt x="24" y="3"/>
                      <a:pt x="25" y="3"/>
                      <a:pt x="26" y="4"/>
                    </a:cubicBezTo>
                    <a:cubicBezTo>
                      <a:pt x="28" y="5"/>
                      <a:pt x="32" y="8"/>
                      <a:pt x="36" y="10"/>
                    </a:cubicBezTo>
                    <a:cubicBezTo>
                      <a:pt x="38" y="11"/>
                      <a:pt x="40" y="12"/>
                      <a:pt x="41" y="13"/>
                    </a:cubicBezTo>
                    <a:cubicBezTo>
                      <a:pt x="42" y="14"/>
                      <a:pt x="42"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3" y="14"/>
                      <a:pt x="43" y="14"/>
                      <a:pt x="43" y="14"/>
                    </a:cubicBezTo>
                    <a:cubicBezTo>
                      <a:pt x="44" y="13"/>
                      <a:pt x="44" y="13"/>
                      <a:pt x="44" y="13"/>
                    </a:cubicBezTo>
                    <a:cubicBezTo>
                      <a:pt x="43" y="13"/>
                      <a:pt x="43" y="13"/>
                      <a:pt x="43" y="13"/>
                    </a:cubicBezTo>
                    <a:cubicBezTo>
                      <a:pt x="43" y="14"/>
                      <a:pt x="43" y="14"/>
                      <a:pt x="43" y="14"/>
                    </a:cubicBezTo>
                    <a:cubicBezTo>
                      <a:pt x="44" y="13"/>
                      <a:pt x="44" y="13"/>
                      <a:pt x="44" y="13"/>
                    </a:cubicBezTo>
                    <a:cubicBezTo>
                      <a:pt x="43" y="13"/>
                      <a:pt x="43" y="13"/>
                      <a:pt x="43" y="13"/>
                    </a:cubicBezTo>
                    <a:cubicBezTo>
                      <a:pt x="44" y="13"/>
                      <a:pt x="44" y="13"/>
                      <a:pt x="44" y="13"/>
                    </a:cubicBezTo>
                    <a:cubicBezTo>
                      <a:pt x="43" y="13"/>
                      <a:pt x="43" y="13"/>
                      <a:pt x="43" y="13"/>
                    </a:cubicBezTo>
                    <a:cubicBezTo>
                      <a:pt x="43" y="13"/>
                      <a:pt x="43" y="13"/>
                      <a:pt x="43" y="13"/>
                    </a:cubicBezTo>
                    <a:cubicBezTo>
                      <a:pt x="44" y="13"/>
                      <a:pt x="44" y="13"/>
                      <a:pt x="44" y="13"/>
                    </a:cubicBezTo>
                    <a:cubicBezTo>
                      <a:pt x="43" y="13"/>
                      <a:pt x="43" y="13"/>
                      <a:pt x="43" y="13"/>
                    </a:cubicBezTo>
                    <a:cubicBezTo>
                      <a:pt x="44" y="14"/>
                      <a:pt x="44" y="14"/>
                      <a:pt x="44" y="14"/>
                    </a:cubicBezTo>
                    <a:cubicBezTo>
                      <a:pt x="43" y="13"/>
                      <a:pt x="43" y="13"/>
                      <a:pt x="43" y="13"/>
                    </a:cubicBezTo>
                    <a:cubicBezTo>
                      <a:pt x="39" y="18"/>
                      <a:pt x="39" y="18"/>
                      <a:pt x="39" y="18"/>
                    </a:cubicBezTo>
                    <a:cubicBezTo>
                      <a:pt x="39" y="18"/>
                      <a:pt x="39" y="18"/>
                      <a:pt x="39" y="19"/>
                    </a:cubicBezTo>
                    <a:cubicBezTo>
                      <a:pt x="39" y="19"/>
                      <a:pt x="40" y="20"/>
                      <a:pt x="40" y="20"/>
                    </a:cubicBezTo>
                    <a:cubicBezTo>
                      <a:pt x="44" y="22"/>
                      <a:pt x="44" y="22"/>
                      <a:pt x="44" y="22"/>
                    </a:cubicBezTo>
                    <a:cubicBezTo>
                      <a:pt x="41" y="23"/>
                      <a:pt x="41" y="23"/>
                      <a:pt x="41" y="23"/>
                    </a:cubicBezTo>
                    <a:cubicBezTo>
                      <a:pt x="41" y="23"/>
                      <a:pt x="40" y="24"/>
                      <a:pt x="40" y="24"/>
                    </a:cubicBezTo>
                    <a:cubicBezTo>
                      <a:pt x="40" y="25"/>
                      <a:pt x="40" y="25"/>
                      <a:pt x="41" y="26"/>
                    </a:cubicBezTo>
                    <a:cubicBezTo>
                      <a:pt x="45" y="28"/>
                      <a:pt x="45" y="28"/>
                      <a:pt x="45" y="28"/>
                    </a:cubicBezTo>
                    <a:cubicBezTo>
                      <a:pt x="41" y="30"/>
                      <a:pt x="41" y="30"/>
                      <a:pt x="41" y="30"/>
                    </a:cubicBezTo>
                    <a:cubicBezTo>
                      <a:pt x="40" y="31"/>
                      <a:pt x="40" y="31"/>
                      <a:pt x="40" y="32"/>
                    </a:cubicBezTo>
                    <a:cubicBezTo>
                      <a:pt x="40" y="32"/>
                      <a:pt x="40" y="33"/>
                      <a:pt x="41" y="33"/>
                    </a:cubicBezTo>
                    <a:cubicBezTo>
                      <a:pt x="45" y="35"/>
                      <a:pt x="45" y="35"/>
                      <a:pt x="45" y="35"/>
                    </a:cubicBezTo>
                    <a:cubicBezTo>
                      <a:pt x="43" y="37"/>
                      <a:pt x="43" y="37"/>
                      <a:pt x="43" y="37"/>
                    </a:cubicBezTo>
                    <a:cubicBezTo>
                      <a:pt x="42" y="37"/>
                      <a:pt x="42" y="38"/>
                      <a:pt x="42" y="38"/>
                    </a:cubicBezTo>
                    <a:cubicBezTo>
                      <a:pt x="42" y="39"/>
                      <a:pt x="42" y="39"/>
                      <a:pt x="43" y="39"/>
                    </a:cubicBezTo>
                    <a:cubicBezTo>
                      <a:pt x="44" y="40"/>
                      <a:pt x="44" y="40"/>
                      <a:pt x="44" y="40"/>
                    </a:cubicBezTo>
                    <a:cubicBezTo>
                      <a:pt x="41" y="43"/>
                      <a:pt x="41" y="43"/>
                      <a:pt x="41" y="43"/>
                    </a:cubicBezTo>
                    <a:cubicBezTo>
                      <a:pt x="41" y="44"/>
                      <a:pt x="41" y="44"/>
                      <a:pt x="41" y="44"/>
                    </a:cubicBezTo>
                    <a:cubicBezTo>
                      <a:pt x="41" y="45"/>
                      <a:pt x="41" y="45"/>
                      <a:pt x="41" y="45"/>
                    </a:cubicBezTo>
                    <a:cubicBezTo>
                      <a:pt x="44" y="47"/>
                      <a:pt x="44" y="47"/>
                      <a:pt x="44" y="47"/>
                    </a:cubicBezTo>
                    <a:cubicBezTo>
                      <a:pt x="41" y="50"/>
                      <a:pt x="41" y="50"/>
                      <a:pt x="41" y="50"/>
                    </a:cubicBezTo>
                    <a:cubicBezTo>
                      <a:pt x="41" y="50"/>
                      <a:pt x="40" y="51"/>
                      <a:pt x="41" y="51"/>
                    </a:cubicBezTo>
                    <a:cubicBezTo>
                      <a:pt x="41" y="52"/>
                      <a:pt x="41" y="52"/>
                      <a:pt x="41" y="52"/>
                    </a:cubicBezTo>
                    <a:cubicBezTo>
                      <a:pt x="44" y="54"/>
                      <a:pt x="44" y="54"/>
                      <a:pt x="44" y="54"/>
                    </a:cubicBezTo>
                    <a:cubicBezTo>
                      <a:pt x="41" y="55"/>
                      <a:pt x="41" y="55"/>
                      <a:pt x="41" y="55"/>
                    </a:cubicBezTo>
                    <a:cubicBezTo>
                      <a:pt x="41" y="55"/>
                      <a:pt x="40" y="55"/>
                      <a:pt x="40" y="56"/>
                    </a:cubicBezTo>
                    <a:cubicBezTo>
                      <a:pt x="40" y="57"/>
                      <a:pt x="40" y="57"/>
                      <a:pt x="41" y="57"/>
                    </a:cubicBezTo>
                    <a:cubicBezTo>
                      <a:pt x="45" y="60"/>
                      <a:pt x="45" y="60"/>
                      <a:pt x="45" y="60"/>
                    </a:cubicBezTo>
                    <a:cubicBezTo>
                      <a:pt x="42" y="63"/>
                      <a:pt x="42" y="63"/>
                      <a:pt x="42" y="63"/>
                    </a:cubicBezTo>
                    <a:cubicBezTo>
                      <a:pt x="42" y="63"/>
                      <a:pt x="42" y="63"/>
                      <a:pt x="42" y="64"/>
                    </a:cubicBezTo>
                    <a:cubicBezTo>
                      <a:pt x="42" y="64"/>
                      <a:pt x="42" y="65"/>
                      <a:pt x="43" y="65"/>
                    </a:cubicBezTo>
                    <a:cubicBezTo>
                      <a:pt x="44" y="66"/>
                      <a:pt x="44" y="66"/>
                      <a:pt x="44" y="66"/>
                    </a:cubicBezTo>
                    <a:cubicBezTo>
                      <a:pt x="42" y="67"/>
                      <a:pt x="42" y="67"/>
                      <a:pt x="42" y="67"/>
                    </a:cubicBezTo>
                    <a:cubicBezTo>
                      <a:pt x="42" y="68"/>
                      <a:pt x="41" y="68"/>
                      <a:pt x="41" y="69"/>
                    </a:cubicBezTo>
                    <a:cubicBezTo>
                      <a:pt x="41" y="69"/>
                      <a:pt x="42" y="69"/>
                      <a:pt x="42" y="70"/>
                    </a:cubicBezTo>
                    <a:cubicBezTo>
                      <a:pt x="43" y="70"/>
                      <a:pt x="43" y="70"/>
                      <a:pt x="43" y="70"/>
                    </a:cubicBezTo>
                    <a:cubicBezTo>
                      <a:pt x="41" y="71"/>
                      <a:pt x="41" y="71"/>
                      <a:pt x="41" y="71"/>
                    </a:cubicBezTo>
                    <a:cubicBezTo>
                      <a:pt x="40" y="72"/>
                      <a:pt x="40" y="72"/>
                      <a:pt x="40" y="73"/>
                    </a:cubicBezTo>
                    <a:cubicBezTo>
                      <a:pt x="40" y="73"/>
                      <a:pt x="40" y="74"/>
                      <a:pt x="41" y="74"/>
                    </a:cubicBezTo>
                    <a:cubicBezTo>
                      <a:pt x="43" y="76"/>
                      <a:pt x="43" y="76"/>
                      <a:pt x="43" y="76"/>
                    </a:cubicBezTo>
                    <a:cubicBezTo>
                      <a:pt x="41" y="76"/>
                      <a:pt x="41" y="76"/>
                      <a:pt x="41" y="76"/>
                    </a:cubicBezTo>
                    <a:cubicBezTo>
                      <a:pt x="40" y="77"/>
                      <a:pt x="40" y="77"/>
                      <a:pt x="40" y="78"/>
                    </a:cubicBezTo>
                    <a:cubicBezTo>
                      <a:pt x="40" y="78"/>
                      <a:pt x="40" y="79"/>
                      <a:pt x="40" y="79"/>
                    </a:cubicBezTo>
                    <a:cubicBezTo>
                      <a:pt x="45" y="82"/>
                      <a:pt x="45" y="82"/>
                      <a:pt x="45" y="82"/>
                    </a:cubicBezTo>
                    <a:cubicBezTo>
                      <a:pt x="42" y="84"/>
                      <a:pt x="42" y="84"/>
                      <a:pt x="42" y="84"/>
                    </a:cubicBezTo>
                    <a:cubicBezTo>
                      <a:pt x="42" y="85"/>
                      <a:pt x="42" y="85"/>
                      <a:pt x="42" y="86"/>
                    </a:cubicBezTo>
                    <a:cubicBezTo>
                      <a:pt x="42" y="86"/>
                      <a:pt x="42" y="87"/>
                      <a:pt x="42" y="87"/>
                    </a:cubicBezTo>
                    <a:cubicBezTo>
                      <a:pt x="43" y="87"/>
                      <a:pt x="43" y="87"/>
                      <a:pt x="43" y="87"/>
                    </a:cubicBezTo>
                    <a:cubicBezTo>
                      <a:pt x="41" y="88"/>
                      <a:pt x="41" y="88"/>
                      <a:pt x="41" y="88"/>
                    </a:cubicBezTo>
                    <a:cubicBezTo>
                      <a:pt x="40" y="89"/>
                      <a:pt x="40" y="89"/>
                      <a:pt x="40" y="90"/>
                    </a:cubicBezTo>
                    <a:cubicBezTo>
                      <a:pt x="40" y="90"/>
                      <a:pt x="40" y="91"/>
                      <a:pt x="41" y="91"/>
                    </a:cubicBezTo>
                    <a:cubicBezTo>
                      <a:pt x="45" y="94"/>
                      <a:pt x="45" y="94"/>
                      <a:pt x="45" y="94"/>
                    </a:cubicBezTo>
                    <a:cubicBezTo>
                      <a:pt x="42" y="97"/>
                      <a:pt x="42" y="97"/>
                      <a:pt x="42" y="97"/>
                    </a:cubicBezTo>
                    <a:cubicBezTo>
                      <a:pt x="42" y="97"/>
                      <a:pt x="42" y="98"/>
                      <a:pt x="42" y="98"/>
                    </a:cubicBezTo>
                    <a:cubicBezTo>
                      <a:pt x="42" y="99"/>
                      <a:pt x="42" y="99"/>
                      <a:pt x="42" y="99"/>
                    </a:cubicBezTo>
                    <a:cubicBezTo>
                      <a:pt x="44" y="101"/>
                      <a:pt x="44" y="101"/>
                      <a:pt x="44" y="101"/>
                    </a:cubicBezTo>
                    <a:cubicBezTo>
                      <a:pt x="43" y="102"/>
                      <a:pt x="43" y="102"/>
                      <a:pt x="43" y="102"/>
                    </a:cubicBezTo>
                    <a:cubicBezTo>
                      <a:pt x="42" y="102"/>
                      <a:pt x="42" y="103"/>
                      <a:pt x="42" y="103"/>
                    </a:cubicBezTo>
                    <a:cubicBezTo>
                      <a:pt x="42" y="104"/>
                      <a:pt x="42" y="104"/>
                      <a:pt x="43" y="104"/>
                    </a:cubicBezTo>
                    <a:cubicBezTo>
                      <a:pt x="44" y="105"/>
                      <a:pt x="44" y="105"/>
                      <a:pt x="44" y="105"/>
                    </a:cubicBezTo>
                    <a:cubicBezTo>
                      <a:pt x="41" y="107"/>
                      <a:pt x="41" y="107"/>
                      <a:pt x="41" y="107"/>
                    </a:cubicBezTo>
                    <a:cubicBezTo>
                      <a:pt x="41" y="107"/>
                      <a:pt x="40" y="108"/>
                      <a:pt x="40" y="108"/>
                    </a:cubicBezTo>
                    <a:cubicBezTo>
                      <a:pt x="40" y="109"/>
                      <a:pt x="41" y="109"/>
                      <a:pt x="41" y="110"/>
                    </a:cubicBezTo>
                    <a:cubicBezTo>
                      <a:pt x="43" y="111"/>
                      <a:pt x="43" y="111"/>
                      <a:pt x="43" y="111"/>
                    </a:cubicBezTo>
                    <a:cubicBezTo>
                      <a:pt x="41" y="112"/>
                      <a:pt x="41" y="112"/>
                      <a:pt x="41" y="112"/>
                    </a:cubicBezTo>
                    <a:cubicBezTo>
                      <a:pt x="40" y="113"/>
                      <a:pt x="40" y="113"/>
                      <a:pt x="40" y="114"/>
                    </a:cubicBezTo>
                    <a:cubicBezTo>
                      <a:pt x="40" y="114"/>
                      <a:pt x="40" y="115"/>
                      <a:pt x="41" y="115"/>
                    </a:cubicBezTo>
                    <a:cubicBezTo>
                      <a:pt x="44" y="117"/>
                      <a:pt x="44" y="117"/>
                      <a:pt x="44" y="117"/>
                    </a:cubicBezTo>
                    <a:cubicBezTo>
                      <a:pt x="41" y="119"/>
                      <a:pt x="41" y="119"/>
                      <a:pt x="41" y="119"/>
                    </a:cubicBezTo>
                    <a:cubicBezTo>
                      <a:pt x="41" y="120"/>
                      <a:pt x="41" y="120"/>
                      <a:pt x="41" y="120"/>
                    </a:cubicBezTo>
                    <a:cubicBezTo>
                      <a:pt x="41" y="121"/>
                      <a:pt x="41" y="121"/>
                      <a:pt x="41" y="122"/>
                    </a:cubicBezTo>
                    <a:cubicBezTo>
                      <a:pt x="43" y="123"/>
                      <a:pt x="43" y="123"/>
                      <a:pt x="43" y="123"/>
                    </a:cubicBezTo>
                    <a:cubicBezTo>
                      <a:pt x="41" y="124"/>
                      <a:pt x="41" y="124"/>
                      <a:pt x="41" y="124"/>
                    </a:cubicBezTo>
                    <a:cubicBezTo>
                      <a:pt x="40" y="124"/>
                      <a:pt x="40" y="125"/>
                      <a:pt x="40" y="125"/>
                    </a:cubicBezTo>
                    <a:cubicBezTo>
                      <a:pt x="40" y="126"/>
                      <a:pt x="40" y="126"/>
                      <a:pt x="41" y="127"/>
                    </a:cubicBezTo>
                    <a:cubicBezTo>
                      <a:pt x="45" y="129"/>
                      <a:pt x="45" y="129"/>
                      <a:pt x="45" y="129"/>
                    </a:cubicBezTo>
                    <a:cubicBezTo>
                      <a:pt x="42" y="132"/>
                      <a:pt x="42" y="132"/>
                      <a:pt x="42" y="132"/>
                    </a:cubicBezTo>
                    <a:cubicBezTo>
                      <a:pt x="42" y="132"/>
                      <a:pt x="41" y="133"/>
                      <a:pt x="41" y="133"/>
                    </a:cubicBezTo>
                    <a:cubicBezTo>
                      <a:pt x="41" y="134"/>
                      <a:pt x="42" y="134"/>
                      <a:pt x="42" y="135"/>
                    </a:cubicBezTo>
                    <a:cubicBezTo>
                      <a:pt x="45" y="136"/>
                      <a:pt x="45" y="136"/>
                      <a:pt x="45" y="136"/>
                    </a:cubicBezTo>
                    <a:cubicBezTo>
                      <a:pt x="41" y="139"/>
                      <a:pt x="41" y="139"/>
                      <a:pt x="41" y="139"/>
                    </a:cubicBezTo>
                    <a:cubicBezTo>
                      <a:pt x="41" y="139"/>
                      <a:pt x="41" y="139"/>
                      <a:pt x="41" y="140"/>
                    </a:cubicBezTo>
                    <a:cubicBezTo>
                      <a:pt x="41" y="140"/>
                      <a:pt x="41" y="141"/>
                      <a:pt x="41" y="141"/>
                    </a:cubicBezTo>
                    <a:cubicBezTo>
                      <a:pt x="45" y="143"/>
                      <a:pt x="45" y="143"/>
                      <a:pt x="45" y="143"/>
                    </a:cubicBezTo>
                    <a:cubicBezTo>
                      <a:pt x="42" y="146"/>
                      <a:pt x="42" y="146"/>
                      <a:pt x="42" y="146"/>
                    </a:cubicBezTo>
                    <a:cubicBezTo>
                      <a:pt x="42" y="146"/>
                      <a:pt x="42" y="147"/>
                      <a:pt x="42" y="147"/>
                    </a:cubicBezTo>
                    <a:cubicBezTo>
                      <a:pt x="42" y="148"/>
                      <a:pt x="42" y="148"/>
                      <a:pt x="43" y="148"/>
                    </a:cubicBezTo>
                    <a:cubicBezTo>
                      <a:pt x="44" y="149"/>
                      <a:pt x="44" y="149"/>
                      <a:pt x="44" y="149"/>
                    </a:cubicBezTo>
                    <a:cubicBezTo>
                      <a:pt x="42" y="152"/>
                      <a:pt x="42" y="152"/>
                      <a:pt x="42" y="152"/>
                    </a:cubicBezTo>
                    <a:cubicBezTo>
                      <a:pt x="42" y="152"/>
                      <a:pt x="42" y="153"/>
                      <a:pt x="42" y="153"/>
                    </a:cubicBezTo>
                    <a:cubicBezTo>
                      <a:pt x="42" y="153"/>
                      <a:pt x="42" y="154"/>
                      <a:pt x="42" y="154"/>
                    </a:cubicBezTo>
                    <a:cubicBezTo>
                      <a:pt x="44" y="155"/>
                      <a:pt x="44" y="155"/>
                      <a:pt x="44" y="155"/>
                    </a:cubicBezTo>
                    <a:cubicBezTo>
                      <a:pt x="42" y="158"/>
                      <a:pt x="42" y="158"/>
                      <a:pt x="42" y="158"/>
                    </a:cubicBezTo>
                    <a:cubicBezTo>
                      <a:pt x="41" y="158"/>
                      <a:pt x="41" y="159"/>
                      <a:pt x="41" y="159"/>
                    </a:cubicBezTo>
                    <a:cubicBezTo>
                      <a:pt x="42" y="160"/>
                      <a:pt x="42" y="160"/>
                      <a:pt x="42" y="160"/>
                    </a:cubicBezTo>
                    <a:cubicBezTo>
                      <a:pt x="44" y="161"/>
                      <a:pt x="44" y="161"/>
                      <a:pt x="44" y="161"/>
                    </a:cubicBezTo>
                    <a:cubicBezTo>
                      <a:pt x="42" y="163"/>
                      <a:pt x="42" y="163"/>
                      <a:pt x="42" y="163"/>
                    </a:cubicBezTo>
                    <a:cubicBezTo>
                      <a:pt x="42" y="163"/>
                      <a:pt x="42" y="164"/>
                      <a:pt x="42" y="164"/>
                    </a:cubicBezTo>
                    <a:cubicBezTo>
                      <a:pt x="42" y="164"/>
                      <a:pt x="42" y="165"/>
                      <a:pt x="43" y="165"/>
                    </a:cubicBezTo>
                    <a:cubicBezTo>
                      <a:pt x="44" y="166"/>
                      <a:pt x="44" y="166"/>
                      <a:pt x="44" y="166"/>
                    </a:cubicBezTo>
                    <a:cubicBezTo>
                      <a:pt x="42" y="169"/>
                      <a:pt x="42" y="169"/>
                      <a:pt x="42" y="169"/>
                    </a:cubicBezTo>
                    <a:cubicBezTo>
                      <a:pt x="42" y="170"/>
                      <a:pt x="42" y="170"/>
                      <a:pt x="43" y="171"/>
                    </a:cubicBezTo>
                    <a:cubicBezTo>
                      <a:pt x="45" y="172"/>
                      <a:pt x="45" y="172"/>
                      <a:pt x="45" y="172"/>
                    </a:cubicBezTo>
                    <a:cubicBezTo>
                      <a:pt x="42" y="175"/>
                      <a:pt x="42" y="175"/>
                      <a:pt x="42" y="175"/>
                    </a:cubicBezTo>
                    <a:cubicBezTo>
                      <a:pt x="41" y="176"/>
                      <a:pt x="41" y="176"/>
                      <a:pt x="41" y="177"/>
                    </a:cubicBezTo>
                    <a:cubicBezTo>
                      <a:pt x="41" y="177"/>
                      <a:pt x="42" y="178"/>
                      <a:pt x="42" y="178"/>
                    </a:cubicBezTo>
                    <a:cubicBezTo>
                      <a:pt x="44" y="179"/>
                      <a:pt x="44" y="179"/>
                      <a:pt x="44" y="179"/>
                    </a:cubicBezTo>
                    <a:cubicBezTo>
                      <a:pt x="42" y="181"/>
                      <a:pt x="42" y="181"/>
                      <a:pt x="42" y="181"/>
                    </a:cubicBezTo>
                    <a:cubicBezTo>
                      <a:pt x="41" y="182"/>
                      <a:pt x="41" y="182"/>
                      <a:pt x="41" y="183"/>
                    </a:cubicBezTo>
                    <a:cubicBezTo>
                      <a:pt x="41" y="183"/>
                      <a:pt x="41" y="184"/>
                      <a:pt x="42" y="184"/>
                    </a:cubicBezTo>
                    <a:cubicBezTo>
                      <a:pt x="44" y="185"/>
                      <a:pt x="44" y="185"/>
                      <a:pt x="44" y="185"/>
                    </a:cubicBezTo>
                    <a:cubicBezTo>
                      <a:pt x="42" y="187"/>
                      <a:pt x="42" y="187"/>
                      <a:pt x="42" y="187"/>
                    </a:cubicBezTo>
                    <a:cubicBezTo>
                      <a:pt x="41" y="188"/>
                      <a:pt x="41" y="188"/>
                      <a:pt x="41" y="188"/>
                    </a:cubicBezTo>
                    <a:cubicBezTo>
                      <a:pt x="41" y="189"/>
                      <a:pt x="42" y="189"/>
                      <a:pt x="42" y="190"/>
                    </a:cubicBezTo>
                    <a:cubicBezTo>
                      <a:pt x="44" y="191"/>
                      <a:pt x="44" y="191"/>
                      <a:pt x="44" y="191"/>
                    </a:cubicBezTo>
                    <a:cubicBezTo>
                      <a:pt x="41" y="193"/>
                      <a:pt x="41" y="193"/>
                      <a:pt x="41" y="193"/>
                    </a:cubicBezTo>
                    <a:cubicBezTo>
                      <a:pt x="41" y="193"/>
                      <a:pt x="41" y="194"/>
                      <a:pt x="41" y="194"/>
                    </a:cubicBezTo>
                    <a:cubicBezTo>
                      <a:pt x="41" y="194"/>
                      <a:pt x="41" y="195"/>
                      <a:pt x="41" y="195"/>
                    </a:cubicBezTo>
                    <a:cubicBezTo>
                      <a:pt x="45" y="198"/>
                      <a:pt x="45" y="198"/>
                      <a:pt x="45" y="198"/>
                    </a:cubicBezTo>
                    <a:cubicBezTo>
                      <a:pt x="41" y="200"/>
                      <a:pt x="41" y="200"/>
                      <a:pt x="41" y="200"/>
                    </a:cubicBezTo>
                    <a:cubicBezTo>
                      <a:pt x="41" y="200"/>
                      <a:pt x="40" y="201"/>
                      <a:pt x="40" y="201"/>
                    </a:cubicBezTo>
                    <a:cubicBezTo>
                      <a:pt x="40" y="202"/>
                      <a:pt x="41" y="202"/>
                      <a:pt x="41" y="203"/>
                    </a:cubicBezTo>
                    <a:cubicBezTo>
                      <a:pt x="43" y="204"/>
                      <a:pt x="43" y="204"/>
                      <a:pt x="43" y="204"/>
                    </a:cubicBezTo>
                    <a:cubicBezTo>
                      <a:pt x="41" y="204"/>
                      <a:pt x="41" y="204"/>
                      <a:pt x="41" y="204"/>
                    </a:cubicBezTo>
                    <a:cubicBezTo>
                      <a:pt x="41" y="204"/>
                      <a:pt x="40" y="205"/>
                      <a:pt x="40" y="205"/>
                    </a:cubicBezTo>
                    <a:cubicBezTo>
                      <a:pt x="40" y="206"/>
                      <a:pt x="40" y="207"/>
                      <a:pt x="40" y="207"/>
                    </a:cubicBezTo>
                    <a:cubicBezTo>
                      <a:pt x="44" y="209"/>
                      <a:pt x="44" y="209"/>
                      <a:pt x="44" y="209"/>
                    </a:cubicBezTo>
                    <a:cubicBezTo>
                      <a:pt x="41" y="210"/>
                      <a:pt x="41" y="210"/>
                      <a:pt x="41" y="210"/>
                    </a:cubicBezTo>
                    <a:cubicBezTo>
                      <a:pt x="41" y="211"/>
                      <a:pt x="40" y="211"/>
                      <a:pt x="40" y="212"/>
                    </a:cubicBezTo>
                    <a:cubicBezTo>
                      <a:pt x="40" y="212"/>
                      <a:pt x="40" y="213"/>
                      <a:pt x="41" y="213"/>
                    </a:cubicBezTo>
                    <a:cubicBezTo>
                      <a:pt x="45" y="216"/>
                      <a:pt x="45" y="216"/>
                      <a:pt x="45" y="216"/>
                    </a:cubicBezTo>
                    <a:cubicBezTo>
                      <a:pt x="42" y="219"/>
                      <a:pt x="42" y="219"/>
                      <a:pt x="42" y="219"/>
                    </a:cubicBezTo>
                    <a:cubicBezTo>
                      <a:pt x="41" y="219"/>
                      <a:pt x="41" y="219"/>
                      <a:pt x="41" y="220"/>
                    </a:cubicBezTo>
                    <a:cubicBezTo>
                      <a:pt x="41" y="220"/>
                      <a:pt x="42" y="221"/>
                      <a:pt x="42" y="221"/>
                    </a:cubicBezTo>
                    <a:cubicBezTo>
                      <a:pt x="44" y="222"/>
                      <a:pt x="44" y="222"/>
                      <a:pt x="44" y="222"/>
                    </a:cubicBezTo>
                    <a:cubicBezTo>
                      <a:pt x="41" y="224"/>
                      <a:pt x="41" y="224"/>
                      <a:pt x="41" y="224"/>
                    </a:cubicBezTo>
                    <a:cubicBezTo>
                      <a:pt x="40" y="224"/>
                      <a:pt x="40" y="225"/>
                      <a:pt x="40" y="225"/>
                    </a:cubicBezTo>
                    <a:cubicBezTo>
                      <a:pt x="40" y="226"/>
                      <a:pt x="40" y="226"/>
                      <a:pt x="41" y="226"/>
                    </a:cubicBezTo>
                    <a:cubicBezTo>
                      <a:pt x="45" y="229"/>
                      <a:pt x="45" y="229"/>
                      <a:pt x="45" y="229"/>
                    </a:cubicBezTo>
                    <a:cubicBezTo>
                      <a:pt x="43" y="229"/>
                      <a:pt x="43" y="229"/>
                      <a:pt x="43" y="229"/>
                    </a:cubicBezTo>
                    <a:cubicBezTo>
                      <a:pt x="42" y="230"/>
                      <a:pt x="42" y="230"/>
                      <a:pt x="42" y="231"/>
                    </a:cubicBezTo>
                    <a:cubicBezTo>
                      <a:pt x="42" y="231"/>
                      <a:pt x="42" y="232"/>
                      <a:pt x="42" y="232"/>
                    </a:cubicBezTo>
                    <a:cubicBezTo>
                      <a:pt x="44" y="233"/>
                      <a:pt x="44" y="233"/>
                      <a:pt x="44" y="233"/>
                    </a:cubicBezTo>
                    <a:cubicBezTo>
                      <a:pt x="41" y="234"/>
                      <a:pt x="41" y="234"/>
                      <a:pt x="41" y="234"/>
                    </a:cubicBezTo>
                    <a:cubicBezTo>
                      <a:pt x="40" y="235"/>
                      <a:pt x="40" y="235"/>
                      <a:pt x="40" y="236"/>
                    </a:cubicBezTo>
                    <a:cubicBezTo>
                      <a:pt x="40" y="236"/>
                      <a:pt x="40" y="237"/>
                      <a:pt x="40" y="237"/>
                    </a:cubicBezTo>
                    <a:cubicBezTo>
                      <a:pt x="44" y="239"/>
                      <a:pt x="44" y="239"/>
                      <a:pt x="44" y="239"/>
                    </a:cubicBezTo>
                    <a:cubicBezTo>
                      <a:pt x="41" y="243"/>
                      <a:pt x="41" y="243"/>
                      <a:pt x="41" y="243"/>
                    </a:cubicBezTo>
                    <a:cubicBezTo>
                      <a:pt x="41" y="243"/>
                      <a:pt x="40" y="244"/>
                      <a:pt x="41" y="244"/>
                    </a:cubicBezTo>
                    <a:cubicBezTo>
                      <a:pt x="41" y="244"/>
                      <a:pt x="41" y="245"/>
                      <a:pt x="41" y="245"/>
                    </a:cubicBezTo>
                    <a:cubicBezTo>
                      <a:pt x="44" y="247"/>
                      <a:pt x="44" y="247"/>
                      <a:pt x="44" y="247"/>
                    </a:cubicBezTo>
                    <a:cubicBezTo>
                      <a:pt x="42" y="249"/>
                      <a:pt x="42" y="249"/>
                      <a:pt x="42" y="249"/>
                    </a:cubicBezTo>
                    <a:cubicBezTo>
                      <a:pt x="42" y="249"/>
                      <a:pt x="42" y="250"/>
                      <a:pt x="42" y="250"/>
                    </a:cubicBezTo>
                    <a:cubicBezTo>
                      <a:pt x="42" y="251"/>
                      <a:pt x="42" y="251"/>
                      <a:pt x="43" y="251"/>
                    </a:cubicBezTo>
                    <a:cubicBezTo>
                      <a:pt x="44" y="252"/>
                      <a:pt x="44" y="252"/>
                      <a:pt x="44" y="252"/>
                    </a:cubicBezTo>
                    <a:cubicBezTo>
                      <a:pt x="41" y="253"/>
                      <a:pt x="41" y="253"/>
                      <a:pt x="41" y="253"/>
                    </a:cubicBezTo>
                    <a:cubicBezTo>
                      <a:pt x="40" y="253"/>
                      <a:pt x="40" y="253"/>
                      <a:pt x="40" y="254"/>
                    </a:cubicBezTo>
                    <a:cubicBezTo>
                      <a:pt x="40" y="254"/>
                      <a:pt x="40" y="255"/>
                      <a:pt x="41" y="255"/>
                    </a:cubicBezTo>
                    <a:cubicBezTo>
                      <a:pt x="44" y="258"/>
                      <a:pt x="44" y="258"/>
                      <a:pt x="44" y="258"/>
                    </a:cubicBezTo>
                    <a:cubicBezTo>
                      <a:pt x="42" y="260"/>
                      <a:pt x="42" y="260"/>
                      <a:pt x="42" y="260"/>
                    </a:cubicBezTo>
                    <a:cubicBezTo>
                      <a:pt x="41" y="261"/>
                      <a:pt x="41" y="261"/>
                      <a:pt x="41" y="262"/>
                    </a:cubicBezTo>
                    <a:cubicBezTo>
                      <a:pt x="41" y="262"/>
                      <a:pt x="42" y="262"/>
                      <a:pt x="42" y="263"/>
                    </a:cubicBezTo>
                    <a:cubicBezTo>
                      <a:pt x="45" y="264"/>
                      <a:pt x="45" y="264"/>
                      <a:pt x="45" y="264"/>
                    </a:cubicBezTo>
                    <a:cubicBezTo>
                      <a:pt x="41" y="266"/>
                      <a:pt x="41" y="266"/>
                      <a:pt x="41" y="266"/>
                    </a:cubicBezTo>
                    <a:cubicBezTo>
                      <a:pt x="41" y="266"/>
                      <a:pt x="41" y="267"/>
                      <a:pt x="41" y="267"/>
                    </a:cubicBezTo>
                    <a:cubicBezTo>
                      <a:pt x="41" y="268"/>
                      <a:pt x="41" y="268"/>
                      <a:pt x="41" y="269"/>
                    </a:cubicBezTo>
                    <a:cubicBezTo>
                      <a:pt x="44" y="270"/>
                      <a:pt x="44" y="270"/>
                      <a:pt x="44" y="270"/>
                    </a:cubicBezTo>
                    <a:cubicBezTo>
                      <a:pt x="42" y="275"/>
                      <a:pt x="42" y="275"/>
                      <a:pt x="42" y="275"/>
                    </a:cubicBezTo>
                    <a:cubicBezTo>
                      <a:pt x="42" y="276"/>
                      <a:pt x="42" y="276"/>
                      <a:pt x="43" y="277"/>
                    </a:cubicBezTo>
                    <a:cubicBezTo>
                      <a:pt x="44" y="278"/>
                      <a:pt x="44" y="278"/>
                      <a:pt x="44" y="278"/>
                    </a:cubicBezTo>
                    <a:cubicBezTo>
                      <a:pt x="41" y="280"/>
                      <a:pt x="41" y="280"/>
                      <a:pt x="41" y="280"/>
                    </a:cubicBezTo>
                    <a:cubicBezTo>
                      <a:pt x="41" y="280"/>
                      <a:pt x="40" y="281"/>
                      <a:pt x="41" y="281"/>
                    </a:cubicBezTo>
                    <a:cubicBezTo>
                      <a:pt x="41" y="282"/>
                      <a:pt x="41" y="282"/>
                      <a:pt x="41" y="282"/>
                    </a:cubicBezTo>
                    <a:cubicBezTo>
                      <a:pt x="45" y="285"/>
                      <a:pt x="45" y="285"/>
                      <a:pt x="45" y="285"/>
                    </a:cubicBezTo>
                    <a:cubicBezTo>
                      <a:pt x="41" y="287"/>
                      <a:pt x="41" y="287"/>
                      <a:pt x="41" y="287"/>
                    </a:cubicBezTo>
                    <a:cubicBezTo>
                      <a:pt x="41" y="288"/>
                      <a:pt x="40" y="288"/>
                      <a:pt x="40" y="289"/>
                    </a:cubicBezTo>
                    <a:cubicBezTo>
                      <a:pt x="40" y="289"/>
                      <a:pt x="41" y="290"/>
                      <a:pt x="41" y="290"/>
                    </a:cubicBezTo>
                    <a:cubicBezTo>
                      <a:pt x="44" y="292"/>
                      <a:pt x="44" y="292"/>
                      <a:pt x="44" y="292"/>
                    </a:cubicBezTo>
                    <a:cubicBezTo>
                      <a:pt x="42" y="296"/>
                      <a:pt x="42" y="296"/>
                      <a:pt x="42" y="296"/>
                    </a:cubicBezTo>
                    <a:cubicBezTo>
                      <a:pt x="41" y="297"/>
                      <a:pt x="41" y="298"/>
                      <a:pt x="42" y="298"/>
                    </a:cubicBezTo>
                    <a:cubicBezTo>
                      <a:pt x="45" y="300"/>
                      <a:pt x="45" y="300"/>
                      <a:pt x="45" y="300"/>
                    </a:cubicBezTo>
                    <a:cubicBezTo>
                      <a:pt x="42" y="302"/>
                      <a:pt x="42" y="302"/>
                      <a:pt x="42" y="302"/>
                    </a:cubicBezTo>
                    <a:cubicBezTo>
                      <a:pt x="41" y="302"/>
                      <a:pt x="41" y="302"/>
                      <a:pt x="41" y="303"/>
                    </a:cubicBezTo>
                    <a:cubicBezTo>
                      <a:pt x="41" y="303"/>
                      <a:pt x="41" y="304"/>
                      <a:pt x="42" y="304"/>
                    </a:cubicBezTo>
                    <a:cubicBezTo>
                      <a:pt x="45" y="306"/>
                      <a:pt x="45" y="306"/>
                      <a:pt x="45" y="306"/>
                    </a:cubicBezTo>
                    <a:cubicBezTo>
                      <a:pt x="41" y="307"/>
                      <a:pt x="41" y="307"/>
                      <a:pt x="41" y="307"/>
                    </a:cubicBezTo>
                    <a:cubicBezTo>
                      <a:pt x="41" y="307"/>
                      <a:pt x="40" y="308"/>
                      <a:pt x="40" y="308"/>
                    </a:cubicBezTo>
                    <a:cubicBezTo>
                      <a:pt x="40" y="309"/>
                      <a:pt x="40" y="309"/>
                      <a:pt x="41" y="310"/>
                    </a:cubicBezTo>
                    <a:cubicBezTo>
                      <a:pt x="44" y="312"/>
                      <a:pt x="44" y="312"/>
                      <a:pt x="44" y="312"/>
                    </a:cubicBezTo>
                    <a:cubicBezTo>
                      <a:pt x="41" y="314"/>
                      <a:pt x="41" y="314"/>
                      <a:pt x="41" y="314"/>
                    </a:cubicBezTo>
                    <a:cubicBezTo>
                      <a:pt x="41" y="314"/>
                      <a:pt x="40" y="315"/>
                      <a:pt x="40" y="315"/>
                    </a:cubicBezTo>
                    <a:cubicBezTo>
                      <a:pt x="40" y="316"/>
                      <a:pt x="40" y="316"/>
                      <a:pt x="41" y="316"/>
                    </a:cubicBezTo>
                    <a:cubicBezTo>
                      <a:pt x="44" y="318"/>
                      <a:pt x="44" y="318"/>
                      <a:pt x="44" y="318"/>
                    </a:cubicBezTo>
                    <a:cubicBezTo>
                      <a:pt x="42" y="320"/>
                      <a:pt x="42" y="320"/>
                      <a:pt x="42" y="320"/>
                    </a:cubicBezTo>
                    <a:cubicBezTo>
                      <a:pt x="42" y="320"/>
                      <a:pt x="42" y="320"/>
                      <a:pt x="42" y="321"/>
                    </a:cubicBezTo>
                    <a:cubicBezTo>
                      <a:pt x="42" y="321"/>
                      <a:pt x="42" y="322"/>
                      <a:pt x="42" y="322"/>
                    </a:cubicBezTo>
                    <a:cubicBezTo>
                      <a:pt x="44" y="323"/>
                      <a:pt x="44" y="323"/>
                      <a:pt x="44" y="323"/>
                    </a:cubicBezTo>
                    <a:cubicBezTo>
                      <a:pt x="42" y="326"/>
                      <a:pt x="42" y="326"/>
                      <a:pt x="42" y="326"/>
                    </a:cubicBezTo>
                    <a:cubicBezTo>
                      <a:pt x="42" y="326"/>
                      <a:pt x="42" y="327"/>
                      <a:pt x="42" y="327"/>
                    </a:cubicBezTo>
                    <a:cubicBezTo>
                      <a:pt x="42" y="328"/>
                      <a:pt x="42" y="328"/>
                      <a:pt x="42" y="328"/>
                    </a:cubicBezTo>
                    <a:cubicBezTo>
                      <a:pt x="45" y="330"/>
                      <a:pt x="45" y="330"/>
                      <a:pt x="45" y="330"/>
                    </a:cubicBezTo>
                    <a:cubicBezTo>
                      <a:pt x="41" y="332"/>
                      <a:pt x="41" y="332"/>
                      <a:pt x="41" y="332"/>
                    </a:cubicBezTo>
                    <a:cubicBezTo>
                      <a:pt x="40" y="332"/>
                      <a:pt x="40" y="333"/>
                      <a:pt x="40" y="333"/>
                    </a:cubicBezTo>
                    <a:cubicBezTo>
                      <a:pt x="40" y="334"/>
                      <a:pt x="40" y="334"/>
                      <a:pt x="41" y="334"/>
                    </a:cubicBezTo>
                    <a:cubicBezTo>
                      <a:pt x="45" y="337"/>
                      <a:pt x="45" y="337"/>
                      <a:pt x="45" y="337"/>
                    </a:cubicBezTo>
                    <a:cubicBezTo>
                      <a:pt x="42" y="340"/>
                      <a:pt x="42" y="340"/>
                      <a:pt x="42" y="340"/>
                    </a:cubicBezTo>
                    <a:cubicBezTo>
                      <a:pt x="42" y="341"/>
                      <a:pt x="41" y="341"/>
                      <a:pt x="42" y="342"/>
                    </a:cubicBezTo>
                    <a:cubicBezTo>
                      <a:pt x="42" y="342"/>
                      <a:pt x="42" y="342"/>
                      <a:pt x="42" y="343"/>
                    </a:cubicBezTo>
                    <a:cubicBezTo>
                      <a:pt x="45" y="344"/>
                      <a:pt x="45" y="344"/>
                      <a:pt x="45" y="344"/>
                    </a:cubicBezTo>
                    <a:cubicBezTo>
                      <a:pt x="43" y="345"/>
                      <a:pt x="43" y="345"/>
                      <a:pt x="43" y="345"/>
                    </a:cubicBezTo>
                    <a:cubicBezTo>
                      <a:pt x="42" y="346"/>
                      <a:pt x="42" y="346"/>
                      <a:pt x="42" y="347"/>
                    </a:cubicBezTo>
                    <a:cubicBezTo>
                      <a:pt x="42" y="347"/>
                      <a:pt x="42" y="348"/>
                      <a:pt x="43" y="348"/>
                    </a:cubicBezTo>
                    <a:cubicBezTo>
                      <a:pt x="43" y="348"/>
                      <a:pt x="43" y="348"/>
                      <a:pt x="43" y="348"/>
                    </a:cubicBezTo>
                    <a:cubicBezTo>
                      <a:pt x="41" y="349"/>
                      <a:pt x="41" y="349"/>
                      <a:pt x="41" y="349"/>
                    </a:cubicBezTo>
                    <a:cubicBezTo>
                      <a:pt x="40" y="349"/>
                      <a:pt x="40" y="350"/>
                      <a:pt x="40" y="351"/>
                    </a:cubicBezTo>
                    <a:cubicBezTo>
                      <a:pt x="40" y="351"/>
                      <a:pt x="40" y="352"/>
                      <a:pt x="40" y="352"/>
                    </a:cubicBezTo>
                    <a:cubicBezTo>
                      <a:pt x="44" y="354"/>
                      <a:pt x="44" y="354"/>
                      <a:pt x="44" y="354"/>
                    </a:cubicBezTo>
                    <a:cubicBezTo>
                      <a:pt x="41" y="356"/>
                      <a:pt x="41" y="356"/>
                      <a:pt x="41" y="356"/>
                    </a:cubicBezTo>
                    <a:cubicBezTo>
                      <a:pt x="41" y="357"/>
                      <a:pt x="41" y="357"/>
                      <a:pt x="41" y="358"/>
                    </a:cubicBezTo>
                    <a:cubicBezTo>
                      <a:pt x="41" y="358"/>
                      <a:pt x="41" y="359"/>
                      <a:pt x="42" y="359"/>
                    </a:cubicBezTo>
                    <a:cubicBezTo>
                      <a:pt x="43" y="360"/>
                      <a:pt x="43" y="360"/>
                      <a:pt x="43" y="360"/>
                    </a:cubicBezTo>
                    <a:cubicBezTo>
                      <a:pt x="41" y="361"/>
                      <a:pt x="41" y="361"/>
                      <a:pt x="41" y="361"/>
                    </a:cubicBezTo>
                    <a:cubicBezTo>
                      <a:pt x="40" y="362"/>
                      <a:pt x="40" y="362"/>
                      <a:pt x="40" y="363"/>
                    </a:cubicBezTo>
                    <a:cubicBezTo>
                      <a:pt x="40" y="363"/>
                      <a:pt x="40" y="364"/>
                      <a:pt x="41" y="364"/>
                    </a:cubicBezTo>
                    <a:cubicBezTo>
                      <a:pt x="44" y="366"/>
                      <a:pt x="44" y="366"/>
                      <a:pt x="44" y="366"/>
                    </a:cubicBezTo>
                    <a:cubicBezTo>
                      <a:pt x="42" y="367"/>
                      <a:pt x="42" y="367"/>
                      <a:pt x="42" y="367"/>
                    </a:cubicBezTo>
                    <a:cubicBezTo>
                      <a:pt x="41" y="368"/>
                      <a:pt x="41" y="368"/>
                      <a:pt x="41" y="369"/>
                    </a:cubicBezTo>
                    <a:cubicBezTo>
                      <a:pt x="41" y="369"/>
                      <a:pt x="41" y="370"/>
                      <a:pt x="42" y="370"/>
                    </a:cubicBezTo>
                    <a:cubicBezTo>
                      <a:pt x="44" y="371"/>
                      <a:pt x="44" y="371"/>
                      <a:pt x="44" y="371"/>
                    </a:cubicBezTo>
                    <a:cubicBezTo>
                      <a:pt x="42" y="373"/>
                      <a:pt x="42" y="373"/>
                      <a:pt x="42" y="373"/>
                    </a:cubicBezTo>
                    <a:cubicBezTo>
                      <a:pt x="42" y="373"/>
                      <a:pt x="41" y="374"/>
                      <a:pt x="41" y="374"/>
                    </a:cubicBezTo>
                    <a:cubicBezTo>
                      <a:pt x="41" y="375"/>
                      <a:pt x="42" y="375"/>
                      <a:pt x="42" y="375"/>
                    </a:cubicBezTo>
                    <a:cubicBezTo>
                      <a:pt x="44" y="376"/>
                      <a:pt x="44" y="376"/>
                      <a:pt x="44" y="376"/>
                    </a:cubicBezTo>
                    <a:cubicBezTo>
                      <a:pt x="41" y="377"/>
                      <a:pt x="41" y="377"/>
                      <a:pt x="41" y="377"/>
                    </a:cubicBezTo>
                    <a:cubicBezTo>
                      <a:pt x="40" y="377"/>
                      <a:pt x="40" y="378"/>
                      <a:pt x="40" y="378"/>
                    </a:cubicBezTo>
                    <a:cubicBezTo>
                      <a:pt x="40" y="379"/>
                      <a:pt x="40" y="380"/>
                      <a:pt x="41" y="380"/>
                    </a:cubicBezTo>
                    <a:cubicBezTo>
                      <a:pt x="44" y="382"/>
                      <a:pt x="44" y="382"/>
                      <a:pt x="44" y="382"/>
                    </a:cubicBezTo>
                    <a:cubicBezTo>
                      <a:pt x="42" y="384"/>
                      <a:pt x="42" y="384"/>
                      <a:pt x="42" y="384"/>
                    </a:cubicBezTo>
                    <a:cubicBezTo>
                      <a:pt x="42" y="384"/>
                      <a:pt x="41" y="385"/>
                      <a:pt x="41" y="385"/>
                    </a:cubicBezTo>
                    <a:cubicBezTo>
                      <a:pt x="41" y="386"/>
                      <a:pt x="42" y="386"/>
                      <a:pt x="42" y="386"/>
                    </a:cubicBezTo>
                    <a:cubicBezTo>
                      <a:pt x="45" y="388"/>
                      <a:pt x="45" y="388"/>
                      <a:pt x="45" y="388"/>
                    </a:cubicBezTo>
                    <a:cubicBezTo>
                      <a:pt x="43" y="389"/>
                      <a:pt x="43" y="389"/>
                      <a:pt x="43" y="389"/>
                    </a:cubicBezTo>
                    <a:cubicBezTo>
                      <a:pt x="42" y="389"/>
                      <a:pt x="42" y="389"/>
                      <a:pt x="42" y="390"/>
                    </a:cubicBezTo>
                    <a:cubicBezTo>
                      <a:pt x="42" y="391"/>
                      <a:pt x="42" y="391"/>
                      <a:pt x="43" y="391"/>
                    </a:cubicBezTo>
                    <a:cubicBezTo>
                      <a:pt x="44" y="392"/>
                      <a:pt x="44" y="392"/>
                      <a:pt x="44" y="392"/>
                    </a:cubicBezTo>
                    <a:cubicBezTo>
                      <a:pt x="42" y="395"/>
                      <a:pt x="42" y="395"/>
                      <a:pt x="42" y="395"/>
                    </a:cubicBezTo>
                    <a:cubicBezTo>
                      <a:pt x="42" y="395"/>
                      <a:pt x="42" y="396"/>
                      <a:pt x="42" y="396"/>
                    </a:cubicBezTo>
                    <a:cubicBezTo>
                      <a:pt x="42" y="396"/>
                      <a:pt x="42" y="397"/>
                      <a:pt x="42" y="397"/>
                    </a:cubicBezTo>
                    <a:cubicBezTo>
                      <a:pt x="44" y="398"/>
                      <a:pt x="44" y="398"/>
                      <a:pt x="44" y="398"/>
                    </a:cubicBezTo>
                    <a:cubicBezTo>
                      <a:pt x="41" y="399"/>
                      <a:pt x="41" y="399"/>
                      <a:pt x="41" y="399"/>
                    </a:cubicBezTo>
                    <a:cubicBezTo>
                      <a:pt x="41" y="399"/>
                      <a:pt x="41" y="400"/>
                      <a:pt x="41" y="400"/>
                    </a:cubicBezTo>
                    <a:cubicBezTo>
                      <a:pt x="41" y="401"/>
                      <a:pt x="41" y="401"/>
                      <a:pt x="41" y="402"/>
                    </a:cubicBezTo>
                    <a:cubicBezTo>
                      <a:pt x="44" y="404"/>
                      <a:pt x="44" y="404"/>
                      <a:pt x="44" y="404"/>
                    </a:cubicBezTo>
                    <a:cubicBezTo>
                      <a:pt x="42" y="406"/>
                      <a:pt x="42" y="406"/>
                      <a:pt x="42" y="406"/>
                    </a:cubicBezTo>
                    <a:cubicBezTo>
                      <a:pt x="41" y="406"/>
                      <a:pt x="41" y="407"/>
                      <a:pt x="41" y="407"/>
                    </a:cubicBezTo>
                    <a:cubicBezTo>
                      <a:pt x="41" y="408"/>
                      <a:pt x="42" y="408"/>
                      <a:pt x="42" y="408"/>
                    </a:cubicBezTo>
                    <a:cubicBezTo>
                      <a:pt x="43" y="409"/>
                      <a:pt x="43" y="409"/>
                      <a:pt x="43" y="409"/>
                    </a:cubicBezTo>
                    <a:cubicBezTo>
                      <a:pt x="42" y="410"/>
                      <a:pt x="42" y="410"/>
                      <a:pt x="42" y="410"/>
                    </a:cubicBezTo>
                    <a:cubicBezTo>
                      <a:pt x="41" y="411"/>
                      <a:pt x="41" y="411"/>
                      <a:pt x="41" y="412"/>
                    </a:cubicBezTo>
                    <a:cubicBezTo>
                      <a:pt x="41" y="412"/>
                      <a:pt x="41" y="413"/>
                      <a:pt x="42" y="413"/>
                    </a:cubicBezTo>
                    <a:cubicBezTo>
                      <a:pt x="44" y="415"/>
                      <a:pt x="44" y="415"/>
                      <a:pt x="44" y="415"/>
                    </a:cubicBezTo>
                    <a:cubicBezTo>
                      <a:pt x="42" y="417"/>
                      <a:pt x="42" y="417"/>
                      <a:pt x="42" y="417"/>
                    </a:cubicBezTo>
                    <a:cubicBezTo>
                      <a:pt x="41" y="417"/>
                      <a:pt x="41" y="418"/>
                      <a:pt x="41" y="418"/>
                    </a:cubicBezTo>
                    <a:cubicBezTo>
                      <a:pt x="41" y="419"/>
                      <a:pt x="41" y="419"/>
                      <a:pt x="42" y="419"/>
                    </a:cubicBezTo>
                    <a:cubicBezTo>
                      <a:pt x="45" y="421"/>
                      <a:pt x="45" y="421"/>
                      <a:pt x="45" y="421"/>
                    </a:cubicBezTo>
                    <a:cubicBezTo>
                      <a:pt x="41" y="422"/>
                      <a:pt x="41" y="422"/>
                      <a:pt x="41" y="422"/>
                    </a:cubicBezTo>
                    <a:cubicBezTo>
                      <a:pt x="41" y="423"/>
                      <a:pt x="40" y="423"/>
                      <a:pt x="40" y="424"/>
                    </a:cubicBezTo>
                    <a:cubicBezTo>
                      <a:pt x="40" y="424"/>
                      <a:pt x="40" y="425"/>
                      <a:pt x="41" y="425"/>
                    </a:cubicBezTo>
                    <a:cubicBezTo>
                      <a:pt x="45" y="428"/>
                      <a:pt x="45" y="428"/>
                      <a:pt x="45" y="428"/>
                    </a:cubicBezTo>
                    <a:cubicBezTo>
                      <a:pt x="41" y="431"/>
                      <a:pt x="41" y="431"/>
                      <a:pt x="41" y="431"/>
                    </a:cubicBezTo>
                    <a:cubicBezTo>
                      <a:pt x="41" y="431"/>
                      <a:pt x="41" y="431"/>
                      <a:pt x="41" y="432"/>
                    </a:cubicBezTo>
                    <a:cubicBezTo>
                      <a:pt x="41" y="432"/>
                      <a:pt x="41" y="433"/>
                      <a:pt x="42" y="433"/>
                    </a:cubicBezTo>
                    <a:cubicBezTo>
                      <a:pt x="45" y="435"/>
                      <a:pt x="45" y="435"/>
                      <a:pt x="45" y="435"/>
                    </a:cubicBezTo>
                    <a:cubicBezTo>
                      <a:pt x="42" y="436"/>
                      <a:pt x="42" y="436"/>
                      <a:pt x="42" y="436"/>
                    </a:cubicBezTo>
                    <a:cubicBezTo>
                      <a:pt x="42" y="436"/>
                      <a:pt x="41" y="436"/>
                      <a:pt x="41" y="437"/>
                    </a:cubicBezTo>
                    <a:cubicBezTo>
                      <a:pt x="41" y="438"/>
                      <a:pt x="42" y="438"/>
                      <a:pt x="42" y="438"/>
                    </a:cubicBezTo>
                    <a:cubicBezTo>
                      <a:pt x="45" y="440"/>
                      <a:pt x="45" y="440"/>
                      <a:pt x="45" y="440"/>
                    </a:cubicBezTo>
                    <a:cubicBezTo>
                      <a:pt x="42" y="442"/>
                      <a:pt x="42" y="442"/>
                      <a:pt x="42" y="442"/>
                    </a:cubicBezTo>
                    <a:cubicBezTo>
                      <a:pt x="42" y="443"/>
                      <a:pt x="42" y="443"/>
                      <a:pt x="42" y="444"/>
                    </a:cubicBezTo>
                    <a:cubicBezTo>
                      <a:pt x="42" y="444"/>
                      <a:pt x="42" y="444"/>
                      <a:pt x="43" y="445"/>
                    </a:cubicBezTo>
                    <a:cubicBezTo>
                      <a:pt x="45" y="446"/>
                      <a:pt x="45" y="446"/>
                      <a:pt x="45" y="446"/>
                    </a:cubicBezTo>
                    <a:cubicBezTo>
                      <a:pt x="42" y="448"/>
                      <a:pt x="42" y="448"/>
                      <a:pt x="42" y="448"/>
                    </a:cubicBezTo>
                    <a:cubicBezTo>
                      <a:pt x="42" y="448"/>
                      <a:pt x="42" y="449"/>
                      <a:pt x="42" y="449"/>
                    </a:cubicBezTo>
                    <a:cubicBezTo>
                      <a:pt x="42" y="450"/>
                      <a:pt x="42" y="450"/>
                      <a:pt x="42" y="450"/>
                    </a:cubicBezTo>
                    <a:cubicBezTo>
                      <a:pt x="45" y="452"/>
                      <a:pt x="45" y="452"/>
                      <a:pt x="45" y="452"/>
                    </a:cubicBezTo>
                    <a:cubicBezTo>
                      <a:pt x="41" y="454"/>
                      <a:pt x="41" y="454"/>
                      <a:pt x="41" y="454"/>
                    </a:cubicBezTo>
                    <a:cubicBezTo>
                      <a:pt x="40" y="454"/>
                      <a:pt x="40" y="455"/>
                      <a:pt x="40" y="455"/>
                    </a:cubicBezTo>
                    <a:cubicBezTo>
                      <a:pt x="40" y="456"/>
                      <a:pt x="40" y="456"/>
                      <a:pt x="41" y="457"/>
                    </a:cubicBezTo>
                    <a:cubicBezTo>
                      <a:pt x="44" y="459"/>
                      <a:pt x="44" y="459"/>
                      <a:pt x="44" y="459"/>
                    </a:cubicBezTo>
                    <a:cubicBezTo>
                      <a:pt x="41" y="462"/>
                      <a:pt x="41" y="462"/>
                      <a:pt x="41" y="462"/>
                    </a:cubicBezTo>
                    <a:cubicBezTo>
                      <a:pt x="41" y="463"/>
                      <a:pt x="41" y="463"/>
                      <a:pt x="41" y="463"/>
                    </a:cubicBezTo>
                    <a:cubicBezTo>
                      <a:pt x="41" y="464"/>
                      <a:pt x="41" y="464"/>
                      <a:pt x="42" y="465"/>
                    </a:cubicBezTo>
                    <a:cubicBezTo>
                      <a:pt x="44" y="466"/>
                      <a:pt x="44" y="466"/>
                      <a:pt x="44" y="466"/>
                    </a:cubicBezTo>
                    <a:cubicBezTo>
                      <a:pt x="42" y="469"/>
                      <a:pt x="42" y="469"/>
                      <a:pt x="42" y="469"/>
                    </a:cubicBezTo>
                    <a:cubicBezTo>
                      <a:pt x="42" y="469"/>
                      <a:pt x="42" y="469"/>
                      <a:pt x="42" y="470"/>
                    </a:cubicBezTo>
                    <a:cubicBezTo>
                      <a:pt x="42" y="470"/>
                      <a:pt x="42" y="471"/>
                      <a:pt x="43" y="471"/>
                    </a:cubicBezTo>
                    <a:cubicBezTo>
                      <a:pt x="44" y="472"/>
                      <a:pt x="44" y="472"/>
                      <a:pt x="44" y="472"/>
                    </a:cubicBezTo>
                    <a:cubicBezTo>
                      <a:pt x="41" y="475"/>
                      <a:pt x="41" y="475"/>
                      <a:pt x="41" y="475"/>
                    </a:cubicBezTo>
                    <a:cubicBezTo>
                      <a:pt x="41" y="476"/>
                      <a:pt x="41" y="476"/>
                      <a:pt x="41" y="477"/>
                    </a:cubicBezTo>
                    <a:cubicBezTo>
                      <a:pt x="41" y="477"/>
                      <a:pt x="41" y="477"/>
                      <a:pt x="41" y="478"/>
                    </a:cubicBezTo>
                    <a:cubicBezTo>
                      <a:pt x="44" y="479"/>
                      <a:pt x="44" y="479"/>
                      <a:pt x="44" y="479"/>
                    </a:cubicBezTo>
                    <a:cubicBezTo>
                      <a:pt x="41" y="481"/>
                      <a:pt x="41" y="481"/>
                      <a:pt x="41" y="481"/>
                    </a:cubicBezTo>
                    <a:cubicBezTo>
                      <a:pt x="41" y="482"/>
                      <a:pt x="40" y="482"/>
                      <a:pt x="40" y="483"/>
                    </a:cubicBezTo>
                    <a:cubicBezTo>
                      <a:pt x="40" y="483"/>
                      <a:pt x="41" y="484"/>
                      <a:pt x="41" y="484"/>
                    </a:cubicBezTo>
                    <a:cubicBezTo>
                      <a:pt x="44" y="486"/>
                      <a:pt x="44" y="486"/>
                      <a:pt x="44" y="486"/>
                    </a:cubicBezTo>
                    <a:cubicBezTo>
                      <a:pt x="42" y="490"/>
                      <a:pt x="42" y="490"/>
                      <a:pt x="42" y="490"/>
                    </a:cubicBezTo>
                    <a:cubicBezTo>
                      <a:pt x="42" y="491"/>
                      <a:pt x="42" y="492"/>
                      <a:pt x="43" y="492"/>
                    </a:cubicBezTo>
                    <a:cubicBezTo>
                      <a:pt x="44" y="493"/>
                      <a:pt x="44" y="493"/>
                      <a:pt x="44" y="493"/>
                    </a:cubicBezTo>
                    <a:cubicBezTo>
                      <a:pt x="43" y="494"/>
                      <a:pt x="43" y="494"/>
                      <a:pt x="43" y="494"/>
                    </a:cubicBezTo>
                    <a:cubicBezTo>
                      <a:pt x="42" y="494"/>
                      <a:pt x="42" y="495"/>
                      <a:pt x="42" y="495"/>
                    </a:cubicBezTo>
                    <a:cubicBezTo>
                      <a:pt x="42" y="496"/>
                      <a:pt x="42" y="496"/>
                      <a:pt x="42" y="497"/>
                    </a:cubicBezTo>
                    <a:cubicBezTo>
                      <a:pt x="45" y="498"/>
                      <a:pt x="45" y="498"/>
                      <a:pt x="45" y="498"/>
                    </a:cubicBezTo>
                    <a:cubicBezTo>
                      <a:pt x="42" y="501"/>
                      <a:pt x="42" y="501"/>
                      <a:pt x="42" y="501"/>
                    </a:cubicBezTo>
                    <a:cubicBezTo>
                      <a:pt x="42" y="501"/>
                      <a:pt x="42" y="502"/>
                      <a:pt x="42" y="502"/>
                    </a:cubicBezTo>
                    <a:cubicBezTo>
                      <a:pt x="42" y="503"/>
                      <a:pt x="42" y="503"/>
                      <a:pt x="42" y="503"/>
                    </a:cubicBezTo>
                    <a:cubicBezTo>
                      <a:pt x="45" y="505"/>
                      <a:pt x="45" y="505"/>
                      <a:pt x="45" y="505"/>
                    </a:cubicBezTo>
                    <a:cubicBezTo>
                      <a:pt x="41" y="507"/>
                      <a:pt x="41" y="507"/>
                      <a:pt x="41" y="507"/>
                    </a:cubicBezTo>
                    <a:cubicBezTo>
                      <a:pt x="41" y="507"/>
                      <a:pt x="40" y="507"/>
                      <a:pt x="40" y="508"/>
                    </a:cubicBezTo>
                    <a:cubicBezTo>
                      <a:pt x="40" y="508"/>
                      <a:pt x="40" y="509"/>
                      <a:pt x="41" y="509"/>
                    </a:cubicBezTo>
                    <a:cubicBezTo>
                      <a:pt x="44" y="511"/>
                      <a:pt x="44" y="511"/>
                      <a:pt x="44" y="511"/>
                    </a:cubicBezTo>
                    <a:cubicBezTo>
                      <a:pt x="41" y="513"/>
                      <a:pt x="41" y="513"/>
                      <a:pt x="41" y="513"/>
                    </a:cubicBezTo>
                    <a:cubicBezTo>
                      <a:pt x="40" y="513"/>
                      <a:pt x="40" y="514"/>
                      <a:pt x="40" y="514"/>
                    </a:cubicBezTo>
                    <a:cubicBezTo>
                      <a:pt x="40" y="515"/>
                      <a:pt x="40" y="515"/>
                      <a:pt x="40" y="515"/>
                    </a:cubicBezTo>
                    <a:cubicBezTo>
                      <a:pt x="44" y="517"/>
                      <a:pt x="44" y="517"/>
                      <a:pt x="44" y="517"/>
                    </a:cubicBezTo>
                    <a:cubicBezTo>
                      <a:pt x="42" y="519"/>
                      <a:pt x="42" y="519"/>
                      <a:pt x="42" y="519"/>
                    </a:cubicBezTo>
                    <a:cubicBezTo>
                      <a:pt x="42" y="519"/>
                      <a:pt x="42" y="520"/>
                      <a:pt x="42" y="520"/>
                    </a:cubicBezTo>
                    <a:cubicBezTo>
                      <a:pt x="42" y="521"/>
                      <a:pt x="42" y="521"/>
                      <a:pt x="42" y="521"/>
                    </a:cubicBezTo>
                    <a:cubicBezTo>
                      <a:pt x="46" y="523"/>
                      <a:pt x="46" y="523"/>
                      <a:pt x="46" y="523"/>
                    </a:cubicBezTo>
                    <a:cubicBezTo>
                      <a:pt x="42" y="526"/>
                      <a:pt x="42" y="526"/>
                      <a:pt x="42" y="526"/>
                    </a:cubicBezTo>
                    <a:cubicBezTo>
                      <a:pt x="42" y="526"/>
                      <a:pt x="42" y="527"/>
                      <a:pt x="42" y="527"/>
                    </a:cubicBezTo>
                    <a:cubicBezTo>
                      <a:pt x="42" y="528"/>
                      <a:pt x="42" y="528"/>
                      <a:pt x="42" y="528"/>
                    </a:cubicBezTo>
                    <a:cubicBezTo>
                      <a:pt x="45" y="530"/>
                      <a:pt x="45" y="530"/>
                      <a:pt x="45" y="530"/>
                    </a:cubicBezTo>
                    <a:cubicBezTo>
                      <a:pt x="43" y="532"/>
                      <a:pt x="43" y="532"/>
                      <a:pt x="43" y="532"/>
                    </a:cubicBezTo>
                    <a:cubicBezTo>
                      <a:pt x="42" y="533"/>
                      <a:pt x="42" y="533"/>
                      <a:pt x="42" y="534"/>
                    </a:cubicBezTo>
                    <a:cubicBezTo>
                      <a:pt x="42" y="534"/>
                      <a:pt x="42" y="534"/>
                      <a:pt x="43" y="535"/>
                    </a:cubicBezTo>
                    <a:cubicBezTo>
                      <a:pt x="44" y="535"/>
                      <a:pt x="44" y="535"/>
                      <a:pt x="44" y="535"/>
                    </a:cubicBezTo>
                    <a:cubicBezTo>
                      <a:pt x="42" y="536"/>
                      <a:pt x="42" y="536"/>
                      <a:pt x="42" y="536"/>
                    </a:cubicBezTo>
                    <a:cubicBezTo>
                      <a:pt x="41" y="536"/>
                      <a:pt x="41" y="537"/>
                      <a:pt x="41" y="537"/>
                    </a:cubicBezTo>
                    <a:cubicBezTo>
                      <a:pt x="41" y="538"/>
                      <a:pt x="41" y="538"/>
                      <a:pt x="41" y="539"/>
                    </a:cubicBezTo>
                    <a:cubicBezTo>
                      <a:pt x="44" y="540"/>
                      <a:pt x="44" y="540"/>
                      <a:pt x="44" y="540"/>
                    </a:cubicBezTo>
                    <a:cubicBezTo>
                      <a:pt x="41" y="542"/>
                      <a:pt x="41" y="542"/>
                      <a:pt x="41" y="542"/>
                    </a:cubicBezTo>
                    <a:cubicBezTo>
                      <a:pt x="41" y="542"/>
                      <a:pt x="41" y="543"/>
                      <a:pt x="41" y="543"/>
                    </a:cubicBezTo>
                    <a:cubicBezTo>
                      <a:pt x="41" y="544"/>
                      <a:pt x="41" y="544"/>
                      <a:pt x="42" y="544"/>
                    </a:cubicBezTo>
                    <a:cubicBezTo>
                      <a:pt x="44" y="546"/>
                      <a:pt x="44" y="546"/>
                      <a:pt x="44" y="546"/>
                    </a:cubicBezTo>
                    <a:cubicBezTo>
                      <a:pt x="41" y="546"/>
                      <a:pt x="41" y="546"/>
                      <a:pt x="41" y="546"/>
                    </a:cubicBezTo>
                    <a:cubicBezTo>
                      <a:pt x="41" y="546"/>
                      <a:pt x="40" y="547"/>
                      <a:pt x="40" y="547"/>
                    </a:cubicBezTo>
                    <a:cubicBezTo>
                      <a:pt x="40" y="548"/>
                      <a:pt x="40" y="548"/>
                      <a:pt x="41" y="549"/>
                    </a:cubicBezTo>
                    <a:cubicBezTo>
                      <a:pt x="45" y="551"/>
                      <a:pt x="45" y="551"/>
                      <a:pt x="45" y="551"/>
                    </a:cubicBezTo>
                    <a:cubicBezTo>
                      <a:pt x="41" y="554"/>
                      <a:pt x="41" y="554"/>
                      <a:pt x="41" y="554"/>
                    </a:cubicBezTo>
                    <a:cubicBezTo>
                      <a:pt x="40" y="554"/>
                      <a:pt x="40" y="555"/>
                      <a:pt x="40" y="555"/>
                    </a:cubicBezTo>
                    <a:cubicBezTo>
                      <a:pt x="40" y="556"/>
                      <a:pt x="40" y="556"/>
                      <a:pt x="41" y="557"/>
                    </a:cubicBezTo>
                    <a:cubicBezTo>
                      <a:pt x="44" y="558"/>
                      <a:pt x="44" y="558"/>
                      <a:pt x="44" y="558"/>
                    </a:cubicBezTo>
                    <a:cubicBezTo>
                      <a:pt x="41" y="560"/>
                      <a:pt x="41" y="560"/>
                      <a:pt x="41" y="560"/>
                    </a:cubicBezTo>
                    <a:cubicBezTo>
                      <a:pt x="40" y="561"/>
                      <a:pt x="40" y="561"/>
                      <a:pt x="40" y="562"/>
                    </a:cubicBezTo>
                    <a:cubicBezTo>
                      <a:pt x="40" y="562"/>
                      <a:pt x="40" y="563"/>
                      <a:pt x="41" y="563"/>
                    </a:cubicBezTo>
                    <a:cubicBezTo>
                      <a:pt x="44" y="565"/>
                      <a:pt x="44" y="565"/>
                      <a:pt x="44" y="565"/>
                    </a:cubicBezTo>
                    <a:cubicBezTo>
                      <a:pt x="41" y="568"/>
                      <a:pt x="41" y="568"/>
                      <a:pt x="41" y="568"/>
                    </a:cubicBezTo>
                    <a:cubicBezTo>
                      <a:pt x="41" y="568"/>
                      <a:pt x="41" y="568"/>
                      <a:pt x="41" y="569"/>
                    </a:cubicBezTo>
                    <a:cubicBezTo>
                      <a:pt x="41" y="569"/>
                      <a:pt x="41" y="570"/>
                      <a:pt x="42" y="570"/>
                    </a:cubicBezTo>
                    <a:cubicBezTo>
                      <a:pt x="44" y="571"/>
                      <a:pt x="44" y="571"/>
                      <a:pt x="44" y="571"/>
                    </a:cubicBezTo>
                    <a:cubicBezTo>
                      <a:pt x="41" y="573"/>
                      <a:pt x="41" y="573"/>
                      <a:pt x="41" y="573"/>
                    </a:cubicBezTo>
                    <a:cubicBezTo>
                      <a:pt x="41" y="573"/>
                      <a:pt x="40" y="573"/>
                      <a:pt x="40" y="574"/>
                    </a:cubicBezTo>
                    <a:cubicBezTo>
                      <a:pt x="40" y="574"/>
                      <a:pt x="40" y="575"/>
                      <a:pt x="41" y="575"/>
                    </a:cubicBezTo>
                    <a:cubicBezTo>
                      <a:pt x="44" y="577"/>
                      <a:pt x="44" y="577"/>
                      <a:pt x="44" y="577"/>
                    </a:cubicBezTo>
                    <a:cubicBezTo>
                      <a:pt x="42" y="578"/>
                      <a:pt x="42" y="578"/>
                      <a:pt x="42" y="578"/>
                    </a:cubicBezTo>
                    <a:cubicBezTo>
                      <a:pt x="41" y="578"/>
                      <a:pt x="41" y="579"/>
                      <a:pt x="40" y="579"/>
                    </a:cubicBezTo>
                    <a:cubicBezTo>
                      <a:pt x="40" y="580"/>
                      <a:pt x="41" y="580"/>
                      <a:pt x="41" y="581"/>
                    </a:cubicBezTo>
                    <a:cubicBezTo>
                      <a:pt x="45" y="583"/>
                      <a:pt x="45" y="583"/>
                      <a:pt x="45" y="583"/>
                    </a:cubicBezTo>
                    <a:cubicBezTo>
                      <a:pt x="42" y="585"/>
                      <a:pt x="42" y="585"/>
                      <a:pt x="42" y="585"/>
                    </a:cubicBezTo>
                    <a:cubicBezTo>
                      <a:pt x="41" y="585"/>
                      <a:pt x="41" y="586"/>
                      <a:pt x="41" y="586"/>
                    </a:cubicBezTo>
                    <a:cubicBezTo>
                      <a:pt x="41" y="587"/>
                      <a:pt x="41" y="587"/>
                      <a:pt x="42" y="588"/>
                    </a:cubicBezTo>
                    <a:cubicBezTo>
                      <a:pt x="44" y="589"/>
                      <a:pt x="44" y="589"/>
                      <a:pt x="44" y="589"/>
                    </a:cubicBezTo>
                    <a:cubicBezTo>
                      <a:pt x="42" y="592"/>
                      <a:pt x="42" y="592"/>
                      <a:pt x="42" y="592"/>
                    </a:cubicBezTo>
                    <a:cubicBezTo>
                      <a:pt x="42" y="592"/>
                      <a:pt x="42" y="592"/>
                      <a:pt x="42" y="593"/>
                    </a:cubicBezTo>
                    <a:cubicBezTo>
                      <a:pt x="42" y="593"/>
                      <a:pt x="42" y="594"/>
                      <a:pt x="43" y="594"/>
                    </a:cubicBezTo>
                    <a:cubicBezTo>
                      <a:pt x="44" y="595"/>
                      <a:pt x="44" y="595"/>
                      <a:pt x="44" y="595"/>
                    </a:cubicBezTo>
                    <a:cubicBezTo>
                      <a:pt x="42" y="596"/>
                      <a:pt x="42" y="596"/>
                      <a:pt x="42" y="596"/>
                    </a:cubicBezTo>
                    <a:cubicBezTo>
                      <a:pt x="41" y="596"/>
                      <a:pt x="41" y="596"/>
                      <a:pt x="41" y="597"/>
                    </a:cubicBezTo>
                    <a:cubicBezTo>
                      <a:pt x="41" y="598"/>
                      <a:pt x="41" y="598"/>
                      <a:pt x="41" y="598"/>
                    </a:cubicBezTo>
                    <a:cubicBezTo>
                      <a:pt x="45" y="601"/>
                      <a:pt x="45" y="601"/>
                      <a:pt x="45" y="601"/>
                    </a:cubicBezTo>
                    <a:cubicBezTo>
                      <a:pt x="42" y="603"/>
                      <a:pt x="42" y="603"/>
                      <a:pt x="42" y="603"/>
                    </a:cubicBezTo>
                    <a:cubicBezTo>
                      <a:pt x="42" y="603"/>
                      <a:pt x="41" y="604"/>
                      <a:pt x="41" y="604"/>
                    </a:cubicBezTo>
                    <a:cubicBezTo>
                      <a:pt x="41" y="605"/>
                      <a:pt x="42" y="605"/>
                      <a:pt x="42" y="605"/>
                    </a:cubicBezTo>
                    <a:cubicBezTo>
                      <a:pt x="45" y="607"/>
                      <a:pt x="45" y="607"/>
                      <a:pt x="45" y="607"/>
                    </a:cubicBezTo>
                    <a:cubicBezTo>
                      <a:pt x="42" y="610"/>
                      <a:pt x="42" y="610"/>
                      <a:pt x="42" y="610"/>
                    </a:cubicBezTo>
                    <a:cubicBezTo>
                      <a:pt x="41" y="610"/>
                      <a:pt x="41" y="611"/>
                      <a:pt x="41" y="611"/>
                    </a:cubicBezTo>
                    <a:cubicBezTo>
                      <a:pt x="41" y="612"/>
                      <a:pt x="42" y="612"/>
                      <a:pt x="42" y="613"/>
                    </a:cubicBezTo>
                    <a:cubicBezTo>
                      <a:pt x="46" y="615"/>
                      <a:pt x="46" y="615"/>
                      <a:pt x="46" y="615"/>
                    </a:cubicBezTo>
                    <a:cubicBezTo>
                      <a:pt x="42" y="618"/>
                      <a:pt x="42" y="618"/>
                      <a:pt x="42" y="618"/>
                    </a:cubicBezTo>
                    <a:cubicBezTo>
                      <a:pt x="42" y="618"/>
                      <a:pt x="42" y="619"/>
                      <a:pt x="42" y="619"/>
                    </a:cubicBezTo>
                    <a:cubicBezTo>
                      <a:pt x="42" y="620"/>
                      <a:pt x="42" y="620"/>
                      <a:pt x="42" y="620"/>
                    </a:cubicBezTo>
                    <a:cubicBezTo>
                      <a:pt x="44" y="621"/>
                      <a:pt x="44" y="621"/>
                      <a:pt x="44" y="621"/>
                    </a:cubicBezTo>
                    <a:cubicBezTo>
                      <a:pt x="42" y="624"/>
                      <a:pt x="42" y="624"/>
                      <a:pt x="42" y="624"/>
                    </a:cubicBezTo>
                    <a:cubicBezTo>
                      <a:pt x="42" y="624"/>
                      <a:pt x="41" y="624"/>
                      <a:pt x="42" y="625"/>
                    </a:cubicBezTo>
                    <a:cubicBezTo>
                      <a:pt x="42" y="625"/>
                      <a:pt x="42" y="626"/>
                      <a:pt x="42" y="626"/>
                    </a:cubicBezTo>
                    <a:cubicBezTo>
                      <a:pt x="44" y="627"/>
                      <a:pt x="44" y="627"/>
                      <a:pt x="44" y="627"/>
                    </a:cubicBezTo>
                    <a:cubicBezTo>
                      <a:pt x="42" y="629"/>
                      <a:pt x="42" y="629"/>
                      <a:pt x="42" y="629"/>
                    </a:cubicBezTo>
                    <a:cubicBezTo>
                      <a:pt x="41" y="630"/>
                      <a:pt x="41" y="630"/>
                      <a:pt x="41" y="631"/>
                    </a:cubicBezTo>
                    <a:cubicBezTo>
                      <a:pt x="41" y="631"/>
                      <a:pt x="41" y="632"/>
                      <a:pt x="42" y="632"/>
                    </a:cubicBezTo>
                    <a:cubicBezTo>
                      <a:pt x="45" y="634"/>
                      <a:pt x="45" y="634"/>
                      <a:pt x="45" y="634"/>
                    </a:cubicBezTo>
                    <a:cubicBezTo>
                      <a:pt x="41" y="636"/>
                      <a:pt x="41" y="636"/>
                      <a:pt x="41" y="636"/>
                    </a:cubicBezTo>
                    <a:cubicBezTo>
                      <a:pt x="41" y="636"/>
                      <a:pt x="40" y="637"/>
                      <a:pt x="40" y="637"/>
                    </a:cubicBezTo>
                    <a:cubicBezTo>
                      <a:pt x="40" y="638"/>
                      <a:pt x="41" y="638"/>
                      <a:pt x="41" y="639"/>
                    </a:cubicBezTo>
                    <a:cubicBezTo>
                      <a:pt x="44" y="641"/>
                      <a:pt x="44" y="641"/>
                      <a:pt x="44" y="641"/>
                    </a:cubicBezTo>
                    <a:cubicBezTo>
                      <a:pt x="42" y="643"/>
                      <a:pt x="42" y="643"/>
                      <a:pt x="42" y="643"/>
                    </a:cubicBezTo>
                    <a:cubicBezTo>
                      <a:pt x="42" y="643"/>
                      <a:pt x="41" y="644"/>
                      <a:pt x="41" y="644"/>
                    </a:cubicBezTo>
                    <a:cubicBezTo>
                      <a:pt x="42" y="644"/>
                      <a:pt x="42" y="645"/>
                      <a:pt x="42" y="645"/>
                    </a:cubicBezTo>
                    <a:cubicBezTo>
                      <a:pt x="45" y="647"/>
                      <a:pt x="45" y="647"/>
                      <a:pt x="45" y="647"/>
                    </a:cubicBezTo>
                    <a:cubicBezTo>
                      <a:pt x="41" y="649"/>
                      <a:pt x="41" y="649"/>
                      <a:pt x="41" y="649"/>
                    </a:cubicBezTo>
                    <a:cubicBezTo>
                      <a:pt x="41" y="649"/>
                      <a:pt x="40" y="650"/>
                      <a:pt x="40" y="650"/>
                    </a:cubicBezTo>
                    <a:cubicBezTo>
                      <a:pt x="40" y="651"/>
                      <a:pt x="40" y="651"/>
                      <a:pt x="41" y="651"/>
                    </a:cubicBezTo>
                    <a:cubicBezTo>
                      <a:pt x="45" y="654"/>
                      <a:pt x="45" y="654"/>
                      <a:pt x="45" y="654"/>
                    </a:cubicBezTo>
                    <a:cubicBezTo>
                      <a:pt x="42" y="656"/>
                      <a:pt x="42" y="656"/>
                      <a:pt x="42" y="656"/>
                    </a:cubicBezTo>
                    <a:cubicBezTo>
                      <a:pt x="41" y="657"/>
                      <a:pt x="41" y="657"/>
                      <a:pt x="41" y="658"/>
                    </a:cubicBezTo>
                    <a:cubicBezTo>
                      <a:pt x="41" y="658"/>
                      <a:pt x="41" y="659"/>
                      <a:pt x="42" y="659"/>
                    </a:cubicBezTo>
                    <a:cubicBezTo>
                      <a:pt x="44" y="661"/>
                      <a:pt x="44" y="661"/>
                      <a:pt x="44" y="661"/>
                    </a:cubicBezTo>
                    <a:cubicBezTo>
                      <a:pt x="42" y="665"/>
                      <a:pt x="42" y="665"/>
                      <a:pt x="42" y="665"/>
                    </a:cubicBezTo>
                    <a:cubicBezTo>
                      <a:pt x="41" y="665"/>
                      <a:pt x="41" y="666"/>
                      <a:pt x="41" y="666"/>
                    </a:cubicBezTo>
                    <a:cubicBezTo>
                      <a:pt x="41" y="666"/>
                      <a:pt x="42" y="667"/>
                      <a:pt x="42" y="667"/>
                    </a:cubicBezTo>
                    <a:cubicBezTo>
                      <a:pt x="45" y="669"/>
                      <a:pt x="45" y="669"/>
                      <a:pt x="45" y="669"/>
                    </a:cubicBezTo>
                    <a:cubicBezTo>
                      <a:pt x="42" y="670"/>
                      <a:pt x="42" y="670"/>
                      <a:pt x="42" y="670"/>
                    </a:cubicBezTo>
                    <a:cubicBezTo>
                      <a:pt x="42" y="670"/>
                      <a:pt x="41" y="670"/>
                      <a:pt x="41" y="671"/>
                    </a:cubicBezTo>
                    <a:cubicBezTo>
                      <a:pt x="41" y="671"/>
                      <a:pt x="41" y="672"/>
                      <a:pt x="42" y="672"/>
                    </a:cubicBezTo>
                    <a:cubicBezTo>
                      <a:pt x="45" y="674"/>
                      <a:pt x="45" y="674"/>
                      <a:pt x="45" y="674"/>
                    </a:cubicBezTo>
                    <a:cubicBezTo>
                      <a:pt x="42" y="677"/>
                      <a:pt x="42" y="677"/>
                      <a:pt x="42" y="677"/>
                    </a:cubicBezTo>
                    <a:cubicBezTo>
                      <a:pt x="42" y="677"/>
                      <a:pt x="42" y="677"/>
                      <a:pt x="42" y="678"/>
                    </a:cubicBezTo>
                    <a:cubicBezTo>
                      <a:pt x="42" y="678"/>
                      <a:pt x="42" y="679"/>
                      <a:pt x="42" y="679"/>
                    </a:cubicBezTo>
                    <a:cubicBezTo>
                      <a:pt x="45" y="681"/>
                      <a:pt x="45" y="681"/>
                      <a:pt x="45" y="681"/>
                    </a:cubicBezTo>
                    <a:cubicBezTo>
                      <a:pt x="42" y="683"/>
                      <a:pt x="42" y="683"/>
                      <a:pt x="42" y="683"/>
                    </a:cubicBezTo>
                    <a:cubicBezTo>
                      <a:pt x="42" y="684"/>
                      <a:pt x="42" y="684"/>
                      <a:pt x="42" y="685"/>
                    </a:cubicBezTo>
                    <a:cubicBezTo>
                      <a:pt x="42" y="685"/>
                      <a:pt x="42" y="686"/>
                      <a:pt x="43" y="686"/>
                    </a:cubicBezTo>
                    <a:cubicBezTo>
                      <a:pt x="45" y="687"/>
                      <a:pt x="45" y="687"/>
                      <a:pt x="45" y="687"/>
                    </a:cubicBezTo>
                    <a:cubicBezTo>
                      <a:pt x="41" y="688"/>
                      <a:pt x="41" y="688"/>
                      <a:pt x="41" y="688"/>
                    </a:cubicBezTo>
                    <a:cubicBezTo>
                      <a:pt x="41" y="689"/>
                      <a:pt x="40" y="689"/>
                      <a:pt x="40" y="690"/>
                    </a:cubicBezTo>
                    <a:cubicBezTo>
                      <a:pt x="40" y="690"/>
                      <a:pt x="41" y="691"/>
                      <a:pt x="41" y="691"/>
                    </a:cubicBezTo>
                    <a:cubicBezTo>
                      <a:pt x="46" y="694"/>
                      <a:pt x="46" y="694"/>
                      <a:pt x="46" y="694"/>
                    </a:cubicBezTo>
                    <a:cubicBezTo>
                      <a:pt x="42" y="697"/>
                      <a:pt x="42" y="697"/>
                      <a:pt x="42" y="697"/>
                    </a:cubicBezTo>
                    <a:cubicBezTo>
                      <a:pt x="42" y="697"/>
                      <a:pt x="41" y="698"/>
                      <a:pt x="42" y="698"/>
                    </a:cubicBezTo>
                    <a:cubicBezTo>
                      <a:pt x="42" y="699"/>
                      <a:pt x="42" y="699"/>
                      <a:pt x="42" y="699"/>
                    </a:cubicBezTo>
                    <a:cubicBezTo>
                      <a:pt x="43" y="700"/>
                      <a:pt x="43" y="700"/>
                      <a:pt x="43" y="700"/>
                    </a:cubicBezTo>
                    <a:cubicBezTo>
                      <a:pt x="42" y="701"/>
                      <a:pt x="42" y="701"/>
                      <a:pt x="42" y="701"/>
                    </a:cubicBezTo>
                    <a:cubicBezTo>
                      <a:pt x="41" y="701"/>
                      <a:pt x="41" y="701"/>
                      <a:pt x="41" y="702"/>
                    </a:cubicBezTo>
                    <a:cubicBezTo>
                      <a:pt x="41" y="703"/>
                      <a:pt x="41" y="703"/>
                      <a:pt x="41" y="703"/>
                    </a:cubicBezTo>
                    <a:cubicBezTo>
                      <a:pt x="45" y="706"/>
                      <a:pt x="45" y="706"/>
                      <a:pt x="45" y="706"/>
                    </a:cubicBezTo>
                    <a:cubicBezTo>
                      <a:pt x="42" y="709"/>
                      <a:pt x="42" y="709"/>
                      <a:pt x="42" y="709"/>
                    </a:cubicBezTo>
                    <a:cubicBezTo>
                      <a:pt x="42" y="709"/>
                      <a:pt x="42" y="710"/>
                      <a:pt x="42" y="710"/>
                    </a:cubicBezTo>
                    <a:cubicBezTo>
                      <a:pt x="42" y="711"/>
                      <a:pt x="42" y="711"/>
                      <a:pt x="42" y="711"/>
                    </a:cubicBezTo>
                    <a:cubicBezTo>
                      <a:pt x="44" y="712"/>
                      <a:pt x="44" y="712"/>
                      <a:pt x="44" y="712"/>
                    </a:cubicBezTo>
                    <a:cubicBezTo>
                      <a:pt x="42" y="716"/>
                      <a:pt x="42" y="716"/>
                      <a:pt x="42" y="716"/>
                    </a:cubicBezTo>
                    <a:cubicBezTo>
                      <a:pt x="42" y="716"/>
                      <a:pt x="41" y="716"/>
                      <a:pt x="42" y="717"/>
                    </a:cubicBezTo>
                    <a:cubicBezTo>
                      <a:pt x="42" y="717"/>
                      <a:pt x="42" y="718"/>
                      <a:pt x="42" y="718"/>
                    </a:cubicBezTo>
                    <a:cubicBezTo>
                      <a:pt x="45" y="719"/>
                      <a:pt x="45" y="719"/>
                      <a:pt x="45" y="719"/>
                    </a:cubicBezTo>
                    <a:cubicBezTo>
                      <a:pt x="42" y="722"/>
                      <a:pt x="42" y="722"/>
                      <a:pt x="42" y="722"/>
                    </a:cubicBezTo>
                    <a:cubicBezTo>
                      <a:pt x="42" y="723"/>
                      <a:pt x="42" y="723"/>
                      <a:pt x="42" y="724"/>
                    </a:cubicBezTo>
                    <a:cubicBezTo>
                      <a:pt x="42" y="724"/>
                      <a:pt x="42" y="724"/>
                      <a:pt x="42" y="725"/>
                    </a:cubicBezTo>
                    <a:cubicBezTo>
                      <a:pt x="45" y="726"/>
                      <a:pt x="45" y="726"/>
                      <a:pt x="45" y="726"/>
                    </a:cubicBezTo>
                    <a:cubicBezTo>
                      <a:pt x="43" y="728"/>
                      <a:pt x="43" y="728"/>
                      <a:pt x="43" y="728"/>
                    </a:cubicBezTo>
                    <a:cubicBezTo>
                      <a:pt x="42" y="728"/>
                      <a:pt x="42" y="729"/>
                      <a:pt x="42" y="729"/>
                    </a:cubicBezTo>
                    <a:cubicBezTo>
                      <a:pt x="42" y="730"/>
                      <a:pt x="42" y="730"/>
                      <a:pt x="43" y="731"/>
                    </a:cubicBezTo>
                    <a:cubicBezTo>
                      <a:pt x="44" y="731"/>
                      <a:pt x="44" y="731"/>
                      <a:pt x="44" y="731"/>
                    </a:cubicBezTo>
                    <a:cubicBezTo>
                      <a:pt x="42" y="732"/>
                      <a:pt x="42" y="732"/>
                      <a:pt x="42" y="732"/>
                    </a:cubicBezTo>
                    <a:cubicBezTo>
                      <a:pt x="41" y="732"/>
                      <a:pt x="41" y="733"/>
                      <a:pt x="41" y="733"/>
                    </a:cubicBezTo>
                    <a:cubicBezTo>
                      <a:pt x="41" y="734"/>
                      <a:pt x="41" y="734"/>
                      <a:pt x="41" y="735"/>
                    </a:cubicBezTo>
                    <a:cubicBezTo>
                      <a:pt x="45" y="737"/>
                      <a:pt x="45" y="737"/>
                      <a:pt x="45" y="737"/>
                    </a:cubicBezTo>
                    <a:cubicBezTo>
                      <a:pt x="42" y="740"/>
                      <a:pt x="42" y="740"/>
                      <a:pt x="42" y="740"/>
                    </a:cubicBezTo>
                    <a:cubicBezTo>
                      <a:pt x="42" y="741"/>
                      <a:pt x="42" y="741"/>
                      <a:pt x="42" y="742"/>
                    </a:cubicBezTo>
                    <a:cubicBezTo>
                      <a:pt x="42" y="742"/>
                      <a:pt x="42" y="742"/>
                      <a:pt x="43" y="743"/>
                    </a:cubicBezTo>
                    <a:cubicBezTo>
                      <a:pt x="45" y="744"/>
                      <a:pt x="45" y="744"/>
                      <a:pt x="45" y="744"/>
                    </a:cubicBezTo>
                    <a:cubicBezTo>
                      <a:pt x="41" y="745"/>
                      <a:pt x="41" y="745"/>
                      <a:pt x="41" y="745"/>
                    </a:cubicBezTo>
                    <a:cubicBezTo>
                      <a:pt x="41" y="746"/>
                      <a:pt x="40" y="746"/>
                      <a:pt x="40" y="747"/>
                    </a:cubicBezTo>
                    <a:cubicBezTo>
                      <a:pt x="40" y="747"/>
                      <a:pt x="40" y="748"/>
                      <a:pt x="41" y="748"/>
                    </a:cubicBezTo>
                    <a:cubicBezTo>
                      <a:pt x="44" y="750"/>
                      <a:pt x="44" y="750"/>
                      <a:pt x="44" y="750"/>
                    </a:cubicBezTo>
                    <a:cubicBezTo>
                      <a:pt x="42" y="751"/>
                      <a:pt x="42" y="751"/>
                      <a:pt x="42" y="751"/>
                    </a:cubicBezTo>
                    <a:cubicBezTo>
                      <a:pt x="41" y="751"/>
                      <a:pt x="41" y="752"/>
                      <a:pt x="41" y="752"/>
                    </a:cubicBezTo>
                    <a:cubicBezTo>
                      <a:pt x="41" y="753"/>
                      <a:pt x="41" y="753"/>
                      <a:pt x="42" y="754"/>
                    </a:cubicBezTo>
                    <a:cubicBezTo>
                      <a:pt x="44" y="755"/>
                      <a:pt x="44" y="755"/>
                      <a:pt x="44" y="755"/>
                    </a:cubicBezTo>
                    <a:cubicBezTo>
                      <a:pt x="41" y="757"/>
                      <a:pt x="41" y="757"/>
                      <a:pt x="41" y="757"/>
                    </a:cubicBezTo>
                    <a:cubicBezTo>
                      <a:pt x="40" y="757"/>
                      <a:pt x="40" y="757"/>
                      <a:pt x="40" y="758"/>
                    </a:cubicBezTo>
                    <a:cubicBezTo>
                      <a:pt x="40" y="758"/>
                      <a:pt x="40" y="759"/>
                      <a:pt x="40" y="759"/>
                    </a:cubicBezTo>
                    <a:cubicBezTo>
                      <a:pt x="44" y="762"/>
                      <a:pt x="44" y="762"/>
                      <a:pt x="44" y="762"/>
                    </a:cubicBezTo>
                    <a:cubicBezTo>
                      <a:pt x="42" y="762"/>
                      <a:pt x="42" y="762"/>
                      <a:pt x="42" y="762"/>
                    </a:cubicBezTo>
                    <a:cubicBezTo>
                      <a:pt x="41" y="762"/>
                      <a:pt x="41" y="763"/>
                      <a:pt x="41" y="763"/>
                    </a:cubicBezTo>
                    <a:cubicBezTo>
                      <a:pt x="41" y="764"/>
                      <a:pt x="41" y="764"/>
                      <a:pt x="41" y="765"/>
                    </a:cubicBezTo>
                    <a:cubicBezTo>
                      <a:pt x="44" y="766"/>
                      <a:pt x="44" y="766"/>
                      <a:pt x="44" y="766"/>
                    </a:cubicBezTo>
                    <a:cubicBezTo>
                      <a:pt x="42" y="768"/>
                      <a:pt x="42" y="768"/>
                      <a:pt x="42" y="768"/>
                    </a:cubicBezTo>
                    <a:cubicBezTo>
                      <a:pt x="42" y="768"/>
                      <a:pt x="41" y="769"/>
                      <a:pt x="41" y="769"/>
                    </a:cubicBezTo>
                    <a:cubicBezTo>
                      <a:pt x="41" y="770"/>
                      <a:pt x="42" y="770"/>
                      <a:pt x="42" y="770"/>
                    </a:cubicBezTo>
                    <a:cubicBezTo>
                      <a:pt x="45" y="772"/>
                      <a:pt x="45" y="772"/>
                      <a:pt x="45" y="772"/>
                    </a:cubicBezTo>
                    <a:cubicBezTo>
                      <a:pt x="43" y="774"/>
                      <a:pt x="43" y="774"/>
                      <a:pt x="43" y="774"/>
                    </a:cubicBezTo>
                    <a:cubicBezTo>
                      <a:pt x="42" y="774"/>
                      <a:pt x="42" y="774"/>
                      <a:pt x="42" y="775"/>
                    </a:cubicBezTo>
                    <a:cubicBezTo>
                      <a:pt x="42" y="775"/>
                      <a:pt x="42" y="776"/>
                      <a:pt x="43" y="776"/>
                    </a:cubicBezTo>
                    <a:cubicBezTo>
                      <a:pt x="45" y="777"/>
                      <a:pt x="45" y="777"/>
                      <a:pt x="45" y="777"/>
                    </a:cubicBezTo>
                    <a:cubicBezTo>
                      <a:pt x="42" y="778"/>
                      <a:pt x="42" y="778"/>
                      <a:pt x="42" y="778"/>
                    </a:cubicBezTo>
                    <a:cubicBezTo>
                      <a:pt x="42" y="778"/>
                      <a:pt x="42" y="779"/>
                      <a:pt x="42" y="779"/>
                    </a:cubicBezTo>
                    <a:cubicBezTo>
                      <a:pt x="41" y="780"/>
                      <a:pt x="42" y="780"/>
                      <a:pt x="42" y="781"/>
                    </a:cubicBezTo>
                    <a:cubicBezTo>
                      <a:pt x="45" y="783"/>
                      <a:pt x="45" y="783"/>
                      <a:pt x="45" y="783"/>
                    </a:cubicBezTo>
                    <a:cubicBezTo>
                      <a:pt x="41" y="785"/>
                      <a:pt x="41" y="785"/>
                      <a:pt x="41" y="785"/>
                    </a:cubicBezTo>
                    <a:cubicBezTo>
                      <a:pt x="41" y="785"/>
                      <a:pt x="40" y="786"/>
                      <a:pt x="40" y="786"/>
                    </a:cubicBezTo>
                    <a:cubicBezTo>
                      <a:pt x="40" y="787"/>
                      <a:pt x="41" y="787"/>
                      <a:pt x="41" y="787"/>
                    </a:cubicBezTo>
                    <a:cubicBezTo>
                      <a:pt x="44" y="789"/>
                      <a:pt x="44" y="789"/>
                      <a:pt x="44" y="789"/>
                    </a:cubicBezTo>
                    <a:cubicBezTo>
                      <a:pt x="41" y="791"/>
                      <a:pt x="41" y="791"/>
                      <a:pt x="41" y="791"/>
                    </a:cubicBezTo>
                    <a:cubicBezTo>
                      <a:pt x="40" y="791"/>
                      <a:pt x="40" y="791"/>
                      <a:pt x="40" y="792"/>
                    </a:cubicBezTo>
                    <a:cubicBezTo>
                      <a:pt x="40" y="792"/>
                      <a:pt x="40" y="793"/>
                      <a:pt x="41" y="793"/>
                    </a:cubicBezTo>
                    <a:cubicBezTo>
                      <a:pt x="44" y="795"/>
                      <a:pt x="44" y="795"/>
                      <a:pt x="44" y="795"/>
                    </a:cubicBezTo>
                    <a:cubicBezTo>
                      <a:pt x="41" y="796"/>
                      <a:pt x="41" y="796"/>
                      <a:pt x="41" y="796"/>
                    </a:cubicBezTo>
                    <a:cubicBezTo>
                      <a:pt x="41" y="796"/>
                      <a:pt x="40" y="796"/>
                      <a:pt x="40" y="797"/>
                    </a:cubicBezTo>
                    <a:cubicBezTo>
                      <a:pt x="40" y="797"/>
                      <a:pt x="41" y="798"/>
                      <a:pt x="41" y="798"/>
                    </a:cubicBezTo>
                    <a:cubicBezTo>
                      <a:pt x="45" y="800"/>
                      <a:pt x="45" y="800"/>
                      <a:pt x="45" y="800"/>
                    </a:cubicBezTo>
                    <a:cubicBezTo>
                      <a:pt x="42" y="802"/>
                      <a:pt x="42" y="802"/>
                      <a:pt x="42" y="802"/>
                    </a:cubicBezTo>
                    <a:cubicBezTo>
                      <a:pt x="42" y="803"/>
                      <a:pt x="42" y="803"/>
                      <a:pt x="42" y="803"/>
                    </a:cubicBezTo>
                    <a:cubicBezTo>
                      <a:pt x="42" y="804"/>
                      <a:pt x="42" y="804"/>
                      <a:pt x="43" y="805"/>
                    </a:cubicBezTo>
                    <a:cubicBezTo>
                      <a:pt x="44" y="806"/>
                      <a:pt x="44" y="806"/>
                      <a:pt x="44" y="806"/>
                    </a:cubicBezTo>
                    <a:cubicBezTo>
                      <a:pt x="42" y="806"/>
                      <a:pt x="42" y="806"/>
                      <a:pt x="42" y="806"/>
                    </a:cubicBezTo>
                    <a:cubicBezTo>
                      <a:pt x="42" y="806"/>
                      <a:pt x="41" y="807"/>
                      <a:pt x="41" y="807"/>
                    </a:cubicBezTo>
                    <a:cubicBezTo>
                      <a:pt x="41" y="808"/>
                      <a:pt x="41" y="809"/>
                      <a:pt x="42" y="809"/>
                    </a:cubicBezTo>
                    <a:cubicBezTo>
                      <a:pt x="44" y="811"/>
                      <a:pt x="44" y="811"/>
                      <a:pt x="44" y="811"/>
                    </a:cubicBezTo>
                    <a:cubicBezTo>
                      <a:pt x="42" y="813"/>
                      <a:pt x="42" y="813"/>
                      <a:pt x="42" y="813"/>
                    </a:cubicBezTo>
                    <a:cubicBezTo>
                      <a:pt x="42" y="813"/>
                      <a:pt x="42" y="814"/>
                      <a:pt x="42" y="814"/>
                    </a:cubicBezTo>
                    <a:cubicBezTo>
                      <a:pt x="42" y="814"/>
                      <a:pt x="42" y="815"/>
                      <a:pt x="42" y="815"/>
                    </a:cubicBezTo>
                    <a:cubicBezTo>
                      <a:pt x="44" y="816"/>
                      <a:pt x="44" y="816"/>
                      <a:pt x="44" y="816"/>
                    </a:cubicBezTo>
                    <a:cubicBezTo>
                      <a:pt x="41" y="818"/>
                      <a:pt x="41" y="818"/>
                      <a:pt x="41" y="818"/>
                    </a:cubicBezTo>
                    <a:cubicBezTo>
                      <a:pt x="40" y="818"/>
                      <a:pt x="40" y="818"/>
                      <a:pt x="40" y="819"/>
                    </a:cubicBezTo>
                    <a:cubicBezTo>
                      <a:pt x="40" y="819"/>
                      <a:pt x="40" y="820"/>
                      <a:pt x="41" y="820"/>
                    </a:cubicBezTo>
                    <a:cubicBezTo>
                      <a:pt x="45" y="823"/>
                      <a:pt x="45" y="823"/>
                      <a:pt x="45" y="823"/>
                    </a:cubicBezTo>
                    <a:cubicBezTo>
                      <a:pt x="41" y="824"/>
                      <a:pt x="41" y="824"/>
                      <a:pt x="41" y="824"/>
                    </a:cubicBezTo>
                    <a:cubicBezTo>
                      <a:pt x="40" y="824"/>
                      <a:pt x="40" y="824"/>
                      <a:pt x="40" y="825"/>
                    </a:cubicBezTo>
                    <a:cubicBezTo>
                      <a:pt x="40" y="826"/>
                      <a:pt x="40" y="826"/>
                      <a:pt x="41" y="827"/>
                    </a:cubicBezTo>
                    <a:cubicBezTo>
                      <a:pt x="45" y="829"/>
                      <a:pt x="45" y="829"/>
                      <a:pt x="45" y="829"/>
                    </a:cubicBezTo>
                    <a:cubicBezTo>
                      <a:pt x="41" y="830"/>
                      <a:pt x="41" y="830"/>
                      <a:pt x="41" y="830"/>
                    </a:cubicBezTo>
                    <a:cubicBezTo>
                      <a:pt x="41" y="831"/>
                      <a:pt x="40" y="831"/>
                      <a:pt x="40" y="832"/>
                    </a:cubicBezTo>
                    <a:cubicBezTo>
                      <a:pt x="40" y="832"/>
                      <a:pt x="41" y="833"/>
                      <a:pt x="41" y="833"/>
                    </a:cubicBezTo>
                    <a:cubicBezTo>
                      <a:pt x="44" y="835"/>
                      <a:pt x="44" y="835"/>
                      <a:pt x="44" y="835"/>
                    </a:cubicBezTo>
                    <a:cubicBezTo>
                      <a:pt x="41" y="838"/>
                      <a:pt x="41" y="838"/>
                      <a:pt x="41" y="838"/>
                    </a:cubicBezTo>
                    <a:cubicBezTo>
                      <a:pt x="41" y="839"/>
                      <a:pt x="41" y="839"/>
                      <a:pt x="41" y="839"/>
                    </a:cubicBezTo>
                    <a:cubicBezTo>
                      <a:pt x="41" y="840"/>
                      <a:pt x="41" y="840"/>
                      <a:pt x="41" y="841"/>
                    </a:cubicBezTo>
                    <a:cubicBezTo>
                      <a:pt x="45" y="843"/>
                      <a:pt x="45" y="843"/>
                      <a:pt x="45" y="843"/>
                    </a:cubicBezTo>
                    <a:cubicBezTo>
                      <a:pt x="42" y="846"/>
                      <a:pt x="42" y="846"/>
                      <a:pt x="42" y="846"/>
                    </a:cubicBezTo>
                    <a:cubicBezTo>
                      <a:pt x="41" y="846"/>
                      <a:pt x="41" y="847"/>
                      <a:pt x="41" y="847"/>
                    </a:cubicBezTo>
                    <a:cubicBezTo>
                      <a:pt x="41" y="848"/>
                      <a:pt x="42" y="848"/>
                      <a:pt x="42" y="848"/>
                    </a:cubicBezTo>
                    <a:cubicBezTo>
                      <a:pt x="46" y="850"/>
                      <a:pt x="46" y="850"/>
                      <a:pt x="46" y="850"/>
                    </a:cubicBezTo>
                    <a:cubicBezTo>
                      <a:pt x="42" y="854"/>
                      <a:pt x="42" y="854"/>
                      <a:pt x="42" y="854"/>
                    </a:cubicBezTo>
                    <a:cubicBezTo>
                      <a:pt x="42" y="854"/>
                      <a:pt x="42" y="854"/>
                      <a:pt x="42" y="855"/>
                    </a:cubicBezTo>
                    <a:cubicBezTo>
                      <a:pt x="42" y="855"/>
                      <a:pt x="42" y="856"/>
                      <a:pt x="42" y="856"/>
                    </a:cubicBezTo>
                    <a:cubicBezTo>
                      <a:pt x="45" y="858"/>
                      <a:pt x="45" y="858"/>
                      <a:pt x="45" y="858"/>
                    </a:cubicBezTo>
                    <a:cubicBezTo>
                      <a:pt x="42" y="860"/>
                      <a:pt x="42" y="860"/>
                      <a:pt x="42" y="860"/>
                    </a:cubicBezTo>
                    <a:cubicBezTo>
                      <a:pt x="42" y="861"/>
                      <a:pt x="42" y="861"/>
                      <a:pt x="42" y="862"/>
                    </a:cubicBezTo>
                    <a:cubicBezTo>
                      <a:pt x="42" y="862"/>
                      <a:pt x="42" y="862"/>
                      <a:pt x="42" y="863"/>
                    </a:cubicBezTo>
                    <a:cubicBezTo>
                      <a:pt x="44" y="864"/>
                      <a:pt x="44" y="864"/>
                      <a:pt x="44" y="864"/>
                    </a:cubicBezTo>
                    <a:cubicBezTo>
                      <a:pt x="41" y="867"/>
                      <a:pt x="41" y="867"/>
                      <a:pt x="41" y="867"/>
                    </a:cubicBezTo>
                    <a:cubicBezTo>
                      <a:pt x="40" y="867"/>
                      <a:pt x="40" y="868"/>
                      <a:pt x="40" y="868"/>
                    </a:cubicBezTo>
                    <a:cubicBezTo>
                      <a:pt x="40" y="869"/>
                      <a:pt x="41" y="869"/>
                      <a:pt x="41" y="869"/>
                    </a:cubicBezTo>
                    <a:cubicBezTo>
                      <a:pt x="44" y="871"/>
                      <a:pt x="44" y="871"/>
                      <a:pt x="44" y="871"/>
                    </a:cubicBezTo>
                    <a:cubicBezTo>
                      <a:pt x="41" y="872"/>
                      <a:pt x="41" y="872"/>
                      <a:pt x="41" y="872"/>
                    </a:cubicBezTo>
                    <a:cubicBezTo>
                      <a:pt x="40" y="872"/>
                      <a:pt x="40" y="872"/>
                      <a:pt x="40" y="873"/>
                    </a:cubicBezTo>
                    <a:cubicBezTo>
                      <a:pt x="40" y="874"/>
                      <a:pt x="40" y="874"/>
                      <a:pt x="40" y="874"/>
                    </a:cubicBezTo>
                    <a:cubicBezTo>
                      <a:pt x="45" y="877"/>
                      <a:pt x="45" y="877"/>
                      <a:pt x="45" y="877"/>
                    </a:cubicBezTo>
                    <a:cubicBezTo>
                      <a:pt x="42" y="880"/>
                      <a:pt x="42" y="880"/>
                      <a:pt x="42" y="880"/>
                    </a:cubicBezTo>
                    <a:cubicBezTo>
                      <a:pt x="42" y="880"/>
                      <a:pt x="42" y="880"/>
                      <a:pt x="42" y="881"/>
                    </a:cubicBezTo>
                    <a:cubicBezTo>
                      <a:pt x="42" y="881"/>
                      <a:pt x="42" y="882"/>
                      <a:pt x="42" y="882"/>
                    </a:cubicBezTo>
                    <a:cubicBezTo>
                      <a:pt x="45" y="883"/>
                      <a:pt x="45" y="883"/>
                      <a:pt x="45" y="883"/>
                    </a:cubicBezTo>
                    <a:cubicBezTo>
                      <a:pt x="42" y="886"/>
                      <a:pt x="42" y="886"/>
                      <a:pt x="42" y="886"/>
                    </a:cubicBezTo>
                    <a:cubicBezTo>
                      <a:pt x="42" y="887"/>
                      <a:pt x="42" y="887"/>
                      <a:pt x="42" y="887"/>
                    </a:cubicBezTo>
                    <a:cubicBezTo>
                      <a:pt x="42" y="888"/>
                      <a:pt x="42" y="888"/>
                      <a:pt x="43" y="888"/>
                    </a:cubicBezTo>
                    <a:cubicBezTo>
                      <a:pt x="44" y="889"/>
                      <a:pt x="44" y="889"/>
                      <a:pt x="44" y="889"/>
                    </a:cubicBezTo>
                    <a:cubicBezTo>
                      <a:pt x="41" y="893"/>
                      <a:pt x="41" y="893"/>
                      <a:pt x="41" y="893"/>
                    </a:cubicBezTo>
                    <a:cubicBezTo>
                      <a:pt x="41" y="893"/>
                      <a:pt x="41" y="894"/>
                      <a:pt x="41" y="894"/>
                    </a:cubicBezTo>
                    <a:cubicBezTo>
                      <a:pt x="41" y="895"/>
                      <a:pt x="41" y="895"/>
                      <a:pt x="41" y="895"/>
                    </a:cubicBezTo>
                    <a:cubicBezTo>
                      <a:pt x="45" y="898"/>
                      <a:pt x="45" y="898"/>
                      <a:pt x="45" y="898"/>
                    </a:cubicBezTo>
                    <a:cubicBezTo>
                      <a:pt x="42" y="901"/>
                      <a:pt x="42" y="901"/>
                      <a:pt x="42" y="901"/>
                    </a:cubicBezTo>
                    <a:cubicBezTo>
                      <a:pt x="42" y="901"/>
                      <a:pt x="42" y="902"/>
                      <a:pt x="42" y="902"/>
                    </a:cubicBezTo>
                    <a:cubicBezTo>
                      <a:pt x="42" y="903"/>
                      <a:pt x="42" y="903"/>
                      <a:pt x="42" y="904"/>
                    </a:cubicBezTo>
                    <a:cubicBezTo>
                      <a:pt x="45" y="905"/>
                      <a:pt x="45" y="905"/>
                      <a:pt x="45" y="905"/>
                    </a:cubicBezTo>
                    <a:cubicBezTo>
                      <a:pt x="41" y="907"/>
                      <a:pt x="41" y="907"/>
                      <a:pt x="41" y="907"/>
                    </a:cubicBezTo>
                    <a:cubicBezTo>
                      <a:pt x="41" y="907"/>
                      <a:pt x="41" y="908"/>
                      <a:pt x="41" y="908"/>
                    </a:cubicBezTo>
                    <a:cubicBezTo>
                      <a:pt x="41" y="909"/>
                      <a:pt x="41" y="909"/>
                      <a:pt x="41" y="909"/>
                    </a:cubicBezTo>
                    <a:cubicBezTo>
                      <a:pt x="45" y="911"/>
                      <a:pt x="45" y="911"/>
                      <a:pt x="45" y="911"/>
                    </a:cubicBezTo>
                    <a:cubicBezTo>
                      <a:pt x="41" y="913"/>
                      <a:pt x="41" y="913"/>
                      <a:pt x="41" y="913"/>
                    </a:cubicBezTo>
                    <a:cubicBezTo>
                      <a:pt x="40" y="914"/>
                      <a:pt x="40" y="914"/>
                      <a:pt x="40" y="915"/>
                    </a:cubicBezTo>
                    <a:cubicBezTo>
                      <a:pt x="40" y="915"/>
                      <a:pt x="40" y="916"/>
                      <a:pt x="41" y="916"/>
                    </a:cubicBezTo>
                    <a:cubicBezTo>
                      <a:pt x="44" y="918"/>
                      <a:pt x="44" y="918"/>
                      <a:pt x="44" y="918"/>
                    </a:cubicBezTo>
                    <a:cubicBezTo>
                      <a:pt x="41" y="919"/>
                      <a:pt x="41" y="919"/>
                      <a:pt x="41" y="919"/>
                    </a:cubicBezTo>
                    <a:cubicBezTo>
                      <a:pt x="41" y="919"/>
                      <a:pt x="40" y="919"/>
                      <a:pt x="40" y="920"/>
                    </a:cubicBezTo>
                    <a:cubicBezTo>
                      <a:pt x="40" y="920"/>
                      <a:pt x="40" y="921"/>
                      <a:pt x="41" y="921"/>
                    </a:cubicBezTo>
                    <a:cubicBezTo>
                      <a:pt x="44" y="923"/>
                      <a:pt x="44" y="923"/>
                      <a:pt x="44" y="923"/>
                    </a:cubicBezTo>
                    <a:cubicBezTo>
                      <a:pt x="42" y="926"/>
                      <a:pt x="42" y="926"/>
                      <a:pt x="42" y="926"/>
                    </a:cubicBezTo>
                    <a:cubicBezTo>
                      <a:pt x="42" y="927"/>
                      <a:pt x="42" y="927"/>
                      <a:pt x="42" y="927"/>
                    </a:cubicBezTo>
                    <a:cubicBezTo>
                      <a:pt x="42" y="928"/>
                      <a:pt x="42" y="928"/>
                      <a:pt x="43" y="928"/>
                    </a:cubicBezTo>
                    <a:cubicBezTo>
                      <a:pt x="45" y="930"/>
                      <a:pt x="45" y="930"/>
                      <a:pt x="45" y="930"/>
                    </a:cubicBezTo>
                    <a:cubicBezTo>
                      <a:pt x="42" y="933"/>
                      <a:pt x="42" y="933"/>
                      <a:pt x="42" y="933"/>
                    </a:cubicBezTo>
                    <a:cubicBezTo>
                      <a:pt x="42" y="933"/>
                      <a:pt x="41" y="934"/>
                      <a:pt x="41" y="934"/>
                    </a:cubicBezTo>
                    <a:cubicBezTo>
                      <a:pt x="42" y="935"/>
                      <a:pt x="42" y="935"/>
                      <a:pt x="42" y="935"/>
                    </a:cubicBezTo>
                    <a:cubicBezTo>
                      <a:pt x="44" y="937"/>
                      <a:pt x="44" y="937"/>
                      <a:pt x="44" y="937"/>
                    </a:cubicBezTo>
                    <a:cubicBezTo>
                      <a:pt x="41" y="937"/>
                      <a:pt x="41" y="937"/>
                      <a:pt x="41" y="937"/>
                    </a:cubicBezTo>
                    <a:cubicBezTo>
                      <a:pt x="41" y="937"/>
                      <a:pt x="40" y="938"/>
                      <a:pt x="40" y="939"/>
                    </a:cubicBezTo>
                    <a:cubicBezTo>
                      <a:pt x="40" y="939"/>
                      <a:pt x="40" y="940"/>
                      <a:pt x="41" y="940"/>
                    </a:cubicBezTo>
                    <a:cubicBezTo>
                      <a:pt x="45" y="942"/>
                      <a:pt x="45" y="942"/>
                      <a:pt x="45" y="942"/>
                    </a:cubicBezTo>
                    <a:cubicBezTo>
                      <a:pt x="41" y="944"/>
                      <a:pt x="41" y="944"/>
                      <a:pt x="41" y="944"/>
                    </a:cubicBezTo>
                    <a:cubicBezTo>
                      <a:pt x="41" y="945"/>
                      <a:pt x="40" y="945"/>
                      <a:pt x="40" y="946"/>
                    </a:cubicBezTo>
                    <a:cubicBezTo>
                      <a:pt x="40" y="946"/>
                      <a:pt x="41" y="947"/>
                      <a:pt x="41" y="947"/>
                    </a:cubicBezTo>
                    <a:cubicBezTo>
                      <a:pt x="44" y="949"/>
                      <a:pt x="44" y="949"/>
                      <a:pt x="44" y="949"/>
                    </a:cubicBezTo>
                    <a:cubicBezTo>
                      <a:pt x="41" y="951"/>
                      <a:pt x="41" y="951"/>
                      <a:pt x="41" y="951"/>
                    </a:cubicBezTo>
                    <a:cubicBezTo>
                      <a:pt x="40" y="951"/>
                      <a:pt x="40" y="952"/>
                      <a:pt x="40" y="952"/>
                    </a:cubicBezTo>
                    <a:cubicBezTo>
                      <a:pt x="40" y="953"/>
                      <a:pt x="40" y="954"/>
                      <a:pt x="41" y="954"/>
                    </a:cubicBezTo>
                    <a:cubicBezTo>
                      <a:pt x="44" y="956"/>
                      <a:pt x="44" y="956"/>
                      <a:pt x="44" y="956"/>
                    </a:cubicBezTo>
                    <a:cubicBezTo>
                      <a:pt x="41" y="959"/>
                      <a:pt x="41" y="959"/>
                      <a:pt x="41" y="959"/>
                    </a:cubicBezTo>
                    <a:cubicBezTo>
                      <a:pt x="41" y="959"/>
                      <a:pt x="40" y="959"/>
                      <a:pt x="40" y="960"/>
                    </a:cubicBezTo>
                    <a:cubicBezTo>
                      <a:pt x="40" y="960"/>
                      <a:pt x="41" y="961"/>
                      <a:pt x="41" y="961"/>
                    </a:cubicBezTo>
                    <a:cubicBezTo>
                      <a:pt x="44" y="963"/>
                      <a:pt x="44" y="963"/>
                      <a:pt x="44" y="963"/>
                    </a:cubicBezTo>
                    <a:cubicBezTo>
                      <a:pt x="42" y="963"/>
                      <a:pt x="42" y="963"/>
                      <a:pt x="42" y="963"/>
                    </a:cubicBezTo>
                    <a:cubicBezTo>
                      <a:pt x="41" y="964"/>
                      <a:pt x="41" y="964"/>
                      <a:pt x="41" y="965"/>
                    </a:cubicBezTo>
                    <a:cubicBezTo>
                      <a:pt x="41" y="965"/>
                      <a:pt x="41" y="966"/>
                      <a:pt x="42" y="966"/>
                    </a:cubicBezTo>
                    <a:cubicBezTo>
                      <a:pt x="44" y="967"/>
                      <a:pt x="44" y="967"/>
                      <a:pt x="44" y="967"/>
                    </a:cubicBezTo>
                    <a:cubicBezTo>
                      <a:pt x="41" y="970"/>
                      <a:pt x="41" y="970"/>
                      <a:pt x="41" y="970"/>
                    </a:cubicBezTo>
                    <a:cubicBezTo>
                      <a:pt x="40" y="970"/>
                      <a:pt x="40" y="971"/>
                      <a:pt x="40" y="971"/>
                    </a:cubicBezTo>
                    <a:cubicBezTo>
                      <a:pt x="40" y="972"/>
                      <a:pt x="40" y="972"/>
                      <a:pt x="41" y="972"/>
                    </a:cubicBezTo>
                    <a:cubicBezTo>
                      <a:pt x="45" y="975"/>
                      <a:pt x="45" y="975"/>
                      <a:pt x="45" y="975"/>
                    </a:cubicBezTo>
                    <a:cubicBezTo>
                      <a:pt x="43" y="976"/>
                      <a:pt x="43" y="976"/>
                      <a:pt x="43" y="976"/>
                    </a:cubicBezTo>
                    <a:cubicBezTo>
                      <a:pt x="42" y="976"/>
                      <a:pt x="42" y="976"/>
                      <a:pt x="42" y="977"/>
                    </a:cubicBezTo>
                    <a:cubicBezTo>
                      <a:pt x="42" y="977"/>
                      <a:pt x="42" y="978"/>
                      <a:pt x="42" y="978"/>
                    </a:cubicBezTo>
                    <a:cubicBezTo>
                      <a:pt x="45" y="980"/>
                      <a:pt x="45" y="980"/>
                      <a:pt x="45" y="980"/>
                    </a:cubicBezTo>
                    <a:cubicBezTo>
                      <a:pt x="42" y="982"/>
                      <a:pt x="42" y="982"/>
                      <a:pt x="42" y="982"/>
                    </a:cubicBezTo>
                    <a:cubicBezTo>
                      <a:pt x="42" y="982"/>
                      <a:pt x="41" y="983"/>
                      <a:pt x="41" y="983"/>
                    </a:cubicBezTo>
                    <a:cubicBezTo>
                      <a:pt x="41" y="984"/>
                      <a:pt x="42" y="984"/>
                      <a:pt x="42" y="984"/>
                    </a:cubicBezTo>
                    <a:cubicBezTo>
                      <a:pt x="44" y="986"/>
                      <a:pt x="44" y="986"/>
                      <a:pt x="44" y="986"/>
                    </a:cubicBezTo>
                    <a:cubicBezTo>
                      <a:pt x="41" y="986"/>
                      <a:pt x="41" y="986"/>
                      <a:pt x="41" y="986"/>
                    </a:cubicBezTo>
                    <a:cubicBezTo>
                      <a:pt x="41" y="986"/>
                      <a:pt x="40" y="987"/>
                      <a:pt x="40" y="987"/>
                    </a:cubicBezTo>
                    <a:cubicBezTo>
                      <a:pt x="40" y="988"/>
                      <a:pt x="40" y="989"/>
                      <a:pt x="41" y="989"/>
                    </a:cubicBezTo>
                    <a:cubicBezTo>
                      <a:pt x="44" y="991"/>
                      <a:pt x="44" y="991"/>
                      <a:pt x="44" y="991"/>
                    </a:cubicBezTo>
                    <a:cubicBezTo>
                      <a:pt x="41" y="993"/>
                      <a:pt x="41" y="993"/>
                      <a:pt x="41" y="993"/>
                    </a:cubicBezTo>
                    <a:cubicBezTo>
                      <a:pt x="41" y="993"/>
                      <a:pt x="41" y="994"/>
                      <a:pt x="41" y="994"/>
                    </a:cubicBezTo>
                    <a:cubicBezTo>
                      <a:pt x="41" y="995"/>
                      <a:pt x="41" y="995"/>
                      <a:pt x="41" y="996"/>
                    </a:cubicBezTo>
                    <a:cubicBezTo>
                      <a:pt x="44" y="997"/>
                      <a:pt x="44" y="997"/>
                      <a:pt x="44" y="997"/>
                    </a:cubicBezTo>
                    <a:cubicBezTo>
                      <a:pt x="42" y="1000"/>
                      <a:pt x="42" y="1000"/>
                      <a:pt x="42" y="1000"/>
                    </a:cubicBezTo>
                    <a:cubicBezTo>
                      <a:pt x="42" y="1001"/>
                      <a:pt x="42" y="1001"/>
                      <a:pt x="42" y="1002"/>
                    </a:cubicBezTo>
                    <a:cubicBezTo>
                      <a:pt x="42" y="1002"/>
                      <a:pt x="42" y="1002"/>
                      <a:pt x="42" y="1003"/>
                    </a:cubicBezTo>
                    <a:cubicBezTo>
                      <a:pt x="44" y="1004"/>
                      <a:pt x="44" y="1004"/>
                      <a:pt x="44" y="1004"/>
                    </a:cubicBezTo>
                    <a:cubicBezTo>
                      <a:pt x="40" y="1006"/>
                      <a:pt x="40" y="1006"/>
                      <a:pt x="40" y="1006"/>
                    </a:cubicBezTo>
                    <a:cubicBezTo>
                      <a:pt x="40" y="1007"/>
                      <a:pt x="40" y="1007"/>
                      <a:pt x="40" y="1008"/>
                    </a:cubicBezTo>
                    <a:cubicBezTo>
                      <a:pt x="40" y="1008"/>
                      <a:pt x="40" y="1009"/>
                      <a:pt x="40" y="1009"/>
                    </a:cubicBezTo>
                    <a:cubicBezTo>
                      <a:pt x="44" y="1011"/>
                      <a:pt x="44" y="1011"/>
                      <a:pt x="44" y="1011"/>
                    </a:cubicBezTo>
                    <a:cubicBezTo>
                      <a:pt x="41" y="1011"/>
                      <a:pt x="41" y="1011"/>
                      <a:pt x="41" y="1011"/>
                    </a:cubicBezTo>
                    <a:cubicBezTo>
                      <a:pt x="41" y="1012"/>
                      <a:pt x="40" y="1012"/>
                      <a:pt x="40" y="1013"/>
                    </a:cubicBezTo>
                    <a:cubicBezTo>
                      <a:pt x="40" y="1013"/>
                      <a:pt x="40" y="1014"/>
                      <a:pt x="41" y="1014"/>
                    </a:cubicBezTo>
                    <a:cubicBezTo>
                      <a:pt x="44" y="1016"/>
                      <a:pt x="44" y="1016"/>
                      <a:pt x="44" y="1016"/>
                    </a:cubicBezTo>
                    <a:cubicBezTo>
                      <a:pt x="41" y="1018"/>
                      <a:pt x="41" y="1018"/>
                      <a:pt x="41" y="1018"/>
                    </a:cubicBezTo>
                    <a:cubicBezTo>
                      <a:pt x="41" y="1019"/>
                      <a:pt x="40" y="1019"/>
                      <a:pt x="40" y="1020"/>
                    </a:cubicBezTo>
                    <a:cubicBezTo>
                      <a:pt x="40" y="1020"/>
                      <a:pt x="41" y="1021"/>
                      <a:pt x="41" y="1021"/>
                    </a:cubicBezTo>
                    <a:cubicBezTo>
                      <a:pt x="44" y="1023"/>
                      <a:pt x="44" y="1023"/>
                      <a:pt x="44" y="1023"/>
                    </a:cubicBezTo>
                    <a:cubicBezTo>
                      <a:pt x="41" y="1025"/>
                      <a:pt x="41" y="1025"/>
                      <a:pt x="41" y="1025"/>
                    </a:cubicBezTo>
                    <a:cubicBezTo>
                      <a:pt x="41" y="1025"/>
                      <a:pt x="41" y="1026"/>
                      <a:pt x="41" y="1026"/>
                    </a:cubicBezTo>
                    <a:cubicBezTo>
                      <a:pt x="41" y="1027"/>
                      <a:pt x="41" y="1027"/>
                      <a:pt x="41" y="1027"/>
                    </a:cubicBezTo>
                    <a:cubicBezTo>
                      <a:pt x="45" y="1029"/>
                      <a:pt x="45" y="1029"/>
                      <a:pt x="45" y="1029"/>
                    </a:cubicBezTo>
                    <a:cubicBezTo>
                      <a:pt x="40" y="1032"/>
                      <a:pt x="40" y="1032"/>
                      <a:pt x="40" y="1032"/>
                    </a:cubicBezTo>
                    <a:cubicBezTo>
                      <a:pt x="40" y="1032"/>
                      <a:pt x="39" y="1032"/>
                      <a:pt x="39" y="1033"/>
                    </a:cubicBezTo>
                    <a:cubicBezTo>
                      <a:pt x="39" y="1033"/>
                      <a:pt x="40" y="1034"/>
                      <a:pt x="40" y="1034"/>
                    </a:cubicBezTo>
                    <a:cubicBezTo>
                      <a:pt x="41" y="1035"/>
                      <a:pt x="41" y="1035"/>
                      <a:pt x="41" y="1035"/>
                    </a:cubicBezTo>
                    <a:cubicBezTo>
                      <a:pt x="37" y="1037"/>
                      <a:pt x="37" y="1037"/>
                      <a:pt x="37" y="1037"/>
                    </a:cubicBezTo>
                    <a:cubicBezTo>
                      <a:pt x="37" y="1038"/>
                      <a:pt x="37" y="1038"/>
                      <a:pt x="37" y="1039"/>
                    </a:cubicBezTo>
                    <a:cubicBezTo>
                      <a:pt x="37" y="1039"/>
                      <a:pt x="37" y="1040"/>
                      <a:pt x="37" y="1040"/>
                    </a:cubicBezTo>
                    <a:cubicBezTo>
                      <a:pt x="40" y="1041"/>
                      <a:pt x="40" y="1041"/>
                      <a:pt x="40" y="1041"/>
                    </a:cubicBezTo>
                    <a:cubicBezTo>
                      <a:pt x="41" y="1040"/>
                      <a:pt x="41" y="1040"/>
                      <a:pt x="41" y="1040"/>
                    </a:cubicBezTo>
                    <a:cubicBezTo>
                      <a:pt x="40" y="1039"/>
                      <a:pt x="40" y="1039"/>
                      <a:pt x="40" y="1039"/>
                    </a:cubicBezTo>
                    <a:cubicBezTo>
                      <a:pt x="31" y="1040"/>
                      <a:pt x="31" y="1040"/>
                      <a:pt x="31" y="1040"/>
                    </a:cubicBezTo>
                    <a:cubicBezTo>
                      <a:pt x="31" y="1040"/>
                      <a:pt x="30" y="1041"/>
                      <a:pt x="30" y="1041"/>
                    </a:cubicBezTo>
                    <a:cubicBezTo>
                      <a:pt x="30" y="1042"/>
                      <a:pt x="30" y="1043"/>
                      <a:pt x="31" y="1043"/>
                    </a:cubicBezTo>
                    <a:cubicBezTo>
                      <a:pt x="36" y="1046"/>
                      <a:pt x="36" y="1046"/>
                      <a:pt x="36" y="1046"/>
                    </a:cubicBezTo>
                    <a:cubicBezTo>
                      <a:pt x="36" y="1045"/>
                      <a:pt x="36" y="1045"/>
                      <a:pt x="36" y="1045"/>
                    </a:cubicBezTo>
                    <a:cubicBezTo>
                      <a:pt x="37" y="1043"/>
                      <a:pt x="37" y="1043"/>
                      <a:pt x="37" y="1043"/>
                    </a:cubicBezTo>
                    <a:cubicBezTo>
                      <a:pt x="25" y="1042"/>
                      <a:pt x="25" y="1042"/>
                      <a:pt x="25" y="1042"/>
                    </a:cubicBezTo>
                    <a:cubicBezTo>
                      <a:pt x="25" y="1042"/>
                      <a:pt x="24" y="1042"/>
                      <a:pt x="24" y="1043"/>
                    </a:cubicBezTo>
                    <a:cubicBezTo>
                      <a:pt x="24" y="1044"/>
                      <a:pt x="24" y="1044"/>
                      <a:pt x="24" y="1045"/>
                    </a:cubicBezTo>
                    <a:cubicBezTo>
                      <a:pt x="32" y="1049"/>
                      <a:pt x="32" y="1049"/>
                      <a:pt x="32" y="1049"/>
                    </a:cubicBezTo>
                    <a:cubicBezTo>
                      <a:pt x="32" y="1048"/>
                      <a:pt x="32" y="1048"/>
                      <a:pt x="32" y="1048"/>
                    </a:cubicBezTo>
                    <a:cubicBezTo>
                      <a:pt x="31" y="1047"/>
                      <a:pt x="31" y="1047"/>
                      <a:pt x="31" y="1047"/>
                    </a:cubicBezTo>
                    <a:cubicBezTo>
                      <a:pt x="32" y="1048"/>
                      <a:pt x="32" y="1048"/>
                      <a:pt x="32" y="1048"/>
                    </a:cubicBezTo>
                    <a:cubicBezTo>
                      <a:pt x="32" y="1047"/>
                      <a:pt x="32" y="1047"/>
                      <a:pt x="32" y="1047"/>
                    </a:cubicBezTo>
                    <a:cubicBezTo>
                      <a:pt x="32" y="1047"/>
                      <a:pt x="31" y="1047"/>
                      <a:pt x="31" y="1047"/>
                    </a:cubicBezTo>
                    <a:cubicBezTo>
                      <a:pt x="32" y="1048"/>
                      <a:pt x="32" y="1048"/>
                      <a:pt x="32" y="1048"/>
                    </a:cubicBezTo>
                    <a:cubicBezTo>
                      <a:pt x="32" y="1047"/>
                      <a:pt x="32" y="1047"/>
                      <a:pt x="32" y="1047"/>
                    </a:cubicBezTo>
                    <a:cubicBezTo>
                      <a:pt x="32" y="1048"/>
                      <a:pt x="32" y="1048"/>
                      <a:pt x="32" y="1048"/>
                    </a:cubicBezTo>
                    <a:cubicBezTo>
                      <a:pt x="32" y="1047"/>
                      <a:pt x="32" y="1047"/>
                      <a:pt x="32" y="1047"/>
                    </a:cubicBezTo>
                    <a:cubicBezTo>
                      <a:pt x="32" y="1047"/>
                      <a:pt x="32" y="1047"/>
                      <a:pt x="32" y="1047"/>
                    </a:cubicBezTo>
                    <a:cubicBezTo>
                      <a:pt x="32" y="1048"/>
                      <a:pt x="32" y="1048"/>
                      <a:pt x="32" y="1048"/>
                    </a:cubicBezTo>
                    <a:cubicBezTo>
                      <a:pt x="32" y="1047"/>
                      <a:pt x="32" y="1047"/>
                      <a:pt x="32" y="1047"/>
                    </a:cubicBezTo>
                    <a:cubicBezTo>
                      <a:pt x="32" y="1047"/>
                      <a:pt x="32" y="1047"/>
                      <a:pt x="32" y="1047"/>
                    </a:cubicBezTo>
                    <a:cubicBezTo>
                      <a:pt x="32" y="1047"/>
                      <a:pt x="32" y="1047"/>
                      <a:pt x="32" y="1047"/>
                    </a:cubicBezTo>
                    <a:cubicBezTo>
                      <a:pt x="32" y="1047"/>
                      <a:pt x="32" y="1047"/>
                      <a:pt x="32" y="1047"/>
                    </a:cubicBezTo>
                    <a:cubicBezTo>
                      <a:pt x="32" y="1047"/>
                      <a:pt x="32" y="1047"/>
                      <a:pt x="32" y="1047"/>
                    </a:cubicBezTo>
                    <a:cubicBezTo>
                      <a:pt x="32" y="1047"/>
                      <a:pt x="32" y="1047"/>
                      <a:pt x="32" y="1047"/>
                    </a:cubicBezTo>
                    <a:cubicBezTo>
                      <a:pt x="32" y="1047"/>
                      <a:pt x="31" y="1046"/>
                      <a:pt x="31" y="1046"/>
                    </a:cubicBezTo>
                    <a:cubicBezTo>
                      <a:pt x="27" y="1045"/>
                      <a:pt x="20" y="1041"/>
                      <a:pt x="14" y="1038"/>
                    </a:cubicBezTo>
                    <a:cubicBezTo>
                      <a:pt x="11" y="1037"/>
                      <a:pt x="8" y="1036"/>
                      <a:pt x="6" y="1035"/>
                    </a:cubicBezTo>
                    <a:cubicBezTo>
                      <a:pt x="5" y="1034"/>
                      <a:pt x="4" y="1034"/>
                      <a:pt x="3" y="1033"/>
                    </a:cubicBezTo>
                    <a:cubicBezTo>
                      <a:pt x="3" y="1033"/>
                      <a:pt x="3" y="1033"/>
                      <a:pt x="3" y="1033"/>
                    </a:cubicBezTo>
                    <a:cubicBezTo>
                      <a:pt x="3" y="1033"/>
                      <a:pt x="3" y="1033"/>
                      <a:pt x="3" y="1033"/>
                    </a:cubicBezTo>
                    <a:cubicBezTo>
                      <a:pt x="2" y="1033"/>
                      <a:pt x="2" y="1033"/>
                      <a:pt x="2" y="1033"/>
                    </a:cubicBezTo>
                    <a:cubicBezTo>
                      <a:pt x="2" y="1033"/>
                      <a:pt x="2" y="1033"/>
                      <a:pt x="2" y="1033"/>
                    </a:cubicBezTo>
                    <a:cubicBezTo>
                      <a:pt x="2" y="1033"/>
                      <a:pt x="2" y="1033"/>
                      <a:pt x="2" y="1033"/>
                    </a:cubicBezTo>
                    <a:cubicBezTo>
                      <a:pt x="2" y="1033"/>
                      <a:pt x="2" y="1033"/>
                      <a:pt x="2" y="1033"/>
                    </a:cubicBezTo>
                    <a:cubicBezTo>
                      <a:pt x="2" y="1033"/>
                      <a:pt x="2" y="1033"/>
                      <a:pt x="2" y="1033"/>
                    </a:cubicBezTo>
                    <a:cubicBezTo>
                      <a:pt x="1" y="1033"/>
                      <a:pt x="1" y="1033"/>
                      <a:pt x="0" y="1034"/>
                    </a:cubicBezTo>
                    <a:cubicBezTo>
                      <a:pt x="0" y="1035"/>
                      <a:pt x="0" y="1035"/>
                      <a:pt x="1" y="1036"/>
                    </a:cubicBezTo>
                    <a:cubicBezTo>
                      <a:pt x="14" y="1044"/>
                      <a:pt x="14" y="1044"/>
                      <a:pt x="14" y="1044"/>
                    </a:cubicBezTo>
                    <a:cubicBezTo>
                      <a:pt x="8" y="1042"/>
                      <a:pt x="8" y="1042"/>
                      <a:pt x="8" y="1042"/>
                    </a:cubicBezTo>
                    <a:cubicBezTo>
                      <a:pt x="7" y="1041"/>
                      <a:pt x="6" y="1042"/>
                      <a:pt x="6" y="1042"/>
                    </a:cubicBezTo>
                    <a:cubicBezTo>
                      <a:pt x="6" y="1043"/>
                      <a:pt x="6" y="1044"/>
                      <a:pt x="7" y="1044"/>
                    </a:cubicBezTo>
                    <a:cubicBezTo>
                      <a:pt x="16" y="1050"/>
                      <a:pt x="16" y="1050"/>
                      <a:pt x="16" y="1050"/>
                    </a:cubicBezTo>
                    <a:cubicBezTo>
                      <a:pt x="17" y="1051"/>
                      <a:pt x="18" y="1050"/>
                      <a:pt x="18" y="1050"/>
                    </a:cubicBezTo>
                    <a:cubicBezTo>
                      <a:pt x="19" y="1049"/>
                      <a:pt x="18" y="1048"/>
                      <a:pt x="18" y="1048"/>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19" name="Freeform 1217"/>
              <p:cNvSpPr>
                <a:spLocks/>
              </p:cNvSpPr>
              <p:nvPr/>
            </p:nvSpPr>
            <p:spPr bwMode="auto">
              <a:xfrm>
                <a:off x="4405402" y="691426"/>
                <a:ext cx="774242" cy="521527"/>
              </a:xfrm>
              <a:custGeom>
                <a:avLst/>
                <a:gdLst>
                  <a:gd name="T0" fmla="*/ 245 w 354"/>
                  <a:gd name="T1" fmla="*/ 200 h 238"/>
                  <a:gd name="T2" fmla="*/ 159 w 354"/>
                  <a:gd name="T3" fmla="*/ 26 h 238"/>
                  <a:gd name="T4" fmla="*/ 245 w 354"/>
                  <a:gd name="T5" fmla="*/ 203 h 238"/>
                </a:gdLst>
                <a:ahLst/>
                <a:cxnLst>
                  <a:cxn ang="0">
                    <a:pos x="T0" y="T1"/>
                  </a:cxn>
                  <a:cxn ang="0">
                    <a:pos x="T2" y="T3"/>
                  </a:cxn>
                  <a:cxn ang="0">
                    <a:pos x="T4" y="T5"/>
                  </a:cxn>
                </a:cxnLst>
                <a:rect l="0" t="0" r="r" b="b"/>
                <a:pathLst>
                  <a:path w="354" h="238">
                    <a:moveTo>
                      <a:pt x="245" y="200"/>
                    </a:moveTo>
                    <a:cubicBezTo>
                      <a:pt x="117" y="238"/>
                      <a:pt x="0" y="70"/>
                      <a:pt x="159" y="26"/>
                    </a:cubicBezTo>
                    <a:cubicBezTo>
                      <a:pt x="257" y="0"/>
                      <a:pt x="354" y="158"/>
                      <a:pt x="245" y="20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0" name="Freeform 1218"/>
              <p:cNvSpPr>
                <a:spLocks/>
              </p:cNvSpPr>
              <p:nvPr/>
            </p:nvSpPr>
            <p:spPr bwMode="auto">
              <a:xfrm>
                <a:off x="4529345" y="625431"/>
                <a:ext cx="647080" cy="545672"/>
              </a:xfrm>
              <a:custGeom>
                <a:avLst/>
                <a:gdLst>
                  <a:gd name="T0" fmla="*/ 187 w 295"/>
                  <a:gd name="T1" fmla="*/ 227 h 249"/>
                  <a:gd name="T2" fmla="*/ 55 w 295"/>
                  <a:gd name="T3" fmla="*/ 181 h 249"/>
                  <a:gd name="T4" fmla="*/ 64 w 295"/>
                  <a:gd name="T5" fmla="*/ 77 h 249"/>
                  <a:gd name="T6" fmla="*/ 182 w 295"/>
                  <a:gd name="T7" fmla="*/ 232 h 249"/>
                  <a:gd name="T8" fmla="*/ 193 w 295"/>
                  <a:gd name="T9" fmla="*/ 234 h 249"/>
                  <a:gd name="T10" fmla="*/ 245 w 295"/>
                  <a:gd name="T11" fmla="*/ 177 h 249"/>
                  <a:gd name="T12" fmla="*/ 222 w 295"/>
                  <a:gd name="T13" fmla="*/ 98 h 249"/>
                  <a:gd name="T14" fmla="*/ 67 w 295"/>
                  <a:gd name="T15" fmla="*/ 66 h 249"/>
                  <a:gd name="T16" fmla="*/ 34 w 295"/>
                  <a:gd name="T17" fmla="*/ 187 h 249"/>
                  <a:gd name="T18" fmla="*/ 189 w 295"/>
                  <a:gd name="T19" fmla="*/ 233 h 249"/>
                  <a:gd name="T20" fmla="*/ 187 w 295"/>
                  <a:gd name="T21" fmla="*/ 2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5" h="249">
                    <a:moveTo>
                      <a:pt x="187" y="227"/>
                    </a:moveTo>
                    <a:cubicBezTo>
                      <a:pt x="139" y="241"/>
                      <a:pt x="86" y="221"/>
                      <a:pt x="55" y="181"/>
                    </a:cubicBezTo>
                    <a:cubicBezTo>
                      <a:pt x="29" y="148"/>
                      <a:pt x="30" y="104"/>
                      <a:pt x="64" y="77"/>
                    </a:cubicBezTo>
                    <a:cubicBezTo>
                      <a:pt x="163" y="0"/>
                      <a:pt x="295" y="182"/>
                      <a:pt x="182" y="232"/>
                    </a:cubicBezTo>
                    <a:cubicBezTo>
                      <a:pt x="169" y="238"/>
                      <a:pt x="189" y="236"/>
                      <a:pt x="193" y="234"/>
                    </a:cubicBezTo>
                    <a:cubicBezTo>
                      <a:pt x="219" y="223"/>
                      <a:pt x="240" y="205"/>
                      <a:pt x="245" y="177"/>
                    </a:cubicBezTo>
                    <a:cubicBezTo>
                      <a:pt x="251" y="149"/>
                      <a:pt x="239" y="120"/>
                      <a:pt x="222" y="98"/>
                    </a:cubicBezTo>
                    <a:cubicBezTo>
                      <a:pt x="184" y="46"/>
                      <a:pt x="123" y="40"/>
                      <a:pt x="67" y="66"/>
                    </a:cubicBezTo>
                    <a:cubicBezTo>
                      <a:pt x="16" y="90"/>
                      <a:pt x="0" y="141"/>
                      <a:pt x="34" y="187"/>
                    </a:cubicBezTo>
                    <a:cubicBezTo>
                      <a:pt x="69" y="235"/>
                      <a:pt x="134" y="249"/>
                      <a:pt x="189" y="233"/>
                    </a:cubicBezTo>
                    <a:cubicBezTo>
                      <a:pt x="201" y="230"/>
                      <a:pt x="199" y="224"/>
                      <a:pt x="187" y="227"/>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1" name="Freeform 1219"/>
              <p:cNvSpPr>
                <a:spLocks/>
              </p:cNvSpPr>
              <p:nvPr/>
            </p:nvSpPr>
            <p:spPr bwMode="auto">
              <a:xfrm>
                <a:off x="4881858" y="892633"/>
                <a:ext cx="101408" cy="54728"/>
              </a:xfrm>
              <a:custGeom>
                <a:avLst/>
                <a:gdLst>
                  <a:gd name="T0" fmla="*/ 28 w 46"/>
                  <a:gd name="T1" fmla="*/ 3 h 25"/>
                  <a:gd name="T2" fmla="*/ 3 w 46"/>
                  <a:gd name="T3" fmla="*/ 21 h 25"/>
                  <a:gd name="T4" fmla="*/ 8 w 46"/>
                  <a:gd name="T5" fmla="*/ 25 h 25"/>
                  <a:gd name="T6" fmla="*/ 20 w 46"/>
                  <a:gd name="T7" fmla="*/ 20 h 25"/>
                  <a:gd name="T8" fmla="*/ 40 w 46"/>
                  <a:gd name="T9" fmla="*/ 7 h 25"/>
                  <a:gd name="T10" fmla="*/ 42 w 46"/>
                  <a:gd name="T11" fmla="*/ 1 h 25"/>
                  <a:gd name="T12" fmla="*/ 28 w 46"/>
                  <a:gd name="T13" fmla="*/ 3 h 25"/>
                </a:gdLst>
                <a:ahLst/>
                <a:cxnLst>
                  <a:cxn ang="0">
                    <a:pos x="T0" y="T1"/>
                  </a:cxn>
                  <a:cxn ang="0">
                    <a:pos x="T2" y="T3"/>
                  </a:cxn>
                  <a:cxn ang="0">
                    <a:pos x="T4" y="T5"/>
                  </a:cxn>
                  <a:cxn ang="0">
                    <a:pos x="T6" y="T7"/>
                  </a:cxn>
                  <a:cxn ang="0">
                    <a:pos x="T8" y="T9"/>
                  </a:cxn>
                  <a:cxn ang="0">
                    <a:pos x="T10" y="T11"/>
                  </a:cxn>
                  <a:cxn ang="0">
                    <a:pos x="T12" y="T13"/>
                  </a:cxn>
                </a:cxnLst>
                <a:rect l="0" t="0" r="r" b="b"/>
                <a:pathLst>
                  <a:path w="46" h="25">
                    <a:moveTo>
                      <a:pt x="28" y="3"/>
                    </a:moveTo>
                    <a:cubicBezTo>
                      <a:pt x="19" y="8"/>
                      <a:pt x="10" y="13"/>
                      <a:pt x="3" y="21"/>
                    </a:cubicBezTo>
                    <a:cubicBezTo>
                      <a:pt x="0" y="24"/>
                      <a:pt x="6" y="25"/>
                      <a:pt x="8" y="25"/>
                    </a:cubicBezTo>
                    <a:cubicBezTo>
                      <a:pt x="12" y="25"/>
                      <a:pt x="18" y="24"/>
                      <a:pt x="20" y="20"/>
                    </a:cubicBezTo>
                    <a:cubicBezTo>
                      <a:pt x="26" y="14"/>
                      <a:pt x="32" y="10"/>
                      <a:pt x="40" y="7"/>
                    </a:cubicBezTo>
                    <a:cubicBezTo>
                      <a:pt x="42" y="6"/>
                      <a:pt x="46" y="2"/>
                      <a:pt x="42" y="1"/>
                    </a:cubicBezTo>
                    <a:cubicBezTo>
                      <a:pt x="37" y="0"/>
                      <a:pt x="32" y="1"/>
                      <a:pt x="28" y="3"/>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2" name="Freeform 1220"/>
              <p:cNvSpPr>
                <a:spLocks/>
              </p:cNvSpPr>
              <p:nvPr/>
            </p:nvSpPr>
            <p:spPr bwMode="auto">
              <a:xfrm>
                <a:off x="4703187" y="800883"/>
                <a:ext cx="93360" cy="62776"/>
              </a:xfrm>
              <a:custGeom>
                <a:avLst/>
                <a:gdLst>
                  <a:gd name="T0" fmla="*/ 26 w 43"/>
                  <a:gd name="T1" fmla="*/ 4 h 29"/>
                  <a:gd name="T2" fmla="*/ 1 w 43"/>
                  <a:gd name="T3" fmla="*/ 26 h 29"/>
                  <a:gd name="T4" fmla="*/ 9 w 43"/>
                  <a:gd name="T5" fmla="*/ 28 h 29"/>
                  <a:gd name="T6" fmla="*/ 20 w 43"/>
                  <a:gd name="T7" fmla="*/ 23 h 29"/>
                  <a:gd name="T8" fmla="*/ 36 w 43"/>
                  <a:gd name="T9" fmla="*/ 6 h 29"/>
                  <a:gd name="T10" fmla="*/ 39 w 43"/>
                  <a:gd name="T11" fmla="*/ 1 h 29"/>
                  <a:gd name="T12" fmla="*/ 26 w 43"/>
                  <a:gd name="T13" fmla="*/ 4 h 29"/>
                </a:gdLst>
                <a:ahLst/>
                <a:cxnLst>
                  <a:cxn ang="0">
                    <a:pos x="T0" y="T1"/>
                  </a:cxn>
                  <a:cxn ang="0">
                    <a:pos x="T2" y="T3"/>
                  </a:cxn>
                  <a:cxn ang="0">
                    <a:pos x="T4" y="T5"/>
                  </a:cxn>
                  <a:cxn ang="0">
                    <a:pos x="T6" y="T7"/>
                  </a:cxn>
                  <a:cxn ang="0">
                    <a:pos x="T8" y="T9"/>
                  </a:cxn>
                  <a:cxn ang="0">
                    <a:pos x="T10" y="T11"/>
                  </a:cxn>
                  <a:cxn ang="0">
                    <a:pos x="T12" y="T13"/>
                  </a:cxn>
                </a:cxnLst>
                <a:rect l="0" t="0" r="r" b="b"/>
                <a:pathLst>
                  <a:path w="43" h="29">
                    <a:moveTo>
                      <a:pt x="26" y="4"/>
                    </a:moveTo>
                    <a:cubicBezTo>
                      <a:pt x="15" y="8"/>
                      <a:pt x="6" y="15"/>
                      <a:pt x="1" y="26"/>
                    </a:cubicBezTo>
                    <a:cubicBezTo>
                      <a:pt x="0" y="29"/>
                      <a:pt x="8" y="28"/>
                      <a:pt x="9" y="28"/>
                    </a:cubicBezTo>
                    <a:cubicBezTo>
                      <a:pt x="12" y="28"/>
                      <a:pt x="18" y="26"/>
                      <a:pt x="20" y="23"/>
                    </a:cubicBezTo>
                    <a:cubicBezTo>
                      <a:pt x="23" y="15"/>
                      <a:pt x="28" y="9"/>
                      <a:pt x="36" y="6"/>
                    </a:cubicBezTo>
                    <a:cubicBezTo>
                      <a:pt x="38" y="5"/>
                      <a:pt x="43" y="2"/>
                      <a:pt x="39" y="1"/>
                    </a:cubicBezTo>
                    <a:cubicBezTo>
                      <a:pt x="34" y="0"/>
                      <a:pt x="29" y="2"/>
                      <a:pt x="26" y="4"/>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3" name="Freeform 1221"/>
              <p:cNvSpPr>
                <a:spLocks/>
              </p:cNvSpPr>
              <p:nvPr/>
            </p:nvSpPr>
            <p:spPr bwMode="auto">
              <a:xfrm>
                <a:off x="4675823" y="969896"/>
                <a:ext cx="241448" cy="128772"/>
              </a:xfrm>
              <a:custGeom>
                <a:avLst/>
                <a:gdLst>
                  <a:gd name="T0" fmla="*/ 91 w 110"/>
                  <a:gd name="T1" fmla="*/ 31 h 59"/>
                  <a:gd name="T2" fmla="*/ 22 w 110"/>
                  <a:gd name="T3" fmla="*/ 7 h 59"/>
                  <a:gd name="T4" fmla="*/ 3 w 110"/>
                  <a:gd name="T5" fmla="*/ 12 h 59"/>
                  <a:gd name="T6" fmla="*/ 98 w 110"/>
                  <a:gd name="T7" fmla="*/ 40 h 59"/>
                  <a:gd name="T8" fmla="*/ 91 w 110"/>
                  <a:gd name="T9" fmla="*/ 31 h 59"/>
                </a:gdLst>
                <a:ahLst/>
                <a:cxnLst>
                  <a:cxn ang="0">
                    <a:pos x="T0" y="T1"/>
                  </a:cxn>
                  <a:cxn ang="0">
                    <a:pos x="T2" y="T3"/>
                  </a:cxn>
                  <a:cxn ang="0">
                    <a:pos x="T4" y="T5"/>
                  </a:cxn>
                  <a:cxn ang="0">
                    <a:pos x="T6" y="T7"/>
                  </a:cxn>
                  <a:cxn ang="0">
                    <a:pos x="T8" y="T9"/>
                  </a:cxn>
                </a:cxnLst>
                <a:rect l="0" t="0" r="r" b="b"/>
                <a:pathLst>
                  <a:path w="110" h="59">
                    <a:moveTo>
                      <a:pt x="91" y="31"/>
                    </a:moveTo>
                    <a:cubicBezTo>
                      <a:pt x="60" y="46"/>
                      <a:pt x="35" y="39"/>
                      <a:pt x="22" y="7"/>
                    </a:cubicBezTo>
                    <a:cubicBezTo>
                      <a:pt x="18" y="0"/>
                      <a:pt x="0" y="5"/>
                      <a:pt x="3" y="12"/>
                    </a:cubicBezTo>
                    <a:cubicBezTo>
                      <a:pt x="21" y="54"/>
                      <a:pt x="60" y="59"/>
                      <a:pt x="98" y="40"/>
                    </a:cubicBezTo>
                    <a:cubicBezTo>
                      <a:pt x="110" y="35"/>
                      <a:pt x="99" y="27"/>
                      <a:pt x="91" y="3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4" name="Freeform 1222"/>
              <p:cNvSpPr>
                <a:spLocks/>
              </p:cNvSpPr>
              <p:nvPr/>
            </p:nvSpPr>
            <p:spPr bwMode="auto">
              <a:xfrm>
                <a:off x="4709626" y="1135690"/>
                <a:ext cx="117505" cy="584303"/>
              </a:xfrm>
              <a:custGeom>
                <a:avLst/>
                <a:gdLst>
                  <a:gd name="T0" fmla="*/ 30 w 54"/>
                  <a:gd name="T1" fmla="*/ 9 h 267"/>
                  <a:gd name="T2" fmla="*/ 0 w 54"/>
                  <a:gd name="T3" fmla="*/ 262 h 267"/>
                  <a:gd name="T4" fmla="*/ 23 w 54"/>
                  <a:gd name="T5" fmla="*/ 256 h 267"/>
                  <a:gd name="T6" fmla="*/ 53 w 54"/>
                  <a:gd name="T7" fmla="*/ 6 h 267"/>
                  <a:gd name="T8" fmla="*/ 30 w 54"/>
                  <a:gd name="T9" fmla="*/ 9 h 267"/>
                </a:gdLst>
                <a:ahLst/>
                <a:cxnLst>
                  <a:cxn ang="0">
                    <a:pos x="T0" y="T1"/>
                  </a:cxn>
                  <a:cxn ang="0">
                    <a:pos x="T2" y="T3"/>
                  </a:cxn>
                  <a:cxn ang="0">
                    <a:pos x="T4" y="T5"/>
                  </a:cxn>
                  <a:cxn ang="0">
                    <a:pos x="T6" y="T7"/>
                  </a:cxn>
                  <a:cxn ang="0">
                    <a:pos x="T8" y="T9"/>
                  </a:cxn>
                </a:cxnLst>
                <a:rect l="0" t="0" r="r" b="b"/>
                <a:pathLst>
                  <a:path w="54" h="267">
                    <a:moveTo>
                      <a:pt x="30" y="9"/>
                    </a:moveTo>
                    <a:cubicBezTo>
                      <a:pt x="6" y="92"/>
                      <a:pt x="0" y="176"/>
                      <a:pt x="0" y="262"/>
                    </a:cubicBezTo>
                    <a:cubicBezTo>
                      <a:pt x="0" y="267"/>
                      <a:pt x="23" y="263"/>
                      <a:pt x="23" y="256"/>
                    </a:cubicBezTo>
                    <a:cubicBezTo>
                      <a:pt x="23" y="171"/>
                      <a:pt x="29" y="88"/>
                      <a:pt x="53" y="6"/>
                    </a:cubicBezTo>
                    <a:cubicBezTo>
                      <a:pt x="54" y="0"/>
                      <a:pt x="32" y="3"/>
                      <a:pt x="30" y="9"/>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5" name="Freeform 1223"/>
              <p:cNvSpPr>
                <a:spLocks/>
              </p:cNvSpPr>
              <p:nvPr/>
            </p:nvSpPr>
            <p:spPr bwMode="auto">
              <a:xfrm>
                <a:off x="4716064" y="1225831"/>
                <a:ext cx="376658" cy="481286"/>
              </a:xfrm>
              <a:custGeom>
                <a:avLst/>
                <a:gdLst>
                  <a:gd name="T0" fmla="*/ 26 w 172"/>
                  <a:gd name="T1" fmla="*/ 28 h 220"/>
                  <a:gd name="T2" fmla="*/ 122 w 172"/>
                  <a:gd name="T3" fmla="*/ 32 h 220"/>
                  <a:gd name="T4" fmla="*/ 142 w 172"/>
                  <a:gd name="T5" fmla="*/ 40 h 220"/>
                  <a:gd name="T6" fmla="*/ 137 w 172"/>
                  <a:gd name="T7" fmla="*/ 55 h 220"/>
                  <a:gd name="T8" fmla="*/ 113 w 172"/>
                  <a:gd name="T9" fmla="*/ 86 h 220"/>
                  <a:gd name="T10" fmla="*/ 44 w 172"/>
                  <a:gd name="T11" fmla="*/ 196 h 220"/>
                  <a:gd name="T12" fmla="*/ 44 w 172"/>
                  <a:gd name="T13" fmla="*/ 198 h 220"/>
                  <a:gd name="T14" fmla="*/ 91 w 172"/>
                  <a:gd name="T15" fmla="*/ 219 h 220"/>
                  <a:gd name="T16" fmla="*/ 108 w 172"/>
                  <a:gd name="T17" fmla="*/ 208 h 220"/>
                  <a:gd name="T18" fmla="*/ 83 w 172"/>
                  <a:gd name="T19" fmla="*/ 201 h 220"/>
                  <a:gd name="T20" fmla="*/ 75 w 172"/>
                  <a:gd name="T21" fmla="*/ 175 h 220"/>
                  <a:gd name="T22" fmla="*/ 107 w 172"/>
                  <a:gd name="T23" fmla="*/ 122 h 220"/>
                  <a:gd name="T24" fmla="*/ 171 w 172"/>
                  <a:gd name="T25" fmla="*/ 35 h 220"/>
                  <a:gd name="T26" fmla="*/ 169 w 172"/>
                  <a:gd name="T27" fmla="*/ 32 h 220"/>
                  <a:gd name="T28" fmla="*/ 17 w 172"/>
                  <a:gd name="T29" fmla="*/ 21 h 220"/>
                  <a:gd name="T30" fmla="*/ 26 w 172"/>
                  <a:gd name="T31" fmla="*/ 2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 h="220">
                    <a:moveTo>
                      <a:pt x="26" y="28"/>
                    </a:moveTo>
                    <a:cubicBezTo>
                      <a:pt x="58" y="15"/>
                      <a:pt x="90" y="21"/>
                      <a:pt x="122" y="32"/>
                    </a:cubicBezTo>
                    <a:cubicBezTo>
                      <a:pt x="128" y="34"/>
                      <a:pt x="135" y="37"/>
                      <a:pt x="142" y="40"/>
                    </a:cubicBezTo>
                    <a:cubicBezTo>
                      <a:pt x="147" y="42"/>
                      <a:pt x="138" y="53"/>
                      <a:pt x="137" y="55"/>
                    </a:cubicBezTo>
                    <a:cubicBezTo>
                      <a:pt x="130" y="66"/>
                      <a:pt x="122" y="76"/>
                      <a:pt x="113" y="86"/>
                    </a:cubicBezTo>
                    <a:cubicBezTo>
                      <a:pt x="86" y="121"/>
                      <a:pt x="56" y="153"/>
                      <a:pt x="44" y="196"/>
                    </a:cubicBezTo>
                    <a:cubicBezTo>
                      <a:pt x="43" y="197"/>
                      <a:pt x="44" y="198"/>
                      <a:pt x="44" y="198"/>
                    </a:cubicBezTo>
                    <a:cubicBezTo>
                      <a:pt x="58" y="212"/>
                      <a:pt x="72" y="217"/>
                      <a:pt x="91" y="219"/>
                    </a:cubicBezTo>
                    <a:cubicBezTo>
                      <a:pt x="97" y="220"/>
                      <a:pt x="121" y="209"/>
                      <a:pt x="108" y="208"/>
                    </a:cubicBezTo>
                    <a:cubicBezTo>
                      <a:pt x="99" y="207"/>
                      <a:pt x="91" y="205"/>
                      <a:pt x="83" y="201"/>
                    </a:cubicBezTo>
                    <a:cubicBezTo>
                      <a:pt x="71" y="195"/>
                      <a:pt x="71" y="187"/>
                      <a:pt x="75" y="175"/>
                    </a:cubicBezTo>
                    <a:cubicBezTo>
                      <a:pt x="82" y="155"/>
                      <a:pt x="95" y="138"/>
                      <a:pt x="107" y="122"/>
                    </a:cubicBezTo>
                    <a:cubicBezTo>
                      <a:pt x="129" y="93"/>
                      <a:pt x="154" y="67"/>
                      <a:pt x="171" y="35"/>
                    </a:cubicBezTo>
                    <a:cubicBezTo>
                      <a:pt x="172" y="34"/>
                      <a:pt x="170" y="33"/>
                      <a:pt x="169" y="32"/>
                    </a:cubicBezTo>
                    <a:cubicBezTo>
                      <a:pt x="120" y="10"/>
                      <a:pt x="68" y="0"/>
                      <a:pt x="17" y="21"/>
                    </a:cubicBezTo>
                    <a:cubicBezTo>
                      <a:pt x="0" y="28"/>
                      <a:pt x="16" y="33"/>
                      <a:pt x="26" y="28"/>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6" name="Freeform 1224"/>
              <p:cNvSpPr>
                <a:spLocks/>
              </p:cNvSpPr>
              <p:nvPr/>
            </p:nvSpPr>
            <p:spPr bwMode="auto">
              <a:xfrm>
                <a:off x="4431156" y="1190418"/>
                <a:ext cx="320321" cy="453922"/>
              </a:xfrm>
              <a:custGeom>
                <a:avLst/>
                <a:gdLst>
                  <a:gd name="T0" fmla="*/ 123 w 146"/>
                  <a:gd name="T1" fmla="*/ 37 h 207"/>
                  <a:gd name="T2" fmla="*/ 42 w 146"/>
                  <a:gd name="T3" fmla="*/ 202 h 207"/>
                  <a:gd name="T4" fmla="*/ 64 w 146"/>
                  <a:gd name="T5" fmla="*/ 197 h 207"/>
                  <a:gd name="T6" fmla="*/ 78 w 146"/>
                  <a:gd name="T7" fmla="*/ 3 h 207"/>
                  <a:gd name="T8" fmla="*/ 57 w 146"/>
                  <a:gd name="T9" fmla="*/ 7 h 207"/>
                  <a:gd name="T10" fmla="*/ 42 w 146"/>
                  <a:gd name="T11" fmla="*/ 203 h 207"/>
                  <a:gd name="T12" fmla="*/ 63 w 146"/>
                  <a:gd name="T13" fmla="*/ 198 h 207"/>
                  <a:gd name="T14" fmla="*/ 145 w 146"/>
                  <a:gd name="T15" fmla="*/ 32 h 207"/>
                  <a:gd name="T16" fmla="*/ 123 w 146"/>
                  <a:gd name="T17" fmla="*/ 37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07">
                    <a:moveTo>
                      <a:pt x="123" y="37"/>
                    </a:moveTo>
                    <a:cubicBezTo>
                      <a:pt x="94" y="91"/>
                      <a:pt x="68" y="147"/>
                      <a:pt x="42" y="202"/>
                    </a:cubicBezTo>
                    <a:cubicBezTo>
                      <a:pt x="49" y="201"/>
                      <a:pt x="56" y="199"/>
                      <a:pt x="64" y="197"/>
                    </a:cubicBezTo>
                    <a:cubicBezTo>
                      <a:pt x="22" y="144"/>
                      <a:pt x="60" y="59"/>
                      <a:pt x="78" y="3"/>
                    </a:cubicBezTo>
                    <a:cubicBezTo>
                      <a:pt x="79" y="0"/>
                      <a:pt x="59" y="2"/>
                      <a:pt x="57" y="7"/>
                    </a:cubicBezTo>
                    <a:cubicBezTo>
                      <a:pt x="39" y="63"/>
                      <a:pt x="0" y="150"/>
                      <a:pt x="42" y="203"/>
                    </a:cubicBezTo>
                    <a:cubicBezTo>
                      <a:pt x="45" y="207"/>
                      <a:pt x="61" y="202"/>
                      <a:pt x="63" y="198"/>
                    </a:cubicBezTo>
                    <a:cubicBezTo>
                      <a:pt x="89" y="143"/>
                      <a:pt x="116" y="87"/>
                      <a:pt x="145" y="32"/>
                    </a:cubicBezTo>
                    <a:cubicBezTo>
                      <a:pt x="146" y="30"/>
                      <a:pt x="126" y="31"/>
                      <a:pt x="123" y="37"/>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7" name="Freeform 1225"/>
              <p:cNvSpPr>
                <a:spLocks/>
              </p:cNvSpPr>
              <p:nvPr/>
            </p:nvSpPr>
            <p:spPr bwMode="auto">
              <a:xfrm>
                <a:off x="4559928" y="1008528"/>
                <a:ext cx="144869" cy="217303"/>
              </a:xfrm>
              <a:custGeom>
                <a:avLst/>
                <a:gdLst>
                  <a:gd name="T0" fmla="*/ 9 w 66"/>
                  <a:gd name="T1" fmla="*/ 88 h 99"/>
                  <a:gd name="T2" fmla="*/ 0 w 66"/>
                  <a:gd name="T3" fmla="*/ 75 h 99"/>
                  <a:gd name="T4" fmla="*/ 6 w 66"/>
                  <a:gd name="T5" fmla="*/ 49 h 99"/>
                  <a:gd name="T6" fmla="*/ 25 w 66"/>
                  <a:gd name="T7" fmla="*/ 33 h 99"/>
                  <a:gd name="T8" fmla="*/ 37 w 66"/>
                  <a:gd name="T9" fmla="*/ 22 h 99"/>
                  <a:gd name="T10" fmla="*/ 50 w 66"/>
                  <a:gd name="T11" fmla="*/ 4 h 99"/>
                  <a:gd name="T12" fmla="*/ 61 w 66"/>
                  <a:gd name="T13" fmla="*/ 0 h 99"/>
                  <a:gd name="T14" fmla="*/ 66 w 66"/>
                  <a:gd name="T15" fmla="*/ 8 h 99"/>
                  <a:gd name="T16" fmla="*/ 54 w 66"/>
                  <a:gd name="T17" fmla="*/ 36 h 99"/>
                  <a:gd name="T18" fmla="*/ 44 w 66"/>
                  <a:gd name="T19" fmla="*/ 46 h 99"/>
                  <a:gd name="T20" fmla="*/ 46 w 66"/>
                  <a:gd name="T21" fmla="*/ 53 h 99"/>
                  <a:gd name="T22" fmla="*/ 56 w 66"/>
                  <a:gd name="T23" fmla="*/ 59 h 99"/>
                  <a:gd name="T24" fmla="*/ 61 w 66"/>
                  <a:gd name="T25" fmla="*/ 72 h 99"/>
                  <a:gd name="T26" fmla="*/ 57 w 66"/>
                  <a:gd name="T27" fmla="*/ 84 h 99"/>
                  <a:gd name="T28" fmla="*/ 42 w 66"/>
                  <a:gd name="T29" fmla="*/ 96 h 99"/>
                  <a:gd name="T30" fmla="*/ 23 w 66"/>
                  <a:gd name="T31" fmla="*/ 95 h 99"/>
                  <a:gd name="T32" fmla="*/ 9 w 66"/>
                  <a:gd name="T33"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99">
                    <a:moveTo>
                      <a:pt x="9" y="88"/>
                    </a:moveTo>
                    <a:cubicBezTo>
                      <a:pt x="9" y="88"/>
                      <a:pt x="1" y="84"/>
                      <a:pt x="0" y="75"/>
                    </a:cubicBezTo>
                    <a:cubicBezTo>
                      <a:pt x="0" y="67"/>
                      <a:pt x="0" y="59"/>
                      <a:pt x="6" y="49"/>
                    </a:cubicBezTo>
                    <a:cubicBezTo>
                      <a:pt x="12" y="39"/>
                      <a:pt x="16" y="37"/>
                      <a:pt x="25" y="33"/>
                    </a:cubicBezTo>
                    <a:cubicBezTo>
                      <a:pt x="34" y="29"/>
                      <a:pt x="30" y="28"/>
                      <a:pt x="37" y="22"/>
                    </a:cubicBezTo>
                    <a:cubicBezTo>
                      <a:pt x="43" y="16"/>
                      <a:pt x="48" y="6"/>
                      <a:pt x="50" y="4"/>
                    </a:cubicBezTo>
                    <a:cubicBezTo>
                      <a:pt x="52" y="2"/>
                      <a:pt x="57" y="0"/>
                      <a:pt x="61" y="0"/>
                    </a:cubicBezTo>
                    <a:cubicBezTo>
                      <a:pt x="65" y="0"/>
                      <a:pt x="66" y="1"/>
                      <a:pt x="66" y="8"/>
                    </a:cubicBezTo>
                    <a:cubicBezTo>
                      <a:pt x="66" y="14"/>
                      <a:pt x="54" y="36"/>
                      <a:pt x="54" y="36"/>
                    </a:cubicBezTo>
                    <a:cubicBezTo>
                      <a:pt x="44" y="46"/>
                      <a:pt x="44" y="46"/>
                      <a:pt x="44" y="46"/>
                    </a:cubicBezTo>
                    <a:cubicBezTo>
                      <a:pt x="44" y="46"/>
                      <a:pt x="44" y="50"/>
                      <a:pt x="46" y="53"/>
                    </a:cubicBezTo>
                    <a:cubicBezTo>
                      <a:pt x="49" y="55"/>
                      <a:pt x="56" y="52"/>
                      <a:pt x="56" y="59"/>
                    </a:cubicBezTo>
                    <a:cubicBezTo>
                      <a:pt x="57" y="66"/>
                      <a:pt x="62" y="65"/>
                      <a:pt x="61" y="72"/>
                    </a:cubicBezTo>
                    <a:cubicBezTo>
                      <a:pt x="60" y="78"/>
                      <a:pt x="60" y="79"/>
                      <a:pt x="57" y="84"/>
                    </a:cubicBezTo>
                    <a:cubicBezTo>
                      <a:pt x="54" y="90"/>
                      <a:pt x="48" y="94"/>
                      <a:pt x="42" y="96"/>
                    </a:cubicBezTo>
                    <a:cubicBezTo>
                      <a:pt x="37" y="99"/>
                      <a:pt x="29" y="97"/>
                      <a:pt x="23" y="95"/>
                    </a:cubicBezTo>
                    <a:cubicBezTo>
                      <a:pt x="17" y="93"/>
                      <a:pt x="9" y="88"/>
                      <a:pt x="9" y="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8" name="Freeform 1226"/>
              <p:cNvSpPr>
                <a:spLocks/>
              </p:cNvSpPr>
              <p:nvPr/>
            </p:nvSpPr>
            <p:spPr bwMode="auto">
              <a:xfrm>
                <a:off x="4551880" y="1000479"/>
                <a:ext cx="164184" cy="231790"/>
              </a:xfrm>
              <a:custGeom>
                <a:avLst/>
                <a:gdLst>
                  <a:gd name="T0" fmla="*/ 14 w 75"/>
                  <a:gd name="T1" fmla="*/ 90 h 106"/>
                  <a:gd name="T2" fmla="*/ 14 w 75"/>
                  <a:gd name="T3" fmla="*/ 90 h 106"/>
                  <a:gd name="T4" fmla="*/ 11 w 75"/>
                  <a:gd name="T5" fmla="*/ 85 h 106"/>
                  <a:gd name="T6" fmla="*/ 14 w 75"/>
                  <a:gd name="T7" fmla="*/ 55 h 106"/>
                  <a:gd name="T8" fmla="*/ 36 w 75"/>
                  <a:gd name="T9" fmla="*/ 38 h 106"/>
                  <a:gd name="T10" fmla="*/ 44 w 75"/>
                  <a:gd name="T11" fmla="*/ 29 h 106"/>
                  <a:gd name="T12" fmla="*/ 57 w 75"/>
                  <a:gd name="T13" fmla="*/ 11 h 106"/>
                  <a:gd name="T14" fmla="*/ 57 w 75"/>
                  <a:gd name="T15" fmla="*/ 11 h 106"/>
                  <a:gd name="T16" fmla="*/ 57 w 75"/>
                  <a:gd name="T17" fmla="*/ 11 h 106"/>
                  <a:gd name="T18" fmla="*/ 65 w 75"/>
                  <a:gd name="T19" fmla="*/ 9 h 106"/>
                  <a:gd name="T20" fmla="*/ 66 w 75"/>
                  <a:gd name="T21" fmla="*/ 8 h 106"/>
                  <a:gd name="T22" fmla="*/ 66 w 75"/>
                  <a:gd name="T23" fmla="*/ 8 h 106"/>
                  <a:gd name="T24" fmla="*/ 66 w 75"/>
                  <a:gd name="T25" fmla="*/ 8 h 106"/>
                  <a:gd name="T26" fmla="*/ 66 w 75"/>
                  <a:gd name="T27" fmla="*/ 8 h 106"/>
                  <a:gd name="T28" fmla="*/ 70 w 75"/>
                  <a:gd name="T29" fmla="*/ 12 h 106"/>
                  <a:gd name="T30" fmla="*/ 63 w 75"/>
                  <a:gd name="T31" fmla="*/ 20 h 106"/>
                  <a:gd name="T32" fmla="*/ 54 w 75"/>
                  <a:gd name="T33" fmla="*/ 37 h 106"/>
                  <a:gd name="T34" fmla="*/ 43 w 75"/>
                  <a:gd name="T35" fmla="*/ 48 h 106"/>
                  <a:gd name="T36" fmla="*/ 44 w 75"/>
                  <a:gd name="T37" fmla="*/ 54 h 106"/>
                  <a:gd name="T38" fmla="*/ 54 w 75"/>
                  <a:gd name="T39" fmla="*/ 62 h 106"/>
                  <a:gd name="T40" fmla="*/ 56 w 75"/>
                  <a:gd name="T41" fmla="*/ 62 h 106"/>
                  <a:gd name="T42" fmla="*/ 56 w 75"/>
                  <a:gd name="T43" fmla="*/ 62 h 106"/>
                  <a:gd name="T44" fmla="*/ 56 w 75"/>
                  <a:gd name="T45" fmla="*/ 62 h 106"/>
                  <a:gd name="T46" fmla="*/ 56 w 75"/>
                  <a:gd name="T47" fmla="*/ 62 h 106"/>
                  <a:gd name="T48" fmla="*/ 56 w 75"/>
                  <a:gd name="T49" fmla="*/ 62 h 106"/>
                  <a:gd name="T50" fmla="*/ 56 w 75"/>
                  <a:gd name="T51" fmla="*/ 63 h 106"/>
                  <a:gd name="T52" fmla="*/ 60 w 75"/>
                  <a:gd name="T53" fmla="*/ 73 h 106"/>
                  <a:gd name="T54" fmla="*/ 59 w 75"/>
                  <a:gd name="T55" fmla="*/ 81 h 106"/>
                  <a:gd name="T56" fmla="*/ 52 w 75"/>
                  <a:gd name="T57" fmla="*/ 92 h 106"/>
                  <a:gd name="T58" fmla="*/ 28 w 75"/>
                  <a:gd name="T59" fmla="*/ 95 h 106"/>
                  <a:gd name="T60" fmla="*/ 16 w 75"/>
                  <a:gd name="T61" fmla="*/ 89 h 106"/>
                  <a:gd name="T62" fmla="*/ 15 w 75"/>
                  <a:gd name="T63" fmla="*/ 88 h 106"/>
                  <a:gd name="T64" fmla="*/ 13 w 75"/>
                  <a:gd name="T65" fmla="*/ 92 h 106"/>
                  <a:gd name="T66" fmla="*/ 26 w 75"/>
                  <a:gd name="T67" fmla="*/ 103 h 106"/>
                  <a:gd name="T68" fmla="*/ 48 w 75"/>
                  <a:gd name="T69" fmla="*/ 104 h 106"/>
                  <a:gd name="T70" fmla="*/ 67 w 75"/>
                  <a:gd name="T71" fmla="*/ 86 h 106"/>
                  <a:gd name="T72" fmla="*/ 69 w 75"/>
                  <a:gd name="T73" fmla="*/ 74 h 106"/>
                  <a:gd name="T74" fmla="*/ 65 w 75"/>
                  <a:gd name="T75" fmla="*/ 62 h 106"/>
                  <a:gd name="T76" fmla="*/ 57 w 75"/>
                  <a:gd name="T77" fmla="*/ 54 h 106"/>
                  <a:gd name="T78" fmla="*/ 53 w 75"/>
                  <a:gd name="T79" fmla="*/ 54 h 106"/>
                  <a:gd name="T80" fmla="*/ 53 w 75"/>
                  <a:gd name="T81" fmla="*/ 54 h 106"/>
                  <a:gd name="T82" fmla="*/ 53 w 75"/>
                  <a:gd name="T83" fmla="*/ 53 h 106"/>
                  <a:gd name="T84" fmla="*/ 53 w 75"/>
                  <a:gd name="T85" fmla="*/ 53 h 106"/>
                  <a:gd name="T86" fmla="*/ 52 w 75"/>
                  <a:gd name="T87" fmla="*/ 50 h 106"/>
                  <a:gd name="T88" fmla="*/ 52 w 75"/>
                  <a:gd name="T89" fmla="*/ 50 h 106"/>
                  <a:gd name="T90" fmla="*/ 48 w 75"/>
                  <a:gd name="T91" fmla="*/ 50 h 106"/>
                  <a:gd name="T92" fmla="*/ 61 w 75"/>
                  <a:gd name="T93" fmla="*/ 42 h 106"/>
                  <a:gd name="T94" fmla="*/ 74 w 75"/>
                  <a:gd name="T95" fmla="*/ 16 h 106"/>
                  <a:gd name="T96" fmla="*/ 75 w 75"/>
                  <a:gd name="T97" fmla="*/ 11 h 106"/>
                  <a:gd name="T98" fmla="*/ 73 w 75"/>
                  <a:gd name="T99" fmla="*/ 4 h 106"/>
                  <a:gd name="T100" fmla="*/ 65 w 75"/>
                  <a:gd name="T101" fmla="*/ 0 h 106"/>
                  <a:gd name="T102" fmla="*/ 49 w 75"/>
                  <a:gd name="T103" fmla="*/ 6 h 106"/>
                  <a:gd name="T104" fmla="*/ 34 w 75"/>
                  <a:gd name="T105" fmla="*/ 27 h 106"/>
                  <a:gd name="T106" fmla="*/ 27 w 75"/>
                  <a:gd name="T107" fmla="*/ 33 h 106"/>
                  <a:gd name="T108" fmla="*/ 0 w 75"/>
                  <a:gd name="T109" fmla="*/ 73 h 106"/>
                  <a:gd name="T110" fmla="*/ 11 w 75"/>
                  <a:gd name="T111" fmla="*/ 96 h 106"/>
                  <a:gd name="T112" fmla="*/ 13 w 75"/>
                  <a:gd name="T113" fmla="*/ 9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 h="106">
                    <a:moveTo>
                      <a:pt x="13" y="92"/>
                    </a:moveTo>
                    <a:cubicBezTo>
                      <a:pt x="15" y="88"/>
                      <a:pt x="15" y="88"/>
                      <a:pt x="15" y="88"/>
                    </a:cubicBezTo>
                    <a:cubicBezTo>
                      <a:pt x="14" y="90"/>
                      <a:pt x="14" y="90"/>
                      <a:pt x="14" y="90"/>
                    </a:cubicBezTo>
                    <a:cubicBezTo>
                      <a:pt x="15" y="88"/>
                      <a:pt x="15" y="88"/>
                      <a:pt x="15" y="88"/>
                    </a:cubicBezTo>
                    <a:cubicBezTo>
                      <a:pt x="15" y="88"/>
                      <a:pt x="15" y="88"/>
                      <a:pt x="15" y="88"/>
                    </a:cubicBezTo>
                    <a:cubicBezTo>
                      <a:pt x="14" y="90"/>
                      <a:pt x="14" y="90"/>
                      <a:pt x="14" y="90"/>
                    </a:cubicBezTo>
                    <a:cubicBezTo>
                      <a:pt x="15" y="88"/>
                      <a:pt x="15" y="88"/>
                      <a:pt x="15" y="88"/>
                    </a:cubicBezTo>
                    <a:cubicBezTo>
                      <a:pt x="15" y="88"/>
                      <a:pt x="15" y="88"/>
                      <a:pt x="15" y="88"/>
                    </a:cubicBezTo>
                    <a:cubicBezTo>
                      <a:pt x="14" y="88"/>
                      <a:pt x="13" y="87"/>
                      <a:pt x="11" y="85"/>
                    </a:cubicBezTo>
                    <a:cubicBezTo>
                      <a:pt x="10" y="83"/>
                      <a:pt x="9" y="82"/>
                      <a:pt x="9" y="79"/>
                    </a:cubicBezTo>
                    <a:cubicBezTo>
                      <a:pt x="9" y="77"/>
                      <a:pt x="9" y="75"/>
                      <a:pt x="9" y="73"/>
                    </a:cubicBezTo>
                    <a:cubicBezTo>
                      <a:pt x="9" y="67"/>
                      <a:pt x="10" y="62"/>
                      <a:pt x="14" y="55"/>
                    </a:cubicBezTo>
                    <a:cubicBezTo>
                      <a:pt x="17" y="51"/>
                      <a:pt x="19" y="48"/>
                      <a:pt x="21" y="46"/>
                    </a:cubicBezTo>
                    <a:cubicBezTo>
                      <a:pt x="23" y="45"/>
                      <a:pt x="26" y="43"/>
                      <a:pt x="31" y="41"/>
                    </a:cubicBezTo>
                    <a:cubicBezTo>
                      <a:pt x="33" y="40"/>
                      <a:pt x="35" y="39"/>
                      <a:pt x="36" y="38"/>
                    </a:cubicBezTo>
                    <a:cubicBezTo>
                      <a:pt x="37" y="37"/>
                      <a:pt x="38" y="37"/>
                      <a:pt x="39" y="36"/>
                    </a:cubicBezTo>
                    <a:cubicBezTo>
                      <a:pt x="40" y="34"/>
                      <a:pt x="40" y="34"/>
                      <a:pt x="41" y="33"/>
                    </a:cubicBezTo>
                    <a:cubicBezTo>
                      <a:pt x="41" y="32"/>
                      <a:pt x="42" y="31"/>
                      <a:pt x="44" y="29"/>
                    </a:cubicBezTo>
                    <a:cubicBezTo>
                      <a:pt x="47" y="26"/>
                      <a:pt x="50" y="21"/>
                      <a:pt x="53" y="18"/>
                    </a:cubicBezTo>
                    <a:cubicBezTo>
                      <a:pt x="54" y="16"/>
                      <a:pt x="55" y="14"/>
                      <a:pt x="56" y="13"/>
                    </a:cubicBezTo>
                    <a:cubicBezTo>
                      <a:pt x="56" y="12"/>
                      <a:pt x="56" y="12"/>
                      <a:pt x="57" y="11"/>
                    </a:cubicBezTo>
                    <a:cubicBezTo>
                      <a:pt x="57" y="11"/>
                      <a:pt x="57" y="11"/>
                      <a:pt x="57" y="11"/>
                    </a:cubicBezTo>
                    <a:cubicBezTo>
                      <a:pt x="57" y="11"/>
                      <a:pt x="57" y="11"/>
                      <a:pt x="57" y="11"/>
                    </a:cubicBezTo>
                    <a:cubicBezTo>
                      <a:pt x="57" y="11"/>
                      <a:pt x="57" y="11"/>
                      <a:pt x="57" y="11"/>
                    </a:cubicBezTo>
                    <a:cubicBezTo>
                      <a:pt x="57" y="11"/>
                      <a:pt x="57" y="11"/>
                      <a:pt x="57" y="11"/>
                    </a:cubicBezTo>
                    <a:cubicBezTo>
                      <a:pt x="57" y="11"/>
                      <a:pt x="57" y="11"/>
                      <a:pt x="57" y="11"/>
                    </a:cubicBezTo>
                    <a:cubicBezTo>
                      <a:pt x="57" y="11"/>
                      <a:pt x="57" y="11"/>
                      <a:pt x="57" y="11"/>
                    </a:cubicBezTo>
                    <a:cubicBezTo>
                      <a:pt x="57" y="11"/>
                      <a:pt x="57" y="11"/>
                      <a:pt x="57" y="11"/>
                    </a:cubicBezTo>
                    <a:cubicBezTo>
                      <a:pt x="57" y="11"/>
                      <a:pt x="58" y="10"/>
                      <a:pt x="60" y="9"/>
                    </a:cubicBezTo>
                    <a:cubicBezTo>
                      <a:pt x="62" y="9"/>
                      <a:pt x="64" y="9"/>
                      <a:pt x="65" y="9"/>
                    </a:cubicBezTo>
                    <a:cubicBezTo>
                      <a:pt x="65" y="9"/>
                      <a:pt x="65" y="9"/>
                      <a:pt x="65" y="9"/>
                    </a:cubicBezTo>
                    <a:cubicBezTo>
                      <a:pt x="66" y="9"/>
                      <a:pt x="66" y="9"/>
                      <a:pt x="66" y="9"/>
                    </a:cubicBezTo>
                    <a:cubicBezTo>
                      <a:pt x="66" y="8"/>
                      <a:pt x="66" y="8"/>
                      <a:pt x="66" y="8"/>
                    </a:cubicBezTo>
                    <a:cubicBezTo>
                      <a:pt x="66" y="8"/>
                      <a:pt x="66" y="8"/>
                      <a:pt x="66" y="8"/>
                    </a:cubicBezTo>
                    <a:cubicBezTo>
                      <a:pt x="66" y="9"/>
                      <a:pt x="66" y="9"/>
                      <a:pt x="66" y="9"/>
                    </a:cubicBezTo>
                    <a:cubicBezTo>
                      <a:pt x="66" y="8"/>
                      <a:pt x="66" y="8"/>
                      <a:pt x="66" y="8"/>
                    </a:cubicBezTo>
                    <a:cubicBezTo>
                      <a:pt x="66" y="8"/>
                      <a:pt x="66" y="8"/>
                      <a:pt x="66" y="8"/>
                    </a:cubicBezTo>
                    <a:cubicBezTo>
                      <a:pt x="66" y="8"/>
                      <a:pt x="66" y="8"/>
                      <a:pt x="66" y="8"/>
                    </a:cubicBezTo>
                    <a:cubicBezTo>
                      <a:pt x="66" y="8"/>
                      <a:pt x="66" y="8"/>
                      <a:pt x="66" y="8"/>
                    </a:cubicBezTo>
                    <a:cubicBezTo>
                      <a:pt x="66" y="8"/>
                      <a:pt x="66" y="8"/>
                      <a:pt x="66" y="8"/>
                    </a:cubicBezTo>
                    <a:cubicBezTo>
                      <a:pt x="66" y="8"/>
                      <a:pt x="66" y="8"/>
                      <a:pt x="66" y="8"/>
                    </a:cubicBezTo>
                    <a:cubicBezTo>
                      <a:pt x="66" y="8"/>
                      <a:pt x="66" y="8"/>
                      <a:pt x="66" y="8"/>
                    </a:cubicBezTo>
                    <a:cubicBezTo>
                      <a:pt x="66" y="8"/>
                      <a:pt x="66" y="9"/>
                      <a:pt x="66" y="11"/>
                    </a:cubicBezTo>
                    <a:cubicBezTo>
                      <a:pt x="66" y="12"/>
                      <a:pt x="66" y="12"/>
                      <a:pt x="66" y="12"/>
                    </a:cubicBezTo>
                    <a:cubicBezTo>
                      <a:pt x="70" y="12"/>
                      <a:pt x="70" y="12"/>
                      <a:pt x="70" y="12"/>
                    </a:cubicBezTo>
                    <a:cubicBezTo>
                      <a:pt x="66" y="12"/>
                      <a:pt x="66" y="12"/>
                      <a:pt x="66" y="12"/>
                    </a:cubicBezTo>
                    <a:cubicBezTo>
                      <a:pt x="66" y="12"/>
                      <a:pt x="66" y="12"/>
                      <a:pt x="66" y="13"/>
                    </a:cubicBezTo>
                    <a:cubicBezTo>
                      <a:pt x="65" y="15"/>
                      <a:pt x="64" y="17"/>
                      <a:pt x="63" y="20"/>
                    </a:cubicBezTo>
                    <a:cubicBezTo>
                      <a:pt x="61" y="24"/>
                      <a:pt x="59" y="28"/>
                      <a:pt x="57" y="32"/>
                    </a:cubicBezTo>
                    <a:cubicBezTo>
                      <a:pt x="56" y="33"/>
                      <a:pt x="55" y="35"/>
                      <a:pt x="55" y="36"/>
                    </a:cubicBezTo>
                    <a:cubicBezTo>
                      <a:pt x="54" y="37"/>
                      <a:pt x="54" y="37"/>
                      <a:pt x="54" y="37"/>
                    </a:cubicBezTo>
                    <a:cubicBezTo>
                      <a:pt x="58" y="40"/>
                      <a:pt x="58" y="40"/>
                      <a:pt x="58" y="40"/>
                    </a:cubicBezTo>
                    <a:cubicBezTo>
                      <a:pt x="54" y="37"/>
                      <a:pt x="54" y="37"/>
                      <a:pt x="54" y="37"/>
                    </a:cubicBezTo>
                    <a:cubicBezTo>
                      <a:pt x="43" y="48"/>
                      <a:pt x="43" y="48"/>
                      <a:pt x="43" y="48"/>
                    </a:cubicBezTo>
                    <a:cubicBezTo>
                      <a:pt x="43" y="49"/>
                      <a:pt x="43" y="49"/>
                      <a:pt x="43" y="49"/>
                    </a:cubicBezTo>
                    <a:cubicBezTo>
                      <a:pt x="43" y="50"/>
                      <a:pt x="43" y="50"/>
                      <a:pt x="43" y="50"/>
                    </a:cubicBezTo>
                    <a:cubicBezTo>
                      <a:pt x="43" y="50"/>
                      <a:pt x="43" y="52"/>
                      <a:pt x="44" y="54"/>
                    </a:cubicBezTo>
                    <a:cubicBezTo>
                      <a:pt x="44" y="56"/>
                      <a:pt x="45" y="58"/>
                      <a:pt x="47" y="60"/>
                    </a:cubicBezTo>
                    <a:cubicBezTo>
                      <a:pt x="48" y="61"/>
                      <a:pt x="49" y="61"/>
                      <a:pt x="50" y="62"/>
                    </a:cubicBezTo>
                    <a:cubicBezTo>
                      <a:pt x="52" y="62"/>
                      <a:pt x="53" y="62"/>
                      <a:pt x="54" y="62"/>
                    </a:cubicBezTo>
                    <a:cubicBezTo>
                      <a:pt x="55" y="62"/>
                      <a:pt x="55"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7" y="62"/>
                      <a:pt x="57" y="62"/>
                      <a:pt x="57" y="62"/>
                    </a:cubicBezTo>
                    <a:cubicBezTo>
                      <a:pt x="56" y="62"/>
                      <a:pt x="56" y="62"/>
                      <a:pt x="56" y="62"/>
                    </a:cubicBezTo>
                    <a:cubicBezTo>
                      <a:pt x="56" y="62"/>
                      <a:pt x="56" y="62"/>
                      <a:pt x="56" y="62"/>
                    </a:cubicBezTo>
                    <a:cubicBezTo>
                      <a:pt x="57" y="62"/>
                      <a:pt x="57" y="62"/>
                      <a:pt x="57"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2"/>
                    </a:cubicBezTo>
                    <a:cubicBezTo>
                      <a:pt x="56" y="62"/>
                      <a:pt x="56" y="62"/>
                      <a:pt x="56" y="63"/>
                    </a:cubicBezTo>
                    <a:cubicBezTo>
                      <a:pt x="56" y="65"/>
                      <a:pt x="56" y="67"/>
                      <a:pt x="57" y="68"/>
                    </a:cubicBezTo>
                    <a:cubicBezTo>
                      <a:pt x="58" y="70"/>
                      <a:pt x="59" y="72"/>
                      <a:pt x="60" y="72"/>
                    </a:cubicBezTo>
                    <a:cubicBezTo>
                      <a:pt x="60" y="73"/>
                      <a:pt x="60" y="73"/>
                      <a:pt x="60" y="73"/>
                    </a:cubicBezTo>
                    <a:cubicBezTo>
                      <a:pt x="60" y="73"/>
                      <a:pt x="60" y="74"/>
                      <a:pt x="60" y="74"/>
                    </a:cubicBezTo>
                    <a:cubicBezTo>
                      <a:pt x="60" y="74"/>
                      <a:pt x="60" y="75"/>
                      <a:pt x="60" y="75"/>
                    </a:cubicBezTo>
                    <a:cubicBezTo>
                      <a:pt x="60" y="79"/>
                      <a:pt x="60" y="80"/>
                      <a:pt x="59" y="81"/>
                    </a:cubicBezTo>
                    <a:cubicBezTo>
                      <a:pt x="59" y="82"/>
                      <a:pt x="59" y="82"/>
                      <a:pt x="59" y="83"/>
                    </a:cubicBezTo>
                    <a:cubicBezTo>
                      <a:pt x="59" y="84"/>
                      <a:pt x="58" y="85"/>
                      <a:pt x="57" y="86"/>
                    </a:cubicBezTo>
                    <a:cubicBezTo>
                      <a:pt x="56" y="88"/>
                      <a:pt x="55" y="90"/>
                      <a:pt x="52" y="92"/>
                    </a:cubicBezTo>
                    <a:cubicBezTo>
                      <a:pt x="50" y="94"/>
                      <a:pt x="47" y="95"/>
                      <a:pt x="45" y="96"/>
                    </a:cubicBezTo>
                    <a:cubicBezTo>
                      <a:pt x="44" y="97"/>
                      <a:pt x="42" y="97"/>
                      <a:pt x="41" y="97"/>
                    </a:cubicBezTo>
                    <a:cubicBezTo>
                      <a:pt x="37" y="97"/>
                      <a:pt x="32" y="96"/>
                      <a:pt x="28" y="95"/>
                    </a:cubicBezTo>
                    <a:cubicBezTo>
                      <a:pt x="28" y="95"/>
                      <a:pt x="28" y="95"/>
                      <a:pt x="28" y="95"/>
                    </a:cubicBezTo>
                    <a:cubicBezTo>
                      <a:pt x="25" y="94"/>
                      <a:pt x="22" y="92"/>
                      <a:pt x="20" y="91"/>
                    </a:cubicBezTo>
                    <a:cubicBezTo>
                      <a:pt x="18" y="90"/>
                      <a:pt x="17" y="90"/>
                      <a:pt x="16" y="89"/>
                    </a:cubicBezTo>
                    <a:cubicBezTo>
                      <a:pt x="16" y="89"/>
                      <a:pt x="16" y="89"/>
                      <a:pt x="15" y="89"/>
                    </a:cubicBezTo>
                    <a:cubicBezTo>
                      <a:pt x="15" y="88"/>
                      <a:pt x="15" y="88"/>
                      <a:pt x="15" y="88"/>
                    </a:cubicBezTo>
                    <a:cubicBezTo>
                      <a:pt x="15" y="88"/>
                      <a:pt x="15" y="88"/>
                      <a:pt x="15" y="88"/>
                    </a:cubicBezTo>
                    <a:cubicBezTo>
                      <a:pt x="15" y="88"/>
                      <a:pt x="15" y="88"/>
                      <a:pt x="15" y="88"/>
                    </a:cubicBezTo>
                    <a:cubicBezTo>
                      <a:pt x="15" y="88"/>
                      <a:pt x="15" y="88"/>
                      <a:pt x="15" y="88"/>
                    </a:cubicBezTo>
                    <a:cubicBezTo>
                      <a:pt x="13" y="92"/>
                      <a:pt x="13" y="92"/>
                      <a:pt x="13" y="92"/>
                    </a:cubicBezTo>
                    <a:cubicBezTo>
                      <a:pt x="10" y="96"/>
                      <a:pt x="10" y="96"/>
                      <a:pt x="10" y="96"/>
                    </a:cubicBezTo>
                    <a:cubicBezTo>
                      <a:pt x="10" y="96"/>
                      <a:pt x="12" y="97"/>
                      <a:pt x="15" y="99"/>
                    </a:cubicBezTo>
                    <a:cubicBezTo>
                      <a:pt x="18" y="100"/>
                      <a:pt x="22" y="102"/>
                      <a:pt x="26" y="103"/>
                    </a:cubicBezTo>
                    <a:cubicBezTo>
                      <a:pt x="26" y="103"/>
                      <a:pt x="26" y="103"/>
                      <a:pt x="26" y="103"/>
                    </a:cubicBezTo>
                    <a:cubicBezTo>
                      <a:pt x="30" y="104"/>
                      <a:pt x="35" y="106"/>
                      <a:pt x="41" y="106"/>
                    </a:cubicBezTo>
                    <a:cubicBezTo>
                      <a:pt x="43" y="106"/>
                      <a:pt x="46" y="105"/>
                      <a:pt x="48" y="104"/>
                    </a:cubicBezTo>
                    <a:cubicBezTo>
                      <a:pt x="51" y="103"/>
                      <a:pt x="54" y="101"/>
                      <a:pt x="58" y="99"/>
                    </a:cubicBezTo>
                    <a:cubicBezTo>
                      <a:pt x="61" y="97"/>
                      <a:pt x="63" y="94"/>
                      <a:pt x="65" y="90"/>
                    </a:cubicBezTo>
                    <a:cubicBezTo>
                      <a:pt x="66" y="89"/>
                      <a:pt x="67" y="88"/>
                      <a:pt x="67" y="86"/>
                    </a:cubicBezTo>
                    <a:cubicBezTo>
                      <a:pt x="68" y="85"/>
                      <a:pt x="68" y="83"/>
                      <a:pt x="68" y="82"/>
                    </a:cubicBezTo>
                    <a:cubicBezTo>
                      <a:pt x="69" y="80"/>
                      <a:pt x="69" y="79"/>
                      <a:pt x="69" y="76"/>
                    </a:cubicBezTo>
                    <a:cubicBezTo>
                      <a:pt x="69" y="76"/>
                      <a:pt x="69" y="75"/>
                      <a:pt x="69" y="74"/>
                    </a:cubicBezTo>
                    <a:cubicBezTo>
                      <a:pt x="69" y="72"/>
                      <a:pt x="69" y="71"/>
                      <a:pt x="68" y="69"/>
                    </a:cubicBezTo>
                    <a:cubicBezTo>
                      <a:pt x="67" y="67"/>
                      <a:pt x="66" y="66"/>
                      <a:pt x="66" y="66"/>
                    </a:cubicBezTo>
                    <a:cubicBezTo>
                      <a:pt x="65" y="65"/>
                      <a:pt x="65" y="64"/>
                      <a:pt x="65" y="62"/>
                    </a:cubicBezTo>
                    <a:cubicBezTo>
                      <a:pt x="65" y="61"/>
                      <a:pt x="64" y="60"/>
                      <a:pt x="64" y="59"/>
                    </a:cubicBezTo>
                    <a:cubicBezTo>
                      <a:pt x="63" y="57"/>
                      <a:pt x="62" y="55"/>
                      <a:pt x="60" y="55"/>
                    </a:cubicBezTo>
                    <a:cubicBezTo>
                      <a:pt x="59" y="54"/>
                      <a:pt x="58" y="54"/>
                      <a:pt x="57" y="54"/>
                    </a:cubicBezTo>
                    <a:cubicBezTo>
                      <a:pt x="55" y="53"/>
                      <a:pt x="54" y="53"/>
                      <a:pt x="54" y="53"/>
                    </a:cubicBezTo>
                    <a:cubicBezTo>
                      <a:pt x="53" y="53"/>
                      <a:pt x="53" y="53"/>
                      <a:pt x="53" y="53"/>
                    </a:cubicBezTo>
                    <a:cubicBezTo>
                      <a:pt x="53" y="54"/>
                      <a:pt x="53" y="54"/>
                      <a:pt x="53" y="54"/>
                    </a:cubicBezTo>
                    <a:cubicBezTo>
                      <a:pt x="53" y="53"/>
                      <a:pt x="53" y="53"/>
                      <a:pt x="53" y="53"/>
                    </a:cubicBezTo>
                    <a:cubicBezTo>
                      <a:pt x="53" y="53"/>
                      <a:pt x="53" y="53"/>
                      <a:pt x="53" y="53"/>
                    </a:cubicBezTo>
                    <a:cubicBezTo>
                      <a:pt x="53" y="54"/>
                      <a:pt x="53" y="54"/>
                      <a:pt x="53" y="54"/>
                    </a:cubicBezTo>
                    <a:cubicBezTo>
                      <a:pt x="53" y="53"/>
                      <a:pt x="53" y="53"/>
                      <a:pt x="53" y="53"/>
                    </a:cubicBezTo>
                    <a:cubicBezTo>
                      <a:pt x="53" y="54"/>
                      <a:pt x="53" y="54"/>
                      <a:pt x="53" y="54"/>
                    </a:cubicBezTo>
                    <a:cubicBezTo>
                      <a:pt x="53" y="53"/>
                      <a:pt x="53" y="53"/>
                      <a:pt x="53" y="53"/>
                    </a:cubicBezTo>
                    <a:cubicBezTo>
                      <a:pt x="53" y="53"/>
                      <a:pt x="53" y="53"/>
                      <a:pt x="53" y="53"/>
                    </a:cubicBezTo>
                    <a:cubicBezTo>
                      <a:pt x="53" y="54"/>
                      <a:pt x="53" y="54"/>
                      <a:pt x="53" y="54"/>
                    </a:cubicBezTo>
                    <a:cubicBezTo>
                      <a:pt x="53" y="53"/>
                      <a:pt x="53" y="53"/>
                      <a:pt x="53" y="53"/>
                    </a:cubicBezTo>
                    <a:cubicBezTo>
                      <a:pt x="53" y="53"/>
                      <a:pt x="53" y="52"/>
                      <a:pt x="52" y="52"/>
                    </a:cubicBezTo>
                    <a:cubicBezTo>
                      <a:pt x="52" y="51"/>
                      <a:pt x="52" y="50"/>
                      <a:pt x="52" y="50"/>
                    </a:cubicBezTo>
                    <a:cubicBezTo>
                      <a:pt x="52" y="50"/>
                      <a:pt x="52" y="50"/>
                      <a:pt x="52" y="50"/>
                    </a:cubicBezTo>
                    <a:cubicBezTo>
                      <a:pt x="50" y="50"/>
                      <a:pt x="50" y="50"/>
                      <a:pt x="50" y="50"/>
                    </a:cubicBezTo>
                    <a:cubicBezTo>
                      <a:pt x="52" y="50"/>
                      <a:pt x="52" y="50"/>
                      <a:pt x="52" y="50"/>
                    </a:cubicBezTo>
                    <a:cubicBezTo>
                      <a:pt x="52" y="50"/>
                      <a:pt x="52" y="50"/>
                      <a:pt x="52" y="50"/>
                    </a:cubicBezTo>
                    <a:cubicBezTo>
                      <a:pt x="50" y="50"/>
                      <a:pt x="50" y="50"/>
                      <a:pt x="50" y="50"/>
                    </a:cubicBezTo>
                    <a:cubicBezTo>
                      <a:pt x="52" y="50"/>
                      <a:pt x="52" y="50"/>
                      <a:pt x="52" y="50"/>
                    </a:cubicBezTo>
                    <a:cubicBezTo>
                      <a:pt x="48" y="50"/>
                      <a:pt x="48" y="50"/>
                      <a:pt x="48" y="50"/>
                    </a:cubicBezTo>
                    <a:cubicBezTo>
                      <a:pt x="51" y="53"/>
                      <a:pt x="51" y="53"/>
                      <a:pt x="51" y="53"/>
                    </a:cubicBezTo>
                    <a:cubicBezTo>
                      <a:pt x="61" y="42"/>
                      <a:pt x="61" y="42"/>
                      <a:pt x="61" y="42"/>
                    </a:cubicBezTo>
                    <a:cubicBezTo>
                      <a:pt x="61" y="42"/>
                      <a:pt x="61" y="42"/>
                      <a:pt x="61" y="42"/>
                    </a:cubicBezTo>
                    <a:cubicBezTo>
                      <a:pt x="61" y="42"/>
                      <a:pt x="65" y="36"/>
                      <a:pt x="68" y="30"/>
                    </a:cubicBezTo>
                    <a:cubicBezTo>
                      <a:pt x="70" y="27"/>
                      <a:pt x="71" y="23"/>
                      <a:pt x="72" y="20"/>
                    </a:cubicBezTo>
                    <a:cubicBezTo>
                      <a:pt x="73" y="19"/>
                      <a:pt x="74" y="17"/>
                      <a:pt x="74" y="16"/>
                    </a:cubicBezTo>
                    <a:cubicBezTo>
                      <a:pt x="74" y="14"/>
                      <a:pt x="75" y="13"/>
                      <a:pt x="75" y="12"/>
                    </a:cubicBezTo>
                    <a:cubicBezTo>
                      <a:pt x="75" y="12"/>
                      <a:pt x="75" y="12"/>
                      <a:pt x="75" y="12"/>
                    </a:cubicBezTo>
                    <a:cubicBezTo>
                      <a:pt x="75" y="11"/>
                      <a:pt x="75" y="11"/>
                      <a:pt x="75" y="11"/>
                    </a:cubicBezTo>
                    <a:cubicBezTo>
                      <a:pt x="75" y="11"/>
                      <a:pt x="75" y="11"/>
                      <a:pt x="75" y="11"/>
                    </a:cubicBezTo>
                    <a:cubicBezTo>
                      <a:pt x="75" y="10"/>
                      <a:pt x="75" y="8"/>
                      <a:pt x="74" y="7"/>
                    </a:cubicBezTo>
                    <a:cubicBezTo>
                      <a:pt x="74" y="6"/>
                      <a:pt x="74" y="5"/>
                      <a:pt x="73" y="4"/>
                    </a:cubicBezTo>
                    <a:cubicBezTo>
                      <a:pt x="72" y="2"/>
                      <a:pt x="71" y="1"/>
                      <a:pt x="69" y="0"/>
                    </a:cubicBezTo>
                    <a:cubicBezTo>
                      <a:pt x="68" y="0"/>
                      <a:pt x="66" y="0"/>
                      <a:pt x="65" y="0"/>
                    </a:cubicBezTo>
                    <a:cubicBezTo>
                      <a:pt x="65" y="0"/>
                      <a:pt x="65" y="0"/>
                      <a:pt x="65" y="0"/>
                    </a:cubicBezTo>
                    <a:cubicBezTo>
                      <a:pt x="62" y="0"/>
                      <a:pt x="60" y="0"/>
                      <a:pt x="57" y="1"/>
                    </a:cubicBezTo>
                    <a:cubicBezTo>
                      <a:pt x="55" y="2"/>
                      <a:pt x="53" y="3"/>
                      <a:pt x="51" y="5"/>
                    </a:cubicBezTo>
                    <a:cubicBezTo>
                      <a:pt x="50" y="5"/>
                      <a:pt x="50" y="6"/>
                      <a:pt x="49" y="6"/>
                    </a:cubicBezTo>
                    <a:cubicBezTo>
                      <a:pt x="48" y="8"/>
                      <a:pt x="46" y="11"/>
                      <a:pt x="44" y="14"/>
                    </a:cubicBezTo>
                    <a:cubicBezTo>
                      <a:pt x="42" y="17"/>
                      <a:pt x="40" y="20"/>
                      <a:pt x="38" y="23"/>
                    </a:cubicBezTo>
                    <a:cubicBezTo>
                      <a:pt x="36" y="25"/>
                      <a:pt x="35" y="26"/>
                      <a:pt x="34" y="27"/>
                    </a:cubicBezTo>
                    <a:cubicBezTo>
                      <a:pt x="33" y="28"/>
                      <a:pt x="33" y="29"/>
                      <a:pt x="32" y="29"/>
                    </a:cubicBezTo>
                    <a:cubicBezTo>
                      <a:pt x="32" y="30"/>
                      <a:pt x="32" y="30"/>
                      <a:pt x="31" y="31"/>
                    </a:cubicBezTo>
                    <a:cubicBezTo>
                      <a:pt x="31" y="31"/>
                      <a:pt x="29" y="32"/>
                      <a:pt x="27" y="33"/>
                    </a:cubicBezTo>
                    <a:cubicBezTo>
                      <a:pt x="22" y="35"/>
                      <a:pt x="19" y="37"/>
                      <a:pt x="15" y="39"/>
                    </a:cubicBezTo>
                    <a:cubicBezTo>
                      <a:pt x="12" y="42"/>
                      <a:pt x="9" y="46"/>
                      <a:pt x="6" y="51"/>
                    </a:cubicBezTo>
                    <a:cubicBezTo>
                      <a:pt x="1" y="59"/>
                      <a:pt x="0" y="66"/>
                      <a:pt x="0" y="73"/>
                    </a:cubicBezTo>
                    <a:cubicBezTo>
                      <a:pt x="0" y="75"/>
                      <a:pt x="0" y="77"/>
                      <a:pt x="0" y="80"/>
                    </a:cubicBezTo>
                    <a:cubicBezTo>
                      <a:pt x="0" y="85"/>
                      <a:pt x="3" y="89"/>
                      <a:pt x="6" y="92"/>
                    </a:cubicBezTo>
                    <a:cubicBezTo>
                      <a:pt x="8" y="94"/>
                      <a:pt x="10" y="96"/>
                      <a:pt x="11" y="96"/>
                    </a:cubicBezTo>
                    <a:cubicBezTo>
                      <a:pt x="13" y="92"/>
                      <a:pt x="13" y="92"/>
                      <a:pt x="13" y="92"/>
                    </a:cubicBezTo>
                    <a:cubicBezTo>
                      <a:pt x="10" y="96"/>
                      <a:pt x="10" y="96"/>
                      <a:pt x="10" y="96"/>
                    </a:cubicBezTo>
                    <a:lnTo>
                      <a:pt x="13" y="92"/>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29" name="Freeform 1227"/>
              <p:cNvSpPr>
                <a:spLocks/>
              </p:cNvSpPr>
              <p:nvPr/>
            </p:nvSpPr>
            <p:spPr bwMode="auto">
              <a:xfrm>
                <a:off x="4411840" y="1728042"/>
                <a:ext cx="323540" cy="883698"/>
              </a:xfrm>
              <a:custGeom>
                <a:avLst/>
                <a:gdLst>
                  <a:gd name="T0" fmla="*/ 126 w 148"/>
                  <a:gd name="T1" fmla="*/ 9 h 404"/>
                  <a:gd name="T2" fmla="*/ 91 w 148"/>
                  <a:gd name="T3" fmla="*/ 307 h 404"/>
                  <a:gd name="T4" fmla="*/ 86 w 148"/>
                  <a:gd name="T5" fmla="*/ 381 h 404"/>
                  <a:gd name="T6" fmla="*/ 68 w 148"/>
                  <a:gd name="T7" fmla="*/ 389 h 404"/>
                  <a:gd name="T8" fmla="*/ 20 w 148"/>
                  <a:gd name="T9" fmla="*/ 391 h 404"/>
                  <a:gd name="T10" fmla="*/ 13 w 148"/>
                  <a:gd name="T11" fmla="*/ 402 h 404"/>
                  <a:gd name="T12" fmla="*/ 92 w 148"/>
                  <a:gd name="T13" fmla="*/ 393 h 404"/>
                  <a:gd name="T14" fmla="*/ 111 w 148"/>
                  <a:gd name="T15" fmla="*/ 342 h 404"/>
                  <a:gd name="T16" fmla="*/ 146 w 148"/>
                  <a:gd name="T17" fmla="*/ 6 h 404"/>
                  <a:gd name="T18" fmla="*/ 126 w 148"/>
                  <a:gd name="T19" fmla="*/ 9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404">
                    <a:moveTo>
                      <a:pt x="126" y="9"/>
                    </a:moveTo>
                    <a:cubicBezTo>
                      <a:pt x="91" y="105"/>
                      <a:pt x="91" y="207"/>
                      <a:pt x="91" y="307"/>
                    </a:cubicBezTo>
                    <a:cubicBezTo>
                      <a:pt x="91" y="329"/>
                      <a:pt x="97" y="361"/>
                      <a:pt x="86" y="381"/>
                    </a:cubicBezTo>
                    <a:cubicBezTo>
                      <a:pt x="82" y="388"/>
                      <a:pt x="74" y="388"/>
                      <a:pt x="68" y="389"/>
                    </a:cubicBezTo>
                    <a:cubicBezTo>
                      <a:pt x="52" y="391"/>
                      <a:pt x="36" y="391"/>
                      <a:pt x="20" y="391"/>
                    </a:cubicBezTo>
                    <a:cubicBezTo>
                      <a:pt x="13" y="392"/>
                      <a:pt x="0" y="403"/>
                      <a:pt x="13" y="402"/>
                    </a:cubicBezTo>
                    <a:cubicBezTo>
                      <a:pt x="38" y="401"/>
                      <a:pt x="69" y="404"/>
                      <a:pt x="92" y="393"/>
                    </a:cubicBezTo>
                    <a:cubicBezTo>
                      <a:pt x="111" y="383"/>
                      <a:pt x="110" y="361"/>
                      <a:pt x="111" y="342"/>
                    </a:cubicBezTo>
                    <a:cubicBezTo>
                      <a:pt x="112" y="229"/>
                      <a:pt x="107" y="114"/>
                      <a:pt x="146" y="6"/>
                    </a:cubicBezTo>
                    <a:cubicBezTo>
                      <a:pt x="148" y="0"/>
                      <a:pt x="128" y="2"/>
                      <a:pt x="126" y="9"/>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0" name="Freeform 1228"/>
              <p:cNvSpPr>
                <a:spLocks/>
              </p:cNvSpPr>
              <p:nvPr/>
            </p:nvSpPr>
            <p:spPr bwMode="auto">
              <a:xfrm>
                <a:off x="4753086" y="1758625"/>
                <a:ext cx="289737" cy="898185"/>
              </a:xfrm>
              <a:custGeom>
                <a:avLst/>
                <a:gdLst>
                  <a:gd name="T0" fmla="*/ 2 w 132"/>
                  <a:gd name="T1" fmla="*/ 11 h 410"/>
                  <a:gd name="T2" fmla="*/ 24 w 132"/>
                  <a:gd name="T3" fmla="*/ 337 h 410"/>
                  <a:gd name="T4" fmla="*/ 34 w 132"/>
                  <a:gd name="T5" fmla="*/ 395 h 410"/>
                  <a:gd name="T6" fmla="*/ 109 w 132"/>
                  <a:gd name="T7" fmla="*/ 409 h 410"/>
                  <a:gd name="T8" fmla="*/ 121 w 132"/>
                  <a:gd name="T9" fmla="*/ 400 h 410"/>
                  <a:gd name="T10" fmla="*/ 50 w 132"/>
                  <a:gd name="T11" fmla="*/ 386 h 410"/>
                  <a:gd name="T12" fmla="*/ 44 w 132"/>
                  <a:gd name="T13" fmla="*/ 324 h 410"/>
                  <a:gd name="T14" fmla="*/ 22 w 132"/>
                  <a:gd name="T15" fmla="*/ 6 h 410"/>
                  <a:gd name="T16" fmla="*/ 2 w 132"/>
                  <a:gd name="T17" fmla="*/ 11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410">
                    <a:moveTo>
                      <a:pt x="2" y="11"/>
                    </a:moveTo>
                    <a:cubicBezTo>
                      <a:pt x="35" y="117"/>
                      <a:pt x="29" y="228"/>
                      <a:pt x="24" y="337"/>
                    </a:cubicBezTo>
                    <a:cubicBezTo>
                      <a:pt x="23" y="355"/>
                      <a:pt x="18" y="383"/>
                      <a:pt x="34" y="395"/>
                    </a:cubicBezTo>
                    <a:cubicBezTo>
                      <a:pt x="52" y="410"/>
                      <a:pt x="87" y="407"/>
                      <a:pt x="109" y="409"/>
                    </a:cubicBezTo>
                    <a:cubicBezTo>
                      <a:pt x="114" y="410"/>
                      <a:pt x="132" y="401"/>
                      <a:pt x="121" y="400"/>
                    </a:cubicBezTo>
                    <a:cubicBezTo>
                      <a:pt x="101" y="398"/>
                      <a:pt x="66" y="401"/>
                      <a:pt x="50" y="386"/>
                    </a:cubicBezTo>
                    <a:cubicBezTo>
                      <a:pt x="36" y="373"/>
                      <a:pt x="43" y="340"/>
                      <a:pt x="44" y="324"/>
                    </a:cubicBezTo>
                    <a:cubicBezTo>
                      <a:pt x="49" y="217"/>
                      <a:pt x="54" y="109"/>
                      <a:pt x="22" y="6"/>
                    </a:cubicBezTo>
                    <a:cubicBezTo>
                      <a:pt x="20" y="0"/>
                      <a:pt x="0" y="5"/>
                      <a:pt x="2" y="1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1" name="Freeform 1229"/>
              <p:cNvSpPr>
                <a:spLocks/>
              </p:cNvSpPr>
              <p:nvPr/>
            </p:nvSpPr>
            <p:spPr bwMode="auto">
              <a:xfrm>
                <a:off x="4188099" y="704304"/>
                <a:ext cx="230180" cy="175452"/>
              </a:xfrm>
              <a:custGeom>
                <a:avLst/>
                <a:gdLst>
                  <a:gd name="T0" fmla="*/ 0 w 143"/>
                  <a:gd name="T1" fmla="*/ 4 h 109"/>
                  <a:gd name="T2" fmla="*/ 140 w 143"/>
                  <a:gd name="T3" fmla="*/ 109 h 109"/>
                  <a:gd name="T4" fmla="*/ 143 w 143"/>
                  <a:gd name="T5" fmla="*/ 105 h 109"/>
                  <a:gd name="T6" fmla="*/ 3 w 143"/>
                  <a:gd name="T7" fmla="*/ 0 h 109"/>
                  <a:gd name="T8" fmla="*/ 0 w 143"/>
                  <a:gd name="T9" fmla="*/ 4 h 109"/>
                </a:gdLst>
                <a:ahLst/>
                <a:cxnLst>
                  <a:cxn ang="0">
                    <a:pos x="T0" y="T1"/>
                  </a:cxn>
                  <a:cxn ang="0">
                    <a:pos x="T2" y="T3"/>
                  </a:cxn>
                  <a:cxn ang="0">
                    <a:pos x="T4" y="T5"/>
                  </a:cxn>
                  <a:cxn ang="0">
                    <a:pos x="T6" y="T7"/>
                  </a:cxn>
                  <a:cxn ang="0">
                    <a:pos x="T8" y="T9"/>
                  </a:cxn>
                </a:cxnLst>
                <a:rect l="0" t="0" r="r" b="b"/>
                <a:pathLst>
                  <a:path w="143" h="109">
                    <a:moveTo>
                      <a:pt x="0" y="4"/>
                    </a:moveTo>
                    <a:lnTo>
                      <a:pt x="140" y="109"/>
                    </a:lnTo>
                    <a:lnTo>
                      <a:pt x="143" y="105"/>
                    </a:lnTo>
                    <a:lnTo>
                      <a:pt x="3" y="0"/>
                    </a:lnTo>
                    <a:lnTo>
                      <a:pt x="0" y="4"/>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2" name="Freeform 1230"/>
              <p:cNvSpPr>
                <a:spLocks/>
              </p:cNvSpPr>
              <p:nvPr/>
            </p:nvSpPr>
            <p:spPr bwMode="auto">
              <a:xfrm>
                <a:off x="4188099" y="704304"/>
                <a:ext cx="230180" cy="175452"/>
              </a:xfrm>
              <a:custGeom>
                <a:avLst/>
                <a:gdLst>
                  <a:gd name="T0" fmla="*/ 0 w 143"/>
                  <a:gd name="T1" fmla="*/ 4 h 109"/>
                  <a:gd name="T2" fmla="*/ 140 w 143"/>
                  <a:gd name="T3" fmla="*/ 109 h 109"/>
                  <a:gd name="T4" fmla="*/ 143 w 143"/>
                  <a:gd name="T5" fmla="*/ 105 h 109"/>
                  <a:gd name="T6" fmla="*/ 3 w 143"/>
                  <a:gd name="T7" fmla="*/ 0 h 109"/>
                </a:gdLst>
                <a:ahLst/>
                <a:cxnLst>
                  <a:cxn ang="0">
                    <a:pos x="T0" y="T1"/>
                  </a:cxn>
                  <a:cxn ang="0">
                    <a:pos x="T2" y="T3"/>
                  </a:cxn>
                  <a:cxn ang="0">
                    <a:pos x="T4" y="T5"/>
                  </a:cxn>
                  <a:cxn ang="0">
                    <a:pos x="T6" y="T7"/>
                  </a:cxn>
                </a:cxnLst>
                <a:rect l="0" t="0" r="r" b="b"/>
                <a:pathLst>
                  <a:path w="143" h="109">
                    <a:moveTo>
                      <a:pt x="0" y="4"/>
                    </a:moveTo>
                    <a:lnTo>
                      <a:pt x="140" y="109"/>
                    </a:lnTo>
                    <a:lnTo>
                      <a:pt x="143" y="105"/>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3" name="Freeform 1231"/>
              <p:cNvSpPr>
                <a:spLocks/>
              </p:cNvSpPr>
              <p:nvPr/>
            </p:nvSpPr>
            <p:spPr bwMode="auto">
              <a:xfrm>
                <a:off x="4297555" y="625431"/>
                <a:ext cx="143259" cy="122333"/>
              </a:xfrm>
              <a:custGeom>
                <a:avLst/>
                <a:gdLst>
                  <a:gd name="T0" fmla="*/ 0 w 89"/>
                  <a:gd name="T1" fmla="*/ 4 h 76"/>
                  <a:gd name="T2" fmla="*/ 86 w 89"/>
                  <a:gd name="T3" fmla="*/ 76 h 76"/>
                  <a:gd name="T4" fmla="*/ 89 w 89"/>
                  <a:gd name="T5" fmla="*/ 72 h 76"/>
                  <a:gd name="T6" fmla="*/ 4 w 89"/>
                  <a:gd name="T7" fmla="*/ 0 h 76"/>
                  <a:gd name="T8" fmla="*/ 0 w 89"/>
                  <a:gd name="T9" fmla="*/ 4 h 76"/>
                </a:gdLst>
                <a:ahLst/>
                <a:cxnLst>
                  <a:cxn ang="0">
                    <a:pos x="T0" y="T1"/>
                  </a:cxn>
                  <a:cxn ang="0">
                    <a:pos x="T2" y="T3"/>
                  </a:cxn>
                  <a:cxn ang="0">
                    <a:pos x="T4" y="T5"/>
                  </a:cxn>
                  <a:cxn ang="0">
                    <a:pos x="T6" y="T7"/>
                  </a:cxn>
                  <a:cxn ang="0">
                    <a:pos x="T8" y="T9"/>
                  </a:cxn>
                </a:cxnLst>
                <a:rect l="0" t="0" r="r" b="b"/>
                <a:pathLst>
                  <a:path w="89" h="76">
                    <a:moveTo>
                      <a:pt x="0" y="4"/>
                    </a:moveTo>
                    <a:lnTo>
                      <a:pt x="86" y="76"/>
                    </a:lnTo>
                    <a:lnTo>
                      <a:pt x="89" y="72"/>
                    </a:lnTo>
                    <a:lnTo>
                      <a:pt x="4" y="0"/>
                    </a:lnTo>
                    <a:lnTo>
                      <a:pt x="0" y="4"/>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4" name="Freeform 1232"/>
              <p:cNvSpPr>
                <a:spLocks/>
              </p:cNvSpPr>
              <p:nvPr/>
            </p:nvSpPr>
            <p:spPr bwMode="auto">
              <a:xfrm>
                <a:off x="4297555" y="625431"/>
                <a:ext cx="143259" cy="122333"/>
              </a:xfrm>
              <a:custGeom>
                <a:avLst/>
                <a:gdLst>
                  <a:gd name="T0" fmla="*/ 0 w 89"/>
                  <a:gd name="T1" fmla="*/ 4 h 76"/>
                  <a:gd name="T2" fmla="*/ 86 w 89"/>
                  <a:gd name="T3" fmla="*/ 76 h 76"/>
                  <a:gd name="T4" fmla="*/ 89 w 89"/>
                  <a:gd name="T5" fmla="*/ 72 h 76"/>
                  <a:gd name="T6" fmla="*/ 4 w 89"/>
                  <a:gd name="T7" fmla="*/ 0 h 76"/>
                </a:gdLst>
                <a:ahLst/>
                <a:cxnLst>
                  <a:cxn ang="0">
                    <a:pos x="T0" y="T1"/>
                  </a:cxn>
                  <a:cxn ang="0">
                    <a:pos x="T2" y="T3"/>
                  </a:cxn>
                  <a:cxn ang="0">
                    <a:pos x="T4" y="T5"/>
                  </a:cxn>
                  <a:cxn ang="0">
                    <a:pos x="T6" y="T7"/>
                  </a:cxn>
                </a:cxnLst>
                <a:rect l="0" t="0" r="r" b="b"/>
                <a:pathLst>
                  <a:path w="89" h="76">
                    <a:moveTo>
                      <a:pt x="0" y="4"/>
                    </a:moveTo>
                    <a:lnTo>
                      <a:pt x="86" y="76"/>
                    </a:lnTo>
                    <a:lnTo>
                      <a:pt x="89" y="7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5" name="Rectangle 1233"/>
              <p:cNvSpPr>
                <a:spLocks noChangeArrowheads="1"/>
              </p:cNvSpPr>
              <p:nvPr/>
            </p:nvSpPr>
            <p:spPr bwMode="auto">
              <a:xfrm>
                <a:off x="4432766" y="702694"/>
                <a:ext cx="9658" cy="40241"/>
              </a:xfrm>
              <a:prstGeom prst="rect">
                <a:avLst/>
              </a:prstGeom>
              <a:solidFill>
                <a:srgbClr val="5858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6" name="Freeform 1234"/>
              <p:cNvSpPr>
                <a:spLocks/>
              </p:cNvSpPr>
              <p:nvPr/>
            </p:nvSpPr>
            <p:spPr bwMode="auto">
              <a:xfrm>
                <a:off x="4432766" y="702694"/>
                <a:ext cx="9658" cy="40241"/>
              </a:xfrm>
              <a:custGeom>
                <a:avLst/>
                <a:gdLst>
                  <a:gd name="T0" fmla="*/ 0 w 6"/>
                  <a:gd name="T1" fmla="*/ 0 h 25"/>
                  <a:gd name="T2" fmla="*/ 0 w 6"/>
                  <a:gd name="T3" fmla="*/ 25 h 25"/>
                  <a:gd name="T4" fmla="*/ 6 w 6"/>
                  <a:gd name="T5" fmla="*/ 25 h 25"/>
                  <a:gd name="T6" fmla="*/ 6 w 6"/>
                  <a:gd name="T7" fmla="*/ 0 h 25"/>
                </a:gdLst>
                <a:ahLst/>
                <a:cxnLst>
                  <a:cxn ang="0">
                    <a:pos x="T0" y="T1"/>
                  </a:cxn>
                  <a:cxn ang="0">
                    <a:pos x="T2" y="T3"/>
                  </a:cxn>
                  <a:cxn ang="0">
                    <a:pos x="T4" y="T5"/>
                  </a:cxn>
                  <a:cxn ang="0">
                    <a:pos x="T6" y="T7"/>
                  </a:cxn>
                </a:cxnLst>
                <a:rect l="0" t="0" r="r" b="b"/>
                <a:pathLst>
                  <a:path w="6" h="25">
                    <a:moveTo>
                      <a:pt x="0" y="0"/>
                    </a:moveTo>
                    <a:lnTo>
                      <a:pt x="0" y="25"/>
                    </a:lnTo>
                    <a:lnTo>
                      <a:pt x="6" y="25"/>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7" name="Freeform 1235"/>
              <p:cNvSpPr>
                <a:spLocks/>
              </p:cNvSpPr>
              <p:nvPr/>
            </p:nvSpPr>
            <p:spPr bwMode="auto">
              <a:xfrm>
                <a:off x="4432766" y="709133"/>
                <a:ext cx="106237" cy="196377"/>
              </a:xfrm>
              <a:custGeom>
                <a:avLst/>
                <a:gdLst>
                  <a:gd name="T0" fmla="*/ 0 w 66"/>
                  <a:gd name="T1" fmla="*/ 2 h 122"/>
                  <a:gd name="T2" fmla="*/ 60 w 66"/>
                  <a:gd name="T3" fmla="*/ 122 h 122"/>
                  <a:gd name="T4" fmla="*/ 66 w 66"/>
                  <a:gd name="T5" fmla="*/ 119 h 122"/>
                  <a:gd name="T6" fmla="*/ 6 w 66"/>
                  <a:gd name="T7" fmla="*/ 0 h 122"/>
                  <a:gd name="T8" fmla="*/ 0 w 66"/>
                  <a:gd name="T9" fmla="*/ 2 h 122"/>
                </a:gdLst>
                <a:ahLst/>
                <a:cxnLst>
                  <a:cxn ang="0">
                    <a:pos x="T0" y="T1"/>
                  </a:cxn>
                  <a:cxn ang="0">
                    <a:pos x="T2" y="T3"/>
                  </a:cxn>
                  <a:cxn ang="0">
                    <a:pos x="T4" y="T5"/>
                  </a:cxn>
                  <a:cxn ang="0">
                    <a:pos x="T6" y="T7"/>
                  </a:cxn>
                  <a:cxn ang="0">
                    <a:pos x="T8" y="T9"/>
                  </a:cxn>
                </a:cxnLst>
                <a:rect l="0" t="0" r="r" b="b"/>
                <a:pathLst>
                  <a:path w="66" h="122">
                    <a:moveTo>
                      <a:pt x="0" y="2"/>
                    </a:moveTo>
                    <a:lnTo>
                      <a:pt x="60" y="122"/>
                    </a:lnTo>
                    <a:lnTo>
                      <a:pt x="66" y="119"/>
                    </a:lnTo>
                    <a:lnTo>
                      <a:pt x="6" y="0"/>
                    </a:lnTo>
                    <a:lnTo>
                      <a:pt x="0" y="2"/>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8" name="Freeform 1236"/>
              <p:cNvSpPr>
                <a:spLocks/>
              </p:cNvSpPr>
              <p:nvPr/>
            </p:nvSpPr>
            <p:spPr bwMode="auto">
              <a:xfrm>
                <a:off x="4432766" y="709133"/>
                <a:ext cx="106237" cy="196377"/>
              </a:xfrm>
              <a:custGeom>
                <a:avLst/>
                <a:gdLst>
                  <a:gd name="T0" fmla="*/ 0 w 66"/>
                  <a:gd name="T1" fmla="*/ 2 h 122"/>
                  <a:gd name="T2" fmla="*/ 60 w 66"/>
                  <a:gd name="T3" fmla="*/ 122 h 122"/>
                  <a:gd name="T4" fmla="*/ 66 w 66"/>
                  <a:gd name="T5" fmla="*/ 119 h 122"/>
                  <a:gd name="T6" fmla="*/ 6 w 66"/>
                  <a:gd name="T7" fmla="*/ 0 h 122"/>
                </a:gdLst>
                <a:ahLst/>
                <a:cxnLst>
                  <a:cxn ang="0">
                    <a:pos x="T0" y="T1"/>
                  </a:cxn>
                  <a:cxn ang="0">
                    <a:pos x="T2" y="T3"/>
                  </a:cxn>
                  <a:cxn ang="0">
                    <a:pos x="T4" y="T5"/>
                  </a:cxn>
                  <a:cxn ang="0">
                    <a:pos x="T6" y="T7"/>
                  </a:cxn>
                </a:cxnLst>
                <a:rect l="0" t="0" r="r" b="b"/>
                <a:pathLst>
                  <a:path w="66" h="122">
                    <a:moveTo>
                      <a:pt x="0" y="2"/>
                    </a:moveTo>
                    <a:lnTo>
                      <a:pt x="60" y="122"/>
                    </a:lnTo>
                    <a:lnTo>
                      <a:pt x="66" y="119"/>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39" name="Freeform 1237"/>
              <p:cNvSpPr>
                <a:spLocks/>
              </p:cNvSpPr>
              <p:nvPr/>
            </p:nvSpPr>
            <p:spPr bwMode="auto">
              <a:xfrm>
                <a:off x="4413450" y="897462"/>
                <a:ext cx="120724" cy="38632"/>
              </a:xfrm>
              <a:custGeom>
                <a:avLst/>
                <a:gdLst>
                  <a:gd name="T0" fmla="*/ 74 w 75"/>
                  <a:gd name="T1" fmla="*/ 0 h 24"/>
                  <a:gd name="T2" fmla="*/ 0 w 75"/>
                  <a:gd name="T3" fmla="*/ 19 h 24"/>
                  <a:gd name="T4" fmla="*/ 2 w 75"/>
                  <a:gd name="T5" fmla="*/ 24 h 24"/>
                  <a:gd name="T6" fmla="*/ 75 w 75"/>
                  <a:gd name="T7" fmla="*/ 5 h 24"/>
                  <a:gd name="T8" fmla="*/ 74 w 75"/>
                  <a:gd name="T9" fmla="*/ 0 h 24"/>
                </a:gdLst>
                <a:ahLst/>
                <a:cxnLst>
                  <a:cxn ang="0">
                    <a:pos x="T0" y="T1"/>
                  </a:cxn>
                  <a:cxn ang="0">
                    <a:pos x="T2" y="T3"/>
                  </a:cxn>
                  <a:cxn ang="0">
                    <a:pos x="T4" y="T5"/>
                  </a:cxn>
                  <a:cxn ang="0">
                    <a:pos x="T6" y="T7"/>
                  </a:cxn>
                  <a:cxn ang="0">
                    <a:pos x="T8" y="T9"/>
                  </a:cxn>
                </a:cxnLst>
                <a:rect l="0" t="0" r="r" b="b"/>
                <a:pathLst>
                  <a:path w="75" h="24">
                    <a:moveTo>
                      <a:pt x="74" y="0"/>
                    </a:moveTo>
                    <a:lnTo>
                      <a:pt x="0" y="19"/>
                    </a:lnTo>
                    <a:lnTo>
                      <a:pt x="2" y="24"/>
                    </a:lnTo>
                    <a:lnTo>
                      <a:pt x="75" y="5"/>
                    </a:lnTo>
                    <a:lnTo>
                      <a:pt x="74"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40" name="Freeform 1238"/>
              <p:cNvSpPr>
                <a:spLocks/>
              </p:cNvSpPr>
              <p:nvPr/>
            </p:nvSpPr>
            <p:spPr bwMode="auto">
              <a:xfrm>
                <a:off x="4413450" y="897462"/>
                <a:ext cx="120724" cy="38632"/>
              </a:xfrm>
              <a:custGeom>
                <a:avLst/>
                <a:gdLst>
                  <a:gd name="T0" fmla="*/ 74 w 75"/>
                  <a:gd name="T1" fmla="*/ 0 h 24"/>
                  <a:gd name="T2" fmla="*/ 0 w 75"/>
                  <a:gd name="T3" fmla="*/ 19 h 24"/>
                  <a:gd name="T4" fmla="*/ 2 w 75"/>
                  <a:gd name="T5" fmla="*/ 24 h 24"/>
                  <a:gd name="T6" fmla="*/ 75 w 75"/>
                  <a:gd name="T7" fmla="*/ 5 h 24"/>
                </a:gdLst>
                <a:ahLst/>
                <a:cxnLst>
                  <a:cxn ang="0">
                    <a:pos x="T0" y="T1"/>
                  </a:cxn>
                  <a:cxn ang="0">
                    <a:pos x="T2" y="T3"/>
                  </a:cxn>
                  <a:cxn ang="0">
                    <a:pos x="T4" y="T5"/>
                  </a:cxn>
                  <a:cxn ang="0">
                    <a:pos x="T6" y="T7"/>
                  </a:cxn>
                </a:cxnLst>
                <a:rect l="0" t="0" r="r" b="b"/>
                <a:pathLst>
                  <a:path w="75" h="24">
                    <a:moveTo>
                      <a:pt x="74" y="0"/>
                    </a:moveTo>
                    <a:lnTo>
                      <a:pt x="0" y="19"/>
                    </a:lnTo>
                    <a:lnTo>
                      <a:pt x="2" y="24"/>
                    </a:lnTo>
                    <a:lnTo>
                      <a:pt x="75"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41" name="Freeform 1239"/>
              <p:cNvSpPr>
                <a:spLocks/>
              </p:cNvSpPr>
              <p:nvPr/>
            </p:nvSpPr>
            <p:spPr bwMode="auto">
              <a:xfrm>
                <a:off x="4410231" y="876536"/>
                <a:ext cx="9658" cy="54728"/>
              </a:xfrm>
              <a:custGeom>
                <a:avLst/>
                <a:gdLst>
                  <a:gd name="T0" fmla="*/ 5 w 6"/>
                  <a:gd name="T1" fmla="*/ 34 h 34"/>
                  <a:gd name="T2" fmla="*/ 6 w 6"/>
                  <a:gd name="T3" fmla="*/ 0 h 34"/>
                  <a:gd name="T4" fmla="*/ 1 w 6"/>
                  <a:gd name="T5" fmla="*/ 0 h 34"/>
                  <a:gd name="T6" fmla="*/ 0 w 6"/>
                  <a:gd name="T7" fmla="*/ 34 h 34"/>
                  <a:gd name="T8" fmla="*/ 5 w 6"/>
                  <a:gd name="T9" fmla="*/ 34 h 34"/>
                </a:gdLst>
                <a:ahLst/>
                <a:cxnLst>
                  <a:cxn ang="0">
                    <a:pos x="T0" y="T1"/>
                  </a:cxn>
                  <a:cxn ang="0">
                    <a:pos x="T2" y="T3"/>
                  </a:cxn>
                  <a:cxn ang="0">
                    <a:pos x="T4" y="T5"/>
                  </a:cxn>
                  <a:cxn ang="0">
                    <a:pos x="T6" y="T7"/>
                  </a:cxn>
                  <a:cxn ang="0">
                    <a:pos x="T8" y="T9"/>
                  </a:cxn>
                </a:cxnLst>
                <a:rect l="0" t="0" r="r" b="b"/>
                <a:pathLst>
                  <a:path w="6" h="34">
                    <a:moveTo>
                      <a:pt x="5" y="34"/>
                    </a:moveTo>
                    <a:lnTo>
                      <a:pt x="6" y="0"/>
                    </a:lnTo>
                    <a:lnTo>
                      <a:pt x="1" y="0"/>
                    </a:lnTo>
                    <a:lnTo>
                      <a:pt x="0" y="34"/>
                    </a:lnTo>
                    <a:lnTo>
                      <a:pt x="5" y="34"/>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42" name="Freeform 1240"/>
              <p:cNvSpPr>
                <a:spLocks/>
              </p:cNvSpPr>
              <p:nvPr/>
            </p:nvSpPr>
            <p:spPr bwMode="auto">
              <a:xfrm>
                <a:off x="4410231" y="876536"/>
                <a:ext cx="9658" cy="54728"/>
              </a:xfrm>
              <a:custGeom>
                <a:avLst/>
                <a:gdLst>
                  <a:gd name="T0" fmla="*/ 5 w 6"/>
                  <a:gd name="T1" fmla="*/ 34 h 34"/>
                  <a:gd name="T2" fmla="*/ 6 w 6"/>
                  <a:gd name="T3" fmla="*/ 0 h 34"/>
                  <a:gd name="T4" fmla="*/ 1 w 6"/>
                  <a:gd name="T5" fmla="*/ 0 h 34"/>
                  <a:gd name="T6" fmla="*/ 0 w 6"/>
                  <a:gd name="T7" fmla="*/ 34 h 34"/>
                </a:gdLst>
                <a:ahLst/>
                <a:cxnLst>
                  <a:cxn ang="0">
                    <a:pos x="T0" y="T1"/>
                  </a:cxn>
                  <a:cxn ang="0">
                    <a:pos x="T2" y="T3"/>
                  </a:cxn>
                  <a:cxn ang="0">
                    <a:pos x="T4" y="T5"/>
                  </a:cxn>
                  <a:cxn ang="0">
                    <a:pos x="T6" y="T7"/>
                  </a:cxn>
                </a:cxnLst>
                <a:rect l="0" t="0" r="r" b="b"/>
                <a:pathLst>
                  <a:path w="6" h="34">
                    <a:moveTo>
                      <a:pt x="5" y="34"/>
                    </a:moveTo>
                    <a:lnTo>
                      <a:pt x="6" y="0"/>
                    </a:lnTo>
                    <a:lnTo>
                      <a:pt x="1" y="0"/>
                    </a:lnTo>
                    <a:lnTo>
                      <a:pt x="0" y="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43" name="Freeform 1241"/>
              <p:cNvSpPr>
                <a:spLocks/>
              </p:cNvSpPr>
              <p:nvPr/>
            </p:nvSpPr>
            <p:spPr bwMode="auto">
              <a:xfrm>
                <a:off x="4181660" y="615773"/>
                <a:ext cx="120724" cy="48290"/>
              </a:xfrm>
              <a:custGeom>
                <a:avLst/>
                <a:gdLst>
                  <a:gd name="T0" fmla="*/ 72 w 75"/>
                  <a:gd name="T1" fmla="*/ 0 h 30"/>
                  <a:gd name="T2" fmla="*/ 0 w 75"/>
                  <a:gd name="T3" fmla="*/ 20 h 30"/>
                  <a:gd name="T4" fmla="*/ 3 w 75"/>
                  <a:gd name="T5" fmla="*/ 30 h 30"/>
                  <a:gd name="T6" fmla="*/ 75 w 75"/>
                  <a:gd name="T7" fmla="*/ 11 h 30"/>
                  <a:gd name="T8" fmla="*/ 72 w 75"/>
                  <a:gd name="T9" fmla="*/ 0 h 30"/>
                </a:gdLst>
                <a:ahLst/>
                <a:cxnLst>
                  <a:cxn ang="0">
                    <a:pos x="T0" y="T1"/>
                  </a:cxn>
                  <a:cxn ang="0">
                    <a:pos x="T2" y="T3"/>
                  </a:cxn>
                  <a:cxn ang="0">
                    <a:pos x="T4" y="T5"/>
                  </a:cxn>
                  <a:cxn ang="0">
                    <a:pos x="T6" y="T7"/>
                  </a:cxn>
                  <a:cxn ang="0">
                    <a:pos x="T8" y="T9"/>
                  </a:cxn>
                </a:cxnLst>
                <a:rect l="0" t="0" r="r" b="b"/>
                <a:pathLst>
                  <a:path w="75" h="30">
                    <a:moveTo>
                      <a:pt x="72" y="0"/>
                    </a:moveTo>
                    <a:lnTo>
                      <a:pt x="0" y="20"/>
                    </a:lnTo>
                    <a:lnTo>
                      <a:pt x="3" y="30"/>
                    </a:lnTo>
                    <a:lnTo>
                      <a:pt x="75" y="11"/>
                    </a:lnTo>
                    <a:lnTo>
                      <a:pt x="72"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444" name="Freeform 1242"/>
              <p:cNvSpPr>
                <a:spLocks/>
              </p:cNvSpPr>
              <p:nvPr/>
            </p:nvSpPr>
            <p:spPr bwMode="auto">
              <a:xfrm>
                <a:off x="4181660" y="615773"/>
                <a:ext cx="120724" cy="48290"/>
              </a:xfrm>
              <a:custGeom>
                <a:avLst/>
                <a:gdLst>
                  <a:gd name="T0" fmla="*/ 72 w 75"/>
                  <a:gd name="T1" fmla="*/ 0 h 30"/>
                  <a:gd name="T2" fmla="*/ 0 w 75"/>
                  <a:gd name="T3" fmla="*/ 20 h 30"/>
                  <a:gd name="T4" fmla="*/ 3 w 75"/>
                  <a:gd name="T5" fmla="*/ 30 h 30"/>
                  <a:gd name="T6" fmla="*/ 75 w 75"/>
                  <a:gd name="T7" fmla="*/ 11 h 30"/>
                </a:gdLst>
                <a:ahLst/>
                <a:cxnLst>
                  <a:cxn ang="0">
                    <a:pos x="T0" y="T1"/>
                  </a:cxn>
                  <a:cxn ang="0">
                    <a:pos x="T2" y="T3"/>
                  </a:cxn>
                  <a:cxn ang="0">
                    <a:pos x="T4" y="T5"/>
                  </a:cxn>
                  <a:cxn ang="0">
                    <a:pos x="T6" y="T7"/>
                  </a:cxn>
                </a:cxnLst>
                <a:rect l="0" t="0" r="r" b="b"/>
                <a:pathLst>
                  <a:path w="75" h="30">
                    <a:moveTo>
                      <a:pt x="72" y="0"/>
                    </a:moveTo>
                    <a:lnTo>
                      <a:pt x="0" y="20"/>
                    </a:lnTo>
                    <a:lnTo>
                      <a:pt x="3" y="30"/>
                    </a:lnTo>
                    <a:lnTo>
                      <a:pt x="75"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grpSp>
        <p:grpSp>
          <p:nvGrpSpPr>
            <p:cNvPr id="100" name="组合 99"/>
            <p:cNvGrpSpPr/>
            <p:nvPr/>
          </p:nvGrpSpPr>
          <p:grpSpPr>
            <a:xfrm rot="2440203">
              <a:off x="10230992" y="2071103"/>
              <a:ext cx="1143038" cy="601599"/>
              <a:chOff x="7515248" y="5193621"/>
              <a:chExt cx="1468001" cy="772632"/>
            </a:xfrm>
          </p:grpSpPr>
          <p:sp>
            <p:nvSpPr>
              <p:cNvPr id="101" name="Freeform 95"/>
              <p:cNvSpPr>
                <a:spLocks/>
              </p:cNvSpPr>
              <p:nvPr/>
            </p:nvSpPr>
            <p:spPr bwMode="auto">
              <a:xfrm>
                <a:off x="7759915" y="5547744"/>
                <a:ext cx="518308" cy="400803"/>
              </a:xfrm>
              <a:custGeom>
                <a:avLst/>
                <a:gdLst>
                  <a:gd name="T0" fmla="*/ 0 w 237"/>
                  <a:gd name="T1" fmla="*/ 23 h 183"/>
                  <a:gd name="T2" fmla="*/ 90 w 237"/>
                  <a:gd name="T3" fmla="*/ 32 h 183"/>
                  <a:gd name="T4" fmla="*/ 226 w 237"/>
                  <a:gd name="T5" fmla="*/ 0 h 183"/>
                  <a:gd name="T6" fmla="*/ 234 w 237"/>
                  <a:gd name="T7" fmla="*/ 148 h 183"/>
                  <a:gd name="T8" fmla="*/ 205 w 237"/>
                  <a:gd name="T9" fmla="*/ 175 h 183"/>
                  <a:gd name="T10" fmla="*/ 108 w 237"/>
                  <a:gd name="T11" fmla="*/ 181 h 183"/>
                  <a:gd name="T12" fmla="*/ 22 w 237"/>
                  <a:gd name="T13" fmla="*/ 130 h 183"/>
                  <a:gd name="T14" fmla="*/ 20 w 237"/>
                  <a:gd name="T15" fmla="*/ 24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183">
                    <a:moveTo>
                      <a:pt x="0" y="23"/>
                    </a:moveTo>
                    <a:cubicBezTo>
                      <a:pt x="30" y="24"/>
                      <a:pt x="57" y="35"/>
                      <a:pt x="90" y="32"/>
                    </a:cubicBezTo>
                    <a:cubicBezTo>
                      <a:pt x="131" y="27"/>
                      <a:pt x="188" y="17"/>
                      <a:pt x="226" y="0"/>
                    </a:cubicBezTo>
                    <a:cubicBezTo>
                      <a:pt x="228" y="49"/>
                      <a:pt x="237" y="98"/>
                      <a:pt x="234" y="148"/>
                    </a:cubicBezTo>
                    <a:cubicBezTo>
                      <a:pt x="233" y="167"/>
                      <a:pt x="235" y="167"/>
                      <a:pt x="205" y="175"/>
                    </a:cubicBezTo>
                    <a:cubicBezTo>
                      <a:pt x="174" y="183"/>
                      <a:pt x="139" y="182"/>
                      <a:pt x="108" y="181"/>
                    </a:cubicBezTo>
                    <a:cubicBezTo>
                      <a:pt x="59" y="179"/>
                      <a:pt x="11" y="175"/>
                      <a:pt x="22" y="130"/>
                    </a:cubicBezTo>
                    <a:cubicBezTo>
                      <a:pt x="31" y="92"/>
                      <a:pt x="31" y="60"/>
                      <a:pt x="20" y="24"/>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2" name="Freeform 96"/>
              <p:cNvSpPr>
                <a:spLocks/>
              </p:cNvSpPr>
              <p:nvPr/>
            </p:nvSpPr>
            <p:spPr bwMode="auto">
              <a:xfrm>
                <a:off x="7864542" y="5794021"/>
                <a:ext cx="4829" cy="1610"/>
              </a:xfrm>
              <a:custGeom>
                <a:avLst/>
                <a:gdLst>
                  <a:gd name="T0" fmla="*/ 3 w 3"/>
                  <a:gd name="T1" fmla="*/ 1 h 1"/>
                  <a:gd name="T2" fmla="*/ 3 w 3"/>
                  <a:gd name="T3" fmla="*/ 1 h 1"/>
                  <a:gd name="T4" fmla="*/ 0 w 3"/>
                  <a:gd name="T5" fmla="*/ 0 h 1"/>
                  <a:gd name="T6" fmla="*/ 3 w 3"/>
                  <a:gd name="T7" fmla="*/ 1 h 1"/>
                </a:gdLst>
                <a:ahLst/>
                <a:cxnLst>
                  <a:cxn ang="0">
                    <a:pos x="T0" y="T1"/>
                  </a:cxn>
                  <a:cxn ang="0">
                    <a:pos x="T2" y="T3"/>
                  </a:cxn>
                  <a:cxn ang="0">
                    <a:pos x="T4" y="T5"/>
                  </a:cxn>
                  <a:cxn ang="0">
                    <a:pos x="T6" y="T7"/>
                  </a:cxn>
                </a:cxnLst>
                <a:rect l="0" t="0" r="r" b="b"/>
                <a:pathLst>
                  <a:path w="3" h="1">
                    <a:moveTo>
                      <a:pt x="3" y="1"/>
                    </a:moveTo>
                    <a:lnTo>
                      <a:pt x="3" y="1"/>
                    </a:lnTo>
                    <a:lnTo>
                      <a:pt x="0" y="0"/>
                    </a:lnTo>
                    <a:lnTo>
                      <a:pt x="3" y="1"/>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3" name="Freeform 97"/>
              <p:cNvSpPr>
                <a:spLocks/>
              </p:cNvSpPr>
              <p:nvPr/>
            </p:nvSpPr>
            <p:spPr bwMode="auto">
              <a:xfrm>
                <a:off x="7850055" y="5782753"/>
                <a:ext cx="20925" cy="6439"/>
              </a:xfrm>
              <a:custGeom>
                <a:avLst/>
                <a:gdLst>
                  <a:gd name="T0" fmla="*/ 2 w 10"/>
                  <a:gd name="T1" fmla="*/ 0 h 3"/>
                  <a:gd name="T2" fmla="*/ 1 w 10"/>
                  <a:gd name="T3" fmla="*/ 0 h 3"/>
                  <a:gd name="T4" fmla="*/ 8 w 10"/>
                  <a:gd name="T5" fmla="*/ 3 h 3"/>
                  <a:gd name="T6" fmla="*/ 2 w 10"/>
                  <a:gd name="T7" fmla="*/ 0 h 3"/>
                </a:gdLst>
                <a:ahLst/>
                <a:cxnLst>
                  <a:cxn ang="0">
                    <a:pos x="T0" y="T1"/>
                  </a:cxn>
                  <a:cxn ang="0">
                    <a:pos x="T2" y="T3"/>
                  </a:cxn>
                  <a:cxn ang="0">
                    <a:pos x="T4" y="T5"/>
                  </a:cxn>
                  <a:cxn ang="0">
                    <a:pos x="T6" y="T7"/>
                  </a:cxn>
                </a:cxnLst>
                <a:rect l="0" t="0" r="r" b="b"/>
                <a:pathLst>
                  <a:path w="10" h="3">
                    <a:moveTo>
                      <a:pt x="2" y="0"/>
                    </a:moveTo>
                    <a:cubicBezTo>
                      <a:pt x="1" y="0"/>
                      <a:pt x="1" y="0"/>
                      <a:pt x="1" y="0"/>
                    </a:cubicBezTo>
                    <a:cubicBezTo>
                      <a:pt x="8" y="3"/>
                      <a:pt x="8" y="3"/>
                      <a:pt x="8" y="3"/>
                    </a:cubicBezTo>
                    <a:cubicBezTo>
                      <a:pt x="10" y="0"/>
                      <a:pt x="0" y="2"/>
                      <a:pt x="2" y="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4" name="Freeform 98"/>
              <p:cNvSpPr>
                <a:spLocks/>
              </p:cNvSpPr>
              <p:nvPr/>
            </p:nvSpPr>
            <p:spPr bwMode="auto">
              <a:xfrm>
                <a:off x="7846836" y="5773095"/>
                <a:ext cx="9658" cy="6439"/>
              </a:xfrm>
              <a:custGeom>
                <a:avLst/>
                <a:gdLst>
                  <a:gd name="T0" fmla="*/ 3 w 4"/>
                  <a:gd name="T1" fmla="*/ 2 h 3"/>
                  <a:gd name="T2" fmla="*/ 0 w 4"/>
                  <a:gd name="T3" fmla="*/ 0 h 3"/>
                  <a:gd name="T4" fmla="*/ 3 w 4"/>
                  <a:gd name="T5" fmla="*/ 2 h 3"/>
                </a:gdLst>
                <a:ahLst/>
                <a:cxnLst>
                  <a:cxn ang="0">
                    <a:pos x="T0" y="T1"/>
                  </a:cxn>
                  <a:cxn ang="0">
                    <a:pos x="T2" y="T3"/>
                  </a:cxn>
                  <a:cxn ang="0">
                    <a:pos x="T4" y="T5"/>
                  </a:cxn>
                </a:cxnLst>
                <a:rect l="0" t="0" r="r" b="b"/>
                <a:pathLst>
                  <a:path w="4" h="3">
                    <a:moveTo>
                      <a:pt x="3" y="2"/>
                    </a:moveTo>
                    <a:cubicBezTo>
                      <a:pt x="4" y="0"/>
                      <a:pt x="1" y="0"/>
                      <a:pt x="0" y="0"/>
                    </a:cubicBezTo>
                    <a:cubicBezTo>
                      <a:pt x="2" y="0"/>
                      <a:pt x="0" y="3"/>
                      <a:pt x="3" y="2"/>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5" name="Freeform 99"/>
              <p:cNvSpPr>
                <a:spLocks/>
              </p:cNvSpPr>
              <p:nvPr/>
            </p:nvSpPr>
            <p:spPr bwMode="auto">
              <a:xfrm>
                <a:off x="7911222" y="5539696"/>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6" name="Freeform 100"/>
              <p:cNvSpPr>
                <a:spLocks/>
              </p:cNvSpPr>
              <p:nvPr/>
            </p:nvSpPr>
            <p:spPr bwMode="auto">
              <a:xfrm>
                <a:off x="7764744" y="5322393"/>
                <a:ext cx="872431" cy="643860"/>
              </a:xfrm>
              <a:custGeom>
                <a:avLst/>
                <a:gdLst>
                  <a:gd name="T0" fmla="*/ 82 w 399"/>
                  <a:gd name="T1" fmla="*/ 84 h 294"/>
                  <a:gd name="T2" fmla="*/ 22 w 399"/>
                  <a:gd name="T3" fmla="*/ 106 h 294"/>
                  <a:gd name="T4" fmla="*/ 3 w 399"/>
                  <a:gd name="T5" fmla="*/ 112 h 294"/>
                  <a:gd name="T6" fmla="*/ 2 w 399"/>
                  <a:gd name="T7" fmla="*/ 115 h 294"/>
                  <a:gd name="T8" fmla="*/ 5 w 399"/>
                  <a:gd name="T9" fmla="*/ 110 h 294"/>
                  <a:gd name="T10" fmla="*/ 5 w 399"/>
                  <a:gd name="T11" fmla="*/ 111 h 294"/>
                  <a:gd name="T12" fmla="*/ 9 w 399"/>
                  <a:gd name="T13" fmla="*/ 122 h 294"/>
                  <a:gd name="T14" fmla="*/ 22 w 399"/>
                  <a:gd name="T15" fmla="*/ 161 h 294"/>
                  <a:gd name="T16" fmla="*/ 37 w 399"/>
                  <a:gd name="T17" fmla="*/ 190 h 294"/>
                  <a:gd name="T18" fmla="*/ 37 w 399"/>
                  <a:gd name="T19" fmla="*/ 186 h 294"/>
                  <a:gd name="T20" fmla="*/ 24 w 399"/>
                  <a:gd name="T21" fmla="*/ 153 h 294"/>
                  <a:gd name="T22" fmla="*/ 10 w 399"/>
                  <a:gd name="T23" fmla="*/ 109 h 294"/>
                  <a:gd name="T24" fmla="*/ 10 w 399"/>
                  <a:gd name="T25" fmla="*/ 109 h 294"/>
                  <a:gd name="T26" fmla="*/ 4 w 399"/>
                  <a:gd name="T27" fmla="*/ 120 h 294"/>
                  <a:gd name="T28" fmla="*/ 12 w 399"/>
                  <a:gd name="T29" fmla="*/ 117 h 294"/>
                  <a:gd name="T30" fmla="*/ 67 w 399"/>
                  <a:gd name="T31" fmla="*/ 99 h 294"/>
                  <a:gd name="T32" fmla="*/ 181 w 399"/>
                  <a:gd name="T33" fmla="*/ 63 h 294"/>
                  <a:gd name="T34" fmla="*/ 311 w 399"/>
                  <a:gd name="T35" fmla="*/ 21 h 294"/>
                  <a:gd name="T36" fmla="*/ 351 w 399"/>
                  <a:gd name="T37" fmla="*/ 7 h 294"/>
                  <a:gd name="T38" fmla="*/ 354 w 399"/>
                  <a:gd name="T39" fmla="*/ 6 h 294"/>
                  <a:gd name="T40" fmla="*/ 348 w 399"/>
                  <a:gd name="T41" fmla="*/ 3 h 294"/>
                  <a:gd name="T42" fmla="*/ 349 w 399"/>
                  <a:gd name="T43" fmla="*/ 4 h 294"/>
                  <a:gd name="T44" fmla="*/ 388 w 399"/>
                  <a:gd name="T45" fmla="*/ 117 h 294"/>
                  <a:gd name="T46" fmla="*/ 309 w 399"/>
                  <a:gd name="T47" fmla="*/ 232 h 294"/>
                  <a:gd name="T48" fmla="*/ 94 w 399"/>
                  <a:gd name="T49" fmla="*/ 273 h 294"/>
                  <a:gd name="T50" fmla="*/ 50 w 399"/>
                  <a:gd name="T51" fmla="*/ 241 h 294"/>
                  <a:gd name="T52" fmla="*/ 41 w 399"/>
                  <a:gd name="T53" fmla="*/ 239 h 294"/>
                  <a:gd name="T54" fmla="*/ 40 w 399"/>
                  <a:gd name="T55" fmla="*/ 223 h 294"/>
                  <a:gd name="T56" fmla="*/ 31 w 399"/>
                  <a:gd name="T57" fmla="*/ 222 h 294"/>
                  <a:gd name="T58" fmla="*/ 30 w 399"/>
                  <a:gd name="T59" fmla="*/ 235 h 294"/>
                  <a:gd name="T60" fmla="*/ 34 w 399"/>
                  <a:gd name="T61" fmla="*/ 243 h 294"/>
                  <a:gd name="T62" fmla="*/ 69 w 399"/>
                  <a:gd name="T63" fmla="*/ 266 h 294"/>
                  <a:gd name="T64" fmla="*/ 88 w 399"/>
                  <a:gd name="T65" fmla="*/ 283 h 294"/>
                  <a:gd name="T66" fmla="*/ 130 w 399"/>
                  <a:gd name="T67" fmla="*/ 292 h 294"/>
                  <a:gd name="T68" fmla="*/ 171 w 399"/>
                  <a:gd name="T69" fmla="*/ 288 h 294"/>
                  <a:gd name="T70" fmla="*/ 223 w 399"/>
                  <a:gd name="T71" fmla="*/ 276 h 294"/>
                  <a:gd name="T72" fmla="*/ 296 w 399"/>
                  <a:gd name="T73" fmla="*/ 254 h 294"/>
                  <a:gd name="T74" fmla="*/ 313 w 399"/>
                  <a:gd name="T75" fmla="*/ 239 h 294"/>
                  <a:gd name="T76" fmla="*/ 325 w 399"/>
                  <a:gd name="T77" fmla="*/ 235 h 294"/>
                  <a:gd name="T78" fmla="*/ 394 w 399"/>
                  <a:gd name="T79" fmla="*/ 149 h 294"/>
                  <a:gd name="T80" fmla="*/ 395 w 399"/>
                  <a:gd name="T81" fmla="*/ 143 h 294"/>
                  <a:gd name="T82" fmla="*/ 390 w 399"/>
                  <a:gd name="T83" fmla="*/ 101 h 294"/>
                  <a:gd name="T84" fmla="*/ 356 w 399"/>
                  <a:gd name="T85" fmla="*/ 7 h 294"/>
                  <a:gd name="T86" fmla="*/ 344 w 399"/>
                  <a:gd name="T87" fmla="*/ 3 h 294"/>
                  <a:gd name="T88" fmla="*/ 278 w 399"/>
                  <a:gd name="T89" fmla="*/ 24 h 294"/>
                  <a:gd name="T90" fmla="*/ 234 w 399"/>
                  <a:gd name="T91" fmla="*/ 35 h 294"/>
                  <a:gd name="T92" fmla="*/ 195 w 399"/>
                  <a:gd name="T93" fmla="*/ 51 h 294"/>
                  <a:gd name="T94" fmla="*/ 187 w 399"/>
                  <a:gd name="T95" fmla="*/ 52 h 294"/>
                  <a:gd name="T96" fmla="*/ 135 w 399"/>
                  <a:gd name="T97" fmla="*/ 68 h 294"/>
                  <a:gd name="T98" fmla="*/ 132 w 399"/>
                  <a:gd name="T99" fmla="*/ 6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9" h="294">
                    <a:moveTo>
                      <a:pt x="107" y="77"/>
                    </a:moveTo>
                    <a:cubicBezTo>
                      <a:pt x="107" y="75"/>
                      <a:pt x="107" y="75"/>
                      <a:pt x="107" y="75"/>
                    </a:cubicBezTo>
                    <a:cubicBezTo>
                      <a:pt x="100" y="81"/>
                      <a:pt x="90" y="80"/>
                      <a:pt x="82" y="84"/>
                    </a:cubicBezTo>
                    <a:cubicBezTo>
                      <a:pt x="82" y="83"/>
                      <a:pt x="82" y="83"/>
                      <a:pt x="82" y="83"/>
                    </a:cubicBezTo>
                    <a:cubicBezTo>
                      <a:pt x="61" y="89"/>
                      <a:pt x="42" y="99"/>
                      <a:pt x="21" y="107"/>
                    </a:cubicBezTo>
                    <a:cubicBezTo>
                      <a:pt x="22" y="106"/>
                      <a:pt x="22" y="106"/>
                      <a:pt x="22" y="106"/>
                    </a:cubicBezTo>
                    <a:cubicBezTo>
                      <a:pt x="21" y="107"/>
                      <a:pt x="20" y="108"/>
                      <a:pt x="19" y="108"/>
                    </a:cubicBezTo>
                    <a:cubicBezTo>
                      <a:pt x="19" y="108"/>
                      <a:pt x="19" y="107"/>
                      <a:pt x="20" y="107"/>
                    </a:cubicBezTo>
                    <a:cubicBezTo>
                      <a:pt x="14" y="105"/>
                      <a:pt x="7" y="113"/>
                      <a:pt x="3" y="112"/>
                    </a:cubicBezTo>
                    <a:cubicBezTo>
                      <a:pt x="2" y="112"/>
                      <a:pt x="2" y="114"/>
                      <a:pt x="3" y="115"/>
                    </a:cubicBezTo>
                    <a:cubicBezTo>
                      <a:pt x="3" y="115"/>
                      <a:pt x="3" y="115"/>
                      <a:pt x="3" y="115"/>
                    </a:cubicBezTo>
                    <a:cubicBezTo>
                      <a:pt x="2" y="115"/>
                      <a:pt x="2" y="115"/>
                      <a:pt x="2" y="115"/>
                    </a:cubicBezTo>
                    <a:cubicBezTo>
                      <a:pt x="2" y="115"/>
                      <a:pt x="2" y="115"/>
                      <a:pt x="2" y="115"/>
                    </a:cubicBezTo>
                    <a:cubicBezTo>
                      <a:pt x="0" y="120"/>
                      <a:pt x="5" y="109"/>
                      <a:pt x="5" y="110"/>
                    </a:cubicBezTo>
                    <a:cubicBezTo>
                      <a:pt x="5" y="110"/>
                      <a:pt x="5" y="110"/>
                      <a:pt x="5" y="110"/>
                    </a:cubicBezTo>
                    <a:cubicBezTo>
                      <a:pt x="5" y="110"/>
                      <a:pt x="5" y="110"/>
                      <a:pt x="5" y="110"/>
                    </a:cubicBezTo>
                    <a:cubicBezTo>
                      <a:pt x="5" y="110"/>
                      <a:pt x="5" y="110"/>
                      <a:pt x="5" y="110"/>
                    </a:cubicBezTo>
                    <a:cubicBezTo>
                      <a:pt x="5" y="111"/>
                      <a:pt x="5" y="111"/>
                      <a:pt x="5" y="111"/>
                    </a:cubicBezTo>
                    <a:cubicBezTo>
                      <a:pt x="6" y="112"/>
                      <a:pt x="6" y="112"/>
                      <a:pt x="6" y="112"/>
                    </a:cubicBezTo>
                    <a:cubicBezTo>
                      <a:pt x="7" y="115"/>
                      <a:pt x="7" y="115"/>
                      <a:pt x="7" y="115"/>
                    </a:cubicBezTo>
                    <a:cubicBezTo>
                      <a:pt x="9" y="122"/>
                      <a:pt x="9" y="122"/>
                      <a:pt x="9" y="122"/>
                    </a:cubicBezTo>
                    <a:cubicBezTo>
                      <a:pt x="14" y="134"/>
                      <a:pt x="14" y="134"/>
                      <a:pt x="14" y="134"/>
                    </a:cubicBezTo>
                    <a:cubicBezTo>
                      <a:pt x="17" y="143"/>
                      <a:pt x="21" y="151"/>
                      <a:pt x="25" y="159"/>
                    </a:cubicBezTo>
                    <a:cubicBezTo>
                      <a:pt x="25" y="160"/>
                      <a:pt x="24" y="160"/>
                      <a:pt x="22" y="161"/>
                    </a:cubicBezTo>
                    <a:cubicBezTo>
                      <a:pt x="33" y="173"/>
                      <a:pt x="35" y="189"/>
                      <a:pt x="39" y="204"/>
                    </a:cubicBezTo>
                    <a:cubicBezTo>
                      <a:pt x="40" y="204"/>
                      <a:pt x="40" y="202"/>
                      <a:pt x="42" y="203"/>
                    </a:cubicBezTo>
                    <a:cubicBezTo>
                      <a:pt x="42" y="198"/>
                      <a:pt x="35" y="195"/>
                      <a:pt x="37" y="190"/>
                    </a:cubicBezTo>
                    <a:cubicBezTo>
                      <a:pt x="38" y="190"/>
                      <a:pt x="38" y="190"/>
                      <a:pt x="38" y="190"/>
                    </a:cubicBezTo>
                    <a:cubicBezTo>
                      <a:pt x="38" y="187"/>
                      <a:pt x="35" y="191"/>
                      <a:pt x="35" y="187"/>
                    </a:cubicBezTo>
                    <a:cubicBezTo>
                      <a:pt x="36" y="185"/>
                      <a:pt x="37" y="187"/>
                      <a:pt x="37" y="186"/>
                    </a:cubicBezTo>
                    <a:cubicBezTo>
                      <a:pt x="35" y="180"/>
                      <a:pt x="34" y="172"/>
                      <a:pt x="28" y="167"/>
                    </a:cubicBezTo>
                    <a:cubicBezTo>
                      <a:pt x="31" y="165"/>
                      <a:pt x="26" y="160"/>
                      <a:pt x="28" y="157"/>
                    </a:cubicBezTo>
                    <a:cubicBezTo>
                      <a:pt x="27" y="155"/>
                      <a:pt x="26" y="154"/>
                      <a:pt x="24" y="153"/>
                    </a:cubicBezTo>
                    <a:cubicBezTo>
                      <a:pt x="21" y="142"/>
                      <a:pt x="17" y="130"/>
                      <a:pt x="13" y="118"/>
                    </a:cubicBezTo>
                    <a:cubicBezTo>
                      <a:pt x="10" y="110"/>
                      <a:pt x="10" y="110"/>
                      <a:pt x="10" y="110"/>
                    </a:cubicBezTo>
                    <a:cubicBezTo>
                      <a:pt x="10" y="109"/>
                      <a:pt x="10" y="109"/>
                      <a:pt x="10" y="109"/>
                    </a:cubicBezTo>
                    <a:cubicBezTo>
                      <a:pt x="10" y="109"/>
                      <a:pt x="10" y="109"/>
                      <a:pt x="10" y="109"/>
                    </a:cubicBezTo>
                    <a:cubicBezTo>
                      <a:pt x="10" y="109"/>
                      <a:pt x="10" y="109"/>
                      <a:pt x="10" y="109"/>
                    </a:cubicBezTo>
                    <a:cubicBezTo>
                      <a:pt x="10" y="109"/>
                      <a:pt x="10" y="109"/>
                      <a:pt x="10" y="109"/>
                    </a:cubicBezTo>
                    <a:cubicBezTo>
                      <a:pt x="10" y="109"/>
                      <a:pt x="10" y="109"/>
                      <a:pt x="10" y="109"/>
                    </a:cubicBezTo>
                    <a:cubicBezTo>
                      <a:pt x="15" y="99"/>
                      <a:pt x="3" y="122"/>
                      <a:pt x="4" y="120"/>
                    </a:cubicBezTo>
                    <a:cubicBezTo>
                      <a:pt x="4" y="120"/>
                      <a:pt x="4" y="120"/>
                      <a:pt x="4" y="120"/>
                    </a:cubicBezTo>
                    <a:cubicBezTo>
                      <a:pt x="5" y="119"/>
                      <a:pt x="5" y="119"/>
                      <a:pt x="5" y="119"/>
                    </a:cubicBezTo>
                    <a:cubicBezTo>
                      <a:pt x="7" y="119"/>
                      <a:pt x="7" y="119"/>
                      <a:pt x="7" y="119"/>
                    </a:cubicBezTo>
                    <a:cubicBezTo>
                      <a:pt x="12" y="117"/>
                      <a:pt x="12" y="117"/>
                      <a:pt x="12" y="117"/>
                    </a:cubicBezTo>
                    <a:cubicBezTo>
                      <a:pt x="18" y="115"/>
                      <a:pt x="24" y="113"/>
                      <a:pt x="29" y="111"/>
                    </a:cubicBezTo>
                    <a:cubicBezTo>
                      <a:pt x="39" y="102"/>
                      <a:pt x="54" y="105"/>
                      <a:pt x="67" y="99"/>
                    </a:cubicBezTo>
                    <a:cubicBezTo>
                      <a:pt x="67" y="99"/>
                      <a:pt x="67" y="99"/>
                      <a:pt x="67" y="99"/>
                    </a:cubicBezTo>
                    <a:cubicBezTo>
                      <a:pt x="71" y="96"/>
                      <a:pt x="77" y="94"/>
                      <a:pt x="82" y="93"/>
                    </a:cubicBezTo>
                    <a:cubicBezTo>
                      <a:pt x="86" y="89"/>
                      <a:pt x="86" y="89"/>
                      <a:pt x="86" y="89"/>
                    </a:cubicBezTo>
                    <a:cubicBezTo>
                      <a:pt x="119" y="84"/>
                      <a:pt x="149" y="71"/>
                      <a:pt x="181" y="63"/>
                    </a:cubicBezTo>
                    <a:cubicBezTo>
                      <a:pt x="217" y="54"/>
                      <a:pt x="250" y="48"/>
                      <a:pt x="282" y="29"/>
                    </a:cubicBezTo>
                    <a:cubicBezTo>
                      <a:pt x="282" y="30"/>
                      <a:pt x="283" y="30"/>
                      <a:pt x="282" y="31"/>
                    </a:cubicBezTo>
                    <a:cubicBezTo>
                      <a:pt x="292" y="26"/>
                      <a:pt x="302" y="26"/>
                      <a:pt x="311" y="21"/>
                    </a:cubicBezTo>
                    <a:cubicBezTo>
                      <a:pt x="311" y="22"/>
                      <a:pt x="311" y="22"/>
                      <a:pt x="311" y="22"/>
                    </a:cubicBezTo>
                    <a:cubicBezTo>
                      <a:pt x="322" y="16"/>
                      <a:pt x="334" y="12"/>
                      <a:pt x="346" y="9"/>
                    </a:cubicBezTo>
                    <a:cubicBezTo>
                      <a:pt x="351" y="7"/>
                      <a:pt x="351" y="7"/>
                      <a:pt x="351" y="7"/>
                    </a:cubicBezTo>
                    <a:cubicBezTo>
                      <a:pt x="353" y="6"/>
                      <a:pt x="353" y="6"/>
                      <a:pt x="353" y="6"/>
                    </a:cubicBezTo>
                    <a:cubicBezTo>
                      <a:pt x="354" y="6"/>
                      <a:pt x="354" y="6"/>
                      <a:pt x="354" y="6"/>
                    </a:cubicBezTo>
                    <a:cubicBezTo>
                      <a:pt x="354" y="6"/>
                      <a:pt x="354" y="6"/>
                      <a:pt x="354" y="6"/>
                    </a:cubicBezTo>
                    <a:cubicBezTo>
                      <a:pt x="342" y="0"/>
                      <a:pt x="351" y="4"/>
                      <a:pt x="348" y="3"/>
                    </a:cubicBezTo>
                    <a:cubicBezTo>
                      <a:pt x="348" y="3"/>
                      <a:pt x="348" y="3"/>
                      <a:pt x="348" y="3"/>
                    </a:cubicBezTo>
                    <a:cubicBezTo>
                      <a:pt x="348" y="3"/>
                      <a:pt x="348" y="3"/>
                      <a:pt x="348" y="3"/>
                    </a:cubicBezTo>
                    <a:cubicBezTo>
                      <a:pt x="348" y="3"/>
                      <a:pt x="348" y="3"/>
                      <a:pt x="348" y="3"/>
                    </a:cubicBezTo>
                    <a:cubicBezTo>
                      <a:pt x="348" y="3"/>
                      <a:pt x="348" y="3"/>
                      <a:pt x="348" y="3"/>
                    </a:cubicBezTo>
                    <a:cubicBezTo>
                      <a:pt x="349" y="4"/>
                      <a:pt x="349" y="4"/>
                      <a:pt x="349" y="4"/>
                    </a:cubicBezTo>
                    <a:cubicBezTo>
                      <a:pt x="352" y="13"/>
                      <a:pt x="352" y="13"/>
                      <a:pt x="352" y="13"/>
                    </a:cubicBezTo>
                    <a:cubicBezTo>
                      <a:pt x="354" y="19"/>
                      <a:pt x="356" y="24"/>
                      <a:pt x="359" y="29"/>
                    </a:cubicBezTo>
                    <a:cubicBezTo>
                      <a:pt x="367" y="57"/>
                      <a:pt x="378" y="88"/>
                      <a:pt x="388" y="117"/>
                    </a:cubicBezTo>
                    <a:cubicBezTo>
                      <a:pt x="387" y="117"/>
                      <a:pt x="387" y="117"/>
                      <a:pt x="387" y="117"/>
                    </a:cubicBezTo>
                    <a:cubicBezTo>
                      <a:pt x="393" y="141"/>
                      <a:pt x="378" y="163"/>
                      <a:pt x="366" y="182"/>
                    </a:cubicBezTo>
                    <a:cubicBezTo>
                      <a:pt x="350" y="199"/>
                      <a:pt x="334" y="223"/>
                      <a:pt x="309" y="232"/>
                    </a:cubicBezTo>
                    <a:cubicBezTo>
                      <a:pt x="293" y="234"/>
                      <a:pt x="280" y="254"/>
                      <a:pt x="263" y="253"/>
                    </a:cubicBezTo>
                    <a:cubicBezTo>
                      <a:pt x="232" y="254"/>
                      <a:pt x="206" y="267"/>
                      <a:pt x="177" y="278"/>
                    </a:cubicBezTo>
                    <a:cubicBezTo>
                      <a:pt x="149" y="279"/>
                      <a:pt x="119" y="287"/>
                      <a:pt x="94" y="273"/>
                    </a:cubicBezTo>
                    <a:cubicBezTo>
                      <a:pt x="80" y="273"/>
                      <a:pt x="71" y="257"/>
                      <a:pt x="60" y="250"/>
                    </a:cubicBezTo>
                    <a:cubicBezTo>
                      <a:pt x="60" y="252"/>
                      <a:pt x="60" y="252"/>
                      <a:pt x="60" y="252"/>
                    </a:cubicBezTo>
                    <a:cubicBezTo>
                      <a:pt x="59" y="245"/>
                      <a:pt x="47" y="249"/>
                      <a:pt x="50" y="241"/>
                    </a:cubicBezTo>
                    <a:cubicBezTo>
                      <a:pt x="51" y="242"/>
                      <a:pt x="51" y="242"/>
                      <a:pt x="51" y="242"/>
                    </a:cubicBezTo>
                    <a:cubicBezTo>
                      <a:pt x="52" y="238"/>
                      <a:pt x="40" y="242"/>
                      <a:pt x="42" y="238"/>
                    </a:cubicBezTo>
                    <a:cubicBezTo>
                      <a:pt x="41" y="239"/>
                      <a:pt x="41" y="239"/>
                      <a:pt x="41" y="239"/>
                    </a:cubicBezTo>
                    <a:cubicBezTo>
                      <a:pt x="38" y="236"/>
                      <a:pt x="42" y="237"/>
                      <a:pt x="41" y="235"/>
                    </a:cubicBezTo>
                    <a:cubicBezTo>
                      <a:pt x="41" y="234"/>
                      <a:pt x="38" y="236"/>
                      <a:pt x="38" y="234"/>
                    </a:cubicBezTo>
                    <a:cubicBezTo>
                      <a:pt x="44" y="230"/>
                      <a:pt x="33" y="227"/>
                      <a:pt x="40" y="223"/>
                    </a:cubicBezTo>
                    <a:cubicBezTo>
                      <a:pt x="41" y="225"/>
                      <a:pt x="42" y="220"/>
                      <a:pt x="45" y="223"/>
                    </a:cubicBezTo>
                    <a:cubicBezTo>
                      <a:pt x="45" y="221"/>
                      <a:pt x="43" y="217"/>
                      <a:pt x="40" y="219"/>
                    </a:cubicBezTo>
                    <a:cubicBezTo>
                      <a:pt x="37" y="219"/>
                      <a:pt x="33" y="218"/>
                      <a:pt x="31" y="222"/>
                    </a:cubicBezTo>
                    <a:cubicBezTo>
                      <a:pt x="34" y="222"/>
                      <a:pt x="34" y="222"/>
                      <a:pt x="34" y="222"/>
                    </a:cubicBezTo>
                    <a:cubicBezTo>
                      <a:pt x="32" y="224"/>
                      <a:pt x="33" y="223"/>
                      <a:pt x="31" y="225"/>
                    </a:cubicBezTo>
                    <a:cubicBezTo>
                      <a:pt x="33" y="229"/>
                      <a:pt x="30" y="231"/>
                      <a:pt x="30" y="235"/>
                    </a:cubicBezTo>
                    <a:cubicBezTo>
                      <a:pt x="30" y="235"/>
                      <a:pt x="30" y="235"/>
                      <a:pt x="30" y="235"/>
                    </a:cubicBezTo>
                    <a:cubicBezTo>
                      <a:pt x="34" y="236"/>
                      <a:pt x="34" y="239"/>
                      <a:pt x="35" y="241"/>
                    </a:cubicBezTo>
                    <a:cubicBezTo>
                      <a:pt x="34" y="243"/>
                      <a:pt x="34" y="243"/>
                      <a:pt x="34" y="243"/>
                    </a:cubicBezTo>
                    <a:cubicBezTo>
                      <a:pt x="32" y="246"/>
                      <a:pt x="42" y="244"/>
                      <a:pt x="37" y="246"/>
                    </a:cubicBezTo>
                    <a:cubicBezTo>
                      <a:pt x="45" y="253"/>
                      <a:pt x="52" y="261"/>
                      <a:pt x="62" y="266"/>
                    </a:cubicBezTo>
                    <a:cubicBezTo>
                      <a:pt x="64" y="266"/>
                      <a:pt x="69" y="271"/>
                      <a:pt x="69" y="266"/>
                    </a:cubicBezTo>
                    <a:cubicBezTo>
                      <a:pt x="69" y="271"/>
                      <a:pt x="76" y="276"/>
                      <a:pt x="78" y="277"/>
                    </a:cubicBezTo>
                    <a:cubicBezTo>
                      <a:pt x="78" y="278"/>
                      <a:pt x="78" y="278"/>
                      <a:pt x="77" y="278"/>
                    </a:cubicBezTo>
                    <a:cubicBezTo>
                      <a:pt x="81" y="285"/>
                      <a:pt x="86" y="275"/>
                      <a:pt x="88" y="283"/>
                    </a:cubicBezTo>
                    <a:cubicBezTo>
                      <a:pt x="91" y="279"/>
                      <a:pt x="98" y="288"/>
                      <a:pt x="102" y="283"/>
                    </a:cubicBezTo>
                    <a:cubicBezTo>
                      <a:pt x="102" y="284"/>
                      <a:pt x="102" y="285"/>
                      <a:pt x="102" y="286"/>
                    </a:cubicBezTo>
                    <a:cubicBezTo>
                      <a:pt x="111" y="288"/>
                      <a:pt x="122" y="291"/>
                      <a:pt x="130" y="292"/>
                    </a:cubicBezTo>
                    <a:cubicBezTo>
                      <a:pt x="137" y="288"/>
                      <a:pt x="147" y="294"/>
                      <a:pt x="152" y="288"/>
                    </a:cubicBezTo>
                    <a:cubicBezTo>
                      <a:pt x="157" y="289"/>
                      <a:pt x="165" y="290"/>
                      <a:pt x="172" y="287"/>
                    </a:cubicBezTo>
                    <a:cubicBezTo>
                      <a:pt x="171" y="288"/>
                      <a:pt x="171" y="288"/>
                      <a:pt x="171" y="288"/>
                    </a:cubicBezTo>
                    <a:cubicBezTo>
                      <a:pt x="179" y="287"/>
                      <a:pt x="188" y="285"/>
                      <a:pt x="192" y="280"/>
                    </a:cubicBezTo>
                    <a:cubicBezTo>
                      <a:pt x="195" y="286"/>
                      <a:pt x="198" y="284"/>
                      <a:pt x="202" y="285"/>
                    </a:cubicBezTo>
                    <a:cubicBezTo>
                      <a:pt x="206" y="282"/>
                      <a:pt x="216" y="280"/>
                      <a:pt x="223" y="276"/>
                    </a:cubicBezTo>
                    <a:cubicBezTo>
                      <a:pt x="225" y="278"/>
                      <a:pt x="229" y="273"/>
                      <a:pt x="230" y="276"/>
                    </a:cubicBezTo>
                    <a:cubicBezTo>
                      <a:pt x="249" y="264"/>
                      <a:pt x="273" y="258"/>
                      <a:pt x="297" y="254"/>
                    </a:cubicBezTo>
                    <a:cubicBezTo>
                      <a:pt x="296" y="254"/>
                      <a:pt x="296" y="254"/>
                      <a:pt x="296" y="254"/>
                    </a:cubicBezTo>
                    <a:cubicBezTo>
                      <a:pt x="298" y="251"/>
                      <a:pt x="299" y="245"/>
                      <a:pt x="301" y="241"/>
                    </a:cubicBezTo>
                    <a:cubicBezTo>
                      <a:pt x="301" y="242"/>
                      <a:pt x="301" y="242"/>
                      <a:pt x="301" y="242"/>
                    </a:cubicBezTo>
                    <a:cubicBezTo>
                      <a:pt x="304" y="240"/>
                      <a:pt x="309" y="241"/>
                      <a:pt x="313" y="239"/>
                    </a:cubicBezTo>
                    <a:cubicBezTo>
                      <a:pt x="313" y="240"/>
                      <a:pt x="313" y="240"/>
                      <a:pt x="313" y="240"/>
                    </a:cubicBezTo>
                    <a:cubicBezTo>
                      <a:pt x="315" y="237"/>
                      <a:pt x="321" y="239"/>
                      <a:pt x="324" y="234"/>
                    </a:cubicBezTo>
                    <a:cubicBezTo>
                      <a:pt x="325" y="235"/>
                      <a:pt x="325" y="235"/>
                      <a:pt x="325" y="235"/>
                    </a:cubicBezTo>
                    <a:cubicBezTo>
                      <a:pt x="326" y="232"/>
                      <a:pt x="326" y="232"/>
                      <a:pt x="326" y="232"/>
                    </a:cubicBezTo>
                    <a:cubicBezTo>
                      <a:pt x="327" y="233"/>
                      <a:pt x="328" y="235"/>
                      <a:pt x="326" y="236"/>
                    </a:cubicBezTo>
                    <a:cubicBezTo>
                      <a:pt x="358" y="218"/>
                      <a:pt x="384" y="186"/>
                      <a:pt x="394" y="149"/>
                    </a:cubicBezTo>
                    <a:cubicBezTo>
                      <a:pt x="394" y="150"/>
                      <a:pt x="394" y="150"/>
                      <a:pt x="394" y="150"/>
                    </a:cubicBezTo>
                    <a:cubicBezTo>
                      <a:pt x="394" y="148"/>
                      <a:pt x="394" y="145"/>
                      <a:pt x="394" y="142"/>
                    </a:cubicBezTo>
                    <a:cubicBezTo>
                      <a:pt x="395" y="143"/>
                      <a:pt x="395" y="143"/>
                      <a:pt x="395" y="143"/>
                    </a:cubicBezTo>
                    <a:cubicBezTo>
                      <a:pt x="399" y="134"/>
                      <a:pt x="395" y="124"/>
                      <a:pt x="394" y="115"/>
                    </a:cubicBezTo>
                    <a:cubicBezTo>
                      <a:pt x="395" y="115"/>
                      <a:pt x="396" y="116"/>
                      <a:pt x="397" y="114"/>
                    </a:cubicBezTo>
                    <a:cubicBezTo>
                      <a:pt x="392" y="108"/>
                      <a:pt x="398" y="102"/>
                      <a:pt x="390" y="101"/>
                    </a:cubicBezTo>
                    <a:cubicBezTo>
                      <a:pt x="391" y="101"/>
                      <a:pt x="392" y="100"/>
                      <a:pt x="393" y="101"/>
                    </a:cubicBezTo>
                    <a:cubicBezTo>
                      <a:pt x="385" y="85"/>
                      <a:pt x="380" y="67"/>
                      <a:pt x="376" y="50"/>
                    </a:cubicBezTo>
                    <a:cubicBezTo>
                      <a:pt x="365" y="38"/>
                      <a:pt x="366" y="20"/>
                      <a:pt x="356" y="7"/>
                    </a:cubicBezTo>
                    <a:cubicBezTo>
                      <a:pt x="358" y="7"/>
                      <a:pt x="358" y="7"/>
                      <a:pt x="358" y="7"/>
                    </a:cubicBezTo>
                    <a:cubicBezTo>
                      <a:pt x="355" y="5"/>
                      <a:pt x="358" y="2"/>
                      <a:pt x="351" y="0"/>
                    </a:cubicBezTo>
                    <a:cubicBezTo>
                      <a:pt x="344" y="3"/>
                      <a:pt x="344" y="3"/>
                      <a:pt x="344" y="3"/>
                    </a:cubicBezTo>
                    <a:cubicBezTo>
                      <a:pt x="339" y="5"/>
                      <a:pt x="334" y="6"/>
                      <a:pt x="329" y="8"/>
                    </a:cubicBezTo>
                    <a:cubicBezTo>
                      <a:pt x="319" y="10"/>
                      <a:pt x="309" y="12"/>
                      <a:pt x="299" y="16"/>
                    </a:cubicBezTo>
                    <a:cubicBezTo>
                      <a:pt x="291" y="18"/>
                      <a:pt x="286" y="21"/>
                      <a:pt x="278" y="24"/>
                    </a:cubicBezTo>
                    <a:cubicBezTo>
                      <a:pt x="277" y="22"/>
                      <a:pt x="277" y="22"/>
                      <a:pt x="277" y="22"/>
                    </a:cubicBezTo>
                    <a:cubicBezTo>
                      <a:pt x="265" y="33"/>
                      <a:pt x="246" y="26"/>
                      <a:pt x="234" y="37"/>
                    </a:cubicBezTo>
                    <a:cubicBezTo>
                      <a:pt x="234" y="35"/>
                      <a:pt x="234" y="35"/>
                      <a:pt x="234" y="35"/>
                    </a:cubicBezTo>
                    <a:cubicBezTo>
                      <a:pt x="233" y="39"/>
                      <a:pt x="225" y="36"/>
                      <a:pt x="228" y="42"/>
                    </a:cubicBezTo>
                    <a:cubicBezTo>
                      <a:pt x="225" y="41"/>
                      <a:pt x="225" y="41"/>
                      <a:pt x="225" y="41"/>
                    </a:cubicBezTo>
                    <a:cubicBezTo>
                      <a:pt x="217" y="51"/>
                      <a:pt x="206" y="43"/>
                      <a:pt x="195" y="51"/>
                    </a:cubicBezTo>
                    <a:cubicBezTo>
                      <a:pt x="196" y="50"/>
                      <a:pt x="196" y="50"/>
                      <a:pt x="196" y="50"/>
                    </a:cubicBezTo>
                    <a:cubicBezTo>
                      <a:pt x="193" y="52"/>
                      <a:pt x="189" y="54"/>
                      <a:pt x="187" y="53"/>
                    </a:cubicBezTo>
                    <a:cubicBezTo>
                      <a:pt x="187" y="53"/>
                      <a:pt x="187" y="53"/>
                      <a:pt x="187" y="52"/>
                    </a:cubicBezTo>
                    <a:cubicBezTo>
                      <a:pt x="176" y="50"/>
                      <a:pt x="166" y="59"/>
                      <a:pt x="156" y="62"/>
                    </a:cubicBezTo>
                    <a:cubicBezTo>
                      <a:pt x="156" y="60"/>
                      <a:pt x="156" y="60"/>
                      <a:pt x="156" y="60"/>
                    </a:cubicBezTo>
                    <a:cubicBezTo>
                      <a:pt x="152" y="64"/>
                      <a:pt x="142" y="64"/>
                      <a:pt x="135" y="68"/>
                    </a:cubicBezTo>
                    <a:cubicBezTo>
                      <a:pt x="135" y="66"/>
                      <a:pt x="135" y="66"/>
                      <a:pt x="135" y="66"/>
                    </a:cubicBezTo>
                    <a:cubicBezTo>
                      <a:pt x="132" y="69"/>
                      <a:pt x="132" y="69"/>
                      <a:pt x="132" y="69"/>
                    </a:cubicBezTo>
                    <a:cubicBezTo>
                      <a:pt x="132" y="67"/>
                      <a:pt x="132" y="67"/>
                      <a:pt x="132" y="67"/>
                    </a:cubicBezTo>
                    <a:cubicBezTo>
                      <a:pt x="123" y="69"/>
                      <a:pt x="115" y="74"/>
                      <a:pt x="107" y="77"/>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7" name="Freeform 101"/>
              <p:cNvSpPr>
                <a:spLocks/>
              </p:cNvSpPr>
              <p:nvPr/>
            </p:nvSpPr>
            <p:spPr bwMode="auto">
              <a:xfrm>
                <a:off x="7808204" y="555740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8" name="Freeform 102"/>
              <p:cNvSpPr>
                <a:spLocks/>
              </p:cNvSpPr>
              <p:nvPr/>
            </p:nvSpPr>
            <p:spPr bwMode="auto">
              <a:xfrm>
                <a:off x="7829130" y="5837481"/>
                <a:ext cx="0" cy="4829"/>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09" name="Freeform 103"/>
              <p:cNvSpPr>
                <a:spLocks/>
              </p:cNvSpPr>
              <p:nvPr/>
            </p:nvSpPr>
            <p:spPr bwMode="auto">
              <a:xfrm>
                <a:off x="7516857" y="5254788"/>
                <a:ext cx="1308646" cy="400803"/>
              </a:xfrm>
              <a:custGeom>
                <a:avLst/>
                <a:gdLst>
                  <a:gd name="T0" fmla="*/ 520 w 813"/>
                  <a:gd name="T1" fmla="*/ 220 h 249"/>
                  <a:gd name="T2" fmla="*/ 813 w 813"/>
                  <a:gd name="T3" fmla="*/ 0 h 249"/>
                  <a:gd name="T4" fmla="*/ 306 w 813"/>
                  <a:gd name="T5" fmla="*/ 65 h 249"/>
                  <a:gd name="T6" fmla="*/ 0 w 813"/>
                  <a:gd name="T7" fmla="*/ 249 h 249"/>
                  <a:gd name="T8" fmla="*/ 520 w 813"/>
                  <a:gd name="T9" fmla="*/ 220 h 249"/>
                </a:gdLst>
                <a:ahLst/>
                <a:cxnLst>
                  <a:cxn ang="0">
                    <a:pos x="T0" y="T1"/>
                  </a:cxn>
                  <a:cxn ang="0">
                    <a:pos x="T2" y="T3"/>
                  </a:cxn>
                  <a:cxn ang="0">
                    <a:pos x="T4" y="T5"/>
                  </a:cxn>
                  <a:cxn ang="0">
                    <a:pos x="T6" y="T7"/>
                  </a:cxn>
                  <a:cxn ang="0">
                    <a:pos x="T8" y="T9"/>
                  </a:cxn>
                </a:cxnLst>
                <a:rect l="0" t="0" r="r" b="b"/>
                <a:pathLst>
                  <a:path w="813" h="249">
                    <a:moveTo>
                      <a:pt x="520" y="220"/>
                    </a:moveTo>
                    <a:lnTo>
                      <a:pt x="813" y="0"/>
                    </a:lnTo>
                    <a:lnTo>
                      <a:pt x="306" y="65"/>
                    </a:lnTo>
                    <a:lnTo>
                      <a:pt x="0" y="249"/>
                    </a:lnTo>
                    <a:lnTo>
                      <a:pt x="520" y="220"/>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0" name="Freeform 104"/>
              <p:cNvSpPr>
                <a:spLocks/>
              </p:cNvSpPr>
              <p:nvPr/>
            </p:nvSpPr>
            <p:spPr bwMode="auto">
              <a:xfrm>
                <a:off x="8347437" y="5578327"/>
                <a:ext cx="6439" cy="4829"/>
              </a:xfrm>
              <a:custGeom>
                <a:avLst/>
                <a:gdLst>
                  <a:gd name="T0" fmla="*/ 4 w 4"/>
                  <a:gd name="T1" fmla="*/ 2 h 3"/>
                  <a:gd name="T2" fmla="*/ 2 w 4"/>
                  <a:gd name="T3" fmla="*/ 0 h 3"/>
                  <a:gd name="T4" fmla="*/ 0 w 4"/>
                  <a:gd name="T5" fmla="*/ 3 h 3"/>
                  <a:gd name="T6" fmla="*/ 4 w 4"/>
                  <a:gd name="T7" fmla="*/ 2 h 3"/>
                </a:gdLst>
                <a:ahLst/>
                <a:cxnLst>
                  <a:cxn ang="0">
                    <a:pos x="T0" y="T1"/>
                  </a:cxn>
                  <a:cxn ang="0">
                    <a:pos x="T2" y="T3"/>
                  </a:cxn>
                  <a:cxn ang="0">
                    <a:pos x="T4" y="T5"/>
                  </a:cxn>
                  <a:cxn ang="0">
                    <a:pos x="T6" y="T7"/>
                  </a:cxn>
                </a:cxnLst>
                <a:rect l="0" t="0" r="r" b="b"/>
                <a:pathLst>
                  <a:path w="4" h="3">
                    <a:moveTo>
                      <a:pt x="4" y="2"/>
                    </a:moveTo>
                    <a:lnTo>
                      <a:pt x="2" y="0"/>
                    </a:lnTo>
                    <a:lnTo>
                      <a:pt x="0" y="3"/>
                    </a:lnTo>
                    <a:lnTo>
                      <a:pt x="4" y="2"/>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1" name="Freeform 105"/>
              <p:cNvSpPr>
                <a:spLocks/>
              </p:cNvSpPr>
              <p:nvPr/>
            </p:nvSpPr>
            <p:spPr bwMode="auto">
              <a:xfrm>
                <a:off x="8329731" y="5573498"/>
                <a:ext cx="14487" cy="22535"/>
              </a:xfrm>
              <a:custGeom>
                <a:avLst/>
                <a:gdLst>
                  <a:gd name="T0" fmla="*/ 0 w 7"/>
                  <a:gd name="T1" fmla="*/ 8 h 10"/>
                  <a:gd name="T2" fmla="*/ 1 w 7"/>
                  <a:gd name="T3" fmla="*/ 9 h 10"/>
                  <a:gd name="T4" fmla="*/ 7 w 7"/>
                  <a:gd name="T5" fmla="*/ 3 h 10"/>
                  <a:gd name="T6" fmla="*/ 0 w 7"/>
                  <a:gd name="T7" fmla="*/ 8 h 10"/>
                </a:gdLst>
                <a:ahLst/>
                <a:cxnLst>
                  <a:cxn ang="0">
                    <a:pos x="T0" y="T1"/>
                  </a:cxn>
                  <a:cxn ang="0">
                    <a:pos x="T2" y="T3"/>
                  </a:cxn>
                  <a:cxn ang="0">
                    <a:pos x="T4" y="T5"/>
                  </a:cxn>
                  <a:cxn ang="0">
                    <a:pos x="T6" y="T7"/>
                  </a:cxn>
                </a:cxnLst>
                <a:rect l="0" t="0" r="r" b="b"/>
                <a:pathLst>
                  <a:path w="7" h="10">
                    <a:moveTo>
                      <a:pt x="0" y="8"/>
                    </a:moveTo>
                    <a:cubicBezTo>
                      <a:pt x="1" y="9"/>
                      <a:pt x="1" y="9"/>
                      <a:pt x="1" y="9"/>
                    </a:cubicBezTo>
                    <a:cubicBezTo>
                      <a:pt x="7" y="3"/>
                      <a:pt x="7" y="3"/>
                      <a:pt x="7" y="3"/>
                    </a:cubicBezTo>
                    <a:cubicBezTo>
                      <a:pt x="4" y="0"/>
                      <a:pt x="2" y="10"/>
                      <a:pt x="0" y="8"/>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2" name="Freeform 106"/>
              <p:cNvSpPr>
                <a:spLocks/>
              </p:cNvSpPr>
              <p:nvPr/>
            </p:nvSpPr>
            <p:spPr bwMode="auto">
              <a:xfrm>
                <a:off x="8318464" y="5587985"/>
                <a:ext cx="8048" cy="8048"/>
              </a:xfrm>
              <a:custGeom>
                <a:avLst/>
                <a:gdLst>
                  <a:gd name="T0" fmla="*/ 4 w 4"/>
                  <a:gd name="T1" fmla="*/ 1 h 4"/>
                  <a:gd name="T2" fmla="*/ 0 w 4"/>
                  <a:gd name="T3" fmla="*/ 4 h 4"/>
                  <a:gd name="T4" fmla="*/ 4 w 4"/>
                  <a:gd name="T5" fmla="*/ 1 h 4"/>
                </a:gdLst>
                <a:ahLst/>
                <a:cxnLst>
                  <a:cxn ang="0">
                    <a:pos x="T0" y="T1"/>
                  </a:cxn>
                  <a:cxn ang="0">
                    <a:pos x="T2" y="T3"/>
                  </a:cxn>
                  <a:cxn ang="0">
                    <a:pos x="T4" y="T5"/>
                  </a:cxn>
                </a:cxnLst>
                <a:rect l="0" t="0" r="r" b="b"/>
                <a:pathLst>
                  <a:path w="4" h="4">
                    <a:moveTo>
                      <a:pt x="4" y="1"/>
                    </a:moveTo>
                    <a:cubicBezTo>
                      <a:pt x="1" y="0"/>
                      <a:pt x="0" y="3"/>
                      <a:pt x="0" y="4"/>
                    </a:cubicBezTo>
                    <a:cubicBezTo>
                      <a:pt x="1" y="2"/>
                      <a:pt x="4" y="4"/>
                      <a:pt x="4" y="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3" name="Freeform 107"/>
              <p:cNvSpPr>
                <a:spLocks/>
              </p:cNvSpPr>
              <p:nvPr/>
            </p:nvSpPr>
            <p:spPr bwMode="auto">
              <a:xfrm>
                <a:off x="7870981" y="5618569"/>
                <a:ext cx="321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4" name="Freeform 108"/>
              <p:cNvSpPr>
                <a:spLocks/>
              </p:cNvSpPr>
              <p:nvPr/>
            </p:nvSpPr>
            <p:spPr bwMode="auto">
              <a:xfrm>
                <a:off x="7515248" y="5193621"/>
                <a:ext cx="1327962" cy="507040"/>
              </a:xfrm>
              <a:custGeom>
                <a:avLst/>
                <a:gdLst>
                  <a:gd name="T0" fmla="*/ 141 w 607"/>
                  <a:gd name="T1" fmla="*/ 205 h 232"/>
                  <a:gd name="T2" fmla="*/ 218 w 607"/>
                  <a:gd name="T3" fmla="*/ 198 h 232"/>
                  <a:gd name="T4" fmla="*/ 242 w 607"/>
                  <a:gd name="T5" fmla="*/ 197 h 232"/>
                  <a:gd name="T6" fmla="*/ 309 w 607"/>
                  <a:gd name="T7" fmla="*/ 188 h 232"/>
                  <a:gd name="T8" fmla="*/ 348 w 607"/>
                  <a:gd name="T9" fmla="*/ 181 h 232"/>
                  <a:gd name="T10" fmla="*/ 344 w 607"/>
                  <a:gd name="T11" fmla="*/ 180 h 232"/>
                  <a:gd name="T12" fmla="*/ 301 w 607"/>
                  <a:gd name="T13" fmla="*/ 185 h 232"/>
                  <a:gd name="T14" fmla="*/ 163 w 607"/>
                  <a:gd name="T15" fmla="*/ 194 h 232"/>
                  <a:gd name="T16" fmla="*/ 17 w 607"/>
                  <a:gd name="T17" fmla="*/ 202 h 232"/>
                  <a:gd name="T18" fmla="*/ 3 w 607"/>
                  <a:gd name="T19" fmla="*/ 202 h 232"/>
                  <a:gd name="T20" fmla="*/ 1 w 607"/>
                  <a:gd name="T21" fmla="*/ 202 h 232"/>
                  <a:gd name="T22" fmla="*/ 6 w 607"/>
                  <a:gd name="T23" fmla="*/ 218 h 232"/>
                  <a:gd name="T24" fmla="*/ 49 w 607"/>
                  <a:gd name="T25" fmla="*/ 194 h 232"/>
                  <a:gd name="T26" fmla="*/ 133 w 607"/>
                  <a:gd name="T27" fmla="*/ 139 h 232"/>
                  <a:gd name="T28" fmla="*/ 261 w 607"/>
                  <a:gd name="T29" fmla="*/ 74 h 232"/>
                  <a:gd name="T30" fmla="*/ 405 w 607"/>
                  <a:gd name="T31" fmla="*/ 57 h 232"/>
                  <a:gd name="T32" fmla="*/ 586 w 607"/>
                  <a:gd name="T33" fmla="*/ 34 h 232"/>
                  <a:gd name="T34" fmla="*/ 598 w 607"/>
                  <a:gd name="T35" fmla="*/ 33 h 232"/>
                  <a:gd name="T36" fmla="*/ 596 w 607"/>
                  <a:gd name="T37" fmla="*/ 25 h 232"/>
                  <a:gd name="T38" fmla="*/ 595 w 607"/>
                  <a:gd name="T39" fmla="*/ 25 h 232"/>
                  <a:gd name="T40" fmla="*/ 545 w 607"/>
                  <a:gd name="T41" fmla="*/ 72 h 232"/>
                  <a:gd name="T42" fmla="*/ 422 w 607"/>
                  <a:gd name="T43" fmla="*/ 159 h 232"/>
                  <a:gd name="T44" fmla="*/ 403 w 607"/>
                  <a:gd name="T45" fmla="*/ 178 h 232"/>
                  <a:gd name="T46" fmla="*/ 398 w 607"/>
                  <a:gd name="T47" fmla="*/ 183 h 232"/>
                  <a:gd name="T48" fmla="*/ 380 w 607"/>
                  <a:gd name="T49" fmla="*/ 186 h 232"/>
                  <a:gd name="T50" fmla="*/ 389 w 607"/>
                  <a:gd name="T51" fmla="*/ 192 h 232"/>
                  <a:gd name="T52" fmla="*/ 406 w 607"/>
                  <a:gd name="T53" fmla="*/ 185 h 232"/>
                  <a:gd name="T54" fmla="*/ 438 w 607"/>
                  <a:gd name="T55" fmla="*/ 160 h 232"/>
                  <a:gd name="T56" fmla="*/ 457 w 607"/>
                  <a:gd name="T57" fmla="*/ 149 h 232"/>
                  <a:gd name="T58" fmla="*/ 480 w 607"/>
                  <a:gd name="T59" fmla="*/ 132 h 232"/>
                  <a:gd name="T60" fmla="*/ 544 w 607"/>
                  <a:gd name="T61" fmla="*/ 84 h 232"/>
                  <a:gd name="T62" fmla="*/ 574 w 607"/>
                  <a:gd name="T63" fmla="*/ 65 h 232"/>
                  <a:gd name="T64" fmla="*/ 604 w 607"/>
                  <a:gd name="T65" fmla="*/ 38 h 232"/>
                  <a:gd name="T66" fmla="*/ 605 w 607"/>
                  <a:gd name="T67" fmla="*/ 37 h 232"/>
                  <a:gd name="T68" fmla="*/ 597 w 607"/>
                  <a:gd name="T69" fmla="*/ 18 h 232"/>
                  <a:gd name="T70" fmla="*/ 594 w 607"/>
                  <a:gd name="T71" fmla="*/ 19 h 232"/>
                  <a:gd name="T72" fmla="*/ 520 w 607"/>
                  <a:gd name="T73" fmla="*/ 25 h 232"/>
                  <a:gd name="T74" fmla="*/ 511 w 607"/>
                  <a:gd name="T75" fmla="*/ 35 h 232"/>
                  <a:gd name="T76" fmla="*/ 482 w 607"/>
                  <a:gd name="T77" fmla="*/ 35 h 232"/>
                  <a:gd name="T78" fmla="*/ 481 w 607"/>
                  <a:gd name="T79" fmla="*/ 32 h 232"/>
                  <a:gd name="T80" fmla="*/ 346 w 607"/>
                  <a:gd name="T81" fmla="*/ 55 h 232"/>
                  <a:gd name="T82" fmla="*/ 315 w 607"/>
                  <a:gd name="T83" fmla="*/ 56 h 232"/>
                  <a:gd name="T84" fmla="*/ 234 w 607"/>
                  <a:gd name="T85" fmla="*/ 68 h 232"/>
                  <a:gd name="T86" fmla="*/ 119 w 607"/>
                  <a:gd name="T87" fmla="*/ 138 h 232"/>
                  <a:gd name="T88" fmla="*/ 48 w 607"/>
                  <a:gd name="T89" fmla="*/ 181 h 232"/>
                  <a:gd name="T90" fmla="*/ 38 w 607"/>
                  <a:gd name="T91" fmla="*/ 188 h 232"/>
                  <a:gd name="T92" fmla="*/ 2 w 607"/>
                  <a:gd name="T93" fmla="*/ 210 h 232"/>
                  <a:gd name="T94" fmla="*/ 47 w 607"/>
                  <a:gd name="T95" fmla="*/ 209 h 232"/>
                  <a:gd name="T96" fmla="*/ 72 w 607"/>
                  <a:gd name="T97" fmla="*/ 210 h 232"/>
                  <a:gd name="T98" fmla="*/ 109 w 607"/>
                  <a:gd name="T99" fmla="*/ 20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7" h="232">
                    <a:moveTo>
                      <a:pt x="109" y="206"/>
                    </a:moveTo>
                    <a:cubicBezTo>
                      <a:pt x="109" y="209"/>
                      <a:pt x="109" y="209"/>
                      <a:pt x="109" y="209"/>
                    </a:cubicBezTo>
                    <a:cubicBezTo>
                      <a:pt x="119" y="204"/>
                      <a:pt x="130" y="207"/>
                      <a:pt x="141" y="205"/>
                    </a:cubicBezTo>
                    <a:cubicBezTo>
                      <a:pt x="140" y="206"/>
                      <a:pt x="140" y="206"/>
                      <a:pt x="140" y="206"/>
                    </a:cubicBezTo>
                    <a:cubicBezTo>
                      <a:pt x="167" y="205"/>
                      <a:pt x="192" y="200"/>
                      <a:pt x="219" y="197"/>
                    </a:cubicBezTo>
                    <a:cubicBezTo>
                      <a:pt x="218" y="198"/>
                      <a:pt x="218" y="198"/>
                      <a:pt x="218" y="198"/>
                    </a:cubicBezTo>
                    <a:cubicBezTo>
                      <a:pt x="219" y="198"/>
                      <a:pt x="221" y="196"/>
                      <a:pt x="222" y="196"/>
                    </a:cubicBezTo>
                    <a:cubicBezTo>
                      <a:pt x="223" y="197"/>
                      <a:pt x="222" y="197"/>
                      <a:pt x="221" y="197"/>
                    </a:cubicBezTo>
                    <a:cubicBezTo>
                      <a:pt x="227" y="201"/>
                      <a:pt x="238" y="194"/>
                      <a:pt x="242" y="197"/>
                    </a:cubicBezTo>
                    <a:cubicBezTo>
                      <a:pt x="243" y="196"/>
                      <a:pt x="244" y="195"/>
                      <a:pt x="243" y="194"/>
                    </a:cubicBezTo>
                    <a:cubicBezTo>
                      <a:pt x="264" y="192"/>
                      <a:pt x="287" y="190"/>
                      <a:pt x="308" y="186"/>
                    </a:cubicBezTo>
                    <a:cubicBezTo>
                      <a:pt x="309" y="186"/>
                      <a:pt x="309" y="187"/>
                      <a:pt x="309" y="188"/>
                    </a:cubicBezTo>
                    <a:cubicBezTo>
                      <a:pt x="327" y="181"/>
                      <a:pt x="346" y="183"/>
                      <a:pt x="365" y="183"/>
                    </a:cubicBezTo>
                    <a:cubicBezTo>
                      <a:pt x="366" y="181"/>
                      <a:pt x="363" y="181"/>
                      <a:pt x="365" y="179"/>
                    </a:cubicBezTo>
                    <a:cubicBezTo>
                      <a:pt x="359" y="178"/>
                      <a:pt x="354" y="184"/>
                      <a:pt x="348" y="181"/>
                    </a:cubicBezTo>
                    <a:cubicBezTo>
                      <a:pt x="349" y="180"/>
                      <a:pt x="349" y="180"/>
                      <a:pt x="349" y="180"/>
                    </a:cubicBezTo>
                    <a:cubicBezTo>
                      <a:pt x="345" y="179"/>
                      <a:pt x="348" y="184"/>
                      <a:pt x="344" y="182"/>
                    </a:cubicBezTo>
                    <a:cubicBezTo>
                      <a:pt x="343" y="181"/>
                      <a:pt x="345" y="180"/>
                      <a:pt x="344" y="180"/>
                    </a:cubicBezTo>
                    <a:cubicBezTo>
                      <a:pt x="335" y="181"/>
                      <a:pt x="326" y="180"/>
                      <a:pt x="319" y="184"/>
                    </a:cubicBezTo>
                    <a:cubicBezTo>
                      <a:pt x="316" y="181"/>
                      <a:pt x="310" y="185"/>
                      <a:pt x="306" y="182"/>
                    </a:cubicBezTo>
                    <a:cubicBezTo>
                      <a:pt x="304" y="183"/>
                      <a:pt x="302" y="183"/>
                      <a:pt x="301" y="185"/>
                    </a:cubicBezTo>
                    <a:cubicBezTo>
                      <a:pt x="271" y="185"/>
                      <a:pt x="241" y="190"/>
                      <a:pt x="211" y="191"/>
                    </a:cubicBezTo>
                    <a:cubicBezTo>
                      <a:pt x="197" y="198"/>
                      <a:pt x="180" y="192"/>
                      <a:pt x="163" y="195"/>
                    </a:cubicBezTo>
                    <a:cubicBezTo>
                      <a:pt x="163" y="194"/>
                      <a:pt x="163" y="194"/>
                      <a:pt x="163" y="194"/>
                    </a:cubicBezTo>
                    <a:cubicBezTo>
                      <a:pt x="157" y="196"/>
                      <a:pt x="149" y="197"/>
                      <a:pt x="143" y="197"/>
                    </a:cubicBezTo>
                    <a:cubicBezTo>
                      <a:pt x="137" y="200"/>
                      <a:pt x="137" y="200"/>
                      <a:pt x="137" y="200"/>
                    </a:cubicBezTo>
                    <a:cubicBezTo>
                      <a:pt x="98" y="196"/>
                      <a:pt x="58" y="202"/>
                      <a:pt x="17" y="202"/>
                    </a:cubicBezTo>
                    <a:cubicBezTo>
                      <a:pt x="9" y="202"/>
                      <a:pt x="9" y="202"/>
                      <a:pt x="9" y="202"/>
                    </a:cubicBezTo>
                    <a:cubicBezTo>
                      <a:pt x="5" y="202"/>
                      <a:pt x="5" y="202"/>
                      <a:pt x="5" y="202"/>
                    </a:cubicBezTo>
                    <a:cubicBezTo>
                      <a:pt x="3" y="202"/>
                      <a:pt x="3" y="202"/>
                      <a:pt x="3" y="202"/>
                    </a:cubicBezTo>
                    <a:cubicBezTo>
                      <a:pt x="1" y="202"/>
                      <a:pt x="1" y="202"/>
                      <a:pt x="1" y="202"/>
                    </a:cubicBezTo>
                    <a:cubicBezTo>
                      <a:pt x="1" y="202"/>
                      <a:pt x="1" y="202"/>
                      <a:pt x="1" y="202"/>
                    </a:cubicBezTo>
                    <a:cubicBezTo>
                      <a:pt x="1" y="202"/>
                      <a:pt x="1" y="202"/>
                      <a:pt x="1" y="202"/>
                    </a:cubicBezTo>
                    <a:cubicBezTo>
                      <a:pt x="1" y="202"/>
                      <a:pt x="1" y="202"/>
                      <a:pt x="1" y="202"/>
                    </a:cubicBezTo>
                    <a:cubicBezTo>
                      <a:pt x="0" y="199"/>
                      <a:pt x="10" y="232"/>
                      <a:pt x="6" y="218"/>
                    </a:cubicBezTo>
                    <a:cubicBezTo>
                      <a:pt x="6" y="218"/>
                      <a:pt x="6" y="218"/>
                      <a:pt x="6" y="218"/>
                    </a:cubicBezTo>
                    <a:cubicBezTo>
                      <a:pt x="6" y="218"/>
                      <a:pt x="6" y="218"/>
                      <a:pt x="6" y="218"/>
                    </a:cubicBezTo>
                    <a:cubicBezTo>
                      <a:pt x="21" y="210"/>
                      <a:pt x="21" y="210"/>
                      <a:pt x="21" y="210"/>
                    </a:cubicBezTo>
                    <a:cubicBezTo>
                      <a:pt x="30" y="205"/>
                      <a:pt x="40" y="200"/>
                      <a:pt x="49" y="194"/>
                    </a:cubicBezTo>
                    <a:cubicBezTo>
                      <a:pt x="67" y="184"/>
                      <a:pt x="85" y="172"/>
                      <a:pt x="102" y="157"/>
                    </a:cubicBezTo>
                    <a:cubicBezTo>
                      <a:pt x="102" y="158"/>
                      <a:pt x="103" y="158"/>
                      <a:pt x="102" y="158"/>
                    </a:cubicBezTo>
                    <a:cubicBezTo>
                      <a:pt x="112" y="151"/>
                      <a:pt x="123" y="147"/>
                      <a:pt x="133" y="139"/>
                    </a:cubicBezTo>
                    <a:cubicBezTo>
                      <a:pt x="133" y="140"/>
                      <a:pt x="133" y="140"/>
                      <a:pt x="133" y="140"/>
                    </a:cubicBezTo>
                    <a:cubicBezTo>
                      <a:pt x="156" y="120"/>
                      <a:pt x="187" y="109"/>
                      <a:pt x="209" y="89"/>
                    </a:cubicBezTo>
                    <a:cubicBezTo>
                      <a:pt x="224" y="77"/>
                      <a:pt x="241" y="77"/>
                      <a:pt x="261" y="74"/>
                    </a:cubicBezTo>
                    <a:cubicBezTo>
                      <a:pt x="279" y="71"/>
                      <a:pt x="298" y="68"/>
                      <a:pt x="317" y="65"/>
                    </a:cubicBezTo>
                    <a:cubicBezTo>
                      <a:pt x="317" y="66"/>
                      <a:pt x="317" y="66"/>
                      <a:pt x="317" y="66"/>
                    </a:cubicBezTo>
                    <a:cubicBezTo>
                      <a:pt x="346" y="60"/>
                      <a:pt x="375" y="63"/>
                      <a:pt x="405" y="57"/>
                    </a:cubicBezTo>
                    <a:cubicBezTo>
                      <a:pt x="435" y="56"/>
                      <a:pt x="466" y="42"/>
                      <a:pt x="497" y="42"/>
                    </a:cubicBezTo>
                    <a:cubicBezTo>
                      <a:pt x="517" y="46"/>
                      <a:pt x="540" y="29"/>
                      <a:pt x="559" y="33"/>
                    </a:cubicBezTo>
                    <a:cubicBezTo>
                      <a:pt x="568" y="34"/>
                      <a:pt x="577" y="35"/>
                      <a:pt x="586" y="34"/>
                    </a:cubicBezTo>
                    <a:cubicBezTo>
                      <a:pt x="593" y="34"/>
                      <a:pt x="593" y="34"/>
                      <a:pt x="593" y="34"/>
                    </a:cubicBezTo>
                    <a:cubicBezTo>
                      <a:pt x="597" y="33"/>
                      <a:pt x="597" y="33"/>
                      <a:pt x="597" y="33"/>
                    </a:cubicBezTo>
                    <a:cubicBezTo>
                      <a:pt x="598" y="33"/>
                      <a:pt x="598" y="33"/>
                      <a:pt x="598" y="33"/>
                    </a:cubicBezTo>
                    <a:cubicBezTo>
                      <a:pt x="599" y="33"/>
                      <a:pt x="599" y="33"/>
                      <a:pt x="599" y="33"/>
                    </a:cubicBezTo>
                    <a:cubicBezTo>
                      <a:pt x="602" y="41"/>
                      <a:pt x="595" y="23"/>
                      <a:pt x="596" y="25"/>
                    </a:cubicBezTo>
                    <a:cubicBezTo>
                      <a:pt x="596" y="25"/>
                      <a:pt x="596" y="25"/>
                      <a:pt x="596" y="25"/>
                    </a:cubicBezTo>
                    <a:cubicBezTo>
                      <a:pt x="596" y="25"/>
                      <a:pt x="596" y="25"/>
                      <a:pt x="596" y="25"/>
                    </a:cubicBezTo>
                    <a:cubicBezTo>
                      <a:pt x="596" y="25"/>
                      <a:pt x="596" y="25"/>
                      <a:pt x="596" y="25"/>
                    </a:cubicBezTo>
                    <a:cubicBezTo>
                      <a:pt x="595" y="25"/>
                      <a:pt x="595" y="25"/>
                      <a:pt x="595" y="25"/>
                    </a:cubicBezTo>
                    <a:cubicBezTo>
                      <a:pt x="595" y="25"/>
                      <a:pt x="595" y="25"/>
                      <a:pt x="595" y="25"/>
                    </a:cubicBezTo>
                    <a:cubicBezTo>
                      <a:pt x="584" y="34"/>
                      <a:pt x="584" y="34"/>
                      <a:pt x="584" y="34"/>
                    </a:cubicBezTo>
                    <a:cubicBezTo>
                      <a:pt x="571" y="45"/>
                      <a:pt x="558" y="59"/>
                      <a:pt x="545" y="72"/>
                    </a:cubicBezTo>
                    <a:cubicBezTo>
                      <a:pt x="516" y="90"/>
                      <a:pt x="494" y="117"/>
                      <a:pt x="463" y="131"/>
                    </a:cubicBezTo>
                    <a:cubicBezTo>
                      <a:pt x="454" y="144"/>
                      <a:pt x="434" y="146"/>
                      <a:pt x="421" y="158"/>
                    </a:cubicBezTo>
                    <a:cubicBezTo>
                      <a:pt x="422" y="159"/>
                      <a:pt x="422" y="159"/>
                      <a:pt x="422" y="159"/>
                    </a:cubicBezTo>
                    <a:cubicBezTo>
                      <a:pt x="414" y="159"/>
                      <a:pt x="415" y="172"/>
                      <a:pt x="408" y="169"/>
                    </a:cubicBezTo>
                    <a:cubicBezTo>
                      <a:pt x="408" y="168"/>
                      <a:pt x="408" y="168"/>
                      <a:pt x="408" y="168"/>
                    </a:cubicBezTo>
                    <a:cubicBezTo>
                      <a:pt x="403" y="168"/>
                      <a:pt x="407" y="180"/>
                      <a:pt x="403" y="178"/>
                    </a:cubicBezTo>
                    <a:cubicBezTo>
                      <a:pt x="403" y="179"/>
                      <a:pt x="403" y="179"/>
                      <a:pt x="403" y="179"/>
                    </a:cubicBezTo>
                    <a:cubicBezTo>
                      <a:pt x="401" y="182"/>
                      <a:pt x="402" y="178"/>
                      <a:pt x="399" y="179"/>
                    </a:cubicBezTo>
                    <a:cubicBezTo>
                      <a:pt x="398" y="180"/>
                      <a:pt x="401" y="182"/>
                      <a:pt x="398" y="183"/>
                    </a:cubicBezTo>
                    <a:cubicBezTo>
                      <a:pt x="393" y="177"/>
                      <a:pt x="391" y="190"/>
                      <a:pt x="386" y="184"/>
                    </a:cubicBezTo>
                    <a:cubicBezTo>
                      <a:pt x="388" y="182"/>
                      <a:pt x="381" y="183"/>
                      <a:pt x="384" y="179"/>
                    </a:cubicBezTo>
                    <a:cubicBezTo>
                      <a:pt x="383" y="179"/>
                      <a:pt x="378" y="183"/>
                      <a:pt x="380" y="186"/>
                    </a:cubicBezTo>
                    <a:cubicBezTo>
                      <a:pt x="382" y="189"/>
                      <a:pt x="382" y="193"/>
                      <a:pt x="387" y="193"/>
                    </a:cubicBezTo>
                    <a:cubicBezTo>
                      <a:pt x="386" y="190"/>
                      <a:pt x="386" y="190"/>
                      <a:pt x="386" y="190"/>
                    </a:cubicBezTo>
                    <a:cubicBezTo>
                      <a:pt x="388" y="192"/>
                      <a:pt x="387" y="191"/>
                      <a:pt x="389" y="192"/>
                    </a:cubicBezTo>
                    <a:cubicBezTo>
                      <a:pt x="393" y="189"/>
                      <a:pt x="396" y="192"/>
                      <a:pt x="400" y="191"/>
                    </a:cubicBezTo>
                    <a:cubicBezTo>
                      <a:pt x="400" y="191"/>
                      <a:pt x="400" y="191"/>
                      <a:pt x="400" y="191"/>
                    </a:cubicBezTo>
                    <a:cubicBezTo>
                      <a:pt x="400" y="186"/>
                      <a:pt x="404" y="186"/>
                      <a:pt x="406" y="185"/>
                    </a:cubicBezTo>
                    <a:cubicBezTo>
                      <a:pt x="408" y="186"/>
                      <a:pt x="408" y="186"/>
                      <a:pt x="408" y="186"/>
                    </a:cubicBezTo>
                    <a:cubicBezTo>
                      <a:pt x="411" y="187"/>
                      <a:pt x="409" y="177"/>
                      <a:pt x="411" y="182"/>
                    </a:cubicBezTo>
                    <a:cubicBezTo>
                      <a:pt x="419" y="175"/>
                      <a:pt x="429" y="167"/>
                      <a:pt x="438" y="160"/>
                    </a:cubicBezTo>
                    <a:cubicBezTo>
                      <a:pt x="438" y="158"/>
                      <a:pt x="446" y="155"/>
                      <a:pt x="441" y="153"/>
                    </a:cubicBezTo>
                    <a:cubicBezTo>
                      <a:pt x="446" y="155"/>
                      <a:pt x="454" y="150"/>
                      <a:pt x="457" y="148"/>
                    </a:cubicBezTo>
                    <a:cubicBezTo>
                      <a:pt x="457" y="149"/>
                      <a:pt x="457" y="149"/>
                      <a:pt x="457" y="149"/>
                    </a:cubicBezTo>
                    <a:cubicBezTo>
                      <a:pt x="465" y="150"/>
                      <a:pt x="459" y="141"/>
                      <a:pt x="469" y="143"/>
                    </a:cubicBezTo>
                    <a:cubicBezTo>
                      <a:pt x="466" y="138"/>
                      <a:pt x="478" y="137"/>
                      <a:pt x="478" y="130"/>
                    </a:cubicBezTo>
                    <a:cubicBezTo>
                      <a:pt x="479" y="131"/>
                      <a:pt x="480" y="132"/>
                      <a:pt x="480" y="132"/>
                    </a:cubicBezTo>
                    <a:cubicBezTo>
                      <a:pt x="489" y="126"/>
                      <a:pt x="499" y="120"/>
                      <a:pt x="507" y="115"/>
                    </a:cubicBezTo>
                    <a:cubicBezTo>
                      <a:pt x="511" y="107"/>
                      <a:pt x="523" y="105"/>
                      <a:pt x="525" y="96"/>
                    </a:cubicBezTo>
                    <a:cubicBezTo>
                      <a:pt x="530" y="94"/>
                      <a:pt x="539" y="90"/>
                      <a:pt x="544" y="84"/>
                    </a:cubicBezTo>
                    <a:cubicBezTo>
                      <a:pt x="544" y="85"/>
                      <a:pt x="544" y="85"/>
                      <a:pt x="544" y="85"/>
                    </a:cubicBezTo>
                    <a:cubicBezTo>
                      <a:pt x="551" y="79"/>
                      <a:pt x="559" y="72"/>
                      <a:pt x="562" y="66"/>
                    </a:cubicBezTo>
                    <a:cubicBezTo>
                      <a:pt x="568" y="69"/>
                      <a:pt x="570" y="65"/>
                      <a:pt x="574" y="65"/>
                    </a:cubicBezTo>
                    <a:cubicBezTo>
                      <a:pt x="577" y="59"/>
                      <a:pt x="587" y="52"/>
                      <a:pt x="593" y="45"/>
                    </a:cubicBezTo>
                    <a:cubicBezTo>
                      <a:pt x="596" y="46"/>
                      <a:pt x="598" y="40"/>
                      <a:pt x="601" y="42"/>
                    </a:cubicBezTo>
                    <a:cubicBezTo>
                      <a:pt x="604" y="38"/>
                      <a:pt x="604" y="38"/>
                      <a:pt x="604" y="38"/>
                    </a:cubicBezTo>
                    <a:cubicBezTo>
                      <a:pt x="605" y="38"/>
                      <a:pt x="605" y="38"/>
                      <a:pt x="605" y="38"/>
                    </a:cubicBezTo>
                    <a:cubicBezTo>
                      <a:pt x="605" y="37"/>
                      <a:pt x="605" y="37"/>
                      <a:pt x="605" y="37"/>
                    </a:cubicBezTo>
                    <a:cubicBezTo>
                      <a:pt x="605" y="37"/>
                      <a:pt x="605" y="37"/>
                      <a:pt x="605" y="37"/>
                    </a:cubicBezTo>
                    <a:cubicBezTo>
                      <a:pt x="605" y="37"/>
                      <a:pt x="605" y="37"/>
                      <a:pt x="605" y="37"/>
                    </a:cubicBezTo>
                    <a:cubicBezTo>
                      <a:pt x="607" y="41"/>
                      <a:pt x="590" y="0"/>
                      <a:pt x="597" y="18"/>
                    </a:cubicBezTo>
                    <a:cubicBezTo>
                      <a:pt x="597" y="18"/>
                      <a:pt x="597" y="18"/>
                      <a:pt x="597" y="18"/>
                    </a:cubicBezTo>
                    <a:cubicBezTo>
                      <a:pt x="597" y="18"/>
                      <a:pt x="597" y="18"/>
                      <a:pt x="597" y="18"/>
                    </a:cubicBezTo>
                    <a:cubicBezTo>
                      <a:pt x="596" y="18"/>
                      <a:pt x="596" y="18"/>
                      <a:pt x="596" y="18"/>
                    </a:cubicBezTo>
                    <a:cubicBezTo>
                      <a:pt x="594" y="19"/>
                      <a:pt x="594" y="19"/>
                      <a:pt x="594" y="19"/>
                    </a:cubicBezTo>
                    <a:cubicBezTo>
                      <a:pt x="584" y="22"/>
                      <a:pt x="584" y="22"/>
                      <a:pt x="584" y="22"/>
                    </a:cubicBezTo>
                    <a:cubicBezTo>
                      <a:pt x="577" y="23"/>
                      <a:pt x="570" y="24"/>
                      <a:pt x="563" y="25"/>
                    </a:cubicBezTo>
                    <a:cubicBezTo>
                      <a:pt x="549" y="26"/>
                      <a:pt x="534" y="26"/>
                      <a:pt x="520" y="25"/>
                    </a:cubicBezTo>
                    <a:cubicBezTo>
                      <a:pt x="521" y="25"/>
                      <a:pt x="521" y="25"/>
                      <a:pt x="521" y="25"/>
                    </a:cubicBezTo>
                    <a:cubicBezTo>
                      <a:pt x="518" y="27"/>
                      <a:pt x="514" y="32"/>
                      <a:pt x="511" y="36"/>
                    </a:cubicBezTo>
                    <a:cubicBezTo>
                      <a:pt x="511" y="35"/>
                      <a:pt x="511" y="35"/>
                      <a:pt x="511" y="35"/>
                    </a:cubicBezTo>
                    <a:cubicBezTo>
                      <a:pt x="507" y="36"/>
                      <a:pt x="501" y="33"/>
                      <a:pt x="497" y="34"/>
                    </a:cubicBezTo>
                    <a:cubicBezTo>
                      <a:pt x="497" y="33"/>
                      <a:pt x="497" y="33"/>
                      <a:pt x="497" y="33"/>
                    </a:cubicBezTo>
                    <a:cubicBezTo>
                      <a:pt x="493" y="35"/>
                      <a:pt x="488" y="31"/>
                      <a:pt x="482" y="35"/>
                    </a:cubicBezTo>
                    <a:cubicBezTo>
                      <a:pt x="482" y="34"/>
                      <a:pt x="482" y="34"/>
                      <a:pt x="482" y="34"/>
                    </a:cubicBezTo>
                    <a:cubicBezTo>
                      <a:pt x="479" y="35"/>
                      <a:pt x="479" y="35"/>
                      <a:pt x="479" y="35"/>
                    </a:cubicBezTo>
                    <a:cubicBezTo>
                      <a:pt x="479" y="34"/>
                      <a:pt x="479" y="32"/>
                      <a:pt x="481" y="32"/>
                    </a:cubicBezTo>
                    <a:cubicBezTo>
                      <a:pt x="438" y="37"/>
                      <a:pt x="396" y="49"/>
                      <a:pt x="353" y="53"/>
                    </a:cubicBezTo>
                    <a:cubicBezTo>
                      <a:pt x="354" y="52"/>
                      <a:pt x="354" y="52"/>
                      <a:pt x="354" y="52"/>
                    </a:cubicBezTo>
                    <a:cubicBezTo>
                      <a:pt x="346" y="55"/>
                      <a:pt x="346" y="55"/>
                      <a:pt x="346" y="55"/>
                    </a:cubicBezTo>
                    <a:cubicBezTo>
                      <a:pt x="346" y="54"/>
                      <a:pt x="346" y="54"/>
                      <a:pt x="347" y="54"/>
                    </a:cubicBezTo>
                    <a:cubicBezTo>
                      <a:pt x="336" y="53"/>
                      <a:pt x="325" y="58"/>
                      <a:pt x="315" y="59"/>
                    </a:cubicBezTo>
                    <a:cubicBezTo>
                      <a:pt x="315" y="58"/>
                      <a:pt x="316" y="57"/>
                      <a:pt x="315" y="56"/>
                    </a:cubicBezTo>
                    <a:cubicBezTo>
                      <a:pt x="307" y="61"/>
                      <a:pt x="302" y="53"/>
                      <a:pt x="299" y="61"/>
                    </a:cubicBezTo>
                    <a:cubicBezTo>
                      <a:pt x="298" y="61"/>
                      <a:pt x="298" y="59"/>
                      <a:pt x="299" y="58"/>
                    </a:cubicBezTo>
                    <a:cubicBezTo>
                      <a:pt x="278" y="64"/>
                      <a:pt x="256" y="66"/>
                      <a:pt x="234" y="68"/>
                    </a:cubicBezTo>
                    <a:cubicBezTo>
                      <a:pt x="214" y="78"/>
                      <a:pt x="199" y="87"/>
                      <a:pt x="184" y="100"/>
                    </a:cubicBezTo>
                    <a:cubicBezTo>
                      <a:pt x="183" y="99"/>
                      <a:pt x="183" y="99"/>
                      <a:pt x="183" y="99"/>
                    </a:cubicBezTo>
                    <a:cubicBezTo>
                      <a:pt x="165" y="115"/>
                      <a:pt x="140" y="124"/>
                      <a:pt x="119" y="138"/>
                    </a:cubicBezTo>
                    <a:cubicBezTo>
                      <a:pt x="110" y="143"/>
                      <a:pt x="105" y="148"/>
                      <a:pt x="96" y="153"/>
                    </a:cubicBezTo>
                    <a:cubicBezTo>
                      <a:pt x="95" y="152"/>
                      <a:pt x="95" y="152"/>
                      <a:pt x="95" y="152"/>
                    </a:cubicBezTo>
                    <a:cubicBezTo>
                      <a:pt x="83" y="166"/>
                      <a:pt x="60" y="166"/>
                      <a:pt x="48" y="181"/>
                    </a:cubicBezTo>
                    <a:cubicBezTo>
                      <a:pt x="48" y="179"/>
                      <a:pt x="48" y="179"/>
                      <a:pt x="48" y="179"/>
                    </a:cubicBezTo>
                    <a:cubicBezTo>
                      <a:pt x="47" y="183"/>
                      <a:pt x="37" y="183"/>
                      <a:pt x="41" y="188"/>
                    </a:cubicBezTo>
                    <a:cubicBezTo>
                      <a:pt x="38" y="188"/>
                      <a:pt x="38" y="188"/>
                      <a:pt x="38" y="188"/>
                    </a:cubicBezTo>
                    <a:cubicBezTo>
                      <a:pt x="31" y="201"/>
                      <a:pt x="16" y="197"/>
                      <a:pt x="6" y="209"/>
                    </a:cubicBezTo>
                    <a:cubicBezTo>
                      <a:pt x="6" y="207"/>
                      <a:pt x="6" y="207"/>
                      <a:pt x="6" y="207"/>
                    </a:cubicBezTo>
                    <a:cubicBezTo>
                      <a:pt x="5" y="208"/>
                      <a:pt x="1" y="212"/>
                      <a:pt x="2" y="210"/>
                    </a:cubicBezTo>
                    <a:cubicBezTo>
                      <a:pt x="4" y="210"/>
                      <a:pt x="6" y="210"/>
                      <a:pt x="8" y="211"/>
                    </a:cubicBezTo>
                    <a:cubicBezTo>
                      <a:pt x="7" y="211"/>
                      <a:pt x="8" y="211"/>
                      <a:pt x="7" y="212"/>
                    </a:cubicBezTo>
                    <a:cubicBezTo>
                      <a:pt x="20" y="216"/>
                      <a:pt x="34" y="210"/>
                      <a:pt x="47" y="209"/>
                    </a:cubicBezTo>
                    <a:cubicBezTo>
                      <a:pt x="46" y="212"/>
                      <a:pt x="46" y="212"/>
                      <a:pt x="46" y="212"/>
                    </a:cubicBezTo>
                    <a:cubicBezTo>
                      <a:pt x="52" y="208"/>
                      <a:pt x="64" y="210"/>
                      <a:pt x="73" y="209"/>
                    </a:cubicBezTo>
                    <a:cubicBezTo>
                      <a:pt x="72" y="210"/>
                      <a:pt x="72" y="210"/>
                      <a:pt x="72" y="210"/>
                    </a:cubicBezTo>
                    <a:cubicBezTo>
                      <a:pt x="77" y="208"/>
                      <a:pt x="77" y="208"/>
                      <a:pt x="77" y="208"/>
                    </a:cubicBezTo>
                    <a:cubicBezTo>
                      <a:pt x="77" y="210"/>
                      <a:pt x="77" y="210"/>
                      <a:pt x="77" y="210"/>
                    </a:cubicBezTo>
                    <a:cubicBezTo>
                      <a:pt x="88" y="210"/>
                      <a:pt x="98" y="207"/>
                      <a:pt x="109" y="206"/>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5" name="Freeform 109"/>
              <p:cNvSpPr>
                <a:spLocks/>
              </p:cNvSpPr>
              <p:nvPr/>
            </p:nvSpPr>
            <p:spPr bwMode="auto">
              <a:xfrm>
                <a:off x="7998143" y="562500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6" name="Freeform 110"/>
              <p:cNvSpPr>
                <a:spLocks/>
              </p:cNvSpPr>
              <p:nvPr/>
            </p:nvSpPr>
            <p:spPr bwMode="auto">
              <a:xfrm>
                <a:off x="8390898" y="5608911"/>
                <a:ext cx="3219" cy="3219"/>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1" y="1"/>
                      <a:pt x="1" y="1"/>
                      <a:pt x="2" y="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7" name="Freeform 111"/>
              <p:cNvSpPr>
                <a:spLocks/>
              </p:cNvSpPr>
              <p:nvPr/>
            </p:nvSpPr>
            <p:spPr bwMode="auto">
              <a:xfrm>
                <a:off x="8780433" y="5396437"/>
                <a:ext cx="202816" cy="284908"/>
              </a:xfrm>
              <a:custGeom>
                <a:avLst/>
                <a:gdLst>
                  <a:gd name="T0" fmla="*/ 19 w 93"/>
                  <a:gd name="T1" fmla="*/ 0 h 130"/>
                  <a:gd name="T2" fmla="*/ 74 w 93"/>
                  <a:gd name="T3" fmla="*/ 55 h 130"/>
                  <a:gd name="T4" fmla="*/ 81 w 93"/>
                  <a:gd name="T5" fmla="*/ 109 h 130"/>
                  <a:gd name="T6" fmla="*/ 35 w 93"/>
                  <a:gd name="T7" fmla="*/ 128 h 130"/>
                  <a:gd name="T8" fmla="*/ 2 w 93"/>
                  <a:gd name="T9" fmla="*/ 49 h 130"/>
                  <a:gd name="T10" fmla="*/ 8 w 93"/>
                  <a:gd name="T11" fmla="*/ 3 h 130"/>
                  <a:gd name="T12" fmla="*/ 19 w 93"/>
                  <a:gd name="T13" fmla="*/ 0 h 130"/>
                </a:gdLst>
                <a:ahLst/>
                <a:cxnLst>
                  <a:cxn ang="0">
                    <a:pos x="T0" y="T1"/>
                  </a:cxn>
                  <a:cxn ang="0">
                    <a:pos x="T2" y="T3"/>
                  </a:cxn>
                  <a:cxn ang="0">
                    <a:pos x="T4" y="T5"/>
                  </a:cxn>
                  <a:cxn ang="0">
                    <a:pos x="T6" y="T7"/>
                  </a:cxn>
                  <a:cxn ang="0">
                    <a:pos x="T8" y="T9"/>
                  </a:cxn>
                  <a:cxn ang="0">
                    <a:pos x="T10" y="T11"/>
                  </a:cxn>
                  <a:cxn ang="0">
                    <a:pos x="T12" y="T13"/>
                  </a:cxn>
                </a:cxnLst>
                <a:rect l="0" t="0" r="r" b="b"/>
                <a:pathLst>
                  <a:path w="93" h="130">
                    <a:moveTo>
                      <a:pt x="19" y="0"/>
                    </a:moveTo>
                    <a:cubicBezTo>
                      <a:pt x="19" y="0"/>
                      <a:pt x="63" y="24"/>
                      <a:pt x="74" y="55"/>
                    </a:cubicBezTo>
                    <a:cubicBezTo>
                      <a:pt x="85" y="85"/>
                      <a:pt x="93" y="102"/>
                      <a:pt x="81" y="109"/>
                    </a:cubicBezTo>
                    <a:cubicBezTo>
                      <a:pt x="70" y="117"/>
                      <a:pt x="40" y="130"/>
                      <a:pt x="35" y="128"/>
                    </a:cubicBezTo>
                    <a:cubicBezTo>
                      <a:pt x="30" y="126"/>
                      <a:pt x="4" y="65"/>
                      <a:pt x="2" y="49"/>
                    </a:cubicBezTo>
                    <a:cubicBezTo>
                      <a:pt x="0" y="33"/>
                      <a:pt x="8" y="3"/>
                      <a:pt x="8" y="3"/>
                    </a:cubicBezTo>
                    <a:lnTo>
                      <a:pt x="19"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8" name="Freeform 112"/>
              <p:cNvSpPr>
                <a:spLocks/>
              </p:cNvSpPr>
              <p:nvPr/>
            </p:nvSpPr>
            <p:spPr bwMode="auto">
              <a:xfrm>
                <a:off x="8811017" y="5381950"/>
                <a:ext cx="0" cy="161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19" name="Freeform 113"/>
              <p:cNvSpPr>
                <a:spLocks/>
              </p:cNvSpPr>
              <p:nvPr/>
            </p:nvSpPr>
            <p:spPr bwMode="auto">
              <a:xfrm>
                <a:off x="8806188" y="5377121"/>
                <a:ext cx="3219" cy="12877"/>
              </a:xfrm>
              <a:custGeom>
                <a:avLst/>
                <a:gdLst>
                  <a:gd name="T0" fmla="*/ 0 w 1"/>
                  <a:gd name="T1" fmla="*/ 5 h 6"/>
                  <a:gd name="T2" fmla="*/ 1 w 1"/>
                  <a:gd name="T3" fmla="*/ 6 h 6"/>
                  <a:gd name="T4" fmla="*/ 1 w 1"/>
                  <a:gd name="T5" fmla="*/ 2 h 6"/>
                  <a:gd name="T6" fmla="*/ 0 w 1"/>
                  <a:gd name="T7" fmla="*/ 5 h 6"/>
                </a:gdLst>
                <a:ahLst/>
                <a:cxnLst>
                  <a:cxn ang="0">
                    <a:pos x="T0" y="T1"/>
                  </a:cxn>
                  <a:cxn ang="0">
                    <a:pos x="T2" y="T3"/>
                  </a:cxn>
                  <a:cxn ang="0">
                    <a:pos x="T4" y="T5"/>
                  </a:cxn>
                  <a:cxn ang="0">
                    <a:pos x="T6" y="T7"/>
                  </a:cxn>
                </a:cxnLst>
                <a:rect l="0" t="0" r="r" b="b"/>
                <a:pathLst>
                  <a:path w="1" h="6">
                    <a:moveTo>
                      <a:pt x="0" y="5"/>
                    </a:moveTo>
                    <a:cubicBezTo>
                      <a:pt x="1" y="6"/>
                      <a:pt x="1" y="6"/>
                      <a:pt x="1" y="6"/>
                    </a:cubicBezTo>
                    <a:cubicBezTo>
                      <a:pt x="1" y="2"/>
                      <a:pt x="1" y="2"/>
                      <a:pt x="1" y="2"/>
                    </a:cubicBezTo>
                    <a:cubicBezTo>
                      <a:pt x="0" y="0"/>
                      <a:pt x="1" y="6"/>
                      <a:pt x="0" y="5"/>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0" name="Freeform 114"/>
              <p:cNvSpPr>
                <a:spLocks/>
              </p:cNvSpPr>
              <p:nvPr/>
            </p:nvSpPr>
            <p:spPr bwMode="auto">
              <a:xfrm>
                <a:off x="8804578" y="5385169"/>
                <a:ext cx="1610" cy="8048"/>
              </a:xfrm>
              <a:custGeom>
                <a:avLst/>
                <a:gdLst>
                  <a:gd name="T0" fmla="*/ 1 w 1"/>
                  <a:gd name="T1" fmla="*/ 1 h 3"/>
                  <a:gd name="T2" fmla="*/ 0 w 1"/>
                  <a:gd name="T3" fmla="*/ 3 h 3"/>
                  <a:gd name="T4" fmla="*/ 1 w 1"/>
                  <a:gd name="T5" fmla="*/ 1 h 3"/>
                </a:gdLst>
                <a:ahLst/>
                <a:cxnLst>
                  <a:cxn ang="0">
                    <a:pos x="T0" y="T1"/>
                  </a:cxn>
                  <a:cxn ang="0">
                    <a:pos x="T2" y="T3"/>
                  </a:cxn>
                  <a:cxn ang="0">
                    <a:pos x="T4" y="T5"/>
                  </a:cxn>
                </a:cxnLst>
                <a:rect l="0" t="0" r="r" b="b"/>
                <a:pathLst>
                  <a:path w="1" h="3">
                    <a:moveTo>
                      <a:pt x="1" y="1"/>
                    </a:moveTo>
                    <a:cubicBezTo>
                      <a:pt x="0" y="0"/>
                      <a:pt x="0" y="2"/>
                      <a:pt x="0" y="3"/>
                    </a:cubicBezTo>
                    <a:cubicBezTo>
                      <a:pt x="0" y="1"/>
                      <a:pt x="1" y="3"/>
                      <a:pt x="1" y="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1" name="Freeform 115"/>
              <p:cNvSpPr>
                <a:spLocks/>
              </p:cNvSpPr>
              <p:nvPr/>
            </p:nvSpPr>
            <p:spPr bwMode="auto">
              <a:xfrm>
                <a:off x="8773995" y="550589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2" name="Freeform 116"/>
              <p:cNvSpPr>
                <a:spLocks/>
              </p:cNvSpPr>
              <p:nvPr/>
            </p:nvSpPr>
            <p:spPr bwMode="auto">
              <a:xfrm>
                <a:off x="8770776" y="5381950"/>
                <a:ext cx="210864" cy="305834"/>
              </a:xfrm>
              <a:custGeom>
                <a:avLst/>
                <a:gdLst>
                  <a:gd name="T0" fmla="*/ 12 w 96"/>
                  <a:gd name="T1" fmla="*/ 69 h 140"/>
                  <a:gd name="T2" fmla="*/ 9 w 96"/>
                  <a:gd name="T3" fmla="*/ 62 h 140"/>
                  <a:gd name="T4" fmla="*/ 6 w 96"/>
                  <a:gd name="T5" fmla="*/ 43 h 140"/>
                  <a:gd name="T6" fmla="*/ 5 w 96"/>
                  <a:gd name="T7" fmla="*/ 42 h 140"/>
                  <a:gd name="T8" fmla="*/ 4 w 96"/>
                  <a:gd name="T9" fmla="*/ 36 h 140"/>
                  <a:gd name="T10" fmla="*/ 6 w 96"/>
                  <a:gd name="T11" fmla="*/ 19 h 140"/>
                  <a:gd name="T12" fmla="*/ 11 w 96"/>
                  <a:gd name="T13" fmla="*/ 4 h 140"/>
                  <a:gd name="T14" fmla="*/ 14 w 96"/>
                  <a:gd name="T15" fmla="*/ 2 h 140"/>
                  <a:gd name="T16" fmla="*/ 11 w 96"/>
                  <a:gd name="T17" fmla="*/ 4 h 140"/>
                  <a:gd name="T18" fmla="*/ 11 w 96"/>
                  <a:gd name="T19" fmla="*/ 4 h 140"/>
                  <a:gd name="T20" fmla="*/ 10 w 96"/>
                  <a:gd name="T21" fmla="*/ 4 h 140"/>
                  <a:gd name="T22" fmla="*/ 6 w 96"/>
                  <a:gd name="T23" fmla="*/ 8 h 140"/>
                  <a:gd name="T24" fmla="*/ 6 w 96"/>
                  <a:gd name="T25" fmla="*/ 8 h 140"/>
                  <a:gd name="T26" fmla="*/ 6 w 96"/>
                  <a:gd name="T27" fmla="*/ 8 h 140"/>
                  <a:gd name="T28" fmla="*/ 6 w 96"/>
                  <a:gd name="T29" fmla="*/ 10 h 140"/>
                  <a:gd name="T30" fmla="*/ 5 w 96"/>
                  <a:gd name="T31" fmla="*/ 16 h 140"/>
                  <a:gd name="T32" fmla="*/ 4 w 96"/>
                  <a:gd name="T33" fmla="*/ 21 h 140"/>
                  <a:gd name="T34" fmla="*/ 2 w 96"/>
                  <a:gd name="T35" fmla="*/ 57 h 140"/>
                  <a:gd name="T36" fmla="*/ 3 w 96"/>
                  <a:gd name="T37" fmla="*/ 62 h 140"/>
                  <a:gd name="T38" fmla="*/ 13 w 96"/>
                  <a:gd name="T39" fmla="*/ 93 h 140"/>
                  <a:gd name="T40" fmla="*/ 27 w 96"/>
                  <a:gd name="T41" fmla="*/ 123 h 140"/>
                  <a:gd name="T42" fmla="*/ 31 w 96"/>
                  <a:gd name="T43" fmla="*/ 132 h 140"/>
                  <a:gd name="T44" fmla="*/ 55 w 96"/>
                  <a:gd name="T45" fmla="*/ 132 h 140"/>
                  <a:gd name="T46" fmla="*/ 81 w 96"/>
                  <a:gd name="T47" fmla="*/ 120 h 140"/>
                  <a:gd name="T48" fmla="*/ 84 w 96"/>
                  <a:gd name="T49" fmla="*/ 79 h 140"/>
                  <a:gd name="T50" fmla="*/ 64 w 96"/>
                  <a:gd name="T51" fmla="*/ 41 h 140"/>
                  <a:gd name="T52" fmla="*/ 38 w 96"/>
                  <a:gd name="T53" fmla="*/ 14 h 140"/>
                  <a:gd name="T54" fmla="*/ 34 w 96"/>
                  <a:gd name="T55" fmla="*/ 12 h 140"/>
                  <a:gd name="T56" fmla="*/ 31 w 96"/>
                  <a:gd name="T57" fmla="*/ 13 h 140"/>
                  <a:gd name="T58" fmla="*/ 30 w 96"/>
                  <a:gd name="T59" fmla="*/ 12 h 140"/>
                  <a:gd name="T60" fmla="*/ 29 w 96"/>
                  <a:gd name="T61" fmla="*/ 8 h 140"/>
                  <a:gd name="T62" fmla="*/ 28 w 96"/>
                  <a:gd name="T63" fmla="*/ 6 h 140"/>
                  <a:gd name="T64" fmla="*/ 26 w 96"/>
                  <a:gd name="T65" fmla="*/ 10 h 140"/>
                  <a:gd name="T66" fmla="*/ 26 w 96"/>
                  <a:gd name="T67" fmla="*/ 16 h 140"/>
                  <a:gd name="T68" fmla="*/ 28 w 96"/>
                  <a:gd name="T69" fmla="*/ 16 h 140"/>
                  <a:gd name="T70" fmla="*/ 28 w 96"/>
                  <a:gd name="T71" fmla="*/ 17 h 140"/>
                  <a:gd name="T72" fmla="*/ 39 w 96"/>
                  <a:gd name="T73" fmla="*/ 21 h 140"/>
                  <a:gd name="T74" fmla="*/ 39 w 96"/>
                  <a:gd name="T75" fmla="*/ 26 h 140"/>
                  <a:gd name="T76" fmla="*/ 46 w 96"/>
                  <a:gd name="T77" fmla="*/ 29 h 140"/>
                  <a:gd name="T78" fmla="*/ 50 w 96"/>
                  <a:gd name="T79" fmla="*/ 36 h 140"/>
                  <a:gd name="T80" fmla="*/ 59 w 96"/>
                  <a:gd name="T81" fmla="*/ 44 h 140"/>
                  <a:gd name="T82" fmla="*/ 64 w 96"/>
                  <a:gd name="T83" fmla="*/ 47 h 140"/>
                  <a:gd name="T84" fmla="*/ 68 w 96"/>
                  <a:gd name="T85" fmla="*/ 55 h 140"/>
                  <a:gd name="T86" fmla="*/ 75 w 96"/>
                  <a:gd name="T87" fmla="*/ 76 h 140"/>
                  <a:gd name="T88" fmla="*/ 81 w 96"/>
                  <a:gd name="T89" fmla="*/ 76 h 140"/>
                  <a:gd name="T90" fmla="*/ 80 w 96"/>
                  <a:gd name="T91" fmla="*/ 80 h 140"/>
                  <a:gd name="T92" fmla="*/ 80 w 96"/>
                  <a:gd name="T93" fmla="*/ 84 h 140"/>
                  <a:gd name="T94" fmla="*/ 81 w 96"/>
                  <a:gd name="T95" fmla="*/ 85 h 140"/>
                  <a:gd name="T96" fmla="*/ 85 w 96"/>
                  <a:gd name="T97" fmla="*/ 111 h 140"/>
                  <a:gd name="T98" fmla="*/ 84 w 96"/>
                  <a:gd name="T99" fmla="*/ 112 h 140"/>
                  <a:gd name="T100" fmla="*/ 78 w 96"/>
                  <a:gd name="T101" fmla="*/ 116 h 140"/>
                  <a:gd name="T102" fmla="*/ 75 w 96"/>
                  <a:gd name="T103" fmla="*/ 118 h 140"/>
                  <a:gd name="T104" fmla="*/ 60 w 96"/>
                  <a:gd name="T105" fmla="*/ 124 h 140"/>
                  <a:gd name="T106" fmla="*/ 48 w 96"/>
                  <a:gd name="T107" fmla="*/ 131 h 140"/>
                  <a:gd name="T108" fmla="*/ 35 w 96"/>
                  <a:gd name="T109" fmla="*/ 126 h 140"/>
                  <a:gd name="T110" fmla="*/ 32 w 96"/>
                  <a:gd name="T111" fmla="*/ 120 h 140"/>
                  <a:gd name="T112" fmla="*/ 27 w 96"/>
                  <a:gd name="T113" fmla="*/ 107 h 140"/>
                  <a:gd name="T114" fmla="*/ 24 w 96"/>
                  <a:gd name="T115" fmla="*/ 105 h 140"/>
                  <a:gd name="T116" fmla="*/ 20 w 96"/>
                  <a:gd name="T117" fmla="*/ 96 h 140"/>
                  <a:gd name="T118" fmla="*/ 19 w 96"/>
                  <a:gd name="T119" fmla="*/ 94 h 140"/>
                  <a:gd name="T120" fmla="*/ 17 w 96"/>
                  <a:gd name="T121" fmla="*/ 84 h 140"/>
                  <a:gd name="T122" fmla="*/ 14 w 96"/>
                  <a:gd name="T123" fmla="*/ 78 h 140"/>
                  <a:gd name="T124" fmla="*/ 14 w 96"/>
                  <a:gd name="T125" fmla="*/ 7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6" h="140">
                    <a:moveTo>
                      <a:pt x="10" y="69"/>
                    </a:moveTo>
                    <a:cubicBezTo>
                      <a:pt x="12" y="69"/>
                      <a:pt x="12" y="69"/>
                      <a:pt x="12" y="69"/>
                    </a:cubicBezTo>
                    <a:cubicBezTo>
                      <a:pt x="9" y="67"/>
                      <a:pt x="10" y="64"/>
                      <a:pt x="9" y="62"/>
                    </a:cubicBezTo>
                    <a:cubicBezTo>
                      <a:pt x="9" y="62"/>
                      <a:pt x="9" y="62"/>
                      <a:pt x="9" y="62"/>
                    </a:cubicBezTo>
                    <a:cubicBezTo>
                      <a:pt x="8" y="55"/>
                      <a:pt x="6" y="49"/>
                      <a:pt x="5" y="42"/>
                    </a:cubicBezTo>
                    <a:cubicBezTo>
                      <a:pt x="6" y="43"/>
                      <a:pt x="6" y="43"/>
                      <a:pt x="6" y="43"/>
                    </a:cubicBezTo>
                    <a:cubicBezTo>
                      <a:pt x="5" y="42"/>
                      <a:pt x="4" y="42"/>
                      <a:pt x="5" y="41"/>
                    </a:cubicBezTo>
                    <a:cubicBezTo>
                      <a:pt x="5" y="42"/>
                      <a:pt x="5" y="42"/>
                      <a:pt x="5" y="42"/>
                    </a:cubicBezTo>
                    <a:cubicBezTo>
                      <a:pt x="8" y="40"/>
                      <a:pt x="4" y="37"/>
                      <a:pt x="6" y="37"/>
                    </a:cubicBezTo>
                    <a:cubicBezTo>
                      <a:pt x="6" y="36"/>
                      <a:pt x="5" y="36"/>
                      <a:pt x="4" y="36"/>
                    </a:cubicBezTo>
                    <a:cubicBezTo>
                      <a:pt x="5" y="31"/>
                      <a:pt x="5" y="25"/>
                      <a:pt x="5" y="19"/>
                    </a:cubicBezTo>
                    <a:cubicBezTo>
                      <a:pt x="5" y="19"/>
                      <a:pt x="6" y="19"/>
                      <a:pt x="6" y="19"/>
                    </a:cubicBezTo>
                    <a:cubicBezTo>
                      <a:pt x="5" y="16"/>
                      <a:pt x="5" y="14"/>
                      <a:pt x="6" y="12"/>
                    </a:cubicBezTo>
                    <a:cubicBezTo>
                      <a:pt x="8" y="9"/>
                      <a:pt x="2" y="13"/>
                      <a:pt x="11" y="4"/>
                    </a:cubicBezTo>
                    <a:cubicBezTo>
                      <a:pt x="15" y="4"/>
                      <a:pt x="15" y="4"/>
                      <a:pt x="15" y="4"/>
                    </a:cubicBezTo>
                    <a:cubicBezTo>
                      <a:pt x="15" y="3"/>
                      <a:pt x="14" y="3"/>
                      <a:pt x="14" y="2"/>
                    </a:cubicBezTo>
                    <a:cubicBezTo>
                      <a:pt x="13" y="2"/>
                      <a:pt x="13" y="2"/>
                      <a:pt x="12" y="3"/>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4" y="0"/>
                      <a:pt x="5" y="9"/>
                      <a:pt x="6" y="8"/>
                    </a:cubicBezTo>
                    <a:cubicBezTo>
                      <a:pt x="6" y="8"/>
                      <a:pt x="6" y="8"/>
                      <a:pt x="6" y="8"/>
                    </a:cubicBezTo>
                    <a:cubicBezTo>
                      <a:pt x="6" y="8"/>
                      <a:pt x="6" y="8"/>
                      <a:pt x="6" y="8"/>
                    </a:cubicBezTo>
                    <a:cubicBezTo>
                      <a:pt x="6" y="8"/>
                      <a:pt x="6" y="8"/>
                      <a:pt x="6" y="8"/>
                    </a:cubicBezTo>
                    <a:cubicBezTo>
                      <a:pt x="6" y="8"/>
                      <a:pt x="6" y="8"/>
                      <a:pt x="6" y="8"/>
                    </a:cubicBezTo>
                    <a:cubicBezTo>
                      <a:pt x="6" y="8"/>
                      <a:pt x="6" y="8"/>
                      <a:pt x="6" y="8"/>
                    </a:cubicBezTo>
                    <a:cubicBezTo>
                      <a:pt x="5" y="8"/>
                      <a:pt x="5" y="8"/>
                      <a:pt x="5" y="8"/>
                    </a:cubicBezTo>
                    <a:cubicBezTo>
                      <a:pt x="4" y="9"/>
                      <a:pt x="7" y="9"/>
                      <a:pt x="6" y="10"/>
                    </a:cubicBezTo>
                    <a:cubicBezTo>
                      <a:pt x="5" y="10"/>
                      <a:pt x="5" y="9"/>
                      <a:pt x="4" y="9"/>
                    </a:cubicBezTo>
                    <a:cubicBezTo>
                      <a:pt x="4" y="12"/>
                      <a:pt x="3" y="14"/>
                      <a:pt x="5" y="16"/>
                    </a:cubicBezTo>
                    <a:cubicBezTo>
                      <a:pt x="3" y="16"/>
                      <a:pt x="4" y="18"/>
                      <a:pt x="2" y="19"/>
                    </a:cubicBezTo>
                    <a:cubicBezTo>
                      <a:pt x="3" y="20"/>
                      <a:pt x="2" y="20"/>
                      <a:pt x="4" y="21"/>
                    </a:cubicBezTo>
                    <a:cubicBezTo>
                      <a:pt x="1" y="28"/>
                      <a:pt x="2" y="36"/>
                      <a:pt x="1" y="44"/>
                    </a:cubicBezTo>
                    <a:cubicBezTo>
                      <a:pt x="5" y="48"/>
                      <a:pt x="0" y="52"/>
                      <a:pt x="2" y="57"/>
                    </a:cubicBezTo>
                    <a:cubicBezTo>
                      <a:pt x="1" y="57"/>
                      <a:pt x="1" y="57"/>
                      <a:pt x="1" y="57"/>
                    </a:cubicBezTo>
                    <a:cubicBezTo>
                      <a:pt x="3" y="58"/>
                      <a:pt x="3" y="61"/>
                      <a:pt x="3" y="62"/>
                    </a:cubicBezTo>
                    <a:cubicBezTo>
                      <a:pt x="5" y="63"/>
                      <a:pt x="5" y="63"/>
                      <a:pt x="5" y="63"/>
                    </a:cubicBezTo>
                    <a:cubicBezTo>
                      <a:pt x="5" y="74"/>
                      <a:pt x="11" y="83"/>
                      <a:pt x="13" y="93"/>
                    </a:cubicBezTo>
                    <a:cubicBezTo>
                      <a:pt x="17" y="104"/>
                      <a:pt x="18" y="115"/>
                      <a:pt x="28" y="123"/>
                    </a:cubicBezTo>
                    <a:cubicBezTo>
                      <a:pt x="27" y="123"/>
                      <a:pt x="27" y="123"/>
                      <a:pt x="27" y="123"/>
                    </a:cubicBezTo>
                    <a:cubicBezTo>
                      <a:pt x="29" y="126"/>
                      <a:pt x="29" y="129"/>
                      <a:pt x="31" y="131"/>
                    </a:cubicBezTo>
                    <a:cubicBezTo>
                      <a:pt x="31" y="132"/>
                      <a:pt x="31" y="132"/>
                      <a:pt x="31" y="132"/>
                    </a:cubicBezTo>
                    <a:cubicBezTo>
                      <a:pt x="33" y="134"/>
                      <a:pt x="40" y="140"/>
                      <a:pt x="44" y="137"/>
                    </a:cubicBezTo>
                    <a:cubicBezTo>
                      <a:pt x="48" y="136"/>
                      <a:pt x="52" y="135"/>
                      <a:pt x="55" y="132"/>
                    </a:cubicBezTo>
                    <a:cubicBezTo>
                      <a:pt x="64" y="129"/>
                      <a:pt x="73" y="125"/>
                      <a:pt x="81" y="119"/>
                    </a:cubicBezTo>
                    <a:cubicBezTo>
                      <a:pt x="81" y="120"/>
                      <a:pt x="81" y="120"/>
                      <a:pt x="81" y="120"/>
                    </a:cubicBezTo>
                    <a:cubicBezTo>
                      <a:pt x="87" y="117"/>
                      <a:pt x="96" y="110"/>
                      <a:pt x="93" y="101"/>
                    </a:cubicBezTo>
                    <a:cubicBezTo>
                      <a:pt x="93" y="93"/>
                      <a:pt x="85" y="87"/>
                      <a:pt x="84" y="79"/>
                    </a:cubicBezTo>
                    <a:cubicBezTo>
                      <a:pt x="86" y="73"/>
                      <a:pt x="77" y="70"/>
                      <a:pt x="79" y="64"/>
                    </a:cubicBezTo>
                    <a:cubicBezTo>
                      <a:pt x="81" y="53"/>
                      <a:pt x="72" y="46"/>
                      <a:pt x="64" y="41"/>
                    </a:cubicBezTo>
                    <a:cubicBezTo>
                      <a:pt x="60" y="34"/>
                      <a:pt x="50" y="32"/>
                      <a:pt x="46" y="23"/>
                    </a:cubicBezTo>
                    <a:cubicBezTo>
                      <a:pt x="42" y="23"/>
                      <a:pt x="42" y="16"/>
                      <a:pt x="38" y="14"/>
                    </a:cubicBezTo>
                    <a:cubicBezTo>
                      <a:pt x="37" y="15"/>
                      <a:pt x="37" y="15"/>
                      <a:pt x="37" y="15"/>
                    </a:cubicBezTo>
                    <a:cubicBezTo>
                      <a:pt x="38" y="11"/>
                      <a:pt x="32" y="16"/>
                      <a:pt x="34" y="12"/>
                    </a:cubicBezTo>
                    <a:cubicBezTo>
                      <a:pt x="34" y="12"/>
                      <a:pt x="34" y="12"/>
                      <a:pt x="34" y="12"/>
                    </a:cubicBezTo>
                    <a:cubicBezTo>
                      <a:pt x="34" y="10"/>
                      <a:pt x="30" y="15"/>
                      <a:pt x="31" y="13"/>
                    </a:cubicBezTo>
                    <a:cubicBezTo>
                      <a:pt x="30" y="13"/>
                      <a:pt x="30" y="13"/>
                      <a:pt x="30" y="13"/>
                    </a:cubicBezTo>
                    <a:cubicBezTo>
                      <a:pt x="29" y="13"/>
                      <a:pt x="30" y="12"/>
                      <a:pt x="30" y="12"/>
                    </a:cubicBezTo>
                    <a:cubicBezTo>
                      <a:pt x="30" y="12"/>
                      <a:pt x="29" y="13"/>
                      <a:pt x="29" y="12"/>
                    </a:cubicBezTo>
                    <a:cubicBezTo>
                      <a:pt x="31" y="9"/>
                      <a:pt x="26" y="12"/>
                      <a:pt x="29" y="8"/>
                    </a:cubicBezTo>
                    <a:cubicBezTo>
                      <a:pt x="29" y="8"/>
                      <a:pt x="29" y="6"/>
                      <a:pt x="30" y="5"/>
                    </a:cubicBezTo>
                    <a:cubicBezTo>
                      <a:pt x="30" y="5"/>
                      <a:pt x="29" y="4"/>
                      <a:pt x="28" y="6"/>
                    </a:cubicBezTo>
                    <a:cubicBezTo>
                      <a:pt x="27" y="8"/>
                      <a:pt x="25" y="9"/>
                      <a:pt x="25" y="11"/>
                    </a:cubicBezTo>
                    <a:cubicBezTo>
                      <a:pt x="26" y="10"/>
                      <a:pt x="26" y="10"/>
                      <a:pt x="26" y="10"/>
                    </a:cubicBezTo>
                    <a:cubicBezTo>
                      <a:pt x="26" y="11"/>
                      <a:pt x="26" y="11"/>
                      <a:pt x="25" y="12"/>
                    </a:cubicBezTo>
                    <a:cubicBezTo>
                      <a:pt x="26" y="12"/>
                      <a:pt x="25" y="15"/>
                      <a:pt x="26" y="16"/>
                    </a:cubicBezTo>
                    <a:cubicBezTo>
                      <a:pt x="26" y="16"/>
                      <a:pt x="26" y="16"/>
                      <a:pt x="26" y="16"/>
                    </a:cubicBezTo>
                    <a:cubicBezTo>
                      <a:pt x="27" y="14"/>
                      <a:pt x="27" y="16"/>
                      <a:pt x="28" y="16"/>
                    </a:cubicBezTo>
                    <a:cubicBezTo>
                      <a:pt x="27" y="17"/>
                      <a:pt x="27" y="17"/>
                      <a:pt x="27" y="17"/>
                    </a:cubicBezTo>
                    <a:cubicBezTo>
                      <a:pt x="27" y="19"/>
                      <a:pt x="31" y="15"/>
                      <a:pt x="28" y="17"/>
                    </a:cubicBezTo>
                    <a:cubicBezTo>
                      <a:pt x="31" y="18"/>
                      <a:pt x="34" y="20"/>
                      <a:pt x="36" y="22"/>
                    </a:cubicBezTo>
                    <a:cubicBezTo>
                      <a:pt x="37" y="21"/>
                      <a:pt x="38" y="23"/>
                      <a:pt x="39" y="21"/>
                    </a:cubicBezTo>
                    <a:cubicBezTo>
                      <a:pt x="38" y="23"/>
                      <a:pt x="39" y="25"/>
                      <a:pt x="40" y="26"/>
                    </a:cubicBezTo>
                    <a:cubicBezTo>
                      <a:pt x="39" y="26"/>
                      <a:pt x="39" y="26"/>
                      <a:pt x="39" y="26"/>
                    </a:cubicBezTo>
                    <a:cubicBezTo>
                      <a:pt x="38" y="30"/>
                      <a:pt x="43" y="24"/>
                      <a:pt x="41" y="29"/>
                    </a:cubicBezTo>
                    <a:cubicBezTo>
                      <a:pt x="43" y="26"/>
                      <a:pt x="43" y="31"/>
                      <a:pt x="46" y="29"/>
                    </a:cubicBezTo>
                    <a:cubicBezTo>
                      <a:pt x="45" y="30"/>
                      <a:pt x="45" y="30"/>
                      <a:pt x="45" y="30"/>
                    </a:cubicBezTo>
                    <a:cubicBezTo>
                      <a:pt x="47" y="32"/>
                      <a:pt x="48" y="35"/>
                      <a:pt x="50" y="36"/>
                    </a:cubicBezTo>
                    <a:cubicBezTo>
                      <a:pt x="53" y="36"/>
                      <a:pt x="52" y="40"/>
                      <a:pt x="56" y="39"/>
                    </a:cubicBezTo>
                    <a:cubicBezTo>
                      <a:pt x="56" y="41"/>
                      <a:pt x="56" y="43"/>
                      <a:pt x="59" y="44"/>
                    </a:cubicBezTo>
                    <a:cubicBezTo>
                      <a:pt x="58" y="44"/>
                      <a:pt x="58" y="44"/>
                      <a:pt x="58" y="44"/>
                    </a:cubicBezTo>
                    <a:cubicBezTo>
                      <a:pt x="60" y="45"/>
                      <a:pt x="62" y="47"/>
                      <a:pt x="64" y="47"/>
                    </a:cubicBezTo>
                    <a:cubicBezTo>
                      <a:pt x="62" y="49"/>
                      <a:pt x="63" y="50"/>
                      <a:pt x="63" y="51"/>
                    </a:cubicBezTo>
                    <a:cubicBezTo>
                      <a:pt x="65" y="51"/>
                      <a:pt x="66" y="54"/>
                      <a:pt x="68" y="55"/>
                    </a:cubicBezTo>
                    <a:cubicBezTo>
                      <a:pt x="67" y="56"/>
                      <a:pt x="70" y="56"/>
                      <a:pt x="68" y="57"/>
                    </a:cubicBezTo>
                    <a:cubicBezTo>
                      <a:pt x="74" y="60"/>
                      <a:pt x="75" y="68"/>
                      <a:pt x="75" y="76"/>
                    </a:cubicBezTo>
                    <a:cubicBezTo>
                      <a:pt x="74" y="76"/>
                      <a:pt x="74" y="76"/>
                      <a:pt x="74" y="76"/>
                    </a:cubicBezTo>
                    <a:cubicBezTo>
                      <a:pt x="76" y="76"/>
                      <a:pt x="79" y="76"/>
                      <a:pt x="81" y="76"/>
                    </a:cubicBezTo>
                    <a:cubicBezTo>
                      <a:pt x="80" y="76"/>
                      <a:pt x="80" y="76"/>
                      <a:pt x="80" y="76"/>
                    </a:cubicBezTo>
                    <a:cubicBezTo>
                      <a:pt x="81" y="77"/>
                      <a:pt x="79" y="79"/>
                      <a:pt x="80" y="80"/>
                    </a:cubicBezTo>
                    <a:cubicBezTo>
                      <a:pt x="80" y="80"/>
                      <a:pt x="80" y="80"/>
                      <a:pt x="79" y="80"/>
                    </a:cubicBezTo>
                    <a:cubicBezTo>
                      <a:pt x="81" y="81"/>
                      <a:pt x="78" y="83"/>
                      <a:pt x="80" y="84"/>
                    </a:cubicBezTo>
                    <a:cubicBezTo>
                      <a:pt x="80" y="84"/>
                      <a:pt x="80" y="84"/>
                      <a:pt x="80" y="84"/>
                    </a:cubicBezTo>
                    <a:cubicBezTo>
                      <a:pt x="81" y="85"/>
                      <a:pt x="81" y="85"/>
                      <a:pt x="81" y="85"/>
                    </a:cubicBezTo>
                    <a:cubicBezTo>
                      <a:pt x="80" y="85"/>
                      <a:pt x="79" y="85"/>
                      <a:pt x="79" y="85"/>
                    </a:cubicBezTo>
                    <a:cubicBezTo>
                      <a:pt x="82" y="94"/>
                      <a:pt x="90" y="105"/>
                      <a:pt x="85" y="111"/>
                    </a:cubicBezTo>
                    <a:cubicBezTo>
                      <a:pt x="85" y="111"/>
                      <a:pt x="85" y="111"/>
                      <a:pt x="85" y="111"/>
                    </a:cubicBezTo>
                    <a:cubicBezTo>
                      <a:pt x="84" y="112"/>
                      <a:pt x="84" y="112"/>
                      <a:pt x="84" y="112"/>
                    </a:cubicBezTo>
                    <a:cubicBezTo>
                      <a:pt x="84" y="112"/>
                      <a:pt x="84" y="112"/>
                      <a:pt x="84" y="112"/>
                    </a:cubicBezTo>
                    <a:cubicBezTo>
                      <a:pt x="83" y="112"/>
                      <a:pt x="81" y="115"/>
                      <a:pt x="78" y="116"/>
                    </a:cubicBezTo>
                    <a:cubicBezTo>
                      <a:pt x="78" y="116"/>
                      <a:pt x="78" y="115"/>
                      <a:pt x="78" y="115"/>
                    </a:cubicBezTo>
                    <a:cubicBezTo>
                      <a:pt x="77" y="117"/>
                      <a:pt x="74" y="114"/>
                      <a:pt x="75" y="118"/>
                    </a:cubicBezTo>
                    <a:cubicBezTo>
                      <a:pt x="75" y="118"/>
                      <a:pt x="74" y="117"/>
                      <a:pt x="74" y="117"/>
                    </a:cubicBezTo>
                    <a:cubicBezTo>
                      <a:pt x="70" y="120"/>
                      <a:pt x="65" y="122"/>
                      <a:pt x="60" y="124"/>
                    </a:cubicBezTo>
                    <a:cubicBezTo>
                      <a:pt x="57" y="129"/>
                      <a:pt x="51" y="128"/>
                      <a:pt x="48" y="132"/>
                    </a:cubicBezTo>
                    <a:cubicBezTo>
                      <a:pt x="48" y="131"/>
                      <a:pt x="48" y="131"/>
                      <a:pt x="48" y="131"/>
                    </a:cubicBezTo>
                    <a:cubicBezTo>
                      <a:pt x="45" y="133"/>
                      <a:pt x="42" y="134"/>
                      <a:pt x="39" y="134"/>
                    </a:cubicBezTo>
                    <a:cubicBezTo>
                      <a:pt x="37" y="133"/>
                      <a:pt x="36" y="129"/>
                      <a:pt x="35" y="126"/>
                    </a:cubicBezTo>
                    <a:cubicBezTo>
                      <a:pt x="34" y="124"/>
                      <a:pt x="32" y="123"/>
                      <a:pt x="31" y="120"/>
                    </a:cubicBezTo>
                    <a:cubicBezTo>
                      <a:pt x="32" y="120"/>
                      <a:pt x="32" y="120"/>
                      <a:pt x="32" y="120"/>
                    </a:cubicBezTo>
                    <a:cubicBezTo>
                      <a:pt x="26" y="117"/>
                      <a:pt x="31" y="110"/>
                      <a:pt x="25" y="107"/>
                    </a:cubicBezTo>
                    <a:cubicBezTo>
                      <a:pt x="27" y="107"/>
                      <a:pt x="27" y="107"/>
                      <a:pt x="27" y="107"/>
                    </a:cubicBezTo>
                    <a:cubicBezTo>
                      <a:pt x="24" y="107"/>
                      <a:pt x="26" y="104"/>
                      <a:pt x="23" y="106"/>
                    </a:cubicBezTo>
                    <a:cubicBezTo>
                      <a:pt x="24" y="105"/>
                      <a:pt x="24" y="105"/>
                      <a:pt x="24" y="105"/>
                    </a:cubicBezTo>
                    <a:cubicBezTo>
                      <a:pt x="18" y="104"/>
                      <a:pt x="23" y="99"/>
                      <a:pt x="19" y="96"/>
                    </a:cubicBezTo>
                    <a:cubicBezTo>
                      <a:pt x="20" y="96"/>
                      <a:pt x="20" y="96"/>
                      <a:pt x="20" y="96"/>
                    </a:cubicBezTo>
                    <a:cubicBezTo>
                      <a:pt x="19" y="96"/>
                      <a:pt x="18" y="95"/>
                      <a:pt x="19" y="94"/>
                    </a:cubicBezTo>
                    <a:cubicBezTo>
                      <a:pt x="19" y="94"/>
                      <a:pt x="19" y="94"/>
                      <a:pt x="19" y="94"/>
                    </a:cubicBezTo>
                    <a:cubicBezTo>
                      <a:pt x="21" y="89"/>
                      <a:pt x="16" y="87"/>
                      <a:pt x="15" y="84"/>
                    </a:cubicBezTo>
                    <a:cubicBezTo>
                      <a:pt x="17" y="84"/>
                      <a:pt x="17" y="84"/>
                      <a:pt x="17" y="84"/>
                    </a:cubicBezTo>
                    <a:cubicBezTo>
                      <a:pt x="15" y="83"/>
                      <a:pt x="15" y="80"/>
                      <a:pt x="14" y="78"/>
                    </a:cubicBezTo>
                    <a:cubicBezTo>
                      <a:pt x="14" y="78"/>
                      <a:pt x="14" y="78"/>
                      <a:pt x="14" y="78"/>
                    </a:cubicBezTo>
                    <a:cubicBezTo>
                      <a:pt x="13" y="77"/>
                      <a:pt x="13" y="77"/>
                      <a:pt x="13" y="77"/>
                    </a:cubicBezTo>
                    <a:cubicBezTo>
                      <a:pt x="14" y="77"/>
                      <a:pt x="14" y="77"/>
                      <a:pt x="14" y="77"/>
                    </a:cubicBezTo>
                    <a:cubicBezTo>
                      <a:pt x="14" y="74"/>
                      <a:pt x="12" y="72"/>
                      <a:pt x="10" y="69"/>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3" name="Freeform 117"/>
              <p:cNvSpPr>
                <a:spLocks/>
              </p:cNvSpPr>
              <p:nvPr/>
            </p:nvSpPr>
            <p:spPr bwMode="auto">
              <a:xfrm>
                <a:off x="8782043" y="547370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4" name="Freeform 118"/>
              <p:cNvSpPr>
                <a:spLocks/>
              </p:cNvSpPr>
              <p:nvPr/>
            </p:nvSpPr>
            <p:spPr bwMode="auto">
              <a:xfrm>
                <a:off x="8828723" y="541575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5" name="Freeform 119"/>
              <p:cNvSpPr>
                <a:spLocks/>
              </p:cNvSpPr>
              <p:nvPr/>
            </p:nvSpPr>
            <p:spPr bwMode="auto">
              <a:xfrm>
                <a:off x="8165547" y="5439897"/>
                <a:ext cx="0" cy="4829"/>
              </a:xfrm>
              <a:custGeom>
                <a:avLst/>
                <a:gdLst>
                  <a:gd name="T0" fmla="*/ 2 h 3"/>
                  <a:gd name="T1" fmla="*/ 3 h 3"/>
                  <a:gd name="T2" fmla="*/ 0 h 3"/>
                  <a:gd name="T3" fmla="*/ 2 h 3"/>
                </a:gdLst>
                <a:ahLst/>
                <a:cxnLst>
                  <a:cxn ang="0">
                    <a:pos x="0" y="T0"/>
                  </a:cxn>
                  <a:cxn ang="0">
                    <a:pos x="0" y="T1"/>
                  </a:cxn>
                  <a:cxn ang="0">
                    <a:pos x="0" y="T2"/>
                  </a:cxn>
                  <a:cxn ang="0">
                    <a:pos x="0" y="T3"/>
                  </a:cxn>
                </a:cxnLst>
                <a:rect l="0" t="0" r="r" b="b"/>
                <a:pathLst>
                  <a:path h="3">
                    <a:moveTo>
                      <a:pt x="0" y="2"/>
                    </a:moveTo>
                    <a:lnTo>
                      <a:pt x="0" y="3"/>
                    </a:lnTo>
                    <a:lnTo>
                      <a:pt x="0" y="0"/>
                    </a:lnTo>
                    <a:lnTo>
                      <a:pt x="0" y="2"/>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6" name="Freeform 120"/>
              <p:cNvSpPr>
                <a:spLocks/>
              </p:cNvSpPr>
              <p:nvPr/>
            </p:nvSpPr>
            <p:spPr bwMode="auto">
              <a:xfrm>
                <a:off x="8167156" y="5433459"/>
                <a:ext cx="4829" cy="14487"/>
              </a:xfrm>
              <a:custGeom>
                <a:avLst/>
                <a:gdLst>
                  <a:gd name="T0" fmla="*/ 2 w 2"/>
                  <a:gd name="T1" fmla="*/ 2 h 6"/>
                  <a:gd name="T2" fmla="*/ 2 w 2"/>
                  <a:gd name="T3" fmla="*/ 1 h 6"/>
                  <a:gd name="T4" fmla="*/ 0 w 2"/>
                  <a:gd name="T5" fmla="*/ 4 h 6"/>
                  <a:gd name="T6" fmla="*/ 2 w 2"/>
                  <a:gd name="T7" fmla="*/ 2 h 6"/>
                </a:gdLst>
                <a:ahLst/>
                <a:cxnLst>
                  <a:cxn ang="0">
                    <a:pos x="T0" y="T1"/>
                  </a:cxn>
                  <a:cxn ang="0">
                    <a:pos x="T2" y="T3"/>
                  </a:cxn>
                  <a:cxn ang="0">
                    <a:pos x="T4" y="T5"/>
                  </a:cxn>
                  <a:cxn ang="0">
                    <a:pos x="T6" y="T7"/>
                  </a:cxn>
                </a:cxnLst>
                <a:rect l="0" t="0" r="r" b="b"/>
                <a:pathLst>
                  <a:path w="2" h="6">
                    <a:moveTo>
                      <a:pt x="2" y="2"/>
                    </a:moveTo>
                    <a:cubicBezTo>
                      <a:pt x="2" y="1"/>
                      <a:pt x="2" y="1"/>
                      <a:pt x="2" y="1"/>
                    </a:cubicBezTo>
                    <a:cubicBezTo>
                      <a:pt x="0" y="4"/>
                      <a:pt x="0" y="4"/>
                      <a:pt x="0" y="4"/>
                    </a:cubicBezTo>
                    <a:cubicBezTo>
                      <a:pt x="0" y="6"/>
                      <a:pt x="1" y="0"/>
                      <a:pt x="2" y="2"/>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7" name="Freeform 121"/>
              <p:cNvSpPr>
                <a:spLocks/>
              </p:cNvSpPr>
              <p:nvPr/>
            </p:nvSpPr>
            <p:spPr bwMode="auto">
              <a:xfrm>
                <a:off x="8171985" y="5433459"/>
                <a:ext cx="1610" cy="6439"/>
              </a:xfrm>
              <a:custGeom>
                <a:avLst/>
                <a:gdLst>
                  <a:gd name="T0" fmla="*/ 0 w 1"/>
                  <a:gd name="T1" fmla="*/ 2 h 3"/>
                  <a:gd name="T2" fmla="*/ 1 w 1"/>
                  <a:gd name="T3" fmla="*/ 1 h 3"/>
                  <a:gd name="T4" fmla="*/ 0 w 1"/>
                  <a:gd name="T5" fmla="*/ 2 h 3"/>
                </a:gdLst>
                <a:ahLst/>
                <a:cxnLst>
                  <a:cxn ang="0">
                    <a:pos x="T0" y="T1"/>
                  </a:cxn>
                  <a:cxn ang="0">
                    <a:pos x="T2" y="T3"/>
                  </a:cxn>
                  <a:cxn ang="0">
                    <a:pos x="T4" y="T5"/>
                  </a:cxn>
                </a:cxnLst>
                <a:rect l="0" t="0" r="r" b="b"/>
                <a:pathLst>
                  <a:path w="1" h="3">
                    <a:moveTo>
                      <a:pt x="0" y="2"/>
                    </a:moveTo>
                    <a:cubicBezTo>
                      <a:pt x="1" y="3"/>
                      <a:pt x="1" y="1"/>
                      <a:pt x="1" y="1"/>
                    </a:cubicBezTo>
                    <a:cubicBezTo>
                      <a:pt x="1" y="2"/>
                      <a:pt x="0" y="0"/>
                      <a:pt x="0" y="2"/>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8" name="Freeform 122"/>
              <p:cNvSpPr>
                <a:spLocks/>
              </p:cNvSpPr>
              <p:nvPr/>
            </p:nvSpPr>
            <p:spPr bwMode="auto">
              <a:xfrm>
                <a:off x="8283051" y="5418972"/>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29" name="Freeform 123"/>
              <p:cNvSpPr>
                <a:spLocks/>
              </p:cNvSpPr>
              <p:nvPr/>
            </p:nvSpPr>
            <p:spPr bwMode="auto">
              <a:xfrm>
                <a:off x="8173595" y="5311125"/>
                <a:ext cx="645470" cy="133601"/>
              </a:xfrm>
              <a:custGeom>
                <a:avLst/>
                <a:gdLst>
                  <a:gd name="T0" fmla="*/ 62 w 295"/>
                  <a:gd name="T1" fmla="*/ 39 h 61"/>
                  <a:gd name="T2" fmla="*/ 54 w 295"/>
                  <a:gd name="T3" fmla="*/ 41 h 61"/>
                  <a:gd name="T4" fmla="*/ 36 w 295"/>
                  <a:gd name="T5" fmla="*/ 48 h 61"/>
                  <a:gd name="T6" fmla="*/ 36 w 295"/>
                  <a:gd name="T7" fmla="*/ 49 h 61"/>
                  <a:gd name="T8" fmla="*/ 31 w 295"/>
                  <a:gd name="T9" fmla="*/ 51 h 61"/>
                  <a:gd name="T10" fmla="*/ 15 w 295"/>
                  <a:gd name="T11" fmla="*/ 55 h 61"/>
                  <a:gd name="T12" fmla="*/ 0 w 295"/>
                  <a:gd name="T13" fmla="*/ 59 h 61"/>
                  <a:gd name="T14" fmla="*/ 5 w 295"/>
                  <a:gd name="T15" fmla="*/ 60 h 61"/>
                  <a:gd name="T16" fmla="*/ 6 w 295"/>
                  <a:gd name="T17" fmla="*/ 60 h 61"/>
                  <a:gd name="T18" fmla="*/ 16 w 295"/>
                  <a:gd name="T19" fmla="*/ 59 h 61"/>
                  <a:gd name="T20" fmla="*/ 39 w 295"/>
                  <a:gd name="T21" fmla="*/ 52 h 61"/>
                  <a:gd name="T22" fmla="*/ 51 w 295"/>
                  <a:gd name="T23" fmla="*/ 49 h 61"/>
                  <a:gd name="T24" fmla="*/ 56 w 295"/>
                  <a:gd name="T25" fmla="*/ 45 h 61"/>
                  <a:gd name="T26" fmla="*/ 116 w 295"/>
                  <a:gd name="T27" fmla="*/ 33 h 61"/>
                  <a:gd name="T28" fmla="*/ 124 w 295"/>
                  <a:gd name="T29" fmla="*/ 31 h 61"/>
                  <a:gd name="T30" fmla="*/ 146 w 295"/>
                  <a:gd name="T31" fmla="*/ 23 h 61"/>
                  <a:gd name="T32" fmla="*/ 172 w 295"/>
                  <a:gd name="T33" fmla="*/ 17 h 61"/>
                  <a:gd name="T34" fmla="*/ 216 w 295"/>
                  <a:gd name="T35" fmla="*/ 9 h 61"/>
                  <a:gd name="T36" fmla="*/ 257 w 295"/>
                  <a:gd name="T37" fmla="*/ 13 h 61"/>
                  <a:gd name="T38" fmla="*/ 283 w 295"/>
                  <a:gd name="T39" fmla="*/ 39 h 61"/>
                  <a:gd name="T40" fmla="*/ 285 w 295"/>
                  <a:gd name="T41" fmla="*/ 43 h 61"/>
                  <a:gd name="T42" fmla="*/ 288 w 295"/>
                  <a:gd name="T43" fmla="*/ 43 h 61"/>
                  <a:gd name="T44" fmla="*/ 288 w 295"/>
                  <a:gd name="T45" fmla="*/ 45 h 61"/>
                  <a:gd name="T46" fmla="*/ 288 w 295"/>
                  <a:gd name="T47" fmla="*/ 49 h 61"/>
                  <a:gd name="T48" fmla="*/ 287 w 295"/>
                  <a:gd name="T49" fmla="*/ 50 h 61"/>
                  <a:gd name="T50" fmla="*/ 291 w 295"/>
                  <a:gd name="T51" fmla="*/ 48 h 61"/>
                  <a:gd name="T52" fmla="*/ 294 w 295"/>
                  <a:gd name="T53" fmla="*/ 43 h 61"/>
                  <a:gd name="T54" fmla="*/ 293 w 295"/>
                  <a:gd name="T55" fmla="*/ 42 h 61"/>
                  <a:gd name="T56" fmla="*/ 292 w 295"/>
                  <a:gd name="T57" fmla="*/ 40 h 61"/>
                  <a:gd name="T58" fmla="*/ 284 w 295"/>
                  <a:gd name="T59" fmla="*/ 33 h 61"/>
                  <a:gd name="T60" fmla="*/ 285 w 295"/>
                  <a:gd name="T61" fmla="*/ 27 h 61"/>
                  <a:gd name="T62" fmla="*/ 279 w 295"/>
                  <a:gd name="T63" fmla="*/ 23 h 61"/>
                  <a:gd name="T64" fmla="*/ 274 w 295"/>
                  <a:gd name="T65" fmla="*/ 15 h 61"/>
                  <a:gd name="T66" fmla="*/ 261 w 295"/>
                  <a:gd name="T67" fmla="*/ 9 h 61"/>
                  <a:gd name="T68" fmla="*/ 254 w 295"/>
                  <a:gd name="T69" fmla="*/ 9 h 61"/>
                  <a:gd name="T70" fmla="*/ 245 w 295"/>
                  <a:gd name="T71" fmla="*/ 5 h 61"/>
                  <a:gd name="T72" fmla="*/ 222 w 295"/>
                  <a:gd name="T73" fmla="*/ 0 h 61"/>
                  <a:gd name="T74" fmla="*/ 219 w 295"/>
                  <a:gd name="T75" fmla="*/ 6 h 61"/>
                  <a:gd name="T76" fmla="*/ 216 w 295"/>
                  <a:gd name="T77" fmla="*/ 4 h 61"/>
                  <a:gd name="T78" fmla="*/ 212 w 295"/>
                  <a:gd name="T79" fmla="*/ 4 h 61"/>
                  <a:gd name="T80" fmla="*/ 211 w 295"/>
                  <a:gd name="T81" fmla="*/ 4 h 61"/>
                  <a:gd name="T82" fmla="*/ 180 w 295"/>
                  <a:gd name="T83" fmla="*/ 10 h 61"/>
                  <a:gd name="T84" fmla="*/ 179 w 295"/>
                  <a:gd name="T85" fmla="*/ 11 h 61"/>
                  <a:gd name="T86" fmla="*/ 171 w 295"/>
                  <a:gd name="T87" fmla="*/ 12 h 61"/>
                  <a:gd name="T88" fmla="*/ 167 w 295"/>
                  <a:gd name="T89" fmla="*/ 13 h 61"/>
                  <a:gd name="T90" fmla="*/ 151 w 295"/>
                  <a:gd name="T91" fmla="*/ 16 h 61"/>
                  <a:gd name="T92" fmla="*/ 138 w 295"/>
                  <a:gd name="T93" fmla="*/ 22 h 61"/>
                  <a:gd name="T94" fmla="*/ 114 w 295"/>
                  <a:gd name="T95" fmla="*/ 29 h 61"/>
                  <a:gd name="T96" fmla="*/ 101 w 295"/>
                  <a:gd name="T97" fmla="*/ 32 h 61"/>
                  <a:gd name="T98" fmla="*/ 99 w 295"/>
                  <a:gd name="T99" fmla="*/ 34 h 61"/>
                  <a:gd name="T100" fmla="*/ 89 w 295"/>
                  <a:gd name="T101" fmla="*/ 36 h 61"/>
                  <a:gd name="T102" fmla="*/ 86 w 295"/>
                  <a:gd name="T103" fmla="*/ 36 h 61"/>
                  <a:gd name="T104" fmla="*/ 77 w 295"/>
                  <a:gd name="T105" fmla="*/ 38 h 61"/>
                  <a:gd name="T106" fmla="*/ 71 w 295"/>
                  <a:gd name="T107" fmla="*/ 38 h 61"/>
                  <a:gd name="T108" fmla="*/ 70 w 295"/>
                  <a:gd name="T109" fmla="*/ 39 h 61"/>
                  <a:gd name="T110" fmla="*/ 62 w 295"/>
                  <a:gd name="T111" fmla="*/ 4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5" h="61">
                    <a:moveTo>
                      <a:pt x="62" y="40"/>
                    </a:moveTo>
                    <a:cubicBezTo>
                      <a:pt x="62" y="39"/>
                      <a:pt x="62" y="39"/>
                      <a:pt x="62" y="39"/>
                    </a:cubicBezTo>
                    <a:cubicBezTo>
                      <a:pt x="60" y="42"/>
                      <a:pt x="57" y="40"/>
                      <a:pt x="54" y="42"/>
                    </a:cubicBezTo>
                    <a:cubicBezTo>
                      <a:pt x="54" y="41"/>
                      <a:pt x="54" y="41"/>
                      <a:pt x="54" y="41"/>
                    </a:cubicBezTo>
                    <a:cubicBezTo>
                      <a:pt x="48" y="42"/>
                      <a:pt x="43" y="46"/>
                      <a:pt x="36" y="49"/>
                    </a:cubicBezTo>
                    <a:cubicBezTo>
                      <a:pt x="36" y="48"/>
                      <a:pt x="36" y="48"/>
                      <a:pt x="36" y="48"/>
                    </a:cubicBezTo>
                    <a:cubicBezTo>
                      <a:pt x="36" y="48"/>
                      <a:pt x="36" y="49"/>
                      <a:pt x="36" y="49"/>
                    </a:cubicBezTo>
                    <a:cubicBezTo>
                      <a:pt x="36" y="49"/>
                      <a:pt x="36" y="49"/>
                      <a:pt x="36" y="49"/>
                    </a:cubicBezTo>
                    <a:cubicBezTo>
                      <a:pt x="34" y="47"/>
                      <a:pt x="32" y="51"/>
                      <a:pt x="31" y="49"/>
                    </a:cubicBezTo>
                    <a:cubicBezTo>
                      <a:pt x="30" y="50"/>
                      <a:pt x="30" y="51"/>
                      <a:pt x="31" y="51"/>
                    </a:cubicBezTo>
                    <a:cubicBezTo>
                      <a:pt x="26" y="53"/>
                      <a:pt x="20" y="54"/>
                      <a:pt x="15" y="57"/>
                    </a:cubicBezTo>
                    <a:cubicBezTo>
                      <a:pt x="15" y="56"/>
                      <a:pt x="15" y="56"/>
                      <a:pt x="15" y="55"/>
                    </a:cubicBezTo>
                    <a:cubicBezTo>
                      <a:pt x="11" y="59"/>
                      <a:pt x="5" y="58"/>
                      <a:pt x="1" y="57"/>
                    </a:cubicBezTo>
                    <a:cubicBezTo>
                      <a:pt x="0" y="58"/>
                      <a:pt x="1" y="58"/>
                      <a:pt x="0" y="59"/>
                    </a:cubicBezTo>
                    <a:cubicBezTo>
                      <a:pt x="2" y="61"/>
                      <a:pt x="3" y="57"/>
                      <a:pt x="5" y="59"/>
                    </a:cubicBezTo>
                    <a:cubicBezTo>
                      <a:pt x="5" y="60"/>
                      <a:pt x="5" y="60"/>
                      <a:pt x="5" y="60"/>
                    </a:cubicBezTo>
                    <a:cubicBezTo>
                      <a:pt x="6" y="60"/>
                      <a:pt x="5" y="57"/>
                      <a:pt x="6" y="59"/>
                    </a:cubicBezTo>
                    <a:cubicBezTo>
                      <a:pt x="6" y="59"/>
                      <a:pt x="6" y="60"/>
                      <a:pt x="6" y="60"/>
                    </a:cubicBezTo>
                    <a:cubicBezTo>
                      <a:pt x="8" y="59"/>
                      <a:pt x="11" y="60"/>
                      <a:pt x="13" y="58"/>
                    </a:cubicBezTo>
                    <a:cubicBezTo>
                      <a:pt x="13" y="59"/>
                      <a:pt x="15" y="57"/>
                      <a:pt x="16" y="59"/>
                    </a:cubicBezTo>
                    <a:cubicBezTo>
                      <a:pt x="16" y="58"/>
                      <a:pt x="17" y="58"/>
                      <a:pt x="17" y="57"/>
                    </a:cubicBezTo>
                    <a:cubicBezTo>
                      <a:pt x="25" y="57"/>
                      <a:pt x="32" y="54"/>
                      <a:pt x="39" y="52"/>
                    </a:cubicBezTo>
                    <a:cubicBezTo>
                      <a:pt x="42" y="47"/>
                      <a:pt x="47" y="51"/>
                      <a:pt x="50" y="49"/>
                    </a:cubicBezTo>
                    <a:cubicBezTo>
                      <a:pt x="51" y="49"/>
                      <a:pt x="51" y="49"/>
                      <a:pt x="51" y="49"/>
                    </a:cubicBezTo>
                    <a:cubicBezTo>
                      <a:pt x="52" y="48"/>
                      <a:pt x="53" y="47"/>
                      <a:pt x="55" y="47"/>
                    </a:cubicBezTo>
                    <a:cubicBezTo>
                      <a:pt x="56" y="45"/>
                      <a:pt x="56" y="45"/>
                      <a:pt x="56" y="45"/>
                    </a:cubicBezTo>
                    <a:cubicBezTo>
                      <a:pt x="66" y="46"/>
                      <a:pt x="75" y="42"/>
                      <a:pt x="85" y="41"/>
                    </a:cubicBezTo>
                    <a:cubicBezTo>
                      <a:pt x="96" y="40"/>
                      <a:pt x="107" y="40"/>
                      <a:pt x="116" y="33"/>
                    </a:cubicBezTo>
                    <a:cubicBezTo>
                      <a:pt x="116" y="33"/>
                      <a:pt x="116" y="33"/>
                      <a:pt x="116" y="33"/>
                    </a:cubicBezTo>
                    <a:cubicBezTo>
                      <a:pt x="119" y="32"/>
                      <a:pt x="122" y="32"/>
                      <a:pt x="124" y="31"/>
                    </a:cubicBezTo>
                    <a:cubicBezTo>
                      <a:pt x="125" y="31"/>
                      <a:pt x="125" y="31"/>
                      <a:pt x="125" y="31"/>
                    </a:cubicBezTo>
                    <a:cubicBezTo>
                      <a:pt x="131" y="26"/>
                      <a:pt x="139" y="28"/>
                      <a:pt x="146" y="23"/>
                    </a:cubicBezTo>
                    <a:cubicBezTo>
                      <a:pt x="154" y="21"/>
                      <a:pt x="163" y="19"/>
                      <a:pt x="172" y="16"/>
                    </a:cubicBezTo>
                    <a:cubicBezTo>
                      <a:pt x="172" y="17"/>
                      <a:pt x="172" y="17"/>
                      <a:pt x="172" y="17"/>
                    </a:cubicBezTo>
                    <a:cubicBezTo>
                      <a:pt x="179" y="14"/>
                      <a:pt x="187" y="17"/>
                      <a:pt x="194" y="14"/>
                    </a:cubicBezTo>
                    <a:cubicBezTo>
                      <a:pt x="201" y="15"/>
                      <a:pt x="208" y="7"/>
                      <a:pt x="216" y="9"/>
                    </a:cubicBezTo>
                    <a:cubicBezTo>
                      <a:pt x="220" y="12"/>
                      <a:pt x="227" y="4"/>
                      <a:pt x="231" y="8"/>
                    </a:cubicBezTo>
                    <a:cubicBezTo>
                      <a:pt x="239" y="15"/>
                      <a:pt x="247" y="13"/>
                      <a:pt x="257" y="13"/>
                    </a:cubicBezTo>
                    <a:cubicBezTo>
                      <a:pt x="264" y="18"/>
                      <a:pt x="274" y="19"/>
                      <a:pt x="277" y="28"/>
                    </a:cubicBezTo>
                    <a:cubicBezTo>
                      <a:pt x="282" y="30"/>
                      <a:pt x="280" y="37"/>
                      <a:pt x="283" y="39"/>
                    </a:cubicBezTo>
                    <a:cubicBezTo>
                      <a:pt x="283" y="39"/>
                      <a:pt x="283" y="39"/>
                      <a:pt x="283" y="39"/>
                    </a:cubicBezTo>
                    <a:cubicBezTo>
                      <a:pt x="282" y="42"/>
                      <a:pt x="288" y="40"/>
                      <a:pt x="285" y="43"/>
                    </a:cubicBezTo>
                    <a:cubicBezTo>
                      <a:pt x="285" y="43"/>
                      <a:pt x="285" y="43"/>
                      <a:pt x="285" y="43"/>
                    </a:cubicBezTo>
                    <a:cubicBezTo>
                      <a:pt x="284" y="44"/>
                      <a:pt x="290" y="42"/>
                      <a:pt x="288" y="43"/>
                    </a:cubicBezTo>
                    <a:cubicBezTo>
                      <a:pt x="289" y="43"/>
                      <a:pt x="289" y="43"/>
                      <a:pt x="289" y="43"/>
                    </a:cubicBezTo>
                    <a:cubicBezTo>
                      <a:pt x="290" y="44"/>
                      <a:pt x="288" y="44"/>
                      <a:pt x="288" y="45"/>
                    </a:cubicBezTo>
                    <a:cubicBezTo>
                      <a:pt x="289" y="45"/>
                      <a:pt x="290" y="44"/>
                      <a:pt x="290" y="45"/>
                    </a:cubicBezTo>
                    <a:cubicBezTo>
                      <a:pt x="286" y="47"/>
                      <a:pt x="292" y="46"/>
                      <a:pt x="288" y="49"/>
                    </a:cubicBezTo>
                    <a:cubicBezTo>
                      <a:pt x="287" y="48"/>
                      <a:pt x="286" y="50"/>
                      <a:pt x="285" y="49"/>
                    </a:cubicBezTo>
                    <a:cubicBezTo>
                      <a:pt x="285" y="50"/>
                      <a:pt x="286" y="51"/>
                      <a:pt x="287" y="50"/>
                    </a:cubicBezTo>
                    <a:cubicBezTo>
                      <a:pt x="289" y="49"/>
                      <a:pt x="291" y="49"/>
                      <a:pt x="292" y="48"/>
                    </a:cubicBezTo>
                    <a:cubicBezTo>
                      <a:pt x="291" y="48"/>
                      <a:pt x="291" y="48"/>
                      <a:pt x="291" y="48"/>
                    </a:cubicBezTo>
                    <a:cubicBezTo>
                      <a:pt x="292" y="47"/>
                      <a:pt x="292" y="48"/>
                      <a:pt x="293" y="47"/>
                    </a:cubicBezTo>
                    <a:cubicBezTo>
                      <a:pt x="292" y="46"/>
                      <a:pt x="294" y="44"/>
                      <a:pt x="294" y="43"/>
                    </a:cubicBezTo>
                    <a:cubicBezTo>
                      <a:pt x="294" y="43"/>
                      <a:pt x="294" y="43"/>
                      <a:pt x="294" y="43"/>
                    </a:cubicBezTo>
                    <a:cubicBezTo>
                      <a:pt x="292" y="43"/>
                      <a:pt x="293" y="42"/>
                      <a:pt x="293" y="42"/>
                    </a:cubicBezTo>
                    <a:cubicBezTo>
                      <a:pt x="293" y="41"/>
                      <a:pt x="293" y="41"/>
                      <a:pt x="293" y="41"/>
                    </a:cubicBezTo>
                    <a:cubicBezTo>
                      <a:pt x="295" y="40"/>
                      <a:pt x="289" y="41"/>
                      <a:pt x="292" y="40"/>
                    </a:cubicBezTo>
                    <a:cubicBezTo>
                      <a:pt x="290" y="38"/>
                      <a:pt x="289" y="35"/>
                      <a:pt x="287" y="33"/>
                    </a:cubicBezTo>
                    <a:cubicBezTo>
                      <a:pt x="286" y="33"/>
                      <a:pt x="286" y="31"/>
                      <a:pt x="284" y="33"/>
                    </a:cubicBezTo>
                    <a:cubicBezTo>
                      <a:pt x="286" y="30"/>
                      <a:pt x="285" y="28"/>
                      <a:pt x="284" y="28"/>
                    </a:cubicBezTo>
                    <a:cubicBezTo>
                      <a:pt x="285" y="27"/>
                      <a:pt x="285" y="27"/>
                      <a:pt x="285" y="27"/>
                    </a:cubicBezTo>
                    <a:cubicBezTo>
                      <a:pt x="286" y="24"/>
                      <a:pt x="281" y="28"/>
                      <a:pt x="283" y="24"/>
                    </a:cubicBezTo>
                    <a:cubicBezTo>
                      <a:pt x="281" y="26"/>
                      <a:pt x="282" y="21"/>
                      <a:pt x="279" y="23"/>
                    </a:cubicBezTo>
                    <a:cubicBezTo>
                      <a:pt x="280" y="21"/>
                      <a:pt x="280" y="21"/>
                      <a:pt x="280" y="21"/>
                    </a:cubicBezTo>
                    <a:cubicBezTo>
                      <a:pt x="277" y="19"/>
                      <a:pt x="275" y="17"/>
                      <a:pt x="274" y="15"/>
                    </a:cubicBezTo>
                    <a:cubicBezTo>
                      <a:pt x="270" y="16"/>
                      <a:pt x="270" y="11"/>
                      <a:pt x="266" y="13"/>
                    </a:cubicBezTo>
                    <a:cubicBezTo>
                      <a:pt x="265" y="12"/>
                      <a:pt x="264" y="9"/>
                      <a:pt x="261" y="9"/>
                    </a:cubicBezTo>
                    <a:cubicBezTo>
                      <a:pt x="262" y="9"/>
                      <a:pt x="262" y="9"/>
                      <a:pt x="262" y="9"/>
                    </a:cubicBezTo>
                    <a:cubicBezTo>
                      <a:pt x="260" y="8"/>
                      <a:pt x="257" y="7"/>
                      <a:pt x="254" y="9"/>
                    </a:cubicBezTo>
                    <a:cubicBezTo>
                      <a:pt x="255" y="5"/>
                      <a:pt x="254" y="6"/>
                      <a:pt x="253" y="4"/>
                    </a:cubicBezTo>
                    <a:cubicBezTo>
                      <a:pt x="251" y="5"/>
                      <a:pt x="248" y="4"/>
                      <a:pt x="245" y="5"/>
                    </a:cubicBezTo>
                    <a:cubicBezTo>
                      <a:pt x="245" y="3"/>
                      <a:pt x="243" y="5"/>
                      <a:pt x="244" y="3"/>
                    </a:cubicBezTo>
                    <a:cubicBezTo>
                      <a:pt x="236" y="6"/>
                      <a:pt x="229" y="3"/>
                      <a:pt x="222" y="0"/>
                    </a:cubicBezTo>
                    <a:cubicBezTo>
                      <a:pt x="222" y="0"/>
                      <a:pt x="222" y="0"/>
                      <a:pt x="222" y="0"/>
                    </a:cubicBezTo>
                    <a:cubicBezTo>
                      <a:pt x="221" y="1"/>
                      <a:pt x="220" y="4"/>
                      <a:pt x="219" y="6"/>
                    </a:cubicBezTo>
                    <a:cubicBezTo>
                      <a:pt x="219" y="5"/>
                      <a:pt x="219" y="5"/>
                      <a:pt x="219" y="5"/>
                    </a:cubicBezTo>
                    <a:cubicBezTo>
                      <a:pt x="218" y="6"/>
                      <a:pt x="217" y="4"/>
                      <a:pt x="216" y="4"/>
                    </a:cubicBezTo>
                    <a:cubicBezTo>
                      <a:pt x="216" y="3"/>
                      <a:pt x="216" y="3"/>
                      <a:pt x="216" y="3"/>
                    </a:cubicBezTo>
                    <a:cubicBezTo>
                      <a:pt x="215" y="5"/>
                      <a:pt x="213" y="2"/>
                      <a:pt x="212" y="4"/>
                    </a:cubicBezTo>
                    <a:cubicBezTo>
                      <a:pt x="212" y="3"/>
                      <a:pt x="212" y="3"/>
                      <a:pt x="212" y="3"/>
                    </a:cubicBezTo>
                    <a:cubicBezTo>
                      <a:pt x="211" y="4"/>
                      <a:pt x="211" y="4"/>
                      <a:pt x="211" y="4"/>
                    </a:cubicBezTo>
                    <a:cubicBezTo>
                      <a:pt x="211" y="3"/>
                      <a:pt x="211" y="2"/>
                      <a:pt x="211" y="2"/>
                    </a:cubicBezTo>
                    <a:cubicBezTo>
                      <a:pt x="201" y="3"/>
                      <a:pt x="191" y="9"/>
                      <a:pt x="180" y="10"/>
                    </a:cubicBezTo>
                    <a:cubicBezTo>
                      <a:pt x="180" y="9"/>
                      <a:pt x="180" y="9"/>
                      <a:pt x="180" y="9"/>
                    </a:cubicBezTo>
                    <a:cubicBezTo>
                      <a:pt x="179" y="11"/>
                      <a:pt x="179" y="11"/>
                      <a:pt x="179" y="11"/>
                    </a:cubicBezTo>
                    <a:cubicBezTo>
                      <a:pt x="179" y="10"/>
                      <a:pt x="179" y="10"/>
                      <a:pt x="179" y="10"/>
                    </a:cubicBezTo>
                    <a:cubicBezTo>
                      <a:pt x="176" y="9"/>
                      <a:pt x="173" y="12"/>
                      <a:pt x="171" y="12"/>
                    </a:cubicBezTo>
                    <a:cubicBezTo>
                      <a:pt x="171" y="12"/>
                      <a:pt x="171" y="11"/>
                      <a:pt x="171" y="11"/>
                    </a:cubicBezTo>
                    <a:cubicBezTo>
                      <a:pt x="169" y="13"/>
                      <a:pt x="167" y="9"/>
                      <a:pt x="167" y="13"/>
                    </a:cubicBezTo>
                    <a:cubicBezTo>
                      <a:pt x="167" y="13"/>
                      <a:pt x="167" y="12"/>
                      <a:pt x="167" y="12"/>
                    </a:cubicBezTo>
                    <a:cubicBezTo>
                      <a:pt x="162" y="14"/>
                      <a:pt x="157" y="15"/>
                      <a:pt x="151" y="16"/>
                    </a:cubicBezTo>
                    <a:cubicBezTo>
                      <a:pt x="148" y="21"/>
                      <a:pt x="142" y="18"/>
                      <a:pt x="139" y="22"/>
                    </a:cubicBezTo>
                    <a:cubicBezTo>
                      <a:pt x="138" y="22"/>
                      <a:pt x="138" y="22"/>
                      <a:pt x="138" y="22"/>
                    </a:cubicBezTo>
                    <a:cubicBezTo>
                      <a:pt x="133" y="26"/>
                      <a:pt x="126" y="24"/>
                      <a:pt x="121" y="27"/>
                    </a:cubicBezTo>
                    <a:cubicBezTo>
                      <a:pt x="118" y="27"/>
                      <a:pt x="117" y="28"/>
                      <a:pt x="114" y="29"/>
                    </a:cubicBezTo>
                    <a:cubicBezTo>
                      <a:pt x="114" y="28"/>
                      <a:pt x="114" y="28"/>
                      <a:pt x="114" y="28"/>
                    </a:cubicBezTo>
                    <a:cubicBezTo>
                      <a:pt x="111" y="33"/>
                      <a:pt x="104" y="27"/>
                      <a:pt x="101" y="32"/>
                    </a:cubicBezTo>
                    <a:cubicBezTo>
                      <a:pt x="101" y="31"/>
                      <a:pt x="101" y="31"/>
                      <a:pt x="101" y="31"/>
                    </a:cubicBezTo>
                    <a:cubicBezTo>
                      <a:pt x="101" y="33"/>
                      <a:pt x="98" y="30"/>
                      <a:pt x="99" y="34"/>
                    </a:cubicBezTo>
                    <a:cubicBezTo>
                      <a:pt x="98" y="33"/>
                      <a:pt x="98" y="33"/>
                      <a:pt x="98" y="33"/>
                    </a:cubicBezTo>
                    <a:cubicBezTo>
                      <a:pt x="96" y="38"/>
                      <a:pt x="92" y="32"/>
                      <a:pt x="89" y="36"/>
                    </a:cubicBezTo>
                    <a:cubicBezTo>
                      <a:pt x="89" y="35"/>
                      <a:pt x="89" y="35"/>
                      <a:pt x="89" y="35"/>
                    </a:cubicBezTo>
                    <a:cubicBezTo>
                      <a:pt x="88" y="36"/>
                      <a:pt x="87" y="36"/>
                      <a:pt x="86" y="36"/>
                    </a:cubicBezTo>
                    <a:cubicBezTo>
                      <a:pt x="87" y="35"/>
                      <a:pt x="87" y="35"/>
                      <a:pt x="87" y="35"/>
                    </a:cubicBezTo>
                    <a:cubicBezTo>
                      <a:pt x="83" y="33"/>
                      <a:pt x="80" y="37"/>
                      <a:pt x="77" y="38"/>
                    </a:cubicBezTo>
                    <a:cubicBezTo>
                      <a:pt x="77" y="36"/>
                      <a:pt x="77" y="36"/>
                      <a:pt x="77" y="36"/>
                    </a:cubicBezTo>
                    <a:cubicBezTo>
                      <a:pt x="76" y="38"/>
                      <a:pt x="73" y="37"/>
                      <a:pt x="71" y="38"/>
                    </a:cubicBezTo>
                    <a:cubicBezTo>
                      <a:pt x="71" y="38"/>
                      <a:pt x="71" y="38"/>
                      <a:pt x="71" y="38"/>
                    </a:cubicBezTo>
                    <a:cubicBezTo>
                      <a:pt x="70" y="39"/>
                      <a:pt x="70" y="39"/>
                      <a:pt x="70" y="39"/>
                    </a:cubicBezTo>
                    <a:cubicBezTo>
                      <a:pt x="70" y="37"/>
                      <a:pt x="70" y="37"/>
                      <a:pt x="70" y="37"/>
                    </a:cubicBezTo>
                    <a:cubicBezTo>
                      <a:pt x="67" y="38"/>
                      <a:pt x="65" y="40"/>
                      <a:pt x="62" y="4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0" name="Freeform 124"/>
              <p:cNvSpPr>
                <a:spLocks/>
              </p:cNvSpPr>
              <p:nvPr/>
            </p:nvSpPr>
            <p:spPr bwMode="auto">
              <a:xfrm>
                <a:off x="8252468" y="54189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1" name="Freeform 125"/>
              <p:cNvSpPr>
                <a:spLocks/>
              </p:cNvSpPr>
              <p:nvPr/>
            </p:nvSpPr>
            <p:spPr bwMode="auto">
              <a:xfrm>
                <a:off x="8817455" y="5406095"/>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2" name="Freeform 126"/>
              <p:cNvSpPr>
                <a:spLocks/>
              </p:cNvSpPr>
              <p:nvPr/>
            </p:nvSpPr>
            <p:spPr bwMode="auto">
              <a:xfrm>
                <a:off x="8131744" y="5407704"/>
                <a:ext cx="57947" cy="40241"/>
              </a:xfrm>
              <a:custGeom>
                <a:avLst/>
                <a:gdLst>
                  <a:gd name="T0" fmla="*/ 2 w 26"/>
                  <a:gd name="T1" fmla="*/ 13 h 18"/>
                  <a:gd name="T2" fmla="*/ 15 w 26"/>
                  <a:gd name="T3" fmla="*/ 16 h 18"/>
                  <a:gd name="T4" fmla="*/ 25 w 26"/>
                  <a:gd name="T5" fmla="*/ 6 h 18"/>
                  <a:gd name="T6" fmla="*/ 11 w 26"/>
                  <a:gd name="T7" fmla="*/ 2 h 18"/>
                  <a:gd name="T8" fmla="*/ 2 w 26"/>
                  <a:gd name="T9" fmla="*/ 13 h 18"/>
                </a:gdLst>
                <a:ahLst/>
                <a:cxnLst>
                  <a:cxn ang="0">
                    <a:pos x="T0" y="T1"/>
                  </a:cxn>
                  <a:cxn ang="0">
                    <a:pos x="T2" y="T3"/>
                  </a:cxn>
                  <a:cxn ang="0">
                    <a:pos x="T4" y="T5"/>
                  </a:cxn>
                  <a:cxn ang="0">
                    <a:pos x="T6" y="T7"/>
                  </a:cxn>
                  <a:cxn ang="0">
                    <a:pos x="T8" y="T9"/>
                  </a:cxn>
                </a:cxnLst>
                <a:rect l="0" t="0" r="r" b="b"/>
                <a:pathLst>
                  <a:path w="26" h="18">
                    <a:moveTo>
                      <a:pt x="2" y="13"/>
                    </a:moveTo>
                    <a:cubicBezTo>
                      <a:pt x="3" y="17"/>
                      <a:pt x="9" y="18"/>
                      <a:pt x="15" y="16"/>
                    </a:cubicBezTo>
                    <a:cubicBezTo>
                      <a:pt x="22" y="14"/>
                      <a:pt x="26" y="10"/>
                      <a:pt x="25" y="6"/>
                    </a:cubicBezTo>
                    <a:cubicBezTo>
                      <a:pt x="23" y="2"/>
                      <a:pt x="17" y="0"/>
                      <a:pt x="11" y="2"/>
                    </a:cubicBezTo>
                    <a:cubicBezTo>
                      <a:pt x="5" y="4"/>
                      <a:pt x="0" y="9"/>
                      <a:pt x="2" y="13"/>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3" name="Rectangle 127"/>
              <p:cNvSpPr>
                <a:spLocks noChangeArrowheads="1"/>
              </p:cNvSpPr>
              <p:nvPr/>
            </p:nvSpPr>
            <p:spPr bwMode="auto">
              <a:xfrm>
                <a:off x="8144621" y="5433459"/>
                <a:ext cx="1610" cy="1610"/>
              </a:xfrm>
              <a:prstGeom prst="rect">
                <a:avLst/>
              </a:prstGeom>
              <a:solidFill>
                <a:srgbClr val="58585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4" name="Freeform 128"/>
              <p:cNvSpPr>
                <a:spLocks/>
              </p:cNvSpPr>
              <p:nvPr/>
            </p:nvSpPr>
            <p:spPr bwMode="auto">
              <a:xfrm>
                <a:off x="8144621" y="5431849"/>
                <a:ext cx="0" cy="161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1"/>
                      <a:pt x="0" y="1"/>
                    </a:cubicBez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5" name="Freeform 129"/>
              <p:cNvSpPr>
                <a:spLocks/>
              </p:cNvSpPr>
              <p:nvPr/>
            </p:nvSpPr>
            <p:spPr bwMode="auto">
              <a:xfrm>
                <a:off x="8144621" y="5431849"/>
                <a:ext cx="3219" cy="161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0" y="1"/>
                    </a:cubicBezTo>
                    <a:cubicBezTo>
                      <a:pt x="1" y="0"/>
                      <a:pt x="0" y="0"/>
                      <a:pt x="0" y="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6" name="Freeform 130"/>
              <p:cNvSpPr>
                <a:spLocks/>
              </p:cNvSpPr>
              <p:nvPr/>
            </p:nvSpPr>
            <p:spPr bwMode="auto">
              <a:xfrm>
                <a:off x="8151060" y="5425411"/>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7" name="Freeform 131"/>
              <p:cNvSpPr>
                <a:spLocks/>
              </p:cNvSpPr>
              <p:nvPr/>
            </p:nvSpPr>
            <p:spPr bwMode="auto">
              <a:xfrm>
                <a:off x="8120477" y="5401266"/>
                <a:ext cx="82092" cy="62776"/>
              </a:xfrm>
              <a:custGeom>
                <a:avLst/>
                <a:gdLst>
                  <a:gd name="T0" fmla="*/ 13 w 37"/>
                  <a:gd name="T1" fmla="*/ 4 h 29"/>
                  <a:gd name="T2" fmla="*/ 12 w 37"/>
                  <a:gd name="T3" fmla="*/ 5 h 29"/>
                  <a:gd name="T4" fmla="*/ 10 w 37"/>
                  <a:gd name="T5" fmla="*/ 9 h 29"/>
                  <a:gd name="T6" fmla="*/ 10 w 37"/>
                  <a:gd name="T7" fmla="*/ 10 h 29"/>
                  <a:gd name="T8" fmla="*/ 10 w 37"/>
                  <a:gd name="T9" fmla="*/ 11 h 29"/>
                  <a:gd name="T10" fmla="*/ 10 w 37"/>
                  <a:gd name="T11" fmla="*/ 14 h 29"/>
                  <a:gd name="T12" fmla="*/ 11 w 37"/>
                  <a:gd name="T13" fmla="*/ 14 h 29"/>
                  <a:gd name="T14" fmla="*/ 12 w 37"/>
                  <a:gd name="T15" fmla="*/ 14 h 29"/>
                  <a:gd name="T16" fmla="*/ 12 w 37"/>
                  <a:gd name="T17" fmla="*/ 15 h 29"/>
                  <a:gd name="T18" fmla="*/ 14 w 37"/>
                  <a:gd name="T19" fmla="*/ 15 h 29"/>
                  <a:gd name="T20" fmla="*/ 13 w 37"/>
                  <a:gd name="T21" fmla="*/ 13 h 29"/>
                  <a:gd name="T22" fmla="*/ 14 w 37"/>
                  <a:gd name="T23" fmla="*/ 11 h 29"/>
                  <a:gd name="T24" fmla="*/ 14 w 37"/>
                  <a:gd name="T25" fmla="*/ 9 h 29"/>
                  <a:gd name="T26" fmla="*/ 24 w 37"/>
                  <a:gd name="T27" fmla="*/ 8 h 29"/>
                  <a:gd name="T28" fmla="*/ 24 w 37"/>
                  <a:gd name="T29" fmla="*/ 9 h 29"/>
                  <a:gd name="T30" fmla="*/ 28 w 37"/>
                  <a:gd name="T31" fmla="*/ 8 h 29"/>
                  <a:gd name="T32" fmla="*/ 28 w 37"/>
                  <a:gd name="T33" fmla="*/ 12 h 29"/>
                  <a:gd name="T34" fmla="*/ 22 w 37"/>
                  <a:gd name="T35" fmla="*/ 18 h 29"/>
                  <a:gd name="T36" fmla="*/ 15 w 37"/>
                  <a:gd name="T37" fmla="*/ 22 h 29"/>
                  <a:gd name="T38" fmla="*/ 9 w 37"/>
                  <a:gd name="T39" fmla="*/ 16 h 29"/>
                  <a:gd name="T40" fmla="*/ 8 w 37"/>
                  <a:gd name="T41" fmla="*/ 16 h 29"/>
                  <a:gd name="T42" fmla="*/ 6 w 37"/>
                  <a:gd name="T43" fmla="*/ 17 h 29"/>
                  <a:gd name="T44" fmla="*/ 7 w 37"/>
                  <a:gd name="T45" fmla="*/ 17 h 29"/>
                  <a:gd name="T46" fmla="*/ 9 w 37"/>
                  <a:gd name="T47" fmla="*/ 15 h 29"/>
                  <a:gd name="T48" fmla="*/ 10 w 37"/>
                  <a:gd name="T49" fmla="*/ 15 h 29"/>
                  <a:gd name="T50" fmla="*/ 6 w 37"/>
                  <a:gd name="T51" fmla="*/ 16 h 29"/>
                  <a:gd name="T52" fmla="*/ 1 w 37"/>
                  <a:gd name="T53" fmla="*/ 19 h 29"/>
                  <a:gd name="T54" fmla="*/ 2 w 37"/>
                  <a:gd name="T55" fmla="*/ 20 h 29"/>
                  <a:gd name="T56" fmla="*/ 2 w 37"/>
                  <a:gd name="T57" fmla="*/ 20 h 29"/>
                  <a:gd name="T58" fmla="*/ 7 w 37"/>
                  <a:gd name="T59" fmla="*/ 21 h 29"/>
                  <a:gd name="T60" fmla="*/ 6 w 37"/>
                  <a:gd name="T61" fmla="*/ 25 h 29"/>
                  <a:gd name="T62" fmla="*/ 8 w 37"/>
                  <a:gd name="T63" fmla="*/ 24 h 29"/>
                  <a:gd name="T64" fmla="*/ 10 w 37"/>
                  <a:gd name="T65" fmla="*/ 28 h 29"/>
                  <a:gd name="T66" fmla="*/ 14 w 37"/>
                  <a:gd name="T67" fmla="*/ 27 h 29"/>
                  <a:gd name="T68" fmla="*/ 16 w 37"/>
                  <a:gd name="T69" fmla="*/ 25 h 29"/>
                  <a:gd name="T70" fmla="*/ 18 w 37"/>
                  <a:gd name="T71" fmla="*/ 26 h 29"/>
                  <a:gd name="T72" fmla="*/ 24 w 37"/>
                  <a:gd name="T73" fmla="*/ 26 h 29"/>
                  <a:gd name="T74" fmla="*/ 23 w 37"/>
                  <a:gd name="T75" fmla="*/ 21 h 29"/>
                  <a:gd name="T76" fmla="*/ 24 w 37"/>
                  <a:gd name="T77" fmla="*/ 22 h 29"/>
                  <a:gd name="T78" fmla="*/ 25 w 37"/>
                  <a:gd name="T79" fmla="*/ 23 h 29"/>
                  <a:gd name="T80" fmla="*/ 25 w 37"/>
                  <a:gd name="T81" fmla="*/ 22 h 29"/>
                  <a:gd name="T82" fmla="*/ 31 w 37"/>
                  <a:gd name="T83" fmla="*/ 17 h 29"/>
                  <a:gd name="T84" fmla="*/ 31 w 37"/>
                  <a:gd name="T85" fmla="*/ 16 h 29"/>
                  <a:gd name="T86" fmla="*/ 32 w 37"/>
                  <a:gd name="T87" fmla="*/ 14 h 29"/>
                  <a:gd name="T88" fmla="*/ 33 w 37"/>
                  <a:gd name="T89" fmla="*/ 13 h 29"/>
                  <a:gd name="T90" fmla="*/ 34 w 37"/>
                  <a:gd name="T91" fmla="*/ 8 h 29"/>
                  <a:gd name="T92" fmla="*/ 30 w 37"/>
                  <a:gd name="T93" fmla="*/ 6 h 29"/>
                  <a:gd name="T94" fmla="*/ 24 w 37"/>
                  <a:gd name="T95" fmla="*/ 4 h 29"/>
                  <a:gd name="T96" fmla="*/ 21 w 37"/>
                  <a:gd name="T97" fmla="*/ 4 h 29"/>
                  <a:gd name="T98" fmla="*/ 21 w 37"/>
                  <a:gd name="T99" fmla="*/ 5 h 29"/>
                  <a:gd name="T100" fmla="*/ 19 w 37"/>
                  <a:gd name="T101" fmla="*/ 5 h 29"/>
                  <a:gd name="T102" fmla="*/ 18 w 37"/>
                  <a:gd name="T103" fmla="*/ 5 h 29"/>
                  <a:gd name="T104" fmla="*/ 17 w 37"/>
                  <a:gd name="T105" fmla="*/ 5 h 29"/>
                  <a:gd name="T106" fmla="*/ 15 w 37"/>
                  <a:gd name="T107" fmla="*/ 5 h 29"/>
                  <a:gd name="T108" fmla="*/ 15 w 37"/>
                  <a:gd name="T109" fmla="*/ 5 h 29"/>
                  <a:gd name="T110" fmla="*/ 14 w 37"/>
                  <a:gd name="T111"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 h="29">
                    <a:moveTo>
                      <a:pt x="14" y="6"/>
                    </a:moveTo>
                    <a:cubicBezTo>
                      <a:pt x="13" y="4"/>
                      <a:pt x="13" y="4"/>
                      <a:pt x="13" y="4"/>
                    </a:cubicBezTo>
                    <a:cubicBezTo>
                      <a:pt x="14" y="7"/>
                      <a:pt x="12" y="5"/>
                      <a:pt x="12" y="6"/>
                    </a:cubicBezTo>
                    <a:cubicBezTo>
                      <a:pt x="12" y="5"/>
                      <a:pt x="12" y="5"/>
                      <a:pt x="12" y="5"/>
                    </a:cubicBezTo>
                    <a:cubicBezTo>
                      <a:pt x="10" y="5"/>
                      <a:pt x="10" y="8"/>
                      <a:pt x="10" y="10"/>
                    </a:cubicBezTo>
                    <a:cubicBezTo>
                      <a:pt x="10" y="9"/>
                      <a:pt x="10" y="9"/>
                      <a:pt x="10" y="9"/>
                    </a:cubicBezTo>
                    <a:cubicBezTo>
                      <a:pt x="10" y="10"/>
                      <a:pt x="11" y="10"/>
                      <a:pt x="10" y="10"/>
                    </a:cubicBezTo>
                    <a:cubicBezTo>
                      <a:pt x="10" y="10"/>
                      <a:pt x="10" y="10"/>
                      <a:pt x="10" y="10"/>
                    </a:cubicBezTo>
                    <a:cubicBezTo>
                      <a:pt x="8" y="8"/>
                      <a:pt x="10" y="11"/>
                      <a:pt x="9" y="10"/>
                    </a:cubicBezTo>
                    <a:cubicBezTo>
                      <a:pt x="9" y="10"/>
                      <a:pt x="10" y="11"/>
                      <a:pt x="10" y="11"/>
                    </a:cubicBezTo>
                    <a:cubicBezTo>
                      <a:pt x="10" y="12"/>
                      <a:pt x="10" y="13"/>
                      <a:pt x="12" y="14"/>
                    </a:cubicBezTo>
                    <a:cubicBezTo>
                      <a:pt x="11" y="14"/>
                      <a:pt x="11" y="14"/>
                      <a:pt x="10" y="14"/>
                    </a:cubicBezTo>
                    <a:cubicBezTo>
                      <a:pt x="13" y="15"/>
                      <a:pt x="12" y="14"/>
                      <a:pt x="11" y="14"/>
                    </a:cubicBezTo>
                    <a:cubicBezTo>
                      <a:pt x="11" y="14"/>
                      <a:pt x="11" y="14"/>
                      <a:pt x="11" y="14"/>
                    </a:cubicBezTo>
                    <a:cubicBezTo>
                      <a:pt x="12" y="14"/>
                      <a:pt x="12" y="14"/>
                      <a:pt x="12" y="14"/>
                    </a:cubicBezTo>
                    <a:cubicBezTo>
                      <a:pt x="12" y="14"/>
                      <a:pt x="12" y="14"/>
                      <a:pt x="12" y="14"/>
                    </a:cubicBezTo>
                    <a:cubicBezTo>
                      <a:pt x="12" y="15"/>
                      <a:pt x="12" y="15"/>
                      <a:pt x="12" y="15"/>
                    </a:cubicBezTo>
                    <a:cubicBezTo>
                      <a:pt x="12" y="15"/>
                      <a:pt x="12" y="15"/>
                      <a:pt x="12" y="15"/>
                    </a:cubicBezTo>
                    <a:cubicBezTo>
                      <a:pt x="12" y="15"/>
                      <a:pt x="13" y="15"/>
                      <a:pt x="12" y="15"/>
                    </a:cubicBezTo>
                    <a:cubicBezTo>
                      <a:pt x="14" y="15"/>
                      <a:pt x="13" y="15"/>
                      <a:pt x="14" y="15"/>
                    </a:cubicBezTo>
                    <a:cubicBezTo>
                      <a:pt x="14" y="15"/>
                      <a:pt x="13" y="15"/>
                      <a:pt x="12" y="14"/>
                    </a:cubicBezTo>
                    <a:cubicBezTo>
                      <a:pt x="13" y="15"/>
                      <a:pt x="12" y="13"/>
                      <a:pt x="13" y="13"/>
                    </a:cubicBezTo>
                    <a:cubicBezTo>
                      <a:pt x="11" y="9"/>
                      <a:pt x="14" y="12"/>
                      <a:pt x="14" y="11"/>
                    </a:cubicBezTo>
                    <a:cubicBezTo>
                      <a:pt x="14" y="11"/>
                      <a:pt x="14" y="11"/>
                      <a:pt x="14" y="11"/>
                    </a:cubicBezTo>
                    <a:cubicBezTo>
                      <a:pt x="14" y="11"/>
                      <a:pt x="14" y="10"/>
                      <a:pt x="14" y="10"/>
                    </a:cubicBezTo>
                    <a:cubicBezTo>
                      <a:pt x="14" y="9"/>
                      <a:pt x="14" y="9"/>
                      <a:pt x="14" y="9"/>
                    </a:cubicBezTo>
                    <a:cubicBezTo>
                      <a:pt x="17" y="11"/>
                      <a:pt x="17" y="8"/>
                      <a:pt x="19" y="10"/>
                    </a:cubicBezTo>
                    <a:cubicBezTo>
                      <a:pt x="21" y="10"/>
                      <a:pt x="21" y="13"/>
                      <a:pt x="24" y="8"/>
                    </a:cubicBezTo>
                    <a:cubicBezTo>
                      <a:pt x="23" y="9"/>
                      <a:pt x="23" y="9"/>
                      <a:pt x="23" y="9"/>
                    </a:cubicBezTo>
                    <a:cubicBezTo>
                      <a:pt x="24" y="8"/>
                      <a:pt x="24" y="10"/>
                      <a:pt x="24" y="9"/>
                    </a:cubicBezTo>
                    <a:cubicBezTo>
                      <a:pt x="24" y="9"/>
                      <a:pt x="24" y="9"/>
                      <a:pt x="24" y="9"/>
                    </a:cubicBezTo>
                    <a:cubicBezTo>
                      <a:pt x="27" y="7"/>
                      <a:pt x="25" y="10"/>
                      <a:pt x="28" y="8"/>
                    </a:cubicBezTo>
                    <a:cubicBezTo>
                      <a:pt x="28" y="10"/>
                      <a:pt x="29" y="11"/>
                      <a:pt x="29" y="13"/>
                    </a:cubicBezTo>
                    <a:cubicBezTo>
                      <a:pt x="28" y="12"/>
                      <a:pt x="28" y="12"/>
                      <a:pt x="28" y="12"/>
                    </a:cubicBezTo>
                    <a:cubicBezTo>
                      <a:pt x="29" y="15"/>
                      <a:pt x="25" y="13"/>
                      <a:pt x="25" y="14"/>
                    </a:cubicBezTo>
                    <a:cubicBezTo>
                      <a:pt x="23" y="14"/>
                      <a:pt x="25" y="20"/>
                      <a:pt x="22" y="18"/>
                    </a:cubicBezTo>
                    <a:cubicBezTo>
                      <a:pt x="20" y="15"/>
                      <a:pt x="22" y="23"/>
                      <a:pt x="20" y="20"/>
                    </a:cubicBezTo>
                    <a:cubicBezTo>
                      <a:pt x="17" y="14"/>
                      <a:pt x="17" y="18"/>
                      <a:pt x="15" y="22"/>
                    </a:cubicBezTo>
                    <a:cubicBezTo>
                      <a:pt x="13" y="19"/>
                      <a:pt x="10" y="25"/>
                      <a:pt x="10" y="20"/>
                    </a:cubicBezTo>
                    <a:cubicBezTo>
                      <a:pt x="8" y="22"/>
                      <a:pt x="10" y="16"/>
                      <a:pt x="9" y="16"/>
                    </a:cubicBezTo>
                    <a:cubicBezTo>
                      <a:pt x="9" y="17"/>
                      <a:pt x="9" y="17"/>
                      <a:pt x="9" y="17"/>
                    </a:cubicBezTo>
                    <a:cubicBezTo>
                      <a:pt x="11" y="15"/>
                      <a:pt x="5" y="19"/>
                      <a:pt x="8" y="16"/>
                    </a:cubicBezTo>
                    <a:cubicBezTo>
                      <a:pt x="9" y="16"/>
                      <a:pt x="9" y="16"/>
                      <a:pt x="9" y="16"/>
                    </a:cubicBezTo>
                    <a:cubicBezTo>
                      <a:pt x="10" y="15"/>
                      <a:pt x="4" y="19"/>
                      <a:pt x="6" y="17"/>
                    </a:cubicBezTo>
                    <a:cubicBezTo>
                      <a:pt x="5" y="18"/>
                      <a:pt x="5" y="18"/>
                      <a:pt x="5" y="18"/>
                    </a:cubicBezTo>
                    <a:cubicBezTo>
                      <a:pt x="5" y="18"/>
                      <a:pt x="6" y="17"/>
                      <a:pt x="7" y="17"/>
                    </a:cubicBezTo>
                    <a:cubicBezTo>
                      <a:pt x="7" y="17"/>
                      <a:pt x="5" y="18"/>
                      <a:pt x="5" y="17"/>
                    </a:cubicBezTo>
                    <a:cubicBezTo>
                      <a:pt x="9" y="16"/>
                      <a:pt x="4" y="17"/>
                      <a:pt x="9" y="15"/>
                    </a:cubicBezTo>
                    <a:cubicBezTo>
                      <a:pt x="9" y="15"/>
                      <a:pt x="11" y="15"/>
                      <a:pt x="11" y="15"/>
                    </a:cubicBezTo>
                    <a:cubicBezTo>
                      <a:pt x="11" y="15"/>
                      <a:pt x="12" y="14"/>
                      <a:pt x="10" y="15"/>
                    </a:cubicBezTo>
                    <a:cubicBezTo>
                      <a:pt x="8" y="16"/>
                      <a:pt x="6" y="16"/>
                      <a:pt x="4" y="17"/>
                    </a:cubicBezTo>
                    <a:cubicBezTo>
                      <a:pt x="6" y="16"/>
                      <a:pt x="6" y="16"/>
                      <a:pt x="6" y="16"/>
                    </a:cubicBezTo>
                    <a:cubicBezTo>
                      <a:pt x="4" y="17"/>
                      <a:pt x="5" y="17"/>
                      <a:pt x="4" y="17"/>
                    </a:cubicBezTo>
                    <a:cubicBezTo>
                      <a:pt x="4" y="17"/>
                      <a:pt x="2" y="18"/>
                      <a:pt x="1" y="19"/>
                    </a:cubicBezTo>
                    <a:cubicBezTo>
                      <a:pt x="1" y="19"/>
                      <a:pt x="1" y="19"/>
                      <a:pt x="1" y="19"/>
                    </a:cubicBezTo>
                    <a:cubicBezTo>
                      <a:pt x="3" y="18"/>
                      <a:pt x="2" y="19"/>
                      <a:pt x="2" y="20"/>
                    </a:cubicBezTo>
                    <a:cubicBezTo>
                      <a:pt x="1" y="20"/>
                      <a:pt x="1" y="20"/>
                      <a:pt x="1" y="20"/>
                    </a:cubicBezTo>
                    <a:cubicBezTo>
                      <a:pt x="0" y="21"/>
                      <a:pt x="5" y="19"/>
                      <a:pt x="2" y="20"/>
                    </a:cubicBezTo>
                    <a:cubicBezTo>
                      <a:pt x="3" y="21"/>
                      <a:pt x="4" y="22"/>
                      <a:pt x="5" y="23"/>
                    </a:cubicBezTo>
                    <a:cubicBezTo>
                      <a:pt x="6" y="22"/>
                      <a:pt x="5" y="23"/>
                      <a:pt x="7" y="21"/>
                    </a:cubicBezTo>
                    <a:cubicBezTo>
                      <a:pt x="5" y="23"/>
                      <a:pt x="6" y="24"/>
                      <a:pt x="6" y="24"/>
                    </a:cubicBezTo>
                    <a:cubicBezTo>
                      <a:pt x="6" y="25"/>
                      <a:pt x="6" y="25"/>
                      <a:pt x="6" y="25"/>
                    </a:cubicBezTo>
                    <a:cubicBezTo>
                      <a:pt x="5" y="28"/>
                      <a:pt x="8" y="22"/>
                      <a:pt x="6" y="26"/>
                    </a:cubicBezTo>
                    <a:cubicBezTo>
                      <a:pt x="8" y="23"/>
                      <a:pt x="7" y="27"/>
                      <a:pt x="8" y="24"/>
                    </a:cubicBezTo>
                    <a:cubicBezTo>
                      <a:pt x="8" y="26"/>
                      <a:pt x="8" y="26"/>
                      <a:pt x="8" y="26"/>
                    </a:cubicBezTo>
                    <a:cubicBezTo>
                      <a:pt x="9" y="26"/>
                      <a:pt x="10" y="28"/>
                      <a:pt x="10" y="28"/>
                    </a:cubicBezTo>
                    <a:cubicBezTo>
                      <a:pt x="11" y="26"/>
                      <a:pt x="11" y="29"/>
                      <a:pt x="12" y="26"/>
                    </a:cubicBezTo>
                    <a:cubicBezTo>
                      <a:pt x="13" y="27"/>
                      <a:pt x="13" y="28"/>
                      <a:pt x="14" y="27"/>
                    </a:cubicBezTo>
                    <a:cubicBezTo>
                      <a:pt x="14" y="27"/>
                      <a:pt x="14" y="27"/>
                      <a:pt x="14" y="27"/>
                    </a:cubicBezTo>
                    <a:cubicBezTo>
                      <a:pt x="14" y="27"/>
                      <a:pt x="15" y="27"/>
                      <a:pt x="16" y="25"/>
                    </a:cubicBezTo>
                    <a:cubicBezTo>
                      <a:pt x="16" y="28"/>
                      <a:pt x="16" y="27"/>
                      <a:pt x="16" y="29"/>
                    </a:cubicBezTo>
                    <a:cubicBezTo>
                      <a:pt x="17" y="27"/>
                      <a:pt x="18" y="27"/>
                      <a:pt x="18" y="26"/>
                    </a:cubicBezTo>
                    <a:cubicBezTo>
                      <a:pt x="18" y="27"/>
                      <a:pt x="18" y="25"/>
                      <a:pt x="19" y="27"/>
                    </a:cubicBezTo>
                    <a:cubicBezTo>
                      <a:pt x="20" y="22"/>
                      <a:pt x="21" y="24"/>
                      <a:pt x="24" y="26"/>
                    </a:cubicBezTo>
                    <a:cubicBezTo>
                      <a:pt x="24" y="26"/>
                      <a:pt x="24" y="26"/>
                      <a:pt x="24" y="26"/>
                    </a:cubicBezTo>
                    <a:cubicBezTo>
                      <a:pt x="24" y="25"/>
                      <a:pt x="23" y="22"/>
                      <a:pt x="23" y="21"/>
                    </a:cubicBezTo>
                    <a:cubicBezTo>
                      <a:pt x="23" y="21"/>
                      <a:pt x="23" y="21"/>
                      <a:pt x="23" y="21"/>
                    </a:cubicBezTo>
                    <a:cubicBezTo>
                      <a:pt x="23" y="21"/>
                      <a:pt x="24" y="23"/>
                      <a:pt x="24" y="22"/>
                    </a:cubicBezTo>
                    <a:cubicBezTo>
                      <a:pt x="24" y="23"/>
                      <a:pt x="24" y="23"/>
                      <a:pt x="24" y="23"/>
                    </a:cubicBezTo>
                    <a:cubicBezTo>
                      <a:pt x="24" y="22"/>
                      <a:pt x="26" y="24"/>
                      <a:pt x="25" y="23"/>
                    </a:cubicBezTo>
                    <a:cubicBezTo>
                      <a:pt x="26" y="23"/>
                      <a:pt x="26" y="23"/>
                      <a:pt x="26" y="23"/>
                    </a:cubicBezTo>
                    <a:cubicBezTo>
                      <a:pt x="25" y="22"/>
                      <a:pt x="25" y="22"/>
                      <a:pt x="25" y="22"/>
                    </a:cubicBezTo>
                    <a:cubicBezTo>
                      <a:pt x="26" y="23"/>
                      <a:pt x="26" y="24"/>
                      <a:pt x="26" y="24"/>
                    </a:cubicBezTo>
                    <a:cubicBezTo>
                      <a:pt x="29" y="24"/>
                      <a:pt x="29" y="18"/>
                      <a:pt x="31" y="17"/>
                    </a:cubicBezTo>
                    <a:cubicBezTo>
                      <a:pt x="32" y="17"/>
                      <a:pt x="32" y="17"/>
                      <a:pt x="32" y="17"/>
                    </a:cubicBezTo>
                    <a:cubicBezTo>
                      <a:pt x="31" y="16"/>
                      <a:pt x="31" y="16"/>
                      <a:pt x="31" y="16"/>
                    </a:cubicBezTo>
                    <a:cubicBezTo>
                      <a:pt x="31" y="17"/>
                      <a:pt x="31" y="17"/>
                      <a:pt x="31" y="17"/>
                    </a:cubicBezTo>
                    <a:cubicBezTo>
                      <a:pt x="33" y="17"/>
                      <a:pt x="32" y="15"/>
                      <a:pt x="32" y="14"/>
                    </a:cubicBezTo>
                    <a:cubicBezTo>
                      <a:pt x="34" y="15"/>
                      <a:pt x="34" y="15"/>
                      <a:pt x="34" y="15"/>
                    </a:cubicBezTo>
                    <a:cubicBezTo>
                      <a:pt x="32" y="14"/>
                      <a:pt x="37" y="15"/>
                      <a:pt x="33" y="13"/>
                    </a:cubicBezTo>
                    <a:cubicBezTo>
                      <a:pt x="34" y="14"/>
                      <a:pt x="34" y="14"/>
                      <a:pt x="34" y="14"/>
                    </a:cubicBezTo>
                    <a:cubicBezTo>
                      <a:pt x="34" y="12"/>
                      <a:pt x="33" y="10"/>
                      <a:pt x="34" y="8"/>
                    </a:cubicBezTo>
                    <a:cubicBezTo>
                      <a:pt x="30" y="8"/>
                      <a:pt x="32" y="5"/>
                      <a:pt x="29" y="6"/>
                    </a:cubicBezTo>
                    <a:cubicBezTo>
                      <a:pt x="30" y="6"/>
                      <a:pt x="30" y="6"/>
                      <a:pt x="30" y="6"/>
                    </a:cubicBezTo>
                    <a:cubicBezTo>
                      <a:pt x="27" y="7"/>
                      <a:pt x="27" y="4"/>
                      <a:pt x="26" y="4"/>
                    </a:cubicBezTo>
                    <a:cubicBezTo>
                      <a:pt x="25" y="3"/>
                      <a:pt x="25" y="4"/>
                      <a:pt x="24" y="4"/>
                    </a:cubicBezTo>
                    <a:cubicBezTo>
                      <a:pt x="24" y="3"/>
                      <a:pt x="24" y="3"/>
                      <a:pt x="24" y="3"/>
                    </a:cubicBezTo>
                    <a:cubicBezTo>
                      <a:pt x="23" y="7"/>
                      <a:pt x="23" y="0"/>
                      <a:pt x="21" y="4"/>
                    </a:cubicBezTo>
                    <a:cubicBezTo>
                      <a:pt x="21" y="2"/>
                      <a:pt x="21" y="2"/>
                      <a:pt x="21" y="2"/>
                    </a:cubicBezTo>
                    <a:cubicBezTo>
                      <a:pt x="21" y="4"/>
                      <a:pt x="21" y="2"/>
                      <a:pt x="21" y="5"/>
                    </a:cubicBezTo>
                    <a:cubicBezTo>
                      <a:pt x="21" y="4"/>
                      <a:pt x="21" y="4"/>
                      <a:pt x="21" y="4"/>
                    </a:cubicBezTo>
                    <a:cubicBezTo>
                      <a:pt x="20" y="9"/>
                      <a:pt x="19" y="2"/>
                      <a:pt x="19" y="5"/>
                    </a:cubicBezTo>
                    <a:cubicBezTo>
                      <a:pt x="19" y="4"/>
                      <a:pt x="19" y="4"/>
                      <a:pt x="19" y="4"/>
                    </a:cubicBezTo>
                    <a:cubicBezTo>
                      <a:pt x="19" y="5"/>
                      <a:pt x="19" y="6"/>
                      <a:pt x="18" y="5"/>
                    </a:cubicBezTo>
                    <a:cubicBezTo>
                      <a:pt x="18" y="4"/>
                      <a:pt x="18" y="4"/>
                      <a:pt x="18" y="4"/>
                    </a:cubicBezTo>
                    <a:cubicBezTo>
                      <a:pt x="17" y="1"/>
                      <a:pt x="17" y="5"/>
                      <a:pt x="17" y="5"/>
                    </a:cubicBezTo>
                    <a:cubicBezTo>
                      <a:pt x="16" y="3"/>
                      <a:pt x="16" y="3"/>
                      <a:pt x="16" y="3"/>
                    </a:cubicBezTo>
                    <a:cubicBezTo>
                      <a:pt x="16" y="5"/>
                      <a:pt x="15" y="4"/>
                      <a:pt x="15" y="5"/>
                    </a:cubicBezTo>
                    <a:cubicBezTo>
                      <a:pt x="15" y="4"/>
                      <a:pt x="15" y="4"/>
                      <a:pt x="15" y="4"/>
                    </a:cubicBezTo>
                    <a:cubicBezTo>
                      <a:pt x="15" y="5"/>
                      <a:pt x="15" y="5"/>
                      <a:pt x="15" y="5"/>
                    </a:cubicBezTo>
                    <a:cubicBezTo>
                      <a:pt x="15" y="4"/>
                      <a:pt x="15" y="4"/>
                      <a:pt x="15" y="4"/>
                    </a:cubicBezTo>
                    <a:cubicBezTo>
                      <a:pt x="14" y="4"/>
                      <a:pt x="14" y="5"/>
                      <a:pt x="14" y="6"/>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8" name="Freeform 132"/>
              <p:cNvSpPr>
                <a:spLocks/>
              </p:cNvSpPr>
              <p:nvPr/>
            </p:nvSpPr>
            <p:spPr bwMode="auto">
              <a:xfrm>
                <a:off x="8143012" y="542380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sp>
            <p:nvSpPr>
              <p:cNvPr id="139" name="Freeform 133"/>
              <p:cNvSpPr>
                <a:spLocks/>
              </p:cNvSpPr>
              <p:nvPr/>
            </p:nvSpPr>
            <p:spPr bwMode="auto">
              <a:xfrm>
                <a:off x="8123696" y="5443117"/>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sz="1600">
                  <a:solidFill>
                    <a:prstClr val="black"/>
                  </a:solidFill>
                </a:endParaRPr>
              </a:p>
            </p:txBody>
          </p:sp>
        </p:grpSp>
      </p:grpSp>
      <p:sp>
        <p:nvSpPr>
          <p:cNvPr id="142" name="矩形 141"/>
          <p:cNvSpPr/>
          <p:nvPr/>
        </p:nvSpPr>
        <p:spPr>
          <a:xfrm>
            <a:off x="5703745" y="5739179"/>
            <a:ext cx="6340069" cy="1004699"/>
          </a:xfrm>
          <a:prstGeom prst="rect">
            <a:avLst/>
          </a:prstGeom>
        </p:spPr>
        <p:txBody>
          <a:bodyPr wrap="square">
            <a:spAutoFit/>
          </a:bodyPr>
          <a:lstStyle/>
          <a:p>
            <a:pPr>
              <a:lnSpc>
                <a:spcPct val="130000"/>
              </a:lnSpc>
            </a:pPr>
            <a:r>
              <a:rPr lang="fr-FR" sz="2400" dirty="0" err="1">
                <a:latin typeface="Times New Roman" pitchFamily="18" charset="0"/>
                <a:cs typeface="Times New Roman" pitchFamily="18" charset="0"/>
              </a:rPr>
              <a:t>Những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nước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nào</a:t>
            </a:r>
            <a:r>
              <a:rPr lang="fr-FR" sz="2400" dirty="0">
                <a:latin typeface="Times New Roman" pitchFamily="18" charset="0"/>
                <a:cs typeface="Times New Roman" pitchFamily="18" charset="0"/>
              </a:rPr>
              <a:t> ở </a:t>
            </a:r>
            <a:r>
              <a:rPr lang="fr-FR" sz="2400" dirty="0" err="1">
                <a:latin typeface="Times New Roman" pitchFamily="18" charset="0"/>
                <a:cs typeface="Times New Roman" pitchFamily="18" charset="0"/>
              </a:rPr>
              <a:t>Đông</a:t>
            </a:r>
            <a:r>
              <a:rPr lang="fr-FR" sz="2400" dirty="0">
                <a:latin typeface="Times New Roman" pitchFamily="18" charset="0"/>
                <a:cs typeface="Times New Roman" pitchFamily="18" charset="0"/>
              </a:rPr>
              <a:t> Nam Á </a:t>
            </a:r>
            <a:r>
              <a:rPr lang="fr-FR" sz="2400" dirty="0" err="1">
                <a:latin typeface="Times New Roman" pitchFamily="18" charset="0"/>
                <a:cs typeface="Times New Roman" pitchFamily="18" charset="0"/>
              </a:rPr>
              <a:t>chịu</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ảnh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hưởng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của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kiến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trúc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Ấn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143" name="矩形 142"/>
          <p:cNvSpPr/>
          <p:nvPr/>
        </p:nvSpPr>
        <p:spPr>
          <a:xfrm>
            <a:off x="5727491" y="2423682"/>
            <a:ext cx="6332296" cy="524567"/>
          </a:xfrm>
          <a:prstGeom prst="rect">
            <a:avLst/>
          </a:prstGeom>
        </p:spPr>
        <p:txBody>
          <a:bodyPr wrap="square">
            <a:spAutoFit/>
          </a:bodyPr>
          <a:lstStyle/>
          <a:p>
            <a:pPr algn="just" defTabSz="1450940">
              <a:lnSpc>
                <a:spcPct val="130000"/>
              </a:lnSpc>
            </a:pPr>
            <a:r>
              <a:rPr lang="fr-FR" sz="2400" dirty="0" err="1">
                <a:latin typeface="Times New Roman" pitchFamily="18" charset="0"/>
                <a:cs typeface="Times New Roman" pitchFamily="18" charset="0"/>
              </a:rPr>
              <a:t>Vì</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sao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nói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Ấn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a:t>
            </a:r>
            <a:r>
              <a:rPr lang="fr-FR" sz="2400" dirty="0">
                <a:latin typeface="Times New Roman" pitchFamily="18" charset="0"/>
                <a:cs typeface="Times New Roman" pitchFamily="18" charset="0"/>
              </a:rPr>
              <a:t> là </a:t>
            </a:r>
            <a:r>
              <a:rPr lang="fr-FR" sz="2400" dirty="0" err="1">
                <a:latin typeface="Times New Roman" pitchFamily="18" charset="0"/>
                <a:cs typeface="Times New Roman" pitchFamily="18" charset="0"/>
              </a:rPr>
              <a:t>quê</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hương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của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tôn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giáo</a:t>
            </a:r>
            <a:r>
              <a:rPr lang="fr-FR"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144" name="矩形 143"/>
          <p:cNvSpPr/>
          <p:nvPr/>
        </p:nvSpPr>
        <p:spPr>
          <a:xfrm>
            <a:off x="5703745" y="3233246"/>
            <a:ext cx="6332296" cy="1484830"/>
          </a:xfrm>
          <a:prstGeom prst="rect">
            <a:avLst/>
          </a:prstGeom>
        </p:spPr>
        <p:txBody>
          <a:bodyPr wrap="square">
            <a:spAutoFit/>
          </a:bodyPr>
          <a:lstStyle/>
          <a:p>
            <a:pPr>
              <a:lnSpc>
                <a:spcPct val="130000"/>
              </a:lnSpc>
            </a:pPr>
            <a:r>
              <a:rPr lang="fr-FR" sz="2400" dirty="0" err="1">
                <a:latin typeface="Times New Roman" pitchFamily="18" charset="0"/>
                <a:cs typeface="Times New Roman" pitchFamily="18" charset="0"/>
              </a:rPr>
              <a:t>Chữ</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viết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có</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ảnh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hưởng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đến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sự</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phát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triển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của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văn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học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Ấn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thời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kì</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này</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không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Nội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dung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chính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của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tác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phẩm</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văn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học</a:t>
            </a:r>
            <a:r>
              <a:rPr lang="fr-FR" sz="2400" dirty="0">
                <a:latin typeface="Times New Roman" pitchFamily="18" charset="0"/>
                <a:cs typeface="Times New Roman" pitchFamily="18" charset="0"/>
              </a:rPr>
              <a:t> là </a:t>
            </a:r>
            <a:r>
              <a:rPr lang="fr-FR" sz="2400" dirty="0" err="1">
                <a:latin typeface="Times New Roman" pitchFamily="18" charset="0"/>
                <a:cs typeface="Times New Roman" pitchFamily="18" charset="0"/>
              </a:rPr>
              <a:t>gì</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145" name="矩形 144"/>
          <p:cNvSpPr/>
          <p:nvPr/>
        </p:nvSpPr>
        <p:spPr>
          <a:xfrm>
            <a:off x="5711518" y="4726278"/>
            <a:ext cx="6332296" cy="1004699"/>
          </a:xfrm>
          <a:prstGeom prst="rect">
            <a:avLst/>
          </a:prstGeom>
        </p:spPr>
        <p:txBody>
          <a:bodyPr wrap="square">
            <a:spAutoFit/>
          </a:bodyPr>
          <a:lstStyle/>
          <a:p>
            <a:pPr>
              <a:lnSpc>
                <a:spcPct val="130000"/>
              </a:lnSpc>
            </a:pPr>
            <a:r>
              <a:rPr lang="fr-FR" sz="2400" dirty="0" err="1">
                <a:latin typeface="Times New Roman" pitchFamily="18" charset="0"/>
                <a:cs typeface="Times New Roman" pitchFamily="18" charset="0"/>
              </a:rPr>
              <a:t>Kiến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trúc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Ấn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chịu</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ảnh</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hưởng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của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tôn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giáo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như</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nào</a:t>
            </a:r>
            <a:r>
              <a:rPr lang="fr-FR" sz="2400" dirty="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141" name="文本框 15">
            <a:extLst>
              <a:ext uri="{FF2B5EF4-FFF2-40B4-BE49-F238E27FC236}">
                <a16:creationId xmlns:a16="http://schemas.microsoft.com/office/drawing/2014/main" id="{1CDE7742-C5D8-4CC3-B6C5-3A3BD7F4BC5D}"/>
              </a:ext>
            </a:extLst>
          </p:cNvPr>
          <p:cNvSpPr txBox="1"/>
          <p:nvPr/>
        </p:nvSpPr>
        <p:spPr>
          <a:xfrm>
            <a:off x="3324621" y="478114"/>
            <a:ext cx="5545272" cy="553998"/>
          </a:xfrm>
          <a:prstGeom prst="rect">
            <a:avLst/>
          </a:prstGeom>
          <a:noFill/>
        </p:spPr>
        <p:txBody>
          <a:bodyPr wrap="square" rtlCol="0">
            <a:spAutoFit/>
          </a:bodyPr>
          <a:lstStyle/>
          <a:p>
            <a:pPr algn="ctr"/>
            <a:r>
              <a:rPr lang="en-US" altLang="zh-CN" sz="3000" b="1" dirty="0" smtClean="0">
                <a:latin typeface="Times New Roman" pitchFamily="18" charset="0"/>
                <a:ea typeface="思源黑体" panose="020B0500000000000000" pitchFamily="34" charset="-122"/>
                <a:cs typeface="Times New Roman" pitchFamily="18" charset="0"/>
              </a:rPr>
              <a:t>HOẠT ĐỘNG NHÓM</a:t>
            </a:r>
            <a:endParaRPr lang="zh-CN" altLang="en-US" sz="3000" b="1" dirty="0">
              <a:latin typeface="Times New Roman" pitchFamily="18" charset="0"/>
              <a:ea typeface="思源黑体" panose="020B0500000000000000" pitchFamily="34" charset="-122"/>
              <a:cs typeface="Times New Roman" pitchFamily="18" charset="0"/>
            </a:endParaRPr>
          </a:p>
        </p:txBody>
      </p:sp>
      <p:pic>
        <p:nvPicPr>
          <p:cNvPr id="140" name="Picture 2" descr="Giáo Dục, Học Tập, Học Sinh, Kiến Thức, Học Nhóm, Tải hình PNG 187 -  Free.Vector6.com">
            <a:extLst>
              <a:ext uri="{FF2B5EF4-FFF2-40B4-BE49-F238E27FC236}">
                <a16:creationId xmlns:a16="http://schemas.microsoft.com/office/drawing/2014/main" id="{59F7AE7F-DA4B-4AF8-9615-B872BC0D0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48" y="36490"/>
            <a:ext cx="3695003" cy="2186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64826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0"/>
                                        </p:tgtEl>
                                        <p:attrNameLst>
                                          <p:attrName>style.visibility</p:attrName>
                                        </p:attrNameLst>
                                      </p:cBhvr>
                                      <p:to>
                                        <p:strVal val="visible"/>
                                      </p:to>
                                    </p:set>
                                    <p:anim calcmode="lin" valueType="num">
                                      <p:cBhvr additive="base">
                                        <p:cTn id="7" dur="500" fill="hold"/>
                                        <p:tgtEl>
                                          <p:spTgt spid="140"/>
                                        </p:tgtEl>
                                        <p:attrNameLst>
                                          <p:attrName>ppt_x</p:attrName>
                                        </p:attrNameLst>
                                      </p:cBhvr>
                                      <p:tavLst>
                                        <p:tav tm="0">
                                          <p:val>
                                            <p:strVal val="#ppt_x"/>
                                          </p:val>
                                        </p:tav>
                                        <p:tav tm="100000">
                                          <p:val>
                                            <p:strVal val="#ppt_x"/>
                                          </p:val>
                                        </p:tav>
                                      </p:tavLst>
                                    </p:anim>
                                    <p:anim calcmode="lin" valueType="num">
                                      <p:cBhvr additive="base">
                                        <p:cTn id="8" dur="500" fill="hold"/>
                                        <p:tgtEl>
                                          <p:spTgt spid="140"/>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36"/>
                                        </p:tgtEl>
                                        <p:attrNameLst>
                                          <p:attrName>style.visibility</p:attrName>
                                        </p:attrNameLst>
                                      </p:cBhvr>
                                      <p:to>
                                        <p:strVal val="visible"/>
                                      </p:to>
                                    </p:set>
                                    <p:animEffect transition="in" filter="fade">
                                      <p:cBhvr>
                                        <p:cTn id="18" dur="500"/>
                                        <p:tgtEl>
                                          <p:spTgt spid="336"/>
                                        </p:tgtEl>
                                      </p:cBhvr>
                                    </p:animEffect>
                                  </p:childTnLst>
                                </p:cTn>
                              </p:par>
                              <p:par>
                                <p:cTn id="19" presetID="56" presetClass="path" presetSubtype="0" accel="50000" decel="50000" fill="hold" grpId="1" nodeType="withEffect">
                                  <p:stCondLst>
                                    <p:cond delay="0"/>
                                  </p:stCondLst>
                                  <p:childTnLst>
                                    <p:animMotion origin="layout" path="M -0.03737 0.04143 L -3.95833E-6 1.85185E-6 " pathEditMode="relative" rAng="0" ptsTypes="AA">
                                      <p:cBhvr>
                                        <p:cTn id="20" dur="500" fill="hold"/>
                                        <p:tgtEl>
                                          <p:spTgt spid="336"/>
                                        </p:tgtEl>
                                        <p:attrNameLst>
                                          <p:attrName>ppt_x</p:attrName>
                                          <p:attrName>ppt_y</p:attrName>
                                        </p:attrNameLst>
                                      </p:cBhvr>
                                      <p:rCtr x="1862" y="-2083"/>
                                    </p:animMotion>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38"/>
                                        </p:tgtEl>
                                        <p:attrNameLst>
                                          <p:attrName>style.visibility</p:attrName>
                                        </p:attrNameLst>
                                      </p:cBhvr>
                                      <p:to>
                                        <p:strVal val="visible"/>
                                      </p:to>
                                    </p:set>
                                    <p:animEffect transition="in" filter="fade">
                                      <p:cBhvr>
                                        <p:cTn id="24" dur="500"/>
                                        <p:tgtEl>
                                          <p:spTgt spid="338"/>
                                        </p:tgtEl>
                                      </p:cBhvr>
                                    </p:animEffect>
                                  </p:childTnLst>
                                </p:cTn>
                              </p:par>
                              <p:par>
                                <p:cTn id="25" presetID="56" presetClass="path" presetSubtype="0" accel="50000" decel="50000" fill="hold" grpId="1" nodeType="withEffect">
                                  <p:stCondLst>
                                    <p:cond delay="0"/>
                                  </p:stCondLst>
                                  <p:childTnLst>
                                    <p:animMotion origin="layout" path="M -0.03737 0.04143 L -3.95833E-6 3.7037E-7 " pathEditMode="relative" rAng="0" ptsTypes="AA">
                                      <p:cBhvr>
                                        <p:cTn id="26" dur="500" fill="hold"/>
                                        <p:tgtEl>
                                          <p:spTgt spid="338"/>
                                        </p:tgtEl>
                                        <p:attrNameLst>
                                          <p:attrName>ppt_x</p:attrName>
                                          <p:attrName>ppt_y</p:attrName>
                                        </p:attrNameLst>
                                      </p:cBhvr>
                                      <p:rCtr x="1862" y="-2083"/>
                                    </p:animMotion>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40"/>
                                        </p:tgtEl>
                                        <p:attrNameLst>
                                          <p:attrName>style.visibility</p:attrName>
                                        </p:attrNameLst>
                                      </p:cBhvr>
                                      <p:to>
                                        <p:strVal val="visible"/>
                                      </p:to>
                                    </p:set>
                                    <p:animEffect transition="in" filter="fade">
                                      <p:cBhvr>
                                        <p:cTn id="30" dur="500"/>
                                        <p:tgtEl>
                                          <p:spTgt spid="340"/>
                                        </p:tgtEl>
                                      </p:cBhvr>
                                    </p:animEffect>
                                  </p:childTnLst>
                                </p:cTn>
                              </p:par>
                              <p:par>
                                <p:cTn id="31" presetID="56" presetClass="path" presetSubtype="0" accel="50000" decel="50000" fill="hold" grpId="1" nodeType="withEffect">
                                  <p:stCondLst>
                                    <p:cond delay="0"/>
                                  </p:stCondLst>
                                  <p:childTnLst>
                                    <p:animMotion origin="layout" path="M -0.03737 0.04143 L -3.95833E-6 1.48148E-6 " pathEditMode="relative" rAng="0" ptsTypes="AA">
                                      <p:cBhvr>
                                        <p:cTn id="32" dur="500" fill="hold"/>
                                        <p:tgtEl>
                                          <p:spTgt spid="340"/>
                                        </p:tgtEl>
                                        <p:attrNameLst>
                                          <p:attrName>ppt_x</p:attrName>
                                          <p:attrName>ppt_y</p:attrName>
                                        </p:attrNameLst>
                                      </p:cBhvr>
                                      <p:rCtr x="1862" y="-2083"/>
                                    </p:animMotion>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342"/>
                                        </p:tgtEl>
                                        <p:attrNameLst>
                                          <p:attrName>style.visibility</p:attrName>
                                        </p:attrNameLst>
                                      </p:cBhvr>
                                      <p:to>
                                        <p:strVal val="visible"/>
                                      </p:to>
                                    </p:set>
                                    <p:animEffect transition="in" filter="fade">
                                      <p:cBhvr>
                                        <p:cTn id="36" dur="500"/>
                                        <p:tgtEl>
                                          <p:spTgt spid="342"/>
                                        </p:tgtEl>
                                      </p:cBhvr>
                                    </p:animEffect>
                                  </p:childTnLst>
                                </p:cTn>
                              </p:par>
                              <p:par>
                                <p:cTn id="37" presetID="56" presetClass="path" presetSubtype="0" accel="50000" decel="50000" fill="hold" grpId="1" nodeType="withEffect">
                                  <p:stCondLst>
                                    <p:cond delay="0"/>
                                  </p:stCondLst>
                                  <p:childTnLst>
                                    <p:animMotion origin="layout" path="M -0.03737 0.04144 L -3.95833E-6 -2.96296E-6 " pathEditMode="relative" rAng="0" ptsTypes="AA">
                                      <p:cBhvr>
                                        <p:cTn id="38" dur="500" fill="hold"/>
                                        <p:tgtEl>
                                          <p:spTgt spid="342"/>
                                        </p:tgtEl>
                                        <p:attrNameLst>
                                          <p:attrName>ppt_x</p:attrName>
                                          <p:attrName>ppt_y</p:attrName>
                                        </p:attrNameLst>
                                      </p:cBhvr>
                                      <p:rCtr x="1862" y="-2083"/>
                                    </p:animMotion>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143"/>
                                        </p:tgtEl>
                                        <p:attrNameLst>
                                          <p:attrName>style.visibility</p:attrName>
                                        </p:attrNameLst>
                                      </p:cBhvr>
                                      <p:to>
                                        <p:strVal val="visible"/>
                                      </p:to>
                                    </p:set>
                                    <p:animEffect transition="in" filter="wipe(left)">
                                      <p:cBhvr>
                                        <p:cTn id="42" dur="750"/>
                                        <p:tgtEl>
                                          <p:spTgt spid="143"/>
                                        </p:tgtEl>
                                      </p:cBhvr>
                                    </p:animEffect>
                                  </p:childTnLst>
                                </p:cTn>
                              </p:par>
                            </p:childTnLst>
                          </p:cTn>
                        </p:par>
                        <p:par>
                          <p:cTn id="43" fill="hold">
                            <p:stCondLst>
                              <p:cond delay="2750"/>
                            </p:stCondLst>
                            <p:childTnLst>
                              <p:par>
                                <p:cTn id="44" presetID="22" presetClass="entr" presetSubtype="8" fill="hold" grpId="0" nodeType="afterEffect">
                                  <p:stCondLst>
                                    <p:cond delay="0"/>
                                  </p:stCondLst>
                                  <p:childTnLst>
                                    <p:set>
                                      <p:cBhvr>
                                        <p:cTn id="45" dur="1" fill="hold">
                                          <p:stCondLst>
                                            <p:cond delay="0"/>
                                          </p:stCondLst>
                                        </p:cTn>
                                        <p:tgtEl>
                                          <p:spTgt spid="144"/>
                                        </p:tgtEl>
                                        <p:attrNameLst>
                                          <p:attrName>style.visibility</p:attrName>
                                        </p:attrNameLst>
                                      </p:cBhvr>
                                      <p:to>
                                        <p:strVal val="visible"/>
                                      </p:to>
                                    </p:set>
                                    <p:animEffect transition="in" filter="wipe(left)">
                                      <p:cBhvr>
                                        <p:cTn id="46" dur="750"/>
                                        <p:tgtEl>
                                          <p:spTgt spid="144"/>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45"/>
                                        </p:tgtEl>
                                        <p:attrNameLst>
                                          <p:attrName>style.visibility</p:attrName>
                                        </p:attrNameLst>
                                      </p:cBhvr>
                                      <p:to>
                                        <p:strVal val="visible"/>
                                      </p:to>
                                    </p:set>
                                    <p:animEffect transition="in" filter="wipe(left)">
                                      <p:cBhvr>
                                        <p:cTn id="50" dur="750"/>
                                        <p:tgtEl>
                                          <p:spTgt spid="145"/>
                                        </p:tgtEl>
                                      </p:cBhvr>
                                    </p:animEffect>
                                  </p:childTnLst>
                                </p:cTn>
                              </p:par>
                            </p:childTnLst>
                          </p:cTn>
                        </p:par>
                        <p:par>
                          <p:cTn id="51" fill="hold">
                            <p:stCondLst>
                              <p:cond delay="4250"/>
                            </p:stCondLst>
                            <p:childTnLst>
                              <p:par>
                                <p:cTn id="52" presetID="22" presetClass="entr" presetSubtype="2" fill="hold" grpId="0" nodeType="afterEffect">
                                  <p:stCondLst>
                                    <p:cond delay="0"/>
                                  </p:stCondLst>
                                  <p:childTnLst>
                                    <p:set>
                                      <p:cBhvr>
                                        <p:cTn id="53" dur="1" fill="hold">
                                          <p:stCondLst>
                                            <p:cond delay="0"/>
                                          </p:stCondLst>
                                        </p:cTn>
                                        <p:tgtEl>
                                          <p:spTgt spid="142"/>
                                        </p:tgtEl>
                                        <p:attrNameLst>
                                          <p:attrName>style.visibility</p:attrName>
                                        </p:attrNameLst>
                                      </p:cBhvr>
                                      <p:to>
                                        <p:strVal val="visible"/>
                                      </p:to>
                                    </p:set>
                                    <p:animEffect transition="in" filter="wipe(right)">
                                      <p:cBhvr>
                                        <p:cTn id="54" dur="75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 grpId="0" animBg="1"/>
      <p:bldP spid="336" grpId="1" animBg="1"/>
      <p:bldP spid="338" grpId="0" animBg="1"/>
      <p:bldP spid="338" grpId="1" animBg="1"/>
      <p:bldP spid="340" grpId="0" animBg="1"/>
      <p:bldP spid="340" grpId="1" animBg="1"/>
      <p:bldP spid="342" grpId="0" animBg="1"/>
      <p:bldP spid="342" grpId="1" animBg="1"/>
      <p:bldP spid="142" grpId="0"/>
      <p:bldP spid="143" grpId="0"/>
      <p:bldP spid="144" grpId="0"/>
      <p:bldP spid="14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526472" y="193964"/>
            <a:ext cx="3297382" cy="2729346"/>
          </a:xfrm>
          <a:prstGeom prst="cloudCallout">
            <a:avLst>
              <a:gd name="adj1" fmla="val 32949"/>
              <a:gd name="adj2" fmla="val 6453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i="1" dirty="0"/>
              <a:t>Vì sao</a:t>
            </a:r>
            <a:r>
              <a:rPr lang="vi-VN" sz="2400" b="1" dirty="0"/>
              <a:t/>
            </a:r>
            <a:br>
              <a:rPr lang="vi-VN" sz="2400" b="1" dirty="0"/>
            </a:br>
            <a:r>
              <a:rPr lang="vi-VN" sz="2400" b="1" i="1" dirty="0"/>
              <a:t>nói Ân Độ là quê hương của tôn giáo? </a:t>
            </a:r>
            <a:endParaRPr lang="en-US" sz="2400" b="1" dirty="0"/>
          </a:p>
        </p:txBody>
      </p:sp>
      <p:sp>
        <p:nvSpPr>
          <p:cNvPr id="3" name="Rectangle 2"/>
          <p:cNvSpPr/>
          <p:nvPr/>
        </p:nvSpPr>
        <p:spPr>
          <a:xfrm>
            <a:off x="4599708" y="1249648"/>
            <a:ext cx="7301347" cy="4455835"/>
          </a:xfrm>
          <a:prstGeom prst="rect">
            <a:avLst/>
          </a:prstGeom>
        </p:spPr>
        <p:txBody>
          <a:bodyPr wrap="square">
            <a:spAutoFit/>
          </a:bodyPr>
          <a:lstStyle/>
          <a:p>
            <a:pPr algn="just">
              <a:lnSpc>
                <a:spcPct val="150000"/>
              </a:lnSpc>
            </a:pPr>
            <a:r>
              <a:rPr lang="vi-VN" sz="2400" b="1" dirty="0">
                <a:solidFill>
                  <a:srgbClr val="000000"/>
                </a:solidFill>
              </a:rPr>
              <a:t>Ngay từ thời cổ đại, nơi đây đã phát sinh nhiều tôn </a:t>
            </a:r>
            <a:r>
              <a:rPr lang="vi-VN" sz="2400" b="1" dirty="0" smtClean="0">
                <a:solidFill>
                  <a:srgbClr val="000000"/>
                </a:solidFill>
              </a:rPr>
              <a:t>giáo</a:t>
            </a:r>
            <a:r>
              <a:rPr lang="en-US" sz="2400" b="1" dirty="0" smtClean="0">
                <a:solidFill>
                  <a:srgbClr val="000000"/>
                </a:solidFill>
              </a:rPr>
              <a:t> </a:t>
            </a:r>
            <a:r>
              <a:rPr lang="vi-VN" sz="2400" b="1" dirty="0" smtClean="0">
                <a:solidFill>
                  <a:srgbClr val="000000"/>
                </a:solidFill>
              </a:rPr>
              <a:t>lớn </a:t>
            </a:r>
            <a:r>
              <a:rPr lang="vi-VN" sz="2400" b="1" dirty="0">
                <a:solidFill>
                  <a:srgbClr val="000000"/>
                </a:solidFill>
              </a:rPr>
              <a:t>khác nhau. Đến thời Vương triều Gúp-ta, do những thay đổi về xã hội, Bà La Môn </a:t>
            </a:r>
            <a:r>
              <a:rPr lang="vi-VN" sz="2400" b="1" dirty="0" smtClean="0">
                <a:solidFill>
                  <a:srgbClr val="000000"/>
                </a:solidFill>
              </a:rPr>
              <a:t>giáo</a:t>
            </a:r>
            <a:r>
              <a:rPr lang="en-US" sz="2400" b="1" dirty="0" smtClean="0">
                <a:solidFill>
                  <a:srgbClr val="000000"/>
                </a:solidFill>
              </a:rPr>
              <a:t> </a:t>
            </a:r>
            <a:r>
              <a:rPr lang="vi-VN" sz="2400" b="1" dirty="0" smtClean="0">
                <a:solidFill>
                  <a:srgbClr val="000000"/>
                </a:solidFill>
              </a:rPr>
              <a:t>dần </a:t>
            </a:r>
            <a:r>
              <a:rPr lang="vi-VN" sz="2400" b="1" dirty="0">
                <a:solidFill>
                  <a:srgbClr val="000000"/>
                </a:solidFill>
              </a:rPr>
              <a:t>dần trở thành Hin-đu giáo - tôn giáo thịnh hành </a:t>
            </a:r>
            <a:r>
              <a:rPr lang="vi-VN" sz="2400" b="1" dirty="0" smtClean="0">
                <a:solidFill>
                  <a:srgbClr val="000000"/>
                </a:solidFill>
              </a:rPr>
              <a:t>ở </a:t>
            </a:r>
            <a:r>
              <a:rPr lang="vi-VN" sz="2400" b="1" dirty="0">
                <a:solidFill>
                  <a:srgbClr val="000000"/>
                </a:solidFill>
              </a:rPr>
              <a:t>Ấn Độ cho tới ngày nay. Hồi </a:t>
            </a:r>
            <a:r>
              <a:rPr lang="vi-VN" sz="2400" b="1" dirty="0" smtClean="0">
                <a:solidFill>
                  <a:srgbClr val="000000"/>
                </a:solidFill>
              </a:rPr>
              <a:t>giáo</a:t>
            </a:r>
            <a:r>
              <a:rPr lang="en-US" sz="2400" b="1" dirty="0" smtClean="0">
                <a:solidFill>
                  <a:srgbClr val="000000"/>
                </a:solidFill>
              </a:rPr>
              <a:t> </a:t>
            </a:r>
            <a:r>
              <a:rPr lang="vi-VN" sz="2400" b="1" dirty="0" smtClean="0">
                <a:solidFill>
                  <a:srgbClr val="000000"/>
                </a:solidFill>
              </a:rPr>
              <a:t>thì </a:t>
            </a:r>
            <a:r>
              <a:rPr lang="vi-VN" sz="2400" b="1" dirty="0">
                <a:solidFill>
                  <a:srgbClr val="000000"/>
                </a:solidFill>
              </a:rPr>
              <a:t>do người Thổ Nhĩ Kỳ du nhập vào với nội dung tôn thờ Thánh A-la, ra đời muộn </a:t>
            </a:r>
            <a:r>
              <a:rPr lang="vi-VN" sz="2400" b="1" dirty="0" smtClean="0">
                <a:solidFill>
                  <a:srgbClr val="000000"/>
                </a:solidFill>
              </a:rPr>
              <a:t>hơn</a:t>
            </a:r>
            <a:r>
              <a:rPr lang="en-US" sz="2400" b="1" dirty="0" smtClean="0">
                <a:solidFill>
                  <a:srgbClr val="000000"/>
                </a:solidFill>
              </a:rPr>
              <a:t> </a:t>
            </a:r>
            <a:r>
              <a:rPr lang="vi-VN" sz="2400" b="1" dirty="0" smtClean="0">
                <a:solidFill>
                  <a:srgbClr val="000000"/>
                </a:solidFill>
              </a:rPr>
              <a:t>Bà </a:t>
            </a:r>
            <a:r>
              <a:rPr lang="vi-VN" sz="2400" b="1" dirty="0">
                <a:solidFill>
                  <a:srgbClr val="000000"/>
                </a:solidFill>
              </a:rPr>
              <a:t>La Môn giáo và Phật </a:t>
            </a:r>
            <a:r>
              <a:rPr lang="vi-VN" sz="2400" b="1" dirty="0" smtClean="0">
                <a:solidFill>
                  <a:srgbClr val="000000"/>
                </a:solidFill>
              </a:rPr>
              <a:t>giáo</a:t>
            </a:r>
            <a:endParaRPr lang="en-US" sz="2400" b="1" dirty="0"/>
          </a:p>
        </p:txBody>
      </p:sp>
    </p:spTree>
    <p:extLst>
      <p:ext uri="{BB962C8B-B14F-4D97-AF65-F5344CB8AC3E}">
        <p14:creationId xmlns:p14="http://schemas.microsoft.com/office/powerpoint/2010/main" val="117531004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75"/>
          <p:cNvGrpSpPr/>
          <p:nvPr/>
        </p:nvGrpSpPr>
        <p:grpSpPr>
          <a:xfrm>
            <a:off x="161633" y="166403"/>
            <a:ext cx="1036637" cy="694960"/>
            <a:chOff x="7479961" y="2549148"/>
            <a:chExt cx="4239276" cy="3779277"/>
          </a:xfrm>
        </p:grpSpPr>
        <p:sp>
          <p:nvSpPr>
            <p:cNvPr id="42" name="Freeform 50"/>
            <p:cNvSpPr>
              <a:spLocks/>
            </p:cNvSpPr>
            <p:nvPr/>
          </p:nvSpPr>
          <p:spPr bwMode="auto">
            <a:xfrm>
              <a:off x="7969746" y="4816052"/>
              <a:ext cx="105899" cy="102589"/>
            </a:xfrm>
            <a:custGeom>
              <a:avLst/>
              <a:gdLst>
                <a:gd name="T0" fmla="*/ 16 w 24"/>
                <a:gd name="T1" fmla="*/ 0 h 23"/>
                <a:gd name="T2" fmla="*/ 0 w 24"/>
                <a:gd name="T3" fmla="*/ 15 h 23"/>
                <a:gd name="T4" fmla="*/ 4 w 24"/>
                <a:gd name="T5" fmla="*/ 23 h 23"/>
                <a:gd name="T6" fmla="*/ 24 w 24"/>
                <a:gd name="T7" fmla="*/ 2 h 23"/>
                <a:gd name="T8" fmla="*/ 19 w 24"/>
                <a:gd name="T9" fmla="*/ 2 h 23"/>
                <a:gd name="T10" fmla="*/ 16 w 24"/>
                <a:gd name="T11" fmla="*/ 0 h 23"/>
              </a:gdLst>
              <a:ahLst/>
              <a:cxnLst>
                <a:cxn ang="0">
                  <a:pos x="T0" y="T1"/>
                </a:cxn>
                <a:cxn ang="0">
                  <a:pos x="T2" y="T3"/>
                </a:cxn>
                <a:cxn ang="0">
                  <a:pos x="T4" y="T5"/>
                </a:cxn>
                <a:cxn ang="0">
                  <a:pos x="T6" y="T7"/>
                </a:cxn>
                <a:cxn ang="0">
                  <a:pos x="T8" y="T9"/>
                </a:cxn>
                <a:cxn ang="0">
                  <a:pos x="T10" y="T11"/>
                </a:cxn>
              </a:cxnLst>
              <a:rect l="0" t="0" r="r" b="b"/>
              <a:pathLst>
                <a:path w="24" h="23">
                  <a:moveTo>
                    <a:pt x="16" y="0"/>
                  </a:moveTo>
                  <a:cubicBezTo>
                    <a:pt x="10" y="0"/>
                    <a:pt x="3" y="9"/>
                    <a:pt x="0" y="15"/>
                  </a:cubicBezTo>
                  <a:cubicBezTo>
                    <a:pt x="1" y="21"/>
                    <a:pt x="2" y="23"/>
                    <a:pt x="4" y="23"/>
                  </a:cubicBezTo>
                  <a:cubicBezTo>
                    <a:pt x="10" y="23"/>
                    <a:pt x="21" y="7"/>
                    <a:pt x="24" y="2"/>
                  </a:cubicBezTo>
                  <a:cubicBezTo>
                    <a:pt x="19" y="2"/>
                    <a:pt x="19" y="2"/>
                    <a:pt x="19" y="2"/>
                  </a:cubicBezTo>
                  <a:cubicBezTo>
                    <a:pt x="18" y="1"/>
                    <a:pt x="17" y="0"/>
                    <a:pt x="16"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 name="Freeform 58"/>
            <p:cNvSpPr>
              <a:spLocks/>
            </p:cNvSpPr>
            <p:nvPr/>
          </p:nvSpPr>
          <p:spPr bwMode="auto">
            <a:xfrm>
              <a:off x="8009459" y="3095190"/>
              <a:ext cx="72805" cy="76115"/>
            </a:xfrm>
            <a:custGeom>
              <a:avLst/>
              <a:gdLst>
                <a:gd name="T0" fmla="*/ 10 w 16"/>
                <a:gd name="T1" fmla="*/ 0 h 17"/>
                <a:gd name="T2" fmla="*/ 10 w 16"/>
                <a:gd name="T3" fmla="*/ 6 h 17"/>
                <a:gd name="T4" fmla="*/ 6 w 16"/>
                <a:gd name="T5" fmla="*/ 4 h 17"/>
                <a:gd name="T6" fmla="*/ 2 w 16"/>
                <a:gd name="T7" fmla="*/ 2 h 17"/>
                <a:gd name="T8" fmla="*/ 1 w 16"/>
                <a:gd name="T9" fmla="*/ 7 h 17"/>
                <a:gd name="T10" fmla="*/ 6 w 16"/>
                <a:gd name="T11" fmla="*/ 17 h 17"/>
                <a:gd name="T12" fmla="*/ 16 w 16"/>
                <a:gd name="T13" fmla="*/ 8 h 17"/>
                <a:gd name="T14" fmla="*/ 10 w 16"/>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0" y="0"/>
                  </a:moveTo>
                  <a:cubicBezTo>
                    <a:pt x="12" y="4"/>
                    <a:pt x="12" y="6"/>
                    <a:pt x="10" y="6"/>
                  </a:cubicBezTo>
                  <a:cubicBezTo>
                    <a:pt x="9" y="6"/>
                    <a:pt x="8" y="5"/>
                    <a:pt x="6" y="4"/>
                  </a:cubicBezTo>
                  <a:cubicBezTo>
                    <a:pt x="4" y="3"/>
                    <a:pt x="3" y="2"/>
                    <a:pt x="2" y="2"/>
                  </a:cubicBezTo>
                  <a:cubicBezTo>
                    <a:pt x="0" y="2"/>
                    <a:pt x="0" y="3"/>
                    <a:pt x="1" y="7"/>
                  </a:cubicBezTo>
                  <a:cubicBezTo>
                    <a:pt x="6" y="17"/>
                    <a:pt x="6" y="17"/>
                    <a:pt x="6" y="17"/>
                  </a:cubicBezTo>
                  <a:cubicBezTo>
                    <a:pt x="16" y="8"/>
                    <a:pt x="16" y="8"/>
                    <a:pt x="16" y="8"/>
                  </a:cubicBezTo>
                  <a:cubicBezTo>
                    <a:pt x="14" y="5"/>
                    <a:pt x="12" y="2"/>
                    <a:pt x="1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 name="Freeform 59"/>
            <p:cNvSpPr>
              <a:spLocks/>
            </p:cNvSpPr>
            <p:nvPr/>
          </p:nvSpPr>
          <p:spPr bwMode="auto">
            <a:xfrm>
              <a:off x="7963126" y="2956198"/>
              <a:ext cx="43021" cy="59569"/>
            </a:xfrm>
            <a:custGeom>
              <a:avLst/>
              <a:gdLst>
                <a:gd name="T0" fmla="*/ 0 w 9"/>
                <a:gd name="T1" fmla="*/ 0 h 13"/>
                <a:gd name="T2" fmla="*/ 9 w 9"/>
                <a:gd name="T3" fmla="*/ 13 h 13"/>
                <a:gd name="T4" fmla="*/ 6 w 9"/>
                <a:gd name="T5" fmla="*/ 1 h 13"/>
                <a:gd name="T6" fmla="*/ 0 w 9"/>
                <a:gd name="T7" fmla="*/ 0 h 13"/>
              </a:gdLst>
              <a:ahLst/>
              <a:cxnLst>
                <a:cxn ang="0">
                  <a:pos x="T0" y="T1"/>
                </a:cxn>
                <a:cxn ang="0">
                  <a:pos x="T2" y="T3"/>
                </a:cxn>
                <a:cxn ang="0">
                  <a:pos x="T4" y="T5"/>
                </a:cxn>
                <a:cxn ang="0">
                  <a:pos x="T6" y="T7"/>
                </a:cxn>
              </a:cxnLst>
              <a:rect l="0" t="0" r="r" b="b"/>
              <a:pathLst>
                <a:path w="9" h="13">
                  <a:moveTo>
                    <a:pt x="0" y="0"/>
                  </a:moveTo>
                  <a:cubicBezTo>
                    <a:pt x="2" y="7"/>
                    <a:pt x="5" y="11"/>
                    <a:pt x="9" y="13"/>
                  </a:cubicBezTo>
                  <a:cubicBezTo>
                    <a:pt x="6" y="8"/>
                    <a:pt x="9" y="2"/>
                    <a:pt x="6" y="1"/>
                  </a:cubicBezTo>
                  <a:cubicBezTo>
                    <a:pt x="0" y="0"/>
                    <a:pt x="0" y="0"/>
                    <a:pt x="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 name="Freeform 60"/>
            <p:cNvSpPr>
              <a:spLocks/>
            </p:cNvSpPr>
            <p:nvPr/>
          </p:nvSpPr>
          <p:spPr bwMode="auto">
            <a:xfrm>
              <a:off x="7910178" y="3098500"/>
              <a:ext cx="46331" cy="56259"/>
            </a:xfrm>
            <a:custGeom>
              <a:avLst/>
              <a:gdLst>
                <a:gd name="T0" fmla="*/ 6 w 10"/>
                <a:gd name="T1" fmla="*/ 0 h 12"/>
                <a:gd name="T2" fmla="*/ 6 w 10"/>
                <a:gd name="T3" fmla="*/ 11 h 12"/>
                <a:gd name="T4" fmla="*/ 7 w 10"/>
                <a:gd name="T5" fmla="*/ 12 h 12"/>
                <a:gd name="T6" fmla="*/ 6 w 10"/>
                <a:gd name="T7" fmla="*/ 0 h 12"/>
              </a:gdLst>
              <a:ahLst/>
              <a:cxnLst>
                <a:cxn ang="0">
                  <a:pos x="T0" y="T1"/>
                </a:cxn>
                <a:cxn ang="0">
                  <a:pos x="T2" y="T3"/>
                </a:cxn>
                <a:cxn ang="0">
                  <a:pos x="T4" y="T5"/>
                </a:cxn>
                <a:cxn ang="0">
                  <a:pos x="T6" y="T7"/>
                </a:cxn>
              </a:cxnLst>
              <a:rect l="0" t="0" r="r" b="b"/>
              <a:pathLst>
                <a:path w="10" h="12">
                  <a:moveTo>
                    <a:pt x="6" y="0"/>
                  </a:moveTo>
                  <a:cubicBezTo>
                    <a:pt x="6" y="5"/>
                    <a:pt x="0" y="7"/>
                    <a:pt x="6" y="11"/>
                  </a:cubicBezTo>
                  <a:cubicBezTo>
                    <a:pt x="6" y="12"/>
                    <a:pt x="7" y="12"/>
                    <a:pt x="7" y="12"/>
                  </a:cubicBezTo>
                  <a:cubicBezTo>
                    <a:pt x="10" y="12"/>
                    <a:pt x="10" y="0"/>
                    <a:pt x="6"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 name="Freeform 61"/>
            <p:cNvSpPr>
              <a:spLocks noEditPoints="1"/>
            </p:cNvSpPr>
            <p:nvPr/>
          </p:nvSpPr>
          <p:spPr bwMode="auto">
            <a:xfrm>
              <a:off x="7499818" y="3111738"/>
              <a:ext cx="95971" cy="72805"/>
            </a:xfrm>
            <a:custGeom>
              <a:avLst/>
              <a:gdLst>
                <a:gd name="T0" fmla="*/ 20 w 21"/>
                <a:gd name="T1" fmla="*/ 16 h 16"/>
                <a:gd name="T2" fmla="*/ 21 w 21"/>
                <a:gd name="T3" fmla="*/ 16 h 16"/>
                <a:gd name="T4" fmla="*/ 20 w 21"/>
                <a:gd name="T5" fmla="*/ 16 h 16"/>
                <a:gd name="T6" fmla="*/ 3 w 21"/>
                <a:gd name="T7" fmla="*/ 0 h 16"/>
                <a:gd name="T8" fmla="*/ 0 w 21"/>
                <a:gd name="T9" fmla="*/ 1 h 16"/>
                <a:gd name="T10" fmla="*/ 20 w 21"/>
                <a:gd name="T11" fmla="*/ 16 h 16"/>
                <a:gd name="T12" fmla="*/ 3 w 21"/>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1" h="16">
                  <a:moveTo>
                    <a:pt x="20" y="16"/>
                  </a:moveTo>
                  <a:cubicBezTo>
                    <a:pt x="20" y="16"/>
                    <a:pt x="21" y="16"/>
                    <a:pt x="21" y="16"/>
                  </a:cubicBezTo>
                  <a:cubicBezTo>
                    <a:pt x="21" y="16"/>
                    <a:pt x="20" y="16"/>
                    <a:pt x="20" y="16"/>
                  </a:cubicBezTo>
                  <a:moveTo>
                    <a:pt x="3" y="0"/>
                  </a:moveTo>
                  <a:cubicBezTo>
                    <a:pt x="2" y="0"/>
                    <a:pt x="1" y="0"/>
                    <a:pt x="0" y="1"/>
                  </a:cubicBezTo>
                  <a:cubicBezTo>
                    <a:pt x="6" y="10"/>
                    <a:pt x="12" y="10"/>
                    <a:pt x="20" y="16"/>
                  </a:cubicBezTo>
                  <a:cubicBezTo>
                    <a:pt x="13" y="11"/>
                    <a:pt x="12" y="0"/>
                    <a:pt x="3"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7" name="Freeform 62"/>
            <p:cNvSpPr>
              <a:spLocks/>
            </p:cNvSpPr>
            <p:nvPr/>
          </p:nvSpPr>
          <p:spPr bwMode="auto">
            <a:xfrm>
              <a:off x="7609027" y="5279360"/>
              <a:ext cx="59569" cy="62877"/>
            </a:xfrm>
            <a:custGeom>
              <a:avLst/>
              <a:gdLst>
                <a:gd name="T0" fmla="*/ 13 w 13"/>
                <a:gd name="T1" fmla="*/ 0 h 14"/>
                <a:gd name="T2" fmla="*/ 0 w 13"/>
                <a:gd name="T3" fmla="*/ 13 h 14"/>
                <a:gd name="T4" fmla="*/ 5 w 13"/>
                <a:gd name="T5" fmla="*/ 14 h 14"/>
                <a:gd name="T6" fmla="*/ 13 w 13"/>
                <a:gd name="T7" fmla="*/ 0 h 14"/>
              </a:gdLst>
              <a:ahLst/>
              <a:cxnLst>
                <a:cxn ang="0">
                  <a:pos x="T0" y="T1"/>
                </a:cxn>
                <a:cxn ang="0">
                  <a:pos x="T2" y="T3"/>
                </a:cxn>
                <a:cxn ang="0">
                  <a:pos x="T4" y="T5"/>
                </a:cxn>
                <a:cxn ang="0">
                  <a:pos x="T6" y="T7"/>
                </a:cxn>
              </a:cxnLst>
              <a:rect l="0" t="0" r="r" b="b"/>
              <a:pathLst>
                <a:path w="13" h="14">
                  <a:moveTo>
                    <a:pt x="13" y="0"/>
                  </a:moveTo>
                  <a:cubicBezTo>
                    <a:pt x="6" y="1"/>
                    <a:pt x="2" y="8"/>
                    <a:pt x="0" y="13"/>
                  </a:cubicBezTo>
                  <a:cubicBezTo>
                    <a:pt x="5" y="14"/>
                    <a:pt x="5" y="14"/>
                    <a:pt x="5" y="14"/>
                  </a:cubicBezTo>
                  <a:cubicBezTo>
                    <a:pt x="13" y="0"/>
                    <a:pt x="13" y="0"/>
                    <a:pt x="13"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8" name="Freeform 63"/>
            <p:cNvSpPr>
              <a:spLocks/>
            </p:cNvSpPr>
            <p:nvPr/>
          </p:nvSpPr>
          <p:spPr bwMode="auto">
            <a:xfrm>
              <a:off x="7721545" y="4968282"/>
              <a:ext cx="251510" cy="284604"/>
            </a:xfrm>
            <a:custGeom>
              <a:avLst/>
              <a:gdLst>
                <a:gd name="T0" fmla="*/ 51 w 56"/>
                <a:gd name="T1" fmla="*/ 0 h 63"/>
                <a:gd name="T2" fmla="*/ 33 w 56"/>
                <a:gd name="T3" fmla="*/ 10 h 63"/>
                <a:gd name="T4" fmla="*/ 3 w 56"/>
                <a:gd name="T5" fmla="*/ 51 h 63"/>
                <a:gd name="T6" fmla="*/ 0 w 56"/>
                <a:gd name="T7" fmla="*/ 63 h 63"/>
                <a:gd name="T8" fmla="*/ 56 w 56"/>
                <a:gd name="T9" fmla="*/ 5 h 63"/>
                <a:gd name="T10" fmla="*/ 51 w 56"/>
                <a:gd name="T11" fmla="*/ 0 h 63"/>
              </a:gdLst>
              <a:ahLst/>
              <a:cxnLst>
                <a:cxn ang="0">
                  <a:pos x="T0" y="T1"/>
                </a:cxn>
                <a:cxn ang="0">
                  <a:pos x="T2" y="T3"/>
                </a:cxn>
                <a:cxn ang="0">
                  <a:pos x="T4" y="T5"/>
                </a:cxn>
                <a:cxn ang="0">
                  <a:pos x="T6" y="T7"/>
                </a:cxn>
                <a:cxn ang="0">
                  <a:pos x="T8" y="T9"/>
                </a:cxn>
                <a:cxn ang="0">
                  <a:pos x="T10" y="T11"/>
                </a:cxn>
              </a:cxnLst>
              <a:rect l="0" t="0" r="r" b="b"/>
              <a:pathLst>
                <a:path w="56" h="63">
                  <a:moveTo>
                    <a:pt x="51" y="0"/>
                  </a:moveTo>
                  <a:cubicBezTo>
                    <a:pt x="48" y="0"/>
                    <a:pt x="44" y="7"/>
                    <a:pt x="33" y="10"/>
                  </a:cubicBezTo>
                  <a:cubicBezTo>
                    <a:pt x="21" y="21"/>
                    <a:pt x="16" y="40"/>
                    <a:pt x="3" y="51"/>
                  </a:cubicBezTo>
                  <a:cubicBezTo>
                    <a:pt x="0" y="63"/>
                    <a:pt x="0" y="63"/>
                    <a:pt x="0" y="63"/>
                  </a:cubicBezTo>
                  <a:cubicBezTo>
                    <a:pt x="18" y="53"/>
                    <a:pt x="46" y="29"/>
                    <a:pt x="56" y="5"/>
                  </a:cubicBezTo>
                  <a:cubicBezTo>
                    <a:pt x="54" y="1"/>
                    <a:pt x="53" y="0"/>
                    <a:pt x="5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9" name="Freeform 81"/>
            <p:cNvSpPr>
              <a:spLocks/>
            </p:cNvSpPr>
            <p:nvPr/>
          </p:nvSpPr>
          <p:spPr bwMode="auto">
            <a:xfrm>
              <a:off x="8247730" y="4892167"/>
              <a:ext cx="56259" cy="62877"/>
            </a:xfrm>
            <a:custGeom>
              <a:avLst/>
              <a:gdLst>
                <a:gd name="T0" fmla="*/ 9 w 12"/>
                <a:gd name="T1" fmla="*/ 0 h 14"/>
                <a:gd name="T2" fmla="*/ 0 w 12"/>
                <a:gd name="T3" fmla="*/ 8 h 14"/>
                <a:gd name="T4" fmla="*/ 4 w 12"/>
                <a:gd name="T5" fmla="*/ 6 h 14"/>
                <a:gd name="T6" fmla="*/ 5 w 12"/>
                <a:gd name="T7" fmla="*/ 6 h 14"/>
                <a:gd name="T8" fmla="*/ 6 w 12"/>
                <a:gd name="T9" fmla="*/ 14 h 14"/>
                <a:gd name="T10" fmla="*/ 9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9" y="0"/>
                  </a:moveTo>
                  <a:cubicBezTo>
                    <a:pt x="7" y="3"/>
                    <a:pt x="4" y="6"/>
                    <a:pt x="0" y="8"/>
                  </a:cubicBezTo>
                  <a:cubicBezTo>
                    <a:pt x="4" y="6"/>
                    <a:pt x="4" y="6"/>
                    <a:pt x="4" y="6"/>
                  </a:cubicBezTo>
                  <a:cubicBezTo>
                    <a:pt x="4" y="6"/>
                    <a:pt x="4" y="6"/>
                    <a:pt x="5" y="6"/>
                  </a:cubicBezTo>
                  <a:cubicBezTo>
                    <a:pt x="8" y="6"/>
                    <a:pt x="5" y="11"/>
                    <a:pt x="6" y="14"/>
                  </a:cubicBezTo>
                  <a:cubicBezTo>
                    <a:pt x="12" y="9"/>
                    <a:pt x="12" y="2"/>
                    <a:pt x="9"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0" name="Freeform 49"/>
            <p:cNvSpPr>
              <a:spLocks/>
            </p:cNvSpPr>
            <p:nvPr/>
          </p:nvSpPr>
          <p:spPr bwMode="auto">
            <a:xfrm>
              <a:off x="8823558" y="3992024"/>
              <a:ext cx="112518" cy="138992"/>
            </a:xfrm>
            <a:custGeom>
              <a:avLst/>
              <a:gdLst>
                <a:gd name="T0" fmla="*/ 16 w 25"/>
                <a:gd name="T1" fmla="*/ 0 h 31"/>
                <a:gd name="T2" fmla="*/ 0 w 25"/>
                <a:gd name="T3" fmla="*/ 31 h 31"/>
                <a:gd name="T4" fmla="*/ 10 w 25"/>
                <a:gd name="T5" fmla="*/ 18 h 31"/>
                <a:gd name="T6" fmla="*/ 14 w 25"/>
                <a:gd name="T7" fmla="*/ 30 h 31"/>
                <a:gd name="T8" fmla="*/ 16 w 25"/>
                <a:gd name="T9" fmla="*/ 0 h 31"/>
              </a:gdLst>
              <a:ahLst/>
              <a:cxnLst>
                <a:cxn ang="0">
                  <a:pos x="T0" y="T1"/>
                </a:cxn>
                <a:cxn ang="0">
                  <a:pos x="T2" y="T3"/>
                </a:cxn>
                <a:cxn ang="0">
                  <a:pos x="T4" y="T5"/>
                </a:cxn>
                <a:cxn ang="0">
                  <a:pos x="T6" y="T7"/>
                </a:cxn>
                <a:cxn ang="0">
                  <a:pos x="T8" y="T9"/>
                </a:cxn>
              </a:cxnLst>
              <a:rect l="0" t="0" r="r" b="b"/>
              <a:pathLst>
                <a:path w="25" h="31">
                  <a:moveTo>
                    <a:pt x="16" y="0"/>
                  </a:moveTo>
                  <a:cubicBezTo>
                    <a:pt x="19" y="21"/>
                    <a:pt x="1" y="11"/>
                    <a:pt x="0" y="31"/>
                  </a:cubicBezTo>
                  <a:cubicBezTo>
                    <a:pt x="10" y="18"/>
                    <a:pt x="10" y="18"/>
                    <a:pt x="10" y="18"/>
                  </a:cubicBezTo>
                  <a:cubicBezTo>
                    <a:pt x="14" y="30"/>
                    <a:pt x="14" y="30"/>
                    <a:pt x="14" y="30"/>
                  </a:cubicBezTo>
                  <a:cubicBezTo>
                    <a:pt x="16" y="11"/>
                    <a:pt x="25" y="9"/>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1" name="Freeform 50"/>
            <p:cNvSpPr>
              <a:spLocks noEditPoints="1"/>
            </p:cNvSpPr>
            <p:nvPr/>
          </p:nvSpPr>
          <p:spPr bwMode="auto">
            <a:xfrm>
              <a:off x="8873199" y="3108428"/>
              <a:ext cx="86043" cy="258130"/>
            </a:xfrm>
            <a:custGeom>
              <a:avLst/>
              <a:gdLst>
                <a:gd name="T0" fmla="*/ 13 w 19"/>
                <a:gd name="T1" fmla="*/ 5 h 57"/>
                <a:gd name="T2" fmla="*/ 10 w 19"/>
                <a:gd name="T3" fmla="*/ 7 h 57"/>
                <a:gd name="T4" fmla="*/ 8 w 19"/>
                <a:gd name="T5" fmla="*/ 57 h 57"/>
                <a:gd name="T6" fmla="*/ 13 w 19"/>
                <a:gd name="T7" fmla="*/ 5 h 57"/>
                <a:gd name="T8" fmla="*/ 12 w 19"/>
                <a:gd name="T9" fmla="*/ 0 h 57"/>
                <a:gd name="T10" fmla="*/ 13 w 19"/>
                <a:gd name="T11" fmla="*/ 5 h 57"/>
                <a:gd name="T12" fmla="*/ 12 w 1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9" h="57">
                  <a:moveTo>
                    <a:pt x="13" y="5"/>
                  </a:moveTo>
                  <a:cubicBezTo>
                    <a:pt x="12" y="6"/>
                    <a:pt x="10" y="6"/>
                    <a:pt x="10" y="7"/>
                  </a:cubicBezTo>
                  <a:cubicBezTo>
                    <a:pt x="0" y="12"/>
                    <a:pt x="4" y="44"/>
                    <a:pt x="8" y="57"/>
                  </a:cubicBezTo>
                  <a:cubicBezTo>
                    <a:pt x="19" y="50"/>
                    <a:pt x="15" y="21"/>
                    <a:pt x="13" y="5"/>
                  </a:cubicBezTo>
                  <a:moveTo>
                    <a:pt x="12" y="0"/>
                  </a:moveTo>
                  <a:cubicBezTo>
                    <a:pt x="12" y="1"/>
                    <a:pt x="13" y="3"/>
                    <a:pt x="13" y="5"/>
                  </a:cubicBezTo>
                  <a:cubicBezTo>
                    <a:pt x="14" y="5"/>
                    <a:pt x="14" y="3"/>
                    <a:pt x="12"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2" name="Freeform 51"/>
            <p:cNvSpPr>
              <a:spLocks/>
            </p:cNvSpPr>
            <p:nvPr/>
          </p:nvSpPr>
          <p:spPr bwMode="auto">
            <a:xfrm>
              <a:off x="8730897" y="3541952"/>
              <a:ext cx="39713" cy="112518"/>
            </a:xfrm>
            <a:custGeom>
              <a:avLst/>
              <a:gdLst>
                <a:gd name="T0" fmla="*/ 0 w 9"/>
                <a:gd name="T1" fmla="*/ 0 h 25"/>
                <a:gd name="T2" fmla="*/ 5 w 9"/>
                <a:gd name="T3" fmla="*/ 25 h 25"/>
                <a:gd name="T4" fmla="*/ 0 w 9"/>
                <a:gd name="T5" fmla="*/ 0 h 25"/>
              </a:gdLst>
              <a:ahLst/>
              <a:cxnLst>
                <a:cxn ang="0">
                  <a:pos x="T0" y="T1"/>
                </a:cxn>
                <a:cxn ang="0">
                  <a:pos x="T2" y="T3"/>
                </a:cxn>
                <a:cxn ang="0">
                  <a:pos x="T4" y="T5"/>
                </a:cxn>
              </a:cxnLst>
              <a:rect l="0" t="0" r="r" b="b"/>
              <a:pathLst>
                <a:path w="9" h="25">
                  <a:moveTo>
                    <a:pt x="0" y="0"/>
                  </a:moveTo>
                  <a:cubicBezTo>
                    <a:pt x="2" y="11"/>
                    <a:pt x="3" y="18"/>
                    <a:pt x="5" y="25"/>
                  </a:cubicBezTo>
                  <a:cubicBezTo>
                    <a:pt x="9" y="15"/>
                    <a:pt x="3" y="7"/>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3" name="Freeform 52"/>
            <p:cNvSpPr>
              <a:spLocks/>
            </p:cNvSpPr>
            <p:nvPr/>
          </p:nvSpPr>
          <p:spPr bwMode="auto">
            <a:xfrm>
              <a:off x="8770608" y="3207709"/>
              <a:ext cx="46331" cy="102589"/>
            </a:xfrm>
            <a:custGeom>
              <a:avLst/>
              <a:gdLst>
                <a:gd name="T0" fmla="*/ 2 w 10"/>
                <a:gd name="T1" fmla="*/ 0 h 23"/>
                <a:gd name="T2" fmla="*/ 1 w 10"/>
                <a:gd name="T3" fmla="*/ 8 h 23"/>
                <a:gd name="T4" fmla="*/ 4 w 10"/>
                <a:gd name="T5" fmla="*/ 23 h 23"/>
                <a:gd name="T6" fmla="*/ 7 w 10"/>
                <a:gd name="T7" fmla="*/ 22 h 23"/>
                <a:gd name="T8" fmla="*/ 2 w 10"/>
                <a:gd name="T9" fmla="*/ 0 h 23"/>
              </a:gdLst>
              <a:ahLst/>
              <a:cxnLst>
                <a:cxn ang="0">
                  <a:pos x="T0" y="T1"/>
                </a:cxn>
                <a:cxn ang="0">
                  <a:pos x="T2" y="T3"/>
                </a:cxn>
                <a:cxn ang="0">
                  <a:pos x="T4" y="T5"/>
                </a:cxn>
                <a:cxn ang="0">
                  <a:pos x="T6" y="T7"/>
                </a:cxn>
                <a:cxn ang="0">
                  <a:pos x="T8" y="T9"/>
                </a:cxn>
              </a:cxnLst>
              <a:rect l="0" t="0" r="r" b="b"/>
              <a:pathLst>
                <a:path w="10" h="23">
                  <a:moveTo>
                    <a:pt x="2" y="0"/>
                  </a:moveTo>
                  <a:cubicBezTo>
                    <a:pt x="1" y="8"/>
                    <a:pt x="1" y="8"/>
                    <a:pt x="1" y="8"/>
                  </a:cubicBezTo>
                  <a:cubicBezTo>
                    <a:pt x="2" y="12"/>
                    <a:pt x="0" y="23"/>
                    <a:pt x="4" y="23"/>
                  </a:cubicBezTo>
                  <a:cubicBezTo>
                    <a:pt x="5" y="23"/>
                    <a:pt x="6" y="23"/>
                    <a:pt x="7" y="22"/>
                  </a:cubicBezTo>
                  <a:cubicBezTo>
                    <a:pt x="10" y="15"/>
                    <a:pt x="6" y="6"/>
                    <a:pt x="2"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4" name="Freeform 53"/>
            <p:cNvSpPr>
              <a:spLocks/>
            </p:cNvSpPr>
            <p:nvPr/>
          </p:nvSpPr>
          <p:spPr bwMode="auto">
            <a:xfrm>
              <a:off x="8711041" y="2744399"/>
              <a:ext cx="82733" cy="99281"/>
            </a:xfrm>
            <a:custGeom>
              <a:avLst/>
              <a:gdLst>
                <a:gd name="T0" fmla="*/ 10 w 18"/>
                <a:gd name="T1" fmla="*/ 0 h 22"/>
                <a:gd name="T2" fmla="*/ 12 w 18"/>
                <a:gd name="T3" fmla="*/ 8 h 22"/>
                <a:gd name="T4" fmla="*/ 7 w 18"/>
                <a:gd name="T5" fmla="*/ 5 h 22"/>
                <a:gd name="T6" fmla="*/ 1 w 18"/>
                <a:gd name="T7" fmla="*/ 2 h 22"/>
                <a:gd name="T8" fmla="*/ 1 w 18"/>
                <a:gd name="T9" fmla="*/ 8 h 22"/>
                <a:gd name="T10" fmla="*/ 9 w 18"/>
                <a:gd name="T11" fmla="*/ 22 h 22"/>
                <a:gd name="T12" fmla="*/ 18 w 18"/>
                <a:gd name="T13" fmla="*/ 12 h 22"/>
                <a:gd name="T14" fmla="*/ 10 w 18"/>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2">
                  <a:moveTo>
                    <a:pt x="10" y="0"/>
                  </a:moveTo>
                  <a:cubicBezTo>
                    <a:pt x="13" y="6"/>
                    <a:pt x="13" y="8"/>
                    <a:pt x="12" y="8"/>
                  </a:cubicBezTo>
                  <a:cubicBezTo>
                    <a:pt x="11" y="8"/>
                    <a:pt x="9" y="7"/>
                    <a:pt x="7" y="5"/>
                  </a:cubicBezTo>
                  <a:cubicBezTo>
                    <a:pt x="5" y="3"/>
                    <a:pt x="3" y="2"/>
                    <a:pt x="1" y="2"/>
                  </a:cubicBezTo>
                  <a:cubicBezTo>
                    <a:pt x="0" y="2"/>
                    <a:pt x="0" y="3"/>
                    <a:pt x="1" y="8"/>
                  </a:cubicBezTo>
                  <a:cubicBezTo>
                    <a:pt x="9" y="22"/>
                    <a:pt x="9" y="22"/>
                    <a:pt x="9" y="22"/>
                  </a:cubicBezTo>
                  <a:cubicBezTo>
                    <a:pt x="18" y="12"/>
                    <a:pt x="18" y="12"/>
                    <a:pt x="18" y="12"/>
                  </a:cubicBezTo>
                  <a:cubicBezTo>
                    <a:pt x="15" y="8"/>
                    <a:pt x="13" y="4"/>
                    <a:pt x="1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5" name="Freeform 90"/>
            <p:cNvSpPr>
              <a:spLocks/>
            </p:cNvSpPr>
            <p:nvPr/>
          </p:nvSpPr>
          <p:spPr bwMode="auto">
            <a:xfrm>
              <a:off x="8608449" y="2731163"/>
              <a:ext cx="52949" cy="76115"/>
            </a:xfrm>
            <a:custGeom>
              <a:avLst/>
              <a:gdLst>
                <a:gd name="T0" fmla="*/ 5 w 12"/>
                <a:gd name="T1" fmla="*/ 0 h 17"/>
                <a:gd name="T2" fmla="*/ 7 w 12"/>
                <a:gd name="T3" fmla="*/ 16 h 17"/>
                <a:gd name="T4" fmla="*/ 9 w 12"/>
                <a:gd name="T5" fmla="*/ 17 h 17"/>
                <a:gd name="T6" fmla="*/ 5 w 12"/>
                <a:gd name="T7" fmla="*/ 0 h 17"/>
              </a:gdLst>
              <a:ahLst/>
              <a:cxnLst>
                <a:cxn ang="0">
                  <a:pos x="T0" y="T1"/>
                </a:cxn>
                <a:cxn ang="0">
                  <a:pos x="T2" y="T3"/>
                </a:cxn>
                <a:cxn ang="0">
                  <a:pos x="T4" y="T5"/>
                </a:cxn>
                <a:cxn ang="0">
                  <a:pos x="T6" y="T7"/>
                </a:cxn>
              </a:cxnLst>
              <a:rect l="0" t="0" r="r" b="b"/>
              <a:pathLst>
                <a:path w="12" h="17">
                  <a:moveTo>
                    <a:pt x="5" y="0"/>
                  </a:moveTo>
                  <a:cubicBezTo>
                    <a:pt x="6" y="7"/>
                    <a:pt x="0" y="9"/>
                    <a:pt x="7" y="16"/>
                  </a:cubicBezTo>
                  <a:cubicBezTo>
                    <a:pt x="8" y="17"/>
                    <a:pt x="8" y="17"/>
                    <a:pt x="9" y="17"/>
                  </a:cubicBezTo>
                  <a:cubicBezTo>
                    <a:pt x="12" y="17"/>
                    <a:pt x="10" y="2"/>
                    <a:pt x="5"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6" name="Freeform 91"/>
            <p:cNvSpPr>
              <a:spLocks/>
            </p:cNvSpPr>
            <p:nvPr/>
          </p:nvSpPr>
          <p:spPr bwMode="auto">
            <a:xfrm>
              <a:off x="8141833" y="2668284"/>
              <a:ext cx="125756" cy="115828"/>
            </a:xfrm>
            <a:custGeom>
              <a:avLst/>
              <a:gdLst>
                <a:gd name="T0" fmla="*/ 1 w 28"/>
                <a:gd name="T1" fmla="*/ 0 h 26"/>
                <a:gd name="T2" fmla="*/ 0 w 28"/>
                <a:gd name="T3" fmla="*/ 0 h 26"/>
                <a:gd name="T4" fmla="*/ 28 w 28"/>
                <a:gd name="T5" fmla="*/ 26 h 26"/>
                <a:gd name="T6" fmla="*/ 1 w 28"/>
                <a:gd name="T7" fmla="*/ 0 h 26"/>
              </a:gdLst>
              <a:ahLst/>
              <a:cxnLst>
                <a:cxn ang="0">
                  <a:pos x="T0" y="T1"/>
                </a:cxn>
                <a:cxn ang="0">
                  <a:pos x="T2" y="T3"/>
                </a:cxn>
                <a:cxn ang="0">
                  <a:pos x="T4" y="T5"/>
                </a:cxn>
                <a:cxn ang="0">
                  <a:pos x="T6" y="T7"/>
                </a:cxn>
              </a:cxnLst>
              <a:rect l="0" t="0" r="r" b="b"/>
              <a:pathLst>
                <a:path w="28" h="26">
                  <a:moveTo>
                    <a:pt x="1" y="0"/>
                  </a:moveTo>
                  <a:cubicBezTo>
                    <a:pt x="1" y="0"/>
                    <a:pt x="0" y="0"/>
                    <a:pt x="0" y="0"/>
                  </a:cubicBezTo>
                  <a:cubicBezTo>
                    <a:pt x="9" y="14"/>
                    <a:pt x="17" y="15"/>
                    <a:pt x="28" y="26"/>
                  </a:cubicBezTo>
                  <a:cubicBezTo>
                    <a:pt x="17" y="15"/>
                    <a:pt x="13" y="0"/>
                    <a:pt x="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7" name="Freeform 92"/>
            <p:cNvSpPr>
              <a:spLocks/>
            </p:cNvSpPr>
            <p:nvPr/>
          </p:nvSpPr>
          <p:spPr bwMode="auto">
            <a:xfrm>
              <a:off x="8131905" y="5712886"/>
              <a:ext cx="79425" cy="76115"/>
            </a:xfrm>
            <a:custGeom>
              <a:avLst/>
              <a:gdLst>
                <a:gd name="T0" fmla="*/ 18 w 18"/>
                <a:gd name="T1" fmla="*/ 0 h 17"/>
                <a:gd name="T2" fmla="*/ 0 w 18"/>
                <a:gd name="T3" fmla="*/ 17 h 17"/>
                <a:gd name="T4" fmla="*/ 6 w 18"/>
                <a:gd name="T5" fmla="*/ 17 h 17"/>
                <a:gd name="T6" fmla="*/ 18 w 18"/>
                <a:gd name="T7" fmla="*/ 0 h 17"/>
              </a:gdLst>
              <a:ahLst/>
              <a:cxnLst>
                <a:cxn ang="0">
                  <a:pos x="T0" y="T1"/>
                </a:cxn>
                <a:cxn ang="0">
                  <a:pos x="T2" y="T3"/>
                </a:cxn>
                <a:cxn ang="0">
                  <a:pos x="T4" y="T5"/>
                </a:cxn>
                <a:cxn ang="0">
                  <a:pos x="T6" y="T7"/>
                </a:cxn>
              </a:cxnLst>
              <a:rect l="0" t="0" r="r" b="b"/>
              <a:pathLst>
                <a:path w="18" h="17">
                  <a:moveTo>
                    <a:pt x="18" y="0"/>
                  </a:moveTo>
                  <a:cubicBezTo>
                    <a:pt x="10" y="3"/>
                    <a:pt x="3" y="11"/>
                    <a:pt x="0" y="17"/>
                  </a:cubicBezTo>
                  <a:cubicBezTo>
                    <a:pt x="6" y="17"/>
                    <a:pt x="6" y="17"/>
                    <a:pt x="6" y="17"/>
                  </a:cubicBezTo>
                  <a:cubicBezTo>
                    <a:pt x="10" y="12"/>
                    <a:pt x="15" y="6"/>
                    <a:pt x="18"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8" name="Freeform 93"/>
            <p:cNvSpPr>
              <a:spLocks/>
            </p:cNvSpPr>
            <p:nvPr/>
          </p:nvSpPr>
          <p:spPr bwMode="auto">
            <a:xfrm>
              <a:off x="8284135" y="5292598"/>
              <a:ext cx="337553" cy="383885"/>
            </a:xfrm>
            <a:custGeom>
              <a:avLst/>
              <a:gdLst>
                <a:gd name="T0" fmla="*/ 71 w 75"/>
                <a:gd name="T1" fmla="*/ 0 h 85"/>
                <a:gd name="T2" fmla="*/ 49 w 75"/>
                <a:gd name="T3" fmla="*/ 16 h 85"/>
                <a:gd name="T4" fmla="*/ 6 w 75"/>
                <a:gd name="T5" fmla="*/ 71 h 85"/>
                <a:gd name="T6" fmla="*/ 0 w 75"/>
                <a:gd name="T7" fmla="*/ 85 h 85"/>
                <a:gd name="T8" fmla="*/ 75 w 75"/>
                <a:gd name="T9" fmla="*/ 6 h 85"/>
                <a:gd name="T10" fmla="*/ 71 w 75"/>
                <a:gd name="T11" fmla="*/ 0 h 85"/>
              </a:gdLst>
              <a:ahLst/>
              <a:cxnLst>
                <a:cxn ang="0">
                  <a:pos x="T0" y="T1"/>
                </a:cxn>
                <a:cxn ang="0">
                  <a:pos x="T2" y="T3"/>
                </a:cxn>
                <a:cxn ang="0">
                  <a:pos x="T4" y="T5"/>
                </a:cxn>
                <a:cxn ang="0">
                  <a:pos x="T6" y="T7"/>
                </a:cxn>
                <a:cxn ang="0">
                  <a:pos x="T8" y="T9"/>
                </a:cxn>
                <a:cxn ang="0">
                  <a:pos x="T10" y="T11"/>
                </a:cxn>
              </a:cxnLst>
              <a:rect l="0" t="0" r="r" b="b"/>
              <a:pathLst>
                <a:path w="75" h="85">
                  <a:moveTo>
                    <a:pt x="71" y="0"/>
                  </a:moveTo>
                  <a:cubicBezTo>
                    <a:pt x="67" y="0"/>
                    <a:pt x="61" y="10"/>
                    <a:pt x="49" y="16"/>
                  </a:cubicBezTo>
                  <a:cubicBezTo>
                    <a:pt x="33" y="32"/>
                    <a:pt x="23" y="55"/>
                    <a:pt x="6" y="71"/>
                  </a:cubicBezTo>
                  <a:cubicBezTo>
                    <a:pt x="0" y="85"/>
                    <a:pt x="0" y="85"/>
                    <a:pt x="0" y="85"/>
                  </a:cubicBezTo>
                  <a:cubicBezTo>
                    <a:pt x="24" y="70"/>
                    <a:pt x="61" y="37"/>
                    <a:pt x="75" y="6"/>
                  </a:cubicBezTo>
                  <a:cubicBezTo>
                    <a:pt x="74" y="2"/>
                    <a:pt x="73" y="0"/>
                    <a:pt x="7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9" name="Freeform 1134"/>
            <p:cNvSpPr>
              <a:spLocks/>
            </p:cNvSpPr>
            <p:nvPr/>
          </p:nvSpPr>
          <p:spPr bwMode="auto">
            <a:xfrm>
              <a:off x="8618377" y="3548572"/>
              <a:ext cx="125756" cy="1045755"/>
            </a:xfrm>
            <a:custGeom>
              <a:avLst/>
              <a:gdLst>
                <a:gd name="T0" fmla="*/ 13 w 28"/>
                <a:gd name="T1" fmla="*/ 8 h 232"/>
                <a:gd name="T2" fmla="*/ 8 w 28"/>
                <a:gd name="T3" fmla="*/ 226 h 232"/>
                <a:gd name="T4" fmla="*/ 21 w 28"/>
                <a:gd name="T5" fmla="*/ 223 h 232"/>
                <a:gd name="T6" fmla="*/ 27 w 28"/>
                <a:gd name="T7" fmla="*/ 7 h 232"/>
                <a:gd name="T8" fmla="*/ 13 w 28"/>
                <a:gd name="T9" fmla="*/ 8 h 232"/>
              </a:gdLst>
              <a:ahLst/>
              <a:cxnLst>
                <a:cxn ang="0">
                  <a:pos x="T0" y="T1"/>
                </a:cxn>
                <a:cxn ang="0">
                  <a:pos x="T2" y="T3"/>
                </a:cxn>
                <a:cxn ang="0">
                  <a:pos x="T4" y="T5"/>
                </a:cxn>
                <a:cxn ang="0">
                  <a:pos x="T6" y="T7"/>
                </a:cxn>
                <a:cxn ang="0">
                  <a:pos x="T8" y="T9"/>
                </a:cxn>
              </a:cxnLst>
              <a:rect l="0" t="0" r="r" b="b"/>
              <a:pathLst>
                <a:path w="28" h="232">
                  <a:moveTo>
                    <a:pt x="13" y="8"/>
                  </a:moveTo>
                  <a:cubicBezTo>
                    <a:pt x="0" y="81"/>
                    <a:pt x="1" y="153"/>
                    <a:pt x="8" y="226"/>
                  </a:cubicBezTo>
                  <a:cubicBezTo>
                    <a:pt x="8" y="232"/>
                    <a:pt x="22" y="229"/>
                    <a:pt x="21" y="223"/>
                  </a:cubicBezTo>
                  <a:cubicBezTo>
                    <a:pt x="15" y="150"/>
                    <a:pt x="14" y="79"/>
                    <a:pt x="27" y="7"/>
                  </a:cubicBezTo>
                  <a:cubicBezTo>
                    <a:pt x="28" y="0"/>
                    <a:pt x="15" y="2"/>
                    <a:pt x="13"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0" name="Freeform 1135"/>
            <p:cNvSpPr>
              <a:spLocks/>
            </p:cNvSpPr>
            <p:nvPr/>
          </p:nvSpPr>
          <p:spPr bwMode="auto">
            <a:xfrm>
              <a:off x="8730897" y="4557924"/>
              <a:ext cx="642013" cy="1691078"/>
            </a:xfrm>
            <a:custGeom>
              <a:avLst/>
              <a:gdLst>
                <a:gd name="T0" fmla="*/ 3 w 143"/>
                <a:gd name="T1" fmla="*/ 10 h 375"/>
                <a:gd name="T2" fmla="*/ 34 w 143"/>
                <a:gd name="T3" fmla="*/ 317 h 375"/>
                <a:gd name="T4" fmla="*/ 49 w 143"/>
                <a:gd name="T5" fmla="*/ 362 h 375"/>
                <a:gd name="T6" fmla="*/ 129 w 143"/>
                <a:gd name="T7" fmla="*/ 373 h 375"/>
                <a:gd name="T8" fmla="*/ 134 w 143"/>
                <a:gd name="T9" fmla="*/ 363 h 375"/>
                <a:gd name="T10" fmla="*/ 56 w 143"/>
                <a:gd name="T11" fmla="*/ 352 h 375"/>
                <a:gd name="T12" fmla="*/ 48 w 143"/>
                <a:gd name="T13" fmla="*/ 294 h 375"/>
                <a:gd name="T14" fmla="*/ 16 w 143"/>
                <a:gd name="T15" fmla="*/ 7 h 375"/>
                <a:gd name="T16" fmla="*/ 3 w 143"/>
                <a:gd name="T17" fmla="*/ 1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375">
                  <a:moveTo>
                    <a:pt x="3" y="10"/>
                  </a:moveTo>
                  <a:cubicBezTo>
                    <a:pt x="43" y="108"/>
                    <a:pt x="35" y="214"/>
                    <a:pt x="34" y="317"/>
                  </a:cubicBezTo>
                  <a:cubicBezTo>
                    <a:pt x="33" y="333"/>
                    <a:pt x="33" y="353"/>
                    <a:pt x="49" y="362"/>
                  </a:cubicBezTo>
                  <a:cubicBezTo>
                    <a:pt x="71" y="375"/>
                    <a:pt x="105" y="371"/>
                    <a:pt x="129" y="373"/>
                  </a:cubicBezTo>
                  <a:cubicBezTo>
                    <a:pt x="136" y="373"/>
                    <a:pt x="143" y="363"/>
                    <a:pt x="134" y="363"/>
                  </a:cubicBezTo>
                  <a:cubicBezTo>
                    <a:pt x="112" y="361"/>
                    <a:pt x="76" y="365"/>
                    <a:pt x="56" y="352"/>
                  </a:cubicBezTo>
                  <a:cubicBezTo>
                    <a:pt x="41" y="343"/>
                    <a:pt x="47" y="309"/>
                    <a:pt x="48" y="294"/>
                  </a:cubicBezTo>
                  <a:cubicBezTo>
                    <a:pt x="51" y="198"/>
                    <a:pt x="53" y="98"/>
                    <a:pt x="16" y="7"/>
                  </a:cubicBezTo>
                  <a:cubicBezTo>
                    <a:pt x="14" y="0"/>
                    <a:pt x="0" y="4"/>
                    <a:pt x="3" y="1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1" name="Freeform 1136"/>
            <p:cNvSpPr>
              <a:spLocks/>
            </p:cNvSpPr>
            <p:nvPr/>
          </p:nvSpPr>
          <p:spPr bwMode="auto">
            <a:xfrm>
              <a:off x="7996221" y="4607563"/>
              <a:ext cx="638705" cy="1677840"/>
            </a:xfrm>
            <a:custGeom>
              <a:avLst/>
              <a:gdLst>
                <a:gd name="T0" fmla="*/ 126 w 142"/>
                <a:gd name="T1" fmla="*/ 6 h 372"/>
                <a:gd name="T2" fmla="*/ 94 w 142"/>
                <a:gd name="T3" fmla="*/ 289 h 372"/>
                <a:gd name="T4" fmla="*/ 88 w 142"/>
                <a:gd name="T5" fmla="*/ 350 h 372"/>
                <a:gd name="T6" fmla="*/ 63 w 142"/>
                <a:gd name="T7" fmla="*/ 357 h 372"/>
                <a:gd name="T8" fmla="*/ 11 w 142"/>
                <a:gd name="T9" fmla="*/ 361 h 372"/>
                <a:gd name="T10" fmla="*/ 10 w 142"/>
                <a:gd name="T11" fmla="*/ 371 h 372"/>
                <a:gd name="T12" fmla="*/ 91 w 142"/>
                <a:gd name="T13" fmla="*/ 360 h 372"/>
                <a:gd name="T14" fmla="*/ 108 w 142"/>
                <a:gd name="T15" fmla="*/ 315 h 372"/>
                <a:gd name="T16" fmla="*/ 138 w 142"/>
                <a:gd name="T17" fmla="*/ 7 h 372"/>
                <a:gd name="T18" fmla="*/ 126 w 142"/>
                <a:gd name="T19" fmla="*/ 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372">
                  <a:moveTo>
                    <a:pt x="126" y="6"/>
                  </a:moveTo>
                  <a:cubicBezTo>
                    <a:pt x="80" y="94"/>
                    <a:pt x="91" y="194"/>
                    <a:pt x="94" y="289"/>
                  </a:cubicBezTo>
                  <a:cubicBezTo>
                    <a:pt x="94" y="304"/>
                    <a:pt x="101" y="338"/>
                    <a:pt x="88" y="350"/>
                  </a:cubicBezTo>
                  <a:cubicBezTo>
                    <a:pt x="81" y="356"/>
                    <a:pt x="70" y="357"/>
                    <a:pt x="63" y="357"/>
                  </a:cubicBezTo>
                  <a:cubicBezTo>
                    <a:pt x="45" y="359"/>
                    <a:pt x="28" y="360"/>
                    <a:pt x="11" y="361"/>
                  </a:cubicBezTo>
                  <a:cubicBezTo>
                    <a:pt x="3" y="361"/>
                    <a:pt x="0" y="371"/>
                    <a:pt x="10" y="371"/>
                  </a:cubicBezTo>
                  <a:cubicBezTo>
                    <a:pt x="35" y="369"/>
                    <a:pt x="67" y="372"/>
                    <a:pt x="91" y="360"/>
                  </a:cubicBezTo>
                  <a:cubicBezTo>
                    <a:pt x="108" y="352"/>
                    <a:pt x="108" y="331"/>
                    <a:pt x="108" y="315"/>
                  </a:cubicBezTo>
                  <a:cubicBezTo>
                    <a:pt x="107" y="212"/>
                    <a:pt x="89" y="103"/>
                    <a:pt x="138" y="7"/>
                  </a:cubicBezTo>
                  <a:cubicBezTo>
                    <a:pt x="142" y="1"/>
                    <a:pt x="128" y="0"/>
                    <a:pt x="126"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2" name="Freeform 1137"/>
            <p:cNvSpPr>
              <a:spLocks/>
            </p:cNvSpPr>
            <p:nvPr/>
          </p:nvSpPr>
          <p:spPr bwMode="auto">
            <a:xfrm>
              <a:off x="8754061" y="3760371"/>
              <a:ext cx="1015970" cy="919999"/>
            </a:xfrm>
            <a:custGeom>
              <a:avLst/>
              <a:gdLst>
                <a:gd name="T0" fmla="*/ 2 w 226"/>
                <a:gd name="T1" fmla="*/ 7 h 204"/>
                <a:gd name="T2" fmla="*/ 71 w 226"/>
                <a:gd name="T3" fmla="*/ 137 h 204"/>
                <a:gd name="T4" fmla="*/ 108 w 226"/>
                <a:gd name="T5" fmla="*/ 156 h 204"/>
                <a:gd name="T6" fmla="*/ 154 w 226"/>
                <a:gd name="T7" fmla="*/ 183 h 204"/>
                <a:gd name="T8" fmla="*/ 218 w 226"/>
                <a:gd name="T9" fmla="*/ 197 h 204"/>
                <a:gd name="T10" fmla="*/ 217 w 226"/>
                <a:gd name="T11" fmla="*/ 192 h 204"/>
                <a:gd name="T12" fmla="*/ 131 w 226"/>
                <a:gd name="T13" fmla="*/ 157 h 204"/>
                <a:gd name="T14" fmla="*/ 70 w 226"/>
                <a:gd name="T15" fmla="*/ 117 h 204"/>
                <a:gd name="T16" fmla="*/ 15 w 226"/>
                <a:gd name="T17" fmla="*/ 3 h 204"/>
                <a:gd name="T18" fmla="*/ 2 w 226"/>
                <a:gd name="T19" fmla="*/ 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 h="204">
                  <a:moveTo>
                    <a:pt x="2" y="7"/>
                  </a:moveTo>
                  <a:cubicBezTo>
                    <a:pt x="32" y="45"/>
                    <a:pt x="33" y="104"/>
                    <a:pt x="71" y="137"/>
                  </a:cubicBezTo>
                  <a:cubicBezTo>
                    <a:pt x="81" y="146"/>
                    <a:pt x="96" y="149"/>
                    <a:pt x="108" y="156"/>
                  </a:cubicBezTo>
                  <a:cubicBezTo>
                    <a:pt x="123" y="165"/>
                    <a:pt x="138" y="175"/>
                    <a:pt x="154" y="183"/>
                  </a:cubicBezTo>
                  <a:cubicBezTo>
                    <a:pt x="173" y="195"/>
                    <a:pt x="195" y="204"/>
                    <a:pt x="218" y="197"/>
                  </a:cubicBezTo>
                  <a:cubicBezTo>
                    <a:pt x="226" y="195"/>
                    <a:pt x="225" y="190"/>
                    <a:pt x="217" y="192"/>
                  </a:cubicBezTo>
                  <a:cubicBezTo>
                    <a:pt x="188" y="201"/>
                    <a:pt x="154" y="171"/>
                    <a:pt x="131" y="157"/>
                  </a:cubicBezTo>
                  <a:cubicBezTo>
                    <a:pt x="110" y="144"/>
                    <a:pt x="85" y="138"/>
                    <a:pt x="70" y="117"/>
                  </a:cubicBezTo>
                  <a:cubicBezTo>
                    <a:pt x="47" y="82"/>
                    <a:pt x="41" y="36"/>
                    <a:pt x="15" y="3"/>
                  </a:cubicBezTo>
                  <a:cubicBezTo>
                    <a:pt x="13" y="0"/>
                    <a:pt x="0" y="4"/>
                    <a:pt x="2"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3" name="Freeform 1138"/>
            <p:cNvSpPr>
              <a:spLocks/>
            </p:cNvSpPr>
            <p:nvPr/>
          </p:nvSpPr>
          <p:spPr bwMode="auto">
            <a:xfrm>
              <a:off x="7996221" y="2559076"/>
              <a:ext cx="1608343" cy="1135106"/>
            </a:xfrm>
            <a:custGeom>
              <a:avLst/>
              <a:gdLst>
                <a:gd name="T0" fmla="*/ 100 w 357"/>
                <a:gd name="T1" fmla="*/ 196 h 252"/>
                <a:gd name="T2" fmla="*/ 209 w 357"/>
                <a:gd name="T3" fmla="*/ 39 h 252"/>
                <a:gd name="T4" fmla="*/ 100 w 357"/>
                <a:gd name="T5" fmla="*/ 199 h 252"/>
              </a:gdLst>
              <a:ahLst/>
              <a:cxnLst>
                <a:cxn ang="0">
                  <a:pos x="T0" y="T1"/>
                </a:cxn>
                <a:cxn ang="0">
                  <a:pos x="T2" y="T3"/>
                </a:cxn>
                <a:cxn ang="0">
                  <a:pos x="T4" y="T5"/>
                </a:cxn>
              </a:cxnLst>
              <a:rect l="0" t="0" r="r" b="b"/>
              <a:pathLst>
                <a:path w="357" h="252">
                  <a:moveTo>
                    <a:pt x="100" y="196"/>
                  </a:moveTo>
                  <a:cubicBezTo>
                    <a:pt x="218" y="252"/>
                    <a:pt x="357" y="106"/>
                    <a:pt x="209" y="39"/>
                  </a:cubicBezTo>
                  <a:cubicBezTo>
                    <a:pt x="118" y="0"/>
                    <a:pt x="0" y="138"/>
                    <a:pt x="100" y="19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4" name="Freeform 1139"/>
            <p:cNvSpPr>
              <a:spLocks/>
            </p:cNvSpPr>
            <p:nvPr/>
          </p:nvSpPr>
          <p:spPr bwMode="auto">
            <a:xfrm>
              <a:off x="8168307" y="2631883"/>
              <a:ext cx="1105322" cy="926617"/>
            </a:xfrm>
            <a:custGeom>
              <a:avLst/>
              <a:gdLst>
                <a:gd name="T0" fmla="*/ 54 w 246"/>
                <a:gd name="T1" fmla="*/ 183 h 206"/>
                <a:gd name="T2" fmla="*/ 211 w 246"/>
                <a:gd name="T3" fmla="*/ 161 h 206"/>
                <a:gd name="T4" fmla="*/ 244 w 246"/>
                <a:gd name="T5" fmla="*/ 100 h 206"/>
                <a:gd name="T6" fmla="*/ 200 w 246"/>
                <a:gd name="T7" fmla="*/ 31 h 206"/>
                <a:gd name="T8" fmla="*/ 52 w 246"/>
                <a:gd name="T9" fmla="*/ 49 h 206"/>
                <a:gd name="T10" fmla="*/ 54 w 246"/>
                <a:gd name="T11" fmla="*/ 186 h 206"/>
                <a:gd name="T12" fmla="*/ 70 w 246"/>
                <a:gd name="T13" fmla="*/ 180 h 206"/>
                <a:gd name="T14" fmla="*/ 51 w 246"/>
                <a:gd name="T15" fmla="*/ 67 h 206"/>
                <a:gd name="T16" fmla="*/ 106 w 246"/>
                <a:gd name="T17" fmla="*/ 25 h 206"/>
                <a:gd name="T18" fmla="*/ 188 w 246"/>
                <a:gd name="T19" fmla="*/ 40 h 206"/>
                <a:gd name="T20" fmla="*/ 208 w 246"/>
                <a:gd name="T21" fmla="*/ 148 h 206"/>
                <a:gd name="T22" fmla="*/ 69 w 246"/>
                <a:gd name="T23" fmla="*/ 176 h 206"/>
                <a:gd name="T24" fmla="*/ 54 w 246"/>
                <a:gd name="T25" fmla="*/ 18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06">
                  <a:moveTo>
                    <a:pt x="54" y="183"/>
                  </a:moveTo>
                  <a:cubicBezTo>
                    <a:pt x="105" y="206"/>
                    <a:pt x="169" y="198"/>
                    <a:pt x="211" y="161"/>
                  </a:cubicBezTo>
                  <a:cubicBezTo>
                    <a:pt x="229" y="145"/>
                    <a:pt x="242" y="125"/>
                    <a:pt x="244" y="100"/>
                  </a:cubicBezTo>
                  <a:cubicBezTo>
                    <a:pt x="246" y="70"/>
                    <a:pt x="223" y="46"/>
                    <a:pt x="200" y="31"/>
                  </a:cubicBezTo>
                  <a:cubicBezTo>
                    <a:pt x="151" y="0"/>
                    <a:pt x="94" y="12"/>
                    <a:pt x="52" y="49"/>
                  </a:cubicBezTo>
                  <a:cubicBezTo>
                    <a:pt x="8" y="88"/>
                    <a:pt x="0" y="152"/>
                    <a:pt x="54" y="186"/>
                  </a:cubicBezTo>
                  <a:cubicBezTo>
                    <a:pt x="58" y="189"/>
                    <a:pt x="73" y="182"/>
                    <a:pt x="70" y="180"/>
                  </a:cubicBezTo>
                  <a:cubicBezTo>
                    <a:pt x="27" y="153"/>
                    <a:pt x="23" y="106"/>
                    <a:pt x="51" y="67"/>
                  </a:cubicBezTo>
                  <a:cubicBezTo>
                    <a:pt x="65" y="48"/>
                    <a:pt x="84" y="33"/>
                    <a:pt x="106" y="25"/>
                  </a:cubicBezTo>
                  <a:cubicBezTo>
                    <a:pt x="135" y="14"/>
                    <a:pt x="163" y="24"/>
                    <a:pt x="188" y="40"/>
                  </a:cubicBezTo>
                  <a:cubicBezTo>
                    <a:pt x="227" y="66"/>
                    <a:pt x="238" y="111"/>
                    <a:pt x="208" y="148"/>
                  </a:cubicBezTo>
                  <a:cubicBezTo>
                    <a:pt x="175" y="190"/>
                    <a:pt x="116" y="197"/>
                    <a:pt x="69" y="176"/>
                  </a:cubicBezTo>
                  <a:cubicBezTo>
                    <a:pt x="64" y="174"/>
                    <a:pt x="49" y="181"/>
                    <a:pt x="54" y="18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5" name="Freeform 1140"/>
            <p:cNvSpPr>
              <a:spLocks/>
            </p:cNvSpPr>
            <p:nvPr/>
          </p:nvSpPr>
          <p:spPr bwMode="auto">
            <a:xfrm>
              <a:off x="8562119" y="3234184"/>
              <a:ext cx="423596" cy="158848"/>
            </a:xfrm>
            <a:custGeom>
              <a:avLst/>
              <a:gdLst>
                <a:gd name="T0" fmla="*/ 4 w 94"/>
                <a:gd name="T1" fmla="*/ 15 h 35"/>
                <a:gd name="T2" fmla="*/ 90 w 94"/>
                <a:gd name="T3" fmla="*/ 6 h 35"/>
                <a:gd name="T4" fmla="*/ 83 w 94"/>
                <a:gd name="T5" fmla="*/ 3 h 35"/>
                <a:gd name="T6" fmla="*/ 11 w 94"/>
                <a:gd name="T7" fmla="*/ 10 h 35"/>
                <a:gd name="T8" fmla="*/ 4 w 94"/>
                <a:gd name="T9" fmla="*/ 15 h 35"/>
              </a:gdLst>
              <a:ahLst/>
              <a:cxnLst>
                <a:cxn ang="0">
                  <a:pos x="T0" y="T1"/>
                </a:cxn>
                <a:cxn ang="0">
                  <a:pos x="T2" y="T3"/>
                </a:cxn>
                <a:cxn ang="0">
                  <a:pos x="T4" y="T5"/>
                </a:cxn>
                <a:cxn ang="0">
                  <a:pos x="T6" y="T7"/>
                </a:cxn>
                <a:cxn ang="0">
                  <a:pos x="T8" y="T9"/>
                </a:cxn>
              </a:cxnLst>
              <a:rect l="0" t="0" r="r" b="b"/>
              <a:pathLst>
                <a:path w="94" h="35">
                  <a:moveTo>
                    <a:pt x="4" y="15"/>
                  </a:moveTo>
                  <a:cubicBezTo>
                    <a:pt x="34" y="32"/>
                    <a:pt x="68" y="35"/>
                    <a:pt x="90" y="6"/>
                  </a:cubicBezTo>
                  <a:cubicBezTo>
                    <a:pt x="94" y="1"/>
                    <a:pt x="85" y="0"/>
                    <a:pt x="83" y="3"/>
                  </a:cubicBezTo>
                  <a:cubicBezTo>
                    <a:pt x="64" y="29"/>
                    <a:pt x="36" y="24"/>
                    <a:pt x="11" y="10"/>
                  </a:cubicBezTo>
                  <a:cubicBezTo>
                    <a:pt x="8" y="8"/>
                    <a:pt x="0" y="13"/>
                    <a:pt x="4" y="1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6" name="Freeform 1141"/>
            <p:cNvSpPr>
              <a:spLocks noEditPoints="1"/>
            </p:cNvSpPr>
            <p:nvPr/>
          </p:nvSpPr>
          <p:spPr bwMode="auto">
            <a:xfrm>
              <a:off x="8317227" y="2853608"/>
              <a:ext cx="913381" cy="317698"/>
            </a:xfrm>
            <a:custGeom>
              <a:avLst/>
              <a:gdLst>
                <a:gd name="T0" fmla="*/ 2 w 203"/>
                <a:gd name="T1" fmla="*/ 20 h 71"/>
                <a:gd name="T2" fmla="*/ 8 w 203"/>
                <a:gd name="T3" fmla="*/ 25 h 71"/>
                <a:gd name="T4" fmla="*/ 11 w 203"/>
                <a:gd name="T5" fmla="*/ 38 h 71"/>
                <a:gd name="T6" fmla="*/ 19 w 203"/>
                <a:gd name="T7" fmla="*/ 61 h 71"/>
                <a:gd name="T8" fmla="*/ 32 w 203"/>
                <a:gd name="T9" fmla="*/ 69 h 71"/>
                <a:gd name="T10" fmla="*/ 78 w 203"/>
                <a:gd name="T11" fmla="*/ 62 h 71"/>
                <a:gd name="T12" fmla="*/ 85 w 203"/>
                <a:gd name="T13" fmla="*/ 51 h 71"/>
                <a:gd name="T14" fmla="*/ 94 w 203"/>
                <a:gd name="T15" fmla="*/ 33 h 71"/>
                <a:gd name="T16" fmla="*/ 95 w 203"/>
                <a:gd name="T17" fmla="*/ 26 h 71"/>
                <a:gd name="T18" fmla="*/ 108 w 203"/>
                <a:gd name="T19" fmla="*/ 26 h 71"/>
                <a:gd name="T20" fmla="*/ 108 w 203"/>
                <a:gd name="T21" fmla="*/ 27 h 71"/>
                <a:gd name="T22" fmla="*/ 111 w 203"/>
                <a:gd name="T23" fmla="*/ 39 h 71"/>
                <a:gd name="T24" fmla="*/ 122 w 203"/>
                <a:gd name="T25" fmla="*/ 57 h 71"/>
                <a:gd name="T26" fmla="*/ 153 w 203"/>
                <a:gd name="T27" fmla="*/ 70 h 71"/>
                <a:gd name="T28" fmla="*/ 179 w 203"/>
                <a:gd name="T29" fmla="*/ 65 h 71"/>
                <a:gd name="T30" fmla="*/ 187 w 203"/>
                <a:gd name="T31" fmla="*/ 57 h 71"/>
                <a:gd name="T32" fmla="*/ 195 w 203"/>
                <a:gd name="T33" fmla="*/ 27 h 71"/>
                <a:gd name="T34" fmla="*/ 196 w 203"/>
                <a:gd name="T35" fmla="*/ 22 h 71"/>
                <a:gd name="T36" fmla="*/ 202 w 203"/>
                <a:gd name="T37" fmla="*/ 13 h 71"/>
                <a:gd name="T38" fmla="*/ 187 w 203"/>
                <a:gd name="T39" fmla="*/ 5 h 71"/>
                <a:gd name="T40" fmla="*/ 184 w 203"/>
                <a:gd name="T41" fmla="*/ 5 h 71"/>
                <a:gd name="T42" fmla="*/ 153 w 203"/>
                <a:gd name="T43" fmla="*/ 0 h 71"/>
                <a:gd name="T44" fmla="*/ 129 w 203"/>
                <a:gd name="T45" fmla="*/ 3 h 71"/>
                <a:gd name="T46" fmla="*/ 114 w 203"/>
                <a:gd name="T47" fmla="*/ 10 h 71"/>
                <a:gd name="T48" fmla="*/ 112 w 203"/>
                <a:gd name="T49" fmla="*/ 10 h 71"/>
                <a:gd name="T50" fmla="*/ 89 w 203"/>
                <a:gd name="T51" fmla="*/ 10 h 71"/>
                <a:gd name="T52" fmla="*/ 82 w 203"/>
                <a:gd name="T53" fmla="*/ 6 h 71"/>
                <a:gd name="T54" fmla="*/ 53 w 203"/>
                <a:gd name="T55" fmla="*/ 1 h 71"/>
                <a:gd name="T56" fmla="*/ 29 w 203"/>
                <a:gd name="T57" fmla="*/ 4 h 71"/>
                <a:gd name="T58" fmla="*/ 18 w 203"/>
                <a:gd name="T59" fmla="*/ 6 h 71"/>
                <a:gd name="T60" fmla="*/ 4 w 203"/>
                <a:gd name="T61" fmla="*/ 9 h 71"/>
                <a:gd name="T62" fmla="*/ 117 w 203"/>
                <a:gd name="T63" fmla="*/ 27 h 71"/>
                <a:gd name="T64" fmla="*/ 120 w 203"/>
                <a:gd name="T65" fmla="*/ 16 h 71"/>
                <a:gd name="T66" fmla="*/ 136 w 203"/>
                <a:gd name="T67" fmla="*/ 11 h 71"/>
                <a:gd name="T68" fmla="*/ 153 w 203"/>
                <a:gd name="T69" fmla="*/ 9 h 71"/>
                <a:gd name="T70" fmla="*/ 172 w 203"/>
                <a:gd name="T71" fmla="*/ 11 h 71"/>
                <a:gd name="T72" fmla="*/ 180 w 203"/>
                <a:gd name="T73" fmla="*/ 13 h 71"/>
                <a:gd name="T74" fmla="*/ 180 w 203"/>
                <a:gd name="T75" fmla="*/ 13 h 71"/>
                <a:gd name="T76" fmla="*/ 181 w 203"/>
                <a:gd name="T77" fmla="*/ 13 h 71"/>
                <a:gd name="T78" fmla="*/ 186 w 203"/>
                <a:gd name="T79" fmla="*/ 20 h 71"/>
                <a:gd name="T80" fmla="*/ 187 w 203"/>
                <a:gd name="T81" fmla="*/ 23 h 71"/>
                <a:gd name="T82" fmla="*/ 179 w 203"/>
                <a:gd name="T83" fmla="*/ 50 h 71"/>
                <a:gd name="T84" fmla="*/ 177 w 203"/>
                <a:gd name="T85" fmla="*/ 56 h 71"/>
                <a:gd name="T86" fmla="*/ 165 w 203"/>
                <a:gd name="T87" fmla="*/ 60 h 71"/>
                <a:gd name="T88" fmla="*/ 131 w 203"/>
                <a:gd name="T89" fmla="*/ 55 h 71"/>
                <a:gd name="T90" fmla="*/ 121 w 203"/>
                <a:gd name="T91" fmla="*/ 39 h 71"/>
                <a:gd name="T92" fmla="*/ 117 w 203"/>
                <a:gd name="T93" fmla="*/ 30 h 71"/>
                <a:gd name="T94" fmla="*/ 16 w 203"/>
                <a:gd name="T95" fmla="*/ 22 h 71"/>
                <a:gd name="T96" fmla="*/ 18 w 203"/>
                <a:gd name="T97" fmla="*/ 18 h 71"/>
                <a:gd name="T98" fmla="*/ 22 w 203"/>
                <a:gd name="T99" fmla="*/ 14 h 71"/>
                <a:gd name="T100" fmla="*/ 23 w 203"/>
                <a:gd name="T101" fmla="*/ 14 h 71"/>
                <a:gd name="T102" fmla="*/ 24 w 203"/>
                <a:gd name="T103" fmla="*/ 14 h 71"/>
                <a:gd name="T104" fmla="*/ 50 w 203"/>
                <a:gd name="T105" fmla="*/ 10 h 71"/>
                <a:gd name="T106" fmla="*/ 53 w 203"/>
                <a:gd name="T107" fmla="*/ 10 h 71"/>
                <a:gd name="T108" fmla="*/ 79 w 203"/>
                <a:gd name="T109" fmla="*/ 14 h 71"/>
                <a:gd name="T110" fmla="*/ 85 w 203"/>
                <a:gd name="T111" fmla="*/ 21 h 71"/>
                <a:gd name="T112" fmla="*/ 86 w 203"/>
                <a:gd name="T113" fmla="*/ 30 h 71"/>
                <a:gd name="T114" fmla="*/ 82 w 203"/>
                <a:gd name="T115" fmla="*/ 39 h 71"/>
                <a:gd name="T116" fmla="*/ 72 w 203"/>
                <a:gd name="T117" fmla="*/ 55 h 71"/>
                <a:gd name="T118" fmla="*/ 38 w 203"/>
                <a:gd name="T119" fmla="*/ 61 h 71"/>
                <a:gd name="T120" fmla="*/ 26 w 203"/>
                <a:gd name="T121" fmla="*/ 57 h 71"/>
                <a:gd name="T122" fmla="*/ 24 w 203"/>
                <a:gd name="T123" fmla="*/ 51 h 71"/>
                <a:gd name="T124" fmla="*/ 16 w 203"/>
                <a:gd name="T125" fmla="*/ 2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3" h="71">
                  <a:moveTo>
                    <a:pt x="1" y="14"/>
                  </a:moveTo>
                  <a:cubicBezTo>
                    <a:pt x="2" y="20"/>
                    <a:pt x="2" y="20"/>
                    <a:pt x="2" y="20"/>
                  </a:cubicBezTo>
                  <a:cubicBezTo>
                    <a:pt x="2" y="22"/>
                    <a:pt x="5" y="24"/>
                    <a:pt x="7" y="24"/>
                  </a:cubicBezTo>
                  <a:cubicBezTo>
                    <a:pt x="7" y="24"/>
                    <a:pt x="8" y="24"/>
                    <a:pt x="8" y="25"/>
                  </a:cubicBezTo>
                  <a:cubicBezTo>
                    <a:pt x="8" y="26"/>
                    <a:pt x="8" y="27"/>
                    <a:pt x="8" y="29"/>
                  </a:cubicBezTo>
                  <a:cubicBezTo>
                    <a:pt x="9" y="31"/>
                    <a:pt x="10" y="35"/>
                    <a:pt x="11" y="38"/>
                  </a:cubicBezTo>
                  <a:cubicBezTo>
                    <a:pt x="13" y="45"/>
                    <a:pt x="15" y="53"/>
                    <a:pt x="17" y="58"/>
                  </a:cubicBezTo>
                  <a:cubicBezTo>
                    <a:pt x="17" y="59"/>
                    <a:pt x="18" y="60"/>
                    <a:pt x="19" y="61"/>
                  </a:cubicBezTo>
                  <a:cubicBezTo>
                    <a:pt x="20" y="64"/>
                    <a:pt x="22" y="65"/>
                    <a:pt x="24" y="66"/>
                  </a:cubicBezTo>
                  <a:cubicBezTo>
                    <a:pt x="27" y="68"/>
                    <a:pt x="29" y="68"/>
                    <a:pt x="32" y="69"/>
                  </a:cubicBezTo>
                  <a:cubicBezTo>
                    <a:pt x="38" y="71"/>
                    <a:pt x="44" y="71"/>
                    <a:pt x="50" y="71"/>
                  </a:cubicBezTo>
                  <a:cubicBezTo>
                    <a:pt x="62" y="71"/>
                    <a:pt x="72" y="68"/>
                    <a:pt x="78" y="62"/>
                  </a:cubicBezTo>
                  <a:cubicBezTo>
                    <a:pt x="79" y="60"/>
                    <a:pt x="81" y="59"/>
                    <a:pt x="82" y="57"/>
                  </a:cubicBezTo>
                  <a:cubicBezTo>
                    <a:pt x="83" y="55"/>
                    <a:pt x="84" y="53"/>
                    <a:pt x="85" y="51"/>
                  </a:cubicBezTo>
                  <a:cubicBezTo>
                    <a:pt x="88" y="47"/>
                    <a:pt x="90" y="43"/>
                    <a:pt x="92" y="39"/>
                  </a:cubicBezTo>
                  <a:cubicBezTo>
                    <a:pt x="93" y="37"/>
                    <a:pt x="94" y="35"/>
                    <a:pt x="94" y="33"/>
                  </a:cubicBezTo>
                  <a:cubicBezTo>
                    <a:pt x="95" y="31"/>
                    <a:pt x="95" y="29"/>
                    <a:pt x="95" y="27"/>
                  </a:cubicBezTo>
                  <a:cubicBezTo>
                    <a:pt x="95" y="26"/>
                    <a:pt x="95" y="26"/>
                    <a:pt x="95" y="26"/>
                  </a:cubicBezTo>
                  <a:cubicBezTo>
                    <a:pt x="97" y="24"/>
                    <a:pt x="99" y="23"/>
                    <a:pt x="101" y="23"/>
                  </a:cubicBezTo>
                  <a:cubicBezTo>
                    <a:pt x="104" y="23"/>
                    <a:pt x="106" y="24"/>
                    <a:pt x="108" y="26"/>
                  </a:cubicBezTo>
                  <a:cubicBezTo>
                    <a:pt x="108" y="26"/>
                    <a:pt x="108" y="26"/>
                    <a:pt x="108" y="26"/>
                  </a:cubicBezTo>
                  <a:cubicBezTo>
                    <a:pt x="108" y="27"/>
                    <a:pt x="108" y="27"/>
                    <a:pt x="108" y="27"/>
                  </a:cubicBezTo>
                  <a:cubicBezTo>
                    <a:pt x="108" y="29"/>
                    <a:pt x="108" y="31"/>
                    <a:pt x="109" y="33"/>
                  </a:cubicBezTo>
                  <a:cubicBezTo>
                    <a:pt x="109" y="34"/>
                    <a:pt x="110" y="37"/>
                    <a:pt x="111" y="39"/>
                  </a:cubicBezTo>
                  <a:cubicBezTo>
                    <a:pt x="113" y="43"/>
                    <a:pt x="115" y="47"/>
                    <a:pt x="118" y="51"/>
                  </a:cubicBezTo>
                  <a:cubicBezTo>
                    <a:pt x="119" y="53"/>
                    <a:pt x="120" y="55"/>
                    <a:pt x="122" y="57"/>
                  </a:cubicBezTo>
                  <a:cubicBezTo>
                    <a:pt x="123" y="58"/>
                    <a:pt x="124" y="60"/>
                    <a:pt x="125" y="61"/>
                  </a:cubicBezTo>
                  <a:cubicBezTo>
                    <a:pt x="131" y="67"/>
                    <a:pt x="141" y="71"/>
                    <a:pt x="153" y="70"/>
                  </a:cubicBezTo>
                  <a:cubicBezTo>
                    <a:pt x="159" y="70"/>
                    <a:pt x="165" y="70"/>
                    <a:pt x="171" y="68"/>
                  </a:cubicBezTo>
                  <a:cubicBezTo>
                    <a:pt x="174" y="67"/>
                    <a:pt x="177" y="67"/>
                    <a:pt x="179" y="65"/>
                  </a:cubicBezTo>
                  <a:cubicBezTo>
                    <a:pt x="181" y="64"/>
                    <a:pt x="183" y="63"/>
                    <a:pt x="185" y="60"/>
                  </a:cubicBezTo>
                  <a:cubicBezTo>
                    <a:pt x="186" y="59"/>
                    <a:pt x="186" y="58"/>
                    <a:pt x="187" y="57"/>
                  </a:cubicBezTo>
                  <a:cubicBezTo>
                    <a:pt x="188" y="52"/>
                    <a:pt x="191" y="44"/>
                    <a:pt x="192" y="37"/>
                  </a:cubicBezTo>
                  <a:cubicBezTo>
                    <a:pt x="193" y="34"/>
                    <a:pt x="194" y="30"/>
                    <a:pt x="195" y="27"/>
                  </a:cubicBezTo>
                  <a:cubicBezTo>
                    <a:pt x="195" y="26"/>
                    <a:pt x="195" y="25"/>
                    <a:pt x="195" y="24"/>
                  </a:cubicBezTo>
                  <a:cubicBezTo>
                    <a:pt x="195" y="23"/>
                    <a:pt x="195" y="23"/>
                    <a:pt x="196" y="22"/>
                  </a:cubicBezTo>
                  <a:cubicBezTo>
                    <a:pt x="198" y="23"/>
                    <a:pt x="201" y="21"/>
                    <a:pt x="201" y="18"/>
                  </a:cubicBezTo>
                  <a:cubicBezTo>
                    <a:pt x="202" y="13"/>
                    <a:pt x="202" y="13"/>
                    <a:pt x="202" y="13"/>
                  </a:cubicBezTo>
                  <a:cubicBezTo>
                    <a:pt x="203" y="10"/>
                    <a:pt x="201" y="8"/>
                    <a:pt x="198" y="8"/>
                  </a:cubicBezTo>
                  <a:cubicBezTo>
                    <a:pt x="187" y="5"/>
                    <a:pt x="187" y="5"/>
                    <a:pt x="187" y="5"/>
                  </a:cubicBezTo>
                  <a:cubicBezTo>
                    <a:pt x="186" y="5"/>
                    <a:pt x="186" y="5"/>
                    <a:pt x="185" y="5"/>
                  </a:cubicBezTo>
                  <a:cubicBezTo>
                    <a:pt x="184" y="5"/>
                    <a:pt x="184" y="5"/>
                    <a:pt x="184" y="5"/>
                  </a:cubicBezTo>
                  <a:cubicBezTo>
                    <a:pt x="184" y="5"/>
                    <a:pt x="180" y="4"/>
                    <a:pt x="174" y="3"/>
                  </a:cubicBezTo>
                  <a:cubicBezTo>
                    <a:pt x="168" y="1"/>
                    <a:pt x="160" y="0"/>
                    <a:pt x="153" y="0"/>
                  </a:cubicBezTo>
                  <a:cubicBezTo>
                    <a:pt x="152" y="0"/>
                    <a:pt x="151" y="0"/>
                    <a:pt x="149" y="0"/>
                  </a:cubicBezTo>
                  <a:cubicBezTo>
                    <a:pt x="143" y="1"/>
                    <a:pt x="136" y="2"/>
                    <a:pt x="129" y="3"/>
                  </a:cubicBezTo>
                  <a:cubicBezTo>
                    <a:pt x="126" y="4"/>
                    <a:pt x="123" y="5"/>
                    <a:pt x="121" y="6"/>
                  </a:cubicBezTo>
                  <a:cubicBezTo>
                    <a:pt x="118" y="7"/>
                    <a:pt x="116" y="8"/>
                    <a:pt x="114" y="10"/>
                  </a:cubicBezTo>
                  <a:cubicBezTo>
                    <a:pt x="114" y="10"/>
                    <a:pt x="114" y="10"/>
                    <a:pt x="114" y="10"/>
                  </a:cubicBezTo>
                  <a:cubicBezTo>
                    <a:pt x="113" y="10"/>
                    <a:pt x="113" y="10"/>
                    <a:pt x="112" y="10"/>
                  </a:cubicBezTo>
                  <a:cubicBezTo>
                    <a:pt x="90" y="10"/>
                    <a:pt x="90" y="10"/>
                    <a:pt x="90" y="10"/>
                  </a:cubicBezTo>
                  <a:cubicBezTo>
                    <a:pt x="90" y="10"/>
                    <a:pt x="89" y="10"/>
                    <a:pt x="89" y="10"/>
                  </a:cubicBezTo>
                  <a:cubicBezTo>
                    <a:pt x="89" y="10"/>
                    <a:pt x="89" y="10"/>
                    <a:pt x="89" y="10"/>
                  </a:cubicBezTo>
                  <a:cubicBezTo>
                    <a:pt x="87" y="8"/>
                    <a:pt x="85" y="7"/>
                    <a:pt x="82" y="6"/>
                  </a:cubicBezTo>
                  <a:cubicBezTo>
                    <a:pt x="79" y="5"/>
                    <a:pt x="76" y="4"/>
                    <a:pt x="73" y="4"/>
                  </a:cubicBezTo>
                  <a:cubicBezTo>
                    <a:pt x="67" y="2"/>
                    <a:pt x="60" y="2"/>
                    <a:pt x="53" y="1"/>
                  </a:cubicBezTo>
                  <a:cubicBezTo>
                    <a:pt x="52" y="1"/>
                    <a:pt x="51" y="1"/>
                    <a:pt x="50" y="1"/>
                  </a:cubicBezTo>
                  <a:cubicBezTo>
                    <a:pt x="43" y="1"/>
                    <a:pt x="35" y="2"/>
                    <a:pt x="29" y="4"/>
                  </a:cubicBezTo>
                  <a:cubicBezTo>
                    <a:pt x="23" y="5"/>
                    <a:pt x="19" y="6"/>
                    <a:pt x="19" y="6"/>
                  </a:cubicBezTo>
                  <a:cubicBezTo>
                    <a:pt x="18" y="6"/>
                    <a:pt x="18" y="6"/>
                    <a:pt x="18" y="6"/>
                  </a:cubicBezTo>
                  <a:cubicBezTo>
                    <a:pt x="17" y="6"/>
                    <a:pt x="17" y="6"/>
                    <a:pt x="16" y="7"/>
                  </a:cubicBezTo>
                  <a:cubicBezTo>
                    <a:pt x="4" y="9"/>
                    <a:pt x="4" y="9"/>
                    <a:pt x="4" y="9"/>
                  </a:cubicBezTo>
                  <a:cubicBezTo>
                    <a:pt x="2" y="9"/>
                    <a:pt x="0" y="12"/>
                    <a:pt x="1" y="14"/>
                  </a:cubicBezTo>
                  <a:close/>
                  <a:moveTo>
                    <a:pt x="117" y="27"/>
                  </a:moveTo>
                  <a:cubicBezTo>
                    <a:pt x="117" y="25"/>
                    <a:pt x="117" y="22"/>
                    <a:pt x="118" y="20"/>
                  </a:cubicBezTo>
                  <a:cubicBezTo>
                    <a:pt x="118" y="19"/>
                    <a:pt x="119" y="17"/>
                    <a:pt x="120" y="16"/>
                  </a:cubicBezTo>
                  <a:cubicBezTo>
                    <a:pt x="121" y="15"/>
                    <a:pt x="122" y="15"/>
                    <a:pt x="124" y="14"/>
                  </a:cubicBezTo>
                  <a:cubicBezTo>
                    <a:pt x="127" y="13"/>
                    <a:pt x="131" y="12"/>
                    <a:pt x="136" y="11"/>
                  </a:cubicBezTo>
                  <a:cubicBezTo>
                    <a:pt x="141" y="10"/>
                    <a:pt x="146" y="10"/>
                    <a:pt x="150" y="9"/>
                  </a:cubicBezTo>
                  <a:cubicBezTo>
                    <a:pt x="151" y="9"/>
                    <a:pt x="152" y="9"/>
                    <a:pt x="153" y="9"/>
                  </a:cubicBezTo>
                  <a:cubicBezTo>
                    <a:pt x="153" y="9"/>
                    <a:pt x="153" y="9"/>
                    <a:pt x="153" y="9"/>
                  </a:cubicBezTo>
                  <a:cubicBezTo>
                    <a:pt x="159" y="9"/>
                    <a:pt x="166" y="10"/>
                    <a:pt x="172" y="11"/>
                  </a:cubicBezTo>
                  <a:cubicBezTo>
                    <a:pt x="175" y="12"/>
                    <a:pt x="177" y="12"/>
                    <a:pt x="179" y="13"/>
                  </a:cubicBezTo>
                  <a:cubicBezTo>
                    <a:pt x="180" y="13"/>
                    <a:pt x="180" y="13"/>
                    <a:pt x="180" y="13"/>
                  </a:cubicBezTo>
                  <a:cubicBezTo>
                    <a:pt x="180" y="13"/>
                    <a:pt x="180" y="13"/>
                    <a:pt x="180" y="13"/>
                  </a:cubicBezTo>
                  <a:cubicBezTo>
                    <a:pt x="180" y="13"/>
                    <a:pt x="180" y="13"/>
                    <a:pt x="180" y="13"/>
                  </a:cubicBezTo>
                  <a:cubicBezTo>
                    <a:pt x="181" y="13"/>
                    <a:pt x="181" y="13"/>
                    <a:pt x="181" y="13"/>
                  </a:cubicBezTo>
                  <a:cubicBezTo>
                    <a:pt x="181" y="13"/>
                    <a:pt x="181" y="13"/>
                    <a:pt x="181" y="13"/>
                  </a:cubicBezTo>
                  <a:cubicBezTo>
                    <a:pt x="182" y="14"/>
                    <a:pt x="183" y="16"/>
                    <a:pt x="185" y="17"/>
                  </a:cubicBezTo>
                  <a:cubicBezTo>
                    <a:pt x="185" y="18"/>
                    <a:pt x="186" y="19"/>
                    <a:pt x="186" y="20"/>
                  </a:cubicBezTo>
                  <a:cubicBezTo>
                    <a:pt x="187" y="20"/>
                    <a:pt x="187" y="21"/>
                    <a:pt x="187" y="21"/>
                  </a:cubicBezTo>
                  <a:cubicBezTo>
                    <a:pt x="187" y="21"/>
                    <a:pt x="187" y="22"/>
                    <a:pt x="187" y="23"/>
                  </a:cubicBezTo>
                  <a:cubicBezTo>
                    <a:pt x="186" y="27"/>
                    <a:pt x="184" y="34"/>
                    <a:pt x="182" y="41"/>
                  </a:cubicBezTo>
                  <a:cubicBezTo>
                    <a:pt x="181" y="44"/>
                    <a:pt x="180" y="48"/>
                    <a:pt x="179" y="50"/>
                  </a:cubicBezTo>
                  <a:cubicBezTo>
                    <a:pt x="179" y="52"/>
                    <a:pt x="179" y="53"/>
                    <a:pt x="178" y="54"/>
                  </a:cubicBezTo>
                  <a:cubicBezTo>
                    <a:pt x="178" y="55"/>
                    <a:pt x="177" y="55"/>
                    <a:pt x="177" y="56"/>
                  </a:cubicBezTo>
                  <a:cubicBezTo>
                    <a:pt x="177" y="56"/>
                    <a:pt x="176" y="57"/>
                    <a:pt x="175" y="57"/>
                  </a:cubicBezTo>
                  <a:cubicBezTo>
                    <a:pt x="173" y="59"/>
                    <a:pt x="169" y="60"/>
                    <a:pt x="165" y="60"/>
                  </a:cubicBezTo>
                  <a:cubicBezTo>
                    <a:pt x="161" y="61"/>
                    <a:pt x="157" y="62"/>
                    <a:pt x="153" y="62"/>
                  </a:cubicBezTo>
                  <a:cubicBezTo>
                    <a:pt x="143" y="62"/>
                    <a:pt x="135" y="59"/>
                    <a:pt x="131" y="55"/>
                  </a:cubicBezTo>
                  <a:cubicBezTo>
                    <a:pt x="131" y="54"/>
                    <a:pt x="129" y="52"/>
                    <a:pt x="128" y="50"/>
                  </a:cubicBezTo>
                  <a:cubicBezTo>
                    <a:pt x="126" y="47"/>
                    <a:pt x="123" y="43"/>
                    <a:pt x="121" y="39"/>
                  </a:cubicBezTo>
                  <a:cubicBezTo>
                    <a:pt x="120" y="37"/>
                    <a:pt x="119" y="35"/>
                    <a:pt x="119" y="34"/>
                  </a:cubicBezTo>
                  <a:cubicBezTo>
                    <a:pt x="118" y="32"/>
                    <a:pt x="117" y="31"/>
                    <a:pt x="117" y="30"/>
                  </a:cubicBezTo>
                  <a:cubicBezTo>
                    <a:pt x="117" y="29"/>
                    <a:pt x="117" y="28"/>
                    <a:pt x="117" y="27"/>
                  </a:cubicBezTo>
                  <a:close/>
                  <a:moveTo>
                    <a:pt x="16" y="22"/>
                  </a:moveTo>
                  <a:cubicBezTo>
                    <a:pt x="16" y="22"/>
                    <a:pt x="16" y="21"/>
                    <a:pt x="17" y="21"/>
                  </a:cubicBezTo>
                  <a:cubicBezTo>
                    <a:pt x="17" y="20"/>
                    <a:pt x="17" y="19"/>
                    <a:pt x="18" y="18"/>
                  </a:cubicBezTo>
                  <a:cubicBezTo>
                    <a:pt x="19" y="17"/>
                    <a:pt x="21" y="15"/>
                    <a:pt x="22" y="14"/>
                  </a:cubicBezTo>
                  <a:cubicBezTo>
                    <a:pt x="22" y="14"/>
                    <a:pt x="22" y="14"/>
                    <a:pt x="22" y="14"/>
                  </a:cubicBezTo>
                  <a:cubicBezTo>
                    <a:pt x="22" y="14"/>
                    <a:pt x="22" y="14"/>
                    <a:pt x="22" y="14"/>
                  </a:cubicBezTo>
                  <a:cubicBezTo>
                    <a:pt x="23" y="14"/>
                    <a:pt x="23" y="14"/>
                    <a:pt x="23" y="14"/>
                  </a:cubicBezTo>
                  <a:cubicBezTo>
                    <a:pt x="23" y="14"/>
                    <a:pt x="23" y="14"/>
                    <a:pt x="23" y="14"/>
                  </a:cubicBezTo>
                  <a:cubicBezTo>
                    <a:pt x="23" y="14"/>
                    <a:pt x="23" y="14"/>
                    <a:pt x="24" y="14"/>
                  </a:cubicBezTo>
                  <a:cubicBezTo>
                    <a:pt x="26" y="13"/>
                    <a:pt x="28" y="13"/>
                    <a:pt x="31" y="12"/>
                  </a:cubicBezTo>
                  <a:cubicBezTo>
                    <a:pt x="37" y="11"/>
                    <a:pt x="44" y="10"/>
                    <a:pt x="50" y="10"/>
                  </a:cubicBezTo>
                  <a:cubicBezTo>
                    <a:pt x="50" y="10"/>
                    <a:pt x="50" y="10"/>
                    <a:pt x="50" y="10"/>
                  </a:cubicBezTo>
                  <a:cubicBezTo>
                    <a:pt x="51" y="10"/>
                    <a:pt x="52" y="10"/>
                    <a:pt x="53" y="10"/>
                  </a:cubicBezTo>
                  <a:cubicBezTo>
                    <a:pt x="57" y="10"/>
                    <a:pt x="62" y="11"/>
                    <a:pt x="67" y="12"/>
                  </a:cubicBezTo>
                  <a:cubicBezTo>
                    <a:pt x="72" y="12"/>
                    <a:pt x="76" y="13"/>
                    <a:pt x="79" y="14"/>
                  </a:cubicBezTo>
                  <a:cubicBezTo>
                    <a:pt x="81" y="15"/>
                    <a:pt x="82" y="16"/>
                    <a:pt x="83" y="16"/>
                  </a:cubicBezTo>
                  <a:cubicBezTo>
                    <a:pt x="84" y="17"/>
                    <a:pt x="85" y="19"/>
                    <a:pt x="85" y="21"/>
                  </a:cubicBezTo>
                  <a:cubicBezTo>
                    <a:pt x="86" y="23"/>
                    <a:pt x="86" y="25"/>
                    <a:pt x="86" y="27"/>
                  </a:cubicBezTo>
                  <a:cubicBezTo>
                    <a:pt x="86" y="28"/>
                    <a:pt x="86" y="30"/>
                    <a:pt x="86" y="30"/>
                  </a:cubicBezTo>
                  <a:cubicBezTo>
                    <a:pt x="86" y="31"/>
                    <a:pt x="85" y="32"/>
                    <a:pt x="84" y="34"/>
                  </a:cubicBezTo>
                  <a:cubicBezTo>
                    <a:pt x="84" y="35"/>
                    <a:pt x="83" y="37"/>
                    <a:pt x="82" y="39"/>
                  </a:cubicBezTo>
                  <a:cubicBezTo>
                    <a:pt x="80" y="43"/>
                    <a:pt x="78" y="47"/>
                    <a:pt x="75" y="50"/>
                  </a:cubicBezTo>
                  <a:cubicBezTo>
                    <a:pt x="74" y="53"/>
                    <a:pt x="73" y="55"/>
                    <a:pt x="72" y="55"/>
                  </a:cubicBezTo>
                  <a:cubicBezTo>
                    <a:pt x="68" y="59"/>
                    <a:pt x="61" y="62"/>
                    <a:pt x="50" y="62"/>
                  </a:cubicBezTo>
                  <a:cubicBezTo>
                    <a:pt x="46" y="62"/>
                    <a:pt x="42" y="62"/>
                    <a:pt x="38" y="61"/>
                  </a:cubicBezTo>
                  <a:cubicBezTo>
                    <a:pt x="34" y="61"/>
                    <a:pt x="31" y="60"/>
                    <a:pt x="29" y="58"/>
                  </a:cubicBezTo>
                  <a:cubicBezTo>
                    <a:pt x="27" y="58"/>
                    <a:pt x="26" y="57"/>
                    <a:pt x="26" y="57"/>
                  </a:cubicBezTo>
                  <a:cubicBezTo>
                    <a:pt x="26" y="56"/>
                    <a:pt x="26" y="56"/>
                    <a:pt x="25" y="55"/>
                  </a:cubicBezTo>
                  <a:cubicBezTo>
                    <a:pt x="25" y="54"/>
                    <a:pt x="24" y="53"/>
                    <a:pt x="24" y="51"/>
                  </a:cubicBezTo>
                  <a:cubicBezTo>
                    <a:pt x="23" y="49"/>
                    <a:pt x="22" y="45"/>
                    <a:pt x="21" y="42"/>
                  </a:cubicBezTo>
                  <a:cubicBezTo>
                    <a:pt x="19" y="35"/>
                    <a:pt x="17" y="28"/>
                    <a:pt x="16" y="24"/>
                  </a:cubicBezTo>
                  <a:cubicBezTo>
                    <a:pt x="16" y="23"/>
                    <a:pt x="16" y="22"/>
                    <a:pt x="16" y="22"/>
                  </a:cubicBezTo>
                  <a:close/>
                </a:path>
              </a:pathLst>
            </a:custGeom>
            <a:solidFill>
              <a:srgbClr val="CCE8F6"/>
            </a:solidFill>
            <a:ln w="12700">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7" name="Oval 1143"/>
            <p:cNvSpPr>
              <a:spLocks noChangeArrowheads="1"/>
            </p:cNvSpPr>
            <p:nvPr/>
          </p:nvSpPr>
          <p:spPr bwMode="auto">
            <a:xfrm>
              <a:off x="8337084" y="2906559"/>
              <a:ext cx="43021" cy="2316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8" name="Freeform 1144"/>
            <p:cNvSpPr>
              <a:spLocks/>
            </p:cNvSpPr>
            <p:nvPr/>
          </p:nvSpPr>
          <p:spPr bwMode="auto">
            <a:xfrm>
              <a:off x="8320537" y="2886703"/>
              <a:ext cx="76115" cy="59569"/>
            </a:xfrm>
            <a:custGeom>
              <a:avLst/>
              <a:gdLst>
                <a:gd name="T0" fmla="*/ 0 w 17"/>
                <a:gd name="T1" fmla="*/ 7 h 13"/>
                <a:gd name="T2" fmla="*/ 4 w 17"/>
                <a:gd name="T3" fmla="*/ 13 h 13"/>
                <a:gd name="T4" fmla="*/ 8 w 17"/>
                <a:gd name="T5" fmla="*/ 13 h 13"/>
                <a:gd name="T6" fmla="*/ 8 w 17"/>
                <a:gd name="T7" fmla="*/ 13 h 13"/>
                <a:gd name="T8" fmla="*/ 16 w 17"/>
                <a:gd name="T9" fmla="*/ 10 h 13"/>
                <a:gd name="T10" fmla="*/ 17 w 17"/>
                <a:gd name="T11" fmla="*/ 7 h 13"/>
                <a:gd name="T12" fmla="*/ 17 w 17"/>
                <a:gd name="T13" fmla="*/ 7 h 13"/>
                <a:gd name="T14" fmla="*/ 13 w 17"/>
                <a:gd name="T15" fmla="*/ 7 h 13"/>
                <a:gd name="T16" fmla="*/ 17 w 17"/>
                <a:gd name="T17" fmla="*/ 7 h 13"/>
                <a:gd name="T18" fmla="*/ 16 w 17"/>
                <a:gd name="T19" fmla="*/ 3 h 13"/>
                <a:gd name="T20" fmla="*/ 8 w 17"/>
                <a:gd name="T21" fmla="*/ 0 h 13"/>
                <a:gd name="T22" fmla="*/ 8 w 17"/>
                <a:gd name="T23" fmla="*/ 4 h 13"/>
                <a:gd name="T24" fmla="*/ 3 w 17"/>
                <a:gd name="T25" fmla="*/ 1 h 13"/>
                <a:gd name="T26" fmla="*/ 0 w 17"/>
                <a:gd name="T27" fmla="*/ 7 h 13"/>
                <a:gd name="T28" fmla="*/ 0 w 17"/>
                <a:gd name="T29" fmla="*/ 7 h 13"/>
                <a:gd name="T30" fmla="*/ 8 w 17"/>
                <a:gd name="T31" fmla="*/ 7 h 13"/>
                <a:gd name="T32" fmla="*/ 7 w 17"/>
                <a:gd name="T33" fmla="*/ 8 h 13"/>
                <a:gd name="T34" fmla="*/ 5 w 17"/>
                <a:gd name="T35" fmla="*/ 7 h 13"/>
                <a:gd name="T36" fmla="*/ 6 w 17"/>
                <a:gd name="T37" fmla="*/ 7 h 13"/>
                <a:gd name="T38" fmla="*/ 7 w 17"/>
                <a:gd name="T39" fmla="*/ 8 h 13"/>
                <a:gd name="T40" fmla="*/ 7 w 17"/>
                <a:gd name="T41" fmla="*/ 9 h 13"/>
                <a:gd name="T42" fmla="*/ 7 w 17"/>
                <a:gd name="T43" fmla="*/ 9 h 13"/>
                <a:gd name="T44" fmla="*/ 7 w 17"/>
                <a:gd name="T45" fmla="*/ 8 h 13"/>
                <a:gd name="T46" fmla="*/ 8 w 17"/>
                <a:gd name="T47" fmla="*/ 8 h 13"/>
                <a:gd name="T48" fmla="*/ 8 w 17"/>
                <a:gd name="T49" fmla="*/ 8 h 13"/>
                <a:gd name="T50" fmla="*/ 8 w 17"/>
                <a:gd name="T51" fmla="*/ 8 h 13"/>
                <a:gd name="T52" fmla="*/ 8 w 17"/>
                <a:gd name="T53" fmla="*/ 5 h 13"/>
                <a:gd name="T54" fmla="*/ 8 w 17"/>
                <a:gd name="T55" fmla="*/ 8 h 13"/>
                <a:gd name="T56" fmla="*/ 10 w 17"/>
                <a:gd name="T57" fmla="*/ 7 h 13"/>
                <a:gd name="T58" fmla="*/ 9 w 17"/>
                <a:gd name="T59" fmla="*/ 9 h 13"/>
                <a:gd name="T60" fmla="*/ 9 w 17"/>
                <a:gd name="T61" fmla="*/ 8 h 13"/>
                <a:gd name="T62" fmla="*/ 9 w 17"/>
                <a:gd name="T63" fmla="*/ 7 h 13"/>
                <a:gd name="T64" fmla="*/ 11 w 17"/>
                <a:gd name="T65" fmla="*/ 7 h 13"/>
                <a:gd name="T66" fmla="*/ 13 w 17"/>
                <a:gd name="T67" fmla="*/ 7 h 13"/>
                <a:gd name="T68" fmla="*/ 9 w 17"/>
                <a:gd name="T69" fmla="*/ 7 h 13"/>
                <a:gd name="T70" fmla="*/ 12 w 17"/>
                <a:gd name="T71" fmla="*/ 7 h 13"/>
                <a:gd name="T72" fmla="*/ 9 w 17"/>
                <a:gd name="T73" fmla="*/ 7 h 13"/>
                <a:gd name="T74" fmla="*/ 9 w 17"/>
                <a:gd name="T75" fmla="*/ 7 h 13"/>
                <a:gd name="T76" fmla="*/ 9 w 17"/>
                <a:gd name="T77" fmla="*/ 5 h 13"/>
                <a:gd name="T78" fmla="*/ 11 w 17"/>
                <a:gd name="T79" fmla="*/ 7 h 13"/>
                <a:gd name="T80" fmla="*/ 10 w 17"/>
                <a:gd name="T81" fmla="*/ 6 h 13"/>
                <a:gd name="T82" fmla="*/ 9 w 17"/>
                <a:gd name="T83" fmla="*/ 5 h 13"/>
                <a:gd name="T84" fmla="*/ 9 w 17"/>
                <a:gd name="T85" fmla="*/ 5 h 13"/>
                <a:gd name="T86" fmla="*/ 9 w 17"/>
                <a:gd name="T87" fmla="*/ 5 h 13"/>
                <a:gd name="T88" fmla="*/ 9 w 17"/>
                <a:gd name="T89" fmla="*/ 5 h 13"/>
                <a:gd name="T90" fmla="*/ 8 w 17"/>
                <a:gd name="T91" fmla="*/ 5 h 13"/>
                <a:gd name="T92" fmla="*/ 8 w 17"/>
                <a:gd name="T93" fmla="*/ 5 h 13"/>
                <a:gd name="T94" fmla="*/ 7 w 17"/>
                <a:gd name="T95" fmla="*/ 5 h 13"/>
                <a:gd name="T96" fmla="*/ 7 w 17"/>
                <a:gd name="T97" fmla="*/ 5 h 13"/>
                <a:gd name="T98" fmla="*/ 7 w 17"/>
                <a:gd name="T99" fmla="*/ 6 h 13"/>
                <a:gd name="T100" fmla="*/ 5 w 17"/>
                <a:gd name="T101" fmla="*/ 7 h 13"/>
                <a:gd name="T102" fmla="*/ 7 w 17"/>
                <a:gd name="T103" fmla="*/ 5 h 13"/>
                <a:gd name="T104" fmla="*/ 8 w 17"/>
                <a:gd name="T105" fmla="*/ 7 h 13"/>
                <a:gd name="T106" fmla="*/ 4 w 17"/>
                <a:gd name="T10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13">
                  <a:moveTo>
                    <a:pt x="4" y="7"/>
                  </a:moveTo>
                  <a:cubicBezTo>
                    <a:pt x="0" y="7"/>
                    <a:pt x="0" y="7"/>
                    <a:pt x="0" y="7"/>
                  </a:cubicBezTo>
                  <a:cubicBezTo>
                    <a:pt x="0" y="8"/>
                    <a:pt x="0" y="9"/>
                    <a:pt x="1" y="10"/>
                  </a:cubicBezTo>
                  <a:cubicBezTo>
                    <a:pt x="2" y="11"/>
                    <a:pt x="3" y="12"/>
                    <a:pt x="4" y="13"/>
                  </a:cubicBezTo>
                  <a:cubicBezTo>
                    <a:pt x="6" y="13"/>
                    <a:pt x="7" y="13"/>
                    <a:pt x="8" y="13"/>
                  </a:cubicBezTo>
                  <a:cubicBezTo>
                    <a:pt x="8" y="13"/>
                    <a:pt x="8" y="13"/>
                    <a:pt x="8" y="13"/>
                  </a:cubicBezTo>
                  <a:cubicBezTo>
                    <a:pt x="8" y="13"/>
                    <a:pt x="8" y="13"/>
                    <a:pt x="8" y="13"/>
                  </a:cubicBezTo>
                  <a:cubicBezTo>
                    <a:pt x="8" y="13"/>
                    <a:pt x="8" y="13"/>
                    <a:pt x="8" y="13"/>
                  </a:cubicBezTo>
                  <a:cubicBezTo>
                    <a:pt x="10" y="13"/>
                    <a:pt x="12" y="13"/>
                    <a:pt x="13" y="12"/>
                  </a:cubicBezTo>
                  <a:cubicBezTo>
                    <a:pt x="14" y="12"/>
                    <a:pt x="15" y="11"/>
                    <a:pt x="16" y="10"/>
                  </a:cubicBezTo>
                  <a:cubicBezTo>
                    <a:pt x="16" y="9"/>
                    <a:pt x="17" y="8"/>
                    <a:pt x="17" y="7"/>
                  </a:cubicBezTo>
                  <a:cubicBezTo>
                    <a:pt x="17" y="7"/>
                    <a:pt x="17" y="7"/>
                    <a:pt x="17" y="7"/>
                  </a:cubicBezTo>
                  <a:cubicBezTo>
                    <a:pt x="13" y="7"/>
                    <a:pt x="13" y="7"/>
                    <a:pt x="13" y="7"/>
                  </a:cubicBezTo>
                  <a:cubicBezTo>
                    <a:pt x="17" y="7"/>
                    <a:pt x="17" y="7"/>
                    <a:pt x="17" y="7"/>
                  </a:cubicBezTo>
                  <a:cubicBezTo>
                    <a:pt x="17" y="7"/>
                    <a:pt x="17" y="7"/>
                    <a:pt x="17" y="7"/>
                  </a:cubicBezTo>
                  <a:cubicBezTo>
                    <a:pt x="13" y="7"/>
                    <a:pt x="13" y="7"/>
                    <a:pt x="13" y="7"/>
                  </a:cubicBezTo>
                  <a:cubicBezTo>
                    <a:pt x="17" y="7"/>
                    <a:pt x="17" y="7"/>
                    <a:pt x="17" y="7"/>
                  </a:cubicBezTo>
                  <a:cubicBezTo>
                    <a:pt x="17" y="7"/>
                    <a:pt x="17" y="7"/>
                    <a:pt x="17" y="7"/>
                  </a:cubicBezTo>
                  <a:cubicBezTo>
                    <a:pt x="17" y="7"/>
                    <a:pt x="17" y="7"/>
                    <a:pt x="17" y="7"/>
                  </a:cubicBezTo>
                  <a:cubicBezTo>
                    <a:pt x="17" y="5"/>
                    <a:pt x="16" y="4"/>
                    <a:pt x="16" y="3"/>
                  </a:cubicBezTo>
                  <a:cubicBezTo>
                    <a:pt x="15" y="2"/>
                    <a:pt x="13" y="1"/>
                    <a:pt x="12" y="1"/>
                  </a:cubicBezTo>
                  <a:cubicBezTo>
                    <a:pt x="11" y="0"/>
                    <a:pt x="10" y="0"/>
                    <a:pt x="8" y="0"/>
                  </a:cubicBezTo>
                  <a:cubicBezTo>
                    <a:pt x="8" y="0"/>
                    <a:pt x="8" y="0"/>
                    <a:pt x="8" y="0"/>
                  </a:cubicBezTo>
                  <a:cubicBezTo>
                    <a:pt x="8" y="4"/>
                    <a:pt x="8" y="4"/>
                    <a:pt x="8" y="4"/>
                  </a:cubicBezTo>
                  <a:cubicBezTo>
                    <a:pt x="8" y="0"/>
                    <a:pt x="8" y="0"/>
                    <a:pt x="8" y="0"/>
                  </a:cubicBezTo>
                  <a:cubicBezTo>
                    <a:pt x="6" y="0"/>
                    <a:pt x="5" y="0"/>
                    <a:pt x="3" y="1"/>
                  </a:cubicBezTo>
                  <a:cubicBezTo>
                    <a:pt x="2" y="2"/>
                    <a:pt x="1" y="2"/>
                    <a:pt x="1" y="3"/>
                  </a:cubicBezTo>
                  <a:cubicBezTo>
                    <a:pt x="0" y="4"/>
                    <a:pt x="0" y="5"/>
                    <a:pt x="0" y="7"/>
                  </a:cubicBezTo>
                  <a:cubicBezTo>
                    <a:pt x="0" y="7"/>
                    <a:pt x="0" y="7"/>
                    <a:pt x="0" y="7"/>
                  </a:cubicBezTo>
                  <a:cubicBezTo>
                    <a:pt x="0" y="7"/>
                    <a:pt x="0" y="7"/>
                    <a:pt x="0" y="7"/>
                  </a:cubicBezTo>
                  <a:cubicBezTo>
                    <a:pt x="4" y="7"/>
                    <a:pt x="4" y="7"/>
                    <a:pt x="4" y="7"/>
                  </a:cubicBezTo>
                  <a:cubicBezTo>
                    <a:pt x="8" y="7"/>
                    <a:pt x="8" y="7"/>
                    <a:pt x="8" y="7"/>
                  </a:cubicBezTo>
                  <a:cubicBezTo>
                    <a:pt x="5" y="7"/>
                    <a:pt x="5" y="7"/>
                    <a:pt x="5" y="7"/>
                  </a:cubicBezTo>
                  <a:cubicBezTo>
                    <a:pt x="7" y="8"/>
                    <a:pt x="7" y="8"/>
                    <a:pt x="7" y="8"/>
                  </a:cubicBezTo>
                  <a:cubicBezTo>
                    <a:pt x="8" y="8"/>
                    <a:pt x="8" y="7"/>
                    <a:pt x="8" y="7"/>
                  </a:cubicBezTo>
                  <a:cubicBezTo>
                    <a:pt x="5" y="7"/>
                    <a:pt x="5" y="7"/>
                    <a:pt x="5" y="7"/>
                  </a:cubicBezTo>
                  <a:cubicBezTo>
                    <a:pt x="7" y="8"/>
                    <a:pt x="7" y="8"/>
                    <a:pt x="7" y="8"/>
                  </a:cubicBezTo>
                  <a:cubicBezTo>
                    <a:pt x="6" y="7"/>
                    <a:pt x="6" y="7"/>
                    <a:pt x="6" y="7"/>
                  </a:cubicBezTo>
                  <a:cubicBezTo>
                    <a:pt x="7" y="9"/>
                    <a:pt x="7" y="9"/>
                    <a:pt x="7" y="9"/>
                  </a:cubicBezTo>
                  <a:cubicBezTo>
                    <a:pt x="7" y="8"/>
                    <a:pt x="7" y="8"/>
                    <a:pt x="7" y="8"/>
                  </a:cubicBezTo>
                  <a:cubicBezTo>
                    <a:pt x="6" y="7"/>
                    <a:pt x="6" y="7"/>
                    <a:pt x="6" y="7"/>
                  </a:cubicBezTo>
                  <a:cubicBezTo>
                    <a:pt x="7" y="9"/>
                    <a:pt x="7" y="9"/>
                    <a:pt x="7" y="9"/>
                  </a:cubicBezTo>
                  <a:cubicBezTo>
                    <a:pt x="7" y="8"/>
                    <a:pt x="7" y="8"/>
                    <a:pt x="7" y="8"/>
                  </a:cubicBezTo>
                  <a:cubicBezTo>
                    <a:pt x="7" y="9"/>
                    <a:pt x="7" y="9"/>
                    <a:pt x="7" y="9"/>
                  </a:cubicBezTo>
                  <a:cubicBezTo>
                    <a:pt x="7" y="9"/>
                    <a:pt x="7" y="9"/>
                    <a:pt x="7" y="9"/>
                  </a:cubicBezTo>
                  <a:cubicBezTo>
                    <a:pt x="7" y="8"/>
                    <a:pt x="7" y="8"/>
                    <a:pt x="7" y="8"/>
                  </a:cubicBezTo>
                  <a:cubicBezTo>
                    <a:pt x="7" y="9"/>
                    <a:pt x="7" y="9"/>
                    <a:pt x="7" y="9"/>
                  </a:cubicBezTo>
                  <a:cubicBezTo>
                    <a:pt x="7" y="9"/>
                    <a:pt x="8" y="8"/>
                    <a:pt x="8" y="8"/>
                  </a:cubicBezTo>
                  <a:cubicBezTo>
                    <a:pt x="8" y="8"/>
                    <a:pt x="8" y="8"/>
                    <a:pt x="8" y="8"/>
                  </a:cubicBezTo>
                  <a:cubicBezTo>
                    <a:pt x="8" y="8"/>
                    <a:pt x="8" y="8"/>
                    <a:pt x="8" y="8"/>
                  </a:cubicBezTo>
                  <a:cubicBezTo>
                    <a:pt x="8" y="5"/>
                    <a:pt x="8" y="5"/>
                    <a:pt x="8" y="5"/>
                  </a:cubicBezTo>
                  <a:cubicBezTo>
                    <a:pt x="8" y="8"/>
                    <a:pt x="8" y="8"/>
                    <a:pt x="8" y="8"/>
                  </a:cubicBezTo>
                  <a:cubicBezTo>
                    <a:pt x="8" y="8"/>
                    <a:pt x="8" y="8"/>
                    <a:pt x="8" y="8"/>
                  </a:cubicBezTo>
                  <a:cubicBezTo>
                    <a:pt x="8" y="5"/>
                    <a:pt x="8" y="5"/>
                    <a:pt x="8" y="5"/>
                  </a:cubicBezTo>
                  <a:cubicBezTo>
                    <a:pt x="8" y="8"/>
                    <a:pt x="8" y="8"/>
                    <a:pt x="8" y="8"/>
                  </a:cubicBezTo>
                  <a:cubicBezTo>
                    <a:pt x="8" y="8"/>
                    <a:pt x="8" y="8"/>
                    <a:pt x="8" y="8"/>
                  </a:cubicBezTo>
                  <a:cubicBezTo>
                    <a:pt x="9" y="8"/>
                    <a:pt x="9" y="9"/>
                    <a:pt x="9" y="9"/>
                  </a:cubicBezTo>
                  <a:cubicBezTo>
                    <a:pt x="10" y="7"/>
                    <a:pt x="10" y="7"/>
                    <a:pt x="10" y="7"/>
                  </a:cubicBezTo>
                  <a:cubicBezTo>
                    <a:pt x="9" y="8"/>
                    <a:pt x="9" y="8"/>
                    <a:pt x="9" y="8"/>
                  </a:cubicBezTo>
                  <a:cubicBezTo>
                    <a:pt x="9" y="9"/>
                    <a:pt x="9" y="9"/>
                    <a:pt x="9" y="9"/>
                  </a:cubicBezTo>
                  <a:cubicBezTo>
                    <a:pt x="10" y="7"/>
                    <a:pt x="10" y="7"/>
                    <a:pt x="10" y="7"/>
                  </a:cubicBezTo>
                  <a:cubicBezTo>
                    <a:pt x="9" y="8"/>
                    <a:pt x="9" y="8"/>
                    <a:pt x="9" y="8"/>
                  </a:cubicBezTo>
                  <a:cubicBezTo>
                    <a:pt x="11" y="7"/>
                    <a:pt x="11" y="7"/>
                    <a:pt x="11" y="7"/>
                  </a:cubicBezTo>
                  <a:cubicBezTo>
                    <a:pt x="9" y="7"/>
                    <a:pt x="9" y="7"/>
                    <a:pt x="9" y="7"/>
                  </a:cubicBezTo>
                  <a:cubicBezTo>
                    <a:pt x="9" y="7"/>
                    <a:pt x="9" y="8"/>
                    <a:pt x="9" y="8"/>
                  </a:cubicBezTo>
                  <a:cubicBezTo>
                    <a:pt x="11" y="7"/>
                    <a:pt x="11" y="7"/>
                    <a:pt x="11" y="7"/>
                  </a:cubicBezTo>
                  <a:cubicBezTo>
                    <a:pt x="9" y="7"/>
                    <a:pt x="9" y="7"/>
                    <a:pt x="9" y="7"/>
                  </a:cubicBezTo>
                  <a:cubicBezTo>
                    <a:pt x="13" y="7"/>
                    <a:pt x="13" y="7"/>
                    <a:pt x="13" y="7"/>
                  </a:cubicBezTo>
                  <a:cubicBezTo>
                    <a:pt x="9" y="6"/>
                    <a:pt x="9" y="6"/>
                    <a:pt x="9" y="6"/>
                  </a:cubicBezTo>
                  <a:cubicBezTo>
                    <a:pt x="9" y="7"/>
                    <a:pt x="9" y="7"/>
                    <a:pt x="9" y="7"/>
                  </a:cubicBezTo>
                  <a:cubicBezTo>
                    <a:pt x="9" y="7"/>
                    <a:pt x="9" y="7"/>
                    <a:pt x="9" y="7"/>
                  </a:cubicBezTo>
                  <a:cubicBezTo>
                    <a:pt x="12" y="7"/>
                    <a:pt x="12" y="7"/>
                    <a:pt x="12" y="7"/>
                  </a:cubicBezTo>
                  <a:cubicBezTo>
                    <a:pt x="9" y="7"/>
                    <a:pt x="9" y="7"/>
                    <a:pt x="9" y="7"/>
                  </a:cubicBezTo>
                  <a:cubicBezTo>
                    <a:pt x="9" y="7"/>
                    <a:pt x="9" y="7"/>
                    <a:pt x="9" y="7"/>
                  </a:cubicBezTo>
                  <a:cubicBezTo>
                    <a:pt x="12" y="7"/>
                    <a:pt x="12" y="7"/>
                    <a:pt x="12" y="7"/>
                  </a:cubicBezTo>
                  <a:cubicBezTo>
                    <a:pt x="9" y="7"/>
                    <a:pt x="9" y="7"/>
                    <a:pt x="9" y="7"/>
                  </a:cubicBezTo>
                  <a:cubicBezTo>
                    <a:pt x="11" y="7"/>
                    <a:pt x="11" y="7"/>
                    <a:pt x="11" y="7"/>
                  </a:cubicBezTo>
                  <a:cubicBezTo>
                    <a:pt x="9" y="5"/>
                    <a:pt x="9" y="5"/>
                    <a:pt x="9" y="5"/>
                  </a:cubicBezTo>
                  <a:cubicBezTo>
                    <a:pt x="9" y="5"/>
                    <a:pt x="8" y="6"/>
                    <a:pt x="9" y="7"/>
                  </a:cubicBezTo>
                  <a:cubicBezTo>
                    <a:pt x="11" y="7"/>
                    <a:pt x="11" y="7"/>
                    <a:pt x="11" y="7"/>
                  </a:cubicBezTo>
                  <a:cubicBezTo>
                    <a:pt x="9" y="5"/>
                    <a:pt x="9" y="5"/>
                    <a:pt x="9" y="5"/>
                  </a:cubicBezTo>
                  <a:cubicBezTo>
                    <a:pt x="10" y="6"/>
                    <a:pt x="10" y="6"/>
                    <a:pt x="10" y="6"/>
                  </a:cubicBezTo>
                  <a:cubicBezTo>
                    <a:pt x="9" y="5"/>
                    <a:pt x="9" y="5"/>
                    <a:pt x="9" y="5"/>
                  </a:cubicBezTo>
                  <a:cubicBezTo>
                    <a:pt x="9" y="5"/>
                    <a:pt x="9" y="5"/>
                    <a:pt x="9" y="5"/>
                  </a:cubicBezTo>
                  <a:cubicBezTo>
                    <a:pt x="10" y="6"/>
                    <a:pt x="10" y="6"/>
                    <a:pt x="10" y="6"/>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8" y="5"/>
                  </a:cubicBezTo>
                  <a:cubicBezTo>
                    <a:pt x="8" y="9"/>
                    <a:pt x="8" y="9"/>
                    <a:pt x="8" y="9"/>
                  </a:cubicBezTo>
                  <a:cubicBezTo>
                    <a:pt x="8" y="5"/>
                    <a:pt x="8" y="5"/>
                    <a:pt x="8" y="5"/>
                  </a:cubicBezTo>
                  <a:cubicBezTo>
                    <a:pt x="8" y="5"/>
                    <a:pt x="8" y="5"/>
                    <a:pt x="8" y="5"/>
                  </a:cubicBezTo>
                  <a:cubicBezTo>
                    <a:pt x="8" y="5"/>
                    <a:pt x="7" y="5"/>
                    <a:pt x="7" y="5"/>
                  </a:cubicBezTo>
                  <a:cubicBezTo>
                    <a:pt x="7" y="6"/>
                    <a:pt x="7" y="6"/>
                    <a:pt x="7" y="6"/>
                  </a:cubicBezTo>
                  <a:cubicBezTo>
                    <a:pt x="7" y="5"/>
                    <a:pt x="7" y="5"/>
                    <a:pt x="7" y="5"/>
                  </a:cubicBezTo>
                  <a:cubicBezTo>
                    <a:pt x="7" y="5"/>
                    <a:pt x="7" y="5"/>
                    <a:pt x="7" y="5"/>
                  </a:cubicBezTo>
                  <a:cubicBezTo>
                    <a:pt x="7" y="6"/>
                    <a:pt x="7" y="6"/>
                    <a:pt x="7" y="6"/>
                  </a:cubicBezTo>
                  <a:cubicBezTo>
                    <a:pt x="7" y="5"/>
                    <a:pt x="7" y="5"/>
                    <a:pt x="7" y="5"/>
                  </a:cubicBezTo>
                  <a:cubicBezTo>
                    <a:pt x="5" y="7"/>
                    <a:pt x="5" y="7"/>
                    <a:pt x="5" y="7"/>
                  </a:cubicBezTo>
                  <a:cubicBezTo>
                    <a:pt x="8" y="7"/>
                    <a:pt x="8" y="7"/>
                    <a:pt x="8" y="7"/>
                  </a:cubicBezTo>
                  <a:cubicBezTo>
                    <a:pt x="8" y="6"/>
                    <a:pt x="8" y="5"/>
                    <a:pt x="7" y="5"/>
                  </a:cubicBezTo>
                  <a:cubicBezTo>
                    <a:pt x="5" y="7"/>
                    <a:pt x="5" y="7"/>
                    <a:pt x="5" y="7"/>
                  </a:cubicBezTo>
                  <a:cubicBezTo>
                    <a:pt x="8" y="7"/>
                    <a:pt x="8" y="7"/>
                    <a:pt x="8" y="7"/>
                  </a:cubicBezTo>
                  <a:cubicBezTo>
                    <a:pt x="8" y="7"/>
                    <a:pt x="8" y="7"/>
                    <a:pt x="8" y="7"/>
                  </a:cubicBezTo>
                  <a:lnTo>
                    <a:pt x="4" y="7"/>
                  </a:ln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9" name="Oval 1145"/>
            <p:cNvSpPr>
              <a:spLocks noChangeArrowheads="1"/>
            </p:cNvSpPr>
            <p:nvPr/>
          </p:nvSpPr>
          <p:spPr bwMode="auto">
            <a:xfrm>
              <a:off x="9161111" y="2899939"/>
              <a:ext cx="43021" cy="2316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0" name="Freeform 1146"/>
            <p:cNvSpPr>
              <a:spLocks/>
            </p:cNvSpPr>
            <p:nvPr/>
          </p:nvSpPr>
          <p:spPr bwMode="auto">
            <a:xfrm>
              <a:off x="9144565" y="2883393"/>
              <a:ext cx="79425" cy="59569"/>
            </a:xfrm>
            <a:custGeom>
              <a:avLst/>
              <a:gdLst>
                <a:gd name="T0" fmla="*/ 0 w 18"/>
                <a:gd name="T1" fmla="*/ 7 h 13"/>
                <a:gd name="T2" fmla="*/ 5 w 18"/>
                <a:gd name="T3" fmla="*/ 13 h 13"/>
                <a:gd name="T4" fmla="*/ 9 w 18"/>
                <a:gd name="T5" fmla="*/ 13 h 13"/>
                <a:gd name="T6" fmla="*/ 14 w 18"/>
                <a:gd name="T7" fmla="*/ 12 h 13"/>
                <a:gd name="T8" fmla="*/ 18 w 18"/>
                <a:gd name="T9" fmla="*/ 7 h 13"/>
                <a:gd name="T10" fmla="*/ 13 w 18"/>
                <a:gd name="T11" fmla="*/ 7 h 13"/>
                <a:gd name="T12" fmla="*/ 18 w 18"/>
                <a:gd name="T13" fmla="*/ 7 h 13"/>
                <a:gd name="T14" fmla="*/ 18 w 18"/>
                <a:gd name="T15" fmla="*/ 7 h 13"/>
                <a:gd name="T16" fmla="*/ 18 w 18"/>
                <a:gd name="T17" fmla="*/ 6 h 13"/>
                <a:gd name="T18" fmla="*/ 13 w 18"/>
                <a:gd name="T19" fmla="*/ 1 h 13"/>
                <a:gd name="T20" fmla="*/ 9 w 18"/>
                <a:gd name="T21" fmla="*/ 0 h 13"/>
                <a:gd name="T22" fmla="*/ 9 w 18"/>
                <a:gd name="T23" fmla="*/ 0 h 13"/>
                <a:gd name="T24" fmla="*/ 1 w 18"/>
                <a:gd name="T25" fmla="*/ 3 h 13"/>
                <a:gd name="T26" fmla="*/ 0 w 18"/>
                <a:gd name="T27" fmla="*/ 7 h 13"/>
                <a:gd name="T28" fmla="*/ 9 w 18"/>
                <a:gd name="T29" fmla="*/ 7 h 13"/>
                <a:gd name="T30" fmla="*/ 8 w 18"/>
                <a:gd name="T31" fmla="*/ 8 h 13"/>
                <a:gd name="T32" fmla="*/ 6 w 18"/>
                <a:gd name="T33" fmla="*/ 7 h 13"/>
                <a:gd name="T34" fmla="*/ 7 w 18"/>
                <a:gd name="T35" fmla="*/ 7 h 13"/>
                <a:gd name="T36" fmla="*/ 8 w 18"/>
                <a:gd name="T37" fmla="*/ 8 h 13"/>
                <a:gd name="T38" fmla="*/ 8 w 18"/>
                <a:gd name="T39" fmla="*/ 9 h 13"/>
                <a:gd name="T40" fmla="*/ 8 w 18"/>
                <a:gd name="T41" fmla="*/ 9 h 13"/>
                <a:gd name="T42" fmla="*/ 8 w 18"/>
                <a:gd name="T43" fmla="*/ 8 h 13"/>
                <a:gd name="T44" fmla="*/ 9 w 18"/>
                <a:gd name="T45" fmla="*/ 8 h 13"/>
                <a:gd name="T46" fmla="*/ 9 w 18"/>
                <a:gd name="T47" fmla="*/ 8 h 13"/>
                <a:gd name="T48" fmla="*/ 9 w 18"/>
                <a:gd name="T49" fmla="*/ 8 h 13"/>
                <a:gd name="T50" fmla="*/ 9 w 18"/>
                <a:gd name="T51" fmla="*/ 8 h 13"/>
                <a:gd name="T52" fmla="*/ 10 w 18"/>
                <a:gd name="T53" fmla="*/ 8 h 13"/>
                <a:gd name="T54" fmla="*/ 10 w 18"/>
                <a:gd name="T55" fmla="*/ 8 h 13"/>
                <a:gd name="T56" fmla="*/ 11 w 18"/>
                <a:gd name="T57" fmla="*/ 7 h 13"/>
                <a:gd name="T58" fmla="*/ 12 w 18"/>
                <a:gd name="T59" fmla="*/ 7 h 13"/>
                <a:gd name="T60" fmla="*/ 10 w 18"/>
                <a:gd name="T61" fmla="*/ 8 h 13"/>
                <a:gd name="T62" fmla="*/ 9 w 18"/>
                <a:gd name="T63" fmla="*/ 7 h 13"/>
                <a:gd name="T64" fmla="*/ 9 w 18"/>
                <a:gd name="T65" fmla="*/ 6 h 13"/>
                <a:gd name="T66" fmla="*/ 9 w 18"/>
                <a:gd name="T67" fmla="*/ 7 h 13"/>
                <a:gd name="T68" fmla="*/ 10 w 18"/>
                <a:gd name="T69" fmla="*/ 5 h 13"/>
                <a:gd name="T70" fmla="*/ 12 w 18"/>
                <a:gd name="T71" fmla="*/ 7 h 13"/>
                <a:gd name="T72" fmla="*/ 11 w 18"/>
                <a:gd name="T73" fmla="*/ 6 h 13"/>
                <a:gd name="T74" fmla="*/ 10 w 18"/>
                <a:gd name="T75" fmla="*/ 5 h 13"/>
                <a:gd name="T76" fmla="*/ 10 w 18"/>
                <a:gd name="T77" fmla="*/ 5 h 13"/>
                <a:gd name="T78" fmla="*/ 10 w 18"/>
                <a:gd name="T79" fmla="*/ 5 h 13"/>
                <a:gd name="T80" fmla="*/ 10 w 18"/>
                <a:gd name="T81" fmla="*/ 5 h 13"/>
                <a:gd name="T82" fmla="*/ 9 w 18"/>
                <a:gd name="T83" fmla="*/ 5 h 13"/>
                <a:gd name="T84" fmla="*/ 9 w 18"/>
                <a:gd name="T85" fmla="*/ 5 h 13"/>
                <a:gd name="T86" fmla="*/ 7 w 18"/>
                <a:gd name="T87" fmla="*/ 6 h 13"/>
                <a:gd name="T88" fmla="*/ 8 w 18"/>
                <a:gd name="T89" fmla="*/ 5 h 13"/>
                <a:gd name="T90" fmla="*/ 8 w 18"/>
                <a:gd name="T91" fmla="*/ 5 h 13"/>
                <a:gd name="T92" fmla="*/ 9 w 18"/>
                <a:gd name="T93" fmla="*/ 7 h 13"/>
                <a:gd name="T94" fmla="*/ 6 w 18"/>
                <a:gd name="T95" fmla="*/ 7 h 13"/>
                <a:gd name="T96" fmla="*/ 9 w 18"/>
                <a:gd name="T9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 h="13">
                  <a:moveTo>
                    <a:pt x="4" y="7"/>
                  </a:moveTo>
                  <a:cubicBezTo>
                    <a:pt x="0" y="7"/>
                    <a:pt x="0" y="7"/>
                    <a:pt x="0" y="7"/>
                  </a:cubicBezTo>
                  <a:cubicBezTo>
                    <a:pt x="0" y="8"/>
                    <a:pt x="1" y="9"/>
                    <a:pt x="1" y="10"/>
                  </a:cubicBezTo>
                  <a:cubicBezTo>
                    <a:pt x="2" y="11"/>
                    <a:pt x="4" y="12"/>
                    <a:pt x="5" y="13"/>
                  </a:cubicBezTo>
                  <a:cubicBezTo>
                    <a:pt x="6" y="13"/>
                    <a:pt x="7" y="13"/>
                    <a:pt x="9" y="13"/>
                  </a:cubicBezTo>
                  <a:cubicBezTo>
                    <a:pt x="9" y="13"/>
                    <a:pt x="9" y="13"/>
                    <a:pt x="9" y="13"/>
                  </a:cubicBezTo>
                  <a:cubicBezTo>
                    <a:pt x="9" y="13"/>
                    <a:pt x="9" y="13"/>
                    <a:pt x="9" y="13"/>
                  </a:cubicBezTo>
                  <a:cubicBezTo>
                    <a:pt x="11" y="13"/>
                    <a:pt x="12" y="13"/>
                    <a:pt x="14" y="12"/>
                  </a:cubicBezTo>
                  <a:cubicBezTo>
                    <a:pt x="15" y="12"/>
                    <a:pt x="16" y="11"/>
                    <a:pt x="16" y="10"/>
                  </a:cubicBezTo>
                  <a:cubicBezTo>
                    <a:pt x="17" y="9"/>
                    <a:pt x="18" y="8"/>
                    <a:pt x="18" y="7"/>
                  </a:cubicBezTo>
                  <a:cubicBezTo>
                    <a:pt x="18" y="7"/>
                    <a:pt x="18" y="7"/>
                    <a:pt x="18" y="7"/>
                  </a:cubicBezTo>
                  <a:cubicBezTo>
                    <a:pt x="13" y="7"/>
                    <a:pt x="13" y="7"/>
                    <a:pt x="13" y="7"/>
                  </a:cubicBezTo>
                  <a:cubicBezTo>
                    <a:pt x="18" y="7"/>
                    <a:pt x="18" y="7"/>
                    <a:pt x="18" y="7"/>
                  </a:cubicBezTo>
                  <a:cubicBezTo>
                    <a:pt x="18" y="7"/>
                    <a:pt x="18" y="7"/>
                    <a:pt x="18" y="7"/>
                  </a:cubicBezTo>
                  <a:cubicBezTo>
                    <a:pt x="13" y="7"/>
                    <a:pt x="13" y="7"/>
                    <a:pt x="13" y="7"/>
                  </a:cubicBezTo>
                  <a:cubicBezTo>
                    <a:pt x="18" y="7"/>
                    <a:pt x="18" y="7"/>
                    <a:pt x="18" y="7"/>
                  </a:cubicBezTo>
                  <a:cubicBezTo>
                    <a:pt x="18" y="7"/>
                    <a:pt x="18" y="7"/>
                    <a:pt x="18" y="7"/>
                  </a:cubicBezTo>
                  <a:cubicBezTo>
                    <a:pt x="18" y="6"/>
                    <a:pt x="18" y="6"/>
                    <a:pt x="18" y="6"/>
                  </a:cubicBezTo>
                  <a:cubicBezTo>
                    <a:pt x="18" y="5"/>
                    <a:pt x="17" y="4"/>
                    <a:pt x="16" y="3"/>
                  </a:cubicBezTo>
                  <a:cubicBezTo>
                    <a:pt x="15" y="2"/>
                    <a:pt x="14" y="1"/>
                    <a:pt x="13" y="1"/>
                  </a:cubicBezTo>
                  <a:cubicBezTo>
                    <a:pt x="12" y="0"/>
                    <a:pt x="10" y="0"/>
                    <a:pt x="9" y="0"/>
                  </a:cubicBezTo>
                  <a:cubicBezTo>
                    <a:pt x="9" y="0"/>
                    <a:pt x="9" y="0"/>
                    <a:pt x="9" y="0"/>
                  </a:cubicBezTo>
                  <a:cubicBezTo>
                    <a:pt x="9" y="4"/>
                    <a:pt x="9" y="4"/>
                    <a:pt x="9" y="4"/>
                  </a:cubicBezTo>
                  <a:cubicBezTo>
                    <a:pt x="9" y="0"/>
                    <a:pt x="9" y="0"/>
                    <a:pt x="9" y="0"/>
                  </a:cubicBezTo>
                  <a:cubicBezTo>
                    <a:pt x="7" y="0"/>
                    <a:pt x="5" y="0"/>
                    <a:pt x="4" y="1"/>
                  </a:cubicBezTo>
                  <a:cubicBezTo>
                    <a:pt x="3" y="2"/>
                    <a:pt x="2" y="2"/>
                    <a:pt x="1" y="3"/>
                  </a:cubicBezTo>
                  <a:cubicBezTo>
                    <a:pt x="1" y="4"/>
                    <a:pt x="0" y="5"/>
                    <a:pt x="0" y="7"/>
                  </a:cubicBezTo>
                  <a:cubicBezTo>
                    <a:pt x="0" y="7"/>
                    <a:pt x="0" y="7"/>
                    <a:pt x="0" y="7"/>
                  </a:cubicBezTo>
                  <a:cubicBezTo>
                    <a:pt x="4" y="7"/>
                    <a:pt x="4" y="7"/>
                    <a:pt x="4" y="7"/>
                  </a:cubicBezTo>
                  <a:cubicBezTo>
                    <a:pt x="9" y="7"/>
                    <a:pt x="9" y="7"/>
                    <a:pt x="9" y="7"/>
                  </a:cubicBezTo>
                  <a:cubicBezTo>
                    <a:pt x="6" y="7"/>
                    <a:pt x="6" y="7"/>
                    <a:pt x="6" y="7"/>
                  </a:cubicBezTo>
                  <a:cubicBezTo>
                    <a:pt x="8" y="8"/>
                    <a:pt x="8" y="8"/>
                    <a:pt x="8" y="8"/>
                  </a:cubicBezTo>
                  <a:cubicBezTo>
                    <a:pt x="8" y="8"/>
                    <a:pt x="9" y="7"/>
                    <a:pt x="9" y="7"/>
                  </a:cubicBezTo>
                  <a:cubicBezTo>
                    <a:pt x="6" y="7"/>
                    <a:pt x="6" y="7"/>
                    <a:pt x="6" y="7"/>
                  </a:cubicBezTo>
                  <a:cubicBezTo>
                    <a:pt x="8" y="8"/>
                    <a:pt x="8" y="8"/>
                    <a:pt x="8" y="8"/>
                  </a:cubicBezTo>
                  <a:cubicBezTo>
                    <a:pt x="7" y="7"/>
                    <a:pt x="7" y="7"/>
                    <a:pt x="7" y="7"/>
                  </a:cubicBezTo>
                  <a:cubicBezTo>
                    <a:pt x="8" y="9"/>
                    <a:pt x="8" y="9"/>
                    <a:pt x="8" y="9"/>
                  </a:cubicBezTo>
                  <a:cubicBezTo>
                    <a:pt x="8" y="8"/>
                    <a:pt x="8" y="8"/>
                    <a:pt x="8" y="8"/>
                  </a:cubicBezTo>
                  <a:cubicBezTo>
                    <a:pt x="7" y="7"/>
                    <a:pt x="7" y="7"/>
                    <a:pt x="7" y="7"/>
                  </a:cubicBezTo>
                  <a:cubicBezTo>
                    <a:pt x="8" y="9"/>
                    <a:pt x="8" y="9"/>
                    <a:pt x="8" y="9"/>
                  </a:cubicBezTo>
                  <a:cubicBezTo>
                    <a:pt x="8" y="8"/>
                    <a:pt x="8" y="8"/>
                    <a:pt x="8" y="8"/>
                  </a:cubicBezTo>
                  <a:cubicBezTo>
                    <a:pt x="8" y="9"/>
                    <a:pt x="8" y="9"/>
                    <a:pt x="8" y="9"/>
                  </a:cubicBezTo>
                  <a:cubicBezTo>
                    <a:pt x="8" y="9"/>
                    <a:pt x="8" y="9"/>
                    <a:pt x="8" y="9"/>
                  </a:cubicBezTo>
                  <a:cubicBezTo>
                    <a:pt x="8" y="8"/>
                    <a:pt x="8" y="8"/>
                    <a:pt x="8" y="8"/>
                  </a:cubicBezTo>
                  <a:cubicBezTo>
                    <a:pt x="8" y="9"/>
                    <a:pt x="8" y="9"/>
                    <a:pt x="8" y="9"/>
                  </a:cubicBezTo>
                  <a:cubicBezTo>
                    <a:pt x="8" y="8"/>
                    <a:pt x="8"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10" y="8"/>
                    <a:pt x="10" y="8"/>
                    <a:pt x="10" y="8"/>
                  </a:cubicBezTo>
                  <a:cubicBezTo>
                    <a:pt x="11" y="7"/>
                    <a:pt x="11" y="7"/>
                    <a:pt x="11" y="7"/>
                  </a:cubicBezTo>
                  <a:cubicBezTo>
                    <a:pt x="10" y="8"/>
                    <a:pt x="10" y="8"/>
                    <a:pt x="10" y="8"/>
                  </a:cubicBezTo>
                  <a:cubicBezTo>
                    <a:pt x="10" y="8"/>
                    <a:pt x="10" y="8"/>
                    <a:pt x="10" y="8"/>
                  </a:cubicBezTo>
                  <a:cubicBezTo>
                    <a:pt x="11" y="7"/>
                    <a:pt x="11" y="7"/>
                    <a:pt x="11" y="7"/>
                  </a:cubicBezTo>
                  <a:cubicBezTo>
                    <a:pt x="10" y="8"/>
                    <a:pt x="10" y="8"/>
                    <a:pt x="10" y="8"/>
                  </a:cubicBezTo>
                  <a:cubicBezTo>
                    <a:pt x="12" y="7"/>
                    <a:pt x="12" y="7"/>
                    <a:pt x="12" y="7"/>
                  </a:cubicBezTo>
                  <a:cubicBezTo>
                    <a:pt x="9" y="7"/>
                    <a:pt x="9" y="7"/>
                    <a:pt x="9" y="7"/>
                  </a:cubicBezTo>
                  <a:cubicBezTo>
                    <a:pt x="9" y="7"/>
                    <a:pt x="9" y="8"/>
                    <a:pt x="10" y="8"/>
                  </a:cubicBezTo>
                  <a:cubicBezTo>
                    <a:pt x="12" y="7"/>
                    <a:pt x="12" y="7"/>
                    <a:pt x="12" y="7"/>
                  </a:cubicBezTo>
                  <a:cubicBezTo>
                    <a:pt x="9" y="7"/>
                    <a:pt x="9" y="7"/>
                    <a:pt x="9" y="7"/>
                  </a:cubicBezTo>
                  <a:cubicBezTo>
                    <a:pt x="13" y="7"/>
                    <a:pt x="13" y="7"/>
                    <a:pt x="13" y="7"/>
                  </a:cubicBezTo>
                  <a:cubicBezTo>
                    <a:pt x="9" y="6"/>
                    <a:pt x="9" y="6"/>
                    <a:pt x="9" y="6"/>
                  </a:cubicBezTo>
                  <a:cubicBezTo>
                    <a:pt x="9" y="7"/>
                    <a:pt x="9" y="7"/>
                    <a:pt x="9" y="7"/>
                  </a:cubicBezTo>
                  <a:cubicBezTo>
                    <a:pt x="9" y="7"/>
                    <a:pt x="9" y="7"/>
                    <a:pt x="9" y="7"/>
                  </a:cubicBezTo>
                  <a:cubicBezTo>
                    <a:pt x="12" y="7"/>
                    <a:pt x="12" y="7"/>
                    <a:pt x="12" y="7"/>
                  </a:cubicBezTo>
                  <a:cubicBezTo>
                    <a:pt x="10" y="5"/>
                    <a:pt x="10" y="5"/>
                    <a:pt x="10" y="5"/>
                  </a:cubicBezTo>
                  <a:cubicBezTo>
                    <a:pt x="9" y="5"/>
                    <a:pt x="9" y="6"/>
                    <a:pt x="9" y="7"/>
                  </a:cubicBezTo>
                  <a:cubicBezTo>
                    <a:pt x="12" y="7"/>
                    <a:pt x="12" y="7"/>
                    <a:pt x="12" y="7"/>
                  </a:cubicBezTo>
                  <a:cubicBezTo>
                    <a:pt x="10" y="5"/>
                    <a:pt x="10" y="5"/>
                    <a:pt x="10" y="5"/>
                  </a:cubicBezTo>
                  <a:cubicBezTo>
                    <a:pt x="11" y="6"/>
                    <a:pt x="11" y="6"/>
                    <a:pt x="11" y="6"/>
                  </a:cubicBezTo>
                  <a:cubicBezTo>
                    <a:pt x="10" y="5"/>
                    <a:pt x="10" y="5"/>
                    <a:pt x="10" y="5"/>
                  </a:cubicBezTo>
                  <a:cubicBezTo>
                    <a:pt x="10" y="5"/>
                    <a:pt x="10" y="5"/>
                    <a:pt x="10" y="5"/>
                  </a:cubicBezTo>
                  <a:cubicBezTo>
                    <a:pt x="11" y="6"/>
                    <a:pt x="11" y="6"/>
                    <a:pt x="11" y="6"/>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9" y="5"/>
                    <a:pt x="9" y="5"/>
                  </a:cubicBezTo>
                  <a:cubicBezTo>
                    <a:pt x="9" y="5"/>
                    <a:pt x="9" y="5"/>
                    <a:pt x="9" y="5"/>
                  </a:cubicBezTo>
                  <a:cubicBezTo>
                    <a:pt x="9" y="5"/>
                    <a:pt x="9" y="5"/>
                    <a:pt x="9" y="5"/>
                  </a:cubicBezTo>
                  <a:cubicBezTo>
                    <a:pt x="8" y="5"/>
                    <a:pt x="8" y="5"/>
                    <a:pt x="8" y="5"/>
                  </a:cubicBezTo>
                  <a:cubicBezTo>
                    <a:pt x="7" y="6"/>
                    <a:pt x="7" y="6"/>
                    <a:pt x="7" y="6"/>
                  </a:cubicBezTo>
                  <a:cubicBezTo>
                    <a:pt x="8" y="5"/>
                    <a:pt x="8" y="5"/>
                    <a:pt x="8" y="5"/>
                  </a:cubicBezTo>
                  <a:cubicBezTo>
                    <a:pt x="8" y="5"/>
                    <a:pt x="8" y="5"/>
                    <a:pt x="8" y="5"/>
                  </a:cubicBezTo>
                  <a:cubicBezTo>
                    <a:pt x="7" y="6"/>
                    <a:pt x="7" y="6"/>
                    <a:pt x="7" y="6"/>
                  </a:cubicBezTo>
                  <a:cubicBezTo>
                    <a:pt x="8" y="5"/>
                    <a:pt x="8" y="5"/>
                    <a:pt x="8" y="5"/>
                  </a:cubicBezTo>
                  <a:cubicBezTo>
                    <a:pt x="6" y="7"/>
                    <a:pt x="6" y="7"/>
                    <a:pt x="6" y="7"/>
                  </a:cubicBezTo>
                  <a:cubicBezTo>
                    <a:pt x="9" y="7"/>
                    <a:pt x="9" y="7"/>
                    <a:pt x="9" y="7"/>
                  </a:cubicBezTo>
                  <a:cubicBezTo>
                    <a:pt x="9" y="6"/>
                    <a:pt x="8" y="5"/>
                    <a:pt x="8" y="5"/>
                  </a:cubicBezTo>
                  <a:cubicBezTo>
                    <a:pt x="6" y="7"/>
                    <a:pt x="6" y="7"/>
                    <a:pt x="6" y="7"/>
                  </a:cubicBezTo>
                  <a:cubicBezTo>
                    <a:pt x="9" y="7"/>
                    <a:pt x="9" y="7"/>
                    <a:pt x="9" y="7"/>
                  </a:cubicBezTo>
                  <a:cubicBezTo>
                    <a:pt x="9" y="7"/>
                    <a:pt x="9" y="7"/>
                    <a:pt x="9" y="7"/>
                  </a:cubicBezTo>
                  <a:lnTo>
                    <a:pt x="4" y="7"/>
                  </a:ln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1" name="Freeform 1147"/>
            <p:cNvSpPr>
              <a:spLocks/>
            </p:cNvSpPr>
            <p:nvPr/>
          </p:nvSpPr>
          <p:spPr bwMode="auto">
            <a:xfrm>
              <a:off x="8998953" y="2956198"/>
              <a:ext cx="69497" cy="72805"/>
            </a:xfrm>
            <a:custGeom>
              <a:avLst/>
              <a:gdLst>
                <a:gd name="T0" fmla="*/ 0 w 15"/>
                <a:gd name="T1" fmla="*/ 7 h 16"/>
                <a:gd name="T2" fmla="*/ 6 w 15"/>
                <a:gd name="T3" fmla="*/ 15 h 16"/>
                <a:gd name="T4" fmla="*/ 14 w 15"/>
                <a:gd name="T5" fmla="*/ 9 h 16"/>
                <a:gd name="T6" fmla="*/ 8 w 15"/>
                <a:gd name="T7" fmla="*/ 1 h 16"/>
                <a:gd name="T8" fmla="*/ 0 w 15"/>
                <a:gd name="T9" fmla="*/ 7 h 16"/>
              </a:gdLst>
              <a:ahLst/>
              <a:cxnLst>
                <a:cxn ang="0">
                  <a:pos x="T0" y="T1"/>
                </a:cxn>
                <a:cxn ang="0">
                  <a:pos x="T2" y="T3"/>
                </a:cxn>
                <a:cxn ang="0">
                  <a:pos x="T4" y="T5"/>
                </a:cxn>
                <a:cxn ang="0">
                  <a:pos x="T6" y="T7"/>
                </a:cxn>
                <a:cxn ang="0">
                  <a:pos x="T8" y="T9"/>
                </a:cxn>
              </a:cxnLst>
              <a:rect l="0" t="0" r="r" b="b"/>
              <a:pathLst>
                <a:path w="15" h="16">
                  <a:moveTo>
                    <a:pt x="0" y="7"/>
                  </a:moveTo>
                  <a:cubicBezTo>
                    <a:pt x="0" y="11"/>
                    <a:pt x="2" y="15"/>
                    <a:pt x="6" y="15"/>
                  </a:cubicBezTo>
                  <a:cubicBezTo>
                    <a:pt x="10" y="16"/>
                    <a:pt x="14" y="13"/>
                    <a:pt x="14" y="9"/>
                  </a:cubicBezTo>
                  <a:cubicBezTo>
                    <a:pt x="15" y="5"/>
                    <a:pt x="12" y="2"/>
                    <a:pt x="8" y="1"/>
                  </a:cubicBezTo>
                  <a:cubicBezTo>
                    <a:pt x="5" y="0"/>
                    <a:pt x="1" y="3"/>
                    <a:pt x="0"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2" name="Freeform 1148"/>
            <p:cNvSpPr>
              <a:spLocks/>
            </p:cNvSpPr>
            <p:nvPr/>
          </p:nvSpPr>
          <p:spPr bwMode="auto">
            <a:xfrm>
              <a:off x="8575357" y="2959508"/>
              <a:ext cx="79425" cy="76115"/>
            </a:xfrm>
            <a:custGeom>
              <a:avLst/>
              <a:gdLst>
                <a:gd name="T0" fmla="*/ 0 w 17"/>
                <a:gd name="T1" fmla="*/ 8 h 17"/>
                <a:gd name="T2" fmla="*/ 7 w 17"/>
                <a:gd name="T3" fmla="*/ 17 h 17"/>
                <a:gd name="T4" fmla="*/ 16 w 17"/>
                <a:gd name="T5" fmla="*/ 10 h 17"/>
                <a:gd name="T6" fmla="*/ 9 w 17"/>
                <a:gd name="T7" fmla="*/ 1 h 17"/>
                <a:gd name="T8" fmla="*/ 0 w 17"/>
                <a:gd name="T9" fmla="*/ 8 h 17"/>
              </a:gdLst>
              <a:ahLst/>
              <a:cxnLst>
                <a:cxn ang="0">
                  <a:pos x="T0" y="T1"/>
                </a:cxn>
                <a:cxn ang="0">
                  <a:pos x="T2" y="T3"/>
                </a:cxn>
                <a:cxn ang="0">
                  <a:pos x="T4" y="T5"/>
                </a:cxn>
                <a:cxn ang="0">
                  <a:pos x="T6" y="T7"/>
                </a:cxn>
                <a:cxn ang="0">
                  <a:pos x="T8" y="T9"/>
                </a:cxn>
              </a:cxnLst>
              <a:rect l="0" t="0" r="r" b="b"/>
              <a:pathLst>
                <a:path w="17" h="17">
                  <a:moveTo>
                    <a:pt x="0" y="8"/>
                  </a:moveTo>
                  <a:cubicBezTo>
                    <a:pt x="0" y="12"/>
                    <a:pt x="3" y="16"/>
                    <a:pt x="7" y="17"/>
                  </a:cubicBezTo>
                  <a:cubicBezTo>
                    <a:pt x="11" y="17"/>
                    <a:pt x="15" y="14"/>
                    <a:pt x="16" y="10"/>
                  </a:cubicBezTo>
                  <a:cubicBezTo>
                    <a:pt x="17" y="6"/>
                    <a:pt x="14" y="2"/>
                    <a:pt x="9" y="1"/>
                  </a:cubicBezTo>
                  <a:cubicBezTo>
                    <a:pt x="5" y="0"/>
                    <a:pt x="1" y="3"/>
                    <a:pt x="0"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3" name="Freeform 1149"/>
            <p:cNvSpPr>
              <a:spLocks/>
            </p:cNvSpPr>
            <p:nvPr/>
          </p:nvSpPr>
          <p:spPr bwMode="auto">
            <a:xfrm>
              <a:off x="8575357" y="3290442"/>
              <a:ext cx="182015" cy="155540"/>
            </a:xfrm>
            <a:custGeom>
              <a:avLst/>
              <a:gdLst>
                <a:gd name="T0" fmla="*/ 0 w 40"/>
                <a:gd name="T1" fmla="*/ 6 h 35"/>
                <a:gd name="T2" fmla="*/ 9 w 40"/>
                <a:gd name="T3" fmla="*/ 29 h 35"/>
                <a:gd name="T4" fmla="*/ 36 w 40"/>
                <a:gd name="T5" fmla="*/ 27 h 35"/>
                <a:gd name="T6" fmla="*/ 37 w 40"/>
                <a:gd name="T7" fmla="*/ 23 h 35"/>
                <a:gd name="T8" fmla="*/ 28 w 40"/>
                <a:gd name="T9" fmla="*/ 24 h 35"/>
                <a:gd name="T10" fmla="*/ 22 w 40"/>
                <a:gd name="T11" fmla="*/ 25 h 35"/>
                <a:gd name="T12" fmla="*/ 17 w 40"/>
                <a:gd name="T13" fmla="*/ 19 h 35"/>
                <a:gd name="T14" fmla="*/ 14 w 40"/>
                <a:gd name="T15" fmla="*/ 2 h 35"/>
                <a:gd name="T16" fmla="*/ 0 w 40"/>
                <a:gd name="T1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0" y="6"/>
                  </a:moveTo>
                  <a:cubicBezTo>
                    <a:pt x="0" y="14"/>
                    <a:pt x="2" y="24"/>
                    <a:pt x="9" y="29"/>
                  </a:cubicBezTo>
                  <a:cubicBezTo>
                    <a:pt x="16" y="35"/>
                    <a:pt x="28" y="30"/>
                    <a:pt x="36" y="27"/>
                  </a:cubicBezTo>
                  <a:cubicBezTo>
                    <a:pt x="37" y="26"/>
                    <a:pt x="40" y="24"/>
                    <a:pt x="37" y="23"/>
                  </a:cubicBezTo>
                  <a:cubicBezTo>
                    <a:pt x="34" y="22"/>
                    <a:pt x="30" y="23"/>
                    <a:pt x="28" y="24"/>
                  </a:cubicBezTo>
                  <a:cubicBezTo>
                    <a:pt x="25" y="26"/>
                    <a:pt x="25" y="26"/>
                    <a:pt x="22" y="25"/>
                  </a:cubicBezTo>
                  <a:cubicBezTo>
                    <a:pt x="20" y="24"/>
                    <a:pt x="19" y="21"/>
                    <a:pt x="17" y="19"/>
                  </a:cubicBezTo>
                  <a:cubicBezTo>
                    <a:pt x="14" y="14"/>
                    <a:pt x="14" y="8"/>
                    <a:pt x="14" y="2"/>
                  </a:cubicBezTo>
                  <a:cubicBezTo>
                    <a:pt x="13" y="0"/>
                    <a:pt x="0" y="2"/>
                    <a:pt x="0"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4" name="Freeform 1150"/>
            <p:cNvSpPr>
              <a:spLocks/>
            </p:cNvSpPr>
            <p:nvPr/>
          </p:nvSpPr>
          <p:spPr bwMode="auto">
            <a:xfrm>
              <a:off x="8029313" y="3747133"/>
              <a:ext cx="595682" cy="1108632"/>
            </a:xfrm>
            <a:custGeom>
              <a:avLst/>
              <a:gdLst>
                <a:gd name="T0" fmla="*/ 116 w 133"/>
                <a:gd name="T1" fmla="*/ 4 h 246"/>
                <a:gd name="T2" fmla="*/ 1 w 133"/>
                <a:gd name="T3" fmla="*/ 241 h 246"/>
                <a:gd name="T4" fmla="*/ 15 w 133"/>
                <a:gd name="T5" fmla="*/ 239 h 246"/>
                <a:gd name="T6" fmla="*/ 129 w 133"/>
                <a:gd name="T7" fmla="*/ 4 h 246"/>
                <a:gd name="T8" fmla="*/ 116 w 133"/>
                <a:gd name="T9" fmla="*/ 4 h 246"/>
              </a:gdLst>
              <a:ahLst/>
              <a:cxnLst>
                <a:cxn ang="0">
                  <a:pos x="T0" y="T1"/>
                </a:cxn>
                <a:cxn ang="0">
                  <a:pos x="T2" y="T3"/>
                </a:cxn>
                <a:cxn ang="0">
                  <a:pos x="T4" y="T5"/>
                </a:cxn>
                <a:cxn ang="0">
                  <a:pos x="T6" y="T7"/>
                </a:cxn>
                <a:cxn ang="0">
                  <a:pos x="T8" y="T9"/>
                </a:cxn>
              </a:cxnLst>
              <a:rect l="0" t="0" r="r" b="b"/>
              <a:pathLst>
                <a:path w="133" h="246">
                  <a:moveTo>
                    <a:pt x="116" y="4"/>
                  </a:moveTo>
                  <a:cubicBezTo>
                    <a:pt x="58" y="70"/>
                    <a:pt x="16" y="153"/>
                    <a:pt x="1" y="241"/>
                  </a:cubicBezTo>
                  <a:cubicBezTo>
                    <a:pt x="0" y="246"/>
                    <a:pt x="14" y="244"/>
                    <a:pt x="15" y="239"/>
                  </a:cubicBezTo>
                  <a:cubicBezTo>
                    <a:pt x="30" y="152"/>
                    <a:pt x="70" y="70"/>
                    <a:pt x="129" y="4"/>
                  </a:cubicBezTo>
                  <a:cubicBezTo>
                    <a:pt x="133" y="0"/>
                    <a:pt x="119" y="0"/>
                    <a:pt x="116" y="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5" name="Freeform 1152"/>
            <p:cNvSpPr>
              <a:spLocks/>
            </p:cNvSpPr>
            <p:nvPr/>
          </p:nvSpPr>
          <p:spPr bwMode="auto">
            <a:xfrm>
              <a:off x="7499818" y="4862384"/>
              <a:ext cx="1154962" cy="800863"/>
            </a:xfrm>
            <a:custGeom>
              <a:avLst/>
              <a:gdLst>
                <a:gd name="T0" fmla="*/ 349 w 349"/>
                <a:gd name="T1" fmla="*/ 219 h 242"/>
                <a:gd name="T2" fmla="*/ 323 w 349"/>
                <a:gd name="T3" fmla="*/ 242 h 242"/>
                <a:gd name="T4" fmla="*/ 44 w 349"/>
                <a:gd name="T5" fmla="*/ 240 h 242"/>
                <a:gd name="T6" fmla="*/ 0 w 349"/>
                <a:gd name="T7" fmla="*/ 42 h 242"/>
                <a:gd name="T8" fmla="*/ 28 w 349"/>
                <a:gd name="T9" fmla="*/ 21 h 242"/>
                <a:gd name="T10" fmla="*/ 334 w 349"/>
                <a:gd name="T11" fmla="*/ 0 h 242"/>
                <a:gd name="T12" fmla="*/ 349 w 349"/>
                <a:gd name="T13" fmla="*/ 219 h 242"/>
              </a:gdLst>
              <a:ahLst/>
              <a:cxnLst>
                <a:cxn ang="0">
                  <a:pos x="T0" y="T1"/>
                </a:cxn>
                <a:cxn ang="0">
                  <a:pos x="T2" y="T3"/>
                </a:cxn>
                <a:cxn ang="0">
                  <a:pos x="T4" y="T5"/>
                </a:cxn>
                <a:cxn ang="0">
                  <a:pos x="T6" y="T7"/>
                </a:cxn>
                <a:cxn ang="0">
                  <a:pos x="T8" y="T9"/>
                </a:cxn>
                <a:cxn ang="0">
                  <a:pos x="T10" y="T11"/>
                </a:cxn>
                <a:cxn ang="0">
                  <a:pos x="T12" y="T13"/>
                </a:cxn>
              </a:cxnLst>
              <a:rect l="0" t="0" r="r" b="b"/>
              <a:pathLst>
                <a:path w="349" h="242">
                  <a:moveTo>
                    <a:pt x="349" y="219"/>
                  </a:moveTo>
                  <a:lnTo>
                    <a:pt x="323" y="242"/>
                  </a:lnTo>
                  <a:lnTo>
                    <a:pt x="44" y="240"/>
                  </a:lnTo>
                  <a:lnTo>
                    <a:pt x="0" y="42"/>
                  </a:lnTo>
                  <a:lnTo>
                    <a:pt x="28" y="21"/>
                  </a:lnTo>
                  <a:lnTo>
                    <a:pt x="334" y="0"/>
                  </a:lnTo>
                  <a:lnTo>
                    <a:pt x="349" y="219"/>
                  </a:ln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6" name="Freeform 1153"/>
            <p:cNvSpPr>
              <a:spLocks/>
            </p:cNvSpPr>
            <p:nvPr/>
          </p:nvSpPr>
          <p:spPr bwMode="auto">
            <a:xfrm>
              <a:off x="7483272" y="4842528"/>
              <a:ext cx="1188057" cy="837266"/>
            </a:xfrm>
            <a:custGeom>
              <a:avLst/>
              <a:gdLst>
                <a:gd name="T0" fmla="*/ 354 w 359"/>
                <a:gd name="T1" fmla="*/ 225 h 253"/>
                <a:gd name="T2" fmla="*/ 351 w 359"/>
                <a:gd name="T3" fmla="*/ 222 h 253"/>
                <a:gd name="T4" fmla="*/ 326 w 359"/>
                <a:gd name="T5" fmla="*/ 244 h 253"/>
                <a:gd name="T6" fmla="*/ 53 w 359"/>
                <a:gd name="T7" fmla="*/ 242 h 253"/>
                <a:gd name="T8" fmla="*/ 11 w 359"/>
                <a:gd name="T9" fmla="*/ 50 h 253"/>
                <a:gd name="T10" fmla="*/ 35 w 359"/>
                <a:gd name="T11" fmla="*/ 31 h 253"/>
                <a:gd name="T12" fmla="*/ 333 w 359"/>
                <a:gd name="T13" fmla="*/ 11 h 253"/>
                <a:gd name="T14" fmla="*/ 350 w 359"/>
                <a:gd name="T15" fmla="*/ 226 h 253"/>
                <a:gd name="T16" fmla="*/ 354 w 359"/>
                <a:gd name="T17" fmla="*/ 225 h 253"/>
                <a:gd name="T18" fmla="*/ 351 w 359"/>
                <a:gd name="T19" fmla="*/ 222 h 253"/>
                <a:gd name="T20" fmla="*/ 354 w 359"/>
                <a:gd name="T21" fmla="*/ 225 h 253"/>
                <a:gd name="T22" fmla="*/ 359 w 359"/>
                <a:gd name="T23" fmla="*/ 225 h 253"/>
                <a:gd name="T24" fmla="*/ 343 w 359"/>
                <a:gd name="T25" fmla="*/ 0 h 253"/>
                <a:gd name="T26" fmla="*/ 31 w 359"/>
                <a:gd name="T27" fmla="*/ 22 h 253"/>
                <a:gd name="T28" fmla="*/ 0 w 359"/>
                <a:gd name="T29" fmla="*/ 46 h 253"/>
                <a:gd name="T30" fmla="*/ 45 w 359"/>
                <a:gd name="T31" fmla="*/ 252 h 253"/>
                <a:gd name="T32" fmla="*/ 330 w 359"/>
                <a:gd name="T33" fmla="*/ 253 h 253"/>
                <a:gd name="T34" fmla="*/ 359 w 359"/>
                <a:gd name="T35" fmla="*/ 227 h 253"/>
                <a:gd name="T36" fmla="*/ 359 w 359"/>
                <a:gd name="T37" fmla="*/ 225 h 253"/>
                <a:gd name="T38" fmla="*/ 354 w 359"/>
                <a:gd name="T39" fmla="*/ 225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9" h="253">
                  <a:moveTo>
                    <a:pt x="354" y="225"/>
                  </a:moveTo>
                  <a:lnTo>
                    <a:pt x="351" y="222"/>
                  </a:lnTo>
                  <a:lnTo>
                    <a:pt x="326" y="244"/>
                  </a:lnTo>
                  <a:lnTo>
                    <a:pt x="53" y="242"/>
                  </a:lnTo>
                  <a:lnTo>
                    <a:pt x="11" y="50"/>
                  </a:lnTo>
                  <a:lnTo>
                    <a:pt x="35" y="31"/>
                  </a:lnTo>
                  <a:lnTo>
                    <a:pt x="333" y="11"/>
                  </a:lnTo>
                  <a:lnTo>
                    <a:pt x="350" y="226"/>
                  </a:lnTo>
                  <a:lnTo>
                    <a:pt x="354" y="225"/>
                  </a:lnTo>
                  <a:lnTo>
                    <a:pt x="351" y="222"/>
                  </a:lnTo>
                  <a:lnTo>
                    <a:pt x="354" y="225"/>
                  </a:lnTo>
                  <a:lnTo>
                    <a:pt x="359" y="225"/>
                  </a:lnTo>
                  <a:lnTo>
                    <a:pt x="343" y="0"/>
                  </a:lnTo>
                  <a:lnTo>
                    <a:pt x="31" y="22"/>
                  </a:lnTo>
                  <a:lnTo>
                    <a:pt x="0" y="46"/>
                  </a:lnTo>
                  <a:lnTo>
                    <a:pt x="45" y="252"/>
                  </a:lnTo>
                  <a:lnTo>
                    <a:pt x="330" y="253"/>
                  </a:lnTo>
                  <a:lnTo>
                    <a:pt x="359" y="227"/>
                  </a:lnTo>
                  <a:lnTo>
                    <a:pt x="359" y="225"/>
                  </a:lnTo>
                  <a:lnTo>
                    <a:pt x="354" y="225"/>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7" name="Freeform 1154"/>
            <p:cNvSpPr>
              <a:spLocks/>
            </p:cNvSpPr>
            <p:nvPr/>
          </p:nvSpPr>
          <p:spPr bwMode="auto">
            <a:xfrm>
              <a:off x="8495932" y="4842528"/>
              <a:ext cx="122446" cy="102589"/>
            </a:xfrm>
            <a:custGeom>
              <a:avLst/>
              <a:gdLst>
                <a:gd name="T0" fmla="*/ 0 w 37"/>
                <a:gd name="T1" fmla="*/ 25 h 31"/>
                <a:gd name="T2" fmla="*/ 31 w 37"/>
                <a:gd name="T3" fmla="*/ 0 h 31"/>
                <a:gd name="T4" fmla="*/ 37 w 37"/>
                <a:gd name="T5" fmla="*/ 0 h 31"/>
                <a:gd name="T6" fmla="*/ 37 w 37"/>
                <a:gd name="T7" fmla="*/ 7 h 31"/>
                <a:gd name="T8" fmla="*/ 5 w 37"/>
                <a:gd name="T9" fmla="*/ 31 h 31"/>
                <a:gd name="T10" fmla="*/ 0 w 37"/>
                <a:gd name="T11" fmla="*/ 25 h 31"/>
              </a:gdLst>
              <a:ahLst/>
              <a:cxnLst>
                <a:cxn ang="0">
                  <a:pos x="T0" y="T1"/>
                </a:cxn>
                <a:cxn ang="0">
                  <a:pos x="T2" y="T3"/>
                </a:cxn>
                <a:cxn ang="0">
                  <a:pos x="T4" y="T5"/>
                </a:cxn>
                <a:cxn ang="0">
                  <a:pos x="T6" y="T7"/>
                </a:cxn>
                <a:cxn ang="0">
                  <a:pos x="T8" y="T9"/>
                </a:cxn>
                <a:cxn ang="0">
                  <a:pos x="T10" y="T11"/>
                </a:cxn>
              </a:cxnLst>
              <a:rect l="0" t="0" r="r" b="b"/>
              <a:pathLst>
                <a:path w="37" h="31">
                  <a:moveTo>
                    <a:pt x="0" y="25"/>
                  </a:moveTo>
                  <a:lnTo>
                    <a:pt x="31" y="0"/>
                  </a:lnTo>
                  <a:lnTo>
                    <a:pt x="37" y="0"/>
                  </a:lnTo>
                  <a:lnTo>
                    <a:pt x="37" y="7"/>
                  </a:lnTo>
                  <a:lnTo>
                    <a:pt x="5" y="31"/>
                  </a:lnTo>
                  <a:lnTo>
                    <a:pt x="0" y="25"/>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8" name="Freeform 1156"/>
            <p:cNvSpPr>
              <a:spLocks/>
            </p:cNvSpPr>
            <p:nvPr/>
          </p:nvSpPr>
          <p:spPr bwMode="auto">
            <a:xfrm>
              <a:off x="7496510" y="4938500"/>
              <a:ext cx="1062301" cy="797553"/>
            </a:xfrm>
            <a:custGeom>
              <a:avLst/>
              <a:gdLst>
                <a:gd name="T0" fmla="*/ 321 w 321"/>
                <a:gd name="T1" fmla="*/ 219 h 241"/>
                <a:gd name="T2" fmla="*/ 16 w 321"/>
                <a:gd name="T3" fmla="*/ 241 h 241"/>
                <a:gd name="T4" fmla="*/ 0 w 321"/>
                <a:gd name="T5" fmla="*/ 21 h 241"/>
                <a:gd name="T6" fmla="*/ 305 w 321"/>
                <a:gd name="T7" fmla="*/ 0 h 241"/>
                <a:gd name="T8" fmla="*/ 321 w 321"/>
                <a:gd name="T9" fmla="*/ 219 h 241"/>
              </a:gdLst>
              <a:ahLst/>
              <a:cxnLst>
                <a:cxn ang="0">
                  <a:pos x="T0" y="T1"/>
                </a:cxn>
                <a:cxn ang="0">
                  <a:pos x="T2" y="T3"/>
                </a:cxn>
                <a:cxn ang="0">
                  <a:pos x="T4" y="T5"/>
                </a:cxn>
                <a:cxn ang="0">
                  <a:pos x="T6" y="T7"/>
                </a:cxn>
                <a:cxn ang="0">
                  <a:pos x="T8" y="T9"/>
                </a:cxn>
              </a:cxnLst>
              <a:rect l="0" t="0" r="r" b="b"/>
              <a:pathLst>
                <a:path w="321" h="241">
                  <a:moveTo>
                    <a:pt x="321" y="219"/>
                  </a:moveTo>
                  <a:lnTo>
                    <a:pt x="16" y="241"/>
                  </a:lnTo>
                  <a:lnTo>
                    <a:pt x="0" y="21"/>
                  </a:lnTo>
                  <a:lnTo>
                    <a:pt x="305" y="0"/>
                  </a:lnTo>
                  <a:lnTo>
                    <a:pt x="321" y="219"/>
                  </a:ln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9" name="Freeform 1157"/>
            <p:cNvSpPr>
              <a:spLocks/>
            </p:cNvSpPr>
            <p:nvPr/>
          </p:nvSpPr>
          <p:spPr bwMode="auto">
            <a:xfrm>
              <a:off x="7479961" y="4918643"/>
              <a:ext cx="1095395" cy="833956"/>
            </a:xfrm>
            <a:custGeom>
              <a:avLst/>
              <a:gdLst>
                <a:gd name="T0" fmla="*/ 326 w 331"/>
                <a:gd name="T1" fmla="*/ 225 h 252"/>
                <a:gd name="T2" fmla="*/ 326 w 331"/>
                <a:gd name="T3" fmla="*/ 221 h 252"/>
                <a:gd name="T4" fmla="*/ 25 w 331"/>
                <a:gd name="T5" fmla="*/ 242 h 252"/>
                <a:gd name="T6" fmla="*/ 10 w 331"/>
                <a:gd name="T7" fmla="*/ 32 h 252"/>
                <a:gd name="T8" fmla="*/ 306 w 331"/>
                <a:gd name="T9" fmla="*/ 11 h 252"/>
                <a:gd name="T10" fmla="*/ 322 w 331"/>
                <a:gd name="T11" fmla="*/ 226 h 252"/>
                <a:gd name="T12" fmla="*/ 326 w 331"/>
                <a:gd name="T13" fmla="*/ 225 h 252"/>
                <a:gd name="T14" fmla="*/ 326 w 331"/>
                <a:gd name="T15" fmla="*/ 221 h 252"/>
                <a:gd name="T16" fmla="*/ 326 w 331"/>
                <a:gd name="T17" fmla="*/ 225 h 252"/>
                <a:gd name="T18" fmla="*/ 330 w 331"/>
                <a:gd name="T19" fmla="*/ 225 h 252"/>
                <a:gd name="T20" fmla="*/ 315 w 331"/>
                <a:gd name="T21" fmla="*/ 0 h 252"/>
                <a:gd name="T22" fmla="*/ 0 w 331"/>
                <a:gd name="T23" fmla="*/ 23 h 252"/>
                <a:gd name="T24" fmla="*/ 16 w 331"/>
                <a:gd name="T25" fmla="*/ 252 h 252"/>
                <a:gd name="T26" fmla="*/ 331 w 331"/>
                <a:gd name="T27" fmla="*/ 230 h 252"/>
                <a:gd name="T28" fmla="*/ 330 w 331"/>
                <a:gd name="T29" fmla="*/ 225 h 252"/>
                <a:gd name="T30" fmla="*/ 326 w 331"/>
                <a:gd name="T31" fmla="*/ 22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1" h="252">
                  <a:moveTo>
                    <a:pt x="326" y="225"/>
                  </a:moveTo>
                  <a:lnTo>
                    <a:pt x="326" y="221"/>
                  </a:lnTo>
                  <a:lnTo>
                    <a:pt x="25" y="242"/>
                  </a:lnTo>
                  <a:lnTo>
                    <a:pt x="10" y="32"/>
                  </a:lnTo>
                  <a:lnTo>
                    <a:pt x="306" y="11"/>
                  </a:lnTo>
                  <a:lnTo>
                    <a:pt x="322" y="226"/>
                  </a:lnTo>
                  <a:lnTo>
                    <a:pt x="326" y="225"/>
                  </a:lnTo>
                  <a:lnTo>
                    <a:pt x="326" y="221"/>
                  </a:lnTo>
                  <a:lnTo>
                    <a:pt x="326" y="225"/>
                  </a:lnTo>
                  <a:lnTo>
                    <a:pt x="330" y="225"/>
                  </a:lnTo>
                  <a:lnTo>
                    <a:pt x="315" y="0"/>
                  </a:lnTo>
                  <a:lnTo>
                    <a:pt x="0" y="23"/>
                  </a:lnTo>
                  <a:lnTo>
                    <a:pt x="16" y="252"/>
                  </a:lnTo>
                  <a:lnTo>
                    <a:pt x="331" y="230"/>
                  </a:lnTo>
                  <a:lnTo>
                    <a:pt x="330" y="225"/>
                  </a:lnTo>
                  <a:lnTo>
                    <a:pt x="326" y="225"/>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0" name="Freeform 1158"/>
            <p:cNvSpPr>
              <a:spLocks/>
            </p:cNvSpPr>
            <p:nvPr/>
          </p:nvSpPr>
          <p:spPr bwMode="auto">
            <a:xfrm>
              <a:off x="7817516" y="4716772"/>
              <a:ext cx="400432" cy="221727"/>
            </a:xfrm>
            <a:custGeom>
              <a:avLst/>
              <a:gdLst>
                <a:gd name="T0" fmla="*/ 13 w 89"/>
                <a:gd name="T1" fmla="*/ 44 h 49"/>
                <a:gd name="T2" fmla="*/ 76 w 89"/>
                <a:gd name="T3" fmla="*/ 44 h 49"/>
                <a:gd name="T4" fmla="*/ 88 w 89"/>
                <a:gd name="T5" fmla="*/ 41 h 49"/>
                <a:gd name="T6" fmla="*/ 1 w 89"/>
                <a:gd name="T7" fmla="*/ 46 h 49"/>
                <a:gd name="T8" fmla="*/ 13 w 89"/>
                <a:gd name="T9" fmla="*/ 44 h 49"/>
              </a:gdLst>
              <a:ahLst/>
              <a:cxnLst>
                <a:cxn ang="0">
                  <a:pos x="T0" y="T1"/>
                </a:cxn>
                <a:cxn ang="0">
                  <a:pos x="T2" y="T3"/>
                </a:cxn>
                <a:cxn ang="0">
                  <a:pos x="T4" y="T5"/>
                </a:cxn>
                <a:cxn ang="0">
                  <a:pos x="T6" y="T7"/>
                </a:cxn>
                <a:cxn ang="0">
                  <a:pos x="T8" y="T9"/>
                </a:cxn>
              </a:cxnLst>
              <a:rect l="0" t="0" r="r" b="b"/>
              <a:pathLst>
                <a:path w="89" h="49">
                  <a:moveTo>
                    <a:pt x="13" y="44"/>
                  </a:moveTo>
                  <a:cubicBezTo>
                    <a:pt x="26" y="15"/>
                    <a:pt x="66" y="12"/>
                    <a:pt x="76" y="44"/>
                  </a:cubicBezTo>
                  <a:cubicBezTo>
                    <a:pt x="78" y="48"/>
                    <a:pt x="89" y="44"/>
                    <a:pt x="88" y="41"/>
                  </a:cubicBezTo>
                  <a:cubicBezTo>
                    <a:pt x="74" y="0"/>
                    <a:pt x="17" y="12"/>
                    <a:pt x="1" y="46"/>
                  </a:cubicBezTo>
                  <a:cubicBezTo>
                    <a:pt x="0" y="49"/>
                    <a:pt x="11" y="48"/>
                    <a:pt x="13" y="44"/>
                  </a:cubicBez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1" name="Freeform 1159"/>
            <p:cNvSpPr>
              <a:spLocks/>
            </p:cNvSpPr>
            <p:nvPr/>
          </p:nvSpPr>
          <p:spPr bwMode="auto">
            <a:xfrm>
              <a:off x="7880393" y="4713462"/>
              <a:ext cx="311078" cy="215107"/>
            </a:xfrm>
            <a:custGeom>
              <a:avLst/>
              <a:gdLst>
                <a:gd name="T0" fmla="*/ 34 w 69"/>
                <a:gd name="T1" fmla="*/ 30 h 48"/>
                <a:gd name="T2" fmla="*/ 40 w 69"/>
                <a:gd name="T3" fmla="*/ 5 h 48"/>
                <a:gd name="T4" fmla="*/ 35 w 69"/>
                <a:gd name="T5" fmla="*/ 27 h 48"/>
              </a:gdLst>
              <a:ahLst/>
              <a:cxnLst>
                <a:cxn ang="0">
                  <a:pos x="T0" y="T1"/>
                </a:cxn>
                <a:cxn ang="0">
                  <a:pos x="T2" y="T3"/>
                </a:cxn>
                <a:cxn ang="0">
                  <a:pos x="T4" y="T5"/>
                </a:cxn>
              </a:cxnLst>
              <a:rect l="0" t="0" r="r" b="b"/>
              <a:pathLst>
                <a:path w="69" h="48">
                  <a:moveTo>
                    <a:pt x="34" y="30"/>
                  </a:moveTo>
                  <a:cubicBezTo>
                    <a:pt x="0" y="48"/>
                    <a:pt x="3" y="0"/>
                    <a:pt x="40" y="5"/>
                  </a:cubicBezTo>
                  <a:cubicBezTo>
                    <a:pt x="69" y="10"/>
                    <a:pt x="58" y="42"/>
                    <a:pt x="35"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2" name="Freeform 1160"/>
            <p:cNvSpPr>
              <a:spLocks/>
            </p:cNvSpPr>
            <p:nvPr/>
          </p:nvSpPr>
          <p:spPr bwMode="auto">
            <a:xfrm>
              <a:off x="7893631" y="4716772"/>
              <a:ext cx="277986" cy="188633"/>
            </a:xfrm>
            <a:custGeom>
              <a:avLst/>
              <a:gdLst>
                <a:gd name="T0" fmla="*/ 27 w 62"/>
                <a:gd name="T1" fmla="*/ 28 h 42"/>
                <a:gd name="T2" fmla="*/ 13 w 62"/>
                <a:gd name="T3" fmla="*/ 23 h 42"/>
                <a:gd name="T4" fmla="*/ 23 w 62"/>
                <a:gd name="T5" fmla="*/ 7 h 42"/>
                <a:gd name="T6" fmla="*/ 48 w 62"/>
                <a:gd name="T7" fmla="*/ 18 h 42"/>
                <a:gd name="T8" fmla="*/ 46 w 62"/>
                <a:gd name="T9" fmla="*/ 27 h 42"/>
                <a:gd name="T10" fmla="*/ 45 w 62"/>
                <a:gd name="T11" fmla="*/ 27 h 42"/>
                <a:gd name="T12" fmla="*/ 37 w 62"/>
                <a:gd name="T13" fmla="*/ 23 h 42"/>
                <a:gd name="T14" fmla="*/ 30 w 62"/>
                <a:gd name="T15" fmla="*/ 24 h 42"/>
                <a:gd name="T16" fmla="*/ 26 w 62"/>
                <a:gd name="T17" fmla="*/ 28 h 42"/>
                <a:gd name="T18" fmla="*/ 48 w 62"/>
                <a:gd name="T19" fmla="*/ 31 h 42"/>
                <a:gd name="T20" fmla="*/ 60 w 62"/>
                <a:gd name="T21" fmla="*/ 19 h 42"/>
                <a:gd name="T22" fmla="*/ 25 w 62"/>
                <a:gd name="T23" fmla="*/ 2 h 42"/>
                <a:gd name="T24" fmla="*/ 2 w 62"/>
                <a:gd name="T25" fmla="*/ 26 h 42"/>
                <a:gd name="T26" fmla="*/ 34 w 62"/>
                <a:gd name="T27" fmla="*/ 30 h 42"/>
                <a:gd name="T28" fmla="*/ 35 w 62"/>
                <a:gd name="T29" fmla="*/ 27 h 42"/>
                <a:gd name="T30" fmla="*/ 27 w 62"/>
                <a:gd name="T31"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42">
                  <a:moveTo>
                    <a:pt x="27" y="28"/>
                  </a:moveTo>
                  <a:cubicBezTo>
                    <a:pt x="21" y="31"/>
                    <a:pt x="14" y="31"/>
                    <a:pt x="13" y="23"/>
                  </a:cubicBezTo>
                  <a:cubicBezTo>
                    <a:pt x="12" y="17"/>
                    <a:pt x="17" y="9"/>
                    <a:pt x="23" y="7"/>
                  </a:cubicBezTo>
                  <a:cubicBezTo>
                    <a:pt x="32" y="5"/>
                    <a:pt x="45" y="8"/>
                    <a:pt x="48" y="18"/>
                  </a:cubicBezTo>
                  <a:cubicBezTo>
                    <a:pt x="49" y="21"/>
                    <a:pt x="48" y="25"/>
                    <a:pt x="46" y="27"/>
                  </a:cubicBezTo>
                  <a:cubicBezTo>
                    <a:pt x="46" y="27"/>
                    <a:pt x="47" y="27"/>
                    <a:pt x="45" y="27"/>
                  </a:cubicBezTo>
                  <a:cubicBezTo>
                    <a:pt x="42" y="26"/>
                    <a:pt x="40" y="25"/>
                    <a:pt x="37" y="23"/>
                  </a:cubicBezTo>
                  <a:cubicBezTo>
                    <a:pt x="35" y="22"/>
                    <a:pt x="32" y="23"/>
                    <a:pt x="30" y="24"/>
                  </a:cubicBezTo>
                  <a:cubicBezTo>
                    <a:pt x="29" y="24"/>
                    <a:pt x="24" y="26"/>
                    <a:pt x="26" y="28"/>
                  </a:cubicBezTo>
                  <a:cubicBezTo>
                    <a:pt x="33" y="32"/>
                    <a:pt x="40" y="33"/>
                    <a:pt x="48" y="31"/>
                  </a:cubicBezTo>
                  <a:cubicBezTo>
                    <a:pt x="54" y="29"/>
                    <a:pt x="59" y="26"/>
                    <a:pt x="60" y="19"/>
                  </a:cubicBezTo>
                  <a:cubicBezTo>
                    <a:pt x="62" y="2"/>
                    <a:pt x="36" y="0"/>
                    <a:pt x="25" y="2"/>
                  </a:cubicBezTo>
                  <a:cubicBezTo>
                    <a:pt x="14" y="5"/>
                    <a:pt x="0" y="13"/>
                    <a:pt x="2" y="26"/>
                  </a:cubicBezTo>
                  <a:cubicBezTo>
                    <a:pt x="3" y="42"/>
                    <a:pt x="26" y="34"/>
                    <a:pt x="34" y="30"/>
                  </a:cubicBezTo>
                  <a:cubicBezTo>
                    <a:pt x="35" y="30"/>
                    <a:pt x="38" y="27"/>
                    <a:pt x="35" y="27"/>
                  </a:cubicBezTo>
                  <a:cubicBezTo>
                    <a:pt x="33" y="26"/>
                    <a:pt x="29" y="27"/>
                    <a:pt x="27" y="2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3" name="Freeform 1161"/>
            <p:cNvSpPr>
              <a:spLocks/>
            </p:cNvSpPr>
            <p:nvPr/>
          </p:nvSpPr>
          <p:spPr bwMode="auto">
            <a:xfrm>
              <a:off x="10180391" y="2549148"/>
              <a:ext cx="1466041" cy="1098703"/>
            </a:xfrm>
            <a:custGeom>
              <a:avLst/>
              <a:gdLst>
                <a:gd name="T0" fmla="*/ 79 w 326"/>
                <a:gd name="T1" fmla="*/ 172 h 244"/>
                <a:gd name="T2" fmla="*/ 206 w 326"/>
                <a:gd name="T3" fmla="*/ 52 h 244"/>
                <a:gd name="T4" fmla="*/ 78 w 326"/>
                <a:gd name="T5" fmla="*/ 175 h 244"/>
              </a:gdLst>
              <a:ahLst/>
              <a:cxnLst>
                <a:cxn ang="0">
                  <a:pos x="T0" y="T1"/>
                </a:cxn>
                <a:cxn ang="0">
                  <a:pos x="T2" y="T3"/>
                </a:cxn>
                <a:cxn ang="0">
                  <a:pos x="T4" y="T5"/>
                </a:cxn>
              </a:cxnLst>
              <a:rect l="0" t="0" r="r" b="b"/>
              <a:pathLst>
                <a:path w="326" h="244">
                  <a:moveTo>
                    <a:pt x="79" y="172"/>
                  </a:moveTo>
                  <a:cubicBezTo>
                    <a:pt x="175" y="244"/>
                    <a:pt x="326" y="139"/>
                    <a:pt x="206" y="52"/>
                  </a:cubicBezTo>
                  <a:cubicBezTo>
                    <a:pt x="131" y="0"/>
                    <a:pt x="0" y="102"/>
                    <a:pt x="78" y="1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4" name="Freeform 1162"/>
            <p:cNvSpPr>
              <a:spLocks/>
            </p:cNvSpPr>
            <p:nvPr/>
          </p:nvSpPr>
          <p:spPr bwMode="auto">
            <a:xfrm>
              <a:off x="10322693" y="2661668"/>
              <a:ext cx="1035827" cy="817409"/>
            </a:xfrm>
            <a:custGeom>
              <a:avLst/>
              <a:gdLst>
                <a:gd name="T0" fmla="*/ 40 w 230"/>
                <a:gd name="T1" fmla="*/ 150 h 181"/>
                <a:gd name="T2" fmla="*/ 186 w 230"/>
                <a:gd name="T3" fmla="*/ 155 h 181"/>
                <a:gd name="T4" fmla="*/ 224 w 230"/>
                <a:gd name="T5" fmla="*/ 105 h 181"/>
                <a:gd name="T6" fmla="*/ 195 w 230"/>
                <a:gd name="T7" fmla="*/ 36 h 181"/>
                <a:gd name="T8" fmla="*/ 59 w 230"/>
                <a:gd name="T9" fmla="*/ 33 h 181"/>
                <a:gd name="T10" fmla="*/ 40 w 230"/>
                <a:gd name="T11" fmla="*/ 152 h 181"/>
                <a:gd name="T12" fmla="*/ 53 w 230"/>
                <a:gd name="T13" fmla="*/ 148 h 181"/>
                <a:gd name="T14" fmla="*/ 55 w 230"/>
                <a:gd name="T15" fmla="*/ 45 h 181"/>
                <a:gd name="T16" fmla="*/ 181 w 230"/>
                <a:gd name="T17" fmla="*/ 41 h 181"/>
                <a:gd name="T18" fmla="*/ 189 w 230"/>
                <a:gd name="T19" fmla="*/ 144 h 181"/>
                <a:gd name="T20" fmla="*/ 54 w 230"/>
                <a:gd name="T21" fmla="*/ 145 h 181"/>
                <a:gd name="T22" fmla="*/ 40 w 230"/>
                <a:gd name="T2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0" h="181">
                  <a:moveTo>
                    <a:pt x="40" y="150"/>
                  </a:moveTo>
                  <a:cubicBezTo>
                    <a:pt x="83" y="181"/>
                    <a:pt x="140" y="181"/>
                    <a:pt x="186" y="155"/>
                  </a:cubicBezTo>
                  <a:cubicBezTo>
                    <a:pt x="204" y="144"/>
                    <a:pt x="220" y="127"/>
                    <a:pt x="224" y="105"/>
                  </a:cubicBezTo>
                  <a:cubicBezTo>
                    <a:pt x="230" y="78"/>
                    <a:pt x="213" y="54"/>
                    <a:pt x="195" y="36"/>
                  </a:cubicBezTo>
                  <a:cubicBezTo>
                    <a:pt x="156" y="0"/>
                    <a:pt x="101" y="6"/>
                    <a:pt x="59" y="33"/>
                  </a:cubicBezTo>
                  <a:cubicBezTo>
                    <a:pt x="15" y="61"/>
                    <a:pt x="0" y="114"/>
                    <a:pt x="40" y="152"/>
                  </a:cubicBezTo>
                  <a:cubicBezTo>
                    <a:pt x="42" y="155"/>
                    <a:pt x="55" y="150"/>
                    <a:pt x="53" y="148"/>
                  </a:cubicBezTo>
                  <a:cubicBezTo>
                    <a:pt x="22" y="117"/>
                    <a:pt x="24" y="76"/>
                    <a:pt x="55" y="45"/>
                  </a:cubicBezTo>
                  <a:cubicBezTo>
                    <a:pt x="92" y="8"/>
                    <a:pt x="143" y="8"/>
                    <a:pt x="181" y="41"/>
                  </a:cubicBezTo>
                  <a:cubicBezTo>
                    <a:pt x="214" y="70"/>
                    <a:pt x="222" y="112"/>
                    <a:pt x="189" y="144"/>
                  </a:cubicBezTo>
                  <a:cubicBezTo>
                    <a:pt x="152" y="180"/>
                    <a:pt x="93" y="173"/>
                    <a:pt x="54" y="145"/>
                  </a:cubicBezTo>
                  <a:cubicBezTo>
                    <a:pt x="50" y="143"/>
                    <a:pt x="38" y="148"/>
                    <a:pt x="40" y="15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5" name="Freeform 1163"/>
            <p:cNvSpPr>
              <a:spLocks/>
            </p:cNvSpPr>
            <p:nvPr/>
          </p:nvSpPr>
          <p:spPr bwMode="auto">
            <a:xfrm>
              <a:off x="10630462" y="2866846"/>
              <a:ext cx="102589" cy="195251"/>
            </a:xfrm>
            <a:custGeom>
              <a:avLst/>
              <a:gdLst>
                <a:gd name="T0" fmla="*/ 5 w 23"/>
                <a:gd name="T1" fmla="*/ 13 h 44"/>
                <a:gd name="T2" fmla="*/ 3 w 23"/>
                <a:gd name="T3" fmla="*/ 34 h 44"/>
                <a:gd name="T4" fmla="*/ 20 w 23"/>
                <a:gd name="T5" fmla="*/ 37 h 44"/>
                <a:gd name="T6" fmla="*/ 22 w 23"/>
                <a:gd name="T7" fmla="*/ 9 h 44"/>
                <a:gd name="T8" fmla="*/ 5 w 23"/>
                <a:gd name="T9" fmla="*/ 13 h 44"/>
              </a:gdLst>
              <a:ahLst/>
              <a:cxnLst>
                <a:cxn ang="0">
                  <a:pos x="T0" y="T1"/>
                </a:cxn>
                <a:cxn ang="0">
                  <a:pos x="T2" y="T3"/>
                </a:cxn>
                <a:cxn ang="0">
                  <a:pos x="T4" y="T5"/>
                </a:cxn>
                <a:cxn ang="0">
                  <a:pos x="T6" y="T7"/>
                </a:cxn>
                <a:cxn ang="0">
                  <a:pos x="T8" y="T9"/>
                </a:cxn>
              </a:cxnLst>
              <a:rect l="0" t="0" r="r" b="b"/>
              <a:pathLst>
                <a:path w="23" h="44">
                  <a:moveTo>
                    <a:pt x="5" y="13"/>
                  </a:moveTo>
                  <a:cubicBezTo>
                    <a:pt x="6" y="20"/>
                    <a:pt x="6" y="27"/>
                    <a:pt x="3" y="34"/>
                  </a:cubicBezTo>
                  <a:cubicBezTo>
                    <a:pt x="0" y="44"/>
                    <a:pt x="17" y="44"/>
                    <a:pt x="20" y="37"/>
                  </a:cubicBezTo>
                  <a:cubicBezTo>
                    <a:pt x="23" y="27"/>
                    <a:pt x="23" y="18"/>
                    <a:pt x="22" y="9"/>
                  </a:cubicBezTo>
                  <a:cubicBezTo>
                    <a:pt x="21" y="0"/>
                    <a:pt x="4" y="5"/>
                    <a:pt x="5" y="1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6" name="Freeform 1164"/>
            <p:cNvSpPr>
              <a:spLocks/>
            </p:cNvSpPr>
            <p:nvPr/>
          </p:nvSpPr>
          <p:spPr bwMode="auto">
            <a:xfrm>
              <a:off x="10971324" y="2923105"/>
              <a:ext cx="135684" cy="168776"/>
            </a:xfrm>
            <a:custGeom>
              <a:avLst/>
              <a:gdLst>
                <a:gd name="T0" fmla="*/ 18 w 30"/>
                <a:gd name="T1" fmla="*/ 28 h 37"/>
                <a:gd name="T2" fmla="*/ 27 w 30"/>
                <a:gd name="T3" fmla="*/ 8 h 37"/>
                <a:gd name="T4" fmla="*/ 25 w 30"/>
                <a:gd name="T5" fmla="*/ 1 h 37"/>
                <a:gd name="T6" fmla="*/ 14 w 30"/>
                <a:gd name="T7" fmla="*/ 4 h 37"/>
                <a:gd name="T8" fmla="*/ 1 w 30"/>
                <a:gd name="T9" fmla="*/ 30 h 37"/>
                <a:gd name="T10" fmla="*/ 18 w 30"/>
                <a:gd name="T11" fmla="*/ 28 h 37"/>
              </a:gdLst>
              <a:ahLst/>
              <a:cxnLst>
                <a:cxn ang="0">
                  <a:pos x="T0" y="T1"/>
                </a:cxn>
                <a:cxn ang="0">
                  <a:pos x="T2" y="T3"/>
                </a:cxn>
                <a:cxn ang="0">
                  <a:pos x="T4" y="T5"/>
                </a:cxn>
                <a:cxn ang="0">
                  <a:pos x="T6" y="T7"/>
                </a:cxn>
                <a:cxn ang="0">
                  <a:pos x="T8" y="T9"/>
                </a:cxn>
                <a:cxn ang="0">
                  <a:pos x="T10" y="T11"/>
                </a:cxn>
              </a:cxnLst>
              <a:rect l="0" t="0" r="r" b="b"/>
              <a:pathLst>
                <a:path w="30" h="37">
                  <a:moveTo>
                    <a:pt x="18" y="28"/>
                  </a:moveTo>
                  <a:cubicBezTo>
                    <a:pt x="18" y="20"/>
                    <a:pt x="21" y="13"/>
                    <a:pt x="27" y="8"/>
                  </a:cubicBezTo>
                  <a:cubicBezTo>
                    <a:pt x="30" y="5"/>
                    <a:pt x="29" y="2"/>
                    <a:pt x="25" y="1"/>
                  </a:cubicBezTo>
                  <a:cubicBezTo>
                    <a:pt x="21" y="0"/>
                    <a:pt x="17" y="2"/>
                    <a:pt x="14" y="4"/>
                  </a:cubicBezTo>
                  <a:cubicBezTo>
                    <a:pt x="6" y="11"/>
                    <a:pt x="2" y="20"/>
                    <a:pt x="1" y="30"/>
                  </a:cubicBezTo>
                  <a:cubicBezTo>
                    <a:pt x="0" y="37"/>
                    <a:pt x="17" y="34"/>
                    <a:pt x="18" y="2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7" name="Freeform 1165"/>
            <p:cNvSpPr>
              <a:spLocks/>
            </p:cNvSpPr>
            <p:nvPr/>
          </p:nvSpPr>
          <p:spPr bwMode="auto">
            <a:xfrm>
              <a:off x="10643700" y="3194471"/>
              <a:ext cx="440144" cy="145612"/>
            </a:xfrm>
            <a:custGeom>
              <a:avLst/>
              <a:gdLst>
                <a:gd name="T0" fmla="*/ 3 w 98"/>
                <a:gd name="T1" fmla="*/ 9 h 32"/>
                <a:gd name="T2" fmla="*/ 92 w 98"/>
                <a:gd name="T3" fmla="*/ 6 h 32"/>
                <a:gd name="T4" fmla="*/ 80 w 98"/>
                <a:gd name="T5" fmla="*/ 4 h 32"/>
                <a:gd name="T6" fmla="*/ 17 w 98"/>
                <a:gd name="T7" fmla="*/ 3 h 32"/>
                <a:gd name="T8" fmla="*/ 3 w 98"/>
                <a:gd name="T9" fmla="*/ 9 h 32"/>
              </a:gdLst>
              <a:ahLst/>
              <a:cxnLst>
                <a:cxn ang="0">
                  <a:pos x="T0" y="T1"/>
                </a:cxn>
                <a:cxn ang="0">
                  <a:pos x="T2" y="T3"/>
                </a:cxn>
                <a:cxn ang="0">
                  <a:pos x="T4" y="T5"/>
                </a:cxn>
                <a:cxn ang="0">
                  <a:pos x="T6" y="T7"/>
                </a:cxn>
                <a:cxn ang="0">
                  <a:pos x="T8" y="T9"/>
                </a:cxn>
              </a:cxnLst>
              <a:rect l="0" t="0" r="r" b="b"/>
              <a:pathLst>
                <a:path w="98" h="32">
                  <a:moveTo>
                    <a:pt x="3" y="9"/>
                  </a:moveTo>
                  <a:cubicBezTo>
                    <a:pt x="31" y="32"/>
                    <a:pt x="65" y="29"/>
                    <a:pt x="92" y="6"/>
                  </a:cubicBezTo>
                  <a:cubicBezTo>
                    <a:pt x="98" y="0"/>
                    <a:pt x="83" y="2"/>
                    <a:pt x="80" y="4"/>
                  </a:cubicBezTo>
                  <a:cubicBezTo>
                    <a:pt x="59" y="23"/>
                    <a:pt x="38" y="20"/>
                    <a:pt x="17" y="3"/>
                  </a:cubicBezTo>
                  <a:cubicBezTo>
                    <a:pt x="14" y="0"/>
                    <a:pt x="0" y="6"/>
                    <a:pt x="3" y="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8" name="Freeform 1166"/>
            <p:cNvSpPr>
              <a:spLocks/>
            </p:cNvSpPr>
            <p:nvPr/>
          </p:nvSpPr>
          <p:spPr bwMode="auto">
            <a:xfrm>
              <a:off x="10759528" y="3515480"/>
              <a:ext cx="148920" cy="1062301"/>
            </a:xfrm>
            <a:custGeom>
              <a:avLst/>
              <a:gdLst>
                <a:gd name="T0" fmla="*/ 23 w 33"/>
                <a:gd name="T1" fmla="*/ 229 h 236"/>
                <a:gd name="T2" fmla="*/ 33 w 33"/>
                <a:gd name="T3" fmla="*/ 1 h 236"/>
                <a:gd name="T4" fmla="*/ 18 w 33"/>
                <a:gd name="T5" fmla="*/ 5 h 236"/>
                <a:gd name="T6" fmla="*/ 9 w 33"/>
                <a:gd name="T7" fmla="*/ 233 h 236"/>
                <a:gd name="T8" fmla="*/ 23 w 33"/>
                <a:gd name="T9" fmla="*/ 229 h 236"/>
              </a:gdLst>
              <a:ahLst/>
              <a:cxnLst>
                <a:cxn ang="0">
                  <a:pos x="T0" y="T1"/>
                </a:cxn>
                <a:cxn ang="0">
                  <a:pos x="T2" y="T3"/>
                </a:cxn>
                <a:cxn ang="0">
                  <a:pos x="T4" y="T5"/>
                </a:cxn>
                <a:cxn ang="0">
                  <a:pos x="T6" y="T7"/>
                </a:cxn>
                <a:cxn ang="0">
                  <a:pos x="T8" y="T9"/>
                </a:cxn>
              </a:cxnLst>
              <a:rect l="0" t="0" r="r" b="b"/>
              <a:pathLst>
                <a:path w="33" h="236">
                  <a:moveTo>
                    <a:pt x="23" y="229"/>
                  </a:moveTo>
                  <a:cubicBezTo>
                    <a:pt x="14" y="152"/>
                    <a:pt x="21" y="77"/>
                    <a:pt x="33" y="1"/>
                  </a:cubicBezTo>
                  <a:cubicBezTo>
                    <a:pt x="33" y="0"/>
                    <a:pt x="19" y="1"/>
                    <a:pt x="18" y="5"/>
                  </a:cubicBezTo>
                  <a:cubicBezTo>
                    <a:pt x="6" y="81"/>
                    <a:pt x="0" y="156"/>
                    <a:pt x="9" y="233"/>
                  </a:cubicBezTo>
                  <a:cubicBezTo>
                    <a:pt x="9" y="236"/>
                    <a:pt x="24" y="233"/>
                    <a:pt x="23" y="22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9" name="Freeform 1167"/>
            <p:cNvSpPr>
              <a:spLocks/>
            </p:cNvSpPr>
            <p:nvPr/>
          </p:nvSpPr>
          <p:spPr bwMode="auto">
            <a:xfrm>
              <a:off x="10842261" y="4614183"/>
              <a:ext cx="575826" cy="1714242"/>
            </a:xfrm>
            <a:custGeom>
              <a:avLst/>
              <a:gdLst>
                <a:gd name="T0" fmla="*/ 1 w 128"/>
                <a:gd name="T1" fmla="*/ 8 h 381"/>
                <a:gd name="T2" fmla="*/ 26 w 128"/>
                <a:gd name="T3" fmla="*/ 162 h 381"/>
                <a:gd name="T4" fmla="*/ 21 w 128"/>
                <a:gd name="T5" fmla="*/ 307 h 381"/>
                <a:gd name="T6" fmla="*/ 44 w 128"/>
                <a:gd name="T7" fmla="*/ 359 h 381"/>
                <a:gd name="T8" fmla="*/ 112 w 128"/>
                <a:gd name="T9" fmla="*/ 380 h 381"/>
                <a:gd name="T10" fmla="*/ 126 w 128"/>
                <a:gd name="T11" fmla="*/ 375 h 381"/>
                <a:gd name="T12" fmla="*/ 61 w 128"/>
                <a:gd name="T13" fmla="*/ 355 h 381"/>
                <a:gd name="T14" fmla="*/ 35 w 128"/>
                <a:gd name="T15" fmla="*/ 299 h 381"/>
                <a:gd name="T16" fmla="*/ 40 w 128"/>
                <a:gd name="T17" fmla="*/ 158 h 381"/>
                <a:gd name="T18" fmla="*/ 15 w 128"/>
                <a:gd name="T19" fmla="*/ 4 h 381"/>
                <a:gd name="T20" fmla="*/ 1 w 128"/>
                <a:gd name="T21" fmla="*/ 8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381">
                  <a:moveTo>
                    <a:pt x="1" y="8"/>
                  </a:moveTo>
                  <a:cubicBezTo>
                    <a:pt x="18" y="57"/>
                    <a:pt x="24" y="110"/>
                    <a:pt x="26" y="162"/>
                  </a:cubicBezTo>
                  <a:cubicBezTo>
                    <a:pt x="27" y="211"/>
                    <a:pt x="19" y="259"/>
                    <a:pt x="21" y="307"/>
                  </a:cubicBezTo>
                  <a:cubicBezTo>
                    <a:pt x="21" y="327"/>
                    <a:pt x="24" y="350"/>
                    <a:pt x="44" y="359"/>
                  </a:cubicBezTo>
                  <a:cubicBezTo>
                    <a:pt x="66" y="368"/>
                    <a:pt x="90" y="370"/>
                    <a:pt x="112" y="380"/>
                  </a:cubicBezTo>
                  <a:cubicBezTo>
                    <a:pt x="116" y="381"/>
                    <a:pt x="128" y="375"/>
                    <a:pt x="126" y="375"/>
                  </a:cubicBezTo>
                  <a:cubicBezTo>
                    <a:pt x="105" y="365"/>
                    <a:pt x="83" y="362"/>
                    <a:pt x="61" y="355"/>
                  </a:cubicBezTo>
                  <a:cubicBezTo>
                    <a:pt x="37" y="347"/>
                    <a:pt x="36" y="320"/>
                    <a:pt x="35" y="299"/>
                  </a:cubicBezTo>
                  <a:cubicBezTo>
                    <a:pt x="34" y="252"/>
                    <a:pt x="41" y="205"/>
                    <a:pt x="40" y="158"/>
                  </a:cubicBezTo>
                  <a:cubicBezTo>
                    <a:pt x="39" y="106"/>
                    <a:pt x="32" y="53"/>
                    <a:pt x="15" y="4"/>
                  </a:cubicBezTo>
                  <a:cubicBezTo>
                    <a:pt x="14" y="0"/>
                    <a:pt x="0" y="4"/>
                    <a:pt x="1"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0" name="Freeform 1168"/>
            <p:cNvSpPr>
              <a:spLocks/>
            </p:cNvSpPr>
            <p:nvPr/>
          </p:nvSpPr>
          <p:spPr bwMode="auto">
            <a:xfrm>
              <a:off x="10104276" y="4620801"/>
              <a:ext cx="688344" cy="1704314"/>
            </a:xfrm>
            <a:custGeom>
              <a:avLst/>
              <a:gdLst>
                <a:gd name="T0" fmla="*/ 136 w 153"/>
                <a:gd name="T1" fmla="*/ 6 h 378"/>
                <a:gd name="T2" fmla="*/ 104 w 153"/>
                <a:gd name="T3" fmla="*/ 147 h 378"/>
                <a:gd name="T4" fmla="*/ 101 w 153"/>
                <a:gd name="T5" fmla="*/ 291 h 378"/>
                <a:gd name="T6" fmla="*/ 76 w 153"/>
                <a:gd name="T7" fmla="*/ 351 h 378"/>
                <a:gd name="T8" fmla="*/ 10 w 153"/>
                <a:gd name="T9" fmla="*/ 368 h 378"/>
                <a:gd name="T10" fmla="*/ 16 w 153"/>
                <a:gd name="T11" fmla="*/ 376 h 378"/>
                <a:gd name="T12" fmla="*/ 84 w 153"/>
                <a:gd name="T13" fmla="*/ 358 h 378"/>
                <a:gd name="T14" fmla="*/ 114 w 153"/>
                <a:gd name="T15" fmla="*/ 313 h 378"/>
                <a:gd name="T16" fmla="*/ 116 w 153"/>
                <a:gd name="T17" fmla="*/ 173 h 378"/>
                <a:gd name="T18" fmla="*/ 150 w 153"/>
                <a:gd name="T19" fmla="*/ 7 h 378"/>
                <a:gd name="T20" fmla="*/ 136 w 153"/>
                <a:gd name="T21"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378">
                  <a:moveTo>
                    <a:pt x="136" y="6"/>
                  </a:moveTo>
                  <a:cubicBezTo>
                    <a:pt x="118" y="51"/>
                    <a:pt x="108" y="99"/>
                    <a:pt x="104" y="147"/>
                  </a:cubicBezTo>
                  <a:cubicBezTo>
                    <a:pt x="99" y="195"/>
                    <a:pt x="103" y="243"/>
                    <a:pt x="101" y="291"/>
                  </a:cubicBezTo>
                  <a:cubicBezTo>
                    <a:pt x="100" y="311"/>
                    <a:pt x="100" y="344"/>
                    <a:pt x="76" y="351"/>
                  </a:cubicBezTo>
                  <a:cubicBezTo>
                    <a:pt x="54" y="358"/>
                    <a:pt x="31" y="360"/>
                    <a:pt x="10" y="368"/>
                  </a:cubicBezTo>
                  <a:cubicBezTo>
                    <a:pt x="0" y="372"/>
                    <a:pt x="9" y="378"/>
                    <a:pt x="16" y="376"/>
                  </a:cubicBezTo>
                  <a:cubicBezTo>
                    <a:pt x="38" y="367"/>
                    <a:pt x="62" y="367"/>
                    <a:pt x="84" y="358"/>
                  </a:cubicBezTo>
                  <a:cubicBezTo>
                    <a:pt x="104" y="351"/>
                    <a:pt x="111" y="333"/>
                    <a:pt x="114" y="313"/>
                  </a:cubicBezTo>
                  <a:cubicBezTo>
                    <a:pt x="121" y="267"/>
                    <a:pt x="114" y="219"/>
                    <a:pt x="116" y="173"/>
                  </a:cubicBezTo>
                  <a:cubicBezTo>
                    <a:pt x="119" y="117"/>
                    <a:pt x="128" y="60"/>
                    <a:pt x="150" y="7"/>
                  </a:cubicBezTo>
                  <a:cubicBezTo>
                    <a:pt x="153" y="0"/>
                    <a:pt x="138" y="1"/>
                    <a:pt x="136"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1" name="Freeform 1169"/>
            <p:cNvSpPr>
              <a:spLocks/>
            </p:cNvSpPr>
            <p:nvPr/>
          </p:nvSpPr>
          <p:spPr bwMode="auto">
            <a:xfrm>
              <a:off x="9710463" y="3780227"/>
              <a:ext cx="1058991" cy="896833"/>
            </a:xfrm>
            <a:custGeom>
              <a:avLst/>
              <a:gdLst>
                <a:gd name="T0" fmla="*/ 214 w 235"/>
                <a:gd name="T1" fmla="*/ 6 h 199"/>
                <a:gd name="T2" fmla="*/ 176 w 235"/>
                <a:gd name="T3" fmla="*/ 77 h 199"/>
                <a:gd name="T4" fmla="*/ 163 w 235"/>
                <a:gd name="T5" fmla="*/ 119 h 199"/>
                <a:gd name="T6" fmla="*/ 143 w 235"/>
                <a:gd name="T7" fmla="*/ 152 h 199"/>
                <a:gd name="T8" fmla="*/ 99 w 235"/>
                <a:gd name="T9" fmla="*/ 174 h 199"/>
                <a:gd name="T10" fmla="*/ 18 w 235"/>
                <a:gd name="T11" fmla="*/ 188 h 199"/>
                <a:gd name="T12" fmla="*/ 12 w 235"/>
                <a:gd name="T13" fmla="*/ 199 h 199"/>
                <a:gd name="T14" fmla="*/ 93 w 235"/>
                <a:gd name="T15" fmla="*/ 187 h 199"/>
                <a:gd name="T16" fmla="*/ 151 w 235"/>
                <a:gd name="T17" fmla="*/ 161 h 199"/>
                <a:gd name="T18" fmla="*/ 181 w 235"/>
                <a:gd name="T19" fmla="*/ 111 h 199"/>
                <a:gd name="T20" fmla="*/ 230 w 235"/>
                <a:gd name="T21" fmla="*/ 7 h 199"/>
                <a:gd name="T22" fmla="*/ 214 w 235"/>
                <a:gd name="T23" fmla="*/ 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99">
                  <a:moveTo>
                    <a:pt x="214" y="6"/>
                  </a:moveTo>
                  <a:cubicBezTo>
                    <a:pt x="198" y="28"/>
                    <a:pt x="186" y="51"/>
                    <a:pt x="176" y="77"/>
                  </a:cubicBezTo>
                  <a:cubicBezTo>
                    <a:pt x="171" y="90"/>
                    <a:pt x="166" y="104"/>
                    <a:pt x="163" y="119"/>
                  </a:cubicBezTo>
                  <a:cubicBezTo>
                    <a:pt x="159" y="133"/>
                    <a:pt x="159" y="146"/>
                    <a:pt x="143" y="152"/>
                  </a:cubicBezTo>
                  <a:cubicBezTo>
                    <a:pt x="128" y="159"/>
                    <a:pt x="114" y="167"/>
                    <a:pt x="99" y="174"/>
                  </a:cubicBezTo>
                  <a:cubicBezTo>
                    <a:pt x="74" y="185"/>
                    <a:pt x="46" y="188"/>
                    <a:pt x="18" y="188"/>
                  </a:cubicBezTo>
                  <a:cubicBezTo>
                    <a:pt x="11" y="188"/>
                    <a:pt x="0" y="199"/>
                    <a:pt x="12" y="199"/>
                  </a:cubicBezTo>
                  <a:cubicBezTo>
                    <a:pt x="39" y="199"/>
                    <a:pt x="67" y="196"/>
                    <a:pt x="93" y="187"/>
                  </a:cubicBezTo>
                  <a:cubicBezTo>
                    <a:pt x="113" y="180"/>
                    <a:pt x="131" y="169"/>
                    <a:pt x="151" y="161"/>
                  </a:cubicBezTo>
                  <a:cubicBezTo>
                    <a:pt x="174" y="150"/>
                    <a:pt x="176" y="134"/>
                    <a:pt x="181" y="111"/>
                  </a:cubicBezTo>
                  <a:cubicBezTo>
                    <a:pt x="191" y="75"/>
                    <a:pt x="207" y="37"/>
                    <a:pt x="230" y="7"/>
                  </a:cubicBezTo>
                  <a:cubicBezTo>
                    <a:pt x="235" y="0"/>
                    <a:pt x="218" y="1"/>
                    <a:pt x="214"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2" name="Freeform 1170"/>
            <p:cNvSpPr>
              <a:spLocks/>
            </p:cNvSpPr>
            <p:nvPr/>
          </p:nvSpPr>
          <p:spPr bwMode="auto">
            <a:xfrm>
              <a:off x="10915066" y="3766989"/>
              <a:ext cx="804171" cy="886906"/>
            </a:xfrm>
            <a:custGeom>
              <a:avLst/>
              <a:gdLst>
                <a:gd name="T0" fmla="*/ 8 w 179"/>
                <a:gd name="T1" fmla="*/ 8 h 197"/>
                <a:gd name="T2" fmla="*/ 82 w 179"/>
                <a:gd name="T3" fmla="*/ 62 h 197"/>
                <a:gd name="T4" fmla="*/ 140 w 179"/>
                <a:gd name="T5" fmla="*/ 84 h 197"/>
                <a:gd name="T6" fmla="*/ 94 w 179"/>
                <a:gd name="T7" fmla="*/ 139 h 197"/>
                <a:gd name="T8" fmla="*/ 7 w 179"/>
                <a:gd name="T9" fmla="*/ 193 h 197"/>
                <a:gd name="T10" fmla="*/ 20 w 179"/>
                <a:gd name="T11" fmla="*/ 192 h 197"/>
                <a:gd name="T12" fmla="*/ 120 w 179"/>
                <a:gd name="T13" fmla="*/ 132 h 197"/>
                <a:gd name="T14" fmla="*/ 163 w 179"/>
                <a:gd name="T15" fmla="*/ 83 h 197"/>
                <a:gd name="T16" fmla="*/ 143 w 179"/>
                <a:gd name="T17" fmla="*/ 73 h 197"/>
                <a:gd name="T18" fmla="*/ 105 w 179"/>
                <a:gd name="T19" fmla="*/ 59 h 197"/>
                <a:gd name="T20" fmla="*/ 24 w 179"/>
                <a:gd name="T21" fmla="*/ 2 h 197"/>
                <a:gd name="T22" fmla="*/ 8 w 179"/>
                <a:gd name="T23" fmla="*/ 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97">
                  <a:moveTo>
                    <a:pt x="8" y="8"/>
                  </a:moveTo>
                  <a:cubicBezTo>
                    <a:pt x="32" y="25"/>
                    <a:pt x="55" y="50"/>
                    <a:pt x="82" y="62"/>
                  </a:cubicBezTo>
                  <a:cubicBezTo>
                    <a:pt x="101" y="71"/>
                    <a:pt x="122" y="75"/>
                    <a:pt x="140" y="84"/>
                  </a:cubicBezTo>
                  <a:cubicBezTo>
                    <a:pt x="177" y="103"/>
                    <a:pt x="107" y="132"/>
                    <a:pt x="94" y="139"/>
                  </a:cubicBezTo>
                  <a:cubicBezTo>
                    <a:pt x="64" y="155"/>
                    <a:pt x="35" y="174"/>
                    <a:pt x="7" y="193"/>
                  </a:cubicBezTo>
                  <a:cubicBezTo>
                    <a:pt x="0" y="197"/>
                    <a:pt x="17" y="194"/>
                    <a:pt x="20" y="192"/>
                  </a:cubicBezTo>
                  <a:cubicBezTo>
                    <a:pt x="52" y="171"/>
                    <a:pt x="85" y="150"/>
                    <a:pt x="120" y="132"/>
                  </a:cubicBezTo>
                  <a:cubicBezTo>
                    <a:pt x="138" y="123"/>
                    <a:pt x="179" y="110"/>
                    <a:pt x="163" y="83"/>
                  </a:cubicBezTo>
                  <a:cubicBezTo>
                    <a:pt x="159" y="77"/>
                    <a:pt x="149" y="75"/>
                    <a:pt x="143" y="73"/>
                  </a:cubicBezTo>
                  <a:cubicBezTo>
                    <a:pt x="131" y="68"/>
                    <a:pt x="118" y="64"/>
                    <a:pt x="105" y="59"/>
                  </a:cubicBezTo>
                  <a:cubicBezTo>
                    <a:pt x="75" y="48"/>
                    <a:pt x="51" y="20"/>
                    <a:pt x="24" y="2"/>
                  </a:cubicBezTo>
                  <a:cubicBezTo>
                    <a:pt x="20" y="0"/>
                    <a:pt x="6" y="7"/>
                    <a:pt x="8"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3" name="Freeform 1171"/>
            <p:cNvSpPr>
              <a:spLocks/>
            </p:cNvSpPr>
            <p:nvPr/>
          </p:nvSpPr>
          <p:spPr bwMode="auto">
            <a:xfrm>
              <a:off x="10941540" y="4640657"/>
              <a:ext cx="367337" cy="225035"/>
            </a:xfrm>
            <a:custGeom>
              <a:avLst/>
              <a:gdLst>
                <a:gd name="T0" fmla="*/ 1 w 82"/>
                <a:gd name="T1" fmla="*/ 11 h 50"/>
                <a:gd name="T2" fmla="*/ 74 w 82"/>
                <a:gd name="T3" fmla="*/ 23 h 50"/>
                <a:gd name="T4" fmla="*/ 60 w 82"/>
                <a:gd name="T5" fmla="*/ 19 h 50"/>
                <a:gd name="T6" fmla="*/ 18 w 82"/>
                <a:gd name="T7" fmla="*/ 7 h 50"/>
                <a:gd name="T8" fmla="*/ 1 w 82"/>
                <a:gd name="T9" fmla="*/ 11 h 50"/>
              </a:gdLst>
              <a:ahLst/>
              <a:cxnLst>
                <a:cxn ang="0">
                  <a:pos x="T0" y="T1"/>
                </a:cxn>
                <a:cxn ang="0">
                  <a:pos x="T2" y="T3"/>
                </a:cxn>
                <a:cxn ang="0">
                  <a:pos x="T4" y="T5"/>
                </a:cxn>
                <a:cxn ang="0">
                  <a:pos x="T6" y="T7"/>
                </a:cxn>
                <a:cxn ang="0">
                  <a:pos x="T8" y="T9"/>
                </a:cxn>
              </a:cxnLst>
              <a:rect l="0" t="0" r="r" b="b"/>
              <a:pathLst>
                <a:path w="82" h="50">
                  <a:moveTo>
                    <a:pt x="1" y="11"/>
                  </a:moveTo>
                  <a:cubicBezTo>
                    <a:pt x="7" y="50"/>
                    <a:pt x="52" y="45"/>
                    <a:pt x="74" y="23"/>
                  </a:cubicBezTo>
                  <a:cubicBezTo>
                    <a:pt x="82" y="16"/>
                    <a:pt x="65" y="15"/>
                    <a:pt x="60" y="19"/>
                  </a:cubicBezTo>
                  <a:cubicBezTo>
                    <a:pt x="44" y="35"/>
                    <a:pt x="22" y="30"/>
                    <a:pt x="18" y="7"/>
                  </a:cubicBezTo>
                  <a:cubicBezTo>
                    <a:pt x="17" y="0"/>
                    <a:pt x="0" y="4"/>
                    <a:pt x="1" y="11"/>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4" name="Freeform 1172"/>
            <p:cNvSpPr>
              <a:spLocks/>
            </p:cNvSpPr>
            <p:nvPr/>
          </p:nvSpPr>
          <p:spPr bwMode="auto">
            <a:xfrm>
              <a:off x="10855499" y="3181235"/>
              <a:ext cx="225035" cy="215107"/>
            </a:xfrm>
            <a:custGeom>
              <a:avLst/>
              <a:gdLst>
                <a:gd name="T0" fmla="*/ 34 w 50"/>
                <a:gd name="T1" fmla="*/ 9 h 48"/>
                <a:gd name="T2" fmla="*/ 28 w 50"/>
                <a:gd name="T3" fmla="*/ 30 h 48"/>
                <a:gd name="T4" fmla="*/ 15 w 50"/>
                <a:gd name="T5" fmla="*/ 36 h 48"/>
                <a:gd name="T6" fmla="*/ 4 w 50"/>
                <a:gd name="T7" fmla="*/ 37 h 48"/>
                <a:gd name="T8" fmla="*/ 3 w 50"/>
                <a:gd name="T9" fmla="*/ 43 h 48"/>
                <a:gd name="T10" fmla="*/ 36 w 50"/>
                <a:gd name="T11" fmla="*/ 38 h 48"/>
                <a:gd name="T12" fmla="*/ 49 w 50"/>
                <a:gd name="T13" fmla="*/ 7 h 48"/>
                <a:gd name="T14" fmla="*/ 34 w 50"/>
                <a:gd name="T15" fmla="*/ 9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8">
                  <a:moveTo>
                    <a:pt x="34" y="9"/>
                  </a:moveTo>
                  <a:cubicBezTo>
                    <a:pt x="34" y="16"/>
                    <a:pt x="32" y="23"/>
                    <a:pt x="28" y="30"/>
                  </a:cubicBezTo>
                  <a:cubicBezTo>
                    <a:pt x="25" y="37"/>
                    <a:pt x="22" y="39"/>
                    <a:pt x="15" y="36"/>
                  </a:cubicBezTo>
                  <a:cubicBezTo>
                    <a:pt x="12" y="34"/>
                    <a:pt x="7" y="35"/>
                    <a:pt x="4" y="37"/>
                  </a:cubicBezTo>
                  <a:cubicBezTo>
                    <a:pt x="2" y="38"/>
                    <a:pt x="0" y="42"/>
                    <a:pt x="3" y="43"/>
                  </a:cubicBezTo>
                  <a:cubicBezTo>
                    <a:pt x="14" y="48"/>
                    <a:pt x="27" y="47"/>
                    <a:pt x="36" y="38"/>
                  </a:cubicBezTo>
                  <a:cubicBezTo>
                    <a:pt x="45" y="31"/>
                    <a:pt x="48" y="18"/>
                    <a:pt x="49" y="7"/>
                  </a:cubicBezTo>
                  <a:cubicBezTo>
                    <a:pt x="50" y="0"/>
                    <a:pt x="34" y="3"/>
                    <a:pt x="34" y="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5" name="Freeform 1173"/>
            <p:cNvSpPr>
              <a:spLocks/>
            </p:cNvSpPr>
            <p:nvPr/>
          </p:nvSpPr>
          <p:spPr bwMode="auto">
            <a:xfrm>
              <a:off x="9604563" y="4432168"/>
              <a:ext cx="294532" cy="321006"/>
            </a:xfrm>
            <a:custGeom>
              <a:avLst/>
              <a:gdLst>
                <a:gd name="T0" fmla="*/ 27 w 66"/>
                <a:gd name="T1" fmla="*/ 33 h 71"/>
                <a:gd name="T2" fmla="*/ 29 w 66"/>
                <a:gd name="T3" fmla="*/ 63 h 71"/>
                <a:gd name="T4" fmla="*/ 27 w 66"/>
                <a:gd name="T5" fmla="*/ 38 h 71"/>
              </a:gdLst>
              <a:ahLst/>
              <a:cxnLst>
                <a:cxn ang="0">
                  <a:pos x="T0" y="T1"/>
                </a:cxn>
                <a:cxn ang="0">
                  <a:pos x="T2" y="T3"/>
                </a:cxn>
                <a:cxn ang="0">
                  <a:pos x="T4" y="T5"/>
                </a:cxn>
              </a:cxnLst>
              <a:rect l="0" t="0" r="r" b="b"/>
              <a:pathLst>
                <a:path w="66" h="71">
                  <a:moveTo>
                    <a:pt x="27" y="33"/>
                  </a:moveTo>
                  <a:cubicBezTo>
                    <a:pt x="52" y="0"/>
                    <a:pt x="66" y="54"/>
                    <a:pt x="29" y="63"/>
                  </a:cubicBezTo>
                  <a:cubicBezTo>
                    <a:pt x="0" y="71"/>
                    <a:pt x="0" y="30"/>
                    <a:pt x="27"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6" name="Freeform 1174"/>
            <p:cNvSpPr>
              <a:spLocks/>
            </p:cNvSpPr>
            <p:nvPr/>
          </p:nvSpPr>
          <p:spPr bwMode="auto">
            <a:xfrm>
              <a:off x="9597945" y="4518212"/>
              <a:ext cx="284604" cy="244891"/>
            </a:xfrm>
            <a:custGeom>
              <a:avLst/>
              <a:gdLst>
                <a:gd name="T0" fmla="*/ 34 w 63"/>
                <a:gd name="T1" fmla="*/ 14 h 54"/>
                <a:gd name="T2" fmla="*/ 40 w 63"/>
                <a:gd name="T3" fmla="*/ 7 h 54"/>
                <a:gd name="T4" fmla="*/ 40 w 63"/>
                <a:gd name="T5" fmla="*/ 6 h 54"/>
                <a:gd name="T6" fmla="*/ 46 w 63"/>
                <a:gd name="T7" fmla="*/ 13 h 54"/>
                <a:gd name="T8" fmla="*/ 39 w 63"/>
                <a:gd name="T9" fmla="*/ 37 h 54"/>
                <a:gd name="T10" fmla="*/ 16 w 63"/>
                <a:gd name="T11" fmla="*/ 35 h 54"/>
                <a:gd name="T12" fmla="*/ 15 w 63"/>
                <a:gd name="T13" fmla="*/ 25 h 54"/>
                <a:gd name="T14" fmla="*/ 18 w 63"/>
                <a:gd name="T15" fmla="*/ 21 h 54"/>
                <a:gd name="T16" fmla="*/ 18 w 63"/>
                <a:gd name="T17" fmla="*/ 21 h 54"/>
                <a:gd name="T18" fmla="*/ 23 w 63"/>
                <a:gd name="T19" fmla="*/ 21 h 54"/>
                <a:gd name="T20" fmla="*/ 32 w 63"/>
                <a:gd name="T21" fmla="*/ 20 h 54"/>
                <a:gd name="T22" fmla="*/ 33 w 63"/>
                <a:gd name="T23" fmla="*/ 16 h 54"/>
                <a:gd name="T24" fmla="*/ 2 w 63"/>
                <a:gd name="T25" fmla="*/ 35 h 54"/>
                <a:gd name="T26" fmla="*/ 42 w 63"/>
                <a:gd name="T27" fmla="*/ 42 h 54"/>
                <a:gd name="T28" fmla="*/ 57 w 63"/>
                <a:gd name="T29" fmla="*/ 7 h 54"/>
                <a:gd name="T30" fmla="*/ 44 w 63"/>
                <a:gd name="T31" fmla="*/ 1 h 54"/>
                <a:gd name="T32" fmla="*/ 22 w 63"/>
                <a:gd name="T33" fmla="*/ 14 h 54"/>
                <a:gd name="T34" fmla="*/ 34 w 63"/>
                <a:gd name="T35"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54">
                  <a:moveTo>
                    <a:pt x="34" y="14"/>
                  </a:moveTo>
                  <a:cubicBezTo>
                    <a:pt x="36" y="11"/>
                    <a:pt x="37" y="9"/>
                    <a:pt x="40" y="7"/>
                  </a:cubicBezTo>
                  <a:cubicBezTo>
                    <a:pt x="42" y="5"/>
                    <a:pt x="42" y="7"/>
                    <a:pt x="40" y="6"/>
                  </a:cubicBezTo>
                  <a:cubicBezTo>
                    <a:pt x="43" y="7"/>
                    <a:pt x="45" y="10"/>
                    <a:pt x="46" y="13"/>
                  </a:cubicBezTo>
                  <a:cubicBezTo>
                    <a:pt x="48" y="21"/>
                    <a:pt x="45" y="31"/>
                    <a:pt x="39" y="37"/>
                  </a:cubicBezTo>
                  <a:cubicBezTo>
                    <a:pt x="33" y="43"/>
                    <a:pt x="21" y="45"/>
                    <a:pt x="16" y="35"/>
                  </a:cubicBezTo>
                  <a:cubicBezTo>
                    <a:pt x="14" y="32"/>
                    <a:pt x="14" y="28"/>
                    <a:pt x="15" y="25"/>
                  </a:cubicBezTo>
                  <a:cubicBezTo>
                    <a:pt x="16" y="23"/>
                    <a:pt x="17" y="22"/>
                    <a:pt x="18" y="21"/>
                  </a:cubicBezTo>
                  <a:cubicBezTo>
                    <a:pt x="19" y="20"/>
                    <a:pt x="17" y="21"/>
                    <a:pt x="18" y="21"/>
                  </a:cubicBezTo>
                  <a:cubicBezTo>
                    <a:pt x="20" y="21"/>
                    <a:pt x="21" y="21"/>
                    <a:pt x="23" y="21"/>
                  </a:cubicBezTo>
                  <a:cubicBezTo>
                    <a:pt x="26" y="22"/>
                    <a:pt x="29" y="21"/>
                    <a:pt x="32" y="20"/>
                  </a:cubicBezTo>
                  <a:cubicBezTo>
                    <a:pt x="33" y="19"/>
                    <a:pt x="36" y="17"/>
                    <a:pt x="33" y="16"/>
                  </a:cubicBezTo>
                  <a:cubicBezTo>
                    <a:pt x="20" y="13"/>
                    <a:pt x="0" y="18"/>
                    <a:pt x="2" y="35"/>
                  </a:cubicBezTo>
                  <a:cubicBezTo>
                    <a:pt x="5" y="54"/>
                    <a:pt x="31" y="48"/>
                    <a:pt x="42" y="42"/>
                  </a:cubicBezTo>
                  <a:cubicBezTo>
                    <a:pt x="54" y="36"/>
                    <a:pt x="63" y="21"/>
                    <a:pt x="57" y="7"/>
                  </a:cubicBezTo>
                  <a:cubicBezTo>
                    <a:pt x="55" y="2"/>
                    <a:pt x="50" y="0"/>
                    <a:pt x="44" y="1"/>
                  </a:cubicBezTo>
                  <a:cubicBezTo>
                    <a:pt x="35" y="2"/>
                    <a:pt x="28" y="7"/>
                    <a:pt x="22" y="14"/>
                  </a:cubicBezTo>
                  <a:cubicBezTo>
                    <a:pt x="19" y="18"/>
                    <a:pt x="32" y="16"/>
                    <a:pt x="34" y="1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7" name="Freeform 1175"/>
            <p:cNvSpPr>
              <a:spLocks/>
            </p:cNvSpPr>
            <p:nvPr/>
          </p:nvSpPr>
          <p:spPr bwMode="auto">
            <a:xfrm>
              <a:off x="8598521" y="4842528"/>
              <a:ext cx="72805" cy="761151"/>
            </a:xfrm>
            <a:custGeom>
              <a:avLst/>
              <a:gdLst>
                <a:gd name="T0" fmla="*/ 0 w 22"/>
                <a:gd name="T1" fmla="*/ 4 h 230"/>
                <a:gd name="T2" fmla="*/ 6 w 22"/>
                <a:gd name="T3" fmla="*/ 0 h 230"/>
                <a:gd name="T4" fmla="*/ 22 w 22"/>
                <a:gd name="T5" fmla="*/ 227 h 230"/>
                <a:gd name="T6" fmla="*/ 18 w 22"/>
                <a:gd name="T7" fmla="*/ 230 h 230"/>
                <a:gd name="T8" fmla="*/ 0 w 22"/>
                <a:gd name="T9" fmla="*/ 4 h 230"/>
              </a:gdLst>
              <a:ahLst/>
              <a:cxnLst>
                <a:cxn ang="0">
                  <a:pos x="T0" y="T1"/>
                </a:cxn>
                <a:cxn ang="0">
                  <a:pos x="T2" y="T3"/>
                </a:cxn>
                <a:cxn ang="0">
                  <a:pos x="T4" y="T5"/>
                </a:cxn>
                <a:cxn ang="0">
                  <a:pos x="T6" y="T7"/>
                </a:cxn>
                <a:cxn ang="0">
                  <a:pos x="T8" y="T9"/>
                </a:cxn>
              </a:cxnLst>
              <a:rect l="0" t="0" r="r" b="b"/>
              <a:pathLst>
                <a:path w="22" h="230">
                  <a:moveTo>
                    <a:pt x="0" y="4"/>
                  </a:moveTo>
                  <a:lnTo>
                    <a:pt x="6" y="0"/>
                  </a:lnTo>
                  <a:lnTo>
                    <a:pt x="22" y="227"/>
                  </a:lnTo>
                  <a:lnTo>
                    <a:pt x="18" y="230"/>
                  </a:lnTo>
                  <a:lnTo>
                    <a:pt x="0" y="4"/>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grpSp>
      <p:graphicFrame>
        <p:nvGraphicFramePr>
          <p:cNvPr id="98" name="Table 97"/>
          <p:cNvGraphicFramePr>
            <a:graphicFrameLocks noGrp="1"/>
          </p:cNvGraphicFramePr>
          <p:nvPr>
            <p:extLst>
              <p:ext uri="{D42A27DB-BD31-4B8C-83A1-F6EECF244321}">
                <p14:modId xmlns:p14="http://schemas.microsoft.com/office/powerpoint/2010/main" val="2164984185"/>
              </p:ext>
            </p:extLst>
          </p:nvPr>
        </p:nvGraphicFramePr>
        <p:xfrm>
          <a:off x="749143" y="1374391"/>
          <a:ext cx="10838021" cy="4772296"/>
        </p:xfrm>
        <a:graphic>
          <a:graphicData uri="http://schemas.openxmlformats.org/drawingml/2006/table">
            <a:tbl>
              <a:tblPr firstRow="1" bandRow="1">
                <a:tableStyleId>{F5AB1C69-6EDB-4FF4-983F-18BD219EF322}</a:tableStyleId>
              </a:tblPr>
              <a:tblGrid>
                <a:gridCol w="2151220">
                  <a:extLst>
                    <a:ext uri="{9D8B030D-6E8A-4147-A177-3AD203B41FA5}">
                      <a16:colId xmlns:a16="http://schemas.microsoft.com/office/drawing/2014/main" val="20000"/>
                    </a:ext>
                  </a:extLst>
                </a:gridCol>
                <a:gridCol w="8686801">
                  <a:extLst>
                    <a:ext uri="{9D8B030D-6E8A-4147-A177-3AD203B41FA5}">
                      <a16:colId xmlns:a16="http://schemas.microsoft.com/office/drawing/2014/main" val="20001"/>
                    </a:ext>
                  </a:extLst>
                </a:gridCol>
              </a:tblGrid>
              <a:tr h="511559">
                <a:tc>
                  <a:txBody>
                    <a:bodyPr/>
                    <a:lstStyle/>
                    <a:p>
                      <a:pPr algn="ctr"/>
                      <a:r>
                        <a:rPr lang="en-US" sz="2800" dirty="0" err="1" smtClean="0">
                          <a:solidFill>
                            <a:schemeClr val="tx1"/>
                          </a:solidFill>
                          <a:latin typeface="Times New Roman" pitchFamily="18" charset="0"/>
                          <a:cs typeface="Times New Roman" pitchFamily="18" charset="0"/>
                        </a:rPr>
                        <a:t>Lĩnh</a:t>
                      </a:r>
                      <a:r>
                        <a:rPr lang="en-US" sz="2800" baseline="0" dirty="0" smtClean="0">
                          <a:solidFill>
                            <a:schemeClr val="tx1"/>
                          </a:solidFill>
                          <a:latin typeface="Times New Roman" pitchFamily="18" charset="0"/>
                          <a:cs typeface="Times New Roman" pitchFamily="18" charset="0"/>
                        </a:rPr>
                        <a:t> </a:t>
                      </a:r>
                      <a:r>
                        <a:rPr lang="en-US" sz="2800" baseline="0" dirty="0" err="1" smtClean="0">
                          <a:solidFill>
                            <a:schemeClr val="tx1"/>
                          </a:solidFill>
                          <a:latin typeface="Times New Roman" pitchFamily="18" charset="0"/>
                          <a:cs typeface="Times New Roman" pitchFamily="18" charset="0"/>
                        </a:rPr>
                        <a:t>vực</a:t>
                      </a:r>
                      <a:endParaRPr lang="en-US" sz="2800" dirty="0">
                        <a:solidFill>
                          <a:schemeClr val="tx1"/>
                        </a:solidFill>
                        <a:latin typeface="Times New Roman" pitchFamily="18" charset="0"/>
                        <a:cs typeface="Times New Roman" pitchFamily="18" charset="0"/>
                      </a:endParaRPr>
                    </a:p>
                  </a:txBody>
                  <a:tcPr>
                    <a:solidFill>
                      <a:schemeClr val="accent3">
                        <a:lumMod val="40000"/>
                        <a:lumOff val="60000"/>
                      </a:schemeClr>
                    </a:solidFill>
                  </a:tcPr>
                </a:tc>
                <a:tc>
                  <a:txBody>
                    <a:bodyPr/>
                    <a:lstStyle/>
                    <a:p>
                      <a:pPr algn="ctr"/>
                      <a:r>
                        <a:rPr lang="en-US" sz="2800" dirty="0" err="1" smtClean="0">
                          <a:solidFill>
                            <a:schemeClr val="tx1"/>
                          </a:solidFill>
                          <a:latin typeface="Times New Roman" pitchFamily="18" charset="0"/>
                          <a:cs typeface="Times New Roman" pitchFamily="18" charset="0"/>
                        </a:rPr>
                        <a:t>Thành</a:t>
                      </a:r>
                      <a:r>
                        <a:rPr lang="en-US" sz="2800" baseline="0" dirty="0" smtClean="0">
                          <a:solidFill>
                            <a:schemeClr val="tx1"/>
                          </a:solidFill>
                          <a:latin typeface="Times New Roman" pitchFamily="18" charset="0"/>
                          <a:cs typeface="Times New Roman" pitchFamily="18" charset="0"/>
                        </a:rPr>
                        <a:t> </a:t>
                      </a:r>
                      <a:r>
                        <a:rPr lang="en-US" sz="2800" baseline="0" dirty="0" err="1" smtClean="0">
                          <a:solidFill>
                            <a:schemeClr val="tx1"/>
                          </a:solidFill>
                          <a:latin typeface="Times New Roman" pitchFamily="18" charset="0"/>
                          <a:cs typeface="Times New Roman" pitchFamily="18" charset="0"/>
                        </a:rPr>
                        <a:t>tựu</a:t>
                      </a:r>
                      <a:endParaRPr lang="en-US" sz="2800" dirty="0">
                        <a:solidFill>
                          <a:schemeClr val="tx1"/>
                        </a:solidFill>
                        <a:latin typeface="Times New Roman" pitchFamily="18" charset="0"/>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val="10000"/>
                  </a:ext>
                </a:extLst>
              </a:tr>
              <a:tr h="1590184">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Tôn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giáo</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rgbClr val="FFCCFF"/>
                    </a:solidFill>
                  </a:tcPr>
                </a:tc>
                <a:tc>
                  <a:txBody>
                    <a:bodyPr/>
                    <a:lstStyle/>
                    <a:p>
                      <a:r>
                        <a:rPr lang="vi-VN" sz="2400" dirty="0" smtClean="0">
                          <a:latin typeface="Times New Roman" pitchFamily="18" charset="0"/>
                          <a:cs typeface="Times New Roman" pitchFamily="18" charset="0"/>
                        </a:rPr>
                        <a:t>- Bà La Môn trở thành </a:t>
                      </a:r>
                      <a:r>
                        <a:rPr lang="vi-VN" sz="2400" b="1" dirty="0" smtClean="0">
                          <a:latin typeface="Times New Roman" pitchFamily="18" charset="0"/>
                          <a:cs typeface="Times New Roman" pitchFamily="18" charset="0"/>
                        </a:rPr>
                        <a:t>Hin-đu giáo </a:t>
                      </a:r>
                      <a:r>
                        <a:rPr lang="vi-VN" sz="2400" dirty="0" smtClean="0">
                          <a:latin typeface="Times New Roman" pitchFamily="18" charset="0"/>
                          <a:cs typeface="Times New Roman" pitchFamily="18" charset="0"/>
                        </a:rPr>
                        <a:t>– một tôn giáo thịnh hành ở Ấn Độ cho đến ngày nay.</a:t>
                      </a:r>
                    </a:p>
                    <a:p>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Phật giáo </a:t>
                      </a:r>
                      <a:r>
                        <a:rPr lang="vi-VN" sz="2400" dirty="0" smtClean="0">
                          <a:latin typeface="Times New Roman" pitchFamily="18" charset="0"/>
                          <a:cs typeface="Times New Roman" pitchFamily="18" charset="0"/>
                        </a:rPr>
                        <a:t>phân hóa thành hai giáo phái và phát triển mạnh.</a:t>
                      </a:r>
                    </a:p>
                    <a:p>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Hồi giáo </a:t>
                      </a:r>
                      <a:r>
                        <a:rPr lang="vi-VN" sz="2400" dirty="0" smtClean="0">
                          <a:latin typeface="Times New Roman" pitchFamily="18" charset="0"/>
                          <a:cs typeface="Times New Roman" pitchFamily="18" charset="0"/>
                        </a:rPr>
                        <a:t>cũng phát triển.</a:t>
                      </a:r>
                    </a:p>
                  </a:txBody>
                  <a:tcPr>
                    <a:solidFill>
                      <a:srgbClr val="FFCCFF"/>
                    </a:solidFill>
                  </a:tcPr>
                </a:tc>
                <a:extLst>
                  <a:ext uri="{0D108BD9-81ED-4DB2-BD59-A6C34878D82A}">
                    <a16:rowId xmlns:a16="http://schemas.microsoft.com/office/drawing/2014/main" val="10001"/>
                  </a:ext>
                </a:extLst>
              </a:tr>
              <a:tr h="1323833">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Chữ</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viết</a:t>
                      </a:r>
                      <a:r>
                        <a:rPr lang="fr-FR" sz="2800" b="1" dirty="0">
                          <a:solidFill>
                            <a:schemeClr val="tx1"/>
                          </a:solidFill>
                          <a:effectLst/>
                          <a:latin typeface="Times New Roman" pitchFamily="18" charset="0"/>
                          <a:ea typeface="Calibri"/>
                          <a:cs typeface="Times New Roman" pitchFamily="18" charset="0"/>
                        </a:rPr>
                        <a:t> – </a:t>
                      </a:r>
                      <a:r>
                        <a:rPr lang="fr-FR" sz="2800" b="1" dirty="0" err="1">
                          <a:solidFill>
                            <a:schemeClr val="tx1"/>
                          </a:solidFill>
                          <a:effectLst/>
                          <a:latin typeface="Times New Roman" pitchFamily="18" charset="0"/>
                          <a:ea typeface="Calibri"/>
                          <a:cs typeface="Times New Roman" pitchFamily="18" charset="0"/>
                        </a:rPr>
                        <a:t>văn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học</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rgbClr val="FFFF99"/>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Chữ Phạn </a:t>
                      </a:r>
                      <a:r>
                        <a:rPr lang="vi-VN" sz="2400" dirty="0" smtClean="0">
                          <a:latin typeface="Times New Roman" pitchFamily="18" charset="0"/>
                          <a:cs typeface="Times New Roman" pitchFamily="18" charset="0"/>
                        </a:rPr>
                        <a:t>trở thành ngôn ngữ chính thức, là nguồn gốc chữ viết Hin-đi ngày nay.</a:t>
                      </a:r>
                    </a:p>
                    <a:p>
                      <a:pPr algn="just"/>
                      <a:r>
                        <a:rPr lang="vi-VN" sz="2400" dirty="0" smtClean="0">
                          <a:latin typeface="Times New Roman" pitchFamily="18" charset="0"/>
                          <a:cs typeface="Times New Roman" pitchFamily="18" charset="0"/>
                        </a:rPr>
                        <a:t>- Văn học Ấn Độ </a:t>
                      </a:r>
                      <a:r>
                        <a:rPr lang="vi-VN" sz="2400" b="1" dirty="0" smtClean="0">
                          <a:latin typeface="Times New Roman" pitchFamily="18" charset="0"/>
                          <a:cs typeface="Times New Roman" pitchFamily="18" charset="0"/>
                        </a:rPr>
                        <a:t>phong phú</a:t>
                      </a:r>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đa dạng</a:t>
                      </a:r>
                      <a:r>
                        <a:rPr lang="en-US" sz="2400" b="1" baseline="0" dirty="0" smtClean="0">
                          <a:latin typeface="Times New Roman" pitchFamily="18" charset="0"/>
                          <a:cs typeface="Times New Roman" pitchFamily="18" charset="0"/>
                        </a:rPr>
                        <a:t> </a:t>
                      </a:r>
                      <a:r>
                        <a:rPr lang="vi-VN" sz="2400" dirty="0" smtClean="0">
                          <a:latin typeface="Times New Roman" pitchFamily="18" charset="0"/>
                          <a:cs typeface="Times New Roman" pitchFamily="18" charset="0"/>
                        </a:rPr>
                        <a:t>với nội dung thể hiện nhân đạo cao cả, đề cao tư tưởng tự do, …</a:t>
                      </a:r>
                    </a:p>
                  </a:txBody>
                  <a:tcPr>
                    <a:solidFill>
                      <a:srgbClr val="FFFF99"/>
                    </a:solidFill>
                  </a:tcPr>
                </a:tc>
                <a:extLst>
                  <a:ext uri="{0D108BD9-81ED-4DB2-BD59-A6C34878D82A}">
                    <a16:rowId xmlns:a16="http://schemas.microsoft.com/office/drawing/2014/main" val="10002"/>
                  </a:ext>
                </a:extLst>
              </a:tr>
              <a:tr h="1037230">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Kiến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trúc</a:t>
                      </a:r>
                      <a:r>
                        <a:rPr lang="fr-FR" sz="2800" b="1" dirty="0">
                          <a:solidFill>
                            <a:schemeClr val="tx1"/>
                          </a:solidFill>
                          <a:effectLst/>
                          <a:latin typeface="Times New Roman" pitchFamily="18" charset="0"/>
                          <a:ea typeface="Calibri"/>
                          <a:cs typeface="Times New Roman" pitchFamily="18" charset="0"/>
                        </a:rPr>
                        <a:t> – </a:t>
                      </a:r>
                      <a:r>
                        <a:rPr lang="fr-FR" sz="2800" b="1" dirty="0" err="1">
                          <a:solidFill>
                            <a:schemeClr val="tx1"/>
                          </a:solidFill>
                          <a:effectLst/>
                          <a:latin typeface="Times New Roman" pitchFamily="18" charset="0"/>
                          <a:ea typeface="Calibri"/>
                          <a:cs typeface="Times New Roman" pitchFamily="18" charset="0"/>
                        </a:rPr>
                        <a:t>điêu</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khắc</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accent5">
                        <a:lumMod val="20000"/>
                        <a:lumOff val="80000"/>
                      </a:schemeClr>
                    </a:solidFill>
                  </a:tcPr>
                </a:tc>
                <a:tc>
                  <a:txBody>
                    <a:bodyPr/>
                    <a:lstStyle/>
                    <a:p>
                      <a:r>
                        <a:rPr lang="vi-VN" sz="2400" dirty="0" smtClean="0">
                          <a:latin typeface="Times New Roman" pitchFamily="18" charset="0"/>
                          <a:cs typeface="Times New Roman" pitchFamily="18" charset="0"/>
                        </a:rPr>
                        <a:t>- Kiến trúc Ấn Độ </a:t>
                      </a:r>
                      <a:r>
                        <a:rPr lang="vi-VN" sz="2400" b="1" dirty="0" smtClean="0">
                          <a:latin typeface="Times New Roman" pitchFamily="18" charset="0"/>
                          <a:cs typeface="Times New Roman" pitchFamily="18" charset="0"/>
                        </a:rPr>
                        <a:t>chịu ảnh hưởng sâu sắc </a:t>
                      </a:r>
                      <a:r>
                        <a:rPr lang="vi-VN" sz="2400" dirty="0" smtClean="0">
                          <a:latin typeface="Times New Roman" pitchFamily="18" charset="0"/>
                          <a:cs typeface="Times New Roman" pitchFamily="18" charset="0"/>
                        </a:rPr>
                        <a:t>của </a:t>
                      </a:r>
                      <a:r>
                        <a:rPr lang="vi-VN" sz="2400" b="1" dirty="0" smtClean="0">
                          <a:latin typeface="Times New Roman" pitchFamily="18" charset="0"/>
                          <a:cs typeface="Times New Roman" pitchFamily="18" charset="0"/>
                        </a:rPr>
                        <a:t>ba tôn giáo </a:t>
                      </a:r>
                      <a:r>
                        <a:rPr lang="vi-VN" sz="2400" dirty="0" smtClean="0">
                          <a:latin typeface="Times New Roman" pitchFamily="18" charset="0"/>
                          <a:cs typeface="Times New Roman" pitchFamily="18" charset="0"/>
                        </a:rPr>
                        <a:t>lớn: Hồi giáo, Phật giáo và Hin-đu giáo.</a:t>
                      </a:r>
                      <a:endParaRPr lang="en-US" sz="2400" dirty="0">
                        <a:latin typeface="Times New Roman" pitchFamily="18" charset="0"/>
                        <a:cs typeface="Times New Roman" pitchFamily="18" charset="0"/>
                      </a:endParaRPr>
                    </a:p>
                  </a:txBody>
                  <a:tcPr anchor="ctr">
                    <a:solidFill>
                      <a:schemeClr val="accent5">
                        <a:lumMod val="20000"/>
                        <a:lumOff val="80000"/>
                      </a:schemeClr>
                    </a:solidFill>
                  </a:tcPr>
                </a:tc>
                <a:extLst>
                  <a:ext uri="{0D108BD9-81ED-4DB2-BD59-A6C34878D82A}">
                    <a16:rowId xmlns:a16="http://schemas.microsoft.com/office/drawing/2014/main" val="10003"/>
                  </a:ext>
                </a:extLst>
              </a:tr>
            </a:tbl>
          </a:graphicData>
        </a:graphic>
      </p:graphicFrame>
      <p:sp>
        <p:nvSpPr>
          <p:cNvPr id="25" name="Rectangle 24"/>
          <p:cNvSpPr/>
          <p:nvPr/>
        </p:nvSpPr>
        <p:spPr>
          <a:xfrm>
            <a:off x="2900165" y="1877129"/>
            <a:ext cx="8648435" cy="1576036"/>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p:nvSpPr>
        <p:spPr>
          <a:xfrm>
            <a:off x="2924441" y="3471520"/>
            <a:ext cx="8624159" cy="1557680"/>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p:cNvSpPr/>
          <p:nvPr/>
        </p:nvSpPr>
        <p:spPr>
          <a:xfrm>
            <a:off x="2924441" y="5047555"/>
            <a:ext cx="8624161" cy="1117487"/>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p:nvSpPr>
        <p:spPr>
          <a:xfrm>
            <a:off x="3065045" y="180212"/>
            <a:ext cx="6636167" cy="914400"/>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r>
              <a:rPr lang="en-US" altLang="zh-CN" sz="28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2. </a:t>
            </a:r>
            <a:r>
              <a:rPr lang="en-US" altLang="zh-CN" sz="28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Thành</a:t>
            </a:r>
            <a:r>
              <a:rPr lang="en-US" altLang="zh-CN" sz="28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tựu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văn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hóa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tiêu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biểu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của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Ấn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Độ</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từ</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IV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đến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giữa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XIX</a:t>
            </a:r>
            <a:endParaRPr lang="zh-CN" altLang="en-US"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6199458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781730" y="2980068"/>
            <a:ext cx="1694995" cy="4111911"/>
            <a:chOff x="9940405" y="2754016"/>
            <a:chExt cx="1694995" cy="4111911"/>
          </a:xfrm>
        </p:grpSpPr>
        <p:sp>
          <p:nvSpPr>
            <p:cNvPr id="18" name="等腰三角形 17"/>
            <p:cNvSpPr/>
            <p:nvPr/>
          </p:nvSpPr>
          <p:spPr>
            <a:xfrm flipV="1">
              <a:off x="10660926" y="3925388"/>
              <a:ext cx="205860" cy="260894"/>
            </a:xfrm>
            <a:custGeom>
              <a:avLst/>
              <a:gdLst>
                <a:gd name="connsiteX0" fmla="*/ 0 w 186266"/>
                <a:gd name="connsiteY0" fmla="*/ 162922 h 162922"/>
                <a:gd name="connsiteX1" fmla="*/ 93133 w 186266"/>
                <a:gd name="connsiteY1" fmla="*/ 0 h 162922"/>
                <a:gd name="connsiteX2" fmla="*/ 186266 w 186266"/>
                <a:gd name="connsiteY2" fmla="*/ 162922 h 162922"/>
                <a:gd name="connsiteX3" fmla="*/ 0 w 186266"/>
                <a:gd name="connsiteY3" fmla="*/ 162922 h 162922"/>
                <a:gd name="connsiteX0" fmla="*/ 0 w 189531"/>
                <a:gd name="connsiteY0" fmla="*/ 221705 h 221705"/>
                <a:gd name="connsiteX1" fmla="*/ 96398 w 189531"/>
                <a:gd name="connsiteY1" fmla="*/ 0 h 221705"/>
                <a:gd name="connsiteX2" fmla="*/ 189531 w 189531"/>
                <a:gd name="connsiteY2" fmla="*/ 162922 h 221705"/>
                <a:gd name="connsiteX3" fmla="*/ 0 w 189531"/>
                <a:gd name="connsiteY3" fmla="*/ 221705 h 221705"/>
                <a:gd name="connsiteX0" fmla="*/ 0 w 205860"/>
                <a:gd name="connsiteY0" fmla="*/ 221705 h 221705"/>
                <a:gd name="connsiteX1" fmla="*/ 96398 w 205860"/>
                <a:gd name="connsiteY1" fmla="*/ 0 h 221705"/>
                <a:gd name="connsiteX2" fmla="*/ 205860 w 205860"/>
                <a:gd name="connsiteY2" fmla="*/ 185782 h 221705"/>
                <a:gd name="connsiteX3" fmla="*/ 0 w 205860"/>
                <a:gd name="connsiteY3" fmla="*/ 221705 h 221705"/>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Lst>
              <a:ahLst/>
              <a:cxnLst>
                <a:cxn ang="0">
                  <a:pos x="connsiteX0" y="connsiteY0"/>
                </a:cxn>
                <a:cxn ang="0">
                  <a:pos x="connsiteX1" y="connsiteY1"/>
                </a:cxn>
                <a:cxn ang="0">
                  <a:pos x="connsiteX2" y="connsiteY2"/>
                </a:cxn>
                <a:cxn ang="0">
                  <a:pos x="connsiteX3" y="connsiteY3"/>
                </a:cxn>
              </a:cxnLst>
              <a:rect l="l" t="t" r="r" b="b"/>
              <a:pathLst>
                <a:path w="205860" h="260894">
                  <a:moveTo>
                    <a:pt x="0" y="260894"/>
                  </a:moveTo>
                  <a:cubicBezTo>
                    <a:pt x="27778" y="173929"/>
                    <a:pt x="22900" y="37979"/>
                    <a:pt x="83335" y="0"/>
                  </a:cubicBezTo>
                  <a:cubicBezTo>
                    <a:pt x="169897" y="39068"/>
                    <a:pt x="165018" y="149981"/>
                    <a:pt x="205860" y="224971"/>
                  </a:cubicBezTo>
                  <a:cubicBezTo>
                    <a:pt x="133974" y="276133"/>
                    <a:pt x="68620" y="248920"/>
                    <a:pt x="0" y="260894"/>
                  </a:cubicBezTo>
                  <a:close/>
                </a:path>
              </a:pathLst>
            </a:custGeom>
            <a:solidFill>
              <a:srgbClr val="F3B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4A4D7362-16F4-4D05-B53F-372EF53413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940405" y="2754016"/>
              <a:ext cx="1694995" cy="4111911"/>
            </a:xfrm>
            <a:prstGeom prst="rect">
              <a:avLst/>
            </a:prstGeom>
          </p:spPr>
        </p:pic>
      </p:grpSp>
      <p:sp>
        <p:nvSpPr>
          <p:cNvPr id="3" name="Rectangle 2"/>
          <p:cNvSpPr/>
          <p:nvPr/>
        </p:nvSpPr>
        <p:spPr>
          <a:xfrm>
            <a:off x="387927" y="5325273"/>
            <a:ext cx="10712499" cy="1532727"/>
          </a:xfrm>
          <a:prstGeom prst="rect">
            <a:avLst/>
          </a:prstGeom>
        </p:spPr>
        <p:txBody>
          <a:bodyPr wrap="square">
            <a:spAutoFit/>
          </a:bodyPr>
          <a:lstStyle/>
          <a:p>
            <a:pPr algn="just">
              <a:lnSpc>
                <a:spcPct val="130000"/>
              </a:lnSpc>
            </a:pPr>
            <a:r>
              <a:rPr lang="en-US" sz="2400" dirty="0" err="1">
                <a:latin typeface="Times New Roman" pitchFamily="18" charset="0"/>
                <a:cs typeface="Times New Roman" pitchFamily="18" charset="0"/>
              </a:rPr>
              <a:t>Ngôi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đền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được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xây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dựng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bằng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thạch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kiến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trúc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vô</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cùng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lộng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lẫy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xảo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nằm</a:t>
            </a:r>
            <a:r>
              <a:rPr lang="en-US" sz="2400" dirty="0">
                <a:latin typeface="Times New Roman" pitchFamily="18" charset="0"/>
                <a:cs typeface="Times New Roman" pitchFamily="18" charset="0"/>
              </a:rPr>
              <a:t> ở </a:t>
            </a:r>
            <a:r>
              <a:rPr lang="en-US" sz="2400" dirty="0" err="1">
                <a:latin typeface="Times New Roman" pitchFamily="18" charset="0"/>
                <a:cs typeface="Times New Roman" pitchFamily="18" charset="0"/>
              </a:rPr>
              <a:t>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phố</a:t>
            </a:r>
            <a:r>
              <a:rPr lang="en-US" sz="2400" dirty="0">
                <a:latin typeface="Times New Roman" pitchFamily="18" charset="0"/>
                <a:cs typeface="Times New Roman" pitchFamily="18" charset="0"/>
              </a:rPr>
              <a:t> Cha-ta-</a:t>
            </a:r>
            <a:r>
              <a:rPr lang="en-US" sz="2400" dirty="0" err="1">
                <a:latin typeface="Times New Roman" pitchFamily="18" charset="0"/>
                <a:cs typeface="Times New Roman" pitchFamily="18" charset="0"/>
              </a:rPr>
              <a:t>pua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đã</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được</a:t>
            </a:r>
            <a:r>
              <a:rPr lang="en-US" sz="2400" dirty="0">
                <a:latin typeface="Times New Roman" pitchFamily="18" charset="0"/>
                <a:cs typeface="Times New Roman" pitchFamily="18" charset="0"/>
              </a:rPr>
              <a:t> UNESCO </a:t>
            </a:r>
            <a:r>
              <a:rPr lang="en-US" sz="2400" dirty="0" err="1">
                <a:latin typeface="Times New Roman" pitchFamily="18" charset="0"/>
                <a:cs typeface="Times New Roman" pitchFamily="18" charset="0"/>
              </a:rPr>
              <a:t>công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là</a:t>
            </a:r>
            <a:r>
              <a:rPr lang="en-US" sz="2400" dirty="0">
                <a:latin typeface="Times New Roman" pitchFamily="18" charset="0"/>
                <a:cs typeface="Times New Roman" pitchFamily="18" charset="0"/>
              </a:rPr>
              <a:t> Di </a:t>
            </a:r>
            <a:r>
              <a:rPr lang="en-US" sz="2400" dirty="0" err="1">
                <a:latin typeface="Times New Roman" pitchFamily="18" charset="0"/>
                <a:cs typeface="Times New Roman" pitchFamily="18" charset="0"/>
              </a:rPr>
              <a:t>sản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văn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hóa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thế</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giới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năm</a:t>
            </a:r>
            <a:r>
              <a:rPr lang="en-US" sz="2400" dirty="0">
                <a:latin typeface="Times New Roman" pitchFamily="18" charset="0"/>
                <a:cs typeface="Times New Roman" pitchFamily="18" charset="0"/>
              </a:rPr>
              <a:t> 1986.</a:t>
            </a:r>
          </a:p>
        </p:txBody>
      </p:sp>
      <p:sp>
        <p:nvSpPr>
          <p:cNvPr id="17"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945" y="1149928"/>
            <a:ext cx="10538364" cy="4175346"/>
          </a:xfrm>
          <a:prstGeom prst="rect">
            <a:avLst/>
          </a:prstGeom>
        </p:spPr>
      </p:pic>
    </p:spTree>
    <p:extLst>
      <p:ext uri="{BB962C8B-B14F-4D97-AF65-F5344CB8AC3E}">
        <p14:creationId xmlns:p14="http://schemas.microsoft.com/office/powerpoint/2010/main" val="11029874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 y="18180"/>
            <a:ext cx="11572875" cy="5257800"/>
          </a:xfrm>
          <a:prstGeom prst="rect">
            <a:avLst/>
          </a:prstGeom>
        </p:spPr>
      </p:pic>
      <p:sp>
        <p:nvSpPr>
          <p:cNvPr id="3" name="Rectangle 2"/>
          <p:cNvSpPr/>
          <p:nvPr/>
        </p:nvSpPr>
        <p:spPr>
          <a:xfrm>
            <a:off x="342899" y="5345255"/>
            <a:ext cx="11572875" cy="1532727"/>
          </a:xfrm>
          <a:prstGeom prst="rect">
            <a:avLst/>
          </a:prstGeom>
        </p:spPr>
        <p:txBody>
          <a:bodyPr wrap="square">
            <a:spAutoFit/>
          </a:bodyPr>
          <a:lstStyle/>
          <a:p>
            <a:pPr algn="just">
              <a:lnSpc>
                <a:spcPct val="130000"/>
              </a:lnSpc>
            </a:pPr>
            <a:r>
              <a:rPr lang="vi-VN" sz="2400" dirty="0">
                <a:latin typeface="Times New Roman" pitchFamily="18" charset="0"/>
                <a:cs typeface="Times New Roman" pitchFamily="18" charset="0"/>
              </a:rPr>
              <a:t>Quần thể chùa hang A-gian-ta kì vĩ còn gắn với một số lượng khổng lồ những bức tượng điêu khắc về đạo Phật. Đây được coi là những tác phẩm hội họa đẹp nhất của nghệ thuật Phật giáo ở Ấn Độ.</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04054903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781730" y="2980068"/>
            <a:ext cx="1694995" cy="4111911"/>
            <a:chOff x="9940405" y="2754016"/>
            <a:chExt cx="1694995" cy="4111911"/>
          </a:xfrm>
        </p:grpSpPr>
        <p:sp>
          <p:nvSpPr>
            <p:cNvPr id="18" name="等腰三角形 17"/>
            <p:cNvSpPr/>
            <p:nvPr/>
          </p:nvSpPr>
          <p:spPr>
            <a:xfrm flipV="1">
              <a:off x="10660926" y="3925388"/>
              <a:ext cx="205860" cy="260894"/>
            </a:xfrm>
            <a:custGeom>
              <a:avLst/>
              <a:gdLst>
                <a:gd name="connsiteX0" fmla="*/ 0 w 186266"/>
                <a:gd name="connsiteY0" fmla="*/ 162922 h 162922"/>
                <a:gd name="connsiteX1" fmla="*/ 93133 w 186266"/>
                <a:gd name="connsiteY1" fmla="*/ 0 h 162922"/>
                <a:gd name="connsiteX2" fmla="*/ 186266 w 186266"/>
                <a:gd name="connsiteY2" fmla="*/ 162922 h 162922"/>
                <a:gd name="connsiteX3" fmla="*/ 0 w 186266"/>
                <a:gd name="connsiteY3" fmla="*/ 162922 h 162922"/>
                <a:gd name="connsiteX0" fmla="*/ 0 w 189531"/>
                <a:gd name="connsiteY0" fmla="*/ 221705 h 221705"/>
                <a:gd name="connsiteX1" fmla="*/ 96398 w 189531"/>
                <a:gd name="connsiteY1" fmla="*/ 0 h 221705"/>
                <a:gd name="connsiteX2" fmla="*/ 189531 w 189531"/>
                <a:gd name="connsiteY2" fmla="*/ 162922 h 221705"/>
                <a:gd name="connsiteX3" fmla="*/ 0 w 189531"/>
                <a:gd name="connsiteY3" fmla="*/ 221705 h 221705"/>
                <a:gd name="connsiteX0" fmla="*/ 0 w 205860"/>
                <a:gd name="connsiteY0" fmla="*/ 221705 h 221705"/>
                <a:gd name="connsiteX1" fmla="*/ 96398 w 205860"/>
                <a:gd name="connsiteY1" fmla="*/ 0 h 221705"/>
                <a:gd name="connsiteX2" fmla="*/ 205860 w 205860"/>
                <a:gd name="connsiteY2" fmla="*/ 185782 h 221705"/>
                <a:gd name="connsiteX3" fmla="*/ 0 w 205860"/>
                <a:gd name="connsiteY3" fmla="*/ 221705 h 221705"/>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 name="connsiteX0" fmla="*/ 0 w 205860"/>
                <a:gd name="connsiteY0" fmla="*/ 260894 h 260894"/>
                <a:gd name="connsiteX1" fmla="*/ 83335 w 205860"/>
                <a:gd name="connsiteY1" fmla="*/ 0 h 260894"/>
                <a:gd name="connsiteX2" fmla="*/ 205860 w 205860"/>
                <a:gd name="connsiteY2" fmla="*/ 224971 h 260894"/>
                <a:gd name="connsiteX3" fmla="*/ 0 w 205860"/>
                <a:gd name="connsiteY3" fmla="*/ 260894 h 260894"/>
              </a:gdLst>
              <a:ahLst/>
              <a:cxnLst>
                <a:cxn ang="0">
                  <a:pos x="connsiteX0" y="connsiteY0"/>
                </a:cxn>
                <a:cxn ang="0">
                  <a:pos x="connsiteX1" y="connsiteY1"/>
                </a:cxn>
                <a:cxn ang="0">
                  <a:pos x="connsiteX2" y="connsiteY2"/>
                </a:cxn>
                <a:cxn ang="0">
                  <a:pos x="connsiteX3" y="connsiteY3"/>
                </a:cxn>
              </a:cxnLst>
              <a:rect l="l" t="t" r="r" b="b"/>
              <a:pathLst>
                <a:path w="205860" h="260894">
                  <a:moveTo>
                    <a:pt x="0" y="260894"/>
                  </a:moveTo>
                  <a:cubicBezTo>
                    <a:pt x="27778" y="173929"/>
                    <a:pt x="22900" y="37979"/>
                    <a:pt x="83335" y="0"/>
                  </a:cubicBezTo>
                  <a:cubicBezTo>
                    <a:pt x="169897" y="39068"/>
                    <a:pt x="165018" y="149981"/>
                    <a:pt x="205860" y="224971"/>
                  </a:cubicBezTo>
                  <a:cubicBezTo>
                    <a:pt x="133974" y="276133"/>
                    <a:pt x="68620" y="248920"/>
                    <a:pt x="0" y="260894"/>
                  </a:cubicBezTo>
                  <a:close/>
                </a:path>
              </a:pathLst>
            </a:custGeom>
            <a:solidFill>
              <a:srgbClr val="F3B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4A4D7362-16F4-4D05-B53F-372EF53413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940405" y="2754016"/>
              <a:ext cx="1694995" cy="4111911"/>
            </a:xfrm>
            <a:prstGeom prst="rect">
              <a:avLst/>
            </a:prstGeom>
          </p:spPr>
        </p:pic>
      </p:grpSp>
      <p:sp>
        <p:nvSpPr>
          <p:cNvPr id="17" name="文本框 15">
            <a:extLst>
              <a:ext uri="{FF2B5EF4-FFF2-40B4-BE49-F238E27FC236}">
                <a16:creationId xmlns:a16="http://schemas.microsoft.com/office/drawing/2014/main" id="{1CDE7742-C5D8-4CC3-B6C5-3A3BD7F4BC5D}"/>
              </a:ext>
            </a:extLst>
          </p:cNvPr>
          <p:cNvSpPr txBox="1"/>
          <p:nvPr/>
        </p:nvSpPr>
        <p:spPr>
          <a:xfrm>
            <a:off x="3938502" y="460384"/>
            <a:ext cx="4317511"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pic>
        <p:nvPicPr>
          <p:cNvPr id="1026" name="Picture 2" descr="https://booking.pystravel.vn/uploads/posts/avatar/15774105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9310" y="1226023"/>
            <a:ext cx="8922326" cy="49784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610073" y="6313601"/>
            <a:ext cx="7898316" cy="400110"/>
          </a:xfrm>
          <a:prstGeom prst="rect">
            <a:avLst/>
          </a:prstGeom>
        </p:spPr>
        <p:txBody>
          <a:bodyPr wrap="none">
            <a:spAutoFit/>
          </a:bodyPr>
          <a:lstStyle/>
          <a:p>
            <a:r>
              <a:rPr lang="en-US" sz="2000" b="1" i="1" dirty="0" err="1">
                <a:solidFill>
                  <a:srgbClr val="000099"/>
                </a:solidFill>
                <a:latin typeface="Times New Roman" panose="02020603050405020304" pitchFamily="18" charset="0"/>
                <a:cs typeface="Times New Roman" panose="02020603050405020304" pitchFamily="18" charset="0"/>
              </a:rPr>
              <a:t>Nhà</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thờ</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Jamia</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là</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một</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trong</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những</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nhà</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thờ</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Hồi</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giáo</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lớn</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nhất</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tại</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Ấn</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Độ</a:t>
            </a:r>
            <a:endParaRPr lang="en-US" sz="2000" b="1" i="1" dirty="0">
              <a:solidFill>
                <a:srgbClr val="00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33797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p:cNvSpPr/>
          <p:nvPr/>
        </p:nvSpPr>
        <p:spPr>
          <a:xfrm>
            <a:off x="471053" y="193964"/>
            <a:ext cx="5084619" cy="2092036"/>
          </a:xfrm>
          <a:prstGeom prst="wedgeRoundRectCallout">
            <a:avLst>
              <a:gd name="adj1" fmla="val 23581"/>
              <a:gd name="adj2" fmla="val 7442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i="1" dirty="0"/>
              <a:t>Chữ viết có ảnh hưởng đến sự phát triển của văn học </a:t>
            </a:r>
            <a:r>
              <a:rPr lang="en-US" sz="2400" b="1" i="1" dirty="0" smtClean="0"/>
              <a:t>Ấ</a:t>
            </a:r>
            <a:r>
              <a:rPr lang="vi-VN" sz="2400" b="1" i="1" dirty="0" smtClean="0"/>
              <a:t>n </a:t>
            </a:r>
            <a:r>
              <a:rPr lang="en-US" sz="2400" b="1" i="1" dirty="0"/>
              <a:t>Đ</a:t>
            </a:r>
            <a:r>
              <a:rPr lang="vi-VN" sz="2400" b="1" i="1" dirty="0" smtClean="0"/>
              <a:t>ộ</a:t>
            </a:r>
            <a:r>
              <a:rPr lang="vi-VN" sz="2400" b="1" dirty="0"/>
              <a:t/>
            </a:r>
            <a:br>
              <a:rPr lang="vi-VN" sz="2400" b="1" dirty="0"/>
            </a:br>
            <a:r>
              <a:rPr lang="vi-VN" sz="2400" b="1" i="1" dirty="0"/>
              <a:t>thời kì này không? Nội dung chính của các tác phẩm văn học là gì? </a:t>
            </a:r>
            <a:endParaRPr lang="en-US" sz="2400" b="1" dirty="0"/>
          </a:p>
        </p:txBody>
      </p:sp>
      <p:sp>
        <p:nvSpPr>
          <p:cNvPr id="3" name="Rectangle 2"/>
          <p:cNvSpPr/>
          <p:nvPr/>
        </p:nvSpPr>
        <p:spPr>
          <a:xfrm>
            <a:off x="471053" y="2829433"/>
            <a:ext cx="11263746" cy="3785652"/>
          </a:xfrm>
          <a:prstGeom prst="rect">
            <a:avLst/>
          </a:prstGeom>
        </p:spPr>
        <p:txBody>
          <a:bodyPr wrap="square">
            <a:spAutoFit/>
          </a:bodyPr>
          <a:lstStyle/>
          <a:p>
            <a:pPr algn="just"/>
            <a:r>
              <a:rPr lang="en-US" sz="2400" b="1" dirty="0" smtClean="0">
                <a:solidFill>
                  <a:srgbClr val="000000"/>
                </a:solidFill>
              </a:rPr>
              <a:t>	</a:t>
            </a:r>
            <a:r>
              <a:rPr lang="vi-VN" sz="2400" b="1" dirty="0" smtClean="0">
                <a:solidFill>
                  <a:srgbClr val="000000"/>
                </a:solidFill>
              </a:rPr>
              <a:t>Văn </a:t>
            </a:r>
            <a:r>
              <a:rPr lang="vi-VN" sz="2400" b="1" dirty="0">
                <a:solidFill>
                  <a:srgbClr val="000000"/>
                </a:solidFill>
              </a:rPr>
              <a:t>học Ấn Độ thời </a:t>
            </a:r>
            <a:r>
              <a:rPr lang="vi-VN" sz="2400" b="1" dirty="0" smtClean="0">
                <a:solidFill>
                  <a:srgbClr val="000000"/>
                </a:solidFill>
              </a:rPr>
              <a:t>kì</a:t>
            </a:r>
            <a:r>
              <a:rPr lang="en-US" sz="2400" b="1" dirty="0" smtClean="0">
                <a:solidFill>
                  <a:srgbClr val="000000"/>
                </a:solidFill>
              </a:rPr>
              <a:t> </a:t>
            </a:r>
            <a:r>
              <a:rPr lang="vi-VN" sz="2400" b="1" dirty="0" smtClean="0">
                <a:solidFill>
                  <a:srgbClr val="000000"/>
                </a:solidFill>
              </a:rPr>
              <a:t>này </a:t>
            </a:r>
            <a:r>
              <a:rPr lang="vi-VN" sz="2400" b="1" dirty="0">
                <a:solidFill>
                  <a:srgbClr val="000000"/>
                </a:solidFill>
              </a:rPr>
              <a:t>phát triển hết sức phong phú, đa dạng một phẩn là do chữ Phạn đạt đến sự hoàn </a:t>
            </a:r>
            <a:r>
              <a:rPr lang="vi-VN" sz="2400" b="1" dirty="0" smtClean="0">
                <a:solidFill>
                  <a:srgbClr val="000000"/>
                </a:solidFill>
              </a:rPr>
              <a:t>chỉnh,</a:t>
            </a:r>
            <a:r>
              <a:rPr lang="en-US" sz="2400" b="1" dirty="0" smtClean="0">
                <a:solidFill>
                  <a:srgbClr val="000000"/>
                </a:solidFill>
              </a:rPr>
              <a:t> </a:t>
            </a:r>
            <a:r>
              <a:rPr lang="vi-VN" sz="2400" b="1" dirty="0" smtClean="0">
                <a:solidFill>
                  <a:srgbClr val="000000"/>
                </a:solidFill>
              </a:rPr>
              <a:t>trở </a:t>
            </a:r>
            <a:r>
              <a:rPr lang="vi-VN" sz="2400" b="1" dirty="0">
                <a:solidFill>
                  <a:srgbClr val="000000"/>
                </a:solidFill>
              </a:rPr>
              <a:t>thành ngôn ngữ - văn tự sáng tác văn thơ. </a:t>
            </a:r>
            <a:endParaRPr lang="en-US" sz="2400" b="1" dirty="0" smtClean="0">
              <a:solidFill>
                <a:srgbClr val="000000"/>
              </a:solidFill>
            </a:endParaRPr>
          </a:p>
          <a:p>
            <a:pPr algn="just"/>
            <a:r>
              <a:rPr lang="en-US" sz="2400" b="1" dirty="0">
                <a:solidFill>
                  <a:srgbClr val="000000"/>
                </a:solidFill>
              </a:rPr>
              <a:t>	</a:t>
            </a:r>
            <a:r>
              <a:rPr lang="vi-VN" sz="2400" b="1" dirty="0" smtClean="0">
                <a:solidFill>
                  <a:srgbClr val="000000"/>
                </a:solidFill>
              </a:rPr>
              <a:t>Nội </a:t>
            </a:r>
            <a:r>
              <a:rPr lang="vi-VN" sz="2400" b="1" dirty="0">
                <a:solidFill>
                  <a:srgbClr val="000000"/>
                </a:solidFill>
              </a:rPr>
              <a:t>dung của các tác phẩm văn học hết </a:t>
            </a:r>
            <a:r>
              <a:rPr lang="vi-VN" sz="2400" b="1" dirty="0" smtClean="0">
                <a:solidFill>
                  <a:srgbClr val="000000"/>
                </a:solidFill>
              </a:rPr>
              <a:t>sức</a:t>
            </a:r>
            <a:r>
              <a:rPr lang="en-US" sz="2400" b="1" dirty="0" smtClean="0">
                <a:solidFill>
                  <a:srgbClr val="000000"/>
                </a:solidFill>
              </a:rPr>
              <a:t> </a:t>
            </a:r>
            <a:r>
              <a:rPr lang="vi-VN" sz="2400" b="1" dirty="0" smtClean="0">
                <a:solidFill>
                  <a:srgbClr val="000000"/>
                </a:solidFill>
              </a:rPr>
              <a:t>phong </a:t>
            </a:r>
            <a:r>
              <a:rPr lang="vi-VN" sz="2400" b="1" dirty="0">
                <a:solidFill>
                  <a:srgbClr val="000000"/>
                </a:solidFill>
              </a:rPr>
              <a:t>phú với những bộ kinh, thơ ca lịch sử, truyện thần thoại khổng lồ,... Tuy chịu </a:t>
            </a:r>
            <a:r>
              <a:rPr lang="vi-VN" sz="2400" b="1" dirty="0" smtClean="0">
                <a:solidFill>
                  <a:srgbClr val="000000"/>
                </a:solidFill>
              </a:rPr>
              <a:t>ảnh</a:t>
            </a:r>
            <a:r>
              <a:rPr lang="en-US" sz="2400" b="1" dirty="0" smtClean="0">
                <a:solidFill>
                  <a:srgbClr val="000000"/>
                </a:solidFill>
              </a:rPr>
              <a:t> </a:t>
            </a:r>
            <a:r>
              <a:rPr lang="vi-VN" sz="2400" b="1" dirty="0" smtClean="0">
                <a:solidFill>
                  <a:srgbClr val="000000"/>
                </a:solidFill>
              </a:rPr>
              <a:t>hưởng </a:t>
            </a:r>
            <a:r>
              <a:rPr lang="vi-VN" sz="2400" b="1" dirty="0">
                <a:solidFill>
                  <a:srgbClr val="000000"/>
                </a:solidFill>
              </a:rPr>
              <a:t>của tôn giáo, </a:t>
            </a:r>
            <a:r>
              <a:rPr lang="vi-VN" sz="2400" b="1" dirty="0" smtClean="0">
                <a:solidFill>
                  <a:srgbClr val="000000"/>
                </a:solidFill>
              </a:rPr>
              <a:t>nhưng</a:t>
            </a:r>
            <a:r>
              <a:rPr lang="en-US" sz="2400" b="1" dirty="0" smtClean="0">
                <a:solidFill>
                  <a:srgbClr val="000000"/>
                </a:solidFill>
              </a:rPr>
              <a:t> </a:t>
            </a:r>
            <a:r>
              <a:rPr lang="vi-VN" sz="2400" b="1" dirty="0" smtClean="0">
                <a:solidFill>
                  <a:srgbClr val="000000"/>
                </a:solidFill>
              </a:rPr>
              <a:t>vẫn </a:t>
            </a:r>
            <a:r>
              <a:rPr lang="vi-VN" sz="2400" b="1" dirty="0">
                <a:solidFill>
                  <a:srgbClr val="000000"/>
                </a:solidFill>
              </a:rPr>
              <a:t>thể hiện chủ nghĩa nhân đạo cao cả, miêu tả con người </a:t>
            </a:r>
            <a:r>
              <a:rPr lang="vi-VN" sz="2400" b="1" dirty="0" smtClean="0">
                <a:solidFill>
                  <a:srgbClr val="000000"/>
                </a:solidFill>
              </a:rPr>
              <a:t>với</a:t>
            </a:r>
            <a:r>
              <a:rPr lang="en-US" sz="2400" b="1" dirty="0" smtClean="0">
                <a:solidFill>
                  <a:srgbClr val="000000"/>
                </a:solidFill>
              </a:rPr>
              <a:t> </a:t>
            </a:r>
            <a:r>
              <a:rPr lang="vi-VN" sz="2400" b="1" dirty="0" smtClean="0">
                <a:solidFill>
                  <a:srgbClr val="000000"/>
                </a:solidFill>
              </a:rPr>
              <a:t>cuộc </a:t>
            </a:r>
            <a:r>
              <a:rPr lang="vi-VN" sz="2400" b="1" dirty="0">
                <a:solidFill>
                  <a:srgbClr val="000000"/>
                </a:solidFill>
              </a:rPr>
              <a:t>sống </a:t>
            </a:r>
            <a:r>
              <a:rPr lang="vi-VN" sz="2400" b="1" dirty="0" smtClean="0">
                <a:solidFill>
                  <a:srgbClr val="000000"/>
                </a:solidFill>
              </a:rPr>
              <a:t>nội</a:t>
            </a:r>
            <a:r>
              <a:rPr lang="en-US" sz="2400" b="1" dirty="0" smtClean="0">
                <a:solidFill>
                  <a:srgbClr val="000000"/>
                </a:solidFill>
              </a:rPr>
              <a:t> </a:t>
            </a:r>
            <a:r>
              <a:rPr lang="vi-VN" sz="2400" b="1" dirty="0" smtClean="0">
                <a:solidFill>
                  <a:srgbClr val="000000"/>
                </a:solidFill>
              </a:rPr>
              <a:t>tâm </a:t>
            </a:r>
            <a:r>
              <a:rPr lang="vi-VN" sz="2400" b="1" dirty="0">
                <a:solidFill>
                  <a:srgbClr val="000000"/>
                </a:solidFill>
              </a:rPr>
              <a:t>của nó, ca ngợi tình yêu lứa đôi, chống lại lễ giáo khắt khe. Tiêu biểu </a:t>
            </a:r>
            <a:r>
              <a:rPr lang="vi-VN" sz="2400" b="1" dirty="0" smtClean="0">
                <a:solidFill>
                  <a:srgbClr val="000000"/>
                </a:solidFill>
              </a:rPr>
              <a:t>nhất</a:t>
            </a:r>
            <a:r>
              <a:rPr lang="en-US" sz="2400" b="1" dirty="0" smtClean="0">
                <a:solidFill>
                  <a:srgbClr val="000000"/>
                </a:solidFill>
              </a:rPr>
              <a:t> </a:t>
            </a:r>
            <a:r>
              <a:rPr lang="vi-VN" sz="2400" b="1" dirty="0" smtClean="0">
                <a:solidFill>
                  <a:srgbClr val="000000"/>
                </a:solidFill>
              </a:rPr>
              <a:t>trong </a:t>
            </a:r>
            <a:r>
              <a:rPr lang="vi-VN" sz="2400" b="1" dirty="0">
                <a:solidFill>
                  <a:srgbClr val="000000"/>
                </a:solidFill>
              </a:rPr>
              <a:t>các nhà văn, nhà thơ Ấn Độ thời kì phong kiến là Ka-li-đa-sa, tác giả của nhiều vở </a:t>
            </a:r>
            <a:r>
              <a:rPr lang="vi-VN" sz="2400" b="1" dirty="0" smtClean="0">
                <a:solidFill>
                  <a:srgbClr val="000000"/>
                </a:solidFill>
              </a:rPr>
              <a:t>kịch</a:t>
            </a:r>
            <a:r>
              <a:rPr lang="en-US" sz="2400" b="1" dirty="0" smtClean="0">
                <a:solidFill>
                  <a:srgbClr val="000000"/>
                </a:solidFill>
              </a:rPr>
              <a:t> </a:t>
            </a:r>
            <a:r>
              <a:rPr lang="vi-VN" sz="2400" b="1" dirty="0" smtClean="0">
                <a:solidFill>
                  <a:srgbClr val="000000"/>
                </a:solidFill>
              </a:rPr>
              <a:t>nổi </a:t>
            </a:r>
            <a:r>
              <a:rPr lang="vi-VN" sz="2400" b="1" dirty="0">
                <a:solidFill>
                  <a:srgbClr val="000000"/>
                </a:solidFill>
              </a:rPr>
              <a:t>tiếng trong đó vở kịch </a:t>
            </a:r>
            <a:r>
              <a:rPr lang="vi-VN" sz="2400" b="1" i="1" dirty="0">
                <a:solidFill>
                  <a:srgbClr val="000000"/>
                </a:solidFill>
              </a:rPr>
              <a:t>Sơ-kun-tơ-la, </a:t>
            </a:r>
            <a:r>
              <a:rPr lang="vi-VN" sz="2400" b="1" dirty="0">
                <a:solidFill>
                  <a:srgbClr val="000000"/>
                </a:solidFill>
              </a:rPr>
              <a:t>niềm tự hào của nhân dân Ân Độ trong suốt 15 thế </a:t>
            </a:r>
            <a:r>
              <a:rPr lang="vi-VN" sz="2400" b="1" dirty="0" smtClean="0">
                <a:solidFill>
                  <a:srgbClr val="000000"/>
                </a:solidFill>
              </a:rPr>
              <a:t>kỉ</a:t>
            </a:r>
            <a:r>
              <a:rPr lang="en-US" sz="2400" b="1" dirty="0" smtClean="0">
                <a:solidFill>
                  <a:srgbClr val="000000"/>
                </a:solidFill>
              </a:rPr>
              <a:t> </a:t>
            </a:r>
            <a:r>
              <a:rPr lang="vi-VN" sz="2400" b="1" dirty="0" smtClean="0">
                <a:solidFill>
                  <a:srgbClr val="000000"/>
                </a:solidFill>
              </a:rPr>
              <a:t>qua</a:t>
            </a:r>
            <a:endParaRPr lang="en-US" sz="2400" b="1" dirty="0"/>
          </a:p>
        </p:txBody>
      </p:sp>
    </p:spTree>
    <p:extLst>
      <p:ext uri="{BB962C8B-B14F-4D97-AF65-F5344CB8AC3E}">
        <p14:creationId xmlns:p14="http://schemas.microsoft.com/office/powerpoint/2010/main" val="169390575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75"/>
          <p:cNvGrpSpPr/>
          <p:nvPr/>
        </p:nvGrpSpPr>
        <p:grpSpPr>
          <a:xfrm>
            <a:off x="161633" y="166403"/>
            <a:ext cx="1036637" cy="694960"/>
            <a:chOff x="7479961" y="2549148"/>
            <a:chExt cx="4239276" cy="3779277"/>
          </a:xfrm>
        </p:grpSpPr>
        <p:sp>
          <p:nvSpPr>
            <p:cNvPr id="42" name="Freeform 50"/>
            <p:cNvSpPr>
              <a:spLocks/>
            </p:cNvSpPr>
            <p:nvPr/>
          </p:nvSpPr>
          <p:spPr bwMode="auto">
            <a:xfrm>
              <a:off x="7969746" y="4816052"/>
              <a:ext cx="105899" cy="102589"/>
            </a:xfrm>
            <a:custGeom>
              <a:avLst/>
              <a:gdLst>
                <a:gd name="T0" fmla="*/ 16 w 24"/>
                <a:gd name="T1" fmla="*/ 0 h 23"/>
                <a:gd name="T2" fmla="*/ 0 w 24"/>
                <a:gd name="T3" fmla="*/ 15 h 23"/>
                <a:gd name="T4" fmla="*/ 4 w 24"/>
                <a:gd name="T5" fmla="*/ 23 h 23"/>
                <a:gd name="T6" fmla="*/ 24 w 24"/>
                <a:gd name="T7" fmla="*/ 2 h 23"/>
                <a:gd name="T8" fmla="*/ 19 w 24"/>
                <a:gd name="T9" fmla="*/ 2 h 23"/>
                <a:gd name="T10" fmla="*/ 16 w 24"/>
                <a:gd name="T11" fmla="*/ 0 h 23"/>
              </a:gdLst>
              <a:ahLst/>
              <a:cxnLst>
                <a:cxn ang="0">
                  <a:pos x="T0" y="T1"/>
                </a:cxn>
                <a:cxn ang="0">
                  <a:pos x="T2" y="T3"/>
                </a:cxn>
                <a:cxn ang="0">
                  <a:pos x="T4" y="T5"/>
                </a:cxn>
                <a:cxn ang="0">
                  <a:pos x="T6" y="T7"/>
                </a:cxn>
                <a:cxn ang="0">
                  <a:pos x="T8" y="T9"/>
                </a:cxn>
                <a:cxn ang="0">
                  <a:pos x="T10" y="T11"/>
                </a:cxn>
              </a:cxnLst>
              <a:rect l="0" t="0" r="r" b="b"/>
              <a:pathLst>
                <a:path w="24" h="23">
                  <a:moveTo>
                    <a:pt x="16" y="0"/>
                  </a:moveTo>
                  <a:cubicBezTo>
                    <a:pt x="10" y="0"/>
                    <a:pt x="3" y="9"/>
                    <a:pt x="0" y="15"/>
                  </a:cubicBezTo>
                  <a:cubicBezTo>
                    <a:pt x="1" y="21"/>
                    <a:pt x="2" y="23"/>
                    <a:pt x="4" y="23"/>
                  </a:cubicBezTo>
                  <a:cubicBezTo>
                    <a:pt x="10" y="23"/>
                    <a:pt x="21" y="7"/>
                    <a:pt x="24" y="2"/>
                  </a:cubicBezTo>
                  <a:cubicBezTo>
                    <a:pt x="19" y="2"/>
                    <a:pt x="19" y="2"/>
                    <a:pt x="19" y="2"/>
                  </a:cubicBezTo>
                  <a:cubicBezTo>
                    <a:pt x="18" y="1"/>
                    <a:pt x="17" y="0"/>
                    <a:pt x="16"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 name="Freeform 58"/>
            <p:cNvSpPr>
              <a:spLocks/>
            </p:cNvSpPr>
            <p:nvPr/>
          </p:nvSpPr>
          <p:spPr bwMode="auto">
            <a:xfrm>
              <a:off x="8009459" y="3095190"/>
              <a:ext cx="72805" cy="76115"/>
            </a:xfrm>
            <a:custGeom>
              <a:avLst/>
              <a:gdLst>
                <a:gd name="T0" fmla="*/ 10 w 16"/>
                <a:gd name="T1" fmla="*/ 0 h 17"/>
                <a:gd name="T2" fmla="*/ 10 w 16"/>
                <a:gd name="T3" fmla="*/ 6 h 17"/>
                <a:gd name="T4" fmla="*/ 6 w 16"/>
                <a:gd name="T5" fmla="*/ 4 h 17"/>
                <a:gd name="T6" fmla="*/ 2 w 16"/>
                <a:gd name="T7" fmla="*/ 2 h 17"/>
                <a:gd name="T8" fmla="*/ 1 w 16"/>
                <a:gd name="T9" fmla="*/ 7 h 17"/>
                <a:gd name="T10" fmla="*/ 6 w 16"/>
                <a:gd name="T11" fmla="*/ 17 h 17"/>
                <a:gd name="T12" fmla="*/ 16 w 16"/>
                <a:gd name="T13" fmla="*/ 8 h 17"/>
                <a:gd name="T14" fmla="*/ 10 w 16"/>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0" y="0"/>
                  </a:moveTo>
                  <a:cubicBezTo>
                    <a:pt x="12" y="4"/>
                    <a:pt x="12" y="6"/>
                    <a:pt x="10" y="6"/>
                  </a:cubicBezTo>
                  <a:cubicBezTo>
                    <a:pt x="9" y="6"/>
                    <a:pt x="8" y="5"/>
                    <a:pt x="6" y="4"/>
                  </a:cubicBezTo>
                  <a:cubicBezTo>
                    <a:pt x="4" y="3"/>
                    <a:pt x="3" y="2"/>
                    <a:pt x="2" y="2"/>
                  </a:cubicBezTo>
                  <a:cubicBezTo>
                    <a:pt x="0" y="2"/>
                    <a:pt x="0" y="3"/>
                    <a:pt x="1" y="7"/>
                  </a:cubicBezTo>
                  <a:cubicBezTo>
                    <a:pt x="6" y="17"/>
                    <a:pt x="6" y="17"/>
                    <a:pt x="6" y="17"/>
                  </a:cubicBezTo>
                  <a:cubicBezTo>
                    <a:pt x="16" y="8"/>
                    <a:pt x="16" y="8"/>
                    <a:pt x="16" y="8"/>
                  </a:cubicBezTo>
                  <a:cubicBezTo>
                    <a:pt x="14" y="5"/>
                    <a:pt x="12" y="2"/>
                    <a:pt x="1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 name="Freeform 59"/>
            <p:cNvSpPr>
              <a:spLocks/>
            </p:cNvSpPr>
            <p:nvPr/>
          </p:nvSpPr>
          <p:spPr bwMode="auto">
            <a:xfrm>
              <a:off x="7963126" y="2956198"/>
              <a:ext cx="43021" cy="59569"/>
            </a:xfrm>
            <a:custGeom>
              <a:avLst/>
              <a:gdLst>
                <a:gd name="T0" fmla="*/ 0 w 9"/>
                <a:gd name="T1" fmla="*/ 0 h 13"/>
                <a:gd name="T2" fmla="*/ 9 w 9"/>
                <a:gd name="T3" fmla="*/ 13 h 13"/>
                <a:gd name="T4" fmla="*/ 6 w 9"/>
                <a:gd name="T5" fmla="*/ 1 h 13"/>
                <a:gd name="T6" fmla="*/ 0 w 9"/>
                <a:gd name="T7" fmla="*/ 0 h 13"/>
              </a:gdLst>
              <a:ahLst/>
              <a:cxnLst>
                <a:cxn ang="0">
                  <a:pos x="T0" y="T1"/>
                </a:cxn>
                <a:cxn ang="0">
                  <a:pos x="T2" y="T3"/>
                </a:cxn>
                <a:cxn ang="0">
                  <a:pos x="T4" y="T5"/>
                </a:cxn>
                <a:cxn ang="0">
                  <a:pos x="T6" y="T7"/>
                </a:cxn>
              </a:cxnLst>
              <a:rect l="0" t="0" r="r" b="b"/>
              <a:pathLst>
                <a:path w="9" h="13">
                  <a:moveTo>
                    <a:pt x="0" y="0"/>
                  </a:moveTo>
                  <a:cubicBezTo>
                    <a:pt x="2" y="7"/>
                    <a:pt x="5" y="11"/>
                    <a:pt x="9" y="13"/>
                  </a:cubicBezTo>
                  <a:cubicBezTo>
                    <a:pt x="6" y="8"/>
                    <a:pt x="9" y="2"/>
                    <a:pt x="6" y="1"/>
                  </a:cubicBezTo>
                  <a:cubicBezTo>
                    <a:pt x="0" y="0"/>
                    <a:pt x="0" y="0"/>
                    <a:pt x="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 name="Freeform 60"/>
            <p:cNvSpPr>
              <a:spLocks/>
            </p:cNvSpPr>
            <p:nvPr/>
          </p:nvSpPr>
          <p:spPr bwMode="auto">
            <a:xfrm>
              <a:off x="7910178" y="3098500"/>
              <a:ext cx="46331" cy="56259"/>
            </a:xfrm>
            <a:custGeom>
              <a:avLst/>
              <a:gdLst>
                <a:gd name="T0" fmla="*/ 6 w 10"/>
                <a:gd name="T1" fmla="*/ 0 h 12"/>
                <a:gd name="T2" fmla="*/ 6 w 10"/>
                <a:gd name="T3" fmla="*/ 11 h 12"/>
                <a:gd name="T4" fmla="*/ 7 w 10"/>
                <a:gd name="T5" fmla="*/ 12 h 12"/>
                <a:gd name="T6" fmla="*/ 6 w 10"/>
                <a:gd name="T7" fmla="*/ 0 h 12"/>
              </a:gdLst>
              <a:ahLst/>
              <a:cxnLst>
                <a:cxn ang="0">
                  <a:pos x="T0" y="T1"/>
                </a:cxn>
                <a:cxn ang="0">
                  <a:pos x="T2" y="T3"/>
                </a:cxn>
                <a:cxn ang="0">
                  <a:pos x="T4" y="T5"/>
                </a:cxn>
                <a:cxn ang="0">
                  <a:pos x="T6" y="T7"/>
                </a:cxn>
              </a:cxnLst>
              <a:rect l="0" t="0" r="r" b="b"/>
              <a:pathLst>
                <a:path w="10" h="12">
                  <a:moveTo>
                    <a:pt x="6" y="0"/>
                  </a:moveTo>
                  <a:cubicBezTo>
                    <a:pt x="6" y="5"/>
                    <a:pt x="0" y="7"/>
                    <a:pt x="6" y="11"/>
                  </a:cubicBezTo>
                  <a:cubicBezTo>
                    <a:pt x="6" y="12"/>
                    <a:pt x="7" y="12"/>
                    <a:pt x="7" y="12"/>
                  </a:cubicBezTo>
                  <a:cubicBezTo>
                    <a:pt x="10" y="12"/>
                    <a:pt x="10" y="0"/>
                    <a:pt x="6"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 name="Freeform 61"/>
            <p:cNvSpPr>
              <a:spLocks noEditPoints="1"/>
            </p:cNvSpPr>
            <p:nvPr/>
          </p:nvSpPr>
          <p:spPr bwMode="auto">
            <a:xfrm>
              <a:off x="7499818" y="3111738"/>
              <a:ext cx="95971" cy="72805"/>
            </a:xfrm>
            <a:custGeom>
              <a:avLst/>
              <a:gdLst>
                <a:gd name="T0" fmla="*/ 20 w 21"/>
                <a:gd name="T1" fmla="*/ 16 h 16"/>
                <a:gd name="T2" fmla="*/ 21 w 21"/>
                <a:gd name="T3" fmla="*/ 16 h 16"/>
                <a:gd name="T4" fmla="*/ 20 w 21"/>
                <a:gd name="T5" fmla="*/ 16 h 16"/>
                <a:gd name="T6" fmla="*/ 3 w 21"/>
                <a:gd name="T7" fmla="*/ 0 h 16"/>
                <a:gd name="T8" fmla="*/ 0 w 21"/>
                <a:gd name="T9" fmla="*/ 1 h 16"/>
                <a:gd name="T10" fmla="*/ 20 w 21"/>
                <a:gd name="T11" fmla="*/ 16 h 16"/>
                <a:gd name="T12" fmla="*/ 3 w 21"/>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1" h="16">
                  <a:moveTo>
                    <a:pt x="20" y="16"/>
                  </a:moveTo>
                  <a:cubicBezTo>
                    <a:pt x="20" y="16"/>
                    <a:pt x="21" y="16"/>
                    <a:pt x="21" y="16"/>
                  </a:cubicBezTo>
                  <a:cubicBezTo>
                    <a:pt x="21" y="16"/>
                    <a:pt x="20" y="16"/>
                    <a:pt x="20" y="16"/>
                  </a:cubicBezTo>
                  <a:moveTo>
                    <a:pt x="3" y="0"/>
                  </a:moveTo>
                  <a:cubicBezTo>
                    <a:pt x="2" y="0"/>
                    <a:pt x="1" y="0"/>
                    <a:pt x="0" y="1"/>
                  </a:cubicBezTo>
                  <a:cubicBezTo>
                    <a:pt x="6" y="10"/>
                    <a:pt x="12" y="10"/>
                    <a:pt x="20" y="16"/>
                  </a:cubicBezTo>
                  <a:cubicBezTo>
                    <a:pt x="13" y="11"/>
                    <a:pt x="12" y="0"/>
                    <a:pt x="3"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7" name="Freeform 62"/>
            <p:cNvSpPr>
              <a:spLocks/>
            </p:cNvSpPr>
            <p:nvPr/>
          </p:nvSpPr>
          <p:spPr bwMode="auto">
            <a:xfrm>
              <a:off x="7609027" y="5279360"/>
              <a:ext cx="59569" cy="62877"/>
            </a:xfrm>
            <a:custGeom>
              <a:avLst/>
              <a:gdLst>
                <a:gd name="T0" fmla="*/ 13 w 13"/>
                <a:gd name="T1" fmla="*/ 0 h 14"/>
                <a:gd name="T2" fmla="*/ 0 w 13"/>
                <a:gd name="T3" fmla="*/ 13 h 14"/>
                <a:gd name="T4" fmla="*/ 5 w 13"/>
                <a:gd name="T5" fmla="*/ 14 h 14"/>
                <a:gd name="T6" fmla="*/ 13 w 13"/>
                <a:gd name="T7" fmla="*/ 0 h 14"/>
              </a:gdLst>
              <a:ahLst/>
              <a:cxnLst>
                <a:cxn ang="0">
                  <a:pos x="T0" y="T1"/>
                </a:cxn>
                <a:cxn ang="0">
                  <a:pos x="T2" y="T3"/>
                </a:cxn>
                <a:cxn ang="0">
                  <a:pos x="T4" y="T5"/>
                </a:cxn>
                <a:cxn ang="0">
                  <a:pos x="T6" y="T7"/>
                </a:cxn>
              </a:cxnLst>
              <a:rect l="0" t="0" r="r" b="b"/>
              <a:pathLst>
                <a:path w="13" h="14">
                  <a:moveTo>
                    <a:pt x="13" y="0"/>
                  </a:moveTo>
                  <a:cubicBezTo>
                    <a:pt x="6" y="1"/>
                    <a:pt x="2" y="8"/>
                    <a:pt x="0" y="13"/>
                  </a:cubicBezTo>
                  <a:cubicBezTo>
                    <a:pt x="5" y="14"/>
                    <a:pt x="5" y="14"/>
                    <a:pt x="5" y="14"/>
                  </a:cubicBezTo>
                  <a:cubicBezTo>
                    <a:pt x="13" y="0"/>
                    <a:pt x="13" y="0"/>
                    <a:pt x="13"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8" name="Freeform 63"/>
            <p:cNvSpPr>
              <a:spLocks/>
            </p:cNvSpPr>
            <p:nvPr/>
          </p:nvSpPr>
          <p:spPr bwMode="auto">
            <a:xfrm>
              <a:off x="7721545" y="4968282"/>
              <a:ext cx="251510" cy="284604"/>
            </a:xfrm>
            <a:custGeom>
              <a:avLst/>
              <a:gdLst>
                <a:gd name="T0" fmla="*/ 51 w 56"/>
                <a:gd name="T1" fmla="*/ 0 h 63"/>
                <a:gd name="T2" fmla="*/ 33 w 56"/>
                <a:gd name="T3" fmla="*/ 10 h 63"/>
                <a:gd name="T4" fmla="*/ 3 w 56"/>
                <a:gd name="T5" fmla="*/ 51 h 63"/>
                <a:gd name="T6" fmla="*/ 0 w 56"/>
                <a:gd name="T7" fmla="*/ 63 h 63"/>
                <a:gd name="T8" fmla="*/ 56 w 56"/>
                <a:gd name="T9" fmla="*/ 5 h 63"/>
                <a:gd name="T10" fmla="*/ 51 w 56"/>
                <a:gd name="T11" fmla="*/ 0 h 63"/>
              </a:gdLst>
              <a:ahLst/>
              <a:cxnLst>
                <a:cxn ang="0">
                  <a:pos x="T0" y="T1"/>
                </a:cxn>
                <a:cxn ang="0">
                  <a:pos x="T2" y="T3"/>
                </a:cxn>
                <a:cxn ang="0">
                  <a:pos x="T4" y="T5"/>
                </a:cxn>
                <a:cxn ang="0">
                  <a:pos x="T6" y="T7"/>
                </a:cxn>
                <a:cxn ang="0">
                  <a:pos x="T8" y="T9"/>
                </a:cxn>
                <a:cxn ang="0">
                  <a:pos x="T10" y="T11"/>
                </a:cxn>
              </a:cxnLst>
              <a:rect l="0" t="0" r="r" b="b"/>
              <a:pathLst>
                <a:path w="56" h="63">
                  <a:moveTo>
                    <a:pt x="51" y="0"/>
                  </a:moveTo>
                  <a:cubicBezTo>
                    <a:pt x="48" y="0"/>
                    <a:pt x="44" y="7"/>
                    <a:pt x="33" y="10"/>
                  </a:cubicBezTo>
                  <a:cubicBezTo>
                    <a:pt x="21" y="21"/>
                    <a:pt x="16" y="40"/>
                    <a:pt x="3" y="51"/>
                  </a:cubicBezTo>
                  <a:cubicBezTo>
                    <a:pt x="0" y="63"/>
                    <a:pt x="0" y="63"/>
                    <a:pt x="0" y="63"/>
                  </a:cubicBezTo>
                  <a:cubicBezTo>
                    <a:pt x="18" y="53"/>
                    <a:pt x="46" y="29"/>
                    <a:pt x="56" y="5"/>
                  </a:cubicBezTo>
                  <a:cubicBezTo>
                    <a:pt x="54" y="1"/>
                    <a:pt x="53" y="0"/>
                    <a:pt x="5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9" name="Freeform 81"/>
            <p:cNvSpPr>
              <a:spLocks/>
            </p:cNvSpPr>
            <p:nvPr/>
          </p:nvSpPr>
          <p:spPr bwMode="auto">
            <a:xfrm>
              <a:off x="8247730" y="4892167"/>
              <a:ext cx="56259" cy="62877"/>
            </a:xfrm>
            <a:custGeom>
              <a:avLst/>
              <a:gdLst>
                <a:gd name="T0" fmla="*/ 9 w 12"/>
                <a:gd name="T1" fmla="*/ 0 h 14"/>
                <a:gd name="T2" fmla="*/ 0 w 12"/>
                <a:gd name="T3" fmla="*/ 8 h 14"/>
                <a:gd name="T4" fmla="*/ 4 w 12"/>
                <a:gd name="T5" fmla="*/ 6 h 14"/>
                <a:gd name="T6" fmla="*/ 5 w 12"/>
                <a:gd name="T7" fmla="*/ 6 h 14"/>
                <a:gd name="T8" fmla="*/ 6 w 12"/>
                <a:gd name="T9" fmla="*/ 14 h 14"/>
                <a:gd name="T10" fmla="*/ 9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9" y="0"/>
                  </a:moveTo>
                  <a:cubicBezTo>
                    <a:pt x="7" y="3"/>
                    <a:pt x="4" y="6"/>
                    <a:pt x="0" y="8"/>
                  </a:cubicBezTo>
                  <a:cubicBezTo>
                    <a:pt x="4" y="6"/>
                    <a:pt x="4" y="6"/>
                    <a:pt x="4" y="6"/>
                  </a:cubicBezTo>
                  <a:cubicBezTo>
                    <a:pt x="4" y="6"/>
                    <a:pt x="4" y="6"/>
                    <a:pt x="5" y="6"/>
                  </a:cubicBezTo>
                  <a:cubicBezTo>
                    <a:pt x="8" y="6"/>
                    <a:pt x="5" y="11"/>
                    <a:pt x="6" y="14"/>
                  </a:cubicBezTo>
                  <a:cubicBezTo>
                    <a:pt x="12" y="9"/>
                    <a:pt x="12" y="2"/>
                    <a:pt x="9"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0" name="Freeform 49"/>
            <p:cNvSpPr>
              <a:spLocks/>
            </p:cNvSpPr>
            <p:nvPr/>
          </p:nvSpPr>
          <p:spPr bwMode="auto">
            <a:xfrm>
              <a:off x="8823558" y="3992024"/>
              <a:ext cx="112518" cy="138992"/>
            </a:xfrm>
            <a:custGeom>
              <a:avLst/>
              <a:gdLst>
                <a:gd name="T0" fmla="*/ 16 w 25"/>
                <a:gd name="T1" fmla="*/ 0 h 31"/>
                <a:gd name="T2" fmla="*/ 0 w 25"/>
                <a:gd name="T3" fmla="*/ 31 h 31"/>
                <a:gd name="T4" fmla="*/ 10 w 25"/>
                <a:gd name="T5" fmla="*/ 18 h 31"/>
                <a:gd name="T6" fmla="*/ 14 w 25"/>
                <a:gd name="T7" fmla="*/ 30 h 31"/>
                <a:gd name="T8" fmla="*/ 16 w 25"/>
                <a:gd name="T9" fmla="*/ 0 h 31"/>
              </a:gdLst>
              <a:ahLst/>
              <a:cxnLst>
                <a:cxn ang="0">
                  <a:pos x="T0" y="T1"/>
                </a:cxn>
                <a:cxn ang="0">
                  <a:pos x="T2" y="T3"/>
                </a:cxn>
                <a:cxn ang="0">
                  <a:pos x="T4" y="T5"/>
                </a:cxn>
                <a:cxn ang="0">
                  <a:pos x="T6" y="T7"/>
                </a:cxn>
                <a:cxn ang="0">
                  <a:pos x="T8" y="T9"/>
                </a:cxn>
              </a:cxnLst>
              <a:rect l="0" t="0" r="r" b="b"/>
              <a:pathLst>
                <a:path w="25" h="31">
                  <a:moveTo>
                    <a:pt x="16" y="0"/>
                  </a:moveTo>
                  <a:cubicBezTo>
                    <a:pt x="19" y="21"/>
                    <a:pt x="1" y="11"/>
                    <a:pt x="0" y="31"/>
                  </a:cubicBezTo>
                  <a:cubicBezTo>
                    <a:pt x="10" y="18"/>
                    <a:pt x="10" y="18"/>
                    <a:pt x="10" y="18"/>
                  </a:cubicBezTo>
                  <a:cubicBezTo>
                    <a:pt x="14" y="30"/>
                    <a:pt x="14" y="30"/>
                    <a:pt x="14" y="30"/>
                  </a:cubicBezTo>
                  <a:cubicBezTo>
                    <a:pt x="16" y="11"/>
                    <a:pt x="25" y="9"/>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1" name="Freeform 50"/>
            <p:cNvSpPr>
              <a:spLocks noEditPoints="1"/>
            </p:cNvSpPr>
            <p:nvPr/>
          </p:nvSpPr>
          <p:spPr bwMode="auto">
            <a:xfrm>
              <a:off x="8873199" y="3108428"/>
              <a:ext cx="86043" cy="258130"/>
            </a:xfrm>
            <a:custGeom>
              <a:avLst/>
              <a:gdLst>
                <a:gd name="T0" fmla="*/ 13 w 19"/>
                <a:gd name="T1" fmla="*/ 5 h 57"/>
                <a:gd name="T2" fmla="*/ 10 w 19"/>
                <a:gd name="T3" fmla="*/ 7 h 57"/>
                <a:gd name="T4" fmla="*/ 8 w 19"/>
                <a:gd name="T5" fmla="*/ 57 h 57"/>
                <a:gd name="T6" fmla="*/ 13 w 19"/>
                <a:gd name="T7" fmla="*/ 5 h 57"/>
                <a:gd name="T8" fmla="*/ 12 w 19"/>
                <a:gd name="T9" fmla="*/ 0 h 57"/>
                <a:gd name="T10" fmla="*/ 13 w 19"/>
                <a:gd name="T11" fmla="*/ 5 h 57"/>
                <a:gd name="T12" fmla="*/ 12 w 1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9" h="57">
                  <a:moveTo>
                    <a:pt x="13" y="5"/>
                  </a:moveTo>
                  <a:cubicBezTo>
                    <a:pt x="12" y="6"/>
                    <a:pt x="10" y="6"/>
                    <a:pt x="10" y="7"/>
                  </a:cubicBezTo>
                  <a:cubicBezTo>
                    <a:pt x="0" y="12"/>
                    <a:pt x="4" y="44"/>
                    <a:pt x="8" y="57"/>
                  </a:cubicBezTo>
                  <a:cubicBezTo>
                    <a:pt x="19" y="50"/>
                    <a:pt x="15" y="21"/>
                    <a:pt x="13" y="5"/>
                  </a:cubicBezTo>
                  <a:moveTo>
                    <a:pt x="12" y="0"/>
                  </a:moveTo>
                  <a:cubicBezTo>
                    <a:pt x="12" y="1"/>
                    <a:pt x="13" y="3"/>
                    <a:pt x="13" y="5"/>
                  </a:cubicBezTo>
                  <a:cubicBezTo>
                    <a:pt x="14" y="5"/>
                    <a:pt x="14" y="3"/>
                    <a:pt x="12"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2" name="Freeform 51"/>
            <p:cNvSpPr>
              <a:spLocks/>
            </p:cNvSpPr>
            <p:nvPr/>
          </p:nvSpPr>
          <p:spPr bwMode="auto">
            <a:xfrm>
              <a:off x="8730897" y="3541952"/>
              <a:ext cx="39713" cy="112518"/>
            </a:xfrm>
            <a:custGeom>
              <a:avLst/>
              <a:gdLst>
                <a:gd name="T0" fmla="*/ 0 w 9"/>
                <a:gd name="T1" fmla="*/ 0 h 25"/>
                <a:gd name="T2" fmla="*/ 5 w 9"/>
                <a:gd name="T3" fmla="*/ 25 h 25"/>
                <a:gd name="T4" fmla="*/ 0 w 9"/>
                <a:gd name="T5" fmla="*/ 0 h 25"/>
              </a:gdLst>
              <a:ahLst/>
              <a:cxnLst>
                <a:cxn ang="0">
                  <a:pos x="T0" y="T1"/>
                </a:cxn>
                <a:cxn ang="0">
                  <a:pos x="T2" y="T3"/>
                </a:cxn>
                <a:cxn ang="0">
                  <a:pos x="T4" y="T5"/>
                </a:cxn>
              </a:cxnLst>
              <a:rect l="0" t="0" r="r" b="b"/>
              <a:pathLst>
                <a:path w="9" h="25">
                  <a:moveTo>
                    <a:pt x="0" y="0"/>
                  </a:moveTo>
                  <a:cubicBezTo>
                    <a:pt x="2" y="11"/>
                    <a:pt x="3" y="18"/>
                    <a:pt x="5" y="25"/>
                  </a:cubicBezTo>
                  <a:cubicBezTo>
                    <a:pt x="9" y="15"/>
                    <a:pt x="3" y="7"/>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3" name="Freeform 52"/>
            <p:cNvSpPr>
              <a:spLocks/>
            </p:cNvSpPr>
            <p:nvPr/>
          </p:nvSpPr>
          <p:spPr bwMode="auto">
            <a:xfrm>
              <a:off x="8770608" y="3207709"/>
              <a:ext cx="46331" cy="102589"/>
            </a:xfrm>
            <a:custGeom>
              <a:avLst/>
              <a:gdLst>
                <a:gd name="T0" fmla="*/ 2 w 10"/>
                <a:gd name="T1" fmla="*/ 0 h 23"/>
                <a:gd name="T2" fmla="*/ 1 w 10"/>
                <a:gd name="T3" fmla="*/ 8 h 23"/>
                <a:gd name="T4" fmla="*/ 4 w 10"/>
                <a:gd name="T5" fmla="*/ 23 h 23"/>
                <a:gd name="T6" fmla="*/ 7 w 10"/>
                <a:gd name="T7" fmla="*/ 22 h 23"/>
                <a:gd name="T8" fmla="*/ 2 w 10"/>
                <a:gd name="T9" fmla="*/ 0 h 23"/>
              </a:gdLst>
              <a:ahLst/>
              <a:cxnLst>
                <a:cxn ang="0">
                  <a:pos x="T0" y="T1"/>
                </a:cxn>
                <a:cxn ang="0">
                  <a:pos x="T2" y="T3"/>
                </a:cxn>
                <a:cxn ang="0">
                  <a:pos x="T4" y="T5"/>
                </a:cxn>
                <a:cxn ang="0">
                  <a:pos x="T6" y="T7"/>
                </a:cxn>
                <a:cxn ang="0">
                  <a:pos x="T8" y="T9"/>
                </a:cxn>
              </a:cxnLst>
              <a:rect l="0" t="0" r="r" b="b"/>
              <a:pathLst>
                <a:path w="10" h="23">
                  <a:moveTo>
                    <a:pt x="2" y="0"/>
                  </a:moveTo>
                  <a:cubicBezTo>
                    <a:pt x="1" y="8"/>
                    <a:pt x="1" y="8"/>
                    <a:pt x="1" y="8"/>
                  </a:cubicBezTo>
                  <a:cubicBezTo>
                    <a:pt x="2" y="12"/>
                    <a:pt x="0" y="23"/>
                    <a:pt x="4" y="23"/>
                  </a:cubicBezTo>
                  <a:cubicBezTo>
                    <a:pt x="5" y="23"/>
                    <a:pt x="6" y="23"/>
                    <a:pt x="7" y="22"/>
                  </a:cubicBezTo>
                  <a:cubicBezTo>
                    <a:pt x="10" y="15"/>
                    <a:pt x="6" y="6"/>
                    <a:pt x="2"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4" name="Freeform 53"/>
            <p:cNvSpPr>
              <a:spLocks/>
            </p:cNvSpPr>
            <p:nvPr/>
          </p:nvSpPr>
          <p:spPr bwMode="auto">
            <a:xfrm>
              <a:off x="8711041" y="2744399"/>
              <a:ext cx="82733" cy="99281"/>
            </a:xfrm>
            <a:custGeom>
              <a:avLst/>
              <a:gdLst>
                <a:gd name="T0" fmla="*/ 10 w 18"/>
                <a:gd name="T1" fmla="*/ 0 h 22"/>
                <a:gd name="T2" fmla="*/ 12 w 18"/>
                <a:gd name="T3" fmla="*/ 8 h 22"/>
                <a:gd name="T4" fmla="*/ 7 w 18"/>
                <a:gd name="T5" fmla="*/ 5 h 22"/>
                <a:gd name="T6" fmla="*/ 1 w 18"/>
                <a:gd name="T7" fmla="*/ 2 h 22"/>
                <a:gd name="T8" fmla="*/ 1 w 18"/>
                <a:gd name="T9" fmla="*/ 8 h 22"/>
                <a:gd name="T10" fmla="*/ 9 w 18"/>
                <a:gd name="T11" fmla="*/ 22 h 22"/>
                <a:gd name="T12" fmla="*/ 18 w 18"/>
                <a:gd name="T13" fmla="*/ 12 h 22"/>
                <a:gd name="T14" fmla="*/ 10 w 18"/>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2">
                  <a:moveTo>
                    <a:pt x="10" y="0"/>
                  </a:moveTo>
                  <a:cubicBezTo>
                    <a:pt x="13" y="6"/>
                    <a:pt x="13" y="8"/>
                    <a:pt x="12" y="8"/>
                  </a:cubicBezTo>
                  <a:cubicBezTo>
                    <a:pt x="11" y="8"/>
                    <a:pt x="9" y="7"/>
                    <a:pt x="7" y="5"/>
                  </a:cubicBezTo>
                  <a:cubicBezTo>
                    <a:pt x="5" y="3"/>
                    <a:pt x="3" y="2"/>
                    <a:pt x="1" y="2"/>
                  </a:cubicBezTo>
                  <a:cubicBezTo>
                    <a:pt x="0" y="2"/>
                    <a:pt x="0" y="3"/>
                    <a:pt x="1" y="8"/>
                  </a:cubicBezTo>
                  <a:cubicBezTo>
                    <a:pt x="9" y="22"/>
                    <a:pt x="9" y="22"/>
                    <a:pt x="9" y="22"/>
                  </a:cubicBezTo>
                  <a:cubicBezTo>
                    <a:pt x="18" y="12"/>
                    <a:pt x="18" y="12"/>
                    <a:pt x="18" y="12"/>
                  </a:cubicBezTo>
                  <a:cubicBezTo>
                    <a:pt x="15" y="8"/>
                    <a:pt x="13" y="4"/>
                    <a:pt x="1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5" name="Freeform 90"/>
            <p:cNvSpPr>
              <a:spLocks/>
            </p:cNvSpPr>
            <p:nvPr/>
          </p:nvSpPr>
          <p:spPr bwMode="auto">
            <a:xfrm>
              <a:off x="8608449" y="2731163"/>
              <a:ext cx="52949" cy="76115"/>
            </a:xfrm>
            <a:custGeom>
              <a:avLst/>
              <a:gdLst>
                <a:gd name="T0" fmla="*/ 5 w 12"/>
                <a:gd name="T1" fmla="*/ 0 h 17"/>
                <a:gd name="T2" fmla="*/ 7 w 12"/>
                <a:gd name="T3" fmla="*/ 16 h 17"/>
                <a:gd name="T4" fmla="*/ 9 w 12"/>
                <a:gd name="T5" fmla="*/ 17 h 17"/>
                <a:gd name="T6" fmla="*/ 5 w 12"/>
                <a:gd name="T7" fmla="*/ 0 h 17"/>
              </a:gdLst>
              <a:ahLst/>
              <a:cxnLst>
                <a:cxn ang="0">
                  <a:pos x="T0" y="T1"/>
                </a:cxn>
                <a:cxn ang="0">
                  <a:pos x="T2" y="T3"/>
                </a:cxn>
                <a:cxn ang="0">
                  <a:pos x="T4" y="T5"/>
                </a:cxn>
                <a:cxn ang="0">
                  <a:pos x="T6" y="T7"/>
                </a:cxn>
              </a:cxnLst>
              <a:rect l="0" t="0" r="r" b="b"/>
              <a:pathLst>
                <a:path w="12" h="17">
                  <a:moveTo>
                    <a:pt x="5" y="0"/>
                  </a:moveTo>
                  <a:cubicBezTo>
                    <a:pt x="6" y="7"/>
                    <a:pt x="0" y="9"/>
                    <a:pt x="7" y="16"/>
                  </a:cubicBezTo>
                  <a:cubicBezTo>
                    <a:pt x="8" y="17"/>
                    <a:pt x="8" y="17"/>
                    <a:pt x="9" y="17"/>
                  </a:cubicBezTo>
                  <a:cubicBezTo>
                    <a:pt x="12" y="17"/>
                    <a:pt x="10" y="2"/>
                    <a:pt x="5"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6" name="Freeform 91"/>
            <p:cNvSpPr>
              <a:spLocks/>
            </p:cNvSpPr>
            <p:nvPr/>
          </p:nvSpPr>
          <p:spPr bwMode="auto">
            <a:xfrm>
              <a:off x="8141833" y="2668284"/>
              <a:ext cx="125756" cy="115828"/>
            </a:xfrm>
            <a:custGeom>
              <a:avLst/>
              <a:gdLst>
                <a:gd name="T0" fmla="*/ 1 w 28"/>
                <a:gd name="T1" fmla="*/ 0 h 26"/>
                <a:gd name="T2" fmla="*/ 0 w 28"/>
                <a:gd name="T3" fmla="*/ 0 h 26"/>
                <a:gd name="T4" fmla="*/ 28 w 28"/>
                <a:gd name="T5" fmla="*/ 26 h 26"/>
                <a:gd name="T6" fmla="*/ 1 w 28"/>
                <a:gd name="T7" fmla="*/ 0 h 26"/>
              </a:gdLst>
              <a:ahLst/>
              <a:cxnLst>
                <a:cxn ang="0">
                  <a:pos x="T0" y="T1"/>
                </a:cxn>
                <a:cxn ang="0">
                  <a:pos x="T2" y="T3"/>
                </a:cxn>
                <a:cxn ang="0">
                  <a:pos x="T4" y="T5"/>
                </a:cxn>
                <a:cxn ang="0">
                  <a:pos x="T6" y="T7"/>
                </a:cxn>
              </a:cxnLst>
              <a:rect l="0" t="0" r="r" b="b"/>
              <a:pathLst>
                <a:path w="28" h="26">
                  <a:moveTo>
                    <a:pt x="1" y="0"/>
                  </a:moveTo>
                  <a:cubicBezTo>
                    <a:pt x="1" y="0"/>
                    <a:pt x="0" y="0"/>
                    <a:pt x="0" y="0"/>
                  </a:cubicBezTo>
                  <a:cubicBezTo>
                    <a:pt x="9" y="14"/>
                    <a:pt x="17" y="15"/>
                    <a:pt x="28" y="26"/>
                  </a:cubicBezTo>
                  <a:cubicBezTo>
                    <a:pt x="17" y="15"/>
                    <a:pt x="13" y="0"/>
                    <a:pt x="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7" name="Freeform 92"/>
            <p:cNvSpPr>
              <a:spLocks/>
            </p:cNvSpPr>
            <p:nvPr/>
          </p:nvSpPr>
          <p:spPr bwMode="auto">
            <a:xfrm>
              <a:off x="8131905" y="5712886"/>
              <a:ext cx="79425" cy="76115"/>
            </a:xfrm>
            <a:custGeom>
              <a:avLst/>
              <a:gdLst>
                <a:gd name="T0" fmla="*/ 18 w 18"/>
                <a:gd name="T1" fmla="*/ 0 h 17"/>
                <a:gd name="T2" fmla="*/ 0 w 18"/>
                <a:gd name="T3" fmla="*/ 17 h 17"/>
                <a:gd name="T4" fmla="*/ 6 w 18"/>
                <a:gd name="T5" fmla="*/ 17 h 17"/>
                <a:gd name="T6" fmla="*/ 18 w 18"/>
                <a:gd name="T7" fmla="*/ 0 h 17"/>
              </a:gdLst>
              <a:ahLst/>
              <a:cxnLst>
                <a:cxn ang="0">
                  <a:pos x="T0" y="T1"/>
                </a:cxn>
                <a:cxn ang="0">
                  <a:pos x="T2" y="T3"/>
                </a:cxn>
                <a:cxn ang="0">
                  <a:pos x="T4" y="T5"/>
                </a:cxn>
                <a:cxn ang="0">
                  <a:pos x="T6" y="T7"/>
                </a:cxn>
              </a:cxnLst>
              <a:rect l="0" t="0" r="r" b="b"/>
              <a:pathLst>
                <a:path w="18" h="17">
                  <a:moveTo>
                    <a:pt x="18" y="0"/>
                  </a:moveTo>
                  <a:cubicBezTo>
                    <a:pt x="10" y="3"/>
                    <a:pt x="3" y="11"/>
                    <a:pt x="0" y="17"/>
                  </a:cubicBezTo>
                  <a:cubicBezTo>
                    <a:pt x="6" y="17"/>
                    <a:pt x="6" y="17"/>
                    <a:pt x="6" y="17"/>
                  </a:cubicBezTo>
                  <a:cubicBezTo>
                    <a:pt x="10" y="12"/>
                    <a:pt x="15" y="6"/>
                    <a:pt x="18"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8" name="Freeform 93"/>
            <p:cNvSpPr>
              <a:spLocks/>
            </p:cNvSpPr>
            <p:nvPr/>
          </p:nvSpPr>
          <p:spPr bwMode="auto">
            <a:xfrm>
              <a:off x="8284135" y="5292598"/>
              <a:ext cx="337553" cy="383885"/>
            </a:xfrm>
            <a:custGeom>
              <a:avLst/>
              <a:gdLst>
                <a:gd name="T0" fmla="*/ 71 w 75"/>
                <a:gd name="T1" fmla="*/ 0 h 85"/>
                <a:gd name="T2" fmla="*/ 49 w 75"/>
                <a:gd name="T3" fmla="*/ 16 h 85"/>
                <a:gd name="T4" fmla="*/ 6 w 75"/>
                <a:gd name="T5" fmla="*/ 71 h 85"/>
                <a:gd name="T6" fmla="*/ 0 w 75"/>
                <a:gd name="T7" fmla="*/ 85 h 85"/>
                <a:gd name="T8" fmla="*/ 75 w 75"/>
                <a:gd name="T9" fmla="*/ 6 h 85"/>
                <a:gd name="T10" fmla="*/ 71 w 75"/>
                <a:gd name="T11" fmla="*/ 0 h 85"/>
              </a:gdLst>
              <a:ahLst/>
              <a:cxnLst>
                <a:cxn ang="0">
                  <a:pos x="T0" y="T1"/>
                </a:cxn>
                <a:cxn ang="0">
                  <a:pos x="T2" y="T3"/>
                </a:cxn>
                <a:cxn ang="0">
                  <a:pos x="T4" y="T5"/>
                </a:cxn>
                <a:cxn ang="0">
                  <a:pos x="T6" y="T7"/>
                </a:cxn>
                <a:cxn ang="0">
                  <a:pos x="T8" y="T9"/>
                </a:cxn>
                <a:cxn ang="0">
                  <a:pos x="T10" y="T11"/>
                </a:cxn>
              </a:cxnLst>
              <a:rect l="0" t="0" r="r" b="b"/>
              <a:pathLst>
                <a:path w="75" h="85">
                  <a:moveTo>
                    <a:pt x="71" y="0"/>
                  </a:moveTo>
                  <a:cubicBezTo>
                    <a:pt x="67" y="0"/>
                    <a:pt x="61" y="10"/>
                    <a:pt x="49" y="16"/>
                  </a:cubicBezTo>
                  <a:cubicBezTo>
                    <a:pt x="33" y="32"/>
                    <a:pt x="23" y="55"/>
                    <a:pt x="6" y="71"/>
                  </a:cubicBezTo>
                  <a:cubicBezTo>
                    <a:pt x="0" y="85"/>
                    <a:pt x="0" y="85"/>
                    <a:pt x="0" y="85"/>
                  </a:cubicBezTo>
                  <a:cubicBezTo>
                    <a:pt x="24" y="70"/>
                    <a:pt x="61" y="37"/>
                    <a:pt x="75" y="6"/>
                  </a:cubicBezTo>
                  <a:cubicBezTo>
                    <a:pt x="74" y="2"/>
                    <a:pt x="73" y="0"/>
                    <a:pt x="7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9" name="Freeform 1134"/>
            <p:cNvSpPr>
              <a:spLocks/>
            </p:cNvSpPr>
            <p:nvPr/>
          </p:nvSpPr>
          <p:spPr bwMode="auto">
            <a:xfrm>
              <a:off x="8618377" y="3548572"/>
              <a:ext cx="125756" cy="1045755"/>
            </a:xfrm>
            <a:custGeom>
              <a:avLst/>
              <a:gdLst>
                <a:gd name="T0" fmla="*/ 13 w 28"/>
                <a:gd name="T1" fmla="*/ 8 h 232"/>
                <a:gd name="T2" fmla="*/ 8 w 28"/>
                <a:gd name="T3" fmla="*/ 226 h 232"/>
                <a:gd name="T4" fmla="*/ 21 w 28"/>
                <a:gd name="T5" fmla="*/ 223 h 232"/>
                <a:gd name="T6" fmla="*/ 27 w 28"/>
                <a:gd name="T7" fmla="*/ 7 h 232"/>
                <a:gd name="T8" fmla="*/ 13 w 28"/>
                <a:gd name="T9" fmla="*/ 8 h 232"/>
              </a:gdLst>
              <a:ahLst/>
              <a:cxnLst>
                <a:cxn ang="0">
                  <a:pos x="T0" y="T1"/>
                </a:cxn>
                <a:cxn ang="0">
                  <a:pos x="T2" y="T3"/>
                </a:cxn>
                <a:cxn ang="0">
                  <a:pos x="T4" y="T5"/>
                </a:cxn>
                <a:cxn ang="0">
                  <a:pos x="T6" y="T7"/>
                </a:cxn>
                <a:cxn ang="0">
                  <a:pos x="T8" y="T9"/>
                </a:cxn>
              </a:cxnLst>
              <a:rect l="0" t="0" r="r" b="b"/>
              <a:pathLst>
                <a:path w="28" h="232">
                  <a:moveTo>
                    <a:pt x="13" y="8"/>
                  </a:moveTo>
                  <a:cubicBezTo>
                    <a:pt x="0" y="81"/>
                    <a:pt x="1" y="153"/>
                    <a:pt x="8" y="226"/>
                  </a:cubicBezTo>
                  <a:cubicBezTo>
                    <a:pt x="8" y="232"/>
                    <a:pt x="22" y="229"/>
                    <a:pt x="21" y="223"/>
                  </a:cubicBezTo>
                  <a:cubicBezTo>
                    <a:pt x="15" y="150"/>
                    <a:pt x="14" y="79"/>
                    <a:pt x="27" y="7"/>
                  </a:cubicBezTo>
                  <a:cubicBezTo>
                    <a:pt x="28" y="0"/>
                    <a:pt x="15" y="2"/>
                    <a:pt x="13"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0" name="Freeform 1135"/>
            <p:cNvSpPr>
              <a:spLocks/>
            </p:cNvSpPr>
            <p:nvPr/>
          </p:nvSpPr>
          <p:spPr bwMode="auto">
            <a:xfrm>
              <a:off x="8730897" y="4557924"/>
              <a:ext cx="642013" cy="1691078"/>
            </a:xfrm>
            <a:custGeom>
              <a:avLst/>
              <a:gdLst>
                <a:gd name="T0" fmla="*/ 3 w 143"/>
                <a:gd name="T1" fmla="*/ 10 h 375"/>
                <a:gd name="T2" fmla="*/ 34 w 143"/>
                <a:gd name="T3" fmla="*/ 317 h 375"/>
                <a:gd name="T4" fmla="*/ 49 w 143"/>
                <a:gd name="T5" fmla="*/ 362 h 375"/>
                <a:gd name="T6" fmla="*/ 129 w 143"/>
                <a:gd name="T7" fmla="*/ 373 h 375"/>
                <a:gd name="T8" fmla="*/ 134 w 143"/>
                <a:gd name="T9" fmla="*/ 363 h 375"/>
                <a:gd name="T10" fmla="*/ 56 w 143"/>
                <a:gd name="T11" fmla="*/ 352 h 375"/>
                <a:gd name="T12" fmla="*/ 48 w 143"/>
                <a:gd name="T13" fmla="*/ 294 h 375"/>
                <a:gd name="T14" fmla="*/ 16 w 143"/>
                <a:gd name="T15" fmla="*/ 7 h 375"/>
                <a:gd name="T16" fmla="*/ 3 w 143"/>
                <a:gd name="T17" fmla="*/ 1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375">
                  <a:moveTo>
                    <a:pt x="3" y="10"/>
                  </a:moveTo>
                  <a:cubicBezTo>
                    <a:pt x="43" y="108"/>
                    <a:pt x="35" y="214"/>
                    <a:pt x="34" y="317"/>
                  </a:cubicBezTo>
                  <a:cubicBezTo>
                    <a:pt x="33" y="333"/>
                    <a:pt x="33" y="353"/>
                    <a:pt x="49" y="362"/>
                  </a:cubicBezTo>
                  <a:cubicBezTo>
                    <a:pt x="71" y="375"/>
                    <a:pt x="105" y="371"/>
                    <a:pt x="129" y="373"/>
                  </a:cubicBezTo>
                  <a:cubicBezTo>
                    <a:pt x="136" y="373"/>
                    <a:pt x="143" y="363"/>
                    <a:pt x="134" y="363"/>
                  </a:cubicBezTo>
                  <a:cubicBezTo>
                    <a:pt x="112" y="361"/>
                    <a:pt x="76" y="365"/>
                    <a:pt x="56" y="352"/>
                  </a:cubicBezTo>
                  <a:cubicBezTo>
                    <a:pt x="41" y="343"/>
                    <a:pt x="47" y="309"/>
                    <a:pt x="48" y="294"/>
                  </a:cubicBezTo>
                  <a:cubicBezTo>
                    <a:pt x="51" y="198"/>
                    <a:pt x="53" y="98"/>
                    <a:pt x="16" y="7"/>
                  </a:cubicBezTo>
                  <a:cubicBezTo>
                    <a:pt x="14" y="0"/>
                    <a:pt x="0" y="4"/>
                    <a:pt x="3" y="1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1" name="Freeform 1136"/>
            <p:cNvSpPr>
              <a:spLocks/>
            </p:cNvSpPr>
            <p:nvPr/>
          </p:nvSpPr>
          <p:spPr bwMode="auto">
            <a:xfrm>
              <a:off x="7996221" y="4607563"/>
              <a:ext cx="638705" cy="1677840"/>
            </a:xfrm>
            <a:custGeom>
              <a:avLst/>
              <a:gdLst>
                <a:gd name="T0" fmla="*/ 126 w 142"/>
                <a:gd name="T1" fmla="*/ 6 h 372"/>
                <a:gd name="T2" fmla="*/ 94 w 142"/>
                <a:gd name="T3" fmla="*/ 289 h 372"/>
                <a:gd name="T4" fmla="*/ 88 w 142"/>
                <a:gd name="T5" fmla="*/ 350 h 372"/>
                <a:gd name="T6" fmla="*/ 63 w 142"/>
                <a:gd name="T7" fmla="*/ 357 h 372"/>
                <a:gd name="T8" fmla="*/ 11 w 142"/>
                <a:gd name="T9" fmla="*/ 361 h 372"/>
                <a:gd name="T10" fmla="*/ 10 w 142"/>
                <a:gd name="T11" fmla="*/ 371 h 372"/>
                <a:gd name="T12" fmla="*/ 91 w 142"/>
                <a:gd name="T13" fmla="*/ 360 h 372"/>
                <a:gd name="T14" fmla="*/ 108 w 142"/>
                <a:gd name="T15" fmla="*/ 315 h 372"/>
                <a:gd name="T16" fmla="*/ 138 w 142"/>
                <a:gd name="T17" fmla="*/ 7 h 372"/>
                <a:gd name="T18" fmla="*/ 126 w 142"/>
                <a:gd name="T19" fmla="*/ 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372">
                  <a:moveTo>
                    <a:pt x="126" y="6"/>
                  </a:moveTo>
                  <a:cubicBezTo>
                    <a:pt x="80" y="94"/>
                    <a:pt x="91" y="194"/>
                    <a:pt x="94" y="289"/>
                  </a:cubicBezTo>
                  <a:cubicBezTo>
                    <a:pt x="94" y="304"/>
                    <a:pt x="101" y="338"/>
                    <a:pt x="88" y="350"/>
                  </a:cubicBezTo>
                  <a:cubicBezTo>
                    <a:pt x="81" y="356"/>
                    <a:pt x="70" y="357"/>
                    <a:pt x="63" y="357"/>
                  </a:cubicBezTo>
                  <a:cubicBezTo>
                    <a:pt x="45" y="359"/>
                    <a:pt x="28" y="360"/>
                    <a:pt x="11" y="361"/>
                  </a:cubicBezTo>
                  <a:cubicBezTo>
                    <a:pt x="3" y="361"/>
                    <a:pt x="0" y="371"/>
                    <a:pt x="10" y="371"/>
                  </a:cubicBezTo>
                  <a:cubicBezTo>
                    <a:pt x="35" y="369"/>
                    <a:pt x="67" y="372"/>
                    <a:pt x="91" y="360"/>
                  </a:cubicBezTo>
                  <a:cubicBezTo>
                    <a:pt x="108" y="352"/>
                    <a:pt x="108" y="331"/>
                    <a:pt x="108" y="315"/>
                  </a:cubicBezTo>
                  <a:cubicBezTo>
                    <a:pt x="107" y="212"/>
                    <a:pt x="89" y="103"/>
                    <a:pt x="138" y="7"/>
                  </a:cubicBezTo>
                  <a:cubicBezTo>
                    <a:pt x="142" y="1"/>
                    <a:pt x="128" y="0"/>
                    <a:pt x="126"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2" name="Freeform 1137"/>
            <p:cNvSpPr>
              <a:spLocks/>
            </p:cNvSpPr>
            <p:nvPr/>
          </p:nvSpPr>
          <p:spPr bwMode="auto">
            <a:xfrm>
              <a:off x="8754061" y="3760371"/>
              <a:ext cx="1015970" cy="919999"/>
            </a:xfrm>
            <a:custGeom>
              <a:avLst/>
              <a:gdLst>
                <a:gd name="T0" fmla="*/ 2 w 226"/>
                <a:gd name="T1" fmla="*/ 7 h 204"/>
                <a:gd name="T2" fmla="*/ 71 w 226"/>
                <a:gd name="T3" fmla="*/ 137 h 204"/>
                <a:gd name="T4" fmla="*/ 108 w 226"/>
                <a:gd name="T5" fmla="*/ 156 h 204"/>
                <a:gd name="T6" fmla="*/ 154 w 226"/>
                <a:gd name="T7" fmla="*/ 183 h 204"/>
                <a:gd name="T8" fmla="*/ 218 w 226"/>
                <a:gd name="T9" fmla="*/ 197 h 204"/>
                <a:gd name="T10" fmla="*/ 217 w 226"/>
                <a:gd name="T11" fmla="*/ 192 h 204"/>
                <a:gd name="T12" fmla="*/ 131 w 226"/>
                <a:gd name="T13" fmla="*/ 157 h 204"/>
                <a:gd name="T14" fmla="*/ 70 w 226"/>
                <a:gd name="T15" fmla="*/ 117 h 204"/>
                <a:gd name="T16" fmla="*/ 15 w 226"/>
                <a:gd name="T17" fmla="*/ 3 h 204"/>
                <a:gd name="T18" fmla="*/ 2 w 226"/>
                <a:gd name="T19" fmla="*/ 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 h="204">
                  <a:moveTo>
                    <a:pt x="2" y="7"/>
                  </a:moveTo>
                  <a:cubicBezTo>
                    <a:pt x="32" y="45"/>
                    <a:pt x="33" y="104"/>
                    <a:pt x="71" y="137"/>
                  </a:cubicBezTo>
                  <a:cubicBezTo>
                    <a:pt x="81" y="146"/>
                    <a:pt x="96" y="149"/>
                    <a:pt x="108" y="156"/>
                  </a:cubicBezTo>
                  <a:cubicBezTo>
                    <a:pt x="123" y="165"/>
                    <a:pt x="138" y="175"/>
                    <a:pt x="154" y="183"/>
                  </a:cubicBezTo>
                  <a:cubicBezTo>
                    <a:pt x="173" y="195"/>
                    <a:pt x="195" y="204"/>
                    <a:pt x="218" y="197"/>
                  </a:cubicBezTo>
                  <a:cubicBezTo>
                    <a:pt x="226" y="195"/>
                    <a:pt x="225" y="190"/>
                    <a:pt x="217" y="192"/>
                  </a:cubicBezTo>
                  <a:cubicBezTo>
                    <a:pt x="188" y="201"/>
                    <a:pt x="154" y="171"/>
                    <a:pt x="131" y="157"/>
                  </a:cubicBezTo>
                  <a:cubicBezTo>
                    <a:pt x="110" y="144"/>
                    <a:pt x="85" y="138"/>
                    <a:pt x="70" y="117"/>
                  </a:cubicBezTo>
                  <a:cubicBezTo>
                    <a:pt x="47" y="82"/>
                    <a:pt x="41" y="36"/>
                    <a:pt x="15" y="3"/>
                  </a:cubicBezTo>
                  <a:cubicBezTo>
                    <a:pt x="13" y="0"/>
                    <a:pt x="0" y="4"/>
                    <a:pt x="2"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3" name="Freeform 1138"/>
            <p:cNvSpPr>
              <a:spLocks/>
            </p:cNvSpPr>
            <p:nvPr/>
          </p:nvSpPr>
          <p:spPr bwMode="auto">
            <a:xfrm>
              <a:off x="7996221" y="2559076"/>
              <a:ext cx="1608343" cy="1135106"/>
            </a:xfrm>
            <a:custGeom>
              <a:avLst/>
              <a:gdLst>
                <a:gd name="T0" fmla="*/ 100 w 357"/>
                <a:gd name="T1" fmla="*/ 196 h 252"/>
                <a:gd name="T2" fmla="*/ 209 w 357"/>
                <a:gd name="T3" fmla="*/ 39 h 252"/>
                <a:gd name="T4" fmla="*/ 100 w 357"/>
                <a:gd name="T5" fmla="*/ 199 h 252"/>
              </a:gdLst>
              <a:ahLst/>
              <a:cxnLst>
                <a:cxn ang="0">
                  <a:pos x="T0" y="T1"/>
                </a:cxn>
                <a:cxn ang="0">
                  <a:pos x="T2" y="T3"/>
                </a:cxn>
                <a:cxn ang="0">
                  <a:pos x="T4" y="T5"/>
                </a:cxn>
              </a:cxnLst>
              <a:rect l="0" t="0" r="r" b="b"/>
              <a:pathLst>
                <a:path w="357" h="252">
                  <a:moveTo>
                    <a:pt x="100" y="196"/>
                  </a:moveTo>
                  <a:cubicBezTo>
                    <a:pt x="218" y="252"/>
                    <a:pt x="357" y="106"/>
                    <a:pt x="209" y="39"/>
                  </a:cubicBezTo>
                  <a:cubicBezTo>
                    <a:pt x="118" y="0"/>
                    <a:pt x="0" y="138"/>
                    <a:pt x="100" y="19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4" name="Freeform 1139"/>
            <p:cNvSpPr>
              <a:spLocks/>
            </p:cNvSpPr>
            <p:nvPr/>
          </p:nvSpPr>
          <p:spPr bwMode="auto">
            <a:xfrm>
              <a:off x="8168307" y="2631883"/>
              <a:ext cx="1105322" cy="926617"/>
            </a:xfrm>
            <a:custGeom>
              <a:avLst/>
              <a:gdLst>
                <a:gd name="T0" fmla="*/ 54 w 246"/>
                <a:gd name="T1" fmla="*/ 183 h 206"/>
                <a:gd name="T2" fmla="*/ 211 w 246"/>
                <a:gd name="T3" fmla="*/ 161 h 206"/>
                <a:gd name="T4" fmla="*/ 244 w 246"/>
                <a:gd name="T5" fmla="*/ 100 h 206"/>
                <a:gd name="T6" fmla="*/ 200 w 246"/>
                <a:gd name="T7" fmla="*/ 31 h 206"/>
                <a:gd name="T8" fmla="*/ 52 w 246"/>
                <a:gd name="T9" fmla="*/ 49 h 206"/>
                <a:gd name="T10" fmla="*/ 54 w 246"/>
                <a:gd name="T11" fmla="*/ 186 h 206"/>
                <a:gd name="T12" fmla="*/ 70 w 246"/>
                <a:gd name="T13" fmla="*/ 180 h 206"/>
                <a:gd name="T14" fmla="*/ 51 w 246"/>
                <a:gd name="T15" fmla="*/ 67 h 206"/>
                <a:gd name="T16" fmla="*/ 106 w 246"/>
                <a:gd name="T17" fmla="*/ 25 h 206"/>
                <a:gd name="T18" fmla="*/ 188 w 246"/>
                <a:gd name="T19" fmla="*/ 40 h 206"/>
                <a:gd name="T20" fmla="*/ 208 w 246"/>
                <a:gd name="T21" fmla="*/ 148 h 206"/>
                <a:gd name="T22" fmla="*/ 69 w 246"/>
                <a:gd name="T23" fmla="*/ 176 h 206"/>
                <a:gd name="T24" fmla="*/ 54 w 246"/>
                <a:gd name="T25" fmla="*/ 18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06">
                  <a:moveTo>
                    <a:pt x="54" y="183"/>
                  </a:moveTo>
                  <a:cubicBezTo>
                    <a:pt x="105" y="206"/>
                    <a:pt x="169" y="198"/>
                    <a:pt x="211" y="161"/>
                  </a:cubicBezTo>
                  <a:cubicBezTo>
                    <a:pt x="229" y="145"/>
                    <a:pt x="242" y="125"/>
                    <a:pt x="244" y="100"/>
                  </a:cubicBezTo>
                  <a:cubicBezTo>
                    <a:pt x="246" y="70"/>
                    <a:pt x="223" y="46"/>
                    <a:pt x="200" y="31"/>
                  </a:cubicBezTo>
                  <a:cubicBezTo>
                    <a:pt x="151" y="0"/>
                    <a:pt x="94" y="12"/>
                    <a:pt x="52" y="49"/>
                  </a:cubicBezTo>
                  <a:cubicBezTo>
                    <a:pt x="8" y="88"/>
                    <a:pt x="0" y="152"/>
                    <a:pt x="54" y="186"/>
                  </a:cubicBezTo>
                  <a:cubicBezTo>
                    <a:pt x="58" y="189"/>
                    <a:pt x="73" y="182"/>
                    <a:pt x="70" y="180"/>
                  </a:cubicBezTo>
                  <a:cubicBezTo>
                    <a:pt x="27" y="153"/>
                    <a:pt x="23" y="106"/>
                    <a:pt x="51" y="67"/>
                  </a:cubicBezTo>
                  <a:cubicBezTo>
                    <a:pt x="65" y="48"/>
                    <a:pt x="84" y="33"/>
                    <a:pt x="106" y="25"/>
                  </a:cubicBezTo>
                  <a:cubicBezTo>
                    <a:pt x="135" y="14"/>
                    <a:pt x="163" y="24"/>
                    <a:pt x="188" y="40"/>
                  </a:cubicBezTo>
                  <a:cubicBezTo>
                    <a:pt x="227" y="66"/>
                    <a:pt x="238" y="111"/>
                    <a:pt x="208" y="148"/>
                  </a:cubicBezTo>
                  <a:cubicBezTo>
                    <a:pt x="175" y="190"/>
                    <a:pt x="116" y="197"/>
                    <a:pt x="69" y="176"/>
                  </a:cubicBezTo>
                  <a:cubicBezTo>
                    <a:pt x="64" y="174"/>
                    <a:pt x="49" y="181"/>
                    <a:pt x="54" y="18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5" name="Freeform 1140"/>
            <p:cNvSpPr>
              <a:spLocks/>
            </p:cNvSpPr>
            <p:nvPr/>
          </p:nvSpPr>
          <p:spPr bwMode="auto">
            <a:xfrm>
              <a:off x="8562119" y="3234184"/>
              <a:ext cx="423596" cy="158848"/>
            </a:xfrm>
            <a:custGeom>
              <a:avLst/>
              <a:gdLst>
                <a:gd name="T0" fmla="*/ 4 w 94"/>
                <a:gd name="T1" fmla="*/ 15 h 35"/>
                <a:gd name="T2" fmla="*/ 90 w 94"/>
                <a:gd name="T3" fmla="*/ 6 h 35"/>
                <a:gd name="T4" fmla="*/ 83 w 94"/>
                <a:gd name="T5" fmla="*/ 3 h 35"/>
                <a:gd name="T6" fmla="*/ 11 w 94"/>
                <a:gd name="T7" fmla="*/ 10 h 35"/>
                <a:gd name="T8" fmla="*/ 4 w 94"/>
                <a:gd name="T9" fmla="*/ 15 h 35"/>
              </a:gdLst>
              <a:ahLst/>
              <a:cxnLst>
                <a:cxn ang="0">
                  <a:pos x="T0" y="T1"/>
                </a:cxn>
                <a:cxn ang="0">
                  <a:pos x="T2" y="T3"/>
                </a:cxn>
                <a:cxn ang="0">
                  <a:pos x="T4" y="T5"/>
                </a:cxn>
                <a:cxn ang="0">
                  <a:pos x="T6" y="T7"/>
                </a:cxn>
                <a:cxn ang="0">
                  <a:pos x="T8" y="T9"/>
                </a:cxn>
              </a:cxnLst>
              <a:rect l="0" t="0" r="r" b="b"/>
              <a:pathLst>
                <a:path w="94" h="35">
                  <a:moveTo>
                    <a:pt x="4" y="15"/>
                  </a:moveTo>
                  <a:cubicBezTo>
                    <a:pt x="34" y="32"/>
                    <a:pt x="68" y="35"/>
                    <a:pt x="90" y="6"/>
                  </a:cubicBezTo>
                  <a:cubicBezTo>
                    <a:pt x="94" y="1"/>
                    <a:pt x="85" y="0"/>
                    <a:pt x="83" y="3"/>
                  </a:cubicBezTo>
                  <a:cubicBezTo>
                    <a:pt x="64" y="29"/>
                    <a:pt x="36" y="24"/>
                    <a:pt x="11" y="10"/>
                  </a:cubicBezTo>
                  <a:cubicBezTo>
                    <a:pt x="8" y="8"/>
                    <a:pt x="0" y="13"/>
                    <a:pt x="4" y="1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6" name="Freeform 1141"/>
            <p:cNvSpPr>
              <a:spLocks noEditPoints="1"/>
            </p:cNvSpPr>
            <p:nvPr/>
          </p:nvSpPr>
          <p:spPr bwMode="auto">
            <a:xfrm>
              <a:off x="8317227" y="2853608"/>
              <a:ext cx="913381" cy="317698"/>
            </a:xfrm>
            <a:custGeom>
              <a:avLst/>
              <a:gdLst>
                <a:gd name="T0" fmla="*/ 2 w 203"/>
                <a:gd name="T1" fmla="*/ 20 h 71"/>
                <a:gd name="T2" fmla="*/ 8 w 203"/>
                <a:gd name="T3" fmla="*/ 25 h 71"/>
                <a:gd name="T4" fmla="*/ 11 w 203"/>
                <a:gd name="T5" fmla="*/ 38 h 71"/>
                <a:gd name="T6" fmla="*/ 19 w 203"/>
                <a:gd name="T7" fmla="*/ 61 h 71"/>
                <a:gd name="T8" fmla="*/ 32 w 203"/>
                <a:gd name="T9" fmla="*/ 69 h 71"/>
                <a:gd name="T10" fmla="*/ 78 w 203"/>
                <a:gd name="T11" fmla="*/ 62 h 71"/>
                <a:gd name="T12" fmla="*/ 85 w 203"/>
                <a:gd name="T13" fmla="*/ 51 h 71"/>
                <a:gd name="T14" fmla="*/ 94 w 203"/>
                <a:gd name="T15" fmla="*/ 33 h 71"/>
                <a:gd name="T16" fmla="*/ 95 w 203"/>
                <a:gd name="T17" fmla="*/ 26 h 71"/>
                <a:gd name="T18" fmla="*/ 108 w 203"/>
                <a:gd name="T19" fmla="*/ 26 h 71"/>
                <a:gd name="T20" fmla="*/ 108 w 203"/>
                <a:gd name="T21" fmla="*/ 27 h 71"/>
                <a:gd name="T22" fmla="*/ 111 w 203"/>
                <a:gd name="T23" fmla="*/ 39 h 71"/>
                <a:gd name="T24" fmla="*/ 122 w 203"/>
                <a:gd name="T25" fmla="*/ 57 h 71"/>
                <a:gd name="T26" fmla="*/ 153 w 203"/>
                <a:gd name="T27" fmla="*/ 70 h 71"/>
                <a:gd name="T28" fmla="*/ 179 w 203"/>
                <a:gd name="T29" fmla="*/ 65 h 71"/>
                <a:gd name="T30" fmla="*/ 187 w 203"/>
                <a:gd name="T31" fmla="*/ 57 h 71"/>
                <a:gd name="T32" fmla="*/ 195 w 203"/>
                <a:gd name="T33" fmla="*/ 27 h 71"/>
                <a:gd name="T34" fmla="*/ 196 w 203"/>
                <a:gd name="T35" fmla="*/ 22 h 71"/>
                <a:gd name="T36" fmla="*/ 202 w 203"/>
                <a:gd name="T37" fmla="*/ 13 h 71"/>
                <a:gd name="T38" fmla="*/ 187 w 203"/>
                <a:gd name="T39" fmla="*/ 5 h 71"/>
                <a:gd name="T40" fmla="*/ 184 w 203"/>
                <a:gd name="T41" fmla="*/ 5 h 71"/>
                <a:gd name="T42" fmla="*/ 153 w 203"/>
                <a:gd name="T43" fmla="*/ 0 h 71"/>
                <a:gd name="T44" fmla="*/ 129 w 203"/>
                <a:gd name="T45" fmla="*/ 3 h 71"/>
                <a:gd name="T46" fmla="*/ 114 w 203"/>
                <a:gd name="T47" fmla="*/ 10 h 71"/>
                <a:gd name="T48" fmla="*/ 112 w 203"/>
                <a:gd name="T49" fmla="*/ 10 h 71"/>
                <a:gd name="T50" fmla="*/ 89 w 203"/>
                <a:gd name="T51" fmla="*/ 10 h 71"/>
                <a:gd name="T52" fmla="*/ 82 w 203"/>
                <a:gd name="T53" fmla="*/ 6 h 71"/>
                <a:gd name="T54" fmla="*/ 53 w 203"/>
                <a:gd name="T55" fmla="*/ 1 h 71"/>
                <a:gd name="T56" fmla="*/ 29 w 203"/>
                <a:gd name="T57" fmla="*/ 4 h 71"/>
                <a:gd name="T58" fmla="*/ 18 w 203"/>
                <a:gd name="T59" fmla="*/ 6 h 71"/>
                <a:gd name="T60" fmla="*/ 4 w 203"/>
                <a:gd name="T61" fmla="*/ 9 h 71"/>
                <a:gd name="T62" fmla="*/ 117 w 203"/>
                <a:gd name="T63" fmla="*/ 27 h 71"/>
                <a:gd name="T64" fmla="*/ 120 w 203"/>
                <a:gd name="T65" fmla="*/ 16 h 71"/>
                <a:gd name="T66" fmla="*/ 136 w 203"/>
                <a:gd name="T67" fmla="*/ 11 h 71"/>
                <a:gd name="T68" fmla="*/ 153 w 203"/>
                <a:gd name="T69" fmla="*/ 9 h 71"/>
                <a:gd name="T70" fmla="*/ 172 w 203"/>
                <a:gd name="T71" fmla="*/ 11 h 71"/>
                <a:gd name="T72" fmla="*/ 180 w 203"/>
                <a:gd name="T73" fmla="*/ 13 h 71"/>
                <a:gd name="T74" fmla="*/ 180 w 203"/>
                <a:gd name="T75" fmla="*/ 13 h 71"/>
                <a:gd name="T76" fmla="*/ 181 w 203"/>
                <a:gd name="T77" fmla="*/ 13 h 71"/>
                <a:gd name="T78" fmla="*/ 186 w 203"/>
                <a:gd name="T79" fmla="*/ 20 h 71"/>
                <a:gd name="T80" fmla="*/ 187 w 203"/>
                <a:gd name="T81" fmla="*/ 23 h 71"/>
                <a:gd name="T82" fmla="*/ 179 w 203"/>
                <a:gd name="T83" fmla="*/ 50 h 71"/>
                <a:gd name="T84" fmla="*/ 177 w 203"/>
                <a:gd name="T85" fmla="*/ 56 h 71"/>
                <a:gd name="T86" fmla="*/ 165 w 203"/>
                <a:gd name="T87" fmla="*/ 60 h 71"/>
                <a:gd name="T88" fmla="*/ 131 w 203"/>
                <a:gd name="T89" fmla="*/ 55 h 71"/>
                <a:gd name="T90" fmla="*/ 121 w 203"/>
                <a:gd name="T91" fmla="*/ 39 h 71"/>
                <a:gd name="T92" fmla="*/ 117 w 203"/>
                <a:gd name="T93" fmla="*/ 30 h 71"/>
                <a:gd name="T94" fmla="*/ 16 w 203"/>
                <a:gd name="T95" fmla="*/ 22 h 71"/>
                <a:gd name="T96" fmla="*/ 18 w 203"/>
                <a:gd name="T97" fmla="*/ 18 h 71"/>
                <a:gd name="T98" fmla="*/ 22 w 203"/>
                <a:gd name="T99" fmla="*/ 14 h 71"/>
                <a:gd name="T100" fmla="*/ 23 w 203"/>
                <a:gd name="T101" fmla="*/ 14 h 71"/>
                <a:gd name="T102" fmla="*/ 24 w 203"/>
                <a:gd name="T103" fmla="*/ 14 h 71"/>
                <a:gd name="T104" fmla="*/ 50 w 203"/>
                <a:gd name="T105" fmla="*/ 10 h 71"/>
                <a:gd name="T106" fmla="*/ 53 w 203"/>
                <a:gd name="T107" fmla="*/ 10 h 71"/>
                <a:gd name="T108" fmla="*/ 79 w 203"/>
                <a:gd name="T109" fmla="*/ 14 h 71"/>
                <a:gd name="T110" fmla="*/ 85 w 203"/>
                <a:gd name="T111" fmla="*/ 21 h 71"/>
                <a:gd name="T112" fmla="*/ 86 w 203"/>
                <a:gd name="T113" fmla="*/ 30 h 71"/>
                <a:gd name="T114" fmla="*/ 82 w 203"/>
                <a:gd name="T115" fmla="*/ 39 h 71"/>
                <a:gd name="T116" fmla="*/ 72 w 203"/>
                <a:gd name="T117" fmla="*/ 55 h 71"/>
                <a:gd name="T118" fmla="*/ 38 w 203"/>
                <a:gd name="T119" fmla="*/ 61 h 71"/>
                <a:gd name="T120" fmla="*/ 26 w 203"/>
                <a:gd name="T121" fmla="*/ 57 h 71"/>
                <a:gd name="T122" fmla="*/ 24 w 203"/>
                <a:gd name="T123" fmla="*/ 51 h 71"/>
                <a:gd name="T124" fmla="*/ 16 w 203"/>
                <a:gd name="T125" fmla="*/ 2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3" h="71">
                  <a:moveTo>
                    <a:pt x="1" y="14"/>
                  </a:moveTo>
                  <a:cubicBezTo>
                    <a:pt x="2" y="20"/>
                    <a:pt x="2" y="20"/>
                    <a:pt x="2" y="20"/>
                  </a:cubicBezTo>
                  <a:cubicBezTo>
                    <a:pt x="2" y="22"/>
                    <a:pt x="5" y="24"/>
                    <a:pt x="7" y="24"/>
                  </a:cubicBezTo>
                  <a:cubicBezTo>
                    <a:pt x="7" y="24"/>
                    <a:pt x="8" y="24"/>
                    <a:pt x="8" y="25"/>
                  </a:cubicBezTo>
                  <a:cubicBezTo>
                    <a:pt x="8" y="26"/>
                    <a:pt x="8" y="27"/>
                    <a:pt x="8" y="29"/>
                  </a:cubicBezTo>
                  <a:cubicBezTo>
                    <a:pt x="9" y="31"/>
                    <a:pt x="10" y="35"/>
                    <a:pt x="11" y="38"/>
                  </a:cubicBezTo>
                  <a:cubicBezTo>
                    <a:pt x="13" y="45"/>
                    <a:pt x="15" y="53"/>
                    <a:pt x="17" y="58"/>
                  </a:cubicBezTo>
                  <a:cubicBezTo>
                    <a:pt x="17" y="59"/>
                    <a:pt x="18" y="60"/>
                    <a:pt x="19" y="61"/>
                  </a:cubicBezTo>
                  <a:cubicBezTo>
                    <a:pt x="20" y="64"/>
                    <a:pt x="22" y="65"/>
                    <a:pt x="24" y="66"/>
                  </a:cubicBezTo>
                  <a:cubicBezTo>
                    <a:pt x="27" y="68"/>
                    <a:pt x="29" y="68"/>
                    <a:pt x="32" y="69"/>
                  </a:cubicBezTo>
                  <a:cubicBezTo>
                    <a:pt x="38" y="71"/>
                    <a:pt x="44" y="71"/>
                    <a:pt x="50" y="71"/>
                  </a:cubicBezTo>
                  <a:cubicBezTo>
                    <a:pt x="62" y="71"/>
                    <a:pt x="72" y="68"/>
                    <a:pt x="78" y="62"/>
                  </a:cubicBezTo>
                  <a:cubicBezTo>
                    <a:pt x="79" y="60"/>
                    <a:pt x="81" y="59"/>
                    <a:pt x="82" y="57"/>
                  </a:cubicBezTo>
                  <a:cubicBezTo>
                    <a:pt x="83" y="55"/>
                    <a:pt x="84" y="53"/>
                    <a:pt x="85" y="51"/>
                  </a:cubicBezTo>
                  <a:cubicBezTo>
                    <a:pt x="88" y="47"/>
                    <a:pt x="90" y="43"/>
                    <a:pt x="92" y="39"/>
                  </a:cubicBezTo>
                  <a:cubicBezTo>
                    <a:pt x="93" y="37"/>
                    <a:pt x="94" y="35"/>
                    <a:pt x="94" y="33"/>
                  </a:cubicBezTo>
                  <a:cubicBezTo>
                    <a:pt x="95" y="31"/>
                    <a:pt x="95" y="29"/>
                    <a:pt x="95" y="27"/>
                  </a:cubicBezTo>
                  <a:cubicBezTo>
                    <a:pt x="95" y="26"/>
                    <a:pt x="95" y="26"/>
                    <a:pt x="95" y="26"/>
                  </a:cubicBezTo>
                  <a:cubicBezTo>
                    <a:pt x="97" y="24"/>
                    <a:pt x="99" y="23"/>
                    <a:pt x="101" y="23"/>
                  </a:cubicBezTo>
                  <a:cubicBezTo>
                    <a:pt x="104" y="23"/>
                    <a:pt x="106" y="24"/>
                    <a:pt x="108" y="26"/>
                  </a:cubicBezTo>
                  <a:cubicBezTo>
                    <a:pt x="108" y="26"/>
                    <a:pt x="108" y="26"/>
                    <a:pt x="108" y="26"/>
                  </a:cubicBezTo>
                  <a:cubicBezTo>
                    <a:pt x="108" y="27"/>
                    <a:pt x="108" y="27"/>
                    <a:pt x="108" y="27"/>
                  </a:cubicBezTo>
                  <a:cubicBezTo>
                    <a:pt x="108" y="29"/>
                    <a:pt x="108" y="31"/>
                    <a:pt x="109" y="33"/>
                  </a:cubicBezTo>
                  <a:cubicBezTo>
                    <a:pt x="109" y="34"/>
                    <a:pt x="110" y="37"/>
                    <a:pt x="111" y="39"/>
                  </a:cubicBezTo>
                  <a:cubicBezTo>
                    <a:pt x="113" y="43"/>
                    <a:pt x="115" y="47"/>
                    <a:pt x="118" y="51"/>
                  </a:cubicBezTo>
                  <a:cubicBezTo>
                    <a:pt x="119" y="53"/>
                    <a:pt x="120" y="55"/>
                    <a:pt x="122" y="57"/>
                  </a:cubicBezTo>
                  <a:cubicBezTo>
                    <a:pt x="123" y="58"/>
                    <a:pt x="124" y="60"/>
                    <a:pt x="125" y="61"/>
                  </a:cubicBezTo>
                  <a:cubicBezTo>
                    <a:pt x="131" y="67"/>
                    <a:pt x="141" y="71"/>
                    <a:pt x="153" y="70"/>
                  </a:cubicBezTo>
                  <a:cubicBezTo>
                    <a:pt x="159" y="70"/>
                    <a:pt x="165" y="70"/>
                    <a:pt x="171" y="68"/>
                  </a:cubicBezTo>
                  <a:cubicBezTo>
                    <a:pt x="174" y="67"/>
                    <a:pt x="177" y="67"/>
                    <a:pt x="179" y="65"/>
                  </a:cubicBezTo>
                  <a:cubicBezTo>
                    <a:pt x="181" y="64"/>
                    <a:pt x="183" y="63"/>
                    <a:pt x="185" y="60"/>
                  </a:cubicBezTo>
                  <a:cubicBezTo>
                    <a:pt x="186" y="59"/>
                    <a:pt x="186" y="58"/>
                    <a:pt x="187" y="57"/>
                  </a:cubicBezTo>
                  <a:cubicBezTo>
                    <a:pt x="188" y="52"/>
                    <a:pt x="191" y="44"/>
                    <a:pt x="192" y="37"/>
                  </a:cubicBezTo>
                  <a:cubicBezTo>
                    <a:pt x="193" y="34"/>
                    <a:pt x="194" y="30"/>
                    <a:pt x="195" y="27"/>
                  </a:cubicBezTo>
                  <a:cubicBezTo>
                    <a:pt x="195" y="26"/>
                    <a:pt x="195" y="25"/>
                    <a:pt x="195" y="24"/>
                  </a:cubicBezTo>
                  <a:cubicBezTo>
                    <a:pt x="195" y="23"/>
                    <a:pt x="195" y="23"/>
                    <a:pt x="196" y="22"/>
                  </a:cubicBezTo>
                  <a:cubicBezTo>
                    <a:pt x="198" y="23"/>
                    <a:pt x="201" y="21"/>
                    <a:pt x="201" y="18"/>
                  </a:cubicBezTo>
                  <a:cubicBezTo>
                    <a:pt x="202" y="13"/>
                    <a:pt x="202" y="13"/>
                    <a:pt x="202" y="13"/>
                  </a:cubicBezTo>
                  <a:cubicBezTo>
                    <a:pt x="203" y="10"/>
                    <a:pt x="201" y="8"/>
                    <a:pt x="198" y="8"/>
                  </a:cubicBezTo>
                  <a:cubicBezTo>
                    <a:pt x="187" y="5"/>
                    <a:pt x="187" y="5"/>
                    <a:pt x="187" y="5"/>
                  </a:cubicBezTo>
                  <a:cubicBezTo>
                    <a:pt x="186" y="5"/>
                    <a:pt x="186" y="5"/>
                    <a:pt x="185" y="5"/>
                  </a:cubicBezTo>
                  <a:cubicBezTo>
                    <a:pt x="184" y="5"/>
                    <a:pt x="184" y="5"/>
                    <a:pt x="184" y="5"/>
                  </a:cubicBezTo>
                  <a:cubicBezTo>
                    <a:pt x="184" y="5"/>
                    <a:pt x="180" y="4"/>
                    <a:pt x="174" y="3"/>
                  </a:cubicBezTo>
                  <a:cubicBezTo>
                    <a:pt x="168" y="1"/>
                    <a:pt x="160" y="0"/>
                    <a:pt x="153" y="0"/>
                  </a:cubicBezTo>
                  <a:cubicBezTo>
                    <a:pt x="152" y="0"/>
                    <a:pt x="151" y="0"/>
                    <a:pt x="149" y="0"/>
                  </a:cubicBezTo>
                  <a:cubicBezTo>
                    <a:pt x="143" y="1"/>
                    <a:pt x="136" y="2"/>
                    <a:pt x="129" y="3"/>
                  </a:cubicBezTo>
                  <a:cubicBezTo>
                    <a:pt x="126" y="4"/>
                    <a:pt x="123" y="5"/>
                    <a:pt x="121" y="6"/>
                  </a:cubicBezTo>
                  <a:cubicBezTo>
                    <a:pt x="118" y="7"/>
                    <a:pt x="116" y="8"/>
                    <a:pt x="114" y="10"/>
                  </a:cubicBezTo>
                  <a:cubicBezTo>
                    <a:pt x="114" y="10"/>
                    <a:pt x="114" y="10"/>
                    <a:pt x="114" y="10"/>
                  </a:cubicBezTo>
                  <a:cubicBezTo>
                    <a:pt x="113" y="10"/>
                    <a:pt x="113" y="10"/>
                    <a:pt x="112" y="10"/>
                  </a:cubicBezTo>
                  <a:cubicBezTo>
                    <a:pt x="90" y="10"/>
                    <a:pt x="90" y="10"/>
                    <a:pt x="90" y="10"/>
                  </a:cubicBezTo>
                  <a:cubicBezTo>
                    <a:pt x="90" y="10"/>
                    <a:pt x="89" y="10"/>
                    <a:pt x="89" y="10"/>
                  </a:cubicBezTo>
                  <a:cubicBezTo>
                    <a:pt x="89" y="10"/>
                    <a:pt x="89" y="10"/>
                    <a:pt x="89" y="10"/>
                  </a:cubicBezTo>
                  <a:cubicBezTo>
                    <a:pt x="87" y="8"/>
                    <a:pt x="85" y="7"/>
                    <a:pt x="82" y="6"/>
                  </a:cubicBezTo>
                  <a:cubicBezTo>
                    <a:pt x="79" y="5"/>
                    <a:pt x="76" y="4"/>
                    <a:pt x="73" y="4"/>
                  </a:cubicBezTo>
                  <a:cubicBezTo>
                    <a:pt x="67" y="2"/>
                    <a:pt x="60" y="2"/>
                    <a:pt x="53" y="1"/>
                  </a:cubicBezTo>
                  <a:cubicBezTo>
                    <a:pt x="52" y="1"/>
                    <a:pt x="51" y="1"/>
                    <a:pt x="50" y="1"/>
                  </a:cubicBezTo>
                  <a:cubicBezTo>
                    <a:pt x="43" y="1"/>
                    <a:pt x="35" y="2"/>
                    <a:pt x="29" y="4"/>
                  </a:cubicBezTo>
                  <a:cubicBezTo>
                    <a:pt x="23" y="5"/>
                    <a:pt x="19" y="6"/>
                    <a:pt x="19" y="6"/>
                  </a:cubicBezTo>
                  <a:cubicBezTo>
                    <a:pt x="18" y="6"/>
                    <a:pt x="18" y="6"/>
                    <a:pt x="18" y="6"/>
                  </a:cubicBezTo>
                  <a:cubicBezTo>
                    <a:pt x="17" y="6"/>
                    <a:pt x="17" y="6"/>
                    <a:pt x="16" y="7"/>
                  </a:cubicBezTo>
                  <a:cubicBezTo>
                    <a:pt x="4" y="9"/>
                    <a:pt x="4" y="9"/>
                    <a:pt x="4" y="9"/>
                  </a:cubicBezTo>
                  <a:cubicBezTo>
                    <a:pt x="2" y="9"/>
                    <a:pt x="0" y="12"/>
                    <a:pt x="1" y="14"/>
                  </a:cubicBezTo>
                  <a:close/>
                  <a:moveTo>
                    <a:pt x="117" y="27"/>
                  </a:moveTo>
                  <a:cubicBezTo>
                    <a:pt x="117" y="25"/>
                    <a:pt x="117" y="22"/>
                    <a:pt x="118" y="20"/>
                  </a:cubicBezTo>
                  <a:cubicBezTo>
                    <a:pt x="118" y="19"/>
                    <a:pt x="119" y="17"/>
                    <a:pt x="120" y="16"/>
                  </a:cubicBezTo>
                  <a:cubicBezTo>
                    <a:pt x="121" y="15"/>
                    <a:pt x="122" y="15"/>
                    <a:pt x="124" y="14"/>
                  </a:cubicBezTo>
                  <a:cubicBezTo>
                    <a:pt x="127" y="13"/>
                    <a:pt x="131" y="12"/>
                    <a:pt x="136" y="11"/>
                  </a:cubicBezTo>
                  <a:cubicBezTo>
                    <a:pt x="141" y="10"/>
                    <a:pt x="146" y="10"/>
                    <a:pt x="150" y="9"/>
                  </a:cubicBezTo>
                  <a:cubicBezTo>
                    <a:pt x="151" y="9"/>
                    <a:pt x="152" y="9"/>
                    <a:pt x="153" y="9"/>
                  </a:cubicBezTo>
                  <a:cubicBezTo>
                    <a:pt x="153" y="9"/>
                    <a:pt x="153" y="9"/>
                    <a:pt x="153" y="9"/>
                  </a:cubicBezTo>
                  <a:cubicBezTo>
                    <a:pt x="159" y="9"/>
                    <a:pt x="166" y="10"/>
                    <a:pt x="172" y="11"/>
                  </a:cubicBezTo>
                  <a:cubicBezTo>
                    <a:pt x="175" y="12"/>
                    <a:pt x="177" y="12"/>
                    <a:pt x="179" y="13"/>
                  </a:cubicBezTo>
                  <a:cubicBezTo>
                    <a:pt x="180" y="13"/>
                    <a:pt x="180" y="13"/>
                    <a:pt x="180" y="13"/>
                  </a:cubicBezTo>
                  <a:cubicBezTo>
                    <a:pt x="180" y="13"/>
                    <a:pt x="180" y="13"/>
                    <a:pt x="180" y="13"/>
                  </a:cubicBezTo>
                  <a:cubicBezTo>
                    <a:pt x="180" y="13"/>
                    <a:pt x="180" y="13"/>
                    <a:pt x="180" y="13"/>
                  </a:cubicBezTo>
                  <a:cubicBezTo>
                    <a:pt x="181" y="13"/>
                    <a:pt x="181" y="13"/>
                    <a:pt x="181" y="13"/>
                  </a:cubicBezTo>
                  <a:cubicBezTo>
                    <a:pt x="181" y="13"/>
                    <a:pt x="181" y="13"/>
                    <a:pt x="181" y="13"/>
                  </a:cubicBezTo>
                  <a:cubicBezTo>
                    <a:pt x="182" y="14"/>
                    <a:pt x="183" y="16"/>
                    <a:pt x="185" y="17"/>
                  </a:cubicBezTo>
                  <a:cubicBezTo>
                    <a:pt x="185" y="18"/>
                    <a:pt x="186" y="19"/>
                    <a:pt x="186" y="20"/>
                  </a:cubicBezTo>
                  <a:cubicBezTo>
                    <a:pt x="187" y="20"/>
                    <a:pt x="187" y="21"/>
                    <a:pt x="187" y="21"/>
                  </a:cubicBezTo>
                  <a:cubicBezTo>
                    <a:pt x="187" y="21"/>
                    <a:pt x="187" y="22"/>
                    <a:pt x="187" y="23"/>
                  </a:cubicBezTo>
                  <a:cubicBezTo>
                    <a:pt x="186" y="27"/>
                    <a:pt x="184" y="34"/>
                    <a:pt x="182" y="41"/>
                  </a:cubicBezTo>
                  <a:cubicBezTo>
                    <a:pt x="181" y="44"/>
                    <a:pt x="180" y="48"/>
                    <a:pt x="179" y="50"/>
                  </a:cubicBezTo>
                  <a:cubicBezTo>
                    <a:pt x="179" y="52"/>
                    <a:pt x="179" y="53"/>
                    <a:pt x="178" y="54"/>
                  </a:cubicBezTo>
                  <a:cubicBezTo>
                    <a:pt x="178" y="55"/>
                    <a:pt x="177" y="55"/>
                    <a:pt x="177" y="56"/>
                  </a:cubicBezTo>
                  <a:cubicBezTo>
                    <a:pt x="177" y="56"/>
                    <a:pt x="176" y="57"/>
                    <a:pt x="175" y="57"/>
                  </a:cubicBezTo>
                  <a:cubicBezTo>
                    <a:pt x="173" y="59"/>
                    <a:pt x="169" y="60"/>
                    <a:pt x="165" y="60"/>
                  </a:cubicBezTo>
                  <a:cubicBezTo>
                    <a:pt x="161" y="61"/>
                    <a:pt x="157" y="62"/>
                    <a:pt x="153" y="62"/>
                  </a:cubicBezTo>
                  <a:cubicBezTo>
                    <a:pt x="143" y="62"/>
                    <a:pt x="135" y="59"/>
                    <a:pt x="131" y="55"/>
                  </a:cubicBezTo>
                  <a:cubicBezTo>
                    <a:pt x="131" y="54"/>
                    <a:pt x="129" y="52"/>
                    <a:pt x="128" y="50"/>
                  </a:cubicBezTo>
                  <a:cubicBezTo>
                    <a:pt x="126" y="47"/>
                    <a:pt x="123" y="43"/>
                    <a:pt x="121" y="39"/>
                  </a:cubicBezTo>
                  <a:cubicBezTo>
                    <a:pt x="120" y="37"/>
                    <a:pt x="119" y="35"/>
                    <a:pt x="119" y="34"/>
                  </a:cubicBezTo>
                  <a:cubicBezTo>
                    <a:pt x="118" y="32"/>
                    <a:pt x="117" y="31"/>
                    <a:pt x="117" y="30"/>
                  </a:cubicBezTo>
                  <a:cubicBezTo>
                    <a:pt x="117" y="29"/>
                    <a:pt x="117" y="28"/>
                    <a:pt x="117" y="27"/>
                  </a:cubicBezTo>
                  <a:close/>
                  <a:moveTo>
                    <a:pt x="16" y="22"/>
                  </a:moveTo>
                  <a:cubicBezTo>
                    <a:pt x="16" y="22"/>
                    <a:pt x="16" y="21"/>
                    <a:pt x="17" y="21"/>
                  </a:cubicBezTo>
                  <a:cubicBezTo>
                    <a:pt x="17" y="20"/>
                    <a:pt x="17" y="19"/>
                    <a:pt x="18" y="18"/>
                  </a:cubicBezTo>
                  <a:cubicBezTo>
                    <a:pt x="19" y="17"/>
                    <a:pt x="21" y="15"/>
                    <a:pt x="22" y="14"/>
                  </a:cubicBezTo>
                  <a:cubicBezTo>
                    <a:pt x="22" y="14"/>
                    <a:pt x="22" y="14"/>
                    <a:pt x="22" y="14"/>
                  </a:cubicBezTo>
                  <a:cubicBezTo>
                    <a:pt x="22" y="14"/>
                    <a:pt x="22" y="14"/>
                    <a:pt x="22" y="14"/>
                  </a:cubicBezTo>
                  <a:cubicBezTo>
                    <a:pt x="23" y="14"/>
                    <a:pt x="23" y="14"/>
                    <a:pt x="23" y="14"/>
                  </a:cubicBezTo>
                  <a:cubicBezTo>
                    <a:pt x="23" y="14"/>
                    <a:pt x="23" y="14"/>
                    <a:pt x="23" y="14"/>
                  </a:cubicBezTo>
                  <a:cubicBezTo>
                    <a:pt x="23" y="14"/>
                    <a:pt x="23" y="14"/>
                    <a:pt x="24" y="14"/>
                  </a:cubicBezTo>
                  <a:cubicBezTo>
                    <a:pt x="26" y="13"/>
                    <a:pt x="28" y="13"/>
                    <a:pt x="31" y="12"/>
                  </a:cubicBezTo>
                  <a:cubicBezTo>
                    <a:pt x="37" y="11"/>
                    <a:pt x="44" y="10"/>
                    <a:pt x="50" y="10"/>
                  </a:cubicBezTo>
                  <a:cubicBezTo>
                    <a:pt x="50" y="10"/>
                    <a:pt x="50" y="10"/>
                    <a:pt x="50" y="10"/>
                  </a:cubicBezTo>
                  <a:cubicBezTo>
                    <a:pt x="51" y="10"/>
                    <a:pt x="52" y="10"/>
                    <a:pt x="53" y="10"/>
                  </a:cubicBezTo>
                  <a:cubicBezTo>
                    <a:pt x="57" y="10"/>
                    <a:pt x="62" y="11"/>
                    <a:pt x="67" y="12"/>
                  </a:cubicBezTo>
                  <a:cubicBezTo>
                    <a:pt x="72" y="12"/>
                    <a:pt x="76" y="13"/>
                    <a:pt x="79" y="14"/>
                  </a:cubicBezTo>
                  <a:cubicBezTo>
                    <a:pt x="81" y="15"/>
                    <a:pt x="82" y="16"/>
                    <a:pt x="83" y="16"/>
                  </a:cubicBezTo>
                  <a:cubicBezTo>
                    <a:pt x="84" y="17"/>
                    <a:pt x="85" y="19"/>
                    <a:pt x="85" y="21"/>
                  </a:cubicBezTo>
                  <a:cubicBezTo>
                    <a:pt x="86" y="23"/>
                    <a:pt x="86" y="25"/>
                    <a:pt x="86" y="27"/>
                  </a:cubicBezTo>
                  <a:cubicBezTo>
                    <a:pt x="86" y="28"/>
                    <a:pt x="86" y="30"/>
                    <a:pt x="86" y="30"/>
                  </a:cubicBezTo>
                  <a:cubicBezTo>
                    <a:pt x="86" y="31"/>
                    <a:pt x="85" y="32"/>
                    <a:pt x="84" y="34"/>
                  </a:cubicBezTo>
                  <a:cubicBezTo>
                    <a:pt x="84" y="35"/>
                    <a:pt x="83" y="37"/>
                    <a:pt x="82" y="39"/>
                  </a:cubicBezTo>
                  <a:cubicBezTo>
                    <a:pt x="80" y="43"/>
                    <a:pt x="78" y="47"/>
                    <a:pt x="75" y="50"/>
                  </a:cubicBezTo>
                  <a:cubicBezTo>
                    <a:pt x="74" y="53"/>
                    <a:pt x="73" y="55"/>
                    <a:pt x="72" y="55"/>
                  </a:cubicBezTo>
                  <a:cubicBezTo>
                    <a:pt x="68" y="59"/>
                    <a:pt x="61" y="62"/>
                    <a:pt x="50" y="62"/>
                  </a:cubicBezTo>
                  <a:cubicBezTo>
                    <a:pt x="46" y="62"/>
                    <a:pt x="42" y="62"/>
                    <a:pt x="38" y="61"/>
                  </a:cubicBezTo>
                  <a:cubicBezTo>
                    <a:pt x="34" y="61"/>
                    <a:pt x="31" y="60"/>
                    <a:pt x="29" y="58"/>
                  </a:cubicBezTo>
                  <a:cubicBezTo>
                    <a:pt x="27" y="58"/>
                    <a:pt x="26" y="57"/>
                    <a:pt x="26" y="57"/>
                  </a:cubicBezTo>
                  <a:cubicBezTo>
                    <a:pt x="26" y="56"/>
                    <a:pt x="26" y="56"/>
                    <a:pt x="25" y="55"/>
                  </a:cubicBezTo>
                  <a:cubicBezTo>
                    <a:pt x="25" y="54"/>
                    <a:pt x="24" y="53"/>
                    <a:pt x="24" y="51"/>
                  </a:cubicBezTo>
                  <a:cubicBezTo>
                    <a:pt x="23" y="49"/>
                    <a:pt x="22" y="45"/>
                    <a:pt x="21" y="42"/>
                  </a:cubicBezTo>
                  <a:cubicBezTo>
                    <a:pt x="19" y="35"/>
                    <a:pt x="17" y="28"/>
                    <a:pt x="16" y="24"/>
                  </a:cubicBezTo>
                  <a:cubicBezTo>
                    <a:pt x="16" y="23"/>
                    <a:pt x="16" y="22"/>
                    <a:pt x="16" y="22"/>
                  </a:cubicBezTo>
                  <a:close/>
                </a:path>
              </a:pathLst>
            </a:custGeom>
            <a:solidFill>
              <a:srgbClr val="CCE8F6"/>
            </a:solidFill>
            <a:ln w="12700">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7" name="Oval 1143"/>
            <p:cNvSpPr>
              <a:spLocks noChangeArrowheads="1"/>
            </p:cNvSpPr>
            <p:nvPr/>
          </p:nvSpPr>
          <p:spPr bwMode="auto">
            <a:xfrm>
              <a:off x="8337084" y="2906559"/>
              <a:ext cx="43021" cy="2316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8" name="Freeform 1144"/>
            <p:cNvSpPr>
              <a:spLocks/>
            </p:cNvSpPr>
            <p:nvPr/>
          </p:nvSpPr>
          <p:spPr bwMode="auto">
            <a:xfrm>
              <a:off x="8320537" y="2886703"/>
              <a:ext cx="76115" cy="59569"/>
            </a:xfrm>
            <a:custGeom>
              <a:avLst/>
              <a:gdLst>
                <a:gd name="T0" fmla="*/ 0 w 17"/>
                <a:gd name="T1" fmla="*/ 7 h 13"/>
                <a:gd name="T2" fmla="*/ 4 w 17"/>
                <a:gd name="T3" fmla="*/ 13 h 13"/>
                <a:gd name="T4" fmla="*/ 8 w 17"/>
                <a:gd name="T5" fmla="*/ 13 h 13"/>
                <a:gd name="T6" fmla="*/ 8 w 17"/>
                <a:gd name="T7" fmla="*/ 13 h 13"/>
                <a:gd name="T8" fmla="*/ 16 w 17"/>
                <a:gd name="T9" fmla="*/ 10 h 13"/>
                <a:gd name="T10" fmla="*/ 17 w 17"/>
                <a:gd name="T11" fmla="*/ 7 h 13"/>
                <a:gd name="T12" fmla="*/ 17 w 17"/>
                <a:gd name="T13" fmla="*/ 7 h 13"/>
                <a:gd name="T14" fmla="*/ 13 w 17"/>
                <a:gd name="T15" fmla="*/ 7 h 13"/>
                <a:gd name="T16" fmla="*/ 17 w 17"/>
                <a:gd name="T17" fmla="*/ 7 h 13"/>
                <a:gd name="T18" fmla="*/ 16 w 17"/>
                <a:gd name="T19" fmla="*/ 3 h 13"/>
                <a:gd name="T20" fmla="*/ 8 w 17"/>
                <a:gd name="T21" fmla="*/ 0 h 13"/>
                <a:gd name="T22" fmla="*/ 8 w 17"/>
                <a:gd name="T23" fmla="*/ 4 h 13"/>
                <a:gd name="T24" fmla="*/ 3 w 17"/>
                <a:gd name="T25" fmla="*/ 1 h 13"/>
                <a:gd name="T26" fmla="*/ 0 w 17"/>
                <a:gd name="T27" fmla="*/ 7 h 13"/>
                <a:gd name="T28" fmla="*/ 0 w 17"/>
                <a:gd name="T29" fmla="*/ 7 h 13"/>
                <a:gd name="T30" fmla="*/ 8 w 17"/>
                <a:gd name="T31" fmla="*/ 7 h 13"/>
                <a:gd name="T32" fmla="*/ 7 w 17"/>
                <a:gd name="T33" fmla="*/ 8 h 13"/>
                <a:gd name="T34" fmla="*/ 5 w 17"/>
                <a:gd name="T35" fmla="*/ 7 h 13"/>
                <a:gd name="T36" fmla="*/ 6 w 17"/>
                <a:gd name="T37" fmla="*/ 7 h 13"/>
                <a:gd name="T38" fmla="*/ 7 w 17"/>
                <a:gd name="T39" fmla="*/ 8 h 13"/>
                <a:gd name="T40" fmla="*/ 7 w 17"/>
                <a:gd name="T41" fmla="*/ 9 h 13"/>
                <a:gd name="T42" fmla="*/ 7 w 17"/>
                <a:gd name="T43" fmla="*/ 9 h 13"/>
                <a:gd name="T44" fmla="*/ 7 w 17"/>
                <a:gd name="T45" fmla="*/ 8 h 13"/>
                <a:gd name="T46" fmla="*/ 8 w 17"/>
                <a:gd name="T47" fmla="*/ 8 h 13"/>
                <a:gd name="T48" fmla="*/ 8 w 17"/>
                <a:gd name="T49" fmla="*/ 8 h 13"/>
                <a:gd name="T50" fmla="*/ 8 w 17"/>
                <a:gd name="T51" fmla="*/ 8 h 13"/>
                <a:gd name="T52" fmla="*/ 8 w 17"/>
                <a:gd name="T53" fmla="*/ 5 h 13"/>
                <a:gd name="T54" fmla="*/ 8 w 17"/>
                <a:gd name="T55" fmla="*/ 8 h 13"/>
                <a:gd name="T56" fmla="*/ 10 w 17"/>
                <a:gd name="T57" fmla="*/ 7 h 13"/>
                <a:gd name="T58" fmla="*/ 9 w 17"/>
                <a:gd name="T59" fmla="*/ 9 h 13"/>
                <a:gd name="T60" fmla="*/ 9 w 17"/>
                <a:gd name="T61" fmla="*/ 8 h 13"/>
                <a:gd name="T62" fmla="*/ 9 w 17"/>
                <a:gd name="T63" fmla="*/ 7 h 13"/>
                <a:gd name="T64" fmla="*/ 11 w 17"/>
                <a:gd name="T65" fmla="*/ 7 h 13"/>
                <a:gd name="T66" fmla="*/ 13 w 17"/>
                <a:gd name="T67" fmla="*/ 7 h 13"/>
                <a:gd name="T68" fmla="*/ 9 w 17"/>
                <a:gd name="T69" fmla="*/ 7 h 13"/>
                <a:gd name="T70" fmla="*/ 12 w 17"/>
                <a:gd name="T71" fmla="*/ 7 h 13"/>
                <a:gd name="T72" fmla="*/ 9 w 17"/>
                <a:gd name="T73" fmla="*/ 7 h 13"/>
                <a:gd name="T74" fmla="*/ 9 w 17"/>
                <a:gd name="T75" fmla="*/ 7 h 13"/>
                <a:gd name="T76" fmla="*/ 9 w 17"/>
                <a:gd name="T77" fmla="*/ 5 h 13"/>
                <a:gd name="T78" fmla="*/ 11 w 17"/>
                <a:gd name="T79" fmla="*/ 7 h 13"/>
                <a:gd name="T80" fmla="*/ 10 w 17"/>
                <a:gd name="T81" fmla="*/ 6 h 13"/>
                <a:gd name="T82" fmla="*/ 9 w 17"/>
                <a:gd name="T83" fmla="*/ 5 h 13"/>
                <a:gd name="T84" fmla="*/ 9 w 17"/>
                <a:gd name="T85" fmla="*/ 5 h 13"/>
                <a:gd name="T86" fmla="*/ 9 w 17"/>
                <a:gd name="T87" fmla="*/ 5 h 13"/>
                <a:gd name="T88" fmla="*/ 9 w 17"/>
                <a:gd name="T89" fmla="*/ 5 h 13"/>
                <a:gd name="T90" fmla="*/ 8 w 17"/>
                <a:gd name="T91" fmla="*/ 5 h 13"/>
                <a:gd name="T92" fmla="*/ 8 w 17"/>
                <a:gd name="T93" fmla="*/ 5 h 13"/>
                <a:gd name="T94" fmla="*/ 7 w 17"/>
                <a:gd name="T95" fmla="*/ 5 h 13"/>
                <a:gd name="T96" fmla="*/ 7 w 17"/>
                <a:gd name="T97" fmla="*/ 5 h 13"/>
                <a:gd name="T98" fmla="*/ 7 w 17"/>
                <a:gd name="T99" fmla="*/ 6 h 13"/>
                <a:gd name="T100" fmla="*/ 5 w 17"/>
                <a:gd name="T101" fmla="*/ 7 h 13"/>
                <a:gd name="T102" fmla="*/ 7 w 17"/>
                <a:gd name="T103" fmla="*/ 5 h 13"/>
                <a:gd name="T104" fmla="*/ 8 w 17"/>
                <a:gd name="T105" fmla="*/ 7 h 13"/>
                <a:gd name="T106" fmla="*/ 4 w 17"/>
                <a:gd name="T10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13">
                  <a:moveTo>
                    <a:pt x="4" y="7"/>
                  </a:moveTo>
                  <a:cubicBezTo>
                    <a:pt x="0" y="7"/>
                    <a:pt x="0" y="7"/>
                    <a:pt x="0" y="7"/>
                  </a:cubicBezTo>
                  <a:cubicBezTo>
                    <a:pt x="0" y="8"/>
                    <a:pt x="0" y="9"/>
                    <a:pt x="1" y="10"/>
                  </a:cubicBezTo>
                  <a:cubicBezTo>
                    <a:pt x="2" y="11"/>
                    <a:pt x="3" y="12"/>
                    <a:pt x="4" y="13"/>
                  </a:cubicBezTo>
                  <a:cubicBezTo>
                    <a:pt x="6" y="13"/>
                    <a:pt x="7" y="13"/>
                    <a:pt x="8" y="13"/>
                  </a:cubicBezTo>
                  <a:cubicBezTo>
                    <a:pt x="8" y="13"/>
                    <a:pt x="8" y="13"/>
                    <a:pt x="8" y="13"/>
                  </a:cubicBezTo>
                  <a:cubicBezTo>
                    <a:pt x="8" y="13"/>
                    <a:pt x="8" y="13"/>
                    <a:pt x="8" y="13"/>
                  </a:cubicBezTo>
                  <a:cubicBezTo>
                    <a:pt x="8" y="13"/>
                    <a:pt x="8" y="13"/>
                    <a:pt x="8" y="13"/>
                  </a:cubicBezTo>
                  <a:cubicBezTo>
                    <a:pt x="10" y="13"/>
                    <a:pt x="12" y="13"/>
                    <a:pt x="13" y="12"/>
                  </a:cubicBezTo>
                  <a:cubicBezTo>
                    <a:pt x="14" y="12"/>
                    <a:pt x="15" y="11"/>
                    <a:pt x="16" y="10"/>
                  </a:cubicBezTo>
                  <a:cubicBezTo>
                    <a:pt x="16" y="9"/>
                    <a:pt x="17" y="8"/>
                    <a:pt x="17" y="7"/>
                  </a:cubicBezTo>
                  <a:cubicBezTo>
                    <a:pt x="17" y="7"/>
                    <a:pt x="17" y="7"/>
                    <a:pt x="17" y="7"/>
                  </a:cubicBezTo>
                  <a:cubicBezTo>
                    <a:pt x="13" y="7"/>
                    <a:pt x="13" y="7"/>
                    <a:pt x="13" y="7"/>
                  </a:cubicBezTo>
                  <a:cubicBezTo>
                    <a:pt x="17" y="7"/>
                    <a:pt x="17" y="7"/>
                    <a:pt x="17" y="7"/>
                  </a:cubicBezTo>
                  <a:cubicBezTo>
                    <a:pt x="17" y="7"/>
                    <a:pt x="17" y="7"/>
                    <a:pt x="17" y="7"/>
                  </a:cubicBezTo>
                  <a:cubicBezTo>
                    <a:pt x="13" y="7"/>
                    <a:pt x="13" y="7"/>
                    <a:pt x="13" y="7"/>
                  </a:cubicBezTo>
                  <a:cubicBezTo>
                    <a:pt x="17" y="7"/>
                    <a:pt x="17" y="7"/>
                    <a:pt x="17" y="7"/>
                  </a:cubicBezTo>
                  <a:cubicBezTo>
                    <a:pt x="17" y="7"/>
                    <a:pt x="17" y="7"/>
                    <a:pt x="17" y="7"/>
                  </a:cubicBezTo>
                  <a:cubicBezTo>
                    <a:pt x="17" y="7"/>
                    <a:pt x="17" y="7"/>
                    <a:pt x="17" y="7"/>
                  </a:cubicBezTo>
                  <a:cubicBezTo>
                    <a:pt x="17" y="5"/>
                    <a:pt x="16" y="4"/>
                    <a:pt x="16" y="3"/>
                  </a:cubicBezTo>
                  <a:cubicBezTo>
                    <a:pt x="15" y="2"/>
                    <a:pt x="13" y="1"/>
                    <a:pt x="12" y="1"/>
                  </a:cubicBezTo>
                  <a:cubicBezTo>
                    <a:pt x="11" y="0"/>
                    <a:pt x="10" y="0"/>
                    <a:pt x="8" y="0"/>
                  </a:cubicBezTo>
                  <a:cubicBezTo>
                    <a:pt x="8" y="0"/>
                    <a:pt x="8" y="0"/>
                    <a:pt x="8" y="0"/>
                  </a:cubicBezTo>
                  <a:cubicBezTo>
                    <a:pt x="8" y="4"/>
                    <a:pt x="8" y="4"/>
                    <a:pt x="8" y="4"/>
                  </a:cubicBezTo>
                  <a:cubicBezTo>
                    <a:pt x="8" y="0"/>
                    <a:pt x="8" y="0"/>
                    <a:pt x="8" y="0"/>
                  </a:cubicBezTo>
                  <a:cubicBezTo>
                    <a:pt x="6" y="0"/>
                    <a:pt x="5" y="0"/>
                    <a:pt x="3" y="1"/>
                  </a:cubicBezTo>
                  <a:cubicBezTo>
                    <a:pt x="2" y="2"/>
                    <a:pt x="1" y="2"/>
                    <a:pt x="1" y="3"/>
                  </a:cubicBezTo>
                  <a:cubicBezTo>
                    <a:pt x="0" y="4"/>
                    <a:pt x="0" y="5"/>
                    <a:pt x="0" y="7"/>
                  </a:cubicBezTo>
                  <a:cubicBezTo>
                    <a:pt x="0" y="7"/>
                    <a:pt x="0" y="7"/>
                    <a:pt x="0" y="7"/>
                  </a:cubicBezTo>
                  <a:cubicBezTo>
                    <a:pt x="0" y="7"/>
                    <a:pt x="0" y="7"/>
                    <a:pt x="0" y="7"/>
                  </a:cubicBezTo>
                  <a:cubicBezTo>
                    <a:pt x="4" y="7"/>
                    <a:pt x="4" y="7"/>
                    <a:pt x="4" y="7"/>
                  </a:cubicBezTo>
                  <a:cubicBezTo>
                    <a:pt x="8" y="7"/>
                    <a:pt x="8" y="7"/>
                    <a:pt x="8" y="7"/>
                  </a:cubicBezTo>
                  <a:cubicBezTo>
                    <a:pt x="5" y="7"/>
                    <a:pt x="5" y="7"/>
                    <a:pt x="5" y="7"/>
                  </a:cubicBezTo>
                  <a:cubicBezTo>
                    <a:pt x="7" y="8"/>
                    <a:pt x="7" y="8"/>
                    <a:pt x="7" y="8"/>
                  </a:cubicBezTo>
                  <a:cubicBezTo>
                    <a:pt x="8" y="8"/>
                    <a:pt x="8" y="7"/>
                    <a:pt x="8" y="7"/>
                  </a:cubicBezTo>
                  <a:cubicBezTo>
                    <a:pt x="5" y="7"/>
                    <a:pt x="5" y="7"/>
                    <a:pt x="5" y="7"/>
                  </a:cubicBezTo>
                  <a:cubicBezTo>
                    <a:pt x="7" y="8"/>
                    <a:pt x="7" y="8"/>
                    <a:pt x="7" y="8"/>
                  </a:cubicBezTo>
                  <a:cubicBezTo>
                    <a:pt x="6" y="7"/>
                    <a:pt x="6" y="7"/>
                    <a:pt x="6" y="7"/>
                  </a:cubicBezTo>
                  <a:cubicBezTo>
                    <a:pt x="7" y="9"/>
                    <a:pt x="7" y="9"/>
                    <a:pt x="7" y="9"/>
                  </a:cubicBezTo>
                  <a:cubicBezTo>
                    <a:pt x="7" y="8"/>
                    <a:pt x="7" y="8"/>
                    <a:pt x="7" y="8"/>
                  </a:cubicBezTo>
                  <a:cubicBezTo>
                    <a:pt x="6" y="7"/>
                    <a:pt x="6" y="7"/>
                    <a:pt x="6" y="7"/>
                  </a:cubicBezTo>
                  <a:cubicBezTo>
                    <a:pt x="7" y="9"/>
                    <a:pt x="7" y="9"/>
                    <a:pt x="7" y="9"/>
                  </a:cubicBezTo>
                  <a:cubicBezTo>
                    <a:pt x="7" y="8"/>
                    <a:pt x="7" y="8"/>
                    <a:pt x="7" y="8"/>
                  </a:cubicBezTo>
                  <a:cubicBezTo>
                    <a:pt x="7" y="9"/>
                    <a:pt x="7" y="9"/>
                    <a:pt x="7" y="9"/>
                  </a:cubicBezTo>
                  <a:cubicBezTo>
                    <a:pt x="7" y="9"/>
                    <a:pt x="7" y="9"/>
                    <a:pt x="7" y="9"/>
                  </a:cubicBezTo>
                  <a:cubicBezTo>
                    <a:pt x="7" y="8"/>
                    <a:pt x="7" y="8"/>
                    <a:pt x="7" y="8"/>
                  </a:cubicBezTo>
                  <a:cubicBezTo>
                    <a:pt x="7" y="9"/>
                    <a:pt x="7" y="9"/>
                    <a:pt x="7" y="9"/>
                  </a:cubicBezTo>
                  <a:cubicBezTo>
                    <a:pt x="7" y="9"/>
                    <a:pt x="8" y="8"/>
                    <a:pt x="8" y="8"/>
                  </a:cubicBezTo>
                  <a:cubicBezTo>
                    <a:pt x="8" y="8"/>
                    <a:pt x="8" y="8"/>
                    <a:pt x="8" y="8"/>
                  </a:cubicBezTo>
                  <a:cubicBezTo>
                    <a:pt x="8" y="8"/>
                    <a:pt x="8" y="8"/>
                    <a:pt x="8" y="8"/>
                  </a:cubicBezTo>
                  <a:cubicBezTo>
                    <a:pt x="8" y="5"/>
                    <a:pt x="8" y="5"/>
                    <a:pt x="8" y="5"/>
                  </a:cubicBezTo>
                  <a:cubicBezTo>
                    <a:pt x="8" y="8"/>
                    <a:pt x="8" y="8"/>
                    <a:pt x="8" y="8"/>
                  </a:cubicBezTo>
                  <a:cubicBezTo>
                    <a:pt x="8" y="8"/>
                    <a:pt x="8" y="8"/>
                    <a:pt x="8" y="8"/>
                  </a:cubicBezTo>
                  <a:cubicBezTo>
                    <a:pt x="8" y="5"/>
                    <a:pt x="8" y="5"/>
                    <a:pt x="8" y="5"/>
                  </a:cubicBezTo>
                  <a:cubicBezTo>
                    <a:pt x="8" y="8"/>
                    <a:pt x="8" y="8"/>
                    <a:pt x="8" y="8"/>
                  </a:cubicBezTo>
                  <a:cubicBezTo>
                    <a:pt x="8" y="8"/>
                    <a:pt x="8" y="8"/>
                    <a:pt x="8" y="8"/>
                  </a:cubicBezTo>
                  <a:cubicBezTo>
                    <a:pt x="9" y="8"/>
                    <a:pt x="9" y="9"/>
                    <a:pt x="9" y="9"/>
                  </a:cubicBezTo>
                  <a:cubicBezTo>
                    <a:pt x="10" y="7"/>
                    <a:pt x="10" y="7"/>
                    <a:pt x="10" y="7"/>
                  </a:cubicBezTo>
                  <a:cubicBezTo>
                    <a:pt x="9" y="8"/>
                    <a:pt x="9" y="8"/>
                    <a:pt x="9" y="8"/>
                  </a:cubicBezTo>
                  <a:cubicBezTo>
                    <a:pt x="9" y="9"/>
                    <a:pt x="9" y="9"/>
                    <a:pt x="9" y="9"/>
                  </a:cubicBezTo>
                  <a:cubicBezTo>
                    <a:pt x="10" y="7"/>
                    <a:pt x="10" y="7"/>
                    <a:pt x="10" y="7"/>
                  </a:cubicBezTo>
                  <a:cubicBezTo>
                    <a:pt x="9" y="8"/>
                    <a:pt x="9" y="8"/>
                    <a:pt x="9" y="8"/>
                  </a:cubicBezTo>
                  <a:cubicBezTo>
                    <a:pt x="11" y="7"/>
                    <a:pt x="11" y="7"/>
                    <a:pt x="11" y="7"/>
                  </a:cubicBezTo>
                  <a:cubicBezTo>
                    <a:pt x="9" y="7"/>
                    <a:pt x="9" y="7"/>
                    <a:pt x="9" y="7"/>
                  </a:cubicBezTo>
                  <a:cubicBezTo>
                    <a:pt x="9" y="7"/>
                    <a:pt x="9" y="8"/>
                    <a:pt x="9" y="8"/>
                  </a:cubicBezTo>
                  <a:cubicBezTo>
                    <a:pt x="11" y="7"/>
                    <a:pt x="11" y="7"/>
                    <a:pt x="11" y="7"/>
                  </a:cubicBezTo>
                  <a:cubicBezTo>
                    <a:pt x="9" y="7"/>
                    <a:pt x="9" y="7"/>
                    <a:pt x="9" y="7"/>
                  </a:cubicBezTo>
                  <a:cubicBezTo>
                    <a:pt x="13" y="7"/>
                    <a:pt x="13" y="7"/>
                    <a:pt x="13" y="7"/>
                  </a:cubicBezTo>
                  <a:cubicBezTo>
                    <a:pt x="9" y="6"/>
                    <a:pt x="9" y="6"/>
                    <a:pt x="9" y="6"/>
                  </a:cubicBezTo>
                  <a:cubicBezTo>
                    <a:pt x="9" y="7"/>
                    <a:pt x="9" y="7"/>
                    <a:pt x="9" y="7"/>
                  </a:cubicBezTo>
                  <a:cubicBezTo>
                    <a:pt x="9" y="7"/>
                    <a:pt x="9" y="7"/>
                    <a:pt x="9" y="7"/>
                  </a:cubicBezTo>
                  <a:cubicBezTo>
                    <a:pt x="12" y="7"/>
                    <a:pt x="12" y="7"/>
                    <a:pt x="12" y="7"/>
                  </a:cubicBezTo>
                  <a:cubicBezTo>
                    <a:pt x="9" y="7"/>
                    <a:pt x="9" y="7"/>
                    <a:pt x="9" y="7"/>
                  </a:cubicBezTo>
                  <a:cubicBezTo>
                    <a:pt x="9" y="7"/>
                    <a:pt x="9" y="7"/>
                    <a:pt x="9" y="7"/>
                  </a:cubicBezTo>
                  <a:cubicBezTo>
                    <a:pt x="12" y="7"/>
                    <a:pt x="12" y="7"/>
                    <a:pt x="12" y="7"/>
                  </a:cubicBezTo>
                  <a:cubicBezTo>
                    <a:pt x="9" y="7"/>
                    <a:pt x="9" y="7"/>
                    <a:pt x="9" y="7"/>
                  </a:cubicBezTo>
                  <a:cubicBezTo>
                    <a:pt x="11" y="7"/>
                    <a:pt x="11" y="7"/>
                    <a:pt x="11" y="7"/>
                  </a:cubicBezTo>
                  <a:cubicBezTo>
                    <a:pt x="9" y="5"/>
                    <a:pt x="9" y="5"/>
                    <a:pt x="9" y="5"/>
                  </a:cubicBezTo>
                  <a:cubicBezTo>
                    <a:pt x="9" y="5"/>
                    <a:pt x="8" y="6"/>
                    <a:pt x="9" y="7"/>
                  </a:cubicBezTo>
                  <a:cubicBezTo>
                    <a:pt x="11" y="7"/>
                    <a:pt x="11" y="7"/>
                    <a:pt x="11" y="7"/>
                  </a:cubicBezTo>
                  <a:cubicBezTo>
                    <a:pt x="9" y="5"/>
                    <a:pt x="9" y="5"/>
                    <a:pt x="9" y="5"/>
                  </a:cubicBezTo>
                  <a:cubicBezTo>
                    <a:pt x="10" y="6"/>
                    <a:pt x="10" y="6"/>
                    <a:pt x="10" y="6"/>
                  </a:cubicBezTo>
                  <a:cubicBezTo>
                    <a:pt x="9" y="5"/>
                    <a:pt x="9" y="5"/>
                    <a:pt x="9" y="5"/>
                  </a:cubicBezTo>
                  <a:cubicBezTo>
                    <a:pt x="9" y="5"/>
                    <a:pt x="9" y="5"/>
                    <a:pt x="9" y="5"/>
                  </a:cubicBezTo>
                  <a:cubicBezTo>
                    <a:pt x="10" y="6"/>
                    <a:pt x="10" y="6"/>
                    <a:pt x="10" y="6"/>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8" y="5"/>
                  </a:cubicBezTo>
                  <a:cubicBezTo>
                    <a:pt x="8" y="9"/>
                    <a:pt x="8" y="9"/>
                    <a:pt x="8" y="9"/>
                  </a:cubicBezTo>
                  <a:cubicBezTo>
                    <a:pt x="8" y="5"/>
                    <a:pt x="8" y="5"/>
                    <a:pt x="8" y="5"/>
                  </a:cubicBezTo>
                  <a:cubicBezTo>
                    <a:pt x="8" y="5"/>
                    <a:pt x="8" y="5"/>
                    <a:pt x="8" y="5"/>
                  </a:cubicBezTo>
                  <a:cubicBezTo>
                    <a:pt x="8" y="5"/>
                    <a:pt x="7" y="5"/>
                    <a:pt x="7" y="5"/>
                  </a:cubicBezTo>
                  <a:cubicBezTo>
                    <a:pt x="7" y="6"/>
                    <a:pt x="7" y="6"/>
                    <a:pt x="7" y="6"/>
                  </a:cubicBezTo>
                  <a:cubicBezTo>
                    <a:pt x="7" y="5"/>
                    <a:pt x="7" y="5"/>
                    <a:pt x="7" y="5"/>
                  </a:cubicBezTo>
                  <a:cubicBezTo>
                    <a:pt x="7" y="5"/>
                    <a:pt x="7" y="5"/>
                    <a:pt x="7" y="5"/>
                  </a:cubicBezTo>
                  <a:cubicBezTo>
                    <a:pt x="7" y="6"/>
                    <a:pt x="7" y="6"/>
                    <a:pt x="7" y="6"/>
                  </a:cubicBezTo>
                  <a:cubicBezTo>
                    <a:pt x="7" y="5"/>
                    <a:pt x="7" y="5"/>
                    <a:pt x="7" y="5"/>
                  </a:cubicBezTo>
                  <a:cubicBezTo>
                    <a:pt x="5" y="7"/>
                    <a:pt x="5" y="7"/>
                    <a:pt x="5" y="7"/>
                  </a:cubicBezTo>
                  <a:cubicBezTo>
                    <a:pt x="8" y="7"/>
                    <a:pt x="8" y="7"/>
                    <a:pt x="8" y="7"/>
                  </a:cubicBezTo>
                  <a:cubicBezTo>
                    <a:pt x="8" y="6"/>
                    <a:pt x="8" y="5"/>
                    <a:pt x="7" y="5"/>
                  </a:cubicBezTo>
                  <a:cubicBezTo>
                    <a:pt x="5" y="7"/>
                    <a:pt x="5" y="7"/>
                    <a:pt x="5" y="7"/>
                  </a:cubicBezTo>
                  <a:cubicBezTo>
                    <a:pt x="8" y="7"/>
                    <a:pt x="8" y="7"/>
                    <a:pt x="8" y="7"/>
                  </a:cubicBezTo>
                  <a:cubicBezTo>
                    <a:pt x="8" y="7"/>
                    <a:pt x="8" y="7"/>
                    <a:pt x="8" y="7"/>
                  </a:cubicBezTo>
                  <a:lnTo>
                    <a:pt x="4" y="7"/>
                  </a:ln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9" name="Oval 1145"/>
            <p:cNvSpPr>
              <a:spLocks noChangeArrowheads="1"/>
            </p:cNvSpPr>
            <p:nvPr/>
          </p:nvSpPr>
          <p:spPr bwMode="auto">
            <a:xfrm>
              <a:off x="9161111" y="2899939"/>
              <a:ext cx="43021" cy="2316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0" name="Freeform 1146"/>
            <p:cNvSpPr>
              <a:spLocks/>
            </p:cNvSpPr>
            <p:nvPr/>
          </p:nvSpPr>
          <p:spPr bwMode="auto">
            <a:xfrm>
              <a:off x="9144565" y="2883393"/>
              <a:ext cx="79425" cy="59569"/>
            </a:xfrm>
            <a:custGeom>
              <a:avLst/>
              <a:gdLst>
                <a:gd name="T0" fmla="*/ 0 w 18"/>
                <a:gd name="T1" fmla="*/ 7 h 13"/>
                <a:gd name="T2" fmla="*/ 5 w 18"/>
                <a:gd name="T3" fmla="*/ 13 h 13"/>
                <a:gd name="T4" fmla="*/ 9 w 18"/>
                <a:gd name="T5" fmla="*/ 13 h 13"/>
                <a:gd name="T6" fmla="*/ 14 w 18"/>
                <a:gd name="T7" fmla="*/ 12 h 13"/>
                <a:gd name="T8" fmla="*/ 18 w 18"/>
                <a:gd name="T9" fmla="*/ 7 h 13"/>
                <a:gd name="T10" fmla="*/ 13 w 18"/>
                <a:gd name="T11" fmla="*/ 7 h 13"/>
                <a:gd name="T12" fmla="*/ 18 w 18"/>
                <a:gd name="T13" fmla="*/ 7 h 13"/>
                <a:gd name="T14" fmla="*/ 18 w 18"/>
                <a:gd name="T15" fmla="*/ 7 h 13"/>
                <a:gd name="T16" fmla="*/ 18 w 18"/>
                <a:gd name="T17" fmla="*/ 6 h 13"/>
                <a:gd name="T18" fmla="*/ 13 w 18"/>
                <a:gd name="T19" fmla="*/ 1 h 13"/>
                <a:gd name="T20" fmla="*/ 9 w 18"/>
                <a:gd name="T21" fmla="*/ 0 h 13"/>
                <a:gd name="T22" fmla="*/ 9 w 18"/>
                <a:gd name="T23" fmla="*/ 0 h 13"/>
                <a:gd name="T24" fmla="*/ 1 w 18"/>
                <a:gd name="T25" fmla="*/ 3 h 13"/>
                <a:gd name="T26" fmla="*/ 0 w 18"/>
                <a:gd name="T27" fmla="*/ 7 h 13"/>
                <a:gd name="T28" fmla="*/ 9 w 18"/>
                <a:gd name="T29" fmla="*/ 7 h 13"/>
                <a:gd name="T30" fmla="*/ 8 w 18"/>
                <a:gd name="T31" fmla="*/ 8 h 13"/>
                <a:gd name="T32" fmla="*/ 6 w 18"/>
                <a:gd name="T33" fmla="*/ 7 h 13"/>
                <a:gd name="T34" fmla="*/ 7 w 18"/>
                <a:gd name="T35" fmla="*/ 7 h 13"/>
                <a:gd name="T36" fmla="*/ 8 w 18"/>
                <a:gd name="T37" fmla="*/ 8 h 13"/>
                <a:gd name="T38" fmla="*/ 8 w 18"/>
                <a:gd name="T39" fmla="*/ 9 h 13"/>
                <a:gd name="T40" fmla="*/ 8 w 18"/>
                <a:gd name="T41" fmla="*/ 9 h 13"/>
                <a:gd name="T42" fmla="*/ 8 w 18"/>
                <a:gd name="T43" fmla="*/ 8 h 13"/>
                <a:gd name="T44" fmla="*/ 9 w 18"/>
                <a:gd name="T45" fmla="*/ 8 h 13"/>
                <a:gd name="T46" fmla="*/ 9 w 18"/>
                <a:gd name="T47" fmla="*/ 8 h 13"/>
                <a:gd name="T48" fmla="*/ 9 w 18"/>
                <a:gd name="T49" fmla="*/ 8 h 13"/>
                <a:gd name="T50" fmla="*/ 9 w 18"/>
                <a:gd name="T51" fmla="*/ 8 h 13"/>
                <a:gd name="T52" fmla="*/ 10 w 18"/>
                <a:gd name="T53" fmla="*/ 8 h 13"/>
                <a:gd name="T54" fmla="*/ 10 w 18"/>
                <a:gd name="T55" fmla="*/ 8 h 13"/>
                <a:gd name="T56" fmla="*/ 11 w 18"/>
                <a:gd name="T57" fmla="*/ 7 h 13"/>
                <a:gd name="T58" fmla="*/ 12 w 18"/>
                <a:gd name="T59" fmla="*/ 7 h 13"/>
                <a:gd name="T60" fmla="*/ 10 w 18"/>
                <a:gd name="T61" fmla="*/ 8 h 13"/>
                <a:gd name="T62" fmla="*/ 9 w 18"/>
                <a:gd name="T63" fmla="*/ 7 h 13"/>
                <a:gd name="T64" fmla="*/ 9 w 18"/>
                <a:gd name="T65" fmla="*/ 6 h 13"/>
                <a:gd name="T66" fmla="*/ 9 w 18"/>
                <a:gd name="T67" fmla="*/ 7 h 13"/>
                <a:gd name="T68" fmla="*/ 10 w 18"/>
                <a:gd name="T69" fmla="*/ 5 h 13"/>
                <a:gd name="T70" fmla="*/ 12 w 18"/>
                <a:gd name="T71" fmla="*/ 7 h 13"/>
                <a:gd name="T72" fmla="*/ 11 w 18"/>
                <a:gd name="T73" fmla="*/ 6 h 13"/>
                <a:gd name="T74" fmla="*/ 10 w 18"/>
                <a:gd name="T75" fmla="*/ 5 h 13"/>
                <a:gd name="T76" fmla="*/ 10 w 18"/>
                <a:gd name="T77" fmla="*/ 5 h 13"/>
                <a:gd name="T78" fmla="*/ 10 w 18"/>
                <a:gd name="T79" fmla="*/ 5 h 13"/>
                <a:gd name="T80" fmla="*/ 10 w 18"/>
                <a:gd name="T81" fmla="*/ 5 h 13"/>
                <a:gd name="T82" fmla="*/ 9 w 18"/>
                <a:gd name="T83" fmla="*/ 5 h 13"/>
                <a:gd name="T84" fmla="*/ 9 w 18"/>
                <a:gd name="T85" fmla="*/ 5 h 13"/>
                <a:gd name="T86" fmla="*/ 7 w 18"/>
                <a:gd name="T87" fmla="*/ 6 h 13"/>
                <a:gd name="T88" fmla="*/ 8 w 18"/>
                <a:gd name="T89" fmla="*/ 5 h 13"/>
                <a:gd name="T90" fmla="*/ 8 w 18"/>
                <a:gd name="T91" fmla="*/ 5 h 13"/>
                <a:gd name="T92" fmla="*/ 9 w 18"/>
                <a:gd name="T93" fmla="*/ 7 h 13"/>
                <a:gd name="T94" fmla="*/ 6 w 18"/>
                <a:gd name="T95" fmla="*/ 7 h 13"/>
                <a:gd name="T96" fmla="*/ 9 w 18"/>
                <a:gd name="T9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 h="13">
                  <a:moveTo>
                    <a:pt x="4" y="7"/>
                  </a:moveTo>
                  <a:cubicBezTo>
                    <a:pt x="0" y="7"/>
                    <a:pt x="0" y="7"/>
                    <a:pt x="0" y="7"/>
                  </a:cubicBezTo>
                  <a:cubicBezTo>
                    <a:pt x="0" y="8"/>
                    <a:pt x="1" y="9"/>
                    <a:pt x="1" y="10"/>
                  </a:cubicBezTo>
                  <a:cubicBezTo>
                    <a:pt x="2" y="11"/>
                    <a:pt x="4" y="12"/>
                    <a:pt x="5" y="13"/>
                  </a:cubicBezTo>
                  <a:cubicBezTo>
                    <a:pt x="6" y="13"/>
                    <a:pt x="7" y="13"/>
                    <a:pt x="9" y="13"/>
                  </a:cubicBezTo>
                  <a:cubicBezTo>
                    <a:pt x="9" y="13"/>
                    <a:pt x="9" y="13"/>
                    <a:pt x="9" y="13"/>
                  </a:cubicBezTo>
                  <a:cubicBezTo>
                    <a:pt x="9" y="13"/>
                    <a:pt x="9" y="13"/>
                    <a:pt x="9" y="13"/>
                  </a:cubicBezTo>
                  <a:cubicBezTo>
                    <a:pt x="11" y="13"/>
                    <a:pt x="12" y="13"/>
                    <a:pt x="14" y="12"/>
                  </a:cubicBezTo>
                  <a:cubicBezTo>
                    <a:pt x="15" y="12"/>
                    <a:pt x="16" y="11"/>
                    <a:pt x="16" y="10"/>
                  </a:cubicBezTo>
                  <a:cubicBezTo>
                    <a:pt x="17" y="9"/>
                    <a:pt x="18" y="8"/>
                    <a:pt x="18" y="7"/>
                  </a:cubicBezTo>
                  <a:cubicBezTo>
                    <a:pt x="18" y="7"/>
                    <a:pt x="18" y="7"/>
                    <a:pt x="18" y="7"/>
                  </a:cubicBezTo>
                  <a:cubicBezTo>
                    <a:pt x="13" y="7"/>
                    <a:pt x="13" y="7"/>
                    <a:pt x="13" y="7"/>
                  </a:cubicBezTo>
                  <a:cubicBezTo>
                    <a:pt x="18" y="7"/>
                    <a:pt x="18" y="7"/>
                    <a:pt x="18" y="7"/>
                  </a:cubicBezTo>
                  <a:cubicBezTo>
                    <a:pt x="18" y="7"/>
                    <a:pt x="18" y="7"/>
                    <a:pt x="18" y="7"/>
                  </a:cubicBezTo>
                  <a:cubicBezTo>
                    <a:pt x="13" y="7"/>
                    <a:pt x="13" y="7"/>
                    <a:pt x="13" y="7"/>
                  </a:cubicBezTo>
                  <a:cubicBezTo>
                    <a:pt x="18" y="7"/>
                    <a:pt x="18" y="7"/>
                    <a:pt x="18" y="7"/>
                  </a:cubicBezTo>
                  <a:cubicBezTo>
                    <a:pt x="18" y="7"/>
                    <a:pt x="18" y="7"/>
                    <a:pt x="18" y="7"/>
                  </a:cubicBezTo>
                  <a:cubicBezTo>
                    <a:pt x="18" y="6"/>
                    <a:pt x="18" y="6"/>
                    <a:pt x="18" y="6"/>
                  </a:cubicBezTo>
                  <a:cubicBezTo>
                    <a:pt x="18" y="5"/>
                    <a:pt x="17" y="4"/>
                    <a:pt x="16" y="3"/>
                  </a:cubicBezTo>
                  <a:cubicBezTo>
                    <a:pt x="15" y="2"/>
                    <a:pt x="14" y="1"/>
                    <a:pt x="13" y="1"/>
                  </a:cubicBezTo>
                  <a:cubicBezTo>
                    <a:pt x="12" y="0"/>
                    <a:pt x="10" y="0"/>
                    <a:pt x="9" y="0"/>
                  </a:cubicBezTo>
                  <a:cubicBezTo>
                    <a:pt x="9" y="0"/>
                    <a:pt x="9" y="0"/>
                    <a:pt x="9" y="0"/>
                  </a:cubicBezTo>
                  <a:cubicBezTo>
                    <a:pt x="9" y="4"/>
                    <a:pt x="9" y="4"/>
                    <a:pt x="9" y="4"/>
                  </a:cubicBezTo>
                  <a:cubicBezTo>
                    <a:pt x="9" y="0"/>
                    <a:pt x="9" y="0"/>
                    <a:pt x="9" y="0"/>
                  </a:cubicBezTo>
                  <a:cubicBezTo>
                    <a:pt x="7" y="0"/>
                    <a:pt x="5" y="0"/>
                    <a:pt x="4" y="1"/>
                  </a:cubicBezTo>
                  <a:cubicBezTo>
                    <a:pt x="3" y="2"/>
                    <a:pt x="2" y="2"/>
                    <a:pt x="1" y="3"/>
                  </a:cubicBezTo>
                  <a:cubicBezTo>
                    <a:pt x="1" y="4"/>
                    <a:pt x="0" y="5"/>
                    <a:pt x="0" y="7"/>
                  </a:cubicBezTo>
                  <a:cubicBezTo>
                    <a:pt x="0" y="7"/>
                    <a:pt x="0" y="7"/>
                    <a:pt x="0" y="7"/>
                  </a:cubicBezTo>
                  <a:cubicBezTo>
                    <a:pt x="4" y="7"/>
                    <a:pt x="4" y="7"/>
                    <a:pt x="4" y="7"/>
                  </a:cubicBezTo>
                  <a:cubicBezTo>
                    <a:pt x="9" y="7"/>
                    <a:pt x="9" y="7"/>
                    <a:pt x="9" y="7"/>
                  </a:cubicBezTo>
                  <a:cubicBezTo>
                    <a:pt x="6" y="7"/>
                    <a:pt x="6" y="7"/>
                    <a:pt x="6" y="7"/>
                  </a:cubicBezTo>
                  <a:cubicBezTo>
                    <a:pt x="8" y="8"/>
                    <a:pt x="8" y="8"/>
                    <a:pt x="8" y="8"/>
                  </a:cubicBezTo>
                  <a:cubicBezTo>
                    <a:pt x="8" y="8"/>
                    <a:pt x="9" y="7"/>
                    <a:pt x="9" y="7"/>
                  </a:cubicBezTo>
                  <a:cubicBezTo>
                    <a:pt x="6" y="7"/>
                    <a:pt x="6" y="7"/>
                    <a:pt x="6" y="7"/>
                  </a:cubicBezTo>
                  <a:cubicBezTo>
                    <a:pt x="8" y="8"/>
                    <a:pt x="8" y="8"/>
                    <a:pt x="8" y="8"/>
                  </a:cubicBezTo>
                  <a:cubicBezTo>
                    <a:pt x="7" y="7"/>
                    <a:pt x="7" y="7"/>
                    <a:pt x="7" y="7"/>
                  </a:cubicBezTo>
                  <a:cubicBezTo>
                    <a:pt x="8" y="9"/>
                    <a:pt x="8" y="9"/>
                    <a:pt x="8" y="9"/>
                  </a:cubicBezTo>
                  <a:cubicBezTo>
                    <a:pt x="8" y="8"/>
                    <a:pt x="8" y="8"/>
                    <a:pt x="8" y="8"/>
                  </a:cubicBezTo>
                  <a:cubicBezTo>
                    <a:pt x="7" y="7"/>
                    <a:pt x="7" y="7"/>
                    <a:pt x="7" y="7"/>
                  </a:cubicBezTo>
                  <a:cubicBezTo>
                    <a:pt x="8" y="9"/>
                    <a:pt x="8" y="9"/>
                    <a:pt x="8" y="9"/>
                  </a:cubicBezTo>
                  <a:cubicBezTo>
                    <a:pt x="8" y="8"/>
                    <a:pt x="8" y="8"/>
                    <a:pt x="8" y="8"/>
                  </a:cubicBezTo>
                  <a:cubicBezTo>
                    <a:pt x="8" y="9"/>
                    <a:pt x="8" y="9"/>
                    <a:pt x="8" y="9"/>
                  </a:cubicBezTo>
                  <a:cubicBezTo>
                    <a:pt x="8" y="9"/>
                    <a:pt x="8" y="9"/>
                    <a:pt x="8" y="9"/>
                  </a:cubicBezTo>
                  <a:cubicBezTo>
                    <a:pt x="8" y="8"/>
                    <a:pt x="8" y="8"/>
                    <a:pt x="8" y="8"/>
                  </a:cubicBezTo>
                  <a:cubicBezTo>
                    <a:pt x="8" y="9"/>
                    <a:pt x="8" y="9"/>
                    <a:pt x="8" y="9"/>
                  </a:cubicBezTo>
                  <a:cubicBezTo>
                    <a:pt x="8" y="8"/>
                    <a:pt x="8"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10" y="8"/>
                    <a:pt x="10" y="8"/>
                    <a:pt x="10" y="8"/>
                  </a:cubicBezTo>
                  <a:cubicBezTo>
                    <a:pt x="11" y="7"/>
                    <a:pt x="11" y="7"/>
                    <a:pt x="11" y="7"/>
                  </a:cubicBezTo>
                  <a:cubicBezTo>
                    <a:pt x="10" y="8"/>
                    <a:pt x="10" y="8"/>
                    <a:pt x="10" y="8"/>
                  </a:cubicBezTo>
                  <a:cubicBezTo>
                    <a:pt x="10" y="8"/>
                    <a:pt x="10" y="8"/>
                    <a:pt x="10" y="8"/>
                  </a:cubicBezTo>
                  <a:cubicBezTo>
                    <a:pt x="11" y="7"/>
                    <a:pt x="11" y="7"/>
                    <a:pt x="11" y="7"/>
                  </a:cubicBezTo>
                  <a:cubicBezTo>
                    <a:pt x="10" y="8"/>
                    <a:pt x="10" y="8"/>
                    <a:pt x="10" y="8"/>
                  </a:cubicBezTo>
                  <a:cubicBezTo>
                    <a:pt x="12" y="7"/>
                    <a:pt x="12" y="7"/>
                    <a:pt x="12" y="7"/>
                  </a:cubicBezTo>
                  <a:cubicBezTo>
                    <a:pt x="9" y="7"/>
                    <a:pt x="9" y="7"/>
                    <a:pt x="9" y="7"/>
                  </a:cubicBezTo>
                  <a:cubicBezTo>
                    <a:pt x="9" y="7"/>
                    <a:pt x="9" y="8"/>
                    <a:pt x="10" y="8"/>
                  </a:cubicBezTo>
                  <a:cubicBezTo>
                    <a:pt x="12" y="7"/>
                    <a:pt x="12" y="7"/>
                    <a:pt x="12" y="7"/>
                  </a:cubicBezTo>
                  <a:cubicBezTo>
                    <a:pt x="9" y="7"/>
                    <a:pt x="9" y="7"/>
                    <a:pt x="9" y="7"/>
                  </a:cubicBezTo>
                  <a:cubicBezTo>
                    <a:pt x="13" y="7"/>
                    <a:pt x="13" y="7"/>
                    <a:pt x="13" y="7"/>
                  </a:cubicBezTo>
                  <a:cubicBezTo>
                    <a:pt x="9" y="6"/>
                    <a:pt x="9" y="6"/>
                    <a:pt x="9" y="6"/>
                  </a:cubicBezTo>
                  <a:cubicBezTo>
                    <a:pt x="9" y="7"/>
                    <a:pt x="9" y="7"/>
                    <a:pt x="9" y="7"/>
                  </a:cubicBezTo>
                  <a:cubicBezTo>
                    <a:pt x="9" y="7"/>
                    <a:pt x="9" y="7"/>
                    <a:pt x="9" y="7"/>
                  </a:cubicBezTo>
                  <a:cubicBezTo>
                    <a:pt x="12" y="7"/>
                    <a:pt x="12" y="7"/>
                    <a:pt x="12" y="7"/>
                  </a:cubicBezTo>
                  <a:cubicBezTo>
                    <a:pt x="10" y="5"/>
                    <a:pt x="10" y="5"/>
                    <a:pt x="10" y="5"/>
                  </a:cubicBezTo>
                  <a:cubicBezTo>
                    <a:pt x="9" y="5"/>
                    <a:pt x="9" y="6"/>
                    <a:pt x="9" y="7"/>
                  </a:cubicBezTo>
                  <a:cubicBezTo>
                    <a:pt x="12" y="7"/>
                    <a:pt x="12" y="7"/>
                    <a:pt x="12" y="7"/>
                  </a:cubicBezTo>
                  <a:cubicBezTo>
                    <a:pt x="10" y="5"/>
                    <a:pt x="10" y="5"/>
                    <a:pt x="10" y="5"/>
                  </a:cubicBezTo>
                  <a:cubicBezTo>
                    <a:pt x="11" y="6"/>
                    <a:pt x="11" y="6"/>
                    <a:pt x="11" y="6"/>
                  </a:cubicBezTo>
                  <a:cubicBezTo>
                    <a:pt x="10" y="5"/>
                    <a:pt x="10" y="5"/>
                    <a:pt x="10" y="5"/>
                  </a:cubicBezTo>
                  <a:cubicBezTo>
                    <a:pt x="10" y="5"/>
                    <a:pt x="10" y="5"/>
                    <a:pt x="10" y="5"/>
                  </a:cubicBezTo>
                  <a:cubicBezTo>
                    <a:pt x="11" y="6"/>
                    <a:pt x="11" y="6"/>
                    <a:pt x="11" y="6"/>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9" y="5"/>
                    <a:pt x="9" y="5"/>
                  </a:cubicBezTo>
                  <a:cubicBezTo>
                    <a:pt x="9" y="5"/>
                    <a:pt x="9" y="5"/>
                    <a:pt x="9" y="5"/>
                  </a:cubicBezTo>
                  <a:cubicBezTo>
                    <a:pt x="9" y="5"/>
                    <a:pt x="9" y="5"/>
                    <a:pt x="9" y="5"/>
                  </a:cubicBezTo>
                  <a:cubicBezTo>
                    <a:pt x="8" y="5"/>
                    <a:pt x="8" y="5"/>
                    <a:pt x="8" y="5"/>
                  </a:cubicBezTo>
                  <a:cubicBezTo>
                    <a:pt x="7" y="6"/>
                    <a:pt x="7" y="6"/>
                    <a:pt x="7" y="6"/>
                  </a:cubicBezTo>
                  <a:cubicBezTo>
                    <a:pt x="8" y="5"/>
                    <a:pt x="8" y="5"/>
                    <a:pt x="8" y="5"/>
                  </a:cubicBezTo>
                  <a:cubicBezTo>
                    <a:pt x="8" y="5"/>
                    <a:pt x="8" y="5"/>
                    <a:pt x="8" y="5"/>
                  </a:cubicBezTo>
                  <a:cubicBezTo>
                    <a:pt x="7" y="6"/>
                    <a:pt x="7" y="6"/>
                    <a:pt x="7" y="6"/>
                  </a:cubicBezTo>
                  <a:cubicBezTo>
                    <a:pt x="8" y="5"/>
                    <a:pt x="8" y="5"/>
                    <a:pt x="8" y="5"/>
                  </a:cubicBezTo>
                  <a:cubicBezTo>
                    <a:pt x="6" y="7"/>
                    <a:pt x="6" y="7"/>
                    <a:pt x="6" y="7"/>
                  </a:cubicBezTo>
                  <a:cubicBezTo>
                    <a:pt x="9" y="7"/>
                    <a:pt x="9" y="7"/>
                    <a:pt x="9" y="7"/>
                  </a:cubicBezTo>
                  <a:cubicBezTo>
                    <a:pt x="9" y="6"/>
                    <a:pt x="8" y="5"/>
                    <a:pt x="8" y="5"/>
                  </a:cubicBezTo>
                  <a:cubicBezTo>
                    <a:pt x="6" y="7"/>
                    <a:pt x="6" y="7"/>
                    <a:pt x="6" y="7"/>
                  </a:cubicBezTo>
                  <a:cubicBezTo>
                    <a:pt x="9" y="7"/>
                    <a:pt x="9" y="7"/>
                    <a:pt x="9" y="7"/>
                  </a:cubicBezTo>
                  <a:cubicBezTo>
                    <a:pt x="9" y="7"/>
                    <a:pt x="9" y="7"/>
                    <a:pt x="9" y="7"/>
                  </a:cubicBezTo>
                  <a:lnTo>
                    <a:pt x="4" y="7"/>
                  </a:ln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1" name="Freeform 1147"/>
            <p:cNvSpPr>
              <a:spLocks/>
            </p:cNvSpPr>
            <p:nvPr/>
          </p:nvSpPr>
          <p:spPr bwMode="auto">
            <a:xfrm>
              <a:off x="8998953" y="2956198"/>
              <a:ext cx="69497" cy="72805"/>
            </a:xfrm>
            <a:custGeom>
              <a:avLst/>
              <a:gdLst>
                <a:gd name="T0" fmla="*/ 0 w 15"/>
                <a:gd name="T1" fmla="*/ 7 h 16"/>
                <a:gd name="T2" fmla="*/ 6 w 15"/>
                <a:gd name="T3" fmla="*/ 15 h 16"/>
                <a:gd name="T4" fmla="*/ 14 w 15"/>
                <a:gd name="T5" fmla="*/ 9 h 16"/>
                <a:gd name="T6" fmla="*/ 8 w 15"/>
                <a:gd name="T7" fmla="*/ 1 h 16"/>
                <a:gd name="T8" fmla="*/ 0 w 15"/>
                <a:gd name="T9" fmla="*/ 7 h 16"/>
              </a:gdLst>
              <a:ahLst/>
              <a:cxnLst>
                <a:cxn ang="0">
                  <a:pos x="T0" y="T1"/>
                </a:cxn>
                <a:cxn ang="0">
                  <a:pos x="T2" y="T3"/>
                </a:cxn>
                <a:cxn ang="0">
                  <a:pos x="T4" y="T5"/>
                </a:cxn>
                <a:cxn ang="0">
                  <a:pos x="T6" y="T7"/>
                </a:cxn>
                <a:cxn ang="0">
                  <a:pos x="T8" y="T9"/>
                </a:cxn>
              </a:cxnLst>
              <a:rect l="0" t="0" r="r" b="b"/>
              <a:pathLst>
                <a:path w="15" h="16">
                  <a:moveTo>
                    <a:pt x="0" y="7"/>
                  </a:moveTo>
                  <a:cubicBezTo>
                    <a:pt x="0" y="11"/>
                    <a:pt x="2" y="15"/>
                    <a:pt x="6" y="15"/>
                  </a:cubicBezTo>
                  <a:cubicBezTo>
                    <a:pt x="10" y="16"/>
                    <a:pt x="14" y="13"/>
                    <a:pt x="14" y="9"/>
                  </a:cubicBezTo>
                  <a:cubicBezTo>
                    <a:pt x="15" y="5"/>
                    <a:pt x="12" y="2"/>
                    <a:pt x="8" y="1"/>
                  </a:cubicBezTo>
                  <a:cubicBezTo>
                    <a:pt x="5" y="0"/>
                    <a:pt x="1" y="3"/>
                    <a:pt x="0"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2" name="Freeform 1148"/>
            <p:cNvSpPr>
              <a:spLocks/>
            </p:cNvSpPr>
            <p:nvPr/>
          </p:nvSpPr>
          <p:spPr bwMode="auto">
            <a:xfrm>
              <a:off x="8575357" y="2959508"/>
              <a:ext cx="79425" cy="76115"/>
            </a:xfrm>
            <a:custGeom>
              <a:avLst/>
              <a:gdLst>
                <a:gd name="T0" fmla="*/ 0 w 17"/>
                <a:gd name="T1" fmla="*/ 8 h 17"/>
                <a:gd name="T2" fmla="*/ 7 w 17"/>
                <a:gd name="T3" fmla="*/ 17 h 17"/>
                <a:gd name="T4" fmla="*/ 16 w 17"/>
                <a:gd name="T5" fmla="*/ 10 h 17"/>
                <a:gd name="T6" fmla="*/ 9 w 17"/>
                <a:gd name="T7" fmla="*/ 1 h 17"/>
                <a:gd name="T8" fmla="*/ 0 w 17"/>
                <a:gd name="T9" fmla="*/ 8 h 17"/>
              </a:gdLst>
              <a:ahLst/>
              <a:cxnLst>
                <a:cxn ang="0">
                  <a:pos x="T0" y="T1"/>
                </a:cxn>
                <a:cxn ang="0">
                  <a:pos x="T2" y="T3"/>
                </a:cxn>
                <a:cxn ang="0">
                  <a:pos x="T4" y="T5"/>
                </a:cxn>
                <a:cxn ang="0">
                  <a:pos x="T6" y="T7"/>
                </a:cxn>
                <a:cxn ang="0">
                  <a:pos x="T8" y="T9"/>
                </a:cxn>
              </a:cxnLst>
              <a:rect l="0" t="0" r="r" b="b"/>
              <a:pathLst>
                <a:path w="17" h="17">
                  <a:moveTo>
                    <a:pt x="0" y="8"/>
                  </a:moveTo>
                  <a:cubicBezTo>
                    <a:pt x="0" y="12"/>
                    <a:pt x="3" y="16"/>
                    <a:pt x="7" y="17"/>
                  </a:cubicBezTo>
                  <a:cubicBezTo>
                    <a:pt x="11" y="17"/>
                    <a:pt x="15" y="14"/>
                    <a:pt x="16" y="10"/>
                  </a:cubicBezTo>
                  <a:cubicBezTo>
                    <a:pt x="17" y="6"/>
                    <a:pt x="14" y="2"/>
                    <a:pt x="9" y="1"/>
                  </a:cubicBezTo>
                  <a:cubicBezTo>
                    <a:pt x="5" y="0"/>
                    <a:pt x="1" y="3"/>
                    <a:pt x="0"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3" name="Freeform 1149"/>
            <p:cNvSpPr>
              <a:spLocks/>
            </p:cNvSpPr>
            <p:nvPr/>
          </p:nvSpPr>
          <p:spPr bwMode="auto">
            <a:xfrm>
              <a:off x="8575357" y="3290442"/>
              <a:ext cx="182015" cy="155540"/>
            </a:xfrm>
            <a:custGeom>
              <a:avLst/>
              <a:gdLst>
                <a:gd name="T0" fmla="*/ 0 w 40"/>
                <a:gd name="T1" fmla="*/ 6 h 35"/>
                <a:gd name="T2" fmla="*/ 9 w 40"/>
                <a:gd name="T3" fmla="*/ 29 h 35"/>
                <a:gd name="T4" fmla="*/ 36 w 40"/>
                <a:gd name="T5" fmla="*/ 27 h 35"/>
                <a:gd name="T6" fmla="*/ 37 w 40"/>
                <a:gd name="T7" fmla="*/ 23 h 35"/>
                <a:gd name="T8" fmla="*/ 28 w 40"/>
                <a:gd name="T9" fmla="*/ 24 h 35"/>
                <a:gd name="T10" fmla="*/ 22 w 40"/>
                <a:gd name="T11" fmla="*/ 25 h 35"/>
                <a:gd name="T12" fmla="*/ 17 w 40"/>
                <a:gd name="T13" fmla="*/ 19 h 35"/>
                <a:gd name="T14" fmla="*/ 14 w 40"/>
                <a:gd name="T15" fmla="*/ 2 h 35"/>
                <a:gd name="T16" fmla="*/ 0 w 40"/>
                <a:gd name="T1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0" y="6"/>
                  </a:moveTo>
                  <a:cubicBezTo>
                    <a:pt x="0" y="14"/>
                    <a:pt x="2" y="24"/>
                    <a:pt x="9" y="29"/>
                  </a:cubicBezTo>
                  <a:cubicBezTo>
                    <a:pt x="16" y="35"/>
                    <a:pt x="28" y="30"/>
                    <a:pt x="36" y="27"/>
                  </a:cubicBezTo>
                  <a:cubicBezTo>
                    <a:pt x="37" y="26"/>
                    <a:pt x="40" y="24"/>
                    <a:pt x="37" y="23"/>
                  </a:cubicBezTo>
                  <a:cubicBezTo>
                    <a:pt x="34" y="22"/>
                    <a:pt x="30" y="23"/>
                    <a:pt x="28" y="24"/>
                  </a:cubicBezTo>
                  <a:cubicBezTo>
                    <a:pt x="25" y="26"/>
                    <a:pt x="25" y="26"/>
                    <a:pt x="22" y="25"/>
                  </a:cubicBezTo>
                  <a:cubicBezTo>
                    <a:pt x="20" y="24"/>
                    <a:pt x="19" y="21"/>
                    <a:pt x="17" y="19"/>
                  </a:cubicBezTo>
                  <a:cubicBezTo>
                    <a:pt x="14" y="14"/>
                    <a:pt x="14" y="8"/>
                    <a:pt x="14" y="2"/>
                  </a:cubicBezTo>
                  <a:cubicBezTo>
                    <a:pt x="13" y="0"/>
                    <a:pt x="0" y="2"/>
                    <a:pt x="0"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4" name="Freeform 1150"/>
            <p:cNvSpPr>
              <a:spLocks/>
            </p:cNvSpPr>
            <p:nvPr/>
          </p:nvSpPr>
          <p:spPr bwMode="auto">
            <a:xfrm>
              <a:off x="8029313" y="3747133"/>
              <a:ext cx="595682" cy="1108632"/>
            </a:xfrm>
            <a:custGeom>
              <a:avLst/>
              <a:gdLst>
                <a:gd name="T0" fmla="*/ 116 w 133"/>
                <a:gd name="T1" fmla="*/ 4 h 246"/>
                <a:gd name="T2" fmla="*/ 1 w 133"/>
                <a:gd name="T3" fmla="*/ 241 h 246"/>
                <a:gd name="T4" fmla="*/ 15 w 133"/>
                <a:gd name="T5" fmla="*/ 239 h 246"/>
                <a:gd name="T6" fmla="*/ 129 w 133"/>
                <a:gd name="T7" fmla="*/ 4 h 246"/>
                <a:gd name="T8" fmla="*/ 116 w 133"/>
                <a:gd name="T9" fmla="*/ 4 h 246"/>
              </a:gdLst>
              <a:ahLst/>
              <a:cxnLst>
                <a:cxn ang="0">
                  <a:pos x="T0" y="T1"/>
                </a:cxn>
                <a:cxn ang="0">
                  <a:pos x="T2" y="T3"/>
                </a:cxn>
                <a:cxn ang="0">
                  <a:pos x="T4" y="T5"/>
                </a:cxn>
                <a:cxn ang="0">
                  <a:pos x="T6" y="T7"/>
                </a:cxn>
                <a:cxn ang="0">
                  <a:pos x="T8" y="T9"/>
                </a:cxn>
              </a:cxnLst>
              <a:rect l="0" t="0" r="r" b="b"/>
              <a:pathLst>
                <a:path w="133" h="246">
                  <a:moveTo>
                    <a:pt x="116" y="4"/>
                  </a:moveTo>
                  <a:cubicBezTo>
                    <a:pt x="58" y="70"/>
                    <a:pt x="16" y="153"/>
                    <a:pt x="1" y="241"/>
                  </a:cubicBezTo>
                  <a:cubicBezTo>
                    <a:pt x="0" y="246"/>
                    <a:pt x="14" y="244"/>
                    <a:pt x="15" y="239"/>
                  </a:cubicBezTo>
                  <a:cubicBezTo>
                    <a:pt x="30" y="152"/>
                    <a:pt x="70" y="70"/>
                    <a:pt x="129" y="4"/>
                  </a:cubicBezTo>
                  <a:cubicBezTo>
                    <a:pt x="133" y="0"/>
                    <a:pt x="119" y="0"/>
                    <a:pt x="116" y="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5" name="Freeform 1152"/>
            <p:cNvSpPr>
              <a:spLocks/>
            </p:cNvSpPr>
            <p:nvPr/>
          </p:nvSpPr>
          <p:spPr bwMode="auto">
            <a:xfrm>
              <a:off x="7499818" y="4862384"/>
              <a:ext cx="1154962" cy="800863"/>
            </a:xfrm>
            <a:custGeom>
              <a:avLst/>
              <a:gdLst>
                <a:gd name="T0" fmla="*/ 349 w 349"/>
                <a:gd name="T1" fmla="*/ 219 h 242"/>
                <a:gd name="T2" fmla="*/ 323 w 349"/>
                <a:gd name="T3" fmla="*/ 242 h 242"/>
                <a:gd name="T4" fmla="*/ 44 w 349"/>
                <a:gd name="T5" fmla="*/ 240 h 242"/>
                <a:gd name="T6" fmla="*/ 0 w 349"/>
                <a:gd name="T7" fmla="*/ 42 h 242"/>
                <a:gd name="T8" fmla="*/ 28 w 349"/>
                <a:gd name="T9" fmla="*/ 21 h 242"/>
                <a:gd name="T10" fmla="*/ 334 w 349"/>
                <a:gd name="T11" fmla="*/ 0 h 242"/>
                <a:gd name="T12" fmla="*/ 349 w 349"/>
                <a:gd name="T13" fmla="*/ 219 h 242"/>
              </a:gdLst>
              <a:ahLst/>
              <a:cxnLst>
                <a:cxn ang="0">
                  <a:pos x="T0" y="T1"/>
                </a:cxn>
                <a:cxn ang="0">
                  <a:pos x="T2" y="T3"/>
                </a:cxn>
                <a:cxn ang="0">
                  <a:pos x="T4" y="T5"/>
                </a:cxn>
                <a:cxn ang="0">
                  <a:pos x="T6" y="T7"/>
                </a:cxn>
                <a:cxn ang="0">
                  <a:pos x="T8" y="T9"/>
                </a:cxn>
                <a:cxn ang="0">
                  <a:pos x="T10" y="T11"/>
                </a:cxn>
                <a:cxn ang="0">
                  <a:pos x="T12" y="T13"/>
                </a:cxn>
              </a:cxnLst>
              <a:rect l="0" t="0" r="r" b="b"/>
              <a:pathLst>
                <a:path w="349" h="242">
                  <a:moveTo>
                    <a:pt x="349" y="219"/>
                  </a:moveTo>
                  <a:lnTo>
                    <a:pt x="323" y="242"/>
                  </a:lnTo>
                  <a:lnTo>
                    <a:pt x="44" y="240"/>
                  </a:lnTo>
                  <a:lnTo>
                    <a:pt x="0" y="42"/>
                  </a:lnTo>
                  <a:lnTo>
                    <a:pt x="28" y="21"/>
                  </a:lnTo>
                  <a:lnTo>
                    <a:pt x="334" y="0"/>
                  </a:lnTo>
                  <a:lnTo>
                    <a:pt x="349" y="219"/>
                  </a:ln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6" name="Freeform 1153"/>
            <p:cNvSpPr>
              <a:spLocks/>
            </p:cNvSpPr>
            <p:nvPr/>
          </p:nvSpPr>
          <p:spPr bwMode="auto">
            <a:xfrm>
              <a:off x="7483272" y="4842528"/>
              <a:ext cx="1188057" cy="837266"/>
            </a:xfrm>
            <a:custGeom>
              <a:avLst/>
              <a:gdLst>
                <a:gd name="T0" fmla="*/ 354 w 359"/>
                <a:gd name="T1" fmla="*/ 225 h 253"/>
                <a:gd name="T2" fmla="*/ 351 w 359"/>
                <a:gd name="T3" fmla="*/ 222 h 253"/>
                <a:gd name="T4" fmla="*/ 326 w 359"/>
                <a:gd name="T5" fmla="*/ 244 h 253"/>
                <a:gd name="T6" fmla="*/ 53 w 359"/>
                <a:gd name="T7" fmla="*/ 242 h 253"/>
                <a:gd name="T8" fmla="*/ 11 w 359"/>
                <a:gd name="T9" fmla="*/ 50 h 253"/>
                <a:gd name="T10" fmla="*/ 35 w 359"/>
                <a:gd name="T11" fmla="*/ 31 h 253"/>
                <a:gd name="T12" fmla="*/ 333 w 359"/>
                <a:gd name="T13" fmla="*/ 11 h 253"/>
                <a:gd name="T14" fmla="*/ 350 w 359"/>
                <a:gd name="T15" fmla="*/ 226 h 253"/>
                <a:gd name="T16" fmla="*/ 354 w 359"/>
                <a:gd name="T17" fmla="*/ 225 h 253"/>
                <a:gd name="T18" fmla="*/ 351 w 359"/>
                <a:gd name="T19" fmla="*/ 222 h 253"/>
                <a:gd name="T20" fmla="*/ 354 w 359"/>
                <a:gd name="T21" fmla="*/ 225 h 253"/>
                <a:gd name="T22" fmla="*/ 359 w 359"/>
                <a:gd name="T23" fmla="*/ 225 h 253"/>
                <a:gd name="T24" fmla="*/ 343 w 359"/>
                <a:gd name="T25" fmla="*/ 0 h 253"/>
                <a:gd name="T26" fmla="*/ 31 w 359"/>
                <a:gd name="T27" fmla="*/ 22 h 253"/>
                <a:gd name="T28" fmla="*/ 0 w 359"/>
                <a:gd name="T29" fmla="*/ 46 h 253"/>
                <a:gd name="T30" fmla="*/ 45 w 359"/>
                <a:gd name="T31" fmla="*/ 252 h 253"/>
                <a:gd name="T32" fmla="*/ 330 w 359"/>
                <a:gd name="T33" fmla="*/ 253 h 253"/>
                <a:gd name="T34" fmla="*/ 359 w 359"/>
                <a:gd name="T35" fmla="*/ 227 h 253"/>
                <a:gd name="T36" fmla="*/ 359 w 359"/>
                <a:gd name="T37" fmla="*/ 225 h 253"/>
                <a:gd name="T38" fmla="*/ 354 w 359"/>
                <a:gd name="T39" fmla="*/ 225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9" h="253">
                  <a:moveTo>
                    <a:pt x="354" y="225"/>
                  </a:moveTo>
                  <a:lnTo>
                    <a:pt x="351" y="222"/>
                  </a:lnTo>
                  <a:lnTo>
                    <a:pt x="326" y="244"/>
                  </a:lnTo>
                  <a:lnTo>
                    <a:pt x="53" y="242"/>
                  </a:lnTo>
                  <a:lnTo>
                    <a:pt x="11" y="50"/>
                  </a:lnTo>
                  <a:lnTo>
                    <a:pt x="35" y="31"/>
                  </a:lnTo>
                  <a:lnTo>
                    <a:pt x="333" y="11"/>
                  </a:lnTo>
                  <a:lnTo>
                    <a:pt x="350" y="226"/>
                  </a:lnTo>
                  <a:lnTo>
                    <a:pt x="354" y="225"/>
                  </a:lnTo>
                  <a:lnTo>
                    <a:pt x="351" y="222"/>
                  </a:lnTo>
                  <a:lnTo>
                    <a:pt x="354" y="225"/>
                  </a:lnTo>
                  <a:lnTo>
                    <a:pt x="359" y="225"/>
                  </a:lnTo>
                  <a:lnTo>
                    <a:pt x="343" y="0"/>
                  </a:lnTo>
                  <a:lnTo>
                    <a:pt x="31" y="22"/>
                  </a:lnTo>
                  <a:lnTo>
                    <a:pt x="0" y="46"/>
                  </a:lnTo>
                  <a:lnTo>
                    <a:pt x="45" y="252"/>
                  </a:lnTo>
                  <a:lnTo>
                    <a:pt x="330" y="253"/>
                  </a:lnTo>
                  <a:lnTo>
                    <a:pt x="359" y="227"/>
                  </a:lnTo>
                  <a:lnTo>
                    <a:pt x="359" y="225"/>
                  </a:lnTo>
                  <a:lnTo>
                    <a:pt x="354" y="225"/>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7" name="Freeform 1154"/>
            <p:cNvSpPr>
              <a:spLocks/>
            </p:cNvSpPr>
            <p:nvPr/>
          </p:nvSpPr>
          <p:spPr bwMode="auto">
            <a:xfrm>
              <a:off x="8495932" y="4842528"/>
              <a:ext cx="122446" cy="102589"/>
            </a:xfrm>
            <a:custGeom>
              <a:avLst/>
              <a:gdLst>
                <a:gd name="T0" fmla="*/ 0 w 37"/>
                <a:gd name="T1" fmla="*/ 25 h 31"/>
                <a:gd name="T2" fmla="*/ 31 w 37"/>
                <a:gd name="T3" fmla="*/ 0 h 31"/>
                <a:gd name="T4" fmla="*/ 37 w 37"/>
                <a:gd name="T5" fmla="*/ 0 h 31"/>
                <a:gd name="T6" fmla="*/ 37 w 37"/>
                <a:gd name="T7" fmla="*/ 7 h 31"/>
                <a:gd name="T8" fmla="*/ 5 w 37"/>
                <a:gd name="T9" fmla="*/ 31 h 31"/>
                <a:gd name="T10" fmla="*/ 0 w 37"/>
                <a:gd name="T11" fmla="*/ 25 h 31"/>
              </a:gdLst>
              <a:ahLst/>
              <a:cxnLst>
                <a:cxn ang="0">
                  <a:pos x="T0" y="T1"/>
                </a:cxn>
                <a:cxn ang="0">
                  <a:pos x="T2" y="T3"/>
                </a:cxn>
                <a:cxn ang="0">
                  <a:pos x="T4" y="T5"/>
                </a:cxn>
                <a:cxn ang="0">
                  <a:pos x="T6" y="T7"/>
                </a:cxn>
                <a:cxn ang="0">
                  <a:pos x="T8" y="T9"/>
                </a:cxn>
                <a:cxn ang="0">
                  <a:pos x="T10" y="T11"/>
                </a:cxn>
              </a:cxnLst>
              <a:rect l="0" t="0" r="r" b="b"/>
              <a:pathLst>
                <a:path w="37" h="31">
                  <a:moveTo>
                    <a:pt x="0" y="25"/>
                  </a:moveTo>
                  <a:lnTo>
                    <a:pt x="31" y="0"/>
                  </a:lnTo>
                  <a:lnTo>
                    <a:pt x="37" y="0"/>
                  </a:lnTo>
                  <a:lnTo>
                    <a:pt x="37" y="7"/>
                  </a:lnTo>
                  <a:lnTo>
                    <a:pt x="5" y="31"/>
                  </a:lnTo>
                  <a:lnTo>
                    <a:pt x="0" y="25"/>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8" name="Freeform 1156"/>
            <p:cNvSpPr>
              <a:spLocks/>
            </p:cNvSpPr>
            <p:nvPr/>
          </p:nvSpPr>
          <p:spPr bwMode="auto">
            <a:xfrm>
              <a:off x="7496510" y="4938500"/>
              <a:ext cx="1062301" cy="797553"/>
            </a:xfrm>
            <a:custGeom>
              <a:avLst/>
              <a:gdLst>
                <a:gd name="T0" fmla="*/ 321 w 321"/>
                <a:gd name="T1" fmla="*/ 219 h 241"/>
                <a:gd name="T2" fmla="*/ 16 w 321"/>
                <a:gd name="T3" fmla="*/ 241 h 241"/>
                <a:gd name="T4" fmla="*/ 0 w 321"/>
                <a:gd name="T5" fmla="*/ 21 h 241"/>
                <a:gd name="T6" fmla="*/ 305 w 321"/>
                <a:gd name="T7" fmla="*/ 0 h 241"/>
                <a:gd name="T8" fmla="*/ 321 w 321"/>
                <a:gd name="T9" fmla="*/ 219 h 241"/>
              </a:gdLst>
              <a:ahLst/>
              <a:cxnLst>
                <a:cxn ang="0">
                  <a:pos x="T0" y="T1"/>
                </a:cxn>
                <a:cxn ang="0">
                  <a:pos x="T2" y="T3"/>
                </a:cxn>
                <a:cxn ang="0">
                  <a:pos x="T4" y="T5"/>
                </a:cxn>
                <a:cxn ang="0">
                  <a:pos x="T6" y="T7"/>
                </a:cxn>
                <a:cxn ang="0">
                  <a:pos x="T8" y="T9"/>
                </a:cxn>
              </a:cxnLst>
              <a:rect l="0" t="0" r="r" b="b"/>
              <a:pathLst>
                <a:path w="321" h="241">
                  <a:moveTo>
                    <a:pt x="321" y="219"/>
                  </a:moveTo>
                  <a:lnTo>
                    <a:pt x="16" y="241"/>
                  </a:lnTo>
                  <a:lnTo>
                    <a:pt x="0" y="21"/>
                  </a:lnTo>
                  <a:lnTo>
                    <a:pt x="305" y="0"/>
                  </a:lnTo>
                  <a:lnTo>
                    <a:pt x="321" y="219"/>
                  </a:ln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9" name="Freeform 1157"/>
            <p:cNvSpPr>
              <a:spLocks/>
            </p:cNvSpPr>
            <p:nvPr/>
          </p:nvSpPr>
          <p:spPr bwMode="auto">
            <a:xfrm>
              <a:off x="7479961" y="4918643"/>
              <a:ext cx="1095395" cy="833956"/>
            </a:xfrm>
            <a:custGeom>
              <a:avLst/>
              <a:gdLst>
                <a:gd name="T0" fmla="*/ 326 w 331"/>
                <a:gd name="T1" fmla="*/ 225 h 252"/>
                <a:gd name="T2" fmla="*/ 326 w 331"/>
                <a:gd name="T3" fmla="*/ 221 h 252"/>
                <a:gd name="T4" fmla="*/ 25 w 331"/>
                <a:gd name="T5" fmla="*/ 242 h 252"/>
                <a:gd name="T6" fmla="*/ 10 w 331"/>
                <a:gd name="T7" fmla="*/ 32 h 252"/>
                <a:gd name="T8" fmla="*/ 306 w 331"/>
                <a:gd name="T9" fmla="*/ 11 h 252"/>
                <a:gd name="T10" fmla="*/ 322 w 331"/>
                <a:gd name="T11" fmla="*/ 226 h 252"/>
                <a:gd name="T12" fmla="*/ 326 w 331"/>
                <a:gd name="T13" fmla="*/ 225 h 252"/>
                <a:gd name="T14" fmla="*/ 326 w 331"/>
                <a:gd name="T15" fmla="*/ 221 h 252"/>
                <a:gd name="T16" fmla="*/ 326 w 331"/>
                <a:gd name="T17" fmla="*/ 225 h 252"/>
                <a:gd name="T18" fmla="*/ 330 w 331"/>
                <a:gd name="T19" fmla="*/ 225 h 252"/>
                <a:gd name="T20" fmla="*/ 315 w 331"/>
                <a:gd name="T21" fmla="*/ 0 h 252"/>
                <a:gd name="T22" fmla="*/ 0 w 331"/>
                <a:gd name="T23" fmla="*/ 23 h 252"/>
                <a:gd name="T24" fmla="*/ 16 w 331"/>
                <a:gd name="T25" fmla="*/ 252 h 252"/>
                <a:gd name="T26" fmla="*/ 331 w 331"/>
                <a:gd name="T27" fmla="*/ 230 h 252"/>
                <a:gd name="T28" fmla="*/ 330 w 331"/>
                <a:gd name="T29" fmla="*/ 225 h 252"/>
                <a:gd name="T30" fmla="*/ 326 w 331"/>
                <a:gd name="T31" fmla="*/ 22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1" h="252">
                  <a:moveTo>
                    <a:pt x="326" y="225"/>
                  </a:moveTo>
                  <a:lnTo>
                    <a:pt x="326" y="221"/>
                  </a:lnTo>
                  <a:lnTo>
                    <a:pt x="25" y="242"/>
                  </a:lnTo>
                  <a:lnTo>
                    <a:pt x="10" y="32"/>
                  </a:lnTo>
                  <a:lnTo>
                    <a:pt x="306" y="11"/>
                  </a:lnTo>
                  <a:lnTo>
                    <a:pt x="322" y="226"/>
                  </a:lnTo>
                  <a:lnTo>
                    <a:pt x="326" y="225"/>
                  </a:lnTo>
                  <a:lnTo>
                    <a:pt x="326" y="221"/>
                  </a:lnTo>
                  <a:lnTo>
                    <a:pt x="326" y="225"/>
                  </a:lnTo>
                  <a:lnTo>
                    <a:pt x="330" y="225"/>
                  </a:lnTo>
                  <a:lnTo>
                    <a:pt x="315" y="0"/>
                  </a:lnTo>
                  <a:lnTo>
                    <a:pt x="0" y="23"/>
                  </a:lnTo>
                  <a:lnTo>
                    <a:pt x="16" y="252"/>
                  </a:lnTo>
                  <a:lnTo>
                    <a:pt x="331" y="230"/>
                  </a:lnTo>
                  <a:lnTo>
                    <a:pt x="330" y="225"/>
                  </a:lnTo>
                  <a:lnTo>
                    <a:pt x="326" y="225"/>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0" name="Freeform 1158"/>
            <p:cNvSpPr>
              <a:spLocks/>
            </p:cNvSpPr>
            <p:nvPr/>
          </p:nvSpPr>
          <p:spPr bwMode="auto">
            <a:xfrm>
              <a:off x="7817516" y="4716772"/>
              <a:ext cx="400432" cy="221727"/>
            </a:xfrm>
            <a:custGeom>
              <a:avLst/>
              <a:gdLst>
                <a:gd name="T0" fmla="*/ 13 w 89"/>
                <a:gd name="T1" fmla="*/ 44 h 49"/>
                <a:gd name="T2" fmla="*/ 76 w 89"/>
                <a:gd name="T3" fmla="*/ 44 h 49"/>
                <a:gd name="T4" fmla="*/ 88 w 89"/>
                <a:gd name="T5" fmla="*/ 41 h 49"/>
                <a:gd name="T6" fmla="*/ 1 w 89"/>
                <a:gd name="T7" fmla="*/ 46 h 49"/>
                <a:gd name="T8" fmla="*/ 13 w 89"/>
                <a:gd name="T9" fmla="*/ 44 h 49"/>
              </a:gdLst>
              <a:ahLst/>
              <a:cxnLst>
                <a:cxn ang="0">
                  <a:pos x="T0" y="T1"/>
                </a:cxn>
                <a:cxn ang="0">
                  <a:pos x="T2" y="T3"/>
                </a:cxn>
                <a:cxn ang="0">
                  <a:pos x="T4" y="T5"/>
                </a:cxn>
                <a:cxn ang="0">
                  <a:pos x="T6" y="T7"/>
                </a:cxn>
                <a:cxn ang="0">
                  <a:pos x="T8" y="T9"/>
                </a:cxn>
              </a:cxnLst>
              <a:rect l="0" t="0" r="r" b="b"/>
              <a:pathLst>
                <a:path w="89" h="49">
                  <a:moveTo>
                    <a:pt x="13" y="44"/>
                  </a:moveTo>
                  <a:cubicBezTo>
                    <a:pt x="26" y="15"/>
                    <a:pt x="66" y="12"/>
                    <a:pt x="76" y="44"/>
                  </a:cubicBezTo>
                  <a:cubicBezTo>
                    <a:pt x="78" y="48"/>
                    <a:pt x="89" y="44"/>
                    <a:pt x="88" y="41"/>
                  </a:cubicBezTo>
                  <a:cubicBezTo>
                    <a:pt x="74" y="0"/>
                    <a:pt x="17" y="12"/>
                    <a:pt x="1" y="46"/>
                  </a:cubicBezTo>
                  <a:cubicBezTo>
                    <a:pt x="0" y="49"/>
                    <a:pt x="11" y="48"/>
                    <a:pt x="13" y="44"/>
                  </a:cubicBez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1" name="Freeform 1159"/>
            <p:cNvSpPr>
              <a:spLocks/>
            </p:cNvSpPr>
            <p:nvPr/>
          </p:nvSpPr>
          <p:spPr bwMode="auto">
            <a:xfrm>
              <a:off x="7880393" y="4713462"/>
              <a:ext cx="311078" cy="215107"/>
            </a:xfrm>
            <a:custGeom>
              <a:avLst/>
              <a:gdLst>
                <a:gd name="T0" fmla="*/ 34 w 69"/>
                <a:gd name="T1" fmla="*/ 30 h 48"/>
                <a:gd name="T2" fmla="*/ 40 w 69"/>
                <a:gd name="T3" fmla="*/ 5 h 48"/>
                <a:gd name="T4" fmla="*/ 35 w 69"/>
                <a:gd name="T5" fmla="*/ 27 h 48"/>
              </a:gdLst>
              <a:ahLst/>
              <a:cxnLst>
                <a:cxn ang="0">
                  <a:pos x="T0" y="T1"/>
                </a:cxn>
                <a:cxn ang="0">
                  <a:pos x="T2" y="T3"/>
                </a:cxn>
                <a:cxn ang="0">
                  <a:pos x="T4" y="T5"/>
                </a:cxn>
              </a:cxnLst>
              <a:rect l="0" t="0" r="r" b="b"/>
              <a:pathLst>
                <a:path w="69" h="48">
                  <a:moveTo>
                    <a:pt x="34" y="30"/>
                  </a:moveTo>
                  <a:cubicBezTo>
                    <a:pt x="0" y="48"/>
                    <a:pt x="3" y="0"/>
                    <a:pt x="40" y="5"/>
                  </a:cubicBezTo>
                  <a:cubicBezTo>
                    <a:pt x="69" y="10"/>
                    <a:pt x="58" y="42"/>
                    <a:pt x="35"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2" name="Freeform 1160"/>
            <p:cNvSpPr>
              <a:spLocks/>
            </p:cNvSpPr>
            <p:nvPr/>
          </p:nvSpPr>
          <p:spPr bwMode="auto">
            <a:xfrm>
              <a:off x="7893631" y="4716772"/>
              <a:ext cx="277986" cy="188633"/>
            </a:xfrm>
            <a:custGeom>
              <a:avLst/>
              <a:gdLst>
                <a:gd name="T0" fmla="*/ 27 w 62"/>
                <a:gd name="T1" fmla="*/ 28 h 42"/>
                <a:gd name="T2" fmla="*/ 13 w 62"/>
                <a:gd name="T3" fmla="*/ 23 h 42"/>
                <a:gd name="T4" fmla="*/ 23 w 62"/>
                <a:gd name="T5" fmla="*/ 7 h 42"/>
                <a:gd name="T6" fmla="*/ 48 w 62"/>
                <a:gd name="T7" fmla="*/ 18 h 42"/>
                <a:gd name="T8" fmla="*/ 46 w 62"/>
                <a:gd name="T9" fmla="*/ 27 h 42"/>
                <a:gd name="T10" fmla="*/ 45 w 62"/>
                <a:gd name="T11" fmla="*/ 27 h 42"/>
                <a:gd name="T12" fmla="*/ 37 w 62"/>
                <a:gd name="T13" fmla="*/ 23 h 42"/>
                <a:gd name="T14" fmla="*/ 30 w 62"/>
                <a:gd name="T15" fmla="*/ 24 h 42"/>
                <a:gd name="T16" fmla="*/ 26 w 62"/>
                <a:gd name="T17" fmla="*/ 28 h 42"/>
                <a:gd name="T18" fmla="*/ 48 w 62"/>
                <a:gd name="T19" fmla="*/ 31 h 42"/>
                <a:gd name="T20" fmla="*/ 60 w 62"/>
                <a:gd name="T21" fmla="*/ 19 h 42"/>
                <a:gd name="T22" fmla="*/ 25 w 62"/>
                <a:gd name="T23" fmla="*/ 2 h 42"/>
                <a:gd name="T24" fmla="*/ 2 w 62"/>
                <a:gd name="T25" fmla="*/ 26 h 42"/>
                <a:gd name="T26" fmla="*/ 34 w 62"/>
                <a:gd name="T27" fmla="*/ 30 h 42"/>
                <a:gd name="T28" fmla="*/ 35 w 62"/>
                <a:gd name="T29" fmla="*/ 27 h 42"/>
                <a:gd name="T30" fmla="*/ 27 w 62"/>
                <a:gd name="T31"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42">
                  <a:moveTo>
                    <a:pt x="27" y="28"/>
                  </a:moveTo>
                  <a:cubicBezTo>
                    <a:pt x="21" y="31"/>
                    <a:pt x="14" y="31"/>
                    <a:pt x="13" y="23"/>
                  </a:cubicBezTo>
                  <a:cubicBezTo>
                    <a:pt x="12" y="17"/>
                    <a:pt x="17" y="9"/>
                    <a:pt x="23" y="7"/>
                  </a:cubicBezTo>
                  <a:cubicBezTo>
                    <a:pt x="32" y="5"/>
                    <a:pt x="45" y="8"/>
                    <a:pt x="48" y="18"/>
                  </a:cubicBezTo>
                  <a:cubicBezTo>
                    <a:pt x="49" y="21"/>
                    <a:pt x="48" y="25"/>
                    <a:pt x="46" y="27"/>
                  </a:cubicBezTo>
                  <a:cubicBezTo>
                    <a:pt x="46" y="27"/>
                    <a:pt x="47" y="27"/>
                    <a:pt x="45" y="27"/>
                  </a:cubicBezTo>
                  <a:cubicBezTo>
                    <a:pt x="42" y="26"/>
                    <a:pt x="40" y="25"/>
                    <a:pt x="37" y="23"/>
                  </a:cubicBezTo>
                  <a:cubicBezTo>
                    <a:pt x="35" y="22"/>
                    <a:pt x="32" y="23"/>
                    <a:pt x="30" y="24"/>
                  </a:cubicBezTo>
                  <a:cubicBezTo>
                    <a:pt x="29" y="24"/>
                    <a:pt x="24" y="26"/>
                    <a:pt x="26" y="28"/>
                  </a:cubicBezTo>
                  <a:cubicBezTo>
                    <a:pt x="33" y="32"/>
                    <a:pt x="40" y="33"/>
                    <a:pt x="48" y="31"/>
                  </a:cubicBezTo>
                  <a:cubicBezTo>
                    <a:pt x="54" y="29"/>
                    <a:pt x="59" y="26"/>
                    <a:pt x="60" y="19"/>
                  </a:cubicBezTo>
                  <a:cubicBezTo>
                    <a:pt x="62" y="2"/>
                    <a:pt x="36" y="0"/>
                    <a:pt x="25" y="2"/>
                  </a:cubicBezTo>
                  <a:cubicBezTo>
                    <a:pt x="14" y="5"/>
                    <a:pt x="0" y="13"/>
                    <a:pt x="2" y="26"/>
                  </a:cubicBezTo>
                  <a:cubicBezTo>
                    <a:pt x="3" y="42"/>
                    <a:pt x="26" y="34"/>
                    <a:pt x="34" y="30"/>
                  </a:cubicBezTo>
                  <a:cubicBezTo>
                    <a:pt x="35" y="30"/>
                    <a:pt x="38" y="27"/>
                    <a:pt x="35" y="27"/>
                  </a:cubicBezTo>
                  <a:cubicBezTo>
                    <a:pt x="33" y="26"/>
                    <a:pt x="29" y="27"/>
                    <a:pt x="27" y="2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3" name="Freeform 1161"/>
            <p:cNvSpPr>
              <a:spLocks/>
            </p:cNvSpPr>
            <p:nvPr/>
          </p:nvSpPr>
          <p:spPr bwMode="auto">
            <a:xfrm>
              <a:off x="10180391" y="2549148"/>
              <a:ext cx="1466041" cy="1098703"/>
            </a:xfrm>
            <a:custGeom>
              <a:avLst/>
              <a:gdLst>
                <a:gd name="T0" fmla="*/ 79 w 326"/>
                <a:gd name="T1" fmla="*/ 172 h 244"/>
                <a:gd name="T2" fmla="*/ 206 w 326"/>
                <a:gd name="T3" fmla="*/ 52 h 244"/>
                <a:gd name="T4" fmla="*/ 78 w 326"/>
                <a:gd name="T5" fmla="*/ 175 h 244"/>
              </a:gdLst>
              <a:ahLst/>
              <a:cxnLst>
                <a:cxn ang="0">
                  <a:pos x="T0" y="T1"/>
                </a:cxn>
                <a:cxn ang="0">
                  <a:pos x="T2" y="T3"/>
                </a:cxn>
                <a:cxn ang="0">
                  <a:pos x="T4" y="T5"/>
                </a:cxn>
              </a:cxnLst>
              <a:rect l="0" t="0" r="r" b="b"/>
              <a:pathLst>
                <a:path w="326" h="244">
                  <a:moveTo>
                    <a:pt x="79" y="172"/>
                  </a:moveTo>
                  <a:cubicBezTo>
                    <a:pt x="175" y="244"/>
                    <a:pt x="326" y="139"/>
                    <a:pt x="206" y="52"/>
                  </a:cubicBezTo>
                  <a:cubicBezTo>
                    <a:pt x="131" y="0"/>
                    <a:pt x="0" y="102"/>
                    <a:pt x="78" y="1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4" name="Freeform 1162"/>
            <p:cNvSpPr>
              <a:spLocks/>
            </p:cNvSpPr>
            <p:nvPr/>
          </p:nvSpPr>
          <p:spPr bwMode="auto">
            <a:xfrm>
              <a:off x="10322693" y="2661668"/>
              <a:ext cx="1035827" cy="817409"/>
            </a:xfrm>
            <a:custGeom>
              <a:avLst/>
              <a:gdLst>
                <a:gd name="T0" fmla="*/ 40 w 230"/>
                <a:gd name="T1" fmla="*/ 150 h 181"/>
                <a:gd name="T2" fmla="*/ 186 w 230"/>
                <a:gd name="T3" fmla="*/ 155 h 181"/>
                <a:gd name="T4" fmla="*/ 224 w 230"/>
                <a:gd name="T5" fmla="*/ 105 h 181"/>
                <a:gd name="T6" fmla="*/ 195 w 230"/>
                <a:gd name="T7" fmla="*/ 36 h 181"/>
                <a:gd name="T8" fmla="*/ 59 w 230"/>
                <a:gd name="T9" fmla="*/ 33 h 181"/>
                <a:gd name="T10" fmla="*/ 40 w 230"/>
                <a:gd name="T11" fmla="*/ 152 h 181"/>
                <a:gd name="T12" fmla="*/ 53 w 230"/>
                <a:gd name="T13" fmla="*/ 148 h 181"/>
                <a:gd name="T14" fmla="*/ 55 w 230"/>
                <a:gd name="T15" fmla="*/ 45 h 181"/>
                <a:gd name="T16" fmla="*/ 181 w 230"/>
                <a:gd name="T17" fmla="*/ 41 h 181"/>
                <a:gd name="T18" fmla="*/ 189 w 230"/>
                <a:gd name="T19" fmla="*/ 144 h 181"/>
                <a:gd name="T20" fmla="*/ 54 w 230"/>
                <a:gd name="T21" fmla="*/ 145 h 181"/>
                <a:gd name="T22" fmla="*/ 40 w 230"/>
                <a:gd name="T2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0" h="181">
                  <a:moveTo>
                    <a:pt x="40" y="150"/>
                  </a:moveTo>
                  <a:cubicBezTo>
                    <a:pt x="83" y="181"/>
                    <a:pt x="140" y="181"/>
                    <a:pt x="186" y="155"/>
                  </a:cubicBezTo>
                  <a:cubicBezTo>
                    <a:pt x="204" y="144"/>
                    <a:pt x="220" y="127"/>
                    <a:pt x="224" y="105"/>
                  </a:cubicBezTo>
                  <a:cubicBezTo>
                    <a:pt x="230" y="78"/>
                    <a:pt x="213" y="54"/>
                    <a:pt x="195" y="36"/>
                  </a:cubicBezTo>
                  <a:cubicBezTo>
                    <a:pt x="156" y="0"/>
                    <a:pt x="101" y="6"/>
                    <a:pt x="59" y="33"/>
                  </a:cubicBezTo>
                  <a:cubicBezTo>
                    <a:pt x="15" y="61"/>
                    <a:pt x="0" y="114"/>
                    <a:pt x="40" y="152"/>
                  </a:cubicBezTo>
                  <a:cubicBezTo>
                    <a:pt x="42" y="155"/>
                    <a:pt x="55" y="150"/>
                    <a:pt x="53" y="148"/>
                  </a:cubicBezTo>
                  <a:cubicBezTo>
                    <a:pt x="22" y="117"/>
                    <a:pt x="24" y="76"/>
                    <a:pt x="55" y="45"/>
                  </a:cubicBezTo>
                  <a:cubicBezTo>
                    <a:pt x="92" y="8"/>
                    <a:pt x="143" y="8"/>
                    <a:pt x="181" y="41"/>
                  </a:cubicBezTo>
                  <a:cubicBezTo>
                    <a:pt x="214" y="70"/>
                    <a:pt x="222" y="112"/>
                    <a:pt x="189" y="144"/>
                  </a:cubicBezTo>
                  <a:cubicBezTo>
                    <a:pt x="152" y="180"/>
                    <a:pt x="93" y="173"/>
                    <a:pt x="54" y="145"/>
                  </a:cubicBezTo>
                  <a:cubicBezTo>
                    <a:pt x="50" y="143"/>
                    <a:pt x="38" y="148"/>
                    <a:pt x="40" y="15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5" name="Freeform 1163"/>
            <p:cNvSpPr>
              <a:spLocks/>
            </p:cNvSpPr>
            <p:nvPr/>
          </p:nvSpPr>
          <p:spPr bwMode="auto">
            <a:xfrm>
              <a:off x="10630462" y="2866846"/>
              <a:ext cx="102589" cy="195251"/>
            </a:xfrm>
            <a:custGeom>
              <a:avLst/>
              <a:gdLst>
                <a:gd name="T0" fmla="*/ 5 w 23"/>
                <a:gd name="T1" fmla="*/ 13 h 44"/>
                <a:gd name="T2" fmla="*/ 3 w 23"/>
                <a:gd name="T3" fmla="*/ 34 h 44"/>
                <a:gd name="T4" fmla="*/ 20 w 23"/>
                <a:gd name="T5" fmla="*/ 37 h 44"/>
                <a:gd name="T6" fmla="*/ 22 w 23"/>
                <a:gd name="T7" fmla="*/ 9 h 44"/>
                <a:gd name="T8" fmla="*/ 5 w 23"/>
                <a:gd name="T9" fmla="*/ 13 h 44"/>
              </a:gdLst>
              <a:ahLst/>
              <a:cxnLst>
                <a:cxn ang="0">
                  <a:pos x="T0" y="T1"/>
                </a:cxn>
                <a:cxn ang="0">
                  <a:pos x="T2" y="T3"/>
                </a:cxn>
                <a:cxn ang="0">
                  <a:pos x="T4" y="T5"/>
                </a:cxn>
                <a:cxn ang="0">
                  <a:pos x="T6" y="T7"/>
                </a:cxn>
                <a:cxn ang="0">
                  <a:pos x="T8" y="T9"/>
                </a:cxn>
              </a:cxnLst>
              <a:rect l="0" t="0" r="r" b="b"/>
              <a:pathLst>
                <a:path w="23" h="44">
                  <a:moveTo>
                    <a:pt x="5" y="13"/>
                  </a:moveTo>
                  <a:cubicBezTo>
                    <a:pt x="6" y="20"/>
                    <a:pt x="6" y="27"/>
                    <a:pt x="3" y="34"/>
                  </a:cubicBezTo>
                  <a:cubicBezTo>
                    <a:pt x="0" y="44"/>
                    <a:pt x="17" y="44"/>
                    <a:pt x="20" y="37"/>
                  </a:cubicBezTo>
                  <a:cubicBezTo>
                    <a:pt x="23" y="27"/>
                    <a:pt x="23" y="18"/>
                    <a:pt x="22" y="9"/>
                  </a:cubicBezTo>
                  <a:cubicBezTo>
                    <a:pt x="21" y="0"/>
                    <a:pt x="4" y="5"/>
                    <a:pt x="5" y="1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6" name="Freeform 1164"/>
            <p:cNvSpPr>
              <a:spLocks/>
            </p:cNvSpPr>
            <p:nvPr/>
          </p:nvSpPr>
          <p:spPr bwMode="auto">
            <a:xfrm>
              <a:off x="10971324" y="2923105"/>
              <a:ext cx="135684" cy="168776"/>
            </a:xfrm>
            <a:custGeom>
              <a:avLst/>
              <a:gdLst>
                <a:gd name="T0" fmla="*/ 18 w 30"/>
                <a:gd name="T1" fmla="*/ 28 h 37"/>
                <a:gd name="T2" fmla="*/ 27 w 30"/>
                <a:gd name="T3" fmla="*/ 8 h 37"/>
                <a:gd name="T4" fmla="*/ 25 w 30"/>
                <a:gd name="T5" fmla="*/ 1 h 37"/>
                <a:gd name="T6" fmla="*/ 14 w 30"/>
                <a:gd name="T7" fmla="*/ 4 h 37"/>
                <a:gd name="T8" fmla="*/ 1 w 30"/>
                <a:gd name="T9" fmla="*/ 30 h 37"/>
                <a:gd name="T10" fmla="*/ 18 w 30"/>
                <a:gd name="T11" fmla="*/ 28 h 37"/>
              </a:gdLst>
              <a:ahLst/>
              <a:cxnLst>
                <a:cxn ang="0">
                  <a:pos x="T0" y="T1"/>
                </a:cxn>
                <a:cxn ang="0">
                  <a:pos x="T2" y="T3"/>
                </a:cxn>
                <a:cxn ang="0">
                  <a:pos x="T4" y="T5"/>
                </a:cxn>
                <a:cxn ang="0">
                  <a:pos x="T6" y="T7"/>
                </a:cxn>
                <a:cxn ang="0">
                  <a:pos x="T8" y="T9"/>
                </a:cxn>
                <a:cxn ang="0">
                  <a:pos x="T10" y="T11"/>
                </a:cxn>
              </a:cxnLst>
              <a:rect l="0" t="0" r="r" b="b"/>
              <a:pathLst>
                <a:path w="30" h="37">
                  <a:moveTo>
                    <a:pt x="18" y="28"/>
                  </a:moveTo>
                  <a:cubicBezTo>
                    <a:pt x="18" y="20"/>
                    <a:pt x="21" y="13"/>
                    <a:pt x="27" y="8"/>
                  </a:cubicBezTo>
                  <a:cubicBezTo>
                    <a:pt x="30" y="5"/>
                    <a:pt x="29" y="2"/>
                    <a:pt x="25" y="1"/>
                  </a:cubicBezTo>
                  <a:cubicBezTo>
                    <a:pt x="21" y="0"/>
                    <a:pt x="17" y="2"/>
                    <a:pt x="14" y="4"/>
                  </a:cubicBezTo>
                  <a:cubicBezTo>
                    <a:pt x="6" y="11"/>
                    <a:pt x="2" y="20"/>
                    <a:pt x="1" y="30"/>
                  </a:cubicBezTo>
                  <a:cubicBezTo>
                    <a:pt x="0" y="37"/>
                    <a:pt x="17" y="34"/>
                    <a:pt x="18" y="2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7" name="Freeform 1165"/>
            <p:cNvSpPr>
              <a:spLocks/>
            </p:cNvSpPr>
            <p:nvPr/>
          </p:nvSpPr>
          <p:spPr bwMode="auto">
            <a:xfrm>
              <a:off x="10643700" y="3194471"/>
              <a:ext cx="440144" cy="145612"/>
            </a:xfrm>
            <a:custGeom>
              <a:avLst/>
              <a:gdLst>
                <a:gd name="T0" fmla="*/ 3 w 98"/>
                <a:gd name="T1" fmla="*/ 9 h 32"/>
                <a:gd name="T2" fmla="*/ 92 w 98"/>
                <a:gd name="T3" fmla="*/ 6 h 32"/>
                <a:gd name="T4" fmla="*/ 80 w 98"/>
                <a:gd name="T5" fmla="*/ 4 h 32"/>
                <a:gd name="T6" fmla="*/ 17 w 98"/>
                <a:gd name="T7" fmla="*/ 3 h 32"/>
                <a:gd name="T8" fmla="*/ 3 w 98"/>
                <a:gd name="T9" fmla="*/ 9 h 32"/>
              </a:gdLst>
              <a:ahLst/>
              <a:cxnLst>
                <a:cxn ang="0">
                  <a:pos x="T0" y="T1"/>
                </a:cxn>
                <a:cxn ang="0">
                  <a:pos x="T2" y="T3"/>
                </a:cxn>
                <a:cxn ang="0">
                  <a:pos x="T4" y="T5"/>
                </a:cxn>
                <a:cxn ang="0">
                  <a:pos x="T6" y="T7"/>
                </a:cxn>
                <a:cxn ang="0">
                  <a:pos x="T8" y="T9"/>
                </a:cxn>
              </a:cxnLst>
              <a:rect l="0" t="0" r="r" b="b"/>
              <a:pathLst>
                <a:path w="98" h="32">
                  <a:moveTo>
                    <a:pt x="3" y="9"/>
                  </a:moveTo>
                  <a:cubicBezTo>
                    <a:pt x="31" y="32"/>
                    <a:pt x="65" y="29"/>
                    <a:pt x="92" y="6"/>
                  </a:cubicBezTo>
                  <a:cubicBezTo>
                    <a:pt x="98" y="0"/>
                    <a:pt x="83" y="2"/>
                    <a:pt x="80" y="4"/>
                  </a:cubicBezTo>
                  <a:cubicBezTo>
                    <a:pt x="59" y="23"/>
                    <a:pt x="38" y="20"/>
                    <a:pt x="17" y="3"/>
                  </a:cubicBezTo>
                  <a:cubicBezTo>
                    <a:pt x="14" y="0"/>
                    <a:pt x="0" y="6"/>
                    <a:pt x="3" y="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8" name="Freeform 1166"/>
            <p:cNvSpPr>
              <a:spLocks/>
            </p:cNvSpPr>
            <p:nvPr/>
          </p:nvSpPr>
          <p:spPr bwMode="auto">
            <a:xfrm>
              <a:off x="10759528" y="3515480"/>
              <a:ext cx="148920" cy="1062301"/>
            </a:xfrm>
            <a:custGeom>
              <a:avLst/>
              <a:gdLst>
                <a:gd name="T0" fmla="*/ 23 w 33"/>
                <a:gd name="T1" fmla="*/ 229 h 236"/>
                <a:gd name="T2" fmla="*/ 33 w 33"/>
                <a:gd name="T3" fmla="*/ 1 h 236"/>
                <a:gd name="T4" fmla="*/ 18 w 33"/>
                <a:gd name="T5" fmla="*/ 5 h 236"/>
                <a:gd name="T6" fmla="*/ 9 w 33"/>
                <a:gd name="T7" fmla="*/ 233 h 236"/>
                <a:gd name="T8" fmla="*/ 23 w 33"/>
                <a:gd name="T9" fmla="*/ 229 h 236"/>
              </a:gdLst>
              <a:ahLst/>
              <a:cxnLst>
                <a:cxn ang="0">
                  <a:pos x="T0" y="T1"/>
                </a:cxn>
                <a:cxn ang="0">
                  <a:pos x="T2" y="T3"/>
                </a:cxn>
                <a:cxn ang="0">
                  <a:pos x="T4" y="T5"/>
                </a:cxn>
                <a:cxn ang="0">
                  <a:pos x="T6" y="T7"/>
                </a:cxn>
                <a:cxn ang="0">
                  <a:pos x="T8" y="T9"/>
                </a:cxn>
              </a:cxnLst>
              <a:rect l="0" t="0" r="r" b="b"/>
              <a:pathLst>
                <a:path w="33" h="236">
                  <a:moveTo>
                    <a:pt x="23" y="229"/>
                  </a:moveTo>
                  <a:cubicBezTo>
                    <a:pt x="14" y="152"/>
                    <a:pt x="21" y="77"/>
                    <a:pt x="33" y="1"/>
                  </a:cubicBezTo>
                  <a:cubicBezTo>
                    <a:pt x="33" y="0"/>
                    <a:pt x="19" y="1"/>
                    <a:pt x="18" y="5"/>
                  </a:cubicBezTo>
                  <a:cubicBezTo>
                    <a:pt x="6" y="81"/>
                    <a:pt x="0" y="156"/>
                    <a:pt x="9" y="233"/>
                  </a:cubicBezTo>
                  <a:cubicBezTo>
                    <a:pt x="9" y="236"/>
                    <a:pt x="24" y="233"/>
                    <a:pt x="23" y="22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9" name="Freeform 1167"/>
            <p:cNvSpPr>
              <a:spLocks/>
            </p:cNvSpPr>
            <p:nvPr/>
          </p:nvSpPr>
          <p:spPr bwMode="auto">
            <a:xfrm>
              <a:off x="10842261" y="4614183"/>
              <a:ext cx="575826" cy="1714242"/>
            </a:xfrm>
            <a:custGeom>
              <a:avLst/>
              <a:gdLst>
                <a:gd name="T0" fmla="*/ 1 w 128"/>
                <a:gd name="T1" fmla="*/ 8 h 381"/>
                <a:gd name="T2" fmla="*/ 26 w 128"/>
                <a:gd name="T3" fmla="*/ 162 h 381"/>
                <a:gd name="T4" fmla="*/ 21 w 128"/>
                <a:gd name="T5" fmla="*/ 307 h 381"/>
                <a:gd name="T6" fmla="*/ 44 w 128"/>
                <a:gd name="T7" fmla="*/ 359 h 381"/>
                <a:gd name="T8" fmla="*/ 112 w 128"/>
                <a:gd name="T9" fmla="*/ 380 h 381"/>
                <a:gd name="T10" fmla="*/ 126 w 128"/>
                <a:gd name="T11" fmla="*/ 375 h 381"/>
                <a:gd name="T12" fmla="*/ 61 w 128"/>
                <a:gd name="T13" fmla="*/ 355 h 381"/>
                <a:gd name="T14" fmla="*/ 35 w 128"/>
                <a:gd name="T15" fmla="*/ 299 h 381"/>
                <a:gd name="T16" fmla="*/ 40 w 128"/>
                <a:gd name="T17" fmla="*/ 158 h 381"/>
                <a:gd name="T18" fmla="*/ 15 w 128"/>
                <a:gd name="T19" fmla="*/ 4 h 381"/>
                <a:gd name="T20" fmla="*/ 1 w 128"/>
                <a:gd name="T21" fmla="*/ 8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381">
                  <a:moveTo>
                    <a:pt x="1" y="8"/>
                  </a:moveTo>
                  <a:cubicBezTo>
                    <a:pt x="18" y="57"/>
                    <a:pt x="24" y="110"/>
                    <a:pt x="26" y="162"/>
                  </a:cubicBezTo>
                  <a:cubicBezTo>
                    <a:pt x="27" y="211"/>
                    <a:pt x="19" y="259"/>
                    <a:pt x="21" y="307"/>
                  </a:cubicBezTo>
                  <a:cubicBezTo>
                    <a:pt x="21" y="327"/>
                    <a:pt x="24" y="350"/>
                    <a:pt x="44" y="359"/>
                  </a:cubicBezTo>
                  <a:cubicBezTo>
                    <a:pt x="66" y="368"/>
                    <a:pt x="90" y="370"/>
                    <a:pt x="112" y="380"/>
                  </a:cubicBezTo>
                  <a:cubicBezTo>
                    <a:pt x="116" y="381"/>
                    <a:pt x="128" y="375"/>
                    <a:pt x="126" y="375"/>
                  </a:cubicBezTo>
                  <a:cubicBezTo>
                    <a:pt x="105" y="365"/>
                    <a:pt x="83" y="362"/>
                    <a:pt x="61" y="355"/>
                  </a:cubicBezTo>
                  <a:cubicBezTo>
                    <a:pt x="37" y="347"/>
                    <a:pt x="36" y="320"/>
                    <a:pt x="35" y="299"/>
                  </a:cubicBezTo>
                  <a:cubicBezTo>
                    <a:pt x="34" y="252"/>
                    <a:pt x="41" y="205"/>
                    <a:pt x="40" y="158"/>
                  </a:cubicBezTo>
                  <a:cubicBezTo>
                    <a:pt x="39" y="106"/>
                    <a:pt x="32" y="53"/>
                    <a:pt x="15" y="4"/>
                  </a:cubicBezTo>
                  <a:cubicBezTo>
                    <a:pt x="14" y="0"/>
                    <a:pt x="0" y="4"/>
                    <a:pt x="1"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0" name="Freeform 1168"/>
            <p:cNvSpPr>
              <a:spLocks/>
            </p:cNvSpPr>
            <p:nvPr/>
          </p:nvSpPr>
          <p:spPr bwMode="auto">
            <a:xfrm>
              <a:off x="10104276" y="4620801"/>
              <a:ext cx="688344" cy="1704314"/>
            </a:xfrm>
            <a:custGeom>
              <a:avLst/>
              <a:gdLst>
                <a:gd name="T0" fmla="*/ 136 w 153"/>
                <a:gd name="T1" fmla="*/ 6 h 378"/>
                <a:gd name="T2" fmla="*/ 104 w 153"/>
                <a:gd name="T3" fmla="*/ 147 h 378"/>
                <a:gd name="T4" fmla="*/ 101 w 153"/>
                <a:gd name="T5" fmla="*/ 291 h 378"/>
                <a:gd name="T6" fmla="*/ 76 w 153"/>
                <a:gd name="T7" fmla="*/ 351 h 378"/>
                <a:gd name="T8" fmla="*/ 10 w 153"/>
                <a:gd name="T9" fmla="*/ 368 h 378"/>
                <a:gd name="T10" fmla="*/ 16 w 153"/>
                <a:gd name="T11" fmla="*/ 376 h 378"/>
                <a:gd name="T12" fmla="*/ 84 w 153"/>
                <a:gd name="T13" fmla="*/ 358 h 378"/>
                <a:gd name="T14" fmla="*/ 114 w 153"/>
                <a:gd name="T15" fmla="*/ 313 h 378"/>
                <a:gd name="T16" fmla="*/ 116 w 153"/>
                <a:gd name="T17" fmla="*/ 173 h 378"/>
                <a:gd name="T18" fmla="*/ 150 w 153"/>
                <a:gd name="T19" fmla="*/ 7 h 378"/>
                <a:gd name="T20" fmla="*/ 136 w 153"/>
                <a:gd name="T21"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378">
                  <a:moveTo>
                    <a:pt x="136" y="6"/>
                  </a:moveTo>
                  <a:cubicBezTo>
                    <a:pt x="118" y="51"/>
                    <a:pt x="108" y="99"/>
                    <a:pt x="104" y="147"/>
                  </a:cubicBezTo>
                  <a:cubicBezTo>
                    <a:pt x="99" y="195"/>
                    <a:pt x="103" y="243"/>
                    <a:pt x="101" y="291"/>
                  </a:cubicBezTo>
                  <a:cubicBezTo>
                    <a:pt x="100" y="311"/>
                    <a:pt x="100" y="344"/>
                    <a:pt x="76" y="351"/>
                  </a:cubicBezTo>
                  <a:cubicBezTo>
                    <a:pt x="54" y="358"/>
                    <a:pt x="31" y="360"/>
                    <a:pt x="10" y="368"/>
                  </a:cubicBezTo>
                  <a:cubicBezTo>
                    <a:pt x="0" y="372"/>
                    <a:pt x="9" y="378"/>
                    <a:pt x="16" y="376"/>
                  </a:cubicBezTo>
                  <a:cubicBezTo>
                    <a:pt x="38" y="367"/>
                    <a:pt x="62" y="367"/>
                    <a:pt x="84" y="358"/>
                  </a:cubicBezTo>
                  <a:cubicBezTo>
                    <a:pt x="104" y="351"/>
                    <a:pt x="111" y="333"/>
                    <a:pt x="114" y="313"/>
                  </a:cubicBezTo>
                  <a:cubicBezTo>
                    <a:pt x="121" y="267"/>
                    <a:pt x="114" y="219"/>
                    <a:pt x="116" y="173"/>
                  </a:cubicBezTo>
                  <a:cubicBezTo>
                    <a:pt x="119" y="117"/>
                    <a:pt x="128" y="60"/>
                    <a:pt x="150" y="7"/>
                  </a:cubicBezTo>
                  <a:cubicBezTo>
                    <a:pt x="153" y="0"/>
                    <a:pt x="138" y="1"/>
                    <a:pt x="136"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1" name="Freeform 1169"/>
            <p:cNvSpPr>
              <a:spLocks/>
            </p:cNvSpPr>
            <p:nvPr/>
          </p:nvSpPr>
          <p:spPr bwMode="auto">
            <a:xfrm>
              <a:off x="9710463" y="3780227"/>
              <a:ext cx="1058991" cy="896833"/>
            </a:xfrm>
            <a:custGeom>
              <a:avLst/>
              <a:gdLst>
                <a:gd name="T0" fmla="*/ 214 w 235"/>
                <a:gd name="T1" fmla="*/ 6 h 199"/>
                <a:gd name="T2" fmla="*/ 176 w 235"/>
                <a:gd name="T3" fmla="*/ 77 h 199"/>
                <a:gd name="T4" fmla="*/ 163 w 235"/>
                <a:gd name="T5" fmla="*/ 119 h 199"/>
                <a:gd name="T6" fmla="*/ 143 w 235"/>
                <a:gd name="T7" fmla="*/ 152 h 199"/>
                <a:gd name="T8" fmla="*/ 99 w 235"/>
                <a:gd name="T9" fmla="*/ 174 h 199"/>
                <a:gd name="T10" fmla="*/ 18 w 235"/>
                <a:gd name="T11" fmla="*/ 188 h 199"/>
                <a:gd name="T12" fmla="*/ 12 w 235"/>
                <a:gd name="T13" fmla="*/ 199 h 199"/>
                <a:gd name="T14" fmla="*/ 93 w 235"/>
                <a:gd name="T15" fmla="*/ 187 h 199"/>
                <a:gd name="T16" fmla="*/ 151 w 235"/>
                <a:gd name="T17" fmla="*/ 161 h 199"/>
                <a:gd name="T18" fmla="*/ 181 w 235"/>
                <a:gd name="T19" fmla="*/ 111 h 199"/>
                <a:gd name="T20" fmla="*/ 230 w 235"/>
                <a:gd name="T21" fmla="*/ 7 h 199"/>
                <a:gd name="T22" fmla="*/ 214 w 235"/>
                <a:gd name="T23" fmla="*/ 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99">
                  <a:moveTo>
                    <a:pt x="214" y="6"/>
                  </a:moveTo>
                  <a:cubicBezTo>
                    <a:pt x="198" y="28"/>
                    <a:pt x="186" y="51"/>
                    <a:pt x="176" y="77"/>
                  </a:cubicBezTo>
                  <a:cubicBezTo>
                    <a:pt x="171" y="90"/>
                    <a:pt x="166" y="104"/>
                    <a:pt x="163" y="119"/>
                  </a:cubicBezTo>
                  <a:cubicBezTo>
                    <a:pt x="159" y="133"/>
                    <a:pt x="159" y="146"/>
                    <a:pt x="143" y="152"/>
                  </a:cubicBezTo>
                  <a:cubicBezTo>
                    <a:pt x="128" y="159"/>
                    <a:pt x="114" y="167"/>
                    <a:pt x="99" y="174"/>
                  </a:cubicBezTo>
                  <a:cubicBezTo>
                    <a:pt x="74" y="185"/>
                    <a:pt x="46" y="188"/>
                    <a:pt x="18" y="188"/>
                  </a:cubicBezTo>
                  <a:cubicBezTo>
                    <a:pt x="11" y="188"/>
                    <a:pt x="0" y="199"/>
                    <a:pt x="12" y="199"/>
                  </a:cubicBezTo>
                  <a:cubicBezTo>
                    <a:pt x="39" y="199"/>
                    <a:pt x="67" y="196"/>
                    <a:pt x="93" y="187"/>
                  </a:cubicBezTo>
                  <a:cubicBezTo>
                    <a:pt x="113" y="180"/>
                    <a:pt x="131" y="169"/>
                    <a:pt x="151" y="161"/>
                  </a:cubicBezTo>
                  <a:cubicBezTo>
                    <a:pt x="174" y="150"/>
                    <a:pt x="176" y="134"/>
                    <a:pt x="181" y="111"/>
                  </a:cubicBezTo>
                  <a:cubicBezTo>
                    <a:pt x="191" y="75"/>
                    <a:pt x="207" y="37"/>
                    <a:pt x="230" y="7"/>
                  </a:cubicBezTo>
                  <a:cubicBezTo>
                    <a:pt x="235" y="0"/>
                    <a:pt x="218" y="1"/>
                    <a:pt x="214"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2" name="Freeform 1170"/>
            <p:cNvSpPr>
              <a:spLocks/>
            </p:cNvSpPr>
            <p:nvPr/>
          </p:nvSpPr>
          <p:spPr bwMode="auto">
            <a:xfrm>
              <a:off x="10915066" y="3766989"/>
              <a:ext cx="804171" cy="886906"/>
            </a:xfrm>
            <a:custGeom>
              <a:avLst/>
              <a:gdLst>
                <a:gd name="T0" fmla="*/ 8 w 179"/>
                <a:gd name="T1" fmla="*/ 8 h 197"/>
                <a:gd name="T2" fmla="*/ 82 w 179"/>
                <a:gd name="T3" fmla="*/ 62 h 197"/>
                <a:gd name="T4" fmla="*/ 140 w 179"/>
                <a:gd name="T5" fmla="*/ 84 h 197"/>
                <a:gd name="T6" fmla="*/ 94 w 179"/>
                <a:gd name="T7" fmla="*/ 139 h 197"/>
                <a:gd name="T8" fmla="*/ 7 w 179"/>
                <a:gd name="T9" fmla="*/ 193 h 197"/>
                <a:gd name="T10" fmla="*/ 20 w 179"/>
                <a:gd name="T11" fmla="*/ 192 h 197"/>
                <a:gd name="T12" fmla="*/ 120 w 179"/>
                <a:gd name="T13" fmla="*/ 132 h 197"/>
                <a:gd name="T14" fmla="*/ 163 w 179"/>
                <a:gd name="T15" fmla="*/ 83 h 197"/>
                <a:gd name="T16" fmla="*/ 143 w 179"/>
                <a:gd name="T17" fmla="*/ 73 h 197"/>
                <a:gd name="T18" fmla="*/ 105 w 179"/>
                <a:gd name="T19" fmla="*/ 59 h 197"/>
                <a:gd name="T20" fmla="*/ 24 w 179"/>
                <a:gd name="T21" fmla="*/ 2 h 197"/>
                <a:gd name="T22" fmla="*/ 8 w 179"/>
                <a:gd name="T23" fmla="*/ 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97">
                  <a:moveTo>
                    <a:pt x="8" y="8"/>
                  </a:moveTo>
                  <a:cubicBezTo>
                    <a:pt x="32" y="25"/>
                    <a:pt x="55" y="50"/>
                    <a:pt x="82" y="62"/>
                  </a:cubicBezTo>
                  <a:cubicBezTo>
                    <a:pt x="101" y="71"/>
                    <a:pt x="122" y="75"/>
                    <a:pt x="140" y="84"/>
                  </a:cubicBezTo>
                  <a:cubicBezTo>
                    <a:pt x="177" y="103"/>
                    <a:pt x="107" y="132"/>
                    <a:pt x="94" y="139"/>
                  </a:cubicBezTo>
                  <a:cubicBezTo>
                    <a:pt x="64" y="155"/>
                    <a:pt x="35" y="174"/>
                    <a:pt x="7" y="193"/>
                  </a:cubicBezTo>
                  <a:cubicBezTo>
                    <a:pt x="0" y="197"/>
                    <a:pt x="17" y="194"/>
                    <a:pt x="20" y="192"/>
                  </a:cubicBezTo>
                  <a:cubicBezTo>
                    <a:pt x="52" y="171"/>
                    <a:pt x="85" y="150"/>
                    <a:pt x="120" y="132"/>
                  </a:cubicBezTo>
                  <a:cubicBezTo>
                    <a:pt x="138" y="123"/>
                    <a:pt x="179" y="110"/>
                    <a:pt x="163" y="83"/>
                  </a:cubicBezTo>
                  <a:cubicBezTo>
                    <a:pt x="159" y="77"/>
                    <a:pt x="149" y="75"/>
                    <a:pt x="143" y="73"/>
                  </a:cubicBezTo>
                  <a:cubicBezTo>
                    <a:pt x="131" y="68"/>
                    <a:pt x="118" y="64"/>
                    <a:pt x="105" y="59"/>
                  </a:cubicBezTo>
                  <a:cubicBezTo>
                    <a:pt x="75" y="48"/>
                    <a:pt x="51" y="20"/>
                    <a:pt x="24" y="2"/>
                  </a:cubicBezTo>
                  <a:cubicBezTo>
                    <a:pt x="20" y="0"/>
                    <a:pt x="6" y="7"/>
                    <a:pt x="8"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3" name="Freeform 1171"/>
            <p:cNvSpPr>
              <a:spLocks/>
            </p:cNvSpPr>
            <p:nvPr/>
          </p:nvSpPr>
          <p:spPr bwMode="auto">
            <a:xfrm>
              <a:off x="10941540" y="4640657"/>
              <a:ext cx="367337" cy="225035"/>
            </a:xfrm>
            <a:custGeom>
              <a:avLst/>
              <a:gdLst>
                <a:gd name="T0" fmla="*/ 1 w 82"/>
                <a:gd name="T1" fmla="*/ 11 h 50"/>
                <a:gd name="T2" fmla="*/ 74 w 82"/>
                <a:gd name="T3" fmla="*/ 23 h 50"/>
                <a:gd name="T4" fmla="*/ 60 w 82"/>
                <a:gd name="T5" fmla="*/ 19 h 50"/>
                <a:gd name="T6" fmla="*/ 18 w 82"/>
                <a:gd name="T7" fmla="*/ 7 h 50"/>
                <a:gd name="T8" fmla="*/ 1 w 82"/>
                <a:gd name="T9" fmla="*/ 11 h 50"/>
              </a:gdLst>
              <a:ahLst/>
              <a:cxnLst>
                <a:cxn ang="0">
                  <a:pos x="T0" y="T1"/>
                </a:cxn>
                <a:cxn ang="0">
                  <a:pos x="T2" y="T3"/>
                </a:cxn>
                <a:cxn ang="0">
                  <a:pos x="T4" y="T5"/>
                </a:cxn>
                <a:cxn ang="0">
                  <a:pos x="T6" y="T7"/>
                </a:cxn>
                <a:cxn ang="0">
                  <a:pos x="T8" y="T9"/>
                </a:cxn>
              </a:cxnLst>
              <a:rect l="0" t="0" r="r" b="b"/>
              <a:pathLst>
                <a:path w="82" h="50">
                  <a:moveTo>
                    <a:pt x="1" y="11"/>
                  </a:moveTo>
                  <a:cubicBezTo>
                    <a:pt x="7" y="50"/>
                    <a:pt x="52" y="45"/>
                    <a:pt x="74" y="23"/>
                  </a:cubicBezTo>
                  <a:cubicBezTo>
                    <a:pt x="82" y="16"/>
                    <a:pt x="65" y="15"/>
                    <a:pt x="60" y="19"/>
                  </a:cubicBezTo>
                  <a:cubicBezTo>
                    <a:pt x="44" y="35"/>
                    <a:pt x="22" y="30"/>
                    <a:pt x="18" y="7"/>
                  </a:cubicBezTo>
                  <a:cubicBezTo>
                    <a:pt x="17" y="0"/>
                    <a:pt x="0" y="4"/>
                    <a:pt x="1" y="11"/>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4" name="Freeform 1172"/>
            <p:cNvSpPr>
              <a:spLocks/>
            </p:cNvSpPr>
            <p:nvPr/>
          </p:nvSpPr>
          <p:spPr bwMode="auto">
            <a:xfrm>
              <a:off x="10855499" y="3181235"/>
              <a:ext cx="225035" cy="215107"/>
            </a:xfrm>
            <a:custGeom>
              <a:avLst/>
              <a:gdLst>
                <a:gd name="T0" fmla="*/ 34 w 50"/>
                <a:gd name="T1" fmla="*/ 9 h 48"/>
                <a:gd name="T2" fmla="*/ 28 w 50"/>
                <a:gd name="T3" fmla="*/ 30 h 48"/>
                <a:gd name="T4" fmla="*/ 15 w 50"/>
                <a:gd name="T5" fmla="*/ 36 h 48"/>
                <a:gd name="T6" fmla="*/ 4 w 50"/>
                <a:gd name="T7" fmla="*/ 37 h 48"/>
                <a:gd name="T8" fmla="*/ 3 w 50"/>
                <a:gd name="T9" fmla="*/ 43 h 48"/>
                <a:gd name="T10" fmla="*/ 36 w 50"/>
                <a:gd name="T11" fmla="*/ 38 h 48"/>
                <a:gd name="T12" fmla="*/ 49 w 50"/>
                <a:gd name="T13" fmla="*/ 7 h 48"/>
                <a:gd name="T14" fmla="*/ 34 w 50"/>
                <a:gd name="T15" fmla="*/ 9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8">
                  <a:moveTo>
                    <a:pt x="34" y="9"/>
                  </a:moveTo>
                  <a:cubicBezTo>
                    <a:pt x="34" y="16"/>
                    <a:pt x="32" y="23"/>
                    <a:pt x="28" y="30"/>
                  </a:cubicBezTo>
                  <a:cubicBezTo>
                    <a:pt x="25" y="37"/>
                    <a:pt x="22" y="39"/>
                    <a:pt x="15" y="36"/>
                  </a:cubicBezTo>
                  <a:cubicBezTo>
                    <a:pt x="12" y="34"/>
                    <a:pt x="7" y="35"/>
                    <a:pt x="4" y="37"/>
                  </a:cubicBezTo>
                  <a:cubicBezTo>
                    <a:pt x="2" y="38"/>
                    <a:pt x="0" y="42"/>
                    <a:pt x="3" y="43"/>
                  </a:cubicBezTo>
                  <a:cubicBezTo>
                    <a:pt x="14" y="48"/>
                    <a:pt x="27" y="47"/>
                    <a:pt x="36" y="38"/>
                  </a:cubicBezTo>
                  <a:cubicBezTo>
                    <a:pt x="45" y="31"/>
                    <a:pt x="48" y="18"/>
                    <a:pt x="49" y="7"/>
                  </a:cubicBezTo>
                  <a:cubicBezTo>
                    <a:pt x="50" y="0"/>
                    <a:pt x="34" y="3"/>
                    <a:pt x="34" y="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5" name="Freeform 1173"/>
            <p:cNvSpPr>
              <a:spLocks/>
            </p:cNvSpPr>
            <p:nvPr/>
          </p:nvSpPr>
          <p:spPr bwMode="auto">
            <a:xfrm>
              <a:off x="9604563" y="4432168"/>
              <a:ext cx="294532" cy="321006"/>
            </a:xfrm>
            <a:custGeom>
              <a:avLst/>
              <a:gdLst>
                <a:gd name="T0" fmla="*/ 27 w 66"/>
                <a:gd name="T1" fmla="*/ 33 h 71"/>
                <a:gd name="T2" fmla="*/ 29 w 66"/>
                <a:gd name="T3" fmla="*/ 63 h 71"/>
                <a:gd name="T4" fmla="*/ 27 w 66"/>
                <a:gd name="T5" fmla="*/ 38 h 71"/>
              </a:gdLst>
              <a:ahLst/>
              <a:cxnLst>
                <a:cxn ang="0">
                  <a:pos x="T0" y="T1"/>
                </a:cxn>
                <a:cxn ang="0">
                  <a:pos x="T2" y="T3"/>
                </a:cxn>
                <a:cxn ang="0">
                  <a:pos x="T4" y="T5"/>
                </a:cxn>
              </a:cxnLst>
              <a:rect l="0" t="0" r="r" b="b"/>
              <a:pathLst>
                <a:path w="66" h="71">
                  <a:moveTo>
                    <a:pt x="27" y="33"/>
                  </a:moveTo>
                  <a:cubicBezTo>
                    <a:pt x="52" y="0"/>
                    <a:pt x="66" y="54"/>
                    <a:pt x="29" y="63"/>
                  </a:cubicBezTo>
                  <a:cubicBezTo>
                    <a:pt x="0" y="71"/>
                    <a:pt x="0" y="30"/>
                    <a:pt x="27"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6" name="Freeform 1174"/>
            <p:cNvSpPr>
              <a:spLocks/>
            </p:cNvSpPr>
            <p:nvPr/>
          </p:nvSpPr>
          <p:spPr bwMode="auto">
            <a:xfrm>
              <a:off x="9597945" y="4518212"/>
              <a:ext cx="284604" cy="244891"/>
            </a:xfrm>
            <a:custGeom>
              <a:avLst/>
              <a:gdLst>
                <a:gd name="T0" fmla="*/ 34 w 63"/>
                <a:gd name="T1" fmla="*/ 14 h 54"/>
                <a:gd name="T2" fmla="*/ 40 w 63"/>
                <a:gd name="T3" fmla="*/ 7 h 54"/>
                <a:gd name="T4" fmla="*/ 40 w 63"/>
                <a:gd name="T5" fmla="*/ 6 h 54"/>
                <a:gd name="T6" fmla="*/ 46 w 63"/>
                <a:gd name="T7" fmla="*/ 13 h 54"/>
                <a:gd name="T8" fmla="*/ 39 w 63"/>
                <a:gd name="T9" fmla="*/ 37 h 54"/>
                <a:gd name="T10" fmla="*/ 16 w 63"/>
                <a:gd name="T11" fmla="*/ 35 h 54"/>
                <a:gd name="T12" fmla="*/ 15 w 63"/>
                <a:gd name="T13" fmla="*/ 25 h 54"/>
                <a:gd name="T14" fmla="*/ 18 w 63"/>
                <a:gd name="T15" fmla="*/ 21 h 54"/>
                <a:gd name="T16" fmla="*/ 18 w 63"/>
                <a:gd name="T17" fmla="*/ 21 h 54"/>
                <a:gd name="T18" fmla="*/ 23 w 63"/>
                <a:gd name="T19" fmla="*/ 21 h 54"/>
                <a:gd name="T20" fmla="*/ 32 w 63"/>
                <a:gd name="T21" fmla="*/ 20 h 54"/>
                <a:gd name="T22" fmla="*/ 33 w 63"/>
                <a:gd name="T23" fmla="*/ 16 h 54"/>
                <a:gd name="T24" fmla="*/ 2 w 63"/>
                <a:gd name="T25" fmla="*/ 35 h 54"/>
                <a:gd name="T26" fmla="*/ 42 w 63"/>
                <a:gd name="T27" fmla="*/ 42 h 54"/>
                <a:gd name="T28" fmla="*/ 57 w 63"/>
                <a:gd name="T29" fmla="*/ 7 h 54"/>
                <a:gd name="T30" fmla="*/ 44 w 63"/>
                <a:gd name="T31" fmla="*/ 1 h 54"/>
                <a:gd name="T32" fmla="*/ 22 w 63"/>
                <a:gd name="T33" fmla="*/ 14 h 54"/>
                <a:gd name="T34" fmla="*/ 34 w 63"/>
                <a:gd name="T35"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54">
                  <a:moveTo>
                    <a:pt x="34" y="14"/>
                  </a:moveTo>
                  <a:cubicBezTo>
                    <a:pt x="36" y="11"/>
                    <a:pt x="37" y="9"/>
                    <a:pt x="40" y="7"/>
                  </a:cubicBezTo>
                  <a:cubicBezTo>
                    <a:pt x="42" y="5"/>
                    <a:pt x="42" y="7"/>
                    <a:pt x="40" y="6"/>
                  </a:cubicBezTo>
                  <a:cubicBezTo>
                    <a:pt x="43" y="7"/>
                    <a:pt x="45" y="10"/>
                    <a:pt x="46" y="13"/>
                  </a:cubicBezTo>
                  <a:cubicBezTo>
                    <a:pt x="48" y="21"/>
                    <a:pt x="45" y="31"/>
                    <a:pt x="39" y="37"/>
                  </a:cubicBezTo>
                  <a:cubicBezTo>
                    <a:pt x="33" y="43"/>
                    <a:pt x="21" y="45"/>
                    <a:pt x="16" y="35"/>
                  </a:cubicBezTo>
                  <a:cubicBezTo>
                    <a:pt x="14" y="32"/>
                    <a:pt x="14" y="28"/>
                    <a:pt x="15" y="25"/>
                  </a:cubicBezTo>
                  <a:cubicBezTo>
                    <a:pt x="16" y="23"/>
                    <a:pt x="17" y="22"/>
                    <a:pt x="18" y="21"/>
                  </a:cubicBezTo>
                  <a:cubicBezTo>
                    <a:pt x="19" y="20"/>
                    <a:pt x="17" y="21"/>
                    <a:pt x="18" y="21"/>
                  </a:cubicBezTo>
                  <a:cubicBezTo>
                    <a:pt x="20" y="21"/>
                    <a:pt x="21" y="21"/>
                    <a:pt x="23" y="21"/>
                  </a:cubicBezTo>
                  <a:cubicBezTo>
                    <a:pt x="26" y="22"/>
                    <a:pt x="29" y="21"/>
                    <a:pt x="32" y="20"/>
                  </a:cubicBezTo>
                  <a:cubicBezTo>
                    <a:pt x="33" y="19"/>
                    <a:pt x="36" y="17"/>
                    <a:pt x="33" y="16"/>
                  </a:cubicBezTo>
                  <a:cubicBezTo>
                    <a:pt x="20" y="13"/>
                    <a:pt x="0" y="18"/>
                    <a:pt x="2" y="35"/>
                  </a:cubicBezTo>
                  <a:cubicBezTo>
                    <a:pt x="5" y="54"/>
                    <a:pt x="31" y="48"/>
                    <a:pt x="42" y="42"/>
                  </a:cubicBezTo>
                  <a:cubicBezTo>
                    <a:pt x="54" y="36"/>
                    <a:pt x="63" y="21"/>
                    <a:pt x="57" y="7"/>
                  </a:cubicBezTo>
                  <a:cubicBezTo>
                    <a:pt x="55" y="2"/>
                    <a:pt x="50" y="0"/>
                    <a:pt x="44" y="1"/>
                  </a:cubicBezTo>
                  <a:cubicBezTo>
                    <a:pt x="35" y="2"/>
                    <a:pt x="28" y="7"/>
                    <a:pt x="22" y="14"/>
                  </a:cubicBezTo>
                  <a:cubicBezTo>
                    <a:pt x="19" y="18"/>
                    <a:pt x="32" y="16"/>
                    <a:pt x="34" y="1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7" name="Freeform 1175"/>
            <p:cNvSpPr>
              <a:spLocks/>
            </p:cNvSpPr>
            <p:nvPr/>
          </p:nvSpPr>
          <p:spPr bwMode="auto">
            <a:xfrm>
              <a:off x="8598521" y="4842528"/>
              <a:ext cx="72805" cy="761151"/>
            </a:xfrm>
            <a:custGeom>
              <a:avLst/>
              <a:gdLst>
                <a:gd name="T0" fmla="*/ 0 w 22"/>
                <a:gd name="T1" fmla="*/ 4 h 230"/>
                <a:gd name="T2" fmla="*/ 6 w 22"/>
                <a:gd name="T3" fmla="*/ 0 h 230"/>
                <a:gd name="T4" fmla="*/ 22 w 22"/>
                <a:gd name="T5" fmla="*/ 227 h 230"/>
                <a:gd name="T6" fmla="*/ 18 w 22"/>
                <a:gd name="T7" fmla="*/ 230 h 230"/>
                <a:gd name="T8" fmla="*/ 0 w 22"/>
                <a:gd name="T9" fmla="*/ 4 h 230"/>
              </a:gdLst>
              <a:ahLst/>
              <a:cxnLst>
                <a:cxn ang="0">
                  <a:pos x="T0" y="T1"/>
                </a:cxn>
                <a:cxn ang="0">
                  <a:pos x="T2" y="T3"/>
                </a:cxn>
                <a:cxn ang="0">
                  <a:pos x="T4" y="T5"/>
                </a:cxn>
                <a:cxn ang="0">
                  <a:pos x="T6" y="T7"/>
                </a:cxn>
                <a:cxn ang="0">
                  <a:pos x="T8" y="T9"/>
                </a:cxn>
              </a:cxnLst>
              <a:rect l="0" t="0" r="r" b="b"/>
              <a:pathLst>
                <a:path w="22" h="230">
                  <a:moveTo>
                    <a:pt x="0" y="4"/>
                  </a:moveTo>
                  <a:lnTo>
                    <a:pt x="6" y="0"/>
                  </a:lnTo>
                  <a:lnTo>
                    <a:pt x="22" y="227"/>
                  </a:lnTo>
                  <a:lnTo>
                    <a:pt x="18" y="230"/>
                  </a:lnTo>
                  <a:lnTo>
                    <a:pt x="0" y="4"/>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grpSp>
      <p:graphicFrame>
        <p:nvGraphicFramePr>
          <p:cNvPr id="98" name="Table 97"/>
          <p:cNvGraphicFramePr>
            <a:graphicFrameLocks noGrp="1"/>
          </p:cNvGraphicFramePr>
          <p:nvPr>
            <p:extLst>
              <p:ext uri="{D42A27DB-BD31-4B8C-83A1-F6EECF244321}">
                <p14:modId xmlns:p14="http://schemas.microsoft.com/office/powerpoint/2010/main" val="3438068591"/>
              </p:ext>
            </p:extLst>
          </p:nvPr>
        </p:nvGraphicFramePr>
        <p:xfrm>
          <a:off x="749143" y="1374391"/>
          <a:ext cx="10838021" cy="4772296"/>
        </p:xfrm>
        <a:graphic>
          <a:graphicData uri="http://schemas.openxmlformats.org/drawingml/2006/table">
            <a:tbl>
              <a:tblPr firstRow="1" bandRow="1">
                <a:tableStyleId>{F5AB1C69-6EDB-4FF4-983F-18BD219EF322}</a:tableStyleId>
              </a:tblPr>
              <a:tblGrid>
                <a:gridCol w="2151220">
                  <a:extLst>
                    <a:ext uri="{9D8B030D-6E8A-4147-A177-3AD203B41FA5}">
                      <a16:colId xmlns:a16="http://schemas.microsoft.com/office/drawing/2014/main" val="20000"/>
                    </a:ext>
                  </a:extLst>
                </a:gridCol>
                <a:gridCol w="8686801">
                  <a:extLst>
                    <a:ext uri="{9D8B030D-6E8A-4147-A177-3AD203B41FA5}">
                      <a16:colId xmlns:a16="http://schemas.microsoft.com/office/drawing/2014/main" val="20001"/>
                    </a:ext>
                  </a:extLst>
                </a:gridCol>
              </a:tblGrid>
              <a:tr h="511559">
                <a:tc>
                  <a:txBody>
                    <a:bodyPr/>
                    <a:lstStyle/>
                    <a:p>
                      <a:pPr algn="ctr"/>
                      <a:r>
                        <a:rPr lang="en-US" sz="2800" dirty="0" err="1" smtClean="0">
                          <a:solidFill>
                            <a:schemeClr val="tx1"/>
                          </a:solidFill>
                          <a:latin typeface="Times New Roman" pitchFamily="18" charset="0"/>
                          <a:cs typeface="Times New Roman" pitchFamily="18" charset="0"/>
                        </a:rPr>
                        <a:t>Lĩnh</a:t>
                      </a:r>
                      <a:r>
                        <a:rPr lang="en-US" sz="2800" baseline="0" dirty="0" smtClean="0">
                          <a:solidFill>
                            <a:schemeClr val="tx1"/>
                          </a:solidFill>
                          <a:latin typeface="Times New Roman" pitchFamily="18" charset="0"/>
                          <a:cs typeface="Times New Roman" pitchFamily="18" charset="0"/>
                        </a:rPr>
                        <a:t> </a:t>
                      </a:r>
                      <a:r>
                        <a:rPr lang="en-US" sz="2800" baseline="0" dirty="0" err="1" smtClean="0">
                          <a:solidFill>
                            <a:schemeClr val="tx1"/>
                          </a:solidFill>
                          <a:latin typeface="Times New Roman" pitchFamily="18" charset="0"/>
                          <a:cs typeface="Times New Roman" pitchFamily="18" charset="0"/>
                        </a:rPr>
                        <a:t>vực</a:t>
                      </a:r>
                      <a:endParaRPr lang="en-US" sz="2800" dirty="0">
                        <a:solidFill>
                          <a:schemeClr val="tx1"/>
                        </a:solidFill>
                        <a:latin typeface="Times New Roman" pitchFamily="18" charset="0"/>
                        <a:cs typeface="Times New Roman" pitchFamily="18" charset="0"/>
                      </a:endParaRPr>
                    </a:p>
                  </a:txBody>
                  <a:tcPr>
                    <a:solidFill>
                      <a:schemeClr val="accent3">
                        <a:lumMod val="40000"/>
                        <a:lumOff val="60000"/>
                      </a:schemeClr>
                    </a:solidFill>
                  </a:tcPr>
                </a:tc>
                <a:tc>
                  <a:txBody>
                    <a:bodyPr/>
                    <a:lstStyle/>
                    <a:p>
                      <a:pPr algn="ctr"/>
                      <a:r>
                        <a:rPr lang="en-US" sz="2800" dirty="0" err="1" smtClean="0">
                          <a:solidFill>
                            <a:schemeClr val="tx1"/>
                          </a:solidFill>
                          <a:latin typeface="Times New Roman" pitchFamily="18" charset="0"/>
                          <a:cs typeface="Times New Roman" pitchFamily="18" charset="0"/>
                        </a:rPr>
                        <a:t>Thành</a:t>
                      </a:r>
                      <a:r>
                        <a:rPr lang="en-US" sz="2800" baseline="0" dirty="0" smtClean="0">
                          <a:solidFill>
                            <a:schemeClr val="tx1"/>
                          </a:solidFill>
                          <a:latin typeface="Times New Roman" pitchFamily="18" charset="0"/>
                          <a:cs typeface="Times New Roman" pitchFamily="18" charset="0"/>
                        </a:rPr>
                        <a:t> </a:t>
                      </a:r>
                      <a:r>
                        <a:rPr lang="en-US" sz="2800" baseline="0" dirty="0" err="1" smtClean="0">
                          <a:solidFill>
                            <a:schemeClr val="tx1"/>
                          </a:solidFill>
                          <a:latin typeface="Times New Roman" pitchFamily="18" charset="0"/>
                          <a:cs typeface="Times New Roman" pitchFamily="18" charset="0"/>
                        </a:rPr>
                        <a:t>tựu</a:t>
                      </a:r>
                      <a:endParaRPr lang="en-US" sz="2800" dirty="0">
                        <a:solidFill>
                          <a:schemeClr val="tx1"/>
                        </a:solidFill>
                        <a:latin typeface="Times New Roman" pitchFamily="18" charset="0"/>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val="10000"/>
                  </a:ext>
                </a:extLst>
              </a:tr>
              <a:tr h="1590184">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Tôn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giáo</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rgbClr val="FFCCFF"/>
                    </a:solidFill>
                  </a:tcPr>
                </a:tc>
                <a:tc>
                  <a:txBody>
                    <a:bodyPr/>
                    <a:lstStyle/>
                    <a:p>
                      <a:r>
                        <a:rPr lang="vi-VN" sz="2400" dirty="0" smtClean="0">
                          <a:latin typeface="Times New Roman" pitchFamily="18" charset="0"/>
                          <a:cs typeface="Times New Roman" pitchFamily="18" charset="0"/>
                        </a:rPr>
                        <a:t>- Bà La Môn trở thành </a:t>
                      </a:r>
                      <a:r>
                        <a:rPr lang="vi-VN" sz="2400" b="1" dirty="0" smtClean="0">
                          <a:latin typeface="Times New Roman" pitchFamily="18" charset="0"/>
                          <a:cs typeface="Times New Roman" pitchFamily="18" charset="0"/>
                        </a:rPr>
                        <a:t>Hin-đu giáo </a:t>
                      </a:r>
                      <a:r>
                        <a:rPr lang="vi-VN" sz="2400" dirty="0" smtClean="0">
                          <a:latin typeface="Times New Roman" pitchFamily="18" charset="0"/>
                          <a:cs typeface="Times New Roman" pitchFamily="18" charset="0"/>
                        </a:rPr>
                        <a:t>– một tôn giáo thịnh hành ở Ấn Độ cho đến ngày nay.</a:t>
                      </a:r>
                    </a:p>
                    <a:p>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Phật giáo </a:t>
                      </a:r>
                      <a:r>
                        <a:rPr lang="vi-VN" sz="2400" dirty="0" smtClean="0">
                          <a:latin typeface="Times New Roman" pitchFamily="18" charset="0"/>
                          <a:cs typeface="Times New Roman" pitchFamily="18" charset="0"/>
                        </a:rPr>
                        <a:t>phân hóa thành hai giáo phái và phát triển mạnh.</a:t>
                      </a:r>
                    </a:p>
                    <a:p>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Hồi giáo </a:t>
                      </a:r>
                      <a:r>
                        <a:rPr lang="vi-VN" sz="2400" dirty="0" smtClean="0">
                          <a:latin typeface="Times New Roman" pitchFamily="18" charset="0"/>
                          <a:cs typeface="Times New Roman" pitchFamily="18" charset="0"/>
                        </a:rPr>
                        <a:t>cũng phát triển.</a:t>
                      </a:r>
                    </a:p>
                  </a:txBody>
                  <a:tcPr>
                    <a:solidFill>
                      <a:srgbClr val="FFCCFF"/>
                    </a:solidFill>
                  </a:tcPr>
                </a:tc>
                <a:extLst>
                  <a:ext uri="{0D108BD9-81ED-4DB2-BD59-A6C34878D82A}">
                    <a16:rowId xmlns:a16="http://schemas.microsoft.com/office/drawing/2014/main" val="10001"/>
                  </a:ext>
                </a:extLst>
              </a:tr>
              <a:tr h="1323833">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Chữ</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viết</a:t>
                      </a:r>
                      <a:r>
                        <a:rPr lang="fr-FR" sz="2800" b="1" dirty="0">
                          <a:solidFill>
                            <a:schemeClr val="tx1"/>
                          </a:solidFill>
                          <a:effectLst/>
                          <a:latin typeface="Times New Roman" pitchFamily="18" charset="0"/>
                          <a:ea typeface="Calibri"/>
                          <a:cs typeface="Times New Roman" pitchFamily="18" charset="0"/>
                        </a:rPr>
                        <a:t> – </a:t>
                      </a:r>
                      <a:r>
                        <a:rPr lang="fr-FR" sz="2800" b="1" dirty="0" err="1">
                          <a:solidFill>
                            <a:schemeClr val="tx1"/>
                          </a:solidFill>
                          <a:effectLst/>
                          <a:latin typeface="Times New Roman" pitchFamily="18" charset="0"/>
                          <a:ea typeface="Calibri"/>
                          <a:cs typeface="Times New Roman" pitchFamily="18" charset="0"/>
                        </a:rPr>
                        <a:t>văn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học</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rgbClr val="FFFF99"/>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Chữ Phạn </a:t>
                      </a:r>
                      <a:r>
                        <a:rPr lang="vi-VN" sz="2400" dirty="0" smtClean="0">
                          <a:latin typeface="Times New Roman" pitchFamily="18" charset="0"/>
                          <a:cs typeface="Times New Roman" pitchFamily="18" charset="0"/>
                        </a:rPr>
                        <a:t>trở thành ngôn ngữ chính thức, là nguồn gốc chữ viết Hin-đi ngày nay.</a:t>
                      </a:r>
                    </a:p>
                    <a:p>
                      <a:pPr algn="just"/>
                      <a:r>
                        <a:rPr lang="vi-VN" sz="2400" dirty="0" smtClean="0">
                          <a:latin typeface="Times New Roman" pitchFamily="18" charset="0"/>
                          <a:cs typeface="Times New Roman" pitchFamily="18" charset="0"/>
                        </a:rPr>
                        <a:t>- Văn </a:t>
                      </a:r>
                      <a:r>
                        <a:rPr lang="vi-VN" sz="2400" dirty="0" smtClean="0">
                          <a:latin typeface="Times New Roman" pitchFamily="18" charset="0"/>
                          <a:cs typeface="Times New Roman" pitchFamily="18" charset="0"/>
                        </a:rPr>
                        <a:t>học</a:t>
                      </a:r>
                      <a:r>
                        <a:rPr lang="en-US" sz="2400" baseline="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phong </a:t>
                      </a:r>
                      <a:r>
                        <a:rPr lang="vi-VN" sz="2400" b="1" dirty="0" smtClean="0">
                          <a:latin typeface="Times New Roman" pitchFamily="18" charset="0"/>
                          <a:cs typeface="Times New Roman" pitchFamily="18" charset="0"/>
                        </a:rPr>
                        <a:t>phú</a:t>
                      </a:r>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đa dạng</a:t>
                      </a:r>
                      <a:r>
                        <a:rPr lang="en-US" sz="2400" b="1" baseline="0" dirty="0" smtClean="0">
                          <a:latin typeface="Times New Roman" pitchFamily="18" charset="0"/>
                          <a:cs typeface="Times New Roman" pitchFamily="18" charset="0"/>
                        </a:rPr>
                        <a:t> </a:t>
                      </a:r>
                      <a:r>
                        <a:rPr lang="vi-VN" sz="2400" dirty="0" smtClean="0">
                          <a:latin typeface="Times New Roman" pitchFamily="18" charset="0"/>
                          <a:cs typeface="Times New Roman" pitchFamily="18" charset="0"/>
                        </a:rPr>
                        <a:t>với nội dung thể hiện nhân đạo cao cả, đề cao tư tưởng tự do, …</a:t>
                      </a:r>
                    </a:p>
                  </a:txBody>
                  <a:tcPr>
                    <a:solidFill>
                      <a:srgbClr val="FFFF99"/>
                    </a:solidFill>
                  </a:tcPr>
                </a:tc>
                <a:extLst>
                  <a:ext uri="{0D108BD9-81ED-4DB2-BD59-A6C34878D82A}">
                    <a16:rowId xmlns:a16="http://schemas.microsoft.com/office/drawing/2014/main" val="10002"/>
                  </a:ext>
                </a:extLst>
              </a:tr>
              <a:tr h="1037230">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Kiến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trúc</a:t>
                      </a:r>
                      <a:r>
                        <a:rPr lang="fr-FR" sz="2800" b="1" dirty="0">
                          <a:solidFill>
                            <a:schemeClr val="tx1"/>
                          </a:solidFill>
                          <a:effectLst/>
                          <a:latin typeface="Times New Roman" pitchFamily="18" charset="0"/>
                          <a:ea typeface="Calibri"/>
                          <a:cs typeface="Times New Roman" pitchFamily="18" charset="0"/>
                        </a:rPr>
                        <a:t> – </a:t>
                      </a:r>
                      <a:r>
                        <a:rPr lang="fr-FR" sz="2800" b="1" dirty="0" err="1">
                          <a:solidFill>
                            <a:schemeClr val="tx1"/>
                          </a:solidFill>
                          <a:effectLst/>
                          <a:latin typeface="Times New Roman" pitchFamily="18" charset="0"/>
                          <a:ea typeface="Calibri"/>
                          <a:cs typeface="Times New Roman" pitchFamily="18" charset="0"/>
                        </a:rPr>
                        <a:t>điêu</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khắc</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accent5">
                        <a:lumMod val="20000"/>
                        <a:lumOff val="80000"/>
                      </a:schemeClr>
                    </a:solidFill>
                  </a:tcPr>
                </a:tc>
                <a:tc>
                  <a:txBody>
                    <a:bodyPr/>
                    <a:lstStyle/>
                    <a:p>
                      <a:r>
                        <a:rPr lang="vi-VN" sz="2400" dirty="0" smtClean="0">
                          <a:latin typeface="Times New Roman" pitchFamily="18" charset="0"/>
                          <a:cs typeface="Times New Roman" pitchFamily="18" charset="0"/>
                        </a:rPr>
                        <a:t>- Kiến trúc Ấn Độ </a:t>
                      </a:r>
                      <a:r>
                        <a:rPr lang="vi-VN" sz="2400" b="1" dirty="0" smtClean="0">
                          <a:latin typeface="Times New Roman" pitchFamily="18" charset="0"/>
                          <a:cs typeface="Times New Roman" pitchFamily="18" charset="0"/>
                        </a:rPr>
                        <a:t>chịu ảnh hưởng sâu sắc </a:t>
                      </a:r>
                      <a:r>
                        <a:rPr lang="vi-VN" sz="2400" dirty="0" smtClean="0">
                          <a:latin typeface="Times New Roman" pitchFamily="18" charset="0"/>
                          <a:cs typeface="Times New Roman" pitchFamily="18" charset="0"/>
                        </a:rPr>
                        <a:t>của </a:t>
                      </a:r>
                      <a:r>
                        <a:rPr lang="vi-VN" sz="2400" b="1" dirty="0" smtClean="0">
                          <a:latin typeface="Times New Roman" pitchFamily="18" charset="0"/>
                          <a:cs typeface="Times New Roman" pitchFamily="18" charset="0"/>
                        </a:rPr>
                        <a:t>ba tôn giáo </a:t>
                      </a:r>
                      <a:r>
                        <a:rPr lang="vi-VN" sz="2400" dirty="0" smtClean="0">
                          <a:latin typeface="Times New Roman" pitchFamily="18" charset="0"/>
                          <a:cs typeface="Times New Roman" pitchFamily="18" charset="0"/>
                        </a:rPr>
                        <a:t>lớn: Hồi giáo, Phật giáo và Hin-đu giáo.</a:t>
                      </a:r>
                      <a:endParaRPr lang="en-US" sz="2400" dirty="0">
                        <a:latin typeface="Times New Roman" pitchFamily="18" charset="0"/>
                        <a:cs typeface="Times New Roman" pitchFamily="18" charset="0"/>
                      </a:endParaRPr>
                    </a:p>
                  </a:txBody>
                  <a:tcPr anchor="ctr">
                    <a:solidFill>
                      <a:schemeClr val="accent5">
                        <a:lumMod val="20000"/>
                        <a:lumOff val="80000"/>
                      </a:schemeClr>
                    </a:solidFill>
                  </a:tcPr>
                </a:tc>
                <a:extLst>
                  <a:ext uri="{0D108BD9-81ED-4DB2-BD59-A6C34878D82A}">
                    <a16:rowId xmlns:a16="http://schemas.microsoft.com/office/drawing/2014/main" val="10003"/>
                  </a:ext>
                </a:extLst>
              </a:tr>
            </a:tbl>
          </a:graphicData>
        </a:graphic>
      </p:graphicFrame>
      <p:sp>
        <p:nvSpPr>
          <p:cNvPr id="99" name="Rectangle 98"/>
          <p:cNvSpPr/>
          <p:nvPr/>
        </p:nvSpPr>
        <p:spPr>
          <a:xfrm>
            <a:off x="2943724" y="3489875"/>
            <a:ext cx="8624159" cy="1557680"/>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p:cNvSpPr/>
          <p:nvPr/>
        </p:nvSpPr>
        <p:spPr>
          <a:xfrm>
            <a:off x="2924441" y="5047555"/>
            <a:ext cx="8624161" cy="1117487"/>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p:nvSpPr>
        <p:spPr>
          <a:xfrm>
            <a:off x="3065045" y="180212"/>
            <a:ext cx="6636167" cy="914400"/>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r>
              <a:rPr lang="en-US" altLang="zh-CN" sz="28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2. </a:t>
            </a:r>
            <a:r>
              <a:rPr lang="en-US" altLang="zh-CN" sz="28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Thành</a:t>
            </a:r>
            <a:r>
              <a:rPr lang="en-US" altLang="zh-CN" sz="28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tựu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văn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hóa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tiêu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biểu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của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Ấn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Độ</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từ</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IV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đến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giữa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XIX</a:t>
            </a:r>
            <a:endParaRPr lang="zh-CN" altLang="en-US"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148554490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99"/>
                                        </p:tgtEl>
                                      </p:cBhvr>
                                    </p:animEffect>
                                    <p:set>
                                      <p:cBhvr>
                                        <p:cTn id="7" dur="1" fill="hold">
                                          <p:stCondLst>
                                            <p:cond delay="499"/>
                                          </p:stCondLst>
                                        </p:cTn>
                                        <p:tgtEl>
                                          <p:spTgt spid="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14">
            <a:extLst>
              <a:ext uri="{FF2B5EF4-FFF2-40B4-BE49-F238E27FC236}">
                <a16:creationId xmlns:a16="http://schemas.microsoft.com/office/drawing/2014/main" id="{1CDE7742-C5D8-4CC3-B6C5-3A3BD7F4BC5D}"/>
              </a:ext>
            </a:extLst>
          </p:cNvPr>
          <p:cNvSpPr txBox="1"/>
          <p:nvPr/>
        </p:nvSpPr>
        <p:spPr>
          <a:xfrm>
            <a:off x="3766782" y="433638"/>
            <a:ext cx="4017260"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grpSp>
        <p:nvGrpSpPr>
          <p:cNvPr id="6" name="Group 5"/>
          <p:cNvGrpSpPr/>
          <p:nvPr/>
        </p:nvGrpSpPr>
        <p:grpSpPr>
          <a:xfrm>
            <a:off x="6525490" y="1641678"/>
            <a:ext cx="4765963" cy="4814540"/>
            <a:chOff x="1508508" y="1385608"/>
            <a:chExt cx="4029075" cy="3319165"/>
          </a:xfrm>
        </p:grpSpPr>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508" y="1385608"/>
              <a:ext cx="402907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Rectangle 35"/>
            <p:cNvSpPr/>
            <p:nvPr/>
          </p:nvSpPr>
          <p:spPr>
            <a:xfrm>
              <a:off x="2367920" y="4243108"/>
              <a:ext cx="2310249" cy="461665"/>
            </a:xfrm>
            <a:prstGeom prst="rect">
              <a:avLst/>
            </a:prstGeom>
          </p:spPr>
          <p:txBody>
            <a:bodyPr wrap="none">
              <a:spAutoFit/>
            </a:bodyPr>
            <a:lstStyle/>
            <a:p>
              <a:pPr algn="ctr"/>
              <a:r>
                <a:rPr lang="en-US" sz="2400" smtClean="0">
                  <a:latin typeface="Times New Roman" pitchFamily="18" charset="0"/>
                  <a:cs typeface="Times New Roman" pitchFamily="18" charset="0"/>
                </a:rPr>
                <a:t>Chữ Phạn Ấn Độ</a:t>
              </a:r>
              <a:endParaRPr lang="en-US" sz="2400">
                <a:latin typeface="Times New Roman" pitchFamily="18" charset="0"/>
                <a:cs typeface="Times New Roman" pitchFamily="18" charset="0"/>
              </a:endParaRPr>
            </a:p>
          </p:txBody>
        </p:sp>
      </p:grpSp>
      <p:pic>
        <p:nvPicPr>
          <p:cNvPr id="1026" name="Picture 2" descr="https://img.loigiaihay.com/picture/2020/0727/chu-pha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521" y="1641677"/>
            <a:ext cx="5732606" cy="3475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08537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14">
            <a:extLst>
              <a:ext uri="{FF2B5EF4-FFF2-40B4-BE49-F238E27FC236}">
                <a16:creationId xmlns:a16="http://schemas.microsoft.com/office/drawing/2014/main" id="{1CDE7742-C5D8-4CC3-B6C5-3A3BD7F4BC5D}"/>
              </a:ext>
            </a:extLst>
          </p:cNvPr>
          <p:cNvSpPr txBox="1"/>
          <p:nvPr/>
        </p:nvSpPr>
        <p:spPr>
          <a:xfrm>
            <a:off x="3766782" y="433638"/>
            <a:ext cx="4017260"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pic>
        <p:nvPicPr>
          <p:cNvPr id="7" name="Picture 6" descr="https://upload.wikimedia.org/wikipedia/commons/thumb/4/48/Kalidasa_inditing_the_cloud_Messenger%2C_A.D._375.jpg/800px-Kalidasa_inditing_the_cloud_Messenger%2C_A.D._37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72" y="1177636"/>
            <a:ext cx="4710545" cy="51816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75412" y="3250693"/>
            <a:ext cx="5931679" cy="3108543"/>
          </a:xfrm>
          <a:prstGeom prst="rect">
            <a:avLst/>
          </a:prstGeom>
        </p:spPr>
        <p:txBody>
          <a:bodyPr wrap="square">
            <a:spAutoFit/>
          </a:bodyPr>
          <a:lstStyle/>
          <a:p>
            <a:pPr algn="just"/>
            <a:r>
              <a:rPr lang="vi-VN" sz="2800" b="1" dirty="0" smtClean="0">
                <a:solidFill>
                  <a:srgbClr val="000099"/>
                </a:solidFill>
                <a:latin typeface="arial" panose="020B0604020202020204" pitchFamily="34" charset="0"/>
              </a:rPr>
              <a:t>K</a:t>
            </a:r>
            <a:r>
              <a:rPr lang="en-US" sz="2800" b="1" dirty="0" smtClean="0">
                <a:solidFill>
                  <a:srgbClr val="000099"/>
                </a:solidFill>
                <a:latin typeface="arial" panose="020B0604020202020204" pitchFamily="34" charset="0"/>
              </a:rPr>
              <a:t>a</a:t>
            </a:r>
            <a:r>
              <a:rPr lang="vi-VN" sz="2800" b="1" dirty="0" smtClean="0">
                <a:solidFill>
                  <a:srgbClr val="000099"/>
                </a:solidFill>
                <a:latin typeface="arial" panose="020B0604020202020204" pitchFamily="34" charset="0"/>
              </a:rPr>
              <a:t>lid</a:t>
            </a:r>
            <a:r>
              <a:rPr lang="en-US" sz="2800" b="1" dirty="0" smtClean="0">
                <a:solidFill>
                  <a:srgbClr val="000099"/>
                </a:solidFill>
                <a:latin typeface="arial" panose="020B0604020202020204" pitchFamily="34" charset="0"/>
              </a:rPr>
              <a:t>a</a:t>
            </a:r>
            <a:r>
              <a:rPr lang="vi-VN" sz="2800" b="1" dirty="0" smtClean="0">
                <a:solidFill>
                  <a:srgbClr val="000099"/>
                </a:solidFill>
                <a:latin typeface="arial" panose="020B0604020202020204" pitchFamily="34" charset="0"/>
              </a:rPr>
              <a:t>sa </a:t>
            </a:r>
            <a:r>
              <a:rPr lang="vi-VN" sz="2800" b="1" dirty="0">
                <a:solidFill>
                  <a:srgbClr val="000099"/>
                </a:solidFill>
                <a:latin typeface="arial" panose="020B0604020202020204" pitchFamily="34" charset="0"/>
              </a:rPr>
              <a:t>là một tác giả tiếng Phạn Cổ điển và thường được coi là nhà viết kịch vĩ đại nhất của Ấn Độ cổ đại. Các vở kịch và thơ của ông chủ yếu dựa trên kinh Veda, Ramayana, Mahabharata và Puranas. </a:t>
            </a:r>
            <a:endParaRPr lang="en-US" sz="2800" b="1" dirty="0">
              <a:solidFill>
                <a:srgbClr val="000099"/>
              </a:solidFill>
            </a:endParaRPr>
          </a:p>
        </p:txBody>
      </p:sp>
      <p:sp>
        <p:nvSpPr>
          <p:cNvPr id="9" name="Rectangle 8"/>
          <p:cNvSpPr/>
          <p:nvPr/>
        </p:nvSpPr>
        <p:spPr>
          <a:xfrm>
            <a:off x="1829784" y="6318404"/>
            <a:ext cx="1494320" cy="400110"/>
          </a:xfrm>
          <a:prstGeom prst="rect">
            <a:avLst/>
          </a:prstGeom>
        </p:spPr>
        <p:txBody>
          <a:bodyPr wrap="none">
            <a:spAutoFit/>
          </a:bodyPr>
          <a:lstStyle/>
          <a:p>
            <a:r>
              <a:rPr lang="vi-VN" sz="2000" b="1" i="1" dirty="0">
                <a:solidFill>
                  <a:srgbClr val="000000"/>
                </a:solidFill>
              </a:rPr>
              <a:t>Ka-li-đa-sa</a:t>
            </a:r>
            <a:endParaRPr lang="en-US" sz="2000" i="1" dirty="0"/>
          </a:p>
        </p:txBody>
      </p:sp>
    </p:spTree>
    <p:extLst>
      <p:ext uri="{BB962C8B-B14F-4D97-AF65-F5344CB8AC3E}">
        <p14:creationId xmlns:p14="http://schemas.microsoft.com/office/powerpoint/2010/main" val="250670990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14">
            <a:extLst>
              <a:ext uri="{FF2B5EF4-FFF2-40B4-BE49-F238E27FC236}">
                <a16:creationId xmlns:a16="http://schemas.microsoft.com/office/drawing/2014/main" id="{1CDE7742-C5D8-4CC3-B6C5-3A3BD7F4BC5D}"/>
              </a:ext>
            </a:extLst>
          </p:cNvPr>
          <p:cNvSpPr txBox="1"/>
          <p:nvPr/>
        </p:nvSpPr>
        <p:spPr>
          <a:xfrm>
            <a:off x="3766782" y="433638"/>
            <a:ext cx="4017260"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7" name="Rectangle 6"/>
          <p:cNvSpPr/>
          <p:nvPr/>
        </p:nvSpPr>
        <p:spPr>
          <a:xfrm>
            <a:off x="4488873" y="1375431"/>
            <a:ext cx="7398327" cy="5262979"/>
          </a:xfrm>
          <a:prstGeom prst="rect">
            <a:avLst/>
          </a:prstGeom>
        </p:spPr>
        <p:txBody>
          <a:bodyPr wrap="square">
            <a:spAutoFit/>
          </a:bodyPr>
          <a:lstStyle/>
          <a:p>
            <a:pPr algn="just"/>
            <a:r>
              <a:rPr lang="vi-VN" sz="2400" b="1" i="1" dirty="0" smtClean="0">
                <a:solidFill>
                  <a:srgbClr val="000099"/>
                </a:solidFill>
                <a:latin typeface="+mj-lt"/>
              </a:rPr>
              <a:t>Shakuntala</a:t>
            </a:r>
            <a:r>
              <a:rPr lang="vi-VN" sz="2400" b="1" dirty="0" smtClean="0">
                <a:solidFill>
                  <a:srgbClr val="000099"/>
                </a:solidFill>
                <a:latin typeface="+mj-lt"/>
              </a:rPr>
              <a:t> </a:t>
            </a:r>
            <a:r>
              <a:rPr lang="vi-VN" sz="2400" b="1" dirty="0">
                <a:solidFill>
                  <a:srgbClr val="000099"/>
                </a:solidFill>
                <a:latin typeface="+mj-lt"/>
              </a:rPr>
              <a:t>kể về câu chuyện của </a:t>
            </a:r>
            <a:r>
              <a:rPr lang="vi-VN" sz="2400" b="1" dirty="0" smtClean="0">
                <a:solidFill>
                  <a:srgbClr val="000099"/>
                </a:solidFill>
                <a:latin typeface="+mj-lt"/>
              </a:rPr>
              <a:t>Vua</a:t>
            </a:r>
            <a:r>
              <a:rPr lang="en-US" sz="2400" b="1" dirty="0" smtClean="0">
                <a:solidFill>
                  <a:srgbClr val="000099"/>
                </a:solidFill>
                <a:latin typeface="+mj-lt"/>
              </a:rPr>
              <a:t> </a:t>
            </a:r>
            <a:r>
              <a:rPr lang="vi-VN" sz="2400" b="1" dirty="0" smtClean="0">
                <a:solidFill>
                  <a:srgbClr val="000099"/>
                </a:solidFill>
                <a:latin typeface="+mj-lt"/>
              </a:rPr>
              <a:t>Dushyanta, </a:t>
            </a:r>
            <a:r>
              <a:rPr lang="vi-VN" sz="2400" b="1" dirty="0">
                <a:solidFill>
                  <a:srgbClr val="000099"/>
                </a:solidFill>
                <a:latin typeface="+mj-lt"/>
              </a:rPr>
              <a:t>trong một chuyến đi </a:t>
            </a:r>
            <a:r>
              <a:rPr lang="vi-VN" sz="2400" b="1" dirty="0" smtClean="0">
                <a:solidFill>
                  <a:srgbClr val="000099"/>
                </a:solidFill>
                <a:latin typeface="+mj-lt"/>
              </a:rPr>
              <a:t>săn,</a:t>
            </a:r>
            <a:r>
              <a:rPr lang="en-US" sz="2400" b="1" dirty="0" smtClean="0">
                <a:solidFill>
                  <a:srgbClr val="000099"/>
                </a:solidFill>
                <a:latin typeface="+mj-lt"/>
              </a:rPr>
              <a:t> </a:t>
            </a:r>
            <a:r>
              <a:rPr lang="vi-VN" sz="2400" b="1" dirty="0" smtClean="0">
                <a:solidFill>
                  <a:srgbClr val="000099"/>
                </a:solidFill>
                <a:latin typeface="+mj-lt"/>
              </a:rPr>
              <a:t>gặp</a:t>
            </a:r>
            <a:r>
              <a:rPr lang="en-US" sz="2400" b="1" dirty="0" smtClean="0">
                <a:solidFill>
                  <a:srgbClr val="000099"/>
                </a:solidFill>
                <a:latin typeface="+mj-lt"/>
              </a:rPr>
              <a:t> </a:t>
            </a:r>
            <a:r>
              <a:rPr lang="vi-VN" sz="2400" b="1" dirty="0" smtClean="0">
                <a:solidFill>
                  <a:srgbClr val="000099"/>
                </a:solidFill>
                <a:latin typeface="+mj-lt"/>
              </a:rPr>
              <a:t>Shakuntala, </a:t>
            </a:r>
            <a:r>
              <a:rPr lang="vi-VN" sz="2400" b="1" dirty="0">
                <a:solidFill>
                  <a:srgbClr val="000099"/>
                </a:solidFill>
                <a:latin typeface="+mj-lt"/>
              </a:rPr>
              <a:t>con gái nuôi của một nhà hiền triết và kết hôn với cô ấy. Một sai lầm xảy đến với họ khi anh ta được triệu tập trở lại tòa án: Shakuntala, đang mang thai đứa con của họ, vô tình xúc phạm </a:t>
            </a:r>
            <a:r>
              <a:rPr lang="vi-VN" sz="2400" b="1" dirty="0" smtClean="0">
                <a:solidFill>
                  <a:srgbClr val="000099"/>
                </a:solidFill>
                <a:latin typeface="+mj-lt"/>
              </a:rPr>
              <a:t>một</a:t>
            </a:r>
            <a:r>
              <a:rPr lang="en-US" sz="2400" b="1" dirty="0" smtClean="0">
                <a:solidFill>
                  <a:srgbClr val="000099"/>
                </a:solidFill>
                <a:latin typeface="+mj-lt"/>
              </a:rPr>
              <a:t> </a:t>
            </a:r>
            <a:r>
              <a:rPr lang="en-US" sz="2400" b="1" dirty="0" err="1" smtClean="0">
                <a:solidFill>
                  <a:srgbClr val="000099"/>
                </a:solidFill>
                <a:latin typeface="Times New Roman" panose="02020603050405020304" pitchFamily="18" charset="0"/>
                <a:cs typeface="Times New Roman" panose="02020603050405020304" pitchFamily="18" charset="0"/>
              </a:rPr>
              <a:t>nhà</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hiền</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triết</a:t>
            </a:r>
            <a:r>
              <a:rPr lang="vi-VN" sz="2400" b="1" dirty="0">
                <a:solidFill>
                  <a:srgbClr val="000099"/>
                </a:solidFill>
                <a:latin typeface="+mj-lt"/>
              </a:rPr>
              <a:t> đang đến thăm và mắc phải một lời nguyền, do đó Dushyanta sẽ quên cô ấy hoàn toàn cho đến khi anh ta nhìn thấy chiếc nhẫn anh ta để lại với cô ấy. Trong chuyến đi đến tòa án của Dushyanta </a:t>
            </a:r>
            <a:r>
              <a:rPr lang="vi-VN" sz="2400" b="1" dirty="0" smtClean="0">
                <a:solidFill>
                  <a:srgbClr val="000099"/>
                </a:solidFill>
                <a:latin typeface="+mj-lt"/>
              </a:rPr>
              <a:t>đánh </a:t>
            </a:r>
            <a:r>
              <a:rPr lang="vi-VN" sz="2400" b="1" dirty="0">
                <a:solidFill>
                  <a:srgbClr val="000099"/>
                </a:solidFill>
                <a:latin typeface="+mj-lt"/>
              </a:rPr>
              <a:t>mất chiếc nhẫn và phải ra đi mà không được công nhận. Chiếc nhẫn </a:t>
            </a:r>
            <a:r>
              <a:rPr lang="vi-VN" sz="2400" b="1" dirty="0" smtClean="0">
                <a:solidFill>
                  <a:srgbClr val="000099"/>
                </a:solidFill>
                <a:latin typeface="+mj-lt"/>
              </a:rPr>
              <a:t>được một </a:t>
            </a:r>
            <a:r>
              <a:rPr lang="vi-VN" sz="2400" b="1" dirty="0">
                <a:solidFill>
                  <a:srgbClr val="000099"/>
                </a:solidFill>
                <a:latin typeface="+mj-lt"/>
              </a:rPr>
              <a:t>ngư </a:t>
            </a:r>
            <a:r>
              <a:rPr lang="vi-VN" sz="2400" b="1" dirty="0" smtClean="0">
                <a:solidFill>
                  <a:srgbClr val="000099"/>
                </a:solidFill>
                <a:latin typeface="+mj-lt"/>
              </a:rPr>
              <a:t>dân</a:t>
            </a:r>
            <a:r>
              <a:rPr lang="en-US" sz="2400" b="1" dirty="0" smtClean="0">
                <a:solidFill>
                  <a:srgbClr val="000099"/>
                </a:solidFill>
                <a:latin typeface="+mj-lt"/>
              </a:rPr>
              <a:t> </a:t>
            </a:r>
            <a:r>
              <a:rPr lang="vi-VN" sz="2400" b="1" dirty="0">
                <a:solidFill>
                  <a:srgbClr val="000099"/>
                </a:solidFill>
                <a:latin typeface="Times New Roman" panose="02020603050405020304" pitchFamily="18" charset="0"/>
                <a:cs typeface="Times New Roman" panose="02020603050405020304" pitchFamily="18" charset="0"/>
              </a:rPr>
              <a:t>tìm thấy </a:t>
            </a:r>
            <a:r>
              <a:rPr lang="vi-VN" sz="2400" b="1" dirty="0" smtClean="0">
                <a:solidFill>
                  <a:srgbClr val="000099"/>
                </a:solidFill>
                <a:latin typeface="+mj-lt"/>
              </a:rPr>
              <a:t>và </a:t>
            </a:r>
            <a:r>
              <a:rPr lang="vi-VN" sz="2400" b="1" dirty="0">
                <a:solidFill>
                  <a:srgbClr val="000099"/>
                </a:solidFill>
                <a:latin typeface="+mj-lt"/>
              </a:rPr>
              <a:t>trả lại cho Dushyanta, </a:t>
            </a:r>
            <a:r>
              <a:rPr lang="en-US" sz="2400" b="1" dirty="0" err="1" smtClean="0">
                <a:solidFill>
                  <a:srgbClr val="000099"/>
                </a:solidFill>
                <a:latin typeface="Times New Roman" panose="02020603050405020304" pitchFamily="18" charset="0"/>
                <a:cs typeface="Times New Roman" panose="02020603050405020304" pitchFamily="18" charset="0"/>
              </a:rPr>
              <a:t>nhờ</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đó</a:t>
            </a:r>
            <a:r>
              <a:rPr lang="en-US" sz="2400" b="1" dirty="0" smtClean="0">
                <a:solidFill>
                  <a:srgbClr val="000099"/>
                </a:solidFill>
                <a:latin typeface="Times New Roman" panose="02020603050405020304" pitchFamily="18" charset="0"/>
                <a:cs typeface="Times New Roman" panose="02020603050405020304" pitchFamily="18" charset="0"/>
              </a:rPr>
              <a:t> </a:t>
            </a:r>
            <a:r>
              <a:rPr lang="vi-VN" sz="2400" b="1" dirty="0" smtClean="0">
                <a:solidFill>
                  <a:srgbClr val="000099"/>
                </a:solidFill>
                <a:latin typeface="+mj-lt"/>
              </a:rPr>
              <a:t>người </a:t>
            </a:r>
            <a:r>
              <a:rPr lang="vi-VN" sz="2400" b="1" dirty="0">
                <a:solidFill>
                  <a:srgbClr val="000099"/>
                </a:solidFill>
                <a:latin typeface="+mj-lt"/>
              </a:rPr>
              <a:t>đã lấy lại được trí nhớ của mình về Shakuntala và lên đường đi tìm cô. </a:t>
            </a:r>
            <a:endParaRPr lang="en-US" sz="2400" b="1" dirty="0">
              <a:solidFill>
                <a:srgbClr val="000099"/>
              </a:solidFill>
              <a:latin typeface="+mj-lt"/>
            </a:endParaRPr>
          </a:p>
        </p:txBody>
      </p:sp>
      <p:grpSp>
        <p:nvGrpSpPr>
          <p:cNvPr id="2" name="Group 1"/>
          <p:cNvGrpSpPr/>
          <p:nvPr/>
        </p:nvGrpSpPr>
        <p:grpSpPr>
          <a:xfrm>
            <a:off x="124010" y="1428235"/>
            <a:ext cx="4038600" cy="5210175"/>
            <a:chOff x="4156365" y="1175831"/>
            <a:chExt cx="4038600" cy="5210175"/>
          </a:xfrm>
        </p:grpSpPr>
        <p:pic>
          <p:nvPicPr>
            <p:cNvPr id="6" name="Picture 12" descr="Sakúntala - Kalidasa - Libr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6365" y="1175831"/>
              <a:ext cx="4038600"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bwMode="auto">
            <a:xfrm>
              <a:off x="4164948" y="5997360"/>
              <a:ext cx="4030017" cy="369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a:pPr>
              <a:r>
                <a:rPr lang="en-US" altLang="en-US" b="1" dirty="0" err="1">
                  <a:latin typeface="Times New Roman" pitchFamily="18" charset="0"/>
                  <a:cs typeface="Times New Roman" pitchFamily="18" charset="0"/>
                </a:rPr>
                <a:t>Tác</a:t>
              </a:r>
              <a:r>
                <a:rPr lang="en-US" altLang="en-US" b="1" dirty="0">
                  <a:latin typeface="Times New Roman" pitchFamily="18" charset="0"/>
                  <a:cs typeface="Times New Roman" pitchFamily="18" charset="0"/>
                </a:rPr>
                <a:t> </a:t>
              </a:r>
              <a:r>
                <a:rPr lang="en-US" altLang="en-US" b="1" dirty="0" err="1">
                  <a:latin typeface="Times New Roman" pitchFamily="18" charset="0"/>
                  <a:cs typeface="Times New Roman" pitchFamily="18" charset="0"/>
                </a:rPr>
                <a:t>phẩm</a:t>
              </a:r>
              <a:r>
                <a:rPr lang="en-US" altLang="en-US" b="1" dirty="0">
                  <a:latin typeface="Times New Roman" pitchFamily="18" charset="0"/>
                  <a:cs typeface="Times New Roman" pitchFamily="18" charset="0"/>
                </a:rPr>
                <a:t> </a:t>
              </a:r>
              <a:r>
                <a:rPr lang="en-US" altLang="en-US" b="1" dirty="0" err="1">
                  <a:latin typeface="Times New Roman" pitchFamily="18" charset="0"/>
                  <a:cs typeface="Times New Roman" pitchFamily="18" charset="0"/>
                </a:rPr>
                <a:t>Sơ</a:t>
              </a:r>
              <a:r>
                <a:rPr lang="en-US" altLang="en-US" b="1" dirty="0">
                  <a:latin typeface="Times New Roman" pitchFamily="18" charset="0"/>
                  <a:cs typeface="Times New Roman" pitchFamily="18" charset="0"/>
                </a:rPr>
                <a:t>-kun-</a:t>
              </a:r>
              <a:r>
                <a:rPr lang="en-US" altLang="en-US" b="1" dirty="0" err="1">
                  <a:latin typeface="Times New Roman" pitchFamily="18" charset="0"/>
                  <a:cs typeface="Times New Roman" pitchFamily="18" charset="0"/>
                </a:rPr>
                <a:t>tơ</a:t>
              </a:r>
              <a:r>
                <a:rPr lang="en-US" altLang="en-US" b="1" dirty="0">
                  <a:latin typeface="Times New Roman" pitchFamily="18" charset="0"/>
                  <a:cs typeface="Times New Roman" pitchFamily="18" charset="0"/>
                </a:rPr>
                <a:t>-la </a:t>
              </a:r>
              <a:r>
                <a:rPr lang="en-US" altLang="en-US" b="1" dirty="0" err="1">
                  <a:latin typeface="Times New Roman" pitchFamily="18" charset="0"/>
                  <a:cs typeface="Times New Roman" pitchFamily="18" charset="0"/>
                </a:rPr>
                <a:t>của</a:t>
              </a:r>
              <a:r>
                <a:rPr lang="en-US" altLang="en-US" b="1" dirty="0">
                  <a:latin typeface="Times New Roman" pitchFamily="18" charset="0"/>
                  <a:cs typeface="Times New Roman" pitchFamily="18" charset="0"/>
                </a:rPr>
                <a:t> </a:t>
              </a:r>
              <a:r>
                <a:rPr lang="en-US" altLang="en-US" b="1" dirty="0" err="1">
                  <a:latin typeface="Times New Roman" pitchFamily="18" charset="0"/>
                  <a:cs typeface="Times New Roman" pitchFamily="18" charset="0"/>
                </a:rPr>
                <a:t>Ka</a:t>
              </a:r>
              <a:r>
                <a:rPr lang="en-US" altLang="en-US" b="1" dirty="0">
                  <a:latin typeface="Times New Roman" pitchFamily="18" charset="0"/>
                  <a:cs typeface="Times New Roman" pitchFamily="18" charset="0"/>
                </a:rPr>
                <a:t>-li-</a:t>
              </a:r>
              <a:r>
                <a:rPr lang="en-US" altLang="en-US" b="1" dirty="0" err="1">
                  <a:latin typeface="Times New Roman" pitchFamily="18" charset="0"/>
                  <a:cs typeface="Times New Roman" pitchFamily="18" charset="0"/>
                </a:rPr>
                <a:t>đa</a:t>
              </a:r>
              <a:r>
                <a:rPr lang="en-US" altLang="en-US" b="1" dirty="0">
                  <a:latin typeface="Times New Roman" pitchFamily="18" charset="0"/>
                  <a:cs typeface="Times New Roman" pitchFamily="18" charset="0"/>
                </a:rPr>
                <a:t>-</a:t>
              </a:r>
              <a:r>
                <a:rPr lang="en-US" altLang="en-US" b="1" dirty="0" err="1">
                  <a:latin typeface="Times New Roman" pitchFamily="18" charset="0"/>
                  <a:cs typeface="Times New Roman" pitchFamily="18" charset="0"/>
                </a:rPr>
                <a:t>sa</a:t>
              </a:r>
              <a:endParaRPr lang="en-US" altLang="en-US"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235872212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7-Point Star 2"/>
          <p:cNvSpPr/>
          <p:nvPr/>
        </p:nvSpPr>
        <p:spPr>
          <a:xfrm>
            <a:off x="138546" y="152400"/>
            <a:ext cx="4502727" cy="3131127"/>
          </a:xfrm>
          <a:prstGeom prst="star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i="1" dirty="0"/>
              <a:t>Kiến trúc </a:t>
            </a:r>
            <a:r>
              <a:rPr lang="en-US" sz="2400" b="1" i="1" dirty="0" smtClean="0"/>
              <a:t>Ấ</a:t>
            </a:r>
            <a:r>
              <a:rPr lang="vi-VN" sz="2400" b="1" i="1" dirty="0" smtClean="0"/>
              <a:t>n </a:t>
            </a:r>
            <a:r>
              <a:rPr lang="en-US" sz="2400" b="1" i="1" dirty="0"/>
              <a:t>Đ</a:t>
            </a:r>
            <a:r>
              <a:rPr lang="vi-VN" sz="2400" b="1" i="1" dirty="0" smtClean="0"/>
              <a:t>ộ </a:t>
            </a:r>
            <a:r>
              <a:rPr lang="vi-VN" sz="2400" b="1" i="1" dirty="0"/>
              <a:t>chịu ảnh hưởng của tôn giáo như thế nào</a:t>
            </a:r>
            <a:r>
              <a:rPr lang="vi-VN" sz="2400" b="1" i="1" dirty="0" smtClean="0"/>
              <a:t>?</a:t>
            </a:r>
            <a:endParaRPr lang="en-US" sz="2400" b="1" dirty="0"/>
          </a:p>
        </p:txBody>
      </p:sp>
      <p:sp>
        <p:nvSpPr>
          <p:cNvPr id="4" name="Rectangle 3"/>
          <p:cNvSpPr/>
          <p:nvPr/>
        </p:nvSpPr>
        <p:spPr>
          <a:xfrm>
            <a:off x="4100945" y="3715573"/>
            <a:ext cx="7675418" cy="1200329"/>
          </a:xfrm>
          <a:prstGeom prst="rect">
            <a:avLst/>
          </a:prstGeom>
        </p:spPr>
        <p:txBody>
          <a:bodyPr wrap="square">
            <a:spAutoFit/>
          </a:bodyPr>
          <a:lstStyle/>
          <a:p>
            <a:r>
              <a:rPr lang="vi-VN" sz="2400" b="1" dirty="0">
                <a:solidFill>
                  <a:srgbClr val="002060"/>
                </a:solidFill>
              </a:rPr>
              <a:t>Các công trình kiến trúc </a:t>
            </a:r>
            <a:r>
              <a:rPr lang="vi-VN" sz="2400" b="1" dirty="0" smtClean="0">
                <a:solidFill>
                  <a:srgbClr val="002060"/>
                </a:solidFill>
              </a:rPr>
              <a:t>của</a:t>
            </a:r>
            <a:r>
              <a:rPr lang="en-US" sz="2400" b="1" dirty="0" smtClean="0">
                <a:solidFill>
                  <a:srgbClr val="002060"/>
                </a:solidFill>
              </a:rPr>
              <a:t> </a:t>
            </a:r>
            <a:r>
              <a:rPr lang="vi-VN" sz="2400" b="1" dirty="0" smtClean="0">
                <a:solidFill>
                  <a:srgbClr val="002060"/>
                </a:solidFill>
              </a:rPr>
              <a:t>Ấn </a:t>
            </a:r>
            <a:r>
              <a:rPr lang="vi-VN" sz="2400" b="1" dirty="0">
                <a:solidFill>
                  <a:srgbClr val="002060"/>
                </a:solidFill>
              </a:rPr>
              <a:t>Độ chịu ảnh hưởng sâu sắc của tôn giáo. Tôn giáo nào cũng có những công trình kiến </a:t>
            </a:r>
            <a:r>
              <a:rPr lang="vi-VN" sz="2400" b="1" dirty="0" smtClean="0">
                <a:solidFill>
                  <a:srgbClr val="002060"/>
                </a:solidFill>
              </a:rPr>
              <a:t>trúc</a:t>
            </a:r>
            <a:r>
              <a:rPr lang="en-US" sz="2400" b="1" dirty="0" smtClean="0">
                <a:solidFill>
                  <a:srgbClr val="002060"/>
                </a:solidFill>
              </a:rPr>
              <a:t> </a:t>
            </a:r>
            <a:r>
              <a:rPr lang="vi-VN" sz="2400" b="1" dirty="0" smtClean="0">
                <a:solidFill>
                  <a:srgbClr val="002060"/>
                </a:solidFill>
              </a:rPr>
              <a:t>tương ứng</a:t>
            </a:r>
            <a:r>
              <a:rPr lang="en-US" sz="2400" b="1" dirty="0" smtClean="0">
                <a:solidFill>
                  <a:srgbClr val="002060"/>
                </a:solidFill>
              </a:rPr>
              <a:t>.</a:t>
            </a:r>
            <a:endParaRPr lang="en-US" sz="2400" b="1" dirty="0">
              <a:solidFill>
                <a:srgbClr val="002060"/>
              </a:solidFill>
            </a:endParaRPr>
          </a:p>
        </p:txBody>
      </p:sp>
    </p:spTree>
    <p:extLst>
      <p:ext uri="{BB962C8B-B14F-4D97-AF65-F5344CB8AC3E}">
        <p14:creationId xmlns:p14="http://schemas.microsoft.com/office/powerpoint/2010/main" val="55887184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75"/>
          <p:cNvGrpSpPr/>
          <p:nvPr/>
        </p:nvGrpSpPr>
        <p:grpSpPr>
          <a:xfrm>
            <a:off x="161633" y="166403"/>
            <a:ext cx="1036637" cy="694960"/>
            <a:chOff x="7479961" y="2549148"/>
            <a:chExt cx="4239276" cy="3779277"/>
          </a:xfrm>
        </p:grpSpPr>
        <p:sp>
          <p:nvSpPr>
            <p:cNvPr id="42" name="Freeform 50"/>
            <p:cNvSpPr>
              <a:spLocks/>
            </p:cNvSpPr>
            <p:nvPr/>
          </p:nvSpPr>
          <p:spPr bwMode="auto">
            <a:xfrm>
              <a:off x="7969746" y="4816052"/>
              <a:ext cx="105899" cy="102589"/>
            </a:xfrm>
            <a:custGeom>
              <a:avLst/>
              <a:gdLst>
                <a:gd name="T0" fmla="*/ 16 w 24"/>
                <a:gd name="T1" fmla="*/ 0 h 23"/>
                <a:gd name="T2" fmla="*/ 0 w 24"/>
                <a:gd name="T3" fmla="*/ 15 h 23"/>
                <a:gd name="T4" fmla="*/ 4 w 24"/>
                <a:gd name="T5" fmla="*/ 23 h 23"/>
                <a:gd name="T6" fmla="*/ 24 w 24"/>
                <a:gd name="T7" fmla="*/ 2 h 23"/>
                <a:gd name="T8" fmla="*/ 19 w 24"/>
                <a:gd name="T9" fmla="*/ 2 h 23"/>
                <a:gd name="T10" fmla="*/ 16 w 24"/>
                <a:gd name="T11" fmla="*/ 0 h 23"/>
              </a:gdLst>
              <a:ahLst/>
              <a:cxnLst>
                <a:cxn ang="0">
                  <a:pos x="T0" y="T1"/>
                </a:cxn>
                <a:cxn ang="0">
                  <a:pos x="T2" y="T3"/>
                </a:cxn>
                <a:cxn ang="0">
                  <a:pos x="T4" y="T5"/>
                </a:cxn>
                <a:cxn ang="0">
                  <a:pos x="T6" y="T7"/>
                </a:cxn>
                <a:cxn ang="0">
                  <a:pos x="T8" y="T9"/>
                </a:cxn>
                <a:cxn ang="0">
                  <a:pos x="T10" y="T11"/>
                </a:cxn>
              </a:cxnLst>
              <a:rect l="0" t="0" r="r" b="b"/>
              <a:pathLst>
                <a:path w="24" h="23">
                  <a:moveTo>
                    <a:pt x="16" y="0"/>
                  </a:moveTo>
                  <a:cubicBezTo>
                    <a:pt x="10" y="0"/>
                    <a:pt x="3" y="9"/>
                    <a:pt x="0" y="15"/>
                  </a:cubicBezTo>
                  <a:cubicBezTo>
                    <a:pt x="1" y="21"/>
                    <a:pt x="2" y="23"/>
                    <a:pt x="4" y="23"/>
                  </a:cubicBezTo>
                  <a:cubicBezTo>
                    <a:pt x="10" y="23"/>
                    <a:pt x="21" y="7"/>
                    <a:pt x="24" y="2"/>
                  </a:cubicBezTo>
                  <a:cubicBezTo>
                    <a:pt x="19" y="2"/>
                    <a:pt x="19" y="2"/>
                    <a:pt x="19" y="2"/>
                  </a:cubicBezTo>
                  <a:cubicBezTo>
                    <a:pt x="18" y="1"/>
                    <a:pt x="17" y="0"/>
                    <a:pt x="16"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 name="Freeform 58"/>
            <p:cNvSpPr>
              <a:spLocks/>
            </p:cNvSpPr>
            <p:nvPr/>
          </p:nvSpPr>
          <p:spPr bwMode="auto">
            <a:xfrm>
              <a:off x="8009459" y="3095190"/>
              <a:ext cx="72805" cy="76115"/>
            </a:xfrm>
            <a:custGeom>
              <a:avLst/>
              <a:gdLst>
                <a:gd name="T0" fmla="*/ 10 w 16"/>
                <a:gd name="T1" fmla="*/ 0 h 17"/>
                <a:gd name="T2" fmla="*/ 10 w 16"/>
                <a:gd name="T3" fmla="*/ 6 h 17"/>
                <a:gd name="T4" fmla="*/ 6 w 16"/>
                <a:gd name="T5" fmla="*/ 4 h 17"/>
                <a:gd name="T6" fmla="*/ 2 w 16"/>
                <a:gd name="T7" fmla="*/ 2 h 17"/>
                <a:gd name="T8" fmla="*/ 1 w 16"/>
                <a:gd name="T9" fmla="*/ 7 h 17"/>
                <a:gd name="T10" fmla="*/ 6 w 16"/>
                <a:gd name="T11" fmla="*/ 17 h 17"/>
                <a:gd name="T12" fmla="*/ 16 w 16"/>
                <a:gd name="T13" fmla="*/ 8 h 17"/>
                <a:gd name="T14" fmla="*/ 10 w 16"/>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0" y="0"/>
                  </a:moveTo>
                  <a:cubicBezTo>
                    <a:pt x="12" y="4"/>
                    <a:pt x="12" y="6"/>
                    <a:pt x="10" y="6"/>
                  </a:cubicBezTo>
                  <a:cubicBezTo>
                    <a:pt x="9" y="6"/>
                    <a:pt x="8" y="5"/>
                    <a:pt x="6" y="4"/>
                  </a:cubicBezTo>
                  <a:cubicBezTo>
                    <a:pt x="4" y="3"/>
                    <a:pt x="3" y="2"/>
                    <a:pt x="2" y="2"/>
                  </a:cubicBezTo>
                  <a:cubicBezTo>
                    <a:pt x="0" y="2"/>
                    <a:pt x="0" y="3"/>
                    <a:pt x="1" y="7"/>
                  </a:cubicBezTo>
                  <a:cubicBezTo>
                    <a:pt x="6" y="17"/>
                    <a:pt x="6" y="17"/>
                    <a:pt x="6" y="17"/>
                  </a:cubicBezTo>
                  <a:cubicBezTo>
                    <a:pt x="16" y="8"/>
                    <a:pt x="16" y="8"/>
                    <a:pt x="16" y="8"/>
                  </a:cubicBezTo>
                  <a:cubicBezTo>
                    <a:pt x="14" y="5"/>
                    <a:pt x="12" y="2"/>
                    <a:pt x="1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 name="Freeform 59"/>
            <p:cNvSpPr>
              <a:spLocks/>
            </p:cNvSpPr>
            <p:nvPr/>
          </p:nvSpPr>
          <p:spPr bwMode="auto">
            <a:xfrm>
              <a:off x="7963126" y="2956198"/>
              <a:ext cx="43021" cy="59569"/>
            </a:xfrm>
            <a:custGeom>
              <a:avLst/>
              <a:gdLst>
                <a:gd name="T0" fmla="*/ 0 w 9"/>
                <a:gd name="T1" fmla="*/ 0 h 13"/>
                <a:gd name="T2" fmla="*/ 9 w 9"/>
                <a:gd name="T3" fmla="*/ 13 h 13"/>
                <a:gd name="T4" fmla="*/ 6 w 9"/>
                <a:gd name="T5" fmla="*/ 1 h 13"/>
                <a:gd name="T6" fmla="*/ 0 w 9"/>
                <a:gd name="T7" fmla="*/ 0 h 13"/>
              </a:gdLst>
              <a:ahLst/>
              <a:cxnLst>
                <a:cxn ang="0">
                  <a:pos x="T0" y="T1"/>
                </a:cxn>
                <a:cxn ang="0">
                  <a:pos x="T2" y="T3"/>
                </a:cxn>
                <a:cxn ang="0">
                  <a:pos x="T4" y="T5"/>
                </a:cxn>
                <a:cxn ang="0">
                  <a:pos x="T6" y="T7"/>
                </a:cxn>
              </a:cxnLst>
              <a:rect l="0" t="0" r="r" b="b"/>
              <a:pathLst>
                <a:path w="9" h="13">
                  <a:moveTo>
                    <a:pt x="0" y="0"/>
                  </a:moveTo>
                  <a:cubicBezTo>
                    <a:pt x="2" y="7"/>
                    <a:pt x="5" y="11"/>
                    <a:pt x="9" y="13"/>
                  </a:cubicBezTo>
                  <a:cubicBezTo>
                    <a:pt x="6" y="8"/>
                    <a:pt x="9" y="2"/>
                    <a:pt x="6" y="1"/>
                  </a:cubicBezTo>
                  <a:cubicBezTo>
                    <a:pt x="0" y="0"/>
                    <a:pt x="0" y="0"/>
                    <a:pt x="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 name="Freeform 60"/>
            <p:cNvSpPr>
              <a:spLocks/>
            </p:cNvSpPr>
            <p:nvPr/>
          </p:nvSpPr>
          <p:spPr bwMode="auto">
            <a:xfrm>
              <a:off x="7910178" y="3098500"/>
              <a:ext cx="46331" cy="56259"/>
            </a:xfrm>
            <a:custGeom>
              <a:avLst/>
              <a:gdLst>
                <a:gd name="T0" fmla="*/ 6 w 10"/>
                <a:gd name="T1" fmla="*/ 0 h 12"/>
                <a:gd name="T2" fmla="*/ 6 w 10"/>
                <a:gd name="T3" fmla="*/ 11 h 12"/>
                <a:gd name="T4" fmla="*/ 7 w 10"/>
                <a:gd name="T5" fmla="*/ 12 h 12"/>
                <a:gd name="T6" fmla="*/ 6 w 10"/>
                <a:gd name="T7" fmla="*/ 0 h 12"/>
              </a:gdLst>
              <a:ahLst/>
              <a:cxnLst>
                <a:cxn ang="0">
                  <a:pos x="T0" y="T1"/>
                </a:cxn>
                <a:cxn ang="0">
                  <a:pos x="T2" y="T3"/>
                </a:cxn>
                <a:cxn ang="0">
                  <a:pos x="T4" y="T5"/>
                </a:cxn>
                <a:cxn ang="0">
                  <a:pos x="T6" y="T7"/>
                </a:cxn>
              </a:cxnLst>
              <a:rect l="0" t="0" r="r" b="b"/>
              <a:pathLst>
                <a:path w="10" h="12">
                  <a:moveTo>
                    <a:pt x="6" y="0"/>
                  </a:moveTo>
                  <a:cubicBezTo>
                    <a:pt x="6" y="5"/>
                    <a:pt x="0" y="7"/>
                    <a:pt x="6" y="11"/>
                  </a:cubicBezTo>
                  <a:cubicBezTo>
                    <a:pt x="6" y="12"/>
                    <a:pt x="7" y="12"/>
                    <a:pt x="7" y="12"/>
                  </a:cubicBezTo>
                  <a:cubicBezTo>
                    <a:pt x="10" y="12"/>
                    <a:pt x="10" y="0"/>
                    <a:pt x="6"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 name="Freeform 61"/>
            <p:cNvSpPr>
              <a:spLocks noEditPoints="1"/>
            </p:cNvSpPr>
            <p:nvPr/>
          </p:nvSpPr>
          <p:spPr bwMode="auto">
            <a:xfrm>
              <a:off x="7499818" y="3111738"/>
              <a:ext cx="95971" cy="72805"/>
            </a:xfrm>
            <a:custGeom>
              <a:avLst/>
              <a:gdLst>
                <a:gd name="T0" fmla="*/ 20 w 21"/>
                <a:gd name="T1" fmla="*/ 16 h 16"/>
                <a:gd name="T2" fmla="*/ 21 w 21"/>
                <a:gd name="T3" fmla="*/ 16 h 16"/>
                <a:gd name="T4" fmla="*/ 20 w 21"/>
                <a:gd name="T5" fmla="*/ 16 h 16"/>
                <a:gd name="T6" fmla="*/ 3 w 21"/>
                <a:gd name="T7" fmla="*/ 0 h 16"/>
                <a:gd name="T8" fmla="*/ 0 w 21"/>
                <a:gd name="T9" fmla="*/ 1 h 16"/>
                <a:gd name="T10" fmla="*/ 20 w 21"/>
                <a:gd name="T11" fmla="*/ 16 h 16"/>
                <a:gd name="T12" fmla="*/ 3 w 21"/>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1" h="16">
                  <a:moveTo>
                    <a:pt x="20" y="16"/>
                  </a:moveTo>
                  <a:cubicBezTo>
                    <a:pt x="20" y="16"/>
                    <a:pt x="21" y="16"/>
                    <a:pt x="21" y="16"/>
                  </a:cubicBezTo>
                  <a:cubicBezTo>
                    <a:pt x="21" y="16"/>
                    <a:pt x="20" y="16"/>
                    <a:pt x="20" y="16"/>
                  </a:cubicBezTo>
                  <a:moveTo>
                    <a:pt x="3" y="0"/>
                  </a:moveTo>
                  <a:cubicBezTo>
                    <a:pt x="2" y="0"/>
                    <a:pt x="1" y="0"/>
                    <a:pt x="0" y="1"/>
                  </a:cubicBezTo>
                  <a:cubicBezTo>
                    <a:pt x="6" y="10"/>
                    <a:pt x="12" y="10"/>
                    <a:pt x="20" y="16"/>
                  </a:cubicBezTo>
                  <a:cubicBezTo>
                    <a:pt x="13" y="11"/>
                    <a:pt x="12" y="0"/>
                    <a:pt x="3"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7" name="Freeform 62"/>
            <p:cNvSpPr>
              <a:spLocks/>
            </p:cNvSpPr>
            <p:nvPr/>
          </p:nvSpPr>
          <p:spPr bwMode="auto">
            <a:xfrm>
              <a:off x="7609027" y="5279360"/>
              <a:ext cx="59569" cy="62877"/>
            </a:xfrm>
            <a:custGeom>
              <a:avLst/>
              <a:gdLst>
                <a:gd name="T0" fmla="*/ 13 w 13"/>
                <a:gd name="T1" fmla="*/ 0 h 14"/>
                <a:gd name="T2" fmla="*/ 0 w 13"/>
                <a:gd name="T3" fmla="*/ 13 h 14"/>
                <a:gd name="T4" fmla="*/ 5 w 13"/>
                <a:gd name="T5" fmla="*/ 14 h 14"/>
                <a:gd name="T6" fmla="*/ 13 w 13"/>
                <a:gd name="T7" fmla="*/ 0 h 14"/>
              </a:gdLst>
              <a:ahLst/>
              <a:cxnLst>
                <a:cxn ang="0">
                  <a:pos x="T0" y="T1"/>
                </a:cxn>
                <a:cxn ang="0">
                  <a:pos x="T2" y="T3"/>
                </a:cxn>
                <a:cxn ang="0">
                  <a:pos x="T4" y="T5"/>
                </a:cxn>
                <a:cxn ang="0">
                  <a:pos x="T6" y="T7"/>
                </a:cxn>
              </a:cxnLst>
              <a:rect l="0" t="0" r="r" b="b"/>
              <a:pathLst>
                <a:path w="13" h="14">
                  <a:moveTo>
                    <a:pt x="13" y="0"/>
                  </a:moveTo>
                  <a:cubicBezTo>
                    <a:pt x="6" y="1"/>
                    <a:pt x="2" y="8"/>
                    <a:pt x="0" y="13"/>
                  </a:cubicBezTo>
                  <a:cubicBezTo>
                    <a:pt x="5" y="14"/>
                    <a:pt x="5" y="14"/>
                    <a:pt x="5" y="14"/>
                  </a:cubicBezTo>
                  <a:cubicBezTo>
                    <a:pt x="13" y="0"/>
                    <a:pt x="13" y="0"/>
                    <a:pt x="13"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8" name="Freeform 63"/>
            <p:cNvSpPr>
              <a:spLocks/>
            </p:cNvSpPr>
            <p:nvPr/>
          </p:nvSpPr>
          <p:spPr bwMode="auto">
            <a:xfrm>
              <a:off x="7721545" y="4968282"/>
              <a:ext cx="251510" cy="284604"/>
            </a:xfrm>
            <a:custGeom>
              <a:avLst/>
              <a:gdLst>
                <a:gd name="T0" fmla="*/ 51 w 56"/>
                <a:gd name="T1" fmla="*/ 0 h 63"/>
                <a:gd name="T2" fmla="*/ 33 w 56"/>
                <a:gd name="T3" fmla="*/ 10 h 63"/>
                <a:gd name="T4" fmla="*/ 3 w 56"/>
                <a:gd name="T5" fmla="*/ 51 h 63"/>
                <a:gd name="T6" fmla="*/ 0 w 56"/>
                <a:gd name="T7" fmla="*/ 63 h 63"/>
                <a:gd name="T8" fmla="*/ 56 w 56"/>
                <a:gd name="T9" fmla="*/ 5 h 63"/>
                <a:gd name="T10" fmla="*/ 51 w 56"/>
                <a:gd name="T11" fmla="*/ 0 h 63"/>
              </a:gdLst>
              <a:ahLst/>
              <a:cxnLst>
                <a:cxn ang="0">
                  <a:pos x="T0" y="T1"/>
                </a:cxn>
                <a:cxn ang="0">
                  <a:pos x="T2" y="T3"/>
                </a:cxn>
                <a:cxn ang="0">
                  <a:pos x="T4" y="T5"/>
                </a:cxn>
                <a:cxn ang="0">
                  <a:pos x="T6" y="T7"/>
                </a:cxn>
                <a:cxn ang="0">
                  <a:pos x="T8" y="T9"/>
                </a:cxn>
                <a:cxn ang="0">
                  <a:pos x="T10" y="T11"/>
                </a:cxn>
              </a:cxnLst>
              <a:rect l="0" t="0" r="r" b="b"/>
              <a:pathLst>
                <a:path w="56" h="63">
                  <a:moveTo>
                    <a:pt x="51" y="0"/>
                  </a:moveTo>
                  <a:cubicBezTo>
                    <a:pt x="48" y="0"/>
                    <a:pt x="44" y="7"/>
                    <a:pt x="33" y="10"/>
                  </a:cubicBezTo>
                  <a:cubicBezTo>
                    <a:pt x="21" y="21"/>
                    <a:pt x="16" y="40"/>
                    <a:pt x="3" y="51"/>
                  </a:cubicBezTo>
                  <a:cubicBezTo>
                    <a:pt x="0" y="63"/>
                    <a:pt x="0" y="63"/>
                    <a:pt x="0" y="63"/>
                  </a:cubicBezTo>
                  <a:cubicBezTo>
                    <a:pt x="18" y="53"/>
                    <a:pt x="46" y="29"/>
                    <a:pt x="56" y="5"/>
                  </a:cubicBezTo>
                  <a:cubicBezTo>
                    <a:pt x="54" y="1"/>
                    <a:pt x="53" y="0"/>
                    <a:pt x="5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9" name="Freeform 81"/>
            <p:cNvSpPr>
              <a:spLocks/>
            </p:cNvSpPr>
            <p:nvPr/>
          </p:nvSpPr>
          <p:spPr bwMode="auto">
            <a:xfrm>
              <a:off x="8247730" y="4892167"/>
              <a:ext cx="56259" cy="62877"/>
            </a:xfrm>
            <a:custGeom>
              <a:avLst/>
              <a:gdLst>
                <a:gd name="T0" fmla="*/ 9 w 12"/>
                <a:gd name="T1" fmla="*/ 0 h 14"/>
                <a:gd name="T2" fmla="*/ 0 w 12"/>
                <a:gd name="T3" fmla="*/ 8 h 14"/>
                <a:gd name="T4" fmla="*/ 4 w 12"/>
                <a:gd name="T5" fmla="*/ 6 h 14"/>
                <a:gd name="T6" fmla="*/ 5 w 12"/>
                <a:gd name="T7" fmla="*/ 6 h 14"/>
                <a:gd name="T8" fmla="*/ 6 w 12"/>
                <a:gd name="T9" fmla="*/ 14 h 14"/>
                <a:gd name="T10" fmla="*/ 9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9" y="0"/>
                  </a:moveTo>
                  <a:cubicBezTo>
                    <a:pt x="7" y="3"/>
                    <a:pt x="4" y="6"/>
                    <a:pt x="0" y="8"/>
                  </a:cubicBezTo>
                  <a:cubicBezTo>
                    <a:pt x="4" y="6"/>
                    <a:pt x="4" y="6"/>
                    <a:pt x="4" y="6"/>
                  </a:cubicBezTo>
                  <a:cubicBezTo>
                    <a:pt x="4" y="6"/>
                    <a:pt x="4" y="6"/>
                    <a:pt x="5" y="6"/>
                  </a:cubicBezTo>
                  <a:cubicBezTo>
                    <a:pt x="8" y="6"/>
                    <a:pt x="5" y="11"/>
                    <a:pt x="6" y="14"/>
                  </a:cubicBezTo>
                  <a:cubicBezTo>
                    <a:pt x="12" y="9"/>
                    <a:pt x="12" y="2"/>
                    <a:pt x="9"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0" name="Freeform 49"/>
            <p:cNvSpPr>
              <a:spLocks/>
            </p:cNvSpPr>
            <p:nvPr/>
          </p:nvSpPr>
          <p:spPr bwMode="auto">
            <a:xfrm>
              <a:off x="8823558" y="3992024"/>
              <a:ext cx="112518" cy="138992"/>
            </a:xfrm>
            <a:custGeom>
              <a:avLst/>
              <a:gdLst>
                <a:gd name="T0" fmla="*/ 16 w 25"/>
                <a:gd name="T1" fmla="*/ 0 h 31"/>
                <a:gd name="T2" fmla="*/ 0 w 25"/>
                <a:gd name="T3" fmla="*/ 31 h 31"/>
                <a:gd name="T4" fmla="*/ 10 w 25"/>
                <a:gd name="T5" fmla="*/ 18 h 31"/>
                <a:gd name="T6" fmla="*/ 14 w 25"/>
                <a:gd name="T7" fmla="*/ 30 h 31"/>
                <a:gd name="T8" fmla="*/ 16 w 25"/>
                <a:gd name="T9" fmla="*/ 0 h 31"/>
              </a:gdLst>
              <a:ahLst/>
              <a:cxnLst>
                <a:cxn ang="0">
                  <a:pos x="T0" y="T1"/>
                </a:cxn>
                <a:cxn ang="0">
                  <a:pos x="T2" y="T3"/>
                </a:cxn>
                <a:cxn ang="0">
                  <a:pos x="T4" y="T5"/>
                </a:cxn>
                <a:cxn ang="0">
                  <a:pos x="T6" y="T7"/>
                </a:cxn>
                <a:cxn ang="0">
                  <a:pos x="T8" y="T9"/>
                </a:cxn>
              </a:cxnLst>
              <a:rect l="0" t="0" r="r" b="b"/>
              <a:pathLst>
                <a:path w="25" h="31">
                  <a:moveTo>
                    <a:pt x="16" y="0"/>
                  </a:moveTo>
                  <a:cubicBezTo>
                    <a:pt x="19" y="21"/>
                    <a:pt x="1" y="11"/>
                    <a:pt x="0" y="31"/>
                  </a:cubicBezTo>
                  <a:cubicBezTo>
                    <a:pt x="10" y="18"/>
                    <a:pt x="10" y="18"/>
                    <a:pt x="10" y="18"/>
                  </a:cubicBezTo>
                  <a:cubicBezTo>
                    <a:pt x="14" y="30"/>
                    <a:pt x="14" y="30"/>
                    <a:pt x="14" y="30"/>
                  </a:cubicBezTo>
                  <a:cubicBezTo>
                    <a:pt x="16" y="11"/>
                    <a:pt x="25" y="9"/>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1" name="Freeform 50"/>
            <p:cNvSpPr>
              <a:spLocks noEditPoints="1"/>
            </p:cNvSpPr>
            <p:nvPr/>
          </p:nvSpPr>
          <p:spPr bwMode="auto">
            <a:xfrm>
              <a:off x="8873199" y="3108428"/>
              <a:ext cx="86043" cy="258130"/>
            </a:xfrm>
            <a:custGeom>
              <a:avLst/>
              <a:gdLst>
                <a:gd name="T0" fmla="*/ 13 w 19"/>
                <a:gd name="T1" fmla="*/ 5 h 57"/>
                <a:gd name="T2" fmla="*/ 10 w 19"/>
                <a:gd name="T3" fmla="*/ 7 h 57"/>
                <a:gd name="T4" fmla="*/ 8 w 19"/>
                <a:gd name="T5" fmla="*/ 57 h 57"/>
                <a:gd name="T6" fmla="*/ 13 w 19"/>
                <a:gd name="T7" fmla="*/ 5 h 57"/>
                <a:gd name="T8" fmla="*/ 12 w 19"/>
                <a:gd name="T9" fmla="*/ 0 h 57"/>
                <a:gd name="T10" fmla="*/ 13 w 19"/>
                <a:gd name="T11" fmla="*/ 5 h 57"/>
                <a:gd name="T12" fmla="*/ 12 w 1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9" h="57">
                  <a:moveTo>
                    <a:pt x="13" y="5"/>
                  </a:moveTo>
                  <a:cubicBezTo>
                    <a:pt x="12" y="6"/>
                    <a:pt x="10" y="6"/>
                    <a:pt x="10" y="7"/>
                  </a:cubicBezTo>
                  <a:cubicBezTo>
                    <a:pt x="0" y="12"/>
                    <a:pt x="4" y="44"/>
                    <a:pt x="8" y="57"/>
                  </a:cubicBezTo>
                  <a:cubicBezTo>
                    <a:pt x="19" y="50"/>
                    <a:pt x="15" y="21"/>
                    <a:pt x="13" y="5"/>
                  </a:cubicBezTo>
                  <a:moveTo>
                    <a:pt x="12" y="0"/>
                  </a:moveTo>
                  <a:cubicBezTo>
                    <a:pt x="12" y="1"/>
                    <a:pt x="13" y="3"/>
                    <a:pt x="13" y="5"/>
                  </a:cubicBezTo>
                  <a:cubicBezTo>
                    <a:pt x="14" y="5"/>
                    <a:pt x="14" y="3"/>
                    <a:pt x="12"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2" name="Freeform 51"/>
            <p:cNvSpPr>
              <a:spLocks/>
            </p:cNvSpPr>
            <p:nvPr/>
          </p:nvSpPr>
          <p:spPr bwMode="auto">
            <a:xfrm>
              <a:off x="8730897" y="3541952"/>
              <a:ext cx="39713" cy="112518"/>
            </a:xfrm>
            <a:custGeom>
              <a:avLst/>
              <a:gdLst>
                <a:gd name="T0" fmla="*/ 0 w 9"/>
                <a:gd name="T1" fmla="*/ 0 h 25"/>
                <a:gd name="T2" fmla="*/ 5 w 9"/>
                <a:gd name="T3" fmla="*/ 25 h 25"/>
                <a:gd name="T4" fmla="*/ 0 w 9"/>
                <a:gd name="T5" fmla="*/ 0 h 25"/>
              </a:gdLst>
              <a:ahLst/>
              <a:cxnLst>
                <a:cxn ang="0">
                  <a:pos x="T0" y="T1"/>
                </a:cxn>
                <a:cxn ang="0">
                  <a:pos x="T2" y="T3"/>
                </a:cxn>
                <a:cxn ang="0">
                  <a:pos x="T4" y="T5"/>
                </a:cxn>
              </a:cxnLst>
              <a:rect l="0" t="0" r="r" b="b"/>
              <a:pathLst>
                <a:path w="9" h="25">
                  <a:moveTo>
                    <a:pt x="0" y="0"/>
                  </a:moveTo>
                  <a:cubicBezTo>
                    <a:pt x="2" y="11"/>
                    <a:pt x="3" y="18"/>
                    <a:pt x="5" y="25"/>
                  </a:cubicBezTo>
                  <a:cubicBezTo>
                    <a:pt x="9" y="15"/>
                    <a:pt x="3" y="7"/>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3" name="Freeform 52"/>
            <p:cNvSpPr>
              <a:spLocks/>
            </p:cNvSpPr>
            <p:nvPr/>
          </p:nvSpPr>
          <p:spPr bwMode="auto">
            <a:xfrm>
              <a:off x="8770608" y="3207709"/>
              <a:ext cx="46331" cy="102589"/>
            </a:xfrm>
            <a:custGeom>
              <a:avLst/>
              <a:gdLst>
                <a:gd name="T0" fmla="*/ 2 w 10"/>
                <a:gd name="T1" fmla="*/ 0 h 23"/>
                <a:gd name="T2" fmla="*/ 1 w 10"/>
                <a:gd name="T3" fmla="*/ 8 h 23"/>
                <a:gd name="T4" fmla="*/ 4 w 10"/>
                <a:gd name="T5" fmla="*/ 23 h 23"/>
                <a:gd name="T6" fmla="*/ 7 w 10"/>
                <a:gd name="T7" fmla="*/ 22 h 23"/>
                <a:gd name="T8" fmla="*/ 2 w 10"/>
                <a:gd name="T9" fmla="*/ 0 h 23"/>
              </a:gdLst>
              <a:ahLst/>
              <a:cxnLst>
                <a:cxn ang="0">
                  <a:pos x="T0" y="T1"/>
                </a:cxn>
                <a:cxn ang="0">
                  <a:pos x="T2" y="T3"/>
                </a:cxn>
                <a:cxn ang="0">
                  <a:pos x="T4" y="T5"/>
                </a:cxn>
                <a:cxn ang="0">
                  <a:pos x="T6" y="T7"/>
                </a:cxn>
                <a:cxn ang="0">
                  <a:pos x="T8" y="T9"/>
                </a:cxn>
              </a:cxnLst>
              <a:rect l="0" t="0" r="r" b="b"/>
              <a:pathLst>
                <a:path w="10" h="23">
                  <a:moveTo>
                    <a:pt x="2" y="0"/>
                  </a:moveTo>
                  <a:cubicBezTo>
                    <a:pt x="1" y="8"/>
                    <a:pt x="1" y="8"/>
                    <a:pt x="1" y="8"/>
                  </a:cubicBezTo>
                  <a:cubicBezTo>
                    <a:pt x="2" y="12"/>
                    <a:pt x="0" y="23"/>
                    <a:pt x="4" y="23"/>
                  </a:cubicBezTo>
                  <a:cubicBezTo>
                    <a:pt x="5" y="23"/>
                    <a:pt x="6" y="23"/>
                    <a:pt x="7" y="22"/>
                  </a:cubicBezTo>
                  <a:cubicBezTo>
                    <a:pt x="10" y="15"/>
                    <a:pt x="6" y="6"/>
                    <a:pt x="2"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4" name="Freeform 53"/>
            <p:cNvSpPr>
              <a:spLocks/>
            </p:cNvSpPr>
            <p:nvPr/>
          </p:nvSpPr>
          <p:spPr bwMode="auto">
            <a:xfrm>
              <a:off x="8711041" y="2744399"/>
              <a:ext cx="82733" cy="99281"/>
            </a:xfrm>
            <a:custGeom>
              <a:avLst/>
              <a:gdLst>
                <a:gd name="T0" fmla="*/ 10 w 18"/>
                <a:gd name="T1" fmla="*/ 0 h 22"/>
                <a:gd name="T2" fmla="*/ 12 w 18"/>
                <a:gd name="T3" fmla="*/ 8 h 22"/>
                <a:gd name="T4" fmla="*/ 7 w 18"/>
                <a:gd name="T5" fmla="*/ 5 h 22"/>
                <a:gd name="T6" fmla="*/ 1 w 18"/>
                <a:gd name="T7" fmla="*/ 2 h 22"/>
                <a:gd name="T8" fmla="*/ 1 w 18"/>
                <a:gd name="T9" fmla="*/ 8 h 22"/>
                <a:gd name="T10" fmla="*/ 9 w 18"/>
                <a:gd name="T11" fmla="*/ 22 h 22"/>
                <a:gd name="T12" fmla="*/ 18 w 18"/>
                <a:gd name="T13" fmla="*/ 12 h 22"/>
                <a:gd name="T14" fmla="*/ 10 w 18"/>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2">
                  <a:moveTo>
                    <a:pt x="10" y="0"/>
                  </a:moveTo>
                  <a:cubicBezTo>
                    <a:pt x="13" y="6"/>
                    <a:pt x="13" y="8"/>
                    <a:pt x="12" y="8"/>
                  </a:cubicBezTo>
                  <a:cubicBezTo>
                    <a:pt x="11" y="8"/>
                    <a:pt x="9" y="7"/>
                    <a:pt x="7" y="5"/>
                  </a:cubicBezTo>
                  <a:cubicBezTo>
                    <a:pt x="5" y="3"/>
                    <a:pt x="3" y="2"/>
                    <a:pt x="1" y="2"/>
                  </a:cubicBezTo>
                  <a:cubicBezTo>
                    <a:pt x="0" y="2"/>
                    <a:pt x="0" y="3"/>
                    <a:pt x="1" y="8"/>
                  </a:cubicBezTo>
                  <a:cubicBezTo>
                    <a:pt x="9" y="22"/>
                    <a:pt x="9" y="22"/>
                    <a:pt x="9" y="22"/>
                  </a:cubicBezTo>
                  <a:cubicBezTo>
                    <a:pt x="18" y="12"/>
                    <a:pt x="18" y="12"/>
                    <a:pt x="18" y="12"/>
                  </a:cubicBezTo>
                  <a:cubicBezTo>
                    <a:pt x="15" y="8"/>
                    <a:pt x="13" y="4"/>
                    <a:pt x="1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5" name="Freeform 90"/>
            <p:cNvSpPr>
              <a:spLocks/>
            </p:cNvSpPr>
            <p:nvPr/>
          </p:nvSpPr>
          <p:spPr bwMode="auto">
            <a:xfrm>
              <a:off x="8608449" y="2731163"/>
              <a:ext cx="52949" cy="76115"/>
            </a:xfrm>
            <a:custGeom>
              <a:avLst/>
              <a:gdLst>
                <a:gd name="T0" fmla="*/ 5 w 12"/>
                <a:gd name="T1" fmla="*/ 0 h 17"/>
                <a:gd name="T2" fmla="*/ 7 w 12"/>
                <a:gd name="T3" fmla="*/ 16 h 17"/>
                <a:gd name="T4" fmla="*/ 9 w 12"/>
                <a:gd name="T5" fmla="*/ 17 h 17"/>
                <a:gd name="T6" fmla="*/ 5 w 12"/>
                <a:gd name="T7" fmla="*/ 0 h 17"/>
              </a:gdLst>
              <a:ahLst/>
              <a:cxnLst>
                <a:cxn ang="0">
                  <a:pos x="T0" y="T1"/>
                </a:cxn>
                <a:cxn ang="0">
                  <a:pos x="T2" y="T3"/>
                </a:cxn>
                <a:cxn ang="0">
                  <a:pos x="T4" y="T5"/>
                </a:cxn>
                <a:cxn ang="0">
                  <a:pos x="T6" y="T7"/>
                </a:cxn>
              </a:cxnLst>
              <a:rect l="0" t="0" r="r" b="b"/>
              <a:pathLst>
                <a:path w="12" h="17">
                  <a:moveTo>
                    <a:pt x="5" y="0"/>
                  </a:moveTo>
                  <a:cubicBezTo>
                    <a:pt x="6" y="7"/>
                    <a:pt x="0" y="9"/>
                    <a:pt x="7" y="16"/>
                  </a:cubicBezTo>
                  <a:cubicBezTo>
                    <a:pt x="8" y="17"/>
                    <a:pt x="8" y="17"/>
                    <a:pt x="9" y="17"/>
                  </a:cubicBezTo>
                  <a:cubicBezTo>
                    <a:pt x="12" y="17"/>
                    <a:pt x="10" y="2"/>
                    <a:pt x="5"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6" name="Freeform 91"/>
            <p:cNvSpPr>
              <a:spLocks/>
            </p:cNvSpPr>
            <p:nvPr/>
          </p:nvSpPr>
          <p:spPr bwMode="auto">
            <a:xfrm>
              <a:off x="8141833" y="2668284"/>
              <a:ext cx="125756" cy="115828"/>
            </a:xfrm>
            <a:custGeom>
              <a:avLst/>
              <a:gdLst>
                <a:gd name="T0" fmla="*/ 1 w 28"/>
                <a:gd name="T1" fmla="*/ 0 h 26"/>
                <a:gd name="T2" fmla="*/ 0 w 28"/>
                <a:gd name="T3" fmla="*/ 0 h 26"/>
                <a:gd name="T4" fmla="*/ 28 w 28"/>
                <a:gd name="T5" fmla="*/ 26 h 26"/>
                <a:gd name="T6" fmla="*/ 1 w 28"/>
                <a:gd name="T7" fmla="*/ 0 h 26"/>
              </a:gdLst>
              <a:ahLst/>
              <a:cxnLst>
                <a:cxn ang="0">
                  <a:pos x="T0" y="T1"/>
                </a:cxn>
                <a:cxn ang="0">
                  <a:pos x="T2" y="T3"/>
                </a:cxn>
                <a:cxn ang="0">
                  <a:pos x="T4" y="T5"/>
                </a:cxn>
                <a:cxn ang="0">
                  <a:pos x="T6" y="T7"/>
                </a:cxn>
              </a:cxnLst>
              <a:rect l="0" t="0" r="r" b="b"/>
              <a:pathLst>
                <a:path w="28" h="26">
                  <a:moveTo>
                    <a:pt x="1" y="0"/>
                  </a:moveTo>
                  <a:cubicBezTo>
                    <a:pt x="1" y="0"/>
                    <a:pt x="0" y="0"/>
                    <a:pt x="0" y="0"/>
                  </a:cubicBezTo>
                  <a:cubicBezTo>
                    <a:pt x="9" y="14"/>
                    <a:pt x="17" y="15"/>
                    <a:pt x="28" y="26"/>
                  </a:cubicBezTo>
                  <a:cubicBezTo>
                    <a:pt x="17" y="15"/>
                    <a:pt x="13" y="0"/>
                    <a:pt x="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7" name="Freeform 92"/>
            <p:cNvSpPr>
              <a:spLocks/>
            </p:cNvSpPr>
            <p:nvPr/>
          </p:nvSpPr>
          <p:spPr bwMode="auto">
            <a:xfrm>
              <a:off x="8131905" y="5712886"/>
              <a:ext cx="79425" cy="76115"/>
            </a:xfrm>
            <a:custGeom>
              <a:avLst/>
              <a:gdLst>
                <a:gd name="T0" fmla="*/ 18 w 18"/>
                <a:gd name="T1" fmla="*/ 0 h 17"/>
                <a:gd name="T2" fmla="*/ 0 w 18"/>
                <a:gd name="T3" fmla="*/ 17 h 17"/>
                <a:gd name="T4" fmla="*/ 6 w 18"/>
                <a:gd name="T5" fmla="*/ 17 h 17"/>
                <a:gd name="T6" fmla="*/ 18 w 18"/>
                <a:gd name="T7" fmla="*/ 0 h 17"/>
              </a:gdLst>
              <a:ahLst/>
              <a:cxnLst>
                <a:cxn ang="0">
                  <a:pos x="T0" y="T1"/>
                </a:cxn>
                <a:cxn ang="0">
                  <a:pos x="T2" y="T3"/>
                </a:cxn>
                <a:cxn ang="0">
                  <a:pos x="T4" y="T5"/>
                </a:cxn>
                <a:cxn ang="0">
                  <a:pos x="T6" y="T7"/>
                </a:cxn>
              </a:cxnLst>
              <a:rect l="0" t="0" r="r" b="b"/>
              <a:pathLst>
                <a:path w="18" h="17">
                  <a:moveTo>
                    <a:pt x="18" y="0"/>
                  </a:moveTo>
                  <a:cubicBezTo>
                    <a:pt x="10" y="3"/>
                    <a:pt x="3" y="11"/>
                    <a:pt x="0" y="17"/>
                  </a:cubicBezTo>
                  <a:cubicBezTo>
                    <a:pt x="6" y="17"/>
                    <a:pt x="6" y="17"/>
                    <a:pt x="6" y="17"/>
                  </a:cubicBezTo>
                  <a:cubicBezTo>
                    <a:pt x="10" y="12"/>
                    <a:pt x="15" y="6"/>
                    <a:pt x="18"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8" name="Freeform 93"/>
            <p:cNvSpPr>
              <a:spLocks/>
            </p:cNvSpPr>
            <p:nvPr/>
          </p:nvSpPr>
          <p:spPr bwMode="auto">
            <a:xfrm>
              <a:off x="8284135" y="5292598"/>
              <a:ext cx="337553" cy="383885"/>
            </a:xfrm>
            <a:custGeom>
              <a:avLst/>
              <a:gdLst>
                <a:gd name="T0" fmla="*/ 71 w 75"/>
                <a:gd name="T1" fmla="*/ 0 h 85"/>
                <a:gd name="T2" fmla="*/ 49 w 75"/>
                <a:gd name="T3" fmla="*/ 16 h 85"/>
                <a:gd name="T4" fmla="*/ 6 w 75"/>
                <a:gd name="T5" fmla="*/ 71 h 85"/>
                <a:gd name="T6" fmla="*/ 0 w 75"/>
                <a:gd name="T7" fmla="*/ 85 h 85"/>
                <a:gd name="T8" fmla="*/ 75 w 75"/>
                <a:gd name="T9" fmla="*/ 6 h 85"/>
                <a:gd name="T10" fmla="*/ 71 w 75"/>
                <a:gd name="T11" fmla="*/ 0 h 85"/>
              </a:gdLst>
              <a:ahLst/>
              <a:cxnLst>
                <a:cxn ang="0">
                  <a:pos x="T0" y="T1"/>
                </a:cxn>
                <a:cxn ang="0">
                  <a:pos x="T2" y="T3"/>
                </a:cxn>
                <a:cxn ang="0">
                  <a:pos x="T4" y="T5"/>
                </a:cxn>
                <a:cxn ang="0">
                  <a:pos x="T6" y="T7"/>
                </a:cxn>
                <a:cxn ang="0">
                  <a:pos x="T8" y="T9"/>
                </a:cxn>
                <a:cxn ang="0">
                  <a:pos x="T10" y="T11"/>
                </a:cxn>
              </a:cxnLst>
              <a:rect l="0" t="0" r="r" b="b"/>
              <a:pathLst>
                <a:path w="75" h="85">
                  <a:moveTo>
                    <a:pt x="71" y="0"/>
                  </a:moveTo>
                  <a:cubicBezTo>
                    <a:pt x="67" y="0"/>
                    <a:pt x="61" y="10"/>
                    <a:pt x="49" y="16"/>
                  </a:cubicBezTo>
                  <a:cubicBezTo>
                    <a:pt x="33" y="32"/>
                    <a:pt x="23" y="55"/>
                    <a:pt x="6" y="71"/>
                  </a:cubicBezTo>
                  <a:cubicBezTo>
                    <a:pt x="0" y="85"/>
                    <a:pt x="0" y="85"/>
                    <a:pt x="0" y="85"/>
                  </a:cubicBezTo>
                  <a:cubicBezTo>
                    <a:pt x="24" y="70"/>
                    <a:pt x="61" y="37"/>
                    <a:pt x="75" y="6"/>
                  </a:cubicBezTo>
                  <a:cubicBezTo>
                    <a:pt x="74" y="2"/>
                    <a:pt x="73" y="0"/>
                    <a:pt x="7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9" name="Freeform 1134"/>
            <p:cNvSpPr>
              <a:spLocks/>
            </p:cNvSpPr>
            <p:nvPr/>
          </p:nvSpPr>
          <p:spPr bwMode="auto">
            <a:xfrm>
              <a:off x="8618377" y="3548572"/>
              <a:ext cx="125756" cy="1045755"/>
            </a:xfrm>
            <a:custGeom>
              <a:avLst/>
              <a:gdLst>
                <a:gd name="T0" fmla="*/ 13 w 28"/>
                <a:gd name="T1" fmla="*/ 8 h 232"/>
                <a:gd name="T2" fmla="*/ 8 w 28"/>
                <a:gd name="T3" fmla="*/ 226 h 232"/>
                <a:gd name="T4" fmla="*/ 21 w 28"/>
                <a:gd name="T5" fmla="*/ 223 h 232"/>
                <a:gd name="T6" fmla="*/ 27 w 28"/>
                <a:gd name="T7" fmla="*/ 7 h 232"/>
                <a:gd name="T8" fmla="*/ 13 w 28"/>
                <a:gd name="T9" fmla="*/ 8 h 232"/>
              </a:gdLst>
              <a:ahLst/>
              <a:cxnLst>
                <a:cxn ang="0">
                  <a:pos x="T0" y="T1"/>
                </a:cxn>
                <a:cxn ang="0">
                  <a:pos x="T2" y="T3"/>
                </a:cxn>
                <a:cxn ang="0">
                  <a:pos x="T4" y="T5"/>
                </a:cxn>
                <a:cxn ang="0">
                  <a:pos x="T6" y="T7"/>
                </a:cxn>
                <a:cxn ang="0">
                  <a:pos x="T8" y="T9"/>
                </a:cxn>
              </a:cxnLst>
              <a:rect l="0" t="0" r="r" b="b"/>
              <a:pathLst>
                <a:path w="28" h="232">
                  <a:moveTo>
                    <a:pt x="13" y="8"/>
                  </a:moveTo>
                  <a:cubicBezTo>
                    <a:pt x="0" y="81"/>
                    <a:pt x="1" y="153"/>
                    <a:pt x="8" y="226"/>
                  </a:cubicBezTo>
                  <a:cubicBezTo>
                    <a:pt x="8" y="232"/>
                    <a:pt x="22" y="229"/>
                    <a:pt x="21" y="223"/>
                  </a:cubicBezTo>
                  <a:cubicBezTo>
                    <a:pt x="15" y="150"/>
                    <a:pt x="14" y="79"/>
                    <a:pt x="27" y="7"/>
                  </a:cubicBezTo>
                  <a:cubicBezTo>
                    <a:pt x="28" y="0"/>
                    <a:pt x="15" y="2"/>
                    <a:pt x="13"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0" name="Freeform 1135"/>
            <p:cNvSpPr>
              <a:spLocks/>
            </p:cNvSpPr>
            <p:nvPr/>
          </p:nvSpPr>
          <p:spPr bwMode="auto">
            <a:xfrm>
              <a:off x="8730897" y="4557924"/>
              <a:ext cx="642013" cy="1691078"/>
            </a:xfrm>
            <a:custGeom>
              <a:avLst/>
              <a:gdLst>
                <a:gd name="T0" fmla="*/ 3 w 143"/>
                <a:gd name="T1" fmla="*/ 10 h 375"/>
                <a:gd name="T2" fmla="*/ 34 w 143"/>
                <a:gd name="T3" fmla="*/ 317 h 375"/>
                <a:gd name="T4" fmla="*/ 49 w 143"/>
                <a:gd name="T5" fmla="*/ 362 h 375"/>
                <a:gd name="T6" fmla="*/ 129 w 143"/>
                <a:gd name="T7" fmla="*/ 373 h 375"/>
                <a:gd name="T8" fmla="*/ 134 w 143"/>
                <a:gd name="T9" fmla="*/ 363 h 375"/>
                <a:gd name="T10" fmla="*/ 56 w 143"/>
                <a:gd name="T11" fmla="*/ 352 h 375"/>
                <a:gd name="T12" fmla="*/ 48 w 143"/>
                <a:gd name="T13" fmla="*/ 294 h 375"/>
                <a:gd name="T14" fmla="*/ 16 w 143"/>
                <a:gd name="T15" fmla="*/ 7 h 375"/>
                <a:gd name="T16" fmla="*/ 3 w 143"/>
                <a:gd name="T17" fmla="*/ 1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375">
                  <a:moveTo>
                    <a:pt x="3" y="10"/>
                  </a:moveTo>
                  <a:cubicBezTo>
                    <a:pt x="43" y="108"/>
                    <a:pt x="35" y="214"/>
                    <a:pt x="34" y="317"/>
                  </a:cubicBezTo>
                  <a:cubicBezTo>
                    <a:pt x="33" y="333"/>
                    <a:pt x="33" y="353"/>
                    <a:pt x="49" y="362"/>
                  </a:cubicBezTo>
                  <a:cubicBezTo>
                    <a:pt x="71" y="375"/>
                    <a:pt x="105" y="371"/>
                    <a:pt x="129" y="373"/>
                  </a:cubicBezTo>
                  <a:cubicBezTo>
                    <a:pt x="136" y="373"/>
                    <a:pt x="143" y="363"/>
                    <a:pt x="134" y="363"/>
                  </a:cubicBezTo>
                  <a:cubicBezTo>
                    <a:pt x="112" y="361"/>
                    <a:pt x="76" y="365"/>
                    <a:pt x="56" y="352"/>
                  </a:cubicBezTo>
                  <a:cubicBezTo>
                    <a:pt x="41" y="343"/>
                    <a:pt x="47" y="309"/>
                    <a:pt x="48" y="294"/>
                  </a:cubicBezTo>
                  <a:cubicBezTo>
                    <a:pt x="51" y="198"/>
                    <a:pt x="53" y="98"/>
                    <a:pt x="16" y="7"/>
                  </a:cubicBezTo>
                  <a:cubicBezTo>
                    <a:pt x="14" y="0"/>
                    <a:pt x="0" y="4"/>
                    <a:pt x="3" y="1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1" name="Freeform 1136"/>
            <p:cNvSpPr>
              <a:spLocks/>
            </p:cNvSpPr>
            <p:nvPr/>
          </p:nvSpPr>
          <p:spPr bwMode="auto">
            <a:xfrm>
              <a:off x="7996221" y="4607563"/>
              <a:ext cx="638705" cy="1677840"/>
            </a:xfrm>
            <a:custGeom>
              <a:avLst/>
              <a:gdLst>
                <a:gd name="T0" fmla="*/ 126 w 142"/>
                <a:gd name="T1" fmla="*/ 6 h 372"/>
                <a:gd name="T2" fmla="*/ 94 w 142"/>
                <a:gd name="T3" fmla="*/ 289 h 372"/>
                <a:gd name="T4" fmla="*/ 88 w 142"/>
                <a:gd name="T5" fmla="*/ 350 h 372"/>
                <a:gd name="T6" fmla="*/ 63 w 142"/>
                <a:gd name="T7" fmla="*/ 357 h 372"/>
                <a:gd name="T8" fmla="*/ 11 w 142"/>
                <a:gd name="T9" fmla="*/ 361 h 372"/>
                <a:gd name="T10" fmla="*/ 10 w 142"/>
                <a:gd name="T11" fmla="*/ 371 h 372"/>
                <a:gd name="T12" fmla="*/ 91 w 142"/>
                <a:gd name="T13" fmla="*/ 360 h 372"/>
                <a:gd name="T14" fmla="*/ 108 w 142"/>
                <a:gd name="T15" fmla="*/ 315 h 372"/>
                <a:gd name="T16" fmla="*/ 138 w 142"/>
                <a:gd name="T17" fmla="*/ 7 h 372"/>
                <a:gd name="T18" fmla="*/ 126 w 142"/>
                <a:gd name="T19" fmla="*/ 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372">
                  <a:moveTo>
                    <a:pt x="126" y="6"/>
                  </a:moveTo>
                  <a:cubicBezTo>
                    <a:pt x="80" y="94"/>
                    <a:pt x="91" y="194"/>
                    <a:pt x="94" y="289"/>
                  </a:cubicBezTo>
                  <a:cubicBezTo>
                    <a:pt x="94" y="304"/>
                    <a:pt x="101" y="338"/>
                    <a:pt x="88" y="350"/>
                  </a:cubicBezTo>
                  <a:cubicBezTo>
                    <a:pt x="81" y="356"/>
                    <a:pt x="70" y="357"/>
                    <a:pt x="63" y="357"/>
                  </a:cubicBezTo>
                  <a:cubicBezTo>
                    <a:pt x="45" y="359"/>
                    <a:pt x="28" y="360"/>
                    <a:pt x="11" y="361"/>
                  </a:cubicBezTo>
                  <a:cubicBezTo>
                    <a:pt x="3" y="361"/>
                    <a:pt x="0" y="371"/>
                    <a:pt x="10" y="371"/>
                  </a:cubicBezTo>
                  <a:cubicBezTo>
                    <a:pt x="35" y="369"/>
                    <a:pt x="67" y="372"/>
                    <a:pt x="91" y="360"/>
                  </a:cubicBezTo>
                  <a:cubicBezTo>
                    <a:pt x="108" y="352"/>
                    <a:pt x="108" y="331"/>
                    <a:pt x="108" y="315"/>
                  </a:cubicBezTo>
                  <a:cubicBezTo>
                    <a:pt x="107" y="212"/>
                    <a:pt x="89" y="103"/>
                    <a:pt x="138" y="7"/>
                  </a:cubicBezTo>
                  <a:cubicBezTo>
                    <a:pt x="142" y="1"/>
                    <a:pt x="128" y="0"/>
                    <a:pt x="126"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2" name="Freeform 1137"/>
            <p:cNvSpPr>
              <a:spLocks/>
            </p:cNvSpPr>
            <p:nvPr/>
          </p:nvSpPr>
          <p:spPr bwMode="auto">
            <a:xfrm>
              <a:off x="8754061" y="3760371"/>
              <a:ext cx="1015970" cy="919999"/>
            </a:xfrm>
            <a:custGeom>
              <a:avLst/>
              <a:gdLst>
                <a:gd name="T0" fmla="*/ 2 w 226"/>
                <a:gd name="T1" fmla="*/ 7 h 204"/>
                <a:gd name="T2" fmla="*/ 71 w 226"/>
                <a:gd name="T3" fmla="*/ 137 h 204"/>
                <a:gd name="T4" fmla="*/ 108 w 226"/>
                <a:gd name="T5" fmla="*/ 156 h 204"/>
                <a:gd name="T6" fmla="*/ 154 w 226"/>
                <a:gd name="T7" fmla="*/ 183 h 204"/>
                <a:gd name="T8" fmla="*/ 218 w 226"/>
                <a:gd name="T9" fmla="*/ 197 h 204"/>
                <a:gd name="T10" fmla="*/ 217 w 226"/>
                <a:gd name="T11" fmla="*/ 192 h 204"/>
                <a:gd name="T12" fmla="*/ 131 w 226"/>
                <a:gd name="T13" fmla="*/ 157 h 204"/>
                <a:gd name="T14" fmla="*/ 70 w 226"/>
                <a:gd name="T15" fmla="*/ 117 h 204"/>
                <a:gd name="T16" fmla="*/ 15 w 226"/>
                <a:gd name="T17" fmla="*/ 3 h 204"/>
                <a:gd name="T18" fmla="*/ 2 w 226"/>
                <a:gd name="T19" fmla="*/ 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 h="204">
                  <a:moveTo>
                    <a:pt x="2" y="7"/>
                  </a:moveTo>
                  <a:cubicBezTo>
                    <a:pt x="32" y="45"/>
                    <a:pt x="33" y="104"/>
                    <a:pt x="71" y="137"/>
                  </a:cubicBezTo>
                  <a:cubicBezTo>
                    <a:pt x="81" y="146"/>
                    <a:pt x="96" y="149"/>
                    <a:pt x="108" y="156"/>
                  </a:cubicBezTo>
                  <a:cubicBezTo>
                    <a:pt x="123" y="165"/>
                    <a:pt x="138" y="175"/>
                    <a:pt x="154" y="183"/>
                  </a:cubicBezTo>
                  <a:cubicBezTo>
                    <a:pt x="173" y="195"/>
                    <a:pt x="195" y="204"/>
                    <a:pt x="218" y="197"/>
                  </a:cubicBezTo>
                  <a:cubicBezTo>
                    <a:pt x="226" y="195"/>
                    <a:pt x="225" y="190"/>
                    <a:pt x="217" y="192"/>
                  </a:cubicBezTo>
                  <a:cubicBezTo>
                    <a:pt x="188" y="201"/>
                    <a:pt x="154" y="171"/>
                    <a:pt x="131" y="157"/>
                  </a:cubicBezTo>
                  <a:cubicBezTo>
                    <a:pt x="110" y="144"/>
                    <a:pt x="85" y="138"/>
                    <a:pt x="70" y="117"/>
                  </a:cubicBezTo>
                  <a:cubicBezTo>
                    <a:pt x="47" y="82"/>
                    <a:pt x="41" y="36"/>
                    <a:pt x="15" y="3"/>
                  </a:cubicBezTo>
                  <a:cubicBezTo>
                    <a:pt x="13" y="0"/>
                    <a:pt x="0" y="4"/>
                    <a:pt x="2"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3" name="Freeform 1138"/>
            <p:cNvSpPr>
              <a:spLocks/>
            </p:cNvSpPr>
            <p:nvPr/>
          </p:nvSpPr>
          <p:spPr bwMode="auto">
            <a:xfrm>
              <a:off x="7996221" y="2559076"/>
              <a:ext cx="1608343" cy="1135106"/>
            </a:xfrm>
            <a:custGeom>
              <a:avLst/>
              <a:gdLst>
                <a:gd name="T0" fmla="*/ 100 w 357"/>
                <a:gd name="T1" fmla="*/ 196 h 252"/>
                <a:gd name="T2" fmla="*/ 209 w 357"/>
                <a:gd name="T3" fmla="*/ 39 h 252"/>
                <a:gd name="T4" fmla="*/ 100 w 357"/>
                <a:gd name="T5" fmla="*/ 199 h 252"/>
              </a:gdLst>
              <a:ahLst/>
              <a:cxnLst>
                <a:cxn ang="0">
                  <a:pos x="T0" y="T1"/>
                </a:cxn>
                <a:cxn ang="0">
                  <a:pos x="T2" y="T3"/>
                </a:cxn>
                <a:cxn ang="0">
                  <a:pos x="T4" y="T5"/>
                </a:cxn>
              </a:cxnLst>
              <a:rect l="0" t="0" r="r" b="b"/>
              <a:pathLst>
                <a:path w="357" h="252">
                  <a:moveTo>
                    <a:pt x="100" y="196"/>
                  </a:moveTo>
                  <a:cubicBezTo>
                    <a:pt x="218" y="252"/>
                    <a:pt x="357" y="106"/>
                    <a:pt x="209" y="39"/>
                  </a:cubicBezTo>
                  <a:cubicBezTo>
                    <a:pt x="118" y="0"/>
                    <a:pt x="0" y="138"/>
                    <a:pt x="100" y="19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4" name="Freeform 1139"/>
            <p:cNvSpPr>
              <a:spLocks/>
            </p:cNvSpPr>
            <p:nvPr/>
          </p:nvSpPr>
          <p:spPr bwMode="auto">
            <a:xfrm>
              <a:off x="8168307" y="2631883"/>
              <a:ext cx="1105322" cy="926617"/>
            </a:xfrm>
            <a:custGeom>
              <a:avLst/>
              <a:gdLst>
                <a:gd name="T0" fmla="*/ 54 w 246"/>
                <a:gd name="T1" fmla="*/ 183 h 206"/>
                <a:gd name="T2" fmla="*/ 211 w 246"/>
                <a:gd name="T3" fmla="*/ 161 h 206"/>
                <a:gd name="T4" fmla="*/ 244 w 246"/>
                <a:gd name="T5" fmla="*/ 100 h 206"/>
                <a:gd name="T6" fmla="*/ 200 w 246"/>
                <a:gd name="T7" fmla="*/ 31 h 206"/>
                <a:gd name="T8" fmla="*/ 52 w 246"/>
                <a:gd name="T9" fmla="*/ 49 h 206"/>
                <a:gd name="T10" fmla="*/ 54 w 246"/>
                <a:gd name="T11" fmla="*/ 186 h 206"/>
                <a:gd name="T12" fmla="*/ 70 w 246"/>
                <a:gd name="T13" fmla="*/ 180 h 206"/>
                <a:gd name="T14" fmla="*/ 51 w 246"/>
                <a:gd name="T15" fmla="*/ 67 h 206"/>
                <a:gd name="T16" fmla="*/ 106 w 246"/>
                <a:gd name="T17" fmla="*/ 25 h 206"/>
                <a:gd name="T18" fmla="*/ 188 w 246"/>
                <a:gd name="T19" fmla="*/ 40 h 206"/>
                <a:gd name="T20" fmla="*/ 208 w 246"/>
                <a:gd name="T21" fmla="*/ 148 h 206"/>
                <a:gd name="T22" fmla="*/ 69 w 246"/>
                <a:gd name="T23" fmla="*/ 176 h 206"/>
                <a:gd name="T24" fmla="*/ 54 w 246"/>
                <a:gd name="T25" fmla="*/ 18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06">
                  <a:moveTo>
                    <a:pt x="54" y="183"/>
                  </a:moveTo>
                  <a:cubicBezTo>
                    <a:pt x="105" y="206"/>
                    <a:pt x="169" y="198"/>
                    <a:pt x="211" y="161"/>
                  </a:cubicBezTo>
                  <a:cubicBezTo>
                    <a:pt x="229" y="145"/>
                    <a:pt x="242" y="125"/>
                    <a:pt x="244" y="100"/>
                  </a:cubicBezTo>
                  <a:cubicBezTo>
                    <a:pt x="246" y="70"/>
                    <a:pt x="223" y="46"/>
                    <a:pt x="200" y="31"/>
                  </a:cubicBezTo>
                  <a:cubicBezTo>
                    <a:pt x="151" y="0"/>
                    <a:pt x="94" y="12"/>
                    <a:pt x="52" y="49"/>
                  </a:cubicBezTo>
                  <a:cubicBezTo>
                    <a:pt x="8" y="88"/>
                    <a:pt x="0" y="152"/>
                    <a:pt x="54" y="186"/>
                  </a:cubicBezTo>
                  <a:cubicBezTo>
                    <a:pt x="58" y="189"/>
                    <a:pt x="73" y="182"/>
                    <a:pt x="70" y="180"/>
                  </a:cubicBezTo>
                  <a:cubicBezTo>
                    <a:pt x="27" y="153"/>
                    <a:pt x="23" y="106"/>
                    <a:pt x="51" y="67"/>
                  </a:cubicBezTo>
                  <a:cubicBezTo>
                    <a:pt x="65" y="48"/>
                    <a:pt x="84" y="33"/>
                    <a:pt x="106" y="25"/>
                  </a:cubicBezTo>
                  <a:cubicBezTo>
                    <a:pt x="135" y="14"/>
                    <a:pt x="163" y="24"/>
                    <a:pt x="188" y="40"/>
                  </a:cubicBezTo>
                  <a:cubicBezTo>
                    <a:pt x="227" y="66"/>
                    <a:pt x="238" y="111"/>
                    <a:pt x="208" y="148"/>
                  </a:cubicBezTo>
                  <a:cubicBezTo>
                    <a:pt x="175" y="190"/>
                    <a:pt x="116" y="197"/>
                    <a:pt x="69" y="176"/>
                  </a:cubicBezTo>
                  <a:cubicBezTo>
                    <a:pt x="64" y="174"/>
                    <a:pt x="49" y="181"/>
                    <a:pt x="54" y="18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5" name="Freeform 1140"/>
            <p:cNvSpPr>
              <a:spLocks/>
            </p:cNvSpPr>
            <p:nvPr/>
          </p:nvSpPr>
          <p:spPr bwMode="auto">
            <a:xfrm>
              <a:off x="8562119" y="3234184"/>
              <a:ext cx="423596" cy="158848"/>
            </a:xfrm>
            <a:custGeom>
              <a:avLst/>
              <a:gdLst>
                <a:gd name="T0" fmla="*/ 4 w 94"/>
                <a:gd name="T1" fmla="*/ 15 h 35"/>
                <a:gd name="T2" fmla="*/ 90 w 94"/>
                <a:gd name="T3" fmla="*/ 6 h 35"/>
                <a:gd name="T4" fmla="*/ 83 w 94"/>
                <a:gd name="T5" fmla="*/ 3 h 35"/>
                <a:gd name="T6" fmla="*/ 11 w 94"/>
                <a:gd name="T7" fmla="*/ 10 h 35"/>
                <a:gd name="T8" fmla="*/ 4 w 94"/>
                <a:gd name="T9" fmla="*/ 15 h 35"/>
              </a:gdLst>
              <a:ahLst/>
              <a:cxnLst>
                <a:cxn ang="0">
                  <a:pos x="T0" y="T1"/>
                </a:cxn>
                <a:cxn ang="0">
                  <a:pos x="T2" y="T3"/>
                </a:cxn>
                <a:cxn ang="0">
                  <a:pos x="T4" y="T5"/>
                </a:cxn>
                <a:cxn ang="0">
                  <a:pos x="T6" y="T7"/>
                </a:cxn>
                <a:cxn ang="0">
                  <a:pos x="T8" y="T9"/>
                </a:cxn>
              </a:cxnLst>
              <a:rect l="0" t="0" r="r" b="b"/>
              <a:pathLst>
                <a:path w="94" h="35">
                  <a:moveTo>
                    <a:pt x="4" y="15"/>
                  </a:moveTo>
                  <a:cubicBezTo>
                    <a:pt x="34" y="32"/>
                    <a:pt x="68" y="35"/>
                    <a:pt x="90" y="6"/>
                  </a:cubicBezTo>
                  <a:cubicBezTo>
                    <a:pt x="94" y="1"/>
                    <a:pt x="85" y="0"/>
                    <a:pt x="83" y="3"/>
                  </a:cubicBezTo>
                  <a:cubicBezTo>
                    <a:pt x="64" y="29"/>
                    <a:pt x="36" y="24"/>
                    <a:pt x="11" y="10"/>
                  </a:cubicBezTo>
                  <a:cubicBezTo>
                    <a:pt x="8" y="8"/>
                    <a:pt x="0" y="13"/>
                    <a:pt x="4" y="1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6" name="Freeform 1141"/>
            <p:cNvSpPr>
              <a:spLocks noEditPoints="1"/>
            </p:cNvSpPr>
            <p:nvPr/>
          </p:nvSpPr>
          <p:spPr bwMode="auto">
            <a:xfrm>
              <a:off x="8317227" y="2853608"/>
              <a:ext cx="913381" cy="317698"/>
            </a:xfrm>
            <a:custGeom>
              <a:avLst/>
              <a:gdLst>
                <a:gd name="T0" fmla="*/ 2 w 203"/>
                <a:gd name="T1" fmla="*/ 20 h 71"/>
                <a:gd name="T2" fmla="*/ 8 w 203"/>
                <a:gd name="T3" fmla="*/ 25 h 71"/>
                <a:gd name="T4" fmla="*/ 11 w 203"/>
                <a:gd name="T5" fmla="*/ 38 h 71"/>
                <a:gd name="T6" fmla="*/ 19 w 203"/>
                <a:gd name="T7" fmla="*/ 61 h 71"/>
                <a:gd name="T8" fmla="*/ 32 w 203"/>
                <a:gd name="T9" fmla="*/ 69 h 71"/>
                <a:gd name="T10" fmla="*/ 78 w 203"/>
                <a:gd name="T11" fmla="*/ 62 h 71"/>
                <a:gd name="T12" fmla="*/ 85 w 203"/>
                <a:gd name="T13" fmla="*/ 51 h 71"/>
                <a:gd name="T14" fmla="*/ 94 w 203"/>
                <a:gd name="T15" fmla="*/ 33 h 71"/>
                <a:gd name="T16" fmla="*/ 95 w 203"/>
                <a:gd name="T17" fmla="*/ 26 h 71"/>
                <a:gd name="T18" fmla="*/ 108 w 203"/>
                <a:gd name="T19" fmla="*/ 26 h 71"/>
                <a:gd name="T20" fmla="*/ 108 w 203"/>
                <a:gd name="T21" fmla="*/ 27 h 71"/>
                <a:gd name="T22" fmla="*/ 111 w 203"/>
                <a:gd name="T23" fmla="*/ 39 h 71"/>
                <a:gd name="T24" fmla="*/ 122 w 203"/>
                <a:gd name="T25" fmla="*/ 57 h 71"/>
                <a:gd name="T26" fmla="*/ 153 w 203"/>
                <a:gd name="T27" fmla="*/ 70 h 71"/>
                <a:gd name="T28" fmla="*/ 179 w 203"/>
                <a:gd name="T29" fmla="*/ 65 h 71"/>
                <a:gd name="T30" fmla="*/ 187 w 203"/>
                <a:gd name="T31" fmla="*/ 57 h 71"/>
                <a:gd name="T32" fmla="*/ 195 w 203"/>
                <a:gd name="T33" fmla="*/ 27 h 71"/>
                <a:gd name="T34" fmla="*/ 196 w 203"/>
                <a:gd name="T35" fmla="*/ 22 h 71"/>
                <a:gd name="T36" fmla="*/ 202 w 203"/>
                <a:gd name="T37" fmla="*/ 13 h 71"/>
                <a:gd name="T38" fmla="*/ 187 w 203"/>
                <a:gd name="T39" fmla="*/ 5 h 71"/>
                <a:gd name="T40" fmla="*/ 184 w 203"/>
                <a:gd name="T41" fmla="*/ 5 h 71"/>
                <a:gd name="T42" fmla="*/ 153 w 203"/>
                <a:gd name="T43" fmla="*/ 0 h 71"/>
                <a:gd name="T44" fmla="*/ 129 w 203"/>
                <a:gd name="T45" fmla="*/ 3 h 71"/>
                <a:gd name="T46" fmla="*/ 114 w 203"/>
                <a:gd name="T47" fmla="*/ 10 h 71"/>
                <a:gd name="T48" fmla="*/ 112 w 203"/>
                <a:gd name="T49" fmla="*/ 10 h 71"/>
                <a:gd name="T50" fmla="*/ 89 w 203"/>
                <a:gd name="T51" fmla="*/ 10 h 71"/>
                <a:gd name="T52" fmla="*/ 82 w 203"/>
                <a:gd name="T53" fmla="*/ 6 h 71"/>
                <a:gd name="T54" fmla="*/ 53 w 203"/>
                <a:gd name="T55" fmla="*/ 1 h 71"/>
                <a:gd name="T56" fmla="*/ 29 w 203"/>
                <a:gd name="T57" fmla="*/ 4 h 71"/>
                <a:gd name="T58" fmla="*/ 18 w 203"/>
                <a:gd name="T59" fmla="*/ 6 h 71"/>
                <a:gd name="T60" fmla="*/ 4 w 203"/>
                <a:gd name="T61" fmla="*/ 9 h 71"/>
                <a:gd name="T62" fmla="*/ 117 w 203"/>
                <a:gd name="T63" fmla="*/ 27 h 71"/>
                <a:gd name="T64" fmla="*/ 120 w 203"/>
                <a:gd name="T65" fmla="*/ 16 h 71"/>
                <a:gd name="T66" fmla="*/ 136 w 203"/>
                <a:gd name="T67" fmla="*/ 11 h 71"/>
                <a:gd name="T68" fmla="*/ 153 w 203"/>
                <a:gd name="T69" fmla="*/ 9 h 71"/>
                <a:gd name="T70" fmla="*/ 172 w 203"/>
                <a:gd name="T71" fmla="*/ 11 h 71"/>
                <a:gd name="T72" fmla="*/ 180 w 203"/>
                <a:gd name="T73" fmla="*/ 13 h 71"/>
                <a:gd name="T74" fmla="*/ 180 w 203"/>
                <a:gd name="T75" fmla="*/ 13 h 71"/>
                <a:gd name="T76" fmla="*/ 181 w 203"/>
                <a:gd name="T77" fmla="*/ 13 h 71"/>
                <a:gd name="T78" fmla="*/ 186 w 203"/>
                <a:gd name="T79" fmla="*/ 20 h 71"/>
                <a:gd name="T80" fmla="*/ 187 w 203"/>
                <a:gd name="T81" fmla="*/ 23 h 71"/>
                <a:gd name="T82" fmla="*/ 179 w 203"/>
                <a:gd name="T83" fmla="*/ 50 h 71"/>
                <a:gd name="T84" fmla="*/ 177 w 203"/>
                <a:gd name="T85" fmla="*/ 56 h 71"/>
                <a:gd name="T86" fmla="*/ 165 w 203"/>
                <a:gd name="T87" fmla="*/ 60 h 71"/>
                <a:gd name="T88" fmla="*/ 131 w 203"/>
                <a:gd name="T89" fmla="*/ 55 h 71"/>
                <a:gd name="T90" fmla="*/ 121 w 203"/>
                <a:gd name="T91" fmla="*/ 39 h 71"/>
                <a:gd name="T92" fmla="*/ 117 w 203"/>
                <a:gd name="T93" fmla="*/ 30 h 71"/>
                <a:gd name="T94" fmla="*/ 16 w 203"/>
                <a:gd name="T95" fmla="*/ 22 h 71"/>
                <a:gd name="T96" fmla="*/ 18 w 203"/>
                <a:gd name="T97" fmla="*/ 18 h 71"/>
                <a:gd name="T98" fmla="*/ 22 w 203"/>
                <a:gd name="T99" fmla="*/ 14 h 71"/>
                <a:gd name="T100" fmla="*/ 23 w 203"/>
                <a:gd name="T101" fmla="*/ 14 h 71"/>
                <a:gd name="T102" fmla="*/ 24 w 203"/>
                <a:gd name="T103" fmla="*/ 14 h 71"/>
                <a:gd name="T104" fmla="*/ 50 w 203"/>
                <a:gd name="T105" fmla="*/ 10 h 71"/>
                <a:gd name="T106" fmla="*/ 53 w 203"/>
                <a:gd name="T107" fmla="*/ 10 h 71"/>
                <a:gd name="T108" fmla="*/ 79 w 203"/>
                <a:gd name="T109" fmla="*/ 14 h 71"/>
                <a:gd name="T110" fmla="*/ 85 w 203"/>
                <a:gd name="T111" fmla="*/ 21 h 71"/>
                <a:gd name="T112" fmla="*/ 86 w 203"/>
                <a:gd name="T113" fmla="*/ 30 h 71"/>
                <a:gd name="T114" fmla="*/ 82 w 203"/>
                <a:gd name="T115" fmla="*/ 39 h 71"/>
                <a:gd name="T116" fmla="*/ 72 w 203"/>
                <a:gd name="T117" fmla="*/ 55 h 71"/>
                <a:gd name="T118" fmla="*/ 38 w 203"/>
                <a:gd name="T119" fmla="*/ 61 h 71"/>
                <a:gd name="T120" fmla="*/ 26 w 203"/>
                <a:gd name="T121" fmla="*/ 57 h 71"/>
                <a:gd name="T122" fmla="*/ 24 w 203"/>
                <a:gd name="T123" fmla="*/ 51 h 71"/>
                <a:gd name="T124" fmla="*/ 16 w 203"/>
                <a:gd name="T125" fmla="*/ 2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3" h="71">
                  <a:moveTo>
                    <a:pt x="1" y="14"/>
                  </a:moveTo>
                  <a:cubicBezTo>
                    <a:pt x="2" y="20"/>
                    <a:pt x="2" y="20"/>
                    <a:pt x="2" y="20"/>
                  </a:cubicBezTo>
                  <a:cubicBezTo>
                    <a:pt x="2" y="22"/>
                    <a:pt x="5" y="24"/>
                    <a:pt x="7" y="24"/>
                  </a:cubicBezTo>
                  <a:cubicBezTo>
                    <a:pt x="7" y="24"/>
                    <a:pt x="8" y="24"/>
                    <a:pt x="8" y="25"/>
                  </a:cubicBezTo>
                  <a:cubicBezTo>
                    <a:pt x="8" y="26"/>
                    <a:pt x="8" y="27"/>
                    <a:pt x="8" y="29"/>
                  </a:cubicBezTo>
                  <a:cubicBezTo>
                    <a:pt x="9" y="31"/>
                    <a:pt x="10" y="35"/>
                    <a:pt x="11" y="38"/>
                  </a:cubicBezTo>
                  <a:cubicBezTo>
                    <a:pt x="13" y="45"/>
                    <a:pt x="15" y="53"/>
                    <a:pt x="17" y="58"/>
                  </a:cubicBezTo>
                  <a:cubicBezTo>
                    <a:pt x="17" y="59"/>
                    <a:pt x="18" y="60"/>
                    <a:pt x="19" y="61"/>
                  </a:cubicBezTo>
                  <a:cubicBezTo>
                    <a:pt x="20" y="64"/>
                    <a:pt x="22" y="65"/>
                    <a:pt x="24" y="66"/>
                  </a:cubicBezTo>
                  <a:cubicBezTo>
                    <a:pt x="27" y="68"/>
                    <a:pt x="29" y="68"/>
                    <a:pt x="32" y="69"/>
                  </a:cubicBezTo>
                  <a:cubicBezTo>
                    <a:pt x="38" y="71"/>
                    <a:pt x="44" y="71"/>
                    <a:pt x="50" y="71"/>
                  </a:cubicBezTo>
                  <a:cubicBezTo>
                    <a:pt x="62" y="71"/>
                    <a:pt x="72" y="68"/>
                    <a:pt x="78" y="62"/>
                  </a:cubicBezTo>
                  <a:cubicBezTo>
                    <a:pt x="79" y="60"/>
                    <a:pt x="81" y="59"/>
                    <a:pt x="82" y="57"/>
                  </a:cubicBezTo>
                  <a:cubicBezTo>
                    <a:pt x="83" y="55"/>
                    <a:pt x="84" y="53"/>
                    <a:pt x="85" y="51"/>
                  </a:cubicBezTo>
                  <a:cubicBezTo>
                    <a:pt x="88" y="47"/>
                    <a:pt x="90" y="43"/>
                    <a:pt x="92" y="39"/>
                  </a:cubicBezTo>
                  <a:cubicBezTo>
                    <a:pt x="93" y="37"/>
                    <a:pt x="94" y="35"/>
                    <a:pt x="94" y="33"/>
                  </a:cubicBezTo>
                  <a:cubicBezTo>
                    <a:pt x="95" y="31"/>
                    <a:pt x="95" y="29"/>
                    <a:pt x="95" y="27"/>
                  </a:cubicBezTo>
                  <a:cubicBezTo>
                    <a:pt x="95" y="26"/>
                    <a:pt x="95" y="26"/>
                    <a:pt x="95" y="26"/>
                  </a:cubicBezTo>
                  <a:cubicBezTo>
                    <a:pt x="97" y="24"/>
                    <a:pt x="99" y="23"/>
                    <a:pt x="101" y="23"/>
                  </a:cubicBezTo>
                  <a:cubicBezTo>
                    <a:pt x="104" y="23"/>
                    <a:pt x="106" y="24"/>
                    <a:pt x="108" y="26"/>
                  </a:cubicBezTo>
                  <a:cubicBezTo>
                    <a:pt x="108" y="26"/>
                    <a:pt x="108" y="26"/>
                    <a:pt x="108" y="26"/>
                  </a:cubicBezTo>
                  <a:cubicBezTo>
                    <a:pt x="108" y="27"/>
                    <a:pt x="108" y="27"/>
                    <a:pt x="108" y="27"/>
                  </a:cubicBezTo>
                  <a:cubicBezTo>
                    <a:pt x="108" y="29"/>
                    <a:pt x="108" y="31"/>
                    <a:pt x="109" y="33"/>
                  </a:cubicBezTo>
                  <a:cubicBezTo>
                    <a:pt x="109" y="34"/>
                    <a:pt x="110" y="37"/>
                    <a:pt x="111" y="39"/>
                  </a:cubicBezTo>
                  <a:cubicBezTo>
                    <a:pt x="113" y="43"/>
                    <a:pt x="115" y="47"/>
                    <a:pt x="118" y="51"/>
                  </a:cubicBezTo>
                  <a:cubicBezTo>
                    <a:pt x="119" y="53"/>
                    <a:pt x="120" y="55"/>
                    <a:pt x="122" y="57"/>
                  </a:cubicBezTo>
                  <a:cubicBezTo>
                    <a:pt x="123" y="58"/>
                    <a:pt x="124" y="60"/>
                    <a:pt x="125" y="61"/>
                  </a:cubicBezTo>
                  <a:cubicBezTo>
                    <a:pt x="131" y="67"/>
                    <a:pt x="141" y="71"/>
                    <a:pt x="153" y="70"/>
                  </a:cubicBezTo>
                  <a:cubicBezTo>
                    <a:pt x="159" y="70"/>
                    <a:pt x="165" y="70"/>
                    <a:pt x="171" y="68"/>
                  </a:cubicBezTo>
                  <a:cubicBezTo>
                    <a:pt x="174" y="67"/>
                    <a:pt x="177" y="67"/>
                    <a:pt x="179" y="65"/>
                  </a:cubicBezTo>
                  <a:cubicBezTo>
                    <a:pt x="181" y="64"/>
                    <a:pt x="183" y="63"/>
                    <a:pt x="185" y="60"/>
                  </a:cubicBezTo>
                  <a:cubicBezTo>
                    <a:pt x="186" y="59"/>
                    <a:pt x="186" y="58"/>
                    <a:pt x="187" y="57"/>
                  </a:cubicBezTo>
                  <a:cubicBezTo>
                    <a:pt x="188" y="52"/>
                    <a:pt x="191" y="44"/>
                    <a:pt x="192" y="37"/>
                  </a:cubicBezTo>
                  <a:cubicBezTo>
                    <a:pt x="193" y="34"/>
                    <a:pt x="194" y="30"/>
                    <a:pt x="195" y="27"/>
                  </a:cubicBezTo>
                  <a:cubicBezTo>
                    <a:pt x="195" y="26"/>
                    <a:pt x="195" y="25"/>
                    <a:pt x="195" y="24"/>
                  </a:cubicBezTo>
                  <a:cubicBezTo>
                    <a:pt x="195" y="23"/>
                    <a:pt x="195" y="23"/>
                    <a:pt x="196" y="22"/>
                  </a:cubicBezTo>
                  <a:cubicBezTo>
                    <a:pt x="198" y="23"/>
                    <a:pt x="201" y="21"/>
                    <a:pt x="201" y="18"/>
                  </a:cubicBezTo>
                  <a:cubicBezTo>
                    <a:pt x="202" y="13"/>
                    <a:pt x="202" y="13"/>
                    <a:pt x="202" y="13"/>
                  </a:cubicBezTo>
                  <a:cubicBezTo>
                    <a:pt x="203" y="10"/>
                    <a:pt x="201" y="8"/>
                    <a:pt x="198" y="8"/>
                  </a:cubicBezTo>
                  <a:cubicBezTo>
                    <a:pt x="187" y="5"/>
                    <a:pt x="187" y="5"/>
                    <a:pt x="187" y="5"/>
                  </a:cubicBezTo>
                  <a:cubicBezTo>
                    <a:pt x="186" y="5"/>
                    <a:pt x="186" y="5"/>
                    <a:pt x="185" y="5"/>
                  </a:cubicBezTo>
                  <a:cubicBezTo>
                    <a:pt x="184" y="5"/>
                    <a:pt x="184" y="5"/>
                    <a:pt x="184" y="5"/>
                  </a:cubicBezTo>
                  <a:cubicBezTo>
                    <a:pt x="184" y="5"/>
                    <a:pt x="180" y="4"/>
                    <a:pt x="174" y="3"/>
                  </a:cubicBezTo>
                  <a:cubicBezTo>
                    <a:pt x="168" y="1"/>
                    <a:pt x="160" y="0"/>
                    <a:pt x="153" y="0"/>
                  </a:cubicBezTo>
                  <a:cubicBezTo>
                    <a:pt x="152" y="0"/>
                    <a:pt x="151" y="0"/>
                    <a:pt x="149" y="0"/>
                  </a:cubicBezTo>
                  <a:cubicBezTo>
                    <a:pt x="143" y="1"/>
                    <a:pt x="136" y="2"/>
                    <a:pt x="129" y="3"/>
                  </a:cubicBezTo>
                  <a:cubicBezTo>
                    <a:pt x="126" y="4"/>
                    <a:pt x="123" y="5"/>
                    <a:pt x="121" y="6"/>
                  </a:cubicBezTo>
                  <a:cubicBezTo>
                    <a:pt x="118" y="7"/>
                    <a:pt x="116" y="8"/>
                    <a:pt x="114" y="10"/>
                  </a:cubicBezTo>
                  <a:cubicBezTo>
                    <a:pt x="114" y="10"/>
                    <a:pt x="114" y="10"/>
                    <a:pt x="114" y="10"/>
                  </a:cubicBezTo>
                  <a:cubicBezTo>
                    <a:pt x="113" y="10"/>
                    <a:pt x="113" y="10"/>
                    <a:pt x="112" y="10"/>
                  </a:cubicBezTo>
                  <a:cubicBezTo>
                    <a:pt x="90" y="10"/>
                    <a:pt x="90" y="10"/>
                    <a:pt x="90" y="10"/>
                  </a:cubicBezTo>
                  <a:cubicBezTo>
                    <a:pt x="90" y="10"/>
                    <a:pt x="89" y="10"/>
                    <a:pt x="89" y="10"/>
                  </a:cubicBezTo>
                  <a:cubicBezTo>
                    <a:pt x="89" y="10"/>
                    <a:pt x="89" y="10"/>
                    <a:pt x="89" y="10"/>
                  </a:cubicBezTo>
                  <a:cubicBezTo>
                    <a:pt x="87" y="8"/>
                    <a:pt x="85" y="7"/>
                    <a:pt x="82" y="6"/>
                  </a:cubicBezTo>
                  <a:cubicBezTo>
                    <a:pt x="79" y="5"/>
                    <a:pt x="76" y="4"/>
                    <a:pt x="73" y="4"/>
                  </a:cubicBezTo>
                  <a:cubicBezTo>
                    <a:pt x="67" y="2"/>
                    <a:pt x="60" y="2"/>
                    <a:pt x="53" y="1"/>
                  </a:cubicBezTo>
                  <a:cubicBezTo>
                    <a:pt x="52" y="1"/>
                    <a:pt x="51" y="1"/>
                    <a:pt x="50" y="1"/>
                  </a:cubicBezTo>
                  <a:cubicBezTo>
                    <a:pt x="43" y="1"/>
                    <a:pt x="35" y="2"/>
                    <a:pt x="29" y="4"/>
                  </a:cubicBezTo>
                  <a:cubicBezTo>
                    <a:pt x="23" y="5"/>
                    <a:pt x="19" y="6"/>
                    <a:pt x="19" y="6"/>
                  </a:cubicBezTo>
                  <a:cubicBezTo>
                    <a:pt x="18" y="6"/>
                    <a:pt x="18" y="6"/>
                    <a:pt x="18" y="6"/>
                  </a:cubicBezTo>
                  <a:cubicBezTo>
                    <a:pt x="17" y="6"/>
                    <a:pt x="17" y="6"/>
                    <a:pt x="16" y="7"/>
                  </a:cubicBezTo>
                  <a:cubicBezTo>
                    <a:pt x="4" y="9"/>
                    <a:pt x="4" y="9"/>
                    <a:pt x="4" y="9"/>
                  </a:cubicBezTo>
                  <a:cubicBezTo>
                    <a:pt x="2" y="9"/>
                    <a:pt x="0" y="12"/>
                    <a:pt x="1" y="14"/>
                  </a:cubicBezTo>
                  <a:close/>
                  <a:moveTo>
                    <a:pt x="117" y="27"/>
                  </a:moveTo>
                  <a:cubicBezTo>
                    <a:pt x="117" y="25"/>
                    <a:pt x="117" y="22"/>
                    <a:pt x="118" y="20"/>
                  </a:cubicBezTo>
                  <a:cubicBezTo>
                    <a:pt x="118" y="19"/>
                    <a:pt x="119" y="17"/>
                    <a:pt x="120" y="16"/>
                  </a:cubicBezTo>
                  <a:cubicBezTo>
                    <a:pt x="121" y="15"/>
                    <a:pt x="122" y="15"/>
                    <a:pt x="124" y="14"/>
                  </a:cubicBezTo>
                  <a:cubicBezTo>
                    <a:pt x="127" y="13"/>
                    <a:pt x="131" y="12"/>
                    <a:pt x="136" y="11"/>
                  </a:cubicBezTo>
                  <a:cubicBezTo>
                    <a:pt x="141" y="10"/>
                    <a:pt x="146" y="10"/>
                    <a:pt x="150" y="9"/>
                  </a:cubicBezTo>
                  <a:cubicBezTo>
                    <a:pt x="151" y="9"/>
                    <a:pt x="152" y="9"/>
                    <a:pt x="153" y="9"/>
                  </a:cubicBezTo>
                  <a:cubicBezTo>
                    <a:pt x="153" y="9"/>
                    <a:pt x="153" y="9"/>
                    <a:pt x="153" y="9"/>
                  </a:cubicBezTo>
                  <a:cubicBezTo>
                    <a:pt x="159" y="9"/>
                    <a:pt x="166" y="10"/>
                    <a:pt x="172" y="11"/>
                  </a:cubicBezTo>
                  <a:cubicBezTo>
                    <a:pt x="175" y="12"/>
                    <a:pt x="177" y="12"/>
                    <a:pt x="179" y="13"/>
                  </a:cubicBezTo>
                  <a:cubicBezTo>
                    <a:pt x="180" y="13"/>
                    <a:pt x="180" y="13"/>
                    <a:pt x="180" y="13"/>
                  </a:cubicBezTo>
                  <a:cubicBezTo>
                    <a:pt x="180" y="13"/>
                    <a:pt x="180" y="13"/>
                    <a:pt x="180" y="13"/>
                  </a:cubicBezTo>
                  <a:cubicBezTo>
                    <a:pt x="180" y="13"/>
                    <a:pt x="180" y="13"/>
                    <a:pt x="180" y="13"/>
                  </a:cubicBezTo>
                  <a:cubicBezTo>
                    <a:pt x="181" y="13"/>
                    <a:pt x="181" y="13"/>
                    <a:pt x="181" y="13"/>
                  </a:cubicBezTo>
                  <a:cubicBezTo>
                    <a:pt x="181" y="13"/>
                    <a:pt x="181" y="13"/>
                    <a:pt x="181" y="13"/>
                  </a:cubicBezTo>
                  <a:cubicBezTo>
                    <a:pt x="182" y="14"/>
                    <a:pt x="183" y="16"/>
                    <a:pt x="185" y="17"/>
                  </a:cubicBezTo>
                  <a:cubicBezTo>
                    <a:pt x="185" y="18"/>
                    <a:pt x="186" y="19"/>
                    <a:pt x="186" y="20"/>
                  </a:cubicBezTo>
                  <a:cubicBezTo>
                    <a:pt x="187" y="20"/>
                    <a:pt x="187" y="21"/>
                    <a:pt x="187" y="21"/>
                  </a:cubicBezTo>
                  <a:cubicBezTo>
                    <a:pt x="187" y="21"/>
                    <a:pt x="187" y="22"/>
                    <a:pt x="187" y="23"/>
                  </a:cubicBezTo>
                  <a:cubicBezTo>
                    <a:pt x="186" y="27"/>
                    <a:pt x="184" y="34"/>
                    <a:pt x="182" y="41"/>
                  </a:cubicBezTo>
                  <a:cubicBezTo>
                    <a:pt x="181" y="44"/>
                    <a:pt x="180" y="48"/>
                    <a:pt x="179" y="50"/>
                  </a:cubicBezTo>
                  <a:cubicBezTo>
                    <a:pt x="179" y="52"/>
                    <a:pt x="179" y="53"/>
                    <a:pt x="178" y="54"/>
                  </a:cubicBezTo>
                  <a:cubicBezTo>
                    <a:pt x="178" y="55"/>
                    <a:pt x="177" y="55"/>
                    <a:pt x="177" y="56"/>
                  </a:cubicBezTo>
                  <a:cubicBezTo>
                    <a:pt x="177" y="56"/>
                    <a:pt x="176" y="57"/>
                    <a:pt x="175" y="57"/>
                  </a:cubicBezTo>
                  <a:cubicBezTo>
                    <a:pt x="173" y="59"/>
                    <a:pt x="169" y="60"/>
                    <a:pt x="165" y="60"/>
                  </a:cubicBezTo>
                  <a:cubicBezTo>
                    <a:pt x="161" y="61"/>
                    <a:pt x="157" y="62"/>
                    <a:pt x="153" y="62"/>
                  </a:cubicBezTo>
                  <a:cubicBezTo>
                    <a:pt x="143" y="62"/>
                    <a:pt x="135" y="59"/>
                    <a:pt x="131" y="55"/>
                  </a:cubicBezTo>
                  <a:cubicBezTo>
                    <a:pt x="131" y="54"/>
                    <a:pt x="129" y="52"/>
                    <a:pt x="128" y="50"/>
                  </a:cubicBezTo>
                  <a:cubicBezTo>
                    <a:pt x="126" y="47"/>
                    <a:pt x="123" y="43"/>
                    <a:pt x="121" y="39"/>
                  </a:cubicBezTo>
                  <a:cubicBezTo>
                    <a:pt x="120" y="37"/>
                    <a:pt x="119" y="35"/>
                    <a:pt x="119" y="34"/>
                  </a:cubicBezTo>
                  <a:cubicBezTo>
                    <a:pt x="118" y="32"/>
                    <a:pt x="117" y="31"/>
                    <a:pt x="117" y="30"/>
                  </a:cubicBezTo>
                  <a:cubicBezTo>
                    <a:pt x="117" y="29"/>
                    <a:pt x="117" y="28"/>
                    <a:pt x="117" y="27"/>
                  </a:cubicBezTo>
                  <a:close/>
                  <a:moveTo>
                    <a:pt x="16" y="22"/>
                  </a:moveTo>
                  <a:cubicBezTo>
                    <a:pt x="16" y="22"/>
                    <a:pt x="16" y="21"/>
                    <a:pt x="17" y="21"/>
                  </a:cubicBezTo>
                  <a:cubicBezTo>
                    <a:pt x="17" y="20"/>
                    <a:pt x="17" y="19"/>
                    <a:pt x="18" y="18"/>
                  </a:cubicBezTo>
                  <a:cubicBezTo>
                    <a:pt x="19" y="17"/>
                    <a:pt x="21" y="15"/>
                    <a:pt x="22" y="14"/>
                  </a:cubicBezTo>
                  <a:cubicBezTo>
                    <a:pt x="22" y="14"/>
                    <a:pt x="22" y="14"/>
                    <a:pt x="22" y="14"/>
                  </a:cubicBezTo>
                  <a:cubicBezTo>
                    <a:pt x="22" y="14"/>
                    <a:pt x="22" y="14"/>
                    <a:pt x="22" y="14"/>
                  </a:cubicBezTo>
                  <a:cubicBezTo>
                    <a:pt x="23" y="14"/>
                    <a:pt x="23" y="14"/>
                    <a:pt x="23" y="14"/>
                  </a:cubicBezTo>
                  <a:cubicBezTo>
                    <a:pt x="23" y="14"/>
                    <a:pt x="23" y="14"/>
                    <a:pt x="23" y="14"/>
                  </a:cubicBezTo>
                  <a:cubicBezTo>
                    <a:pt x="23" y="14"/>
                    <a:pt x="23" y="14"/>
                    <a:pt x="24" y="14"/>
                  </a:cubicBezTo>
                  <a:cubicBezTo>
                    <a:pt x="26" y="13"/>
                    <a:pt x="28" y="13"/>
                    <a:pt x="31" y="12"/>
                  </a:cubicBezTo>
                  <a:cubicBezTo>
                    <a:pt x="37" y="11"/>
                    <a:pt x="44" y="10"/>
                    <a:pt x="50" y="10"/>
                  </a:cubicBezTo>
                  <a:cubicBezTo>
                    <a:pt x="50" y="10"/>
                    <a:pt x="50" y="10"/>
                    <a:pt x="50" y="10"/>
                  </a:cubicBezTo>
                  <a:cubicBezTo>
                    <a:pt x="51" y="10"/>
                    <a:pt x="52" y="10"/>
                    <a:pt x="53" y="10"/>
                  </a:cubicBezTo>
                  <a:cubicBezTo>
                    <a:pt x="57" y="10"/>
                    <a:pt x="62" y="11"/>
                    <a:pt x="67" y="12"/>
                  </a:cubicBezTo>
                  <a:cubicBezTo>
                    <a:pt x="72" y="12"/>
                    <a:pt x="76" y="13"/>
                    <a:pt x="79" y="14"/>
                  </a:cubicBezTo>
                  <a:cubicBezTo>
                    <a:pt x="81" y="15"/>
                    <a:pt x="82" y="16"/>
                    <a:pt x="83" y="16"/>
                  </a:cubicBezTo>
                  <a:cubicBezTo>
                    <a:pt x="84" y="17"/>
                    <a:pt x="85" y="19"/>
                    <a:pt x="85" y="21"/>
                  </a:cubicBezTo>
                  <a:cubicBezTo>
                    <a:pt x="86" y="23"/>
                    <a:pt x="86" y="25"/>
                    <a:pt x="86" y="27"/>
                  </a:cubicBezTo>
                  <a:cubicBezTo>
                    <a:pt x="86" y="28"/>
                    <a:pt x="86" y="30"/>
                    <a:pt x="86" y="30"/>
                  </a:cubicBezTo>
                  <a:cubicBezTo>
                    <a:pt x="86" y="31"/>
                    <a:pt x="85" y="32"/>
                    <a:pt x="84" y="34"/>
                  </a:cubicBezTo>
                  <a:cubicBezTo>
                    <a:pt x="84" y="35"/>
                    <a:pt x="83" y="37"/>
                    <a:pt x="82" y="39"/>
                  </a:cubicBezTo>
                  <a:cubicBezTo>
                    <a:pt x="80" y="43"/>
                    <a:pt x="78" y="47"/>
                    <a:pt x="75" y="50"/>
                  </a:cubicBezTo>
                  <a:cubicBezTo>
                    <a:pt x="74" y="53"/>
                    <a:pt x="73" y="55"/>
                    <a:pt x="72" y="55"/>
                  </a:cubicBezTo>
                  <a:cubicBezTo>
                    <a:pt x="68" y="59"/>
                    <a:pt x="61" y="62"/>
                    <a:pt x="50" y="62"/>
                  </a:cubicBezTo>
                  <a:cubicBezTo>
                    <a:pt x="46" y="62"/>
                    <a:pt x="42" y="62"/>
                    <a:pt x="38" y="61"/>
                  </a:cubicBezTo>
                  <a:cubicBezTo>
                    <a:pt x="34" y="61"/>
                    <a:pt x="31" y="60"/>
                    <a:pt x="29" y="58"/>
                  </a:cubicBezTo>
                  <a:cubicBezTo>
                    <a:pt x="27" y="58"/>
                    <a:pt x="26" y="57"/>
                    <a:pt x="26" y="57"/>
                  </a:cubicBezTo>
                  <a:cubicBezTo>
                    <a:pt x="26" y="56"/>
                    <a:pt x="26" y="56"/>
                    <a:pt x="25" y="55"/>
                  </a:cubicBezTo>
                  <a:cubicBezTo>
                    <a:pt x="25" y="54"/>
                    <a:pt x="24" y="53"/>
                    <a:pt x="24" y="51"/>
                  </a:cubicBezTo>
                  <a:cubicBezTo>
                    <a:pt x="23" y="49"/>
                    <a:pt x="22" y="45"/>
                    <a:pt x="21" y="42"/>
                  </a:cubicBezTo>
                  <a:cubicBezTo>
                    <a:pt x="19" y="35"/>
                    <a:pt x="17" y="28"/>
                    <a:pt x="16" y="24"/>
                  </a:cubicBezTo>
                  <a:cubicBezTo>
                    <a:pt x="16" y="23"/>
                    <a:pt x="16" y="22"/>
                    <a:pt x="16" y="22"/>
                  </a:cubicBezTo>
                  <a:close/>
                </a:path>
              </a:pathLst>
            </a:custGeom>
            <a:solidFill>
              <a:srgbClr val="CCE8F6"/>
            </a:solidFill>
            <a:ln w="12700">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7" name="Oval 1143"/>
            <p:cNvSpPr>
              <a:spLocks noChangeArrowheads="1"/>
            </p:cNvSpPr>
            <p:nvPr/>
          </p:nvSpPr>
          <p:spPr bwMode="auto">
            <a:xfrm>
              <a:off x="8337084" y="2906559"/>
              <a:ext cx="43021" cy="2316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8" name="Freeform 1144"/>
            <p:cNvSpPr>
              <a:spLocks/>
            </p:cNvSpPr>
            <p:nvPr/>
          </p:nvSpPr>
          <p:spPr bwMode="auto">
            <a:xfrm>
              <a:off x="8320537" y="2886703"/>
              <a:ext cx="76115" cy="59569"/>
            </a:xfrm>
            <a:custGeom>
              <a:avLst/>
              <a:gdLst>
                <a:gd name="T0" fmla="*/ 0 w 17"/>
                <a:gd name="T1" fmla="*/ 7 h 13"/>
                <a:gd name="T2" fmla="*/ 4 w 17"/>
                <a:gd name="T3" fmla="*/ 13 h 13"/>
                <a:gd name="T4" fmla="*/ 8 w 17"/>
                <a:gd name="T5" fmla="*/ 13 h 13"/>
                <a:gd name="T6" fmla="*/ 8 w 17"/>
                <a:gd name="T7" fmla="*/ 13 h 13"/>
                <a:gd name="T8" fmla="*/ 16 w 17"/>
                <a:gd name="T9" fmla="*/ 10 h 13"/>
                <a:gd name="T10" fmla="*/ 17 w 17"/>
                <a:gd name="T11" fmla="*/ 7 h 13"/>
                <a:gd name="T12" fmla="*/ 17 w 17"/>
                <a:gd name="T13" fmla="*/ 7 h 13"/>
                <a:gd name="T14" fmla="*/ 13 w 17"/>
                <a:gd name="T15" fmla="*/ 7 h 13"/>
                <a:gd name="T16" fmla="*/ 17 w 17"/>
                <a:gd name="T17" fmla="*/ 7 h 13"/>
                <a:gd name="T18" fmla="*/ 16 w 17"/>
                <a:gd name="T19" fmla="*/ 3 h 13"/>
                <a:gd name="T20" fmla="*/ 8 w 17"/>
                <a:gd name="T21" fmla="*/ 0 h 13"/>
                <a:gd name="T22" fmla="*/ 8 w 17"/>
                <a:gd name="T23" fmla="*/ 4 h 13"/>
                <a:gd name="T24" fmla="*/ 3 w 17"/>
                <a:gd name="T25" fmla="*/ 1 h 13"/>
                <a:gd name="T26" fmla="*/ 0 w 17"/>
                <a:gd name="T27" fmla="*/ 7 h 13"/>
                <a:gd name="T28" fmla="*/ 0 w 17"/>
                <a:gd name="T29" fmla="*/ 7 h 13"/>
                <a:gd name="T30" fmla="*/ 8 w 17"/>
                <a:gd name="T31" fmla="*/ 7 h 13"/>
                <a:gd name="T32" fmla="*/ 7 w 17"/>
                <a:gd name="T33" fmla="*/ 8 h 13"/>
                <a:gd name="T34" fmla="*/ 5 w 17"/>
                <a:gd name="T35" fmla="*/ 7 h 13"/>
                <a:gd name="T36" fmla="*/ 6 w 17"/>
                <a:gd name="T37" fmla="*/ 7 h 13"/>
                <a:gd name="T38" fmla="*/ 7 w 17"/>
                <a:gd name="T39" fmla="*/ 8 h 13"/>
                <a:gd name="T40" fmla="*/ 7 w 17"/>
                <a:gd name="T41" fmla="*/ 9 h 13"/>
                <a:gd name="T42" fmla="*/ 7 w 17"/>
                <a:gd name="T43" fmla="*/ 9 h 13"/>
                <a:gd name="T44" fmla="*/ 7 w 17"/>
                <a:gd name="T45" fmla="*/ 8 h 13"/>
                <a:gd name="T46" fmla="*/ 8 w 17"/>
                <a:gd name="T47" fmla="*/ 8 h 13"/>
                <a:gd name="T48" fmla="*/ 8 w 17"/>
                <a:gd name="T49" fmla="*/ 8 h 13"/>
                <a:gd name="T50" fmla="*/ 8 w 17"/>
                <a:gd name="T51" fmla="*/ 8 h 13"/>
                <a:gd name="T52" fmla="*/ 8 w 17"/>
                <a:gd name="T53" fmla="*/ 5 h 13"/>
                <a:gd name="T54" fmla="*/ 8 w 17"/>
                <a:gd name="T55" fmla="*/ 8 h 13"/>
                <a:gd name="T56" fmla="*/ 10 w 17"/>
                <a:gd name="T57" fmla="*/ 7 h 13"/>
                <a:gd name="T58" fmla="*/ 9 w 17"/>
                <a:gd name="T59" fmla="*/ 9 h 13"/>
                <a:gd name="T60" fmla="*/ 9 w 17"/>
                <a:gd name="T61" fmla="*/ 8 h 13"/>
                <a:gd name="T62" fmla="*/ 9 w 17"/>
                <a:gd name="T63" fmla="*/ 7 h 13"/>
                <a:gd name="T64" fmla="*/ 11 w 17"/>
                <a:gd name="T65" fmla="*/ 7 h 13"/>
                <a:gd name="T66" fmla="*/ 13 w 17"/>
                <a:gd name="T67" fmla="*/ 7 h 13"/>
                <a:gd name="T68" fmla="*/ 9 w 17"/>
                <a:gd name="T69" fmla="*/ 7 h 13"/>
                <a:gd name="T70" fmla="*/ 12 w 17"/>
                <a:gd name="T71" fmla="*/ 7 h 13"/>
                <a:gd name="T72" fmla="*/ 9 w 17"/>
                <a:gd name="T73" fmla="*/ 7 h 13"/>
                <a:gd name="T74" fmla="*/ 9 w 17"/>
                <a:gd name="T75" fmla="*/ 7 h 13"/>
                <a:gd name="T76" fmla="*/ 9 w 17"/>
                <a:gd name="T77" fmla="*/ 5 h 13"/>
                <a:gd name="T78" fmla="*/ 11 w 17"/>
                <a:gd name="T79" fmla="*/ 7 h 13"/>
                <a:gd name="T80" fmla="*/ 10 w 17"/>
                <a:gd name="T81" fmla="*/ 6 h 13"/>
                <a:gd name="T82" fmla="*/ 9 w 17"/>
                <a:gd name="T83" fmla="*/ 5 h 13"/>
                <a:gd name="T84" fmla="*/ 9 w 17"/>
                <a:gd name="T85" fmla="*/ 5 h 13"/>
                <a:gd name="T86" fmla="*/ 9 w 17"/>
                <a:gd name="T87" fmla="*/ 5 h 13"/>
                <a:gd name="T88" fmla="*/ 9 w 17"/>
                <a:gd name="T89" fmla="*/ 5 h 13"/>
                <a:gd name="T90" fmla="*/ 8 w 17"/>
                <a:gd name="T91" fmla="*/ 5 h 13"/>
                <a:gd name="T92" fmla="*/ 8 w 17"/>
                <a:gd name="T93" fmla="*/ 5 h 13"/>
                <a:gd name="T94" fmla="*/ 7 w 17"/>
                <a:gd name="T95" fmla="*/ 5 h 13"/>
                <a:gd name="T96" fmla="*/ 7 w 17"/>
                <a:gd name="T97" fmla="*/ 5 h 13"/>
                <a:gd name="T98" fmla="*/ 7 w 17"/>
                <a:gd name="T99" fmla="*/ 6 h 13"/>
                <a:gd name="T100" fmla="*/ 5 w 17"/>
                <a:gd name="T101" fmla="*/ 7 h 13"/>
                <a:gd name="T102" fmla="*/ 7 w 17"/>
                <a:gd name="T103" fmla="*/ 5 h 13"/>
                <a:gd name="T104" fmla="*/ 8 w 17"/>
                <a:gd name="T105" fmla="*/ 7 h 13"/>
                <a:gd name="T106" fmla="*/ 4 w 17"/>
                <a:gd name="T10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13">
                  <a:moveTo>
                    <a:pt x="4" y="7"/>
                  </a:moveTo>
                  <a:cubicBezTo>
                    <a:pt x="0" y="7"/>
                    <a:pt x="0" y="7"/>
                    <a:pt x="0" y="7"/>
                  </a:cubicBezTo>
                  <a:cubicBezTo>
                    <a:pt x="0" y="8"/>
                    <a:pt x="0" y="9"/>
                    <a:pt x="1" y="10"/>
                  </a:cubicBezTo>
                  <a:cubicBezTo>
                    <a:pt x="2" y="11"/>
                    <a:pt x="3" y="12"/>
                    <a:pt x="4" y="13"/>
                  </a:cubicBezTo>
                  <a:cubicBezTo>
                    <a:pt x="6" y="13"/>
                    <a:pt x="7" y="13"/>
                    <a:pt x="8" y="13"/>
                  </a:cubicBezTo>
                  <a:cubicBezTo>
                    <a:pt x="8" y="13"/>
                    <a:pt x="8" y="13"/>
                    <a:pt x="8" y="13"/>
                  </a:cubicBezTo>
                  <a:cubicBezTo>
                    <a:pt x="8" y="13"/>
                    <a:pt x="8" y="13"/>
                    <a:pt x="8" y="13"/>
                  </a:cubicBezTo>
                  <a:cubicBezTo>
                    <a:pt x="8" y="13"/>
                    <a:pt x="8" y="13"/>
                    <a:pt x="8" y="13"/>
                  </a:cubicBezTo>
                  <a:cubicBezTo>
                    <a:pt x="10" y="13"/>
                    <a:pt x="12" y="13"/>
                    <a:pt x="13" y="12"/>
                  </a:cubicBezTo>
                  <a:cubicBezTo>
                    <a:pt x="14" y="12"/>
                    <a:pt x="15" y="11"/>
                    <a:pt x="16" y="10"/>
                  </a:cubicBezTo>
                  <a:cubicBezTo>
                    <a:pt x="16" y="9"/>
                    <a:pt x="17" y="8"/>
                    <a:pt x="17" y="7"/>
                  </a:cubicBezTo>
                  <a:cubicBezTo>
                    <a:pt x="17" y="7"/>
                    <a:pt x="17" y="7"/>
                    <a:pt x="17" y="7"/>
                  </a:cubicBezTo>
                  <a:cubicBezTo>
                    <a:pt x="13" y="7"/>
                    <a:pt x="13" y="7"/>
                    <a:pt x="13" y="7"/>
                  </a:cubicBezTo>
                  <a:cubicBezTo>
                    <a:pt x="17" y="7"/>
                    <a:pt x="17" y="7"/>
                    <a:pt x="17" y="7"/>
                  </a:cubicBezTo>
                  <a:cubicBezTo>
                    <a:pt x="17" y="7"/>
                    <a:pt x="17" y="7"/>
                    <a:pt x="17" y="7"/>
                  </a:cubicBezTo>
                  <a:cubicBezTo>
                    <a:pt x="13" y="7"/>
                    <a:pt x="13" y="7"/>
                    <a:pt x="13" y="7"/>
                  </a:cubicBezTo>
                  <a:cubicBezTo>
                    <a:pt x="17" y="7"/>
                    <a:pt x="17" y="7"/>
                    <a:pt x="17" y="7"/>
                  </a:cubicBezTo>
                  <a:cubicBezTo>
                    <a:pt x="17" y="7"/>
                    <a:pt x="17" y="7"/>
                    <a:pt x="17" y="7"/>
                  </a:cubicBezTo>
                  <a:cubicBezTo>
                    <a:pt x="17" y="7"/>
                    <a:pt x="17" y="7"/>
                    <a:pt x="17" y="7"/>
                  </a:cubicBezTo>
                  <a:cubicBezTo>
                    <a:pt x="17" y="5"/>
                    <a:pt x="16" y="4"/>
                    <a:pt x="16" y="3"/>
                  </a:cubicBezTo>
                  <a:cubicBezTo>
                    <a:pt x="15" y="2"/>
                    <a:pt x="13" y="1"/>
                    <a:pt x="12" y="1"/>
                  </a:cubicBezTo>
                  <a:cubicBezTo>
                    <a:pt x="11" y="0"/>
                    <a:pt x="10" y="0"/>
                    <a:pt x="8" y="0"/>
                  </a:cubicBezTo>
                  <a:cubicBezTo>
                    <a:pt x="8" y="0"/>
                    <a:pt x="8" y="0"/>
                    <a:pt x="8" y="0"/>
                  </a:cubicBezTo>
                  <a:cubicBezTo>
                    <a:pt x="8" y="4"/>
                    <a:pt x="8" y="4"/>
                    <a:pt x="8" y="4"/>
                  </a:cubicBezTo>
                  <a:cubicBezTo>
                    <a:pt x="8" y="0"/>
                    <a:pt x="8" y="0"/>
                    <a:pt x="8" y="0"/>
                  </a:cubicBezTo>
                  <a:cubicBezTo>
                    <a:pt x="6" y="0"/>
                    <a:pt x="5" y="0"/>
                    <a:pt x="3" y="1"/>
                  </a:cubicBezTo>
                  <a:cubicBezTo>
                    <a:pt x="2" y="2"/>
                    <a:pt x="1" y="2"/>
                    <a:pt x="1" y="3"/>
                  </a:cubicBezTo>
                  <a:cubicBezTo>
                    <a:pt x="0" y="4"/>
                    <a:pt x="0" y="5"/>
                    <a:pt x="0" y="7"/>
                  </a:cubicBezTo>
                  <a:cubicBezTo>
                    <a:pt x="0" y="7"/>
                    <a:pt x="0" y="7"/>
                    <a:pt x="0" y="7"/>
                  </a:cubicBezTo>
                  <a:cubicBezTo>
                    <a:pt x="0" y="7"/>
                    <a:pt x="0" y="7"/>
                    <a:pt x="0" y="7"/>
                  </a:cubicBezTo>
                  <a:cubicBezTo>
                    <a:pt x="4" y="7"/>
                    <a:pt x="4" y="7"/>
                    <a:pt x="4" y="7"/>
                  </a:cubicBezTo>
                  <a:cubicBezTo>
                    <a:pt x="8" y="7"/>
                    <a:pt x="8" y="7"/>
                    <a:pt x="8" y="7"/>
                  </a:cubicBezTo>
                  <a:cubicBezTo>
                    <a:pt x="5" y="7"/>
                    <a:pt x="5" y="7"/>
                    <a:pt x="5" y="7"/>
                  </a:cubicBezTo>
                  <a:cubicBezTo>
                    <a:pt x="7" y="8"/>
                    <a:pt x="7" y="8"/>
                    <a:pt x="7" y="8"/>
                  </a:cubicBezTo>
                  <a:cubicBezTo>
                    <a:pt x="8" y="8"/>
                    <a:pt x="8" y="7"/>
                    <a:pt x="8" y="7"/>
                  </a:cubicBezTo>
                  <a:cubicBezTo>
                    <a:pt x="5" y="7"/>
                    <a:pt x="5" y="7"/>
                    <a:pt x="5" y="7"/>
                  </a:cubicBezTo>
                  <a:cubicBezTo>
                    <a:pt x="7" y="8"/>
                    <a:pt x="7" y="8"/>
                    <a:pt x="7" y="8"/>
                  </a:cubicBezTo>
                  <a:cubicBezTo>
                    <a:pt x="6" y="7"/>
                    <a:pt x="6" y="7"/>
                    <a:pt x="6" y="7"/>
                  </a:cubicBezTo>
                  <a:cubicBezTo>
                    <a:pt x="7" y="9"/>
                    <a:pt x="7" y="9"/>
                    <a:pt x="7" y="9"/>
                  </a:cubicBezTo>
                  <a:cubicBezTo>
                    <a:pt x="7" y="8"/>
                    <a:pt x="7" y="8"/>
                    <a:pt x="7" y="8"/>
                  </a:cubicBezTo>
                  <a:cubicBezTo>
                    <a:pt x="6" y="7"/>
                    <a:pt x="6" y="7"/>
                    <a:pt x="6" y="7"/>
                  </a:cubicBezTo>
                  <a:cubicBezTo>
                    <a:pt x="7" y="9"/>
                    <a:pt x="7" y="9"/>
                    <a:pt x="7" y="9"/>
                  </a:cubicBezTo>
                  <a:cubicBezTo>
                    <a:pt x="7" y="8"/>
                    <a:pt x="7" y="8"/>
                    <a:pt x="7" y="8"/>
                  </a:cubicBezTo>
                  <a:cubicBezTo>
                    <a:pt x="7" y="9"/>
                    <a:pt x="7" y="9"/>
                    <a:pt x="7" y="9"/>
                  </a:cubicBezTo>
                  <a:cubicBezTo>
                    <a:pt x="7" y="9"/>
                    <a:pt x="7" y="9"/>
                    <a:pt x="7" y="9"/>
                  </a:cubicBezTo>
                  <a:cubicBezTo>
                    <a:pt x="7" y="8"/>
                    <a:pt x="7" y="8"/>
                    <a:pt x="7" y="8"/>
                  </a:cubicBezTo>
                  <a:cubicBezTo>
                    <a:pt x="7" y="9"/>
                    <a:pt x="7" y="9"/>
                    <a:pt x="7" y="9"/>
                  </a:cubicBezTo>
                  <a:cubicBezTo>
                    <a:pt x="7" y="9"/>
                    <a:pt x="8" y="8"/>
                    <a:pt x="8" y="8"/>
                  </a:cubicBezTo>
                  <a:cubicBezTo>
                    <a:pt x="8" y="8"/>
                    <a:pt x="8" y="8"/>
                    <a:pt x="8" y="8"/>
                  </a:cubicBezTo>
                  <a:cubicBezTo>
                    <a:pt x="8" y="8"/>
                    <a:pt x="8" y="8"/>
                    <a:pt x="8" y="8"/>
                  </a:cubicBezTo>
                  <a:cubicBezTo>
                    <a:pt x="8" y="5"/>
                    <a:pt x="8" y="5"/>
                    <a:pt x="8" y="5"/>
                  </a:cubicBezTo>
                  <a:cubicBezTo>
                    <a:pt x="8" y="8"/>
                    <a:pt x="8" y="8"/>
                    <a:pt x="8" y="8"/>
                  </a:cubicBezTo>
                  <a:cubicBezTo>
                    <a:pt x="8" y="8"/>
                    <a:pt x="8" y="8"/>
                    <a:pt x="8" y="8"/>
                  </a:cubicBezTo>
                  <a:cubicBezTo>
                    <a:pt x="8" y="5"/>
                    <a:pt x="8" y="5"/>
                    <a:pt x="8" y="5"/>
                  </a:cubicBezTo>
                  <a:cubicBezTo>
                    <a:pt x="8" y="8"/>
                    <a:pt x="8" y="8"/>
                    <a:pt x="8" y="8"/>
                  </a:cubicBezTo>
                  <a:cubicBezTo>
                    <a:pt x="8" y="8"/>
                    <a:pt x="8" y="8"/>
                    <a:pt x="8" y="8"/>
                  </a:cubicBezTo>
                  <a:cubicBezTo>
                    <a:pt x="9" y="8"/>
                    <a:pt x="9" y="9"/>
                    <a:pt x="9" y="9"/>
                  </a:cubicBezTo>
                  <a:cubicBezTo>
                    <a:pt x="10" y="7"/>
                    <a:pt x="10" y="7"/>
                    <a:pt x="10" y="7"/>
                  </a:cubicBezTo>
                  <a:cubicBezTo>
                    <a:pt x="9" y="8"/>
                    <a:pt x="9" y="8"/>
                    <a:pt x="9" y="8"/>
                  </a:cubicBezTo>
                  <a:cubicBezTo>
                    <a:pt x="9" y="9"/>
                    <a:pt x="9" y="9"/>
                    <a:pt x="9" y="9"/>
                  </a:cubicBezTo>
                  <a:cubicBezTo>
                    <a:pt x="10" y="7"/>
                    <a:pt x="10" y="7"/>
                    <a:pt x="10" y="7"/>
                  </a:cubicBezTo>
                  <a:cubicBezTo>
                    <a:pt x="9" y="8"/>
                    <a:pt x="9" y="8"/>
                    <a:pt x="9" y="8"/>
                  </a:cubicBezTo>
                  <a:cubicBezTo>
                    <a:pt x="11" y="7"/>
                    <a:pt x="11" y="7"/>
                    <a:pt x="11" y="7"/>
                  </a:cubicBezTo>
                  <a:cubicBezTo>
                    <a:pt x="9" y="7"/>
                    <a:pt x="9" y="7"/>
                    <a:pt x="9" y="7"/>
                  </a:cubicBezTo>
                  <a:cubicBezTo>
                    <a:pt x="9" y="7"/>
                    <a:pt x="9" y="8"/>
                    <a:pt x="9" y="8"/>
                  </a:cubicBezTo>
                  <a:cubicBezTo>
                    <a:pt x="11" y="7"/>
                    <a:pt x="11" y="7"/>
                    <a:pt x="11" y="7"/>
                  </a:cubicBezTo>
                  <a:cubicBezTo>
                    <a:pt x="9" y="7"/>
                    <a:pt x="9" y="7"/>
                    <a:pt x="9" y="7"/>
                  </a:cubicBezTo>
                  <a:cubicBezTo>
                    <a:pt x="13" y="7"/>
                    <a:pt x="13" y="7"/>
                    <a:pt x="13" y="7"/>
                  </a:cubicBezTo>
                  <a:cubicBezTo>
                    <a:pt x="9" y="6"/>
                    <a:pt x="9" y="6"/>
                    <a:pt x="9" y="6"/>
                  </a:cubicBezTo>
                  <a:cubicBezTo>
                    <a:pt x="9" y="7"/>
                    <a:pt x="9" y="7"/>
                    <a:pt x="9" y="7"/>
                  </a:cubicBezTo>
                  <a:cubicBezTo>
                    <a:pt x="9" y="7"/>
                    <a:pt x="9" y="7"/>
                    <a:pt x="9" y="7"/>
                  </a:cubicBezTo>
                  <a:cubicBezTo>
                    <a:pt x="12" y="7"/>
                    <a:pt x="12" y="7"/>
                    <a:pt x="12" y="7"/>
                  </a:cubicBezTo>
                  <a:cubicBezTo>
                    <a:pt x="9" y="7"/>
                    <a:pt x="9" y="7"/>
                    <a:pt x="9" y="7"/>
                  </a:cubicBezTo>
                  <a:cubicBezTo>
                    <a:pt x="9" y="7"/>
                    <a:pt x="9" y="7"/>
                    <a:pt x="9" y="7"/>
                  </a:cubicBezTo>
                  <a:cubicBezTo>
                    <a:pt x="12" y="7"/>
                    <a:pt x="12" y="7"/>
                    <a:pt x="12" y="7"/>
                  </a:cubicBezTo>
                  <a:cubicBezTo>
                    <a:pt x="9" y="7"/>
                    <a:pt x="9" y="7"/>
                    <a:pt x="9" y="7"/>
                  </a:cubicBezTo>
                  <a:cubicBezTo>
                    <a:pt x="11" y="7"/>
                    <a:pt x="11" y="7"/>
                    <a:pt x="11" y="7"/>
                  </a:cubicBezTo>
                  <a:cubicBezTo>
                    <a:pt x="9" y="5"/>
                    <a:pt x="9" y="5"/>
                    <a:pt x="9" y="5"/>
                  </a:cubicBezTo>
                  <a:cubicBezTo>
                    <a:pt x="9" y="5"/>
                    <a:pt x="8" y="6"/>
                    <a:pt x="9" y="7"/>
                  </a:cubicBezTo>
                  <a:cubicBezTo>
                    <a:pt x="11" y="7"/>
                    <a:pt x="11" y="7"/>
                    <a:pt x="11" y="7"/>
                  </a:cubicBezTo>
                  <a:cubicBezTo>
                    <a:pt x="9" y="5"/>
                    <a:pt x="9" y="5"/>
                    <a:pt x="9" y="5"/>
                  </a:cubicBezTo>
                  <a:cubicBezTo>
                    <a:pt x="10" y="6"/>
                    <a:pt x="10" y="6"/>
                    <a:pt x="10" y="6"/>
                  </a:cubicBezTo>
                  <a:cubicBezTo>
                    <a:pt x="9" y="5"/>
                    <a:pt x="9" y="5"/>
                    <a:pt x="9" y="5"/>
                  </a:cubicBezTo>
                  <a:cubicBezTo>
                    <a:pt x="9" y="5"/>
                    <a:pt x="9" y="5"/>
                    <a:pt x="9" y="5"/>
                  </a:cubicBezTo>
                  <a:cubicBezTo>
                    <a:pt x="10" y="6"/>
                    <a:pt x="10" y="6"/>
                    <a:pt x="10" y="6"/>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8" y="5"/>
                  </a:cubicBezTo>
                  <a:cubicBezTo>
                    <a:pt x="8" y="9"/>
                    <a:pt x="8" y="9"/>
                    <a:pt x="8" y="9"/>
                  </a:cubicBezTo>
                  <a:cubicBezTo>
                    <a:pt x="8" y="5"/>
                    <a:pt x="8" y="5"/>
                    <a:pt x="8" y="5"/>
                  </a:cubicBezTo>
                  <a:cubicBezTo>
                    <a:pt x="8" y="5"/>
                    <a:pt x="8" y="5"/>
                    <a:pt x="8" y="5"/>
                  </a:cubicBezTo>
                  <a:cubicBezTo>
                    <a:pt x="8" y="5"/>
                    <a:pt x="7" y="5"/>
                    <a:pt x="7" y="5"/>
                  </a:cubicBezTo>
                  <a:cubicBezTo>
                    <a:pt x="7" y="6"/>
                    <a:pt x="7" y="6"/>
                    <a:pt x="7" y="6"/>
                  </a:cubicBezTo>
                  <a:cubicBezTo>
                    <a:pt x="7" y="5"/>
                    <a:pt x="7" y="5"/>
                    <a:pt x="7" y="5"/>
                  </a:cubicBezTo>
                  <a:cubicBezTo>
                    <a:pt x="7" y="5"/>
                    <a:pt x="7" y="5"/>
                    <a:pt x="7" y="5"/>
                  </a:cubicBezTo>
                  <a:cubicBezTo>
                    <a:pt x="7" y="6"/>
                    <a:pt x="7" y="6"/>
                    <a:pt x="7" y="6"/>
                  </a:cubicBezTo>
                  <a:cubicBezTo>
                    <a:pt x="7" y="5"/>
                    <a:pt x="7" y="5"/>
                    <a:pt x="7" y="5"/>
                  </a:cubicBezTo>
                  <a:cubicBezTo>
                    <a:pt x="5" y="7"/>
                    <a:pt x="5" y="7"/>
                    <a:pt x="5" y="7"/>
                  </a:cubicBezTo>
                  <a:cubicBezTo>
                    <a:pt x="8" y="7"/>
                    <a:pt x="8" y="7"/>
                    <a:pt x="8" y="7"/>
                  </a:cubicBezTo>
                  <a:cubicBezTo>
                    <a:pt x="8" y="6"/>
                    <a:pt x="8" y="5"/>
                    <a:pt x="7" y="5"/>
                  </a:cubicBezTo>
                  <a:cubicBezTo>
                    <a:pt x="5" y="7"/>
                    <a:pt x="5" y="7"/>
                    <a:pt x="5" y="7"/>
                  </a:cubicBezTo>
                  <a:cubicBezTo>
                    <a:pt x="8" y="7"/>
                    <a:pt x="8" y="7"/>
                    <a:pt x="8" y="7"/>
                  </a:cubicBezTo>
                  <a:cubicBezTo>
                    <a:pt x="8" y="7"/>
                    <a:pt x="8" y="7"/>
                    <a:pt x="8" y="7"/>
                  </a:cubicBezTo>
                  <a:lnTo>
                    <a:pt x="4" y="7"/>
                  </a:ln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9" name="Oval 1145"/>
            <p:cNvSpPr>
              <a:spLocks noChangeArrowheads="1"/>
            </p:cNvSpPr>
            <p:nvPr/>
          </p:nvSpPr>
          <p:spPr bwMode="auto">
            <a:xfrm>
              <a:off x="9161111" y="2899939"/>
              <a:ext cx="43021" cy="2316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0" name="Freeform 1146"/>
            <p:cNvSpPr>
              <a:spLocks/>
            </p:cNvSpPr>
            <p:nvPr/>
          </p:nvSpPr>
          <p:spPr bwMode="auto">
            <a:xfrm>
              <a:off x="9144565" y="2883393"/>
              <a:ext cx="79425" cy="59569"/>
            </a:xfrm>
            <a:custGeom>
              <a:avLst/>
              <a:gdLst>
                <a:gd name="T0" fmla="*/ 0 w 18"/>
                <a:gd name="T1" fmla="*/ 7 h 13"/>
                <a:gd name="T2" fmla="*/ 5 w 18"/>
                <a:gd name="T3" fmla="*/ 13 h 13"/>
                <a:gd name="T4" fmla="*/ 9 w 18"/>
                <a:gd name="T5" fmla="*/ 13 h 13"/>
                <a:gd name="T6" fmla="*/ 14 w 18"/>
                <a:gd name="T7" fmla="*/ 12 h 13"/>
                <a:gd name="T8" fmla="*/ 18 w 18"/>
                <a:gd name="T9" fmla="*/ 7 h 13"/>
                <a:gd name="T10" fmla="*/ 13 w 18"/>
                <a:gd name="T11" fmla="*/ 7 h 13"/>
                <a:gd name="T12" fmla="*/ 18 w 18"/>
                <a:gd name="T13" fmla="*/ 7 h 13"/>
                <a:gd name="T14" fmla="*/ 18 w 18"/>
                <a:gd name="T15" fmla="*/ 7 h 13"/>
                <a:gd name="T16" fmla="*/ 18 w 18"/>
                <a:gd name="T17" fmla="*/ 6 h 13"/>
                <a:gd name="T18" fmla="*/ 13 w 18"/>
                <a:gd name="T19" fmla="*/ 1 h 13"/>
                <a:gd name="T20" fmla="*/ 9 w 18"/>
                <a:gd name="T21" fmla="*/ 0 h 13"/>
                <a:gd name="T22" fmla="*/ 9 w 18"/>
                <a:gd name="T23" fmla="*/ 0 h 13"/>
                <a:gd name="T24" fmla="*/ 1 w 18"/>
                <a:gd name="T25" fmla="*/ 3 h 13"/>
                <a:gd name="T26" fmla="*/ 0 w 18"/>
                <a:gd name="T27" fmla="*/ 7 h 13"/>
                <a:gd name="T28" fmla="*/ 9 w 18"/>
                <a:gd name="T29" fmla="*/ 7 h 13"/>
                <a:gd name="T30" fmla="*/ 8 w 18"/>
                <a:gd name="T31" fmla="*/ 8 h 13"/>
                <a:gd name="T32" fmla="*/ 6 w 18"/>
                <a:gd name="T33" fmla="*/ 7 h 13"/>
                <a:gd name="T34" fmla="*/ 7 w 18"/>
                <a:gd name="T35" fmla="*/ 7 h 13"/>
                <a:gd name="T36" fmla="*/ 8 w 18"/>
                <a:gd name="T37" fmla="*/ 8 h 13"/>
                <a:gd name="T38" fmla="*/ 8 w 18"/>
                <a:gd name="T39" fmla="*/ 9 h 13"/>
                <a:gd name="T40" fmla="*/ 8 w 18"/>
                <a:gd name="T41" fmla="*/ 9 h 13"/>
                <a:gd name="T42" fmla="*/ 8 w 18"/>
                <a:gd name="T43" fmla="*/ 8 h 13"/>
                <a:gd name="T44" fmla="*/ 9 w 18"/>
                <a:gd name="T45" fmla="*/ 8 h 13"/>
                <a:gd name="T46" fmla="*/ 9 w 18"/>
                <a:gd name="T47" fmla="*/ 8 h 13"/>
                <a:gd name="T48" fmla="*/ 9 w 18"/>
                <a:gd name="T49" fmla="*/ 8 h 13"/>
                <a:gd name="T50" fmla="*/ 9 w 18"/>
                <a:gd name="T51" fmla="*/ 8 h 13"/>
                <a:gd name="T52" fmla="*/ 10 w 18"/>
                <a:gd name="T53" fmla="*/ 8 h 13"/>
                <a:gd name="T54" fmla="*/ 10 w 18"/>
                <a:gd name="T55" fmla="*/ 8 h 13"/>
                <a:gd name="T56" fmla="*/ 11 w 18"/>
                <a:gd name="T57" fmla="*/ 7 h 13"/>
                <a:gd name="T58" fmla="*/ 12 w 18"/>
                <a:gd name="T59" fmla="*/ 7 h 13"/>
                <a:gd name="T60" fmla="*/ 10 w 18"/>
                <a:gd name="T61" fmla="*/ 8 h 13"/>
                <a:gd name="T62" fmla="*/ 9 w 18"/>
                <a:gd name="T63" fmla="*/ 7 h 13"/>
                <a:gd name="T64" fmla="*/ 9 w 18"/>
                <a:gd name="T65" fmla="*/ 6 h 13"/>
                <a:gd name="T66" fmla="*/ 9 w 18"/>
                <a:gd name="T67" fmla="*/ 7 h 13"/>
                <a:gd name="T68" fmla="*/ 10 w 18"/>
                <a:gd name="T69" fmla="*/ 5 h 13"/>
                <a:gd name="T70" fmla="*/ 12 w 18"/>
                <a:gd name="T71" fmla="*/ 7 h 13"/>
                <a:gd name="T72" fmla="*/ 11 w 18"/>
                <a:gd name="T73" fmla="*/ 6 h 13"/>
                <a:gd name="T74" fmla="*/ 10 w 18"/>
                <a:gd name="T75" fmla="*/ 5 h 13"/>
                <a:gd name="T76" fmla="*/ 10 w 18"/>
                <a:gd name="T77" fmla="*/ 5 h 13"/>
                <a:gd name="T78" fmla="*/ 10 w 18"/>
                <a:gd name="T79" fmla="*/ 5 h 13"/>
                <a:gd name="T80" fmla="*/ 10 w 18"/>
                <a:gd name="T81" fmla="*/ 5 h 13"/>
                <a:gd name="T82" fmla="*/ 9 w 18"/>
                <a:gd name="T83" fmla="*/ 5 h 13"/>
                <a:gd name="T84" fmla="*/ 9 w 18"/>
                <a:gd name="T85" fmla="*/ 5 h 13"/>
                <a:gd name="T86" fmla="*/ 7 w 18"/>
                <a:gd name="T87" fmla="*/ 6 h 13"/>
                <a:gd name="T88" fmla="*/ 8 w 18"/>
                <a:gd name="T89" fmla="*/ 5 h 13"/>
                <a:gd name="T90" fmla="*/ 8 w 18"/>
                <a:gd name="T91" fmla="*/ 5 h 13"/>
                <a:gd name="T92" fmla="*/ 9 w 18"/>
                <a:gd name="T93" fmla="*/ 7 h 13"/>
                <a:gd name="T94" fmla="*/ 6 w 18"/>
                <a:gd name="T95" fmla="*/ 7 h 13"/>
                <a:gd name="T96" fmla="*/ 9 w 18"/>
                <a:gd name="T9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 h="13">
                  <a:moveTo>
                    <a:pt x="4" y="7"/>
                  </a:moveTo>
                  <a:cubicBezTo>
                    <a:pt x="0" y="7"/>
                    <a:pt x="0" y="7"/>
                    <a:pt x="0" y="7"/>
                  </a:cubicBezTo>
                  <a:cubicBezTo>
                    <a:pt x="0" y="8"/>
                    <a:pt x="1" y="9"/>
                    <a:pt x="1" y="10"/>
                  </a:cubicBezTo>
                  <a:cubicBezTo>
                    <a:pt x="2" y="11"/>
                    <a:pt x="4" y="12"/>
                    <a:pt x="5" y="13"/>
                  </a:cubicBezTo>
                  <a:cubicBezTo>
                    <a:pt x="6" y="13"/>
                    <a:pt x="7" y="13"/>
                    <a:pt x="9" y="13"/>
                  </a:cubicBezTo>
                  <a:cubicBezTo>
                    <a:pt x="9" y="13"/>
                    <a:pt x="9" y="13"/>
                    <a:pt x="9" y="13"/>
                  </a:cubicBezTo>
                  <a:cubicBezTo>
                    <a:pt x="9" y="13"/>
                    <a:pt x="9" y="13"/>
                    <a:pt x="9" y="13"/>
                  </a:cubicBezTo>
                  <a:cubicBezTo>
                    <a:pt x="11" y="13"/>
                    <a:pt x="12" y="13"/>
                    <a:pt x="14" y="12"/>
                  </a:cubicBezTo>
                  <a:cubicBezTo>
                    <a:pt x="15" y="12"/>
                    <a:pt x="16" y="11"/>
                    <a:pt x="16" y="10"/>
                  </a:cubicBezTo>
                  <a:cubicBezTo>
                    <a:pt x="17" y="9"/>
                    <a:pt x="18" y="8"/>
                    <a:pt x="18" y="7"/>
                  </a:cubicBezTo>
                  <a:cubicBezTo>
                    <a:pt x="18" y="7"/>
                    <a:pt x="18" y="7"/>
                    <a:pt x="18" y="7"/>
                  </a:cubicBezTo>
                  <a:cubicBezTo>
                    <a:pt x="13" y="7"/>
                    <a:pt x="13" y="7"/>
                    <a:pt x="13" y="7"/>
                  </a:cubicBezTo>
                  <a:cubicBezTo>
                    <a:pt x="18" y="7"/>
                    <a:pt x="18" y="7"/>
                    <a:pt x="18" y="7"/>
                  </a:cubicBezTo>
                  <a:cubicBezTo>
                    <a:pt x="18" y="7"/>
                    <a:pt x="18" y="7"/>
                    <a:pt x="18" y="7"/>
                  </a:cubicBezTo>
                  <a:cubicBezTo>
                    <a:pt x="13" y="7"/>
                    <a:pt x="13" y="7"/>
                    <a:pt x="13" y="7"/>
                  </a:cubicBezTo>
                  <a:cubicBezTo>
                    <a:pt x="18" y="7"/>
                    <a:pt x="18" y="7"/>
                    <a:pt x="18" y="7"/>
                  </a:cubicBezTo>
                  <a:cubicBezTo>
                    <a:pt x="18" y="7"/>
                    <a:pt x="18" y="7"/>
                    <a:pt x="18" y="7"/>
                  </a:cubicBezTo>
                  <a:cubicBezTo>
                    <a:pt x="18" y="6"/>
                    <a:pt x="18" y="6"/>
                    <a:pt x="18" y="6"/>
                  </a:cubicBezTo>
                  <a:cubicBezTo>
                    <a:pt x="18" y="5"/>
                    <a:pt x="17" y="4"/>
                    <a:pt x="16" y="3"/>
                  </a:cubicBezTo>
                  <a:cubicBezTo>
                    <a:pt x="15" y="2"/>
                    <a:pt x="14" y="1"/>
                    <a:pt x="13" y="1"/>
                  </a:cubicBezTo>
                  <a:cubicBezTo>
                    <a:pt x="12" y="0"/>
                    <a:pt x="10" y="0"/>
                    <a:pt x="9" y="0"/>
                  </a:cubicBezTo>
                  <a:cubicBezTo>
                    <a:pt x="9" y="0"/>
                    <a:pt x="9" y="0"/>
                    <a:pt x="9" y="0"/>
                  </a:cubicBezTo>
                  <a:cubicBezTo>
                    <a:pt x="9" y="4"/>
                    <a:pt x="9" y="4"/>
                    <a:pt x="9" y="4"/>
                  </a:cubicBezTo>
                  <a:cubicBezTo>
                    <a:pt x="9" y="0"/>
                    <a:pt x="9" y="0"/>
                    <a:pt x="9" y="0"/>
                  </a:cubicBezTo>
                  <a:cubicBezTo>
                    <a:pt x="7" y="0"/>
                    <a:pt x="5" y="0"/>
                    <a:pt x="4" y="1"/>
                  </a:cubicBezTo>
                  <a:cubicBezTo>
                    <a:pt x="3" y="2"/>
                    <a:pt x="2" y="2"/>
                    <a:pt x="1" y="3"/>
                  </a:cubicBezTo>
                  <a:cubicBezTo>
                    <a:pt x="1" y="4"/>
                    <a:pt x="0" y="5"/>
                    <a:pt x="0" y="7"/>
                  </a:cubicBezTo>
                  <a:cubicBezTo>
                    <a:pt x="0" y="7"/>
                    <a:pt x="0" y="7"/>
                    <a:pt x="0" y="7"/>
                  </a:cubicBezTo>
                  <a:cubicBezTo>
                    <a:pt x="4" y="7"/>
                    <a:pt x="4" y="7"/>
                    <a:pt x="4" y="7"/>
                  </a:cubicBezTo>
                  <a:cubicBezTo>
                    <a:pt x="9" y="7"/>
                    <a:pt x="9" y="7"/>
                    <a:pt x="9" y="7"/>
                  </a:cubicBezTo>
                  <a:cubicBezTo>
                    <a:pt x="6" y="7"/>
                    <a:pt x="6" y="7"/>
                    <a:pt x="6" y="7"/>
                  </a:cubicBezTo>
                  <a:cubicBezTo>
                    <a:pt x="8" y="8"/>
                    <a:pt x="8" y="8"/>
                    <a:pt x="8" y="8"/>
                  </a:cubicBezTo>
                  <a:cubicBezTo>
                    <a:pt x="8" y="8"/>
                    <a:pt x="9" y="7"/>
                    <a:pt x="9" y="7"/>
                  </a:cubicBezTo>
                  <a:cubicBezTo>
                    <a:pt x="6" y="7"/>
                    <a:pt x="6" y="7"/>
                    <a:pt x="6" y="7"/>
                  </a:cubicBezTo>
                  <a:cubicBezTo>
                    <a:pt x="8" y="8"/>
                    <a:pt x="8" y="8"/>
                    <a:pt x="8" y="8"/>
                  </a:cubicBezTo>
                  <a:cubicBezTo>
                    <a:pt x="7" y="7"/>
                    <a:pt x="7" y="7"/>
                    <a:pt x="7" y="7"/>
                  </a:cubicBezTo>
                  <a:cubicBezTo>
                    <a:pt x="8" y="9"/>
                    <a:pt x="8" y="9"/>
                    <a:pt x="8" y="9"/>
                  </a:cubicBezTo>
                  <a:cubicBezTo>
                    <a:pt x="8" y="8"/>
                    <a:pt x="8" y="8"/>
                    <a:pt x="8" y="8"/>
                  </a:cubicBezTo>
                  <a:cubicBezTo>
                    <a:pt x="7" y="7"/>
                    <a:pt x="7" y="7"/>
                    <a:pt x="7" y="7"/>
                  </a:cubicBezTo>
                  <a:cubicBezTo>
                    <a:pt x="8" y="9"/>
                    <a:pt x="8" y="9"/>
                    <a:pt x="8" y="9"/>
                  </a:cubicBezTo>
                  <a:cubicBezTo>
                    <a:pt x="8" y="8"/>
                    <a:pt x="8" y="8"/>
                    <a:pt x="8" y="8"/>
                  </a:cubicBezTo>
                  <a:cubicBezTo>
                    <a:pt x="8" y="9"/>
                    <a:pt x="8" y="9"/>
                    <a:pt x="8" y="9"/>
                  </a:cubicBezTo>
                  <a:cubicBezTo>
                    <a:pt x="8" y="9"/>
                    <a:pt x="8" y="9"/>
                    <a:pt x="8" y="9"/>
                  </a:cubicBezTo>
                  <a:cubicBezTo>
                    <a:pt x="8" y="8"/>
                    <a:pt x="8" y="8"/>
                    <a:pt x="8" y="8"/>
                  </a:cubicBezTo>
                  <a:cubicBezTo>
                    <a:pt x="8" y="9"/>
                    <a:pt x="8" y="9"/>
                    <a:pt x="8" y="9"/>
                  </a:cubicBezTo>
                  <a:cubicBezTo>
                    <a:pt x="8" y="8"/>
                    <a:pt x="8"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10" y="8"/>
                    <a:pt x="10" y="8"/>
                    <a:pt x="10" y="8"/>
                  </a:cubicBezTo>
                  <a:cubicBezTo>
                    <a:pt x="11" y="7"/>
                    <a:pt x="11" y="7"/>
                    <a:pt x="11" y="7"/>
                  </a:cubicBezTo>
                  <a:cubicBezTo>
                    <a:pt x="10" y="8"/>
                    <a:pt x="10" y="8"/>
                    <a:pt x="10" y="8"/>
                  </a:cubicBezTo>
                  <a:cubicBezTo>
                    <a:pt x="10" y="8"/>
                    <a:pt x="10" y="8"/>
                    <a:pt x="10" y="8"/>
                  </a:cubicBezTo>
                  <a:cubicBezTo>
                    <a:pt x="11" y="7"/>
                    <a:pt x="11" y="7"/>
                    <a:pt x="11" y="7"/>
                  </a:cubicBezTo>
                  <a:cubicBezTo>
                    <a:pt x="10" y="8"/>
                    <a:pt x="10" y="8"/>
                    <a:pt x="10" y="8"/>
                  </a:cubicBezTo>
                  <a:cubicBezTo>
                    <a:pt x="12" y="7"/>
                    <a:pt x="12" y="7"/>
                    <a:pt x="12" y="7"/>
                  </a:cubicBezTo>
                  <a:cubicBezTo>
                    <a:pt x="9" y="7"/>
                    <a:pt x="9" y="7"/>
                    <a:pt x="9" y="7"/>
                  </a:cubicBezTo>
                  <a:cubicBezTo>
                    <a:pt x="9" y="7"/>
                    <a:pt x="9" y="8"/>
                    <a:pt x="10" y="8"/>
                  </a:cubicBezTo>
                  <a:cubicBezTo>
                    <a:pt x="12" y="7"/>
                    <a:pt x="12" y="7"/>
                    <a:pt x="12" y="7"/>
                  </a:cubicBezTo>
                  <a:cubicBezTo>
                    <a:pt x="9" y="7"/>
                    <a:pt x="9" y="7"/>
                    <a:pt x="9" y="7"/>
                  </a:cubicBezTo>
                  <a:cubicBezTo>
                    <a:pt x="13" y="7"/>
                    <a:pt x="13" y="7"/>
                    <a:pt x="13" y="7"/>
                  </a:cubicBezTo>
                  <a:cubicBezTo>
                    <a:pt x="9" y="6"/>
                    <a:pt x="9" y="6"/>
                    <a:pt x="9" y="6"/>
                  </a:cubicBezTo>
                  <a:cubicBezTo>
                    <a:pt x="9" y="7"/>
                    <a:pt x="9" y="7"/>
                    <a:pt x="9" y="7"/>
                  </a:cubicBezTo>
                  <a:cubicBezTo>
                    <a:pt x="9" y="7"/>
                    <a:pt x="9" y="7"/>
                    <a:pt x="9" y="7"/>
                  </a:cubicBezTo>
                  <a:cubicBezTo>
                    <a:pt x="12" y="7"/>
                    <a:pt x="12" y="7"/>
                    <a:pt x="12" y="7"/>
                  </a:cubicBezTo>
                  <a:cubicBezTo>
                    <a:pt x="10" y="5"/>
                    <a:pt x="10" y="5"/>
                    <a:pt x="10" y="5"/>
                  </a:cubicBezTo>
                  <a:cubicBezTo>
                    <a:pt x="9" y="5"/>
                    <a:pt x="9" y="6"/>
                    <a:pt x="9" y="7"/>
                  </a:cubicBezTo>
                  <a:cubicBezTo>
                    <a:pt x="12" y="7"/>
                    <a:pt x="12" y="7"/>
                    <a:pt x="12" y="7"/>
                  </a:cubicBezTo>
                  <a:cubicBezTo>
                    <a:pt x="10" y="5"/>
                    <a:pt x="10" y="5"/>
                    <a:pt x="10" y="5"/>
                  </a:cubicBezTo>
                  <a:cubicBezTo>
                    <a:pt x="11" y="6"/>
                    <a:pt x="11" y="6"/>
                    <a:pt x="11" y="6"/>
                  </a:cubicBezTo>
                  <a:cubicBezTo>
                    <a:pt x="10" y="5"/>
                    <a:pt x="10" y="5"/>
                    <a:pt x="10" y="5"/>
                  </a:cubicBezTo>
                  <a:cubicBezTo>
                    <a:pt x="10" y="5"/>
                    <a:pt x="10" y="5"/>
                    <a:pt x="10" y="5"/>
                  </a:cubicBezTo>
                  <a:cubicBezTo>
                    <a:pt x="11" y="6"/>
                    <a:pt x="11" y="6"/>
                    <a:pt x="11" y="6"/>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9" y="5"/>
                    <a:pt x="9" y="5"/>
                  </a:cubicBezTo>
                  <a:cubicBezTo>
                    <a:pt x="9" y="5"/>
                    <a:pt x="9" y="5"/>
                    <a:pt x="9" y="5"/>
                  </a:cubicBezTo>
                  <a:cubicBezTo>
                    <a:pt x="9" y="5"/>
                    <a:pt x="9" y="5"/>
                    <a:pt x="9" y="5"/>
                  </a:cubicBezTo>
                  <a:cubicBezTo>
                    <a:pt x="8" y="5"/>
                    <a:pt x="8" y="5"/>
                    <a:pt x="8" y="5"/>
                  </a:cubicBezTo>
                  <a:cubicBezTo>
                    <a:pt x="7" y="6"/>
                    <a:pt x="7" y="6"/>
                    <a:pt x="7" y="6"/>
                  </a:cubicBezTo>
                  <a:cubicBezTo>
                    <a:pt x="8" y="5"/>
                    <a:pt x="8" y="5"/>
                    <a:pt x="8" y="5"/>
                  </a:cubicBezTo>
                  <a:cubicBezTo>
                    <a:pt x="8" y="5"/>
                    <a:pt x="8" y="5"/>
                    <a:pt x="8" y="5"/>
                  </a:cubicBezTo>
                  <a:cubicBezTo>
                    <a:pt x="7" y="6"/>
                    <a:pt x="7" y="6"/>
                    <a:pt x="7" y="6"/>
                  </a:cubicBezTo>
                  <a:cubicBezTo>
                    <a:pt x="8" y="5"/>
                    <a:pt x="8" y="5"/>
                    <a:pt x="8" y="5"/>
                  </a:cubicBezTo>
                  <a:cubicBezTo>
                    <a:pt x="6" y="7"/>
                    <a:pt x="6" y="7"/>
                    <a:pt x="6" y="7"/>
                  </a:cubicBezTo>
                  <a:cubicBezTo>
                    <a:pt x="9" y="7"/>
                    <a:pt x="9" y="7"/>
                    <a:pt x="9" y="7"/>
                  </a:cubicBezTo>
                  <a:cubicBezTo>
                    <a:pt x="9" y="6"/>
                    <a:pt x="8" y="5"/>
                    <a:pt x="8" y="5"/>
                  </a:cubicBezTo>
                  <a:cubicBezTo>
                    <a:pt x="6" y="7"/>
                    <a:pt x="6" y="7"/>
                    <a:pt x="6" y="7"/>
                  </a:cubicBezTo>
                  <a:cubicBezTo>
                    <a:pt x="9" y="7"/>
                    <a:pt x="9" y="7"/>
                    <a:pt x="9" y="7"/>
                  </a:cubicBezTo>
                  <a:cubicBezTo>
                    <a:pt x="9" y="7"/>
                    <a:pt x="9" y="7"/>
                    <a:pt x="9" y="7"/>
                  </a:cubicBezTo>
                  <a:lnTo>
                    <a:pt x="4" y="7"/>
                  </a:ln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1" name="Freeform 1147"/>
            <p:cNvSpPr>
              <a:spLocks/>
            </p:cNvSpPr>
            <p:nvPr/>
          </p:nvSpPr>
          <p:spPr bwMode="auto">
            <a:xfrm>
              <a:off x="8998953" y="2956198"/>
              <a:ext cx="69497" cy="72805"/>
            </a:xfrm>
            <a:custGeom>
              <a:avLst/>
              <a:gdLst>
                <a:gd name="T0" fmla="*/ 0 w 15"/>
                <a:gd name="T1" fmla="*/ 7 h 16"/>
                <a:gd name="T2" fmla="*/ 6 w 15"/>
                <a:gd name="T3" fmla="*/ 15 h 16"/>
                <a:gd name="T4" fmla="*/ 14 w 15"/>
                <a:gd name="T5" fmla="*/ 9 h 16"/>
                <a:gd name="T6" fmla="*/ 8 w 15"/>
                <a:gd name="T7" fmla="*/ 1 h 16"/>
                <a:gd name="T8" fmla="*/ 0 w 15"/>
                <a:gd name="T9" fmla="*/ 7 h 16"/>
              </a:gdLst>
              <a:ahLst/>
              <a:cxnLst>
                <a:cxn ang="0">
                  <a:pos x="T0" y="T1"/>
                </a:cxn>
                <a:cxn ang="0">
                  <a:pos x="T2" y="T3"/>
                </a:cxn>
                <a:cxn ang="0">
                  <a:pos x="T4" y="T5"/>
                </a:cxn>
                <a:cxn ang="0">
                  <a:pos x="T6" y="T7"/>
                </a:cxn>
                <a:cxn ang="0">
                  <a:pos x="T8" y="T9"/>
                </a:cxn>
              </a:cxnLst>
              <a:rect l="0" t="0" r="r" b="b"/>
              <a:pathLst>
                <a:path w="15" h="16">
                  <a:moveTo>
                    <a:pt x="0" y="7"/>
                  </a:moveTo>
                  <a:cubicBezTo>
                    <a:pt x="0" y="11"/>
                    <a:pt x="2" y="15"/>
                    <a:pt x="6" y="15"/>
                  </a:cubicBezTo>
                  <a:cubicBezTo>
                    <a:pt x="10" y="16"/>
                    <a:pt x="14" y="13"/>
                    <a:pt x="14" y="9"/>
                  </a:cubicBezTo>
                  <a:cubicBezTo>
                    <a:pt x="15" y="5"/>
                    <a:pt x="12" y="2"/>
                    <a:pt x="8" y="1"/>
                  </a:cubicBezTo>
                  <a:cubicBezTo>
                    <a:pt x="5" y="0"/>
                    <a:pt x="1" y="3"/>
                    <a:pt x="0"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2" name="Freeform 1148"/>
            <p:cNvSpPr>
              <a:spLocks/>
            </p:cNvSpPr>
            <p:nvPr/>
          </p:nvSpPr>
          <p:spPr bwMode="auto">
            <a:xfrm>
              <a:off x="8575357" y="2959508"/>
              <a:ext cx="79425" cy="76115"/>
            </a:xfrm>
            <a:custGeom>
              <a:avLst/>
              <a:gdLst>
                <a:gd name="T0" fmla="*/ 0 w 17"/>
                <a:gd name="T1" fmla="*/ 8 h 17"/>
                <a:gd name="T2" fmla="*/ 7 w 17"/>
                <a:gd name="T3" fmla="*/ 17 h 17"/>
                <a:gd name="T4" fmla="*/ 16 w 17"/>
                <a:gd name="T5" fmla="*/ 10 h 17"/>
                <a:gd name="T6" fmla="*/ 9 w 17"/>
                <a:gd name="T7" fmla="*/ 1 h 17"/>
                <a:gd name="T8" fmla="*/ 0 w 17"/>
                <a:gd name="T9" fmla="*/ 8 h 17"/>
              </a:gdLst>
              <a:ahLst/>
              <a:cxnLst>
                <a:cxn ang="0">
                  <a:pos x="T0" y="T1"/>
                </a:cxn>
                <a:cxn ang="0">
                  <a:pos x="T2" y="T3"/>
                </a:cxn>
                <a:cxn ang="0">
                  <a:pos x="T4" y="T5"/>
                </a:cxn>
                <a:cxn ang="0">
                  <a:pos x="T6" y="T7"/>
                </a:cxn>
                <a:cxn ang="0">
                  <a:pos x="T8" y="T9"/>
                </a:cxn>
              </a:cxnLst>
              <a:rect l="0" t="0" r="r" b="b"/>
              <a:pathLst>
                <a:path w="17" h="17">
                  <a:moveTo>
                    <a:pt x="0" y="8"/>
                  </a:moveTo>
                  <a:cubicBezTo>
                    <a:pt x="0" y="12"/>
                    <a:pt x="3" y="16"/>
                    <a:pt x="7" y="17"/>
                  </a:cubicBezTo>
                  <a:cubicBezTo>
                    <a:pt x="11" y="17"/>
                    <a:pt x="15" y="14"/>
                    <a:pt x="16" y="10"/>
                  </a:cubicBezTo>
                  <a:cubicBezTo>
                    <a:pt x="17" y="6"/>
                    <a:pt x="14" y="2"/>
                    <a:pt x="9" y="1"/>
                  </a:cubicBezTo>
                  <a:cubicBezTo>
                    <a:pt x="5" y="0"/>
                    <a:pt x="1" y="3"/>
                    <a:pt x="0"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3" name="Freeform 1149"/>
            <p:cNvSpPr>
              <a:spLocks/>
            </p:cNvSpPr>
            <p:nvPr/>
          </p:nvSpPr>
          <p:spPr bwMode="auto">
            <a:xfrm>
              <a:off x="8575357" y="3290442"/>
              <a:ext cx="182015" cy="155540"/>
            </a:xfrm>
            <a:custGeom>
              <a:avLst/>
              <a:gdLst>
                <a:gd name="T0" fmla="*/ 0 w 40"/>
                <a:gd name="T1" fmla="*/ 6 h 35"/>
                <a:gd name="T2" fmla="*/ 9 w 40"/>
                <a:gd name="T3" fmla="*/ 29 h 35"/>
                <a:gd name="T4" fmla="*/ 36 w 40"/>
                <a:gd name="T5" fmla="*/ 27 h 35"/>
                <a:gd name="T6" fmla="*/ 37 w 40"/>
                <a:gd name="T7" fmla="*/ 23 h 35"/>
                <a:gd name="T8" fmla="*/ 28 w 40"/>
                <a:gd name="T9" fmla="*/ 24 h 35"/>
                <a:gd name="T10" fmla="*/ 22 w 40"/>
                <a:gd name="T11" fmla="*/ 25 h 35"/>
                <a:gd name="T12" fmla="*/ 17 w 40"/>
                <a:gd name="T13" fmla="*/ 19 h 35"/>
                <a:gd name="T14" fmla="*/ 14 w 40"/>
                <a:gd name="T15" fmla="*/ 2 h 35"/>
                <a:gd name="T16" fmla="*/ 0 w 40"/>
                <a:gd name="T1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0" y="6"/>
                  </a:moveTo>
                  <a:cubicBezTo>
                    <a:pt x="0" y="14"/>
                    <a:pt x="2" y="24"/>
                    <a:pt x="9" y="29"/>
                  </a:cubicBezTo>
                  <a:cubicBezTo>
                    <a:pt x="16" y="35"/>
                    <a:pt x="28" y="30"/>
                    <a:pt x="36" y="27"/>
                  </a:cubicBezTo>
                  <a:cubicBezTo>
                    <a:pt x="37" y="26"/>
                    <a:pt x="40" y="24"/>
                    <a:pt x="37" y="23"/>
                  </a:cubicBezTo>
                  <a:cubicBezTo>
                    <a:pt x="34" y="22"/>
                    <a:pt x="30" y="23"/>
                    <a:pt x="28" y="24"/>
                  </a:cubicBezTo>
                  <a:cubicBezTo>
                    <a:pt x="25" y="26"/>
                    <a:pt x="25" y="26"/>
                    <a:pt x="22" y="25"/>
                  </a:cubicBezTo>
                  <a:cubicBezTo>
                    <a:pt x="20" y="24"/>
                    <a:pt x="19" y="21"/>
                    <a:pt x="17" y="19"/>
                  </a:cubicBezTo>
                  <a:cubicBezTo>
                    <a:pt x="14" y="14"/>
                    <a:pt x="14" y="8"/>
                    <a:pt x="14" y="2"/>
                  </a:cubicBezTo>
                  <a:cubicBezTo>
                    <a:pt x="13" y="0"/>
                    <a:pt x="0" y="2"/>
                    <a:pt x="0"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4" name="Freeform 1150"/>
            <p:cNvSpPr>
              <a:spLocks/>
            </p:cNvSpPr>
            <p:nvPr/>
          </p:nvSpPr>
          <p:spPr bwMode="auto">
            <a:xfrm>
              <a:off x="8029313" y="3747133"/>
              <a:ext cx="595682" cy="1108632"/>
            </a:xfrm>
            <a:custGeom>
              <a:avLst/>
              <a:gdLst>
                <a:gd name="T0" fmla="*/ 116 w 133"/>
                <a:gd name="T1" fmla="*/ 4 h 246"/>
                <a:gd name="T2" fmla="*/ 1 w 133"/>
                <a:gd name="T3" fmla="*/ 241 h 246"/>
                <a:gd name="T4" fmla="*/ 15 w 133"/>
                <a:gd name="T5" fmla="*/ 239 h 246"/>
                <a:gd name="T6" fmla="*/ 129 w 133"/>
                <a:gd name="T7" fmla="*/ 4 h 246"/>
                <a:gd name="T8" fmla="*/ 116 w 133"/>
                <a:gd name="T9" fmla="*/ 4 h 246"/>
              </a:gdLst>
              <a:ahLst/>
              <a:cxnLst>
                <a:cxn ang="0">
                  <a:pos x="T0" y="T1"/>
                </a:cxn>
                <a:cxn ang="0">
                  <a:pos x="T2" y="T3"/>
                </a:cxn>
                <a:cxn ang="0">
                  <a:pos x="T4" y="T5"/>
                </a:cxn>
                <a:cxn ang="0">
                  <a:pos x="T6" y="T7"/>
                </a:cxn>
                <a:cxn ang="0">
                  <a:pos x="T8" y="T9"/>
                </a:cxn>
              </a:cxnLst>
              <a:rect l="0" t="0" r="r" b="b"/>
              <a:pathLst>
                <a:path w="133" h="246">
                  <a:moveTo>
                    <a:pt x="116" y="4"/>
                  </a:moveTo>
                  <a:cubicBezTo>
                    <a:pt x="58" y="70"/>
                    <a:pt x="16" y="153"/>
                    <a:pt x="1" y="241"/>
                  </a:cubicBezTo>
                  <a:cubicBezTo>
                    <a:pt x="0" y="246"/>
                    <a:pt x="14" y="244"/>
                    <a:pt x="15" y="239"/>
                  </a:cubicBezTo>
                  <a:cubicBezTo>
                    <a:pt x="30" y="152"/>
                    <a:pt x="70" y="70"/>
                    <a:pt x="129" y="4"/>
                  </a:cubicBezTo>
                  <a:cubicBezTo>
                    <a:pt x="133" y="0"/>
                    <a:pt x="119" y="0"/>
                    <a:pt x="116" y="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5" name="Freeform 1152"/>
            <p:cNvSpPr>
              <a:spLocks/>
            </p:cNvSpPr>
            <p:nvPr/>
          </p:nvSpPr>
          <p:spPr bwMode="auto">
            <a:xfrm>
              <a:off x="7499818" y="4862384"/>
              <a:ext cx="1154962" cy="800863"/>
            </a:xfrm>
            <a:custGeom>
              <a:avLst/>
              <a:gdLst>
                <a:gd name="T0" fmla="*/ 349 w 349"/>
                <a:gd name="T1" fmla="*/ 219 h 242"/>
                <a:gd name="T2" fmla="*/ 323 w 349"/>
                <a:gd name="T3" fmla="*/ 242 h 242"/>
                <a:gd name="T4" fmla="*/ 44 w 349"/>
                <a:gd name="T5" fmla="*/ 240 h 242"/>
                <a:gd name="T6" fmla="*/ 0 w 349"/>
                <a:gd name="T7" fmla="*/ 42 h 242"/>
                <a:gd name="T8" fmla="*/ 28 w 349"/>
                <a:gd name="T9" fmla="*/ 21 h 242"/>
                <a:gd name="T10" fmla="*/ 334 w 349"/>
                <a:gd name="T11" fmla="*/ 0 h 242"/>
                <a:gd name="T12" fmla="*/ 349 w 349"/>
                <a:gd name="T13" fmla="*/ 219 h 242"/>
              </a:gdLst>
              <a:ahLst/>
              <a:cxnLst>
                <a:cxn ang="0">
                  <a:pos x="T0" y="T1"/>
                </a:cxn>
                <a:cxn ang="0">
                  <a:pos x="T2" y="T3"/>
                </a:cxn>
                <a:cxn ang="0">
                  <a:pos x="T4" y="T5"/>
                </a:cxn>
                <a:cxn ang="0">
                  <a:pos x="T6" y="T7"/>
                </a:cxn>
                <a:cxn ang="0">
                  <a:pos x="T8" y="T9"/>
                </a:cxn>
                <a:cxn ang="0">
                  <a:pos x="T10" y="T11"/>
                </a:cxn>
                <a:cxn ang="0">
                  <a:pos x="T12" y="T13"/>
                </a:cxn>
              </a:cxnLst>
              <a:rect l="0" t="0" r="r" b="b"/>
              <a:pathLst>
                <a:path w="349" h="242">
                  <a:moveTo>
                    <a:pt x="349" y="219"/>
                  </a:moveTo>
                  <a:lnTo>
                    <a:pt x="323" y="242"/>
                  </a:lnTo>
                  <a:lnTo>
                    <a:pt x="44" y="240"/>
                  </a:lnTo>
                  <a:lnTo>
                    <a:pt x="0" y="42"/>
                  </a:lnTo>
                  <a:lnTo>
                    <a:pt x="28" y="21"/>
                  </a:lnTo>
                  <a:lnTo>
                    <a:pt x="334" y="0"/>
                  </a:lnTo>
                  <a:lnTo>
                    <a:pt x="349" y="219"/>
                  </a:ln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6" name="Freeform 1153"/>
            <p:cNvSpPr>
              <a:spLocks/>
            </p:cNvSpPr>
            <p:nvPr/>
          </p:nvSpPr>
          <p:spPr bwMode="auto">
            <a:xfrm>
              <a:off x="7483272" y="4842528"/>
              <a:ext cx="1188057" cy="837266"/>
            </a:xfrm>
            <a:custGeom>
              <a:avLst/>
              <a:gdLst>
                <a:gd name="T0" fmla="*/ 354 w 359"/>
                <a:gd name="T1" fmla="*/ 225 h 253"/>
                <a:gd name="T2" fmla="*/ 351 w 359"/>
                <a:gd name="T3" fmla="*/ 222 h 253"/>
                <a:gd name="T4" fmla="*/ 326 w 359"/>
                <a:gd name="T5" fmla="*/ 244 h 253"/>
                <a:gd name="T6" fmla="*/ 53 w 359"/>
                <a:gd name="T7" fmla="*/ 242 h 253"/>
                <a:gd name="T8" fmla="*/ 11 w 359"/>
                <a:gd name="T9" fmla="*/ 50 h 253"/>
                <a:gd name="T10" fmla="*/ 35 w 359"/>
                <a:gd name="T11" fmla="*/ 31 h 253"/>
                <a:gd name="T12" fmla="*/ 333 w 359"/>
                <a:gd name="T13" fmla="*/ 11 h 253"/>
                <a:gd name="T14" fmla="*/ 350 w 359"/>
                <a:gd name="T15" fmla="*/ 226 h 253"/>
                <a:gd name="T16" fmla="*/ 354 w 359"/>
                <a:gd name="T17" fmla="*/ 225 h 253"/>
                <a:gd name="T18" fmla="*/ 351 w 359"/>
                <a:gd name="T19" fmla="*/ 222 h 253"/>
                <a:gd name="T20" fmla="*/ 354 w 359"/>
                <a:gd name="T21" fmla="*/ 225 h 253"/>
                <a:gd name="T22" fmla="*/ 359 w 359"/>
                <a:gd name="T23" fmla="*/ 225 h 253"/>
                <a:gd name="T24" fmla="*/ 343 w 359"/>
                <a:gd name="T25" fmla="*/ 0 h 253"/>
                <a:gd name="T26" fmla="*/ 31 w 359"/>
                <a:gd name="T27" fmla="*/ 22 h 253"/>
                <a:gd name="T28" fmla="*/ 0 w 359"/>
                <a:gd name="T29" fmla="*/ 46 h 253"/>
                <a:gd name="T30" fmla="*/ 45 w 359"/>
                <a:gd name="T31" fmla="*/ 252 h 253"/>
                <a:gd name="T32" fmla="*/ 330 w 359"/>
                <a:gd name="T33" fmla="*/ 253 h 253"/>
                <a:gd name="T34" fmla="*/ 359 w 359"/>
                <a:gd name="T35" fmla="*/ 227 h 253"/>
                <a:gd name="T36" fmla="*/ 359 w 359"/>
                <a:gd name="T37" fmla="*/ 225 h 253"/>
                <a:gd name="T38" fmla="*/ 354 w 359"/>
                <a:gd name="T39" fmla="*/ 225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9" h="253">
                  <a:moveTo>
                    <a:pt x="354" y="225"/>
                  </a:moveTo>
                  <a:lnTo>
                    <a:pt x="351" y="222"/>
                  </a:lnTo>
                  <a:lnTo>
                    <a:pt x="326" y="244"/>
                  </a:lnTo>
                  <a:lnTo>
                    <a:pt x="53" y="242"/>
                  </a:lnTo>
                  <a:lnTo>
                    <a:pt x="11" y="50"/>
                  </a:lnTo>
                  <a:lnTo>
                    <a:pt x="35" y="31"/>
                  </a:lnTo>
                  <a:lnTo>
                    <a:pt x="333" y="11"/>
                  </a:lnTo>
                  <a:lnTo>
                    <a:pt x="350" y="226"/>
                  </a:lnTo>
                  <a:lnTo>
                    <a:pt x="354" y="225"/>
                  </a:lnTo>
                  <a:lnTo>
                    <a:pt x="351" y="222"/>
                  </a:lnTo>
                  <a:lnTo>
                    <a:pt x="354" y="225"/>
                  </a:lnTo>
                  <a:lnTo>
                    <a:pt x="359" y="225"/>
                  </a:lnTo>
                  <a:lnTo>
                    <a:pt x="343" y="0"/>
                  </a:lnTo>
                  <a:lnTo>
                    <a:pt x="31" y="22"/>
                  </a:lnTo>
                  <a:lnTo>
                    <a:pt x="0" y="46"/>
                  </a:lnTo>
                  <a:lnTo>
                    <a:pt x="45" y="252"/>
                  </a:lnTo>
                  <a:lnTo>
                    <a:pt x="330" y="253"/>
                  </a:lnTo>
                  <a:lnTo>
                    <a:pt x="359" y="227"/>
                  </a:lnTo>
                  <a:lnTo>
                    <a:pt x="359" y="225"/>
                  </a:lnTo>
                  <a:lnTo>
                    <a:pt x="354" y="225"/>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7" name="Freeform 1154"/>
            <p:cNvSpPr>
              <a:spLocks/>
            </p:cNvSpPr>
            <p:nvPr/>
          </p:nvSpPr>
          <p:spPr bwMode="auto">
            <a:xfrm>
              <a:off x="8495932" y="4842528"/>
              <a:ext cx="122446" cy="102589"/>
            </a:xfrm>
            <a:custGeom>
              <a:avLst/>
              <a:gdLst>
                <a:gd name="T0" fmla="*/ 0 w 37"/>
                <a:gd name="T1" fmla="*/ 25 h 31"/>
                <a:gd name="T2" fmla="*/ 31 w 37"/>
                <a:gd name="T3" fmla="*/ 0 h 31"/>
                <a:gd name="T4" fmla="*/ 37 w 37"/>
                <a:gd name="T5" fmla="*/ 0 h 31"/>
                <a:gd name="T6" fmla="*/ 37 w 37"/>
                <a:gd name="T7" fmla="*/ 7 h 31"/>
                <a:gd name="T8" fmla="*/ 5 w 37"/>
                <a:gd name="T9" fmla="*/ 31 h 31"/>
                <a:gd name="T10" fmla="*/ 0 w 37"/>
                <a:gd name="T11" fmla="*/ 25 h 31"/>
              </a:gdLst>
              <a:ahLst/>
              <a:cxnLst>
                <a:cxn ang="0">
                  <a:pos x="T0" y="T1"/>
                </a:cxn>
                <a:cxn ang="0">
                  <a:pos x="T2" y="T3"/>
                </a:cxn>
                <a:cxn ang="0">
                  <a:pos x="T4" y="T5"/>
                </a:cxn>
                <a:cxn ang="0">
                  <a:pos x="T6" y="T7"/>
                </a:cxn>
                <a:cxn ang="0">
                  <a:pos x="T8" y="T9"/>
                </a:cxn>
                <a:cxn ang="0">
                  <a:pos x="T10" y="T11"/>
                </a:cxn>
              </a:cxnLst>
              <a:rect l="0" t="0" r="r" b="b"/>
              <a:pathLst>
                <a:path w="37" h="31">
                  <a:moveTo>
                    <a:pt x="0" y="25"/>
                  </a:moveTo>
                  <a:lnTo>
                    <a:pt x="31" y="0"/>
                  </a:lnTo>
                  <a:lnTo>
                    <a:pt x="37" y="0"/>
                  </a:lnTo>
                  <a:lnTo>
                    <a:pt x="37" y="7"/>
                  </a:lnTo>
                  <a:lnTo>
                    <a:pt x="5" y="31"/>
                  </a:lnTo>
                  <a:lnTo>
                    <a:pt x="0" y="25"/>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8" name="Freeform 1156"/>
            <p:cNvSpPr>
              <a:spLocks/>
            </p:cNvSpPr>
            <p:nvPr/>
          </p:nvSpPr>
          <p:spPr bwMode="auto">
            <a:xfrm>
              <a:off x="7496510" y="4938500"/>
              <a:ext cx="1062301" cy="797553"/>
            </a:xfrm>
            <a:custGeom>
              <a:avLst/>
              <a:gdLst>
                <a:gd name="T0" fmla="*/ 321 w 321"/>
                <a:gd name="T1" fmla="*/ 219 h 241"/>
                <a:gd name="T2" fmla="*/ 16 w 321"/>
                <a:gd name="T3" fmla="*/ 241 h 241"/>
                <a:gd name="T4" fmla="*/ 0 w 321"/>
                <a:gd name="T5" fmla="*/ 21 h 241"/>
                <a:gd name="T6" fmla="*/ 305 w 321"/>
                <a:gd name="T7" fmla="*/ 0 h 241"/>
                <a:gd name="T8" fmla="*/ 321 w 321"/>
                <a:gd name="T9" fmla="*/ 219 h 241"/>
              </a:gdLst>
              <a:ahLst/>
              <a:cxnLst>
                <a:cxn ang="0">
                  <a:pos x="T0" y="T1"/>
                </a:cxn>
                <a:cxn ang="0">
                  <a:pos x="T2" y="T3"/>
                </a:cxn>
                <a:cxn ang="0">
                  <a:pos x="T4" y="T5"/>
                </a:cxn>
                <a:cxn ang="0">
                  <a:pos x="T6" y="T7"/>
                </a:cxn>
                <a:cxn ang="0">
                  <a:pos x="T8" y="T9"/>
                </a:cxn>
              </a:cxnLst>
              <a:rect l="0" t="0" r="r" b="b"/>
              <a:pathLst>
                <a:path w="321" h="241">
                  <a:moveTo>
                    <a:pt x="321" y="219"/>
                  </a:moveTo>
                  <a:lnTo>
                    <a:pt x="16" y="241"/>
                  </a:lnTo>
                  <a:lnTo>
                    <a:pt x="0" y="21"/>
                  </a:lnTo>
                  <a:lnTo>
                    <a:pt x="305" y="0"/>
                  </a:lnTo>
                  <a:lnTo>
                    <a:pt x="321" y="219"/>
                  </a:ln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9" name="Freeform 1157"/>
            <p:cNvSpPr>
              <a:spLocks/>
            </p:cNvSpPr>
            <p:nvPr/>
          </p:nvSpPr>
          <p:spPr bwMode="auto">
            <a:xfrm>
              <a:off x="7479961" y="4918643"/>
              <a:ext cx="1095395" cy="833956"/>
            </a:xfrm>
            <a:custGeom>
              <a:avLst/>
              <a:gdLst>
                <a:gd name="T0" fmla="*/ 326 w 331"/>
                <a:gd name="T1" fmla="*/ 225 h 252"/>
                <a:gd name="T2" fmla="*/ 326 w 331"/>
                <a:gd name="T3" fmla="*/ 221 h 252"/>
                <a:gd name="T4" fmla="*/ 25 w 331"/>
                <a:gd name="T5" fmla="*/ 242 h 252"/>
                <a:gd name="T6" fmla="*/ 10 w 331"/>
                <a:gd name="T7" fmla="*/ 32 h 252"/>
                <a:gd name="T8" fmla="*/ 306 w 331"/>
                <a:gd name="T9" fmla="*/ 11 h 252"/>
                <a:gd name="T10" fmla="*/ 322 w 331"/>
                <a:gd name="T11" fmla="*/ 226 h 252"/>
                <a:gd name="T12" fmla="*/ 326 w 331"/>
                <a:gd name="T13" fmla="*/ 225 h 252"/>
                <a:gd name="T14" fmla="*/ 326 w 331"/>
                <a:gd name="T15" fmla="*/ 221 h 252"/>
                <a:gd name="T16" fmla="*/ 326 w 331"/>
                <a:gd name="T17" fmla="*/ 225 h 252"/>
                <a:gd name="T18" fmla="*/ 330 w 331"/>
                <a:gd name="T19" fmla="*/ 225 h 252"/>
                <a:gd name="T20" fmla="*/ 315 w 331"/>
                <a:gd name="T21" fmla="*/ 0 h 252"/>
                <a:gd name="T22" fmla="*/ 0 w 331"/>
                <a:gd name="T23" fmla="*/ 23 h 252"/>
                <a:gd name="T24" fmla="*/ 16 w 331"/>
                <a:gd name="T25" fmla="*/ 252 h 252"/>
                <a:gd name="T26" fmla="*/ 331 w 331"/>
                <a:gd name="T27" fmla="*/ 230 h 252"/>
                <a:gd name="T28" fmla="*/ 330 w 331"/>
                <a:gd name="T29" fmla="*/ 225 h 252"/>
                <a:gd name="T30" fmla="*/ 326 w 331"/>
                <a:gd name="T31" fmla="*/ 22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1" h="252">
                  <a:moveTo>
                    <a:pt x="326" y="225"/>
                  </a:moveTo>
                  <a:lnTo>
                    <a:pt x="326" y="221"/>
                  </a:lnTo>
                  <a:lnTo>
                    <a:pt x="25" y="242"/>
                  </a:lnTo>
                  <a:lnTo>
                    <a:pt x="10" y="32"/>
                  </a:lnTo>
                  <a:lnTo>
                    <a:pt x="306" y="11"/>
                  </a:lnTo>
                  <a:lnTo>
                    <a:pt x="322" y="226"/>
                  </a:lnTo>
                  <a:lnTo>
                    <a:pt x="326" y="225"/>
                  </a:lnTo>
                  <a:lnTo>
                    <a:pt x="326" y="221"/>
                  </a:lnTo>
                  <a:lnTo>
                    <a:pt x="326" y="225"/>
                  </a:lnTo>
                  <a:lnTo>
                    <a:pt x="330" y="225"/>
                  </a:lnTo>
                  <a:lnTo>
                    <a:pt x="315" y="0"/>
                  </a:lnTo>
                  <a:lnTo>
                    <a:pt x="0" y="23"/>
                  </a:lnTo>
                  <a:lnTo>
                    <a:pt x="16" y="252"/>
                  </a:lnTo>
                  <a:lnTo>
                    <a:pt x="331" y="230"/>
                  </a:lnTo>
                  <a:lnTo>
                    <a:pt x="330" y="225"/>
                  </a:lnTo>
                  <a:lnTo>
                    <a:pt x="326" y="225"/>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0" name="Freeform 1158"/>
            <p:cNvSpPr>
              <a:spLocks/>
            </p:cNvSpPr>
            <p:nvPr/>
          </p:nvSpPr>
          <p:spPr bwMode="auto">
            <a:xfrm>
              <a:off x="7817516" y="4716772"/>
              <a:ext cx="400432" cy="221727"/>
            </a:xfrm>
            <a:custGeom>
              <a:avLst/>
              <a:gdLst>
                <a:gd name="T0" fmla="*/ 13 w 89"/>
                <a:gd name="T1" fmla="*/ 44 h 49"/>
                <a:gd name="T2" fmla="*/ 76 w 89"/>
                <a:gd name="T3" fmla="*/ 44 h 49"/>
                <a:gd name="T4" fmla="*/ 88 w 89"/>
                <a:gd name="T5" fmla="*/ 41 h 49"/>
                <a:gd name="T6" fmla="*/ 1 w 89"/>
                <a:gd name="T7" fmla="*/ 46 h 49"/>
                <a:gd name="T8" fmla="*/ 13 w 89"/>
                <a:gd name="T9" fmla="*/ 44 h 49"/>
              </a:gdLst>
              <a:ahLst/>
              <a:cxnLst>
                <a:cxn ang="0">
                  <a:pos x="T0" y="T1"/>
                </a:cxn>
                <a:cxn ang="0">
                  <a:pos x="T2" y="T3"/>
                </a:cxn>
                <a:cxn ang="0">
                  <a:pos x="T4" y="T5"/>
                </a:cxn>
                <a:cxn ang="0">
                  <a:pos x="T6" y="T7"/>
                </a:cxn>
                <a:cxn ang="0">
                  <a:pos x="T8" y="T9"/>
                </a:cxn>
              </a:cxnLst>
              <a:rect l="0" t="0" r="r" b="b"/>
              <a:pathLst>
                <a:path w="89" h="49">
                  <a:moveTo>
                    <a:pt x="13" y="44"/>
                  </a:moveTo>
                  <a:cubicBezTo>
                    <a:pt x="26" y="15"/>
                    <a:pt x="66" y="12"/>
                    <a:pt x="76" y="44"/>
                  </a:cubicBezTo>
                  <a:cubicBezTo>
                    <a:pt x="78" y="48"/>
                    <a:pt x="89" y="44"/>
                    <a:pt x="88" y="41"/>
                  </a:cubicBezTo>
                  <a:cubicBezTo>
                    <a:pt x="74" y="0"/>
                    <a:pt x="17" y="12"/>
                    <a:pt x="1" y="46"/>
                  </a:cubicBezTo>
                  <a:cubicBezTo>
                    <a:pt x="0" y="49"/>
                    <a:pt x="11" y="48"/>
                    <a:pt x="13" y="44"/>
                  </a:cubicBez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1" name="Freeform 1159"/>
            <p:cNvSpPr>
              <a:spLocks/>
            </p:cNvSpPr>
            <p:nvPr/>
          </p:nvSpPr>
          <p:spPr bwMode="auto">
            <a:xfrm>
              <a:off x="7880393" y="4713462"/>
              <a:ext cx="311078" cy="215107"/>
            </a:xfrm>
            <a:custGeom>
              <a:avLst/>
              <a:gdLst>
                <a:gd name="T0" fmla="*/ 34 w 69"/>
                <a:gd name="T1" fmla="*/ 30 h 48"/>
                <a:gd name="T2" fmla="*/ 40 w 69"/>
                <a:gd name="T3" fmla="*/ 5 h 48"/>
                <a:gd name="T4" fmla="*/ 35 w 69"/>
                <a:gd name="T5" fmla="*/ 27 h 48"/>
              </a:gdLst>
              <a:ahLst/>
              <a:cxnLst>
                <a:cxn ang="0">
                  <a:pos x="T0" y="T1"/>
                </a:cxn>
                <a:cxn ang="0">
                  <a:pos x="T2" y="T3"/>
                </a:cxn>
                <a:cxn ang="0">
                  <a:pos x="T4" y="T5"/>
                </a:cxn>
              </a:cxnLst>
              <a:rect l="0" t="0" r="r" b="b"/>
              <a:pathLst>
                <a:path w="69" h="48">
                  <a:moveTo>
                    <a:pt x="34" y="30"/>
                  </a:moveTo>
                  <a:cubicBezTo>
                    <a:pt x="0" y="48"/>
                    <a:pt x="3" y="0"/>
                    <a:pt x="40" y="5"/>
                  </a:cubicBezTo>
                  <a:cubicBezTo>
                    <a:pt x="69" y="10"/>
                    <a:pt x="58" y="42"/>
                    <a:pt x="35"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2" name="Freeform 1160"/>
            <p:cNvSpPr>
              <a:spLocks/>
            </p:cNvSpPr>
            <p:nvPr/>
          </p:nvSpPr>
          <p:spPr bwMode="auto">
            <a:xfrm>
              <a:off x="7893631" y="4716772"/>
              <a:ext cx="277986" cy="188633"/>
            </a:xfrm>
            <a:custGeom>
              <a:avLst/>
              <a:gdLst>
                <a:gd name="T0" fmla="*/ 27 w 62"/>
                <a:gd name="T1" fmla="*/ 28 h 42"/>
                <a:gd name="T2" fmla="*/ 13 w 62"/>
                <a:gd name="T3" fmla="*/ 23 h 42"/>
                <a:gd name="T4" fmla="*/ 23 w 62"/>
                <a:gd name="T5" fmla="*/ 7 h 42"/>
                <a:gd name="T6" fmla="*/ 48 w 62"/>
                <a:gd name="T7" fmla="*/ 18 h 42"/>
                <a:gd name="T8" fmla="*/ 46 w 62"/>
                <a:gd name="T9" fmla="*/ 27 h 42"/>
                <a:gd name="T10" fmla="*/ 45 w 62"/>
                <a:gd name="T11" fmla="*/ 27 h 42"/>
                <a:gd name="T12" fmla="*/ 37 w 62"/>
                <a:gd name="T13" fmla="*/ 23 h 42"/>
                <a:gd name="T14" fmla="*/ 30 w 62"/>
                <a:gd name="T15" fmla="*/ 24 h 42"/>
                <a:gd name="T16" fmla="*/ 26 w 62"/>
                <a:gd name="T17" fmla="*/ 28 h 42"/>
                <a:gd name="T18" fmla="*/ 48 w 62"/>
                <a:gd name="T19" fmla="*/ 31 h 42"/>
                <a:gd name="T20" fmla="*/ 60 w 62"/>
                <a:gd name="T21" fmla="*/ 19 h 42"/>
                <a:gd name="T22" fmla="*/ 25 w 62"/>
                <a:gd name="T23" fmla="*/ 2 h 42"/>
                <a:gd name="T24" fmla="*/ 2 w 62"/>
                <a:gd name="T25" fmla="*/ 26 h 42"/>
                <a:gd name="T26" fmla="*/ 34 w 62"/>
                <a:gd name="T27" fmla="*/ 30 h 42"/>
                <a:gd name="T28" fmla="*/ 35 w 62"/>
                <a:gd name="T29" fmla="*/ 27 h 42"/>
                <a:gd name="T30" fmla="*/ 27 w 62"/>
                <a:gd name="T31"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42">
                  <a:moveTo>
                    <a:pt x="27" y="28"/>
                  </a:moveTo>
                  <a:cubicBezTo>
                    <a:pt x="21" y="31"/>
                    <a:pt x="14" y="31"/>
                    <a:pt x="13" y="23"/>
                  </a:cubicBezTo>
                  <a:cubicBezTo>
                    <a:pt x="12" y="17"/>
                    <a:pt x="17" y="9"/>
                    <a:pt x="23" y="7"/>
                  </a:cubicBezTo>
                  <a:cubicBezTo>
                    <a:pt x="32" y="5"/>
                    <a:pt x="45" y="8"/>
                    <a:pt x="48" y="18"/>
                  </a:cubicBezTo>
                  <a:cubicBezTo>
                    <a:pt x="49" y="21"/>
                    <a:pt x="48" y="25"/>
                    <a:pt x="46" y="27"/>
                  </a:cubicBezTo>
                  <a:cubicBezTo>
                    <a:pt x="46" y="27"/>
                    <a:pt x="47" y="27"/>
                    <a:pt x="45" y="27"/>
                  </a:cubicBezTo>
                  <a:cubicBezTo>
                    <a:pt x="42" y="26"/>
                    <a:pt x="40" y="25"/>
                    <a:pt x="37" y="23"/>
                  </a:cubicBezTo>
                  <a:cubicBezTo>
                    <a:pt x="35" y="22"/>
                    <a:pt x="32" y="23"/>
                    <a:pt x="30" y="24"/>
                  </a:cubicBezTo>
                  <a:cubicBezTo>
                    <a:pt x="29" y="24"/>
                    <a:pt x="24" y="26"/>
                    <a:pt x="26" y="28"/>
                  </a:cubicBezTo>
                  <a:cubicBezTo>
                    <a:pt x="33" y="32"/>
                    <a:pt x="40" y="33"/>
                    <a:pt x="48" y="31"/>
                  </a:cubicBezTo>
                  <a:cubicBezTo>
                    <a:pt x="54" y="29"/>
                    <a:pt x="59" y="26"/>
                    <a:pt x="60" y="19"/>
                  </a:cubicBezTo>
                  <a:cubicBezTo>
                    <a:pt x="62" y="2"/>
                    <a:pt x="36" y="0"/>
                    <a:pt x="25" y="2"/>
                  </a:cubicBezTo>
                  <a:cubicBezTo>
                    <a:pt x="14" y="5"/>
                    <a:pt x="0" y="13"/>
                    <a:pt x="2" y="26"/>
                  </a:cubicBezTo>
                  <a:cubicBezTo>
                    <a:pt x="3" y="42"/>
                    <a:pt x="26" y="34"/>
                    <a:pt x="34" y="30"/>
                  </a:cubicBezTo>
                  <a:cubicBezTo>
                    <a:pt x="35" y="30"/>
                    <a:pt x="38" y="27"/>
                    <a:pt x="35" y="27"/>
                  </a:cubicBezTo>
                  <a:cubicBezTo>
                    <a:pt x="33" y="26"/>
                    <a:pt x="29" y="27"/>
                    <a:pt x="27" y="2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3" name="Freeform 1161"/>
            <p:cNvSpPr>
              <a:spLocks/>
            </p:cNvSpPr>
            <p:nvPr/>
          </p:nvSpPr>
          <p:spPr bwMode="auto">
            <a:xfrm>
              <a:off x="10180391" y="2549148"/>
              <a:ext cx="1466041" cy="1098703"/>
            </a:xfrm>
            <a:custGeom>
              <a:avLst/>
              <a:gdLst>
                <a:gd name="T0" fmla="*/ 79 w 326"/>
                <a:gd name="T1" fmla="*/ 172 h 244"/>
                <a:gd name="T2" fmla="*/ 206 w 326"/>
                <a:gd name="T3" fmla="*/ 52 h 244"/>
                <a:gd name="T4" fmla="*/ 78 w 326"/>
                <a:gd name="T5" fmla="*/ 175 h 244"/>
              </a:gdLst>
              <a:ahLst/>
              <a:cxnLst>
                <a:cxn ang="0">
                  <a:pos x="T0" y="T1"/>
                </a:cxn>
                <a:cxn ang="0">
                  <a:pos x="T2" y="T3"/>
                </a:cxn>
                <a:cxn ang="0">
                  <a:pos x="T4" y="T5"/>
                </a:cxn>
              </a:cxnLst>
              <a:rect l="0" t="0" r="r" b="b"/>
              <a:pathLst>
                <a:path w="326" h="244">
                  <a:moveTo>
                    <a:pt x="79" y="172"/>
                  </a:moveTo>
                  <a:cubicBezTo>
                    <a:pt x="175" y="244"/>
                    <a:pt x="326" y="139"/>
                    <a:pt x="206" y="52"/>
                  </a:cubicBezTo>
                  <a:cubicBezTo>
                    <a:pt x="131" y="0"/>
                    <a:pt x="0" y="102"/>
                    <a:pt x="78" y="1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4" name="Freeform 1162"/>
            <p:cNvSpPr>
              <a:spLocks/>
            </p:cNvSpPr>
            <p:nvPr/>
          </p:nvSpPr>
          <p:spPr bwMode="auto">
            <a:xfrm>
              <a:off x="10322693" y="2661668"/>
              <a:ext cx="1035827" cy="817409"/>
            </a:xfrm>
            <a:custGeom>
              <a:avLst/>
              <a:gdLst>
                <a:gd name="T0" fmla="*/ 40 w 230"/>
                <a:gd name="T1" fmla="*/ 150 h 181"/>
                <a:gd name="T2" fmla="*/ 186 w 230"/>
                <a:gd name="T3" fmla="*/ 155 h 181"/>
                <a:gd name="T4" fmla="*/ 224 w 230"/>
                <a:gd name="T5" fmla="*/ 105 h 181"/>
                <a:gd name="T6" fmla="*/ 195 w 230"/>
                <a:gd name="T7" fmla="*/ 36 h 181"/>
                <a:gd name="T8" fmla="*/ 59 w 230"/>
                <a:gd name="T9" fmla="*/ 33 h 181"/>
                <a:gd name="T10" fmla="*/ 40 w 230"/>
                <a:gd name="T11" fmla="*/ 152 h 181"/>
                <a:gd name="T12" fmla="*/ 53 w 230"/>
                <a:gd name="T13" fmla="*/ 148 h 181"/>
                <a:gd name="T14" fmla="*/ 55 w 230"/>
                <a:gd name="T15" fmla="*/ 45 h 181"/>
                <a:gd name="T16" fmla="*/ 181 w 230"/>
                <a:gd name="T17" fmla="*/ 41 h 181"/>
                <a:gd name="T18" fmla="*/ 189 w 230"/>
                <a:gd name="T19" fmla="*/ 144 h 181"/>
                <a:gd name="T20" fmla="*/ 54 w 230"/>
                <a:gd name="T21" fmla="*/ 145 h 181"/>
                <a:gd name="T22" fmla="*/ 40 w 230"/>
                <a:gd name="T2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0" h="181">
                  <a:moveTo>
                    <a:pt x="40" y="150"/>
                  </a:moveTo>
                  <a:cubicBezTo>
                    <a:pt x="83" y="181"/>
                    <a:pt x="140" y="181"/>
                    <a:pt x="186" y="155"/>
                  </a:cubicBezTo>
                  <a:cubicBezTo>
                    <a:pt x="204" y="144"/>
                    <a:pt x="220" y="127"/>
                    <a:pt x="224" y="105"/>
                  </a:cubicBezTo>
                  <a:cubicBezTo>
                    <a:pt x="230" y="78"/>
                    <a:pt x="213" y="54"/>
                    <a:pt x="195" y="36"/>
                  </a:cubicBezTo>
                  <a:cubicBezTo>
                    <a:pt x="156" y="0"/>
                    <a:pt x="101" y="6"/>
                    <a:pt x="59" y="33"/>
                  </a:cubicBezTo>
                  <a:cubicBezTo>
                    <a:pt x="15" y="61"/>
                    <a:pt x="0" y="114"/>
                    <a:pt x="40" y="152"/>
                  </a:cubicBezTo>
                  <a:cubicBezTo>
                    <a:pt x="42" y="155"/>
                    <a:pt x="55" y="150"/>
                    <a:pt x="53" y="148"/>
                  </a:cubicBezTo>
                  <a:cubicBezTo>
                    <a:pt x="22" y="117"/>
                    <a:pt x="24" y="76"/>
                    <a:pt x="55" y="45"/>
                  </a:cubicBezTo>
                  <a:cubicBezTo>
                    <a:pt x="92" y="8"/>
                    <a:pt x="143" y="8"/>
                    <a:pt x="181" y="41"/>
                  </a:cubicBezTo>
                  <a:cubicBezTo>
                    <a:pt x="214" y="70"/>
                    <a:pt x="222" y="112"/>
                    <a:pt x="189" y="144"/>
                  </a:cubicBezTo>
                  <a:cubicBezTo>
                    <a:pt x="152" y="180"/>
                    <a:pt x="93" y="173"/>
                    <a:pt x="54" y="145"/>
                  </a:cubicBezTo>
                  <a:cubicBezTo>
                    <a:pt x="50" y="143"/>
                    <a:pt x="38" y="148"/>
                    <a:pt x="40" y="15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5" name="Freeform 1163"/>
            <p:cNvSpPr>
              <a:spLocks/>
            </p:cNvSpPr>
            <p:nvPr/>
          </p:nvSpPr>
          <p:spPr bwMode="auto">
            <a:xfrm>
              <a:off x="10630462" y="2866846"/>
              <a:ext cx="102589" cy="195251"/>
            </a:xfrm>
            <a:custGeom>
              <a:avLst/>
              <a:gdLst>
                <a:gd name="T0" fmla="*/ 5 w 23"/>
                <a:gd name="T1" fmla="*/ 13 h 44"/>
                <a:gd name="T2" fmla="*/ 3 w 23"/>
                <a:gd name="T3" fmla="*/ 34 h 44"/>
                <a:gd name="T4" fmla="*/ 20 w 23"/>
                <a:gd name="T5" fmla="*/ 37 h 44"/>
                <a:gd name="T6" fmla="*/ 22 w 23"/>
                <a:gd name="T7" fmla="*/ 9 h 44"/>
                <a:gd name="T8" fmla="*/ 5 w 23"/>
                <a:gd name="T9" fmla="*/ 13 h 44"/>
              </a:gdLst>
              <a:ahLst/>
              <a:cxnLst>
                <a:cxn ang="0">
                  <a:pos x="T0" y="T1"/>
                </a:cxn>
                <a:cxn ang="0">
                  <a:pos x="T2" y="T3"/>
                </a:cxn>
                <a:cxn ang="0">
                  <a:pos x="T4" y="T5"/>
                </a:cxn>
                <a:cxn ang="0">
                  <a:pos x="T6" y="T7"/>
                </a:cxn>
                <a:cxn ang="0">
                  <a:pos x="T8" y="T9"/>
                </a:cxn>
              </a:cxnLst>
              <a:rect l="0" t="0" r="r" b="b"/>
              <a:pathLst>
                <a:path w="23" h="44">
                  <a:moveTo>
                    <a:pt x="5" y="13"/>
                  </a:moveTo>
                  <a:cubicBezTo>
                    <a:pt x="6" y="20"/>
                    <a:pt x="6" y="27"/>
                    <a:pt x="3" y="34"/>
                  </a:cubicBezTo>
                  <a:cubicBezTo>
                    <a:pt x="0" y="44"/>
                    <a:pt x="17" y="44"/>
                    <a:pt x="20" y="37"/>
                  </a:cubicBezTo>
                  <a:cubicBezTo>
                    <a:pt x="23" y="27"/>
                    <a:pt x="23" y="18"/>
                    <a:pt x="22" y="9"/>
                  </a:cubicBezTo>
                  <a:cubicBezTo>
                    <a:pt x="21" y="0"/>
                    <a:pt x="4" y="5"/>
                    <a:pt x="5" y="1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6" name="Freeform 1164"/>
            <p:cNvSpPr>
              <a:spLocks/>
            </p:cNvSpPr>
            <p:nvPr/>
          </p:nvSpPr>
          <p:spPr bwMode="auto">
            <a:xfrm>
              <a:off x="10971324" y="2923105"/>
              <a:ext cx="135684" cy="168776"/>
            </a:xfrm>
            <a:custGeom>
              <a:avLst/>
              <a:gdLst>
                <a:gd name="T0" fmla="*/ 18 w 30"/>
                <a:gd name="T1" fmla="*/ 28 h 37"/>
                <a:gd name="T2" fmla="*/ 27 w 30"/>
                <a:gd name="T3" fmla="*/ 8 h 37"/>
                <a:gd name="T4" fmla="*/ 25 w 30"/>
                <a:gd name="T5" fmla="*/ 1 h 37"/>
                <a:gd name="T6" fmla="*/ 14 w 30"/>
                <a:gd name="T7" fmla="*/ 4 h 37"/>
                <a:gd name="T8" fmla="*/ 1 w 30"/>
                <a:gd name="T9" fmla="*/ 30 h 37"/>
                <a:gd name="T10" fmla="*/ 18 w 30"/>
                <a:gd name="T11" fmla="*/ 28 h 37"/>
              </a:gdLst>
              <a:ahLst/>
              <a:cxnLst>
                <a:cxn ang="0">
                  <a:pos x="T0" y="T1"/>
                </a:cxn>
                <a:cxn ang="0">
                  <a:pos x="T2" y="T3"/>
                </a:cxn>
                <a:cxn ang="0">
                  <a:pos x="T4" y="T5"/>
                </a:cxn>
                <a:cxn ang="0">
                  <a:pos x="T6" y="T7"/>
                </a:cxn>
                <a:cxn ang="0">
                  <a:pos x="T8" y="T9"/>
                </a:cxn>
                <a:cxn ang="0">
                  <a:pos x="T10" y="T11"/>
                </a:cxn>
              </a:cxnLst>
              <a:rect l="0" t="0" r="r" b="b"/>
              <a:pathLst>
                <a:path w="30" h="37">
                  <a:moveTo>
                    <a:pt x="18" y="28"/>
                  </a:moveTo>
                  <a:cubicBezTo>
                    <a:pt x="18" y="20"/>
                    <a:pt x="21" y="13"/>
                    <a:pt x="27" y="8"/>
                  </a:cubicBezTo>
                  <a:cubicBezTo>
                    <a:pt x="30" y="5"/>
                    <a:pt x="29" y="2"/>
                    <a:pt x="25" y="1"/>
                  </a:cubicBezTo>
                  <a:cubicBezTo>
                    <a:pt x="21" y="0"/>
                    <a:pt x="17" y="2"/>
                    <a:pt x="14" y="4"/>
                  </a:cubicBezTo>
                  <a:cubicBezTo>
                    <a:pt x="6" y="11"/>
                    <a:pt x="2" y="20"/>
                    <a:pt x="1" y="30"/>
                  </a:cubicBezTo>
                  <a:cubicBezTo>
                    <a:pt x="0" y="37"/>
                    <a:pt x="17" y="34"/>
                    <a:pt x="18" y="2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7" name="Freeform 1165"/>
            <p:cNvSpPr>
              <a:spLocks/>
            </p:cNvSpPr>
            <p:nvPr/>
          </p:nvSpPr>
          <p:spPr bwMode="auto">
            <a:xfrm>
              <a:off x="10643700" y="3194471"/>
              <a:ext cx="440144" cy="145612"/>
            </a:xfrm>
            <a:custGeom>
              <a:avLst/>
              <a:gdLst>
                <a:gd name="T0" fmla="*/ 3 w 98"/>
                <a:gd name="T1" fmla="*/ 9 h 32"/>
                <a:gd name="T2" fmla="*/ 92 w 98"/>
                <a:gd name="T3" fmla="*/ 6 h 32"/>
                <a:gd name="T4" fmla="*/ 80 w 98"/>
                <a:gd name="T5" fmla="*/ 4 h 32"/>
                <a:gd name="T6" fmla="*/ 17 w 98"/>
                <a:gd name="T7" fmla="*/ 3 h 32"/>
                <a:gd name="T8" fmla="*/ 3 w 98"/>
                <a:gd name="T9" fmla="*/ 9 h 32"/>
              </a:gdLst>
              <a:ahLst/>
              <a:cxnLst>
                <a:cxn ang="0">
                  <a:pos x="T0" y="T1"/>
                </a:cxn>
                <a:cxn ang="0">
                  <a:pos x="T2" y="T3"/>
                </a:cxn>
                <a:cxn ang="0">
                  <a:pos x="T4" y="T5"/>
                </a:cxn>
                <a:cxn ang="0">
                  <a:pos x="T6" y="T7"/>
                </a:cxn>
                <a:cxn ang="0">
                  <a:pos x="T8" y="T9"/>
                </a:cxn>
              </a:cxnLst>
              <a:rect l="0" t="0" r="r" b="b"/>
              <a:pathLst>
                <a:path w="98" h="32">
                  <a:moveTo>
                    <a:pt x="3" y="9"/>
                  </a:moveTo>
                  <a:cubicBezTo>
                    <a:pt x="31" y="32"/>
                    <a:pt x="65" y="29"/>
                    <a:pt x="92" y="6"/>
                  </a:cubicBezTo>
                  <a:cubicBezTo>
                    <a:pt x="98" y="0"/>
                    <a:pt x="83" y="2"/>
                    <a:pt x="80" y="4"/>
                  </a:cubicBezTo>
                  <a:cubicBezTo>
                    <a:pt x="59" y="23"/>
                    <a:pt x="38" y="20"/>
                    <a:pt x="17" y="3"/>
                  </a:cubicBezTo>
                  <a:cubicBezTo>
                    <a:pt x="14" y="0"/>
                    <a:pt x="0" y="6"/>
                    <a:pt x="3" y="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8" name="Freeform 1166"/>
            <p:cNvSpPr>
              <a:spLocks/>
            </p:cNvSpPr>
            <p:nvPr/>
          </p:nvSpPr>
          <p:spPr bwMode="auto">
            <a:xfrm>
              <a:off x="10759528" y="3515480"/>
              <a:ext cx="148920" cy="1062301"/>
            </a:xfrm>
            <a:custGeom>
              <a:avLst/>
              <a:gdLst>
                <a:gd name="T0" fmla="*/ 23 w 33"/>
                <a:gd name="T1" fmla="*/ 229 h 236"/>
                <a:gd name="T2" fmla="*/ 33 w 33"/>
                <a:gd name="T3" fmla="*/ 1 h 236"/>
                <a:gd name="T4" fmla="*/ 18 w 33"/>
                <a:gd name="T5" fmla="*/ 5 h 236"/>
                <a:gd name="T6" fmla="*/ 9 w 33"/>
                <a:gd name="T7" fmla="*/ 233 h 236"/>
                <a:gd name="T8" fmla="*/ 23 w 33"/>
                <a:gd name="T9" fmla="*/ 229 h 236"/>
              </a:gdLst>
              <a:ahLst/>
              <a:cxnLst>
                <a:cxn ang="0">
                  <a:pos x="T0" y="T1"/>
                </a:cxn>
                <a:cxn ang="0">
                  <a:pos x="T2" y="T3"/>
                </a:cxn>
                <a:cxn ang="0">
                  <a:pos x="T4" y="T5"/>
                </a:cxn>
                <a:cxn ang="0">
                  <a:pos x="T6" y="T7"/>
                </a:cxn>
                <a:cxn ang="0">
                  <a:pos x="T8" y="T9"/>
                </a:cxn>
              </a:cxnLst>
              <a:rect l="0" t="0" r="r" b="b"/>
              <a:pathLst>
                <a:path w="33" h="236">
                  <a:moveTo>
                    <a:pt x="23" y="229"/>
                  </a:moveTo>
                  <a:cubicBezTo>
                    <a:pt x="14" y="152"/>
                    <a:pt x="21" y="77"/>
                    <a:pt x="33" y="1"/>
                  </a:cubicBezTo>
                  <a:cubicBezTo>
                    <a:pt x="33" y="0"/>
                    <a:pt x="19" y="1"/>
                    <a:pt x="18" y="5"/>
                  </a:cubicBezTo>
                  <a:cubicBezTo>
                    <a:pt x="6" y="81"/>
                    <a:pt x="0" y="156"/>
                    <a:pt x="9" y="233"/>
                  </a:cubicBezTo>
                  <a:cubicBezTo>
                    <a:pt x="9" y="236"/>
                    <a:pt x="24" y="233"/>
                    <a:pt x="23" y="22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9" name="Freeform 1167"/>
            <p:cNvSpPr>
              <a:spLocks/>
            </p:cNvSpPr>
            <p:nvPr/>
          </p:nvSpPr>
          <p:spPr bwMode="auto">
            <a:xfrm>
              <a:off x="10842261" y="4614183"/>
              <a:ext cx="575826" cy="1714242"/>
            </a:xfrm>
            <a:custGeom>
              <a:avLst/>
              <a:gdLst>
                <a:gd name="T0" fmla="*/ 1 w 128"/>
                <a:gd name="T1" fmla="*/ 8 h 381"/>
                <a:gd name="T2" fmla="*/ 26 w 128"/>
                <a:gd name="T3" fmla="*/ 162 h 381"/>
                <a:gd name="T4" fmla="*/ 21 w 128"/>
                <a:gd name="T5" fmla="*/ 307 h 381"/>
                <a:gd name="T6" fmla="*/ 44 w 128"/>
                <a:gd name="T7" fmla="*/ 359 h 381"/>
                <a:gd name="T8" fmla="*/ 112 w 128"/>
                <a:gd name="T9" fmla="*/ 380 h 381"/>
                <a:gd name="T10" fmla="*/ 126 w 128"/>
                <a:gd name="T11" fmla="*/ 375 h 381"/>
                <a:gd name="T12" fmla="*/ 61 w 128"/>
                <a:gd name="T13" fmla="*/ 355 h 381"/>
                <a:gd name="T14" fmla="*/ 35 w 128"/>
                <a:gd name="T15" fmla="*/ 299 h 381"/>
                <a:gd name="T16" fmla="*/ 40 w 128"/>
                <a:gd name="T17" fmla="*/ 158 h 381"/>
                <a:gd name="T18" fmla="*/ 15 w 128"/>
                <a:gd name="T19" fmla="*/ 4 h 381"/>
                <a:gd name="T20" fmla="*/ 1 w 128"/>
                <a:gd name="T21" fmla="*/ 8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381">
                  <a:moveTo>
                    <a:pt x="1" y="8"/>
                  </a:moveTo>
                  <a:cubicBezTo>
                    <a:pt x="18" y="57"/>
                    <a:pt x="24" y="110"/>
                    <a:pt x="26" y="162"/>
                  </a:cubicBezTo>
                  <a:cubicBezTo>
                    <a:pt x="27" y="211"/>
                    <a:pt x="19" y="259"/>
                    <a:pt x="21" y="307"/>
                  </a:cubicBezTo>
                  <a:cubicBezTo>
                    <a:pt x="21" y="327"/>
                    <a:pt x="24" y="350"/>
                    <a:pt x="44" y="359"/>
                  </a:cubicBezTo>
                  <a:cubicBezTo>
                    <a:pt x="66" y="368"/>
                    <a:pt x="90" y="370"/>
                    <a:pt x="112" y="380"/>
                  </a:cubicBezTo>
                  <a:cubicBezTo>
                    <a:pt x="116" y="381"/>
                    <a:pt x="128" y="375"/>
                    <a:pt x="126" y="375"/>
                  </a:cubicBezTo>
                  <a:cubicBezTo>
                    <a:pt x="105" y="365"/>
                    <a:pt x="83" y="362"/>
                    <a:pt x="61" y="355"/>
                  </a:cubicBezTo>
                  <a:cubicBezTo>
                    <a:pt x="37" y="347"/>
                    <a:pt x="36" y="320"/>
                    <a:pt x="35" y="299"/>
                  </a:cubicBezTo>
                  <a:cubicBezTo>
                    <a:pt x="34" y="252"/>
                    <a:pt x="41" y="205"/>
                    <a:pt x="40" y="158"/>
                  </a:cubicBezTo>
                  <a:cubicBezTo>
                    <a:pt x="39" y="106"/>
                    <a:pt x="32" y="53"/>
                    <a:pt x="15" y="4"/>
                  </a:cubicBezTo>
                  <a:cubicBezTo>
                    <a:pt x="14" y="0"/>
                    <a:pt x="0" y="4"/>
                    <a:pt x="1"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0" name="Freeform 1168"/>
            <p:cNvSpPr>
              <a:spLocks/>
            </p:cNvSpPr>
            <p:nvPr/>
          </p:nvSpPr>
          <p:spPr bwMode="auto">
            <a:xfrm>
              <a:off x="10104276" y="4620801"/>
              <a:ext cx="688344" cy="1704314"/>
            </a:xfrm>
            <a:custGeom>
              <a:avLst/>
              <a:gdLst>
                <a:gd name="T0" fmla="*/ 136 w 153"/>
                <a:gd name="T1" fmla="*/ 6 h 378"/>
                <a:gd name="T2" fmla="*/ 104 w 153"/>
                <a:gd name="T3" fmla="*/ 147 h 378"/>
                <a:gd name="T4" fmla="*/ 101 w 153"/>
                <a:gd name="T5" fmla="*/ 291 h 378"/>
                <a:gd name="T6" fmla="*/ 76 w 153"/>
                <a:gd name="T7" fmla="*/ 351 h 378"/>
                <a:gd name="T8" fmla="*/ 10 w 153"/>
                <a:gd name="T9" fmla="*/ 368 h 378"/>
                <a:gd name="T10" fmla="*/ 16 w 153"/>
                <a:gd name="T11" fmla="*/ 376 h 378"/>
                <a:gd name="T12" fmla="*/ 84 w 153"/>
                <a:gd name="T13" fmla="*/ 358 h 378"/>
                <a:gd name="T14" fmla="*/ 114 w 153"/>
                <a:gd name="T15" fmla="*/ 313 h 378"/>
                <a:gd name="T16" fmla="*/ 116 w 153"/>
                <a:gd name="T17" fmla="*/ 173 h 378"/>
                <a:gd name="T18" fmla="*/ 150 w 153"/>
                <a:gd name="T19" fmla="*/ 7 h 378"/>
                <a:gd name="T20" fmla="*/ 136 w 153"/>
                <a:gd name="T21"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378">
                  <a:moveTo>
                    <a:pt x="136" y="6"/>
                  </a:moveTo>
                  <a:cubicBezTo>
                    <a:pt x="118" y="51"/>
                    <a:pt x="108" y="99"/>
                    <a:pt x="104" y="147"/>
                  </a:cubicBezTo>
                  <a:cubicBezTo>
                    <a:pt x="99" y="195"/>
                    <a:pt x="103" y="243"/>
                    <a:pt x="101" y="291"/>
                  </a:cubicBezTo>
                  <a:cubicBezTo>
                    <a:pt x="100" y="311"/>
                    <a:pt x="100" y="344"/>
                    <a:pt x="76" y="351"/>
                  </a:cubicBezTo>
                  <a:cubicBezTo>
                    <a:pt x="54" y="358"/>
                    <a:pt x="31" y="360"/>
                    <a:pt x="10" y="368"/>
                  </a:cubicBezTo>
                  <a:cubicBezTo>
                    <a:pt x="0" y="372"/>
                    <a:pt x="9" y="378"/>
                    <a:pt x="16" y="376"/>
                  </a:cubicBezTo>
                  <a:cubicBezTo>
                    <a:pt x="38" y="367"/>
                    <a:pt x="62" y="367"/>
                    <a:pt x="84" y="358"/>
                  </a:cubicBezTo>
                  <a:cubicBezTo>
                    <a:pt x="104" y="351"/>
                    <a:pt x="111" y="333"/>
                    <a:pt x="114" y="313"/>
                  </a:cubicBezTo>
                  <a:cubicBezTo>
                    <a:pt x="121" y="267"/>
                    <a:pt x="114" y="219"/>
                    <a:pt x="116" y="173"/>
                  </a:cubicBezTo>
                  <a:cubicBezTo>
                    <a:pt x="119" y="117"/>
                    <a:pt x="128" y="60"/>
                    <a:pt x="150" y="7"/>
                  </a:cubicBezTo>
                  <a:cubicBezTo>
                    <a:pt x="153" y="0"/>
                    <a:pt x="138" y="1"/>
                    <a:pt x="136"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1" name="Freeform 1169"/>
            <p:cNvSpPr>
              <a:spLocks/>
            </p:cNvSpPr>
            <p:nvPr/>
          </p:nvSpPr>
          <p:spPr bwMode="auto">
            <a:xfrm>
              <a:off x="9710463" y="3780227"/>
              <a:ext cx="1058991" cy="896833"/>
            </a:xfrm>
            <a:custGeom>
              <a:avLst/>
              <a:gdLst>
                <a:gd name="T0" fmla="*/ 214 w 235"/>
                <a:gd name="T1" fmla="*/ 6 h 199"/>
                <a:gd name="T2" fmla="*/ 176 w 235"/>
                <a:gd name="T3" fmla="*/ 77 h 199"/>
                <a:gd name="T4" fmla="*/ 163 w 235"/>
                <a:gd name="T5" fmla="*/ 119 h 199"/>
                <a:gd name="T6" fmla="*/ 143 w 235"/>
                <a:gd name="T7" fmla="*/ 152 h 199"/>
                <a:gd name="T8" fmla="*/ 99 w 235"/>
                <a:gd name="T9" fmla="*/ 174 h 199"/>
                <a:gd name="T10" fmla="*/ 18 w 235"/>
                <a:gd name="T11" fmla="*/ 188 h 199"/>
                <a:gd name="T12" fmla="*/ 12 w 235"/>
                <a:gd name="T13" fmla="*/ 199 h 199"/>
                <a:gd name="T14" fmla="*/ 93 w 235"/>
                <a:gd name="T15" fmla="*/ 187 h 199"/>
                <a:gd name="T16" fmla="*/ 151 w 235"/>
                <a:gd name="T17" fmla="*/ 161 h 199"/>
                <a:gd name="T18" fmla="*/ 181 w 235"/>
                <a:gd name="T19" fmla="*/ 111 h 199"/>
                <a:gd name="T20" fmla="*/ 230 w 235"/>
                <a:gd name="T21" fmla="*/ 7 h 199"/>
                <a:gd name="T22" fmla="*/ 214 w 235"/>
                <a:gd name="T23" fmla="*/ 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99">
                  <a:moveTo>
                    <a:pt x="214" y="6"/>
                  </a:moveTo>
                  <a:cubicBezTo>
                    <a:pt x="198" y="28"/>
                    <a:pt x="186" y="51"/>
                    <a:pt x="176" y="77"/>
                  </a:cubicBezTo>
                  <a:cubicBezTo>
                    <a:pt x="171" y="90"/>
                    <a:pt x="166" y="104"/>
                    <a:pt x="163" y="119"/>
                  </a:cubicBezTo>
                  <a:cubicBezTo>
                    <a:pt x="159" y="133"/>
                    <a:pt x="159" y="146"/>
                    <a:pt x="143" y="152"/>
                  </a:cubicBezTo>
                  <a:cubicBezTo>
                    <a:pt x="128" y="159"/>
                    <a:pt x="114" y="167"/>
                    <a:pt x="99" y="174"/>
                  </a:cubicBezTo>
                  <a:cubicBezTo>
                    <a:pt x="74" y="185"/>
                    <a:pt x="46" y="188"/>
                    <a:pt x="18" y="188"/>
                  </a:cubicBezTo>
                  <a:cubicBezTo>
                    <a:pt x="11" y="188"/>
                    <a:pt x="0" y="199"/>
                    <a:pt x="12" y="199"/>
                  </a:cubicBezTo>
                  <a:cubicBezTo>
                    <a:pt x="39" y="199"/>
                    <a:pt x="67" y="196"/>
                    <a:pt x="93" y="187"/>
                  </a:cubicBezTo>
                  <a:cubicBezTo>
                    <a:pt x="113" y="180"/>
                    <a:pt x="131" y="169"/>
                    <a:pt x="151" y="161"/>
                  </a:cubicBezTo>
                  <a:cubicBezTo>
                    <a:pt x="174" y="150"/>
                    <a:pt x="176" y="134"/>
                    <a:pt x="181" y="111"/>
                  </a:cubicBezTo>
                  <a:cubicBezTo>
                    <a:pt x="191" y="75"/>
                    <a:pt x="207" y="37"/>
                    <a:pt x="230" y="7"/>
                  </a:cubicBezTo>
                  <a:cubicBezTo>
                    <a:pt x="235" y="0"/>
                    <a:pt x="218" y="1"/>
                    <a:pt x="214"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2" name="Freeform 1170"/>
            <p:cNvSpPr>
              <a:spLocks/>
            </p:cNvSpPr>
            <p:nvPr/>
          </p:nvSpPr>
          <p:spPr bwMode="auto">
            <a:xfrm>
              <a:off x="10915066" y="3766989"/>
              <a:ext cx="804171" cy="886906"/>
            </a:xfrm>
            <a:custGeom>
              <a:avLst/>
              <a:gdLst>
                <a:gd name="T0" fmla="*/ 8 w 179"/>
                <a:gd name="T1" fmla="*/ 8 h 197"/>
                <a:gd name="T2" fmla="*/ 82 w 179"/>
                <a:gd name="T3" fmla="*/ 62 h 197"/>
                <a:gd name="T4" fmla="*/ 140 w 179"/>
                <a:gd name="T5" fmla="*/ 84 h 197"/>
                <a:gd name="T6" fmla="*/ 94 w 179"/>
                <a:gd name="T7" fmla="*/ 139 h 197"/>
                <a:gd name="T8" fmla="*/ 7 w 179"/>
                <a:gd name="T9" fmla="*/ 193 h 197"/>
                <a:gd name="T10" fmla="*/ 20 w 179"/>
                <a:gd name="T11" fmla="*/ 192 h 197"/>
                <a:gd name="T12" fmla="*/ 120 w 179"/>
                <a:gd name="T13" fmla="*/ 132 h 197"/>
                <a:gd name="T14" fmla="*/ 163 w 179"/>
                <a:gd name="T15" fmla="*/ 83 h 197"/>
                <a:gd name="T16" fmla="*/ 143 w 179"/>
                <a:gd name="T17" fmla="*/ 73 h 197"/>
                <a:gd name="T18" fmla="*/ 105 w 179"/>
                <a:gd name="T19" fmla="*/ 59 h 197"/>
                <a:gd name="T20" fmla="*/ 24 w 179"/>
                <a:gd name="T21" fmla="*/ 2 h 197"/>
                <a:gd name="T22" fmla="*/ 8 w 179"/>
                <a:gd name="T23" fmla="*/ 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97">
                  <a:moveTo>
                    <a:pt x="8" y="8"/>
                  </a:moveTo>
                  <a:cubicBezTo>
                    <a:pt x="32" y="25"/>
                    <a:pt x="55" y="50"/>
                    <a:pt x="82" y="62"/>
                  </a:cubicBezTo>
                  <a:cubicBezTo>
                    <a:pt x="101" y="71"/>
                    <a:pt x="122" y="75"/>
                    <a:pt x="140" y="84"/>
                  </a:cubicBezTo>
                  <a:cubicBezTo>
                    <a:pt x="177" y="103"/>
                    <a:pt x="107" y="132"/>
                    <a:pt x="94" y="139"/>
                  </a:cubicBezTo>
                  <a:cubicBezTo>
                    <a:pt x="64" y="155"/>
                    <a:pt x="35" y="174"/>
                    <a:pt x="7" y="193"/>
                  </a:cubicBezTo>
                  <a:cubicBezTo>
                    <a:pt x="0" y="197"/>
                    <a:pt x="17" y="194"/>
                    <a:pt x="20" y="192"/>
                  </a:cubicBezTo>
                  <a:cubicBezTo>
                    <a:pt x="52" y="171"/>
                    <a:pt x="85" y="150"/>
                    <a:pt x="120" y="132"/>
                  </a:cubicBezTo>
                  <a:cubicBezTo>
                    <a:pt x="138" y="123"/>
                    <a:pt x="179" y="110"/>
                    <a:pt x="163" y="83"/>
                  </a:cubicBezTo>
                  <a:cubicBezTo>
                    <a:pt x="159" y="77"/>
                    <a:pt x="149" y="75"/>
                    <a:pt x="143" y="73"/>
                  </a:cubicBezTo>
                  <a:cubicBezTo>
                    <a:pt x="131" y="68"/>
                    <a:pt x="118" y="64"/>
                    <a:pt x="105" y="59"/>
                  </a:cubicBezTo>
                  <a:cubicBezTo>
                    <a:pt x="75" y="48"/>
                    <a:pt x="51" y="20"/>
                    <a:pt x="24" y="2"/>
                  </a:cubicBezTo>
                  <a:cubicBezTo>
                    <a:pt x="20" y="0"/>
                    <a:pt x="6" y="7"/>
                    <a:pt x="8"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3" name="Freeform 1171"/>
            <p:cNvSpPr>
              <a:spLocks/>
            </p:cNvSpPr>
            <p:nvPr/>
          </p:nvSpPr>
          <p:spPr bwMode="auto">
            <a:xfrm>
              <a:off x="10941540" y="4640657"/>
              <a:ext cx="367337" cy="225035"/>
            </a:xfrm>
            <a:custGeom>
              <a:avLst/>
              <a:gdLst>
                <a:gd name="T0" fmla="*/ 1 w 82"/>
                <a:gd name="T1" fmla="*/ 11 h 50"/>
                <a:gd name="T2" fmla="*/ 74 w 82"/>
                <a:gd name="T3" fmla="*/ 23 h 50"/>
                <a:gd name="T4" fmla="*/ 60 w 82"/>
                <a:gd name="T5" fmla="*/ 19 h 50"/>
                <a:gd name="T6" fmla="*/ 18 w 82"/>
                <a:gd name="T7" fmla="*/ 7 h 50"/>
                <a:gd name="T8" fmla="*/ 1 w 82"/>
                <a:gd name="T9" fmla="*/ 11 h 50"/>
              </a:gdLst>
              <a:ahLst/>
              <a:cxnLst>
                <a:cxn ang="0">
                  <a:pos x="T0" y="T1"/>
                </a:cxn>
                <a:cxn ang="0">
                  <a:pos x="T2" y="T3"/>
                </a:cxn>
                <a:cxn ang="0">
                  <a:pos x="T4" y="T5"/>
                </a:cxn>
                <a:cxn ang="0">
                  <a:pos x="T6" y="T7"/>
                </a:cxn>
                <a:cxn ang="0">
                  <a:pos x="T8" y="T9"/>
                </a:cxn>
              </a:cxnLst>
              <a:rect l="0" t="0" r="r" b="b"/>
              <a:pathLst>
                <a:path w="82" h="50">
                  <a:moveTo>
                    <a:pt x="1" y="11"/>
                  </a:moveTo>
                  <a:cubicBezTo>
                    <a:pt x="7" y="50"/>
                    <a:pt x="52" y="45"/>
                    <a:pt x="74" y="23"/>
                  </a:cubicBezTo>
                  <a:cubicBezTo>
                    <a:pt x="82" y="16"/>
                    <a:pt x="65" y="15"/>
                    <a:pt x="60" y="19"/>
                  </a:cubicBezTo>
                  <a:cubicBezTo>
                    <a:pt x="44" y="35"/>
                    <a:pt x="22" y="30"/>
                    <a:pt x="18" y="7"/>
                  </a:cubicBezTo>
                  <a:cubicBezTo>
                    <a:pt x="17" y="0"/>
                    <a:pt x="0" y="4"/>
                    <a:pt x="1" y="11"/>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4" name="Freeform 1172"/>
            <p:cNvSpPr>
              <a:spLocks/>
            </p:cNvSpPr>
            <p:nvPr/>
          </p:nvSpPr>
          <p:spPr bwMode="auto">
            <a:xfrm>
              <a:off x="10855499" y="3181235"/>
              <a:ext cx="225035" cy="215107"/>
            </a:xfrm>
            <a:custGeom>
              <a:avLst/>
              <a:gdLst>
                <a:gd name="T0" fmla="*/ 34 w 50"/>
                <a:gd name="T1" fmla="*/ 9 h 48"/>
                <a:gd name="T2" fmla="*/ 28 w 50"/>
                <a:gd name="T3" fmla="*/ 30 h 48"/>
                <a:gd name="T4" fmla="*/ 15 w 50"/>
                <a:gd name="T5" fmla="*/ 36 h 48"/>
                <a:gd name="T6" fmla="*/ 4 w 50"/>
                <a:gd name="T7" fmla="*/ 37 h 48"/>
                <a:gd name="T8" fmla="*/ 3 w 50"/>
                <a:gd name="T9" fmla="*/ 43 h 48"/>
                <a:gd name="T10" fmla="*/ 36 w 50"/>
                <a:gd name="T11" fmla="*/ 38 h 48"/>
                <a:gd name="T12" fmla="*/ 49 w 50"/>
                <a:gd name="T13" fmla="*/ 7 h 48"/>
                <a:gd name="T14" fmla="*/ 34 w 50"/>
                <a:gd name="T15" fmla="*/ 9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8">
                  <a:moveTo>
                    <a:pt x="34" y="9"/>
                  </a:moveTo>
                  <a:cubicBezTo>
                    <a:pt x="34" y="16"/>
                    <a:pt x="32" y="23"/>
                    <a:pt x="28" y="30"/>
                  </a:cubicBezTo>
                  <a:cubicBezTo>
                    <a:pt x="25" y="37"/>
                    <a:pt x="22" y="39"/>
                    <a:pt x="15" y="36"/>
                  </a:cubicBezTo>
                  <a:cubicBezTo>
                    <a:pt x="12" y="34"/>
                    <a:pt x="7" y="35"/>
                    <a:pt x="4" y="37"/>
                  </a:cubicBezTo>
                  <a:cubicBezTo>
                    <a:pt x="2" y="38"/>
                    <a:pt x="0" y="42"/>
                    <a:pt x="3" y="43"/>
                  </a:cubicBezTo>
                  <a:cubicBezTo>
                    <a:pt x="14" y="48"/>
                    <a:pt x="27" y="47"/>
                    <a:pt x="36" y="38"/>
                  </a:cubicBezTo>
                  <a:cubicBezTo>
                    <a:pt x="45" y="31"/>
                    <a:pt x="48" y="18"/>
                    <a:pt x="49" y="7"/>
                  </a:cubicBezTo>
                  <a:cubicBezTo>
                    <a:pt x="50" y="0"/>
                    <a:pt x="34" y="3"/>
                    <a:pt x="34" y="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5" name="Freeform 1173"/>
            <p:cNvSpPr>
              <a:spLocks/>
            </p:cNvSpPr>
            <p:nvPr/>
          </p:nvSpPr>
          <p:spPr bwMode="auto">
            <a:xfrm>
              <a:off x="9604563" y="4432168"/>
              <a:ext cx="294532" cy="321006"/>
            </a:xfrm>
            <a:custGeom>
              <a:avLst/>
              <a:gdLst>
                <a:gd name="T0" fmla="*/ 27 w 66"/>
                <a:gd name="T1" fmla="*/ 33 h 71"/>
                <a:gd name="T2" fmla="*/ 29 w 66"/>
                <a:gd name="T3" fmla="*/ 63 h 71"/>
                <a:gd name="T4" fmla="*/ 27 w 66"/>
                <a:gd name="T5" fmla="*/ 38 h 71"/>
              </a:gdLst>
              <a:ahLst/>
              <a:cxnLst>
                <a:cxn ang="0">
                  <a:pos x="T0" y="T1"/>
                </a:cxn>
                <a:cxn ang="0">
                  <a:pos x="T2" y="T3"/>
                </a:cxn>
                <a:cxn ang="0">
                  <a:pos x="T4" y="T5"/>
                </a:cxn>
              </a:cxnLst>
              <a:rect l="0" t="0" r="r" b="b"/>
              <a:pathLst>
                <a:path w="66" h="71">
                  <a:moveTo>
                    <a:pt x="27" y="33"/>
                  </a:moveTo>
                  <a:cubicBezTo>
                    <a:pt x="52" y="0"/>
                    <a:pt x="66" y="54"/>
                    <a:pt x="29" y="63"/>
                  </a:cubicBezTo>
                  <a:cubicBezTo>
                    <a:pt x="0" y="71"/>
                    <a:pt x="0" y="30"/>
                    <a:pt x="27"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6" name="Freeform 1174"/>
            <p:cNvSpPr>
              <a:spLocks/>
            </p:cNvSpPr>
            <p:nvPr/>
          </p:nvSpPr>
          <p:spPr bwMode="auto">
            <a:xfrm>
              <a:off x="9597945" y="4518212"/>
              <a:ext cx="284604" cy="244891"/>
            </a:xfrm>
            <a:custGeom>
              <a:avLst/>
              <a:gdLst>
                <a:gd name="T0" fmla="*/ 34 w 63"/>
                <a:gd name="T1" fmla="*/ 14 h 54"/>
                <a:gd name="T2" fmla="*/ 40 w 63"/>
                <a:gd name="T3" fmla="*/ 7 h 54"/>
                <a:gd name="T4" fmla="*/ 40 w 63"/>
                <a:gd name="T5" fmla="*/ 6 h 54"/>
                <a:gd name="T6" fmla="*/ 46 w 63"/>
                <a:gd name="T7" fmla="*/ 13 h 54"/>
                <a:gd name="T8" fmla="*/ 39 w 63"/>
                <a:gd name="T9" fmla="*/ 37 h 54"/>
                <a:gd name="T10" fmla="*/ 16 w 63"/>
                <a:gd name="T11" fmla="*/ 35 h 54"/>
                <a:gd name="T12" fmla="*/ 15 w 63"/>
                <a:gd name="T13" fmla="*/ 25 h 54"/>
                <a:gd name="T14" fmla="*/ 18 w 63"/>
                <a:gd name="T15" fmla="*/ 21 h 54"/>
                <a:gd name="T16" fmla="*/ 18 w 63"/>
                <a:gd name="T17" fmla="*/ 21 h 54"/>
                <a:gd name="T18" fmla="*/ 23 w 63"/>
                <a:gd name="T19" fmla="*/ 21 h 54"/>
                <a:gd name="T20" fmla="*/ 32 w 63"/>
                <a:gd name="T21" fmla="*/ 20 h 54"/>
                <a:gd name="T22" fmla="*/ 33 w 63"/>
                <a:gd name="T23" fmla="*/ 16 h 54"/>
                <a:gd name="T24" fmla="*/ 2 w 63"/>
                <a:gd name="T25" fmla="*/ 35 h 54"/>
                <a:gd name="T26" fmla="*/ 42 w 63"/>
                <a:gd name="T27" fmla="*/ 42 h 54"/>
                <a:gd name="T28" fmla="*/ 57 w 63"/>
                <a:gd name="T29" fmla="*/ 7 h 54"/>
                <a:gd name="T30" fmla="*/ 44 w 63"/>
                <a:gd name="T31" fmla="*/ 1 h 54"/>
                <a:gd name="T32" fmla="*/ 22 w 63"/>
                <a:gd name="T33" fmla="*/ 14 h 54"/>
                <a:gd name="T34" fmla="*/ 34 w 63"/>
                <a:gd name="T35"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54">
                  <a:moveTo>
                    <a:pt x="34" y="14"/>
                  </a:moveTo>
                  <a:cubicBezTo>
                    <a:pt x="36" y="11"/>
                    <a:pt x="37" y="9"/>
                    <a:pt x="40" y="7"/>
                  </a:cubicBezTo>
                  <a:cubicBezTo>
                    <a:pt x="42" y="5"/>
                    <a:pt x="42" y="7"/>
                    <a:pt x="40" y="6"/>
                  </a:cubicBezTo>
                  <a:cubicBezTo>
                    <a:pt x="43" y="7"/>
                    <a:pt x="45" y="10"/>
                    <a:pt x="46" y="13"/>
                  </a:cubicBezTo>
                  <a:cubicBezTo>
                    <a:pt x="48" y="21"/>
                    <a:pt x="45" y="31"/>
                    <a:pt x="39" y="37"/>
                  </a:cubicBezTo>
                  <a:cubicBezTo>
                    <a:pt x="33" y="43"/>
                    <a:pt x="21" y="45"/>
                    <a:pt x="16" y="35"/>
                  </a:cubicBezTo>
                  <a:cubicBezTo>
                    <a:pt x="14" y="32"/>
                    <a:pt x="14" y="28"/>
                    <a:pt x="15" y="25"/>
                  </a:cubicBezTo>
                  <a:cubicBezTo>
                    <a:pt x="16" y="23"/>
                    <a:pt x="17" y="22"/>
                    <a:pt x="18" y="21"/>
                  </a:cubicBezTo>
                  <a:cubicBezTo>
                    <a:pt x="19" y="20"/>
                    <a:pt x="17" y="21"/>
                    <a:pt x="18" y="21"/>
                  </a:cubicBezTo>
                  <a:cubicBezTo>
                    <a:pt x="20" y="21"/>
                    <a:pt x="21" y="21"/>
                    <a:pt x="23" y="21"/>
                  </a:cubicBezTo>
                  <a:cubicBezTo>
                    <a:pt x="26" y="22"/>
                    <a:pt x="29" y="21"/>
                    <a:pt x="32" y="20"/>
                  </a:cubicBezTo>
                  <a:cubicBezTo>
                    <a:pt x="33" y="19"/>
                    <a:pt x="36" y="17"/>
                    <a:pt x="33" y="16"/>
                  </a:cubicBezTo>
                  <a:cubicBezTo>
                    <a:pt x="20" y="13"/>
                    <a:pt x="0" y="18"/>
                    <a:pt x="2" y="35"/>
                  </a:cubicBezTo>
                  <a:cubicBezTo>
                    <a:pt x="5" y="54"/>
                    <a:pt x="31" y="48"/>
                    <a:pt x="42" y="42"/>
                  </a:cubicBezTo>
                  <a:cubicBezTo>
                    <a:pt x="54" y="36"/>
                    <a:pt x="63" y="21"/>
                    <a:pt x="57" y="7"/>
                  </a:cubicBezTo>
                  <a:cubicBezTo>
                    <a:pt x="55" y="2"/>
                    <a:pt x="50" y="0"/>
                    <a:pt x="44" y="1"/>
                  </a:cubicBezTo>
                  <a:cubicBezTo>
                    <a:pt x="35" y="2"/>
                    <a:pt x="28" y="7"/>
                    <a:pt x="22" y="14"/>
                  </a:cubicBezTo>
                  <a:cubicBezTo>
                    <a:pt x="19" y="18"/>
                    <a:pt x="32" y="16"/>
                    <a:pt x="34" y="1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7" name="Freeform 1175"/>
            <p:cNvSpPr>
              <a:spLocks/>
            </p:cNvSpPr>
            <p:nvPr/>
          </p:nvSpPr>
          <p:spPr bwMode="auto">
            <a:xfrm>
              <a:off x="8598521" y="4842528"/>
              <a:ext cx="72805" cy="761151"/>
            </a:xfrm>
            <a:custGeom>
              <a:avLst/>
              <a:gdLst>
                <a:gd name="T0" fmla="*/ 0 w 22"/>
                <a:gd name="T1" fmla="*/ 4 h 230"/>
                <a:gd name="T2" fmla="*/ 6 w 22"/>
                <a:gd name="T3" fmla="*/ 0 h 230"/>
                <a:gd name="T4" fmla="*/ 22 w 22"/>
                <a:gd name="T5" fmla="*/ 227 h 230"/>
                <a:gd name="T6" fmla="*/ 18 w 22"/>
                <a:gd name="T7" fmla="*/ 230 h 230"/>
                <a:gd name="T8" fmla="*/ 0 w 22"/>
                <a:gd name="T9" fmla="*/ 4 h 230"/>
              </a:gdLst>
              <a:ahLst/>
              <a:cxnLst>
                <a:cxn ang="0">
                  <a:pos x="T0" y="T1"/>
                </a:cxn>
                <a:cxn ang="0">
                  <a:pos x="T2" y="T3"/>
                </a:cxn>
                <a:cxn ang="0">
                  <a:pos x="T4" y="T5"/>
                </a:cxn>
                <a:cxn ang="0">
                  <a:pos x="T6" y="T7"/>
                </a:cxn>
                <a:cxn ang="0">
                  <a:pos x="T8" y="T9"/>
                </a:cxn>
              </a:cxnLst>
              <a:rect l="0" t="0" r="r" b="b"/>
              <a:pathLst>
                <a:path w="22" h="230">
                  <a:moveTo>
                    <a:pt x="0" y="4"/>
                  </a:moveTo>
                  <a:lnTo>
                    <a:pt x="6" y="0"/>
                  </a:lnTo>
                  <a:lnTo>
                    <a:pt x="22" y="227"/>
                  </a:lnTo>
                  <a:lnTo>
                    <a:pt x="18" y="230"/>
                  </a:lnTo>
                  <a:lnTo>
                    <a:pt x="0" y="4"/>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grpSp>
      <p:graphicFrame>
        <p:nvGraphicFramePr>
          <p:cNvPr id="98" name="Table 97"/>
          <p:cNvGraphicFramePr>
            <a:graphicFrameLocks noGrp="1"/>
          </p:cNvGraphicFramePr>
          <p:nvPr>
            <p:extLst>
              <p:ext uri="{D42A27DB-BD31-4B8C-83A1-F6EECF244321}">
                <p14:modId xmlns:p14="http://schemas.microsoft.com/office/powerpoint/2010/main" val="700871652"/>
              </p:ext>
            </p:extLst>
          </p:nvPr>
        </p:nvGraphicFramePr>
        <p:xfrm>
          <a:off x="749143" y="1194276"/>
          <a:ext cx="10838021" cy="4772296"/>
        </p:xfrm>
        <a:graphic>
          <a:graphicData uri="http://schemas.openxmlformats.org/drawingml/2006/table">
            <a:tbl>
              <a:tblPr firstRow="1" bandRow="1">
                <a:tableStyleId>{F5AB1C69-6EDB-4FF4-983F-18BD219EF322}</a:tableStyleId>
              </a:tblPr>
              <a:tblGrid>
                <a:gridCol w="2151220">
                  <a:extLst>
                    <a:ext uri="{9D8B030D-6E8A-4147-A177-3AD203B41FA5}">
                      <a16:colId xmlns:a16="http://schemas.microsoft.com/office/drawing/2014/main" val="20000"/>
                    </a:ext>
                  </a:extLst>
                </a:gridCol>
                <a:gridCol w="8686801">
                  <a:extLst>
                    <a:ext uri="{9D8B030D-6E8A-4147-A177-3AD203B41FA5}">
                      <a16:colId xmlns:a16="http://schemas.microsoft.com/office/drawing/2014/main" val="20001"/>
                    </a:ext>
                  </a:extLst>
                </a:gridCol>
              </a:tblGrid>
              <a:tr h="511559">
                <a:tc>
                  <a:txBody>
                    <a:bodyPr/>
                    <a:lstStyle/>
                    <a:p>
                      <a:pPr algn="ctr"/>
                      <a:r>
                        <a:rPr lang="en-US" sz="2800" dirty="0" err="1" smtClean="0">
                          <a:solidFill>
                            <a:schemeClr val="tx1"/>
                          </a:solidFill>
                          <a:latin typeface="Times New Roman" pitchFamily="18" charset="0"/>
                          <a:cs typeface="Times New Roman" pitchFamily="18" charset="0"/>
                        </a:rPr>
                        <a:t>Lĩnh</a:t>
                      </a:r>
                      <a:r>
                        <a:rPr lang="en-US" sz="2800" baseline="0" dirty="0" smtClean="0">
                          <a:solidFill>
                            <a:schemeClr val="tx1"/>
                          </a:solidFill>
                          <a:latin typeface="Times New Roman" pitchFamily="18" charset="0"/>
                          <a:cs typeface="Times New Roman" pitchFamily="18" charset="0"/>
                        </a:rPr>
                        <a:t> </a:t>
                      </a:r>
                      <a:r>
                        <a:rPr lang="en-US" sz="2800" baseline="0" dirty="0" err="1" smtClean="0">
                          <a:solidFill>
                            <a:schemeClr val="tx1"/>
                          </a:solidFill>
                          <a:latin typeface="Times New Roman" pitchFamily="18" charset="0"/>
                          <a:cs typeface="Times New Roman" pitchFamily="18" charset="0"/>
                        </a:rPr>
                        <a:t>vực</a:t>
                      </a:r>
                      <a:endParaRPr lang="en-US" sz="2800" dirty="0">
                        <a:solidFill>
                          <a:schemeClr val="tx1"/>
                        </a:solidFill>
                        <a:latin typeface="Times New Roman" pitchFamily="18" charset="0"/>
                        <a:cs typeface="Times New Roman" pitchFamily="18" charset="0"/>
                      </a:endParaRPr>
                    </a:p>
                  </a:txBody>
                  <a:tcPr>
                    <a:solidFill>
                      <a:schemeClr val="accent3">
                        <a:lumMod val="40000"/>
                        <a:lumOff val="60000"/>
                      </a:schemeClr>
                    </a:solidFill>
                  </a:tcPr>
                </a:tc>
                <a:tc>
                  <a:txBody>
                    <a:bodyPr/>
                    <a:lstStyle/>
                    <a:p>
                      <a:pPr algn="ctr"/>
                      <a:r>
                        <a:rPr lang="en-US" sz="2800" dirty="0" err="1" smtClean="0">
                          <a:solidFill>
                            <a:schemeClr val="tx1"/>
                          </a:solidFill>
                          <a:latin typeface="Times New Roman" pitchFamily="18" charset="0"/>
                          <a:cs typeface="Times New Roman" pitchFamily="18" charset="0"/>
                        </a:rPr>
                        <a:t>Thành</a:t>
                      </a:r>
                      <a:r>
                        <a:rPr lang="en-US" sz="2800" baseline="0" dirty="0" smtClean="0">
                          <a:solidFill>
                            <a:schemeClr val="tx1"/>
                          </a:solidFill>
                          <a:latin typeface="Times New Roman" pitchFamily="18" charset="0"/>
                          <a:cs typeface="Times New Roman" pitchFamily="18" charset="0"/>
                        </a:rPr>
                        <a:t> </a:t>
                      </a:r>
                      <a:r>
                        <a:rPr lang="en-US" sz="2800" baseline="0" dirty="0" err="1" smtClean="0">
                          <a:solidFill>
                            <a:schemeClr val="tx1"/>
                          </a:solidFill>
                          <a:latin typeface="Times New Roman" pitchFamily="18" charset="0"/>
                          <a:cs typeface="Times New Roman" pitchFamily="18" charset="0"/>
                        </a:rPr>
                        <a:t>tựu</a:t>
                      </a:r>
                      <a:endParaRPr lang="en-US" sz="2800" dirty="0">
                        <a:solidFill>
                          <a:schemeClr val="tx1"/>
                        </a:solidFill>
                        <a:latin typeface="Times New Roman" pitchFamily="18" charset="0"/>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val="10000"/>
                  </a:ext>
                </a:extLst>
              </a:tr>
              <a:tr h="1590184">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Tôn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giáo</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rgbClr val="FFCCFF"/>
                    </a:solidFill>
                  </a:tcPr>
                </a:tc>
                <a:tc>
                  <a:txBody>
                    <a:bodyPr/>
                    <a:lstStyle/>
                    <a:p>
                      <a:r>
                        <a:rPr lang="vi-VN" sz="2400" dirty="0" smtClean="0">
                          <a:latin typeface="Times New Roman" pitchFamily="18" charset="0"/>
                          <a:cs typeface="Times New Roman" pitchFamily="18" charset="0"/>
                        </a:rPr>
                        <a:t>- Bà La Môn trở thành </a:t>
                      </a:r>
                      <a:r>
                        <a:rPr lang="vi-VN" sz="2400" b="1" dirty="0" smtClean="0">
                          <a:latin typeface="Times New Roman" pitchFamily="18" charset="0"/>
                          <a:cs typeface="Times New Roman" pitchFamily="18" charset="0"/>
                        </a:rPr>
                        <a:t>Hin-đu giáo </a:t>
                      </a:r>
                      <a:r>
                        <a:rPr lang="vi-VN" sz="2400" dirty="0" smtClean="0">
                          <a:latin typeface="Times New Roman" pitchFamily="18" charset="0"/>
                          <a:cs typeface="Times New Roman" pitchFamily="18" charset="0"/>
                        </a:rPr>
                        <a:t>– một tôn giáo thịnh hành ở Ấn Độ cho đến ngày nay.</a:t>
                      </a:r>
                    </a:p>
                    <a:p>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Phật giáo </a:t>
                      </a:r>
                      <a:r>
                        <a:rPr lang="vi-VN" sz="2400" dirty="0" smtClean="0">
                          <a:latin typeface="Times New Roman" pitchFamily="18" charset="0"/>
                          <a:cs typeface="Times New Roman" pitchFamily="18" charset="0"/>
                        </a:rPr>
                        <a:t>phân hóa thành hai giáo phái và phát triển mạnh.</a:t>
                      </a:r>
                    </a:p>
                    <a:p>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Hồi giáo </a:t>
                      </a:r>
                      <a:r>
                        <a:rPr lang="vi-VN" sz="2400" dirty="0" smtClean="0">
                          <a:latin typeface="Times New Roman" pitchFamily="18" charset="0"/>
                          <a:cs typeface="Times New Roman" pitchFamily="18" charset="0"/>
                        </a:rPr>
                        <a:t>cũng phát triển.</a:t>
                      </a:r>
                    </a:p>
                  </a:txBody>
                  <a:tcPr>
                    <a:solidFill>
                      <a:srgbClr val="FFCCFF"/>
                    </a:solidFill>
                  </a:tcPr>
                </a:tc>
                <a:extLst>
                  <a:ext uri="{0D108BD9-81ED-4DB2-BD59-A6C34878D82A}">
                    <a16:rowId xmlns:a16="http://schemas.microsoft.com/office/drawing/2014/main" val="10001"/>
                  </a:ext>
                </a:extLst>
              </a:tr>
              <a:tr h="1323833">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Chữ</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viết</a:t>
                      </a:r>
                      <a:r>
                        <a:rPr lang="fr-FR" sz="2800" b="1" dirty="0">
                          <a:solidFill>
                            <a:schemeClr val="tx1"/>
                          </a:solidFill>
                          <a:effectLst/>
                          <a:latin typeface="Times New Roman" pitchFamily="18" charset="0"/>
                          <a:ea typeface="Calibri"/>
                          <a:cs typeface="Times New Roman" pitchFamily="18" charset="0"/>
                        </a:rPr>
                        <a:t> – </a:t>
                      </a:r>
                      <a:r>
                        <a:rPr lang="fr-FR" sz="2800" b="1" dirty="0" err="1">
                          <a:solidFill>
                            <a:schemeClr val="tx1"/>
                          </a:solidFill>
                          <a:effectLst/>
                          <a:latin typeface="Times New Roman" pitchFamily="18" charset="0"/>
                          <a:ea typeface="Calibri"/>
                          <a:cs typeface="Times New Roman" pitchFamily="18" charset="0"/>
                        </a:rPr>
                        <a:t>văn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học</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rgbClr val="FFFF99"/>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Chữ Phạn </a:t>
                      </a:r>
                      <a:r>
                        <a:rPr lang="vi-VN" sz="2400" dirty="0" smtClean="0">
                          <a:latin typeface="Times New Roman" pitchFamily="18" charset="0"/>
                          <a:cs typeface="Times New Roman" pitchFamily="18" charset="0"/>
                        </a:rPr>
                        <a:t>trở thành ngôn ngữ chính thức, là nguồn gốc chữ viết Hin-đi ngày nay.</a:t>
                      </a:r>
                    </a:p>
                    <a:p>
                      <a:pPr algn="just"/>
                      <a:r>
                        <a:rPr lang="vi-VN" sz="2400" dirty="0" smtClean="0">
                          <a:latin typeface="Times New Roman" pitchFamily="18" charset="0"/>
                          <a:cs typeface="Times New Roman" pitchFamily="18" charset="0"/>
                        </a:rPr>
                        <a:t>- Văn học</a:t>
                      </a:r>
                      <a:r>
                        <a:rPr lang="en-US" sz="2400" baseline="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phong </a:t>
                      </a:r>
                      <a:r>
                        <a:rPr lang="vi-VN" sz="2400" b="1" dirty="0" smtClean="0">
                          <a:latin typeface="Times New Roman" pitchFamily="18" charset="0"/>
                          <a:cs typeface="Times New Roman" pitchFamily="18" charset="0"/>
                        </a:rPr>
                        <a:t>phú</a:t>
                      </a:r>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đa dạng</a:t>
                      </a:r>
                      <a:r>
                        <a:rPr lang="en-US" sz="2400" b="1" baseline="0" dirty="0" smtClean="0">
                          <a:latin typeface="Times New Roman" pitchFamily="18" charset="0"/>
                          <a:cs typeface="Times New Roman" pitchFamily="18" charset="0"/>
                        </a:rPr>
                        <a:t> </a:t>
                      </a:r>
                      <a:r>
                        <a:rPr lang="vi-VN" sz="2400" dirty="0" smtClean="0">
                          <a:latin typeface="Times New Roman" pitchFamily="18" charset="0"/>
                          <a:cs typeface="Times New Roman" pitchFamily="18" charset="0"/>
                        </a:rPr>
                        <a:t>với nội dung thể hiện nhân đạo cao cả, đề cao tư tưởng tự do, …</a:t>
                      </a:r>
                    </a:p>
                  </a:txBody>
                  <a:tcPr>
                    <a:solidFill>
                      <a:srgbClr val="FFFF99"/>
                    </a:solidFill>
                  </a:tcPr>
                </a:tc>
                <a:extLst>
                  <a:ext uri="{0D108BD9-81ED-4DB2-BD59-A6C34878D82A}">
                    <a16:rowId xmlns:a16="http://schemas.microsoft.com/office/drawing/2014/main" val="10002"/>
                  </a:ext>
                </a:extLst>
              </a:tr>
              <a:tr h="1037230">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Kiến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trúc</a:t>
                      </a:r>
                      <a:r>
                        <a:rPr lang="fr-FR" sz="2800" b="1" dirty="0">
                          <a:solidFill>
                            <a:schemeClr val="tx1"/>
                          </a:solidFill>
                          <a:effectLst/>
                          <a:latin typeface="Times New Roman" pitchFamily="18" charset="0"/>
                          <a:ea typeface="Calibri"/>
                          <a:cs typeface="Times New Roman" pitchFamily="18" charset="0"/>
                        </a:rPr>
                        <a:t> – </a:t>
                      </a:r>
                      <a:r>
                        <a:rPr lang="fr-FR" sz="2800" b="1" dirty="0" err="1">
                          <a:solidFill>
                            <a:schemeClr val="tx1"/>
                          </a:solidFill>
                          <a:effectLst/>
                          <a:latin typeface="Times New Roman" pitchFamily="18" charset="0"/>
                          <a:ea typeface="Calibri"/>
                          <a:cs typeface="Times New Roman" pitchFamily="18" charset="0"/>
                        </a:rPr>
                        <a:t>điêu</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khắc</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accent5">
                        <a:lumMod val="20000"/>
                        <a:lumOff val="80000"/>
                      </a:schemeClr>
                    </a:solidFill>
                  </a:tcPr>
                </a:tc>
                <a:tc>
                  <a:txBody>
                    <a:bodyPr/>
                    <a:lstStyle/>
                    <a:p>
                      <a:r>
                        <a:rPr lang="vi-VN" sz="2400" dirty="0" smtClean="0">
                          <a:latin typeface="Times New Roman" pitchFamily="18" charset="0"/>
                          <a:cs typeface="Times New Roman" pitchFamily="18" charset="0"/>
                        </a:rPr>
                        <a:t>- Kiến trúc Ấn Độ </a:t>
                      </a:r>
                      <a:r>
                        <a:rPr lang="vi-VN" sz="2400" b="1" dirty="0" smtClean="0">
                          <a:latin typeface="Times New Roman" pitchFamily="18" charset="0"/>
                          <a:cs typeface="Times New Roman" pitchFamily="18" charset="0"/>
                        </a:rPr>
                        <a:t>chịu ảnh hưởng sâu sắc </a:t>
                      </a:r>
                      <a:r>
                        <a:rPr lang="vi-VN" sz="2400" dirty="0" smtClean="0">
                          <a:latin typeface="Times New Roman" pitchFamily="18" charset="0"/>
                          <a:cs typeface="Times New Roman" pitchFamily="18" charset="0"/>
                        </a:rPr>
                        <a:t>của </a:t>
                      </a:r>
                      <a:r>
                        <a:rPr lang="vi-VN" sz="2400" b="1" dirty="0" smtClean="0">
                          <a:latin typeface="Times New Roman" pitchFamily="18" charset="0"/>
                          <a:cs typeface="Times New Roman" pitchFamily="18" charset="0"/>
                        </a:rPr>
                        <a:t>ba tôn giáo </a:t>
                      </a:r>
                      <a:r>
                        <a:rPr lang="vi-VN" sz="2400" dirty="0" smtClean="0">
                          <a:latin typeface="Times New Roman" pitchFamily="18" charset="0"/>
                          <a:cs typeface="Times New Roman" pitchFamily="18" charset="0"/>
                        </a:rPr>
                        <a:t>lớn: Hồi giáo, Phật giáo và Hin-đu giáo.</a:t>
                      </a:r>
                      <a:endParaRPr lang="en-US" sz="2400" dirty="0">
                        <a:latin typeface="Times New Roman" pitchFamily="18" charset="0"/>
                        <a:cs typeface="Times New Roman" pitchFamily="18" charset="0"/>
                      </a:endParaRPr>
                    </a:p>
                  </a:txBody>
                  <a:tcPr anchor="ctr">
                    <a:solidFill>
                      <a:schemeClr val="accent5">
                        <a:lumMod val="20000"/>
                        <a:lumOff val="80000"/>
                      </a:schemeClr>
                    </a:solidFill>
                  </a:tcPr>
                </a:tc>
                <a:extLst>
                  <a:ext uri="{0D108BD9-81ED-4DB2-BD59-A6C34878D82A}">
                    <a16:rowId xmlns:a16="http://schemas.microsoft.com/office/drawing/2014/main" val="10003"/>
                  </a:ext>
                </a:extLst>
              </a:tr>
            </a:tbl>
          </a:graphicData>
        </a:graphic>
      </p:graphicFrame>
      <p:sp>
        <p:nvSpPr>
          <p:cNvPr id="100" name="Rectangle 99"/>
          <p:cNvSpPr/>
          <p:nvPr/>
        </p:nvSpPr>
        <p:spPr>
          <a:xfrm>
            <a:off x="2963003" y="4849085"/>
            <a:ext cx="8624161" cy="1117487"/>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p:nvSpPr>
        <p:spPr>
          <a:xfrm>
            <a:off x="3065045" y="180212"/>
            <a:ext cx="6636167" cy="914400"/>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r>
              <a:rPr lang="en-US" altLang="zh-CN" sz="28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2. </a:t>
            </a:r>
            <a:r>
              <a:rPr lang="en-US" altLang="zh-CN" sz="28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Thành</a:t>
            </a:r>
            <a:r>
              <a:rPr lang="en-US" altLang="zh-CN" sz="28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tựu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văn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hóa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tiêu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biểu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của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Ấn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Độ</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từ</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IV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đến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giữa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XIX</a:t>
            </a:r>
            <a:endParaRPr lang="zh-CN" altLang="en-US"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331902315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100"/>
                                        </p:tgtEl>
                                      </p:cBhvr>
                                    </p:animEffect>
                                    <p:set>
                                      <p:cBhvr>
                                        <p:cTn id="7" dur="1" fill="hold">
                                          <p:stCondLst>
                                            <p:cond delay="499"/>
                                          </p:stCondLst>
                                        </p:cTn>
                                        <p:tgtEl>
                                          <p:spTgt spid="1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9714" y="6285042"/>
            <a:ext cx="8605049" cy="461665"/>
          </a:xfrm>
          <a:prstGeom prst="rect">
            <a:avLst/>
          </a:prstGeom>
        </p:spPr>
        <p:txBody>
          <a:bodyPr wrap="none">
            <a:spAutoFit/>
          </a:bodyPr>
          <a:lstStyle/>
          <a:p>
            <a:pPr algn="ctr"/>
            <a:r>
              <a:rPr lang="en-US" sz="2400" b="1" i="1" dirty="0" err="1" smtClean="0">
                <a:solidFill>
                  <a:srgbClr val="000099"/>
                </a:solidFill>
                <a:latin typeface="Times New Roman" pitchFamily="18" charset="0"/>
                <a:cs typeface="Times New Roman" pitchFamily="18" charset="0"/>
              </a:rPr>
              <a:t>Đền</a:t>
            </a:r>
            <a:r>
              <a:rPr lang="en-US" sz="2400" b="1" i="1" dirty="0" smtClean="0">
                <a:solidFill>
                  <a:srgbClr val="000099"/>
                </a:solidFill>
                <a:latin typeface="Times New Roman" pitchFamily="18" charset="0"/>
                <a:cs typeface="Times New Roman" pitchFamily="18" charset="0"/>
              </a:rPr>
              <a:t> Taj Mahal – </a:t>
            </a:r>
            <a:r>
              <a:rPr lang="en-US" sz="2400" b="1" i="1" dirty="0" err="1" smtClean="0">
                <a:solidFill>
                  <a:srgbClr val="000099"/>
                </a:solidFill>
                <a:latin typeface="Times New Roman" pitchFamily="18" charset="0"/>
                <a:cs typeface="Times New Roman" pitchFamily="18" charset="0"/>
              </a:rPr>
              <a:t>hình</a:t>
            </a:r>
            <a:r>
              <a:rPr lang="en-US" sz="2400" b="1" i="1" dirty="0" smtClean="0">
                <a:solidFill>
                  <a:srgbClr val="000099"/>
                </a:solidFill>
                <a:latin typeface="Times New Roman" pitchFamily="18" charset="0"/>
                <a:cs typeface="Times New Roman" pitchFamily="18" charset="0"/>
              </a:rPr>
              <a:t> </a:t>
            </a:r>
            <a:r>
              <a:rPr lang="en-US" sz="2400" b="1" i="1" dirty="0" err="1" smtClean="0">
                <a:solidFill>
                  <a:srgbClr val="000099"/>
                </a:solidFill>
                <a:latin typeface="Times New Roman" pitchFamily="18" charset="0"/>
                <a:cs typeface="Times New Roman" pitchFamily="18" charset="0"/>
              </a:rPr>
              <a:t>mẫu</a:t>
            </a:r>
            <a:r>
              <a:rPr lang="en-US" sz="2400" b="1" i="1" dirty="0" smtClean="0">
                <a:solidFill>
                  <a:srgbClr val="000099"/>
                </a:solidFill>
                <a:latin typeface="Times New Roman" pitchFamily="18" charset="0"/>
                <a:cs typeface="Times New Roman" pitchFamily="18" charset="0"/>
              </a:rPr>
              <a:t> </a:t>
            </a:r>
            <a:r>
              <a:rPr lang="en-US" sz="2400" b="1" i="1" dirty="0" err="1" smtClean="0">
                <a:solidFill>
                  <a:srgbClr val="000099"/>
                </a:solidFill>
                <a:latin typeface="Times New Roman" pitchFamily="18" charset="0"/>
                <a:cs typeface="Times New Roman" pitchFamily="18" charset="0"/>
              </a:rPr>
              <a:t>tuyệt</a:t>
            </a:r>
            <a:r>
              <a:rPr lang="en-US" sz="2400" b="1" i="1" dirty="0" smtClean="0">
                <a:solidFill>
                  <a:srgbClr val="000099"/>
                </a:solidFill>
                <a:latin typeface="Times New Roman" pitchFamily="18" charset="0"/>
                <a:cs typeface="Times New Roman" pitchFamily="18" charset="0"/>
              </a:rPr>
              <a:t> </a:t>
            </a:r>
            <a:r>
              <a:rPr lang="en-US" sz="2400" b="1" i="1" dirty="0" err="1" smtClean="0">
                <a:solidFill>
                  <a:srgbClr val="000099"/>
                </a:solidFill>
                <a:latin typeface="Times New Roman" pitchFamily="18" charset="0"/>
                <a:cs typeface="Times New Roman" pitchFamily="18" charset="0"/>
              </a:rPr>
              <a:t>vời</a:t>
            </a:r>
            <a:r>
              <a:rPr lang="en-US" sz="2400" b="1" i="1" dirty="0" smtClean="0">
                <a:solidFill>
                  <a:srgbClr val="000099"/>
                </a:solidFill>
                <a:latin typeface="Times New Roman" pitchFamily="18" charset="0"/>
                <a:cs typeface="Times New Roman" pitchFamily="18" charset="0"/>
              </a:rPr>
              <a:t> </a:t>
            </a:r>
            <a:r>
              <a:rPr lang="en-US" sz="2400" b="1" i="1" dirty="0" err="1" smtClean="0">
                <a:solidFill>
                  <a:srgbClr val="000099"/>
                </a:solidFill>
                <a:latin typeface="Times New Roman" pitchFamily="18" charset="0"/>
                <a:cs typeface="Times New Roman" pitchFamily="18" charset="0"/>
              </a:rPr>
              <a:t>nhất</a:t>
            </a:r>
            <a:r>
              <a:rPr lang="en-US" sz="2400" b="1" i="1" dirty="0" smtClean="0">
                <a:solidFill>
                  <a:srgbClr val="000099"/>
                </a:solidFill>
                <a:latin typeface="Times New Roman" pitchFamily="18" charset="0"/>
                <a:cs typeface="Times New Roman" pitchFamily="18" charset="0"/>
              </a:rPr>
              <a:t> </a:t>
            </a:r>
            <a:r>
              <a:rPr lang="en-US" sz="2400" b="1" i="1" dirty="0" err="1" smtClean="0">
                <a:solidFill>
                  <a:srgbClr val="000099"/>
                </a:solidFill>
                <a:latin typeface="Times New Roman" pitchFamily="18" charset="0"/>
                <a:cs typeface="Times New Roman" pitchFamily="18" charset="0"/>
              </a:rPr>
              <a:t>của</a:t>
            </a:r>
            <a:r>
              <a:rPr lang="en-US" sz="2400" b="1" i="1" dirty="0" smtClean="0">
                <a:solidFill>
                  <a:srgbClr val="000099"/>
                </a:solidFill>
                <a:latin typeface="Times New Roman" pitchFamily="18" charset="0"/>
                <a:cs typeface="Times New Roman" pitchFamily="18" charset="0"/>
              </a:rPr>
              <a:t> </a:t>
            </a:r>
            <a:r>
              <a:rPr lang="en-US" sz="2400" b="1" i="1" dirty="0" err="1" smtClean="0">
                <a:solidFill>
                  <a:srgbClr val="000099"/>
                </a:solidFill>
                <a:latin typeface="Times New Roman" pitchFamily="18" charset="0"/>
                <a:cs typeface="Times New Roman" pitchFamily="18" charset="0"/>
              </a:rPr>
              <a:t>kiến</a:t>
            </a:r>
            <a:r>
              <a:rPr lang="en-US" sz="2400" b="1" i="1" dirty="0" smtClean="0">
                <a:solidFill>
                  <a:srgbClr val="000099"/>
                </a:solidFill>
                <a:latin typeface="Times New Roman" pitchFamily="18" charset="0"/>
                <a:cs typeface="Times New Roman" pitchFamily="18" charset="0"/>
              </a:rPr>
              <a:t> </a:t>
            </a:r>
            <a:r>
              <a:rPr lang="en-US" sz="2400" b="1" i="1" dirty="0" err="1" smtClean="0">
                <a:solidFill>
                  <a:srgbClr val="000099"/>
                </a:solidFill>
                <a:latin typeface="Times New Roman" pitchFamily="18" charset="0"/>
                <a:cs typeface="Times New Roman" pitchFamily="18" charset="0"/>
              </a:rPr>
              <a:t>trúc</a:t>
            </a:r>
            <a:r>
              <a:rPr lang="en-US" sz="2400" b="1" i="1" dirty="0" smtClean="0">
                <a:solidFill>
                  <a:srgbClr val="000099"/>
                </a:solidFill>
                <a:latin typeface="Times New Roman" pitchFamily="18" charset="0"/>
                <a:cs typeface="Times New Roman" pitchFamily="18" charset="0"/>
              </a:rPr>
              <a:t> </a:t>
            </a:r>
            <a:r>
              <a:rPr lang="en-US" sz="2400" b="1" i="1" dirty="0" err="1" smtClean="0">
                <a:solidFill>
                  <a:srgbClr val="000099"/>
                </a:solidFill>
                <a:latin typeface="Times New Roman" pitchFamily="18" charset="0"/>
                <a:cs typeface="Times New Roman" pitchFamily="18" charset="0"/>
              </a:rPr>
              <a:t>Hồi</a:t>
            </a:r>
            <a:r>
              <a:rPr lang="en-US" sz="2400" b="1" i="1" dirty="0" smtClean="0">
                <a:solidFill>
                  <a:srgbClr val="000099"/>
                </a:solidFill>
                <a:latin typeface="Times New Roman" pitchFamily="18" charset="0"/>
                <a:cs typeface="Times New Roman" pitchFamily="18" charset="0"/>
              </a:rPr>
              <a:t> </a:t>
            </a:r>
            <a:r>
              <a:rPr lang="en-US" sz="2400" b="1" i="1" dirty="0" err="1" smtClean="0">
                <a:solidFill>
                  <a:srgbClr val="000099"/>
                </a:solidFill>
                <a:latin typeface="Times New Roman" pitchFamily="18" charset="0"/>
                <a:cs typeface="Times New Roman" pitchFamily="18" charset="0"/>
              </a:rPr>
              <a:t>giáo</a:t>
            </a:r>
            <a:endParaRPr lang="en-US" sz="2400" b="1" i="1" dirty="0">
              <a:solidFill>
                <a:srgbClr val="000099"/>
              </a:solidFill>
              <a:latin typeface="Times New Roman" pitchFamily="18" charset="0"/>
              <a:cs typeface="Times New Roman" pitchFamily="18" charset="0"/>
            </a:endParaRPr>
          </a:p>
        </p:txBody>
      </p:sp>
      <p:sp>
        <p:nvSpPr>
          <p:cNvPr id="34" name="文本框 14">
            <a:extLst>
              <a:ext uri="{FF2B5EF4-FFF2-40B4-BE49-F238E27FC236}">
                <a16:creationId xmlns:a16="http://schemas.microsoft.com/office/drawing/2014/main" id="{1CDE7742-C5D8-4CC3-B6C5-3A3BD7F4BC5D}"/>
              </a:ext>
            </a:extLst>
          </p:cNvPr>
          <p:cNvSpPr txBox="1"/>
          <p:nvPr/>
        </p:nvSpPr>
        <p:spPr>
          <a:xfrm>
            <a:off x="3766782" y="433638"/>
            <a:ext cx="4017260"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64" y="1104575"/>
            <a:ext cx="10972800" cy="506585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64" y="1133026"/>
            <a:ext cx="11014280" cy="5613680"/>
          </a:xfrm>
          <a:prstGeom prst="rect">
            <a:avLst/>
          </a:prstGeom>
        </p:spPr>
      </p:pic>
    </p:spTree>
    <p:extLst>
      <p:ext uri="{BB962C8B-B14F-4D97-AF65-F5344CB8AC3E}">
        <p14:creationId xmlns:p14="http://schemas.microsoft.com/office/powerpoint/2010/main" val="231329758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14">
            <a:extLst>
              <a:ext uri="{FF2B5EF4-FFF2-40B4-BE49-F238E27FC236}">
                <a16:creationId xmlns:a16="http://schemas.microsoft.com/office/drawing/2014/main" id="{1CDE7742-C5D8-4CC3-B6C5-3A3BD7F4BC5D}"/>
              </a:ext>
            </a:extLst>
          </p:cNvPr>
          <p:cNvSpPr txBox="1"/>
          <p:nvPr/>
        </p:nvSpPr>
        <p:spPr>
          <a:xfrm>
            <a:off x="3766782" y="433638"/>
            <a:ext cx="4017260"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pic>
        <p:nvPicPr>
          <p:cNvPr id="6" name="Picture 2" descr="KinhNghiemDuLich.org  Nhung ngoi den Hindu dac sac nhat the gio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47" y="1780533"/>
            <a:ext cx="5680365"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19199" y="6355523"/>
            <a:ext cx="3740728" cy="461665"/>
          </a:xfrm>
          <a:prstGeom prst="rect">
            <a:avLst/>
          </a:prstGeom>
        </p:spPr>
        <p:txBody>
          <a:bodyPr wrap="square">
            <a:spAutoFit/>
          </a:bodyPr>
          <a:lstStyle/>
          <a:p>
            <a:r>
              <a:rPr lang="en-US" sz="2400" b="1" i="1" dirty="0" err="1" smtClean="0">
                <a:solidFill>
                  <a:srgbClr val="000099"/>
                </a:solidFill>
                <a:latin typeface="Times New Roman" panose="02020603050405020304" pitchFamily="18" charset="0"/>
                <a:cs typeface="Times New Roman" panose="02020603050405020304" pitchFamily="18" charset="0"/>
              </a:rPr>
              <a:t>Đền</a:t>
            </a:r>
            <a:r>
              <a:rPr lang="en-US" sz="2400" b="1" i="1" dirty="0" smtClean="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thờ</a:t>
            </a:r>
            <a:r>
              <a:rPr lang="en-US" sz="2400" b="1" i="1" dirty="0" smtClean="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Brihadishwara</a:t>
            </a:r>
            <a:endParaRPr lang="en-US" sz="2400" b="1" i="1" dirty="0">
              <a:solidFill>
                <a:srgbClr val="000099"/>
              </a:solidFill>
              <a:latin typeface="Times New Roman" panose="02020603050405020304" pitchFamily="18" charset="0"/>
              <a:cs typeface="Times New Roman" panose="02020603050405020304" pitchFamily="18" charset="0"/>
            </a:endParaRPr>
          </a:p>
        </p:txBody>
      </p:sp>
      <p:pic>
        <p:nvPicPr>
          <p:cNvPr id="3076" name="Picture 4" descr="KinhNghiemDuLich.org  Nhung ngoi den Hindu dac sac nhat the gio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4484" y="1787235"/>
            <a:ext cx="6096000" cy="456529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14350" y="1230569"/>
            <a:ext cx="8747908" cy="461665"/>
          </a:xfrm>
          <a:prstGeom prst="rect">
            <a:avLst/>
          </a:prstGeom>
        </p:spPr>
        <p:txBody>
          <a:bodyPr wrap="none">
            <a:spAutoFit/>
          </a:bodyPr>
          <a:lstStyle/>
          <a:p>
            <a:r>
              <a:rPr lang="en-US" sz="2400" b="1" dirty="0" err="1" smtClean="0">
                <a:solidFill>
                  <a:srgbClr val="000099"/>
                </a:solidFill>
                <a:latin typeface="Times New Roman" panose="02020603050405020304" pitchFamily="18" charset="0"/>
                <a:cs typeface="Times New Roman" panose="02020603050405020304" pitchFamily="18" charset="0"/>
              </a:rPr>
              <a:t>Những</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công</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trình</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tuyệt</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vời</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của</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phong</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err="1">
                <a:solidFill>
                  <a:srgbClr val="000099"/>
                </a:solidFill>
                <a:latin typeface="Times New Roman" panose="02020603050405020304" pitchFamily="18" charset="0"/>
                <a:cs typeface="Times New Roman" panose="02020603050405020304" pitchFamily="18" charset="0"/>
              </a:rPr>
              <a:t>cách</a:t>
            </a:r>
            <a:r>
              <a:rPr lang="en-US" sz="2400" b="1" dirty="0">
                <a:solidFill>
                  <a:srgbClr val="000099"/>
                </a:solidFill>
                <a:latin typeface="Times New Roman" panose="02020603050405020304" pitchFamily="18" charset="0"/>
                <a:cs typeface="Times New Roman" panose="02020603050405020304" pitchFamily="18" charset="0"/>
              </a:rPr>
              <a:t> </a:t>
            </a:r>
            <a:r>
              <a:rPr lang="en-US" sz="2400" b="1" dirty="0" err="1">
                <a:solidFill>
                  <a:srgbClr val="000099"/>
                </a:solidFill>
                <a:latin typeface="Times New Roman" panose="02020603050405020304" pitchFamily="18" charset="0"/>
                <a:cs typeface="Times New Roman" panose="02020603050405020304" pitchFamily="18" charset="0"/>
              </a:rPr>
              <a:t>kiến</a:t>
            </a:r>
            <a:r>
              <a:rPr lang="en-US" sz="2400" b="1" dirty="0">
                <a:solidFill>
                  <a:srgbClr val="000099"/>
                </a:solidFill>
                <a:latin typeface="Times New Roman" panose="02020603050405020304" pitchFamily="18" charset="0"/>
                <a:cs typeface="Times New Roman" panose="02020603050405020304" pitchFamily="18" charset="0"/>
              </a:rPr>
              <a:t> </a:t>
            </a:r>
            <a:r>
              <a:rPr lang="en-US" sz="2400" b="1" dirty="0" err="1" smtClean="0">
                <a:solidFill>
                  <a:srgbClr val="000099"/>
                </a:solidFill>
                <a:latin typeface="Times New Roman" panose="02020603050405020304" pitchFamily="18" charset="0"/>
                <a:cs typeface="Times New Roman" panose="02020603050405020304" pitchFamily="18" charset="0"/>
              </a:rPr>
              <a:t>trúc</a:t>
            </a:r>
            <a:r>
              <a:rPr lang="en-US" sz="2400" b="1" dirty="0" smtClean="0">
                <a:solidFill>
                  <a:srgbClr val="000099"/>
                </a:solidFill>
                <a:latin typeface="Times New Roman" panose="02020603050405020304" pitchFamily="18" charset="0"/>
                <a:cs typeface="Times New Roman" panose="02020603050405020304" pitchFamily="18" charset="0"/>
              </a:rPr>
              <a:t> </a:t>
            </a:r>
            <a:r>
              <a:rPr lang="en-US" sz="2400" b="1" dirty="0">
                <a:solidFill>
                  <a:srgbClr val="000099"/>
                </a:solidFill>
                <a:latin typeface="Times New Roman" panose="02020603050405020304" pitchFamily="18" charset="0"/>
                <a:cs typeface="Times New Roman" panose="02020603050405020304" pitchFamily="18" charset="0"/>
              </a:rPr>
              <a:t>Hindu </a:t>
            </a:r>
            <a:r>
              <a:rPr lang="en-US" sz="2400" b="1" dirty="0" err="1">
                <a:solidFill>
                  <a:srgbClr val="000099"/>
                </a:solidFill>
                <a:latin typeface="Times New Roman" panose="02020603050405020304" pitchFamily="18" charset="0"/>
                <a:cs typeface="Times New Roman" panose="02020603050405020304" pitchFamily="18" charset="0"/>
              </a:rPr>
              <a:t>giáo</a:t>
            </a:r>
            <a:endParaRPr lang="en-US" sz="2400" b="1" dirty="0">
              <a:solidFill>
                <a:srgbClr val="000099"/>
              </a:solidFill>
              <a:latin typeface="Times New Roman" panose="02020603050405020304" pitchFamily="18" charset="0"/>
              <a:cs typeface="Times New Roman" panose="02020603050405020304" pitchFamily="18" charset="0"/>
            </a:endParaRPr>
          </a:p>
        </p:txBody>
      </p:sp>
      <p:sp>
        <p:nvSpPr>
          <p:cNvPr id="5" name="Rectangle 4"/>
          <p:cNvSpPr/>
          <p:nvPr/>
        </p:nvSpPr>
        <p:spPr>
          <a:xfrm>
            <a:off x="7784042" y="6368625"/>
            <a:ext cx="2762936" cy="461665"/>
          </a:xfrm>
          <a:prstGeom prst="rect">
            <a:avLst/>
          </a:prstGeom>
        </p:spPr>
        <p:txBody>
          <a:bodyPr wrap="none">
            <a:spAutoFit/>
          </a:bodyPr>
          <a:lstStyle/>
          <a:p>
            <a:r>
              <a:rPr lang="en-US" sz="2400" b="1" i="1" dirty="0" err="1">
                <a:solidFill>
                  <a:srgbClr val="000099"/>
                </a:solidFill>
                <a:latin typeface="Times New Roman" panose="02020603050405020304" pitchFamily="18" charset="0"/>
                <a:cs typeface="Times New Roman" panose="02020603050405020304" pitchFamily="18" charset="0"/>
              </a:rPr>
              <a:t>Đền</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thờ</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Virupaksha</a:t>
            </a:r>
            <a:endParaRPr lang="en-US" sz="2400" b="1" i="1" dirty="0">
              <a:solidFill>
                <a:srgbClr val="00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246060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wipe(down)">
                                      <p:cBhvr>
                                        <p:cTn id="15" dur="500"/>
                                        <p:tgtEl>
                                          <p:spTgt spid="307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58303" y="6343044"/>
            <a:ext cx="5732660" cy="461665"/>
          </a:xfrm>
          <a:prstGeom prst="rect">
            <a:avLst/>
          </a:prstGeom>
        </p:spPr>
        <p:txBody>
          <a:bodyPr wrap="none">
            <a:spAutoFit/>
          </a:bodyPr>
          <a:lstStyle/>
          <a:p>
            <a:r>
              <a:rPr lang="en-US" sz="2400" b="1" i="1" dirty="0" err="1">
                <a:solidFill>
                  <a:srgbClr val="000099"/>
                </a:solidFill>
                <a:latin typeface="Times New Roman" panose="02020603050405020304" pitchFamily="18" charset="0"/>
                <a:cs typeface="Times New Roman" panose="02020603050405020304" pitchFamily="18" charset="0"/>
              </a:rPr>
              <a:t>Kiến</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trúc</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Phật</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giáo</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Bảo</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tháp</a:t>
            </a:r>
            <a:r>
              <a:rPr lang="en-US" sz="2400" b="1" i="1" dirty="0">
                <a:solidFill>
                  <a:srgbClr val="000099"/>
                </a:solidFill>
                <a:latin typeface="Times New Roman" panose="02020603050405020304" pitchFamily="18" charset="0"/>
                <a:cs typeface="Times New Roman" panose="02020603050405020304" pitchFamily="18" charset="0"/>
              </a:rPr>
              <a:t> Shanti Stupa</a:t>
            </a:r>
          </a:p>
        </p:txBody>
      </p:sp>
      <p:pic>
        <p:nvPicPr>
          <p:cNvPr id="3"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91" y="62321"/>
            <a:ext cx="11942618" cy="6031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19829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14">
            <a:extLst>
              <a:ext uri="{FF2B5EF4-FFF2-40B4-BE49-F238E27FC236}">
                <a16:creationId xmlns:a16="http://schemas.microsoft.com/office/drawing/2014/main" id="{1CDE7742-C5D8-4CC3-B6C5-3A3BD7F4BC5D}"/>
              </a:ext>
            </a:extLst>
          </p:cNvPr>
          <p:cNvSpPr txBox="1"/>
          <p:nvPr/>
        </p:nvSpPr>
        <p:spPr>
          <a:xfrm>
            <a:off x="3766782" y="433638"/>
            <a:ext cx="4017260"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pic>
        <p:nvPicPr>
          <p:cNvPr id="2050" name="Picture 2" descr="thanh-tuu-van-hoa-an-do-dat-duoc-co-gi-dac-sac-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218" y="1371600"/>
            <a:ext cx="11485418" cy="4876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758303" y="6343044"/>
            <a:ext cx="7376956" cy="461665"/>
          </a:xfrm>
          <a:prstGeom prst="rect">
            <a:avLst/>
          </a:prstGeom>
        </p:spPr>
        <p:txBody>
          <a:bodyPr wrap="none">
            <a:spAutoFit/>
          </a:bodyPr>
          <a:lstStyle/>
          <a:p>
            <a:r>
              <a:rPr lang="en-US" sz="2400" b="1" i="1" dirty="0" err="1">
                <a:solidFill>
                  <a:srgbClr val="000099"/>
                </a:solidFill>
                <a:latin typeface="Times New Roman" panose="02020603050405020304" pitchFamily="18" charset="0"/>
                <a:cs typeface="Times New Roman" panose="02020603050405020304" pitchFamily="18" charset="0"/>
              </a:rPr>
              <a:t>Kiến</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trúc</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Phật</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giáo</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dãy</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chùa</a:t>
            </a:r>
            <a:r>
              <a:rPr lang="en-US" sz="2400" b="1" i="1" dirty="0">
                <a:solidFill>
                  <a:srgbClr val="000099"/>
                </a:solidFill>
                <a:latin typeface="Times New Roman" panose="02020603050405020304" pitchFamily="18" charset="0"/>
                <a:cs typeface="Times New Roman" panose="02020603050405020304" pitchFamily="18" charset="0"/>
              </a:rPr>
              <a:t> hang Ajanta </a:t>
            </a:r>
            <a:r>
              <a:rPr lang="en-US" sz="2400" b="1" i="1" dirty="0" err="1">
                <a:solidFill>
                  <a:srgbClr val="000099"/>
                </a:solidFill>
                <a:latin typeface="Times New Roman" panose="02020603050405020304" pitchFamily="18" charset="0"/>
                <a:cs typeface="Times New Roman" panose="02020603050405020304" pitchFamily="18" charset="0"/>
              </a:rPr>
              <a:t>tại</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Trung</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Ấn</a:t>
            </a:r>
            <a:endParaRPr lang="en-US" sz="2400" b="1" dirty="0">
              <a:solidFill>
                <a:srgbClr val="00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818393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75"/>
          <p:cNvGrpSpPr/>
          <p:nvPr/>
        </p:nvGrpSpPr>
        <p:grpSpPr>
          <a:xfrm>
            <a:off x="161633" y="166403"/>
            <a:ext cx="1036637" cy="694960"/>
            <a:chOff x="7479961" y="2549148"/>
            <a:chExt cx="4239276" cy="3779277"/>
          </a:xfrm>
        </p:grpSpPr>
        <p:sp>
          <p:nvSpPr>
            <p:cNvPr id="42" name="Freeform 50"/>
            <p:cNvSpPr>
              <a:spLocks/>
            </p:cNvSpPr>
            <p:nvPr/>
          </p:nvSpPr>
          <p:spPr bwMode="auto">
            <a:xfrm>
              <a:off x="7969746" y="4816052"/>
              <a:ext cx="105899" cy="102589"/>
            </a:xfrm>
            <a:custGeom>
              <a:avLst/>
              <a:gdLst>
                <a:gd name="T0" fmla="*/ 16 w 24"/>
                <a:gd name="T1" fmla="*/ 0 h 23"/>
                <a:gd name="T2" fmla="*/ 0 w 24"/>
                <a:gd name="T3" fmla="*/ 15 h 23"/>
                <a:gd name="T4" fmla="*/ 4 w 24"/>
                <a:gd name="T5" fmla="*/ 23 h 23"/>
                <a:gd name="T6" fmla="*/ 24 w 24"/>
                <a:gd name="T7" fmla="*/ 2 h 23"/>
                <a:gd name="T8" fmla="*/ 19 w 24"/>
                <a:gd name="T9" fmla="*/ 2 h 23"/>
                <a:gd name="T10" fmla="*/ 16 w 24"/>
                <a:gd name="T11" fmla="*/ 0 h 23"/>
              </a:gdLst>
              <a:ahLst/>
              <a:cxnLst>
                <a:cxn ang="0">
                  <a:pos x="T0" y="T1"/>
                </a:cxn>
                <a:cxn ang="0">
                  <a:pos x="T2" y="T3"/>
                </a:cxn>
                <a:cxn ang="0">
                  <a:pos x="T4" y="T5"/>
                </a:cxn>
                <a:cxn ang="0">
                  <a:pos x="T6" y="T7"/>
                </a:cxn>
                <a:cxn ang="0">
                  <a:pos x="T8" y="T9"/>
                </a:cxn>
                <a:cxn ang="0">
                  <a:pos x="T10" y="T11"/>
                </a:cxn>
              </a:cxnLst>
              <a:rect l="0" t="0" r="r" b="b"/>
              <a:pathLst>
                <a:path w="24" h="23">
                  <a:moveTo>
                    <a:pt x="16" y="0"/>
                  </a:moveTo>
                  <a:cubicBezTo>
                    <a:pt x="10" y="0"/>
                    <a:pt x="3" y="9"/>
                    <a:pt x="0" y="15"/>
                  </a:cubicBezTo>
                  <a:cubicBezTo>
                    <a:pt x="1" y="21"/>
                    <a:pt x="2" y="23"/>
                    <a:pt x="4" y="23"/>
                  </a:cubicBezTo>
                  <a:cubicBezTo>
                    <a:pt x="10" y="23"/>
                    <a:pt x="21" y="7"/>
                    <a:pt x="24" y="2"/>
                  </a:cubicBezTo>
                  <a:cubicBezTo>
                    <a:pt x="19" y="2"/>
                    <a:pt x="19" y="2"/>
                    <a:pt x="19" y="2"/>
                  </a:cubicBezTo>
                  <a:cubicBezTo>
                    <a:pt x="18" y="1"/>
                    <a:pt x="17" y="0"/>
                    <a:pt x="16"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 name="Freeform 58"/>
            <p:cNvSpPr>
              <a:spLocks/>
            </p:cNvSpPr>
            <p:nvPr/>
          </p:nvSpPr>
          <p:spPr bwMode="auto">
            <a:xfrm>
              <a:off x="8009459" y="3095190"/>
              <a:ext cx="72805" cy="76115"/>
            </a:xfrm>
            <a:custGeom>
              <a:avLst/>
              <a:gdLst>
                <a:gd name="T0" fmla="*/ 10 w 16"/>
                <a:gd name="T1" fmla="*/ 0 h 17"/>
                <a:gd name="T2" fmla="*/ 10 w 16"/>
                <a:gd name="T3" fmla="*/ 6 h 17"/>
                <a:gd name="T4" fmla="*/ 6 w 16"/>
                <a:gd name="T5" fmla="*/ 4 h 17"/>
                <a:gd name="T6" fmla="*/ 2 w 16"/>
                <a:gd name="T7" fmla="*/ 2 h 17"/>
                <a:gd name="T8" fmla="*/ 1 w 16"/>
                <a:gd name="T9" fmla="*/ 7 h 17"/>
                <a:gd name="T10" fmla="*/ 6 w 16"/>
                <a:gd name="T11" fmla="*/ 17 h 17"/>
                <a:gd name="T12" fmla="*/ 16 w 16"/>
                <a:gd name="T13" fmla="*/ 8 h 17"/>
                <a:gd name="T14" fmla="*/ 10 w 16"/>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0" y="0"/>
                  </a:moveTo>
                  <a:cubicBezTo>
                    <a:pt x="12" y="4"/>
                    <a:pt x="12" y="6"/>
                    <a:pt x="10" y="6"/>
                  </a:cubicBezTo>
                  <a:cubicBezTo>
                    <a:pt x="9" y="6"/>
                    <a:pt x="8" y="5"/>
                    <a:pt x="6" y="4"/>
                  </a:cubicBezTo>
                  <a:cubicBezTo>
                    <a:pt x="4" y="3"/>
                    <a:pt x="3" y="2"/>
                    <a:pt x="2" y="2"/>
                  </a:cubicBezTo>
                  <a:cubicBezTo>
                    <a:pt x="0" y="2"/>
                    <a:pt x="0" y="3"/>
                    <a:pt x="1" y="7"/>
                  </a:cubicBezTo>
                  <a:cubicBezTo>
                    <a:pt x="6" y="17"/>
                    <a:pt x="6" y="17"/>
                    <a:pt x="6" y="17"/>
                  </a:cubicBezTo>
                  <a:cubicBezTo>
                    <a:pt x="16" y="8"/>
                    <a:pt x="16" y="8"/>
                    <a:pt x="16" y="8"/>
                  </a:cubicBezTo>
                  <a:cubicBezTo>
                    <a:pt x="14" y="5"/>
                    <a:pt x="12" y="2"/>
                    <a:pt x="1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 name="Freeform 59"/>
            <p:cNvSpPr>
              <a:spLocks/>
            </p:cNvSpPr>
            <p:nvPr/>
          </p:nvSpPr>
          <p:spPr bwMode="auto">
            <a:xfrm>
              <a:off x="7963126" y="2956198"/>
              <a:ext cx="43021" cy="59569"/>
            </a:xfrm>
            <a:custGeom>
              <a:avLst/>
              <a:gdLst>
                <a:gd name="T0" fmla="*/ 0 w 9"/>
                <a:gd name="T1" fmla="*/ 0 h 13"/>
                <a:gd name="T2" fmla="*/ 9 w 9"/>
                <a:gd name="T3" fmla="*/ 13 h 13"/>
                <a:gd name="T4" fmla="*/ 6 w 9"/>
                <a:gd name="T5" fmla="*/ 1 h 13"/>
                <a:gd name="T6" fmla="*/ 0 w 9"/>
                <a:gd name="T7" fmla="*/ 0 h 13"/>
              </a:gdLst>
              <a:ahLst/>
              <a:cxnLst>
                <a:cxn ang="0">
                  <a:pos x="T0" y="T1"/>
                </a:cxn>
                <a:cxn ang="0">
                  <a:pos x="T2" y="T3"/>
                </a:cxn>
                <a:cxn ang="0">
                  <a:pos x="T4" y="T5"/>
                </a:cxn>
                <a:cxn ang="0">
                  <a:pos x="T6" y="T7"/>
                </a:cxn>
              </a:cxnLst>
              <a:rect l="0" t="0" r="r" b="b"/>
              <a:pathLst>
                <a:path w="9" h="13">
                  <a:moveTo>
                    <a:pt x="0" y="0"/>
                  </a:moveTo>
                  <a:cubicBezTo>
                    <a:pt x="2" y="7"/>
                    <a:pt x="5" y="11"/>
                    <a:pt x="9" y="13"/>
                  </a:cubicBezTo>
                  <a:cubicBezTo>
                    <a:pt x="6" y="8"/>
                    <a:pt x="9" y="2"/>
                    <a:pt x="6" y="1"/>
                  </a:cubicBezTo>
                  <a:cubicBezTo>
                    <a:pt x="0" y="0"/>
                    <a:pt x="0" y="0"/>
                    <a:pt x="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 name="Freeform 60"/>
            <p:cNvSpPr>
              <a:spLocks/>
            </p:cNvSpPr>
            <p:nvPr/>
          </p:nvSpPr>
          <p:spPr bwMode="auto">
            <a:xfrm>
              <a:off x="7910178" y="3098500"/>
              <a:ext cx="46331" cy="56259"/>
            </a:xfrm>
            <a:custGeom>
              <a:avLst/>
              <a:gdLst>
                <a:gd name="T0" fmla="*/ 6 w 10"/>
                <a:gd name="T1" fmla="*/ 0 h 12"/>
                <a:gd name="T2" fmla="*/ 6 w 10"/>
                <a:gd name="T3" fmla="*/ 11 h 12"/>
                <a:gd name="T4" fmla="*/ 7 w 10"/>
                <a:gd name="T5" fmla="*/ 12 h 12"/>
                <a:gd name="T6" fmla="*/ 6 w 10"/>
                <a:gd name="T7" fmla="*/ 0 h 12"/>
              </a:gdLst>
              <a:ahLst/>
              <a:cxnLst>
                <a:cxn ang="0">
                  <a:pos x="T0" y="T1"/>
                </a:cxn>
                <a:cxn ang="0">
                  <a:pos x="T2" y="T3"/>
                </a:cxn>
                <a:cxn ang="0">
                  <a:pos x="T4" y="T5"/>
                </a:cxn>
                <a:cxn ang="0">
                  <a:pos x="T6" y="T7"/>
                </a:cxn>
              </a:cxnLst>
              <a:rect l="0" t="0" r="r" b="b"/>
              <a:pathLst>
                <a:path w="10" h="12">
                  <a:moveTo>
                    <a:pt x="6" y="0"/>
                  </a:moveTo>
                  <a:cubicBezTo>
                    <a:pt x="6" y="5"/>
                    <a:pt x="0" y="7"/>
                    <a:pt x="6" y="11"/>
                  </a:cubicBezTo>
                  <a:cubicBezTo>
                    <a:pt x="6" y="12"/>
                    <a:pt x="7" y="12"/>
                    <a:pt x="7" y="12"/>
                  </a:cubicBezTo>
                  <a:cubicBezTo>
                    <a:pt x="10" y="12"/>
                    <a:pt x="10" y="0"/>
                    <a:pt x="6"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 name="Freeform 61"/>
            <p:cNvSpPr>
              <a:spLocks noEditPoints="1"/>
            </p:cNvSpPr>
            <p:nvPr/>
          </p:nvSpPr>
          <p:spPr bwMode="auto">
            <a:xfrm>
              <a:off x="7499818" y="3111738"/>
              <a:ext cx="95971" cy="72805"/>
            </a:xfrm>
            <a:custGeom>
              <a:avLst/>
              <a:gdLst>
                <a:gd name="T0" fmla="*/ 20 w 21"/>
                <a:gd name="T1" fmla="*/ 16 h 16"/>
                <a:gd name="T2" fmla="*/ 21 w 21"/>
                <a:gd name="T3" fmla="*/ 16 h 16"/>
                <a:gd name="T4" fmla="*/ 20 w 21"/>
                <a:gd name="T5" fmla="*/ 16 h 16"/>
                <a:gd name="T6" fmla="*/ 3 w 21"/>
                <a:gd name="T7" fmla="*/ 0 h 16"/>
                <a:gd name="T8" fmla="*/ 0 w 21"/>
                <a:gd name="T9" fmla="*/ 1 h 16"/>
                <a:gd name="T10" fmla="*/ 20 w 21"/>
                <a:gd name="T11" fmla="*/ 16 h 16"/>
                <a:gd name="T12" fmla="*/ 3 w 21"/>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1" h="16">
                  <a:moveTo>
                    <a:pt x="20" y="16"/>
                  </a:moveTo>
                  <a:cubicBezTo>
                    <a:pt x="20" y="16"/>
                    <a:pt x="21" y="16"/>
                    <a:pt x="21" y="16"/>
                  </a:cubicBezTo>
                  <a:cubicBezTo>
                    <a:pt x="21" y="16"/>
                    <a:pt x="20" y="16"/>
                    <a:pt x="20" y="16"/>
                  </a:cubicBezTo>
                  <a:moveTo>
                    <a:pt x="3" y="0"/>
                  </a:moveTo>
                  <a:cubicBezTo>
                    <a:pt x="2" y="0"/>
                    <a:pt x="1" y="0"/>
                    <a:pt x="0" y="1"/>
                  </a:cubicBezTo>
                  <a:cubicBezTo>
                    <a:pt x="6" y="10"/>
                    <a:pt x="12" y="10"/>
                    <a:pt x="20" y="16"/>
                  </a:cubicBezTo>
                  <a:cubicBezTo>
                    <a:pt x="13" y="11"/>
                    <a:pt x="12" y="0"/>
                    <a:pt x="3"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7" name="Freeform 62"/>
            <p:cNvSpPr>
              <a:spLocks/>
            </p:cNvSpPr>
            <p:nvPr/>
          </p:nvSpPr>
          <p:spPr bwMode="auto">
            <a:xfrm>
              <a:off x="7609027" y="5279360"/>
              <a:ext cx="59569" cy="62877"/>
            </a:xfrm>
            <a:custGeom>
              <a:avLst/>
              <a:gdLst>
                <a:gd name="T0" fmla="*/ 13 w 13"/>
                <a:gd name="T1" fmla="*/ 0 h 14"/>
                <a:gd name="T2" fmla="*/ 0 w 13"/>
                <a:gd name="T3" fmla="*/ 13 h 14"/>
                <a:gd name="T4" fmla="*/ 5 w 13"/>
                <a:gd name="T5" fmla="*/ 14 h 14"/>
                <a:gd name="T6" fmla="*/ 13 w 13"/>
                <a:gd name="T7" fmla="*/ 0 h 14"/>
              </a:gdLst>
              <a:ahLst/>
              <a:cxnLst>
                <a:cxn ang="0">
                  <a:pos x="T0" y="T1"/>
                </a:cxn>
                <a:cxn ang="0">
                  <a:pos x="T2" y="T3"/>
                </a:cxn>
                <a:cxn ang="0">
                  <a:pos x="T4" y="T5"/>
                </a:cxn>
                <a:cxn ang="0">
                  <a:pos x="T6" y="T7"/>
                </a:cxn>
              </a:cxnLst>
              <a:rect l="0" t="0" r="r" b="b"/>
              <a:pathLst>
                <a:path w="13" h="14">
                  <a:moveTo>
                    <a:pt x="13" y="0"/>
                  </a:moveTo>
                  <a:cubicBezTo>
                    <a:pt x="6" y="1"/>
                    <a:pt x="2" y="8"/>
                    <a:pt x="0" y="13"/>
                  </a:cubicBezTo>
                  <a:cubicBezTo>
                    <a:pt x="5" y="14"/>
                    <a:pt x="5" y="14"/>
                    <a:pt x="5" y="14"/>
                  </a:cubicBezTo>
                  <a:cubicBezTo>
                    <a:pt x="13" y="0"/>
                    <a:pt x="13" y="0"/>
                    <a:pt x="13"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8" name="Freeform 63"/>
            <p:cNvSpPr>
              <a:spLocks/>
            </p:cNvSpPr>
            <p:nvPr/>
          </p:nvSpPr>
          <p:spPr bwMode="auto">
            <a:xfrm>
              <a:off x="7721545" y="4968282"/>
              <a:ext cx="251510" cy="284604"/>
            </a:xfrm>
            <a:custGeom>
              <a:avLst/>
              <a:gdLst>
                <a:gd name="T0" fmla="*/ 51 w 56"/>
                <a:gd name="T1" fmla="*/ 0 h 63"/>
                <a:gd name="T2" fmla="*/ 33 w 56"/>
                <a:gd name="T3" fmla="*/ 10 h 63"/>
                <a:gd name="T4" fmla="*/ 3 w 56"/>
                <a:gd name="T5" fmla="*/ 51 h 63"/>
                <a:gd name="T6" fmla="*/ 0 w 56"/>
                <a:gd name="T7" fmla="*/ 63 h 63"/>
                <a:gd name="T8" fmla="*/ 56 w 56"/>
                <a:gd name="T9" fmla="*/ 5 h 63"/>
                <a:gd name="T10" fmla="*/ 51 w 56"/>
                <a:gd name="T11" fmla="*/ 0 h 63"/>
              </a:gdLst>
              <a:ahLst/>
              <a:cxnLst>
                <a:cxn ang="0">
                  <a:pos x="T0" y="T1"/>
                </a:cxn>
                <a:cxn ang="0">
                  <a:pos x="T2" y="T3"/>
                </a:cxn>
                <a:cxn ang="0">
                  <a:pos x="T4" y="T5"/>
                </a:cxn>
                <a:cxn ang="0">
                  <a:pos x="T6" y="T7"/>
                </a:cxn>
                <a:cxn ang="0">
                  <a:pos x="T8" y="T9"/>
                </a:cxn>
                <a:cxn ang="0">
                  <a:pos x="T10" y="T11"/>
                </a:cxn>
              </a:cxnLst>
              <a:rect l="0" t="0" r="r" b="b"/>
              <a:pathLst>
                <a:path w="56" h="63">
                  <a:moveTo>
                    <a:pt x="51" y="0"/>
                  </a:moveTo>
                  <a:cubicBezTo>
                    <a:pt x="48" y="0"/>
                    <a:pt x="44" y="7"/>
                    <a:pt x="33" y="10"/>
                  </a:cubicBezTo>
                  <a:cubicBezTo>
                    <a:pt x="21" y="21"/>
                    <a:pt x="16" y="40"/>
                    <a:pt x="3" y="51"/>
                  </a:cubicBezTo>
                  <a:cubicBezTo>
                    <a:pt x="0" y="63"/>
                    <a:pt x="0" y="63"/>
                    <a:pt x="0" y="63"/>
                  </a:cubicBezTo>
                  <a:cubicBezTo>
                    <a:pt x="18" y="53"/>
                    <a:pt x="46" y="29"/>
                    <a:pt x="56" y="5"/>
                  </a:cubicBezTo>
                  <a:cubicBezTo>
                    <a:pt x="54" y="1"/>
                    <a:pt x="53" y="0"/>
                    <a:pt x="5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9" name="Freeform 81"/>
            <p:cNvSpPr>
              <a:spLocks/>
            </p:cNvSpPr>
            <p:nvPr/>
          </p:nvSpPr>
          <p:spPr bwMode="auto">
            <a:xfrm>
              <a:off x="8247730" y="4892167"/>
              <a:ext cx="56259" cy="62877"/>
            </a:xfrm>
            <a:custGeom>
              <a:avLst/>
              <a:gdLst>
                <a:gd name="T0" fmla="*/ 9 w 12"/>
                <a:gd name="T1" fmla="*/ 0 h 14"/>
                <a:gd name="T2" fmla="*/ 0 w 12"/>
                <a:gd name="T3" fmla="*/ 8 h 14"/>
                <a:gd name="T4" fmla="*/ 4 w 12"/>
                <a:gd name="T5" fmla="*/ 6 h 14"/>
                <a:gd name="T6" fmla="*/ 5 w 12"/>
                <a:gd name="T7" fmla="*/ 6 h 14"/>
                <a:gd name="T8" fmla="*/ 6 w 12"/>
                <a:gd name="T9" fmla="*/ 14 h 14"/>
                <a:gd name="T10" fmla="*/ 9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9" y="0"/>
                  </a:moveTo>
                  <a:cubicBezTo>
                    <a:pt x="7" y="3"/>
                    <a:pt x="4" y="6"/>
                    <a:pt x="0" y="8"/>
                  </a:cubicBezTo>
                  <a:cubicBezTo>
                    <a:pt x="4" y="6"/>
                    <a:pt x="4" y="6"/>
                    <a:pt x="4" y="6"/>
                  </a:cubicBezTo>
                  <a:cubicBezTo>
                    <a:pt x="4" y="6"/>
                    <a:pt x="4" y="6"/>
                    <a:pt x="5" y="6"/>
                  </a:cubicBezTo>
                  <a:cubicBezTo>
                    <a:pt x="8" y="6"/>
                    <a:pt x="5" y="11"/>
                    <a:pt x="6" y="14"/>
                  </a:cubicBezTo>
                  <a:cubicBezTo>
                    <a:pt x="12" y="9"/>
                    <a:pt x="12" y="2"/>
                    <a:pt x="9"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0" name="Freeform 49"/>
            <p:cNvSpPr>
              <a:spLocks/>
            </p:cNvSpPr>
            <p:nvPr/>
          </p:nvSpPr>
          <p:spPr bwMode="auto">
            <a:xfrm>
              <a:off x="8823558" y="3992024"/>
              <a:ext cx="112518" cy="138992"/>
            </a:xfrm>
            <a:custGeom>
              <a:avLst/>
              <a:gdLst>
                <a:gd name="T0" fmla="*/ 16 w 25"/>
                <a:gd name="T1" fmla="*/ 0 h 31"/>
                <a:gd name="T2" fmla="*/ 0 w 25"/>
                <a:gd name="T3" fmla="*/ 31 h 31"/>
                <a:gd name="T4" fmla="*/ 10 w 25"/>
                <a:gd name="T5" fmla="*/ 18 h 31"/>
                <a:gd name="T6" fmla="*/ 14 w 25"/>
                <a:gd name="T7" fmla="*/ 30 h 31"/>
                <a:gd name="T8" fmla="*/ 16 w 25"/>
                <a:gd name="T9" fmla="*/ 0 h 31"/>
              </a:gdLst>
              <a:ahLst/>
              <a:cxnLst>
                <a:cxn ang="0">
                  <a:pos x="T0" y="T1"/>
                </a:cxn>
                <a:cxn ang="0">
                  <a:pos x="T2" y="T3"/>
                </a:cxn>
                <a:cxn ang="0">
                  <a:pos x="T4" y="T5"/>
                </a:cxn>
                <a:cxn ang="0">
                  <a:pos x="T6" y="T7"/>
                </a:cxn>
                <a:cxn ang="0">
                  <a:pos x="T8" y="T9"/>
                </a:cxn>
              </a:cxnLst>
              <a:rect l="0" t="0" r="r" b="b"/>
              <a:pathLst>
                <a:path w="25" h="31">
                  <a:moveTo>
                    <a:pt x="16" y="0"/>
                  </a:moveTo>
                  <a:cubicBezTo>
                    <a:pt x="19" y="21"/>
                    <a:pt x="1" y="11"/>
                    <a:pt x="0" y="31"/>
                  </a:cubicBezTo>
                  <a:cubicBezTo>
                    <a:pt x="10" y="18"/>
                    <a:pt x="10" y="18"/>
                    <a:pt x="10" y="18"/>
                  </a:cubicBezTo>
                  <a:cubicBezTo>
                    <a:pt x="14" y="30"/>
                    <a:pt x="14" y="30"/>
                    <a:pt x="14" y="30"/>
                  </a:cubicBezTo>
                  <a:cubicBezTo>
                    <a:pt x="16" y="11"/>
                    <a:pt x="25" y="9"/>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1" name="Freeform 50"/>
            <p:cNvSpPr>
              <a:spLocks noEditPoints="1"/>
            </p:cNvSpPr>
            <p:nvPr/>
          </p:nvSpPr>
          <p:spPr bwMode="auto">
            <a:xfrm>
              <a:off x="8873199" y="3108428"/>
              <a:ext cx="86043" cy="258130"/>
            </a:xfrm>
            <a:custGeom>
              <a:avLst/>
              <a:gdLst>
                <a:gd name="T0" fmla="*/ 13 w 19"/>
                <a:gd name="T1" fmla="*/ 5 h 57"/>
                <a:gd name="T2" fmla="*/ 10 w 19"/>
                <a:gd name="T3" fmla="*/ 7 h 57"/>
                <a:gd name="T4" fmla="*/ 8 w 19"/>
                <a:gd name="T5" fmla="*/ 57 h 57"/>
                <a:gd name="T6" fmla="*/ 13 w 19"/>
                <a:gd name="T7" fmla="*/ 5 h 57"/>
                <a:gd name="T8" fmla="*/ 12 w 19"/>
                <a:gd name="T9" fmla="*/ 0 h 57"/>
                <a:gd name="T10" fmla="*/ 13 w 19"/>
                <a:gd name="T11" fmla="*/ 5 h 57"/>
                <a:gd name="T12" fmla="*/ 12 w 1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9" h="57">
                  <a:moveTo>
                    <a:pt x="13" y="5"/>
                  </a:moveTo>
                  <a:cubicBezTo>
                    <a:pt x="12" y="6"/>
                    <a:pt x="10" y="6"/>
                    <a:pt x="10" y="7"/>
                  </a:cubicBezTo>
                  <a:cubicBezTo>
                    <a:pt x="0" y="12"/>
                    <a:pt x="4" y="44"/>
                    <a:pt x="8" y="57"/>
                  </a:cubicBezTo>
                  <a:cubicBezTo>
                    <a:pt x="19" y="50"/>
                    <a:pt x="15" y="21"/>
                    <a:pt x="13" y="5"/>
                  </a:cubicBezTo>
                  <a:moveTo>
                    <a:pt x="12" y="0"/>
                  </a:moveTo>
                  <a:cubicBezTo>
                    <a:pt x="12" y="1"/>
                    <a:pt x="13" y="3"/>
                    <a:pt x="13" y="5"/>
                  </a:cubicBezTo>
                  <a:cubicBezTo>
                    <a:pt x="14" y="5"/>
                    <a:pt x="14" y="3"/>
                    <a:pt x="12"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2" name="Freeform 51"/>
            <p:cNvSpPr>
              <a:spLocks/>
            </p:cNvSpPr>
            <p:nvPr/>
          </p:nvSpPr>
          <p:spPr bwMode="auto">
            <a:xfrm>
              <a:off x="8730897" y="3541952"/>
              <a:ext cx="39713" cy="112518"/>
            </a:xfrm>
            <a:custGeom>
              <a:avLst/>
              <a:gdLst>
                <a:gd name="T0" fmla="*/ 0 w 9"/>
                <a:gd name="T1" fmla="*/ 0 h 25"/>
                <a:gd name="T2" fmla="*/ 5 w 9"/>
                <a:gd name="T3" fmla="*/ 25 h 25"/>
                <a:gd name="T4" fmla="*/ 0 w 9"/>
                <a:gd name="T5" fmla="*/ 0 h 25"/>
              </a:gdLst>
              <a:ahLst/>
              <a:cxnLst>
                <a:cxn ang="0">
                  <a:pos x="T0" y="T1"/>
                </a:cxn>
                <a:cxn ang="0">
                  <a:pos x="T2" y="T3"/>
                </a:cxn>
                <a:cxn ang="0">
                  <a:pos x="T4" y="T5"/>
                </a:cxn>
              </a:cxnLst>
              <a:rect l="0" t="0" r="r" b="b"/>
              <a:pathLst>
                <a:path w="9" h="25">
                  <a:moveTo>
                    <a:pt x="0" y="0"/>
                  </a:moveTo>
                  <a:cubicBezTo>
                    <a:pt x="2" y="11"/>
                    <a:pt x="3" y="18"/>
                    <a:pt x="5" y="25"/>
                  </a:cubicBezTo>
                  <a:cubicBezTo>
                    <a:pt x="9" y="15"/>
                    <a:pt x="3" y="7"/>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3" name="Freeform 52"/>
            <p:cNvSpPr>
              <a:spLocks/>
            </p:cNvSpPr>
            <p:nvPr/>
          </p:nvSpPr>
          <p:spPr bwMode="auto">
            <a:xfrm>
              <a:off x="8770608" y="3207709"/>
              <a:ext cx="46331" cy="102589"/>
            </a:xfrm>
            <a:custGeom>
              <a:avLst/>
              <a:gdLst>
                <a:gd name="T0" fmla="*/ 2 w 10"/>
                <a:gd name="T1" fmla="*/ 0 h 23"/>
                <a:gd name="T2" fmla="*/ 1 w 10"/>
                <a:gd name="T3" fmla="*/ 8 h 23"/>
                <a:gd name="T4" fmla="*/ 4 w 10"/>
                <a:gd name="T5" fmla="*/ 23 h 23"/>
                <a:gd name="T6" fmla="*/ 7 w 10"/>
                <a:gd name="T7" fmla="*/ 22 h 23"/>
                <a:gd name="T8" fmla="*/ 2 w 10"/>
                <a:gd name="T9" fmla="*/ 0 h 23"/>
              </a:gdLst>
              <a:ahLst/>
              <a:cxnLst>
                <a:cxn ang="0">
                  <a:pos x="T0" y="T1"/>
                </a:cxn>
                <a:cxn ang="0">
                  <a:pos x="T2" y="T3"/>
                </a:cxn>
                <a:cxn ang="0">
                  <a:pos x="T4" y="T5"/>
                </a:cxn>
                <a:cxn ang="0">
                  <a:pos x="T6" y="T7"/>
                </a:cxn>
                <a:cxn ang="0">
                  <a:pos x="T8" y="T9"/>
                </a:cxn>
              </a:cxnLst>
              <a:rect l="0" t="0" r="r" b="b"/>
              <a:pathLst>
                <a:path w="10" h="23">
                  <a:moveTo>
                    <a:pt x="2" y="0"/>
                  </a:moveTo>
                  <a:cubicBezTo>
                    <a:pt x="1" y="8"/>
                    <a:pt x="1" y="8"/>
                    <a:pt x="1" y="8"/>
                  </a:cubicBezTo>
                  <a:cubicBezTo>
                    <a:pt x="2" y="12"/>
                    <a:pt x="0" y="23"/>
                    <a:pt x="4" y="23"/>
                  </a:cubicBezTo>
                  <a:cubicBezTo>
                    <a:pt x="5" y="23"/>
                    <a:pt x="6" y="23"/>
                    <a:pt x="7" y="22"/>
                  </a:cubicBezTo>
                  <a:cubicBezTo>
                    <a:pt x="10" y="15"/>
                    <a:pt x="6" y="6"/>
                    <a:pt x="2"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4" name="Freeform 53"/>
            <p:cNvSpPr>
              <a:spLocks/>
            </p:cNvSpPr>
            <p:nvPr/>
          </p:nvSpPr>
          <p:spPr bwMode="auto">
            <a:xfrm>
              <a:off x="8711041" y="2744399"/>
              <a:ext cx="82733" cy="99281"/>
            </a:xfrm>
            <a:custGeom>
              <a:avLst/>
              <a:gdLst>
                <a:gd name="T0" fmla="*/ 10 w 18"/>
                <a:gd name="T1" fmla="*/ 0 h 22"/>
                <a:gd name="T2" fmla="*/ 12 w 18"/>
                <a:gd name="T3" fmla="*/ 8 h 22"/>
                <a:gd name="T4" fmla="*/ 7 w 18"/>
                <a:gd name="T5" fmla="*/ 5 h 22"/>
                <a:gd name="T6" fmla="*/ 1 w 18"/>
                <a:gd name="T7" fmla="*/ 2 h 22"/>
                <a:gd name="T8" fmla="*/ 1 w 18"/>
                <a:gd name="T9" fmla="*/ 8 h 22"/>
                <a:gd name="T10" fmla="*/ 9 w 18"/>
                <a:gd name="T11" fmla="*/ 22 h 22"/>
                <a:gd name="T12" fmla="*/ 18 w 18"/>
                <a:gd name="T13" fmla="*/ 12 h 22"/>
                <a:gd name="T14" fmla="*/ 10 w 18"/>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2">
                  <a:moveTo>
                    <a:pt x="10" y="0"/>
                  </a:moveTo>
                  <a:cubicBezTo>
                    <a:pt x="13" y="6"/>
                    <a:pt x="13" y="8"/>
                    <a:pt x="12" y="8"/>
                  </a:cubicBezTo>
                  <a:cubicBezTo>
                    <a:pt x="11" y="8"/>
                    <a:pt x="9" y="7"/>
                    <a:pt x="7" y="5"/>
                  </a:cubicBezTo>
                  <a:cubicBezTo>
                    <a:pt x="5" y="3"/>
                    <a:pt x="3" y="2"/>
                    <a:pt x="1" y="2"/>
                  </a:cubicBezTo>
                  <a:cubicBezTo>
                    <a:pt x="0" y="2"/>
                    <a:pt x="0" y="3"/>
                    <a:pt x="1" y="8"/>
                  </a:cubicBezTo>
                  <a:cubicBezTo>
                    <a:pt x="9" y="22"/>
                    <a:pt x="9" y="22"/>
                    <a:pt x="9" y="22"/>
                  </a:cubicBezTo>
                  <a:cubicBezTo>
                    <a:pt x="18" y="12"/>
                    <a:pt x="18" y="12"/>
                    <a:pt x="18" y="12"/>
                  </a:cubicBezTo>
                  <a:cubicBezTo>
                    <a:pt x="15" y="8"/>
                    <a:pt x="13" y="4"/>
                    <a:pt x="10"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5" name="Freeform 90"/>
            <p:cNvSpPr>
              <a:spLocks/>
            </p:cNvSpPr>
            <p:nvPr/>
          </p:nvSpPr>
          <p:spPr bwMode="auto">
            <a:xfrm>
              <a:off x="8608449" y="2731163"/>
              <a:ext cx="52949" cy="76115"/>
            </a:xfrm>
            <a:custGeom>
              <a:avLst/>
              <a:gdLst>
                <a:gd name="T0" fmla="*/ 5 w 12"/>
                <a:gd name="T1" fmla="*/ 0 h 17"/>
                <a:gd name="T2" fmla="*/ 7 w 12"/>
                <a:gd name="T3" fmla="*/ 16 h 17"/>
                <a:gd name="T4" fmla="*/ 9 w 12"/>
                <a:gd name="T5" fmla="*/ 17 h 17"/>
                <a:gd name="T6" fmla="*/ 5 w 12"/>
                <a:gd name="T7" fmla="*/ 0 h 17"/>
              </a:gdLst>
              <a:ahLst/>
              <a:cxnLst>
                <a:cxn ang="0">
                  <a:pos x="T0" y="T1"/>
                </a:cxn>
                <a:cxn ang="0">
                  <a:pos x="T2" y="T3"/>
                </a:cxn>
                <a:cxn ang="0">
                  <a:pos x="T4" y="T5"/>
                </a:cxn>
                <a:cxn ang="0">
                  <a:pos x="T6" y="T7"/>
                </a:cxn>
              </a:cxnLst>
              <a:rect l="0" t="0" r="r" b="b"/>
              <a:pathLst>
                <a:path w="12" h="17">
                  <a:moveTo>
                    <a:pt x="5" y="0"/>
                  </a:moveTo>
                  <a:cubicBezTo>
                    <a:pt x="6" y="7"/>
                    <a:pt x="0" y="9"/>
                    <a:pt x="7" y="16"/>
                  </a:cubicBezTo>
                  <a:cubicBezTo>
                    <a:pt x="8" y="17"/>
                    <a:pt x="8" y="17"/>
                    <a:pt x="9" y="17"/>
                  </a:cubicBezTo>
                  <a:cubicBezTo>
                    <a:pt x="12" y="17"/>
                    <a:pt x="10" y="2"/>
                    <a:pt x="5"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6" name="Freeform 91"/>
            <p:cNvSpPr>
              <a:spLocks/>
            </p:cNvSpPr>
            <p:nvPr/>
          </p:nvSpPr>
          <p:spPr bwMode="auto">
            <a:xfrm>
              <a:off x="8141833" y="2668284"/>
              <a:ext cx="125756" cy="115828"/>
            </a:xfrm>
            <a:custGeom>
              <a:avLst/>
              <a:gdLst>
                <a:gd name="T0" fmla="*/ 1 w 28"/>
                <a:gd name="T1" fmla="*/ 0 h 26"/>
                <a:gd name="T2" fmla="*/ 0 w 28"/>
                <a:gd name="T3" fmla="*/ 0 h 26"/>
                <a:gd name="T4" fmla="*/ 28 w 28"/>
                <a:gd name="T5" fmla="*/ 26 h 26"/>
                <a:gd name="T6" fmla="*/ 1 w 28"/>
                <a:gd name="T7" fmla="*/ 0 h 26"/>
              </a:gdLst>
              <a:ahLst/>
              <a:cxnLst>
                <a:cxn ang="0">
                  <a:pos x="T0" y="T1"/>
                </a:cxn>
                <a:cxn ang="0">
                  <a:pos x="T2" y="T3"/>
                </a:cxn>
                <a:cxn ang="0">
                  <a:pos x="T4" y="T5"/>
                </a:cxn>
                <a:cxn ang="0">
                  <a:pos x="T6" y="T7"/>
                </a:cxn>
              </a:cxnLst>
              <a:rect l="0" t="0" r="r" b="b"/>
              <a:pathLst>
                <a:path w="28" h="26">
                  <a:moveTo>
                    <a:pt x="1" y="0"/>
                  </a:moveTo>
                  <a:cubicBezTo>
                    <a:pt x="1" y="0"/>
                    <a:pt x="0" y="0"/>
                    <a:pt x="0" y="0"/>
                  </a:cubicBezTo>
                  <a:cubicBezTo>
                    <a:pt x="9" y="14"/>
                    <a:pt x="17" y="15"/>
                    <a:pt x="28" y="26"/>
                  </a:cubicBezTo>
                  <a:cubicBezTo>
                    <a:pt x="17" y="15"/>
                    <a:pt x="13" y="0"/>
                    <a:pt x="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7" name="Freeform 92"/>
            <p:cNvSpPr>
              <a:spLocks/>
            </p:cNvSpPr>
            <p:nvPr/>
          </p:nvSpPr>
          <p:spPr bwMode="auto">
            <a:xfrm>
              <a:off x="8131905" y="5712886"/>
              <a:ext cx="79425" cy="76115"/>
            </a:xfrm>
            <a:custGeom>
              <a:avLst/>
              <a:gdLst>
                <a:gd name="T0" fmla="*/ 18 w 18"/>
                <a:gd name="T1" fmla="*/ 0 h 17"/>
                <a:gd name="T2" fmla="*/ 0 w 18"/>
                <a:gd name="T3" fmla="*/ 17 h 17"/>
                <a:gd name="T4" fmla="*/ 6 w 18"/>
                <a:gd name="T5" fmla="*/ 17 h 17"/>
                <a:gd name="T6" fmla="*/ 18 w 18"/>
                <a:gd name="T7" fmla="*/ 0 h 17"/>
              </a:gdLst>
              <a:ahLst/>
              <a:cxnLst>
                <a:cxn ang="0">
                  <a:pos x="T0" y="T1"/>
                </a:cxn>
                <a:cxn ang="0">
                  <a:pos x="T2" y="T3"/>
                </a:cxn>
                <a:cxn ang="0">
                  <a:pos x="T4" y="T5"/>
                </a:cxn>
                <a:cxn ang="0">
                  <a:pos x="T6" y="T7"/>
                </a:cxn>
              </a:cxnLst>
              <a:rect l="0" t="0" r="r" b="b"/>
              <a:pathLst>
                <a:path w="18" h="17">
                  <a:moveTo>
                    <a:pt x="18" y="0"/>
                  </a:moveTo>
                  <a:cubicBezTo>
                    <a:pt x="10" y="3"/>
                    <a:pt x="3" y="11"/>
                    <a:pt x="0" y="17"/>
                  </a:cubicBezTo>
                  <a:cubicBezTo>
                    <a:pt x="6" y="17"/>
                    <a:pt x="6" y="17"/>
                    <a:pt x="6" y="17"/>
                  </a:cubicBezTo>
                  <a:cubicBezTo>
                    <a:pt x="10" y="12"/>
                    <a:pt x="15" y="6"/>
                    <a:pt x="18"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8" name="Freeform 93"/>
            <p:cNvSpPr>
              <a:spLocks/>
            </p:cNvSpPr>
            <p:nvPr/>
          </p:nvSpPr>
          <p:spPr bwMode="auto">
            <a:xfrm>
              <a:off x="8284135" y="5292598"/>
              <a:ext cx="337553" cy="383885"/>
            </a:xfrm>
            <a:custGeom>
              <a:avLst/>
              <a:gdLst>
                <a:gd name="T0" fmla="*/ 71 w 75"/>
                <a:gd name="T1" fmla="*/ 0 h 85"/>
                <a:gd name="T2" fmla="*/ 49 w 75"/>
                <a:gd name="T3" fmla="*/ 16 h 85"/>
                <a:gd name="T4" fmla="*/ 6 w 75"/>
                <a:gd name="T5" fmla="*/ 71 h 85"/>
                <a:gd name="T6" fmla="*/ 0 w 75"/>
                <a:gd name="T7" fmla="*/ 85 h 85"/>
                <a:gd name="T8" fmla="*/ 75 w 75"/>
                <a:gd name="T9" fmla="*/ 6 h 85"/>
                <a:gd name="T10" fmla="*/ 71 w 75"/>
                <a:gd name="T11" fmla="*/ 0 h 85"/>
              </a:gdLst>
              <a:ahLst/>
              <a:cxnLst>
                <a:cxn ang="0">
                  <a:pos x="T0" y="T1"/>
                </a:cxn>
                <a:cxn ang="0">
                  <a:pos x="T2" y="T3"/>
                </a:cxn>
                <a:cxn ang="0">
                  <a:pos x="T4" y="T5"/>
                </a:cxn>
                <a:cxn ang="0">
                  <a:pos x="T6" y="T7"/>
                </a:cxn>
                <a:cxn ang="0">
                  <a:pos x="T8" y="T9"/>
                </a:cxn>
                <a:cxn ang="0">
                  <a:pos x="T10" y="T11"/>
                </a:cxn>
              </a:cxnLst>
              <a:rect l="0" t="0" r="r" b="b"/>
              <a:pathLst>
                <a:path w="75" h="85">
                  <a:moveTo>
                    <a:pt x="71" y="0"/>
                  </a:moveTo>
                  <a:cubicBezTo>
                    <a:pt x="67" y="0"/>
                    <a:pt x="61" y="10"/>
                    <a:pt x="49" y="16"/>
                  </a:cubicBezTo>
                  <a:cubicBezTo>
                    <a:pt x="33" y="32"/>
                    <a:pt x="23" y="55"/>
                    <a:pt x="6" y="71"/>
                  </a:cubicBezTo>
                  <a:cubicBezTo>
                    <a:pt x="0" y="85"/>
                    <a:pt x="0" y="85"/>
                    <a:pt x="0" y="85"/>
                  </a:cubicBezTo>
                  <a:cubicBezTo>
                    <a:pt x="24" y="70"/>
                    <a:pt x="61" y="37"/>
                    <a:pt x="75" y="6"/>
                  </a:cubicBezTo>
                  <a:cubicBezTo>
                    <a:pt x="74" y="2"/>
                    <a:pt x="73" y="0"/>
                    <a:pt x="71" y="0"/>
                  </a:cubicBezTo>
                </a:path>
              </a:pathLst>
            </a:custGeom>
            <a:solidFill>
              <a:srgbClr val="FFED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59" name="Freeform 1134"/>
            <p:cNvSpPr>
              <a:spLocks/>
            </p:cNvSpPr>
            <p:nvPr/>
          </p:nvSpPr>
          <p:spPr bwMode="auto">
            <a:xfrm>
              <a:off x="8618377" y="3548572"/>
              <a:ext cx="125756" cy="1045755"/>
            </a:xfrm>
            <a:custGeom>
              <a:avLst/>
              <a:gdLst>
                <a:gd name="T0" fmla="*/ 13 w 28"/>
                <a:gd name="T1" fmla="*/ 8 h 232"/>
                <a:gd name="T2" fmla="*/ 8 w 28"/>
                <a:gd name="T3" fmla="*/ 226 h 232"/>
                <a:gd name="T4" fmla="*/ 21 w 28"/>
                <a:gd name="T5" fmla="*/ 223 h 232"/>
                <a:gd name="T6" fmla="*/ 27 w 28"/>
                <a:gd name="T7" fmla="*/ 7 h 232"/>
                <a:gd name="T8" fmla="*/ 13 w 28"/>
                <a:gd name="T9" fmla="*/ 8 h 232"/>
              </a:gdLst>
              <a:ahLst/>
              <a:cxnLst>
                <a:cxn ang="0">
                  <a:pos x="T0" y="T1"/>
                </a:cxn>
                <a:cxn ang="0">
                  <a:pos x="T2" y="T3"/>
                </a:cxn>
                <a:cxn ang="0">
                  <a:pos x="T4" y="T5"/>
                </a:cxn>
                <a:cxn ang="0">
                  <a:pos x="T6" y="T7"/>
                </a:cxn>
                <a:cxn ang="0">
                  <a:pos x="T8" y="T9"/>
                </a:cxn>
              </a:cxnLst>
              <a:rect l="0" t="0" r="r" b="b"/>
              <a:pathLst>
                <a:path w="28" h="232">
                  <a:moveTo>
                    <a:pt x="13" y="8"/>
                  </a:moveTo>
                  <a:cubicBezTo>
                    <a:pt x="0" y="81"/>
                    <a:pt x="1" y="153"/>
                    <a:pt x="8" y="226"/>
                  </a:cubicBezTo>
                  <a:cubicBezTo>
                    <a:pt x="8" y="232"/>
                    <a:pt x="22" y="229"/>
                    <a:pt x="21" y="223"/>
                  </a:cubicBezTo>
                  <a:cubicBezTo>
                    <a:pt x="15" y="150"/>
                    <a:pt x="14" y="79"/>
                    <a:pt x="27" y="7"/>
                  </a:cubicBezTo>
                  <a:cubicBezTo>
                    <a:pt x="28" y="0"/>
                    <a:pt x="15" y="2"/>
                    <a:pt x="13"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0" name="Freeform 1135"/>
            <p:cNvSpPr>
              <a:spLocks/>
            </p:cNvSpPr>
            <p:nvPr/>
          </p:nvSpPr>
          <p:spPr bwMode="auto">
            <a:xfrm>
              <a:off x="8730897" y="4557924"/>
              <a:ext cx="642013" cy="1691078"/>
            </a:xfrm>
            <a:custGeom>
              <a:avLst/>
              <a:gdLst>
                <a:gd name="T0" fmla="*/ 3 w 143"/>
                <a:gd name="T1" fmla="*/ 10 h 375"/>
                <a:gd name="T2" fmla="*/ 34 w 143"/>
                <a:gd name="T3" fmla="*/ 317 h 375"/>
                <a:gd name="T4" fmla="*/ 49 w 143"/>
                <a:gd name="T5" fmla="*/ 362 h 375"/>
                <a:gd name="T6" fmla="*/ 129 w 143"/>
                <a:gd name="T7" fmla="*/ 373 h 375"/>
                <a:gd name="T8" fmla="*/ 134 w 143"/>
                <a:gd name="T9" fmla="*/ 363 h 375"/>
                <a:gd name="T10" fmla="*/ 56 w 143"/>
                <a:gd name="T11" fmla="*/ 352 h 375"/>
                <a:gd name="T12" fmla="*/ 48 w 143"/>
                <a:gd name="T13" fmla="*/ 294 h 375"/>
                <a:gd name="T14" fmla="*/ 16 w 143"/>
                <a:gd name="T15" fmla="*/ 7 h 375"/>
                <a:gd name="T16" fmla="*/ 3 w 143"/>
                <a:gd name="T17" fmla="*/ 1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375">
                  <a:moveTo>
                    <a:pt x="3" y="10"/>
                  </a:moveTo>
                  <a:cubicBezTo>
                    <a:pt x="43" y="108"/>
                    <a:pt x="35" y="214"/>
                    <a:pt x="34" y="317"/>
                  </a:cubicBezTo>
                  <a:cubicBezTo>
                    <a:pt x="33" y="333"/>
                    <a:pt x="33" y="353"/>
                    <a:pt x="49" y="362"/>
                  </a:cubicBezTo>
                  <a:cubicBezTo>
                    <a:pt x="71" y="375"/>
                    <a:pt x="105" y="371"/>
                    <a:pt x="129" y="373"/>
                  </a:cubicBezTo>
                  <a:cubicBezTo>
                    <a:pt x="136" y="373"/>
                    <a:pt x="143" y="363"/>
                    <a:pt x="134" y="363"/>
                  </a:cubicBezTo>
                  <a:cubicBezTo>
                    <a:pt x="112" y="361"/>
                    <a:pt x="76" y="365"/>
                    <a:pt x="56" y="352"/>
                  </a:cubicBezTo>
                  <a:cubicBezTo>
                    <a:pt x="41" y="343"/>
                    <a:pt x="47" y="309"/>
                    <a:pt x="48" y="294"/>
                  </a:cubicBezTo>
                  <a:cubicBezTo>
                    <a:pt x="51" y="198"/>
                    <a:pt x="53" y="98"/>
                    <a:pt x="16" y="7"/>
                  </a:cubicBezTo>
                  <a:cubicBezTo>
                    <a:pt x="14" y="0"/>
                    <a:pt x="0" y="4"/>
                    <a:pt x="3" y="1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1" name="Freeform 1136"/>
            <p:cNvSpPr>
              <a:spLocks/>
            </p:cNvSpPr>
            <p:nvPr/>
          </p:nvSpPr>
          <p:spPr bwMode="auto">
            <a:xfrm>
              <a:off x="7996221" y="4607563"/>
              <a:ext cx="638705" cy="1677840"/>
            </a:xfrm>
            <a:custGeom>
              <a:avLst/>
              <a:gdLst>
                <a:gd name="T0" fmla="*/ 126 w 142"/>
                <a:gd name="T1" fmla="*/ 6 h 372"/>
                <a:gd name="T2" fmla="*/ 94 w 142"/>
                <a:gd name="T3" fmla="*/ 289 h 372"/>
                <a:gd name="T4" fmla="*/ 88 w 142"/>
                <a:gd name="T5" fmla="*/ 350 h 372"/>
                <a:gd name="T6" fmla="*/ 63 w 142"/>
                <a:gd name="T7" fmla="*/ 357 h 372"/>
                <a:gd name="T8" fmla="*/ 11 w 142"/>
                <a:gd name="T9" fmla="*/ 361 h 372"/>
                <a:gd name="T10" fmla="*/ 10 w 142"/>
                <a:gd name="T11" fmla="*/ 371 h 372"/>
                <a:gd name="T12" fmla="*/ 91 w 142"/>
                <a:gd name="T13" fmla="*/ 360 h 372"/>
                <a:gd name="T14" fmla="*/ 108 w 142"/>
                <a:gd name="T15" fmla="*/ 315 h 372"/>
                <a:gd name="T16" fmla="*/ 138 w 142"/>
                <a:gd name="T17" fmla="*/ 7 h 372"/>
                <a:gd name="T18" fmla="*/ 126 w 142"/>
                <a:gd name="T19" fmla="*/ 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372">
                  <a:moveTo>
                    <a:pt x="126" y="6"/>
                  </a:moveTo>
                  <a:cubicBezTo>
                    <a:pt x="80" y="94"/>
                    <a:pt x="91" y="194"/>
                    <a:pt x="94" y="289"/>
                  </a:cubicBezTo>
                  <a:cubicBezTo>
                    <a:pt x="94" y="304"/>
                    <a:pt x="101" y="338"/>
                    <a:pt x="88" y="350"/>
                  </a:cubicBezTo>
                  <a:cubicBezTo>
                    <a:pt x="81" y="356"/>
                    <a:pt x="70" y="357"/>
                    <a:pt x="63" y="357"/>
                  </a:cubicBezTo>
                  <a:cubicBezTo>
                    <a:pt x="45" y="359"/>
                    <a:pt x="28" y="360"/>
                    <a:pt x="11" y="361"/>
                  </a:cubicBezTo>
                  <a:cubicBezTo>
                    <a:pt x="3" y="361"/>
                    <a:pt x="0" y="371"/>
                    <a:pt x="10" y="371"/>
                  </a:cubicBezTo>
                  <a:cubicBezTo>
                    <a:pt x="35" y="369"/>
                    <a:pt x="67" y="372"/>
                    <a:pt x="91" y="360"/>
                  </a:cubicBezTo>
                  <a:cubicBezTo>
                    <a:pt x="108" y="352"/>
                    <a:pt x="108" y="331"/>
                    <a:pt x="108" y="315"/>
                  </a:cubicBezTo>
                  <a:cubicBezTo>
                    <a:pt x="107" y="212"/>
                    <a:pt x="89" y="103"/>
                    <a:pt x="138" y="7"/>
                  </a:cubicBezTo>
                  <a:cubicBezTo>
                    <a:pt x="142" y="1"/>
                    <a:pt x="128" y="0"/>
                    <a:pt x="126"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2" name="Freeform 1137"/>
            <p:cNvSpPr>
              <a:spLocks/>
            </p:cNvSpPr>
            <p:nvPr/>
          </p:nvSpPr>
          <p:spPr bwMode="auto">
            <a:xfrm>
              <a:off x="8754061" y="3760371"/>
              <a:ext cx="1015970" cy="919999"/>
            </a:xfrm>
            <a:custGeom>
              <a:avLst/>
              <a:gdLst>
                <a:gd name="T0" fmla="*/ 2 w 226"/>
                <a:gd name="T1" fmla="*/ 7 h 204"/>
                <a:gd name="T2" fmla="*/ 71 w 226"/>
                <a:gd name="T3" fmla="*/ 137 h 204"/>
                <a:gd name="T4" fmla="*/ 108 w 226"/>
                <a:gd name="T5" fmla="*/ 156 h 204"/>
                <a:gd name="T6" fmla="*/ 154 w 226"/>
                <a:gd name="T7" fmla="*/ 183 h 204"/>
                <a:gd name="T8" fmla="*/ 218 w 226"/>
                <a:gd name="T9" fmla="*/ 197 h 204"/>
                <a:gd name="T10" fmla="*/ 217 w 226"/>
                <a:gd name="T11" fmla="*/ 192 h 204"/>
                <a:gd name="T12" fmla="*/ 131 w 226"/>
                <a:gd name="T13" fmla="*/ 157 h 204"/>
                <a:gd name="T14" fmla="*/ 70 w 226"/>
                <a:gd name="T15" fmla="*/ 117 h 204"/>
                <a:gd name="T16" fmla="*/ 15 w 226"/>
                <a:gd name="T17" fmla="*/ 3 h 204"/>
                <a:gd name="T18" fmla="*/ 2 w 226"/>
                <a:gd name="T19" fmla="*/ 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 h="204">
                  <a:moveTo>
                    <a:pt x="2" y="7"/>
                  </a:moveTo>
                  <a:cubicBezTo>
                    <a:pt x="32" y="45"/>
                    <a:pt x="33" y="104"/>
                    <a:pt x="71" y="137"/>
                  </a:cubicBezTo>
                  <a:cubicBezTo>
                    <a:pt x="81" y="146"/>
                    <a:pt x="96" y="149"/>
                    <a:pt x="108" y="156"/>
                  </a:cubicBezTo>
                  <a:cubicBezTo>
                    <a:pt x="123" y="165"/>
                    <a:pt x="138" y="175"/>
                    <a:pt x="154" y="183"/>
                  </a:cubicBezTo>
                  <a:cubicBezTo>
                    <a:pt x="173" y="195"/>
                    <a:pt x="195" y="204"/>
                    <a:pt x="218" y="197"/>
                  </a:cubicBezTo>
                  <a:cubicBezTo>
                    <a:pt x="226" y="195"/>
                    <a:pt x="225" y="190"/>
                    <a:pt x="217" y="192"/>
                  </a:cubicBezTo>
                  <a:cubicBezTo>
                    <a:pt x="188" y="201"/>
                    <a:pt x="154" y="171"/>
                    <a:pt x="131" y="157"/>
                  </a:cubicBezTo>
                  <a:cubicBezTo>
                    <a:pt x="110" y="144"/>
                    <a:pt x="85" y="138"/>
                    <a:pt x="70" y="117"/>
                  </a:cubicBezTo>
                  <a:cubicBezTo>
                    <a:pt x="47" y="82"/>
                    <a:pt x="41" y="36"/>
                    <a:pt x="15" y="3"/>
                  </a:cubicBezTo>
                  <a:cubicBezTo>
                    <a:pt x="13" y="0"/>
                    <a:pt x="0" y="4"/>
                    <a:pt x="2"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3" name="Freeform 1138"/>
            <p:cNvSpPr>
              <a:spLocks/>
            </p:cNvSpPr>
            <p:nvPr/>
          </p:nvSpPr>
          <p:spPr bwMode="auto">
            <a:xfrm>
              <a:off x="7996221" y="2559076"/>
              <a:ext cx="1608343" cy="1135106"/>
            </a:xfrm>
            <a:custGeom>
              <a:avLst/>
              <a:gdLst>
                <a:gd name="T0" fmla="*/ 100 w 357"/>
                <a:gd name="T1" fmla="*/ 196 h 252"/>
                <a:gd name="T2" fmla="*/ 209 w 357"/>
                <a:gd name="T3" fmla="*/ 39 h 252"/>
                <a:gd name="T4" fmla="*/ 100 w 357"/>
                <a:gd name="T5" fmla="*/ 199 h 252"/>
              </a:gdLst>
              <a:ahLst/>
              <a:cxnLst>
                <a:cxn ang="0">
                  <a:pos x="T0" y="T1"/>
                </a:cxn>
                <a:cxn ang="0">
                  <a:pos x="T2" y="T3"/>
                </a:cxn>
                <a:cxn ang="0">
                  <a:pos x="T4" y="T5"/>
                </a:cxn>
              </a:cxnLst>
              <a:rect l="0" t="0" r="r" b="b"/>
              <a:pathLst>
                <a:path w="357" h="252">
                  <a:moveTo>
                    <a:pt x="100" y="196"/>
                  </a:moveTo>
                  <a:cubicBezTo>
                    <a:pt x="218" y="252"/>
                    <a:pt x="357" y="106"/>
                    <a:pt x="209" y="39"/>
                  </a:cubicBezTo>
                  <a:cubicBezTo>
                    <a:pt x="118" y="0"/>
                    <a:pt x="0" y="138"/>
                    <a:pt x="100" y="19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4" name="Freeform 1139"/>
            <p:cNvSpPr>
              <a:spLocks/>
            </p:cNvSpPr>
            <p:nvPr/>
          </p:nvSpPr>
          <p:spPr bwMode="auto">
            <a:xfrm>
              <a:off x="8168307" y="2631883"/>
              <a:ext cx="1105322" cy="926617"/>
            </a:xfrm>
            <a:custGeom>
              <a:avLst/>
              <a:gdLst>
                <a:gd name="T0" fmla="*/ 54 w 246"/>
                <a:gd name="T1" fmla="*/ 183 h 206"/>
                <a:gd name="T2" fmla="*/ 211 w 246"/>
                <a:gd name="T3" fmla="*/ 161 h 206"/>
                <a:gd name="T4" fmla="*/ 244 w 246"/>
                <a:gd name="T5" fmla="*/ 100 h 206"/>
                <a:gd name="T6" fmla="*/ 200 w 246"/>
                <a:gd name="T7" fmla="*/ 31 h 206"/>
                <a:gd name="T8" fmla="*/ 52 w 246"/>
                <a:gd name="T9" fmla="*/ 49 h 206"/>
                <a:gd name="T10" fmla="*/ 54 w 246"/>
                <a:gd name="T11" fmla="*/ 186 h 206"/>
                <a:gd name="T12" fmla="*/ 70 w 246"/>
                <a:gd name="T13" fmla="*/ 180 h 206"/>
                <a:gd name="T14" fmla="*/ 51 w 246"/>
                <a:gd name="T15" fmla="*/ 67 h 206"/>
                <a:gd name="T16" fmla="*/ 106 w 246"/>
                <a:gd name="T17" fmla="*/ 25 h 206"/>
                <a:gd name="T18" fmla="*/ 188 w 246"/>
                <a:gd name="T19" fmla="*/ 40 h 206"/>
                <a:gd name="T20" fmla="*/ 208 w 246"/>
                <a:gd name="T21" fmla="*/ 148 h 206"/>
                <a:gd name="T22" fmla="*/ 69 w 246"/>
                <a:gd name="T23" fmla="*/ 176 h 206"/>
                <a:gd name="T24" fmla="*/ 54 w 246"/>
                <a:gd name="T25" fmla="*/ 18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06">
                  <a:moveTo>
                    <a:pt x="54" y="183"/>
                  </a:moveTo>
                  <a:cubicBezTo>
                    <a:pt x="105" y="206"/>
                    <a:pt x="169" y="198"/>
                    <a:pt x="211" y="161"/>
                  </a:cubicBezTo>
                  <a:cubicBezTo>
                    <a:pt x="229" y="145"/>
                    <a:pt x="242" y="125"/>
                    <a:pt x="244" y="100"/>
                  </a:cubicBezTo>
                  <a:cubicBezTo>
                    <a:pt x="246" y="70"/>
                    <a:pt x="223" y="46"/>
                    <a:pt x="200" y="31"/>
                  </a:cubicBezTo>
                  <a:cubicBezTo>
                    <a:pt x="151" y="0"/>
                    <a:pt x="94" y="12"/>
                    <a:pt x="52" y="49"/>
                  </a:cubicBezTo>
                  <a:cubicBezTo>
                    <a:pt x="8" y="88"/>
                    <a:pt x="0" y="152"/>
                    <a:pt x="54" y="186"/>
                  </a:cubicBezTo>
                  <a:cubicBezTo>
                    <a:pt x="58" y="189"/>
                    <a:pt x="73" y="182"/>
                    <a:pt x="70" y="180"/>
                  </a:cubicBezTo>
                  <a:cubicBezTo>
                    <a:pt x="27" y="153"/>
                    <a:pt x="23" y="106"/>
                    <a:pt x="51" y="67"/>
                  </a:cubicBezTo>
                  <a:cubicBezTo>
                    <a:pt x="65" y="48"/>
                    <a:pt x="84" y="33"/>
                    <a:pt x="106" y="25"/>
                  </a:cubicBezTo>
                  <a:cubicBezTo>
                    <a:pt x="135" y="14"/>
                    <a:pt x="163" y="24"/>
                    <a:pt x="188" y="40"/>
                  </a:cubicBezTo>
                  <a:cubicBezTo>
                    <a:pt x="227" y="66"/>
                    <a:pt x="238" y="111"/>
                    <a:pt x="208" y="148"/>
                  </a:cubicBezTo>
                  <a:cubicBezTo>
                    <a:pt x="175" y="190"/>
                    <a:pt x="116" y="197"/>
                    <a:pt x="69" y="176"/>
                  </a:cubicBezTo>
                  <a:cubicBezTo>
                    <a:pt x="64" y="174"/>
                    <a:pt x="49" y="181"/>
                    <a:pt x="54" y="18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5" name="Freeform 1140"/>
            <p:cNvSpPr>
              <a:spLocks/>
            </p:cNvSpPr>
            <p:nvPr/>
          </p:nvSpPr>
          <p:spPr bwMode="auto">
            <a:xfrm>
              <a:off x="8562119" y="3234184"/>
              <a:ext cx="423596" cy="158848"/>
            </a:xfrm>
            <a:custGeom>
              <a:avLst/>
              <a:gdLst>
                <a:gd name="T0" fmla="*/ 4 w 94"/>
                <a:gd name="T1" fmla="*/ 15 h 35"/>
                <a:gd name="T2" fmla="*/ 90 w 94"/>
                <a:gd name="T3" fmla="*/ 6 h 35"/>
                <a:gd name="T4" fmla="*/ 83 w 94"/>
                <a:gd name="T5" fmla="*/ 3 h 35"/>
                <a:gd name="T6" fmla="*/ 11 w 94"/>
                <a:gd name="T7" fmla="*/ 10 h 35"/>
                <a:gd name="T8" fmla="*/ 4 w 94"/>
                <a:gd name="T9" fmla="*/ 15 h 35"/>
              </a:gdLst>
              <a:ahLst/>
              <a:cxnLst>
                <a:cxn ang="0">
                  <a:pos x="T0" y="T1"/>
                </a:cxn>
                <a:cxn ang="0">
                  <a:pos x="T2" y="T3"/>
                </a:cxn>
                <a:cxn ang="0">
                  <a:pos x="T4" y="T5"/>
                </a:cxn>
                <a:cxn ang="0">
                  <a:pos x="T6" y="T7"/>
                </a:cxn>
                <a:cxn ang="0">
                  <a:pos x="T8" y="T9"/>
                </a:cxn>
              </a:cxnLst>
              <a:rect l="0" t="0" r="r" b="b"/>
              <a:pathLst>
                <a:path w="94" h="35">
                  <a:moveTo>
                    <a:pt x="4" y="15"/>
                  </a:moveTo>
                  <a:cubicBezTo>
                    <a:pt x="34" y="32"/>
                    <a:pt x="68" y="35"/>
                    <a:pt x="90" y="6"/>
                  </a:cubicBezTo>
                  <a:cubicBezTo>
                    <a:pt x="94" y="1"/>
                    <a:pt x="85" y="0"/>
                    <a:pt x="83" y="3"/>
                  </a:cubicBezTo>
                  <a:cubicBezTo>
                    <a:pt x="64" y="29"/>
                    <a:pt x="36" y="24"/>
                    <a:pt x="11" y="10"/>
                  </a:cubicBezTo>
                  <a:cubicBezTo>
                    <a:pt x="8" y="8"/>
                    <a:pt x="0" y="13"/>
                    <a:pt x="4" y="1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6" name="Freeform 1141"/>
            <p:cNvSpPr>
              <a:spLocks noEditPoints="1"/>
            </p:cNvSpPr>
            <p:nvPr/>
          </p:nvSpPr>
          <p:spPr bwMode="auto">
            <a:xfrm>
              <a:off x="8317227" y="2853608"/>
              <a:ext cx="913381" cy="317698"/>
            </a:xfrm>
            <a:custGeom>
              <a:avLst/>
              <a:gdLst>
                <a:gd name="T0" fmla="*/ 2 w 203"/>
                <a:gd name="T1" fmla="*/ 20 h 71"/>
                <a:gd name="T2" fmla="*/ 8 w 203"/>
                <a:gd name="T3" fmla="*/ 25 h 71"/>
                <a:gd name="T4" fmla="*/ 11 w 203"/>
                <a:gd name="T5" fmla="*/ 38 h 71"/>
                <a:gd name="T6" fmla="*/ 19 w 203"/>
                <a:gd name="T7" fmla="*/ 61 h 71"/>
                <a:gd name="T8" fmla="*/ 32 w 203"/>
                <a:gd name="T9" fmla="*/ 69 h 71"/>
                <a:gd name="T10" fmla="*/ 78 w 203"/>
                <a:gd name="T11" fmla="*/ 62 h 71"/>
                <a:gd name="T12" fmla="*/ 85 w 203"/>
                <a:gd name="T13" fmla="*/ 51 h 71"/>
                <a:gd name="T14" fmla="*/ 94 w 203"/>
                <a:gd name="T15" fmla="*/ 33 h 71"/>
                <a:gd name="T16" fmla="*/ 95 w 203"/>
                <a:gd name="T17" fmla="*/ 26 h 71"/>
                <a:gd name="T18" fmla="*/ 108 w 203"/>
                <a:gd name="T19" fmla="*/ 26 h 71"/>
                <a:gd name="T20" fmla="*/ 108 w 203"/>
                <a:gd name="T21" fmla="*/ 27 h 71"/>
                <a:gd name="T22" fmla="*/ 111 w 203"/>
                <a:gd name="T23" fmla="*/ 39 h 71"/>
                <a:gd name="T24" fmla="*/ 122 w 203"/>
                <a:gd name="T25" fmla="*/ 57 h 71"/>
                <a:gd name="T26" fmla="*/ 153 w 203"/>
                <a:gd name="T27" fmla="*/ 70 h 71"/>
                <a:gd name="T28" fmla="*/ 179 w 203"/>
                <a:gd name="T29" fmla="*/ 65 h 71"/>
                <a:gd name="T30" fmla="*/ 187 w 203"/>
                <a:gd name="T31" fmla="*/ 57 h 71"/>
                <a:gd name="T32" fmla="*/ 195 w 203"/>
                <a:gd name="T33" fmla="*/ 27 h 71"/>
                <a:gd name="T34" fmla="*/ 196 w 203"/>
                <a:gd name="T35" fmla="*/ 22 h 71"/>
                <a:gd name="T36" fmla="*/ 202 w 203"/>
                <a:gd name="T37" fmla="*/ 13 h 71"/>
                <a:gd name="T38" fmla="*/ 187 w 203"/>
                <a:gd name="T39" fmla="*/ 5 h 71"/>
                <a:gd name="T40" fmla="*/ 184 w 203"/>
                <a:gd name="T41" fmla="*/ 5 h 71"/>
                <a:gd name="T42" fmla="*/ 153 w 203"/>
                <a:gd name="T43" fmla="*/ 0 h 71"/>
                <a:gd name="T44" fmla="*/ 129 w 203"/>
                <a:gd name="T45" fmla="*/ 3 h 71"/>
                <a:gd name="T46" fmla="*/ 114 w 203"/>
                <a:gd name="T47" fmla="*/ 10 h 71"/>
                <a:gd name="T48" fmla="*/ 112 w 203"/>
                <a:gd name="T49" fmla="*/ 10 h 71"/>
                <a:gd name="T50" fmla="*/ 89 w 203"/>
                <a:gd name="T51" fmla="*/ 10 h 71"/>
                <a:gd name="T52" fmla="*/ 82 w 203"/>
                <a:gd name="T53" fmla="*/ 6 h 71"/>
                <a:gd name="T54" fmla="*/ 53 w 203"/>
                <a:gd name="T55" fmla="*/ 1 h 71"/>
                <a:gd name="T56" fmla="*/ 29 w 203"/>
                <a:gd name="T57" fmla="*/ 4 h 71"/>
                <a:gd name="T58" fmla="*/ 18 w 203"/>
                <a:gd name="T59" fmla="*/ 6 h 71"/>
                <a:gd name="T60" fmla="*/ 4 w 203"/>
                <a:gd name="T61" fmla="*/ 9 h 71"/>
                <a:gd name="T62" fmla="*/ 117 w 203"/>
                <a:gd name="T63" fmla="*/ 27 h 71"/>
                <a:gd name="T64" fmla="*/ 120 w 203"/>
                <a:gd name="T65" fmla="*/ 16 h 71"/>
                <a:gd name="T66" fmla="*/ 136 w 203"/>
                <a:gd name="T67" fmla="*/ 11 h 71"/>
                <a:gd name="T68" fmla="*/ 153 w 203"/>
                <a:gd name="T69" fmla="*/ 9 h 71"/>
                <a:gd name="T70" fmla="*/ 172 w 203"/>
                <a:gd name="T71" fmla="*/ 11 h 71"/>
                <a:gd name="T72" fmla="*/ 180 w 203"/>
                <a:gd name="T73" fmla="*/ 13 h 71"/>
                <a:gd name="T74" fmla="*/ 180 w 203"/>
                <a:gd name="T75" fmla="*/ 13 h 71"/>
                <a:gd name="T76" fmla="*/ 181 w 203"/>
                <a:gd name="T77" fmla="*/ 13 h 71"/>
                <a:gd name="T78" fmla="*/ 186 w 203"/>
                <a:gd name="T79" fmla="*/ 20 h 71"/>
                <a:gd name="T80" fmla="*/ 187 w 203"/>
                <a:gd name="T81" fmla="*/ 23 h 71"/>
                <a:gd name="T82" fmla="*/ 179 w 203"/>
                <a:gd name="T83" fmla="*/ 50 h 71"/>
                <a:gd name="T84" fmla="*/ 177 w 203"/>
                <a:gd name="T85" fmla="*/ 56 h 71"/>
                <a:gd name="T86" fmla="*/ 165 w 203"/>
                <a:gd name="T87" fmla="*/ 60 h 71"/>
                <a:gd name="T88" fmla="*/ 131 w 203"/>
                <a:gd name="T89" fmla="*/ 55 h 71"/>
                <a:gd name="T90" fmla="*/ 121 w 203"/>
                <a:gd name="T91" fmla="*/ 39 h 71"/>
                <a:gd name="T92" fmla="*/ 117 w 203"/>
                <a:gd name="T93" fmla="*/ 30 h 71"/>
                <a:gd name="T94" fmla="*/ 16 w 203"/>
                <a:gd name="T95" fmla="*/ 22 h 71"/>
                <a:gd name="T96" fmla="*/ 18 w 203"/>
                <a:gd name="T97" fmla="*/ 18 h 71"/>
                <a:gd name="T98" fmla="*/ 22 w 203"/>
                <a:gd name="T99" fmla="*/ 14 h 71"/>
                <a:gd name="T100" fmla="*/ 23 w 203"/>
                <a:gd name="T101" fmla="*/ 14 h 71"/>
                <a:gd name="T102" fmla="*/ 24 w 203"/>
                <a:gd name="T103" fmla="*/ 14 h 71"/>
                <a:gd name="T104" fmla="*/ 50 w 203"/>
                <a:gd name="T105" fmla="*/ 10 h 71"/>
                <a:gd name="T106" fmla="*/ 53 w 203"/>
                <a:gd name="T107" fmla="*/ 10 h 71"/>
                <a:gd name="T108" fmla="*/ 79 w 203"/>
                <a:gd name="T109" fmla="*/ 14 h 71"/>
                <a:gd name="T110" fmla="*/ 85 w 203"/>
                <a:gd name="T111" fmla="*/ 21 h 71"/>
                <a:gd name="T112" fmla="*/ 86 w 203"/>
                <a:gd name="T113" fmla="*/ 30 h 71"/>
                <a:gd name="T114" fmla="*/ 82 w 203"/>
                <a:gd name="T115" fmla="*/ 39 h 71"/>
                <a:gd name="T116" fmla="*/ 72 w 203"/>
                <a:gd name="T117" fmla="*/ 55 h 71"/>
                <a:gd name="T118" fmla="*/ 38 w 203"/>
                <a:gd name="T119" fmla="*/ 61 h 71"/>
                <a:gd name="T120" fmla="*/ 26 w 203"/>
                <a:gd name="T121" fmla="*/ 57 h 71"/>
                <a:gd name="T122" fmla="*/ 24 w 203"/>
                <a:gd name="T123" fmla="*/ 51 h 71"/>
                <a:gd name="T124" fmla="*/ 16 w 203"/>
                <a:gd name="T125" fmla="*/ 2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3" h="71">
                  <a:moveTo>
                    <a:pt x="1" y="14"/>
                  </a:moveTo>
                  <a:cubicBezTo>
                    <a:pt x="2" y="20"/>
                    <a:pt x="2" y="20"/>
                    <a:pt x="2" y="20"/>
                  </a:cubicBezTo>
                  <a:cubicBezTo>
                    <a:pt x="2" y="22"/>
                    <a:pt x="5" y="24"/>
                    <a:pt x="7" y="24"/>
                  </a:cubicBezTo>
                  <a:cubicBezTo>
                    <a:pt x="7" y="24"/>
                    <a:pt x="8" y="24"/>
                    <a:pt x="8" y="25"/>
                  </a:cubicBezTo>
                  <a:cubicBezTo>
                    <a:pt x="8" y="26"/>
                    <a:pt x="8" y="27"/>
                    <a:pt x="8" y="29"/>
                  </a:cubicBezTo>
                  <a:cubicBezTo>
                    <a:pt x="9" y="31"/>
                    <a:pt x="10" y="35"/>
                    <a:pt x="11" y="38"/>
                  </a:cubicBezTo>
                  <a:cubicBezTo>
                    <a:pt x="13" y="45"/>
                    <a:pt x="15" y="53"/>
                    <a:pt x="17" y="58"/>
                  </a:cubicBezTo>
                  <a:cubicBezTo>
                    <a:pt x="17" y="59"/>
                    <a:pt x="18" y="60"/>
                    <a:pt x="19" y="61"/>
                  </a:cubicBezTo>
                  <a:cubicBezTo>
                    <a:pt x="20" y="64"/>
                    <a:pt x="22" y="65"/>
                    <a:pt x="24" y="66"/>
                  </a:cubicBezTo>
                  <a:cubicBezTo>
                    <a:pt x="27" y="68"/>
                    <a:pt x="29" y="68"/>
                    <a:pt x="32" y="69"/>
                  </a:cubicBezTo>
                  <a:cubicBezTo>
                    <a:pt x="38" y="71"/>
                    <a:pt x="44" y="71"/>
                    <a:pt x="50" y="71"/>
                  </a:cubicBezTo>
                  <a:cubicBezTo>
                    <a:pt x="62" y="71"/>
                    <a:pt x="72" y="68"/>
                    <a:pt x="78" y="62"/>
                  </a:cubicBezTo>
                  <a:cubicBezTo>
                    <a:pt x="79" y="60"/>
                    <a:pt x="81" y="59"/>
                    <a:pt x="82" y="57"/>
                  </a:cubicBezTo>
                  <a:cubicBezTo>
                    <a:pt x="83" y="55"/>
                    <a:pt x="84" y="53"/>
                    <a:pt x="85" y="51"/>
                  </a:cubicBezTo>
                  <a:cubicBezTo>
                    <a:pt x="88" y="47"/>
                    <a:pt x="90" y="43"/>
                    <a:pt x="92" y="39"/>
                  </a:cubicBezTo>
                  <a:cubicBezTo>
                    <a:pt x="93" y="37"/>
                    <a:pt x="94" y="35"/>
                    <a:pt x="94" y="33"/>
                  </a:cubicBezTo>
                  <a:cubicBezTo>
                    <a:pt x="95" y="31"/>
                    <a:pt x="95" y="29"/>
                    <a:pt x="95" y="27"/>
                  </a:cubicBezTo>
                  <a:cubicBezTo>
                    <a:pt x="95" y="26"/>
                    <a:pt x="95" y="26"/>
                    <a:pt x="95" y="26"/>
                  </a:cubicBezTo>
                  <a:cubicBezTo>
                    <a:pt x="97" y="24"/>
                    <a:pt x="99" y="23"/>
                    <a:pt x="101" y="23"/>
                  </a:cubicBezTo>
                  <a:cubicBezTo>
                    <a:pt x="104" y="23"/>
                    <a:pt x="106" y="24"/>
                    <a:pt x="108" y="26"/>
                  </a:cubicBezTo>
                  <a:cubicBezTo>
                    <a:pt x="108" y="26"/>
                    <a:pt x="108" y="26"/>
                    <a:pt x="108" y="26"/>
                  </a:cubicBezTo>
                  <a:cubicBezTo>
                    <a:pt x="108" y="27"/>
                    <a:pt x="108" y="27"/>
                    <a:pt x="108" y="27"/>
                  </a:cubicBezTo>
                  <a:cubicBezTo>
                    <a:pt x="108" y="29"/>
                    <a:pt x="108" y="31"/>
                    <a:pt x="109" y="33"/>
                  </a:cubicBezTo>
                  <a:cubicBezTo>
                    <a:pt x="109" y="34"/>
                    <a:pt x="110" y="37"/>
                    <a:pt x="111" y="39"/>
                  </a:cubicBezTo>
                  <a:cubicBezTo>
                    <a:pt x="113" y="43"/>
                    <a:pt x="115" y="47"/>
                    <a:pt x="118" y="51"/>
                  </a:cubicBezTo>
                  <a:cubicBezTo>
                    <a:pt x="119" y="53"/>
                    <a:pt x="120" y="55"/>
                    <a:pt x="122" y="57"/>
                  </a:cubicBezTo>
                  <a:cubicBezTo>
                    <a:pt x="123" y="58"/>
                    <a:pt x="124" y="60"/>
                    <a:pt x="125" y="61"/>
                  </a:cubicBezTo>
                  <a:cubicBezTo>
                    <a:pt x="131" y="67"/>
                    <a:pt x="141" y="71"/>
                    <a:pt x="153" y="70"/>
                  </a:cubicBezTo>
                  <a:cubicBezTo>
                    <a:pt x="159" y="70"/>
                    <a:pt x="165" y="70"/>
                    <a:pt x="171" y="68"/>
                  </a:cubicBezTo>
                  <a:cubicBezTo>
                    <a:pt x="174" y="67"/>
                    <a:pt x="177" y="67"/>
                    <a:pt x="179" y="65"/>
                  </a:cubicBezTo>
                  <a:cubicBezTo>
                    <a:pt x="181" y="64"/>
                    <a:pt x="183" y="63"/>
                    <a:pt x="185" y="60"/>
                  </a:cubicBezTo>
                  <a:cubicBezTo>
                    <a:pt x="186" y="59"/>
                    <a:pt x="186" y="58"/>
                    <a:pt x="187" y="57"/>
                  </a:cubicBezTo>
                  <a:cubicBezTo>
                    <a:pt x="188" y="52"/>
                    <a:pt x="191" y="44"/>
                    <a:pt x="192" y="37"/>
                  </a:cubicBezTo>
                  <a:cubicBezTo>
                    <a:pt x="193" y="34"/>
                    <a:pt x="194" y="30"/>
                    <a:pt x="195" y="27"/>
                  </a:cubicBezTo>
                  <a:cubicBezTo>
                    <a:pt x="195" y="26"/>
                    <a:pt x="195" y="25"/>
                    <a:pt x="195" y="24"/>
                  </a:cubicBezTo>
                  <a:cubicBezTo>
                    <a:pt x="195" y="23"/>
                    <a:pt x="195" y="23"/>
                    <a:pt x="196" y="22"/>
                  </a:cubicBezTo>
                  <a:cubicBezTo>
                    <a:pt x="198" y="23"/>
                    <a:pt x="201" y="21"/>
                    <a:pt x="201" y="18"/>
                  </a:cubicBezTo>
                  <a:cubicBezTo>
                    <a:pt x="202" y="13"/>
                    <a:pt x="202" y="13"/>
                    <a:pt x="202" y="13"/>
                  </a:cubicBezTo>
                  <a:cubicBezTo>
                    <a:pt x="203" y="10"/>
                    <a:pt x="201" y="8"/>
                    <a:pt x="198" y="8"/>
                  </a:cubicBezTo>
                  <a:cubicBezTo>
                    <a:pt x="187" y="5"/>
                    <a:pt x="187" y="5"/>
                    <a:pt x="187" y="5"/>
                  </a:cubicBezTo>
                  <a:cubicBezTo>
                    <a:pt x="186" y="5"/>
                    <a:pt x="186" y="5"/>
                    <a:pt x="185" y="5"/>
                  </a:cubicBezTo>
                  <a:cubicBezTo>
                    <a:pt x="184" y="5"/>
                    <a:pt x="184" y="5"/>
                    <a:pt x="184" y="5"/>
                  </a:cubicBezTo>
                  <a:cubicBezTo>
                    <a:pt x="184" y="5"/>
                    <a:pt x="180" y="4"/>
                    <a:pt x="174" y="3"/>
                  </a:cubicBezTo>
                  <a:cubicBezTo>
                    <a:pt x="168" y="1"/>
                    <a:pt x="160" y="0"/>
                    <a:pt x="153" y="0"/>
                  </a:cubicBezTo>
                  <a:cubicBezTo>
                    <a:pt x="152" y="0"/>
                    <a:pt x="151" y="0"/>
                    <a:pt x="149" y="0"/>
                  </a:cubicBezTo>
                  <a:cubicBezTo>
                    <a:pt x="143" y="1"/>
                    <a:pt x="136" y="2"/>
                    <a:pt x="129" y="3"/>
                  </a:cubicBezTo>
                  <a:cubicBezTo>
                    <a:pt x="126" y="4"/>
                    <a:pt x="123" y="5"/>
                    <a:pt x="121" y="6"/>
                  </a:cubicBezTo>
                  <a:cubicBezTo>
                    <a:pt x="118" y="7"/>
                    <a:pt x="116" y="8"/>
                    <a:pt x="114" y="10"/>
                  </a:cubicBezTo>
                  <a:cubicBezTo>
                    <a:pt x="114" y="10"/>
                    <a:pt x="114" y="10"/>
                    <a:pt x="114" y="10"/>
                  </a:cubicBezTo>
                  <a:cubicBezTo>
                    <a:pt x="113" y="10"/>
                    <a:pt x="113" y="10"/>
                    <a:pt x="112" y="10"/>
                  </a:cubicBezTo>
                  <a:cubicBezTo>
                    <a:pt x="90" y="10"/>
                    <a:pt x="90" y="10"/>
                    <a:pt x="90" y="10"/>
                  </a:cubicBezTo>
                  <a:cubicBezTo>
                    <a:pt x="90" y="10"/>
                    <a:pt x="89" y="10"/>
                    <a:pt x="89" y="10"/>
                  </a:cubicBezTo>
                  <a:cubicBezTo>
                    <a:pt x="89" y="10"/>
                    <a:pt x="89" y="10"/>
                    <a:pt x="89" y="10"/>
                  </a:cubicBezTo>
                  <a:cubicBezTo>
                    <a:pt x="87" y="8"/>
                    <a:pt x="85" y="7"/>
                    <a:pt x="82" y="6"/>
                  </a:cubicBezTo>
                  <a:cubicBezTo>
                    <a:pt x="79" y="5"/>
                    <a:pt x="76" y="4"/>
                    <a:pt x="73" y="4"/>
                  </a:cubicBezTo>
                  <a:cubicBezTo>
                    <a:pt x="67" y="2"/>
                    <a:pt x="60" y="2"/>
                    <a:pt x="53" y="1"/>
                  </a:cubicBezTo>
                  <a:cubicBezTo>
                    <a:pt x="52" y="1"/>
                    <a:pt x="51" y="1"/>
                    <a:pt x="50" y="1"/>
                  </a:cubicBezTo>
                  <a:cubicBezTo>
                    <a:pt x="43" y="1"/>
                    <a:pt x="35" y="2"/>
                    <a:pt x="29" y="4"/>
                  </a:cubicBezTo>
                  <a:cubicBezTo>
                    <a:pt x="23" y="5"/>
                    <a:pt x="19" y="6"/>
                    <a:pt x="19" y="6"/>
                  </a:cubicBezTo>
                  <a:cubicBezTo>
                    <a:pt x="18" y="6"/>
                    <a:pt x="18" y="6"/>
                    <a:pt x="18" y="6"/>
                  </a:cubicBezTo>
                  <a:cubicBezTo>
                    <a:pt x="17" y="6"/>
                    <a:pt x="17" y="6"/>
                    <a:pt x="16" y="7"/>
                  </a:cubicBezTo>
                  <a:cubicBezTo>
                    <a:pt x="4" y="9"/>
                    <a:pt x="4" y="9"/>
                    <a:pt x="4" y="9"/>
                  </a:cubicBezTo>
                  <a:cubicBezTo>
                    <a:pt x="2" y="9"/>
                    <a:pt x="0" y="12"/>
                    <a:pt x="1" y="14"/>
                  </a:cubicBezTo>
                  <a:close/>
                  <a:moveTo>
                    <a:pt x="117" y="27"/>
                  </a:moveTo>
                  <a:cubicBezTo>
                    <a:pt x="117" y="25"/>
                    <a:pt x="117" y="22"/>
                    <a:pt x="118" y="20"/>
                  </a:cubicBezTo>
                  <a:cubicBezTo>
                    <a:pt x="118" y="19"/>
                    <a:pt x="119" y="17"/>
                    <a:pt x="120" y="16"/>
                  </a:cubicBezTo>
                  <a:cubicBezTo>
                    <a:pt x="121" y="15"/>
                    <a:pt x="122" y="15"/>
                    <a:pt x="124" y="14"/>
                  </a:cubicBezTo>
                  <a:cubicBezTo>
                    <a:pt x="127" y="13"/>
                    <a:pt x="131" y="12"/>
                    <a:pt x="136" y="11"/>
                  </a:cubicBezTo>
                  <a:cubicBezTo>
                    <a:pt x="141" y="10"/>
                    <a:pt x="146" y="10"/>
                    <a:pt x="150" y="9"/>
                  </a:cubicBezTo>
                  <a:cubicBezTo>
                    <a:pt x="151" y="9"/>
                    <a:pt x="152" y="9"/>
                    <a:pt x="153" y="9"/>
                  </a:cubicBezTo>
                  <a:cubicBezTo>
                    <a:pt x="153" y="9"/>
                    <a:pt x="153" y="9"/>
                    <a:pt x="153" y="9"/>
                  </a:cubicBezTo>
                  <a:cubicBezTo>
                    <a:pt x="159" y="9"/>
                    <a:pt x="166" y="10"/>
                    <a:pt x="172" y="11"/>
                  </a:cubicBezTo>
                  <a:cubicBezTo>
                    <a:pt x="175" y="12"/>
                    <a:pt x="177" y="12"/>
                    <a:pt x="179" y="13"/>
                  </a:cubicBezTo>
                  <a:cubicBezTo>
                    <a:pt x="180" y="13"/>
                    <a:pt x="180" y="13"/>
                    <a:pt x="180" y="13"/>
                  </a:cubicBezTo>
                  <a:cubicBezTo>
                    <a:pt x="180" y="13"/>
                    <a:pt x="180" y="13"/>
                    <a:pt x="180" y="13"/>
                  </a:cubicBezTo>
                  <a:cubicBezTo>
                    <a:pt x="180" y="13"/>
                    <a:pt x="180" y="13"/>
                    <a:pt x="180" y="13"/>
                  </a:cubicBezTo>
                  <a:cubicBezTo>
                    <a:pt x="181" y="13"/>
                    <a:pt x="181" y="13"/>
                    <a:pt x="181" y="13"/>
                  </a:cubicBezTo>
                  <a:cubicBezTo>
                    <a:pt x="181" y="13"/>
                    <a:pt x="181" y="13"/>
                    <a:pt x="181" y="13"/>
                  </a:cubicBezTo>
                  <a:cubicBezTo>
                    <a:pt x="182" y="14"/>
                    <a:pt x="183" y="16"/>
                    <a:pt x="185" y="17"/>
                  </a:cubicBezTo>
                  <a:cubicBezTo>
                    <a:pt x="185" y="18"/>
                    <a:pt x="186" y="19"/>
                    <a:pt x="186" y="20"/>
                  </a:cubicBezTo>
                  <a:cubicBezTo>
                    <a:pt x="187" y="20"/>
                    <a:pt x="187" y="21"/>
                    <a:pt x="187" y="21"/>
                  </a:cubicBezTo>
                  <a:cubicBezTo>
                    <a:pt x="187" y="21"/>
                    <a:pt x="187" y="22"/>
                    <a:pt x="187" y="23"/>
                  </a:cubicBezTo>
                  <a:cubicBezTo>
                    <a:pt x="186" y="27"/>
                    <a:pt x="184" y="34"/>
                    <a:pt x="182" y="41"/>
                  </a:cubicBezTo>
                  <a:cubicBezTo>
                    <a:pt x="181" y="44"/>
                    <a:pt x="180" y="48"/>
                    <a:pt x="179" y="50"/>
                  </a:cubicBezTo>
                  <a:cubicBezTo>
                    <a:pt x="179" y="52"/>
                    <a:pt x="179" y="53"/>
                    <a:pt x="178" y="54"/>
                  </a:cubicBezTo>
                  <a:cubicBezTo>
                    <a:pt x="178" y="55"/>
                    <a:pt x="177" y="55"/>
                    <a:pt x="177" y="56"/>
                  </a:cubicBezTo>
                  <a:cubicBezTo>
                    <a:pt x="177" y="56"/>
                    <a:pt x="176" y="57"/>
                    <a:pt x="175" y="57"/>
                  </a:cubicBezTo>
                  <a:cubicBezTo>
                    <a:pt x="173" y="59"/>
                    <a:pt x="169" y="60"/>
                    <a:pt x="165" y="60"/>
                  </a:cubicBezTo>
                  <a:cubicBezTo>
                    <a:pt x="161" y="61"/>
                    <a:pt x="157" y="62"/>
                    <a:pt x="153" y="62"/>
                  </a:cubicBezTo>
                  <a:cubicBezTo>
                    <a:pt x="143" y="62"/>
                    <a:pt x="135" y="59"/>
                    <a:pt x="131" y="55"/>
                  </a:cubicBezTo>
                  <a:cubicBezTo>
                    <a:pt x="131" y="54"/>
                    <a:pt x="129" y="52"/>
                    <a:pt x="128" y="50"/>
                  </a:cubicBezTo>
                  <a:cubicBezTo>
                    <a:pt x="126" y="47"/>
                    <a:pt x="123" y="43"/>
                    <a:pt x="121" y="39"/>
                  </a:cubicBezTo>
                  <a:cubicBezTo>
                    <a:pt x="120" y="37"/>
                    <a:pt x="119" y="35"/>
                    <a:pt x="119" y="34"/>
                  </a:cubicBezTo>
                  <a:cubicBezTo>
                    <a:pt x="118" y="32"/>
                    <a:pt x="117" y="31"/>
                    <a:pt x="117" y="30"/>
                  </a:cubicBezTo>
                  <a:cubicBezTo>
                    <a:pt x="117" y="29"/>
                    <a:pt x="117" y="28"/>
                    <a:pt x="117" y="27"/>
                  </a:cubicBezTo>
                  <a:close/>
                  <a:moveTo>
                    <a:pt x="16" y="22"/>
                  </a:moveTo>
                  <a:cubicBezTo>
                    <a:pt x="16" y="22"/>
                    <a:pt x="16" y="21"/>
                    <a:pt x="17" y="21"/>
                  </a:cubicBezTo>
                  <a:cubicBezTo>
                    <a:pt x="17" y="20"/>
                    <a:pt x="17" y="19"/>
                    <a:pt x="18" y="18"/>
                  </a:cubicBezTo>
                  <a:cubicBezTo>
                    <a:pt x="19" y="17"/>
                    <a:pt x="21" y="15"/>
                    <a:pt x="22" y="14"/>
                  </a:cubicBezTo>
                  <a:cubicBezTo>
                    <a:pt x="22" y="14"/>
                    <a:pt x="22" y="14"/>
                    <a:pt x="22" y="14"/>
                  </a:cubicBezTo>
                  <a:cubicBezTo>
                    <a:pt x="22" y="14"/>
                    <a:pt x="22" y="14"/>
                    <a:pt x="22" y="14"/>
                  </a:cubicBezTo>
                  <a:cubicBezTo>
                    <a:pt x="23" y="14"/>
                    <a:pt x="23" y="14"/>
                    <a:pt x="23" y="14"/>
                  </a:cubicBezTo>
                  <a:cubicBezTo>
                    <a:pt x="23" y="14"/>
                    <a:pt x="23" y="14"/>
                    <a:pt x="23" y="14"/>
                  </a:cubicBezTo>
                  <a:cubicBezTo>
                    <a:pt x="23" y="14"/>
                    <a:pt x="23" y="14"/>
                    <a:pt x="24" y="14"/>
                  </a:cubicBezTo>
                  <a:cubicBezTo>
                    <a:pt x="26" y="13"/>
                    <a:pt x="28" y="13"/>
                    <a:pt x="31" y="12"/>
                  </a:cubicBezTo>
                  <a:cubicBezTo>
                    <a:pt x="37" y="11"/>
                    <a:pt x="44" y="10"/>
                    <a:pt x="50" y="10"/>
                  </a:cubicBezTo>
                  <a:cubicBezTo>
                    <a:pt x="50" y="10"/>
                    <a:pt x="50" y="10"/>
                    <a:pt x="50" y="10"/>
                  </a:cubicBezTo>
                  <a:cubicBezTo>
                    <a:pt x="51" y="10"/>
                    <a:pt x="52" y="10"/>
                    <a:pt x="53" y="10"/>
                  </a:cubicBezTo>
                  <a:cubicBezTo>
                    <a:pt x="57" y="10"/>
                    <a:pt x="62" y="11"/>
                    <a:pt x="67" y="12"/>
                  </a:cubicBezTo>
                  <a:cubicBezTo>
                    <a:pt x="72" y="12"/>
                    <a:pt x="76" y="13"/>
                    <a:pt x="79" y="14"/>
                  </a:cubicBezTo>
                  <a:cubicBezTo>
                    <a:pt x="81" y="15"/>
                    <a:pt x="82" y="16"/>
                    <a:pt x="83" y="16"/>
                  </a:cubicBezTo>
                  <a:cubicBezTo>
                    <a:pt x="84" y="17"/>
                    <a:pt x="85" y="19"/>
                    <a:pt x="85" y="21"/>
                  </a:cubicBezTo>
                  <a:cubicBezTo>
                    <a:pt x="86" y="23"/>
                    <a:pt x="86" y="25"/>
                    <a:pt x="86" y="27"/>
                  </a:cubicBezTo>
                  <a:cubicBezTo>
                    <a:pt x="86" y="28"/>
                    <a:pt x="86" y="30"/>
                    <a:pt x="86" y="30"/>
                  </a:cubicBezTo>
                  <a:cubicBezTo>
                    <a:pt x="86" y="31"/>
                    <a:pt x="85" y="32"/>
                    <a:pt x="84" y="34"/>
                  </a:cubicBezTo>
                  <a:cubicBezTo>
                    <a:pt x="84" y="35"/>
                    <a:pt x="83" y="37"/>
                    <a:pt x="82" y="39"/>
                  </a:cubicBezTo>
                  <a:cubicBezTo>
                    <a:pt x="80" y="43"/>
                    <a:pt x="78" y="47"/>
                    <a:pt x="75" y="50"/>
                  </a:cubicBezTo>
                  <a:cubicBezTo>
                    <a:pt x="74" y="53"/>
                    <a:pt x="73" y="55"/>
                    <a:pt x="72" y="55"/>
                  </a:cubicBezTo>
                  <a:cubicBezTo>
                    <a:pt x="68" y="59"/>
                    <a:pt x="61" y="62"/>
                    <a:pt x="50" y="62"/>
                  </a:cubicBezTo>
                  <a:cubicBezTo>
                    <a:pt x="46" y="62"/>
                    <a:pt x="42" y="62"/>
                    <a:pt x="38" y="61"/>
                  </a:cubicBezTo>
                  <a:cubicBezTo>
                    <a:pt x="34" y="61"/>
                    <a:pt x="31" y="60"/>
                    <a:pt x="29" y="58"/>
                  </a:cubicBezTo>
                  <a:cubicBezTo>
                    <a:pt x="27" y="58"/>
                    <a:pt x="26" y="57"/>
                    <a:pt x="26" y="57"/>
                  </a:cubicBezTo>
                  <a:cubicBezTo>
                    <a:pt x="26" y="56"/>
                    <a:pt x="26" y="56"/>
                    <a:pt x="25" y="55"/>
                  </a:cubicBezTo>
                  <a:cubicBezTo>
                    <a:pt x="25" y="54"/>
                    <a:pt x="24" y="53"/>
                    <a:pt x="24" y="51"/>
                  </a:cubicBezTo>
                  <a:cubicBezTo>
                    <a:pt x="23" y="49"/>
                    <a:pt x="22" y="45"/>
                    <a:pt x="21" y="42"/>
                  </a:cubicBezTo>
                  <a:cubicBezTo>
                    <a:pt x="19" y="35"/>
                    <a:pt x="17" y="28"/>
                    <a:pt x="16" y="24"/>
                  </a:cubicBezTo>
                  <a:cubicBezTo>
                    <a:pt x="16" y="23"/>
                    <a:pt x="16" y="22"/>
                    <a:pt x="16" y="22"/>
                  </a:cubicBezTo>
                  <a:close/>
                </a:path>
              </a:pathLst>
            </a:custGeom>
            <a:solidFill>
              <a:srgbClr val="CCE8F6"/>
            </a:solidFill>
            <a:ln w="12700">
              <a:solidFill>
                <a:srgbClr val="000000"/>
              </a:solidFill>
              <a:round/>
              <a:headEnd/>
              <a:tailEnd/>
            </a:ln>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7" name="Oval 1143"/>
            <p:cNvSpPr>
              <a:spLocks noChangeArrowheads="1"/>
            </p:cNvSpPr>
            <p:nvPr/>
          </p:nvSpPr>
          <p:spPr bwMode="auto">
            <a:xfrm>
              <a:off x="8337084" y="2906559"/>
              <a:ext cx="43021" cy="2316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8" name="Freeform 1144"/>
            <p:cNvSpPr>
              <a:spLocks/>
            </p:cNvSpPr>
            <p:nvPr/>
          </p:nvSpPr>
          <p:spPr bwMode="auto">
            <a:xfrm>
              <a:off x="8320537" y="2886703"/>
              <a:ext cx="76115" cy="59569"/>
            </a:xfrm>
            <a:custGeom>
              <a:avLst/>
              <a:gdLst>
                <a:gd name="T0" fmla="*/ 0 w 17"/>
                <a:gd name="T1" fmla="*/ 7 h 13"/>
                <a:gd name="T2" fmla="*/ 4 w 17"/>
                <a:gd name="T3" fmla="*/ 13 h 13"/>
                <a:gd name="T4" fmla="*/ 8 w 17"/>
                <a:gd name="T5" fmla="*/ 13 h 13"/>
                <a:gd name="T6" fmla="*/ 8 w 17"/>
                <a:gd name="T7" fmla="*/ 13 h 13"/>
                <a:gd name="T8" fmla="*/ 16 w 17"/>
                <a:gd name="T9" fmla="*/ 10 h 13"/>
                <a:gd name="T10" fmla="*/ 17 w 17"/>
                <a:gd name="T11" fmla="*/ 7 h 13"/>
                <a:gd name="T12" fmla="*/ 17 w 17"/>
                <a:gd name="T13" fmla="*/ 7 h 13"/>
                <a:gd name="T14" fmla="*/ 13 w 17"/>
                <a:gd name="T15" fmla="*/ 7 h 13"/>
                <a:gd name="T16" fmla="*/ 17 w 17"/>
                <a:gd name="T17" fmla="*/ 7 h 13"/>
                <a:gd name="T18" fmla="*/ 16 w 17"/>
                <a:gd name="T19" fmla="*/ 3 h 13"/>
                <a:gd name="T20" fmla="*/ 8 w 17"/>
                <a:gd name="T21" fmla="*/ 0 h 13"/>
                <a:gd name="T22" fmla="*/ 8 w 17"/>
                <a:gd name="T23" fmla="*/ 4 h 13"/>
                <a:gd name="T24" fmla="*/ 3 w 17"/>
                <a:gd name="T25" fmla="*/ 1 h 13"/>
                <a:gd name="T26" fmla="*/ 0 w 17"/>
                <a:gd name="T27" fmla="*/ 7 h 13"/>
                <a:gd name="T28" fmla="*/ 0 w 17"/>
                <a:gd name="T29" fmla="*/ 7 h 13"/>
                <a:gd name="T30" fmla="*/ 8 w 17"/>
                <a:gd name="T31" fmla="*/ 7 h 13"/>
                <a:gd name="T32" fmla="*/ 7 w 17"/>
                <a:gd name="T33" fmla="*/ 8 h 13"/>
                <a:gd name="T34" fmla="*/ 5 w 17"/>
                <a:gd name="T35" fmla="*/ 7 h 13"/>
                <a:gd name="T36" fmla="*/ 6 w 17"/>
                <a:gd name="T37" fmla="*/ 7 h 13"/>
                <a:gd name="T38" fmla="*/ 7 w 17"/>
                <a:gd name="T39" fmla="*/ 8 h 13"/>
                <a:gd name="T40" fmla="*/ 7 w 17"/>
                <a:gd name="T41" fmla="*/ 9 h 13"/>
                <a:gd name="T42" fmla="*/ 7 w 17"/>
                <a:gd name="T43" fmla="*/ 9 h 13"/>
                <a:gd name="T44" fmla="*/ 7 w 17"/>
                <a:gd name="T45" fmla="*/ 8 h 13"/>
                <a:gd name="T46" fmla="*/ 8 w 17"/>
                <a:gd name="T47" fmla="*/ 8 h 13"/>
                <a:gd name="T48" fmla="*/ 8 w 17"/>
                <a:gd name="T49" fmla="*/ 8 h 13"/>
                <a:gd name="T50" fmla="*/ 8 w 17"/>
                <a:gd name="T51" fmla="*/ 8 h 13"/>
                <a:gd name="T52" fmla="*/ 8 w 17"/>
                <a:gd name="T53" fmla="*/ 5 h 13"/>
                <a:gd name="T54" fmla="*/ 8 w 17"/>
                <a:gd name="T55" fmla="*/ 8 h 13"/>
                <a:gd name="T56" fmla="*/ 10 w 17"/>
                <a:gd name="T57" fmla="*/ 7 h 13"/>
                <a:gd name="T58" fmla="*/ 9 w 17"/>
                <a:gd name="T59" fmla="*/ 9 h 13"/>
                <a:gd name="T60" fmla="*/ 9 w 17"/>
                <a:gd name="T61" fmla="*/ 8 h 13"/>
                <a:gd name="T62" fmla="*/ 9 w 17"/>
                <a:gd name="T63" fmla="*/ 7 h 13"/>
                <a:gd name="T64" fmla="*/ 11 w 17"/>
                <a:gd name="T65" fmla="*/ 7 h 13"/>
                <a:gd name="T66" fmla="*/ 13 w 17"/>
                <a:gd name="T67" fmla="*/ 7 h 13"/>
                <a:gd name="T68" fmla="*/ 9 w 17"/>
                <a:gd name="T69" fmla="*/ 7 h 13"/>
                <a:gd name="T70" fmla="*/ 12 w 17"/>
                <a:gd name="T71" fmla="*/ 7 h 13"/>
                <a:gd name="T72" fmla="*/ 9 w 17"/>
                <a:gd name="T73" fmla="*/ 7 h 13"/>
                <a:gd name="T74" fmla="*/ 9 w 17"/>
                <a:gd name="T75" fmla="*/ 7 h 13"/>
                <a:gd name="T76" fmla="*/ 9 w 17"/>
                <a:gd name="T77" fmla="*/ 5 h 13"/>
                <a:gd name="T78" fmla="*/ 11 w 17"/>
                <a:gd name="T79" fmla="*/ 7 h 13"/>
                <a:gd name="T80" fmla="*/ 10 w 17"/>
                <a:gd name="T81" fmla="*/ 6 h 13"/>
                <a:gd name="T82" fmla="*/ 9 w 17"/>
                <a:gd name="T83" fmla="*/ 5 h 13"/>
                <a:gd name="T84" fmla="*/ 9 w 17"/>
                <a:gd name="T85" fmla="*/ 5 h 13"/>
                <a:gd name="T86" fmla="*/ 9 w 17"/>
                <a:gd name="T87" fmla="*/ 5 h 13"/>
                <a:gd name="T88" fmla="*/ 9 w 17"/>
                <a:gd name="T89" fmla="*/ 5 h 13"/>
                <a:gd name="T90" fmla="*/ 8 w 17"/>
                <a:gd name="T91" fmla="*/ 5 h 13"/>
                <a:gd name="T92" fmla="*/ 8 w 17"/>
                <a:gd name="T93" fmla="*/ 5 h 13"/>
                <a:gd name="T94" fmla="*/ 7 w 17"/>
                <a:gd name="T95" fmla="*/ 5 h 13"/>
                <a:gd name="T96" fmla="*/ 7 w 17"/>
                <a:gd name="T97" fmla="*/ 5 h 13"/>
                <a:gd name="T98" fmla="*/ 7 w 17"/>
                <a:gd name="T99" fmla="*/ 6 h 13"/>
                <a:gd name="T100" fmla="*/ 5 w 17"/>
                <a:gd name="T101" fmla="*/ 7 h 13"/>
                <a:gd name="T102" fmla="*/ 7 w 17"/>
                <a:gd name="T103" fmla="*/ 5 h 13"/>
                <a:gd name="T104" fmla="*/ 8 w 17"/>
                <a:gd name="T105" fmla="*/ 7 h 13"/>
                <a:gd name="T106" fmla="*/ 4 w 17"/>
                <a:gd name="T10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 h="13">
                  <a:moveTo>
                    <a:pt x="4" y="7"/>
                  </a:moveTo>
                  <a:cubicBezTo>
                    <a:pt x="0" y="7"/>
                    <a:pt x="0" y="7"/>
                    <a:pt x="0" y="7"/>
                  </a:cubicBezTo>
                  <a:cubicBezTo>
                    <a:pt x="0" y="8"/>
                    <a:pt x="0" y="9"/>
                    <a:pt x="1" y="10"/>
                  </a:cubicBezTo>
                  <a:cubicBezTo>
                    <a:pt x="2" y="11"/>
                    <a:pt x="3" y="12"/>
                    <a:pt x="4" y="13"/>
                  </a:cubicBezTo>
                  <a:cubicBezTo>
                    <a:pt x="6" y="13"/>
                    <a:pt x="7" y="13"/>
                    <a:pt x="8" y="13"/>
                  </a:cubicBezTo>
                  <a:cubicBezTo>
                    <a:pt x="8" y="13"/>
                    <a:pt x="8" y="13"/>
                    <a:pt x="8" y="13"/>
                  </a:cubicBezTo>
                  <a:cubicBezTo>
                    <a:pt x="8" y="13"/>
                    <a:pt x="8" y="13"/>
                    <a:pt x="8" y="13"/>
                  </a:cubicBezTo>
                  <a:cubicBezTo>
                    <a:pt x="8" y="13"/>
                    <a:pt x="8" y="13"/>
                    <a:pt x="8" y="13"/>
                  </a:cubicBezTo>
                  <a:cubicBezTo>
                    <a:pt x="10" y="13"/>
                    <a:pt x="12" y="13"/>
                    <a:pt x="13" y="12"/>
                  </a:cubicBezTo>
                  <a:cubicBezTo>
                    <a:pt x="14" y="12"/>
                    <a:pt x="15" y="11"/>
                    <a:pt x="16" y="10"/>
                  </a:cubicBezTo>
                  <a:cubicBezTo>
                    <a:pt x="16" y="9"/>
                    <a:pt x="17" y="8"/>
                    <a:pt x="17" y="7"/>
                  </a:cubicBezTo>
                  <a:cubicBezTo>
                    <a:pt x="17" y="7"/>
                    <a:pt x="17" y="7"/>
                    <a:pt x="17" y="7"/>
                  </a:cubicBezTo>
                  <a:cubicBezTo>
                    <a:pt x="13" y="7"/>
                    <a:pt x="13" y="7"/>
                    <a:pt x="13" y="7"/>
                  </a:cubicBezTo>
                  <a:cubicBezTo>
                    <a:pt x="17" y="7"/>
                    <a:pt x="17" y="7"/>
                    <a:pt x="17" y="7"/>
                  </a:cubicBezTo>
                  <a:cubicBezTo>
                    <a:pt x="17" y="7"/>
                    <a:pt x="17" y="7"/>
                    <a:pt x="17" y="7"/>
                  </a:cubicBezTo>
                  <a:cubicBezTo>
                    <a:pt x="13" y="7"/>
                    <a:pt x="13" y="7"/>
                    <a:pt x="13" y="7"/>
                  </a:cubicBezTo>
                  <a:cubicBezTo>
                    <a:pt x="17" y="7"/>
                    <a:pt x="17" y="7"/>
                    <a:pt x="17" y="7"/>
                  </a:cubicBezTo>
                  <a:cubicBezTo>
                    <a:pt x="17" y="7"/>
                    <a:pt x="17" y="7"/>
                    <a:pt x="17" y="7"/>
                  </a:cubicBezTo>
                  <a:cubicBezTo>
                    <a:pt x="17" y="7"/>
                    <a:pt x="17" y="7"/>
                    <a:pt x="17" y="7"/>
                  </a:cubicBezTo>
                  <a:cubicBezTo>
                    <a:pt x="17" y="5"/>
                    <a:pt x="16" y="4"/>
                    <a:pt x="16" y="3"/>
                  </a:cubicBezTo>
                  <a:cubicBezTo>
                    <a:pt x="15" y="2"/>
                    <a:pt x="13" y="1"/>
                    <a:pt x="12" y="1"/>
                  </a:cubicBezTo>
                  <a:cubicBezTo>
                    <a:pt x="11" y="0"/>
                    <a:pt x="10" y="0"/>
                    <a:pt x="8" y="0"/>
                  </a:cubicBezTo>
                  <a:cubicBezTo>
                    <a:pt x="8" y="0"/>
                    <a:pt x="8" y="0"/>
                    <a:pt x="8" y="0"/>
                  </a:cubicBezTo>
                  <a:cubicBezTo>
                    <a:pt x="8" y="4"/>
                    <a:pt x="8" y="4"/>
                    <a:pt x="8" y="4"/>
                  </a:cubicBezTo>
                  <a:cubicBezTo>
                    <a:pt x="8" y="0"/>
                    <a:pt x="8" y="0"/>
                    <a:pt x="8" y="0"/>
                  </a:cubicBezTo>
                  <a:cubicBezTo>
                    <a:pt x="6" y="0"/>
                    <a:pt x="5" y="0"/>
                    <a:pt x="3" y="1"/>
                  </a:cubicBezTo>
                  <a:cubicBezTo>
                    <a:pt x="2" y="2"/>
                    <a:pt x="1" y="2"/>
                    <a:pt x="1" y="3"/>
                  </a:cubicBezTo>
                  <a:cubicBezTo>
                    <a:pt x="0" y="4"/>
                    <a:pt x="0" y="5"/>
                    <a:pt x="0" y="7"/>
                  </a:cubicBezTo>
                  <a:cubicBezTo>
                    <a:pt x="0" y="7"/>
                    <a:pt x="0" y="7"/>
                    <a:pt x="0" y="7"/>
                  </a:cubicBezTo>
                  <a:cubicBezTo>
                    <a:pt x="0" y="7"/>
                    <a:pt x="0" y="7"/>
                    <a:pt x="0" y="7"/>
                  </a:cubicBezTo>
                  <a:cubicBezTo>
                    <a:pt x="4" y="7"/>
                    <a:pt x="4" y="7"/>
                    <a:pt x="4" y="7"/>
                  </a:cubicBezTo>
                  <a:cubicBezTo>
                    <a:pt x="8" y="7"/>
                    <a:pt x="8" y="7"/>
                    <a:pt x="8" y="7"/>
                  </a:cubicBezTo>
                  <a:cubicBezTo>
                    <a:pt x="5" y="7"/>
                    <a:pt x="5" y="7"/>
                    <a:pt x="5" y="7"/>
                  </a:cubicBezTo>
                  <a:cubicBezTo>
                    <a:pt x="7" y="8"/>
                    <a:pt x="7" y="8"/>
                    <a:pt x="7" y="8"/>
                  </a:cubicBezTo>
                  <a:cubicBezTo>
                    <a:pt x="8" y="8"/>
                    <a:pt x="8" y="7"/>
                    <a:pt x="8" y="7"/>
                  </a:cubicBezTo>
                  <a:cubicBezTo>
                    <a:pt x="5" y="7"/>
                    <a:pt x="5" y="7"/>
                    <a:pt x="5" y="7"/>
                  </a:cubicBezTo>
                  <a:cubicBezTo>
                    <a:pt x="7" y="8"/>
                    <a:pt x="7" y="8"/>
                    <a:pt x="7" y="8"/>
                  </a:cubicBezTo>
                  <a:cubicBezTo>
                    <a:pt x="6" y="7"/>
                    <a:pt x="6" y="7"/>
                    <a:pt x="6" y="7"/>
                  </a:cubicBezTo>
                  <a:cubicBezTo>
                    <a:pt x="7" y="9"/>
                    <a:pt x="7" y="9"/>
                    <a:pt x="7" y="9"/>
                  </a:cubicBezTo>
                  <a:cubicBezTo>
                    <a:pt x="7" y="8"/>
                    <a:pt x="7" y="8"/>
                    <a:pt x="7" y="8"/>
                  </a:cubicBezTo>
                  <a:cubicBezTo>
                    <a:pt x="6" y="7"/>
                    <a:pt x="6" y="7"/>
                    <a:pt x="6" y="7"/>
                  </a:cubicBezTo>
                  <a:cubicBezTo>
                    <a:pt x="7" y="9"/>
                    <a:pt x="7" y="9"/>
                    <a:pt x="7" y="9"/>
                  </a:cubicBezTo>
                  <a:cubicBezTo>
                    <a:pt x="7" y="8"/>
                    <a:pt x="7" y="8"/>
                    <a:pt x="7" y="8"/>
                  </a:cubicBezTo>
                  <a:cubicBezTo>
                    <a:pt x="7" y="9"/>
                    <a:pt x="7" y="9"/>
                    <a:pt x="7" y="9"/>
                  </a:cubicBezTo>
                  <a:cubicBezTo>
                    <a:pt x="7" y="9"/>
                    <a:pt x="7" y="9"/>
                    <a:pt x="7" y="9"/>
                  </a:cubicBezTo>
                  <a:cubicBezTo>
                    <a:pt x="7" y="8"/>
                    <a:pt x="7" y="8"/>
                    <a:pt x="7" y="8"/>
                  </a:cubicBezTo>
                  <a:cubicBezTo>
                    <a:pt x="7" y="9"/>
                    <a:pt x="7" y="9"/>
                    <a:pt x="7" y="9"/>
                  </a:cubicBezTo>
                  <a:cubicBezTo>
                    <a:pt x="7" y="9"/>
                    <a:pt x="8" y="8"/>
                    <a:pt x="8" y="8"/>
                  </a:cubicBezTo>
                  <a:cubicBezTo>
                    <a:pt x="8" y="8"/>
                    <a:pt x="8" y="8"/>
                    <a:pt x="8" y="8"/>
                  </a:cubicBezTo>
                  <a:cubicBezTo>
                    <a:pt x="8" y="8"/>
                    <a:pt x="8" y="8"/>
                    <a:pt x="8" y="8"/>
                  </a:cubicBezTo>
                  <a:cubicBezTo>
                    <a:pt x="8" y="5"/>
                    <a:pt x="8" y="5"/>
                    <a:pt x="8" y="5"/>
                  </a:cubicBezTo>
                  <a:cubicBezTo>
                    <a:pt x="8" y="8"/>
                    <a:pt x="8" y="8"/>
                    <a:pt x="8" y="8"/>
                  </a:cubicBezTo>
                  <a:cubicBezTo>
                    <a:pt x="8" y="8"/>
                    <a:pt x="8" y="8"/>
                    <a:pt x="8" y="8"/>
                  </a:cubicBezTo>
                  <a:cubicBezTo>
                    <a:pt x="8" y="5"/>
                    <a:pt x="8" y="5"/>
                    <a:pt x="8" y="5"/>
                  </a:cubicBezTo>
                  <a:cubicBezTo>
                    <a:pt x="8" y="8"/>
                    <a:pt x="8" y="8"/>
                    <a:pt x="8" y="8"/>
                  </a:cubicBezTo>
                  <a:cubicBezTo>
                    <a:pt x="8" y="8"/>
                    <a:pt x="8" y="8"/>
                    <a:pt x="8" y="8"/>
                  </a:cubicBezTo>
                  <a:cubicBezTo>
                    <a:pt x="9" y="8"/>
                    <a:pt x="9" y="9"/>
                    <a:pt x="9" y="9"/>
                  </a:cubicBezTo>
                  <a:cubicBezTo>
                    <a:pt x="10" y="7"/>
                    <a:pt x="10" y="7"/>
                    <a:pt x="10" y="7"/>
                  </a:cubicBezTo>
                  <a:cubicBezTo>
                    <a:pt x="9" y="8"/>
                    <a:pt x="9" y="8"/>
                    <a:pt x="9" y="8"/>
                  </a:cubicBezTo>
                  <a:cubicBezTo>
                    <a:pt x="9" y="9"/>
                    <a:pt x="9" y="9"/>
                    <a:pt x="9" y="9"/>
                  </a:cubicBezTo>
                  <a:cubicBezTo>
                    <a:pt x="10" y="7"/>
                    <a:pt x="10" y="7"/>
                    <a:pt x="10" y="7"/>
                  </a:cubicBezTo>
                  <a:cubicBezTo>
                    <a:pt x="9" y="8"/>
                    <a:pt x="9" y="8"/>
                    <a:pt x="9" y="8"/>
                  </a:cubicBezTo>
                  <a:cubicBezTo>
                    <a:pt x="11" y="7"/>
                    <a:pt x="11" y="7"/>
                    <a:pt x="11" y="7"/>
                  </a:cubicBezTo>
                  <a:cubicBezTo>
                    <a:pt x="9" y="7"/>
                    <a:pt x="9" y="7"/>
                    <a:pt x="9" y="7"/>
                  </a:cubicBezTo>
                  <a:cubicBezTo>
                    <a:pt x="9" y="7"/>
                    <a:pt x="9" y="8"/>
                    <a:pt x="9" y="8"/>
                  </a:cubicBezTo>
                  <a:cubicBezTo>
                    <a:pt x="11" y="7"/>
                    <a:pt x="11" y="7"/>
                    <a:pt x="11" y="7"/>
                  </a:cubicBezTo>
                  <a:cubicBezTo>
                    <a:pt x="9" y="7"/>
                    <a:pt x="9" y="7"/>
                    <a:pt x="9" y="7"/>
                  </a:cubicBezTo>
                  <a:cubicBezTo>
                    <a:pt x="13" y="7"/>
                    <a:pt x="13" y="7"/>
                    <a:pt x="13" y="7"/>
                  </a:cubicBezTo>
                  <a:cubicBezTo>
                    <a:pt x="9" y="6"/>
                    <a:pt x="9" y="6"/>
                    <a:pt x="9" y="6"/>
                  </a:cubicBezTo>
                  <a:cubicBezTo>
                    <a:pt x="9" y="7"/>
                    <a:pt x="9" y="7"/>
                    <a:pt x="9" y="7"/>
                  </a:cubicBezTo>
                  <a:cubicBezTo>
                    <a:pt x="9" y="7"/>
                    <a:pt x="9" y="7"/>
                    <a:pt x="9" y="7"/>
                  </a:cubicBezTo>
                  <a:cubicBezTo>
                    <a:pt x="12" y="7"/>
                    <a:pt x="12" y="7"/>
                    <a:pt x="12" y="7"/>
                  </a:cubicBezTo>
                  <a:cubicBezTo>
                    <a:pt x="9" y="7"/>
                    <a:pt x="9" y="7"/>
                    <a:pt x="9" y="7"/>
                  </a:cubicBezTo>
                  <a:cubicBezTo>
                    <a:pt x="9" y="7"/>
                    <a:pt x="9" y="7"/>
                    <a:pt x="9" y="7"/>
                  </a:cubicBezTo>
                  <a:cubicBezTo>
                    <a:pt x="12" y="7"/>
                    <a:pt x="12" y="7"/>
                    <a:pt x="12" y="7"/>
                  </a:cubicBezTo>
                  <a:cubicBezTo>
                    <a:pt x="9" y="7"/>
                    <a:pt x="9" y="7"/>
                    <a:pt x="9" y="7"/>
                  </a:cubicBezTo>
                  <a:cubicBezTo>
                    <a:pt x="11" y="7"/>
                    <a:pt x="11" y="7"/>
                    <a:pt x="11" y="7"/>
                  </a:cubicBezTo>
                  <a:cubicBezTo>
                    <a:pt x="9" y="5"/>
                    <a:pt x="9" y="5"/>
                    <a:pt x="9" y="5"/>
                  </a:cubicBezTo>
                  <a:cubicBezTo>
                    <a:pt x="9" y="5"/>
                    <a:pt x="8" y="6"/>
                    <a:pt x="9" y="7"/>
                  </a:cubicBezTo>
                  <a:cubicBezTo>
                    <a:pt x="11" y="7"/>
                    <a:pt x="11" y="7"/>
                    <a:pt x="11" y="7"/>
                  </a:cubicBezTo>
                  <a:cubicBezTo>
                    <a:pt x="9" y="5"/>
                    <a:pt x="9" y="5"/>
                    <a:pt x="9" y="5"/>
                  </a:cubicBezTo>
                  <a:cubicBezTo>
                    <a:pt x="10" y="6"/>
                    <a:pt x="10" y="6"/>
                    <a:pt x="10" y="6"/>
                  </a:cubicBezTo>
                  <a:cubicBezTo>
                    <a:pt x="9" y="5"/>
                    <a:pt x="9" y="5"/>
                    <a:pt x="9" y="5"/>
                  </a:cubicBezTo>
                  <a:cubicBezTo>
                    <a:pt x="9" y="5"/>
                    <a:pt x="9" y="5"/>
                    <a:pt x="9" y="5"/>
                  </a:cubicBezTo>
                  <a:cubicBezTo>
                    <a:pt x="10" y="6"/>
                    <a:pt x="10" y="6"/>
                    <a:pt x="10" y="6"/>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8" y="5"/>
                  </a:cubicBezTo>
                  <a:cubicBezTo>
                    <a:pt x="8" y="9"/>
                    <a:pt x="8" y="9"/>
                    <a:pt x="8" y="9"/>
                  </a:cubicBezTo>
                  <a:cubicBezTo>
                    <a:pt x="8" y="5"/>
                    <a:pt x="8" y="5"/>
                    <a:pt x="8" y="5"/>
                  </a:cubicBezTo>
                  <a:cubicBezTo>
                    <a:pt x="8" y="5"/>
                    <a:pt x="8" y="5"/>
                    <a:pt x="8" y="5"/>
                  </a:cubicBezTo>
                  <a:cubicBezTo>
                    <a:pt x="8" y="5"/>
                    <a:pt x="7" y="5"/>
                    <a:pt x="7" y="5"/>
                  </a:cubicBezTo>
                  <a:cubicBezTo>
                    <a:pt x="7" y="6"/>
                    <a:pt x="7" y="6"/>
                    <a:pt x="7" y="6"/>
                  </a:cubicBezTo>
                  <a:cubicBezTo>
                    <a:pt x="7" y="5"/>
                    <a:pt x="7" y="5"/>
                    <a:pt x="7" y="5"/>
                  </a:cubicBezTo>
                  <a:cubicBezTo>
                    <a:pt x="7" y="5"/>
                    <a:pt x="7" y="5"/>
                    <a:pt x="7" y="5"/>
                  </a:cubicBezTo>
                  <a:cubicBezTo>
                    <a:pt x="7" y="6"/>
                    <a:pt x="7" y="6"/>
                    <a:pt x="7" y="6"/>
                  </a:cubicBezTo>
                  <a:cubicBezTo>
                    <a:pt x="7" y="5"/>
                    <a:pt x="7" y="5"/>
                    <a:pt x="7" y="5"/>
                  </a:cubicBezTo>
                  <a:cubicBezTo>
                    <a:pt x="5" y="7"/>
                    <a:pt x="5" y="7"/>
                    <a:pt x="5" y="7"/>
                  </a:cubicBezTo>
                  <a:cubicBezTo>
                    <a:pt x="8" y="7"/>
                    <a:pt x="8" y="7"/>
                    <a:pt x="8" y="7"/>
                  </a:cubicBezTo>
                  <a:cubicBezTo>
                    <a:pt x="8" y="6"/>
                    <a:pt x="8" y="5"/>
                    <a:pt x="7" y="5"/>
                  </a:cubicBezTo>
                  <a:cubicBezTo>
                    <a:pt x="5" y="7"/>
                    <a:pt x="5" y="7"/>
                    <a:pt x="5" y="7"/>
                  </a:cubicBezTo>
                  <a:cubicBezTo>
                    <a:pt x="8" y="7"/>
                    <a:pt x="8" y="7"/>
                    <a:pt x="8" y="7"/>
                  </a:cubicBezTo>
                  <a:cubicBezTo>
                    <a:pt x="8" y="7"/>
                    <a:pt x="8" y="7"/>
                    <a:pt x="8" y="7"/>
                  </a:cubicBezTo>
                  <a:lnTo>
                    <a:pt x="4" y="7"/>
                  </a:ln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69" name="Oval 1145"/>
            <p:cNvSpPr>
              <a:spLocks noChangeArrowheads="1"/>
            </p:cNvSpPr>
            <p:nvPr/>
          </p:nvSpPr>
          <p:spPr bwMode="auto">
            <a:xfrm>
              <a:off x="9161111" y="2899939"/>
              <a:ext cx="43021" cy="2316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0" name="Freeform 1146"/>
            <p:cNvSpPr>
              <a:spLocks/>
            </p:cNvSpPr>
            <p:nvPr/>
          </p:nvSpPr>
          <p:spPr bwMode="auto">
            <a:xfrm>
              <a:off x="9144565" y="2883393"/>
              <a:ext cx="79425" cy="59569"/>
            </a:xfrm>
            <a:custGeom>
              <a:avLst/>
              <a:gdLst>
                <a:gd name="T0" fmla="*/ 0 w 18"/>
                <a:gd name="T1" fmla="*/ 7 h 13"/>
                <a:gd name="T2" fmla="*/ 5 w 18"/>
                <a:gd name="T3" fmla="*/ 13 h 13"/>
                <a:gd name="T4" fmla="*/ 9 w 18"/>
                <a:gd name="T5" fmla="*/ 13 h 13"/>
                <a:gd name="T6" fmla="*/ 14 w 18"/>
                <a:gd name="T7" fmla="*/ 12 h 13"/>
                <a:gd name="T8" fmla="*/ 18 w 18"/>
                <a:gd name="T9" fmla="*/ 7 h 13"/>
                <a:gd name="T10" fmla="*/ 13 w 18"/>
                <a:gd name="T11" fmla="*/ 7 h 13"/>
                <a:gd name="T12" fmla="*/ 18 w 18"/>
                <a:gd name="T13" fmla="*/ 7 h 13"/>
                <a:gd name="T14" fmla="*/ 18 w 18"/>
                <a:gd name="T15" fmla="*/ 7 h 13"/>
                <a:gd name="T16" fmla="*/ 18 w 18"/>
                <a:gd name="T17" fmla="*/ 6 h 13"/>
                <a:gd name="T18" fmla="*/ 13 w 18"/>
                <a:gd name="T19" fmla="*/ 1 h 13"/>
                <a:gd name="T20" fmla="*/ 9 w 18"/>
                <a:gd name="T21" fmla="*/ 0 h 13"/>
                <a:gd name="T22" fmla="*/ 9 w 18"/>
                <a:gd name="T23" fmla="*/ 0 h 13"/>
                <a:gd name="T24" fmla="*/ 1 w 18"/>
                <a:gd name="T25" fmla="*/ 3 h 13"/>
                <a:gd name="T26" fmla="*/ 0 w 18"/>
                <a:gd name="T27" fmla="*/ 7 h 13"/>
                <a:gd name="T28" fmla="*/ 9 w 18"/>
                <a:gd name="T29" fmla="*/ 7 h 13"/>
                <a:gd name="T30" fmla="*/ 8 w 18"/>
                <a:gd name="T31" fmla="*/ 8 h 13"/>
                <a:gd name="T32" fmla="*/ 6 w 18"/>
                <a:gd name="T33" fmla="*/ 7 h 13"/>
                <a:gd name="T34" fmla="*/ 7 w 18"/>
                <a:gd name="T35" fmla="*/ 7 h 13"/>
                <a:gd name="T36" fmla="*/ 8 w 18"/>
                <a:gd name="T37" fmla="*/ 8 h 13"/>
                <a:gd name="T38" fmla="*/ 8 w 18"/>
                <a:gd name="T39" fmla="*/ 9 h 13"/>
                <a:gd name="T40" fmla="*/ 8 w 18"/>
                <a:gd name="T41" fmla="*/ 9 h 13"/>
                <a:gd name="T42" fmla="*/ 8 w 18"/>
                <a:gd name="T43" fmla="*/ 8 h 13"/>
                <a:gd name="T44" fmla="*/ 9 w 18"/>
                <a:gd name="T45" fmla="*/ 8 h 13"/>
                <a:gd name="T46" fmla="*/ 9 w 18"/>
                <a:gd name="T47" fmla="*/ 8 h 13"/>
                <a:gd name="T48" fmla="*/ 9 w 18"/>
                <a:gd name="T49" fmla="*/ 8 h 13"/>
                <a:gd name="T50" fmla="*/ 9 w 18"/>
                <a:gd name="T51" fmla="*/ 8 h 13"/>
                <a:gd name="T52" fmla="*/ 10 w 18"/>
                <a:gd name="T53" fmla="*/ 8 h 13"/>
                <a:gd name="T54" fmla="*/ 10 w 18"/>
                <a:gd name="T55" fmla="*/ 8 h 13"/>
                <a:gd name="T56" fmla="*/ 11 w 18"/>
                <a:gd name="T57" fmla="*/ 7 h 13"/>
                <a:gd name="T58" fmla="*/ 12 w 18"/>
                <a:gd name="T59" fmla="*/ 7 h 13"/>
                <a:gd name="T60" fmla="*/ 10 w 18"/>
                <a:gd name="T61" fmla="*/ 8 h 13"/>
                <a:gd name="T62" fmla="*/ 9 w 18"/>
                <a:gd name="T63" fmla="*/ 7 h 13"/>
                <a:gd name="T64" fmla="*/ 9 w 18"/>
                <a:gd name="T65" fmla="*/ 6 h 13"/>
                <a:gd name="T66" fmla="*/ 9 w 18"/>
                <a:gd name="T67" fmla="*/ 7 h 13"/>
                <a:gd name="T68" fmla="*/ 10 w 18"/>
                <a:gd name="T69" fmla="*/ 5 h 13"/>
                <a:gd name="T70" fmla="*/ 12 w 18"/>
                <a:gd name="T71" fmla="*/ 7 h 13"/>
                <a:gd name="T72" fmla="*/ 11 w 18"/>
                <a:gd name="T73" fmla="*/ 6 h 13"/>
                <a:gd name="T74" fmla="*/ 10 w 18"/>
                <a:gd name="T75" fmla="*/ 5 h 13"/>
                <a:gd name="T76" fmla="*/ 10 w 18"/>
                <a:gd name="T77" fmla="*/ 5 h 13"/>
                <a:gd name="T78" fmla="*/ 10 w 18"/>
                <a:gd name="T79" fmla="*/ 5 h 13"/>
                <a:gd name="T80" fmla="*/ 10 w 18"/>
                <a:gd name="T81" fmla="*/ 5 h 13"/>
                <a:gd name="T82" fmla="*/ 9 w 18"/>
                <a:gd name="T83" fmla="*/ 5 h 13"/>
                <a:gd name="T84" fmla="*/ 9 w 18"/>
                <a:gd name="T85" fmla="*/ 5 h 13"/>
                <a:gd name="T86" fmla="*/ 7 w 18"/>
                <a:gd name="T87" fmla="*/ 6 h 13"/>
                <a:gd name="T88" fmla="*/ 8 w 18"/>
                <a:gd name="T89" fmla="*/ 5 h 13"/>
                <a:gd name="T90" fmla="*/ 8 w 18"/>
                <a:gd name="T91" fmla="*/ 5 h 13"/>
                <a:gd name="T92" fmla="*/ 9 w 18"/>
                <a:gd name="T93" fmla="*/ 7 h 13"/>
                <a:gd name="T94" fmla="*/ 6 w 18"/>
                <a:gd name="T95" fmla="*/ 7 h 13"/>
                <a:gd name="T96" fmla="*/ 9 w 18"/>
                <a:gd name="T9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 h="13">
                  <a:moveTo>
                    <a:pt x="4" y="7"/>
                  </a:moveTo>
                  <a:cubicBezTo>
                    <a:pt x="0" y="7"/>
                    <a:pt x="0" y="7"/>
                    <a:pt x="0" y="7"/>
                  </a:cubicBezTo>
                  <a:cubicBezTo>
                    <a:pt x="0" y="8"/>
                    <a:pt x="1" y="9"/>
                    <a:pt x="1" y="10"/>
                  </a:cubicBezTo>
                  <a:cubicBezTo>
                    <a:pt x="2" y="11"/>
                    <a:pt x="4" y="12"/>
                    <a:pt x="5" y="13"/>
                  </a:cubicBezTo>
                  <a:cubicBezTo>
                    <a:pt x="6" y="13"/>
                    <a:pt x="7" y="13"/>
                    <a:pt x="9" y="13"/>
                  </a:cubicBezTo>
                  <a:cubicBezTo>
                    <a:pt x="9" y="13"/>
                    <a:pt x="9" y="13"/>
                    <a:pt x="9" y="13"/>
                  </a:cubicBezTo>
                  <a:cubicBezTo>
                    <a:pt x="9" y="13"/>
                    <a:pt x="9" y="13"/>
                    <a:pt x="9" y="13"/>
                  </a:cubicBezTo>
                  <a:cubicBezTo>
                    <a:pt x="11" y="13"/>
                    <a:pt x="12" y="13"/>
                    <a:pt x="14" y="12"/>
                  </a:cubicBezTo>
                  <a:cubicBezTo>
                    <a:pt x="15" y="12"/>
                    <a:pt x="16" y="11"/>
                    <a:pt x="16" y="10"/>
                  </a:cubicBezTo>
                  <a:cubicBezTo>
                    <a:pt x="17" y="9"/>
                    <a:pt x="18" y="8"/>
                    <a:pt x="18" y="7"/>
                  </a:cubicBezTo>
                  <a:cubicBezTo>
                    <a:pt x="18" y="7"/>
                    <a:pt x="18" y="7"/>
                    <a:pt x="18" y="7"/>
                  </a:cubicBezTo>
                  <a:cubicBezTo>
                    <a:pt x="13" y="7"/>
                    <a:pt x="13" y="7"/>
                    <a:pt x="13" y="7"/>
                  </a:cubicBezTo>
                  <a:cubicBezTo>
                    <a:pt x="18" y="7"/>
                    <a:pt x="18" y="7"/>
                    <a:pt x="18" y="7"/>
                  </a:cubicBezTo>
                  <a:cubicBezTo>
                    <a:pt x="18" y="7"/>
                    <a:pt x="18" y="7"/>
                    <a:pt x="18" y="7"/>
                  </a:cubicBezTo>
                  <a:cubicBezTo>
                    <a:pt x="13" y="7"/>
                    <a:pt x="13" y="7"/>
                    <a:pt x="13" y="7"/>
                  </a:cubicBezTo>
                  <a:cubicBezTo>
                    <a:pt x="18" y="7"/>
                    <a:pt x="18" y="7"/>
                    <a:pt x="18" y="7"/>
                  </a:cubicBezTo>
                  <a:cubicBezTo>
                    <a:pt x="18" y="7"/>
                    <a:pt x="18" y="7"/>
                    <a:pt x="18" y="7"/>
                  </a:cubicBezTo>
                  <a:cubicBezTo>
                    <a:pt x="18" y="6"/>
                    <a:pt x="18" y="6"/>
                    <a:pt x="18" y="6"/>
                  </a:cubicBezTo>
                  <a:cubicBezTo>
                    <a:pt x="18" y="5"/>
                    <a:pt x="17" y="4"/>
                    <a:pt x="16" y="3"/>
                  </a:cubicBezTo>
                  <a:cubicBezTo>
                    <a:pt x="15" y="2"/>
                    <a:pt x="14" y="1"/>
                    <a:pt x="13" y="1"/>
                  </a:cubicBezTo>
                  <a:cubicBezTo>
                    <a:pt x="12" y="0"/>
                    <a:pt x="10" y="0"/>
                    <a:pt x="9" y="0"/>
                  </a:cubicBezTo>
                  <a:cubicBezTo>
                    <a:pt x="9" y="0"/>
                    <a:pt x="9" y="0"/>
                    <a:pt x="9" y="0"/>
                  </a:cubicBezTo>
                  <a:cubicBezTo>
                    <a:pt x="9" y="4"/>
                    <a:pt x="9" y="4"/>
                    <a:pt x="9" y="4"/>
                  </a:cubicBezTo>
                  <a:cubicBezTo>
                    <a:pt x="9" y="0"/>
                    <a:pt x="9" y="0"/>
                    <a:pt x="9" y="0"/>
                  </a:cubicBezTo>
                  <a:cubicBezTo>
                    <a:pt x="7" y="0"/>
                    <a:pt x="5" y="0"/>
                    <a:pt x="4" y="1"/>
                  </a:cubicBezTo>
                  <a:cubicBezTo>
                    <a:pt x="3" y="2"/>
                    <a:pt x="2" y="2"/>
                    <a:pt x="1" y="3"/>
                  </a:cubicBezTo>
                  <a:cubicBezTo>
                    <a:pt x="1" y="4"/>
                    <a:pt x="0" y="5"/>
                    <a:pt x="0" y="7"/>
                  </a:cubicBezTo>
                  <a:cubicBezTo>
                    <a:pt x="0" y="7"/>
                    <a:pt x="0" y="7"/>
                    <a:pt x="0" y="7"/>
                  </a:cubicBezTo>
                  <a:cubicBezTo>
                    <a:pt x="4" y="7"/>
                    <a:pt x="4" y="7"/>
                    <a:pt x="4" y="7"/>
                  </a:cubicBezTo>
                  <a:cubicBezTo>
                    <a:pt x="9" y="7"/>
                    <a:pt x="9" y="7"/>
                    <a:pt x="9" y="7"/>
                  </a:cubicBezTo>
                  <a:cubicBezTo>
                    <a:pt x="6" y="7"/>
                    <a:pt x="6" y="7"/>
                    <a:pt x="6" y="7"/>
                  </a:cubicBezTo>
                  <a:cubicBezTo>
                    <a:pt x="8" y="8"/>
                    <a:pt x="8" y="8"/>
                    <a:pt x="8" y="8"/>
                  </a:cubicBezTo>
                  <a:cubicBezTo>
                    <a:pt x="8" y="8"/>
                    <a:pt x="9" y="7"/>
                    <a:pt x="9" y="7"/>
                  </a:cubicBezTo>
                  <a:cubicBezTo>
                    <a:pt x="6" y="7"/>
                    <a:pt x="6" y="7"/>
                    <a:pt x="6" y="7"/>
                  </a:cubicBezTo>
                  <a:cubicBezTo>
                    <a:pt x="8" y="8"/>
                    <a:pt x="8" y="8"/>
                    <a:pt x="8" y="8"/>
                  </a:cubicBezTo>
                  <a:cubicBezTo>
                    <a:pt x="7" y="7"/>
                    <a:pt x="7" y="7"/>
                    <a:pt x="7" y="7"/>
                  </a:cubicBezTo>
                  <a:cubicBezTo>
                    <a:pt x="8" y="9"/>
                    <a:pt x="8" y="9"/>
                    <a:pt x="8" y="9"/>
                  </a:cubicBezTo>
                  <a:cubicBezTo>
                    <a:pt x="8" y="8"/>
                    <a:pt x="8" y="8"/>
                    <a:pt x="8" y="8"/>
                  </a:cubicBezTo>
                  <a:cubicBezTo>
                    <a:pt x="7" y="7"/>
                    <a:pt x="7" y="7"/>
                    <a:pt x="7" y="7"/>
                  </a:cubicBezTo>
                  <a:cubicBezTo>
                    <a:pt x="8" y="9"/>
                    <a:pt x="8" y="9"/>
                    <a:pt x="8" y="9"/>
                  </a:cubicBezTo>
                  <a:cubicBezTo>
                    <a:pt x="8" y="8"/>
                    <a:pt x="8" y="8"/>
                    <a:pt x="8" y="8"/>
                  </a:cubicBezTo>
                  <a:cubicBezTo>
                    <a:pt x="8" y="9"/>
                    <a:pt x="8" y="9"/>
                    <a:pt x="8" y="9"/>
                  </a:cubicBezTo>
                  <a:cubicBezTo>
                    <a:pt x="8" y="9"/>
                    <a:pt x="8" y="9"/>
                    <a:pt x="8" y="9"/>
                  </a:cubicBezTo>
                  <a:cubicBezTo>
                    <a:pt x="8" y="8"/>
                    <a:pt x="8" y="8"/>
                    <a:pt x="8" y="8"/>
                  </a:cubicBezTo>
                  <a:cubicBezTo>
                    <a:pt x="8" y="9"/>
                    <a:pt x="8" y="9"/>
                    <a:pt x="8" y="9"/>
                  </a:cubicBezTo>
                  <a:cubicBezTo>
                    <a:pt x="8" y="8"/>
                    <a:pt x="8"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10" y="8"/>
                    <a:pt x="10" y="8"/>
                    <a:pt x="10" y="8"/>
                  </a:cubicBezTo>
                  <a:cubicBezTo>
                    <a:pt x="11" y="7"/>
                    <a:pt x="11" y="7"/>
                    <a:pt x="11" y="7"/>
                  </a:cubicBezTo>
                  <a:cubicBezTo>
                    <a:pt x="10" y="8"/>
                    <a:pt x="10" y="8"/>
                    <a:pt x="10" y="8"/>
                  </a:cubicBezTo>
                  <a:cubicBezTo>
                    <a:pt x="10" y="8"/>
                    <a:pt x="10" y="8"/>
                    <a:pt x="10" y="8"/>
                  </a:cubicBezTo>
                  <a:cubicBezTo>
                    <a:pt x="11" y="7"/>
                    <a:pt x="11" y="7"/>
                    <a:pt x="11" y="7"/>
                  </a:cubicBezTo>
                  <a:cubicBezTo>
                    <a:pt x="10" y="8"/>
                    <a:pt x="10" y="8"/>
                    <a:pt x="10" y="8"/>
                  </a:cubicBezTo>
                  <a:cubicBezTo>
                    <a:pt x="12" y="7"/>
                    <a:pt x="12" y="7"/>
                    <a:pt x="12" y="7"/>
                  </a:cubicBezTo>
                  <a:cubicBezTo>
                    <a:pt x="9" y="7"/>
                    <a:pt x="9" y="7"/>
                    <a:pt x="9" y="7"/>
                  </a:cubicBezTo>
                  <a:cubicBezTo>
                    <a:pt x="9" y="7"/>
                    <a:pt x="9" y="8"/>
                    <a:pt x="10" y="8"/>
                  </a:cubicBezTo>
                  <a:cubicBezTo>
                    <a:pt x="12" y="7"/>
                    <a:pt x="12" y="7"/>
                    <a:pt x="12" y="7"/>
                  </a:cubicBezTo>
                  <a:cubicBezTo>
                    <a:pt x="9" y="7"/>
                    <a:pt x="9" y="7"/>
                    <a:pt x="9" y="7"/>
                  </a:cubicBezTo>
                  <a:cubicBezTo>
                    <a:pt x="13" y="7"/>
                    <a:pt x="13" y="7"/>
                    <a:pt x="13" y="7"/>
                  </a:cubicBezTo>
                  <a:cubicBezTo>
                    <a:pt x="9" y="6"/>
                    <a:pt x="9" y="6"/>
                    <a:pt x="9" y="6"/>
                  </a:cubicBezTo>
                  <a:cubicBezTo>
                    <a:pt x="9" y="7"/>
                    <a:pt x="9" y="7"/>
                    <a:pt x="9" y="7"/>
                  </a:cubicBezTo>
                  <a:cubicBezTo>
                    <a:pt x="9" y="7"/>
                    <a:pt x="9" y="7"/>
                    <a:pt x="9" y="7"/>
                  </a:cubicBezTo>
                  <a:cubicBezTo>
                    <a:pt x="12" y="7"/>
                    <a:pt x="12" y="7"/>
                    <a:pt x="12" y="7"/>
                  </a:cubicBezTo>
                  <a:cubicBezTo>
                    <a:pt x="10" y="5"/>
                    <a:pt x="10" y="5"/>
                    <a:pt x="10" y="5"/>
                  </a:cubicBezTo>
                  <a:cubicBezTo>
                    <a:pt x="9" y="5"/>
                    <a:pt x="9" y="6"/>
                    <a:pt x="9" y="7"/>
                  </a:cubicBezTo>
                  <a:cubicBezTo>
                    <a:pt x="12" y="7"/>
                    <a:pt x="12" y="7"/>
                    <a:pt x="12" y="7"/>
                  </a:cubicBezTo>
                  <a:cubicBezTo>
                    <a:pt x="10" y="5"/>
                    <a:pt x="10" y="5"/>
                    <a:pt x="10" y="5"/>
                  </a:cubicBezTo>
                  <a:cubicBezTo>
                    <a:pt x="11" y="6"/>
                    <a:pt x="11" y="6"/>
                    <a:pt x="11" y="6"/>
                  </a:cubicBezTo>
                  <a:cubicBezTo>
                    <a:pt x="10" y="5"/>
                    <a:pt x="10" y="5"/>
                    <a:pt x="10" y="5"/>
                  </a:cubicBezTo>
                  <a:cubicBezTo>
                    <a:pt x="10" y="5"/>
                    <a:pt x="10" y="5"/>
                    <a:pt x="10" y="5"/>
                  </a:cubicBezTo>
                  <a:cubicBezTo>
                    <a:pt x="11" y="6"/>
                    <a:pt x="11" y="6"/>
                    <a:pt x="11" y="6"/>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9" y="5"/>
                    <a:pt x="9" y="5"/>
                  </a:cubicBezTo>
                  <a:cubicBezTo>
                    <a:pt x="9" y="5"/>
                    <a:pt x="9" y="5"/>
                    <a:pt x="9" y="5"/>
                  </a:cubicBezTo>
                  <a:cubicBezTo>
                    <a:pt x="9" y="5"/>
                    <a:pt x="9" y="5"/>
                    <a:pt x="9" y="5"/>
                  </a:cubicBezTo>
                  <a:cubicBezTo>
                    <a:pt x="8" y="5"/>
                    <a:pt x="8" y="5"/>
                    <a:pt x="8" y="5"/>
                  </a:cubicBezTo>
                  <a:cubicBezTo>
                    <a:pt x="7" y="6"/>
                    <a:pt x="7" y="6"/>
                    <a:pt x="7" y="6"/>
                  </a:cubicBezTo>
                  <a:cubicBezTo>
                    <a:pt x="8" y="5"/>
                    <a:pt x="8" y="5"/>
                    <a:pt x="8" y="5"/>
                  </a:cubicBezTo>
                  <a:cubicBezTo>
                    <a:pt x="8" y="5"/>
                    <a:pt x="8" y="5"/>
                    <a:pt x="8" y="5"/>
                  </a:cubicBezTo>
                  <a:cubicBezTo>
                    <a:pt x="7" y="6"/>
                    <a:pt x="7" y="6"/>
                    <a:pt x="7" y="6"/>
                  </a:cubicBezTo>
                  <a:cubicBezTo>
                    <a:pt x="8" y="5"/>
                    <a:pt x="8" y="5"/>
                    <a:pt x="8" y="5"/>
                  </a:cubicBezTo>
                  <a:cubicBezTo>
                    <a:pt x="6" y="7"/>
                    <a:pt x="6" y="7"/>
                    <a:pt x="6" y="7"/>
                  </a:cubicBezTo>
                  <a:cubicBezTo>
                    <a:pt x="9" y="7"/>
                    <a:pt x="9" y="7"/>
                    <a:pt x="9" y="7"/>
                  </a:cubicBezTo>
                  <a:cubicBezTo>
                    <a:pt x="9" y="6"/>
                    <a:pt x="8" y="5"/>
                    <a:pt x="8" y="5"/>
                  </a:cubicBezTo>
                  <a:cubicBezTo>
                    <a:pt x="6" y="7"/>
                    <a:pt x="6" y="7"/>
                    <a:pt x="6" y="7"/>
                  </a:cubicBezTo>
                  <a:cubicBezTo>
                    <a:pt x="9" y="7"/>
                    <a:pt x="9" y="7"/>
                    <a:pt x="9" y="7"/>
                  </a:cubicBezTo>
                  <a:cubicBezTo>
                    <a:pt x="9" y="7"/>
                    <a:pt x="9" y="7"/>
                    <a:pt x="9" y="7"/>
                  </a:cubicBezTo>
                  <a:lnTo>
                    <a:pt x="4" y="7"/>
                  </a:ln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1" name="Freeform 1147"/>
            <p:cNvSpPr>
              <a:spLocks/>
            </p:cNvSpPr>
            <p:nvPr/>
          </p:nvSpPr>
          <p:spPr bwMode="auto">
            <a:xfrm>
              <a:off x="8998953" y="2956198"/>
              <a:ext cx="69497" cy="72805"/>
            </a:xfrm>
            <a:custGeom>
              <a:avLst/>
              <a:gdLst>
                <a:gd name="T0" fmla="*/ 0 w 15"/>
                <a:gd name="T1" fmla="*/ 7 h 16"/>
                <a:gd name="T2" fmla="*/ 6 w 15"/>
                <a:gd name="T3" fmla="*/ 15 h 16"/>
                <a:gd name="T4" fmla="*/ 14 w 15"/>
                <a:gd name="T5" fmla="*/ 9 h 16"/>
                <a:gd name="T6" fmla="*/ 8 w 15"/>
                <a:gd name="T7" fmla="*/ 1 h 16"/>
                <a:gd name="T8" fmla="*/ 0 w 15"/>
                <a:gd name="T9" fmla="*/ 7 h 16"/>
              </a:gdLst>
              <a:ahLst/>
              <a:cxnLst>
                <a:cxn ang="0">
                  <a:pos x="T0" y="T1"/>
                </a:cxn>
                <a:cxn ang="0">
                  <a:pos x="T2" y="T3"/>
                </a:cxn>
                <a:cxn ang="0">
                  <a:pos x="T4" y="T5"/>
                </a:cxn>
                <a:cxn ang="0">
                  <a:pos x="T6" y="T7"/>
                </a:cxn>
                <a:cxn ang="0">
                  <a:pos x="T8" y="T9"/>
                </a:cxn>
              </a:cxnLst>
              <a:rect l="0" t="0" r="r" b="b"/>
              <a:pathLst>
                <a:path w="15" h="16">
                  <a:moveTo>
                    <a:pt x="0" y="7"/>
                  </a:moveTo>
                  <a:cubicBezTo>
                    <a:pt x="0" y="11"/>
                    <a:pt x="2" y="15"/>
                    <a:pt x="6" y="15"/>
                  </a:cubicBezTo>
                  <a:cubicBezTo>
                    <a:pt x="10" y="16"/>
                    <a:pt x="14" y="13"/>
                    <a:pt x="14" y="9"/>
                  </a:cubicBezTo>
                  <a:cubicBezTo>
                    <a:pt x="15" y="5"/>
                    <a:pt x="12" y="2"/>
                    <a:pt x="8" y="1"/>
                  </a:cubicBezTo>
                  <a:cubicBezTo>
                    <a:pt x="5" y="0"/>
                    <a:pt x="1" y="3"/>
                    <a:pt x="0"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2" name="Freeform 1148"/>
            <p:cNvSpPr>
              <a:spLocks/>
            </p:cNvSpPr>
            <p:nvPr/>
          </p:nvSpPr>
          <p:spPr bwMode="auto">
            <a:xfrm>
              <a:off x="8575357" y="2959508"/>
              <a:ext cx="79425" cy="76115"/>
            </a:xfrm>
            <a:custGeom>
              <a:avLst/>
              <a:gdLst>
                <a:gd name="T0" fmla="*/ 0 w 17"/>
                <a:gd name="T1" fmla="*/ 8 h 17"/>
                <a:gd name="T2" fmla="*/ 7 w 17"/>
                <a:gd name="T3" fmla="*/ 17 h 17"/>
                <a:gd name="T4" fmla="*/ 16 w 17"/>
                <a:gd name="T5" fmla="*/ 10 h 17"/>
                <a:gd name="T6" fmla="*/ 9 w 17"/>
                <a:gd name="T7" fmla="*/ 1 h 17"/>
                <a:gd name="T8" fmla="*/ 0 w 17"/>
                <a:gd name="T9" fmla="*/ 8 h 17"/>
              </a:gdLst>
              <a:ahLst/>
              <a:cxnLst>
                <a:cxn ang="0">
                  <a:pos x="T0" y="T1"/>
                </a:cxn>
                <a:cxn ang="0">
                  <a:pos x="T2" y="T3"/>
                </a:cxn>
                <a:cxn ang="0">
                  <a:pos x="T4" y="T5"/>
                </a:cxn>
                <a:cxn ang="0">
                  <a:pos x="T6" y="T7"/>
                </a:cxn>
                <a:cxn ang="0">
                  <a:pos x="T8" y="T9"/>
                </a:cxn>
              </a:cxnLst>
              <a:rect l="0" t="0" r="r" b="b"/>
              <a:pathLst>
                <a:path w="17" h="17">
                  <a:moveTo>
                    <a:pt x="0" y="8"/>
                  </a:moveTo>
                  <a:cubicBezTo>
                    <a:pt x="0" y="12"/>
                    <a:pt x="3" y="16"/>
                    <a:pt x="7" y="17"/>
                  </a:cubicBezTo>
                  <a:cubicBezTo>
                    <a:pt x="11" y="17"/>
                    <a:pt x="15" y="14"/>
                    <a:pt x="16" y="10"/>
                  </a:cubicBezTo>
                  <a:cubicBezTo>
                    <a:pt x="17" y="6"/>
                    <a:pt x="14" y="2"/>
                    <a:pt x="9" y="1"/>
                  </a:cubicBezTo>
                  <a:cubicBezTo>
                    <a:pt x="5" y="0"/>
                    <a:pt x="1" y="3"/>
                    <a:pt x="0"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3" name="Freeform 1149"/>
            <p:cNvSpPr>
              <a:spLocks/>
            </p:cNvSpPr>
            <p:nvPr/>
          </p:nvSpPr>
          <p:spPr bwMode="auto">
            <a:xfrm>
              <a:off x="8575357" y="3290442"/>
              <a:ext cx="182015" cy="155540"/>
            </a:xfrm>
            <a:custGeom>
              <a:avLst/>
              <a:gdLst>
                <a:gd name="T0" fmla="*/ 0 w 40"/>
                <a:gd name="T1" fmla="*/ 6 h 35"/>
                <a:gd name="T2" fmla="*/ 9 w 40"/>
                <a:gd name="T3" fmla="*/ 29 h 35"/>
                <a:gd name="T4" fmla="*/ 36 w 40"/>
                <a:gd name="T5" fmla="*/ 27 h 35"/>
                <a:gd name="T6" fmla="*/ 37 w 40"/>
                <a:gd name="T7" fmla="*/ 23 h 35"/>
                <a:gd name="T8" fmla="*/ 28 w 40"/>
                <a:gd name="T9" fmla="*/ 24 h 35"/>
                <a:gd name="T10" fmla="*/ 22 w 40"/>
                <a:gd name="T11" fmla="*/ 25 h 35"/>
                <a:gd name="T12" fmla="*/ 17 w 40"/>
                <a:gd name="T13" fmla="*/ 19 h 35"/>
                <a:gd name="T14" fmla="*/ 14 w 40"/>
                <a:gd name="T15" fmla="*/ 2 h 35"/>
                <a:gd name="T16" fmla="*/ 0 w 40"/>
                <a:gd name="T1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0" y="6"/>
                  </a:moveTo>
                  <a:cubicBezTo>
                    <a:pt x="0" y="14"/>
                    <a:pt x="2" y="24"/>
                    <a:pt x="9" y="29"/>
                  </a:cubicBezTo>
                  <a:cubicBezTo>
                    <a:pt x="16" y="35"/>
                    <a:pt x="28" y="30"/>
                    <a:pt x="36" y="27"/>
                  </a:cubicBezTo>
                  <a:cubicBezTo>
                    <a:pt x="37" y="26"/>
                    <a:pt x="40" y="24"/>
                    <a:pt x="37" y="23"/>
                  </a:cubicBezTo>
                  <a:cubicBezTo>
                    <a:pt x="34" y="22"/>
                    <a:pt x="30" y="23"/>
                    <a:pt x="28" y="24"/>
                  </a:cubicBezTo>
                  <a:cubicBezTo>
                    <a:pt x="25" y="26"/>
                    <a:pt x="25" y="26"/>
                    <a:pt x="22" y="25"/>
                  </a:cubicBezTo>
                  <a:cubicBezTo>
                    <a:pt x="20" y="24"/>
                    <a:pt x="19" y="21"/>
                    <a:pt x="17" y="19"/>
                  </a:cubicBezTo>
                  <a:cubicBezTo>
                    <a:pt x="14" y="14"/>
                    <a:pt x="14" y="8"/>
                    <a:pt x="14" y="2"/>
                  </a:cubicBezTo>
                  <a:cubicBezTo>
                    <a:pt x="13" y="0"/>
                    <a:pt x="0" y="2"/>
                    <a:pt x="0"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4" name="Freeform 1150"/>
            <p:cNvSpPr>
              <a:spLocks/>
            </p:cNvSpPr>
            <p:nvPr/>
          </p:nvSpPr>
          <p:spPr bwMode="auto">
            <a:xfrm>
              <a:off x="8029313" y="3747133"/>
              <a:ext cx="595682" cy="1108632"/>
            </a:xfrm>
            <a:custGeom>
              <a:avLst/>
              <a:gdLst>
                <a:gd name="T0" fmla="*/ 116 w 133"/>
                <a:gd name="T1" fmla="*/ 4 h 246"/>
                <a:gd name="T2" fmla="*/ 1 w 133"/>
                <a:gd name="T3" fmla="*/ 241 h 246"/>
                <a:gd name="T4" fmla="*/ 15 w 133"/>
                <a:gd name="T5" fmla="*/ 239 h 246"/>
                <a:gd name="T6" fmla="*/ 129 w 133"/>
                <a:gd name="T7" fmla="*/ 4 h 246"/>
                <a:gd name="T8" fmla="*/ 116 w 133"/>
                <a:gd name="T9" fmla="*/ 4 h 246"/>
              </a:gdLst>
              <a:ahLst/>
              <a:cxnLst>
                <a:cxn ang="0">
                  <a:pos x="T0" y="T1"/>
                </a:cxn>
                <a:cxn ang="0">
                  <a:pos x="T2" y="T3"/>
                </a:cxn>
                <a:cxn ang="0">
                  <a:pos x="T4" y="T5"/>
                </a:cxn>
                <a:cxn ang="0">
                  <a:pos x="T6" y="T7"/>
                </a:cxn>
                <a:cxn ang="0">
                  <a:pos x="T8" y="T9"/>
                </a:cxn>
              </a:cxnLst>
              <a:rect l="0" t="0" r="r" b="b"/>
              <a:pathLst>
                <a:path w="133" h="246">
                  <a:moveTo>
                    <a:pt x="116" y="4"/>
                  </a:moveTo>
                  <a:cubicBezTo>
                    <a:pt x="58" y="70"/>
                    <a:pt x="16" y="153"/>
                    <a:pt x="1" y="241"/>
                  </a:cubicBezTo>
                  <a:cubicBezTo>
                    <a:pt x="0" y="246"/>
                    <a:pt x="14" y="244"/>
                    <a:pt x="15" y="239"/>
                  </a:cubicBezTo>
                  <a:cubicBezTo>
                    <a:pt x="30" y="152"/>
                    <a:pt x="70" y="70"/>
                    <a:pt x="129" y="4"/>
                  </a:cubicBezTo>
                  <a:cubicBezTo>
                    <a:pt x="133" y="0"/>
                    <a:pt x="119" y="0"/>
                    <a:pt x="116" y="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5" name="Freeform 1152"/>
            <p:cNvSpPr>
              <a:spLocks/>
            </p:cNvSpPr>
            <p:nvPr/>
          </p:nvSpPr>
          <p:spPr bwMode="auto">
            <a:xfrm>
              <a:off x="7499818" y="4862384"/>
              <a:ext cx="1154962" cy="800863"/>
            </a:xfrm>
            <a:custGeom>
              <a:avLst/>
              <a:gdLst>
                <a:gd name="T0" fmla="*/ 349 w 349"/>
                <a:gd name="T1" fmla="*/ 219 h 242"/>
                <a:gd name="T2" fmla="*/ 323 w 349"/>
                <a:gd name="T3" fmla="*/ 242 h 242"/>
                <a:gd name="T4" fmla="*/ 44 w 349"/>
                <a:gd name="T5" fmla="*/ 240 h 242"/>
                <a:gd name="T6" fmla="*/ 0 w 349"/>
                <a:gd name="T7" fmla="*/ 42 h 242"/>
                <a:gd name="T8" fmla="*/ 28 w 349"/>
                <a:gd name="T9" fmla="*/ 21 h 242"/>
                <a:gd name="T10" fmla="*/ 334 w 349"/>
                <a:gd name="T11" fmla="*/ 0 h 242"/>
                <a:gd name="T12" fmla="*/ 349 w 349"/>
                <a:gd name="T13" fmla="*/ 219 h 242"/>
              </a:gdLst>
              <a:ahLst/>
              <a:cxnLst>
                <a:cxn ang="0">
                  <a:pos x="T0" y="T1"/>
                </a:cxn>
                <a:cxn ang="0">
                  <a:pos x="T2" y="T3"/>
                </a:cxn>
                <a:cxn ang="0">
                  <a:pos x="T4" y="T5"/>
                </a:cxn>
                <a:cxn ang="0">
                  <a:pos x="T6" y="T7"/>
                </a:cxn>
                <a:cxn ang="0">
                  <a:pos x="T8" y="T9"/>
                </a:cxn>
                <a:cxn ang="0">
                  <a:pos x="T10" y="T11"/>
                </a:cxn>
                <a:cxn ang="0">
                  <a:pos x="T12" y="T13"/>
                </a:cxn>
              </a:cxnLst>
              <a:rect l="0" t="0" r="r" b="b"/>
              <a:pathLst>
                <a:path w="349" h="242">
                  <a:moveTo>
                    <a:pt x="349" y="219"/>
                  </a:moveTo>
                  <a:lnTo>
                    <a:pt x="323" y="242"/>
                  </a:lnTo>
                  <a:lnTo>
                    <a:pt x="44" y="240"/>
                  </a:lnTo>
                  <a:lnTo>
                    <a:pt x="0" y="42"/>
                  </a:lnTo>
                  <a:lnTo>
                    <a:pt x="28" y="21"/>
                  </a:lnTo>
                  <a:lnTo>
                    <a:pt x="334" y="0"/>
                  </a:lnTo>
                  <a:lnTo>
                    <a:pt x="349" y="219"/>
                  </a:ln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6" name="Freeform 1153"/>
            <p:cNvSpPr>
              <a:spLocks/>
            </p:cNvSpPr>
            <p:nvPr/>
          </p:nvSpPr>
          <p:spPr bwMode="auto">
            <a:xfrm>
              <a:off x="7483272" y="4842528"/>
              <a:ext cx="1188057" cy="837266"/>
            </a:xfrm>
            <a:custGeom>
              <a:avLst/>
              <a:gdLst>
                <a:gd name="T0" fmla="*/ 354 w 359"/>
                <a:gd name="T1" fmla="*/ 225 h 253"/>
                <a:gd name="T2" fmla="*/ 351 w 359"/>
                <a:gd name="T3" fmla="*/ 222 h 253"/>
                <a:gd name="T4" fmla="*/ 326 w 359"/>
                <a:gd name="T5" fmla="*/ 244 h 253"/>
                <a:gd name="T6" fmla="*/ 53 w 359"/>
                <a:gd name="T7" fmla="*/ 242 h 253"/>
                <a:gd name="T8" fmla="*/ 11 w 359"/>
                <a:gd name="T9" fmla="*/ 50 h 253"/>
                <a:gd name="T10" fmla="*/ 35 w 359"/>
                <a:gd name="T11" fmla="*/ 31 h 253"/>
                <a:gd name="T12" fmla="*/ 333 w 359"/>
                <a:gd name="T13" fmla="*/ 11 h 253"/>
                <a:gd name="T14" fmla="*/ 350 w 359"/>
                <a:gd name="T15" fmla="*/ 226 h 253"/>
                <a:gd name="T16" fmla="*/ 354 w 359"/>
                <a:gd name="T17" fmla="*/ 225 h 253"/>
                <a:gd name="T18" fmla="*/ 351 w 359"/>
                <a:gd name="T19" fmla="*/ 222 h 253"/>
                <a:gd name="T20" fmla="*/ 354 w 359"/>
                <a:gd name="T21" fmla="*/ 225 h 253"/>
                <a:gd name="T22" fmla="*/ 359 w 359"/>
                <a:gd name="T23" fmla="*/ 225 h 253"/>
                <a:gd name="T24" fmla="*/ 343 w 359"/>
                <a:gd name="T25" fmla="*/ 0 h 253"/>
                <a:gd name="T26" fmla="*/ 31 w 359"/>
                <a:gd name="T27" fmla="*/ 22 h 253"/>
                <a:gd name="T28" fmla="*/ 0 w 359"/>
                <a:gd name="T29" fmla="*/ 46 h 253"/>
                <a:gd name="T30" fmla="*/ 45 w 359"/>
                <a:gd name="T31" fmla="*/ 252 h 253"/>
                <a:gd name="T32" fmla="*/ 330 w 359"/>
                <a:gd name="T33" fmla="*/ 253 h 253"/>
                <a:gd name="T34" fmla="*/ 359 w 359"/>
                <a:gd name="T35" fmla="*/ 227 h 253"/>
                <a:gd name="T36" fmla="*/ 359 w 359"/>
                <a:gd name="T37" fmla="*/ 225 h 253"/>
                <a:gd name="T38" fmla="*/ 354 w 359"/>
                <a:gd name="T39" fmla="*/ 225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9" h="253">
                  <a:moveTo>
                    <a:pt x="354" y="225"/>
                  </a:moveTo>
                  <a:lnTo>
                    <a:pt x="351" y="222"/>
                  </a:lnTo>
                  <a:lnTo>
                    <a:pt x="326" y="244"/>
                  </a:lnTo>
                  <a:lnTo>
                    <a:pt x="53" y="242"/>
                  </a:lnTo>
                  <a:lnTo>
                    <a:pt x="11" y="50"/>
                  </a:lnTo>
                  <a:lnTo>
                    <a:pt x="35" y="31"/>
                  </a:lnTo>
                  <a:lnTo>
                    <a:pt x="333" y="11"/>
                  </a:lnTo>
                  <a:lnTo>
                    <a:pt x="350" y="226"/>
                  </a:lnTo>
                  <a:lnTo>
                    <a:pt x="354" y="225"/>
                  </a:lnTo>
                  <a:lnTo>
                    <a:pt x="351" y="222"/>
                  </a:lnTo>
                  <a:lnTo>
                    <a:pt x="354" y="225"/>
                  </a:lnTo>
                  <a:lnTo>
                    <a:pt x="359" y="225"/>
                  </a:lnTo>
                  <a:lnTo>
                    <a:pt x="343" y="0"/>
                  </a:lnTo>
                  <a:lnTo>
                    <a:pt x="31" y="22"/>
                  </a:lnTo>
                  <a:lnTo>
                    <a:pt x="0" y="46"/>
                  </a:lnTo>
                  <a:lnTo>
                    <a:pt x="45" y="252"/>
                  </a:lnTo>
                  <a:lnTo>
                    <a:pt x="330" y="253"/>
                  </a:lnTo>
                  <a:lnTo>
                    <a:pt x="359" y="227"/>
                  </a:lnTo>
                  <a:lnTo>
                    <a:pt x="359" y="225"/>
                  </a:lnTo>
                  <a:lnTo>
                    <a:pt x="354" y="225"/>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7" name="Freeform 1154"/>
            <p:cNvSpPr>
              <a:spLocks/>
            </p:cNvSpPr>
            <p:nvPr/>
          </p:nvSpPr>
          <p:spPr bwMode="auto">
            <a:xfrm>
              <a:off x="8495932" y="4842528"/>
              <a:ext cx="122446" cy="102589"/>
            </a:xfrm>
            <a:custGeom>
              <a:avLst/>
              <a:gdLst>
                <a:gd name="T0" fmla="*/ 0 w 37"/>
                <a:gd name="T1" fmla="*/ 25 h 31"/>
                <a:gd name="T2" fmla="*/ 31 w 37"/>
                <a:gd name="T3" fmla="*/ 0 h 31"/>
                <a:gd name="T4" fmla="*/ 37 w 37"/>
                <a:gd name="T5" fmla="*/ 0 h 31"/>
                <a:gd name="T6" fmla="*/ 37 w 37"/>
                <a:gd name="T7" fmla="*/ 7 h 31"/>
                <a:gd name="T8" fmla="*/ 5 w 37"/>
                <a:gd name="T9" fmla="*/ 31 h 31"/>
                <a:gd name="T10" fmla="*/ 0 w 37"/>
                <a:gd name="T11" fmla="*/ 25 h 31"/>
              </a:gdLst>
              <a:ahLst/>
              <a:cxnLst>
                <a:cxn ang="0">
                  <a:pos x="T0" y="T1"/>
                </a:cxn>
                <a:cxn ang="0">
                  <a:pos x="T2" y="T3"/>
                </a:cxn>
                <a:cxn ang="0">
                  <a:pos x="T4" y="T5"/>
                </a:cxn>
                <a:cxn ang="0">
                  <a:pos x="T6" y="T7"/>
                </a:cxn>
                <a:cxn ang="0">
                  <a:pos x="T8" y="T9"/>
                </a:cxn>
                <a:cxn ang="0">
                  <a:pos x="T10" y="T11"/>
                </a:cxn>
              </a:cxnLst>
              <a:rect l="0" t="0" r="r" b="b"/>
              <a:pathLst>
                <a:path w="37" h="31">
                  <a:moveTo>
                    <a:pt x="0" y="25"/>
                  </a:moveTo>
                  <a:lnTo>
                    <a:pt x="31" y="0"/>
                  </a:lnTo>
                  <a:lnTo>
                    <a:pt x="37" y="0"/>
                  </a:lnTo>
                  <a:lnTo>
                    <a:pt x="37" y="7"/>
                  </a:lnTo>
                  <a:lnTo>
                    <a:pt x="5" y="31"/>
                  </a:lnTo>
                  <a:lnTo>
                    <a:pt x="0" y="25"/>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8" name="Freeform 1156"/>
            <p:cNvSpPr>
              <a:spLocks/>
            </p:cNvSpPr>
            <p:nvPr/>
          </p:nvSpPr>
          <p:spPr bwMode="auto">
            <a:xfrm>
              <a:off x="7496510" y="4938500"/>
              <a:ext cx="1062301" cy="797553"/>
            </a:xfrm>
            <a:custGeom>
              <a:avLst/>
              <a:gdLst>
                <a:gd name="T0" fmla="*/ 321 w 321"/>
                <a:gd name="T1" fmla="*/ 219 h 241"/>
                <a:gd name="T2" fmla="*/ 16 w 321"/>
                <a:gd name="T3" fmla="*/ 241 h 241"/>
                <a:gd name="T4" fmla="*/ 0 w 321"/>
                <a:gd name="T5" fmla="*/ 21 h 241"/>
                <a:gd name="T6" fmla="*/ 305 w 321"/>
                <a:gd name="T7" fmla="*/ 0 h 241"/>
                <a:gd name="T8" fmla="*/ 321 w 321"/>
                <a:gd name="T9" fmla="*/ 219 h 241"/>
              </a:gdLst>
              <a:ahLst/>
              <a:cxnLst>
                <a:cxn ang="0">
                  <a:pos x="T0" y="T1"/>
                </a:cxn>
                <a:cxn ang="0">
                  <a:pos x="T2" y="T3"/>
                </a:cxn>
                <a:cxn ang="0">
                  <a:pos x="T4" y="T5"/>
                </a:cxn>
                <a:cxn ang="0">
                  <a:pos x="T6" y="T7"/>
                </a:cxn>
                <a:cxn ang="0">
                  <a:pos x="T8" y="T9"/>
                </a:cxn>
              </a:cxnLst>
              <a:rect l="0" t="0" r="r" b="b"/>
              <a:pathLst>
                <a:path w="321" h="241">
                  <a:moveTo>
                    <a:pt x="321" y="219"/>
                  </a:moveTo>
                  <a:lnTo>
                    <a:pt x="16" y="241"/>
                  </a:lnTo>
                  <a:lnTo>
                    <a:pt x="0" y="21"/>
                  </a:lnTo>
                  <a:lnTo>
                    <a:pt x="305" y="0"/>
                  </a:lnTo>
                  <a:lnTo>
                    <a:pt x="321" y="219"/>
                  </a:lnTo>
                  <a:close/>
                </a:path>
              </a:pathLst>
            </a:custGeom>
            <a:solidFill>
              <a:srgbClr val="F3D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79" name="Freeform 1157"/>
            <p:cNvSpPr>
              <a:spLocks/>
            </p:cNvSpPr>
            <p:nvPr/>
          </p:nvSpPr>
          <p:spPr bwMode="auto">
            <a:xfrm>
              <a:off x="7479961" y="4918643"/>
              <a:ext cx="1095395" cy="833956"/>
            </a:xfrm>
            <a:custGeom>
              <a:avLst/>
              <a:gdLst>
                <a:gd name="T0" fmla="*/ 326 w 331"/>
                <a:gd name="T1" fmla="*/ 225 h 252"/>
                <a:gd name="T2" fmla="*/ 326 w 331"/>
                <a:gd name="T3" fmla="*/ 221 h 252"/>
                <a:gd name="T4" fmla="*/ 25 w 331"/>
                <a:gd name="T5" fmla="*/ 242 h 252"/>
                <a:gd name="T6" fmla="*/ 10 w 331"/>
                <a:gd name="T7" fmla="*/ 32 h 252"/>
                <a:gd name="T8" fmla="*/ 306 w 331"/>
                <a:gd name="T9" fmla="*/ 11 h 252"/>
                <a:gd name="T10" fmla="*/ 322 w 331"/>
                <a:gd name="T11" fmla="*/ 226 h 252"/>
                <a:gd name="T12" fmla="*/ 326 w 331"/>
                <a:gd name="T13" fmla="*/ 225 h 252"/>
                <a:gd name="T14" fmla="*/ 326 w 331"/>
                <a:gd name="T15" fmla="*/ 221 h 252"/>
                <a:gd name="T16" fmla="*/ 326 w 331"/>
                <a:gd name="T17" fmla="*/ 225 h 252"/>
                <a:gd name="T18" fmla="*/ 330 w 331"/>
                <a:gd name="T19" fmla="*/ 225 h 252"/>
                <a:gd name="T20" fmla="*/ 315 w 331"/>
                <a:gd name="T21" fmla="*/ 0 h 252"/>
                <a:gd name="T22" fmla="*/ 0 w 331"/>
                <a:gd name="T23" fmla="*/ 23 h 252"/>
                <a:gd name="T24" fmla="*/ 16 w 331"/>
                <a:gd name="T25" fmla="*/ 252 h 252"/>
                <a:gd name="T26" fmla="*/ 331 w 331"/>
                <a:gd name="T27" fmla="*/ 230 h 252"/>
                <a:gd name="T28" fmla="*/ 330 w 331"/>
                <a:gd name="T29" fmla="*/ 225 h 252"/>
                <a:gd name="T30" fmla="*/ 326 w 331"/>
                <a:gd name="T31" fmla="*/ 22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1" h="252">
                  <a:moveTo>
                    <a:pt x="326" y="225"/>
                  </a:moveTo>
                  <a:lnTo>
                    <a:pt x="326" y="221"/>
                  </a:lnTo>
                  <a:lnTo>
                    <a:pt x="25" y="242"/>
                  </a:lnTo>
                  <a:lnTo>
                    <a:pt x="10" y="32"/>
                  </a:lnTo>
                  <a:lnTo>
                    <a:pt x="306" y="11"/>
                  </a:lnTo>
                  <a:lnTo>
                    <a:pt x="322" y="226"/>
                  </a:lnTo>
                  <a:lnTo>
                    <a:pt x="326" y="225"/>
                  </a:lnTo>
                  <a:lnTo>
                    <a:pt x="326" y="221"/>
                  </a:lnTo>
                  <a:lnTo>
                    <a:pt x="326" y="225"/>
                  </a:lnTo>
                  <a:lnTo>
                    <a:pt x="330" y="225"/>
                  </a:lnTo>
                  <a:lnTo>
                    <a:pt x="315" y="0"/>
                  </a:lnTo>
                  <a:lnTo>
                    <a:pt x="0" y="23"/>
                  </a:lnTo>
                  <a:lnTo>
                    <a:pt x="16" y="252"/>
                  </a:lnTo>
                  <a:lnTo>
                    <a:pt x="331" y="230"/>
                  </a:lnTo>
                  <a:lnTo>
                    <a:pt x="330" y="225"/>
                  </a:lnTo>
                  <a:lnTo>
                    <a:pt x="326" y="225"/>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0" name="Freeform 1158"/>
            <p:cNvSpPr>
              <a:spLocks/>
            </p:cNvSpPr>
            <p:nvPr/>
          </p:nvSpPr>
          <p:spPr bwMode="auto">
            <a:xfrm>
              <a:off x="7817516" y="4716772"/>
              <a:ext cx="400432" cy="221727"/>
            </a:xfrm>
            <a:custGeom>
              <a:avLst/>
              <a:gdLst>
                <a:gd name="T0" fmla="*/ 13 w 89"/>
                <a:gd name="T1" fmla="*/ 44 h 49"/>
                <a:gd name="T2" fmla="*/ 76 w 89"/>
                <a:gd name="T3" fmla="*/ 44 h 49"/>
                <a:gd name="T4" fmla="*/ 88 w 89"/>
                <a:gd name="T5" fmla="*/ 41 h 49"/>
                <a:gd name="T6" fmla="*/ 1 w 89"/>
                <a:gd name="T7" fmla="*/ 46 h 49"/>
                <a:gd name="T8" fmla="*/ 13 w 89"/>
                <a:gd name="T9" fmla="*/ 44 h 49"/>
              </a:gdLst>
              <a:ahLst/>
              <a:cxnLst>
                <a:cxn ang="0">
                  <a:pos x="T0" y="T1"/>
                </a:cxn>
                <a:cxn ang="0">
                  <a:pos x="T2" y="T3"/>
                </a:cxn>
                <a:cxn ang="0">
                  <a:pos x="T4" y="T5"/>
                </a:cxn>
                <a:cxn ang="0">
                  <a:pos x="T6" y="T7"/>
                </a:cxn>
                <a:cxn ang="0">
                  <a:pos x="T8" y="T9"/>
                </a:cxn>
              </a:cxnLst>
              <a:rect l="0" t="0" r="r" b="b"/>
              <a:pathLst>
                <a:path w="89" h="49">
                  <a:moveTo>
                    <a:pt x="13" y="44"/>
                  </a:moveTo>
                  <a:cubicBezTo>
                    <a:pt x="26" y="15"/>
                    <a:pt x="66" y="12"/>
                    <a:pt x="76" y="44"/>
                  </a:cubicBezTo>
                  <a:cubicBezTo>
                    <a:pt x="78" y="48"/>
                    <a:pt x="89" y="44"/>
                    <a:pt x="88" y="41"/>
                  </a:cubicBezTo>
                  <a:cubicBezTo>
                    <a:pt x="74" y="0"/>
                    <a:pt x="17" y="12"/>
                    <a:pt x="1" y="46"/>
                  </a:cubicBezTo>
                  <a:cubicBezTo>
                    <a:pt x="0" y="49"/>
                    <a:pt x="11" y="48"/>
                    <a:pt x="13" y="44"/>
                  </a:cubicBez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1" name="Freeform 1159"/>
            <p:cNvSpPr>
              <a:spLocks/>
            </p:cNvSpPr>
            <p:nvPr/>
          </p:nvSpPr>
          <p:spPr bwMode="auto">
            <a:xfrm>
              <a:off x="7880393" y="4713462"/>
              <a:ext cx="311078" cy="215107"/>
            </a:xfrm>
            <a:custGeom>
              <a:avLst/>
              <a:gdLst>
                <a:gd name="T0" fmla="*/ 34 w 69"/>
                <a:gd name="T1" fmla="*/ 30 h 48"/>
                <a:gd name="T2" fmla="*/ 40 w 69"/>
                <a:gd name="T3" fmla="*/ 5 h 48"/>
                <a:gd name="T4" fmla="*/ 35 w 69"/>
                <a:gd name="T5" fmla="*/ 27 h 48"/>
              </a:gdLst>
              <a:ahLst/>
              <a:cxnLst>
                <a:cxn ang="0">
                  <a:pos x="T0" y="T1"/>
                </a:cxn>
                <a:cxn ang="0">
                  <a:pos x="T2" y="T3"/>
                </a:cxn>
                <a:cxn ang="0">
                  <a:pos x="T4" y="T5"/>
                </a:cxn>
              </a:cxnLst>
              <a:rect l="0" t="0" r="r" b="b"/>
              <a:pathLst>
                <a:path w="69" h="48">
                  <a:moveTo>
                    <a:pt x="34" y="30"/>
                  </a:moveTo>
                  <a:cubicBezTo>
                    <a:pt x="0" y="48"/>
                    <a:pt x="3" y="0"/>
                    <a:pt x="40" y="5"/>
                  </a:cubicBezTo>
                  <a:cubicBezTo>
                    <a:pt x="69" y="10"/>
                    <a:pt x="58" y="42"/>
                    <a:pt x="35" y="2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2" name="Freeform 1160"/>
            <p:cNvSpPr>
              <a:spLocks/>
            </p:cNvSpPr>
            <p:nvPr/>
          </p:nvSpPr>
          <p:spPr bwMode="auto">
            <a:xfrm>
              <a:off x="7893631" y="4716772"/>
              <a:ext cx="277986" cy="188633"/>
            </a:xfrm>
            <a:custGeom>
              <a:avLst/>
              <a:gdLst>
                <a:gd name="T0" fmla="*/ 27 w 62"/>
                <a:gd name="T1" fmla="*/ 28 h 42"/>
                <a:gd name="T2" fmla="*/ 13 w 62"/>
                <a:gd name="T3" fmla="*/ 23 h 42"/>
                <a:gd name="T4" fmla="*/ 23 w 62"/>
                <a:gd name="T5" fmla="*/ 7 h 42"/>
                <a:gd name="T6" fmla="*/ 48 w 62"/>
                <a:gd name="T7" fmla="*/ 18 h 42"/>
                <a:gd name="T8" fmla="*/ 46 w 62"/>
                <a:gd name="T9" fmla="*/ 27 h 42"/>
                <a:gd name="T10" fmla="*/ 45 w 62"/>
                <a:gd name="T11" fmla="*/ 27 h 42"/>
                <a:gd name="T12" fmla="*/ 37 w 62"/>
                <a:gd name="T13" fmla="*/ 23 h 42"/>
                <a:gd name="T14" fmla="*/ 30 w 62"/>
                <a:gd name="T15" fmla="*/ 24 h 42"/>
                <a:gd name="T16" fmla="*/ 26 w 62"/>
                <a:gd name="T17" fmla="*/ 28 h 42"/>
                <a:gd name="T18" fmla="*/ 48 w 62"/>
                <a:gd name="T19" fmla="*/ 31 h 42"/>
                <a:gd name="T20" fmla="*/ 60 w 62"/>
                <a:gd name="T21" fmla="*/ 19 h 42"/>
                <a:gd name="T22" fmla="*/ 25 w 62"/>
                <a:gd name="T23" fmla="*/ 2 h 42"/>
                <a:gd name="T24" fmla="*/ 2 w 62"/>
                <a:gd name="T25" fmla="*/ 26 h 42"/>
                <a:gd name="T26" fmla="*/ 34 w 62"/>
                <a:gd name="T27" fmla="*/ 30 h 42"/>
                <a:gd name="T28" fmla="*/ 35 w 62"/>
                <a:gd name="T29" fmla="*/ 27 h 42"/>
                <a:gd name="T30" fmla="*/ 27 w 62"/>
                <a:gd name="T31"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42">
                  <a:moveTo>
                    <a:pt x="27" y="28"/>
                  </a:moveTo>
                  <a:cubicBezTo>
                    <a:pt x="21" y="31"/>
                    <a:pt x="14" y="31"/>
                    <a:pt x="13" y="23"/>
                  </a:cubicBezTo>
                  <a:cubicBezTo>
                    <a:pt x="12" y="17"/>
                    <a:pt x="17" y="9"/>
                    <a:pt x="23" y="7"/>
                  </a:cubicBezTo>
                  <a:cubicBezTo>
                    <a:pt x="32" y="5"/>
                    <a:pt x="45" y="8"/>
                    <a:pt x="48" y="18"/>
                  </a:cubicBezTo>
                  <a:cubicBezTo>
                    <a:pt x="49" y="21"/>
                    <a:pt x="48" y="25"/>
                    <a:pt x="46" y="27"/>
                  </a:cubicBezTo>
                  <a:cubicBezTo>
                    <a:pt x="46" y="27"/>
                    <a:pt x="47" y="27"/>
                    <a:pt x="45" y="27"/>
                  </a:cubicBezTo>
                  <a:cubicBezTo>
                    <a:pt x="42" y="26"/>
                    <a:pt x="40" y="25"/>
                    <a:pt x="37" y="23"/>
                  </a:cubicBezTo>
                  <a:cubicBezTo>
                    <a:pt x="35" y="22"/>
                    <a:pt x="32" y="23"/>
                    <a:pt x="30" y="24"/>
                  </a:cubicBezTo>
                  <a:cubicBezTo>
                    <a:pt x="29" y="24"/>
                    <a:pt x="24" y="26"/>
                    <a:pt x="26" y="28"/>
                  </a:cubicBezTo>
                  <a:cubicBezTo>
                    <a:pt x="33" y="32"/>
                    <a:pt x="40" y="33"/>
                    <a:pt x="48" y="31"/>
                  </a:cubicBezTo>
                  <a:cubicBezTo>
                    <a:pt x="54" y="29"/>
                    <a:pt x="59" y="26"/>
                    <a:pt x="60" y="19"/>
                  </a:cubicBezTo>
                  <a:cubicBezTo>
                    <a:pt x="62" y="2"/>
                    <a:pt x="36" y="0"/>
                    <a:pt x="25" y="2"/>
                  </a:cubicBezTo>
                  <a:cubicBezTo>
                    <a:pt x="14" y="5"/>
                    <a:pt x="0" y="13"/>
                    <a:pt x="2" y="26"/>
                  </a:cubicBezTo>
                  <a:cubicBezTo>
                    <a:pt x="3" y="42"/>
                    <a:pt x="26" y="34"/>
                    <a:pt x="34" y="30"/>
                  </a:cubicBezTo>
                  <a:cubicBezTo>
                    <a:pt x="35" y="30"/>
                    <a:pt x="38" y="27"/>
                    <a:pt x="35" y="27"/>
                  </a:cubicBezTo>
                  <a:cubicBezTo>
                    <a:pt x="33" y="26"/>
                    <a:pt x="29" y="27"/>
                    <a:pt x="27" y="2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3" name="Freeform 1161"/>
            <p:cNvSpPr>
              <a:spLocks/>
            </p:cNvSpPr>
            <p:nvPr/>
          </p:nvSpPr>
          <p:spPr bwMode="auto">
            <a:xfrm>
              <a:off x="10180391" y="2549148"/>
              <a:ext cx="1466041" cy="1098703"/>
            </a:xfrm>
            <a:custGeom>
              <a:avLst/>
              <a:gdLst>
                <a:gd name="T0" fmla="*/ 79 w 326"/>
                <a:gd name="T1" fmla="*/ 172 h 244"/>
                <a:gd name="T2" fmla="*/ 206 w 326"/>
                <a:gd name="T3" fmla="*/ 52 h 244"/>
                <a:gd name="T4" fmla="*/ 78 w 326"/>
                <a:gd name="T5" fmla="*/ 175 h 244"/>
              </a:gdLst>
              <a:ahLst/>
              <a:cxnLst>
                <a:cxn ang="0">
                  <a:pos x="T0" y="T1"/>
                </a:cxn>
                <a:cxn ang="0">
                  <a:pos x="T2" y="T3"/>
                </a:cxn>
                <a:cxn ang="0">
                  <a:pos x="T4" y="T5"/>
                </a:cxn>
              </a:cxnLst>
              <a:rect l="0" t="0" r="r" b="b"/>
              <a:pathLst>
                <a:path w="326" h="244">
                  <a:moveTo>
                    <a:pt x="79" y="172"/>
                  </a:moveTo>
                  <a:cubicBezTo>
                    <a:pt x="175" y="244"/>
                    <a:pt x="326" y="139"/>
                    <a:pt x="206" y="52"/>
                  </a:cubicBezTo>
                  <a:cubicBezTo>
                    <a:pt x="131" y="0"/>
                    <a:pt x="0" y="102"/>
                    <a:pt x="78" y="17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4" name="Freeform 1162"/>
            <p:cNvSpPr>
              <a:spLocks/>
            </p:cNvSpPr>
            <p:nvPr/>
          </p:nvSpPr>
          <p:spPr bwMode="auto">
            <a:xfrm>
              <a:off x="10322693" y="2661668"/>
              <a:ext cx="1035827" cy="817409"/>
            </a:xfrm>
            <a:custGeom>
              <a:avLst/>
              <a:gdLst>
                <a:gd name="T0" fmla="*/ 40 w 230"/>
                <a:gd name="T1" fmla="*/ 150 h 181"/>
                <a:gd name="T2" fmla="*/ 186 w 230"/>
                <a:gd name="T3" fmla="*/ 155 h 181"/>
                <a:gd name="T4" fmla="*/ 224 w 230"/>
                <a:gd name="T5" fmla="*/ 105 h 181"/>
                <a:gd name="T6" fmla="*/ 195 w 230"/>
                <a:gd name="T7" fmla="*/ 36 h 181"/>
                <a:gd name="T8" fmla="*/ 59 w 230"/>
                <a:gd name="T9" fmla="*/ 33 h 181"/>
                <a:gd name="T10" fmla="*/ 40 w 230"/>
                <a:gd name="T11" fmla="*/ 152 h 181"/>
                <a:gd name="T12" fmla="*/ 53 w 230"/>
                <a:gd name="T13" fmla="*/ 148 h 181"/>
                <a:gd name="T14" fmla="*/ 55 w 230"/>
                <a:gd name="T15" fmla="*/ 45 h 181"/>
                <a:gd name="T16" fmla="*/ 181 w 230"/>
                <a:gd name="T17" fmla="*/ 41 h 181"/>
                <a:gd name="T18" fmla="*/ 189 w 230"/>
                <a:gd name="T19" fmla="*/ 144 h 181"/>
                <a:gd name="T20" fmla="*/ 54 w 230"/>
                <a:gd name="T21" fmla="*/ 145 h 181"/>
                <a:gd name="T22" fmla="*/ 40 w 230"/>
                <a:gd name="T2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0" h="181">
                  <a:moveTo>
                    <a:pt x="40" y="150"/>
                  </a:moveTo>
                  <a:cubicBezTo>
                    <a:pt x="83" y="181"/>
                    <a:pt x="140" y="181"/>
                    <a:pt x="186" y="155"/>
                  </a:cubicBezTo>
                  <a:cubicBezTo>
                    <a:pt x="204" y="144"/>
                    <a:pt x="220" y="127"/>
                    <a:pt x="224" y="105"/>
                  </a:cubicBezTo>
                  <a:cubicBezTo>
                    <a:pt x="230" y="78"/>
                    <a:pt x="213" y="54"/>
                    <a:pt x="195" y="36"/>
                  </a:cubicBezTo>
                  <a:cubicBezTo>
                    <a:pt x="156" y="0"/>
                    <a:pt x="101" y="6"/>
                    <a:pt x="59" y="33"/>
                  </a:cubicBezTo>
                  <a:cubicBezTo>
                    <a:pt x="15" y="61"/>
                    <a:pt x="0" y="114"/>
                    <a:pt x="40" y="152"/>
                  </a:cubicBezTo>
                  <a:cubicBezTo>
                    <a:pt x="42" y="155"/>
                    <a:pt x="55" y="150"/>
                    <a:pt x="53" y="148"/>
                  </a:cubicBezTo>
                  <a:cubicBezTo>
                    <a:pt x="22" y="117"/>
                    <a:pt x="24" y="76"/>
                    <a:pt x="55" y="45"/>
                  </a:cubicBezTo>
                  <a:cubicBezTo>
                    <a:pt x="92" y="8"/>
                    <a:pt x="143" y="8"/>
                    <a:pt x="181" y="41"/>
                  </a:cubicBezTo>
                  <a:cubicBezTo>
                    <a:pt x="214" y="70"/>
                    <a:pt x="222" y="112"/>
                    <a:pt x="189" y="144"/>
                  </a:cubicBezTo>
                  <a:cubicBezTo>
                    <a:pt x="152" y="180"/>
                    <a:pt x="93" y="173"/>
                    <a:pt x="54" y="145"/>
                  </a:cubicBezTo>
                  <a:cubicBezTo>
                    <a:pt x="50" y="143"/>
                    <a:pt x="38" y="148"/>
                    <a:pt x="40" y="15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5" name="Freeform 1163"/>
            <p:cNvSpPr>
              <a:spLocks/>
            </p:cNvSpPr>
            <p:nvPr/>
          </p:nvSpPr>
          <p:spPr bwMode="auto">
            <a:xfrm>
              <a:off x="10630462" y="2866846"/>
              <a:ext cx="102589" cy="195251"/>
            </a:xfrm>
            <a:custGeom>
              <a:avLst/>
              <a:gdLst>
                <a:gd name="T0" fmla="*/ 5 w 23"/>
                <a:gd name="T1" fmla="*/ 13 h 44"/>
                <a:gd name="T2" fmla="*/ 3 w 23"/>
                <a:gd name="T3" fmla="*/ 34 h 44"/>
                <a:gd name="T4" fmla="*/ 20 w 23"/>
                <a:gd name="T5" fmla="*/ 37 h 44"/>
                <a:gd name="T6" fmla="*/ 22 w 23"/>
                <a:gd name="T7" fmla="*/ 9 h 44"/>
                <a:gd name="T8" fmla="*/ 5 w 23"/>
                <a:gd name="T9" fmla="*/ 13 h 44"/>
              </a:gdLst>
              <a:ahLst/>
              <a:cxnLst>
                <a:cxn ang="0">
                  <a:pos x="T0" y="T1"/>
                </a:cxn>
                <a:cxn ang="0">
                  <a:pos x="T2" y="T3"/>
                </a:cxn>
                <a:cxn ang="0">
                  <a:pos x="T4" y="T5"/>
                </a:cxn>
                <a:cxn ang="0">
                  <a:pos x="T6" y="T7"/>
                </a:cxn>
                <a:cxn ang="0">
                  <a:pos x="T8" y="T9"/>
                </a:cxn>
              </a:cxnLst>
              <a:rect l="0" t="0" r="r" b="b"/>
              <a:pathLst>
                <a:path w="23" h="44">
                  <a:moveTo>
                    <a:pt x="5" y="13"/>
                  </a:moveTo>
                  <a:cubicBezTo>
                    <a:pt x="6" y="20"/>
                    <a:pt x="6" y="27"/>
                    <a:pt x="3" y="34"/>
                  </a:cubicBezTo>
                  <a:cubicBezTo>
                    <a:pt x="0" y="44"/>
                    <a:pt x="17" y="44"/>
                    <a:pt x="20" y="37"/>
                  </a:cubicBezTo>
                  <a:cubicBezTo>
                    <a:pt x="23" y="27"/>
                    <a:pt x="23" y="18"/>
                    <a:pt x="22" y="9"/>
                  </a:cubicBezTo>
                  <a:cubicBezTo>
                    <a:pt x="21" y="0"/>
                    <a:pt x="4" y="5"/>
                    <a:pt x="5" y="1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6" name="Freeform 1164"/>
            <p:cNvSpPr>
              <a:spLocks/>
            </p:cNvSpPr>
            <p:nvPr/>
          </p:nvSpPr>
          <p:spPr bwMode="auto">
            <a:xfrm>
              <a:off x="10971324" y="2923105"/>
              <a:ext cx="135684" cy="168776"/>
            </a:xfrm>
            <a:custGeom>
              <a:avLst/>
              <a:gdLst>
                <a:gd name="T0" fmla="*/ 18 w 30"/>
                <a:gd name="T1" fmla="*/ 28 h 37"/>
                <a:gd name="T2" fmla="*/ 27 w 30"/>
                <a:gd name="T3" fmla="*/ 8 h 37"/>
                <a:gd name="T4" fmla="*/ 25 w 30"/>
                <a:gd name="T5" fmla="*/ 1 h 37"/>
                <a:gd name="T6" fmla="*/ 14 w 30"/>
                <a:gd name="T7" fmla="*/ 4 h 37"/>
                <a:gd name="T8" fmla="*/ 1 w 30"/>
                <a:gd name="T9" fmla="*/ 30 h 37"/>
                <a:gd name="T10" fmla="*/ 18 w 30"/>
                <a:gd name="T11" fmla="*/ 28 h 37"/>
              </a:gdLst>
              <a:ahLst/>
              <a:cxnLst>
                <a:cxn ang="0">
                  <a:pos x="T0" y="T1"/>
                </a:cxn>
                <a:cxn ang="0">
                  <a:pos x="T2" y="T3"/>
                </a:cxn>
                <a:cxn ang="0">
                  <a:pos x="T4" y="T5"/>
                </a:cxn>
                <a:cxn ang="0">
                  <a:pos x="T6" y="T7"/>
                </a:cxn>
                <a:cxn ang="0">
                  <a:pos x="T8" y="T9"/>
                </a:cxn>
                <a:cxn ang="0">
                  <a:pos x="T10" y="T11"/>
                </a:cxn>
              </a:cxnLst>
              <a:rect l="0" t="0" r="r" b="b"/>
              <a:pathLst>
                <a:path w="30" h="37">
                  <a:moveTo>
                    <a:pt x="18" y="28"/>
                  </a:moveTo>
                  <a:cubicBezTo>
                    <a:pt x="18" y="20"/>
                    <a:pt x="21" y="13"/>
                    <a:pt x="27" y="8"/>
                  </a:cubicBezTo>
                  <a:cubicBezTo>
                    <a:pt x="30" y="5"/>
                    <a:pt x="29" y="2"/>
                    <a:pt x="25" y="1"/>
                  </a:cubicBezTo>
                  <a:cubicBezTo>
                    <a:pt x="21" y="0"/>
                    <a:pt x="17" y="2"/>
                    <a:pt x="14" y="4"/>
                  </a:cubicBezTo>
                  <a:cubicBezTo>
                    <a:pt x="6" y="11"/>
                    <a:pt x="2" y="20"/>
                    <a:pt x="1" y="30"/>
                  </a:cubicBezTo>
                  <a:cubicBezTo>
                    <a:pt x="0" y="37"/>
                    <a:pt x="17" y="34"/>
                    <a:pt x="18" y="2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7" name="Freeform 1165"/>
            <p:cNvSpPr>
              <a:spLocks/>
            </p:cNvSpPr>
            <p:nvPr/>
          </p:nvSpPr>
          <p:spPr bwMode="auto">
            <a:xfrm>
              <a:off x="10643700" y="3194471"/>
              <a:ext cx="440144" cy="145612"/>
            </a:xfrm>
            <a:custGeom>
              <a:avLst/>
              <a:gdLst>
                <a:gd name="T0" fmla="*/ 3 w 98"/>
                <a:gd name="T1" fmla="*/ 9 h 32"/>
                <a:gd name="T2" fmla="*/ 92 w 98"/>
                <a:gd name="T3" fmla="*/ 6 h 32"/>
                <a:gd name="T4" fmla="*/ 80 w 98"/>
                <a:gd name="T5" fmla="*/ 4 h 32"/>
                <a:gd name="T6" fmla="*/ 17 w 98"/>
                <a:gd name="T7" fmla="*/ 3 h 32"/>
                <a:gd name="T8" fmla="*/ 3 w 98"/>
                <a:gd name="T9" fmla="*/ 9 h 32"/>
              </a:gdLst>
              <a:ahLst/>
              <a:cxnLst>
                <a:cxn ang="0">
                  <a:pos x="T0" y="T1"/>
                </a:cxn>
                <a:cxn ang="0">
                  <a:pos x="T2" y="T3"/>
                </a:cxn>
                <a:cxn ang="0">
                  <a:pos x="T4" y="T5"/>
                </a:cxn>
                <a:cxn ang="0">
                  <a:pos x="T6" y="T7"/>
                </a:cxn>
                <a:cxn ang="0">
                  <a:pos x="T8" y="T9"/>
                </a:cxn>
              </a:cxnLst>
              <a:rect l="0" t="0" r="r" b="b"/>
              <a:pathLst>
                <a:path w="98" h="32">
                  <a:moveTo>
                    <a:pt x="3" y="9"/>
                  </a:moveTo>
                  <a:cubicBezTo>
                    <a:pt x="31" y="32"/>
                    <a:pt x="65" y="29"/>
                    <a:pt x="92" y="6"/>
                  </a:cubicBezTo>
                  <a:cubicBezTo>
                    <a:pt x="98" y="0"/>
                    <a:pt x="83" y="2"/>
                    <a:pt x="80" y="4"/>
                  </a:cubicBezTo>
                  <a:cubicBezTo>
                    <a:pt x="59" y="23"/>
                    <a:pt x="38" y="20"/>
                    <a:pt x="17" y="3"/>
                  </a:cubicBezTo>
                  <a:cubicBezTo>
                    <a:pt x="14" y="0"/>
                    <a:pt x="0" y="6"/>
                    <a:pt x="3" y="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8" name="Freeform 1166"/>
            <p:cNvSpPr>
              <a:spLocks/>
            </p:cNvSpPr>
            <p:nvPr/>
          </p:nvSpPr>
          <p:spPr bwMode="auto">
            <a:xfrm>
              <a:off x="10759528" y="3515480"/>
              <a:ext cx="148920" cy="1062301"/>
            </a:xfrm>
            <a:custGeom>
              <a:avLst/>
              <a:gdLst>
                <a:gd name="T0" fmla="*/ 23 w 33"/>
                <a:gd name="T1" fmla="*/ 229 h 236"/>
                <a:gd name="T2" fmla="*/ 33 w 33"/>
                <a:gd name="T3" fmla="*/ 1 h 236"/>
                <a:gd name="T4" fmla="*/ 18 w 33"/>
                <a:gd name="T5" fmla="*/ 5 h 236"/>
                <a:gd name="T6" fmla="*/ 9 w 33"/>
                <a:gd name="T7" fmla="*/ 233 h 236"/>
                <a:gd name="T8" fmla="*/ 23 w 33"/>
                <a:gd name="T9" fmla="*/ 229 h 236"/>
              </a:gdLst>
              <a:ahLst/>
              <a:cxnLst>
                <a:cxn ang="0">
                  <a:pos x="T0" y="T1"/>
                </a:cxn>
                <a:cxn ang="0">
                  <a:pos x="T2" y="T3"/>
                </a:cxn>
                <a:cxn ang="0">
                  <a:pos x="T4" y="T5"/>
                </a:cxn>
                <a:cxn ang="0">
                  <a:pos x="T6" y="T7"/>
                </a:cxn>
                <a:cxn ang="0">
                  <a:pos x="T8" y="T9"/>
                </a:cxn>
              </a:cxnLst>
              <a:rect l="0" t="0" r="r" b="b"/>
              <a:pathLst>
                <a:path w="33" h="236">
                  <a:moveTo>
                    <a:pt x="23" y="229"/>
                  </a:moveTo>
                  <a:cubicBezTo>
                    <a:pt x="14" y="152"/>
                    <a:pt x="21" y="77"/>
                    <a:pt x="33" y="1"/>
                  </a:cubicBezTo>
                  <a:cubicBezTo>
                    <a:pt x="33" y="0"/>
                    <a:pt x="19" y="1"/>
                    <a:pt x="18" y="5"/>
                  </a:cubicBezTo>
                  <a:cubicBezTo>
                    <a:pt x="6" y="81"/>
                    <a:pt x="0" y="156"/>
                    <a:pt x="9" y="233"/>
                  </a:cubicBezTo>
                  <a:cubicBezTo>
                    <a:pt x="9" y="236"/>
                    <a:pt x="24" y="233"/>
                    <a:pt x="23" y="22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89" name="Freeform 1167"/>
            <p:cNvSpPr>
              <a:spLocks/>
            </p:cNvSpPr>
            <p:nvPr/>
          </p:nvSpPr>
          <p:spPr bwMode="auto">
            <a:xfrm>
              <a:off x="10842261" y="4614183"/>
              <a:ext cx="575826" cy="1714242"/>
            </a:xfrm>
            <a:custGeom>
              <a:avLst/>
              <a:gdLst>
                <a:gd name="T0" fmla="*/ 1 w 128"/>
                <a:gd name="T1" fmla="*/ 8 h 381"/>
                <a:gd name="T2" fmla="*/ 26 w 128"/>
                <a:gd name="T3" fmla="*/ 162 h 381"/>
                <a:gd name="T4" fmla="*/ 21 w 128"/>
                <a:gd name="T5" fmla="*/ 307 h 381"/>
                <a:gd name="T6" fmla="*/ 44 w 128"/>
                <a:gd name="T7" fmla="*/ 359 h 381"/>
                <a:gd name="T8" fmla="*/ 112 w 128"/>
                <a:gd name="T9" fmla="*/ 380 h 381"/>
                <a:gd name="T10" fmla="*/ 126 w 128"/>
                <a:gd name="T11" fmla="*/ 375 h 381"/>
                <a:gd name="T12" fmla="*/ 61 w 128"/>
                <a:gd name="T13" fmla="*/ 355 h 381"/>
                <a:gd name="T14" fmla="*/ 35 w 128"/>
                <a:gd name="T15" fmla="*/ 299 h 381"/>
                <a:gd name="T16" fmla="*/ 40 w 128"/>
                <a:gd name="T17" fmla="*/ 158 h 381"/>
                <a:gd name="T18" fmla="*/ 15 w 128"/>
                <a:gd name="T19" fmla="*/ 4 h 381"/>
                <a:gd name="T20" fmla="*/ 1 w 128"/>
                <a:gd name="T21" fmla="*/ 8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381">
                  <a:moveTo>
                    <a:pt x="1" y="8"/>
                  </a:moveTo>
                  <a:cubicBezTo>
                    <a:pt x="18" y="57"/>
                    <a:pt x="24" y="110"/>
                    <a:pt x="26" y="162"/>
                  </a:cubicBezTo>
                  <a:cubicBezTo>
                    <a:pt x="27" y="211"/>
                    <a:pt x="19" y="259"/>
                    <a:pt x="21" y="307"/>
                  </a:cubicBezTo>
                  <a:cubicBezTo>
                    <a:pt x="21" y="327"/>
                    <a:pt x="24" y="350"/>
                    <a:pt x="44" y="359"/>
                  </a:cubicBezTo>
                  <a:cubicBezTo>
                    <a:pt x="66" y="368"/>
                    <a:pt x="90" y="370"/>
                    <a:pt x="112" y="380"/>
                  </a:cubicBezTo>
                  <a:cubicBezTo>
                    <a:pt x="116" y="381"/>
                    <a:pt x="128" y="375"/>
                    <a:pt x="126" y="375"/>
                  </a:cubicBezTo>
                  <a:cubicBezTo>
                    <a:pt x="105" y="365"/>
                    <a:pt x="83" y="362"/>
                    <a:pt x="61" y="355"/>
                  </a:cubicBezTo>
                  <a:cubicBezTo>
                    <a:pt x="37" y="347"/>
                    <a:pt x="36" y="320"/>
                    <a:pt x="35" y="299"/>
                  </a:cubicBezTo>
                  <a:cubicBezTo>
                    <a:pt x="34" y="252"/>
                    <a:pt x="41" y="205"/>
                    <a:pt x="40" y="158"/>
                  </a:cubicBezTo>
                  <a:cubicBezTo>
                    <a:pt x="39" y="106"/>
                    <a:pt x="32" y="53"/>
                    <a:pt x="15" y="4"/>
                  </a:cubicBezTo>
                  <a:cubicBezTo>
                    <a:pt x="14" y="0"/>
                    <a:pt x="0" y="4"/>
                    <a:pt x="1"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0" name="Freeform 1168"/>
            <p:cNvSpPr>
              <a:spLocks/>
            </p:cNvSpPr>
            <p:nvPr/>
          </p:nvSpPr>
          <p:spPr bwMode="auto">
            <a:xfrm>
              <a:off x="10104276" y="4620801"/>
              <a:ext cx="688344" cy="1704314"/>
            </a:xfrm>
            <a:custGeom>
              <a:avLst/>
              <a:gdLst>
                <a:gd name="T0" fmla="*/ 136 w 153"/>
                <a:gd name="T1" fmla="*/ 6 h 378"/>
                <a:gd name="T2" fmla="*/ 104 w 153"/>
                <a:gd name="T3" fmla="*/ 147 h 378"/>
                <a:gd name="T4" fmla="*/ 101 w 153"/>
                <a:gd name="T5" fmla="*/ 291 h 378"/>
                <a:gd name="T6" fmla="*/ 76 w 153"/>
                <a:gd name="T7" fmla="*/ 351 h 378"/>
                <a:gd name="T8" fmla="*/ 10 w 153"/>
                <a:gd name="T9" fmla="*/ 368 h 378"/>
                <a:gd name="T10" fmla="*/ 16 w 153"/>
                <a:gd name="T11" fmla="*/ 376 h 378"/>
                <a:gd name="T12" fmla="*/ 84 w 153"/>
                <a:gd name="T13" fmla="*/ 358 h 378"/>
                <a:gd name="T14" fmla="*/ 114 w 153"/>
                <a:gd name="T15" fmla="*/ 313 h 378"/>
                <a:gd name="T16" fmla="*/ 116 w 153"/>
                <a:gd name="T17" fmla="*/ 173 h 378"/>
                <a:gd name="T18" fmla="*/ 150 w 153"/>
                <a:gd name="T19" fmla="*/ 7 h 378"/>
                <a:gd name="T20" fmla="*/ 136 w 153"/>
                <a:gd name="T21"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378">
                  <a:moveTo>
                    <a:pt x="136" y="6"/>
                  </a:moveTo>
                  <a:cubicBezTo>
                    <a:pt x="118" y="51"/>
                    <a:pt x="108" y="99"/>
                    <a:pt x="104" y="147"/>
                  </a:cubicBezTo>
                  <a:cubicBezTo>
                    <a:pt x="99" y="195"/>
                    <a:pt x="103" y="243"/>
                    <a:pt x="101" y="291"/>
                  </a:cubicBezTo>
                  <a:cubicBezTo>
                    <a:pt x="100" y="311"/>
                    <a:pt x="100" y="344"/>
                    <a:pt x="76" y="351"/>
                  </a:cubicBezTo>
                  <a:cubicBezTo>
                    <a:pt x="54" y="358"/>
                    <a:pt x="31" y="360"/>
                    <a:pt x="10" y="368"/>
                  </a:cubicBezTo>
                  <a:cubicBezTo>
                    <a:pt x="0" y="372"/>
                    <a:pt x="9" y="378"/>
                    <a:pt x="16" y="376"/>
                  </a:cubicBezTo>
                  <a:cubicBezTo>
                    <a:pt x="38" y="367"/>
                    <a:pt x="62" y="367"/>
                    <a:pt x="84" y="358"/>
                  </a:cubicBezTo>
                  <a:cubicBezTo>
                    <a:pt x="104" y="351"/>
                    <a:pt x="111" y="333"/>
                    <a:pt x="114" y="313"/>
                  </a:cubicBezTo>
                  <a:cubicBezTo>
                    <a:pt x="121" y="267"/>
                    <a:pt x="114" y="219"/>
                    <a:pt x="116" y="173"/>
                  </a:cubicBezTo>
                  <a:cubicBezTo>
                    <a:pt x="119" y="117"/>
                    <a:pt x="128" y="60"/>
                    <a:pt x="150" y="7"/>
                  </a:cubicBezTo>
                  <a:cubicBezTo>
                    <a:pt x="153" y="0"/>
                    <a:pt x="138" y="1"/>
                    <a:pt x="136"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1" name="Freeform 1169"/>
            <p:cNvSpPr>
              <a:spLocks/>
            </p:cNvSpPr>
            <p:nvPr/>
          </p:nvSpPr>
          <p:spPr bwMode="auto">
            <a:xfrm>
              <a:off x="9710463" y="3780227"/>
              <a:ext cx="1058991" cy="896833"/>
            </a:xfrm>
            <a:custGeom>
              <a:avLst/>
              <a:gdLst>
                <a:gd name="T0" fmla="*/ 214 w 235"/>
                <a:gd name="T1" fmla="*/ 6 h 199"/>
                <a:gd name="T2" fmla="*/ 176 w 235"/>
                <a:gd name="T3" fmla="*/ 77 h 199"/>
                <a:gd name="T4" fmla="*/ 163 w 235"/>
                <a:gd name="T5" fmla="*/ 119 h 199"/>
                <a:gd name="T6" fmla="*/ 143 w 235"/>
                <a:gd name="T7" fmla="*/ 152 h 199"/>
                <a:gd name="T8" fmla="*/ 99 w 235"/>
                <a:gd name="T9" fmla="*/ 174 h 199"/>
                <a:gd name="T10" fmla="*/ 18 w 235"/>
                <a:gd name="T11" fmla="*/ 188 h 199"/>
                <a:gd name="T12" fmla="*/ 12 w 235"/>
                <a:gd name="T13" fmla="*/ 199 h 199"/>
                <a:gd name="T14" fmla="*/ 93 w 235"/>
                <a:gd name="T15" fmla="*/ 187 h 199"/>
                <a:gd name="T16" fmla="*/ 151 w 235"/>
                <a:gd name="T17" fmla="*/ 161 h 199"/>
                <a:gd name="T18" fmla="*/ 181 w 235"/>
                <a:gd name="T19" fmla="*/ 111 h 199"/>
                <a:gd name="T20" fmla="*/ 230 w 235"/>
                <a:gd name="T21" fmla="*/ 7 h 199"/>
                <a:gd name="T22" fmla="*/ 214 w 235"/>
                <a:gd name="T23" fmla="*/ 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99">
                  <a:moveTo>
                    <a:pt x="214" y="6"/>
                  </a:moveTo>
                  <a:cubicBezTo>
                    <a:pt x="198" y="28"/>
                    <a:pt x="186" y="51"/>
                    <a:pt x="176" y="77"/>
                  </a:cubicBezTo>
                  <a:cubicBezTo>
                    <a:pt x="171" y="90"/>
                    <a:pt x="166" y="104"/>
                    <a:pt x="163" y="119"/>
                  </a:cubicBezTo>
                  <a:cubicBezTo>
                    <a:pt x="159" y="133"/>
                    <a:pt x="159" y="146"/>
                    <a:pt x="143" y="152"/>
                  </a:cubicBezTo>
                  <a:cubicBezTo>
                    <a:pt x="128" y="159"/>
                    <a:pt x="114" y="167"/>
                    <a:pt x="99" y="174"/>
                  </a:cubicBezTo>
                  <a:cubicBezTo>
                    <a:pt x="74" y="185"/>
                    <a:pt x="46" y="188"/>
                    <a:pt x="18" y="188"/>
                  </a:cubicBezTo>
                  <a:cubicBezTo>
                    <a:pt x="11" y="188"/>
                    <a:pt x="0" y="199"/>
                    <a:pt x="12" y="199"/>
                  </a:cubicBezTo>
                  <a:cubicBezTo>
                    <a:pt x="39" y="199"/>
                    <a:pt x="67" y="196"/>
                    <a:pt x="93" y="187"/>
                  </a:cubicBezTo>
                  <a:cubicBezTo>
                    <a:pt x="113" y="180"/>
                    <a:pt x="131" y="169"/>
                    <a:pt x="151" y="161"/>
                  </a:cubicBezTo>
                  <a:cubicBezTo>
                    <a:pt x="174" y="150"/>
                    <a:pt x="176" y="134"/>
                    <a:pt x="181" y="111"/>
                  </a:cubicBezTo>
                  <a:cubicBezTo>
                    <a:pt x="191" y="75"/>
                    <a:pt x="207" y="37"/>
                    <a:pt x="230" y="7"/>
                  </a:cubicBezTo>
                  <a:cubicBezTo>
                    <a:pt x="235" y="0"/>
                    <a:pt x="218" y="1"/>
                    <a:pt x="214"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2" name="Freeform 1170"/>
            <p:cNvSpPr>
              <a:spLocks/>
            </p:cNvSpPr>
            <p:nvPr/>
          </p:nvSpPr>
          <p:spPr bwMode="auto">
            <a:xfrm>
              <a:off x="10915066" y="3766989"/>
              <a:ext cx="804171" cy="886906"/>
            </a:xfrm>
            <a:custGeom>
              <a:avLst/>
              <a:gdLst>
                <a:gd name="T0" fmla="*/ 8 w 179"/>
                <a:gd name="T1" fmla="*/ 8 h 197"/>
                <a:gd name="T2" fmla="*/ 82 w 179"/>
                <a:gd name="T3" fmla="*/ 62 h 197"/>
                <a:gd name="T4" fmla="*/ 140 w 179"/>
                <a:gd name="T5" fmla="*/ 84 h 197"/>
                <a:gd name="T6" fmla="*/ 94 w 179"/>
                <a:gd name="T7" fmla="*/ 139 h 197"/>
                <a:gd name="T8" fmla="*/ 7 w 179"/>
                <a:gd name="T9" fmla="*/ 193 h 197"/>
                <a:gd name="T10" fmla="*/ 20 w 179"/>
                <a:gd name="T11" fmla="*/ 192 h 197"/>
                <a:gd name="T12" fmla="*/ 120 w 179"/>
                <a:gd name="T13" fmla="*/ 132 h 197"/>
                <a:gd name="T14" fmla="*/ 163 w 179"/>
                <a:gd name="T15" fmla="*/ 83 h 197"/>
                <a:gd name="T16" fmla="*/ 143 w 179"/>
                <a:gd name="T17" fmla="*/ 73 h 197"/>
                <a:gd name="T18" fmla="*/ 105 w 179"/>
                <a:gd name="T19" fmla="*/ 59 h 197"/>
                <a:gd name="T20" fmla="*/ 24 w 179"/>
                <a:gd name="T21" fmla="*/ 2 h 197"/>
                <a:gd name="T22" fmla="*/ 8 w 179"/>
                <a:gd name="T23" fmla="*/ 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97">
                  <a:moveTo>
                    <a:pt x="8" y="8"/>
                  </a:moveTo>
                  <a:cubicBezTo>
                    <a:pt x="32" y="25"/>
                    <a:pt x="55" y="50"/>
                    <a:pt x="82" y="62"/>
                  </a:cubicBezTo>
                  <a:cubicBezTo>
                    <a:pt x="101" y="71"/>
                    <a:pt x="122" y="75"/>
                    <a:pt x="140" y="84"/>
                  </a:cubicBezTo>
                  <a:cubicBezTo>
                    <a:pt x="177" y="103"/>
                    <a:pt x="107" y="132"/>
                    <a:pt x="94" y="139"/>
                  </a:cubicBezTo>
                  <a:cubicBezTo>
                    <a:pt x="64" y="155"/>
                    <a:pt x="35" y="174"/>
                    <a:pt x="7" y="193"/>
                  </a:cubicBezTo>
                  <a:cubicBezTo>
                    <a:pt x="0" y="197"/>
                    <a:pt x="17" y="194"/>
                    <a:pt x="20" y="192"/>
                  </a:cubicBezTo>
                  <a:cubicBezTo>
                    <a:pt x="52" y="171"/>
                    <a:pt x="85" y="150"/>
                    <a:pt x="120" y="132"/>
                  </a:cubicBezTo>
                  <a:cubicBezTo>
                    <a:pt x="138" y="123"/>
                    <a:pt x="179" y="110"/>
                    <a:pt x="163" y="83"/>
                  </a:cubicBezTo>
                  <a:cubicBezTo>
                    <a:pt x="159" y="77"/>
                    <a:pt x="149" y="75"/>
                    <a:pt x="143" y="73"/>
                  </a:cubicBezTo>
                  <a:cubicBezTo>
                    <a:pt x="131" y="68"/>
                    <a:pt x="118" y="64"/>
                    <a:pt x="105" y="59"/>
                  </a:cubicBezTo>
                  <a:cubicBezTo>
                    <a:pt x="75" y="48"/>
                    <a:pt x="51" y="20"/>
                    <a:pt x="24" y="2"/>
                  </a:cubicBezTo>
                  <a:cubicBezTo>
                    <a:pt x="20" y="0"/>
                    <a:pt x="6" y="7"/>
                    <a:pt x="8"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3" name="Freeform 1171"/>
            <p:cNvSpPr>
              <a:spLocks/>
            </p:cNvSpPr>
            <p:nvPr/>
          </p:nvSpPr>
          <p:spPr bwMode="auto">
            <a:xfrm>
              <a:off x="10941540" y="4640657"/>
              <a:ext cx="367337" cy="225035"/>
            </a:xfrm>
            <a:custGeom>
              <a:avLst/>
              <a:gdLst>
                <a:gd name="T0" fmla="*/ 1 w 82"/>
                <a:gd name="T1" fmla="*/ 11 h 50"/>
                <a:gd name="T2" fmla="*/ 74 w 82"/>
                <a:gd name="T3" fmla="*/ 23 h 50"/>
                <a:gd name="T4" fmla="*/ 60 w 82"/>
                <a:gd name="T5" fmla="*/ 19 h 50"/>
                <a:gd name="T6" fmla="*/ 18 w 82"/>
                <a:gd name="T7" fmla="*/ 7 h 50"/>
                <a:gd name="T8" fmla="*/ 1 w 82"/>
                <a:gd name="T9" fmla="*/ 11 h 50"/>
              </a:gdLst>
              <a:ahLst/>
              <a:cxnLst>
                <a:cxn ang="0">
                  <a:pos x="T0" y="T1"/>
                </a:cxn>
                <a:cxn ang="0">
                  <a:pos x="T2" y="T3"/>
                </a:cxn>
                <a:cxn ang="0">
                  <a:pos x="T4" y="T5"/>
                </a:cxn>
                <a:cxn ang="0">
                  <a:pos x="T6" y="T7"/>
                </a:cxn>
                <a:cxn ang="0">
                  <a:pos x="T8" y="T9"/>
                </a:cxn>
              </a:cxnLst>
              <a:rect l="0" t="0" r="r" b="b"/>
              <a:pathLst>
                <a:path w="82" h="50">
                  <a:moveTo>
                    <a:pt x="1" y="11"/>
                  </a:moveTo>
                  <a:cubicBezTo>
                    <a:pt x="7" y="50"/>
                    <a:pt x="52" y="45"/>
                    <a:pt x="74" y="23"/>
                  </a:cubicBezTo>
                  <a:cubicBezTo>
                    <a:pt x="82" y="16"/>
                    <a:pt x="65" y="15"/>
                    <a:pt x="60" y="19"/>
                  </a:cubicBezTo>
                  <a:cubicBezTo>
                    <a:pt x="44" y="35"/>
                    <a:pt x="22" y="30"/>
                    <a:pt x="18" y="7"/>
                  </a:cubicBezTo>
                  <a:cubicBezTo>
                    <a:pt x="17" y="0"/>
                    <a:pt x="0" y="4"/>
                    <a:pt x="1" y="11"/>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4" name="Freeform 1172"/>
            <p:cNvSpPr>
              <a:spLocks/>
            </p:cNvSpPr>
            <p:nvPr/>
          </p:nvSpPr>
          <p:spPr bwMode="auto">
            <a:xfrm>
              <a:off x="10855499" y="3181235"/>
              <a:ext cx="225035" cy="215107"/>
            </a:xfrm>
            <a:custGeom>
              <a:avLst/>
              <a:gdLst>
                <a:gd name="T0" fmla="*/ 34 w 50"/>
                <a:gd name="T1" fmla="*/ 9 h 48"/>
                <a:gd name="T2" fmla="*/ 28 w 50"/>
                <a:gd name="T3" fmla="*/ 30 h 48"/>
                <a:gd name="T4" fmla="*/ 15 w 50"/>
                <a:gd name="T5" fmla="*/ 36 h 48"/>
                <a:gd name="T6" fmla="*/ 4 w 50"/>
                <a:gd name="T7" fmla="*/ 37 h 48"/>
                <a:gd name="T8" fmla="*/ 3 w 50"/>
                <a:gd name="T9" fmla="*/ 43 h 48"/>
                <a:gd name="T10" fmla="*/ 36 w 50"/>
                <a:gd name="T11" fmla="*/ 38 h 48"/>
                <a:gd name="T12" fmla="*/ 49 w 50"/>
                <a:gd name="T13" fmla="*/ 7 h 48"/>
                <a:gd name="T14" fmla="*/ 34 w 50"/>
                <a:gd name="T15" fmla="*/ 9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8">
                  <a:moveTo>
                    <a:pt x="34" y="9"/>
                  </a:moveTo>
                  <a:cubicBezTo>
                    <a:pt x="34" y="16"/>
                    <a:pt x="32" y="23"/>
                    <a:pt x="28" y="30"/>
                  </a:cubicBezTo>
                  <a:cubicBezTo>
                    <a:pt x="25" y="37"/>
                    <a:pt x="22" y="39"/>
                    <a:pt x="15" y="36"/>
                  </a:cubicBezTo>
                  <a:cubicBezTo>
                    <a:pt x="12" y="34"/>
                    <a:pt x="7" y="35"/>
                    <a:pt x="4" y="37"/>
                  </a:cubicBezTo>
                  <a:cubicBezTo>
                    <a:pt x="2" y="38"/>
                    <a:pt x="0" y="42"/>
                    <a:pt x="3" y="43"/>
                  </a:cubicBezTo>
                  <a:cubicBezTo>
                    <a:pt x="14" y="48"/>
                    <a:pt x="27" y="47"/>
                    <a:pt x="36" y="38"/>
                  </a:cubicBezTo>
                  <a:cubicBezTo>
                    <a:pt x="45" y="31"/>
                    <a:pt x="48" y="18"/>
                    <a:pt x="49" y="7"/>
                  </a:cubicBezTo>
                  <a:cubicBezTo>
                    <a:pt x="50" y="0"/>
                    <a:pt x="34" y="3"/>
                    <a:pt x="34" y="9"/>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5" name="Freeform 1173"/>
            <p:cNvSpPr>
              <a:spLocks/>
            </p:cNvSpPr>
            <p:nvPr/>
          </p:nvSpPr>
          <p:spPr bwMode="auto">
            <a:xfrm>
              <a:off x="9604563" y="4432168"/>
              <a:ext cx="294532" cy="321006"/>
            </a:xfrm>
            <a:custGeom>
              <a:avLst/>
              <a:gdLst>
                <a:gd name="T0" fmla="*/ 27 w 66"/>
                <a:gd name="T1" fmla="*/ 33 h 71"/>
                <a:gd name="T2" fmla="*/ 29 w 66"/>
                <a:gd name="T3" fmla="*/ 63 h 71"/>
                <a:gd name="T4" fmla="*/ 27 w 66"/>
                <a:gd name="T5" fmla="*/ 38 h 71"/>
              </a:gdLst>
              <a:ahLst/>
              <a:cxnLst>
                <a:cxn ang="0">
                  <a:pos x="T0" y="T1"/>
                </a:cxn>
                <a:cxn ang="0">
                  <a:pos x="T2" y="T3"/>
                </a:cxn>
                <a:cxn ang="0">
                  <a:pos x="T4" y="T5"/>
                </a:cxn>
              </a:cxnLst>
              <a:rect l="0" t="0" r="r" b="b"/>
              <a:pathLst>
                <a:path w="66" h="71">
                  <a:moveTo>
                    <a:pt x="27" y="33"/>
                  </a:moveTo>
                  <a:cubicBezTo>
                    <a:pt x="52" y="0"/>
                    <a:pt x="66" y="54"/>
                    <a:pt x="29" y="63"/>
                  </a:cubicBezTo>
                  <a:cubicBezTo>
                    <a:pt x="0" y="71"/>
                    <a:pt x="0" y="30"/>
                    <a:pt x="27" y="3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6" name="Freeform 1174"/>
            <p:cNvSpPr>
              <a:spLocks/>
            </p:cNvSpPr>
            <p:nvPr/>
          </p:nvSpPr>
          <p:spPr bwMode="auto">
            <a:xfrm>
              <a:off x="9597945" y="4518212"/>
              <a:ext cx="284604" cy="244891"/>
            </a:xfrm>
            <a:custGeom>
              <a:avLst/>
              <a:gdLst>
                <a:gd name="T0" fmla="*/ 34 w 63"/>
                <a:gd name="T1" fmla="*/ 14 h 54"/>
                <a:gd name="T2" fmla="*/ 40 w 63"/>
                <a:gd name="T3" fmla="*/ 7 h 54"/>
                <a:gd name="T4" fmla="*/ 40 w 63"/>
                <a:gd name="T5" fmla="*/ 6 h 54"/>
                <a:gd name="T6" fmla="*/ 46 w 63"/>
                <a:gd name="T7" fmla="*/ 13 h 54"/>
                <a:gd name="T8" fmla="*/ 39 w 63"/>
                <a:gd name="T9" fmla="*/ 37 h 54"/>
                <a:gd name="T10" fmla="*/ 16 w 63"/>
                <a:gd name="T11" fmla="*/ 35 h 54"/>
                <a:gd name="T12" fmla="*/ 15 w 63"/>
                <a:gd name="T13" fmla="*/ 25 h 54"/>
                <a:gd name="T14" fmla="*/ 18 w 63"/>
                <a:gd name="T15" fmla="*/ 21 h 54"/>
                <a:gd name="T16" fmla="*/ 18 w 63"/>
                <a:gd name="T17" fmla="*/ 21 h 54"/>
                <a:gd name="T18" fmla="*/ 23 w 63"/>
                <a:gd name="T19" fmla="*/ 21 h 54"/>
                <a:gd name="T20" fmla="*/ 32 w 63"/>
                <a:gd name="T21" fmla="*/ 20 h 54"/>
                <a:gd name="T22" fmla="*/ 33 w 63"/>
                <a:gd name="T23" fmla="*/ 16 h 54"/>
                <a:gd name="T24" fmla="*/ 2 w 63"/>
                <a:gd name="T25" fmla="*/ 35 h 54"/>
                <a:gd name="T26" fmla="*/ 42 w 63"/>
                <a:gd name="T27" fmla="*/ 42 h 54"/>
                <a:gd name="T28" fmla="*/ 57 w 63"/>
                <a:gd name="T29" fmla="*/ 7 h 54"/>
                <a:gd name="T30" fmla="*/ 44 w 63"/>
                <a:gd name="T31" fmla="*/ 1 h 54"/>
                <a:gd name="T32" fmla="*/ 22 w 63"/>
                <a:gd name="T33" fmla="*/ 14 h 54"/>
                <a:gd name="T34" fmla="*/ 34 w 63"/>
                <a:gd name="T35"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54">
                  <a:moveTo>
                    <a:pt x="34" y="14"/>
                  </a:moveTo>
                  <a:cubicBezTo>
                    <a:pt x="36" y="11"/>
                    <a:pt x="37" y="9"/>
                    <a:pt x="40" y="7"/>
                  </a:cubicBezTo>
                  <a:cubicBezTo>
                    <a:pt x="42" y="5"/>
                    <a:pt x="42" y="7"/>
                    <a:pt x="40" y="6"/>
                  </a:cubicBezTo>
                  <a:cubicBezTo>
                    <a:pt x="43" y="7"/>
                    <a:pt x="45" y="10"/>
                    <a:pt x="46" y="13"/>
                  </a:cubicBezTo>
                  <a:cubicBezTo>
                    <a:pt x="48" y="21"/>
                    <a:pt x="45" y="31"/>
                    <a:pt x="39" y="37"/>
                  </a:cubicBezTo>
                  <a:cubicBezTo>
                    <a:pt x="33" y="43"/>
                    <a:pt x="21" y="45"/>
                    <a:pt x="16" y="35"/>
                  </a:cubicBezTo>
                  <a:cubicBezTo>
                    <a:pt x="14" y="32"/>
                    <a:pt x="14" y="28"/>
                    <a:pt x="15" y="25"/>
                  </a:cubicBezTo>
                  <a:cubicBezTo>
                    <a:pt x="16" y="23"/>
                    <a:pt x="17" y="22"/>
                    <a:pt x="18" y="21"/>
                  </a:cubicBezTo>
                  <a:cubicBezTo>
                    <a:pt x="19" y="20"/>
                    <a:pt x="17" y="21"/>
                    <a:pt x="18" y="21"/>
                  </a:cubicBezTo>
                  <a:cubicBezTo>
                    <a:pt x="20" y="21"/>
                    <a:pt x="21" y="21"/>
                    <a:pt x="23" y="21"/>
                  </a:cubicBezTo>
                  <a:cubicBezTo>
                    <a:pt x="26" y="22"/>
                    <a:pt x="29" y="21"/>
                    <a:pt x="32" y="20"/>
                  </a:cubicBezTo>
                  <a:cubicBezTo>
                    <a:pt x="33" y="19"/>
                    <a:pt x="36" y="17"/>
                    <a:pt x="33" y="16"/>
                  </a:cubicBezTo>
                  <a:cubicBezTo>
                    <a:pt x="20" y="13"/>
                    <a:pt x="0" y="18"/>
                    <a:pt x="2" y="35"/>
                  </a:cubicBezTo>
                  <a:cubicBezTo>
                    <a:pt x="5" y="54"/>
                    <a:pt x="31" y="48"/>
                    <a:pt x="42" y="42"/>
                  </a:cubicBezTo>
                  <a:cubicBezTo>
                    <a:pt x="54" y="36"/>
                    <a:pt x="63" y="21"/>
                    <a:pt x="57" y="7"/>
                  </a:cubicBezTo>
                  <a:cubicBezTo>
                    <a:pt x="55" y="2"/>
                    <a:pt x="50" y="0"/>
                    <a:pt x="44" y="1"/>
                  </a:cubicBezTo>
                  <a:cubicBezTo>
                    <a:pt x="35" y="2"/>
                    <a:pt x="28" y="7"/>
                    <a:pt x="22" y="14"/>
                  </a:cubicBezTo>
                  <a:cubicBezTo>
                    <a:pt x="19" y="18"/>
                    <a:pt x="32" y="16"/>
                    <a:pt x="34" y="1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97" name="Freeform 1175"/>
            <p:cNvSpPr>
              <a:spLocks/>
            </p:cNvSpPr>
            <p:nvPr/>
          </p:nvSpPr>
          <p:spPr bwMode="auto">
            <a:xfrm>
              <a:off x="8598521" y="4842528"/>
              <a:ext cx="72805" cy="761151"/>
            </a:xfrm>
            <a:custGeom>
              <a:avLst/>
              <a:gdLst>
                <a:gd name="T0" fmla="*/ 0 w 22"/>
                <a:gd name="T1" fmla="*/ 4 h 230"/>
                <a:gd name="T2" fmla="*/ 6 w 22"/>
                <a:gd name="T3" fmla="*/ 0 h 230"/>
                <a:gd name="T4" fmla="*/ 22 w 22"/>
                <a:gd name="T5" fmla="*/ 227 h 230"/>
                <a:gd name="T6" fmla="*/ 18 w 22"/>
                <a:gd name="T7" fmla="*/ 230 h 230"/>
                <a:gd name="T8" fmla="*/ 0 w 22"/>
                <a:gd name="T9" fmla="*/ 4 h 230"/>
              </a:gdLst>
              <a:ahLst/>
              <a:cxnLst>
                <a:cxn ang="0">
                  <a:pos x="T0" y="T1"/>
                </a:cxn>
                <a:cxn ang="0">
                  <a:pos x="T2" y="T3"/>
                </a:cxn>
                <a:cxn ang="0">
                  <a:pos x="T4" y="T5"/>
                </a:cxn>
                <a:cxn ang="0">
                  <a:pos x="T6" y="T7"/>
                </a:cxn>
                <a:cxn ang="0">
                  <a:pos x="T8" y="T9"/>
                </a:cxn>
              </a:cxnLst>
              <a:rect l="0" t="0" r="r" b="b"/>
              <a:pathLst>
                <a:path w="22" h="230">
                  <a:moveTo>
                    <a:pt x="0" y="4"/>
                  </a:moveTo>
                  <a:lnTo>
                    <a:pt x="6" y="0"/>
                  </a:lnTo>
                  <a:lnTo>
                    <a:pt x="22" y="227"/>
                  </a:lnTo>
                  <a:lnTo>
                    <a:pt x="18" y="230"/>
                  </a:lnTo>
                  <a:lnTo>
                    <a:pt x="0" y="4"/>
                  </a:ln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grpSp>
      <p:graphicFrame>
        <p:nvGraphicFramePr>
          <p:cNvPr id="98" name="Table 97"/>
          <p:cNvGraphicFramePr>
            <a:graphicFrameLocks noGrp="1"/>
          </p:cNvGraphicFramePr>
          <p:nvPr>
            <p:extLst>
              <p:ext uri="{D42A27DB-BD31-4B8C-83A1-F6EECF244321}">
                <p14:modId xmlns:p14="http://schemas.microsoft.com/office/powerpoint/2010/main" val="3641082471"/>
              </p:ext>
            </p:extLst>
          </p:nvPr>
        </p:nvGraphicFramePr>
        <p:xfrm>
          <a:off x="749143" y="1194276"/>
          <a:ext cx="10838021" cy="4772296"/>
        </p:xfrm>
        <a:graphic>
          <a:graphicData uri="http://schemas.openxmlformats.org/drawingml/2006/table">
            <a:tbl>
              <a:tblPr firstRow="1" bandRow="1">
                <a:tableStyleId>{F5AB1C69-6EDB-4FF4-983F-18BD219EF322}</a:tableStyleId>
              </a:tblPr>
              <a:tblGrid>
                <a:gridCol w="2151220">
                  <a:extLst>
                    <a:ext uri="{9D8B030D-6E8A-4147-A177-3AD203B41FA5}">
                      <a16:colId xmlns:a16="http://schemas.microsoft.com/office/drawing/2014/main" val="20000"/>
                    </a:ext>
                  </a:extLst>
                </a:gridCol>
                <a:gridCol w="8686801">
                  <a:extLst>
                    <a:ext uri="{9D8B030D-6E8A-4147-A177-3AD203B41FA5}">
                      <a16:colId xmlns:a16="http://schemas.microsoft.com/office/drawing/2014/main" val="20001"/>
                    </a:ext>
                  </a:extLst>
                </a:gridCol>
              </a:tblGrid>
              <a:tr h="511559">
                <a:tc>
                  <a:txBody>
                    <a:bodyPr/>
                    <a:lstStyle/>
                    <a:p>
                      <a:pPr algn="ctr"/>
                      <a:r>
                        <a:rPr lang="en-US" sz="2800" dirty="0" err="1" smtClean="0">
                          <a:solidFill>
                            <a:schemeClr val="tx1"/>
                          </a:solidFill>
                          <a:latin typeface="Times New Roman" pitchFamily="18" charset="0"/>
                          <a:cs typeface="Times New Roman" pitchFamily="18" charset="0"/>
                        </a:rPr>
                        <a:t>Lĩnh</a:t>
                      </a:r>
                      <a:r>
                        <a:rPr lang="en-US" sz="2800" baseline="0" dirty="0" smtClean="0">
                          <a:solidFill>
                            <a:schemeClr val="tx1"/>
                          </a:solidFill>
                          <a:latin typeface="Times New Roman" pitchFamily="18" charset="0"/>
                          <a:cs typeface="Times New Roman" pitchFamily="18" charset="0"/>
                        </a:rPr>
                        <a:t> </a:t>
                      </a:r>
                      <a:r>
                        <a:rPr lang="en-US" sz="2800" baseline="0" dirty="0" err="1" smtClean="0">
                          <a:solidFill>
                            <a:schemeClr val="tx1"/>
                          </a:solidFill>
                          <a:latin typeface="Times New Roman" pitchFamily="18" charset="0"/>
                          <a:cs typeface="Times New Roman" pitchFamily="18" charset="0"/>
                        </a:rPr>
                        <a:t>vực</a:t>
                      </a:r>
                      <a:endParaRPr lang="en-US" sz="2800" dirty="0">
                        <a:solidFill>
                          <a:schemeClr val="tx1"/>
                        </a:solidFill>
                        <a:latin typeface="Times New Roman" pitchFamily="18" charset="0"/>
                        <a:cs typeface="Times New Roman" pitchFamily="18" charset="0"/>
                      </a:endParaRPr>
                    </a:p>
                  </a:txBody>
                  <a:tcPr>
                    <a:solidFill>
                      <a:schemeClr val="accent3">
                        <a:lumMod val="40000"/>
                        <a:lumOff val="60000"/>
                      </a:schemeClr>
                    </a:solidFill>
                  </a:tcPr>
                </a:tc>
                <a:tc>
                  <a:txBody>
                    <a:bodyPr/>
                    <a:lstStyle/>
                    <a:p>
                      <a:pPr algn="ctr"/>
                      <a:r>
                        <a:rPr lang="en-US" sz="2800" dirty="0" err="1" smtClean="0">
                          <a:solidFill>
                            <a:schemeClr val="tx1"/>
                          </a:solidFill>
                          <a:latin typeface="Times New Roman" pitchFamily="18" charset="0"/>
                          <a:cs typeface="Times New Roman" pitchFamily="18" charset="0"/>
                        </a:rPr>
                        <a:t>Thành</a:t>
                      </a:r>
                      <a:r>
                        <a:rPr lang="en-US" sz="2800" baseline="0" dirty="0" smtClean="0">
                          <a:solidFill>
                            <a:schemeClr val="tx1"/>
                          </a:solidFill>
                          <a:latin typeface="Times New Roman" pitchFamily="18" charset="0"/>
                          <a:cs typeface="Times New Roman" pitchFamily="18" charset="0"/>
                        </a:rPr>
                        <a:t> </a:t>
                      </a:r>
                      <a:r>
                        <a:rPr lang="en-US" sz="2800" baseline="0" dirty="0" err="1" smtClean="0">
                          <a:solidFill>
                            <a:schemeClr val="tx1"/>
                          </a:solidFill>
                          <a:latin typeface="Times New Roman" pitchFamily="18" charset="0"/>
                          <a:cs typeface="Times New Roman" pitchFamily="18" charset="0"/>
                        </a:rPr>
                        <a:t>tựu</a:t>
                      </a:r>
                      <a:endParaRPr lang="en-US" sz="2800" dirty="0">
                        <a:solidFill>
                          <a:schemeClr val="tx1"/>
                        </a:solidFill>
                        <a:latin typeface="Times New Roman" pitchFamily="18" charset="0"/>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val="10000"/>
                  </a:ext>
                </a:extLst>
              </a:tr>
              <a:tr h="1590184">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Tôn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giáo</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rgbClr val="FFCCFF"/>
                    </a:solidFill>
                  </a:tcPr>
                </a:tc>
                <a:tc>
                  <a:txBody>
                    <a:bodyPr/>
                    <a:lstStyle/>
                    <a:p>
                      <a:r>
                        <a:rPr lang="vi-VN" sz="2400" dirty="0" smtClean="0">
                          <a:latin typeface="Times New Roman" pitchFamily="18" charset="0"/>
                          <a:cs typeface="Times New Roman" pitchFamily="18" charset="0"/>
                        </a:rPr>
                        <a:t>- Bà La Môn trở thành </a:t>
                      </a:r>
                      <a:r>
                        <a:rPr lang="vi-VN" sz="2400" b="1" dirty="0" smtClean="0">
                          <a:latin typeface="Times New Roman" pitchFamily="18" charset="0"/>
                          <a:cs typeface="Times New Roman" pitchFamily="18" charset="0"/>
                        </a:rPr>
                        <a:t>Hin-đu giáo </a:t>
                      </a:r>
                      <a:r>
                        <a:rPr lang="vi-VN" sz="2400" dirty="0" smtClean="0">
                          <a:latin typeface="Times New Roman" pitchFamily="18" charset="0"/>
                          <a:cs typeface="Times New Roman" pitchFamily="18" charset="0"/>
                        </a:rPr>
                        <a:t>– một tôn giáo thịnh hành ở Ấn Độ cho đến ngày nay.</a:t>
                      </a:r>
                    </a:p>
                    <a:p>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Phật giáo </a:t>
                      </a:r>
                      <a:r>
                        <a:rPr lang="vi-VN" sz="2400" dirty="0" smtClean="0">
                          <a:latin typeface="Times New Roman" pitchFamily="18" charset="0"/>
                          <a:cs typeface="Times New Roman" pitchFamily="18" charset="0"/>
                        </a:rPr>
                        <a:t>phân hóa thành hai giáo phái và phát triển mạnh.</a:t>
                      </a:r>
                    </a:p>
                    <a:p>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Hồi giáo </a:t>
                      </a:r>
                      <a:r>
                        <a:rPr lang="vi-VN" sz="2400" dirty="0" smtClean="0">
                          <a:latin typeface="Times New Roman" pitchFamily="18" charset="0"/>
                          <a:cs typeface="Times New Roman" pitchFamily="18" charset="0"/>
                        </a:rPr>
                        <a:t>cũng phát triển.</a:t>
                      </a:r>
                    </a:p>
                  </a:txBody>
                  <a:tcPr>
                    <a:solidFill>
                      <a:srgbClr val="FFCCFF"/>
                    </a:solidFill>
                  </a:tcPr>
                </a:tc>
                <a:extLst>
                  <a:ext uri="{0D108BD9-81ED-4DB2-BD59-A6C34878D82A}">
                    <a16:rowId xmlns:a16="http://schemas.microsoft.com/office/drawing/2014/main" val="10001"/>
                  </a:ext>
                </a:extLst>
              </a:tr>
              <a:tr h="1323833">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Chữ</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viết</a:t>
                      </a:r>
                      <a:r>
                        <a:rPr lang="fr-FR" sz="2800" b="1" dirty="0">
                          <a:solidFill>
                            <a:schemeClr val="tx1"/>
                          </a:solidFill>
                          <a:effectLst/>
                          <a:latin typeface="Times New Roman" pitchFamily="18" charset="0"/>
                          <a:ea typeface="Calibri"/>
                          <a:cs typeface="Times New Roman" pitchFamily="18" charset="0"/>
                        </a:rPr>
                        <a:t> – </a:t>
                      </a:r>
                      <a:r>
                        <a:rPr lang="fr-FR" sz="2800" b="1" dirty="0" err="1">
                          <a:solidFill>
                            <a:schemeClr val="tx1"/>
                          </a:solidFill>
                          <a:effectLst/>
                          <a:latin typeface="Times New Roman" pitchFamily="18" charset="0"/>
                          <a:ea typeface="Calibri"/>
                          <a:cs typeface="Times New Roman" pitchFamily="18" charset="0"/>
                        </a:rPr>
                        <a:t>văn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học</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rgbClr val="FFFF99"/>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Chữ Phạn </a:t>
                      </a:r>
                      <a:r>
                        <a:rPr lang="vi-VN" sz="2400" dirty="0" smtClean="0">
                          <a:latin typeface="Times New Roman" pitchFamily="18" charset="0"/>
                          <a:cs typeface="Times New Roman" pitchFamily="18" charset="0"/>
                        </a:rPr>
                        <a:t>trở thành ngôn ngữ chính thức, là nguồn gốc chữ viết Hin-đi ngày nay.</a:t>
                      </a:r>
                    </a:p>
                    <a:p>
                      <a:pPr algn="just"/>
                      <a:r>
                        <a:rPr lang="vi-VN" sz="2400" dirty="0" smtClean="0">
                          <a:latin typeface="Times New Roman" pitchFamily="18" charset="0"/>
                          <a:cs typeface="Times New Roman" pitchFamily="18" charset="0"/>
                        </a:rPr>
                        <a:t>- Văn học </a:t>
                      </a:r>
                      <a:r>
                        <a:rPr lang="vi-VN" sz="2400" b="1" dirty="0" smtClean="0">
                          <a:latin typeface="Times New Roman" pitchFamily="18" charset="0"/>
                          <a:cs typeface="Times New Roman" pitchFamily="18" charset="0"/>
                        </a:rPr>
                        <a:t>phong phú</a:t>
                      </a:r>
                      <a:r>
                        <a:rPr lang="vi-VN" sz="2400" dirty="0" smtClean="0">
                          <a:latin typeface="Times New Roman" pitchFamily="18" charset="0"/>
                          <a:cs typeface="Times New Roman" pitchFamily="18" charset="0"/>
                        </a:rPr>
                        <a:t>, </a:t>
                      </a:r>
                      <a:r>
                        <a:rPr lang="vi-VN" sz="2400" b="1" dirty="0" smtClean="0">
                          <a:latin typeface="Times New Roman" pitchFamily="18" charset="0"/>
                          <a:cs typeface="Times New Roman" pitchFamily="18" charset="0"/>
                        </a:rPr>
                        <a:t>đa dạng</a:t>
                      </a:r>
                      <a:r>
                        <a:rPr lang="en-US" sz="2400" b="1" baseline="0" dirty="0" smtClean="0">
                          <a:latin typeface="Times New Roman" pitchFamily="18" charset="0"/>
                          <a:cs typeface="Times New Roman" pitchFamily="18" charset="0"/>
                        </a:rPr>
                        <a:t> </a:t>
                      </a:r>
                      <a:r>
                        <a:rPr lang="vi-VN" sz="2400" dirty="0" smtClean="0">
                          <a:latin typeface="Times New Roman" pitchFamily="18" charset="0"/>
                          <a:cs typeface="Times New Roman" pitchFamily="18" charset="0"/>
                        </a:rPr>
                        <a:t>với nội dung thể hiện nhân đạo cao cả, đề cao tư tưởng tự do, …</a:t>
                      </a:r>
                    </a:p>
                  </a:txBody>
                  <a:tcPr>
                    <a:solidFill>
                      <a:srgbClr val="FFFF99"/>
                    </a:solidFill>
                  </a:tcPr>
                </a:tc>
                <a:extLst>
                  <a:ext uri="{0D108BD9-81ED-4DB2-BD59-A6C34878D82A}">
                    <a16:rowId xmlns:a16="http://schemas.microsoft.com/office/drawing/2014/main" val="10002"/>
                  </a:ext>
                </a:extLst>
              </a:tr>
              <a:tr h="1037230">
                <a:tc>
                  <a:txBody>
                    <a:bodyPr/>
                    <a:lstStyle/>
                    <a:p>
                      <a:pPr algn="ctr">
                        <a:lnSpc>
                          <a:spcPct val="130000"/>
                        </a:lnSpc>
                        <a:spcAft>
                          <a:spcPts val="0"/>
                        </a:spcAft>
                      </a:pPr>
                      <a:r>
                        <a:rPr lang="fr-FR" sz="2800" b="1" dirty="0" err="1">
                          <a:solidFill>
                            <a:schemeClr val="tx1"/>
                          </a:solidFill>
                          <a:effectLst/>
                          <a:latin typeface="Times New Roman" pitchFamily="18" charset="0"/>
                          <a:ea typeface="Calibri"/>
                          <a:cs typeface="Times New Roman" pitchFamily="18" charset="0"/>
                        </a:rPr>
                        <a:t>Kiến</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trúc</a:t>
                      </a:r>
                      <a:r>
                        <a:rPr lang="fr-FR" sz="2800" b="1" dirty="0">
                          <a:solidFill>
                            <a:schemeClr val="tx1"/>
                          </a:solidFill>
                          <a:effectLst/>
                          <a:latin typeface="Times New Roman" pitchFamily="18" charset="0"/>
                          <a:ea typeface="Calibri"/>
                          <a:cs typeface="Times New Roman" pitchFamily="18" charset="0"/>
                        </a:rPr>
                        <a:t> – </a:t>
                      </a:r>
                      <a:r>
                        <a:rPr lang="fr-FR" sz="2800" b="1" dirty="0" err="1">
                          <a:solidFill>
                            <a:schemeClr val="tx1"/>
                          </a:solidFill>
                          <a:effectLst/>
                          <a:latin typeface="Times New Roman" pitchFamily="18" charset="0"/>
                          <a:ea typeface="Calibri"/>
                          <a:cs typeface="Times New Roman" pitchFamily="18" charset="0"/>
                        </a:rPr>
                        <a:t>điêu</a:t>
                      </a:r>
                      <a:r>
                        <a:rPr lang="fr-FR" sz="2800" b="1" dirty="0">
                          <a:solidFill>
                            <a:schemeClr val="tx1"/>
                          </a:solidFill>
                          <a:effectLst/>
                          <a:latin typeface="Times New Roman" pitchFamily="18" charset="0"/>
                          <a:ea typeface="Calibri"/>
                          <a:cs typeface="Times New Roman" pitchFamily="18" charset="0"/>
                        </a:rPr>
                        <a:t> </a:t>
                      </a:r>
                      <a:r>
                        <a:rPr lang="fr-FR" sz="2800" b="1" dirty="0" err="1">
                          <a:solidFill>
                            <a:schemeClr val="tx1"/>
                          </a:solidFill>
                          <a:effectLst/>
                          <a:latin typeface="Times New Roman" pitchFamily="18" charset="0"/>
                          <a:ea typeface="Calibri"/>
                          <a:cs typeface="Times New Roman" pitchFamily="18" charset="0"/>
                        </a:rPr>
                        <a:t>khắc</a:t>
                      </a:r>
                      <a:endParaRPr lang="en-US" sz="2800" b="1"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accent5">
                        <a:lumMod val="20000"/>
                        <a:lumOff val="80000"/>
                      </a:schemeClr>
                    </a:solidFill>
                  </a:tcPr>
                </a:tc>
                <a:tc>
                  <a:txBody>
                    <a:bodyPr/>
                    <a:lstStyle/>
                    <a:p>
                      <a:r>
                        <a:rPr lang="vi-VN" sz="2400" dirty="0" smtClean="0">
                          <a:latin typeface="Times New Roman" pitchFamily="18" charset="0"/>
                          <a:cs typeface="Times New Roman" pitchFamily="18" charset="0"/>
                        </a:rPr>
                        <a:t>- Kiến trúc Ấn Độ </a:t>
                      </a:r>
                      <a:r>
                        <a:rPr lang="vi-VN" sz="2400" b="1" dirty="0" smtClean="0">
                          <a:latin typeface="Times New Roman" pitchFamily="18" charset="0"/>
                          <a:cs typeface="Times New Roman" pitchFamily="18" charset="0"/>
                        </a:rPr>
                        <a:t>chịu ảnh hưởng sâu sắc </a:t>
                      </a:r>
                      <a:r>
                        <a:rPr lang="vi-VN" sz="2400" dirty="0" smtClean="0">
                          <a:latin typeface="Times New Roman" pitchFamily="18" charset="0"/>
                          <a:cs typeface="Times New Roman" pitchFamily="18" charset="0"/>
                        </a:rPr>
                        <a:t>của </a:t>
                      </a:r>
                      <a:r>
                        <a:rPr lang="vi-VN" sz="2400" b="1" dirty="0" smtClean="0">
                          <a:latin typeface="Times New Roman" pitchFamily="18" charset="0"/>
                          <a:cs typeface="Times New Roman" pitchFamily="18" charset="0"/>
                        </a:rPr>
                        <a:t>ba tôn giáo </a:t>
                      </a:r>
                      <a:r>
                        <a:rPr lang="vi-VN" sz="2400" dirty="0" smtClean="0">
                          <a:latin typeface="Times New Roman" pitchFamily="18" charset="0"/>
                          <a:cs typeface="Times New Roman" pitchFamily="18" charset="0"/>
                        </a:rPr>
                        <a:t>lớn: Hồi giáo, Phật giáo và Hin-đu giáo.</a:t>
                      </a:r>
                      <a:endParaRPr lang="en-US" sz="2400" dirty="0">
                        <a:latin typeface="Times New Roman" pitchFamily="18" charset="0"/>
                        <a:cs typeface="Times New Roman" pitchFamily="18" charset="0"/>
                      </a:endParaRPr>
                    </a:p>
                  </a:txBody>
                  <a:tcPr anchor="ctr">
                    <a:solidFill>
                      <a:schemeClr val="accent5">
                        <a:lumMod val="20000"/>
                        <a:lumOff val="80000"/>
                      </a:schemeClr>
                    </a:solidFill>
                  </a:tcPr>
                </a:tc>
                <a:extLst>
                  <a:ext uri="{0D108BD9-81ED-4DB2-BD59-A6C34878D82A}">
                    <a16:rowId xmlns:a16="http://schemas.microsoft.com/office/drawing/2014/main" val="10003"/>
                  </a:ext>
                </a:extLst>
              </a:tr>
            </a:tbl>
          </a:graphicData>
        </a:graphic>
      </p:graphicFrame>
      <p:sp>
        <p:nvSpPr>
          <p:cNvPr id="2" name="Rounded Rectangle 1"/>
          <p:cNvSpPr/>
          <p:nvPr/>
        </p:nvSpPr>
        <p:spPr>
          <a:xfrm>
            <a:off x="3065045" y="180212"/>
            <a:ext cx="6636167" cy="914400"/>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804"/>
            <a:r>
              <a:rPr lang="en-US" altLang="zh-CN" sz="28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2. </a:t>
            </a:r>
            <a:r>
              <a:rPr lang="en-US" altLang="zh-CN" sz="28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Thành</a:t>
            </a:r>
            <a:r>
              <a:rPr lang="en-US" altLang="zh-CN" sz="28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tựu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văn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hóa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tiêu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biểu</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của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Ấn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Độ</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từ</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IV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đến</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giữa</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thế</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2800" b="1" dirty="0" err="1">
                <a:solidFill>
                  <a:prstClr val="black">
                    <a:lumMod val="75000"/>
                    <a:lumOff val="25000"/>
                  </a:prstClr>
                </a:solidFill>
                <a:latin typeface="Times New Roman" pitchFamily="18" charset="0"/>
                <a:ea typeface="思源黑体" panose="020B0500000000000000" pitchFamily="34" charset="-122"/>
                <a:cs typeface="Times New Roman" pitchFamily="18" charset="0"/>
              </a:rPr>
              <a:t>kỉ</a:t>
            </a:r>
            <a:r>
              <a:rPr lang="en-US" altLang="zh-CN"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rPr>
              <a:t> XIX</a:t>
            </a:r>
            <a:endParaRPr lang="zh-CN" altLang="en-US" sz="28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sp>
        <p:nvSpPr>
          <p:cNvPr id="3" name="Rectangle 2"/>
          <p:cNvSpPr/>
          <p:nvPr/>
        </p:nvSpPr>
        <p:spPr>
          <a:xfrm>
            <a:off x="721628" y="5994557"/>
            <a:ext cx="11357086" cy="830997"/>
          </a:xfrm>
          <a:prstGeom prst="rect">
            <a:avLst/>
          </a:prstGeom>
        </p:spPr>
        <p:txBody>
          <a:bodyPr wrap="square">
            <a:spAutoFit/>
          </a:bodyPr>
          <a:lstStyle/>
          <a:p>
            <a:r>
              <a:rPr lang="en-US" sz="2400" b="1"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 </a:t>
            </a:r>
            <a:r>
              <a:rPr lang="en-US" sz="2400" b="1" dirty="0" err="1" smtClean="0">
                <a:solidFill>
                  <a:srgbClr val="FF0000"/>
                </a:solidFill>
                <a:latin typeface="Times New Roman" panose="02020603050405020304" pitchFamily="18" charset="0"/>
                <a:cs typeface="Times New Roman" panose="02020603050405020304" pitchFamily="18" charset="0"/>
              </a:rPr>
              <a:t>Đạt</a:t>
            </a:r>
            <a:r>
              <a:rPr lang="en-US" sz="2400" b="1" dirty="0" smtClean="0">
                <a:solidFill>
                  <a:srgbClr val="FF0000"/>
                </a:solidFill>
                <a:latin typeface="Times New Roman" panose="02020603050405020304" pitchFamily="18" charset="0"/>
                <a:cs typeface="Times New Roman" panose="02020603050405020304" pitchFamily="18" charset="0"/>
              </a:rPr>
              <a:t> </a:t>
            </a:r>
            <a:r>
              <a:rPr lang="en-US" sz="2400" b="1" dirty="0" err="1" smtClean="0">
                <a:solidFill>
                  <a:srgbClr val="FF0000"/>
                </a:solidFill>
                <a:latin typeface="Times New Roman" panose="02020603050405020304" pitchFamily="18" charset="0"/>
                <a:cs typeface="Times New Roman" panose="02020603050405020304" pitchFamily="18" charset="0"/>
              </a:rPr>
              <a:t>những</a:t>
            </a:r>
            <a:r>
              <a:rPr lang="en-US" sz="2400" b="1" dirty="0" smtClean="0">
                <a:solidFill>
                  <a:srgbClr val="FF0000"/>
                </a:solidFill>
                <a:latin typeface="Times New Roman" panose="02020603050405020304" pitchFamily="18" charset="0"/>
                <a:cs typeface="Times New Roman" panose="02020603050405020304" pitchFamily="18" charset="0"/>
              </a:rPr>
              <a:t> </a:t>
            </a:r>
            <a:r>
              <a:rPr lang="vi-VN" sz="2400" b="1" dirty="0" smtClean="0">
                <a:solidFill>
                  <a:srgbClr val="FF0000"/>
                </a:solidFill>
                <a:latin typeface="Times New Roman" panose="02020603050405020304" pitchFamily="18" charset="0"/>
                <a:cs typeface="Times New Roman" panose="02020603050405020304" pitchFamily="18" charset="0"/>
              </a:rPr>
              <a:t>thành </a:t>
            </a:r>
            <a:r>
              <a:rPr lang="vi-VN" sz="2400" b="1" dirty="0">
                <a:solidFill>
                  <a:srgbClr val="FF0000"/>
                </a:solidFill>
                <a:latin typeface="Times New Roman" panose="02020603050405020304" pitchFamily="18" charset="0"/>
                <a:cs typeface="Times New Roman" panose="02020603050405020304" pitchFamily="18" charset="0"/>
              </a:rPr>
              <a:t>tựu </a:t>
            </a:r>
            <a:r>
              <a:rPr lang="vi-VN" sz="2400" b="1" dirty="0" smtClean="0">
                <a:solidFill>
                  <a:srgbClr val="FF0000"/>
                </a:solidFill>
                <a:latin typeface="Times New Roman" panose="02020603050405020304" pitchFamily="18" charset="0"/>
                <a:cs typeface="Times New Roman" panose="02020603050405020304" pitchFamily="18" charset="0"/>
              </a:rPr>
              <a:t>toàn </a:t>
            </a:r>
            <a:r>
              <a:rPr lang="vi-VN" sz="2400" b="1" dirty="0">
                <a:solidFill>
                  <a:srgbClr val="FF0000"/>
                </a:solidFill>
                <a:latin typeface="Times New Roman" panose="02020603050405020304" pitchFamily="18" charset="0"/>
                <a:cs typeface="Times New Roman" panose="02020603050405020304" pitchFamily="18" charset="0"/>
              </a:rPr>
              <a:t>diện và rực rỡ </a:t>
            </a:r>
            <a:r>
              <a:rPr lang="en-US" sz="2400" b="1" dirty="0" err="1" smtClean="0">
                <a:solidFill>
                  <a:srgbClr val="FF0000"/>
                </a:solidFill>
                <a:latin typeface="Times New Roman" panose="02020603050405020304" pitchFamily="18" charset="0"/>
                <a:cs typeface="Times New Roman" panose="02020603050405020304" pitchFamily="18" charset="0"/>
              </a:rPr>
              <a:t>và</a:t>
            </a:r>
            <a:r>
              <a:rPr lang="vi-VN" sz="2400" b="1" dirty="0" smtClean="0">
                <a:solidFill>
                  <a:srgbClr val="FF0000"/>
                </a:solidFill>
                <a:latin typeface="Times New Roman" panose="02020603050405020304" pitchFamily="18" charset="0"/>
                <a:cs typeface="Times New Roman" panose="02020603050405020304" pitchFamily="18" charset="0"/>
              </a:rPr>
              <a:t> </a:t>
            </a:r>
            <a:r>
              <a:rPr lang="vi-VN" sz="2400" b="1" dirty="0">
                <a:solidFill>
                  <a:srgbClr val="FF0000"/>
                </a:solidFill>
                <a:latin typeface="Times New Roman" panose="02020603050405020304" pitchFamily="18" charset="0"/>
                <a:cs typeface="Times New Roman" panose="02020603050405020304" pitchFamily="18" charset="0"/>
              </a:rPr>
              <a:t>tiếp tục có sự ảnh hưởng lớn đến các nước Đông Nam </a:t>
            </a:r>
            <a:r>
              <a:rPr lang="vi-VN" sz="2400" b="1" dirty="0" smtClean="0">
                <a:solidFill>
                  <a:srgbClr val="FF0000"/>
                </a:solidFill>
                <a:latin typeface="Times New Roman" panose="02020603050405020304" pitchFamily="18" charset="0"/>
                <a:cs typeface="Times New Roman" panose="02020603050405020304" pitchFamily="18" charset="0"/>
              </a:rPr>
              <a:t>Á</a:t>
            </a:r>
            <a:r>
              <a:rPr lang="en-US" sz="2400" b="1" dirty="0" smtClean="0">
                <a:solidFill>
                  <a:srgbClr val="FF0000"/>
                </a:solidFill>
                <a:latin typeface="Times New Roman" panose="02020603050405020304" pitchFamily="18" charset="0"/>
                <a:cs typeface="Times New Roman" panose="02020603050405020304" pitchFamily="18" charset="0"/>
              </a:rPr>
              <a:t>.</a:t>
            </a:r>
            <a:endParaRPr lang="en-US"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735694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304799" y="180108"/>
            <a:ext cx="5347855" cy="5140036"/>
          </a:xfrm>
          <a:prstGeom prst="irregularSeal1">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i="1" dirty="0" smtClean="0"/>
              <a:t>Nhữn</a:t>
            </a:r>
            <a:r>
              <a:rPr lang="en-US" sz="2400" b="1" i="1" dirty="0" smtClean="0"/>
              <a:t>g</a:t>
            </a:r>
            <a:r>
              <a:rPr lang="vi-VN" sz="2400" b="1" i="1" dirty="0" smtClean="0"/>
              <a:t> </a:t>
            </a:r>
            <a:r>
              <a:rPr lang="vi-VN" sz="2400" b="1" i="1" dirty="0"/>
              <a:t>nước nào ở Đông Nam Á chịu ảnh hưởng của kiến trúc Ân </a:t>
            </a:r>
            <a:r>
              <a:rPr lang="vi-VN" sz="2400" b="1" i="1" dirty="0" smtClean="0"/>
              <a:t>Độ</a:t>
            </a:r>
            <a:endParaRPr lang="en-US" sz="2400" b="1" dirty="0"/>
          </a:p>
        </p:txBody>
      </p:sp>
      <p:sp>
        <p:nvSpPr>
          <p:cNvPr id="3" name="Rectangle 2"/>
          <p:cNvSpPr/>
          <p:nvPr/>
        </p:nvSpPr>
        <p:spPr>
          <a:xfrm>
            <a:off x="5306291" y="4158873"/>
            <a:ext cx="6096000" cy="1200329"/>
          </a:xfrm>
          <a:prstGeom prst="rect">
            <a:avLst/>
          </a:prstGeom>
        </p:spPr>
        <p:txBody>
          <a:bodyPr>
            <a:spAutoFit/>
          </a:bodyPr>
          <a:lstStyle/>
          <a:p>
            <a:r>
              <a:rPr lang="it-IT" sz="2400" b="1" dirty="0" smtClean="0">
                <a:solidFill>
                  <a:srgbClr val="000000"/>
                </a:solidFill>
              </a:rPr>
              <a:t>Mi-an-ma, In-đô-nê-xi-a</a:t>
            </a:r>
            <a:r>
              <a:rPr lang="it-IT" sz="2400" b="1" dirty="0">
                <a:solidFill>
                  <a:srgbClr val="000000"/>
                </a:solidFill>
              </a:rPr>
              <a:t>, </a:t>
            </a:r>
            <a:r>
              <a:rPr lang="it-IT" sz="2400" b="1" dirty="0" smtClean="0">
                <a:solidFill>
                  <a:srgbClr val="000000"/>
                </a:solidFill>
              </a:rPr>
              <a:t>Cam-pu-chia, Việt </a:t>
            </a:r>
            <a:r>
              <a:rPr lang="it-IT" sz="2400" b="1" dirty="0">
                <a:solidFill>
                  <a:srgbClr val="000000"/>
                </a:solidFill>
              </a:rPr>
              <a:t>Nam</a:t>
            </a:r>
            <a:r>
              <a:rPr lang="it-IT" sz="2400" b="1" dirty="0" smtClean="0">
                <a:solidFill>
                  <a:srgbClr val="000000"/>
                </a:solidFill>
              </a:rPr>
              <a:t>, Thái Lan, Lào, Ma-lai-xi-a, Bru-nây ...</a:t>
            </a:r>
            <a:endParaRPr lang="en-US" sz="2400" b="1" dirty="0"/>
          </a:p>
        </p:txBody>
      </p:sp>
    </p:spTree>
    <p:extLst>
      <p:ext uri="{BB962C8B-B14F-4D97-AF65-F5344CB8AC3E}">
        <p14:creationId xmlns:p14="http://schemas.microsoft.com/office/powerpoint/2010/main" val="402982467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93964" y="1707229"/>
            <a:ext cx="5638799" cy="4882287"/>
            <a:chOff x="580981" y="1668180"/>
            <a:chExt cx="4729016" cy="3983696"/>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981" y="1668180"/>
              <a:ext cx="4729016" cy="3569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06557" y="5325407"/>
              <a:ext cx="4428943" cy="326469"/>
            </a:xfrm>
            <a:prstGeom prst="rect">
              <a:avLst/>
            </a:prstGeom>
          </p:spPr>
          <p:txBody>
            <a:bodyPr wrap="none">
              <a:spAutoFit/>
            </a:bodyPr>
            <a:lstStyle/>
            <a:p>
              <a:pPr algn="ctr"/>
              <a:r>
                <a:rPr lang="en-US" sz="2000" b="1" i="1" dirty="0" err="1" smtClean="0">
                  <a:solidFill>
                    <a:srgbClr val="000099"/>
                  </a:solidFill>
                  <a:latin typeface="Times New Roman" pitchFamily="18" charset="0"/>
                  <a:cs typeface="Times New Roman" pitchFamily="18" charset="0"/>
                </a:rPr>
                <a:t>Chùa</a:t>
              </a:r>
              <a:r>
                <a:rPr lang="en-US" sz="2000" b="1" i="1" dirty="0" smtClean="0">
                  <a:solidFill>
                    <a:srgbClr val="000099"/>
                  </a:solidFill>
                  <a:latin typeface="Times New Roman" pitchFamily="18" charset="0"/>
                  <a:cs typeface="Times New Roman" pitchFamily="18" charset="0"/>
                </a:rPr>
                <a:t> Wat Pho (</a:t>
              </a:r>
              <a:r>
                <a:rPr lang="en-US" sz="2000" b="1" i="1" dirty="0" err="1" smtClean="0">
                  <a:solidFill>
                    <a:srgbClr val="000099"/>
                  </a:solidFill>
                  <a:latin typeface="Times New Roman" pitchFamily="18" charset="0"/>
                  <a:cs typeface="Times New Roman" pitchFamily="18" charset="0"/>
                </a:rPr>
                <a:t>Thái</a:t>
              </a:r>
              <a:r>
                <a:rPr lang="en-US" sz="2000" b="1" i="1" dirty="0" smtClean="0">
                  <a:solidFill>
                    <a:srgbClr val="000099"/>
                  </a:solidFill>
                  <a:latin typeface="Times New Roman" pitchFamily="18" charset="0"/>
                  <a:cs typeface="Times New Roman" pitchFamily="18" charset="0"/>
                </a:rPr>
                <a:t> Lan) – </a:t>
              </a:r>
              <a:r>
                <a:rPr lang="en-US" sz="2000" b="1" i="1" dirty="0" err="1" smtClean="0">
                  <a:solidFill>
                    <a:srgbClr val="000099"/>
                  </a:solidFill>
                  <a:latin typeface="Times New Roman" pitchFamily="18" charset="0"/>
                  <a:cs typeface="Times New Roman" pitchFamily="18" charset="0"/>
                </a:rPr>
                <a:t>Kiến</a:t>
              </a:r>
              <a:r>
                <a:rPr lang="en-US" sz="2000" b="1" i="1" dirty="0" smtClean="0">
                  <a:solidFill>
                    <a:srgbClr val="000099"/>
                  </a:solidFill>
                  <a:latin typeface="Times New Roman" pitchFamily="18" charset="0"/>
                  <a:cs typeface="Times New Roman" pitchFamily="18" charset="0"/>
                </a:rPr>
                <a:t> </a:t>
              </a:r>
              <a:r>
                <a:rPr lang="en-US" sz="2000" b="1" i="1" dirty="0" err="1" smtClean="0">
                  <a:solidFill>
                    <a:srgbClr val="000099"/>
                  </a:solidFill>
                  <a:latin typeface="Times New Roman" pitchFamily="18" charset="0"/>
                  <a:cs typeface="Times New Roman" pitchFamily="18" charset="0"/>
                </a:rPr>
                <a:t>trúc</a:t>
              </a:r>
              <a:r>
                <a:rPr lang="en-US" sz="2000" b="1" i="1" dirty="0" smtClean="0">
                  <a:solidFill>
                    <a:srgbClr val="000099"/>
                  </a:solidFill>
                  <a:latin typeface="Times New Roman" pitchFamily="18" charset="0"/>
                  <a:cs typeface="Times New Roman" pitchFamily="18" charset="0"/>
                </a:rPr>
                <a:t> </a:t>
              </a:r>
              <a:r>
                <a:rPr lang="en-US" sz="2000" b="1" i="1" dirty="0" err="1" smtClean="0">
                  <a:solidFill>
                    <a:srgbClr val="000099"/>
                  </a:solidFill>
                  <a:latin typeface="Times New Roman" pitchFamily="18" charset="0"/>
                  <a:cs typeface="Times New Roman" pitchFamily="18" charset="0"/>
                </a:rPr>
                <a:t>Phật</a:t>
              </a:r>
              <a:r>
                <a:rPr lang="en-US" sz="2000" b="1" i="1" dirty="0" smtClean="0">
                  <a:solidFill>
                    <a:srgbClr val="000099"/>
                  </a:solidFill>
                  <a:latin typeface="Times New Roman" pitchFamily="18" charset="0"/>
                  <a:cs typeface="Times New Roman" pitchFamily="18" charset="0"/>
                </a:rPr>
                <a:t> </a:t>
              </a:r>
              <a:r>
                <a:rPr lang="en-US" sz="2000" b="1" i="1" dirty="0" err="1" smtClean="0">
                  <a:solidFill>
                    <a:srgbClr val="000099"/>
                  </a:solidFill>
                  <a:latin typeface="Times New Roman" pitchFamily="18" charset="0"/>
                  <a:cs typeface="Times New Roman" pitchFamily="18" charset="0"/>
                </a:rPr>
                <a:t>giáo</a:t>
              </a:r>
              <a:endParaRPr lang="en-US" sz="2000" b="1" i="1" dirty="0">
                <a:solidFill>
                  <a:srgbClr val="000099"/>
                </a:solidFill>
                <a:latin typeface="Times New Roman" pitchFamily="18" charset="0"/>
                <a:cs typeface="Times New Roman" pitchFamily="18" charset="0"/>
              </a:endParaRPr>
            </a:p>
          </p:txBody>
        </p:sp>
      </p:grpSp>
      <p:grpSp>
        <p:nvGrpSpPr>
          <p:cNvPr id="5" name="Group 4"/>
          <p:cNvGrpSpPr/>
          <p:nvPr/>
        </p:nvGrpSpPr>
        <p:grpSpPr>
          <a:xfrm>
            <a:off x="6109855" y="1707229"/>
            <a:ext cx="5913269" cy="4896479"/>
            <a:chOff x="6132887" y="1668181"/>
            <a:chExt cx="4961440" cy="4098076"/>
          </a:xfrm>
        </p:grpSpPr>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2887" y="1668181"/>
              <a:ext cx="4961440" cy="3661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583935" y="5431388"/>
              <a:ext cx="4230218" cy="334869"/>
            </a:xfrm>
            <a:prstGeom prst="rect">
              <a:avLst/>
            </a:prstGeom>
          </p:spPr>
          <p:txBody>
            <a:bodyPr wrap="none">
              <a:spAutoFit/>
            </a:bodyPr>
            <a:lstStyle/>
            <a:p>
              <a:pPr algn="ctr"/>
              <a:r>
                <a:rPr lang="en-US" sz="2000" b="1" i="1" dirty="0" err="1" smtClean="0">
                  <a:solidFill>
                    <a:srgbClr val="000099"/>
                  </a:solidFill>
                  <a:latin typeface="Times New Roman" panose="02020603050405020304" pitchFamily="18" charset="0"/>
                  <a:cs typeface="Times New Roman" panose="02020603050405020304" pitchFamily="18" charset="0"/>
                </a:rPr>
                <a:t>Tháp</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Thạt</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Luổng</a:t>
              </a:r>
              <a:r>
                <a:rPr lang="en-US" sz="2000" b="1" i="1" dirty="0" smtClean="0">
                  <a:solidFill>
                    <a:srgbClr val="000099"/>
                  </a:solidFill>
                  <a:latin typeface="Times New Roman" panose="02020603050405020304" pitchFamily="18" charset="0"/>
                  <a:cs typeface="Times New Roman" panose="02020603050405020304" pitchFamily="18" charset="0"/>
                </a:rPr>
                <a:t> </a:t>
              </a:r>
              <a:r>
                <a:rPr lang="vi-VN" sz="2000" b="1" i="1" dirty="0" smtClean="0">
                  <a:solidFill>
                    <a:srgbClr val="000099"/>
                  </a:solidFill>
                  <a:latin typeface="Times New Roman" panose="02020603050405020304" pitchFamily="18" charset="0"/>
                  <a:cs typeface="Times New Roman" panose="02020603050405020304" pitchFamily="18" charset="0"/>
                </a:rPr>
                <a:t>(Lào)</a:t>
              </a:r>
              <a:r>
                <a:rPr lang="en-US" sz="2000" b="1" i="1" dirty="0">
                  <a:solidFill>
                    <a:srgbClr val="000099"/>
                  </a:solidFill>
                  <a:latin typeface="Times New Roman" pitchFamily="18" charset="0"/>
                  <a:cs typeface="Times New Roman" pitchFamily="18" charset="0"/>
                </a:rPr>
                <a:t> – </a:t>
              </a:r>
              <a:r>
                <a:rPr lang="en-US" sz="2000" b="1" i="1" dirty="0" err="1">
                  <a:solidFill>
                    <a:srgbClr val="000099"/>
                  </a:solidFill>
                  <a:latin typeface="Times New Roman" pitchFamily="18" charset="0"/>
                  <a:cs typeface="Times New Roman" pitchFamily="18" charset="0"/>
                </a:rPr>
                <a:t>Kiến</a:t>
              </a:r>
              <a:r>
                <a:rPr lang="en-US" sz="2000" b="1" i="1" dirty="0">
                  <a:solidFill>
                    <a:srgbClr val="000099"/>
                  </a:solidFill>
                  <a:latin typeface="Times New Roman" pitchFamily="18" charset="0"/>
                  <a:cs typeface="Times New Roman" pitchFamily="18" charset="0"/>
                </a:rPr>
                <a:t> </a:t>
              </a:r>
              <a:r>
                <a:rPr lang="en-US" sz="2000" b="1" i="1" dirty="0" err="1">
                  <a:solidFill>
                    <a:srgbClr val="000099"/>
                  </a:solidFill>
                  <a:latin typeface="Times New Roman" pitchFamily="18" charset="0"/>
                  <a:cs typeface="Times New Roman" pitchFamily="18" charset="0"/>
                </a:rPr>
                <a:t>trúc</a:t>
              </a:r>
              <a:r>
                <a:rPr lang="en-US" sz="2000" b="1" i="1" dirty="0">
                  <a:solidFill>
                    <a:srgbClr val="000099"/>
                  </a:solidFill>
                  <a:latin typeface="Times New Roman" pitchFamily="18" charset="0"/>
                  <a:cs typeface="Times New Roman" pitchFamily="18" charset="0"/>
                </a:rPr>
                <a:t> </a:t>
              </a:r>
              <a:r>
                <a:rPr lang="en-US" sz="2000" b="1" i="1" dirty="0" err="1">
                  <a:solidFill>
                    <a:srgbClr val="000099"/>
                  </a:solidFill>
                  <a:latin typeface="Times New Roman" pitchFamily="18" charset="0"/>
                  <a:cs typeface="Times New Roman" pitchFamily="18" charset="0"/>
                </a:rPr>
                <a:t>Phật</a:t>
              </a:r>
              <a:r>
                <a:rPr lang="en-US" sz="2000" b="1" i="1" dirty="0">
                  <a:solidFill>
                    <a:srgbClr val="000099"/>
                  </a:solidFill>
                  <a:latin typeface="Times New Roman" pitchFamily="18" charset="0"/>
                  <a:cs typeface="Times New Roman" pitchFamily="18" charset="0"/>
                </a:rPr>
                <a:t> </a:t>
              </a:r>
              <a:r>
                <a:rPr lang="en-US" sz="2000" b="1" i="1" dirty="0" err="1">
                  <a:solidFill>
                    <a:srgbClr val="000099"/>
                  </a:solidFill>
                  <a:latin typeface="Times New Roman" pitchFamily="18" charset="0"/>
                  <a:cs typeface="Times New Roman" pitchFamily="18" charset="0"/>
                </a:rPr>
                <a:t>giáo</a:t>
              </a:r>
              <a:endParaRPr lang="en-US" sz="2000" b="1" i="1" dirty="0">
                <a:solidFill>
                  <a:srgbClr val="000099"/>
                </a:solidFill>
                <a:latin typeface="Times New Roman" panose="02020603050405020304" pitchFamily="18" charset="0"/>
                <a:cs typeface="Times New Roman" panose="02020603050405020304" pitchFamily="18" charset="0"/>
              </a:endParaRPr>
            </a:p>
          </p:txBody>
        </p:sp>
      </p:grpSp>
      <p:sp>
        <p:nvSpPr>
          <p:cNvPr id="34" name="文本框 14">
            <a:extLst>
              <a:ext uri="{FF2B5EF4-FFF2-40B4-BE49-F238E27FC236}">
                <a16:creationId xmlns:a16="http://schemas.microsoft.com/office/drawing/2014/main" id="{1CDE7742-C5D8-4CC3-B6C5-3A3BD7F4BC5D}"/>
              </a:ext>
            </a:extLst>
          </p:cNvPr>
          <p:cNvSpPr txBox="1"/>
          <p:nvPr/>
        </p:nvSpPr>
        <p:spPr>
          <a:xfrm>
            <a:off x="3766782" y="433638"/>
            <a:ext cx="4017260"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35" name="文本框 14">
            <a:extLst>
              <a:ext uri="{FF2B5EF4-FFF2-40B4-BE49-F238E27FC236}">
                <a16:creationId xmlns:a16="http://schemas.microsoft.com/office/drawing/2014/main" id="{1CDE7742-C5D8-4CC3-B6C5-3A3BD7F4BC5D}"/>
              </a:ext>
            </a:extLst>
          </p:cNvPr>
          <p:cNvSpPr txBox="1"/>
          <p:nvPr/>
        </p:nvSpPr>
        <p:spPr>
          <a:xfrm>
            <a:off x="482765" y="1131988"/>
            <a:ext cx="11540359" cy="461665"/>
          </a:xfrm>
          <a:prstGeom prst="rect">
            <a:avLst/>
          </a:prstGeom>
          <a:noFill/>
        </p:spPr>
        <p:txBody>
          <a:bodyPr wrap="square" rtlCol="0">
            <a:spAutoFit/>
          </a:bodyPr>
          <a:lstStyle/>
          <a:p>
            <a:pPr algn="ctr"/>
            <a:r>
              <a:rPr lang="en-US" altLang="zh-CN" sz="2400" b="1" dirty="0" err="1" smtClean="0">
                <a:latin typeface="Times New Roman" pitchFamily="18" charset="0"/>
                <a:ea typeface="思源黑体" panose="020B0500000000000000" pitchFamily="34" charset="-122"/>
                <a:cs typeface="Times New Roman" pitchFamily="18" charset="0"/>
              </a:rPr>
              <a:t>Một</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số</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công</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trình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kiến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trúc</a:t>
            </a:r>
            <a:r>
              <a:rPr lang="en-US" altLang="zh-CN" sz="2400" b="1" dirty="0" smtClean="0">
                <a:latin typeface="Times New Roman" pitchFamily="18" charset="0"/>
                <a:ea typeface="思源黑体" panose="020B0500000000000000" pitchFamily="34" charset="-122"/>
                <a:cs typeface="Times New Roman" pitchFamily="18" charset="0"/>
              </a:rPr>
              <a:t> ở </a:t>
            </a:r>
            <a:r>
              <a:rPr lang="en-US" altLang="zh-CN" sz="2400" b="1" dirty="0" err="1" smtClean="0">
                <a:latin typeface="Times New Roman" pitchFamily="18" charset="0"/>
                <a:ea typeface="思源黑体" panose="020B0500000000000000" pitchFamily="34" charset="-122"/>
                <a:cs typeface="Times New Roman" pitchFamily="18" charset="0"/>
              </a:rPr>
              <a:t>Đông</a:t>
            </a:r>
            <a:r>
              <a:rPr lang="en-US" altLang="zh-CN" sz="2400" b="1" dirty="0" smtClean="0">
                <a:latin typeface="Times New Roman" pitchFamily="18" charset="0"/>
                <a:ea typeface="思源黑体" panose="020B0500000000000000" pitchFamily="34" charset="-122"/>
                <a:cs typeface="Times New Roman" pitchFamily="18" charset="0"/>
              </a:rPr>
              <a:t> Nam Á </a:t>
            </a:r>
            <a:r>
              <a:rPr lang="en-US" altLang="zh-CN" sz="2400" b="1" dirty="0" err="1" smtClean="0">
                <a:latin typeface="Times New Roman" pitchFamily="18" charset="0"/>
                <a:ea typeface="思源黑体" panose="020B0500000000000000" pitchFamily="34" charset="-122"/>
                <a:cs typeface="Times New Roman" pitchFamily="18" charset="0"/>
              </a:rPr>
              <a:t>chịu</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ảnh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hưởng</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của</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tôn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giáo</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Ấn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Độ</a:t>
            </a:r>
            <a:endParaRPr lang="zh-CN" altLang="en-US" sz="2400" b="1" dirty="0">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210302428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38163" y="1731818"/>
            <a:ext cx="5708456" cy="4981097"/>
            <a:chOff x="164145" y="1546390"/>
            <a:chExt cx="5454463" cy="4511063"/>
          </a:xfrm>
        </p:grpSpPr>
        <p:sp>
          <p:nvSpPr>
            <p:cNvPr id="2" name="Rectangle 1"/>
            <p:cNvSpPr/>
            <p:nvPr/>
          </p:nvSpPr>
          <p:spPr>
            <a:xfrm>
              <a:off x="806404" y="5639352"/>
              <a:ext cx="4137983" cy="418101"/>
            </a:xfrm>
            <a:prstGeom prst="rect">
              <a:avLst/>
            </a:prstGeom>
          </p:spPr>
          <p:txBody>
            <a:bodyPr wrap="none">
              <a:spAutoFit/>
            </a:bodyPr>
            <a:lstStyle/>
            <a:p>
              <a:pPr algn="ctr"/>
              <a:r>
                <a:rPr lang="en-US" sz="2400" b="1" i="1" dirty="0" err="1">
                  <a:solidFill>
                    <a:srgbClr val="000099"/>
                  </a:solidFill>
                  <a:latin typeface="Times New Roman" panose="02020603050405020304" pitchFamily="18" charset="0"/>
                  <a:cs typeface="Times New Roman" panose="02020603050405020304" pitchFamily="18" charset="0"/>
                </a:rPr>
                <a:t>Đền</a:t>
              </a:r>
              <a:r>
                <a:rPr lang="en-US" sz="2400" b="1" i="1" dirty="0">
                  <a:solidFill>
                    <a:srgbClr val="000099"/>
                  </a:solidFill>
                  <a:latin typeface="Times New Roman" panose="02020603050405020304" pitchFamily="18" charset="0"/>
                  <a:cs typeface="Times New Roman" panose="02020603050405020304" pitchFamily="18" charset="0"/>
                </a:rPr>
                <a:t> Wat </a:t>
              </a:r>
              <a:r>
                <a:rPr lang="en-US" sz="2400" b="1" i="1" dirty="0" err="1">
                  <a:solidFill>
                    <a:srgbClr val="000099"/>
                  </a:solidFill>
                  <a:latin typeface="Times New Roman" panose="02020603050405020304" pitchFamily="18" charset="0"/>
                  <a:cs typeface="Times New Roman" panose="02020603050405020304" pitchFamily="18" charset="0"/>
                </a:rPr>
                <a:t>Rong</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Khun</a:t>
              </a:r>
              <a:r>
                <a:rPr lang="nl-NL" sz="2400" b="1" i="1" dirty="0">
                  <a:solidFill>
                    <a:srgbClr val="000099"/>
                  </a:solidFill>
                  <a:latin typeface="Times New Roman" pitchFamily="18" charset="0"/>
                  <a:cs typeface="Times New Roman" pitchFamily="18" charset="0"/>
                </a:rPr>
                <a:t> </a:t>
              </a:r>
              <a:r>
                <a:rPr lang="nl-NL" sz="2400" b="1" i="1" dirty="0" smtClean="0">
                  <a:solidFill>
                    <a:srgbClr val="000099"/>
                  </a:solidFill>
                  <a:latin typeface="Times New Roman" pitchFamily="18" charset="0"/>
                  <a:cs typeface="Times New Roman" pitchFamily="18" charset="0"/>
                </a:rPr>
                <a:t>(Thái </a:t>
              </a:r>
              <a:r>
                <a:rPr lang="nl-NL" sz="2400" b="1" i="1" dirty="0">
                  <a:solidFill>
                    <a:srgbClr val="000099"/>
                  </a:solidFill>
                  <a:latin typeface="Times New Roman" pitchFamily="18" charset="0"/>
                  <a:cs typeface="Times New Roman" pitchFamily="18" charset="0"/>
                </a:rPr>
                <a:t>Lan)</a:t>
              </a:r>
              <a:endParaRPr lang="en-US" sz="2400" b="1" i="1" dirty="0">
                <a:solidFill>
                  <a:srgbClr val="000099"/>
                </a:solidFill>
                <a:latin typeface="Times New Roman" pitchFamily="18" charset="0"/>
                <a:cs typeface="Times New Roman" pitchFamily="18" charset="0"/>
              </a:endParaRPr>
            </a:p>
          </p:txBody>
        </p:sp>
        <p:pic>
          <p:nvPicPr>
            <p:cNvPr id="10242" name="Picture 2" descr="vch 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45" y="1546390"/>
              <a:ext cx="5454463" cy="409296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6084907" y="1731818"/>
            <a:ext cx="5869251" cy="5040141"/>
            <a:chOff x="6106186" y="1507028"/>
            <a:chExt cx="5497041" cy="4607254"/>
          </a:xfrm>
        </p:grpSpPr>
        <p:sp>
          <p:nvSpPr>
            <p:cNvPr id="4" name="Rectangle 3"/>
            <p:cNvSpPr/>
            <p:nvPr/>
          </p:nvSpPr>
          <p:spPr>
            <a:xfrm>
              <a:off x="7108234" y="5692268"/>
              <a:ext cx="3559991" cy="422014"/>
            </a:xfrm>
            <a:prstGeom prst="rect">
              <a:avLst/>
            </a:prstGeom>
          </p:spPr>
          <p:txBody>
            <a:bodyPr wrap="none">
              <a:spAutoFit/>
            </a:bodyPr>
            <a:lstStyle/>
            <a:p>
              <a:pPr algn="ctr"/>
              <a:r>
                <a:rPr lang="vi-VN" sz="2400" b="1" i="1" dirty="0">
                  <a:solidFill>
                    <a:srgbClr val="000099"/>
                  </a:solidFill>
                  <a:latin typeface="+mj-lt"/>
                </a:rPr>
                <a:t>Chùa Thiên Hậu </a:t>
              </a:r>
              <a:r>
                <a:rPr lang="vi-VN" sz="2400" b="1" i="1" dirty="0" smtClean="0">
                  <a:solidFill>
                    <a:srgbClr val="000099"/>
                  </a:solidFill>
                  <a:latin typeface="+mj-lt"/>
                </a:rPr>
                <a:t>(Malaysia</a:t>
              </a:r>
              <a:r>
                <a:rPr lang="vi-VN" sz="2400" b="1" i="1" dirty="0">
                  <a:solidFill>
                    <a:srgbClr val="000099"/>
                  </a:solidFill>
                  <a:latin typeface="+mj-lt"/>
                </a:rPr>
                <a:t>)</a:t>
              </a:r>
              <a:endParaRPr lang="en-US" sz="2400" b="1" i="1" dirty="0">
                <a:solidFill>
                  <a:srgbClr val="000099"/>
                </a:solidFill>
                <a:latin typeface="+mj-lt"/>
              </a:endParaRPr>
            </a:p>
          </p:txBody>
        </p:sp>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6186" y="1507028"/>
              <a:ext cx="5497041" cy="4185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3" name="文本框 14">
            <a:extLst>
              <a:ext uri="{FF2B5EF4-FFF2-40B4-BE49-F238E27FC236}">
                <a16:creationId xmlns:a16="http://schemas.microsoft.com/office/drawing/2014/main" id="{1CDE7742-C5D8-4CC3-B6C5-3A3BD7F4BC5D}"/>
              </a:ext>
            </a:extLst>
          </p:cNvPr>
          <p:cNvSpPr txBox="1"/>
          <p:nvPr/>
        </p:nvSpPr>
        <p:spPr>
          <a:xfrm>
            <a:off x="3766782" y="433638"/>
            <a:ext cx="4017260" cy="584775"/>
          </a:xfrm>
          <a:prstGeom prst="rect">
            <a:avLst/>
          </a:prstGeom>
          <a:noFill/>
        </p:spPr>
        <p:txBody>
          <a:bodyPr wrap="square" rtlCol="0">
            <a:spAutoFit/>
          </a:bodyPr>
          <a:lstStyle/>
          <a:p>
            <a:pPr algn="ctr"/>
            <a:r>
              <a:rPr lang="en-US" altLang="zh-CN" sz="3200" b="1" smtClean="0">
                <a:latin typeface="Times New Roman" pitchFamily="18" charset="0"/>
                <a:ea typeface="思源黑体" panose="020B0500000000000000" pitchFamily="34" charset="-122"/>
                <a:cs typeface="Times New Roman" pitchFamily="18" charset="0"/>
              </a:rPr>
              <a:t>Thông tin</a:t>
            </a:r>
            <a:endParaRPr lang="zh-CN" altLang="en-US" sz="3200" b="1" dirty="0">
              <a:latin typeface="Times New Roman" pitchFamily="18" charset="0"/>
              <a:ea typeface="思源黑体" panose="020B0500000000000000" pitchFamily="34" charset="-122"/>
              <a:cs typeface="Times New Roman" pitchFamily="18" charset="0"/>
            </a:endParaRPr>
          </a:p>
        </p:txBody>
      </p:sp>
      <p:sp>
        <p:nvSpPr>
          <p:cNvPr id="14" name="文本框 14">
            <a:extLst>
              <a:ext uri="{FF2B5EF4-FFF2-40B4-BE49-F238E27FC236}">
                <a16:creationId xmlns:a16="http://schemas.microsoft.com/office/drawing/2014/main" id="{1CDE7742-C5D8-4CC3-B6C5-3A3BD7F4BC5D}"/>
              </a:ext>
            </a:extLst>
          </p:cNvPr>
          <p:cNvSpPr txBox="1"/>
          <p:nvPr/>
        </p:nvSpPr>
        <p:spPr>
          <a:xfrm>
            <a:off x="540804" y="1144283"/>
            <a:ext cx="11540359" cy="461665"/>
          </a:xfrm>
          <a:prstGeom prst="rect">
            <a:avLst/>
          </a:prstGeom>
          <a:noFill/>
        </p:spPr>
        <p:txBody>
          <a:bodyPr wrap="square" rtlCol="0">
            <a:spAutoFit/>
          </a:bodyPr>
          <a:lstStyle/>
          <a:p>
            <a:pPr algn="ctr"/>
            <a:r>
              <a:rPr lang="en-US" altLang="zh-CN" sz="2400" b="1" dirty="0" err="1" smtClean="0">
                <a:latin typeface="Times New Roman" pitchFamily="18" charset="0"/>
                <a:ea typeface="思源黑体" panose="020B0500000000000000" pitchFamily="34" charset="-122"/>
                <a:cs typeface="Times New Roman" pitchFamily="18" charset="0"/>
              </a:rPr>
              <a:t>Một</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số</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công</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trình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kiến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trúc</a:t>
            </a:r>
            <a:r>
              <a:rPr lang="en-US" altLang="zh-CN" sz="2400" b="1" dirty="0" smtClean="0">
                <a:latin typeface="Times New Roman" pitchFamily="18" charset="0"/>
                <a:ea typeface="思源黑体" panose="020B0500000000000000" pitchFamily="34" charset="-122"/>
                <a:cs typeface="Times New Roman" pitchFamily="18" charset="0"/>
              </a:rPr>
              <a:t> ở </a:t>
            </a:r>
            <a:r>
              <a:rPr lang="en-US" altLang="zh-CN" sz="2400" b="1" dirty="0" err="1" smtClean="0">
                <a:latin typeface="Times New Roman" pitchFamily="18" charset="0"/>
                <a:ea typeface="思源黑体" panose="020B0500000000000000" pitchFamily="34" charset="-122"/>
                <a:cs typeface="Times New Roman" pitchFamily="18" charset="0"/>
              </a:rPr>
              <a:t>Đông</a:t>
            </a:r>
            <a:r>
              <a:rPr lang="en-US" altLang="zh-CN" sz="2400" b="1" dirty="0" smtClean="0">
                <a:latin typeface="Times New Roman" pitchFamily="18" charset="0"/>
                <a:ea typeface="思源黑体" panose="020B0500000000000000" pitchFamily="34" charset="-122"/>
                <a:cs typeface="Times New Roman" pitchFamily="18" charset="0"/>
              </a:rPr>
              <a:t> Nam Á </a:t>
            </a:r>
            <a:r>
              <a:rPr lang="en-US" altLang="zh-CN" sz="2400" b="1" dirty="0" err="1" smtClean="0">
                <a:latin typeface="Times New Roman" pitchFamily="18" charset="0"/>
                <a:ea typeface="思源黑体" panose="020B0500000000000000" pitchFamily="34" charset="-122"/>
                <a:cs typeface="Times New Roman" pitchFamily="18" charset="0"/>
              </a:rPr>
              <a:t>chịu</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ảnh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hưởng</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của</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tôn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giáo</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Ấn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Độ</a:t>
            </a:r>
            <a:endParaRPr lang="zh-CN" altLang="en-US" sz="2400" b="1" dirty="0">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292435091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35527" y="201899"/>
            <a:ext cx="11596255" cy="6552147"/>
            <a:chOff x="235527" y="201899"/>
            <a:chExt cx="11596255" cy="6552147"/>
          </a:xfrm>
        </p:grpSpPr>
        <p:pic>
          <p:nvPicPr>
            <p:cNvPr id="3074" name="Picture 2" descr="https://ashui.com/mag/images/stories/201305/Pramban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27" y="201899"/>
              <a:ext cx="11596255" cy="596579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410690" y="6292381"/>
              <a:ext cx="8451274" cy="461665"/>
            </a:xfrm>
            <a:prstGeom prst="rect">
              <a:avLst/>
            </a:prstGeom>
          </p:spPr>
          <p:txBody>
            <a:bodyPr wrap="square">
              <a:spAutoFit/>
            </a:bodyPr>
            <a:lstStyle/>
            <a:p>
              <a:r>
                <a:rPr lang="en-US" sz="2400" b="1" i="1" dirty="0" err="1" smtClean="0">
                  <a:solidFill>
                    <a:srgbClr val="000099"/>
                  </a:solidFill>
                  <a:latin typeface="Times New Roman" panose="02020603050405020304" pitchFamily="18" charset="0"/>
                  <a:cs typeface="Times New Roman" panose="02020603050405020304" pitchFamily="18" charset="0"/>
                </a:rPr>
                <a:t>Prambanan</a:t>
              </a:r>
              <a:r>
                <a:rPr lang="en-US" sz="2400" b="1" i="1" dirty="0" smtClean="0">
                  <a:solidFill>
                    <a:srgbClr val="000099"/>
                  </a:solidFill>
                  <a:latin typeface="Times New Roman" panose="02020603050405020304" pitchFamily="18" charset="0"/>
                  <a:cs typeface="Times New Roman" panose="02020603050405020304" pitchFamily="18" charset="0"/>
                </a:rPr>
                <a:t> - </a:t>
              </a:r>
              <a:r>
                <a:rPr lang="en-US" sz="2400" b="1" i="1" dirty="0" err="1">
                  <a:solidFill>
                    <a:srgbClr val="000099"/>
                  </a:solidFill>
                  <a:latin typeface="Times New Roman" panose="02020603050405020304" pitchFamily="18" charset="0"/>
                  <a:cs typeface="Times New Roman" panose="02020603050405020304" pitchFamily="18" charset="0"/>
                </a:rPr>
                <a:t>ngôi</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đền</a:t>
              </a:r>
              <a:r>
                <a:rPr lang="en-US" sz="2400" b="1" i="1" dirty="0">
                  <a:solidFill>
                    <a:srgbClr val="000099"/>
                  </a:solidFill>
                  <a:latin typeface="Times New Roman" panose="02020603050405020304" pitchFamily="18" charset="0"/>
                  <a:cs typeface="Times New Roman" panose="02020603050405020304" pitchFamily="18" charset="0"/>
                </a:rPr>
                <a:t> Hindu </a:t>
              </a:r>
              <a:r>
                <a:rPr lang="en-US" sz="2400" b="1" i="1" dirty="0" err="1">
                  <a:solidFill>
                    <a:srgbClr val="000099"/>
                  </a:solidFill>
                  <a:latin typeface="Times New Roman" panose="02020603050405020304" pitchFamily="18" charset="0"/>
                  <a:cs typeface="Times New Roman" panose="02020603050405020304" pitchFamily="18" charset="0"/>
                </a:rPr>
                <a:t>giáo</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lớn</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nhất</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smtClean="0">
                  <a:solidFill>
                    <a:srgbClr val="000099"/>
                  </a:solidFill>
                  <a:latin typeface="Times New Roman" panose="02020603050405020304" pitchFamily="18" charset="0"/>
                  <a:cs typeface="Times New Roman" panose="02020603050405020304" pitchFamily="18" charset="0"/>
                </a:rPr>
                <a:t>ở Java</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smtClean="0">
                  <a:solidFill>
                    <a:srgbClr val="000099"/>
                  </a:solidFill>
                  <a:latin typeface="Times New Roman" panose="02020603050405020304" pitchFamily="18" charset="0"/>
                  <a:cs typeface="Times New Roman" panose="02020603050405020304" pitchFamily="18" charset="0"/>
                </a:rPr>
                <a:t>Indonesia</a:t>
              </a:r>
              <a:endParaRPr lang="en-US" sz="2400" b="1" i="1" dirty="0">
                <a:solidFill>
                  <a:srgbClr val="000099"/>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87621041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Quần thể di tích đền Angk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 y="105846"/>
            <a:ext cx="11472862" cy="62245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837578" y="6396335"/>
            <a:ext cx="8260403" cy="461665"/>
          </a:xfrm>
          <a:prstGeom prst="rect">
            <a:avLst/>
          </a:prstGeom>
        </p:spPr>
        <p:txBody>
          <a:bodyPr wrap="none">
            <a:spAutoFit/>
          </a:bodyPr>
          <a:lstStyle/>
          <a:p>
            <a:r>
              <a:rPr lang="en-US" sz="2400" b="1" i="1" dirty="0" err="1">
                <a:solidFill>
                  <a:srgbClr val="000099"/>
                </a:solidFill>
                <a:latin typeface="Times New Roman" panose="02020603050405020304" pitchFamily="18" charset="0"/>
                <a:cs typeface="Times New Roman" panose="02020603050405020304" pitchFamily="18" charset="0"/>
              </a:rPr>
              <a:t>Quần</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thể</a:t>
            </a:r>
            <a:r>
              <a:rPr lang="en-US" sz="2400" b="1" i="1" dirty="0">
                <a:solidFill>
                  <a:srgbClr val="000099"/>
                </a:solidFill>
                <a:latin typeface="Times New Roman" panose="02020603050405020304" pitchFamily="18" charset="0"/>
                <a:cs typeface="Times New Roman" panose="02020603050405020304" pitchFamily="18" charset="0"/>
              </a:rPr>
              <a:t> di </a:t>
            </a:r>
            <a:r>
              <a:rPr lang="en-US" sz="2400" b="1" i="1" dirty="0" err="1">
                <a:solidFill>
                  <a:srgbClr val="000099"/>
                </a:solidFill>
                <a:latin typeface="Times New Roman" panose="02020603050405020304" pitchFamily="18" charset="0"/>
                <a:cs typeface="Times New Roman" panose="02020603050405020304" pitchFamily="18" charset="0"/>
              </a:rPr>
              <a:t>tích</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đền</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smtClean="0">
                <a:solidFill>
                  <a:srgbClr val="000099"/>
                </a:solidFill>
                <a:latin typeface="Times New Roman" panose="02020603050405020304" pitchFamily="18" charset="0"/>
                <a:cs typeface="Times New Roman" panose="02020603050405020304" pitchFamily="18" charset="0"/>
              </a:rPr>
              <a:t>Angkor (Cam-</a:t>
            </a:r>
            <a:r>
              <a:rPr lang="en-US" sz="2400" b="1" i="1" dirty="0" err="1" smtClean="0">
                <a:solidFill>
                  <a:srgbClr val="000099"/>
                </a:solidFill>
                <a:latin typeface="Times New Roman" panose="02020603050405020304" pitchFamily="18" charset="0"/>
                <a:cs typeface="Times New Roman" panose="02020603050405020304" pitchFamily="18" charset="0"/>
              </a:rPr>
              <a:t>pu</a:t>
            </a:r>
            <a:r>
              <a:rPr lang="en-US" sz="2400" b="1" i="1" dirty="0" smtClean="0">
                <a:solidFill>
                  <a:srgbClr val="000099"/>
                </a:solidFill>
                <a:latin typeface="Times New Roman" panose="02020603050405020304" pitchFamily="18" charset="0"/>
                <a:cs typeface="Times New Roman" panose="02020603050405020304" pitchFamily="18" charset="0"/>
              </a:rPr>
              <a:t>-chia) – </a:t>
            </a:r>
            <a:r>
              <a:rPr lang="en-US" sz="2400" b="1" i="1" dirty="0" err="1" smtClean="0">
                <a:solidFill>
                  <a:srgbClr val="000099"/>
                </a:solidFill>
                <a:latin typeface="Times New Roman" panose="02020603050405020304" pitchFamily="18" charset="0"/>
                <a:cs typeface="Times New Roman" panose="02020603050405020304" pitchFamily="18" charset="0"/>
              </a:rPr>
              <a:t>Kiến</a:t>
            </a:r>
            <a:r>
              <a:rPr lang="en-US" sz="2400" b="1" i="1" dirty="0" smtClean="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trúc</a:t>
            </a:r>
            <a:r>
              <a:rPr lang="en-US" sz="2400" b="1" i="1" dirty="0" smtClean="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Hin-đu</a:t>
            </a:r>
            <a:endParaRPr lang="en-US" sz="2400" b="1" dirty="0">
              <a:solidFill>
                <a:srgbClr val="00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747718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9850" y="142875"/>
            <a:ext cx="11988800" cy="6464351"/>
            <a:chOff x="69850" y="142875"/>
            <a:chExt cx="11988800" cy="6464351"/>
          </a:xfrm>
        </p:grpSpPr>
        <p:pic>
          <p:nvPicPr>
            <p:cNvPr id="7170" name="Picture 2" descr="bố cục trên đầm phá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6488" y="142875"/>
              <a:ext cx="5872162" cy="5715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THÁNH ĐƯỜNG BRUNEI XA HOA LỘNG LẪ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 y="142875"/>
              <a:ext cx="598805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795443" y="6145561"/>
              <a:ext cx="7962244" cy="461665"/>
            </a:xfrm>
            <a:prstGeom prst="rect">
              <a:avLst/>
            </a:prstGeom>
          </p:spPr>
          <p:txBody>
            <a:bodyPr wrap="none">
              <a:spAutoFit/>
            </a:bodyPr>
            <a:lstStyle/>
            <a:p>
              <a:r>
                <a:rPr lang="en-US" sz="2400" b="1" i="1" dirty="0" err="1">
                  <a:solidFill>
                    <a:srgbClr val="000099"/>
                  </a:solidFill>
                  <a:latin typeface="Times New Roman" panose="02020603050405020304" pitchFamily="18" charset="0"/>
                  <a:cs typeface="Times New Roman" panose="02020603050405020304" pitchFamily="18" charset="0"/>
                </a:rPr>
                <a:t>Thánh</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đường</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Hồi</a:t>
              </a:r>
              <a:r>
                <a:rPr lang="en-US" sz="2400" b="1" i="1" dirty="0" smtClean="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giáo</a:t>
              </a:r>
              <a:r>
                <a:rPr lang="en-US" sz="2400" b="1" i="1" dirty="0" smtClean="0">
                  <a:solidFill>
                    <a:srgbClr val="000099"/>
                  </a:solidFill>
                  <a:latin typeface="Times New Roman" panose="02020603050405020304" pitchFamily="18" charset="0"/>
                  <a:cs typeface="Times New Roman" panose="02020603050405020304" pitchFamily="18" charset="0"/>
                </a:rPr>
                <a:t> Sultan </a:t>
              </a:r>
              <a:r>
                <a:rPr lang="en-US" sz="2400" b="1" i="1" dirty="0">
                  <a:solidFill>
                    <a:srgbClr val="000099"/>
                  </a:solidFill>
                  <a:latin typeface="Times New Roman" panose="02020603050405020304" pitchFamily="18" charset="0"/>
                  <a:cs typeface="Times New Roman" panose="02020603050405020304" pitchFamily="18" charset="0"/>
                </a:rPr>
                <a:t>Omar Ali </a:t>
              </a:r>
              <a:r>
                <a:rPr lang="en-US" sz="2400" b="1" i="1" dirty="0" err="1" smtClean="0">
                  <a:solidFill>
                    <a:srgbClr val="000099"/>
                  </a:solidFill>
                  <a:latin typeface="Times New Roman" panose="02020603050405020304" pitchFamily="18" charset="0"/>
                  <a:cs typeface="Times New Roman" panose="02020603050405020304" pitchFamily="18" charset="0"/>
                </a:rPr>
                <a:t>Saifuddin</a:t>
              </a:r>
              <a:r>
                <a:rPr lang="en-US" sz="2400" b="1" i="1" dirty="0" smtClean="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Bru-nây</a:t>
              </a:r>
              <a:r>
                <a:rPr lang="en-US" sz="2400" b="1" i="1" dirty="0" smtClean="0">
                  <a:solidFill>
                    <a:srgbClr val="000099"/>
                  </a:solidFill>
                  <a:latin typeface="Times New Roman" panose="02020603050405020304" pitchFamily="18" charset="0"/>
                  <a:cs typeface="Times New Roman" panose="02020603050405020304" pitchFamily="18" charset="0"/>
                </a:rPr>
                <a:t>)</a:t>
              </a:r>
              <a:endParaRPr lang="en-US" sz="2400" b="1" i="1" dirty="0">
                <a:solidFill>
                  <a:srgbClr val="000099"/>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83893150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74219" y="6123527"/>
            <a:ext cx="4949047" cy="400110"/>
          </a:xfrm>
          <a:prstGeom prst="rect">
            <a:avLst/>
          </a:prstGeom>
        </p:spPr>
        <p:txBody>
          <a:bodyPr wrap="none">
            <a:spAutoFit/>
          </a:bodyPr>
          <a:lstStyle/>
          <a:p>
            <a:r>
              <a:rPr lang="vi-VN" sz="2000" b="1" i="1" dirty="0">
                <a:solidFill>
                  <a:srgbClr val="000099"/>
                </a:solidFill>
                <a:latin typeface="Times New Roman" panose="02020603050405020304" pitchFamily="18" charset="0"/>
                <a:cs typeface="Times New Roman" panose="02020603050405020304" pitchFamily="18" charset="0"/>
              </a:rPr>
              <a:t>Thánh đường </a:t>
            </a:r>
            <a:r>
              <a:rPr lang="vi-VN" sz="2000" b="1" i="1" dirty="0" smtClean="0">
                <a:solidFill>
                  <a:srgbClr val="000099"/>
                </a:solidFill>
                <a:latin typeface="Times New Roman" panose="02020603050405020304" pitchFamily="18" charset="0"/>
                <a:cs typeface="Times New Roman" panose="02020603050405020304" pitchFamily="18" charset="0"/>
              </a:rPr>
              <a:t>Hồi</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giáo</a:t>
            </a:r>
            <a:r>
              <a:rPr lang="vi-VN" sz="2000" b="1" i="1" dirty="0" smtClean="0">
                <a:solidFill>
                  <a:srgbClr val="000099"/>
                </a:solidFill>
                <a:latin typeface="Times New Roman" panose="02020603050405020304" pitchFamily="18" charset="0"/>
                <a:cs typeface="Times New Roman" panose="02020603050405020304" pitchFamily="18" charset="0"/>
              </a:rPr>
              <a:t> </a:t>
            </a:r>
            <a:r>
              <a:rPr lang="vi-VN" sz="2000" b="1" i="1" dirty="0">
                <a:solidFill>
                  <a:srgbClr val="000099"/>
                </a:solidFill>
                <a:latin typeface="Times New Roman" panose="02020603050405020304" pitchFamily="18" charset="0"/>
                <a:cs typeface="Times New Roman" panose="02020603050405020304" pitchFamily="18" charset="0"/>
              </a:rPr>
              <a:t>ở </a:t>
            </a:r>
            <a:r>
              <a:rPr lang="en-US" sz="2000" b="1" i="1" dirty="0" smtClean="0">
                <a:solidFill>
                  <a:srgbClr val="000099"/>
                </a:solidFill>
                <a:latin typeface="Times New Roman" panose="02020603050405020304" pitchFamily="18" charset="0"/>
                <a:cs typeface="Times New Roman" panose="02020603050405020304" pitchFamily="18" charset="0"/>
              </a:rPr>
              <a:t>An </a:t>
            </a:r>
            <a:r>
              <a:rPr lang="en-US" sz="2000" b="1" i="1" dirty="0" err="1" smtClean="0">
                <a:solidFill>
                  <a:srgbClr val="000099"/>
                </a:solidFill>
                <a:latin typeface="Times New Roman" panose="02020603050405020304" pitchFamily="18" charset="0"/>
                <a:cs typeface="Times New Roman" panose="02020603050405020304" pitchFamily="18" charset="0"/>
              </a:rPr>
              <a:t>Phú</a:t>
            </a:r>
            <a:r>
              <a:rPr lang="vi-VN" sz="2000" b="1" i="1" dirty="0" smtClean="0">
                <a:solidFill>
                  <a:srgbClr val="000099"/>
                </a:solidFill>
                <a:latin typeface="Times New Roman" panose="02020603050405020304" pitchFamily="18" charset="0"/>
                <a:cs typeface="Times New Roman" panose="02020603050405020304" pitchFamily="18" charset="0"/>
              </a:rPr>
              <a:t>– </a:t>
            </a:r>
            <a:r>
              <a:rPr lang="vi-VN" sz="2000" b="1" i="1" dirty="0">
                <a:solidFill>
                  <a:srgbClr val="000099"/>
                </a:solidFill>
                <a:latin typeface="Times New Roman" panose="02020603050405020304" pitchFamily="18" charset="0"/>
                <a:cs typeface="Times New Roman" panose="02020603050405020304" pitchFamily="18" charset="0"/>
              </a:rPr>
              <a:t>An Giang.</a:t>
            </a:r>
            <a:endParaRPr lang="en-US" sz="2000" b="1" i="1" dirty="0">
              <a:solidFill>
                <a:srgbClr val="000099"/>
              </a:solidFill>
              <a:latin typeface="Times New Roman" panose="02020603050405020304" pitchFamily="18" charset="0"/>
              <a:cs typeface="Times New Roman" panose="02020603050405020304" pitchFamily="18" charset="0"/>
            </a:endParaRPr>
          </a:p>
        </p:txBody>
      </p:sp>
      <p:sp>
        <p:nvSpPr>
          <p:cNvPr id="4" name="Rectangle 3"/>
          <p:cNvSpPr/>
          <p:nvPr/>
        </p:nvSpPr>
        <p:spPr>
          <a:xfrm>
            <a:off x="206014" y="6123526"/>
            <a:ext cx="5757862" cy="400110"/>
          </a:xfrm>
          <a:prstGeom prst="rect">
            <a:avLst/>
          </a:prstGeom>
        </p:spPr>
        <p:txBody>
          <a:bodyPr wrap="square">
            <a:spAutoFit/>
          </a:bodyPr>
          <a:lstStyle/>
          <a:p>
            <a:r>
              <a:rPr lang="en-US" sz="2000" b="1" i="1" dirty="0" smtClean="0">
                <a:solidFill>
                  <a:srgbClr val="000099"/>
                </a:solidFill>
                <a:latin typeface="Times New Roman" panose="02020603050405020304" pitchFamily="18" charset="0"/>
                <a:cs typeface="Times New Roman" panose="02020603050405020304" pitchFamily="18" charset="0"/>
              </a:rPr>
              <a:t>T</a:t>
            </a:r>
            <a:r>
              <a:rPr lang="vi-VN" sz="2000" b="1" i="1" dirty="0" smtClean="0">
                <a:solidFill>
                  <a:srgbClr val="000099"/>
                </a:solidFill>
                <a:latin typeface="Times New Roman" panose="02020603050405020304" pitchFamily="18" charset="0"/>
                <a:cs typeface="Times New Roman" panose="02020603050405020304" pitchFamily="18" charset="0"/>
              </a:rPr>
              <a:t>hánh đường</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Hồi</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giáo</a:t>
            </a:r>
            <a:r>
              <a:rPr lang="en-US" sz="2000" b="1" i="1" dirty="0" smtClean="0">
                <a:solidFill>
                  <a:srgbClr val="000099"/>
                </a:solidFill>
                <a:latin typeface="Times New Roman" panose="02020603050405020304" pitchFamily="18" charset="0"/>
                <a:cs typeface="Times New Roman" panose="02020603050405020304" pitchFamily="18" charset="0"/>
              </a:rPr>
              <a:t> </a:t>
            </a:r>
            <a:r>
              <a:rPr lang="vi-VN" sz="2000" b="1" i="1" dirty="0" smtClean="0">
                <a:solidFill>
                  <a:srgbClr val="000099"/>
                </a:solidFill>
                <a:latin typeface="Times New Roman" panose="02020603050405020304" pitchFamily="18" charset="0"/>
                <a:cs typeface="Times New Roman" panose="02020603050405020304" pitchFamily="18" charset="0"/>
              </a:rPr>
              <a:t>ở</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thành</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phố</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Hồ</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Chí</a:t>
            </a:r>
            <a:r>
              <a:rPr lang="en-US" sz="2000" b="1" i="1" dirty="0" smtClean="0">
                <a:solidFill>
                  <a:srgbClr val="000099"/>
                </a:solidFill>
                <a:latin typeface="Times New Roman" panose="02020603050405020304" pitchFamily="18" charset="0"/>
                <a:cs typeface="Times New Roman" panose="02020603050405020304" pitchFamily="18" charset="0"/>
              </a:rPr>
              <a:t> Minh</a:t>
            </a:r>
            <a:endParaRPr lang="en-US" sz="2000" b="1" i="1" dirty="0">
              <a:solidFill>
                <a:srgbClr val="000099"/>
              </a:solidFill>
              <a:latin typeface="Times New Roman" panose="02020603050405020304" pitchFamily="18" charset="0"/>
              <a:cs typeface="Times New Roman" panose="02020603050405020304" pitchFamily="18" charset="0"/>
            </a:endParaRPr>
          </a:p>
        </p:txBody>
      </p:sp>
      <p:sp>
        <p:nvSpPr>
          <p:cNvPr id="6" name="文本框 14">
            <a:extLst>
              <a:ext uri="{FF2B5EF4-FFF2-40B4-BE49-F238E27FC236}">
                <a16:creationId xmlns:a16="http://schemas.microsoft.com/office/drawing/2014/main" id="{1CDE7742-C5D8-4CC3-B6C5-3A3BD7F4BC5D}"/>
              </a:ext>
            </a:extLst>
          </p:cNvPr>
          <p:cNvSpPr txBox="1"/>
          <p:nvPr/>
        </p:nvSpPr>
        <p:spPr>
          <a:xfrm>
            <a:off x="459597" y="144220"/>
            <a:ext cx="10834255" cy="461665"/>
          </a:xfrm>
          <a:prstGeom prst="rect">
            <a:avLst/>
          </a:prstGeom>
          <a:noFill/>
        </p:spPr>
        <p:txBody>
          <a:bodyPr wrap="square" rtlCol="0">
            <a:spAutoFit/>
          </a:bodyPr>
          <a:lstStyle/>
          <a:p>
            <a:pPr algn="ctr"/>
            <a:r>
              <a:rPr lang="en-US" altLang="zh-CN" sz="2400" b="1" dirty="0" err="1" smtClean="0">
                <a:latin typeface="Times New Roman" pitchFamily="18" charset="0"/>
                <a:ea typeface="思源黑体" panose="020B0500000000000000" pitchFamily="34" charset="-122"/>
                <a:cs typeface="Times New Roman" pitchFamily="18" charset="0"/>
              </a:rPr>
              <a:t>Một</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số</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công</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trình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kiến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trúc</a:t>
            </a:r>
            <a:r>
              <a:rPr lang="en-US" altLang="zh-CN" sz="2400" b="1" dirty="0" smtClean="0">
                <a:latin typeface="Times New Roman" pitchFamily="18" charset="0"/>
                <a:ea typeface="思源黑体" panose="020B0500000000000000" pitchFamily="34" charset="-122"/>
                <a:cs typeface="Times New Roman" pitchFamily="18" charset="0"/>
              </a:rPr>
              <a:t> ở </a:t>
            </a:r>
            <a:r>
              <a:rPr lang="en-US" altLang="zh-CN" sz="2400" b="1" dirty="0" err="1" smtClean="0">
                <a:latin typeface="Times New Roman" pitchFamily="18" charset="0"/>
                <a:ea typeface="思源黑体" panose="020B0500000000000000" pitchFamily="34" charset="-122"/>
                <a:cs typeface="Times New Roman" pitchFamily="18" charset="0"/>
              </a:rPr>
              <a:t>Việt</a:t>
            </a:r>
            <a:r>
              <a:rPr lang="en-US" altLang="zh-CN" sz="2400" b="1" dirty="0" smtClean="0">
                <a:latin typeface="Times New Roman" pitchFamily="18" charset="0"/>
                <a:ea typeface="思源黑体" panose="020B0500000000000000" pitchFamily="34" charset="-122"/>
                <a:cs typeface="Times New Roman" pitchFamily="18" charset="0"/>
              </a:rPr>
              <a:t> Nam </a:t>
            </a:r>
            <a:r>
              <a:rPr lang="en-US" altLang="zh-CN" sz="2400" b="1" dirty="0" err="1" smtClean="0">
                <a:latin typeface="Times New Roman" pitchFamily="18" charset="0"/>
                <a:ea typeface="思源黑体" panose="020B0500000000000000" pitchFamily="34" charset="-122"/>
                <a:cs typeface="Times New Roman" pitchFamily="18" charset="0"/>
              </a:rPr>
              <a:t>chịu</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ảnh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hưởng</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của</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tôn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giáo</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Ấn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Độ</a:t>
            </a:r>
            <a:endParaRPr lang="zh-CN" altLang="en-US" sz="2400" b="1" dirty="0">
              <a:latin typeface="Times New Roman" pitchFamily="18" charset="0"/>
              <a:ea typeface="思源黑体" panose="020B0500000000000000" pitchFamily="34" charset="-122"/>
              <a:cs typeface="Times New Roman" pitchFamily="18" charset="0"/>
            </a:endParaRPr>
          </a:p>
        </p:txBody>
      </p:sp>
      <p:pic>
        <p:nvPicPr>
          <p:cNvPr id="1026" name="Picture 2" descr="Thanh duong Hoi giao anh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0262" y="803563"/>
            <a:ext cx="5876963" cy="51222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anh duong Hoi giao anh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99" y="803562"/>
            <a:ext cx="5966692" cy="5122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15268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barn(inVertical)">
                                      <p:cBhvr>
                                        <p:cTn id="14" dur="500"/>
                                        <p:tgtEl>
                                          <p:spTgt spid="1028"/>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circle(in)">
                                      <p:cBhvr>
                                        <p:cTn id="22" dur="2000"/>
                                        <p:tgtEl>
                                          <p:spTgt spid="1026"/>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4">
            <a:extLst>
              <a:ext uri="{FF2B5EF4-FFF2-40B4-BE49-F238E27FC236}">
                <a16:creationId xmlns:a16="http://schemas.microsoft.com/office/drawing/2014/main" id="{1CDE7742-C5D8-4CC3-B6C5-3A3BD7F4BC5D}"/>
              </a:ext>
            </a:extLst>
          </p:cNvPr>
          <p:cNvSpPr txBox="1"/>
          <p:nvPr/>
        </p:nvSpPr>
        <p:spPr>
          <a:xfrm>
            <a:off x="459597" y="144220"/>
            <a:ext cx="10834255" cy="461665"/>
          </a:xfrm>
          <a:prstGeom prst="rect">
            <a:avLst/>
          </a:prstGeom>
          <a:noFill/>
        </p:spPr>
        <p:txBody>
          <a:bodyPr wrap="square" rtlCol="0">
            <a:spAutoFit/>
          </a:bodyPr>
          <a:lstStyle/>
          <a:p>
            <a:pPr algn="ctr"/>
            <a:r>
              <a:rPr lang="en-US" altLang="zh-CN" sz="2400" b="1" dirty="0" err="1" smtClean="0">
                <a:latin typeface="Times New Roman" pitchFamily="18" charset="0"/>
                <a:ea typeface="思源黑体" panose="020B0500000000000000" pitchFamily="34" charset="-122"/>
                <a:cs typeface="Times New Roman" pitchFamily="18" charset="0"/>
              </a:rPr>
              <a:t>Một</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số</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công</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trình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kiến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trúc</a:t>
            </a:r>
            <a:r>
              <a:rPr lang="en-US" altLang="zh-CN" sz="2400" b="1" dirty="0" smtClean="0">
                <a:latin typeface="Times New Roman" pitchFamily="18" charset="0"/>
                <a:ea typeface="思源黑体" panose="020B0500000000000000" pitchFamily="34" charset="-122"/>
                <a:cs typeface="Times New Roman" pitchFamily="18" charset="0"/>
              </a:rPr>
              <a:t> ở </a:t>
            </a:r>
            <a:r>
              <a:rPr lang="en-US" altLang="zh-CN" sz="2400" b="1" dirty="0" err="1" smtClean="0">
                <a:latin typeface="Times New Roman" pitchFamily="18" charset="0"/>
                <a:ea typeface="思源黑体" panose="020B0500000000000000" pitchFamily="34" charset="-122"/>
                <a:cs typeface="Times New Roman" pitchFamily="18" charset="0"/>
              </a:rPr>
              <a:t>Việt</a:t>
            </a:r>
            <a:r>
              <a:rPr lang="en-US" altLang="zh-CN" sz="2400" b="1" dirty="0" smtClean="0">
                <a:latin typeface="Times New Roman" pitchFamily="18" charset="0"/>
                <a:ea typeface="思源黑体" panose="020B0500000000000000" pitchFamily="34" charset="-122"/>
                <a:cs typeface="Times New Roman" pitchFamily="18" charset="0"/>
              </a:rPr>
              <a:t> Nam </a:t>
            </a:r>
            <a:r>
              <a:rPr lang="en-US" altLang="zh-CN" sz="2400" b="1" dirty="0" err="1" smtClean="0">
                <a:latin typeface="Times New Roman" pitchFamily="18" charset="0"/>
                <a:ea typeface="思源黑体" panose="020B0500000000000000" pitchFamily="34" charset="-122"/>
                <a:cs typeface="Times New Roman" pitchFamily="18" charset="0"/>
              </a:rPr>
              <a:t>chịu</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ảnh</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hưởng</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của</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tôn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giáo</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Ấn</a:t>
            </a:r>
            <a:r>
              <a:rPr lang="en-US" altLang="zh-CN" sz="2400" b="1" dirty="0" smtClean="0">
                <a:latin typeface="Times New Roman" pitchFamily="18" charset="0"/>
                <a:ea typeface="思源黑体" panose="020B0500000000000000" pitchFamily="34" charset="-122"/>
                <a:cs typeface="Times New Roman" pitchFamily="18" charset="0"/>
              </a:rPr>
              <a:t> </a:t>
            </a:r>
            <a:r>
              <a:rPr lang="en-US" altLang="zh-CN" sz="2400" b="1" dirty="0" err="1" smtClean="0">
                <a:latin typeface="Times New Roman" pitchFamily="18" charset="0"/>
                <a:ea typeface="思源黑体" panose="020B0500000000000000" pitchFamily="34" charset="-122"/>
                <a:cs typeface="Times New Roman" pitchFamily="18" charset="0"/>
              </a:rPr>
              <a:t>Độ</a:t>
            </a:r>
            <a:endParaRPr lang="zh-CN" altLang="en-US" sz="2400" b="1" dirty="0">
              <a:latin typeface="Times New Roman" pitchFamily="18" charset="0"/>
              <a:ea typeface="思源黑体" panose="020B0500000000000000" pitchFamily="34" charset="-122"/>
              <a:cs typeface="Times New Roman" pitchFamily="18" charset="0"/>
            </a:endParaRPr>
          </a:p>
        </p:txBody>
      </p:sp>
      <p:pic>
        <p:nvPicPr>
          <p:cNvPr id="10242" name="Picture 2" descr="Thánh Địa Mỹ Sơn - Di Sản Văn Hóa Thế Giới ở Huyện Duy Xuyên, Quảng Nam |  Foody.v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87" y="1014412"/>
            <a:ext cx="6387209" cy="470058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Thánh địa Mỹ Sơn nhìn từ bầu trời - Địa điểm du lị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3688" y="1014412"/>
            <a:ext cx="5413297" cy="47005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494499" y="6123527"/>
            <a:ext cx="8669361" cy="461665"/>
          </a:xfrm>
          <a:prstGeom prst="rect">
            <a:avLst/>
          </a:prstGeom>
        </p:spPr>
        <p:txBody>
          <a:bodyPr wrap="none">
            <a:spAutoFit/>
          </a:bodyPr>
          <a:lstStyle/>
          <a:p>
            <a:r>
              <a:rPr lang="en-US" sz="2400" b="1" i="1" dirty="0" err="1">
                <a:solidFill>
                  <a:srgbClr val="000099"/>
                </a:solidFill>
                <a:latin typeface="Times New Roman" panose="02020603050405020304" pitchFamily="18" charset="0"/>
                <a:cs typeface="Times New Roman" panose="02020603050405020304" pitchFamily="18" charset="0"/>
              </a:rPr>
              <a:t>Thánh</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địa</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Mỹ</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Sơn</a:t>
            </a:r>
            <a:r>
              <a:rPr lang="en-US" sz="2400" b="1" i="1" dirty="0" smtClean="0">
                <a:solidFill>
                  <a:srgbClr val="000099"/>
                </a:solidFill>
                <a:latin typeface="Times New Roman" panose="02020603050405020304" pitchFamily="18" charset="0"/>
                <a:cs typeface="Times New Roman" panose="02020603050405020304" pitchFamily="18" charset="0"/>
              </a:rPr>
              <a:t> (</a:t>
            </a:r>
            <a:r>
              <a:rPr lang="en-US" sz="2400" b="1" i="1" dirty="0" err="1" smtClean="0">
                <a:solidFill>
                  <a:srgbClr val="000099"/>
                </a:solidFill>
                <a:latin typeface="Times New Roman" panose="02020603050405020304" pitchFamily="18" charset="0"/>
                <a:cs typeface="Times New Roman" panose="02020603050405020304" pitchFamily="18" charset="0"/>
              </a:rPr>
              <a:t>Quảng</a:t>
            </a:r>
            <a:r>
              <a:rPr lang="en-US" sz="2400" b="1" i="1" dirty="0" smtClean="0">
                <a:solidFill>
                  <a:srgbClr val="000099"/>
                </a:solidFill>
                <a:latin typeface="Times New Roman" panose="02020603050405020304" pitchFamily="18" charset="0"/>
                <a:cs typeface="Times New Roman" panose="02020603050405020304" pitchFamily="18" charset="0"/>
              </a:rPr>
              <a:t> Nam)</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là</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một</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quần</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thể</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đền</a:t>
            </a:r>
            <a:r>
              <a:rPr lang="en-US" sz="2400" b="1" i="1" dirty="0">
                <a:solidFill>
                  <a:srgbClr val="000099"/>
                </a:solidFill>
                <a:latin typeface="Times New Roman" panose="02020603050405020304" pitchFamily="18" charset="0"/>
                <a:cs typeface="Times New Roman" panose="02020603050405020304" pitchFamily="18" charset="0"/>
              </a:rPr>
              <a:t> </a:t>
            </a:r>
            <a:r>
              <a:rPr lang="en-US" sz="2400" b="1" i="1" dirty="0" err="1">
                <a:solidFill>
                  <a:srgbClr val="000099"/>
                </a:solidFill>
                <a:latin typeface="Times New Roman" panose="02020603050405020304" pitchFamily="18" charset="0"/>
                <a:cs typeface="Times New Roman" panose="02020603050405020304" pitchFamily="18" charset="0"/>
              </a:rPr>
              <a:t>thờ</a:t>
            </a:r>
            <a:r>
              <a:rPr lang="en-US" sz="2400" b="1" i="1" dirty="0">
                <a:solidFill>
                  <a:srgbClr val="000099"/>
                </a:solidFill>
                <a:latin typeface="Times New Roman" panose="02020603050405020304" pitchFamily="18" charset="0"/>
                <a:cs typeface="Times New Roman" panose="02020603050405020304" pitchFamily="18" charset="0"/>
              </a:rPr>
              <a:t> Hindu</a:t>
            </a:r>
          </a:p>
        </p:txBody>
      </p:sp>
    </p:spTree>
    <p:extLst>
      <p:ext uri="{BB962C8B-B14F-4D97-AF65-F5344CB8AC3E}">
        <p14:creationId xmlns:p14="http://schemas.microsoft.com/office/powerpoint/2010/main" val="181236438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circle(in)">
                                      <p:cBhvr>
                                        <p:cTn id="7" dur="2000"/>
                                        <p:tgtEl>
                                          <p:spTgt spid="10242"/>
                                        </p:tgtEl>
                                      </p:cBhvr>
                                    </p:animEffect>
                                  </p:childTnLst>
                                </p:cTn>
                              </p:par>
                              <p:par>
                                <p:cTn id="8" presetID="6" presetClass="entr" presetSubtype="16" fill="hold" nodeType="withEffect">
                                  <p:stCondLst>
                                    <p:cond delay="0"/>
                                  </p:stCondLst>
                                  <p:childTnLst>
                                    <p:set>
                                      <p:cBhvr>
                                        <p:cTn id="9" dur="1" fill="hold">
                                          <p:stCondLst>
                                            <p:cond delay="0"/>
                                          </p:stCondLst>
                                        </p:cTn>
                                        <p:tgtEl>
                                          <p:spTgt spid="10244"/>
                                        </p:tgtEl>
                                        <p:attrNameLst>
                                          <p:attrName>style.visibility</p:attrName>
                                        </p:attrNameLst>
                                      </p:cBhvr>
                                      <p:to>
                                        <p:strVal val="visible"/>
                                      </p:to>
                                    </p:set>
                                    <p:animEffect transition="in" filter="circle(in)">
                                      <p:cBhvr>
                                        <p:cTn id="10" dur="2000"/>
                                        <p:tgtEl>
                                          <p:spTgt spid="1024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edia.truyenhinhdulich.vn/upload/news/873_chua_tay_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2" y="329502"/>
            <a:ext cx="11687175" cy="585308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65566" y="6308992"/>
            <a:ext cx="12026434" cy="400110"/>
          </a:xfrm>
          <a:prstGeom prst="rect">
            <a:avLst/>
          </a:prstGeom>
        </p:spPr>
        <p:txBody>
          <a:bodyPr wrap="none">
            <a:spAutoFit/>
          </a:bodyPr>
          <a:lstStyle/>
          <a:p>
            <a:r>
              <a:rPr lang="en-US" sz="2000" b="1" i="1" dirty="0" err="1">
                <a:solidFill>
                  <a:srgbClr val="000099"/>
                </a:solidFill>
                <a:latin typeface="Times New Roman" panose="02020603050405020304" pitchFamily="18" charset="0"/>
                <a:cs typeface="Times New Roman" panose="02020603050405020304" pitchFamily="18" charset="0"/>
              </a:rPr>
              <a:t>Chùa</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Tây</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smtClean="0">
                <a:solidFill>
                  <a:srgbClr val="000099"/>
                </a:solidFill>
                <a:latin typeface="Times New Roman" panose="02020603050405020304" pitchFamily="18" charset="0"/>
                <a:cs typeface="Times New Roman" panose="02020603050405020304" pitchFamily="18" charset="0"/>
              </a:rPr>
              <a:t>An (An </a:t>
            </a:r>
            <a:r>
              <a:rPr lang="en-US" sz="2000" b="1" i="1" dirty="0" err="1" smtClean="0">
                <a:solidFill>
                  <a:srgbClr val="000099"/>
                </a:solidFill>
                <a:latin typeface="Times New Roman" panose="02020603050405020304" pitchFamily="18" charset="0"/>
                <a:cs typeface="Times New Roman" panose="02020603050405020304" pitchFamily="18" charset="0"/>
              </a:rPr>
              <a:t>Giang</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là</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ngôi</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chùa</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smtClean="0">
                <a:solidFill>
                  <a:srgbClr val="000099"/>
                </a:solidFill>
                <a:latin typeface="Times New Roman" panose="02020603050405020304" pitchFamily="18" charset="0"/>
                <a:cs typeface="Times New Roman" panose="02020603050405020304" pitchFamily="18" charset="0"/>
              </a:rPr>
              <a:t>có</a:t>
            </a:r>
            <a:r>
              <a:rPr lang="en-US" sz="2000" b="1" i="1" dirty="0" smtClean="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phong</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cách</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kiến</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trúc</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Ấn</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Độ</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kết</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hợp</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với</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kiến</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trúc</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chùa</a:t>
            </a:r>
            <a:r>
              <a:rPr lang="en-US" sz="2000" b="1" i="1" dirty="0">
                <a:solidFill>
                  <a:srgbClr val="000099"/>
                </a:solidFill>
                <a:latin typeface="Times New Roman" panose="02020603050405020304" pitchFamily="18" charset="0"/>
                <a:cs typeface="Times New Roman" panose="02020603050405020304" pitchFamily="18" charset="0"/>
              </a:rPr>
              <a:t> </a:t>
            </a:r>
            <a:r>
              <a:rPr lang="en-US" sz="2000" b="1" i="1" dirty="0" err="1">
                <a:solidFill>
                  <a:srgbClr val="000099"/>
                </a:solidFill>
                <a:latin typeface="Times New Roman" panose="02020603050405020304" pitchFamily="18" charset="0"/>
                <a:cs typeface="Times New Roman" panose="02020603050405020304" pitchFamily="18" charset="0"/>
              </a:rPr>
              <a:t>cổ</a:t>
            </a:r>
            <a:r>
              <a:rPr lang="en-US" sz="2000" b="1" i="1" dirty="0">
                <a:solidFill>
                  <a:srgbClr val="000099"/>
                </a:solidFill>
                <a:latin typeface="Times New Roman" panose="02020603050405020304" pitchFamily="18" charset="0"/>
                <a:cs typeface="Times New Roman" panose="02020603050405020304" pitchFamily="18" charset="0"/>
              </a:rPr>
              <a:t> ở </a:t>
            </a:r>
            <a:r>
              <a:rPr lang="en-US" sz="2000" b="1" i="1" dirty="0" err="1">
                <a:solidFill>
                  <a:srgbClr val="000099"/>
                </a:solidFill>
                <a:latin typeface="Times New Roman" panose="02020603050405020304" pitchFamily="18" charset="0"/>
                <a:cs typeface="Times New Roman" panose="02020603050405020304" pitchFamily="18" charset="0"/>
              </a:rPr>
              <a:t>Việt</a:t>
            </a:r>
            <a:r>
              <a:rPr lang="en-US" sz="2000" b="1" i="1" dirty="0">
                <a:solidFill>
                  <a:srgbClr val="000099"/>
                </a:solidFill>
                <a:latin typeface="Times New Roman" panose="02020603050405020304" pitchFamily="18" charset="0"/>
                <a:cs typeface="Times New Roman" panose="02020603050405020304" pitchFamily="18" charset="0"/>
              </a:rPr>
              <a:t> Nam</a:t>
            </a:r>
          </a:p>
        </p:txBody>
      </p:sp>
    </p:spTree>
    <p:extLst>
      <p:ext uri="{BB962C8B-B14F-4D97-AF65-F5344CB8AC3E}">
        <p14:creationId xmlns:p14="http://schemas.microsoft.com/office/powerpoint/2010/main" val="267422566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637B6256-D657-4866-B265-8533F34C731F}"/>
              </a:ext>
            </a:extLst>
          </p:cNvPr>
          <p:cNvSpPr/>
          <p:nvPr/>
        </p:nvSpPr>
        <p:spPr>
          <a:xfrm>
            <a:off x="0" y="0"/>
            <a:ext cx="12192000" cy="6538586"/>
          </a:xfrm>
          <a:prstGeom prst="rect">
            <a:avLst/>
          </a:prstGeom>
          <a:blipFill dpi="0" rotWithShape="1">
            <a:blip r:embed="rId3">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矩形 8"/>
          <p:cNvSpPr/>
          <p:nvPr/>
        </p:nvSpPr>
        <p:spPr>
          <a:xfrm>
            <a:off x="-108892" y="3456520"/>
            <a:ext cx="12573598" cy="2895633"/>
          </a:xfrm>
          <a:custGeom>
            <a:avLst/>
            <a:gdLst>
              <a:gd name="connsiteX0" fmla="*/ 0 w 12096947"/>
              <a:gd name="connsiteY0" fmla="*/ 0 h 879114"/>
              <a:gd name="connsiteX1" fmla="*/ 12096947 w 12096947"/>
              <a:gd name="connsiteY1" fmla="*/ 0 h 879114"/>
              <a:gd name="connsiteX2" fmla="*/ 12096947 w 12096947"/>
              <a:gd name="connsiteY2" fmla="*/ 879114 h 879114"/>
              <a:gd name="connsiteX3" fmla="*/ 0 w 12096947"/>
              <a:gd name="connsiteY3" fmla="*/ 879114 h 879114"/>
              <a:gd name="connsiteX4" fmla="*/ 0 w 12096947"/>
              <a:gd name="connsiteY4" fmla="*/ 0 h 879114"/>
              <a:gd name="connsiteX0" fmla="*/ 0 w 12096947"/>
              <a:gd name="connsiteY0" fmla="*/ 267 h 879381"/>
              <a:gd name="connsiteX1" fmla="*/ 1592132 w 12096947"/>
              <a:gd name="connsiteY1" fmla="*/ 0 h 879381"/>
              <a:gd name="connsiteX2" fmla="*/ 12096947 w 12096947"/>
              <a:gd name="connsiteY2" fmla="*/ 267 h 879381"/>
              <a:gd name="connsiteX3" fmla="*/ 12096947 w 12096947"/>
              <a:gd name="connsiteY3" fmla="*/ 879381 h 879381"/>
              <a:gd name="connsiteX4" fmla="*/ 0 w 12096947"/>
              <a:gd name="connsiteY4" fmla="*/ 879381 h 879381"/>
              <a:gd name="connsiteX5" fmla="*/ 0 w 12096947"/>
              <a:gd name="connsiteY5" fmla="*/ 267 h 879381"/>
              <a:gd name="connsiteX0" fmla="*/ 0 w 12096947"/>
              <a:gd name="connsiteY0" fmla="*/ 267 h 879381"/>
              <a:gd name="connsiteX1" fmla="*/ 1592132 w 12096947"/>
              <a:gd name="connsiteY1" fmla="*/ 0 h 879381"/>
              <a:gd name="connsiteX2" fmla="*/ 5701553 w 12096947"/>
              <a:gd name="connsiteY2" fmla="*/ 1 h 879381"/>
              <a:gd name="connsiteX3" fmla="*/ 12096947 w 12096947"/>
              <a:gd name="connsiteY3" fmla="*/ 267 h 879381"/>
              <a:gd name="connsiteX4" fmla="*/ 12096947 w 12096947"/>
              <a:gd name="connsiteY4" fmla="*/ 879381 h 879381"/>
              <a:gd name="connsiteX5" fmla="*/ 0 w 12096947"/>
              <a:gd name="connsiteY5" fmla="*/ 879381 h 879381"/>
              <a:gd name="connsiteX6" fmla="*/ 0 w 12096947"/>
              <a:gd name="connsiteY6" fmla="*/ 267 h 879381"/>
              <a:gd name="connsiteX0" fmla="*/ 0 w 12096947"/>
              <a:gd name="connsiteY0" fmla="*/ 150873 h 1029987"/>
              <a:gd name="connsiteX1" fmla="*/ 1592132 w 12096947"/>
              <a:gd name="connsiteY1" fmla="*/ 150606 h 1029987"/>
              <a:gd name="connsiteX2" fmla="*/ 4270786 w 12096947"/>
              <a:gd name="connsiteY2" fmla="*/ 0 h 1029987"/>
              <a:gd name="connsiteX3" fmla="*/ 12096947 w 12096947"/>
              <a:gd name="connsiteY3" fmla="*/ 150873 h 1029987"/>
              <a:gd name="connsiteX4" fmla="*/ 12096947 w 12096947"/>
              <a:gd name="connsiteY4" fmla="*/ 1029987 h 1029987"/>
              <a:gd name="connsiteX5" fmla="*/ 0 w 12096947"/>
              <a:gd name="connsiteY5" fmla="*/ 1029987 h 1029987"/>
              <a:gd name="connsiteX6" fmla="*/ 0 w 12096947"/>
              <a:gd name="connsiteY6" fmla="*/ 150873 h 1029987"/>
              <a:gd name="connsiteX0" fmla="*/ 0 w 12096947"/>
              <a:gd name="connsiteY0" fmla="*/ 193904 h 1073018"/>
              <a:gd name="connsiteX1" fmla="*/ 1538344 w 12096947"/>
              <a:gd name="connsiteY1" fmla="*/ 0 h 1073018"/>
              <a:gd name="connsiteX2" fmla="*/ 4270786 w 12096947"/>
              <a:gd name="connsiteY2" fmla="*/ 43031 h 1073018"/>
              <a:gd name="connsiteX3" fmla="*/ 12096947 w 12096947"/>
              <a:gd name="connsiteY3" fmla="*/ 193904 h 1073018"/>
              <a:gd name="connsiteX4" fmla="*/ 12096947 w 12096947"/>
              <a:gd name="connsiteY4" fmla="*/ 1073018 h 1073018"/>
              <a:gd name="connsiteX5" fmla="*/ 0 w 12096947"/>
              <a:gd name="connsiteY5" fmla="*/ 1073018 h 1073018"/>
              <a:gd name="connsiteX6" fmla="*/ 0 w 12096947"/>
              <a:gd name="connsiteY6"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6906409 w 12096947"/>
              <a:gd name="connsiteY3" fmla="*/ 96819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230061 w 12096947"/>
              <a:gd name="connsiteY4" fmla="*/ 118335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7065 h 1076179"/>
              <a:gd name="connsiteX1" fmla="*/ 1538344 w 12096947"/>
              <a:gd name="connsiteY1" fmla="*/ 3161 h 1076179"/>
              <a:gd name="connsiteX2" fmla="*/ 4270786 w 12096947"/>
              <a:gd name="connsiteY2" fmla="*/ 46192 h 1076179"/>
              <a:gd name="connsiteX3" fmla="*/ 7100047 w 12096947"/>
              <a:gd name="connsiteY3" fmla="*/ 46192 h 1076179"/>
              <a:gd name="connsiteX4" fmla="*/ 9509759 w 12096947"/>
              <a:gd name="connsiteY4" fmla="*/ 218315 h 1076179"/>
              <a:gd name="connsiteX5" fmla="*/ 12096947 w 12096947"/>
              <a:gd name="connsiteY5" fmla="*/ 197065 h 1076179"/>
              <a:gd name="connsiteX6" fmla="*/ 12096947 w 12096947"/>
              <a:gd name="connsiteY6" fmla="*/ 1076179 h 1076179"/>
              <a:gd name="connsiteX7" fmla="*/ 0 w 12096947"/>
              <a:gd name="connsiteY7" fmla="*/ 1076179 h 1076179"/>
              <a:gd name="connsiteX8" fmla="*/ 0 w 12096947"/>
              <a:gd name="connsiteY8" fmla="*/ 197065 h 1076179"/>
              <a:gd name="connsiteX0" fmla="*/ 0 w 12096947"/>
              <a:gd name="connsiteY0" fmla="*/ 194336 h 1073450"/>
              <a:gd name="connsiteX1" fmla="*/ 1538344 w 12096947"/>
              <a:gd name="connsiteY1" fmla="*/ 432 h 1073450"/>
              <a:gd name="connsiteX2" fmla="*/ 4270786 w 12096947"/>
              <a:gd name="connsiteY2" fmla="*/ 43463 h 1073450"/>
              <a:gd name="connsiteX3" fmla="*/ 7100047 w 12096947"/>
              <a:gd name="connsiteY3" fmla="*/ 43463 h 1073450"/>
              <a:gd name="connsiteX4" fmla="*/ 9509759 w 12096947"/>
              <a:gd name="connsiteY4" fmla="*/ 215586 h 1073450"/>
              <a:gd name="connsiteX5" fmla="*/ 12096947 w 12096947"/>
              <a:gd name="connsiteY5" fmla="*/ 194336 h 1073450"/>
              <a:gd name="connsiteX6" fmla="*/ 12096947 w 12096947"/>
              <a:gd name="connsiteY6" fmla="*/ 1073450 h 1073450"/>
              <a:gd name="connsiteX7" fmla="*/ 0 w 12096947"/>
              <a:gd name="connsiteY7" fmla="*/ 1073450 h 1073450"/>
              <a:gd name="connsiteX8" fmla="*/ 0 w 12096947"/>
              <a:gd name="connsiteY8" fmla="*/ 194336 h 1073450"/>
              <a:gd name="connsiteX0" fmla="*/ 0 w 12096947"/>
              <a:gd name="connsiteY0" fmla="*/ 193946 h 1073060"/>
              <a:gd name="connsiteX1" fmla="*/ 1538344 w 12096947"/>
              <a:gd name="connsiteY1" fmla="*/ 42 h 1073060"/>
              <a:gd name="connsiteX2" fmla="*/ 4270786 w 12096947"/>
              <a:gd name="connsiteY2" fmla="*/ 43073 h 1073060"/>
              <a:gd name="connsiteX3" fmla="*/ 7100047 w 12096947"/>
              <a:gd name="connsiteY3" fmla="*/ 43073 h 1073060"/>
              <a:gd name="connsiteX4" fmla="*/ 9509759 w 12096947"/>
              <a:gd name="connsiteY4" fmla="*/ 215196 h 1073060"/>
              <a:gd name="connsiteX5" fmla="*/ 12096947 w 12096947"/>
              <a:gd name="connsiteY5" fmla="*/ 193946 h 1073060"/>
              <a:gd name="connsiteX6" fmla="*/ 12096947 w 12096947"/>
              <a:gd name="connsiteY6" fmla="*/ 1073060 h 1073060"/>
              <a:gd name="connsiteX7" fmla="*/ 0 w 12096947"/>
              <a:gd name="connsiteY7" fmla="*/ 1073060 h 1073060"/>
              <a:gd name="connsiteX8" fmla="*/ 0 w 12096947"/>
              <a:gd name="connsiteY8" fmla="*/ 193946 h 1073060"/>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202582 h 1081696"/>
              <a:gd name="connsiteX1" fmla="*/ 1613061 w 12096947"/>
              <a:gd name="connsiteY1" fmla="*/ 88526 h 1081696"/>
              <a:gd name="connsiteX2" fmla="*/ 4206743 w 12096947"/>
              <a:gd name="connsiteY2" fmla="*/ 101613 h 1081696"/>
              <a:gd name="connsiteX3" fmla="*/ 7100047 w 12096947"/>
              <a:gd name="connsiteY3" fmla="*/ 51709 h 1081696"/>
              <a:gd name="connsiteX4" fmla="*/ 9509759 w 12096947"/>
              <a:gd name="connsiteY4" fmla="*/ 223832 h 1081696"/>
              <a:gd name="connsiteX5" fmla="*/ 12096947 w 12096947"/>
              <a:gd name="connsiteY5" fmla="*/ 202582 h 1081696"/>
              <a:gd name="connsiteX6" fmla="*/ 12096947 w 12096947"/>
              <a:gd name="connsiteY6" fmla="*/ 1081696 h 1081696"/>
              <a:gd name="connsiteX7" fmla="*/ 0 w 12096947"/>
              <a:gd name="connsiteY7" fmla="*/ 1081696 h 1081696"/>
              <a:gd name="connsiteX8" fmla="*/ 0 w 12096947"/>
              <a:gd name="connsiteY8" fmla="*/ 202582 h 1081696"/>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63742 h 1042856"/>
              <a:gd name="connsiteX1" fmla="*/ 1613061 w 12096947"/>
              <a:gd name="connsiteY1" fmla="*/ 49686 h 1042856"/>
              <a:gd name="connsiteX2" fmla="*/ 4206743 w 12096947"/>
              <a:gd name="connsiteY2" fmla="*/ 62773 h 1042856"/>
              <a:gd name="connsiteX3" fmla="*/ 7100047 w 12096947"/>
              <a:gd name="connsiteY3" fmla="*/ 12869 h 1042856"/>
              <a:gd name="connsiteX4" fmla="*/ 9509759 w 12096947"/>
              <a:gd name="connsiteY4" fmla="*/ 184992 h 1042856"/>
              <a:gd name="connsiteX5" fmla="*/ 12096947 w 12096947"/>
              <a:gd name="connsiteY5" fmla="*/ 163742 h 1042856"/>
              <a:gd name="connsiteX6" fmla="*/ 12096947 w 12096947"/>
              <a:gd name="connsiteY6" fmla="*/ 1042856 h 1042856"/>
              <a:gd name="connsiteX7" fmla="*/ 0 w 12096947"/>
              <a:gd name="connsiteY7" fmla="*/ 1042856 h 1042856"/>
              <a:gd name="connsiteX8" fmla="*/ 0 w 12096947"/>
              <a:gd name="connsiteY8" fmla="*/ 163742 h 1042856"/>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524345 w 12096947"/>
              <a:gd name="connsiteY5" fmla="*/ 311943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1750499 w 12096947"/>
              <a:gd name="connsiteY8" fmla="*/ 1030352 h 1047984"/>
              <a:gd name="connsiteX9" fmla="*/ 0 w 12096947"/>
              <a:gd name="connsiteY9" fmla="*/ 1047984 h 1047984"/>
              <a:gd name="connsiteX10" fmla="*/ 0 w 12096947"/>
              <a:gd name="connsiteY10"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3714474 w 12096947"/>
              <a:gd name="connsiteY8" fmla="*/ 1030352 h 1047984"/>
              <a:gd name="connsiteX9" fmla="*/ 1750499 w 12096947"/>
              <a:gd name="connsiteY9" fmla="*/ 1030352 h 1047984"/>
              <a:gd name="connsiteX10" fmla="*/ 0 w 12096947"/>
              <a:gd name="connsiteY10" fmla="*/ 1047984 h 1047984"/>
              <a:gd name="connsiteX11" fmla="*/ 0 w 12096947"/>
              <a:gd name="connsiteY11" fmla="*/ 168870 h 1047984"/>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3607737 w 12096947"/>
              <a:gd name="connsiteY8" fmla="*/ 1141737 h 1141737"/>
              <a:gd name="connsiteX9" fmla="*/ 1750499 w 12096947"/>
              <a:gd name="connsiteY9" fmla="*/ 1030352 h 1141737"/>
              <a:gd name="connsiteX10" fmla="*/ 0 w 12096947"/>
              <a:gd name="connsiteY10" fmla="*/ 1047984 h 1141737"/>
              <a:gd name="connsiteX11" fmla="*/ 0 w 12096947"/>
              <a:gd name="connsiteY11"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799196 w 12096947"/>
              <a:gd name="connsiteY8" fmla="*/ 1104608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660437 w 12096947"/>
              <a:gd name="connsiteY8" fmla="*/ 943719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005600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059371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328882 w 12096947"/>
              <a:gd name="connsiteY8" fmla="*/ 1017974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342891 w 12096947"/>
              <a:gd name="connsiteY8" fmla="*/ 881838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791189 w 12096947"/>
              <a:gd name="connsiteY8" fmla="*/ 1055102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179078"/>
              <a:gd name="connsiteX1" fmla="*/ 1613061 w 12096947"/>
              <a:gd name="connsiteY1" fmla="*/ 54814 h 1179078"/>
              <a:gd name="connsiteX2" fmla="*/ 4206743 w 12096947"/>
              <a:gd name="connsiteY2" fmla="*/ 67901 h 1179078"/>
              <a:gd name="connsiteX3" fmla="*/ 7100047 w 12096947"/>
              <a:gd name="connsiteY3" fmla="*/ 17997 h 1179078"/>
              <a:gd name="connsiteX4" fmla="*/ 9509759 w 12096947"/>
              <a:gd name="connsiteY4" fmla="*/ 190120 h 1179078"/>
              <a:gd name="connsiteX5" fmla="*/ 10470975 w 12096947"/>
              <a:gd name="connsiteY5" fmla="*/ 371829 h 1179078"/>
              <a:gd name="connsiteX6" fmla="*/ 12086273 w 12096947"/>
              <a:gd name="connsiteY6" fmla="*/ 248717 h 1179078"/>
              <a:gd name="connsiteX7" fmla="*/ 12096947 w 12096947"/>
              <a:gd name="connsiteY7" fmla="*/ 849967 h 1179078"/>
              <a:gd name="connsiteX8" fmla="*/ 10545692 w 12096947"/>
              <a:gd name="connsiteY8" fmla="*/ 609566 h 1179078"/>
              <a:gd name="connsiteX9" fmla="*/ 9424946 w 12096947"/>
              <a:gd name="connsiteY9" fmla="*/ 1055102 h 1179078"/>
              <a:gd name="connsiteX10" fmla="*/ 8016007 w 12096947"/>
              <a:gd name="connsiteY10" fmla="*/ 634317 h 1179078"/>
              <a:gd name="connsiteX11" fmla="*/ 6585721 w 12096947"/>
              <a:gd name="connsiteY11" fmla="*/ 956096 h 1179078"/>
              <a:gd name="connsiteX12" fmla="*/ 5251499 w 12096947"/>
              <a:gd name="connsiteY12" fmla="*/ 659070 h 1179078"/>
              <a:gd name="connsiteX13" fmla="*/ 3511673 w 12096947"/>
              <a:gd name="connsiteY13" fmla="*/ 1178865 h 1179078"/>
              <a:gd name="connsiteX14" fmla="*/ 1793195 w 12096947"/>
              <a:gd name="connsiteY14" fmla="*/ 1067481 h 1179078"/>
              <a:gd name="connsiteX15" fmla="*/ 0 w 12096947"/>
              <a:gd name="connsiteY15" fmla="*/ 1047984 h 1179078"/>
              <a:gd name="connsiteX16" fmla="*/ 0 w 12096947"/>
              <a:gd name="connsiteY16" fmla="*/ 168870 h 1179078"/>
              <a:gd name="connsiteX0" fmla="*/ 0 w 12096947"/>
              <a:gd name="connsiteY0" fmla="*/ 168870 h 1120951"/>
              <a:gd name="connsiteX1" fmla="*/ 1613061 w 12096947"/>
              <a:gd name="connsiteY1" fmla="*/ 54814 h 1120951"/>
              <a:gd name="connsiteX2" fmla="*/ 4206743 w 12096947"/>
              <a:gd name="connsiteY2" fmla="*/ 67901 h 1120951"/>
              <a:gd name="connsiteX3" fmla="*/ 7100047 w 12096947"/>
              <a:gd name="connsiteY3" fmla="*/ 17997 h 1120951"/>
              <a:gd name="connsiteX4" fmla="*/ 9509759 w 12096947"/>
              <a:gd name="connsiteY4" fmla="*/ 190120 h 1120951"/>
              <a:gd name="connsiteX5" fmla="*/ 10470975 w 12096947"/>
              <a:gd name="connsiteY5" fmla="*/ 371829 h 1120951"/>
              <a:gd name="connsiteX6" fmla="*/ 12086273 w 12096947"/>
              <a:gd name="connsiteY6" fmla="*/ 248717 h 1120951"/>
              <a:gd name="connsiteX7" fmla="*/ 12096947 w 12096947"/>
              <a:gd name="connsiteY7" fmla="*/ 849967 h 1120951"/>
              <a:gd name="connsiteX8" fmla="*/ 10545692 w 12096947"/>
              <a:gd name="connsiteY8" fmla="*/ 609566 h 1120951"/>
              <a:gd name="connsiteX9" fmla="*/ 9424946 w 12096947"/>
              <a:gd name="connsiteY9" fmla="*/ 1055102 h 1120951"/>
              <a:gd name="connsiteX10" fmla="*/ 8016007 w 12096947"/>
              <a:gd name="connsiteY10" fmla="*/ 634317 h 1120951"/>
              <a:gd name="connsiteX11" fmla="*/ 6585721 w 12096947"/>
              <a:gd name="connsiteY11" fmla="*/ 956096 h 1120951"/>
              <a:gd name="connsiteX12" fmla="*/ 5251499 w 12096947"/>
              <a:gd name="connsiteY12" fmla="*/ 659070 h 1120951"/>
              <a:gd name="connsiteX13" fmla="*/ 3532276 w 12096947"/>
              <a:gd name="connsiteY13" fmla="*/ 1120707 h 1120951"/>
              <a:gd name="connsiteX14" fmla="*/ 1793195 w 12096947"/>
              <a:gd name="connsiteY14" fmla="*/ 1067481 h 1120951"/>
              <a:gd name="connsiteX15" fmla="*/ 0 w 12096947"/>
              <a:gd name="connsiteY15" fmla="*/ 1047984 h 1120951"/>
              <a:gd name="connsiteX16" fmla="*/ 0 w 12096947"/>
              <a:gd name="connsiteY16" fmla="*/ 168870 h 1120951"/>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634317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55994 w 12096947"/>
              <a:gd name="connsiteY8" fmla="*/ 725883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86273"/>
              <a:gd name="connsiteY0" fmla="*/ 168870 h 1127760"/>
              <a:gd name="connsiteX1" fmla="*/ 1613061 w 12086273"/>
              <a:gd name="connsiteY1" fmla="*/ 54814 h 1127760"/>
              <a:gd name="connsiteX2" fmla="*/ 4206743 w 12086273"/>
              <a:gd name="connsiteY2" fmla="*/ 67901 h 1127760"/>
              <a:gd name="connsiteX3" fmla="*/ 7100047 w 12086273"/>
              <a:gd name="connsiteY3" fmla="*/ 17997 h 1127760"/>
              <a:gd name="connsiteX4" fmla="*/ 9509759 w 12086273"/>
              <a:gd name="connsiteY4" fmla="*/ 190120 h 1127760"/>
              <a:gd name="connsiteX5" fmla="*/ 10470975 w 12086273"/>
              <a:gd name="connsiteY5" fmla="*/ 371829 h 1127760"/>
              <a:gd name="connsiteX6" fmla="*/ 12086273 w 12086273"/>
              <a:gd name="connsiteY6" fmla="*/ 248717 h 1127760"/>
              <a:gd name="connsiteX7" fmla="*/ 12066042 w 12086273"/>
              <a:gd name="connsiteY7" fmla="*/ 899817 h 1127760"/>
              <a:gd name="connsiteX8" fmla="*/ 10442677 w 12086273"/>
              <a:gd name="connsiteY8" fmla="*/ 750809 h 1127760"/>
              <a:gd name="connsiteX9" fmla="*/ 9424946 w 12086273"/>
              <a:gd name="connsiteY9" fmla="*/ 1055102 h 1127760"/>
              <a:gd name="connsiteX10" fmla="*/ 8016007 w 12086273"/>
              <a:gd name="connsiteY10" fmla="*/ 758943 h 1127760"/>
              <a:gd name="connsiteX11" fmla="*/ 6585721 w 12086273"/>
              <a:gd name="connsiteY11" fmla="*/ 956096 h 1127760"/>
              <a:gd name="connsiteX12" fmla="*/ 5251499 w 12086273"/>
              <a:gd name="connsiteY12" fmla="*/ 758770 h 1127760"/>
              <a:gd name="connsiteX13" fmla="*/ 3532276 w 12086273"/>
              <a:gd name="connsiteY13" fmla="*/ 1120707 h 1127760"/>
              <a:gd name="connsiteX14" fmla="*/ 1793195 w 12086273"/>
              <a:gd name="connsiteY14" fmla="*/ 1067481 h 1127760"/>
              <a:gd name="connsiteX15" fmla="*/ 0 w 12086273"/>
              <a:gd name="connsiteY15" fmla="*/ 1047984 h 1127760"/>
              <a:gd name="connsiteX16" fmla="*/ 0 w 12086273"/>
              <a:gd name="connsiteY16" fmla="*/ 168870 h 1127760"/>
              <a:gd name="connsiteX0" fmla="*/ 0 w 12086273"/>
              <a:gd name="connsiteY0" fmla="*/ 168870 h 1127760"/>
              <a:gd name="connsiteX1" fmla="*/ 4206743 w 12086273"/>
              <a:gd name="connsiteY1" fmla="*/ 67901 h 1127760"/>
              <a:gd name="connsiteX2" fmla="*/ 7100047 w 12086273"/>
              <a:gd name="connsiteY2" fmla="*/ 17997 h 1127760"/>
              <a:gd name="connsiteX3" fmla="*/ 9509759 w 12086273"/>
              <a:gd name="connsiteY3" fmla="*/ 190120 h 1127760"/>
              <a:gd name="connsiteX4" fmla="*/ 10470975 w 12086273"/>
              <a:gd name="connsiteY4" fmla="*/ 371829 h 1127760"/>
              <a:gd name="connsiteX5" fmla="*/ 12086273 w 12086273"/>
              <a:gd name="connsiteY5" fmla="*/ 248717 h 1127760"/>
              <a:gd name="connsiteX6" fmla="*/ 12066042 w 12086273"/>
              <a:gd name="connsiteY6" fmla="*/ 899817 h 1127760"/>
              <a:gd name="connsiteX7" fmla="*/ 10442677 w 12086273"/>
              <a:gd name="connsiteY7" fmla="*/ 750809 h 1127760"/>
              <a:gd name="connsiteX8" fmla="*/ 9424946 w 12086273"/>
              <a:gd name="connsiteY8" fmla="*/ 1055102 h 1127760"/>
              <a:gd name="connsiteX9" fmla="*/ 8016007 w 12086273"/>
              <a:gd name="connsiteY9" fmla="*/ 758943 h 1127760"/>
              <a:gd name="connsiteX10" fmla="*/ 6585721 w 12086273"/>
              <a:gd name="connsiteY10" fmla="*/ 956096 h 1127760"/>
              <a:gd name="connsiteX11" fmla="*/ 5251499 w 12086273"/>
              <a:gd name="connsiteY11" fmla="*/ 758770 h 1127760"/>
              <a:gd name="connsiteX12" fmla="*/ 3532276 w 12086273"/>
              <a:gd name="connsiteY12" fmla="*/ 1120707 h 1127760"/>
              <a:gd name="connsiteX13" fmla="*/ 1793195 w 12086273"/>
              <a:gd name="connsiteY13" fmla="*/ 1067481 h 1127760"/>
              <a:gd name="connsiteX14" fmla="*/ 0 w 12086273"/>
              <a:gd name="connsiteY14" fmla="*/ 1047984 h 1127760"/>
              <a:gd name="connsiteX15" fmla="*/ 0 w 12086273"/>
              <a:gd name="connsiteY15" fmla="*/ 168870 h 1127760"/>
              <a:gd name="connsiteX0" fmla="*/ 0 w 12086273"/>
              <a:gd name="connsiteY0" fmla="*/ 168870 h 1127760"/>
              <a:gd name="connsiteX1" fmla="*/ 7100047 w 12086273"/>
              <a:gd name="connsiteY1" fmla="*/ 17997 h 1127760"/>
              <a:gd name="connsiteX2" fmla="*/ 9509759 w 12086273"/>
              <a:gd name="connsiteY2" fmla="*/ 190120 h 1127760"/>
              <a:gd name="connsiteX3" fmla="*/ 10470975 w 12086273"/>
              <a:gd name="connsiteY3" fmla="*/ 371829 h 1127760"/>
              <a:gd name="connsiteX4" fmla="*/ 12086273 w 12086273"/>
              <a:gd name="connsiteY4" fmla="*/ 248717 h 1127760"/>
              <a:gd name="connsiteX5" fmla="*/ 12066042 w 12086273"/>
              <a:gd name="connsiteY5" fmla="*/ 899817 h 1127760"/>
              <a:gd name="connsiteX6" fmla="*/ 10442677 w 12086273"/>
              <a:gd name="connsiteY6" fmla="*/ 750809 h 1127760"/>
              <a:gd name="connsiteX7" fmla="*/ 9424946 w 12086273"/>
              <a:gd name="connsiteY7" fmla="*/ 1055102 h 1127760"/>
              <a:gd name="connsiteX8" fmla="*/ 8016007 w 12086273"/>
              <a:gd name="connsiteY8" fmla="*/ 758943 h 1127760"/>
              <a:gd name="connsiteX9" fmla="*/ 6585721 w 12086273"/>
              <a:gd name="connsiteY9" fmla="*/ 956096 h 1127760"/>
              <a:gd name="connsiteX10" fmla="*/ 5251499 w 12086273"/>
              <a:gd name="connsiteY10" fmla="*/ 758770 h 1127760"/>
              <a:gd name="connsiteX11" fmla="*/ 3532276 w 12086273"/>
              <a:gd name="connsiteY11" fmla="*/ 1120707 h 1127760"/>
              <a:gd name="connsiteX12" fmla="*/ 1793195 w 12086273"/>
              <a:gd name="connsiteY12" fmla="*/ 1067481 h 1127760"/>
              <a:gd name="connsiteX13" fmla="*/ 0 w 12086273"/>
              <a:gd name="connsiteY13" fmla="*/ 1047984 h 1127760"/>
              <a:gd name="connsiteX14" fmla="*/ 0 w 12086273"/>
              <a:gd name="connsiteY14" fmla="*/ 168870 h 1127760"/>
              <a:gd name="connsiteX0" fmla="*/ 51508 w 12086273"/>
              <a:gd name="connsiteY0" fmla="*/ 2727845 h 2727845"/>
              <a:gd name="connsiteX1" fmla="*/ 7100047 w 12086273"/>
              <a:gd name="connsiteY1" fmla="*/ 17997 h 2727845"/>
              <a:gd name="connsiteX2" fmla="*/ 9509759 w 12086273"/>
              <a:gd name="connsiteY2" fmla="*/ 190120 h 2727845"/>
              <a:gd name="connsiteX3" fmla="*/ 10470975 w 12086273"/>
              <a:gd name="connsiteY3" fmla="*/ 371829 h 2727845"/>
              <a:gd name="connsiteX4" fmla="*/ 12086273 w 12086273"/>
              <a:gd name="connsiteY4" fmla="*/ 248717 h 2727845"/>
              <a:gd name="connsiteX5" fmla="*/ 12066042 w 12086273"/>
              <a:gd name="connsiteY5" fmla="*/ 899817 h 2727845"/>
              <a:gd name="connsiteX6" fmla="*/ 10442677 w 12086273"/>
              <a:gd name="connsiteY6" fmla="*/ 750809 h 2727845"/>
              <a:gd name="connsiteX7" fmla="*/ 9424946 w 12086273"/>
              <a:gd name="connsiteY7" fmla="*/ 1055102 h 2727845"/>
              <a:gd name="connsiteX8" fmla="*/ 8016007 w 12086273"/>
              <a:gd name="connsiteY8" fmla="*/ 758943 h 2727845"/>
              <a:gd name="connsiteX9" fmla="*/ 6585721 w 12086273"/>
              <a:gd name="connsiteY9" fmla="*/ 956096 h 2727845"/>
              <a:gd name="connsiteX10" fmla="*/ 5251499 w 12086273"/>
              <a:gd name="connsiteY10" fmla="*/ 758770 h 2727845"/>
              <a:gd name="connsiteX11" fmla="*/ 3532276 w 12086273"/>
              <a:gd name="connsiteY11" fmla="*/ 1120707 h 2727845"/>
              <a:gd name="connsiteX12" fmla="*/ 1793195 w 12086273"/>
              <a:gd name="connsiteY12" fmla="*/ 1067481 h 2727845"/>
              <a:gd name="connsiteX13" fmla="*/ 0 w 12086273"/>
              <a:gd name="connsiteY13" fmla="*/ 1047984 h 2727845"/>
              <a:gd name="connsiteX14" fmla="*/ 51508 w 12086273"/>
              <a:gd name="connsiteY14" fmla="*/ 2727845 h 2727845"/>
              <a:gd name="connsiteX0" fmla="*/ 51508 w 12086273"/>
              <a:gd name="connsiteY0" fmla="*/ 2546880 h 2595407"/>
              <a:gd name="connsiteX1" fmla="*/ 7615127 w 12086273"/>
              <a:gd name="connsiteY1" fmla="*/ 2595408 h 2595407"/>
              <a:gd name="connsiteX2" fmla="*/ 9509759 w 12086273"/>
              <a:gd name="connsiteY2" fmla="*/ 9155 h 2595407"/>
              <a:gd name="connsiteX3" fmla="*/ 10470975 w 12086273"/>
              <a:gd name="connsiteY3" fmla="*/ 190864 h 2595407"/>
              <a:gd name="connsiteX4" fmla="*/ 12086273 w 12086273"/>
              <a:gd name="connsiteY4" fmla="*/ 67752 h 2595407"/>
              <a:gd name="connsiteX5" fmla="*/ 12066042 w 12086273"/>
              <a:gd name="connsiteY5" fmla="*/ 718852 h 2595407"/>
              <a:gd name="connsiteX6" fmla="*/ 10442677 w 12086273"/>
              <a:gd name="connsiteY6" fmla="*/ 569844 h 2595407"/>
              <a:gd name="connsiteX7" fmla="*/ 9424946 w 12086273"/>
              <a:gd name="connsiteY7" fmla="*/ 874137 h 2595407"/>
              <a:gd name="connsiteX8" fmla="*/ 8016007 w 12086273"/>
              <a:gd name="connsiteY8" fmla="*/ 577978 h 2595407"/>
              <a:gd name="connsiteX9" fmla="*/ 6585721 w 12086273"/>
              <a:gd name="connsiteY9" fmla="*/ 775131 h 2595407"/>
              <a:gd name="connsiteX10" fmla="*/ 5251499 w 12086273"/>
              <a:gd name="connsiteY10" fmla="*/ 577805 h 2595407"/>
              <a:gd name="connsiteX11" fmla="*/ 3532276 w 12086273"/>
              <a:gd name="connsiteY11" fmla="*/ 939742 h 2595407"/>
              <a:gd name="connsiteX12" fmla="*/ 1793195 w 12086273"/>
              <a:gd name="connsiteY12" fmla="*/ 886516 h 2595407"/>
              <a:gd name="connsiteX13" fmla="*/ 0 w 12086273"/>
              <a:gd name="connsiteY13" fmla="*/ 867019 h 2595407"/>
              <a:gd name="connsiteX14" fmla="*/ 51508 w 12086273"/>
              <a:gd name="connsiteY14" fmla="*/ 2546880 h 2595407"/>
              <a:gd name="connsiteX0" fmla="*/ 51508 w 12086273"/>
              <a:gd name="connsiteY0" fmla="*/ 2528069 h 3038426"/>
              <a:gd name="connsiteX1" fmla="*/ 7615127 w 12086273"/>
              <a:gd name="connsiteY1" fmla="*/ 2576597 h 3038426"/>
              <a:gd name="connsiteX2" fmla="*/ 10694445 w 12086273"/>
              <a:gd name="connsiteY2" fmla="*/ 2815187 h 3038426"/>
              <a:gd name="connsiteX3" fmla="*/ 10470975 w 12086273"/>
              <a:gd name="connsiteY3" fmla="*/ 172053 h 3038426"/>
              <a:gd name="connsiteX4" fmla="*/ 12086273 w 12086273"/>
              <a:gd name="connsiteY4" fmla="*/ 48941 h 3038426"/>
              <a:gd name="connsiteX5" fmla="*/ 12066042 w 12086273"/>
              <a:gd name="connsiteY5" fmla="*/ 700041 h 3038426"/>
              <a:gd name="connsiteX6" fmla="*/ 10442677 w 12086273"/>
              <a:gd name="connsiteY6" fmla="*/ 551033 h 3038426"/>
              <a:gd name="connsiteX7" fmla="*/ 9424946 w 12086273"/>
              <a:gd name="connsiteY7" fmla="*/ 855326 h 3038426"/>
              <a:gd name="connsiteX8" fmla="*/ 8016007 w 12086273"/>
              <a:gd name="connsiteY8" fmla="*/ 559167 h 3038426"/>
              <a:gd name="connsiteX9" fmla="*/ 6585721 w 12086273"/>
              <a:gd name="connsiteY9" fmla="*/ 756320 h 3038426"/>
              <a:gd name="connsiteX10" fmla="*/ 5251499 w 12086273"/>
              <a:gd name="connsiteY10" fmla="*/ 558994 h 3038426"/>
              <a:gd name="connsiteX11" fmla="*/ 3532276 w 12086273"/>
              <a:gd name="connsiteY11" fmla="*/ 920931 h 3038426"/>
              <a:gd name="connsiteX12" fmla="*/ 1793195 w 12086273"/>
              <a:gd name="connsiteY12" fmla="*/ 867705 h 3038426"/>
              <a:gd name="connsiteX13" fmla="*/ 0 w 12086273"/>
              <a:gd name="connsiteY13" fmla="*/ 848208 h 3038426"/>
              <a:gd name="connsiteX14" fmla="*/ 51508 w 12086273"/>
              <a:gd name="connsiteY14" fmla="*/ 2528069 h 3038426"/>
              <a:gd name="connsiteX0" fmla="*/ 51508 w 12086273"/>
              <a:gd name="connsiteY0" fmla="*/ 2485896 h 2996253"/>
              <a:gd name="connsiteX1" fmla="*/ 7615127 w 12086273"/>
              <a:gd name="connsiteY1" fmla="*/ 2534424 h 2996253"/>
              <a:gd name="connsiteX2" fmla="*/ 10694445 w 12086273"/>
              <a:gd name="connsiteY2" fmla="*/ 2773014 h 2996253"/>
              <a:gd name="connsiteX3" fmla="*/ 11727771 w 12086273"/>
              <a:gd name="connsiteY3" fmla="*/ 2655622 h 2996253"/>
              <a:gd name="connsiteX4" fmla="*/ 12086273 w 12086273"/>
              <a:gd name="connsiteY4" fmla="*/ 6768 h 2996253"/>
              <a:gd name="connsiteX5" fmla="*/ 12066042 w 12086273"/>
              <a:gd name="connsiteY5" fmla="*/ 657868 h 2996253"/>
              <a:gd name="connsiteX6" fmla="*/ 10442677 w 12086273"/>
              <a:gd name="connsiteY6" fmla="*/ 508860 h 2996253"/>
              <a:gd name="connsiteX7" fmla="*/ 9424946 w 12086273"/>
              <a:gd name="connsiteY7" fmla="*/ 813153 h 2996253"/>
              <a:gd name="connsiteX8" fmla="*/ 8016007 w 12086273"/>
              <a:gd name="connsiteY8" fmla="*/ 516994 h 2996253"/>
              <a:gd name="connsiteX9" fmla="*/ 6585721 w 12086273"/>
              <a:gd name="connsiteY9" fmla="*/ 714147 h 2996253"/>
              <a:gd name="connsiteX10" fmla="*/ 5251499 w 12086273"/>
              <a:gd name="connsiteY10" fmla="*/ 516821 h 2996253"/>
              <a:gd name="connsiteX11" fmla="*/ 3532276 w 12086273"/>
              <a:gd name="connsiteY11" fmla="*/ 878758 h 2996253"/>
              <a:gd name="connsiteX12" fmla="*/ 1793195 w 12086273"/>
              <a:gd name="connsiteY12" fmla="*/ 825532 h 2996253"/>
              <a:gd name="connsiteX13" fmla="*/ 0 w 12086273"/>
              <a:gd name="connsiteY13" fmla="*/ 806035 h 2996253"/>
              <a:gd name="connsiteX14" fmla="*/ 51508 w 12086273"/>
              <a:gd name="connsiteY14" fmla="*/ 2485896 h 2996253"/>
              <a:gd name="connsiteX0" fmla="*/ 51508 w 12136146"/>
              <a:gd name="connsiteY0" fmla="*/ 1977370 h 2487727"/>
              <a:gd name="connsiteX1" fmla="*/ 7615127 w 12136146"/>
              <a:gd name="connsiteY1" fmla="*/ 2025898 h 2487727"/>
              <a:gd name="connsiteX2" fmla="*/ 10694445 w 12136146"/>
              <a:gd name="connsiteY2" fmla="*/ 2264488 h 2487727"/>
              <a:gd name="connsiteX3" fmla="*/ 11727771 w 12136146"/>
              <a:gd name="connsiteY3" fmla="*/ 2147096 h 2487727"/>
              <a:gd name="connsiteX4" fmla="*/ 12066042 w 12136146"/>
              <a:gd name="connsiteY4" fmla="*/ 149342 h 2487727"/>
              <a:gd name="connsiteX5" fmla="*/ 10442677 w 12136146"/>
              <a:gd name="connsiteY5" fmla="*/ 334 h 2487727"/>
              <a:gd name="connsiteX6" fmla="*/ 9424946 w 12136146"/>
              <a:gd name="connsiteY6" fmla="*/ 304627 h 2487727"/>
              <a:gd name="connsiteX7" fmla="*/ 8016007 w 12136146"/>
              <a:gd name="connsiteY7" fmla="*/ 8468 h 2487727"/>
              <a:gd name="connsiteX8" fmla="*/ 6585721 w 12136146"/>
              <a:gd name="connsiteY8" fmla="*/ 205621 h 2487727"/>
              <a:gd name="connsiteX9" fmla="*/ 5251499 w 12136146"/>
              <a:gd name="connsiteY9" fmla="*/ 8295 h 2487727"/>
              <a:gd name="connsiteX10" fmla="*/ 3532276 w 12136146"/>
              <a:gd name="connsiteY10" fmla="*/ 370232 h 2487727"/>
              <a:gd name="connsiteX11" fmla="*/ 1793195 w 12136146"/>
              <a:gd name="connsiteY11" fmla="*/ 317006 h 2487727"/>
              <a:gd name="connsiteX12" fmla="*/ 0 w 12136146"/>
              <a:gd name="connsiteY12" fmla="*/ 297509 h 2487727"/>
              <a:gd name="connsiteX13" fmla="*/ 51508 w 12136146"/>
              <a:gd name="connsiteY13" fmla="*/ 1977370 h 2487727"/>
              <a:gd name="connsiteX0" fmla="*/ 51508 w 12222740"/>
              <a:gd name="connsiteY0" fmla="*/ 1977370 h 2487727"/>
              <a:gd name="connsiteX1" fmla="*/ 7615127 w 12222740"/>
              <a:gd name="connsiteY1" fmla="*/ 2025898 h 2487727"/>
              <a:gd name="connsiteX2" fmla="*/ 10694445 w 12222740"/>
              <a:gd name="connsiteY2" fmla="*/ 2264488 h 2487727"/>
              <a:gd name="connsiteX3" fmla="*/ 12047120 w 12222740"/>
              <a:gd name="connsiteY3" fmla="*/ 2064013 h 2487727"/>
              <a:gd name="connsiteX4" fmla="*/ 12066042 w 12222740"/>
              <a:gd name="connsiteY4" fmla="*/ 149342 h 2487727"/>
              <a:gd name="connsiteX5" fmla="*/ 10442677 w 12222740"/>
              <a:gd name="connsiteY5" fmla="*/ 334 h 2487727"/>
              <a:gd name="connsiteX6" fmla="*/ 9424946 w 12222740"/>
              <a:gd name="connsiteY6" fmla="*/ 304627 h 2487727"/>
              <a:gd name="connsiteX7" fmla="*/ 8016007 w 12222740"/>
              <a:gd name="connsiteY7" fmla="*/ 8468 h 2487727"/>
              <a:gd name="connsiteX8" fmla="*/ 6585721 w 12222740"/>
              <a:gd name="connsiteY8" fmla="*/ 205621 h 2487727"/>
              <a:gd name="connsiteX9" fmla="*/ 5251499 w 12222740"/>
              <a:gd name="connsiteY9" fmla="*/ 8295 h 2487727"/>
              <a:gd name="connsiteX10" fmla="*/ 3532276 w 12222740"/>
              <a:gd name="connsiteY10" fmla="*/ 370232 h 2487727"/>
              <a:gd name="connsiteX11" fmla="*/ 1793195 w 12222740"/>
              <a:gd name="connsiteY11" fmla="*/ 317006 h 2487727"/>
              <a:gd name="connsiteX12" fmla="*/ 0 w 12222740"/>
              <a:gd name="connsiteY12" fmla="*/ 297509 h 2487727"/>
              <a:gd name="connsiteX13" fmla="*/ 51508 w 12222740"/>
              <a:gd name="connsiteY13" fmla="*/ 1977370 h 2487727"/>
              <a:gd name="connsiteX0" fmla="*/ 51508 w 12222740"/>
              <a:gd name="connsiteY0" fmla="*/ 1977370 h 2196677"/>
              <a:gd name="connsiteX1" fmla="*/ 7615127 w 12222740"/>
              <a:gd name="connsiteY1" fmla="*/ 2025898 h 2196677"/>
              <a:gd name="connsiteX2" fmla="*/ 12047120 w 12222740"/>
              <a:gd name="connsiteY2" fmla="*/ 2064013 h 2196677"/>
              <a:gd name="connsiteX3" fmla="*/ 12066042 w 12222740"/>
              <a:gd name="connsiteY3" fmla="*/ 149342 h 2196677"/>
              <a:gd name="connsiteX4" fmla="*/ 10442677 w 12222740"/>
              <a:gd name="connsiteY4" fmla="*/ 334 h 2196677"/>
              <a:gd name="connsiteX5" fmla="*/ 9424946 w 12222740"/>
              <a:gd name="connsiteY5" fmla="*/ 304627 h 2196677"/>
              <a:gd name="connsiteX6" fmla="*/ 8016007 w 12222740"/>
              <a:gd name="connsiteY6" fmla="*/ 8468 h 2196677"/>
              <a:gd name="connsiteX7" fmla="*/ 6585721 w 12222740"/>
              <a:gd name="connsiteY7" fmla="*/ 205621 h 2196677"/>
              <a:gd name="connsiteX8" fmla="*/ 5251499 w 12222740"/>
              <a:gd name="connsiteY8" fmla="*/ 8295 h 2196677"/>
              <a:gd name="connsiteX9" fmla="*/ 3532276 w 12222740"/>
              <a:gd name="connsiteY9" fmla="*/ 370232 h 2196677"/>
              <a:gd name="connsiteX10" fmla="*/ 1793195 w 12222740"/>
              <a:gd name="connsiteY10" fmla="*/ 317006 h 2196677"/>
              <a:gd name="connsiteX11" fmla="*/ 0 w 12222740"/>
              <a:gd name="connsiteY11" fmla="*/ 297509 h 2196677"/>
              <a:gd name="connsiteX12" fmla="*/ 51508 w 12222740"/>
              <a:gd name="connsiteY12" fmla="*/ 1977370 h 2196677"/>
              <a:gd name="connsiteX0" fmla="*/ 51508 w 12222740"/>
              <a:gd name="connsiteY0" fmla="*/ 1977370 h 2250532"/>
              <a:gd name="connsiteX1" fmla="*/ 12047120 w 12222740"/>
              <a:gd name="connsiteY1" fmla="*/ 2064013 h 2250532"/>
              <a:gd name="connsiteX2" fmla="*/ 12066042 w 12222740"/>
              <a:gd name="connsiteY2" fmla="*/ 149342 h 2250532"/>
              <a:gd name="connsiteX3" fmla="*/ 10442677 w 12222740"/>
              <a:gd name="connsiteY3" fmla="*/ 334 h 2250532"/>
              <a:gd name="connsiteX4" fmla="*/ 9424946 w 12222740"/>
              <a:gd name="connsiteY4" fmla="*/ 304627 h 2250532"/>
              <a:gd name="connsiteX5" fmla="*/ 8016007 w 12222740"/>
              <a:gd name="connsiteY5" fmla="*/ 8468 h 2250532"/>
              <a:gd name="connsiteX6" fmla="*/ 6585721 w 12222740"/>
              <a:gd name="connsiteY6" fmla="*/ 205621 h 2250532"/>
              <a:gd name="connsiteX7" fmla="*/ 5251499 w 12222740"/>
              <a:gd name="connsiteY7" fmla="*/ 8295 h 2250532"/>
              <a:gd name="connsiteX8" fmla="*/ 3532276 w 12222740"/>
              <a:gd name="connsiteY8" fmla="*/ 370232 h 2250532"/>
              <a:gd name="connsiteX9" fmla="*/ 1793195 w 12222740"/>
              <a:gd name="connsiteY9" fmla="*/ 317006 h 2250532"/>
              <a:gd name="connsiteX10" fmla="*/ 0 w 12222740"/>
              <a:gd name="connsiteY10" fmla="*/ 297509 h 2250532"/>
              <a:gd name="connsiteX11" fmla="*/ 51508 w 12222740"/>
              <a:gd name="connsiteY11" fmla="*/ 1977370 h 2250532"/>
              <a:gd name="connsiteX0" fmla="*/ 0 w 12233041"/>
              <a:gd name="connsiteY0" fmla="*/ 2052145 h 2282917"/>
              <a:gd name="connsiteX1" fmla="*/ 12057421 w 12233041"/>
              <a:gd name="connsiteY1" fmla="*/ 2064013 h 2282917"/>
              <a:gd name="connsiteX2" fmla="*/ 12076343 w 12233041"/>
              <a:gd name="connsiteY2" fmla="*/ 149342 h 2282917"/>
              <a:gd name="connsiteX3" fmla="*/ 10452978 w 12233041"/>
              <a:gd name="connsiteY3" fmla="*/ 334 h 2282917"/>
              <a:gd name="connsiteX4" fmla="*/ 9435247 w 12233041"/>
              <a:gd name="connsiteY4" fmla="*/ 304627 h 2282917"/>
              <a:gd name="connsiteX5" fmla="*/ 8026308 w 12233041"/>
              <a:gd name="connsiteY5" fmla="*/ 8468 h 2282917"/>
              <a:gd name="connsiteX6" fmla="*/ 6596022 w 12233041"/>
              <a:gd name="connsiteY6" fmla="*/ 205621 h 2282917"/>
              <a:gd name="connsiteX7" fmla="*/ 5261800 w 12233041"/>
              <a:gd name="connsiteY7" fmla="*/ 8295 h 2282917"/>
              <a:gd name="connsiteX8" fmla="*/ 3542577 w 12233041"/>
              <a:gd name="connsiteY8" fmla="*/ 370232 h 2282917"/>
              <a:gd name="connsiteX9" fmla="*/ 1803496 w 12233041"/>
              <a:gd name="connsiteY9" fmla="*/ 317006 h 2282917"/>
              <a:gd name="connsiteX10" fmla="*/ 10301 w 12233041"/>
              <a:gd name="connsiteY10" fmla="*/ 297509 h 2282917"/>
              <a:gd name="connsiteX11" fmla="*/ 0 w 12233041"/>
              <a:gd name="connsiteY11" fmla="*/ 2052145 h 2282917"/>
              <a:gd name="connsiteX0" fmla="*/ 31822 w 12264863"/>
              <a:gd name="connsiteY0" fmla="*/ 2052145 h 2282917"/>
              <a:gd name="connsiteX1" fmla="*/ 12089243 w 12264863"/>
              <a:gd name="connsiteY1" fmla="*/ 2064013 h 2282917"/>
              <a:gd name="connsiteX2" fmla="*/ 12108165 w 12264863"/>
              <a:gd name="connsiteY2" fmla="*/ 149342 h 2282917"/>
              <a:gd name="connsiteX3" fmla="*/ 10484800 w 12264863"/>
              <a:gd name="connsiteY3" fmla="*/ 334 h 2282917"/>
              <a:gd name="connsiteX4" fmla="*/ 9467069 w 12264863"/>
              <a:gd name="connsiteY4" fmla="*/ 304627 h 2282917"/>
              <a:gd name="connsiteX5" fmla="*/ 8058130 w 12264863"/>
              <a:gd name="connsiteY5" fmla="*/ 8468 h 2282917"/>
              <a:gd name="connsiteX6" fmla="*/ 6627844 w 12264863"/>
              <a:gd name="connsiteY6" fmla="*/ 205621 h 2282917"/>
              <a:gd name="connsiteX7" fmla="*/ 5293622 w 12264863"/>
              <a:gd name="connsiteY7" fmla="*/ 8295 h 2282917"/>
              <a:gd name="connsiteX8" fmla="*/ 3574399 w 12264863"/>
              <a:gd name="connsiteY8" fmla="*/ 370232 h 2282917"/>
              <a:gd name="connsiteX9" fmla="*/ 1835318 w 12264863"/>
              <a:gd name="connsiteY9" fmla="*/ 317006 h 2282917"/>
              <a:gd name="connsiteX10" fmla="*/ 42123 w 12264863"/>
              <a:gd name="connsiteY10" fmla="*/ 297509 h 2282917"/>
              <a:gd name="connsiteX11" fmla="*/ 31822 w 12264863"/>
              <a:gd name="connsiteY11" fmla="*/ 2052145 h 2282917"/>
              <a:gd name="connsiteX0" fmla="*/ 69298 w 12302339"/>
              <a:gd name="connsiteY0" fmla="*/ 2052145 h 2282917"/>
              <a:gd name="connsiteX1" fmla="*/ 12126719 w 12302339"/>
              <a:gd name="connsiteY1" fmla="*/ 2064013 h 2282917"/>
              <a:gd name="connsiteX2" fmla="*/ 12145641 w 12302339"/>
              <a:gd name="connsiteY2" fmla="*/ 149342 h 2282917"/>
              <a:gd name="connsiteX3" fmla="*/ 10522276 w 12302339"/>
              <a:gd name="connsiteY3" fmla="*/ 334 h 2282917"/>
              <a:gd name="connsiteX4" fmla="*/ 9504545 w 12302339"/>
              <a:gd name="connsiteY4" fmla="*/ 304627 h 2282917"/>
              <a:gd name="connsiteX5" fmla="*/ 8095606 w 12302339"/>
              <a:gd name="connsiteY5" fmla="*/ 8468 h 2282917"/>
              <a:gd name="connsiteX6" fmla="*/ 6665320 w 12302339"/>
              <a:gd name="connsiteY6" fmla="*/ 205621 h 2282917"/>
              <a:gd name="connsiteX7" fmla="*/ 5331098 w 12302339"/>
              <a:gd name="connsiteY7" fmla="*/ 8295 h 2282917"/>
              <a:gd name="connsiteX8" fmla="*/ 3611875 w 12302339"/>
              <a:gd name="connsiteY8" fmla="*/ 370232 h 2282917"/>
              <a:gd name="connsiteX9" fmla="*/ 1872794 w 12302339"/>
              <a:gd name="connsiteY9" fmla="*/ 317006 h 2282917"/>
              <a:gd name="connsiteX10" fmla="*/ 79599 w 12302339"/>
              <a:gd name="connsiteY10" fmla="*/ 297509 h 2282917"/>
              <a:gd name="connsiteX11" fmla="*/ 69298 w 12302339"/>
              <a:gd name="connsiteY11" fmla="*/ 2052145 h 2282917"/>
              <a:gd name="connsiteX0" fmla="*/ 82108 w 12315149"/>
              <a:gd name="connsiteY0" fmla="*/ 2052145 h 2282917"/>
              <a:gd name="connsiteX1" fmla="*/ 12139529 w 12315149"/>
              <a:gd name="connsiteY1" fmla="*/ 2064013 h 2282917"/>
              <a:gd name="connsiteX2" fmla="*/ 12158451 w 12315149"/>
              <a:gd name="connsiteY2" fmla="*/ 149342 h 2282917"/>
              <a:gd name="connsiteX3" fmla="*/ 10535086 w 12315149"/>
              <a:gd name="connsiteY3" fmla="*/ 334 h 2282917"/>
              <a:gd name="connsiteX4" fmla="*/ 9517355 w 12315149"/>
              <a:gd name="connsiteY4" fmla="*/ 304627 h 2282917"/>
              <a:gd name="connsiteX5" fmla="*/ 8108416 w 12315149"/>
              <a:gd name="connsiteY5" fmla="*/ 8468 h 2282917"/>
              <a:gd name="connsiteX6" fmla="*/ 6678130 w 12315149"/>
              <a:gd name="connsiteY6" fmla="*/ 205621 h 2282917"/>
              <a:gd name="connsiteX7" fmla="*/ 5343908 w 12315149"/>
              <a:gd name="connsiteY7" fmla="*/ 8295 h 2282917"/>
              <a:gd name="connsiteX8" fmla="*/ 3624685 w 12315149"/>
              <a:gd name="connsiteY8" fmla="*/ 370232 h 2282917"/>
              <a:gd name="connsiteX9" fmla="*/ 1885604 w 12315149"/>
              <a:gd name="connsiteY9" fmla="*/ 317006 h 2282917"/>
              <a:gd name="connsiteX10" fmla="*/ 70550 w 12315149"/>
              <a:gd name="connsiteY10" fmla="*/ 200544 h 2282917"/>
              <a:gd name="connsiteX11" fmla="*/ 82108 w 12315149"/>
              <a:gd name="connsiteY11" fmla="*/ 2052145 h 2282917"/>
              <a:gd name="connsiteX0" fmla="*/ 82108 w 12315149"/>
              <a:gd name="connsiteY0" fmla="*/ 2052145 h 2282917"/>
              <a:gd name="connsiteX1" fmla="*/ 12139529 w 12315149"/>
              <a:gd name="connsiteY1" fmla="*/ 2064013 h 2282917"/>
              <a:gd name="connsiteX2" fmla="*/ 12158451 w 12315149"/>
              <a:gd name="connsiteY2" fmla="*/ 149342 h 2282917"/>
              <a:gd name="connsiteX3" fmla="*/ 10535086 w 12315149"/>
              <a:gd name="connsiteY3" fmla="*/ 334 h 2282917"/>
              <a:gd name="connsiteX4" fmla="*/ 9517355 w 12315149"/>
              <a:gd name="connsiteY4" fmla="*/ 304627 h 2282917"/>
              <a:gd name="connsiteX5" fmla="*/ 8108416 w 12315149"/>
              <a:gd name="connsiteY5" fmla="*/ 8468 h 2282917"/>
              <a:gd name="connsiteX6" fmla="*/ 6678130 w 12315149"/>
              <a:gd name="connsiteY6" fmla="*/ 205621 h 2282917"/>
              <a:gd name="connsiteX7" fmla="*/ 5343908 w 12315149"/>
              <a:gd name="connsiteY7" fmla="*/ 8295 h 2282917"/>
              <a:gd name="connsiteX8" fmla="*/ 3624685 w 12315149"/>
              <a:gd name="connsiteY8" fmla="*/ 370232 h 2282917"/>
              <a:gd name="connsiteX9" fmla="*/ 1885604 w 12315149"/>
              <a:gd name="connsiteY9" fmla="*/ 317006 h 2282917"/>
              <a:gd name="connsiteX10" fmla="*/ 70550 w 12315149"/>
              <a:gd name="connsiteY10" fmla="*/ 200544 h 2282917"/>
              <a:gd name="connsiteX11" fmla="*/ 82108 w 12315149"/>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3639004 w 12329468"/>
              <a:gd name="connsiteY8" fmla="*/ 370232 h 2282917"/>
              <a:gd name="connsiteX9" fmla="*/ 1899923 w 12329468"/>
              <a:gd name="connsiteY9" fmla="*/ 317006 h 2282917"/>
              <a:gd name="connsiteX10" fmla="*/ 63010 w 12329468"/>
              <a:gd name="connsiteY10" fmla="*/ 103580 h 2282917"/>
              <a:gd name="connsiteX11" fmla="*/ 96427 w 12329468"/>
              <a:gd name="connsiteY11" fmla="*/ 2052145 h 2282917"/>
              <a:gd name="connsiteX0" fmla="*/ 96427 w 12329468"/>
              <a:gd name="connsiteY0" fmla="*/ 2056133 h 2286905"/>
              <a:gd name="connsiteX1" fmla="*/ 12153848 w 12329468"/>
              <a:gd name="connsiteY1" fmla="*/ 2068001 h 2286905"/>
              <a:gd name="connsiteX2" fmla="*/ 12172770 w 12329468"/>
              <a:gd name="connsiteY2" fmla="*/ 153330 h 2286905"/>
              <a:gd name="connsiteX3" fmla="*/ 10549405 w 12329468"/>
              <a:gd name="connsiteY3" fmla="*/ 4322 h 2286905"/>
              <a:gd name="connsiteX4" fmla="*/ 9531674 w 12329468"/>
              <a:gd name="connsiteY4" fmla="*/ 308615 h 2286905"/>
              <a:gd name="connsiteX5" fmla="*/ 8122735 w 12329468"/>
              <a:gd name="connsiteY5" fmla="*/ 12456 h 2286905"/>
              <a:gd name="connsiteX6" fmla="*/ 6692449 w 12329468"/>
              <a:gd name="connsiteY6" fmla="*/ 209609 h 2286905"/>
              <a:gd name="connsiteX7" fmla="*/ 5358227 w 12329468"/>
              <a:gd name="connsiteY7" fmla="*/ 12283 h 2286905"/>
              <a:gd name="connsiteX8" fmla="*/ 3639004 w 12329468"/>
              <a:gd name="connsiteY8" fmla="*/ 374220 h 2286905"/>
              <a:gd name="connsiteX9" fmla="*/ 1834344 w 12329468"/>
              <a:gd name="connsiteY9" fmla="*/ 21285 h 2286905"/>
              <a:gd name="connsiteX10" fmla="*/ 63010 w 12329468"/>
              <a:gd name="connsiteY10" fmla="*/ 107568 h 2286905"/>
              <a:gd name="connsiteX11" fmla="*/ 96427 w 12329468"/>
              <a:gd name="connsiteY11" fmla="*/ 2056133 h 2286905"/>
              <a:gd name="connsiteX0" fmla="*/ 96427 w 12329468"/>
              <a:gd name="connsiteY0" fmla="*/ 2056133 h 2286905"/>
              <a:gd name="connsiteX1" fmla="*/ 12153848 w 12329468"/>
              <a:gd name="connsiteY1" fmla="*/ 2068001 h 2286905"/>
              <a:gd name="connsiteX2" fmla="*/ 12172770 w 12329468"/>
              <a:gd name="connsiteY2" fmla="*/ 153330 h 2286905"/>
              <a:gd name="connsiteX3" fmla="*/ 10549405 w 12329468"/>
              <a:gd name="connsiteY3" fmla="*/ 4322 h 2286905"/>
              <a:gd name="connsiteX4" fmla="*/ 9531674 w 12329468"/>
              <a:gd name="connsiteY4" fmla="*/ 308615 h 2286905"/>
              <a:gd name="connsiteX5" fmla="*/ 8122735 w 12329468"/>
              <a:gd name="connsiteY5" fmla="*/ 12456 h 2286905"/>
              <a:gd name="connsiteX6" fmla="*/ 6692449 w 12329468"/>
              <a:gd name="connsiteY6" fmla="*/ 209609 h 2286905"/>
              <a:gd name="connsiteX7" fmla="*/ 5358227 w 12329468"/>
              <a:gd name="connsiteY7" fmla="*/ 12283 h 2286905"/>
              <a:gd name="connsiteX8" fmla="*/ 3639004 w 12329468"/>
              <a:gd name="connsiteY8" fmla="*/ 374220 h 2286905"/>
              <a:gd name="connsiteX9" fmla="*/ 1834344 w 12329468"/>
              <a:gd name="connsiteY9" fmla="*/ 21285 h 2286905"/>
              <a:gd name="connsiteX10" fmla="*/ 63010 w 12329468"/>
              <a:gd name="connsiteY10" fmla="*/ 107568 h 2286905"/>
              <a:gd name="connsiteX11" fmla="*/ 96427 w 12329468"/>
              <a:gd name="connsiteY11" fmla="*/ 2056133 h 2286905"/>
              <a:gd name="connsiteX0" fmla="*/ 96427 w 12329468"/>
              <a:gd name="connsiteY0" fmla="*/ 2056133 h 2286905"/>
              <a:gd name="connsiteX1" fmla="*/ 12153848 w 12329468"/>
              <a:gd name="connsiteY1" fmla="*/ 2068001 h 2286905"/>
              <a:gd name="connsiteX2" fmla="*/ 12172770 w 12329468"/>
              <a:gd name="connsiteY2" fmla="*/ 153330 h 2286905"/>
              <a:gd name="connsiteX3" fmla="*/ 10549405 w 12329468"/>
              <a:gd name="connsiteY3" fmla="*/ 4322 h 2286905"/>
              <a:gd name="connsiteX4" fmla="*/ 9531674 w 12329468"/>
              <a:gd name="connsiteY4" fmla="*/ 308615 h 2286905"/>
              <a:gd name="connsiteX5" fmla="*/ 8122735 w 12329468"/>
              <a:gd name="connsiteY5" fmla="*/ 12456 h 2286905"/>
              <a:gd name="connsiteX6" fmla="*/ 6692449 w 12329468"/>
              <a:gd name="connsiteY6" fmla="*/ 209609 h 2286905"/>
              <a:gd name="connsiteX7" fmla="*/ 5358227 w 12329468"/>
              <a:gd name="connsiteY7" fmla="*/ 12283 h 2286905"/>
              <a:gd name="connsiteX8" fmla="*/ 3639004 w 12329468"/>
              <a:gd name="connsiteY8" fmla="*/ 374220 h 2286905"/>
              <a:gd name="connsiteX9" fmla="*/ 1834344 w 12329468"/>
              <a:gd name="connsiteY9" fmla="*/ 21285 h 2286905"/>
              <a:gd name="connsiteX10" fmla="*/ 63010 w 12329468"/>
              <a:gd name="connsiteY10" fmla="*/ 107568 h 2286905"/>
              <a:gd name="connsiteX11" fmla="*/ 96427 w 12329468"/>
              <a:gd name="connsiteY11" fmla="*/ 2056133 h 2286905"/>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3639004 w 12329468"/>
              <a:gd name="connsiteY8" fmla="*/ 370232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3639004 w 12329468"/>
              <a:gd name="connsiteY8" fmla="*/ 370232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73922 w 12329468"/>
              <a:gd name="connsiteY8" fmla="*/ 334973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73922 w 12329468"/>
              <a:gd name="connsiteY8" fmla="*/ 334973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73922 w 12329468"/>
              <a:gd name="connsiteY8" fmla="*/ 334973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2145 h 2282917"/>
              <a:gd name="connsiteX1" fmla="*/ 12153848 w 12329468"/>
              <a:gd name="connsiteY1" fmla="*/ 2064013 h 2282917"/>
              <a:gd name="connsiteX2" fmla="*/ 12172770 w 12329468"/>
              <a:gd name="connsiteY2" fmla="*/ 149342 h 2282917"/>
              <a:gd name="connsiteX3" fmla="*/ 10549405 w 12329468"/>
              <a:gd name="connsiteY3" fmla="*/ 334 h 2282917"/>
              <a:gd name="connsiteX4" fmla="*/ 9531674 w 12329468"/>
              <a:gd name="connsiteY4" fmla="*/ 304627 h 2282917"/>
              <a:gd name="connsiteX5" fmla="*/ 8122735 w 12329468"/>
              <a:gd name="connsiteY5" fmla="*/ 8468 h 2282917"/>
              <a:gd name="connsiteX6" fmla="*/ 6692449 w 12329468"/>
              <a:gd name="connsiteY6" fmla="*/ 205621 h 2282917"/>
              <a:gd name="connsiteX7" fmla="*/ 5358227 w 12329468"/>
              <a:gd name="connsiteY7" fmla="*/ 8295 h 2282917"/>
              <a:gd name="connsiteX8" fmla="*/ 2895783 w 12329468"/>
              <a:gd name="connsiteY8" fmla="*/ 352604 h 2282917"/>
              <a:gd name="connsiteX9" fmla="*/ 1834344 w 12329468"/>
              <a:gd name="connsiteY9" fmla="*/ 17297 h 2282917"/>
              <a:gd name="connsiteX10" fmla="*/ 63010 w 12329468"/>
              <a:gd name="connsiteY10" fmla="*/ 103580 h 2282917"/>
              <a:gd name="connsiteX11" fmla="*/ 96427 w 12329468"/>
              <a:gd name="connsiteY11" fmla="*/ 2052145 h 2282917"/>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549405 w 12329468"/>
              <a:gd name="connsiteY3" fmla="*/ 6397 h 2288980"/>
              <a:gd name="connsiteX4" fmla="*/ 9531674 w 12329468"/>
              <a:gd name="connsiteY4" fmla="*/ 310690 h 2288980"/>
              <a:gd name="connsiteX5" fmla="*/ 8122735 w 12329468"/>
              <a:gd name="connsiteY5" fmla="*/ 14531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549405 w 12329468"/>
              <a:gd name="connsiteY3" fmla="*/ 6397 h 2288980"/>
              <a:gd name="connsiteX4" fmla="*/ 9531674 w 12329468"/>
              <a:gd name="connsiteY4" fmla="*/ 310690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549405 w 12329468"/>
              <a:gd name="connsiteY3" fmla="*/ 6397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356798 w 12329468"/>
              <a:gd name="connsiteY4" fmla="*/ 22254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433306 w 12329468"/>
              <a:gd name="connsiteY4" fmla="*/ 20491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9468"/>
              <a:gd name="connsiteY0" fmla="*/ 2058208 h 2288980"/>
              <a:gd name="connsiteX1" fmla="*/ 12153848 w 12329468"/>
              <a:gd name="connsiteY1" fmla="*/ 2070076 h 2288980"/>
              <a:gd name="connsiteX2" fmla="*/ 12172770 w 12329468"/>
              <a:gd name="connsiteY2" fmla="*/ 155405 h 2288980"/>
              <a:gd name="connsiteX3" fmla="*/ 10614983 w 12329468"/>
              <a:gd name="connsiteY3" fmla="*/ 314921 h 2288980"/>
              <a:gd name="connsiteX4" fmla="*/ 9433306 w 12329468"/>
              <a:gd name="connsiteY4" fmla="*/ 204911 h 2288980"/>
              <a:gd name="connsiteX5" fmla="*/ 8439698 w 12329468"/>
              <a:gd name="connsiteY5" fmla="*/ 420019 h 2288980"/>
              <a:gd name="connsiteX6" fmla="*/ 6692449 w 12329468"/>
              <a:gd name="connsiteY6" fmla="*/ 211684 h 2288980"/>
              <a:gd name="connsiteX7" fmla="*/ 5358227 w 12329468"/>
              <a:gd name="connsiteY7" fmla="*/ 14358 h 2288980"/>
              <a:gd name="connsiteX8" fmla="*/ 2895783 w 12329468"/>
              <a:gd name="connsiteY8" fmla="*/ 358667 h 2288980"/>
              <a:gd name="connsiteX9" fmla="*/ 1834344 w 12329468"/>
              <a:gd name="connsiteY9" fmla="*/ 23360 h 2288980"/>
              <a:gd name="connsiteX10" fmla="*/ 63010 w 12329468"/>
              <a:gd name="connsiteY10" fmla="*/ 109643 h 2288980"/>
              <a:gd name="connsiteX11" fmla="*/ 96427 w 12329468"/>
              <a:gd name="connsiteY11" fmla="*/ 2058208 h 2288980"/>
              <a:gd name="connsiteX0" fmla="*/ 96427 w 12323887"/>
              <a:gd name="connsiteY0" fmla="*/ 2058208 h 2288980"/>
              <a:gd name="connsiteX1" fmla="*/ 12153848 w 12323887"/>
              <a:gd name="connsiteY1" fmla="*/ 2070076 h 2288980"/>
              <a:gd name="connsiteX2" fmla="*/ 12161841 w 12323887"/>
              <a:gd name="connsiteY2" fmla="*/ 252369 h 2288980"/>
              <a:gd name="connsiteX3" fmla="*/ 10614983 w 12323887"/>
              <a:gd name="connsiteY3" fmla="*/ 314921 h 2288980"/>
              <a:gd name="connsiteX4" fmla="*/ 9433306 w 12323887"/>
              <a:gd name="connsiteY4" fmla="*/ 204911 h 2288980"/>
              <a:gd name="connsiteX5" fmla="*/ 8439698 w 12323887"/>
              <a:gd name="connsiteY5" fmla="*/ 420019 h 2288980"/>
              <a:gd name="connsiteX6" fmla="*/ 6692449 w 12323887"/>
              <a:gd name="connsiteY6" fmla="*/ 211684 h 2288980"/>
              <a:gd name="connsiteX7" fmla="*/ 5358227 w 12323887"/>
              <a:gd name="connsiteY7" fmla="*/ 14358 h 2288980"/>
              <a:gd name="connsiteX8" fmla="*/ 2895783 w 12323887"/>
              <a:gd name="connsiteY8" fmla="*/ 358667 h 2288980"/>
              <a:gd name="connsiteX9" fmla="*/ 1834344 w 12323887"/>
              <a:gd name="connsiteY9" fmla="*/ 23360 h 2288980"/>
              <a:gd name="connsiteX10" fmla="*/ 63010 w 12323887"/>
              <a:gd name="connsiteY10" fmla="*/ 109643 h 2288980"/>
              <a:gd name="connsiteX11" fmla="*/ 96427 w 12323887"/>
              <a:gd name="connsiteY11" fmla="*/ 2058208 h 2288980"/>
              <a:gd name="connsiteX0" fmla="*/ 96427 w 12323887"/>
              <a:gd name="connsiteY0" fmla="*/ 2058208 h 2288980"/>
              <a:gd name="connsiteX1" fmla="*/ 12153848 w 12323887"/>
              <a:gd name="connsiteY1" fmla="*/ 2070076 h 2288980"/>
              <a:gd name="connsiteX2" fmla="*/ 12161841 w 12323887"/>
              <a:gd name="connsiteY2" fmla="*/ 252369 h 2288980"/>
              <a:gd name="connsiteX3" fmla="*/ 10614983 w 12323887"/>
              <a:gd name="connsiteY3" fmla="*/ 314921 h 2288980"/>
              <a:gd name="connsiteX4" fmla="*/ 9433306 w 12323887"/>
              <a:gd name="connsiteY4" fmla="*/ 204911 h 2288980"/>
              <a:gd name="connsiteX5" fmla="*/ 8439698 w 12323887"/>
              <a:gd name="connsiteY5" fmla="*/ 420019 h 2288980"/>
              <a:gd name="connsiteX6" fmla="*/ 6692449 w 12323887"/>
              <a:gd name="connsiteY6" fmla="*/ 211684 h 2288980"/>
              <a:gd name="connsiteX7" fmla="*/ 5358227 w 12323887"/>
              <a:gd name="connsiteY7" fmla="*/ 14358 h 2288980"/>
              <a:gd name="connsiteX8" fmla="*/ 2895783 w 12323887"/>
              <a:gd name="connsiteY8" fmla="*/ 358667 h 2288980"/>
              <a:gd name="connsiteX9" fmla="*/ 1834344 w 12323887"/>
              <a:gd name="connsiteY9" fmla="*/ 23360 h 2288980"/>
              <a:gd name="connsiteX10" fmla="*/ 63010 w 12323887"/>
              <a:gd name="connsiteY10" fmla="*/ 109643 h 2288980"/>
              <a:gd name="connsiteX11" fmla="*/ 96427 w 12323887"/>
              <a:gd name="connsiteY11" fmla="*/ 2058208 h 2288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23887" h="2288980">
                <a:moveTo>
                  <a:pt x="96427" y="2058208"/>
                </a:moveTo>
                <a:cubicBezTo>
                  <a:pt x="2104280" y="2352625"/>
                  <a:pt x="10151426" y="2374747"/>
                  <a:pt x="12153848" y="2070076"/>
                </a:cubicBezTo>
                <a:cubicBezTo>
                  <a:pt x="12382447" y="1717552"/>
                  <a:pt x="12376023" y="610163"/>
                  <a:pt x="12161841" y="252369"/>
                </a:cubicBezTo>
                <a:cubicBezTo>
                  <a:pt x="11444513" y="65892"/>
                  <a:pt x="11257221" y="202874"/>
                  <a:pt x="10614983" y="314921"/>
                </a:cubicBezTo>
                <a:cubicBezTo>
                  <a:pt x="10114340" y="392562"/>
                  <a:pt x="9945647" y="204911"/>
                  <a:pt x="9433306" y="204911"/>
                </a:cubicBezTo>
                <a:cubicBezTo>
                  <a:pt x="8910290" y="213162"/>
                  <a:pt x="8939316" y="456018"/>
                  <a:pt x="8439698" y="420019"/>
                </a:cubicBezTo>
                <a:cubicBezTo>
                  <a:pt x="7920241" y="378767"/>
                  <a:pt x="7297297" y="203432"/>
                  <a:pt x="6692449" y="211684"/>
                </a:cubicBezTo>
                <a:cubicBezTo>
                  <a:pt x="6183666" y="211683"/>
                  <a:pt x="5916286" y="46900"/>
                  <a:pt x="5358227" y="14358"/>
                </a:cubicBezTo>
                <a:cubicBezTo>
                  <a:pt x="3520928" y="-85282"/>
                  <a:pt x="3540161" y="366573"/>
                  <a:pt x="2895783" y="358667"/>
                </a:cubicBezTo>
                <a:cubicBezTo>
                  <a:pt x="2488729" y="307458"/>
                  <a:pt x="2453423" y="123710"/>
                  <a:pt x="1834344" y="23360"/>
                </a:cubicBezTo>
                <a:cubicBezTo>
                  <a:pt x="1392932" y="-6024"/>
                  <a:pt x="366431" y="263076"/>
                  <a:pt x="63010" y="109643"/>
                </a:cubicBezTo>
                <a:cubicBezTo>
                  <a:pt x="-59044" y="652003"/>
                  <a:pt x="20781" y="1452069"/>
                  <a:pt x="96427" y="2058208"/>
                </a:cubicBezTo>
                <a:close/>
              </a:path>
            </a:pathLst>
          </a:custGeom>
          <a:solidFill>
            <a:srgbClr val="CCE8F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786663" y="885828"/>
            <a:ext cx="4601738" cy="4601738"/>
            <a:chOff x="3786663" y="885828"/>
            <a:chExt cx="4601738" cy="4601738"/>
          </a:xfrm>
        </p:grpSpPr>
        <p:sp>
          <p:nvSpPr>
            <p:cNvPr id="15" name="椭圆 14"/>
            <p:cNvSpPr/>
            <p:nvPr/>
          </p:nvSpPr>
          <p:spPr>
            <a:xfrm>
              <a:off x="3786663" y="885828"/>
              <a:ext cx="4601738" cy="4601738"/>
            </a:xfrm>
            <a:prstGeom prst="ellipse">
              <a:avLst/>
            </a:prstGeom>
            <a:solidFill>
              <a:schemeClr val="bg1"/>
            </a:solidFill>
            <a:ln w="28575">
              <a:solidFill>
                <a:schemeClr val="tx1">
                  <a:lumMod val="95000"/>
                  <a:lumOff val="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236560" y="1335725"/>
              <a:ext cx="3701944" cy="3701944"/>
            </a:xfrm>
            <a:prstGeom prst="ellipse">
              <a:avLst/>
            </a:prstGeom>
            <a:solidFill>
              <a:srgbClr val="F3D4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110049" y="1209214"/>
              <a:ext cx="3954966" cy="3954966"/>
            </a:xfrm>
            <a:prstGeom prst="ellipse">
              <a:avLst/>
            </a:prstGeom>
            <a:noFill/>
            <a:ln w="28575" cap="rnd">
              <a:solidFill>
                <a:schemeClr val="tx1">
                  <a:lumMod val="95000"/>
                  <a:lumOff val="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8"/>
          <p:cNvSpPr/>
          <p:nvPr/>
        </p:nvSpPr>
        <p:spPr>
          <a:xfrm>
            <a:off x="-173357" y="4396787"/>
            <a:ext cx="12643757" cy="2887963"/>
          </a:xfrm>
          <a:custGeom>
            <a:avLst/>
            <a:gdLst>
              <a:gd name="connsiteX0" fmla="*/ 0 w 12096947"/>
              <a:gd name="connsiteY0" fmla="*/ 0 h 879114"/>
              <a:gd name="connsiteX1" fmla="*/ 12096947 w 12096947"/>
              <a:gd name="connsiteY1" fmla="*/ 0 h 879114"/>
              <a:gd name="connsiteX2" fmla="*/ 12096947 w 12096947"/>
              <a:gd name="connsiteY2" fmla="*/ 879114 h 879114"/>
              <a:gd name="connsiteX3" fmla="*/ 0 w 12096947"/>
              <a:gd name="connsiteY3" fmla="*/ 879114 h 879114"/>
              <a:gd name="connsiteX4" fmla="*/ 0 w 12096947"/>
              <a:gd name="connsiteY4" fmla="*/ 0 h 879114"/>
              <a:gd name="connsiteX0" fmla="*/ 0 w 12096947"/>
              <a:gd name="connsiteY0" fmla="*/ 267 h 879381"/>
              <a:gd name="connsiteX1" fmla="*/ 1592132 w 12096947"/>
              <a:gd name="connsiteY1" fmla="*/ 0 h 879381"/>
              <a:gd name="connsiteX2" fmla="*/ 12096947 w 12096947"/>
              <a:gd name="connsiteY2" fmla="*/ 267 h 879381"/>
              <a:gd name="connsiteX3" fmla="*/ 12096947 w 12096947"/>
              <a:gd name="connsiteY3" fmla="*/ 879381 h 879381"/>
              <a:gd name="connsiteX4" fmla="*/ 0 w 12096947"/>
              <a:gd name="connsiteY4" fmla="*/ 879381 h 879381"/>
              <a:gd name="connsiteX5" fmla="*/ 0 w 12096947"/>
              <a:gd name="connsiteY5" fmla="*/ 267 h 879381"/>
              <a:gd name="connsiteX0" fmla="*/ 0 w 12096947"/>
              <a:gd name="connsiteY0" fmla="*/ 267 h 879381"/>
              <a:gd name="connsiteX1" fmla="*/ 1592132 w 12096947"/>
              <a:gd name="connsiteY1" fmla="*/ 0 h 879381"/>
              <a:gd name="connsiteX2" fmla="*/ 5701553 w 12096947"/>
              <a:gd name="connsiteY2" fmla="*/ 1 h 879381"/>
              <a:gd name="connsiteX3" fmla="*/ 12096947 w 12096947"/>
              <a:gd name="connsiteY3" fmla="*/ 267 h 879381"/>
              <a:gd name="connsiteX4" fmla="*/ 12096947 w 12096947"/>
              <a:gd name="connsiteY4" fmla="*/ 879381 h 879381"/>
              <a:gd name="connsiteX5" fmla="*/ 0 w 12096947"/>
              <a:gd name="connsiteY5" fmla="*/ 879381 h 879381"/>
              <a:gd name="connsiteX6" fmla="*/ 0 w 12096947"/>
              <a:gd name="connsiteY6" fmla="*/ 267 h 879381"/>
              <a:gd name="connsiteX0" fmla="*/ 0 w 12096947"/>
              <a:gd name="connsiteY0" fmla="*/ 150873 h 1029987"/>
              <a:gd name="connsiteX1" fmla="*/ 1592132 w 12096947"/>
              <a:gd name="connsiteY1" fmla="*/ 150606 h 1029987"/>
              <a:gd name="connsiteX2" fmla="*/ 4270786 w 12096947"/>
              <a:gd name="connsiteY2" fmla="*/ 0 h 1029987"/>
              <a:gd name="connsiteX3" fmla="*/ 12096947 w 12096947"/>
              <a:gd name="connsiteY3" fmla="*/ 150873 h 1029987"/>
              <a:gd name="connsiteX4" fmla="*/ 12096947 w 12096947"/>
              <a:gd name="connsiteY4" fmla="*/ 1029987 h 1029987"/>
              <a:gd name="connsiteX5" fmla="*/ 0 w 12096947"/>
              <a:gd name="connsiteY5" fmla="*/ 1029987 h 1029987"/>
              <a:gd name="connsiteX6" fmla="*/ 0 w 12096947"/>
              <a:gd name="connsiteY6" fmla="*/ 150873 h 1029987"/>
              <a:gd name="connsiteX0" fmla="*/ 0 w 12096947"/>
              <a:gd name="connsiteY0" fmla="*/ 193904 h 1073018"/>
              <a:gd name="connsiteX1" fmla="*/ 1538344 w 12096947"/>
              <a:gd name="connsiteY1" fmla="*/ 0 h 1073018"/>
              <a:gd name="connsiteX2" fmla="*/ 4270786 w 12096947"/>
              <a:gd name="connsiteY2" fmla="*/ 43031 h 1073018"/>
              <a:gd name="connsiteX3" fmla="*/ 12096947 w 12096947"/>
              <a:gd name="connsiteY3" fmla="*/ 193904 h 1073018"/>
              <a:gd name="connsiteX4" fmla="*/ 12096947 w 12096947"/>
              <a:gd name="connsiteY4" fmla="*/ 1073018 h 1073018"/>
              <a:gd name="connsiteX5" fmla="*/ 0 w 12096947"/>
              <a:gd name="connsiteY5" fmla="*/ 1073018 h 1073018"/>
              <a:gd name="connsiteX6" fmla="*/ 0 w 12096947"/>
              <a:gd name="connsiteY6"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6906409 w 12096947"/>
              <a:gd name="connsiteY3" fmla="*/ 96819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230061 w 12096947"/>
              <a:gd name="connsiteY4" fmla="*/ 118335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7065 h 1076179"/>
              <a:gd name="connsiteX1" fmla="*/ 1538344 w 12096947"/>
              <a:gd name="connsiteY1" fmla="*/ 3161 h 1076179"/>
              <a:gd name="connsiteX2" fmla="*/ 4270786 w 12096947"/>
              <a:gd name="connsiteY2" fmla="*/ 46192 h 1076179"/>
              <a:gd name="connsiteX3" fmla="*/ 7100047 w 12096947"/>
              <a:gd name="connsiteY3" fmla="*/ 46192 h 1076179"/>
              <a:gd name="connsiteX4" fmla="*/ 9509759 w 12096947"/>
              <a:gd name="connsiteY4" fmla="*/ 218315 h 1076179"/>
              <a:gd name="connsiteX5" fmla="*/ 12096947 w 12096947"/>
              <a:gd name="connsiteY5" fmla="*/ 197065 h 1076179"/>
              <a:gd name="connsiteX6" fmla="*/ 12096947 w 12096947"/>
              <a:gd name="connsiteY6" fmla="*/ 1076179 h 1076179"/>
              <a:gd name="connsiteX7" fmla="*/ 0 w 12096947"/>
              <a:gd name="connsiteY7" fmla="*/ 1076179 h 1076179"/>
              <a:gd name="connsiteX8" fmla="*/ 0 w 12096947"/>
              <a:gd name="connsiteY8" fmla="*/ 197065 h 1076179"/>
              <a:gd name="connsiteX0" fmla="*/ 0 w 12096947"/>
              <a:gd name="connsiteY0" fmla="*/ 194336 h 1073450"/>
              <a:gd name="connsiteX1" fmla="*/ 1538344 w 12096947"/>
              <a:gd name="connsiteY1" fmla="*/ 432 h 1073450"/>
              <a:gd name="connsiteX2" fmla="*/ 4270786 w 12096947"/>
              <a:gd name="connsiteY2" fmla="*/ 43463 h 1073450"/>
              <a:gd name="connsiteX3" fmla="*/ 7100047 w 12096947"/>
              <a:gd name="connsiteY3" fmla="*/ 43463 h 1073450"/>
              <a:gd name="connsiteX4" fmla="*/ 9509759 w 12096947"/>
              <a:gd name="connsiteY4" fmla="*/ 215586 h 1073450"/>
              <a:gd name="connsiteX5" fmla="*/ 12096947 w 12096947"/>
              <a:gd name="connsiteY5" fmla="*/ 194336 h 1073450"/>
              <a:gd name="connsiteX6" fmla="*/ 12096947 w 12096947"/>
              <a:gd name="connsiteY6" fmla="*/ 1073450 h 1073450"/>
              <a:gd name="connsiteX7" fmla="*/ 0 w 12096947"/>
              <a:gd name="connsiteY7" fmla="*/ 1073450 h 1073450"/>
              <a:gd name="connsiteX8" fmla="*/ 0 w 12096947"/>
              <a:gd name="connsiteY8" fmla="*/ 194336 h 1073450"/>
              <a:gd name="connsiteX0" fmla="*/ 0 w 12096947"/>
              <a:gd name="connsiteY0" fmla="*/ 193946 h 1073060"/>
              <a:gd name="connsiteX1" fmla="*/ 1538344 w 12096947"/>
              <a:gd name="connsiteY1" fmla="*/ 42 h 1073060"/>
              <a:gd name="connsiteX2" fmla="*/ 4270786 w 12096947"/>
              <a:gd name="connsiteY2" fmla="*/ 43073 h 1073060"/>
              <a:gd name="connsiteX3" fmla="*/ 7100047 w 12096947"/>
              <a:gd name="connsiteY3" fmla="*/ 43073 h 1073060"/>
              <a:gd name="connsiteX4" fmla="*/ 9509759 w 12096947"/>
              <a:gd name="connsiteY4" fmla="*/ 215196 h 1073060"/>
              <a:gd name="connsiteX5" fmla="*/ 12096947 w 12096947"/>
              <a:gd name="connsiteY5" fmla="*/ 193946 h 1073060"/>
              <a:gd name="connsiteX6" fmla="*/ 12096947 w 12096947"/>
              <a:gd name="connsiteY6" fmla="*/ 1073060 h 1073060"/>
              <a:gd name="connsiteX7" fmla="*/ 0 w 12096947"/>
              <a:gd name="connsiteY7" fmla="*/ 1073060 h 1073060"/>
              <a:gd name="connsiteX8" fmla="*/ 0 w 12096947"/>
              <a:gd name="connsiteY8" fmla="*/ 193946 h 1073060"/>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202582 h 1081696"/>
              <a:gd name="connsiteX1" fmla="*/ 1613061 w 12096947"/>
              <a:gd name="connsiteY1" fmla="*/ 88526 h 1081696"/>
              <a:gd name="connsiteX2" fmla="*/ 4206743 w 12096947"/>
              <a:gd name="connsiteY2" fmla="*/ 101613 h 1081696"/>
              <a:gd name="connsiteX3" fmla="*/ 7100047 w 12096947"/>
              <a:gd name="connsiteY3" fmla="*/ 51709 h 1081696"/>
              <a:gd name="connsiteX4" fmla="*/ 9509759 w 12096947"/>
              <a:gd name="connsiteY4" fmla="*/ 223832 h 1081696"/>
              <a:gd name="connsiteX5" fmla="*/ 12096947 w 12096947"/>
              <a:gd name="connsiteY5" fmla="*/ 202582 h 1081696"/>
              <a:gd name="connsiteX6" fmla="*/ 12096947 w 12096947"/>
              <a:gd name="connsiteY6" fmla="*/ 1081696 h 1081696"/>
              <a:gd name="connsiteX7" fmla="*/ 0 w 12096947"/>
              <a:gd name="connsiteY7" fmla="*/ 1081696 h 1081696"/>
              <a:gd name="connsiteX8" fmla="*/ 0 w 12096947"/>
              <a:gd name="connsiteY8" fmla="*/ 202582 h 1081696"/>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63742 h 1042856"/>
              <a:gd name="connsiteX1" fmla="*/ 1613061 w 12096947"/>
              <a:gd name="connsiteY1" fmla="*/ 49686 h 1042856"/>
              <a:gd name="connsiteX2" fmla="*/ 4206743 w 12096947"/>
              <a:gd name="connsiteY2" fmla="*/ 62773 h 1042856"/>
              <a:gd name="connsiteX3" fmla="*/ 7100047 w 12096947"/>
              <a:gd name="connsiteY3" fmla="*/ 12869 h 1042856"/>
              <a:gd name="connsiteX4" fmla="*/ 9509759 w 12096947"/>
              <a:gd name="connsiteY4" fmla="*/ 184992 h 1042856"/>
              <a:gd name="connsiteX5" fmla="*/ 12096947 w 12096947"/>
              <a:gd name="connsiteY5" fmla="*/ 163742 h 1042856"/>
              <a:gd name="connsiteX6" fmla="*/ 12096947 w 12096947"/>
              <a:gd name="connsiteY6" fmla="*/ 1042856 h 1042856"/>
              <a:gd name="connsiteX7" fmla="*/ 0 w 12096947"/>
              <a:gd name="connsiteY7" fmla="*/ 1042856 h 1042856"/>
              <a:gd name="connsiteX8" fmla="*/ 0 w 12096947"/>
              <a:gd name="connsiteY8" fmla="*/ 163742 h 1042856"/>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524345 w 12096947"/>
              <a:gd name="connsiteY5" fmla="*/ 311943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1750499 w 12096947"/>
              <a:gd name="connsiteY8" fmla="*/ 1030352 h 1047984"/>
              <a:gd name="connsiteX9" fmla="*/ 0 w 12096947"/>
              <a:gd name="connsiteY9" fmla="*/ 1047984 h 1047984"/>
              <a:gd name="connsiteX10" fmla="*/ 0 w 12096947"/>
              <a:gd name="connsiteY10"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3714474 w 12096947"/>
              <a:gd name="connsiteY8" fmla="*/ 1030352 h 1047984"/>
              <a:gd name="connsiteX9" fmla="*/ 1750499 w 12096947"/>
              <a:gd name="connsiteY9" fmla="*/ 1030352 h 1047984"/>
              <a:gd name="connsiteX10" fmla="*/ 0 w 12096947"/>
              <a:gd name="connsiteY10" fmla="*/ 1047984 h 1047984"/>
              <a:gd name="connsiteX11" fmla="*/ 0 w 12096947"/>
              <a:gd name="connsiteY11" fmla="*/ 168870 h 1047984"/>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3607737 w 12096947"/>
              <a:gd name="connsiteY8" fmla="*/ 1141737 h 1141737"/>
              <a:gd name="connsiteX9" fmla="*/ 1750499 w 12096947"/>
              <a:gd name="connsiteY9" fmla="*/ 1030352 h 1141737"/>
              <a:gd name="connsiteX10" fmla="*/ 0 w 12096947"/>
              <a:gd name="connsiteY10" fmla="*/ 1047984 h 1141737"/>
              <a:gd name="connsiteX11" fmla="*/ 0 w 12096947"/>
              <a:gd name="connsiteY11"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799196 w 12096947"/>
              <a:gd name="connsiteY8" fmla="*/ 1104608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660437 w 12096947"/>
              <a:gd name="connsiteY8" fmla="*/ 943719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005600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059371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328882 w 12096947"/>
              <a:gd name="connsiteY8" fmla="*/ 1017974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342891 w 12096947"/>
              <a:gd name="connsiteY8" fmla="*/ 881838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791189 w 12096947"/>
              <a:gd name="connsiteY8" fmla="*/ 1055102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179078"/>
              <a:gd name="connsiteX1" fmla="*/ 1613061 w 12096947"/>
              <a:gd name="connsiteY1" fmla="*/ 54814 h 1179078"/>
              <a:gd name="connsiteX2" fmla="*/ 4206743 w 12096947"/>
              <a:gd name="connsiteY2" fmla="*/ 67901 h 1179078"/>
              <a:gd name="connsiteX3" fmla="*/ 7100047 w 12096947"/>
              <a:gd name="connsiteY3" fmla="*/ 17997 h 1179078"/>
              <a:gd name="connsiteX4" fmla="*/ 9509759 w 12096947"/>
              <a:gd name="connsiteY4" fmla="*/ 190120 h 1179078"/>
              <a:gd name="connsiteX5" fmla="*/ 10470975 w 12096947"/>
              <a:gd name="connsiteY5" fmla="*/ 371829 h 1179078"/>
              <a:gd name="connsiteX6" fmla="*/ 12086273 w 12096947"/>
              <a:gd name="connsiteY6" fmla="*/ 248717 h 1179078"/>
              <a:gd name="connsiteX7" fmla="*/ 12096947 w 12096947"/>
              <a:gd name="connsiteY7" fmla="*/ 849967 h 1179078"/>
              <a:gd name="connsiteX8" fmla="*/ 10545692 w 12096947"/>
              <a:gd name="connsiteY8" fmla="*/ 609566 h 1179078"/>
              <a:gd name="connsiteX9" fmla="*/ 9424946 w 12096947"/>
              <a:gd name="connsiteY9" fmla="*/ 1055102 h 1179078"/>
              <a:gd name="connsiteX10" fmla="*/ 8016007 w 12096947"/>
              <a:gd name="connsiteY10" fmla="*/ 634317 h 1179078"/>
              <a:gd name="connsiteX11" fmla="*/ 6585721 w 12096947"/>
              <a:gd name="connsiteY11" fmla="*/ 956096 h 1179078"/>
              <a:gd name="connsiteX12" fmla="*/ 5251499 w 12096947"/>
              <a:gd name="connsiteY12" fmla="*/ 659070 h 1179078"/>
              <a:gd name="connsiteX13" fmla="*/ 3511673 w 12096947"/>
              <a:gd name="connsiteY13" fmla="*/ 1178865 h 1179078"/>
              <a:gd name="connsiteX14" fmla="*/ 1793195 w 12096947"/>
              <a:gd name="connsiteY14" fmla="*/ 1067481 h 1179078"/>
              <a:gd name="connsiteX15" fmla="*/ 0 w 12096947"/>
              <a:gd name="connsiteY15" fmla="*/ 1047984 h 1179078"/>
              <a:gd name="connsiteX16" fmla="*/ 0 w 12096947"/>
              <a:gd name="connsiteY16" fmla="*/ 168870 h 1179078"/>
              <a:gd name="connsiteX0" fmla="*/ 0 w 12096947"/>
              <a:gd name="connsiteY0" fmla="*/ 168870 h 1120951"/>
              <a:gd name="connsiteX1" fmla="*/ 1613061 w 12096947"/>
              <a:gd name="connsiteY1" fmla="*/ 54814 h 1120951"/>
              <a:gd name="connsiteX2" fmla="*/ 4206743 w 12096947"/>
              <a:gd name="connsiteY2" fmla="*/ 67901 h 1120951"/>
              <a:gd name="connsiteX3" fmla="*/ 7100047 w 12096947"/>
              <a:gd name="connsiteY3" fmla="*/ 17997 h 1120951"/>
              <a:gd name="connsiteX4" fmla="*/ 9509759 w 12096947"/>
              <a:gd name="connsiteY4" fmla="*/ 190120 h 1120951"/>
              <a:gd name="connsiteX5" fmla="*/ 10470975 w 12096947"/>
              <a:gd name="connsiteY5" fmla="*/ 371829 h 1120951"/>
              <a:gd name="connsiteX6" fmla="*/ 12086273 w 12096947"/>
              <a:gd name="connsiteY6" fmla="*/ 248717 h 1120951"/>
              <a:gd name="connsiteX7" fmla="*/ 12096947 w 12096947"/>
              <a:gd name="connsiteY7" fmla="*/ 849967 h 1120951"/>
              <a:gd name="connsiteX8" fmla="*/ 10545692 w 12096947"/>
              <a:gd name="connsiteY8" fmla="*/ 609566 h 1120951"/>
              <a:gd name="connsiteX9" fmla="*/ 9424946 w 12096947"/>
              <a:gd name="connsiteY9" fmla="*/ 1055102 h 1120951"/>
              <a:gd name="connsiteX10" fmla="*/ 8016007 w 12096947"/>
              <a:gd name="connsiteY10" fmla="*/ 634317 h 1120951"/>
              <a:gd name="connsiteX11" fmla="*/ 6585721 w 12096947"/>
              <a:gd name="connsiteY11" fmla="*/ 956096 h 1120951"/>
              <a:gd name="connsiteX12" fmla="*/ 5251499 w 12096947"/>
              <a:gd name="connsiteY12" fmla="*/ 659070 h 1120951"/>
              <a:gd name="connsiteX13" fmla="*/ 3532276 w 12096947"/>
              <a:gd name="connsiteY13" fmla="*/ 1120707 h 1120951"/>
              <a:gd name="connsiteX14" fmla="*/ 1793195 w 12096947"/>
              <a:gd name="connsiteY14" fmla="*/ 1067481 h 1120951"/>
              <a:gd name="connsiteX15" fmla="*/ 0 w 12096947"/>
              <a:gd name="connsiteY15" fmla="*/ 1047984 h 1120951"/>
              <a:gd name="connsiteX16" fmla="*/ 0 w 12096947"/>
              <a:gd name="connsiteY16" fmla="*/ 168870 h 1120951"/>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7953"/>
              <a:gd name="connsiteX1" fmla="*/ 1613061 w 12096947"/>
              <a:gd name="connsiteY1" fmla="*/ 54814 h 1127953"/>
              <a:gd name="connsiteX2" fmla="*/ 4206743 w 12096947"/>
              <a:gd name="connsiteY2" fmla="*/ 67901 h 1127953"/>
              <a:gd name="connsiteX3" fmla="*/ 7100047 w 12096947"/>
              <a:gd name="connsiteY3" fmla="*/ 17997 h 1127953"/>
              <a:gd name="connsiteX4" fmla="*/ 9509759 w 12096947"/>
              <a:gd name="connsiteY4" fmla="*/ 190120 h 1127953"/>
              <a:gd name="connsiteX5" fmla="*/ 10470975 w 12096947"/>
              <a:gd name="connsiteY5" fmla="*/ 371829 h 1127953"/>
              <a:gd name="connsiteX6" fmla="*/ 12086273 w 12096947"/>
              <a:gd name="connsiteY6" fmla="*/ 248717 h 1127953"/>
              <a:gd name="connsiteX7" fmla="*/ 12096947 w 12096947"/>
              <a:gd name="connsiteY7" fmla="*/ 849967 h 1127953"/>
              <a:gd name="connsiteX8" fmla="*/ 10545692 w 12096947"/>
              <a:gd name="connsiteY8" fmla="*/ 609566 h 1127953"/>
              <a:gd name="connsiteX9" fmla="*/ 9424946 w 12096947"/>
              <a:gd name="connsiteY9" fmla="*/ 1055102 h 1127953"/>
              <a:gd name="connsiteX10" fmla="*/ 8016007 w 12096947"/>
              <a:gd name="connsiteY10" fmla="*/ 634317 h 1127953"/>
              <a:gd name="connsiteX11" fmla="*/ 6585721 w 12096947"/>
              <a:gd name="connsiteY11" fmla="*/ 956096 h 1127953"/>
              <a:gd name="connsiteX12" fmla="*/ 5251499 w 12096947"/>
              <a:gd name="connsiteY12" fmla="*/ 659070 h 1127953"/>
              <a:gd name="connsiteX13" fmla="*/ 3532276 w 12096947"/>
              <a:gd name="connsiteY13" fmla="*/ 1120707 h 1127953"/>
              <a:gd name="connsiteX14" fmla="*/ 1793195 w 12096947"/>
              <a:gd name="connsiteY14" fmla="*/ 1067481 h 1127953"/>
              <a:gd name="connsiteX15" fmla="*/ 0 w 12096947"/>
              <a:gd name="connsiteY15" fmla="*/ 1047984 h 1127953"/>
              <a:gd name="connsiteX16" fmla="*/ 0 w 12096947"/>
              <a:gd name="connsiteY16" fmla="*/ 168870 h 1127953"/>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9738"/>
              <a:gd name="connsiteX1" fmla="*/ 1613061 w 12096947"/>
              <a:gd name="connsiteY1" fmla="*/ 54814 h 1129738"/>
              <a:gd name="connsiteX2" fmla="*/ 4206743 w 12096947"/>
              <a:gd name="connsiteY2" fmla="*/ 67901 h 1129738"/>
              <a:gd name="connsiteX3" fmla="*/ 7100047 w 12096947"/>
              <a:gd name="connsiteY3" fmla="*/ 17997 h 1129738"/>
              <a:gd name="connsiteX4" fmla="*/ 9509759 w 12096947"/>
              <a:gd name="connsiteY4" fmla="*/ 190120 h 1129738"/>
              <a:gd name="connsiteX5" fmla="*/ 10470975 w 12096947"/>
              <a:gd name="connsiteY5" fmla="*/ 371829 h 1129738"/>
              <a:gd name="connsiteX6" fmla="*/ 12086273 w 12096947"/>
              <a:gd name="connsiteY6" fmla="*/ 248717 h 1129738"/>
              <a:gd name="connsiteX7" fmla="*/ 12096947 w 12096947"/>
              <a:gd name="connsiteY7" fmla="*/ 849967 h 1129738"/>
              <a:gd name="connsiteX8" fmla="*/ 10545692 w 12096947"/>
              <a:gd name="connsiteY8" fmla="*/ 609566 h 1129738"/>
              <a:gd name="connsiteX9" fmla="*/ 9424946 w 12096947"/>
              <a:gd name="connsiteY9" fmla="*/ 1055102 h 1129738"/>
              <a:gd name="connsiteX10" fmla="*/ 8016007 w 12096947"/>
              <a:gd name="connsiteY10" fmla="*/ 634317 h 1129738"/>
              <a:gd name="connsiteX11" fmla="*/ 6585721 w 12096947"/>
              <a:gd name="connsiteY11" fmla="*/ 956096 h 1129738"/>
              <a:gd name="connsiteX12" fmla="*/ 5251499 w 12096947"/>
              <a:gd name="connsiteY12" fmla="*/ 758770 h 1129738"/>
              <a:gd name="connsiteX13" fmla="*/ 3532276 w 12096947"/>
              <a:gd name="connsiteY13" fmla="*/ 1120707 h 1129738"/>
              <a:gd name="connsiteX14" fmla="*/ 1793195 w 12096947"/>
              <a:gd name="connsiteY14" fmla="*/ 1067481 h 1129738"/>
              <a:gd name="connsiteX15" fmla="*/ 0 w 12096947"/>
              <a:gd name="connsiteY15" fmla="*/ 1047984 h 1129738"/>
              <a:gd name="connsiteX16" fmla="*/ 0 w 12096947"/>
              <a:gd name="connsiteY16" fmla="*/ 168870 h 1129738"/>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634317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45692 w 12096947"/>
              <a:gd name="connsiteY8" fmla="*/ 609566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555994 w 12096947"/>
              <a:gd name="connsiteY8" fmla="*/ 725883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96947"/>
              <a:gd name="connsiteY0" fmla="*/ 168870 h 1127760"/>
              <a:gd name="connsiteX1" fmla="*/ 1613061 w 12096947"/>
              <a:gd name="connsiteY1" fmla="*/ 54814 h 1127760"/>
              <a:gd name="connsiteX2" fmla="*/ 4206743 w 12096947"/>
              <a:gd name="connsiteY2" fmla="*/ 67901 h 1127760"/>
              <a:gd name="connsiteX3" fmla="*/ 7100047 w 12096947"/>
              <a:gd name="connsiteY3" fmla="*/ 17997 h 1127760"/>
              <a:gd name="connsiteX4" fmla="*/ 9509759 w 12096947"/>
              <a:gd name="connsiteY4" fmla="*/ 190120 h 1127760"/>
              <a:gd name="connsiteX5" fmla="*/ 10470975 w 12096947"/>
              <a:gd name="connsiteY5" fmla="*/ 371829 h 1127760"/>
              <a:gd name="connsiteX6" fmla="*/ 12086273 w 12096947"/>
              <a:gd name="connsiteY6" fmla="*/ 248717 h 1127760"/>
              <a:gd name="connsiteX7" fmla="*/ 12096947 w 12096947"/>
              <a:gd name="connsiteY7" fmla="*/ 849967 h 1127760"/>
              <a:gd name="connsiteX8" fmla="*/ 10442677 w 12096947"/>
              <a:gd name="connsiteY8" fmla="*/ 750809 h 1127760"/>
              <a:gd name="connsiteX9" fmla="*/ 9424946 w 12096947"/>
              <a:gd name="connsiteY9" fmla="*/ 1055102 h 1127760"/>
              <a:gd name="connsiteX10" fmla="*/ 8016007 w 12096947"/>
              <a:gd name="connsiteY10" fmla="*/ 758943 h 1127760"/>
              <a:gd name="connsiteX11" fmla="*/ 6585721 w 12096947"/>
              <a:gd name="connsiteY11" fmla="*/ 956096 h 1127760"/>
              <a:gd name="connsiteX12" fmla="*/ 5251499 w 12096947"/>
              <a:gd name="connsiteY12" fmla="*/ 758770 h 1127760"/>
              <a:gd name="connsiteX13" fmla="*/ 3532276 w 12096947"/>
              <a:gd name="connsiteY13" fmla="*/ 1120707 h 1127760"/>
              <a:gd name="connsiteX14" fmla="*/ 1793195 w 12096947"/>
              <a:gd name="connsiteY14" fmla="*/ 1067481 h 1127760"/>
              <a:gd name="connsiteX15" fmla="*/ 0 w 12096947"/>
              <a:gd name="connsiteY15" fmla="*/ 1047984 h 1127760"/>
              <a:gd name="connsiteX16" fmla="*/ 0 w 12096947"/>
              <a:gd name="connsiteY16" fmla="*/ 168870 h 1127760"/>
              <a:gd name="connsiteX0" fmla="*/ 0 w 12086273"/>
              <a:gd name="connsiteY0" fmla="*/ 168870 h 1127760"/>
              <a:gd name="connsiteX1" fmla="*/ 1613061 w 12086273"/>
              <a:gd name="connsiteY1" fmla="*/ 54814 h 1127760"/>
              <a:gd name="connsiteX2" fmla="*/ 4206743 w 12086273"/>
              <a:gd name="connsiteY2" fmla="*/ 67901 h 1127760"/>
              <a:gd name="connsiteX3" fmla="*/ 7100047 w 12086273"/>
              <a:gd name="connsiteY3" fmla="*/ 17997 h 1127760"/>
              <a:gd name="connsiteX4" fmla="*/ 9509759 w 12086273"/>
              <a:gd name="connsiteY4" fmla="*/ 190120 h 1127760"/>
              <a:gd name="connsiteX5" fmla="*/ 10470975 w 12086273"/>
              <a:gd name="connsiteY5" fmla="*/ 371829 h 1127760"/>
              <a:gd name="connsiteX6" fmla="*/ 12086273 w 12086273"/>
              <a:gd name="connsiteY6" fmla="*/ 248717 h 1127760"/>
              <a:gd name="connsiteX7" fmla="*/ 12066042 w 12086273"/>
              <a:gd name="connsiteY7" fmla="*/ 899817 h 1127760"/>
              <a:gd name="connsiteX8" fmla="*/ 10442677 w 12086273"/>
              <a:gd name="connsiteY8" fmla="*/ 750809 h 1127760"/>
              <a:gd name="connsiteX9" fmla="*/ 9424946 w 12086273"/>
              <a:gd name="connsiteY9" fmla="*/ 1055102 h 1127760"/>
              <a:gd name="connsiteX10" fmla="*/ 8016007 w 12086273"/>
              <a:gd name="connsiteY10" fmla="*/ 758943 h 1127760"/>
              <a:gd name="connsiteX11" fmla="*/ 6585721 w 12086273"/>
              <a:gd name="connsiteY11" fmla="*/ 956096 h 1127760"/>
              <a:gd name="connsiteX12" fmla="*/ 5251499 w 12086273"/>
              <a:gd name="connsiteY12" fmla="*/ 758770 h 1127760"/>
              <a:gd name="connsiteX13" fmla="*/ 3532276 w 12086273"/>
              <a:gd name="connsiteY13" fmla="*/ 1120707 h 1127760"/>
              <a:gd name="connsiteX14" fmla="*/ 1793195 w 12086273"/>
              <a:gd name="connsiteY14" fmla="*/ 1067481 h 1127760"/>
              <a:gd name="connsiteX15" fmla="*/ 0 w 12086273"/>
              <a:gd name="connsiteY15" fmla="*/ 1047984 h 1127760"/>
              <a:gd name="connsiteX16" fmla="*/ 0 w 12086273"/>
              <a:gd name="connsiteY16" fmla="*/ 168870 h 1127760"/>
              <a:gd name="connsiteX0" fmla="*/ 0 w 12086273"/>
              <a:gd name="connsiteY0" fmla="*/ 168870 h 1127760"/>
              <a:gd name="connsiteX1" fmla="*/ 4206743 w 12086273"/>
              <a:gd name="connsiteY1" fmla="*/ 67901 h 1127760"/>
              <a:gd name="connsiteX2" fmla="*/ 7100047 w 12086273"/>
              <a:gd name="connsiteY2" fmla="*/ 17997 h 1127760"/>
              <a:gd name="connsiteX3" fmla="*/ 9509759 w 12086273"/>
              <a:gd name="connsiteY3" fmla="*/ 190120 h 1127760"/>
              <a:gd name="connsiteX4" fmla="*/ 10470975 w 12086273"/>
              <a:gd name="connsiteY4" fmla="*/ 371829 h 1127760"/>
              <a:gd name="connsiteX5" fmla="*/ 12086273 w 12086273"/>
              <a:gd name="connsiteY5" fmla="*/ 248717 h 1127760"/>
              <a:gd name="connsiteX6" fmla="*/ 12066042 w 12086273"/>
              <a:gd name="connsiteY6" fmla="*/ 899817 h 1127760"/>
              <a:gd name="connsiteX7" fmla="*/ 10442677 w 12086273"/>
              <a:gd name="connsiteY7" fmla="*/ 750809 h 1127760"/>
              <a:gd name="connsiteX8" fmla="*/ 9424946 w 12086273"/>
              <a:gd name="connsiteY8" fmla="*/ 1055102 h 1127760"/>
              <a:gd name="connsiteX9" fmla="*/ 8016007 w 12086273"/>
              <a:gd name="connsiteY9" fmla="*/ 758943 h 1127760"/>
              <a:gd name="connsiteX10" fmla="*/ 6585721 w 12086273"/>
              <a:gd name="connsiteY10" fmla="*/ 956096 h 1127760"/>
              <a:gd name="connsiteX11" fmla="*/ 5251499 w 12086273"/>
              <a:gd name="connsiteY11" fmla="*/ 758770 h 1127760"/>
              <a:gd name="connsiteX12" fmla="*/ 3532276 w 12086273"/>
              <a:gd name="connsiteY12" fmla="*/ 1120707 h 1127760"/>
              <a:gd name="connsiteX13" fmla="*/ 1793195 w 12086273"/>
              <a:gd name="connsiteY13" fmla="*/ 1067481 h 1127760"/>
              <a:gd name="connsiteX14" fmla="*/ 0 w 12086273"/>
              <a:gd name="connsiteY14" fmla="*/ 1047984 h 1127760"/>
              <a:gd name="connsiteX15" fmla="*/ 0 w 12086273"/>
              <a:gd name="connsiteY15" fmla="*/ 168870 h 1127760"/>
              <a:gd name="connsiteX0" fmla="*/ 0 w 12086273"/>
              <a:gd name="connsiteY0" fmla="*/ 168870 h 1127760"/>
              <a:gd name="connsiteX1" fmla="*/ 7100047 w 12086273"/>
              <a:gd name="connsiteY1" fmla="*/ 17997 h 1127760"/>
              <a:gd name="connsiteX2" fmla="*/ 9509759 w 12086273"/>
              <a:gd name="connsiteY2" fmla="*/ 190120 h 1127760"/>
              <a:gd name="connsiteX3" fmla="*/ 10470975 w 12086273"/>
              <a:gd name="connsiteY3" fmla="*/ 371829 h 1127760"/>
              <a:gd name="connsiteX4" fmla="*/ 12086273 w 12086273"/>
              <a:gd name="connsiteY4" fmla="*/ 248717 h 1127760"/>
              <a:gd name="connsiteX5" fmla="*/ 12066042 w 12086273"/>
              <a:gd name="connsiteY5" fmla="*/ 899817 h 1127760"/>
              <a:gd name="connsiteX6" fmla="*/ 10442677 w 12086273"/>
              <a:gd name="connsiteY6" fmla="*/ 750809 h 1127760"/>
              <a:gd name="connsiteX7" fmla="*/ 9424946 w 12086273"/>
              <a:gd name="connsiteY7" fmla="*/ 1055102 h 1127760"/>
              <a:gd name="connsiteX8" fmla="*/ 8016007 w 12086273"/>
              <a:gd name="connsiteY8" fmla="*/ 758943 h 1127760"/>
              <a:gd name="connsiteX9" fmla="*/ 6585721 w 12086273"/>
              <a:gd name="connsiteY9" fmla="*/ 956096 h 1127760"/>
              <a:gd name="connsiteX10" fmla="*/ 5251499 w 12086273"/>
              <a:gd name="connsiteY10" fmla="*/ 758770 h 1127760"/>
              <a:gd name="connsiteX11" fmla="*/ 3532276 w 12086273"/>
              <a:gd name="connsiteY11" fmla="*/ 1120707 h 1127760"/>
              <a:gd name="connsiteX12" fmla="*/ 1793195 w 12086273"/>
              <a:gd name="connsiteY12" fmla="*/ 1067481 h 1127760"/>
              <a:gd name="connsiteX13" fmla="*/ 0 w 12086273"/>
              <a:gd name="connsiteY13" fmla="*/ 1047984 h 1127760"/>
              <a:gd name="connsiteX14" fmla="*/ 0 w 12086273"/>
              <a:gd name="connsiteY14" fmla="*/ 168870 h 1127760"/>
              <a:gd name="connsiteX0" fmla="*/ 51508 w 12086273"/>
              <a:gd name="connsiteY0" fmla="*/ 2727845 h 2727845"/>
              <a:gd name="connsiteX1" fmla="*/ 7100047 w 12086273"/>
              <a:gd name="connsiteY1" fmla="*/ 17997 h 2727845"/>
              <a:gd name="connsiteX2" fmla="*/ 9509759 w 12086273"/>
              <a:gd name="connsiteY2" fmla="*/ 190120 h 2727845"/>
              <a:gd name="connsiteX3" fmla="*/ 10470975 w 12086273"/>
              <a:gd name="connsiteY3" fmla="*/ 371829 h 2727845"/>
              <a:gd name="connsiteX4" fmla="*/ 12086273 w 12086273"/>
              <a:gd name="connsiteY4" fmla="*/ 248717 h 2727845"/>
              <a:gd name="connsiteX5" fmla="*/ 12066042 w 12086273"/>
              <a:gd name="connsiteY5" fmla="*/ 899817 h 2727845"/>
              <a:gd name="connsiteX6" fmla="*/ 10442677 w 12086273"/>
              <a:gd name="connsiteY6" fmla="*/ 750809 h 2727845"/>
              <a:gd name="connsiteX7" fmla="*/ 9424946 w 12086273"/>
              <a:gd name="connsiteY7" fmla="*/ 1055102 h 2727845"/>
              <a:gd name="connsiteX8" fmla="*/ 8016007 w 12086273"/>
              <a:gd name="connsiteY8" fmla="*/ 758943 h 2727845"/>
              <a:gd name="connsiteX9" fmla="*/ 6585721 w 12086273"/>
              <a:gd name="connsiteY9" fmla="*/ 956096 h 2727845"/>
              <a:gd name="connsiteX10" fmla="*/ 5251499 w 12086273"/>
              <a:gd name="connsiteY10" fmla="*/ 758770 h 2727845"/>
              <a:gd name="connsiteX11" fmla="*/ 3532276 w 12086273"/>
              <a:gd name="connsiteY11" fmla="*/ 1120707 h 2727845"/>
              <a:gd name="connsiteX12" fmla="*/ 1793195 w 12086273"/>
              <a:gd name="connsiteY12" fmla="*/ 1067481 h 2727845"/>
              <a:gd name="connsiteX13" fmla="*/ 0 w 12086273"/>
              <a:gd name="connsiteY13" fmla="*/ 1047984 h 2727845"/>
              <a:gd name="connsiteX14" fmla="*/ 51508 w 12086273"/>
              <a:gd name="connsiteY14" fmla="*/ 2727845 h 2727845"/>
              <a:gd name="connsiteX0" fmla="*/ 51508 w 12086273"/>
              <a:gd name="connsiteY0" fmla="*/ 2546880 h 2595407"/>
              <a:gd name="connsiteX1" fmla="*/ 7615127 w 12086273"/>
              <a:gd name="connsiteY1" fmla="*/ 2595408 h 2595407"/>
              <a:gd name="connsiteX2" fmla="*/ 9509759 w 12086273"/>
              <a:gd name="connsiteY2" fmla="*/ 9155 h 2595407"/>
              <a:gd name="connsiteX3" fmla="*/ 10470975 w 12086273"/>
              <a:gd name="connsiteY3" fmla="*/ 190864 h 2595407"/>
              <a:gd name="connsiteX4" fmla="*/ 12086273 w 12086273"/>
              <a:gd name="connsiteY4" fmla="*/ 67752 h 2595407"/>
              <a:gd name="connsiteX5" fmla="*/ 12066042 w 12086273"/>
              <a:gd name="connsiteY5" fmla="*/ 718852 h 2595407"/>
              <a:gd name="connsiteX6" fmla="*/ 10442677 w 12086273"/>
              <a:gd name="connsiteY6" fmla="*/ 569844 h 2595407"/>
              <a:gd name="connsiteX7" fmla="*/ 9424946 w 12086273"/>
              <a:gd name="connsiteY7" fmla="*/ 874137 h 2595407"/>
              <a:gd name="connsiteX8" fmla="*/ 8016007 w 12086273"/>
              <a:gd name="connsiteY8" fmla="*/ 577978 h 2595407"/>
              <a:gd name="connsiteX9" fmla="*/ 6585721 w 12086273"/>
              <a:gd name="connsiteY9" fmla="*/ 775131 h 2595407"/>
              <a:gd name="connsiteX10" fmla="*/ 5251499 w 12086273"/>
              <a:gd name="connsiteY10" fmla="*/ 577805 h 2595407"/>
              <a:gd name="connsiteX11" fmla="*/ 3532276 w 12086273"/>
              <a:gd name="connsiteY11" fmla="*/ 939742 h 2595407"/>
              <a:gd name="connsiteX12" fmla="*/ 1793195 w 12086273"/>
              <a:gd name="connsiteY12" fmla="*/ 886516 h 2595407"/>
              <a:gd name="connsiteX13" fmla="*/ 0 w 12086273"/>
              <a:gd name="connsiteY13" fmla="*/ 867019 h 2595407"/>
              <a:gd name="connsiteX14" fmla="*/ 51508 w 12086273"/>
              <a:gd name="connsiteY14" fmla="*/ 2546880 h 2595407"/>
              <a:gd name="connsiteX0" fmla="*/ 51508 w 12086273"/>
              <a:gd name="connsiteY0" fmla="*/ 2528069 h 3038426"/>
              <a:gd name="connsiteX1" fmla="*/ 7615127 w 12086273"/>
              <a:gd name="connsiteY1" fmla="*/ 2576597 h 3038426"/>
              <a:gd name="connsiteX2" fmla="*/ 10694445 w 12086273"/>
              <a:gd name="connsiteY2" fmla="*/ 2815187 h 3038426"/>
              <a:gd name="connsiteX3" fmla="*/ 10470975 w 12086273"/>
              <a:gd name="connsiteY3" fmla="*/ 172053 h 3038426"/>
              <a:gd name="connsiteX4" fmla="*/ 12086273 w 12086273"/>
              <a:gd name="connsiteY4" fmla="*/ 48941 h 3038426"/>
              <a:gd name="connsiteX5" fmla="*/ 12066042 w 12086273"/>
              <a:gd name="connsiteY5" fmla="*/ 700041 h 3038426"/>
              <a:gd name="connsiteX6" fmla="*/ 10442677 w 12086273"/>
              <a:gd name="connsiteY6" fmla="*/ 551033 h 3038426"/>
              <a:gd name="connsiteX7" fmla="*/ 9424946 w 12086273"/>
              <a:gd name="connsiteY7" fmla="*/ 855326 h 3038426"/>
              <a:gd name="connsiteX8" fmla="*/ 8016007 w 12086273"/>
              <a:gd name="connsiteY8" fmla="*/ 559167 h 3038426"/>
              <a:gd name="connsiteX9" fmla="*/ 6585721 w 12086273"/>
              <a:gd name="connsiteY9" fmla="*/ 756320 h 3038426"/>
              <a:gd name="connsiteX10" fmla="*/ 5251499 w 12086273"/>
              <a:gd name="connsiteY10" fmla="*/ 558994 h 3038426"/>
              <a:gd name="connsiteX11" fmla="*/ 3532276 w 12086273"/>
              <a:gd name="connsiteY11" fmla="*/ 920931 h 3038426"/>
              <a:gd name="connsiteX12" fmla="*/ 1793195 w 12086273"/>
              <a:gd name="connsiteY12" fmla="*/ 867705 h 3038426"/>
              <a:gd name="connsiteX13" fmla="*/ 0 w 12086273"/>
              <a:gd name="connsiteY13" fmla="*/ 848208 h 3038426"/>
              <a:gd name="connsiteX14" fmla="*/ 51508 w 12086273"/>
              <a:gd name="connsiteY14" fmla="*/ 2528069 h 3038426"/>
              <a:gd name="connsiteX0" fmla="*/ 51508 w 12086273"/>
              <a:gd name="connsiteY0" fmla="*/ 2485896 h 2996253"/>
              <a:gd name="connsiteX1" fmla="*/ 7615127 w 12086273"/>
              <a:gd name="connsiteY1" fmla="*/ 2534424 h 2996253"/>
              <a:gd name="connsiteX2" fmla="*/ 10694445 w 12086273"/>
              <a:gd name="connsiteY2" fmla="*/ 2773014 h 2996253"/>
              <a:gd name="connsiteX3" fmla="*/ 11727771 w 12086273"/>
              <a:gd name="connsiteY3" fmla="*/ 2655622 h 2996253"/>
              <a:gd name="connsiteX4" fmla="*/ 12086273 w 12086273"/>
              <a:gd name="connsiteY4" fmla="*/ 6768 h 2996253"/>
              <a:gd name="connsiteX5" fmla="*/ 12066042 w 12086273"/>
              <a:gd name="connsiteY5" fmla="*/ 657868 h 2996253"/>
              <a:gd name="connsiteX6" fmla="*/ 10442677 w 12086273"/>
              <a:gd name="connsiteY6" fmla="*/ 508860 h 2996253"/>
              <a:gd name="connsiteX7" fmla="*/ 9424946 w 12086273"/>
              <a:gd name="connsiteY7" fmla="*/ 813153 h 2996253"/>
              <a:gd name="connsiteX8" fmla="*/ 8016007 w 12086273"/>
              <a:gd name="connsiteY8" fmla="*/ 516994 h 2996253"/>
              <a:gd name="connsiteX9" fmla="*/ 6585721 w 12086273"/>
              <a:gd name="connsiteY9" fmla="*/ 714147 h 2996253"/>
              <a:gd name="connsiteX10" fmla="*/ 5251499 w 12086273"/>
              <a:gd name="connsiteY10" fmla="*/ 516821 h 2996253"/>
              <a:gd name="connsiteX11" fmla="*/ 3532276 w 12086273"/>
              <a:gd name="connsiteY11" fmla="*/ 878758 h 2996253"/>
              <a:gd name="connsiteX12" fmla="*/ 1793195 w 12086273"/>
              <a:gd name="connsiteY12" fmla="*/ 825532 h 2996253"/>
              <a:gd name="connsiteX13" fmla="*/ 0 w 12086273"/>
              <a:gd name="connsiteY13" fmla="*/ 806035 h 2996253"/>
              <a:gd name="connsiteX14" fmla="*/ 51508 w 12086273"/>
              <a:gd name="connsiteY14" fmla="*/ 2485896 h 2996253"/>
              <a:gd name="connsiteX0" fmla="*/ 51508 w 12136146"/>
              <a:gd name="connsiteY0" fmla="*/ 1977370 h 2487727"/>
              <a:gd name="connsiteX1" fmla="*/ 7615127 w 12136146"/>
              <a:gd name="connsiteY1" fmla="*/ 2025898 h 2487727"/>
              <a:gd name="connsiteX2" fmla="*/ 10694445 w 12136146"/>
              <a:gd name="connsiteY2" fmla="*/ 2264488 h 2487727"/>
              <a:gd name="connsiteX3" fmla="*/ 11727771 w 12136146"/>
              <a:gd name="connsiteY3" fmla="*/ 2147096 h 2487727"/>
              <a:gd name="connsiteX4" fmla="*/ 12066042 w 12136146"/>
              <a:gd name="connsiteY4" fmla="*/ 149342 h 2487727"/>
              <a:gd name="connsiteX5" fmla="*/ 10442677 w 12136146"/>
              <a:gd name="connsiteY5" fmla="*/ 334 h 2487727"/>
              <a:gd name="connsiteX6" fmla="*/ 9424946 w 12136146"/>
              <a:gd name="connsiteY6" fmla="*/ 304627 h 2487727"/>
              <a:gd name="connsiteX7" fmla="*/ 8016007 w 12136146"/>
              <a:gd name="connsiteY7" fmla="*/ 8468 h 2487727"/>
              <a:gd name="connsiteX8" fmla="*/ 6585721 w 12136146"/>
              <a:gd name="connsiteY8" fmla="*/ 205621 h 2487727"/>
              <a:gd name="connsiteX9" fmla="*/ 5251499 w 12136146"/>
              <a:gd name="connsiteY9" fmla="*/ 8295 h 2487727"/>
              <a:gd name="connsiteX10" fmla="*/ 3532276 w 12136146"/>
              <a:gd name="connsiteY10" fmla="*/ 370232 h 2487727"/>
              <a:gd name="connsiteX11" fmla="*/ 1793195 w 12136146"/>
              <a:gd name="connsiteY11" fmla="*/ 317006 h 2487727"/>
              <a:gd name="connsiteX12" fmla="*/ 0 w 12136146"/>
              <a:gd name="connsiteY12" fmla="*/ 297509 h 2487727"/>
              <a:gd name="connsiteX13" fmla="*/ 51508 w 12136146"/>
              <a:gd name="connsiteY13" fmla="*/ 1977370 h 2487727"/>
              <a:gd name="connsiteX0" fmla="*/ 51508 w 12222740"/>
              <a:gd name="connsiteY0" fmla="*/ 1977370 h 2487727"/>
              <a:gd name="connsiteX1" fmla="*/ 7615127 w 12222740"/>
              <a:gd name="connsiteY1" fmla="*/ 2025898 h 2487727"/>
              <a:gd name="connsiteX2" fmla="*/ 10694445 w 12222740"/>
              <a:gd name="connsiteY2" fmla="*/ 2264488 h 2487727"/>
              <a:gd name="connsiteX3" fmla="*/ 12047120 w 12222740"/>
              <a:gd name="connsiteY3" fmla="*/ 2064013 h 2487727"/>
              <a:gd name="connsiteX4" fmla="*/ 12066042 w 12222740"/>
              <a:gd name="connsiteY4" fmla="*/ 149342 h 2487727"/>
              <a:gd name="connsiteX5" fmla="*/ 10442677 w 12222740"/>
              <a:gd name="connsiteY5" fmla="*/ 334 h 2487727"/>
              <a:gd name="connsiteX6" fmla="*/ 9424946 w 12222740"/>
              <a:gd name="connsiteY6" fmla="*/ 304627 h 2487727"/>
              <a:gd name="connsiteX7" fmla="*/ 8016007 w 12222740"/>
              <a:gd name="connsiteY7" fmla="*/ 8468 h 2487727"/>
              <a:gd name="connsiteX8" fmla="*/ 6585721 w 12222740"/>
              <a:gd name="connsiteY8" fmla="*/ 205621 h 2487727"/>
              <a:gd name="connsiteX9" fmla="*/ 5251499 w 12222740"/>
              <a:gd name="connsiteY9" fmla="*/ 8295 h 2487727"/>
              <a:gd name="connsiteX10" fmla="*/ 3532276 w 12222740"/>
              <a:gd name="connsiteY10" fmla="*/ 370232 h 2487727"/>
              <a:gd name="connsiteX11" fmla="*/ 1793195 w 12222740"/>
              <a:gd name="connsiteY11" fmla="*/ 317006 h 2487727"/>
              <a:gd name="connsiteX12" fmla="*/ 0 w 12222740"/>
              <a:gd name="connsiteY12" fmla="*/ 297509 h 2487727"/>
              <a:gd name="connsiteX13" fmla="*/ 51508 w 12222740"/>
              <a:gd name="connsiteY13" fmla="*/ 1977370 h 2487727"/>
              <a:gd name="connsiteX0" fmla="*/ 51508 w 12222740"/>
              <a:gd name="connsiteY0" fmla="*/ 1977370 h 2196677"/>
              <a:gd name="connsiteX1" fmla="*/ 7615127 w 12222740"/>
              <a:gd name="connsiteY1" fmla="*/ 2025898 h 2196677"/>
              <a:gd name="connsiteX2" fmla="*/ 12047120 w 12222740"/>
              <a:gd name="connsiteY2" fmla="*/ 2064013 h 2196677"/>
              <a:gd name="connsiteX3" fmla="*/ 12066042 w 12222740"/>
              <a:gd name="connsiteY3" fmla="*/ 149342 h 2196677"/>
              <a:gd name="connsiteX4" fmla="*/ 10442677 w 12222740"/>
              <a:gd name="connsiteY4" fmla="*/ 334 h 2196677"/>
              <a:gd name="connsiteX5" fmla="*/ 9424946 w 12222740"/>
              <a:gd name="connsiteY5" fmla="*/ 304627 h 2196677"/>
              <a:gd name="connsiteX6" fmla="*/ 8016007 w 12222740"/>
              <a:gd name="connsiteY6" fmla="*/ 8468 h 2196677"/>
              <a:gd name="connsiteX7" fmla="*/ 6585721 w 12222740"/>
              <a:gd name="connsiteY7" fmla="*/ 205621 h 2196677"/>
              <a:gd name="connsiteX8" fmla="*/ 5251499 w 12222740"/>
              <a:gd name="connsiteY8" fmla="*/ 8295 h 2196677"/>
              <a:gd name="connsiteX9" fmla="*/ 3532276 w 12222740"/>
              <a:gd name="connsiteY9" fmla="*/ 370232 h 2196677"/>
              <a:gd name="connsiteX10" fmla="*/ 1793195 w 12222740"/>
              <a:gd name="connsiteY10" fmla="*/ 317006 h 2196677"/>
              <a:gd name="connsiteX11" fmla="*/ 0 w 12222740"/>
              <a:gd name="connsiteY11" fmla="*/ 297509 h 2196677"/>
              <a:gd name="connsiteX12" fmla="*/ 51508 w 12222740"/>
              <a:gd name="connsiteY12" fmla="*/ 1977370 h 2196677"/>
              <a:gd name="connsiteX0" fmla="*/ 51508 w 12222740"/>
              <a:gd name="connsiteY0" fmla="*/ 1977370 h 2250532"/>
              <a:gd name="connsiteX1" fmla="*/ 12047120 w 12222740"/>
              <a:gd name="connsiteY1" fmla="*/ 2064013 h 2250532"/>
              <a:gd name="connsiteX2" fmla="*/ 12066042 w 12222740"/>
              <a:gd name="connsiteY2" fmla="*/ 149342 h 2250532"/>
              <a:gd name="connsiteX3" fmla="*/ 10442677 w 12222740"/>
              <a:gd name="connsiteY3" fmla="*/ 334 h 2250532"/>
              <a:gd name="connsiteX4" fmla="*/ 9424946 w 12222740"/>
              <a:gd name="connsiteY4" fmla="*/ 304627 h 2250532"/>
              <a:gd name="connsiteX5" fmla="*/ 8016007 w 12222740"/>
              <a:gd name="connsiteY5" fmla="*/ 8468 h 2250532"/>
              <a:gd name="connsiteX6" fmla="*/ 6585721 w 12222740"/>
              <a:gd name="connsiteY6" fmla="*/ 205621 h 2250532"/>
              <a:gd name="connsiteX7" fmla="*/ 5251499 w 12222740"/>
              <a:gd name="connsiteY7" fmla="*/ 8295 h 2250532"/>
              <a:gd name="connsiteX8" fmla="*/ 3532276 w 12222740"/>
              <a:gd name="connsiteY8" fmla="*/ 370232 h 2250532"/>
              <a:gd name="connsiteX9" fmla="*/ 1793195 w 12222740"/>
              <a:gd name="connsiteY9" fmla="*/ 317006 h 2250532"/>
              <a:gd name="connsiteX10" fmla="*/ 0 w 12222740"/>
              <a:gd name="connsiteY10" fmla="*/ 297509 h 2250532"/>
              <a:gd name="connsiteX11" fmla="*/ 51508 w 12222740"/>
              <a:gd name="connsiteY11" fmla="*/ 1977370 h 2250532"/>
              <a:gd name="connsiteX0" fmla="*/ 0 w 12233041"/>
              <a:gd name="connsiteY0" fmla="*/ 2052145 h 2282917"/>
              <a:gd name="connsiteX1" fmla="*/ 12057421 w 12233041"/>
              <a:gd name="connsiteY1" fmla="*/ 2064013 h 2282917"/>
              <a:gd name="connsiteX2" fmla="*/ 12076343 w 12233041"/>
              <a:gd name="connsiteY2" fmla="*/ 149342 h 2282917"/>
              <a:gd name="connsiteX3" fmla="*/ 10452978 w 12233041"/>
              <a:gd name="connsiteY3" fmla="*/ 334 h 2282917"/>
              <a:gd name="connsiteX4" fmla="*/ 9435247 w 12233041"/>
              <a:gd name="connsiteY4" fmla="*/ 304627 h 2282917"/>
              <a:gd name="connsiteX5" fmla="*/ 8026308 w 12233041"/>
              <a:gd name="connsiteY5" fmla="*/ 8468 h 2282917"/>
              <a:gd name="connsiteX6" fmla="*/ 6596022 w 12233041"/>
              <a:gd name="connsiteY6" fmla="*/ 205621 h 2282917"/>
              <a:gd name="connsiteX7" fmla="*/ 5261800 w 12233041"/>
              <a:gd name="connsiteY7" fmla="*/ 8295 h 2282917"/>
              <a:gd name="connsiteX8" fmla="*/ 3542577 w 12233041"/>
              <a:gd name="connsiteY8" fmla="*/ 370232 h 2282917"/>
              <a:gd name="connsiteX9" fmla="*/ 1803496 w 12233041"/>
              <a:gd name="connsiteY9" fmla="*/ 317006 h 2282917"/>
              <a:gd name="connsiteX10" fmla="*/ 10301 w 12233041"/>
              <a:gd name="connsiteY10" fmla="*/ 297509 h 2282917"/>
              <a:gd name="connsiteX11" fmla="*/ 0 w 12233041"/>
              <a:gd name="connsiteY11" fmla="*/ 2052145 h 2282917"/>
              <a:gd name="connsiteX0" fmla="*/ 31822 w 12264863"/>
              <a:gd name="connsiteY0" fmla="*/ 2052145 h 2282917"/>
              <a:gd name="connsiteX1" fmla="*/ 12089243 w 12264863"/>
              <a:gd name="connsiteY1" fmla="*/ 2064013 h 2282917"/>
              <a:gd name="connsiteX2" fmla="*/ 12108165 w 12264863"/>
              <a:gd name="connsiteY2" fmla="*/ 149342 h 2282917"/>
              <a:gd name="connsiteX3" fmla="*/ 10484800 w 12264863"/>
              <a:gd name="connsiteY3" fmla="*/ 334 h 2282917"/>
              <a:gd name="connsiteX4" fmla="*/ 9467069 w 12264863"/>
              <a:gd name="connsiteY4" fmla="*/ 304627 h 2282917"/>
              <a:gd name="connsiteX5" fmla="*/ 8058130 w 12264863"/>
              <a:gd name="connsiteY5" fmla="*/ 8468 h 2282917"/>
              <a:gd name="connsiteX6" fmla="*/ 6627844 w 12264863"/>
              <a:gd name="connsiteY6" fmla="*/ 205621 h 2282917"/>
              <a:gd name="connsiteX7" fmla="*/ 5293622 w 12264863"/>
              <a:gd name="connsiteY7" fmla="*/ 8295 h 2282917"/>
              <a:gd name="connsiteX8" fmla="*/ 3574399 w 12264863"/>
              <a:gd name="connsiteY8" fmla="*/ 370232 h 2282917"/>
              <a:gd name="connsiteX9" fmla="*/ 1835318 w 12264863"/>
              <a:gd name="connsiteY9" fmla="*/ 317006 h 2282917"/>
              <a:gd name="connsiteX10" fmla="*/ 42123 w 12264863"/>
              <a:gd name="connsiteY10" fmla="*/ 297509 h 2282917"/>
              <a:gd name="connsiteX11" fmla="*/ 31822 w 12264863"/>
              <a:gd name="connsiteY11" fmla="*/ 2052145 h 2282917"/>
              <a:gd name="connsiteX0" fmla="*/ 69298 w 12302339"/>
              <a:gd name="connsiteY0" fmla="*/ 2052145 h 2282917"/>
              <a:gd name="connsiteX1" fmla="*/ 12126719 w 12302339"/>
              <a:gd name="connsiteY1" fmla="*/ 2064013 h 2282917"/>
              <a:gd name="connsiteX2" fmla="*/ 12145641 w 12302339"/>
              <a:gd name="connsiteY2" fmla="*/ 149342 h 2282917"/>
              <a:gd name="connsiteX3" fmla="*/ 10522276 w 12302339"/>
              <a:gd name="connsiteY3" fmla="*/ 334 h 2282917"/>
              <a:gd name="connsiteX4" fmla="*/ 9504545 w 12302339"/>
              <a:gd name="connsiteY4" fmla="*/ 304627 h 2282917"/>
              <a:gd name="connsiteX5" fmla="*/ 8095606 w 12302339"/>
              <a:gd name="connsiteY5" fmla="*/ 8468 h 2282917"/>
              <a:gd name="connsiteX6" fmla="*/ 6665320 w 12302339"/>
              <a:gd name="connsiteY6" fmla="*/ 205621 h 2282917"/>
              <a:gd name="connsiteX7" fmla="*/ 5331098 w 12302339"/>
              <a:gd name="connsiteY7" fmla="*/ 8295 h 2282917"/>
              <a:gd name="connsiteX8" fmla="*/ 3611875 w 12302339"/>
              <a:gd name="connsiteY8" fmla="*/ 370232 h 2282917"/>
              <a:gd name="connsiteX9" fmla="*/ 1872794 w 12302339"/>
              <a:gd name="connsiteY9" fmla="*/ 317006 h 2282917"/>
              <a:gd name="connsiteX10" fmla="*/ 79599 w 12302339"/>
              <a:gd name="connsiteY10" fmla="*/ 297509 h 2282917"/>
              <a:gd name="connsiteX11" fmla="*/ 69298 w 12302339"/>
              <a:gd name="connsiteY11" fmla="*/ 2052145 h 2282917"/>
              <a:gd name="connsiteX0" fmla="*/ 159612 w 12392653"/>
              <a:gd name="connsiteY0" fmla="*/ 2052145 h 2282917"/>
              <a:gd name="connsiteX1" fmla="*/ 12217033 w 12392653"/>
              <a:gd name="connsiteY1" fmla="*/ 2064013 h 2282917"/>
              <a:gd name="connsiteX2" fmla="*/ 12235955 w 12392653"/>
              <a:gd name="connsiteY2" fmla="*/ 149342 h 2282917"/>
              <a:gd name="connsiteX3" fmla="*/ 10612590 w 12392653"/>
              <a:gd name="connsiteY3" fmla="*/ 334 h 2282917"/>
              <a:gd name="connsiteX4" fmla="*/ 9594859 w 12392653"/>
              <a:gd name="connsiteY4" fmla="*/ 304627 h 2282917"/>
              <a:gd name="connsiteX5" fmla="*/ 8185920 w 12392653"/>
              <a:gd name="connsiteY5" fmla="*/ 8468 h 2282917"/>
              <a:gd name="connsiteX6" fmla="*/ 6755634 w 12392653"/>
              <a:gd name="connsiteY6" fmla="*/ 205621 h 2282917"/>
              <a:gd name="connsiteX7" fmla="*/ 5421412 w 12392653"/>
              <a:gd name="connsiteY7" fmla="*/ 8295 h 2282917"/>
              <a:gd name="connsiteX8" fmla="*/ 3702189 w 12392653"/>
              <a:gd name="connsiteY8" fmla="*/ 370232 h 2282917"/>
              <a:gd name="connsiteX9" fmla="*/ 1963108 w 12392653"/>
              <a:gd name="connsiteY9" fmla="*/ 317006 h 2282917"/>
              <a:gd name="connsiteX10" fmla="*/ 44125 w 12392653"/>
              <a:gd name="connsiteY10" fmla="*/ 297509 h 2282917"/>
              <a:gd name="connsiteX11" fmla="*/ 159612 w 12392653"/>
              <a:gd name="connsiteY11" fmla="*/ 2052145 h 2282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92653" h="2282917">
                <a:moveTo>
                  <a:pt x="159612" y="2052145"/>
                </a:moveTo>
                <a:cubicBezTo>
                  <a:pt x="2167465" y="2346562"/>
                  <a:pt x="10214611" y="2368684"/>
                  <a:pt x="12217033" y="2064013"/>
                </a:cubicBezTo>
                <a:cubicBezTo>
                  <a:pt x="12445632" y="1711489"/>
                  <a:pt x="12450137" y="507136"/>
                  <a:pt x="12235955" y="149342"/>
                </a:cubicBezTo>
                <a:cubicBezTo>
                  <a:pt x="11409330" y="77459"/>
                  <a:pt x="11364126" y="-5934"/>
                  <a:pt x="10612590" y="334"/>
                </a:cubicBezTo>
                <a:cubicBezTo>
                  <a:pt x="10068228" y="25085"/>
                  <a:pt x="10107200" y="304627"/>
                  <a:pt x="9594859" y="304627"/>
                </a:cubicBezTo>
                <a:cubicBezTo>
                  <a:pt x="9071843" y="312878"/>
                  <a:pt x="8772977" y="62097"/>
                  <a:pt x="8185920" y="8468"/>
                </a:cubicBezTo>
                <a:cubicBezTo>
                  <a:pt x="7666463" y="-32784"/>
                  <a:pt x="7360482" y="197369"/>
                  <a:pt x="6755634" y="205621"/>
                </a:cubicBezTo>
                <a:cubicBezTo>
                  <a:pt x="6246851" y="205620"/>
                  <a:pt x="5979471" y="40837"/>
                  <a:pt x="5421412" y="8295"/>
                </a:cubicBezTo>
                <a:cubicBezTo>
                  <a:pt x="4403845" y="-29640"/>
                  <a:pt x="4324708" y="439843"/>
                  <a:pt x="3702189" y="370232"/>
                </a:cubicBezTo>
                <a:cubicBezTo>
                  <a:pt x="2540982" y="-24762"/>
                  <a:pt x="2582187" y="267501"/>
                  <a:pt x="1963108" y="317006"/>
                </a:cubicBezTo>
                <a:cubicBezTo>
                  <a:pt x="1379608" y="322883"/>
                  <a:pt x="456845" y="-104401"/>
                  <a:pt x="44125" y="297509"/>
                </a:cubicBezTo>
                <a:cubicBezTo>
                  <a:pt x="-77929" y="839869"/>
                  <a:pt x="83966" y="1446006"/>
                  <a:pt x="159612" y="2052145"/>
                </a:cubicBezTo>
                <a:close/>
              </a:path>
            </a:pathLst>
          </a:cu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0395338" y="657922"/>
            <a:ext cx="616733" cy="531565"/>
            <a:chOff x="10703560" y="432490"/>
            <a:chExt cx="780907" cy="673067"/>
          </a:xfrm>
        </p:grpSpPr>
        <p:pic>
          <p:nvPicPr>
            <p:cNvPr id="19" name="图片 18"/>
            <p:cNvPicPr>
              <a:picLocks noChangeAspect="1"/>
            </p:cNvPicPr>
            <p:nvPr/>
          </p:nvPicPr>
          <p:blipFill>
            <a:blip r:embed="rId4"/>
            <a:stretch>
              <a:fillRect/>
            </a:stretch>
          </p:blipFill>
          <p:spPr>
            <a:xfrm>
              <a:off x="11063807" y="611738"/>
              <a:ext cx="420660" cy="493819"/>
            </a:xfrm>
            <a:prstGeom prst="rect">
              <a:avLst/>
            </a:prstGeom>
          </p:spPr>
        </p:pic>
        <p:pic>
          <p:nvPicPr>
            <p:cNvPr id="20" name="图片 19"/>
            <p:cNvPicPr>
              <a:picLocks noChangeAspect="1"/>
            </p:cNvPicPr>
            <p:nvPr/>
          </p:nvPicPr>
          <p:blipFill>
            <a:blip r:embed="rId4"/>
            <a:stretch>
              <a:fillRect/>
            </a:stretch>
          </p:blipFill>
          <p:spPr>
            <a:xfrm>
              <a:off x="10879720" y="611738"/>
              <a:ext cx="420660" cy="493819"/>
            </a:xfrm>
            <a:prstGeom prst="rect">
              <a:avLst/>
            </a:prstGeom>
          </p:spPr>
        </p:pic>
        <p:pic>
          <p:nvPicPr>
            <p:cNvPr id="21" name="图片 20"/>
            <p:cNvPicPr>
              <a:picLocks noChangeAspect="1"/>
            </p:cNvPicPr>
            <p:nvPr/>
          </p:nvPicPr>
          <p:blipFill>
            <a:blip r:embed="rId4"/>
            <a:stretch>
              <a:fillRect/>
            </a:stretch>
          </p:blipFill>
          <p:spPr>
            <a:xfrm>
              <a:off x="11063807" y="432490"/>
              <a:ext cx="420660" cy="493819"/>
            </a:xfrm>
            <a:prstGeom prst="rect">
              <a:avLst/>
            </a:prstGeom>
          </p:spPr>
        </p:pic>
        <p:pic>
          <p:nvPicPr>
            <p:cNvPr id="22" name="图片 21"/>
            <p:cNvPicPr>
              <a:picLocks noChangeAspect="1"/>
            </p:cNvPicPr>
            <p:nvPr/>
          </p:nvPicPr>
          <p:blipFill>
            <a:blip r:embed="rId4"/>
            <a:stretch>
              <a:fillRect/>
            </a:stretch>
          </p:blipFill>
          <p:spPr>
            <a:xfrm>
              <a:off x="10879720" y="432490"/>
              <a:ext cx="420660" cy="493819"/>
            </a:xfrm>
            <a:prstGeom prst="rect">
              <a:avLst/>
            </a:prstGeom>
          </p:spPr>
        </p:pic>
        <p:pic>
          <p:nvPicPr>
            <p:cNvPr id="23" name="图片 22"/>
            <p:cNvPicPr>
              <a:picLocks noChangeAspect="1"/>
            </p:cNvPicPr>
            <p:nvPr/>
          </p:nvPicPr>
          <p:blipFill>
            <a:blip r:embed="rId4"/>
            <a:stretch>
              <a:fillRect/>
            </a:stretch>
          </p:blipFill>
          <p:spPr>
            <a:xfrm>
              <a:off x="10703560" y="432490"/>
              <a:ext cx="420660" cy="493819"/>
            </a:xfrm>
            <a:prstGeom prst="rect">
              <a:avLst/>
            </a:prstGeom>
          </p:spPr>
        </p:pic>
      </p:grpSp>
      <p:cxnSp>
        <p:nvCxnSpPr>
          <p:cNvPr id="7" name="直接连接符 6"/>
          <p:cNvCxnSpPr/>
          <p:nvPr/>
        </p:nvCxnSpPr>
        <p:spPr>
          <a:xfrm flipV="1">
            <a:off x="8711787" y="2579599"/>
            <a:ext cx="302477" cy="404023"/>
          </a:xfrm>
          <a:prstGeom prst="line">
            <a:avLst/>
          </a:prstGeom>
          <a:ln w="19050">
            <a:solidFill>
              <a:schemeClr val="tx1"/>
            </a:solidFill>
            <a:tailEnd type="diamond"/>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2162768" y="3882786"/>
            <a:ext cx="126695" cy="126695"/>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219200" y="1523363"/>
            <a:ext cx="80211" cy="80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5"/>
          <p:cNvSpPr txBox="1"/>
          <p:nvPr/>
        </p:nvSpPr>
        <p:spPr>
          <a:xfrm>
            <a:off x="1406769" y="5215175"/>
            <a:ext cx="10010109" cy="1200300"/>
          </a:xfrm>
          <a:prstGeom prst="rect">
            <a:avLst/>
          </a:prstGeom>
          <a:noFill/>
        </p:spPr>
        <p:txBody>
          <a:bodyPr wrap="square" lIns="91412" tIns="45706" rIns="91412" bIns="45706" rtlCol="0">
            <a:spAutoFit/>
          </a:bodyPr>
          <a:lstStyle/>
          <a:p>
            <a:pPr algn="ctr" defTabSz="1218804"/>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Luyện</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tập</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Vận</a:t>
            </a:r>
            <a:r>
              <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40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dụng</a:t>
            </a:r>
            <a:endParaRPr lang="en-US" altLang="zh-CN" sz="40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a:p>
            <a:pPr algn="ctr" defTabSz="1218804"/>
            <a:r>
              <a:rPr lang="en-US" altLang="zh-CN" sz="32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a:t>
            </a:r>
            <a:r>
              <a:rPr lang="en-US" altLang="zh-CN" sz="32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Kiểm</a:t>
            </a:r>
            <a:r>
              <a:rPr lang="en-US" altLang="zh-CN" sz="32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tra</a:t>
            </a:r>
            <a:r>
              <a:rPr lang="en-US" altLang="zh-CN" sz="32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15 </a:t>
            </a:r>
            <a:r>
              <a:rPr lang="en-US" altLang="zh-CN" sz="32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phút</a:t>
            </a:r>
            <a:r>
              <a:rPr lang="en-US" altLang="zh-CN" sz="32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hoặc</a:t>
            </a:r>
            <a:r>
              <a:rPr lang="en-US" altLang="zh-CN" sz="32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làm</a:t>
            </a:r>
            <a:r>
              <a:rPr lang="en-US" altLang="zh-CN" sz="32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bài</a:t>
            </a:r>
            <a:r>
              <a:rPr lang="en-US" altLang="zh-CN" sz="32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tập</a:t>
            </a:r>
            <a:r>
              <a:rPr lang="en-US" altLang="zh-CN" sz="3200" b="1" dirty="0" smtClean="0">
                <a:solidFill>
                  <a:prstClr val="black">
                    <a:lumMod val="75000"/>
                    <a:lumOff val="25000"/>
                  </a:prstClr>
                </a:solidFill>
                <a:latin typeface="Times New Roman" pitchFamily="18" charset="0"/>
                <a:ea typeface="思源黑体" panose="020B0500000000000000" pitchFamily="34" charset="-122"/>
                <a:cs typeface="Times New Roman" pitchFamily="18" charset="0"/>
              </a:rPr>
              <a:t>)</a:t>
            </a:r>
            <a:endParaRPr lang="zh-CN" altLang="en-US" sz="3200" b="1" dirty="0">
              <a:solidFill>
                <a:prstClr val="black">
                  <a:lumMod val="75000"/>
                  <a:lumOff val="25000"/>
                </a:prstClr>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226374791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26667">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14:bounceEnd="26667">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26667">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53" presetClass="entr" presetSubtype="16" fill="hold" grpId="0"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nodeType="withEffect">
                                      <p:stCondLst>
                                        <p:cond delay="2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nodeType="withEffect">
                                      <p:stCondLst>
                                        <p:cond delay="50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par>
                                    <p:cTn id="37" presetID="41" presetClass="entr" presetSubtype="0" fill="hold" grpId="0" nodeType="withEffect">
                                      <p:stCondLst>
                                        <p:cond delay="1000"/>
                                      </p:stCondLst>
                                      <p:iterate type="lt">
                                        <p:tmPct val="10000"/>
                                      </p:iterate>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29" grpId="0" animBg="1"/>
          <p:bldP spid="25" grpId="0" animBg="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53" presetClass="entr" presetSubtype="16" fill="hold" grpId="0"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nodeType="withEffect">
                                      <p:stCondLst>
                                        <p:cond delay="2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nodeType="withEffect">
                                      <p:stCondLst>
                                        <p:cond delay="50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par>
                                    <p:cTn id="37" presetID="41" presetClass="entr" presetSubtype="0" fill="hold" grpId="0" nodeType="withEffect">
                                      <p:stCondLst>
                                        <p:cond delay="1000"/>
                                      </p:stCondLst>
                                      <p:iterate type="lt">
                                        <p:tmPct val="10000"/>
                                      </p:iterate>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29" grpId="0" animBg="1"/>
          <p:bldP spid="25" grpId="0" animBg="1"/>
          <p:bldP spid="24" grpId="0"/>
        </p:bldLst>
      </p:timing>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4">
            <a:extLst>
              <a:ext uri="{FF2B5EF4-FFF2-40B4-BE49-F238E27FC236}">
                <a16:creationId xmlns:a16="http://schemas.microsoft.com/office/drawing/2014/main" id="{1CDE7742-C5D8-4CC3-B6C5-3A3BD7F4BC5D}"/>
              </a:ext>
            </a:extLst>
          </p:cNvPr>
          <p:cNvSpPr txBox="1"/>
          <p:nvPr/>
        </p:nvSpPr>
        <p:spPr>
          <a:xfrm>
            <a:off x="4374092" y="479944"/>
            <a:ext cx="3409950" cy="584775"/>
          </a:xfrm>
          <a:prstGeom prst="rect">
            <a:avLst/>
          </a:prstGeom>
          <a:noFill/>
        </p:spPr>
        <p:txBody>
          <a:bodyPr wrap="square" rtlCol="0">
            <a:spAutoFit/>
          </a:bodyPr>
          <a:lstStyle/>
          <a:p>
            <a:pPr algn="ct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Trắc</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nghiệm</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
        <p:nvSpPr>
          <p:cNvPr id="23" name="文本框 14">
            <a:extLst>
              <a:ext uri="{FF2B5EF4-FFF2-40B4-BE49-F238E27FC236}">
                <a16:creationId xmlns:a16="http://schemas.microsoft.com/office/drawing/2014/main" id="{1CDE7742-C5D8-4CC3-B6C5-3A3BD7F4BC5D}"/>
              </a:ext>
            </a:extLst>
          </p:cNvPr>
          <p:cNvSpPr txBox="1"/>
          <p:nvPr/>
        </p:nvSpPr>
        <p:spPr>
          <a:xfrm>
            <a:off x="112148" y="1258172"/>
            <a:ext cx="3971122" cy="461665"/>
          </a:xfrm>
          <a:prstGeom prst="rect">
            <a:avLst/>
          </a:prstGeom>
          <a:noFill/>
        </p:spPr>
        <p:txBody>
          <a:bodyPr wrap="square" rtlCol="0">
            <a:spAutoFit/>
          </a:bodyPr>
          <a:lstStyle/>
          <a:p>
            <a:pPr algn="ctr"/>
            <a:r>
              <a:rPr lang="vi-VN" altLang="zh-CN" sz="2400">
                <a:latin typeface="Times New Roman" pitchFamily="18" charset="0"/>
                <a:ea typeface="思源黑体" panose="020B0500000000000000" pitchFamily="34" charset="-122"/>
                <a:cs typeface="Times New Roman" pitchFamily="18" charset="0"/>
              </a:rPr>
              <a:t>Chọn câu trả lời đúng nhất</a:t>
            </a:r>
            <a:endParaRPr lang="zh-CN" altLang="en-US" sz="2400" dirty="0">
              <a:latin typeface="Times New Roman" pitchFamily="18" charset="0"/>
              <a:ea typeface="思源黑体" panose="020B0500000000000000" pitchFamily="34" charset="-122"/>
              <a:cs typeface="Times New Roman" pitchFamily="18" charset="0"/>
            </a:endParaRPr>
          </a:p>
        </p:txBody>
      </p:sp>
      <p:sp>
        <p:nvSpPr>
          <p:cNvPr id="7" name="Rectangle 6"/>
          <p:cNvSpPr/>
          <p:nvPr/>
        </p:nvSpPr>
        <p:spPr>
          <a:xfrm>
            <a:off x="1639614" y="2647246"/>
            <a:ext cx="8198069" cy="461665"/>
          </a:xfrm>
          <a:prstGeom prst="rect">
            <a:avLst/>
          </a:prstGeom>
        </p:spPr>
        <p:txBody>
          <a:bodyPr wrap="square">
            <a:spAutoFit/>
          </a:bodyPr>
          <a:lstStyle/>
          <a:p>
            <a:r>
              <a:rPr lang="fr-FR" sz="2400" b="1" dirty="0" err="1">
                <a:latin typeface="Times New Roman" pitchFamily="18" charset="0"/>
                <a:cs typeface="Times New Roman" pitchFamily="18" charset="0"/>
              </a:rPr>
              <a:t>Câu</a:t>
            </a:r>
            <a:r>
              <a:rPr lang="fr-FR" sz="2400" b="1" dirty="0">
                <a:latin typeface="Times New Roman" pitchFamily="18" charset="0"/>
                <a:cs typeface="Times New Roman" pitchFamily="18" charset="0"/>
              </a:rPr>
              <a:t> 1:</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Ấn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Độ</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được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thống</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nhất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vào</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thời</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gian</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nào</a:t>
            </a:r>
            <a:r>
              <a:rPr lang="fr-FR"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24" name="Rectangle 23"/>
          <p:cNvSpPr/>
          <p:nvPr/>
        </p:nvSpPr>
        <p:spPr>
          <a:xfrm>
            <a:off x="1639615" y="3885318"/>
            <a:ext cx="3121573" cy="461665"/>
          </a:xfrm>
          <a:prstGeom prst="rect">
            <a:avLst/>
          </a:prstGeom>
        </p:spPr>
        <p:txBody>
          <a:bodyPr wrap="square">
            <a:spAutoFit/>
          </a:bodyPr>
          <a:lstStyle/>
          <a:p>
            <a:r>
              <a:rPr lang="fr-FR" sz="2400" b="1" smtClean="0">
                <a:latin typeface="Times New Roman" pitchFamily="18" charset="0"/>
                <a:cs typeface="Times New Roman" pitchFamily="18" charset="0"/>
              </a:rPr>
              <a:t>A</a:t>
            </a:r>
            <a:r>
              <a:rPr lang="fr-FR" sz="2400" b="1">
                <a:latin typeface="Times New Roman" pitchFamily="18" charset="0"/>
                <a:cs typeface="Times New Roman" pitchFamily="18" charset="0"/>
              </a:rPr>
              <a:t>.</a:t>
            </a:r>
            <a:r>
              <a:rPr lang="fr-FR" sz="2400">
                <a:latin typeface="Times New Roman" pitchFamily="18" charset="0"/>
                <a:cs typeface="Times New Roman" pitchFamily="18" charset="0"/>
              </a:rPr>
              <a:t> 2 500 năm TCN.	</a:t>
            </a:r>
            <a:endParaRPr lang="en-US" sz="2400">
              <a:latin typeface="Times New Roman" pitchFamily="18" charset="0"/>
              <a:cs typeface="Times New Roman" pitchFamily="18" charset="0"/>
            </a:endParaRPr>
          </a:p>
        </p:txBody>
      </p:sp>
      <p:sp>
        <p:nvSpPr>
          <p:cNvPr id="26" name="Rectangle 25"/>
          <p:cNvSpPr/>
          <p:nvPr/>
        </p:nvSpPr>
        <p:spPr>
          <a:xfrm>
            <a:off x="7208603" y="3885796"/>
            <a:ext cx="2853558" cy="461665"/>
          </a:xfrm>
          <a:prstGeom prst="rect">
            <a:avLst/>
          </a:prstGeom>
        </p:spPr>
        <p:txBody>
          <a:bodyPr wrap="square">
            <a:spAutoFit/>
          </a:bodyPr>
          <a:lstStyle/>
          <a:p>
            <a:r>
              <a:rPr lang="fr-FR" sz="2400" b="1" smtClean="0">
                <a:latin typeface="Times New Roman" pitchFamily="18" charset="0"/>
                <a:cs typeface="Times New Roman" pitchFamily="18" charset="0"/>
              </a:rPr>
              <a:t>B.</a:t>
            </a:r>
            <a:r>
              <a:rPr lang="fr-FR" sz="2400" smtClean="0">
                <a:latin typeface="Times New Roman" pitchFamily="18" charset="0"/>
                <a:cs typeface="Times New Roman" pitchFamily="18" charset="0"/>
              </a:rPr>
              <a:t> 1 500 năm TCN.</a:t>
            </a:r>
            <a:endParaRPr lang="en-US" sz="2400" smtClean="0">
              <a:latin typeface="Times New Roman" pitchFamily="18" charset="0"/>
              <a:cs typeface="Times New Roman" pitchFamily="18" charset="0"/>
            </a:endParaRPr>
          </a:p>
        </p:txBody>
      </p:sp>
      <p:sp>
        <p:nvSpPr>
          <p:cNvPr id="27" name="Rectangle 26"/>
          <p:cNvSpPr/>
          <p:nvPr/>
        </p:nvSpPr>
        <p:spPr>
          <a:xfrm>
            <a:off x="1639614" y="5005938"/>
            <a:ext cx="3121573" cy="830997"/>
          </a:xfrm>
          <a:prstGeom prst="rect">
            <a:avLst/>
          </a:prstGeom>
        </p:spPr>
        <p:txBody>
          <a:bodyPr wrap="square">
            <a:spAutoFit/>
          </a:bodyPr>
          <a:lstStyle/>
          <a:p>
            <a:r>
              <a:rPr lang="fr-FR" sz="2400" b="1">
                <a:latin typeface="Times New Roman" pitchFamily="18" charset="0"/>
                <a:cs typeface="Times New Roman" pitchFamily="18" charset="0"/>
              </a:rPr>
              <a:t>C.</a:t>
            </a:r>
            <a:r>
              <a:rPr lang="fr-FR" sz="2400">
                <a:latin typeface="Times New Roman" pitchFamily="18" charset="0"/>
                <a:cs typeface="Times New Roman" pitchFamily="18" charset="0"/>
              </a:rPr>
              <a:t> Cuối thế kỉ III </a:t>
            </a:r>
            <a:r>
              <a:rPr lang="fr-FR" sz="2400" smtClean="0">
                <a:latin typeface="Times New Roman" pitchFamily="18" charset="0"/>
                <a:cs typeface="Times New Roman" pitchFamily="18" charset="0"/>
              </a:rPr>
              <a:t>TCN</a:t>
            </a:r>
            <a:r>
              <a:rPr lang="fr-FR"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28" name="Rectangle 27"/>
          <p:cNvSpPr/>
          <p:nvPr/>
        </p:nvSpPr>
        <p:spPr>
          <a:xfrm>
            <a:off x="7208603" y="5058010"/>
            <a:ext cx="2853558" cy="461665"/>
          </a:xfrm>
          <a:prstGeom prst="rect">
            <a:avLst/>
          </a:prstGeom>
        </p:spPr>
        <p:txBody>
          <a:bodyPr wrap="square">
            <a:spAutoFit/>
          </a:bodyPr>
          <a:lstStyle/>
          <a:p>
            <a:r>
              <a:rPr lang="fr-FR" sz="2400" b="1">
                <a:latin typeface="Times New Roman" pitchFamily="18" charset="0"/>
                <a:cs typeface="Times New Roman" pitchFamily="18" charset="0"/>
              </a:rPr>
              <a:t>D.</a:t>
            </a:r>
            <a:r>
              <a:rPr lang="fr-FR" sz="2400">
                <a:latin typeface="Times New Roman" pitchFamily="18" charset="0"/>
                <a:cs typeface="Times New Roman" pitchFamily="18" charset="0"/>
              </a:rPr>
              <a:t> Đầu thế kỉ IV.</a:t>
            </a:r>
            <a:endParaRPr lang="en-US" sz="2400" smtClean="0">
              <a:latin typeface="Times New Roman" pitchFamily="18" charset="0"/>
              <a:cs typeface="Times New Roman" pitchFamily="18" charset="0"/>
            </a:endParaRPr>
          </a:p>
        </p:txBody>
      </p:sp>
      <p:sp>
        <p:nvSpPr>
          <p:cNvPr id="8" name="5-Point Star 7"/>
          <p:cNvSpPr/>
          <p:nvPr/>
        </p:nvSpPr>
        <p:spPr>
          <a:xfrm>
            <a:off x="6597269" y="4755922"/>
            <a:ext cx="1222667" cy="96169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501784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ppt_x"/>
                                          </p:val>
                                        </p:tav>
                                        <p:tav tm="100000">
                                          <p:val>
                                            <p:strVal val="#ppt_x"/>
                                          </p:val>
                                        </p:tav>
                                      </p:tavLst>
                                    </p:anim>
                                    <p:anim calcmode="lin" valueType="num">
                                      <p:cBhvr additive="base">
                                        <p:cTn id="25" dur="500" fill="hold"/>
                                        <p:tgtEl>
                                          <p:spTgt spid="2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ppt_x"/>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ppt_x"/>
                                          </p:val>
                                        </p:tav>
                                        <p:tav tm="100000">
                                          <p:val>
                                            <p:strVal val="#ppt_x"/>
                                          </p:val>
                                        </p:tav>
                                      </p:tavLst>
                                    </p:anim>
                                    <p:anim calcmode="lin" valueType="num">
                                      <p:cBhvr additive="base">
                                        <p:cTn id="3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circle(in)">
                                      <p:cBhvr>
                                        <p:cTn id="3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7" grpId="0"/>
      <p:bldP spid="24" grpId="0"/>
      <p:bldP spid="26" grpId="0"/>
      <p:bldP spid="27" grpId="0"/>
      <p:bldP spid="28" grpId="0"/>
      <p:bldP spid="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4">
            <a:extLst>
              <a:ext uri="{FF2B5EF4-FFF2-40B4-BE49-F238E27FC236}">
                <a16:creationId xmlns:a16="http://schemas.microsoft.com/office/drawing/2014/main" id="{1CDE7742-C5D8-4CC3-B6C5-3A3BD7F4BC5D}"/>
              </a:ext>
            </a:extLst>
          </p:cNvPr>
          <p:cNvSpPr txBox="1"/>
          <p:nvPr/>
        </p:nvSpPr>
        <p:spPr>
          <a:xfrm>
            <a:off x="4374092" y="479944"/>
            <a:ext cx="3409950" cy="584775"/>
          </a:xfrm>
          <a:prstGeom prst="rect">
            <a:avLst/>
          </a:prstGeom>
          <a:noFill/>
        </p:spPr>
        <p:txBody>
          <a:bodyPr wrap="square" rtlCol="0">
            <a:spAutoFit/>
          </a:bodyPr>
          <a:lstStyle/>
          <a:p>
            <a:pPr algn="ctr"/>
            <a:r>
              <a:rPr lang="en-US" altLang="zh-CN" sz="3200" b="1" dirty="0" err="1">
                <a:solidFill>
                  <a:srgbClr val="FF0000"/>
                </a:solidFill>
                <a:latin typeface="Times New Roman" pitchFamily="18" charset="0"/>
                <a:ea typeface="思源黑体" panose="020B0500000000000000" pitchFamily="34" charset="-122"/>
                <a:cs typeface="Times New Roman" pitchFamily="18" charset="0"/>
              </a:rPr>
              <a:t>Trắc</a:t>
            </a:r>
            <a:r>
              <a:rPr lang="en-US" altLang="zh-CN" sz="3200" b="1" dirty="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a:solidFill>
                  <a:srgbClr val="FF0000"/>
                </a:solidFill>
                <a:latin typeface="Times New Roman" pitchFamily="18" charset="0"/>
                <a:ea typeface="思源黑体" panose="020B0500000000000000" pitchFamily="34" charset="-122"/>
                <a:cs typeface="Times New Roman" pitchFamily="18" charset="0"/>
              </a:rPr>
              <a:t>nghiệm</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
        <p:nvSpPr>
          <p:cNvPr id="23" name="文本框 14">
            <a:extLst>
              <a:ext uri="{FF2B5EF4-FFF2-40B4-BE49-F238E27FC236}">
                <a16:creationId xmlns:a16="http://schemas.microsoft.com/office/drawing/2014/main" id="{1CDE7742-C5D8-4CC3-B6C5-3A3BD7F4BC5D}"/>
              </a:ext>
            </a:extLst>
          </p:cNvPr>
          <p:cNvSpPr txBox="1"/>
          <p:nvPr/>
        </p:nvSpPr>
        <p:spPr>
          <a:xfrm>
            <a:off x="112148" y="1258172"/>
            <a:ext cx="3971122" cy="461665"/>
          </a:xfrm>
          <a:prstGeom prst="rect">
            <a:avLst/>
          </a:prstGeom>
          <a:noFill/>
        </p:spPr>
        <p:txBody>
          <a:bodyPr wrap="square" rtlCol="0">
            <a:spAutoFit/>
          </a:bodyPr>
          <a:lstStyle/>
          <a:p>
            <a:pPr algn="ctr"/>
            <a:r>
              <a:rPr lang="vi-VN" altLang="zh-CN" sz="2400">
                <a:latin typeface="Times New Roman" pitchFamily="18" charset="0"/>
                <a:ea typeface="思源黑体" panose="020B0500000000000000" pitchFamily="34" charset="-122"/>
                <a:cs typeface="Times New Roman" pitchFamily="18" charset="0"/>
              </a:rPr>
              <a:t>Chọn câu trả lời đúng nhất</a:t>
            </a:r>
            <a:endParaRPr lang="zh-CN" altLang="en-US" sz="2400" dirty="0">
              <a:latin typeface="Times New Roman" pitchFamily="18" charset="0"/>
              <a:ea typeface="思源黑体" panose="020B0500000000000000" pitchFamily="34" charset="-122"/>
              <a:cs typeface="Times New Roman" pitchFamily="18" charset="0"/>
            </a:endParaRPr>
          </a:p>
        </p:txBody>
      </p:sp>
      <p:sp>
        <p:nvSpPr>
          <p:cNvPr id="7" name="Rectangle 6"/>
          <p:cNvSpPr/>
          <p:nvPr/>
        </p:nvSpPr>
        <p:spPr>
          <a:xfrm>
            <a:off x="1639614" y="2647246"/>
            <a:ext cx="8198069" cy="461665"/>
          </a:xfrm>
          <a:prstGeom prst="rect">
            <a:avLst/>
          </a:prstGeom>
        </p:spPr>
        <p:txBody>
          <a:bodyPr wrap="square">
            <a:spAutoFit/>
          </a:bodyPr>
          <a:lstStyle/>
          <a:p>
            <a:r>
              <a:rPr lang="fr-FR" sz="2400" b="1" dirty="0" err="1">
                <a:latin typeface="Times New Roman" pitchFamily="18" charset="0"/>
                <a:cs typeface="Times New Roman" pitchFamily="18" charset="0"/>
              </a:rPr>
              <a:t>Câu</a:t>
            </a:r>
            <a:r>
              <a:rPr lang="fr-FR" sz="2400" b="1" dirty="0">
                <a:latin typeface="Times New Roman" pitchFamily="18" charset="0"/>
                <a:cs typeface="Times New Roman" pitchFamily="18" charset="0"/>
              </a:rPr>
              <a:t> </a:t>
            </a:r>
            <a:r>
              <a:rPr lang="fr-FR" sz="2400" b="1" dirty="0" smtClean="0">
                <a:latin typeface="Times New Roman" pitchFamily="18" charset="0"/>
                <a:cs typeface="Times New Roman" pitchFamily="18" charset="0"/>
              </a:rPr>
              <a:t>2:</a:t>
            </a:r>
            <a:r>
              <a:rPr lang="fr-FR" sz="2400" dirty="0" smtClean="0">
                <a:latin typeface="Times New Roman" pitchFamily="18" charset="0"/>
                <a:cs typeface="Times New Roman" pitchFamily="18" charset="0"/>
              </a:rPr>
              <a:t> </a:t>
            </a:r>
            <a:r>
              <a:rPr lang="vi-VN" sz="2400" dirty="0">
                <a:latin typeface="Times New Roman" pitchFamily="18" charset="0"/>
                <a:cs typeface="Times New Roman" pitchFamily="18" charset="0"/>
              </a:rPr>
              <a:t>Ấn Độ bị thực dân Anh xâm lược vào</a:t>
            </a:r>
            <a:endParaRPr lang="en-US" sz="2400" dirty="0">
              <a:latin typeface="Times New Roman" pitchFamily="18" charset="0"/>
              <a:cs typeface="Times New Roman" pitchFamily="18" charset="0"/>
            </a:endParaRPr>
          </a:p>
        </p:txBody>
      </p:sp>
      <p:sp>
        <p:nvSpPr>
          <p:cNvPr id="24" name="Rectangle 23"/>
          <p:cNvSpPr/>
          <p:nvPr/>
        </p:nvSpPr>
        <p:spPr>
          <a:xfrm>
            <a:off x="1639615" y="3885318"/>
            <a:ext cx="3121573" cy="461665"/>
          </a:xfrm>
          <a:prstGeom prst="rect">
            <a:avLst/>
          </a:prstGeom>
        </p:spPr>
        <p:txBody>
          <a:bodyPr wrap="square">
            <a:spAutoFit/>
          </a:bodyPr>
          <a:lstStyle/>
          <a:p>
            <a:r>
              <a:rPr lang="fr-FR" sz="2400" b="1" dirty="0" smtClean="0">
                <a:latin typeface="Times New Roman" pitchFamily="18" charset="0"/>
                <a:cs typeface="Times New Roman" pitchFamily="18" charset="0"/>
              </a:rPr>
              <a:t>A</a:t>
            </a:r>
            <a:r>
              <a:rPr lang="fr-FR" sz="2400" b="1" dirty="0">
                <a:latin typeface="Times New Roman" pitchFamily="18" charset="0"/>
                <a:cs typeface="Times New Roman" pitchFamily="18" charset="0"/>
              </a:rPr>
              <a:t>.</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giữa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kỉ</a:t>
            </a:r>
            <a:r>
              <a:rPr lang="fr-FR" sz="2400" dirty="0">
                <a:latin typeface="Times New Roman" pitchFamily="18" charset="0"/>
                <a:cs typeface="Times New Roman" pitchFamily="18" charset="0"/>
              </a:rPr>
              <a:t> XVIII. 	</a:t>
            </a:r>
            <a:endParaRPr lang="en-US" sz="2400" dirty="0">
              <a:latin typeface="Times New Roman" pitchFamily="18" charset="0"/>
              <a:cs typeface="Times New Roman" pitchFamily="18" charset="0"/>
            </a:endParaRPr>
          </a:p>
        </p:txBody>
      </p:sp>
      <p:sp>
        <p:nvSpPr>
          <p:cNvPr id="26" name="Rectangle 25"/>
          <p:cNvSpPr/>
          <p:nvPr/>
        </p:nvSpPr>
        <p:spPr>
          <a:xfrm>
            <a:off x="7208603" y="3885796"/>
            <a:ext cx="2853558" cy="461665"/>
          </a:xfrm>
          <a:prstGeom prst="rect">
            <a:avLst/>
          </a:prstGeom>
        </p:spPr>
        <p:txBody>
          <a:bodyPr wrap="square">
            <a:spAutoFit/>
          </a:bodyPr>
          <a:lstStyle/>
          <a:p>
            <a:r>
              <a:rPr lang="fr-FR" sz="2400" b="1" smtClean="0">
                <a:latin typeface="Times New Roman" pitchFamily="18" charset="0"/>
                <a:cs typeface="Times New Roman" pitchFamily="18" charset="0"/>
              </a:rPr>
              <a:t>B.</a:t>
            </a:r>
            <a:r>
              <a:rPr lang="fr-FR" sz="2400">
                <a:latin typeface="Times New Roman" pitchFamily="18" charset="0"/>
                <a:cs typeface="Times New Roman" pitchFamily="18" charset="0"/>
              </a:rPr>
              <a:t> cuối thế kỉ </a:t>
            </a:r>
            <a:r>
              <a:rPr lang="fr-FR" sz="2400" smtClean="0">
                <a:latin typeface="Times New Roman" pitchFamily="18" charset="0"/>
                <a:cs typeface="Times New Roman" pitchFamily="18" charset="0"/>
              </a:rPr>
              <a:t>XVIII.</a:t>
            </a:r>
            <a:endParaRPr lang="en-US" sz="2400" smtClean="0">
              <a:latin typeface="Times New Roman" pitchFamily="18" charset="0"/>
              <a:cs typeface="Times New Roman" pitchFamily="18" charset="0"/>
            </a:endParaRPr>
          </a:p>
        </p:txBody>
      </p:sp>
      <p:sp>
        <p:nvSpPr>
          <p:cNvPr id="27" name="Rectangle 26"/>
          <p:cNvSpPr/>
          <p:nvPr/>
        </p:nvSpPr>
        <p:spPr>
          <a:xfrm>
            <a:off x="1639614" y="5005938"/>
            <a:ext cx="3121573" cy="461665"/>
          </a:xfrm>
          <a:prstGeom prst="rect">
            <a:avLst/>
          </a:prstGeom>
        </p:spPr>
        <p:txBody>
          <a:bodyPr wrap="square">
            <a:spAutoFit/>
          </a:bodyPr>
          <a:lstStyle/>
          <a:p>
            <a:r>
              <a:rPr lang="fr-FR" sz="2400" b="1" dirty="0">
                <a:latin typeface="Times New Roman" pitchFamily="18" charset="0"/>
                <a:cs typeface="Times New Roman" pitchFamily="18" charset="0"/>
              </a:rPr>
              <a:t>C.</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giữa</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thế</a:t>
            </a:r>
            <a:r>
              <a:rPr lang="fr-FR" sz="2400" dirty="0">
                <a:latin typeface="Times New Roman" pitchFamily="18" charset="0"/>
                <a:cs typeface="Times New Roman" pitchFamily="18" charset="0"/>
              </a:rPr>
              <a:t> </a:t>
            </a:r>
            <a:r>
              <a:rPr lang="fr-FR" sz="2400" dirty="0" err="1">
                <a:latin typeface="Times New Roman" pitchFamily="18" charset="0"/>
                <a:cs typeface="Times New Roman" pitchFamily="18" charset="0"/>
              </a:rPr>
              <a:t>kỉ</a:t>
            </a:r>
            <a:r>
              <a:rPr lang="fr-FR" sz="2400" dirty="0">
                <a:latin typeface="Times New Roman" pitchFamily="18" charset="0"/>
                <a:cs typeface="Times New Roman" pitchFamily="18" charset="0"/>
              </a:rPr>
              <a:t> XIX. </a:t>
            </a:r>
            <a:endParaRPr lang="en-US" sz="2400" dirty="0">
              <a:latin typeface="Times New Roman" pitchFamily="18" charset="0"/>
              <a:cs typeface="Times New Roman" pitchFamily="18" charset="0"/>
            </a:endParaRPr>
          </a:p>
        </p:txBody>
      </p:sp>
      <p:sp>
        <p:nvSpPr>
          <p:cNvPr id="28" name="Rectangle 27"/>
          <p:cNvSpPr/>
          <p:nvPr/>
        </p:nvSpPr>
        <p:spPr>
          <a:xfrm>
            <a:off x="7208603" y="5058010"/>
            <a:ext cx="2853558" cy="461665"/>
          </a:xfrm>
          <a:prstGeom prst="rect">
            <a:avLst/>
          </a:prstGeom>
        </p:spPr>
        <p:txBody>
          <a:bodyPr wrap="square">
            <a:spAutoFit/>
          </a:bodyPr>
          <a:lstStyle/>
          <a:p>
            <a:r>
              <a:rPr lang="fr-FR" sz="2400" b="1">
                <a:latin typeface="Times New Roman" pitchFamily="18" charset="0"/>
                <a:cs typeface="Times New Roman" pitchFamily="18" charset="0"/>
              </a:rPr>
              <a:t>D.</a:t>
            </a:r>
            <a:r>
              <a:rPr lang="fr-FR" sz="2400">
                <a:latin typeface="Times New Roman" pitchFamily="18" charset="0"/>
                <a:cs typeface="Times New Roman" pitchFamily="18" charset="0"/>
              </a:rPr>
              <a:t> cuối thế kỉ XIX.</a:t>
            </a:r>
            <a:endParaRPr lang="en-US" sz="2400" smtClean="0">
              <a:latin typeface="Times New Roman" pitchFamily="18" charset="0"/>
              <a:cs typeface="Times New Roman" pitchFamily="18" charset="0"/>
            </a:endParaRPr>
          </a:p>
        </p:txBody>
      </p:sp>
      <p:sp>
        <p:nvSpPr>
          <p:cNvPr id="8" name="5-Point Star 7"/>
          <p:cNvSpPr/>
          <p:nvPr/>
        </p:nvSpPr>
        <p:spPr>
          <a:xfrm>
            <a:off x="1028281" y="4755922"/>
            <a:ext cx="1222667" cy="96169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86286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ppt_x"/>
                                          </p:val>
                                        </p:tav>
                                        <p:tav tm="100000">
                                          <p:val>
                                            <p:strVal val="#ppt_x"/>
                                          </p:val>
                                        </p:tav>
                                      </p:tavLst>
                                    </p:anim>
                                    <p:anim calcmode="lin" valueType="num">
                                      <p:cBhvr additive="base">
                                        <p:cTn id="19" dur="500" fill="hold"/>
                                        <p:tgtEl>
                                          <p:spTgt spid="2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ppt_x"/>
                                          </p:val>
                                        </p:tav>
                                        <p:tav tm="100000">
                                          <p:val>
                                            <p:strVal val="#ppt_x"/>
                                          </p:val>
                                        </p:tav>
                                      </p:tavLst>
                                    </p:anim>
                                    <p:anim calcmode="lin" valueType="num">
                                      <p:cBhvr additive="base">
                                        <p:cTn id="23" dur="500" fill="hold"/>
                                        <p:tgtEl>
                                          <p:spTgt spid="2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p:bldP spid="26" grpId="0"/>
      <p:bldP spid="27" grpId="0"/>
      <p:bldP spid="28" grpId="0"/>
      <p:bldP spid="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4">
            <a:extLst>
              <a:ext uri="{FF2B5EF4-FFF2-40B4-BE49-F238E27FC236}">
                <a16:creationId xmlns:a16="http://schemas.microsoft.com/office/drawing/2014/main" id="{1CDE7742-C5D8-4CC3-B6C5-3A3BD7F4BC5D}"/>
              </a:ext>
            </a:extLst>
          </p:cNvPr>
          <p:cNvSpPr txBox="1"/>
          <p:nvPr/>
        </p:nvSpPr>
        <p:spPr>
          <a:xfrm>
            <a:off x="4318674" y="479434"/>
            <a:ext cx="3409950" cy="584775"/>
          </a:xfrm>
          <a:prstGeom prst="rect">
            <a:avLst/>
          </a:prstGeom>
          <a:noFill/>
        </p:spPr>
        <p:txBody>
          <a:bodyPr wrap="square" rtlCol="0">
            <a:spAutoFit/>
          </a:bodyPr>
          <a:lstStyle/>
          <a:p>
            <a:pPr algn="ctr"/>
            <a:r>
              <a:rPr lang="en-US" altLang="zh-CN" sz="3200" b="1" dirty="0" err="1">
                <a:solidFill>
                  <a:srgbClr val="FF0000"/>
                </a:solidFill>
                <a:latin typeface="Times New Roman" pitchFamily="18" charset="0"/>
                <a:ea typeface="思源黑体" panose="020B0500000000000000" pitchFamily="34" charset="-122"/>
                <a:cs typeface="Times New Roman" pitchFamily="18" charset="0"/>
              </a:rPr>
              <a:t>Trắc</a:t>
            </a:r>
            <a:r>
              <a:rPr lang="en-US" altLang="zh-CN" sz="3200" b="1" dirty="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a:solidFill>
                  <a:srgbClr val="FF0000"/>
                </a:solidFill>
                <a:latin typeface="Times New Roman" pitchFamily="18" charset="0"/>
                <a:ea typeface="思源黑体" panose="020B0500000000000000" pitchFamily="34" charset="-122"/>
                <a:cs typeface="Times New Roman" pitchFamily="18" charset="0"/>
              </a:rPr>
              <a:t>nghiệm</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
        <p:nvSpPr>
          <p:cNvPr id="23" name="文本框 14">
            <a:extLst>
              <a:ext uri="{FF2B5EF4-FFF2-40B4-BE49-F238E27FC236}">
                <a16:creationId xmlns:a16="http://schemas.microsoft.com/office/drawing/2014/main" id="{1CDE7742-C5D8-4CC3-B6C5-3A3BD7F4BC5D}"/>
              </a:ext>
            </a:extLst>
          </p:cNvPr>
          <p:cNvSpPr txBox="1"/>
          <p:nvPr/>
        </p:nvSpPr>
        <p:spPr>
          <a:xfrm>
            <a:off x="112148" y="1258172"/>
            <a:ext cx="3971122" cy="461665"/>
          </a:xfrm>
          <a:prstGeom prst="rect">
            <a:avLst/>
          </a:prstGeom>
          <a:noFill/>
        </p:spPr>
        <p:txBody>
          <a:bodyPr wrap="square" rtlCol="0">
            <a:spAutoFit/>
          </a:bodyPr>
          <a:lstStyle/>
          <a:p>
            <a:pPr algn="ctr"/>
            <a:r>
              <a:rPr lang="vi-VN" altLang="zh-CN" sz="2400">
                <a:latin typeface="Times New Roman" pitchFamily="18" charset="0"/>
                <a:ea typeface="思源黑体" panose="020B0500000000000000" pitchFamily="34" charset="-122"/>
                <a:cs typeface="Times New Roman" pitchFamily="18" charset="0"/>
              </a:rPr>
              <a:t>Chọn câu trả lời đúng nhất</a:t>
            </a:r>
            <a:endParaRPr lang="zh-CN" altLang="en-US" sz="2400" dirty="0">
              <a:latin typeface="Times New Roman" pitchFamily="18" charset="0"/>
              <a:ea typeface="思源黑体" panose="020B0500000000000000" pitchFamily="34" charset="-122"/>
              <a:cs typeface="Times New Roman" pitchFamily="18" charset="0"/>
            </a:endParaRPr>
          </a:p>
        </p:txBody>
      </p:sp>
      <p:sp>
        <p:nvSpPr>
          <p:cNvPr id="7" name="Rectangle 6"/>
          <p:cNvSpPr/>
          <p:nvPr/>
        </p:nvSpPr>
        <p:spPr>
          <a:xfrm>
            <a:off x="1639613" y="2032391"/>
            <a:ext cx="9408138" cy="461665"/>
          </a:xfrm>
          <a:prstGeom prst="rect">
            <a:avLst/>
          </a:prstGeom>
        </p:spPr>
        <p:txBody>
          <a:bodyPr wrap="square">
            <a:spAutoFit/>
          </a:bodyPr>
          <a:lstStyle/>
          <a:p>
            <a:r>
              <a:rPr lang="fr-FR" sz="2400" b="1" dirty="0" err="1">
                <a:latin typeface="Times New Roman" pitchFamily="18" charset="0"/>
                <a:cs typeface="Times New Roman" pitchFamily="18" charset="0"/>
              </a:rPr>
              <a:t>Câu</a:t>
            </a:r>
            <a:r>
              <a:rPr lang="fr-FR" sz="2400" b="1" dirty="0">
                <a:latin typeface="Times New Roman" pitchFamily="18" charset="0"/>
                <a:cs typeface="Times New Roman" pitchFamily="18" charset="0"/>
              </a:rPr>
              <a:t> 3</a:t>
            </a:r>
            <a:r>
              <a:rPr lang="fr-FR" sz="2400" b="1" dirty="0" smtClean="0">
                <a:latin typeface="Times New Roman" pitchFamily="18" charset="0"/>
                <a:cs typeface="Times New Roman" pitchFamily="18" charset="0"/>
              </a:rPr>
              <a:t>:</a:t>
            </a:r>
            <a:r>
              <a:rPr lang="fr-FR" sz="2400" dirty="0" smtClean="0">
                <a:latin typeface="Times New Roman" pitchFamily="18" charset="0"/>
                <a:cs typeface="Times New Roman" pitchFamily="18" charset="0"/>
              </a:rPr>
              <a:t> </a:t>
            </a:r>
            <a:r>
              <a:rPr lang="vi-VN" sz="2400" dirty="0">
                <a:latin typeface="Times New Roman" pitchFamily="18" charset="0"/>
                <a:cs typeface="Times New Roman" pitchFamily="18" charset="0"/>
              </a:rPr>
              <a:t>Vương triều Gúp-ta được gọi là thời kì hoàng kim của Ấn Độ vì</a:t>
            </a:r>
            <a:endParaRPr lang="en-US" sz="2400" dirty="0">
              <a:latin typeface="Times New Roman" pitchFamily="18" charset="0"/>
              <a:cs typeface="Times New Roman" pitchFamily="18" charset="0"/>
            </a:endParaRPr>
          </a:p>
        </p:txBody>
      </p:sp>
      <p:sp>
        <p:nvSpPr>
          <p:cNvPr id="24" name="Rectangle 23"/>
          <p:cNvSpPr/>
          <p:nvPr/>
        </p:nvSpPr>
        <p:spPr>
          <a:xfrm>
            <a:off x="1672040" y="3212032"/>
            <a:ext cx="10042634" cy="461665"/>
          </a:xfrm>
          <a:prstGeom prst="rect">
            <a:avLst/>
          </a:prstGeom>
        </p:spPr>
        <p:txBody>
          <a:bodyPr wrap="square">
            <a:spAutoFit/>
          </a:bodyPr>
          <a:lstStyle/>
          <a:p>
            <a:pPr algn="just"/>
            <a:r>
              <a:rPr lang="fr-FR" sz="2400" b="1" dirty="0" smtClean="0">
                <a:latin typeface="Times New Roman" pitchFamily="18" charset="0"/>
                <a:cs typeface="Times New Roman" pitchFamily="18" charset="0"/>
              </a:rPr>
              <a:t>A</a:t>
            </a:r>
            <a:r>
              <a:rPr lang="fr-FR" sz="2400" b="1" dirty="0">
                <a:latin typeface="Times New Roman" pitchFamily="18" charset="0"/>
                <a:cs typeface="Times New Roman" pitchFamily="18" charset="0"/>
              </a:rPr>
              <a:t>.</a:t>
            </a:r>
            <a:r>
              <a:rPr lang="fr-FR" sz="2400" dirty="0">
                <a:latin typeface="Times New Roman" pitchFamily="18" charset="0"/>
                <a:cs typeface="Times New Roman" pitchFamily="18" charset="0"/>
              </a:rPr>
              <a:t> </a:t>
            </a:r>
            <a:r>
              <a:rPr lang="vi-VN" sz="2400" dirty="0">
                <a:latin typeface="Times New Roman" pitchFamily="18" charset="0"/>
                <a:cs typeface="Times New Roman" pitchFamily="18" charset="0"/>
              </a:rPr>
              <a:t>kinh tế có những tiến bộ vượt bậc; đời sống của người dân ổn định, sung túc</a:t>
            </a:r>
            <a:r>
              <a:rPr lang="vi-VN"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10" name="Rectangle 9"/>
          <p:cNvSpPr/>
          <p:nvPr/>
        </p:nvSpPr>
        <p:spPr>
          <a:xfrm>
            <a:off x="1672040" y="3954765"/>
            <a:ext cx="10042634" cy="461665"/>
          </a:xfrm>
          <a:prstGeom prst="rect">
            <a:avLst/>
          </a:prstGeom>
        </p:spPr>
        <p:txBody>
          <a:bodyPr wrap="square">
            <a:spAutoFit/>
          </a:bodyPr>
          <a:lstStyle/>
          <a:p>
            <a:pPr algn="just"/>
            <a:r>
              <a:rPr lang="fr-FR" sz="2400" b="1">
                <a:latin typeface="Times New Roman" pitchFamily="18" charset="0"/>
                <a:cs typeface="Times New Roman" pitchFamily="18" charset="0"/>
              </a:rPr>
              <a:t>B</a:t>
            </a:r>
            <a:r>
              <a:rPr lang="fr-FR" sz="2400" b="1" smtClean="0">
                <a:latin typeface="Times New Roman" pitchFamily="18" charset="0"/>
                <a:cs typeface="Times New Roman" pitchFamily="18" charset="0"/>
              </a:rPr>
              <a:t>.</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xã hội ổn định, đạo Phật tiếp tục phát triển </a:t>
            </a:r>
            <a:r>
              <a:rPr lang="vi-VN" sz="2400" smtClean="0">
                <a:latin typeface="Times New Roman" pitchFamily="18" charset="0"/>
                <a:cs typeface="Times New Roman" pitchFamily="18" charset="0"/>
              </a:rPr>
              <a:t>mạnh.</a:t>
            </a:r>
            <a:r>
              <a:rPr lang="fr-FR"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11" name="Rectangle 10"/>
          <p:cNvSpPr/>
          <p:nvPr/>
        </p:nvSpPr>
        <p:spPr>
          <a:xfrm>
            <a:off x="1672040" y="4742250"/>
            <a:ext cx="10042634" cy="461665"/>
          </a:xfrm>
          <a:prstGeom prst="rect">
            <a:avLst/>
          </a:prstGeom>
        </p:spPr>
        <p:txBody>
          <a:bodyPr wrap="square">
            <a:spAutoFit/>
          </a:bodyPr>
          <a:lstStyle/>
          <a:p>
            <a:pPr algn="just"/>
            <a:r>
              <a:rPr lang="fr-FR" sz="2400" b="1" smtClean="0">
                <a:latin typeface="Times New Roman" pitchFamily="18" charset="0"/>
                <a:cs typeface="Times New Roman" pitchFamily="18" charset="0"/>
              </a:rPr>
              <a:t>C.</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nhiều công trình kiến trúc kì vĩ, tinh xảo được xây dựng.</a:t>
            </a:r>
            <a:r>
              <a:rPr lang="fr-FR"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12" name="Rectangle 11"/>
          <p:cNvSpPr/>
          <p:nvPr/>
        </p:nvSpPr>
        <p:spPr>
          <a:xfrm>
            <a:off x="1672040" y="5529846"/>
            <a:ext cx="10042634" cy="830997"/>
          </a:xfrm>
          <a:prstGeom prst="rect">
            <a:avLst/>
          </a:prstGeom>
        </p:spPr>
        <p:txBody>
          <a:bodyPr wrap="square">
            <a:spAutoFit/>
          </a:bodyPr>
          <a:lstStyle/>
          <a:p>
            <a:pPr algn="just"/>
            <a:r>
              <a:rPr lang="fr-FR" sz="2400" b="1" smtClean="0">
                <a:latin typeface="Times New Roman" pitchFamily="18" charset="0"/>
                <a:cs typeface="Times New Roman" pitchFamily="18" charset="0"/>
              </a:rPr>
              <a:t>D.</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hoạt động thương mại trong nước được đẩy mạnh và Ấn Độ có quan hệ buôn bán với nhiều nước.</a:t>
            </a:r>
            <a:r>
              <a:rPr lang="fr-FR"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13" name="5-Point Star 12"/>
          <p:cNvSpPr/>
          <p:nvPr/>
        </p:nvSpPr>
        <p:spPr>
          <a:xfrm>
            <a:off x="918816" y="2962016"/>
            <a:ext cx="1222667" cy="96169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670352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p:bldP spid="10" grpId="0"/>
      <p:bldP spid="11" grpId="0"/>
      <p:bldP spid="12" grpId="0"/>
      <p:bldP spid="1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4">
            <a:extLst>
              <a:ext uri="{FF2B5EF4-FFF2-40B4-BE49-F238E27FC236}">
                <a16:creationId xmlns:a16="http://schemas.microsoft.com/office/drawing/2014/main" id="{1CDE7742-C5D8-4CC3-B6C5-3A3BD7F4BC5D}"/>
              </a:ext>
            </a:extLst>
          </p:cNvPr>
          <p:cNvSpPr txBox="1"/>
          <p:nvPr/>
        </p:nvSpPr>
        <p:spPr>
          <a:xfrm>
            <a:off x="4374092" y="479944"/>
            <a:ext cx="3409950" cy="584775"/>
          </a:xfrm>
          <a:prstGeom prst="rect">
            <a:avLst/>
          </a:prstGeom>
          <a:noFill/>
        </p:spPr>
        <p:txBody>
          <a:bodyPr wrap="square" rtlCol="0">
            <a:spAutoFit/>
          </a:bodyPr>
          <a:lstStyle/>
          <a:p>
            <a:pPr algn="ctr"/>
            <a:r>
              <a:rPr lang="en-US" altLang="zh-CN" sz="3200" b="1" dirty="0" err="1">
                <a:solidFill>
                  <a:srgbClr val="FF0000"/>
                </a:solidFill>
                <a:latin typeface="Times New Roman" pitchFamily="18" charset="0"/>
                <a:ea typeface="思源黑体" panose="020B0500000000000000" pitchFamily="34" charset="-122"/>
                <a:cs typeface="Times New Roman" pitchFamily="18" charset="0"/>
              </a:rPr>
              <a:t>Trắc</a:t>
            </a:r>
            <a:r>
              <a:rPr lang="en-US" altLang="zh-CN" sz="3200" b="1" dirty="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a:solidFill>
                  <a:srgbClr val="FF0000"/>
                </a:solidFill>
                <a:latin typeface="Times New Roman" pitchFamily="18" charset="0"/>
                <a:ea typeface="思源黑体" panose="020B0500000000000000" pitchFamily="34" charset="-122"/>
                <a:cs typeface="Times New Roman" pitchFamily="18" charset="0"/>
              </a:rPr>
              <a:t>nghiệm</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
        <p:nvSpPr>
          <p:cNvPr id="23" name="文本框 14">
            <a:extLst>
              <a:ext uri="{FF2B5EF4-FFF2-40B4-BE49-F238E27FC236}">
                <a16:creationId xmlns:a16="http://schemas.microsoft.com/office/drawing/2014/main" id="{1CDE7742-C5D8-4CC3-B6C5-3A3BD7F4BC5D}"/>
              </a:ext>
            </a:extLst>
          </p:cNvPr>
          <p:cNvSpPr txBox="1"/>
          <p:nvPr/>
        </p:nvSpPr>
        <p:spPr>
          <a:xfrm>
            <a:off x="112148" y="1258172"/>
            <a:ext cx="3971122" cy="461665"/>
          </a:xfrm>
          <a:prstGeom prst="rect">
            <a:avLst/>
          </a:prstGeom>
          <a:noFill/>
        </p:spPr>
        <p:txBody>
          <a:bodyPr wrap="square" rtlCol="0">
            <a:spAutoFit/>
          </a:bodyPr>
          <a:lstStyle/>
          <a:p>
            <a:pPr algn="ctr"/>
            <a:r>
              <a:rPr lang="vi-VN" altLang="zh-CN" sz="2400">
                <a:latin typeface="Times New Roman" pitchFamily="18" charset="0"/>
                <a:ea typeface="思源黑体" panose="020B0500000000000000" pitchFamily="34" charset="-122"/>
                <a:cs typeface="Times New Roman" pitchFamily="18" charset="0"/>
              </a:rPr>
              <a:t>Chọn câu trả lời đúng nhất</a:t>
            </a:r>
            <a:endParaRPr lang="zh-CN" altLang="en-US" sz="2400" dirty="0">
              <a:latin typeface="Times New Roman" pitchFamily="18" charset="0"/>
              <a:ea typeface="思源黑体" panose="020B0500000000000000" pitchFamily="34" charset="-122"/>
              <a:cs typeface="Times New Roman" pitchFamily="18" charset="0"/>
            </a:endParaRPr>
          </a:p>
        </p:txBody>
      </p:sp>
      <p:sp>
        <p:nvSpPr>
          <p:cNvPr id="7" name="Rectangle 6"/>
          <p:cNvSpPr/>
          <p:nvPr/>
        </p:nvSpPr>
        <p:spPr>
          <a:xfrm>
            <a:off x="902807" y="1943161"/>
            <a:ext cx="10924431" cy="461665"/>
          </a:xfrm>
          <a:prstGeom prst="rect">
            <a:avLst/>
          </a:prstGeom>
        </p:spPr>
        <p:txBody>
          <a:bodyPr wrap="square">
            <a:spAutoFit/>
          </a:bodyPr>
          <a:lstStyle/>
          <a:p>
            <a:r>
              <a:rPr lang="fr-FR" sz="2400" b="1" dirty="0" err="1">
                <a:latin typeface="Times New Roman" pitchFamily="18" charset="0"/>
                <a:cs typeface="Times New Roman" pitchFamily="18" charset="0"/>
              </a:rPr>
              <a:t>Câu</a:t>
            </a:r>
            <a:r>
              <a:rPr lang="fr-FR" sz="2400" b="1" dirty="0">
                <a:latin typeface="Times New Roman" pitchFamily="18" charset="0"/>
                <a:cs typeface="Times New Roman" pitchFamily="18" charset="0"/>
              </a:rPr>
              <a:t> </a:t>
            </a:r>
            <a:r>
              <a:rPr lang="fr-FR" sz="2400" b="1" dirty="0" smtClean="0">
                <a:latin typeface="Times New Roman" pitchFamily="18" charset="0"/>
                <a:cs typeface="Times New Roman" pitchFamily="18" charset="0"/>
              </a:rPr>
              <a:t>4:</a:t>
            </a:r>
            <a:r>
              <a:rPr lang="fr-FR" sz="2400" dirty="0" smtClean="0">
                <a:latin typeface="Times New Roman" pitchFamily="18" charset="0"/>
                <a:cs typeface="Times New Roman" pitchFamily="18" charset="0"/>
              </a:rPr>
              <a:t> </a:t>
            </a:r>
            <a:r>
              <a:rPr lang="vi-VN" sz="2400" dirty="0">
                <a:latin typeface="Times New Roman" pitchFamily="18" charset="0"/>
                <a:cs typeface="Times New Roman" pitchFamily="18" charset="0"/>
              </a:rPr>
              <a:t>Điểm chung nổi bật về sự thành lập của hai Vương triều Đê-li và Mô-gôn đó là</a:t>
            </a:r>
            <a:endParaRPr lang="en-US" sz="2400" dirty="0">
              <a:latin typeface="Times New Roman" pitchFamily="18" charset="0"/>
              <a:cs typeface="Times New Roman" pitchFamily="18" charset="0"/>
            </a:endParaRPr>
          </a:p>
        </p:txBody>
      </p:sp>
      <p:sp>
        <p:nvSpPr>
          <p:cNvPr id="24" name="Rectangle 23"/>
          <p:cNvSpPr/>
          <p:nvPr/>
        </p:nvSpPr>
        <p:spPr>
          <a:xfrm>
            <a:off x="1672040" y="3212032"/>
            <a:ext cx="10042634" cy="461665"/>
          </a:xfrm>
          <a:prstGeom prst="rect">
            <a:avLst/>
          </a:prstGeom>
        </p:spPr>
        <p:txBody>
          <a:bodyPr wrap="square">
            <a:spAutoFit/>
          </a:bodyPr>
          <a:lstStyle/>
          <a:p>
            <a:pPr algn="just"/>
            <a:r>
              <a:rPr lang="fr-FR" sz="2400" b="1" dirty="0" smtClean="0">
                <a:latin typeface="Times New Roman" pitchFamily="18" charset="0"/>
                <a:cs typeface="Times New Roman" pitchFamily="18" charset="0"/>
              </a:rPr>
              <a:t>A</a:t>
            </a:r>
            <a:r>
              <a:rPr lang="fr-FR" sz="2400" b="1" dirty="0">
                <a:latin typeface="Times New Roman" pitchFamily="18" charset="0"/>
                <a:cs typeface="Times New Roman" pitchFamily="18" charset="0"/>
              </a:rPr>
              <a:t>.</a:t>
            </a:r>
            <a:r>
              <a:rPr lang="fr-FR" sz="2400" dirty="0">
                <a:latin typeface="Times New Roman" pitchFamily="18" charset="0"/>
                <a:cs typeface="Times New Roman" pitchFamily="18" charset="0"/>
              </a:rPr>
              <a:t> </a:t>
            </a:r>
            <a:r>
              <a:rPr lang="vi-VN" sz="2400" dirty="0">
                <a:latin typeface="Times New Roman" pitchFamily="18" charset="0"/>
                <a:cs typeface="Times New Roman" pitchFamily="18" charset="0"/>
              </a:rPr>
              <a:t>đều do người Hồi giáo lập nên.</a:t>
            </a:r>
            <a:endParaRPr lang="en-US" sz="2400" dirty="0">
              <a:latin typeface="Times New Roman" pitchFamily="18" charset="0"/>
              <a:cs typeface="Times New Roman" pitchFamily="18" charset="0"/>
            </a:endParaRPr>
          </a:p>
        </p:txBody>
      </p:sp>
      <p:sp>
        <p:nvSpPr>
          <p:cNvPr id="10" name="Rectangle 9"/>
          <p:cNvSpPr/>
          <p:nvPr/>
        </p:nvSpPr>
        <p:spPr>
          <a:xfrm>
            <a:off x="1672040" y="3954765"/>
            <a:ext cx="10042634" cy="461665"/>
          </a:xfrm>
          <a:prstGeom prst="rect">
            <a:avLst/>
          </a:prstGeom>
        </p:spPr>
        <p:txBody>
          <a:bodyPr wrap="square">
            <a:spAutoFit/>
          </a:bodyPr>
          <a:lstStyle/>
          <a:p>
            <a:pPr algn="just"/>
            <a:r>
              <a:rPr lang="fr-FR" sz="2400" b="1">
                <a:latin typeface="Times New Roman" pitchFamily="18" charset="0"/>
                <a:cs typeface="Times New Roman" pitchFamily="18" charset="0"/>
              </a:rPr>
              <a:t>B</a:t>
            </a:r>
            <a:r>
              <a:rPr lang="fr-FR" sz="2400" b="1" smtClean="0">
                <a:latin typeface="Times New Roman" pitchFamily="18" charset="0"/>
                <a:cs typeface="Times New Roman" pitchFamily="18" charset="0"/>
              </a:rPr>
              <a:t>.</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đều do người Thổ Nhĩ Kỳ thống trị.</a:t>
            </a:r>
            <a:r>
              <a:rPr lang="fr-FR"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11" name="Rectangle 10"/>
          <p:cNvSpPr/>
          <p:nvPr/>
        </p:nvSpPr>
        <p:spPr>
          <a:xfrm>
            <a:off x="1672040" y="4742250"/>
            <a:ext cx="10042634" cy="461665"/>
          </a:xfrm>
          <a:prstGeom prst="rect">
            <a:avLst/>
          </a:prstGeom>
        </p:spPr>
        <p:txBody>
          <a:bodyPr wrap="square">
            <a:spAutoFit/>
          </a:bodyPr>
          <a:lstStyle/>
          <a:p>
            <a:pPr algn="just"/>
            <a:r>
              <a:rPr lang="fr-FR" sz="2400" b="1" smtClean="0">
                <a:latin typeface="Times New Roman" pitchFamily="18" charset="0"/>
                <a:cs typeface="Times New Roman" pitchFamily="18" charset="0"/>
              </a:rPr>
              <a:t>C.</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đều do người Mông Cổ thống trị.</a:t>
            </a:r>
            <a:r>
              <a:rPr lang="fr-FR"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12" name="Rectangle 11"/>
          <p:cNvSpPr/>
          <p:nvPr/>
        </p:nvSpPr>
        <p:spPr>
          <a:xfrm>
            <a:off x="1672040" y="5529846"/>
            <a:ext cx="10042634" cy="461665"/>
          </a:xfrm>
          <a:prstGeom prst="rect">
            <a:avLst/>
          </a:prstGeom>
        </p:spPr>
        <p:txBody>
          <a:bodyPr wrap="square">
            <a:spAutoFit/>
          </a:bodyPr>
          <a:lstStyle/>
          <a:p>
            <a:pPr algn="just"/>
            <a:r>
              <a:rPr lang="fr-FR" sz="2400" b="1" smtClean="0">
                <a:latin typeface="Times New Roman" pitchFamily="18" charset="0"/>
                <a:cs typeface="Times New Roman" pitchFamily="18" charset="0"/>
              </a:rPr>
              <a:t>D.</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đều do các vương triều của người nước ngoài và theo Hồi giáo lập nên.</a:t>
            </a:r>
            <a:r>
              <a:rPr lang="fr-FR"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13" name="5-Point Star 12"/>
          <p:cNvSpPr/>
          <p:nvPr/>
        </p:nvSpPr>
        <p:spPr>
          <a:xfrm>
            <a:off x="1060706" y="5203915"/>
            <a:ext cx="1222667" cy="96169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13442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p:bldP spid="10" grpId="0"/>
      <p:bldP spid="11" grpId="0"/>
      <p:bldP spid="12" grpId="0"/>
      <p:bldP spid="1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4">
            <a:extLst>
              <a:ext uri="{FF2B5EF4-FFF2-40B4-BE49-F238E27FC236}">
                <a16:creationId xmlns:a16="http://schemas.microsoft.com/office/drawing/2014/main" id="{1CDE7742-C5D8-4CC3-B6C5-3A3BD7F4BC5D}"/>
              </a:ext>
            </a:extLst>
          </p:cNvPr>
          <p:cNvSpPr txBox="1"/>
          <p:nvPr/>
        </p:nvSpPr>
        <p:spPr>
          <a:xfrm>
            <a:off x="4374092" y="479944"/>
            <a:ext cx="3409950" cy="584775"/>
          </a:xfrm>
          <a:prstGeom prst="rect">
            <a:avLst/>
          </a:prstGeom>
          <a:noFill/>
        </p:spPr>
        <p:txBody>
          <a:bodyPr wrap="square" rtlCol="0">
            <a:spAutoFit/>
          </a:bodyPr>
          <a:lstStyle/>
          <a:p>
            <a:pPr algn="ctr"/>
            <a:r>
              <a:rPr lang="en-US" altLang="zh-CN" sz="3200" b="1" dirty="0" err="1">
                <a:solidFill>
                  <a:srgbClr val="FF0000"/>
                </a:solidFill>
                <a:latin typeface="Times New Roman" pitchFamily="18" charset="0"/>
                <a:ea typeface="思源黑体" panose="020B0500000000000000" pitchFamily="34" charset="-122"/>
                <a:cs typeface="Times New Roman" pitchFamily="18" charset="0"/>
              </a:rPr>
              <a:t>Trắc</a:t>
            </a:r>
            <a:r>
              <a:rPr lang="en-US" altLang="zh-CN" sz="3200" b="1" dirty="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a:solidFill>
                  <a:srgbClr val="FF0000"/>
                </a:solidFill>
                <a:latin typeface="Times New Roman" pitchFamily="18" charset="0"/>
                <a:ea typeface="思源黑体" panose="020B0500000000000000" pitchFamily="34" charset="-122"/>
                <a:cs typeface="Times New Roman" pitchFamily="18" charset="0"/>
              </a:rPr>
              <a:t>nghiệm</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
        <p:nvSpPr>
          <p:cNvPr id="23" name="文本框 14">
            <a:extLst>
              <a:ext uri="{FF2B5EF4-FFF2-40B4-BE49-F238E27FC236}">
                <a16:creationId xmlns:a16="http://schemas.microsoft.com/office/drawing/2014/main" id="{1CDE7742-C5D8-4CC3-B6C5-3A3BD7F4BC5D}"/>
              </a:ext>
            </a:extLst>
          </p:cNvPr>
          <p:cNvSpPr txBox="1"/>
          <p:nvPr/>
        </p:nvSpPr>
        <p:spPr>
          <a:xfrm>
            <a:off x="112148" y="1258172"/>
            <a:ext cx="3971122" cy="461665"/>
          </a:xfrm>
          <a:prstGeom prst="rect">
            <a:avLst/>
          </a:prstGeom>
          <a:noFill/>
        </p:spPr>
        <p:txBody>
          <a:bodyPr wrap="square" rtlCol="0">
            <a:spAutoFit/>
          </a:bodyPr>
          <a:lstStyle/>
          <a:p>
            <a:pPr algn="ctr"/>
            <a:r>
              <a:rPr lang="vi-VN" altLang="zh-CN" sz="2400">
                <a:latin typeface="Times New Roman" pitchFamily="18" charset="0"/>
                <a:ea typeface="思源黑体" panose="020B0500000000000000" pitchFamily="34" charset="-122"/>
                <a:cs typeface="Times New Roman" pitchFamily="18" charset="0"/>
              </a:rPr>
              <a:t>Chọn câu trả lời đúng nhất</a:t>
            </a:r>
            <a:endParaRPr lang="zh-CN" altLang="en-US" sz="2400" dirty="0">
              <a:latin typeface="Times New Roman" pitchFamily="18" charset="0"/>
              <a:ea typeface="思源黑体" panose="020B0500000000000000" pitchFamily="34" charset="-122"/>
              <a:cs typeface="Times New Roman" pitchFamily="18" charset="0"/>
            </a:endParaRPr>
          </a:p>
        </p:txBody>
      </p:sp>
      <p:sp>
        <p:nvSpPr>
          <p:cNvPr id="7" name="Rectangle 6"/>
          <p:cNvSpPr/>
          <p:nvPr/>
        </p:nvSpPr>
        <p:spPr>
          <a:xfrm>
            <a:off x="1639613" y="2032391"/>
            <a:ext cx="8198069" cy="461665"/>
          </a:xfrm>
          <a:prstGeom prst="rect">
            <a:avLst/>
          </a:prstGeom>
        </p:spPr>
        <p:txBody>
          <a:bodyPr wrap="square">
            <a:spAutoFit/>
          </a:bodyPr>
          <a:lstStyle/>
          <a:p>
            <a:r>
              <a:rPr lang="fr-FR" sz="2400" b="1">
                <a:latin typeface="Times New Roman" pitchFamily="18" charset="0"/>
                <a:cs typeface="Times New Roman" pitchFamily="18" charset="0"/>
              </a:rPr>
              <a:t>Câu 5</a:t>
            </a:r>
            <a:r>
              <a:rPr lang="fr-FR" sz="2400" b="1" smtClean="0">
                <a:latin typeface="Times New Roman" pitchFamily="18" charset="0"/>
                <a:cs typeface="Times New Roman" pitchFamily="18" charset="0"/>
              </a:rPr>
              <a:t>:</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Ý nào </a:t>
            </a:r>
            <a:r>
              <a:rPr lang="vi-VN" sz="2400" b="1">
                <a:latin typeface="Times New Roman" pitchFamily="18" charset="0"/>
                <a:cs typeface="Times New Roman" pitchFamily="18" charset="0"/>
              </a:rPr>
              <a:t>không </a:t>
            </a:r>
            <a:r>
              <a:rPr lang="vi-VN" sz="2400">
                <a:latin typeface="Times New Roman" pitchFamily="18" charset="0"/>
                <a:cs typeface="Times New Roman" pitchFamily="18" charset="0"/>
              </a:rPr>
              <a:t>đúng về chữ Phạn của Ấn Độ?</a:t>
            </a:r>
            <a:endParaRPr lang="en-US" sz="2400">
              <a:latin typeface="Times New Roman" pitchFamily="18" charset="0"/>
              <a:cs typeface="Times New Roman" pitchFamily="18" charset="0"/>
            </a:endParaRPr>
          </a:p>
        </p:txBody>
      </p:sp>
      <p:sp>
        <p:nvSpPr>
          <p:cNvPr id="24" name="Rectangle 23"/>
          <p:cNvSpPr/>
          <p:nvPr/>
        </p:nvSpPr>
        <p:spPr>
          <a:xfrm>
            <a:off x="1672040" y="2981199"/>
            <a:ext cx="10042634" cy="461665"/>
          </a:xfrm>
          <a:prstGeom prst="rect">
            <a:avLst/>
          </a:prstGeom>
        </p:spPr>
        <p:txBody>
          <a:bodyPr wrap="square">
            <a:spAutoFit/>
          </a:bodyPr>
          <a:lstStyle/>
          <a:p>
            <a:pPr algn="just"/>
            <a:r>
              <a:rPr lang="fr-FR" sz="2400" b="1" dirty="0" smtClean="0">
                <a:latin typeface="Times New Roman" pitchFamily="18" charset="0"/>
                <a:cs typeface="Times New Roman" pitchFamily="18" charset="0"/>
              </a:rPr>
              <a:t>A</a:t>
            </a:r>
            <a:r>
              <a:rPr lang="fr-FR" sz="2400" b="1" dirty="0">
                <a:latin typeface="Times New Roman" pitchFamily="18" charset="0"/>
                <a:cs typeface="Times New Roman" pitchFamily="18" charset="0"/>
              </a:rPr>
              <a:t>.</a:t>
            </a:r>
            <a:r>
              <a:rPr lang="fr-FR" sz="2400" dirty="0">
                <a:latin typeface="Times New Roman" pitchFamily="18" charset="0"/>
                <a:cs typeface="Times New Roman" pitchFamily="18" charset="0"/>
              </a:rPr>
              <a:t> </a:t>
            </a:r>
            <a:r>
              <a:rPr lang="vi-VN" sz="2400" dirty="0">
                <a:latin typeface="Times New Roman" pitchFamily="18" charset="0"/>
                <a:cs typeface="Times New Roman" pitchFamily="18" charset="0"/>
              </a:rPr>
              <a:t>Là ngôn ngữ - văn tự để sáng tác văn học, thơ </a:t>
            </a:r>
            <a:r>
              <a:rPr lang="vi-VN" sz="2400" dirty="0" smtClean="0">
                <a:latin typeface="Times New Roman" pitchFamily="18" charset="0"/>
                <a:cs typeface="Times New Roman" pitchFamily="18" charset="0"/>
              </a:rPr>
              <a:t>ca.</a:t>
            </a:r>
            <a:endParaRPr lang="en-US" sz="2400" dirty="0">
              <a:latin typeface="Times New Roman" pitchFamily="18" charset="0"/>
              <a:cs typeface="Times New Roman" pitchFamily="18" charset="0"/>
            </a:endParaRPr>
          </a:p>
        </p:txBody>
      </p:sp>
      <p:sp>
        <p:nvSpPr>
          <p:cNvPr id="10" name="Rectangle 9"/>
          <p:cNvSpPr/>
          <p:nvPr/>
        </p:nvSpPr>
        <p:spPr>
          <a:xfrm>
            <a:off x="1672040" y="3799249"/>
            <a:ext cx="10519960" cy="461665"/>
          </a:xfrm>
          <a:prstGeom prst="rect">
            <a:avLst/>
          </a:prstGeom>
        </p:spPr>
        <p:txBody>
          <a:bodyPr wrap="square">
            <a:spAutoFit/>
          </a:bodyPr>
          <a:lstStyle/>
          <a:p>
            <a:pPr algn="just"/>
            <a:r>
              <a:rPr lang="fr-FR" sz="2400" b="1">
                <a:latin typeface="Times New Roman" pitchFamily="18" charset="0"/>
                <a:cs typeface="Times New Roman" pitchFamily="18" charset="0"/>
              </a:rPr>
              <a:t>B</a:t>
            </a:r>
            <a:r>
              <a:rPr lang="fr-FR" sz="2400" b="1" smtClean="0">
                <a:latin typeface="Times New Roman" pitchFamily="18" charset="0"/>
                <a:cs typeface="Times New Roman" pitchFamily="18" charset="0"/>
              </a:rPr>
              <a:t>.</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Là nguồn gốc của ngôn ngữ và chữ viết Hin-đu thông dụng hiện nay ở Ấn Độ.</a:t>
            </a:r>
            <a:r>
              <a:rPr lang="fr-FR"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11" name="Rectangle 10"/>
          <p:cNvSpPr/>
          <p:nvPr/>
        </p:nvSpPr>
        <p:spPr>
          <a:xfrm>
            <a:off x="1672040" y="4727086"/>
            <a:ext cx="10042634" cy="461665"/>
          </a:xfrm>
          <a:prstGeom prst="rect">
            <a:avLst/>
          </a:prstGeom>
        </p:spPr>
        <p:txBody>
          <a:bodyPr wrap="square">
            <a:spAutoFit/>
          </a:bodyPr>
          <a:lstStyle/>
          <a:p>
            <a:pPr algn="just"/>
            <a:r>
              <a:rPr lang="fr-FR" sz="2400" b="1" smtClean="0">
                <a:latin typeface="Times New Roman" pitchFamily="18" charset="0"/>
                <a:cs typeface="Times New Roman" pitchFamily="18" charset="0"/>
              </a:rPr>
              <a:t>C.</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Trở thành ngôn ngữ - văn tự sáng tạo các bộ kinh «khổng lồ» của Ấn Độ.</a:t>
            </a:r>
            <a:endParaRPr lang="en-US" sz="2400">
              <a:latin typeface="Times New Roman" pitchFamily="18" charset="0"/>
              <a:cs typeface="Times New Roman" pitchFamily="18" charset="0"/>
            </a:endParaRPr>
          </a:p>
        </p:txBody>
      </p:sp>
      <p:sp>
        <p:nvSpPr>
          <p:cNvPr id="12" name="Rectangle 11"/>
          <p:cNvSpPr/>
          <p:nvPr/>
        </p:nvSpPr>
        <p:spPr>
          <a:xfrm>
            <a:off x="1672040" y="5529846"/>
            <a:ext cx="10042634" cy="461665"/>
          </a:xfrm>
          <a:prstGeom prst="rect">
            <a:avLst/>
          </a:prstGeom>
        </p:spPr>
        <p:txBody>
          <a:bodyPr wrap="square">
            <a:spAutoFit/>
          </a:bodyPr>
          <a:lstStyle/>
          <a:p>
            <a:pPr algn="just"/>
            <a:r>
              <a:rPr lang="fr-FR" sz="2400" b="1" smtClean="0">
                <a:latin typeface="Times New Roman" pitchFamily="18" charset="0"/>
                <a:cs typeface="Times New Roman" pitchFamily="18" charset="0"/>
              </a:rPr>
              <a:t>D.</a:t>
            </a:r>
            <a:r>
              <a:rPr lang="fr-FR" sz="2400" smtClean="0">
                <a:latin typeface="Times New Roman" pitchFamily="18" charset="0"/>
                <a:cs typeface="Times New Roman" pitchFamily="18" charset="0"/>
              </a:rPr>
              <a:t> </a:t>
            </a:r>
            <a:r>
              <a:rPr lang="vi-VN" sz="2400">
                <a:latin typeface="Times New Roman" pitchFamily="18" charset="0"/>
                <a:cs typeface="Times New Roman" pitchFamily="18" charset="0"/>
              </a:rPr>
              <a:t>Trở thành chữ viết của các quốc gia Đông Nam Á.</a:t>
            </a:r>
            <a:r>
              <a:rPr lang="fr-FR" sz="2400">
                <a:latin typeface="Times New Roman" pitchFamily="18" charset="0"/>
                <a:cs typeface="Times New Roman" pitchFamily="18" charset="0"/>
              </a:rPr>
              <a:t>	</a:t>
            </a:r>
            <a:endParaRPr lang="en-US" sz="2400">
              <a:latin typeface="Times New Roman" pitchFamily="18" charset="0"/>
              <a:cs typeface="Times New Roman" pitchFamily="18" charset="0"/>
            </a:endParaRPr>
          </a:p>
        </p:txBody>
      </p:sp>
      <p:sp>
        <p:nvSpPr>
          <p:cNvPr id="13" name="5-Point Star 12"/>
          <p:cNvSpPr/>
          <p:nvPr/>
        </p:nvSpPr>
        <p:spPr>
          <a:xfrm>
            <a:off x="1060706" y="5174075"/>
            <a:ext cx="1222667" cy="96169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603804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p:bldP spid="10" grpId="0"/>
      <p:bldP spid="11" grpId="0"/>
      <p:bldP spid="12" grpId="0"/>
      <p:bldP spid="1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a:extLst>
              <a:ext uri="{FF2B5EF4-FFF2-40B4-BE49-F238E27FC236}">
                <a16:creationId xmlns:a16="http://schemas.microsoft.com/office/drawing/2014/main" id="{1CDE7742-C5D8-4CC3-B6C5-3A3BD7F4BC5D}"/>
              </a:ext>
            </a:extLst>
          </p:cNvPr>
          <p:cNvSpPr txBox="1"/>
          <p:nvPr/>
        </p:nvSpPr>
        <p:spPr>
          <a:xfrm>
            <a:off x="4374092" y="479944"/>
            <a:ext cx="3409950" cy="584775"/>
          </a:xfrm>
          <a:prstGeom prst="rect">
            <a:avLst/>
          </a:prstGeom>
          <a:noFill/>
        </p:spPr>
        <p:txBody>
          <a:bodyPr wrap="square" rtlCol="0">
            <a:spAutoFit/>
          </a:bodyPr>
          <a:lstStyle/>
          <a:p>
            <a:pPr algn="ct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Bài</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tập</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1</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
        <p:nvSpPr>
          <p:cNvPr id="16" name="文本框 14">
            <a:extLst>
              <a:ext uri="{FF2B5EF4-FFF2-40B4-BE49-F238E27FC236}">
                <a16:creationId xmlns:a16="http://schemas.microsoft.com/office/drawing/2014/main" id="{1CDE7742-C5D8-4CC3-B6C5-3A3BD7F4BC5D}"/>
              </a:ext>
            </a:extLst>
          </p:cNvPr>
          <p:cNvSpPr txBox="1"/>
          <p:nvPr/>
        </p:nvSpPr>
        <p:spPr>
          <a:xfrm>
            <a:off x="1718442" y="1394456"/>
            <a:ext cx="3971122" cy="461665"/>
          </a:xfrm>
          <a:prstGeom prst="rect">
            <a:avLst/>
          </a:prstGeom>
          <a:noFill/>
        </p:spPr>
        <p:txBody>
          <a:bodyPr wrap="square" rtlCol="0">
            <a:spAutoFit/>
          </a:bodyPr>
          <a:lstStyle/>
          <a:p>
            <a:pPr algn="ctr"/>
            <a:r>
              <a:rPr lang="en-US" altLang="zh-CN" sz="2400" dirty="0" err="1" smtClean="0">
                <a:latin typeface="Times New Roman" pitchFamily="18" charset="0"/>
                <a:ea typeface="思源黑体" panose="020B0500000000000000" pitchFamily="34" charset="-122"/>
                <a:cs typeface="Times New Roman" pitchFamily="18" charset="0"/>
              </a:rPr>
              <a:t>Hoàn</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thành</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Phiếu</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bài</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tập</a:t>
            </a:r>
            <a:r>
              <a:rPr lang="en-US" altLang="zh-CN" sz="2400" dirty="0" smtClean="0">
                <a:latin typeface="Times New Roman" pitchFamily="18" charset="0"/>
                <a:ea typeface="思源黑体" panose="020B0500000000000000" pitchFamily="34" charset="-122"/>
                <a:cs typeface="Times New Roman" pitchFamily="18" charset="0"/>
              </a:rPr>
              <a:t> </a:t>
            </a:r>
            <a:r>
              <a:rPr lang="en-US" altLang="zh-CN" sz="2400" dirty="0" err="1" smtClean="0">
                <a:latin typeface="Times New Roman" pitchFamily="18" charset="0"/>
                <a:ea typeface="思源黑体" panose="020B0500000000000000" pitchFamily="34" charset="-122"/>
                <a:cs typeface="Times New Roman" pitchFamily="18" charset="0"/>
              </a:rPr>
              <a:t>sau</a:t>
            </a:r>
            <a:r>
              <a:rPr lang="en-US" altLang="zh-CN" sz="2400" dirty="0" smtClean="0">
                <a:latin typeface="Times New Roman" pitchFamily="18" charset="0"/>
                <a:ea typeface="思源黑体" panose="020B0500000000000000" pitchFamily="34" charset="-122"/>
                <a:cs typeface="Times New Roman" pitchFamily="18" charset="0"/>
              </a:rPr>
              <a:t>:</a:t>
            </a:r>
            <a:endParaRPr lang="zh-CN" altLang="en-US" sz="2400" dirty="0">
              <a:latin typeface="Times New Roman" pitchFamily="18" charset="0"/>
              <a:ea typeface="思源黑体" panose="020B0500000000000000" pitchFamily="34" charset="-122"/>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844404168"/>
              </p:ext>
            </p:extLst>
          </p:nvPr>
        </p:nvGraphicFramePr>
        <p:xfrm>
          <a:off x="692726" y="2185858"/>
          <a:ext cx="11097492" cy="3200400"/>
        </p:xfrm>
        <a:graphic>
          <a:graphicData uri="http://schemas.openxmlformats.org/drawingml/2006/table">
            <a:tbl>
              <a:tblPr firstRow="1" bandRow="1">
                <a:tableStyleId>{7DF18680-E054-41AD-8BC1-D1AEF772440D}</a:tableStyleId>
              </a:tblPr>
              <a:tblGrid>
                <a:gridCol w="2613641">
                  <a:extLst>
                    <a:ext uri="{9D8B030D-6E8A-4147-A177-3AD203B41FA5}">
                      <a16:colId xmlns:a16="http://schemas.microsoft.com/office/drawing/2014/main" val="20000"/>
                    </a:ext>
                  </a:extLst>
                </a:gridCol>
                <a:gridCol w="2935105">
                  <a:extLst>
                    <a:ext uri="{9D8B030D-6E8A-4147-A177-3AD203B41FA5}">
                      <a16:colId xmlns:a16="http://schemas.microsoft.com/office/drawing/2014/main" val="20001"/>
                    </a:ext>
                  </a:extLst>
                </a:gridCol>
                <a:gridCol w="2556164">
                  <a:extLst>
                    <a:ext uri="{9D8B030D-6E8A-4147-A177-3AD203B41FA5}">
                      <a16:colId xmlns:a16="http://schemas.microsoft.com/office/drawing/2014/main" val="20002"/>
                    </a:ext>
                  </a:extLst>
                </a:gridCol>
                <a:gridCol w="2992582">
                  <a:extLst>
                    <a:ext uri="{9D8B030D-6E8A-4147-A177-3AD203B41FA5}">
                      <a16:colId xmlns:a16="http://schemas.microsoft.com/office/drawing/2014/main" val="20003"/>
                    </a:ext>
                  </a:extLst>
                </a:gridCol>
              </a:tblGrid>
              <a:tr h="370840">
                <a:tc>
                  <a:txBody>
                    <a:bodyPr/>
                    <a:lstStyle/>
                    <a:p>
                      <a:pPr>
                        <a:lnSpc>
                          <a:spcPct val="150000"/>
                        </a:lnSpc>
                      </a:pPr>
                      <a:endParaRPr lang="en-US" sz="2400" dirty="0">
                        <a:latin typeface="Times New Roman" pitchFamily="18" charset="0"/>
                        <a:cs typeface="Times New Roman" pitchFamily="18" charset="0"/>
                      </a:endParaRPr>
                    </a:p>
                  </a:txBody>
                  <a:tcPr/>
                </a:tc>
                <a:tc>
                  <a:txBody>
                    <a:bodyPr/>
                    <a:lstStyle/>
                    <a:p>
                      <a:pPr>
                        <a:lnSpc>
                          <a:spcPct val="150000"/>
                        </a:lnSpc>
                      </a:pPr>
                      <a:r>
                        <a:rPr lang="en-US" sz="2400" smtClean="0">
                          <a:latin typeface="Times New Roman" pitchFamily="18" charset="0"/>
                          <a:cs typeface="Times New Roman" pitchFamily="18" charset="0"/>
                        </a:rPr>
                        <a:t>Vương</a:t>
                      </a:r>
                      <a:r>
                        <a:rPr lang="en-US" sz="2400" baseline="0" smtClean="0">
                          <a:latin typeface="Times New Roman" pitchFamily="18" charset="0"/>
                          <a:cs typeface="Times New Roman" pitchFamily="18" charset="0"/>
                        </a:rPr>
                        <a:t> triều Gúp-ta</a:t>
                      </a:r>
                      <a:endParaRPr lang="en-US" sz="2400">
                        <a:latin typeface="Times New Roman" pitchFamily="18" charset="0"/>
                        <a:cs typeface="Times New Roman" pitchFamily="18" charset="0"/>
                      </a:endParaRPr>
                    </a:p>
                  </a:txBody>
                  <a:tcPr/>
                </a:tc>
                <a:tc>
                  <a:txBody>
                    <a:bodyPr/>
                    <a:lstStyle/>
                    <a:p>
                      <a:pPr>
                        <a:lnSpc>
                          <a:spcPct val="150000"/>
                        </a:lnSpc>
                      </a:pPr>
                      <a:r>
                        <a:rPr lang="en-US" sz="2400" smtClean="0">
                          <a:latin typeface="Times New Roman" pitchFamily="18" charset="0"/>
                          <a:cs typeface="Times New Roman" pitchFamily="18" charset="0"/>
                        </a:rPr>
                        <a:t>Vương</a:t>
                      </a:r>
                      <a:r>
                        <a:rPr lang="en-US" sz="2400" baseline="0" smtClean="0">
                          <a:latin typeface="Times New Roman" pitchFamily="18" charset="0"/>
                          <a:cs typeface="Times New Roman" pitchFamily="18" charset="0"/>
                        </a:rPr>
                        <a:t> triều Đê-li</a:t>
                      </a:r>
                      <a:endParaRPr lang="en-US" sz="2400">
                        <a:latin typeface="Times New Roman" pitchFamily="18" charset="0"/>
                        <a:cs typeface="Times New Roman" pitchFamily="18" charset="0"/>
                      </a:endParaRPr>
                    </a:p>
                  </a:txBody>
                  <a:tcPr/>
                </a:tc>
                <a:tc>
                  <a:txBody>
                    <a:bodyPr/>
                    <a:lstStyle/>
                    <a:p>
                      <a:pPr>
                        <a:lnSpc>
                          <a:spcPct val="150000"/>
                        </a:lnSpc>
                      </a:pPr>
                      <a:r>
                        <a:rPr lang="en-US" sz="2400" smtClean="0">
                          <a:latin typeface="Times New Roman" pitchFamily="18" charset="0"/>
                          <a:cs typeface="Times New Roman" pitchFamily="18" charset="0"/>
                        </a:rPr>
                        <a:t>Vương</a:t>
                      </a:r>
                      <a:r>
                        <a:rPr lang="en-US" sz="2400" baseline="0" smtClean="0">
                          <a:latin typeface="Times New Roman" pitchFamily="18" charset="0"/>
                          <a:cs typeface="Times New Roman" pitchFamily="18" charset="0"/>
                        </a:rPr>
                        <a:t> triều Mô-gôn</a:t>
                      </a:r>
                      <a:endParaRPr lang="en-US" sz="240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70840">
                <a:tc>
                  <a:txBody>
                    <a:bodyPr/>
                    <a:lstStyle/>
                    <a:p>
                      <a:pPr>
                        <a:lnSpc>
                          <a:spcPct val="150000"/>
                        </a:lnSpc>
                      </a:pPr>
                      <a:r>
                        <a:rPr lang="en-US" sz="2400" dirty="0" err="1" smtClean="0">
                          <a:latin typeface="Times New Roman" pitchFamily="18" charset="0"/>
                          <a:cs typeface="Times New Roman" pitchFamily="18" charset="0"/>
                        </a:rPr>
                        <a:t>Thời</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gian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thành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lập</a:t>
                      </a:r>
                      <a:endParaRPr lang="en-US" sz="2400" dirty="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70840">
                <a:tc>
                  <a:txBody>
                    <a:bodyPr/>
                    <a:lstStyle/>
                    <a:p>
                      <a:pPr>
                        <a:lnSpc>
                          <a:spcPct val="150000"/>
                        </a:lnSpc>
                      </a:pPr>
                      <a:r>
                        <a:rPr lang="en-US" sz="2400" dirty="0" err="1" smtClean="0">
                          <a:latin typeface="Times New Roman" pitchFamily="18" charset="0"/>
                          <a:cs typeface="Times New Roman" pitchFamily="18" charset="0"/>
                        </a:rPr>
                        <a:t>Tình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hình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chính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trị</a:t>
                      </a:r>
                      <a:endParaRPr lang="en-US" sz="2400" dirty="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370840">
                <a:tc>
                  <a:txBody>
                    <a:bodyPr/>
                    <a:lstStyle/>
                    <a:p>
                      <a:pPr>
                        <a:lnSpc>
                          <a:spcPct val="150000"/>
                        </a:lnSpc>
                      </a:pPr>
                      <a:r>
                        <a:rPr lang="en-US" sz="2400" dirty="0" err="1" smtClean="0">
                          <a:latin typeface="Times New Roman" pitchFamily="18" charset="0"/>
                          <a:cs typeface="Times New Roman" pitchFamily="18" charset="0"/>
                        </a:rPr>
                        <a:t>Tình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hình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kinh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tế</a:t>
                      </a:r>
                      <a:endParaRPr lang="en-US" sz="2400" dirty="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70840">
                <a:tc>
                  <a:txBody>
                    <a:bodyPr/>
                    <a:lstStyle/>
                    <a:p>
                      <a:pPr>
                        <a:lnSpc>
                          <a:spcPct val="150000"/>
                        </a:lnSpc>
                      </a:pPr>
                      <a:r>
                        <a:rPr lang="en-US" sz="2400" dirty="0" err="1" smtClean="0">
                          <a:latin typeface="Times New Roman" pitchFamily="18" charset="0"/>
                          <a:cs typeface="Times New Roman" pitchFamily="18" charset="0"/>
                        </a:rPr>
                        <a:t>Tình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hình</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xã</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hội</a:t>
                      </a:r>
                      <a:endParaRPr lang="en-US" sz="2400" dirty="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tc>
                  <a:txBody>
                    <a:bodyPr/>
                    <a:lstStyle/>
                    <a:p>
                      <a:pPr>
                        <a:lnSpc>
                          <a:spcPct val="150000"/>
                        </a:lnSpc>
                      </a:pPr>
                      <a:endParaRPr lang="en-US" sz="2400">
                        <a:latin typeface="Times New Roman" pitchFamily="18" charset="0"/>
                        <a:cs typeface="Times New Roman" pitchFamily="18" charset="0"/>
                      </a:endParaRPr>
                    </a:p>
                  </a:txBody>
                  <a:tcPr/>
                </a:tc>
                <a:tc>
                  <a:txBody>
                    <a:bodyPr/>
                    <a:lstStyle/>
                    <a:p>
                      <a:pPr>
                        <a:lnSpc>
                          <a:spcPct val="150000"/>
                        </a:lnSpc>
                      </a:pP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0413461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823306999"/>
              </p:ext>
            </p:extLst>
          </p:nvPr>
        </p:nvGraphicFramePr>
        <p:xfrm>
          <a:off x="220718" y="1079938"/>
          <a:ext cx="11729544" cy="5705856"/>
        </p:xfrm>
        <a:graphic>
          <a:graphicData uri="http://schemas.openxmlformats.org/drawingml/2006/table">
            <a:tbl>
              <a:tblPr firstRow="1" firstCol="1" bandRow="1">
                <a:tableStyleId>{7DF18680-E054-41AD-8BC1-D1AEF772440D}</a:tableStyleId>
              </a:tblPr>
              <a:tblGrid>
                <a:gridCol w="1450427">
                  <a:extLst>
                    <a:ext uri="{9D8B030D-6E8A-4147-A177-3AD203B41FA5}">
                      <a16:colId xmlns:a16="http://schemas.microsoft.com/office/drawing/2014/main" val="20000"/>
                    </a:ext>
                  </a:extLst>
                </a:gridCol>
                <a:gridCol w="3231931">
                  <a:extLst>
                    <a:ext uri="{9D8B030D-6E8A-4147-A177-3AD203B41FA5}">
                      <a16:colId xmlns:a16="http://schemas.microsoft.com/office/drawing/2014/main" val="20001"/>
                    </a:ext>
                  </a:extLst>
                </a:gridCol>
                <a:gridCol w="3637895">
                  <a:extLst>
                    <a:ext uri="{9D8B030D-6E8A-4147-A177-3AD203B41FA5}">
                      <a16:colId xmlns:a16="http://schemas.microsoft.com/office/drawing/2014/main" val="20002"/>
                    </a:ext>
                  </a:extLst>
                </a:gridCol>
                <a:gridCol w="3409291">
                  <a:extLst>
                    <a:ext uri="{9D8B030D-6E8A-4147-A177-3AD203B41FA5}">
                      <a16:colId xmlns:a16="http://schemas.microsoft.com/office/drawing/2014/main" val="20003"/>
                    </a:ext>
                  </a:extLst>
                </a:gridCol>
              </a:tblGrid>
              <a:tr h="102863">
                <a:tc>
                  <a:txBody>
                    <a:bodyPr/>
                    <a:lstStyle/>
                    <a:p>
                      <a:pPr algn="ctr">
                        <a:lnSpc>
                          <a:spcPct val="130000"/>
                        </a:lnSpc>
                        <a:spcAft>
                          <a:spcPts val="0"/>
                        </a:spcAft>
                      </a:pPr>
                      <a:r>
                        <a:rPr lang="fr-FR" sz="2000">
                          <a:effectLst/>
                          <a:latin typeface="Times New Roman" pitchFamily="18" charset="0"/>
                          <a:cs typeface="Times New Roman" pitchFamily="18" charset="0"/>
                        </a:rPr>
                        <a:t> </a:t>
                      </a:r>
                      <a:endParaRPr lang="en-US" sz="20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ctr">
                        <a:lnSpc>
                          <a:spcPct val="130000"/>
                        </a:lnSpc>
                        <a:spcAft>
                          <a:spcPts val="0"/>
                        </a:spcAft>
                      </a:pPr>
                      <a:r>
                        <a:rPr lang="fr-FR" sz="2400">
                          <a:effectLst/>
                          <a:latin typeface="Times New Roman" pitchFamily="18" charset="0"/>
                          <a:cs typeface="Times New Roman" pitchFamily="18" charset="0"/>
                        </a:rPr>
                        <a:t>Vương triều Gúp-ta</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ctr">
                        <a:lnSpc>
                          <a:spcPct val="130000"/>
                        </a:lnSpc>
                        <a:spcAft>
                          <a:spcPts val="0"/>
                        </a:spcAft>
                      </a:pPr>
                      <a:r>
                        <a:rPr lang="fr-FR" sz="2400">
                          <a:effectLst/>
                          <a:latin typeface="Times New Roman" pitchFamily="18" charset="0"/>
                          <a:cs typeface="Times New Roman" pitchFamily="18" charset="0"/>
                        </a:rPr>
                        <a:t>Vương triều Đê-li</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ctr">
                        <a:lnSpc>
                          <a:spcPct val="130000"/>
                        </a:lnSpc>
                        <a:spcAft>
                          <a:spcPts val="0"/>
                        </a:spcAft>
                      </a:pPr>
                      <a:r>
                        <a:rPr lang="fr-FR" sz="2400">
                          <a:effectLst/>
                          <a:latin typeface="Times New Roman" pitchFamily="18" charset="0"/>
                          <a:cs typeface="Times New Roman" pitchFamily="18" charset="0"/>
                        </a:rPr>
                        <a:t>Vương triều Mô-gôn</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extLst>
                  <a:ext uri="{0D108BD9-81ED-4DB2-BD59-A6C34878D82A}">
                    <a16:rowId xmlns:a16="http://schemas.microsoft.com/office/drawing/2014/main" val="10000"/>
                  </a:ext>
                </a:extLst>
              </a:tr>
              <a:tr h="205726">
                <a:tc>
                  <a:txBody>
                    <a:bodyPr/>
                    <a:lstStyle/>
                    <a:p>
                      <a:pPr algn="just">
                        <a:lnSpc>
                          <a:spcPct val="130000"/>
                        </a:lnSpc>
                        <a:spcAft>
                          <a:spcPts val="0"/>
                        </a:spcAft>
                      </a:pPr>
                      <a:r>
                        <a:rPr lang="fr-FR" sz="2400">
                          <a:effectLst/>
                          <a:latin typeface="Times New Roman" pitchFamily="18" charset="0"/>
                          <a:cs typeface="Times New Roman" pitchFamily="18" charset="0"/>
                        </a:rPr>
                        <a:t>Thời gian thành lập</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en-US" sz="2400">
                          <a:effectLst/>
                          <a:latin typeface="Times New Roman" pitchFamily="18" charset="0"/>
                          <a:cs typeface="Times New Roman" pitchFamily="18" charset="0"/>
                        </a:rPr>
                        <a:t>Đầu thế kỉ IV</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en-US" sz="2400">
                          <a:effectLst/>
                          <a:latin typeface="Times New Roman" pitchFamily="18" charset="0"/>
                          <a:cs typeface="Times New Roman" pitchFamily="18" charset="0"/>
                        </a:rPr>
                        <a:t>Từ cuối thế kỉ XII</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en-US" sz="2400">
                          <a:effectLst/>
                          <a:latin typeface="Times New Roman" pitchFamily="18" charset="0"/>
                          <a:cs typeface="Times New Roman" pitchFamily="18" charset="0"/>
                        </a:rPr>
                        <a:t>Đầu thế kỉ XVI</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extLst>
                  <a:ext uri="{0D108BD9-81ED-4DB2-BD59-A6C34878D82A}">
                    <a16:rowId xmlns:a16="http://schemas.microsoft.com/office/drawing/2014/main" val="10001"/>
                  </a:ext>
                </a:extLst>
              </a:tr>
              <a:tr h="3769535">
                <a:tc>
                  <a:txBody>
                    <a:bodyPr/>
                    <a:lstStyle/>
                    <a:p>
                      <a:pPr algn="just">
                        <a:lnSpc>
                          <a:spcPct val="130000"/>
                        </a:lnSpc>
                        <a:spcAft>
                          <a:spcPts val="0"/>
                        </a:spcAft>
                      </a:pPr>
                      <a:r>
                        <a:rPr lang="fr-FR" sz="2400">
                          <a:effectLst/>
                          <a:latin typeface="Times New Roman" pitchFamily="18" charset="0"/>
                          <a:cs typeface="Times New Roman" pitchFamily="18" charset="0"/>
                        </a:rPr>
                        <a:t>Tình hình chính trị</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fr-FR" sz="2400">
                          <a:effectLst/>
                          <a:latin typeface="Times New Roman" pitchFamily="18" charset="0"/>
                          <a:cs typeface="Times New Roman" pitchFamily="18" charset="0"/>
                        </a:rPr>
                        <a:t>- Đầu thế kỉ IV, lập ra vương triều Gúp-ta. </a:t>
                      </a:r>
                      <a:endParaRPr lang="en-US" sz="2400">
                        <a:effectLst/>
                        <a:latin typeface="Times New Roman" pitchFamily="18" charset="0"/>
                        <a:cs typeface="Times New Roman" pitchFamily="18" charset="0"/>
                      </a:endParaRPr>
                    </a:p>
                    <a:p>
                      <a:pPr algn="just">
                        <a:lnSpc>
                          <a:spcPct val="130000"/>
                        </a:lnSpc>
                        <a:spcAft>
                          <a:spcPts val="0"/>
                        </a:spcAft>
                      </a:pPr>
                      <a:r>
                        <a:rPr lang="fr-FR" sz="2400">
                          <a:effectLst/>
                          <a:latin typeface="Times New Roman" pitchFamily="18" charset="0"/>
                          <a:cs typeface="Times New Roman" pitchFamily="18" charset="0"/>
                        </a:rPr>
                        <a:t>- Lãnh thổ Ấn Độ mở rộng khắp lưu vực sông Hằng. </a:t>
                      </a:r>
                      <a:endParaRPr lang="en-US" sz="2400">
                        <a:effectLst/>
                        <a:latin typeface="Times New Roman" pitchFamily="18" charset="0"/>
                        <a:cs typeface="Times New Roman" pitchFamily="18" charset="0"/>
                      </a:endParaRPr>
                    </a:p>
                    <a:p>
                      <a:pPr algn="just">
                        <a:lnSpc>
                          <a:spcPct val="130000"/>
                        </a:lnSpc>
                        <a:spcAft>
                          <a:spcPts val="0"/>
                        </a:spcAft>
                      </a:pPr>
                      <a:r>
                        <a:rPr lang="fr-FR" sz="2400">
                          <a:effectLst/>
                          <a:latin typeface="Times New Roman" pitchFamily="18" charset="0"/>
                          <a:cs typeface="Times New Roman" pitchFamily="18" charset="0"/>
                        </a:rPr>
                        <a:t>- Đầu thế kỉ V, phần lớn bán đảo Ấn Độ đã được thống nhất.</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fr-FR" sz="2400">
                          <a:effectLst/>
                          <a:latin typeface="Times New Roman" pitchFamily="18" charset="0"/>
                          <a:cs typeface="Times New Roman" pitchFamily="18" charset="0"/>
                        </a:rPr>
                        <a:t>- Ấn Độ được chia thành nhiều khu vực hành chính đứng đầu bởi các tướng lĩnh Hồi giáo. </a:t>
                      </a:r>
                      <a:endParaRPr lang="en-US" sz="2400">
                        <a:effectLst/>
                        <a:latin typeface="Times New Roman" pitchFamily="18" charset="0"/>
                        <a:cs typeface="Times New Roman" pitchFamily="18" charset="0"/>
                      </a:endParaRPr>
                    </a:p>
                    <a:p>
                      <a:pPr algn="just">
                        <a:lnSpc>
                          <a:spcPct val="130000"/>
                        </a:lnSpc>
                        <a:spcAft>
                          <a:spcPts val="0"/>
                        </a:spcAft>
                      </a:pPr>
                      <a:r>
                        <a:rPr lang="fr-FR" sz="2400">
                          <a:effectLst/>
                          <a:latin typeface="Times New Roman" pitchFamily="18" charset="0"/>
                          <a:cs typeface="Times New Roman" pitchFamily="18" charset="0"/>
                        </a:rPr>
                        <a:t>- Các tín đồ Hindu giáo chỉ được giữ các chức vụ không quan trọng.</a:t>
                      </a:r>
                      <a:endParaRPr lang="en-US" sz="2400">
                        <a:effectLst/>
                        <a:latin typeface="Times New Roman" pitchFamily="18" charset="0"/>
                        <a:cs typeface="Times New Roman" pitchFamily="18" charset="0"/>
                      </a:endParaRPr>
                    </a:p>
                    <a:p>
                      <a:pPr algn="just">
                        <a:lnSpc>
                          <a:spcPct val="130000"/>
                        </a:lnSpc>
                        <a:spcAft>
                          <a:spcPts val="0"/>
                        </a:spcAft>
                      </a:pPr>
                      <a:r>
                        <a:rPr lang="fr-FR" sz="2400">
                          <a:effectLst/>
                          <a:latin typeface="Times New Roman" pitchFamily="18" charset="0"/>
                          <a:cs typeface="Times New Roman" pitchFamily="18" charset="0"/>
                        </a:rPr>
                        <a:t>- Tiến hành xâm chiếm các tiểu quốc ở Nam Ấn.</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Cải</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cách</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bộ</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máy</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hành</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chính</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từ</a:t>
                      </a:r>
                      <a:r>
                        <a:rPr lang="fr-FR" sz="2400" dirty="0">
                          <a:effectLst/>
                          <a:latin typeface="Times New Roman" pitchFamily="18" charset="0"/>
                          <a:cs typeface="Times New Roman" pitchFamily="18" charset="0"/>
                        </a:rPr>
                        <a:t> Trung </a:t>
                      </a:r>
                      <a:r>
                        <a:rPr lang="fr-FR" sz="2400" dirty="0" err="1">
                          <a:effectLst/>
                          <a:latin typeface="Times New Roman" pitchFamily="18" charset="0"/>
                          <a:cs typeface="Times New Roman" pitchFamily="18" charset="0"/>
                        </a:rPr>
                        <a:t>ương</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đến</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địa</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phương</a:t>
                      </a:r>
                      <a:r>
                        <a:rPr lang="fr-FR" sz="2400" dirty="0">
                          <a:effectLst/>
                          <a:latin typeface="Times New Roman" pitchFamily="18" charset="0"/>
                          <a:cs typeface="Times New Roman" pitchFamily="18" charset="0"/>
                        </a:rPr>
                        <a:t>, chia </a:t>
                      </a:r>
                      <a:r>
                        <a:rPr lang="fr-FR" sz="2400" dirty="0" err="1">
                          <a:effectLst/>
                          <a:latin typeface="Times New Roman" pitchFamily="18" charset="0"/>
                          <a:cs typeface="Times New Roman" pitchFamily="18" charset="0"/>
                        </a:rPr>
                        <a:t>đất</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nước</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thành</a:t>
                      </a:r>
                      <a:r>
                        <a:rPr lang="fr-FR" sz="2400" dirty="0">
                          <a:effectLst/>
                          <a:latin typeface="Times New Roman" pitchFamily="18" charset="0"/>
                          <a:cs typeface="Times New Roman" pitchFamily="18" charset="0"/>
                        </a:rPr>
                        <a:t> 15 </a:t>
                      </a:r>
                      <a:r>
                        <a:rPr lang="fr-FR" sz="2400" dirty="0" err="1">
                          <a:effectLst/>
                          <a:latin typeface="Times New Roman" pitchFamily="18" charset="0"/>
                          <a:cs typeface="Times New Roman" pitchFamily="18" charset="0"/>
                        </a:rPr>
                        <a:t>tỉnh</a:t>
                      </a:r>
                      <a:r>
                        <a:rPr lang="fr-FR" sz="2400" dirty="0">
                          <a:effectLst/>
                          <a:latin typeface="Times New Roman" pitchFamily="18" charset="0"/>
                          <a:cs typeface="Times New Roman" pitchFamily="18" charset="0"/>
                        </a:rPr>
                        <a:t>.</a:t>
                      </a:r>
                      <a:endParaRPr lang="en-US" sz="2400" dirty="0">
                        <a:effectLst/>
                        <a:latin typeface="Times New Roman" pitchFamily="18" charset="0"/>
                        <a:cs typeface="Times New Roman" pitchFamily="18" charset="0"/>
                      </a:endParaRPr>
                    </a:p>
                    <a:p>
                      <a:pPr algn="just">
                        <a:lnSpc>
                          <a:spcPct val="130000"/>
                        </a:lnSpc>
                        <a:spcAft>
                          <a:spcPts val="0"/>
                        </a:spcAft>
                      </a:pP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Thực</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hiện</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chế</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độ</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chuyên</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chế</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vua</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trực</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tiếp</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bổ</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nhiệm</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quan</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lại</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các</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cấp</a:t>
                      </a:r>
                      <a:r>
                        <a:rPr lang="fr-FR" sz="2400" dirty="0">
                          <a:effectLst/>
                          <a:latin typeface="Times New Roman" pitchFamily="18" charset="0"/>
                          <a:cs typeface="Times New Roman" pitchFamily="18" charset="0"/>
                        </a:rPr>
                        <a:t>.</a:t>
                      </a:r>
                      <a:endParaRPr lang="en-US" sz="2400" dirty="0">
                        <a:effectLst/>
                        <a:latin typeface="Times New Roman" pitchFamily="18" charset="0"/>
                        <a:cs typeface="Times New Roman" pitchFamily="18" charset="0"/>
                      </a:endParaRPr>
                    </a:p>
                    <a:p>
                      <a:pPr algn="just">
                        <a:lnSpc>
                          <a:spcPct val="130000"/>
                        </a:lnSpc>
                        <a:spcAft>
                          <a:spcPts val="0"/>
                        </a:spcAft>
                      </a:pP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Tiến</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hành</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sửa</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đổi</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luật</a:t>
                      </a:r>
                      <a:r>
                        <a:rPr lang="fr-FR" sz="2400" dirty="0">
                          <a:effectLst/>
                          <a:latin typeface="Times New Roman" pitchFamily="18" charset="0"/>
                          <a:cs typeface="Times New Roman" pitchFamily="18" charset="0"/>
                        </a:rPr>
                        <a:t> </a:t>
                      </a:r>
                      <a:r>
                        <a:rPr lang="fr-FR" sz="2400" dirty="0" err="1">
                          <a:effectLst/>
                          <a:latin typeface="Times New Roman" pitchFamily="18" charset="0"/>
                          <a:cs typeface="Times New Roman" pitchFamily="18" charset="0"/>
                        </a:rPr>
                        <a:t>pháp</a:t>
                      </a:r>
                      <a:r>
                        <a:rPr lang="fr-FR" sz="2400" dirty="0">
                          <a:effectLst/>
                          <a:latin typeface="Times New Roman" pitchFamily="18" charset="0"/>
                          <a:cs typeface="Times New Roman" pitchFamily="18" charset="0"/>
                        </a:rPr>
                        <a:t>.</a:t>
                      </a:r>
                      <a:endParaRPr lang="en-US" sz="2400" dirty="0">
                        <a:solidFill>
                          <a:srgbClr val="000000"/>
                        </a:solidFill>
                        <a:effectLst/>
                        <a:latin typeface="Times New Roman" pitchFamily="18" charset="0"/>
                        <a:ea typeface="Times New Roman"/>
                        <a:cs typeface="Times New Roman" pitchFamily="18" charset="0"/>
                      </a:endParaRPr>
                    </a:p>
                  </a:txBody>
                  <a:tcPr marL="27389" marR="27389" marT="0" marB="0"/>
                </a:tc>
                <a:extLst>
                  <a:ext uri="{0D108BD9-81ED-4DB2-BD59-A6C34878D82A}">
                    <a16:rowId xmlns:a16="http://schemas.microsoft.com/office/drawing/2014/main" val="10002"/>
                  </a:ext>
                </a:extLst>
              </a:tr>
            </a:tbl>
          </a:graphicData>
        </a:graphic>
      </p:graphicFrame>
      <p:sp>
        <p:nvSpPr>
          <p:cNvPr id="2" name="Rectangle 1"/>
          <p:cNvSpPr/>
          <p:nvPr/>
        </p:nvSpPr>
        <p:spPr>
          <a:xfrm>
            <a:off x="1702676" y="1576552"/>
            <a:ext cx="3153103" cy="5165834"/>
          </a:xfrm>
          <a:prstGeom prst="rect">
            <a:avLst/>
          </a:prstGeom>
          <a:solidFill>
            <a:schemeClr val="accent5">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855779" y="1576552"/>
            <a:ext cx="3678621" cy="5165834"/>
          </a:xfrm>
          <a:prstGeom prst="rect">
            <a:avLst/>
          </a:prstGeom>
          <a:solidFill>
            <a:schemeClr val="accent5">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534400" y="1576552"/>
            <a:ext cx="3384331" cy="5165834"/>
          </a:xfrm>
          <a:prstGeom prst="rect">
            <a:avLst/>
          </a:prstGeom>
          <a:solidFill>
            <a:schemeClr val="accent5">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14">
            <a:extLst>
              <a:ext uri="{FF2B5EF4-FFF2-40B4-BE49-F238E27FC236}">
                <a16:creationId xmlns:a16="http://schemas.microsoft.com/office/drawing/2014/main" id="{1CDE7742-C5D8-4CC3-B6C5-3A3BD7F4BC5D}"/>
              </a:ext>
            </a:extLst>
          </p:cNvPr>
          <p:cNvSpPr txBox="1"/>
          <p:nvPr/>
        </p:nvSpPr>
        <p:spPr>
          <a:xfrm>
            <a:off x="4380515" y="451083"/>
            <a:ext cx="3409950" cy="584775"/>
          </a:xfrm>
          <a:prstGeom prst="rect">
            <a:avLst/>
          </a:prstGeom>
          <a:noFill/>
        </p:spPr>
        <p:txBody>
          <a:bodyPr wrap="square" rtlCol="0">
            <a:spAutoFit/>
          </a:bodyPr>
          <a:lstStyle/>
          <a:p>
            <a:pPr algn="ct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Bài</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tập</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1</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44717451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0"/>
                                  </p:stCondLst>
                                  <p:childTnLst>
                                    <p:animEffect transition="out" filter="barn(inVertical)">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657553827"/>
              </p:ext>
            </p:extLst>
          </p:nvPr>
        </p:nvGraphicFramePr>
        <p:xfrm>
          <a:off x="252249" y="1221827"/>
          <a:ext cx="11729544" cy="5230368"/>
        </p:xfrm>
        <a:graphic>
          <a:graphicData uri="http://schemas.openxmlformats.org/drawingml/2006/table">
            <a:tbl>
              <a:tblPr firstRow="1" firstCol="1" bandRow="1">
                <a:tableStyleId>{7DF18680-E054-41AD-8BC1-D1AEF772440D}</a:tableStyleId>
              </a:tblPr>
              <a:tblGrid>
                <a:gridCol w="1150882">
                  <a:extLst>
                    <a:ext uri="{9D8B030D-6E8A-4147-A177-3AD203B41FA5}">
                      <a16:colId xmlns:a16="http://schemas.microsoft.com/office/drawing/2014/main" val="20000"/>
                    </a:ext>
                  </a:extLst>
                </a:gridCol>
                <a:gridCol w="3105807">
                  <a:extLst>
                    <a:ext uri="{9D8B030D-6E8A-4147-A177-3AD203B41FA5}">
                      <a16:colId xmlns:a16="http://schemas.microsoft.com/office/drawing/2014/main" val="20001"/>
                    </a:ext>
                  </a:extLst>
                </a:gridCol>
                <a:gridCol w="3310759">
                  <a:extLst>
                    <a:ext uri="{9D8B030D-6E8A-4147-A177-3AD203B41FA5}">
                      <a16:colId xmlns:a16="http://schemas.microsoft.com/office/drawing/2014/main" val="20002"/>
                    </a:ext>
                  </a:extLst>
                </a:gridCol>
                <a:gridCol w="4162096">
                  <a:extLst>
                    <a:ext uri="{9D8B030D-6E8A-4147-A177-3AD203B41FA5}">
                      <a16:colId xmlns:a16="http://schemas.microsoft.com/office/drawing/2014/main" val="20003"/>
                    </a:ext>
                  </a:extLst>
                </a:gridCol>
              </a:tblGrid>
              <a:tr h="102863">
                <a:tc>
                  <a:txBody>
                    <a:bodyPr/>
                    <a:lstStyle/>
                    <a:p>
                      <a:pPr algn="ctr">
                        <a:lnSpc>
                          <a:spcPct val="130000"/>
                        </a:lnSpc>
                        <a:spcAft>
                          <a:spcPts val="0"/>
                        </a:spcAft>
                      </a:pPr>
                      <a:r>
                        <a:rPr lang="fr-FR" sz="2200">
                          <a:effectLst/>
                          <a:latin typeface="Times New Roman" pitchFamily="18" charset="0"/>
                          <a:cs typeface="Times New Roman" pitchFamily="18" charset="0"/>
                        </a:rPr>
                        <a:t> </a:t>
                      </a:r>
                      <a:endParaRPr lang="en-US" sz="22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ctr">
                        <a:lnSpc>
                          <a:spcPct val="130000"/>
                        </a:lnSpc>
                        <a:spcAft>
                          <a:spcPts val="0"/>
                        </a:spcAft>
                      </a:pPr>
                      <a:r>
                        <a:rPr lang="fr-FR" sz="2200">
                          <a:effectLst/>
                          <a:latin typeface="Times New Roman" pitchFamily="18" charset="0"/>
                          <a:cs typeface="Times New Roman" pitchFamily="18" charset="0"/>
                        </a:rPr>
                        <a:t>Vương triều Gúp-ta</a:t>
                      </a:r>
                      <a:endParaRPr lang="en-US" sz="22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ctr">
                        <a:lnSpc>
                          <a:spcPct val="130000"/>
                        </a:lnSpc>
                        <a:spcAft>
                          <a:spcPts val="0"/>
                        </a:spcAft>
                      </a:pPr>
                      <a:r>
                        <a:rPr lang="fr-FR" sz="2200">
                          <a:effectLst/>
                          <a:latin typeface="Times New Roman" pitchFamily="18" charset="0"/>
                          <a:cs typeface="Times New Roman" pitchFamily="18" charset="0"/>
                        </a:rPr>
                        <a:t>Vương triều Đê-li</a:t>
                      </a:r>
                      <a:endParaRPr lang="en-US" sz="22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ctr">
                        <a:lnSpc>
                          <a:spcPct val="130000"/>
                        </a:lnSpc>
                        <a:spcAft>
                          <a:spcPts val="0"/>
                        </a:spcAft>
                      </a:pPr>
                      <a:r>
                        <a:rPr lang="fr-FR" sz="2200">
                          <a:effectLst/>
                          <a:latin typeface="Times New Roman" pitchFamily="18" charset="0"/>
                          <a:cs typeface="Times New Roman" pitchFamily="18" charset="0"/>
                        </a:rPr>
                        <a:t>Vương triều Mô-gôn</a:t>
                      </a:r>
                      <a:endParaRPr lang="en-US" sz="2200">
                        <a:solidFill>
                          <a:srgbClr val="000000"/>
                        </a:solidFill>
                        <a:effectLst/>
                        <a:latin typeface="Times New Roman" pitchFamily="18" charset="0"/>
                        <a:ea typeface="Times New Roman"/>
                        <a:cs typeface="Times New Roman" pitchFamily="18" charset="0"/>
                      </a:endParaRPr>
                    </a:p>
                  </a:txBody>
                  <a:tcPr marL="27389" marR="27389" marT="0" marB="0"/>
                </a:tc>
                <a:extLst>
                  <a:ext uri="{0D108BD9-81ED-4DB2-BD59-A6C34878D82A}">
                    <a16:rowId xmlns:a16="http://schemas.microsoft.com/office/drawing/2014/main" val="10000"/>
                  </a:ext>
                </a:extLst>
              </a:tr>
              <a:tr h="1851530">
                <a:tc>
                  <a:txBody>
                    <a:bodyPr/>
                    <a:lstStyle/>
                    <a:p>
                      <a:pPr algn="just">
                        <a:lnSpc>
                          <a:spcPct val="130000"/>
                        </a:lnSpc>
                        <a:spcAft>
                          <a:spcPts val="0"/>
                        </a:spcAft>
                      </a:pPr>
                      <a:r>
                        <a:rPr lang="fr-FR" sz="2200">
                          <a:effectLst/>
                          <a:latin typeface="Times New Roman" pitchFamily="18" charset="0"/>
                          <a:cs typeface="Times New Roman" pitchFamily="18" charset="0"/>
                        </a:rPr>
                        <a:t>Tình hình kinh tế</a:t>
                      </a:r>
                      <a:endParaRPr lang="en-US" sz="22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fr-FR" sz="2200">
                          <a:effectLst/>
                          <a:latin typeface="Times New Roman" pitchFamily="18" charset="0"/>
                          <a:cs typeface="Times New Roman" pitchFamily="18" charset="0"/>
                        </a:rPr>
                        <a:t>- Có những tiến bộ vượt bậc.</a:t>
                      </a:r>
                      <a:endParaRPr lang="en-US" sz="2200">
                        <a:effectLst/>
                        <a:latin typeface="Times New Roman" pitchFamily="18" charset="0"/>
                        <a:cs typeface="Times New Roman" pitchFamily="18" charset="0"/>
                      </a:endParaRPr>
                    </a:p>
                    <a:p>
                      <a:pPr algn="just">
                        <a:lnSpc>
                          <a:spcPct val="130000"/>
                        </a:lnSpc>
                        <a:spcAft>
                          <a:spcPts val="0"/>
                        </a:spcAft>
                      </a:pPr>
                      <a:r>
                        <a:rPr lang="fr-FR" sz="2200">
                          <a:effectLst/>
                          <a:latin typeface="Times New Roman" pitchFamily="18" charset="0"/>
                          <a:cs typeface="Times New Roman" pitchFamily="18" charset="0"/>
                        </a:rPr>
                        <a:t>- Nông nghiệp: Công cụ bằng sắt được sử dụng rộng rãi, nhiều công trình thủy lợi được xây dựng.</a:t>
                      </a:r>
                      <a:endParaRPr lang="en-US" sz="2200">
                        <a:effectLst/>
                        <a:latin typeface="Times New Roman" pitchFamily="18" charset="0"/>
                        <a:cs typeface="Times New Roman" pitchFamily="18" charset="0"/>
                      </a:endParaRPr>
                    </a:p>
                    <a:p>
                      <a:pPr algn="just">
                        <a:lnSpc>
                          <a:spcPct val="130000"/>
                        </a:lnSpc>
                        <a:spcAft>
                          <a:spcPts val="0"/>
                        </a:spcAft>
                      </a:pPr>
                      <a:r>
                        <a:rPr lang="fr-FR" sz="2200">
                          <a:effectLst/>
                          <a:latin typeface="Times New Roman" pitchFamily="18" charset="0"/>
                          <a:cs typeface="Times New Roman" pitchFamily="18" charset="0"/>
                        </a:rPr>
                        <a:t>- Thương nghiệp: buôn bán được đẩy mạnh, có quan hệ thương mại với nhiều nước Ả Rập và Đông Nam Á.</a:t>
                      </a:r>
                      <a:endParaRPr lang="en-US" sz="22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fr-FR" sz="2200">
                          <a:effectLst/>
                          <a:latin typeface="Times New Roman" pitchFamily="18" charset="0"/>
                          <a:cs typeface="Times New Roman" pitchFamily="18" charset="0"/>
                        </a:rPr>
                        <a:t>- Nông nghiệp: Nghề nông giữ vai trò quan trọng.</a:t>
                      </a:r>
                      <a:endParaRPr lang="en-US" sz="2200">
                        <a:effectLst/>
                        <a:latin typeface="Times New Roman" pitchFamily="18" charset="0"/>
                        <a:cs typeface="Times New Roman" pitchFamily="18" charset="0"/>
                      </a:endParaRPr>
                    </a:p>
                    <a:p>
                      <a:pPr algn="just">
                        <a:lnSpc>
                          <a:spcPct val="130000"/>
                        </a:lnSpc>
                        <a:spcAft>
                          <a:spcPts val="0"/>
                        </a:spcAft>
                      </a:pPr>
                      <a:r>
                        <a:rPr lang="fr-FR" sz="2200">
                          <a:effectLst/>
                          <a:latin typeface="Times New Roman" pitchFamily="18" charset="0"/>
                          <a:cs typeface="Times New Roman" pitchFamily="18" charset="0"/>
                        </a:rPr>
                        <a:t>- Thủ công nghiệp và thương nghiệp: Nhiều thành thị mới xuất hiện, nhiều hải cảng được xây dựng để đẩy mạnh buôn bán với Trung Quốc và các nước Đông Nam Á, phương Tây và Ả Rập.</a:t>
                      </a:r>
                      <a:endParaRPr lang="en-US" sz="22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fr-FR" sz="2200">
                          <a:effectLst/>
                          <a:latin typeface="Times New Roman" pitchFamily="18" charset="0"/>
                          <a:cs typeface="Times New Roman" pitchFamily="18" charset="0"/>
                        </a:rPr>
                        <a:t>- Nhà nước tiến hành: đo lại ruộng đất, đặt mức thuế hợp lý, thống nhất chế độ đo lường,…</a:t>
                      </a:r>
                      <a:endParaRPr lang="en-US" sz="2200">
                        <a:effectLst/>
                        <a:latin typeface="Times New Roman" pitchFamily="18" charset="0"/>
                        <a:cs typeface="Times New Roman" pitchFamily="18" charset="0"/>
                      </a:endParaRPr>
                    </a:p>
                    <a:p>
                      <a:pPr algn="just">
                        <a:lnSpc>
                          <a:spcPct val="130000"/>
                        </a:lnSpc>
                        <a:spcAft>
                          <a:spcPts val="0"/>
                        </a:spcAft>
                      </a:pPr>
                      <a:r>
                        <a:rPr lang="fr-FR" sz="2200">
                          <a:effectLst/>
                          <a:latin typeface="Times New Roman" pitchFamily="18" charset="0"/>
                          <a:cs typeface="Times New Roman" pitchFamily="18" charset="0"/>
                        </a:rPr>
                        <a:t>- Nhiều loài cây lương thực và các loại mới được đưa vào trồng trọt.</a:t>
                      </a:r>
                      <a:endParaRPr lang="en-US" sz="2200">
                        <a:effectLst/>
                        <a:latin typeface="Times New Roman" pitchFamily="18" charset="0"/>
                        <a:cs typeface="Times New Roman" pitchFamily="18" charset="0"/>
                      </a:endParaRPr>
                    </a:p>
                    <a:p>
                      <a:pPr algn="just">
                        <a:lnSpc>
                          <a:spcPct val="130000"/>
                        </a:lnSpc>
                        <a:spcAft>
                          <a:spcPts val="0"/>
                        </a:spcAft>
                      </a:pPr>
                      <a:r>
                        <a:rPr lang="fr-FR" sz="2200">
                          <a:effectLst/>
                          <a:latin typeface="Times New Roman" pitchFamily="18" charset="0"/>
                          <a:cs typeface="Times New Roman" pitchFamily="18" charset="0"/>
                        </a:rPr>
                        <a:t>- Thủ công nghiệp truyền thống và các ngành nghệ khác tương đối phát triển.</a:t>
                      </a:r>
                      <a:endParaRPr lang="en-US" sz="2200">
                        <a:effectLst/>
                        <a:latin typeface="Times New Roman" pitchFamily="18" charset="0"/>
                        <a:cs typeface="Times New Roman" pitchFamily="18" charset="0"/>
                      </a:endParaRPr>
                    </a:p>
                    <a:p>
                      <a:pPr algn="just">
                        <a:lnSpc>
                          <a:spcPct val="130000"/>
                        </a:lnSpc>
                        <a:spcAft>
                          <a:spcPts val="0"/>
                        </a:spcAft>
                      </a:pPr>
                      <a:r>
                        <a:rPr lang="fr-FR" sz="2200">
                          <a:effectLst/>
                          <a:latin typeface="Times New Roman" pitchFamily="18" charset="0"/>
                          <a:cs typeface="Times New Roman" pitchFamily="18" charset="0"/>
                        </a:rPr>
                        <a:t>- Các thành phố và hải cảng thì hoạt động thương mại là hoạt động kinh tế chính.</a:t>
                      </a:r>
                      <a:endParaRPr lang="en-US" sz="2200">
                        <a:solidFill>
                          <a:srgbClr val="000000"/>
                        </a:solidFill>
                        <a:effectLst/>
                        <a:latin typeface="Times New Roman" pitchFamily="18" charset="0"/>
                        <a:ea typeface="Times New Roman"/>
                        <a:cs typeface="Times New Roman" pitchFamily="18" charset="0"/>
                      </a:endParaRPr>
                    </a:p>
                  </a:txBody>
                  <a:tcPr marL="27389" marR="27389" marT="0" marB="0"/>
                </a:tc>
                <a:extLst>
                  <a:ext uri="{0D108BD9-81ED-4DB2-BD59-A6C34878D82A}">
                    <a16:rowId xmlns:a16="http://schemas.microsoft.com/office/drawing/2014/main" val="10001"/>
                  </a:ext>
                </a:extLst>
              </a:tr>
            </a:tbl>
          </a:graphicData>
        </a:graphic>
      </p:graphicFrame>
      <p:sp>
        <p:nvSpPr>
          <p:cNvPr id="13" name="Rectangle 12"/>
          <p:cNvSpPr/>
          <p:nvPr/>
        </p:nvSpPr>
        <p:spPr>
          <a:xfrm>
            <a:off x="1418898" y="1692166"/>
            <a:ext cx="3042744" cy="4673161"/>
          </a:xfrm>
          <a:prstGeom prst="rect">
            <a:avLst/>
          </a:prstGeom>
          <a:solidFill>
            <a:schemeClr val="accent5">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61642" y="1692166"/>
            <a:ext cx="3342289" cy="4673161"/>
          </a:xfrm>
          <a:prstGeom prst="rect">
            <a:avLst/>
          </a:prstGeom>
          <a:solidFill>
            <a:schemeClr val="accent5">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803931" y="1692166"/>
            <a:ext cx="4256690" cy="4673161"/>
          </a:xfrm>
          <a:prstGeom prst="rect">
            <a:avLst/>
          </a:prstGeom>
          <a:solidFill>
            <a:schemeClr val="accent5">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14">
            <a:extLst>
              <a:ext uri="{FF2B5EF4-FFF2-40B4-BE49-F238E27FC236}">
                <a16:creationId xmlns:a16="http://schemas.microsoft.com/office/drawing/2014/main" id="{1CDE7742-C5D8-4CC3-B6C5-3A3BD7F4BC5D}"/>
              </a:ext>
            </a:extLst>
          </p:cNvPr>
          <p:cNvSpPr txBox="1"/>
          <p:nvPr/>
        </p:nvSpPr>
        <p:spPr>
          <a:xfrm>
            <a:off x="4374092" y="479944"/>
            <a:ext cx="3409950" cy="584775"/>
          </a:xfrm>
          <a:prstGeom prst="rect">
            <a:avLst/>
          </a:prstGeom>
          <a:noFill/>
        </p:spPr>
        <p:txBody>
          <a:bodyPr wrap="square" rtlCol="0">
            <a:spAutoFit/>
          </a:bodyPr>
          <a:lstStyle/>
          <a:p>
            <a:pPr algn="ct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Bài</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tập</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1</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383657740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0"/>
                                  </p:stCondLst>
                                  <p:childTnLst>
                                    <p:animEffect transition="out" filter="barn(inVertical)">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25948196"/>
              </p:ext>
            </p:extLst>
          </p:nvPr>
        </p:nvGraphicFramePr>
        <p:xfrm>
          <a:off x="257505" y="1789386"/>
          <a:ext cx="11729544" cy="4279392"/>
        </p:xfrm>
        <a:graphic>
          <a:graphicData uri="http://schemas.openxmlformats.org/drawingml/2006/table">
            <a:tbl>
              <a:tblPr firstRow="1" firstCol="1" bandRow="1">
                <a:tableStyleId>{7DF18680-E054-41AD-8BC1-D1AEF772440D}</a:tableStyleId>
              </a:tblPr>
              <a:tblGrid>
                <a:gridCol w="2259570">
                  <a:extLst>
                    <a:ext uri="{9D8B030D-6E8A-4147-A177-3AD203B41FA5}">
                      <a16:colId xmlns:a16="http://schemas.microsoft.com/office/drawing/2014/main" val="20000"/>
                    </a:ext>
                  </a:extLst>
                </a:gridCol>
                <a:gridCol w="2690802">
                  <a:extLst>
                    <a:ext uri="{9D8B030D-6E8A-4147-A177-3AD203B41FA5}">
                      <a16:colId xmlns:a16="http://schemas.microsoft.com/office/drawing/2014/main" val="20001"/>
                    </a:ext>
                  </a:extLst>
                </a:gridCol>
                <a:gridCol w="2916620">
                  <a:extLst>
                    <a:ext uri="{9D8B030D-6E8A-4147-A177-3AD203B41FA5}">
                      <a16:colId xmlns:a16="http://schemas.microsoft.com/office/drawing/2014/main" val="20002"/>
                    </a:ext>
                  </a:extLst>
                </a:gridCol>
                <a:gridCol w="3862552">
                  <a:extLst>
                    <a:ext uri="{9D8B030D-6E8A-4147-A177-3AD203B41FA5}">
                      <a16:colId xmlns:a16="http://schemas.microsoft.com/office/drawing/2014/main" val="20003"/>
                    </a:ext>
                  </a:extLst>
                </a:gridCol>
              </a:tblGrid>
              <a:tr h="102863">
                <a:tc>
                  <a:txBody>
                    <a:bodyPr/>
                    <a:lstStyle/>
                    <a:p>
                      <a:pPr algn="ctr">
                        <a:lnSpc>
                          <a:spcPct val="130000"/>
                        </a:lnSpc>
                        <a:spcAft>
                          <a:spcPts val="0"/>
                        </a:spcAft>
                      </a:pPr>
                      <a:r>
                        <a:rPr lang="fr-FR" sz="2400">
                          <a:effectLst/>
                          <a:latin typeface="Times New Roman" pitchFamily="18" charset="0"/>
                          <a:cs typeface="Times New Roman" pitchFamily="18" charset="0"/>
                        </a:rPr>
                        <a:t> </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ctr">
                        <a:lnSpc>
                          <a:spcPct val="130000"/>
                        </a:lnSpc>
                        <a:spcAft>
                          <a:spcPts val="0"/>
                        </a:spcAft>
                      </a:pPr>
                      <a:r>
                        <a:rPr lang="fr-FR" sz="2400">
                          <a:effectLst/>
                          <a:latin typeface="Times New Roman" pitchFamily="18" charset="0"/>
                          <a:cs typeface="Times New Roman" pitchFamily="18" charset="0"/>
                        </a:rPr>
                        <a:t>Vương triều Gúp-ta</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ctr">
                        <a:lnSpc>
                          <a:spcPct val="130000"/>
                        </a:lnSpc>
                        <a:spcAft>
                          <a:spcPts val="0"/>
                        </a:spcAft>
                      </a:pPr>
                      <a:r>
                        <a:rPr lang="fr-FR" sz="2400">
                          <a:effectLst/>
                          <a:latin typeface="Times New Roman" pitchFamily="18" charset="0"/>
                          <a:cs typeface="Times New Roman" pitchFamily="18" charset="0"/>
                        </a:rPr>
                        <a:t>Vương triều Đê-li</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ctr">
                        <a:lnSpc>
                          <a:spcPct val="130000"/>
                        </a:lnSpc>
                        <a:spcAft>
                          <a:spcPts val="0"/>
                        </a:spcAft>
                      </a:pPr>
                      <a:r>
                        <a:rPr lang="fr-FR" sz="2400">
                          <a:effectLst/>
                          <a:latin typeface="Times New Roman" pitchFamily="18" charset="0"/>
                          <a:cs typeface="Times New Roman" pitchFamily="18" charset="0"/>
                        </a:rPr>
                        <a:t>Vương triều Mô-gôn</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extLst>
                  <a:ext uri="{0D108BD9-81ED-4DB2-BD59-A6C34878D82A}">
                    <a16:rowId xmlns:a16="http://schemas.microsoft.com/office/drawing/2014/main" val="10000"/>
                  </a:ext>
                </a:extLst>
              </a:tr>
              <a:tr h="1131491">
                <a:tc>
                  <a:txBody>
                    <a:bodyPr/>
                    <a:lstStyle/>
                    <a:p>
                      <a:pPr algn="just">
                        <a:lnSpc>
                          <a:spcPct val="130000"/>
                        </a:lnSpc>
                        <a:spcAft>
                          <a:spcPts val="0"/>
                        </a:spcAft>
                      </a:pPr>
                      <a:r>
                        <a:rPr lang="fr-FR" sz="2400">
                          <a:effectLst/>
                          <a:latin typeface="Times New Roman" pitchFamily="18" charset="0"/>
                          <a:cs typeface="Times New Roman" pitchFamily="18" charset="0"/>
                        </a:rPr>
                        <a:t>Tình hình xã hội</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fr-FR" sz="2400">
                          <a:effectLst/>
                          <a:latin typeface="Times New Roman" pitchFamily="18" charset="0"/>
                          <a:cs typeface="Times New Roman" pitchFamily="18" charset="0"/>
                        </a:rPr>
                        <a:t>Đời sống nhân dân được ổn định và sung túc hơn tất cả các thời kỳ trước đó.</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fr-FR" sz="2400">
                          <a:effectLst/>
                          <a:latin typeface="Times New Roman" pitchFamily="18" charset="0"/>
                          <a:cs typeface="Times New Roman" pitchFamily="18" charset="0"/>
                        </a:rPr>
                        <a:t>- Sự phân biệt sắc tộc và tôn giáo đã làm bùng nổ những bất bình trong nhân dân.</a:t>
                      </a:r>
                      <a:endParaRPr lang="en-US" sz="2400">
                        <a:effectLst/>
                        <a:latin typeface="Times New Roman" pitchFamily="18" charset="0"/>
                        <a:cs typeface="Times New Roman" pitchFamily="18" charset="0"/>
                      </a:endParaRPr>
                    </a:p>
                    <a:p>
                      <a:pPr algn="just">
                        <a:lnSpc>
                          <a:spcPct val="130000"/>
                        </a:lnSpc>
                        <a:spcAft>
                          <a:spcPts val="0"/>
                        </a:spcAft>
                      </a:pPr>
                      <a:r>
                        <a:rPr lang="fr-FR" sz="2400">
                          <a:effectLst/>
                          <a:latin typeface="Times New Roman" pitchFamily="18" charset="0"/>
                          <a:cs typeface="Times New Roman" pitchFamily="18" charset="0"/>
                        </a:rPr>
                        <a:t>- Bùng nổ các cuộc đấu tranh của nhân dân chống lại triều đình.</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tc>
                  <a:txBody>
                    <a:bodyPr/>
                    <a:lstStyle/>
                    <a:p>
                      <a:pPr algn="just">
                        <a:lnSpc>
                          <a:spcPct val="130000"/>
                        </a:lnSpc>
                        <a:spcAft>
                          <a:spcPts val="0"/>
                        </a:spcAft>
                      </a:pPr>
                      <a:r>
                        <a:rPr lang="fr-FR" sz="2400">
                          <a:effectLst/>
                          <a:latin typeface="Times New Roman" pitchFamily="18" charset="0"/>
                          <a:cs typeface="Times New Roman" pitchFamily="18" charset="0"/>
                        </a:rPr>
                        <a:t>- Xây dựng khối hòa hợp dân tộc trên cơ sở hạn chế sự phân biệt sắc tộc, tôn giáo</a:t>
                      </a:r>
                      <a:endParaRPr lang="en-US" sz="2400">
                        <a:effectLst/>
                        <a:latin typeface="Times New Roman" pitchFamily="18" charset="0"/>
                        <a:cs typeface="Times New Roman" pitchFamily="18" charset="0"/>
                      </a:endParaRPr>
                    </a:p>
                    <a:p>
                      <a:pPr algn="just">
                        <a:lnSpc>
                          <a:spcPct val="130000"/>
                        </a:lnSpc>
                        <a:spcAft>
                          <a:spcPts val="0"/>
                        </a:spcAft>
                      </a:pPr>
                      <a:r>
                        <a:rPr lang="fr-FR" sz="2400">
                          <a:effectLst/>
                          <a:latin typeface="Times New Roman" pitchFamily="18" charset="0"/>
                          <a:cs typeface="Times New Roman" pitchFamily="18" charset="0"/>
                        </a:rPr>
                        <a:t>- Hạn chế sự bóc lột của quý tộc với người dân.</a:t>
                      </a:r>
                      <a:endParaRPr lang="en-US" sz="2400">
                        <a:effectLst/>
                        <a:latin typeface="Times New Roman" pitchFamily="18" charset="0"/>
                        <a:cs typeface="Times New Roman" pitchFamily="18" charset="0"/>
                      </a:endParaRPr>
                    </a:p>
                    <a:p>
                      <a:pPr algn="just">
                        <a:lnSpc>
                          <a:spcPct val="130000"/>
                        </a:lnSpc>
                        <a:spcAft>
                          <a:spcPts val="0"/>
                        </a:spcAft>
                      </a:pPr>
                      <a:r>
                        <a:rPr lang="fr-FR" sz="2400">
                          <a:effectLst/>
                          <a:latin typeface="Times New Roman" pitchFamily="18" charset="0"/>
                          <a:cs typeface="Times New Roman" pitchFamily="18" charset="0"/>
                        </a:rPr>
                        <a:t>- Khuyến khích và ủng hộ các hoạt động sáng tạo văn hóa, nghệ thuật.</a:t>
                      </a:r>
                      <a:endParaRPr lang="en-US" sz="2400">
                        <a:solidFill>
                          <a:srgbClr val="000000"/>
                        </a:solidFill>
                        <a:effectLst/>
                        <a:latin typeface="Times New Roman" pitchFamily="18" charset="0"/>
                        <a:ea typeface="Times New Roman"/>
                        <a:cs typeface="Times New Roman" pitchFamily="18" charset="0"/>
                      </a:endParaRPr>
                    </a:p>
                  </a:txBody>
                  <a:tcPr marL="27389" marR="27389" marT="0" marB="0"/>
                </a:tc>
                <a:extLst>
                  <a:ext uri="{0D108BD9-81ED-4DB2-BD59-A6C34878D82A}">
                    <a16:rowId xmlns:a16="http://schemas.microsoft.com/office/drawing/2014/main" val="10001"/>
                  </a:ext>
                </a:extLst>
              </a:tr>
            </a:tbl>
          </a:graphicData>
        </a:graphic>
      </p:graphicFrame>
      <p:sp>
        <p:nvSpPr>
          <p:cNvPr id="4" name="Rectangle 3"/>
          <p:cNvSpPr/>
          <p:nvPr/>
        </p:nvSpPr>
        <p:spPr>
          <a:xfrm>
            <a:off x="2490953" y="2222937"/>
            <a:ext cx="2727434" cy="3783725"/>
          </a:xfrm>
          <a:prstGeom prst="rect">
            <a:avLst/>
          </a:prstGeom>
          <a:solidFill>
            <a:schemeClr val="accent5">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218387" y="2222937"/>
            <a:ext cx="2932385" cy="3783725"/>
          </a:xfrm>
          <a:prstGeom prst="rect">
            <a:avLst/>
          </a:prstGeom>
          <a:solidFill>
            <a:schemeClr val="accent5">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150772" y="2222937"/>
            <a:ext cx="3846787" cy="3783725"/>
          </a:xfrm>
          <a:prstGeom prst="rect">
            <a:avLst/>
          </a:prstGeom>
          <a:solidFill>
            <a:schemeClr val="accent5">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文本框 14">
            <a:extLst>
              <a:ext uri="{FF2B5EF4-FFF2-40B4-BE49-F238E27FC236}">
                <a16:creationId xmlns:a16="http://schemas.microsoft.com/office/drawing/2014/main" id="{1CDE7742-C5D8-4CC3-B6C5-3A3BD7F4BC5D}"/>
              </a:ext>
            </a:extLst>
          </p:cNvPr>
          <p:cNvSpPr txBox="1"/>
          <p:nvPr/>
        </p:nvSpPr>
        <p:spPr>
          <a:xfrm>
            <a:off x="4374092" y="479944"/>
            <a:ext cx="3409950" cy="584775"/>
          </a:xfrm>
          <a:prstGeom prst="rect">
            <a:avLst/>
          </a:prstGeom>
          <a:noFill/>
        </p:spPr>
        <p:txBody>
          <a:bodyPr wrap="square" rtlCol="0">
            <a:spAutoFit/>
          </a:bodyPr>
          <a:lstStyle/>
          <a:p>
            <a:pPr algn="ct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Bài</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tập</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1</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186722625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xit" presetSubtype="21" fill="hold" grpId="0" nodeType="clickEffect">
                                  <p:stCondLst>
                                    <p:cond delay="0"/>
                                  </p:stCondLst>
                                  <p:childTnLst>
                                    <p:animEffect transition="out" filter="barn(inVertical)">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文本框 15">
            <a:extLst>
              <a:ext uri="{FF2B5EF4-FFF2-40B4-BE49-F238E27FC236}">
                <a16:creationId xmlns:a16="http://schemas.microsoft.com/office/drawing/2014/main" id="{1CDE7742-C5D8-4CC3-B6C5-3A3BD7F4BC5D}"/>
              </a:ext>
            </a:extLst>
          </p:cNvPr>
          <p:cNvSpPr txBox="1"/>
          <p:nvPr/>
        </p:nvSpPr>
        <p:spPr>
          <a:xfrm>
            <a:off x="3324621" y="478114"/>
            <a:ext cx="5545272" cy="553998"/>
          </a:xfrm>
          <a:prstGeom prst="rect">
            <a:avLst/>
          </a:prstGeom>
          <a:noFill/>
        </p:spPr>
        <p:txBody>
          <a:bodyPr wrap="square" rtlCol="0">
            <a:spAutoFit/>
          </a:bodyPr>
          <a:lstStyle/>
          <a:p>
            <a:pPr algn="ctr"/>
            <a:r>
              <a:rPr lang="en-US" altLang="zh-CN" sz="3000" b="1" dirty="0" err="1" smtClean="0">
                <a:solidFill>
                  <a:srgbClr val="FF0000"/>
                </a:solidFill>
                <a:latin typeface="Times New Roman" pitchFamily="18" charset="0"/>
                <a:ea typeface="思源黑体" panose="020B0500000000000000" pitchFamily="34" charset="-122"/>
                <a:cs typeface="Times New Roman" pitchFamily="18" charset="0"/>
              </a:rPr>
              <a:t>Vận</a:t>
            </a:r>
            <a:r>
              <a:rPr lang="en-US" altLang="zh-CN" sz="3000" b="1" dirty="0" smtClean="0">
                <a:solidFill>
                  <a:srgbClr val="FF0000"/>
                </a:solidFill>
                <a:latin typeface="Times New Roman" pitchFamily="18" charset="0"/>
                <a:ea typeface="思源黑体" panose="020B0500000000000000" pitchFamily="34" charset="-122"/>
                <a:cs typeface="Times New Roman" pitchFamily="18" charset="0"/>
              </a:rPr>
              <a:t> </a:t>
            </a:r>
            <a:r>
              <a:rPr lang="en-US" altLang="zh-CN" sz="3000" b="1" dirty="0" err="1" smtClean="0">
                <a:solidFill>
                  <a:srgbClr val="FF0000"/>
                </a:solidFill>
                <a:latin typeface="Times New Roman" pitchFamily="18" charset="0"/>
                <a:ea typeface="思源黑体" panose="020B0500000000000000" pitchFamily="34" charset="-122"/>
                <a:cs typeface="Times New Roman" pitchFamily="18" charset="0"/>
              </a:rPr>
              <a:t>dụng</a:t>
            </a:r>
            <a:endParaRPr lang="zh-CN" altLang="en-US" sz="3000" b="1" dirty="0">
              <a:solidFill>
                <a:srgbClr val="FF0000"/>
              </a:solidFill>
              <a:latin typeface="Times New Roman" pitchFamily="18" charset="0"/>
              <a:ea typeface="思源黑体" panose="020B0500000000000000" pitchFamily="34" charset="-122"/>
              <a:cs typeface="Times New Roman" pitchFamily="18" charset="0"/>
            </a:endParaRPr>
          </a:p>
        </p:txBody>
      </p:sp>
      <p:sp>
        <p:nvSpPr>
          <p:cNvPr id="2" name="Rectangle 1"/>
          <p:cNvSpPr/>
          <p:nvPr/>
        </p:nvSpPr>
        <p:spPr>
          <a:xfrm>
            <a:off x="1157010" y="1397373"/>
            <a:ext cx="10370425" cy="1052596"/>
          </a:xfrm>
          <a:prstGeom prst="rect">
            <a:avLst/>
          </a:prstGeom>
        </p:spPr>
        <p:txBody>
          <a:bodyPr wrap="square">
            <a:spAutoFit/>
          </a:bodyPr>
          <a:lstStyle/>
          <a:p>
            <a:pPr algn="just">
              <a:lnSpc>
                <a:spcPct val="130000"/>
              </a:lnSpc>
            </a:pPr>
            <a:r>
              <a:rPr lang="fr-FR" sz="2400" b="1" dirty="0" err="1">
                <a:solidFill>
                  <a:srgbClr val="FF0000"/>
                </a:solidFill>
                <a:latin typeface="Times New Roman" pitchFamily="18" charset="0"/>
                <a:cs typeface="Times New Roman" pitchFamily="18" charset="0"/>
              </a:rPr>
              <a:t>Bài</a:t>
            </a:r>
            <a:r>
              <a:rPr lang="fr-FR" sz="2400" b="1" dirty="0">
                <a:solidFill>
                  <a:srgbClr val="FF0000"/>
                </a:solidFill>
                <a:latin typeface="Times New Roman" pitchFamily="18" charset="0"/>
                <a:cs typeface="Times New Roman" pitchFamily="18" charset="0"/>
              </a:rPr>
              <a:t> </a:t>
            </a:r>
            <a:r>
              <a:rPr lang="fr-FR" sz="2400" b="1" dirty="0" err="1">
                <a:solidFill>
                  <a:srgbClr val="FF0000"/>
                </a:solidFill>
                <a:latin typeface="Times New Roman" pitchFamily="18" charset="0"/>
                <a:cs typeface="Times New Roman" pitchFamily="18" charset="0"/>
              </a:rPr>
              <a:t>tập</a:t>
            </a:r>
            <a:r>
              <a:rPr lang="fr-FR" sz="2400" b="1" dirty="0">
                <a:solidFill>
                  <a:srgbClr val="FF0000"/>
                </a:solidFill>
                <a:latin typeface="Times New Roman" pitchFamily="18" charset="0"/>
                <a:cs typeface="Times New Roman" pitchFamily="18" charset="0"/>
              </a:rPr>
              <a:t> </a:t>
            </a:r>
            <a:r>
              <a:rPr lang="fr-FR" sz="2400" b="1" dirty="0" smtClean="0">
                <a:solidFill>
                  <a:srgbClr val="FF0000"/>
                </a:solidFill>
                <a:latin typeface="Times New Roman" pitchFamily="18" charset="0"/>
                <a:cs typeface="Times New Roman" pitchFamily="18" charset="0"/>
              </a:rPr>
              <a:t>2: </a:t>
            </a:r>
            <a:r>
              <a:rPr lang="fr-FR" sz="2400" b="1" dirty="0" err="1">
                <a:latin typeface="Times New Roman" pitchFamily="18" charset="0"/>
                <a:cs typeface="Times New Roman" pitchFamily="18" charset="0"/>
              </a:rPr>
              <a:t>Hãy</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tìm</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hiểu</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thêm</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và</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kể</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tên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một</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số</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thành</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tựu</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văn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hóa</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của</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các</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quốc</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gia</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Đông</a:t>
            </a:r>
            <a:r>
              <a:rPr lang="fr-FR" sz="2400" b="1" dirty="0">
                <a:latin typeface="Times New Roman" pitchFamily="18" charset="0"/>
                <a:cs typeface="Times New Roman" pitchFamily="18" charset="0"/>
              </a:rPr>
              <a:t> Nam Á </a:t>
            </a:r>
            <a:r>
              <a:rPr lang="fr-FR" sz="2400" b="1" dirty="0" err="1">
                <a:latin typeface="Times New Roman" pitchFamily="18" charset="0"/>
                <a:cs typeface="Times New Roman" pitchFamily="18" charset="0"/>
              </a:rPr>
              <a:t>chịu</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ảnh</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hưởng</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của</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văn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hóa</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Ấn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Độ</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thời</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phong</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kiến</a:t>
            </a:r>
            <a:r>
              <a:rPr lang="fr-FR" sz="2400" b="1" dirty="0" smtClean="0">
                <a:latin typeface="Times New Roman" pitchFamily="18" charset="0"/>
                <a:cs typeface="Times New Roman" pitchFamily="18" charset="0"/>
              </a:rPr>
              <a:t>.</a:t>
            </a:r>
          </a:p>
        </p:txBody>
      </p:sp>
      <p:grpSp>
        <p:nvGrpSpPr>
          <p:cNvPr id="220" name="组合 1"/>
          <p:cNvGrpSpPr/>
          <p:nvPr/>
        </p:nvGrpSpPr>
        <p:grpSpPr>
          <a:xfrm>
            <a:off x="374073" y="2521527"/>
            <a:ext cx="2950548" cy="4291112"/>
            <a:chOff x="5239201" y="511146"/>
            <a:chExt cx="1395568" cy="2020112"/>
          </a:xfrm>
        </p:grpSpPr>
        <p:sp>
          <p:nvSpPr>
            <p:cNvPr id="241" name="Freeform 162"/>
            <p:cNvSpPr>
              <a:spLocks noEditPoints="1"/>
            </p:cNvSpPr>
            <p:nvPr/>
          </p:nvSpPr>
          <p:spPr bwMode="auto">
            <a:xfrm>
              <a:off x="5239201" y="2524819"/>
              <a:ext cx="197987" cy="6439"/>
            </a:xfrm>
            <a:custGeom>
              <a:avLst/>
              <a:gdLst>
                <a:gd name="T0" fmla="*/ 90 w 90"/>
                <a:gd name="T1" fmla="*/ 3 h 3"/>
                <a:gd name="T2" fmla="*/ 90 w 90"/>
                <a:gd name="T3" fmla="*/ 3 h 3"/>
                <a:gd name="T4" fmla="*/ 90 w 90"/>
                <a:gd name="T5" fmla="*/ 3 h 3"/>
                <a:gd name="T6" fmla="*/ 90 w 90"/>
                <a:gd name="T7" fmla="*/ 3 h 3"/>
                <a:gd name="T8" fmla="*/ 90 w 90"/>
                <a:gd name="T9" fmla="*/ 3 h 3"/>
                <a:gd name="T10" fmla="*/ 0 w 90"/>
                <a:gd name="T11" fmla="*/ 0 h 3"/>
                <a:gd name="T12" fmla="*/ 0 w 90"/>
                <a:gd name="T13" fmla="*/ 0 h 3"/>
                <a:gd name="T14" fmla="*/ 8 w 90"/>
                <a:gd name="T15" fmla="*/ 1 h 3"/>
                <a:gd name="T16" fmla="*/ 82 w 90"/>
                <a:gd name="T17" fmla="*/ 3 h 3"/>
                <a:gd name="T18" fmla="*/ 87 w 90"/>
                <a:gd name="T19" fmla="*/ 3 h 3"/>
                <a:gd name="T20" fmla="*/ 89 w 90"/>
                <a:gd name="T21" fmla="*/ 3 h 3"/>
                <a:gd name="T22" fmla="*/ 90 w 90"/>
                <a:gd name="T23" fmla="*/ 3 h 3"/>
                <a:gd name="T24" fmla="*/ 90 w 90"/>
                <a:gd name="T25" fmla="*/ 3 h 3"/>
                <a:gd name="T26" fmla="*/ 88 w 90"/>
                <a:gd name="T27" fmla="*/ 3 h 3"/>
                <a:gd name="T28" fmla="*/ 13 w 90"/>
                <a:gd name="T29" fmla="*/ 1 h 3"/>
                <a:gd name="T30" fmla="*/ 0 w 90"/>
                <a:gd name="T31" fmla="*/ 0 h 3"/>
                <a:gd name="T32" fmla="*/ 0 w 90"/>
                <a:gd name="T33" fmla="*/ 0 h 3"/>
                <a:gd name="T34" fmla="*/ 0 w 90"/>
                <a:gd name="T35" fmla="*/ 0 h 3"/>
                <a:gd name="T36" fmla="*/ 0 w 90"/>
                <a:gd name="T37" fmla="*/ 0 h 3"/>
                <a:gd name="T38" fmla="*/ 0 w 90"/>
                <a:gd name="T39" fmla="*/ 0 h 3"/>
                <a:gd name="T40" fmla="*/ 0 w 90"/>
                <a:gd name="T4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3">
                  <a:moveTo>
                    <a:pt x="90" y="3"/>
                  </a:moveTo>
                  <a:cubicBezTo>
                    <a:pt x="90" y="3"/>
                    <a:pt x="90" y="3"/>
                    <a:pt x="90" y="3"/>
                  </a:cubicBezTo>
                  <a:cubicBezTo>
                    <a:pt x="90" y="3"/>
                    <a:pt x="90" y="3"/>
                    <a:pt x="90" y="3"/>
                  </a:cubicBezTo>
                  <a:cubicBezTo>
                    <a:pt x="90" y="3"/>
                    <a:pt x="90" y="3"/>
                    <a:pt x="90" y="3"/>
                  </a:cubicBezTo>
                  <a:cubicBezTo>
                    <a:pt x="90" y="3"/>
                    <a:pt x="90" y="3"/>
                    <a:pt x="90" y="3"/>
                  </a:cubicBezTo>
                  <a:moveTo>
                    <a:pt x="0" y="0"/>
                  </a:moveTo>
                  <a:cubicBezTo>
                    <a:pt x="0" y="0"/>
                    <a:pt x="0" y="0"/>
                    <a:pt x="0" y="0"/>
                  </a:cubicBezTo>
                  <a:cubicBezTo>
                    <a:pt x="3" y="0"/>
                    <a:pt x="5" y="1"/>
                    <a:pt x="8" y="1"/>
                  </a:cubicBezTo>
                  <a:cubicBezTo>
                    <a:pt x="33" y="1"/>
                    <a:pt x="58" y="2"/>
                    <a:pt x="82" y="3"/>
                  </a:cubicBezTo>
                  <a:cubicBezTo>
                    <a:pt x="87" y="3"/>
                    <a:pt x="87" y="3"/>
                    <a:pt x="87" y="3"/>
                  </a:cubicBezTo>
                  <a:cubicBezTo>
                    <a:pt x="89" y="3"/>
                    <a:pt x="89" y="3"/>
                    <a:pt x="89" y="3"/>
                  </a:cubicBezTo>
                  <a:cubicBezTo>
                    <a:pt x="90" y="3"/>
                    <a:pt x="90" y="3"/>
                    <a:pt x="90" y="3"/>
                  </a:cubicBezTo>
                  <a:cubicBezTo>
                    <a:pt x="90" y="3"/>
                    <a:pt x="90" y="3"/>
                    <a:pt x="90" y="3"/>
                  </a:cubicBezTo>
                  <a:cubicBezTo>
                    <a:pt x="88" y="3"/>
                    <a:pt x="88" y="3"/>
                    <a:pt x="88" y="3"/>
                  </a:cubicBezTo>
                  <a:cubicBezTo>
                    <a:pt x="63" y="2"/>
                    <a:pt x="38" y="1"/>
                    <a:pt x="13" y="1"/>
                  </a:cubicBezTo>
                  <a:cubicBezTo>
                    <a:pt x="9" y="1"/>
                    <a:pt x="4" y="0"/>
                    <a:pt x="0" y="0"/>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D4D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80" name="Freeform 298"/>
            <p:cNvSpPr>
              <a:spLocks/>
            </p:cNvSpPr>
            <p:nvPr/>
          </p:nvSpPr>
          <p:spPr bwMode="auto">
            <a:xfrm>
              <a:off x="6443220" y="1085791"/>
              <a:ext cx="191549" cy="183500"/>
            </a:xfrm>
            <a:custGeom>
              <a:avLst/>
              <a:gdLst>
                <a:gd name="T0" fmla="*/ 2 w 87"/>
                <a:gd name="T1" fmla="*/ 74 h 84"/>
                <a:gd name="T2" fmla="*/ 22 w 87"/>
                <a:gd name="T3" fmla="*/ 13 h 84"/>
                <a:gd name="T4" fmla="*/ 30 w 87"/>
                <a:gd name="T5" fmla="*/ 54 h 84"/>
                <a:gd name="T6" fmla="*/ 0 w 87"/>
                <a:gd name="T7" fmla="*/ 78 h 84"/>
              </a:gdLst>
              <a:ahLst/>
              <a:cxnLst>
                <a:cxn ang="0">
                  <a:pos x="T0" y="T1"/>
                </a:cxn>
                <a:cxn ang="0">
                  <a:pos x="T2" y="T3"/>
                </a:cxn>
                <a:cxn ang="0">
                  <a:pos x="T4" y="T5"/>
                </a:cxn>
                <a:cxn ang="0">
                  <a:pos x="T6" y="T7"/>
                </a:cxn>
              </a:cxnLst>
              <a:rect l="0" t="0" r="r" b="b"/>
              <a:pathLst>
                <a:path w="87" h="84">
                  <a:moveTo>
                    <a:pt x="2" y="74"/>
                  </a:moveTo>
                  <a:cubicBezTo>
                    <a:pt x="2" y="34"/>
                    <a:pt x="2" y="11"/>
                    <a:pt x="22" y="13"/>
                  </a:cubicBezTo>
                  <a:cubicBezTo>
                    <a:pt x="29" y="0"/>
                    <a:pt x="33" y="50"/>
                    <a:pt x="30" y="54"/>
                  </a:cubicBezTo>
                  <a:cubicBezTo>
                    <a:pt x="87" y="84"/>
                    <a:pt x="20" y="78"/>
                    <a:pt x="0" y="7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4" name="Freeform 299"/>
            <p:cNvSpPr>
              <a:spLocks/>
            </p:cNvSpPr>
            <p:nvPr/>
          </p:nvSpPr>
          <p:spPr bwMode="auto">
            <a:xfrm>
              <a:off x="6425514" y="1105107"/>
              <a:ext cx="175452" cy="162575"/>
            </a:xfrm>
            <a:custGeom>
              <a:avLst/>
              <a:gdLst>
                <a:gd name="T0" fmla="*/ 15 w 80"/>
                <a:gd name="T1" fmla="*/ 64 h 74"/>
                <a:gd name="T2" fmla="*/ 27 w 80"/>
                <a:gd name="T3" fmla="*/ 5 h 74"/>
                <a:gd name="T4" fmla="*/ 35 w 80"/>
                <a:gd name="T5" fmla="*/ 3 h 74"/>
                <a:gd name="T6" fmla="*/ 30 w 80"/>
                <a:gd name="T7" fmla="*/ 5 h 74"/>
                <a:gd name="T8" fmla="*/ 32 w 80"/>
                <a:gd name="T9" fmla="*/ 9 h 74"/>
                <a:gd name="T10" fmla="*/ 34 w 80"/>
                <a:gd name="T11" fmla="*/ 23 h 74"/>
                <a:gd name="T12" fmla="*/ 33 w 80"/>
                <a:gd name="T13" fmla="*/ 45 h 74"/>
                <a:gd name="T14" fmla="*/ 33 w 80"/>
                <a:gd name="T15" fmla="*/ 46 h 74"/>
                <a:gd name="T16" fmla="*/ 47 w 80"/>
                <a:gd name="T17" fmla="*/ 68 h 74"/>
                <a:gd name="T18" fmla="*/ 11 w 80"/>
                <a:gd name="T19" fmla="*/ 67 h 74"/>
                <a:gd name="T20" fmla="*/ 5 w 80"/>
                <a:gd name="T21" fmla="*/ 71 h 74"/>
                <a:gd name="T22" fmla="*/ 61 w 80"/>
                <a:gd name="T23" fmla="*/ 55 h 74"/>
                <a:gd name="T24" fmla="*/ 49 w 80"/>
                <a:gd name="T25" fmla="*/ 47 h 74"/>
                <a:gd name="T26" fmla="*/ 43 w 80"/>
                <a:gd name="T27" fmla="*/ 39 h 74"/>
                <a:gd name="T28" fmla="*/ 42 w 80"/>
                <a:gd name="T29" fmla="*/ 13 h 74"/>
                <a:gd name="T30" fmla="*/ 36 w 80"/>
                <a:gd name="T31" fmla="*/ 0 h 74"/>
                <a:gd name="T32" fmla="*/ 26 w 80"/>
                <a:gd name="T33" fmla="*/ 5 h 74"/>
                <a:gd name="T34" fmla="*/ 33 w 80"/>
                <a:gd name="T35" fmla="*/ 2 h 74"/>
                <a:gd name="T36" fmla="*/ 6 w 80"/>
                <a:gd name="T37" fmla="*/ 66 h 74"/>
                <a:gd name="T38" fmla="*/ 15 w 80"/>
                <a:gd name="T39" fmla="*/ 6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74">
                  <a:moveTo>
                    <a:pt x="15" y="64"/>
                  </a:moveTo>
                  <a:cubicBezTo>
                    <a:pt x="15" y="55"/>
                    <a:pt x="10" y="5"/>
                    <a:pt x="27" y="5"/>
                  </a:cubicBezTo>
                  <a:cubicBezTo>
                    <a:pt x="29" y="6"/>
                    <a:pt x="34" y="5"/>
                    <a:pt x="35" y="3"/>
                  </a:cubicBezTo>
                  <a:cubicBezTo>
                    <a:pt x="30" y="2"/>
                    <a:pt x="29" y="3"/>
                    <a:pt x="30" y="5"/>
                  </a:cubicBezTo>
                  <a:cubicBezTo>
                    <a:pt x="31" y="6"/>
                    <a:pt x="31" y="8"/>
                    <a:pt x="32" y="9"/>
                  </a:cubicBezTo>
                  <a:cubicBezTo>
                    <a:pt x="33" y="14"/>
                    <a:pt x="33" y="18"/>
                    <a:pt x="34" y="23"/>
                  </a:cubicBezTo>
                  <a:cubicBezTo>
                    <a:pt x="34" y="29"/>
                    <a:pt x="37" y="40"/>
                    <a:pt x="33" y="45"/>
                  </a:cubicBezTo>
                  <a:cubicBezTo>
                    <a:pt x="33" y="46"/>
                    <a:pt x="33" y="46"/>
                    <a:pt x="33" y="46"/>
                  </a:cubicBezTo>
                  <a:cubicBezTo>
                    <a:pt x="40" y="50"/>
                    <a:pt x="69" y="65"/>
                    <a:pt x="47" y="68"/>
                  </a:cubicBezTo>
                  <a:cubicBezTo>
                    <a:pt x="35" y="69"/>
                    <a:pt x="23" y="67"/>
                    <a:pt x="11" y="67"/>
                  </a:cubicBezTo>
                  <a:cubicBezTo>
                    <a:pt x="9" y="67"/>
                    <a:pt x="1" y="71"/>
                    <a:pt x="5" y="71"/>
                  </a:cubicBezTo>
                  <a:cubicBezTo>
                    <a:pt x="12" y="71"/>
                    <a:pt x="80" y="74"/>
                    <a:pt x="61" y="55"/>
                  </a:cubicBezTo>
                  <a:cubicBezTo>
                    <a:pt x="57" y="52"/>
                    <a:pt x="53" y="50"/>
                    <a:pt x="49" y="47"/>
                  </a:cubicBezTo>
                  <a:cubicBezTo>
                    <a:pt x="44" y="44"/>
                    <a:pt x="42" y="45"/>
                    <a:pt x="43" y="39"/>
                  </a:cubicBezTo>
                  <a:cubicBezTo>
                    <a:pt x="44" y="31"/>
                    <a:pt x="43" y="22"/>
                    <a:pt x="42" y="13"/>
                  </a:cubicBezTo>
                  <a:cubicBezTo>
                    <a:pt x="41" y="10"/>
                    <a:pt x="41" y="0"/>
                    <a:pt x="36" y="0"/>
                  </a:cubicBezTo>
                  <a:cubicBezTo>
                    <a:pt x="32" y="0"/>
                    <a:pt x="28" y="1"/>
                    <a:pt x="26" y="5"/>
                  </a:cubicBezTo>
                  <a:cubicBezTo>
                    <a:pt x="28" y="4"/>
                    <a:pt x="31" y="3"/>
                    <a:pt x="33" y="2"/>
                  </a:cubicBezTo>
                  <a:cubicBezTo>
                    <a:pt x="0" y="1"/>
                    <a:pt x="6" y="44"/>
                    <a:pt x="6" y="66"/>
                  </a:cubicBezTo>
                  <a:cubicBezTo>
                    <a:pt x="6" y="68"/>
                    <a:pt x="15" y="67"/>
                    <a:pt x="15" y="6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5" name="Freeform 300"/>
            <p:cNvSpPr>
              <a:spLocks/>
            </p:cNvSpPr>
            <p:nvPr/>
          </p:nvSpPr>
          <p:spPr bwMode="auto">
            <a:xfrm>
              <a:off x="5979641" y="1018186"/>
              <a:ext cx="90140" cy="510259"/>
            </a:xfrm>
            <a:custGeom>
              <a:avLst/>
              <a:gdLst>
                <a:gd name="T0" fmla="*/ 27 w 41"/>
                <a:gd name="T1" fmla="*/ 6 h 233"/>
                <a:gd name="T2" fmla="*/ 0 w 41"/>
                <a:gd name="T3" fmla="*/ 230 h 233"/>
                <a:gd name="T4" fmla="*/ 14 w 41"/>
                <a:gd name="T5" fmla="*/ 226 h 233"/>
                <a:gd name="T6" fmla="*/ 40 w 41"/>
                <a:gd name="T7" fmla="*/ 4 h 233"/>
                <a:gd name="T8" fmla="*/ 27 w 41"/>
                <a:gd name="T9" fmla="*/ 6 h 233"/>
              </a:gdLst>
              <a:ahLst/>
              <a:cxnLst>
                <a:cxn ang="0">
                  <a:pos x="T0" y="T1"/>
                </a:cxn>
                <a:cxn ang="0">
                  <a:pos x="T2" y="T3"/>
                </a:cxn>
                <a:cxn ang="0">
                  <a:pos x="T4" y="T5"/>
                </a:cxn>
                <a:cxn ang="0">
                  <a:pos x="T6" y="T7"/>
                </a:cxn>
                <a:cxn ang="0">
                  <a:pos x="T8" y="T9"/>
                </a:cxn>
              </a:cxnLst>
              <a:rect l="0" t="0" r="r" b="b"/>
              <a:pathLst>
                <a:path w="41" h="233">
                  <a:moveTo>
                    <a:pt x="27" y="6"/>
                  </a:moveTo>
                  <a:cubicBezTo>
                    <a:pt x="6" y="79"/>
                    <a:pt x="0" y="154"/>
                    <a:pt x="0" y="230"/>
                  </a:cubicBezTo>
                  <a:cubicBezTo>
                    <a:pt x="0" y="233"/>
                    <a:pt x="14" y="231"/>
                    <a:pt x="14" y="226"/>
                  </a:cubicBezTo>
                  <a:cubicBezTo>
                    <a:pt x="14" y="151"/>
                    <a:pt x="19" y="77"/>
                    <a:pt x="40" y="4"/>
                  </a:cubicBezTo>
                  <a:cubicBezTo>
                    <a:pt x="41" y="0"/>
                    <a:pt x="28" y="2"/>
                    <a:pt x="27" y="6"/>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6" name="Freeform 301"/>
            <p:cNvSpPr>
              <a:spLocks/>
            </p:cNvSpPr>
            <p:nvPr/>
          </p:nvSpPr>
          <p:spPr bwMode="auto">
            <a:xfrm>
              <a:off x="6032759" y="1518787"/>
              <a:ext cx="321930" cy="848286"/>
            </a:xfrm>
            <a:custGeom>
              <a:avLst/>
              <a:gdLst>
                <a:gd name="T0" fmla="*/ 3 w 147"/>
                <a:gd name="T1" fmla="*/ 10 h 387"/>
                <a:gd name="T2" fmla="*/ 34 w 147"/>
                <a:gd name="T3" fmla="*/ 326 h 387"/>
                <a:gd name="T4" fmla="*/ 49 w 147"/>
                <a:gd name="T5" fmla="*/ 374 h 387"/>
                <a:gd name="T6" fmla="*/ 133 w 147"/>
                <a:gd name="T7" fmla="*/ 385 h 387"/>
                <a:gd name="T8" fmla="*/ 138 w 147"/>
                <a:gd name="T9" fmla="*/ 375 h 387"/>
                <a:gd name="T10" fmla="*/ 57 w 147"/>
                <a:gd name="T11" fmla="*/ 364 h 387"/>
                <a:gd name="T12" fmla="*/ 49 w 147"/>
                <a:gd name="T13" fmla="*/ 303 h 387"/>
                <a:gd name="T14" fmla="*/ 16 w 147"/>
                <a:gd name="T15" fmla="*/ 6 h 387"/>
                <a:gd name="T16" fmla="*/ 3 w 147"/>
                <a:gd name="T17" fmla="*/ 1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387">
                  <a:moveTo>
                    <a:pt x="3" y="10"/>
                  </a:moveTo>
                  <a:cubicBezTo>
                    <a:pt x="43" y="111"/>
                    <a:pt x="36" y="220"/>
                    <a:pt x="34" y="326"/>
                  </a:cubicBezTo>
                  <a:cubicBezTo>
                    <a:pt x="34" y="343"/>
                    <a:pt x="33" y="364"/>
                    <a:pt x="49" y="374"/>
                  </a:cubicBezTo>
                  <a:cubicBezTo>
                    <a:pt x="72" y="387"/>
                    <a:pt x="108" y="383"/>
                    <a:pt x="133" y="385"/>
                  </a:cubicBezTo>
                  <a:cubicBezTo>
                    <a:pt x="140" y="385"/>
                    <a:pt x="147" y="375"/>
                    <a:pt x="138" y="375"/>
                  </a:cubicBezTo>
                  <a:cubicBezTo>
                    <a:pt x="115" y="374"/>
                    <a:pt x="78" y="378"/>
                    <a:pt x="57" y="364"/>
                  </a:cubicBezTo>
                  <a:cubicBezTo>
                    <a:pt x="42" y="354"/>
                    <a:pt x="49" y="318"/>
                    <a:pt x="49" y="303"/>
                  </a:cubicBezTo>
                  <a:cubicBezTo>
                    <a:pt x="52" y="203"/>
                    <a:pt x="55" y="100"/>
                    <a:pt x="16" y="6"/>
                  </a:cubicBezTo>
                  <a:cubicBezTo>
                    <a:pt x="14" y="0"/>
                    <a:pt x="0" y="4"/>
                    <a:pt x="3" y="1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7" name="Freeform 302"/>
            <p:cNvSpPr>
              <a:spLocks/>
            </p:cNvSpPr>
            <p:nvPr/>
          </p:nvSpPr>
          <p:spPr bwMode="auto">
            <a:xfrm>
              <a:off x="5675416" y="1549371"/>
              <a:ext cx="318711" cy="846677"/>
            </a:xfrm>
            <a:custGeom>
              <a:avLst/>
              <a:gdLst>
                <a:gd name="T0" fmla="*/ 129 w 146"/>
                <a:gd name="T1" fmla="*/ 6 h 386"/>
                <a:gd name="T2" fmla="*/ 96 w 146"/>
                <a:gd name="T3" fmla="*/ 299 h 386"/>
                <a:gd name="T4" fmla="*/ 90 w 146"/>
                <a:gd name="T5" fmla="*/ 363 h 386"/>
                <a:gd name="T6" fmla="*/ 63 w 146"/>
                <a:gd name="T7" fmla="*/ 370 h 386"/>
                <a:gd name="T8" fmla="*/ 10 w 146"/>
                <a:gd name="T9" fmla="*/ 374 h 386"/>
                <a:gd name="T10" fmla="*/ 9 w 146"/>
                <a:gd name="T11" fmla="*/ 384 h 386"/>
                <a:gd name="T12" fmla="*/ 94 w 146"/>
                <a:gd name="T13" fmla="*/ 373 h 386"/>
                <a:gd name="T14" fmla="*/ 111 w 146"/>
                <a:gd name="T15" fmla="*/ 328 h 386"/>
                <a:gd name="T16" fmla="*/ 143 w 146"/>
                <a:gd name="T17" fmla="*/ 8 h 386"/>
                <a:gd name="T18" fmla="*/ 129 w 146"/>
                <a:gd name="T19" fmla="*/ 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386">
                  <a:moveTo>
                    <a:pt x="129" y="6"/>
                  </a:moveTo>
                  <a:cubicBezTo>
                    <a:pt x="92" y="99"/>
                    <a:pt x="94" y="200"/>
                    <a:pt x="96" y="299"/>
                  </a:cubicBezTo>
                  <a:cubicBezTo>
                    <a:pt x="97" y="314"/>
                    <a:pt x="104" y="350"/>
                    <a:pt x="90" y="363"/>
                  </a:cubicBezTo>
                  <a:cubicBezTo>
                    <a:pt x="83" y="369"/>
                    <a:pt x="71" y="369"/>
                    <a:pt x="63" y="370"/>
                  </a:cubicBezTo>
                  <a:cubicBezTo>
                    <a:pt x="45" y="372"/>
                    <a:pt x="28" y="373"/>
                    <a:pt x="10" y="374"/>
                  </a:cubicBezTo>
                  <a:cubicBezTo>
                    <a:pt x="2" y="374"/>
                    <a:pt x="0" y="385"/>
                    <a:pt x="9" y="384"/>
                  </a:cubicBezTo>
                  <a:cubicBezTo>
                    <a:pt x="36" y="383"/>
                    <a:pt x="69" y="386"/>
                    <a:pt x="94" y="373"/>
                  </a:cubicBezTo>
                  <a:cubicBezTo>
                    <a:pt x="111" y="365"/>
                    <a:pt x="111" y="345"/>
                    <a:pt x="111" y="328"/>
                  </a:cubicBezTo>
                  <a:cubicBezTo>
                    <a:pt x="111" y="220"/>
                    <a:pt x="101" y="111"/>
                    <a:pt x="143" y="8"/>
                  </a:cubicBezTo>
                  <a:cubicBezTo>
                    <a:pt x="146" y="1"/>
                    <a:pt x="132" y="0"/>
                    <a:pt x="129"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8" name="Freeform 303"/>
            <p:cNvSpPr>
              <a:spLocks/>
            </p:cNvSpPr>
            <p:nvPr/>
          </p:nvSpPr>
          <p:spPr bwMode="auto">
            <a:xfrm>
              <a:off x="6045636" y="1116375"/>
              <a:ext cx="445873" cy="334807"/>
            </a:xfrm>
            <a:custGeom>
              <a:avLst/>
              <a:gdLst>
                <a:gd name="T0" fmla="*/ 1 w 204"/>
                <a:gd name="T1" fmla="*/ 7 h 153"/>
                <a:gd name="T2" fmla="*/ 33 w 204"/>
                <a:gd name="T3" fmla="*/ 81 h 153"/>
                <a:gd name="T4" fmla="*/ 74 w 204"/>
                <a:gd name="T5" fmla="*/ 145 h 153"/>
                <a:gd name="T6" fmla="*/ 141 w 204"/>
                <a:gd name="T7" fmla="*/ 128 h 153"/>
                <a:gd name="T8" fmla="*/ 204 w 204"/>
                <a:gd name="T9" fmla="*/ 53 h 153"/>
                <a:gd name="T10" fmla="*/ 190 w 204"/>
                <a:gd name="T11" fmla="*/ 56 h 153"/>
                <a:gd name="T12" fmla="*/ 139 w 204"/>
                <a:gd name="T13" fmla="*/ 122 h 153"/>
                <a:gd name="T14" fmla="*/ 85 w 204"/>
                <a:gd name="T15" fmla="*/ 139 h 153"/>
                <a:gd name="T16" fmla="*/ 67 w 204"/>
                <a:gd name="T17" fmla="*/ 120 h 153"/>
                <a:gd name="T18" fmla="*/ 15 w 204"/>
                <a:gd name="T19" fmla="*/ 4 h 153"/>
                <a:gd name="T20" fmla="*/ 1 w 204"/>
                <a:gd name="T21" fmla="*/ 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4" h="153">
                  <a:moveTo>
                    <a:pt x="1" y="7"/>
                  </a:moveTo>
                  <a:cubicBezTo>
                    <a:pt x="17" y="28"/>
                    <a:pt x="24" y="57"/>
                    <a:pt x="33" y="81"/>
                  </a:cubicBezTo>
                  <a:cubicBezTo>
                    <a:pt x="41" y="101"/>
                    <a:pt x="52" y="136"/>
                    <a:pt x="74" y="145"/>
                  </a:cubicBezTo>
                  <a:cubicBezTo>
                    <a:pt x="94" y="153"/>
                    <a:pt x="124" y="137"/>
                    <a:pt x="141" y="128"/>
                  </a:cubicBezTo>
                  <a:cubicBezTo>
                    <a:pt x="168" y="112"/>
                    <a:pt x="197" y="85"/>
                    <a:pt x="204" y="53"/>
                  </a:cubicBezTo>
                  <a:cubicBezTo>
                    <a:pt x="204" y="50"/>
                    <a:pt x="191" y="52"/>
                    <a:pt x="190" y="56"/>
                  </a:cubicBezTo>
                  <a:cubicBezTo>
                    <a:pt x="184" y="84"/>
                    <a:pt x="161" y="106"/>
                    <a:pt x="139" y="122"/>
                  </a:cubicBezTo>
                  <a:cubicBezTo>
                    <a:pt x="126" y="131"/>
                    <a:pt x="102" y="146"/>
                    <a:pt x="85" y="139"/>
                  </a:cubicBezTo>
                  <a:cubicBezTo>
                    <a:pt x="77" y="136"/>
                    <a:pt x="72" y="127"/>
                    <a:pt x="67" y="120"/>
                  </a:cubicBezTo>
                  <a:cubicBezTo>
                    <a:pt x="45" y="84"/>
                    <a:pt x="40" y="37"/>
                    <a:pt x="15" y="4"/>
                  </a:cubicBezTo>
                  <a:cubicBezTo>
                    <a:pt x="12" y="0"/>
                    <a:pt x="0" y="6"/>
                    <a:pt x="1" y="7"/>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9" name="Freeform 304"/>
            <p:cNvSpPr>
              <a:spLocks/>
            </p:cNvSpPr>
            <p:nvPr/>
          </p:nvSpPr>
          <p:spPr bwMode="auto">
            <a:xfrm>
              <a:off x="5662539" y="511146"/>
              <a:ext cx="808045" cy="569817"/>
            </a:xfrm>
            <a:custGeom>
              <a:avLst/>
              <a:gdLst>
                <a:gd name="T0" fmla="*/ 103 w 369"/>
                <a:gd name="T1" fmla="*/ 203 h 260"/>
                <a:gd name="T2" fmla="*/ 216 w 369"/>
                <a:gd name="T3" fmla="*/ 41 h 260"/>
                <a:gd name="T4" fmla="*/ 103 w 369"/>
                <a:gd name="T5" fmla="*/ 206 h 260"/>
              </a:gdLst>
              <a:ahLst/>
              <a:cxnLst>
                <a:cxn ang="0">
                  <a:pos x="T0" y="T1"/>
                </a:cxn>
                <a:cxn ang="0">
                  <a:pos x="T2" y="T3"/>
                </a:cxn>
                <a:cxn ang="0">
                  <a:pos x="T4" y="T5"/>
                </a:cxn>
              </a:cxnLst>
              <a:rect l="0" t="0" r="r" b="b"/>
              <a:pathLst>
                <a:path w="369" h="260">
                  <a:moveTo>
                    <a:pt x="103" y="203"/>
                  </a:moveTo>
                  <a:cubicBezTo>
                    <a:pt x="225" y="260"/>
                    <a:pt x="369" y="110"/>
                    <a:pt x="216" y="41"/>
                  </a:cubicBezTo>
                  <a:cubicBezTo>
                    <a:pt x="122" y="0"/>
                    <a:pt x="0" y="143"/>
                    <a:pt x="103" y="20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0" name="Freeform 305"/>
            <p:cNvSpPr>
              <a:spLocks/>
            </p:cNvSpPr>
            <p:nvPr/>
          </p:nvSpPr>
          <p:spPr bwMode="auto">
            <a:xfrm>
              <a:off x="5749460" y="546558"/>
              <a:ext cx="556939" cy="468409"/>
            </a:xfrm>
            <a:custGeom>
              <a:avLst/>
              <a:gdLst>
                <a:gd name="T0" fmla="*/ 56 w 254"/>
                <a:gd name="T1" fmla="*/ 190 h 214"/>
                <a:gd name="T2" fmla="*/ 216 w 254"/>
                <a:gd name="T3" fmla="*/ 168 h 214"/>
                <a:gd name="T4" fmla="*/ 251 w 254"/>
                <a:gd name="T5" fmla="*/ 105 h 214"/>
                <a:gd name="T6" fmla="*/ 210 w 254"/>
                <a:gd name="T7" fmla="*/ 35 h 214"/>
                <a:gd name="T8" fmla="*/ 53 w 254"/>
                <a:gd name="T9" fmla="*/ 52 h 214"/>
                <a:gd name="T10" fmla="*/ 55 w 254"/>
                <a:gd name="T11" fmla="*/ 193 h 214"/>
                <a:gd name="T12" fmla="*/ 71 w 254"/>
                <a:gd name="T13" fmla="*/ 186 h 214"/>
                <a:gd name="T14" fmla="*/ 52 w 254"/>
                <a:gd name="T15" fmla="*/ 70 h 214"/>
                <a:gd name="T16" fmla="*/ 110 w 254"/>
                <a:gd name="T17" fmla="*/ 26 h 214"/>
                <a:gd name="T18" fmla="*/ 193 w 254"/>
                <a:gd name="T19" fmla="*/ 42 h 214"/>
                <a:gd name="T20" fmla="*/ 216 w 254"/>
                <a:gd name="T21" fmla="*/ 152 h 214"/>
                <a:gd name="T22" fmla="*/ 70 w 254"/>
                <a:gd name="T23" fmla="*/ 183 h 214"/>
                <a:gd name="T24" fmla="*/ 56 w 254"/>
                <a:gd name="T25" fmla="*/ 19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4">
                  <a:moveTo>
                    <a:pt x="56" y="190"/>
                  </a:moveTo>
                  <a:cubicBezTo>
                    <a:pt x="107" y="214"/>
                    <a:pt x="173" y="205"/>
                    <a:pt x="216" y="168"/>
                  </a:cubicBezTo>
                  <a:cubicBezTo>
                    <a:pt x="235" y="151"/>
                    <a:pt x="249" y="130"/>
                    <a:pt x="251" y="105"/>
                  </a:cubicBezTo>
                  <a:cubicBezTo>
                    <a:pt x="254" y="75"/>
                    <a:pt x="232" y="51"/>
                    <a:pt x="210" y="35"/>
                  </a:cubicBezTo>
                  <a:cubicBezTo>
                    <a:pt x="159" y="0"/>
                    <a:pt x="97" y="12"/>
                    <a:pt x="53" y="52"/>
                  </a:cubicBezTo>
                  <a:cubicBezTo>
                    <a:pt x="8" y="92"/>
                    <a:pt x="0" y="158"/>
                    <a:pt x="55" y="193"/>
                  </a:cubicBezTo>
                  <a:cubicBezTo>
                    <a:pt x="59" y="196"/>
                    <a:pt x="75" y="188"/>
                    <a:pt x="71" y="186"/>
                  </a:cubicBezTo>
                  <a:cubicBezTo>
                    <a:pt x="27" y="158"/>
                    <a:pt x="23" y="111"/>
                    <a:pt x="52" y="70"/>
                  </a:cubicBezTo>
                  <a:cubicBezTo>
                    <a:pt x="67" y="50"/>
                    <a:pt x="87" y="34"/>
                    <a:pt x="110" y="26"/>
                  </a:cubicBezTo>
                  <a:cubicBezTo>
                    <a:pt x="140" y="15"/>
                    <a:pt x="168" y="26"/>
                    <a:pt x="193" y="42"/>
                  </a:cubicBezTo>
                  <a:cubicBezTo>
                    <a:pt x="233" y="68"/>
                    <a:pt x="246" y="113"/>
                    <a:pt x="216" y="152"/>
                  </a:cubicBezTo>
                  <a:cubicBezTo>
                    <a:pt x="182" y="197"/>
                    <a:pt x="119" y="205"/>
                    <a:pt x="70" y="183"/>
                  </a:cubicBezTo>
                  <a:cubicBezTo>
                    <a:pt x="66" y="181"/>
                    <a:pt x="50" y="188"/>
                    <a:pt x="56" y="19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1" name="Freeform 306"/>
            <p:cNvSpPr>
              <a:spLocks/>
            </p:cNvSpPr>
            <p:nvPr/>
          </p:nvSpPr>
          <p:spPr bwMode="auto">
            <a:xfrm>
              <a:off x="5949057" y="852392"/>
              <a:ext cx="209255" cy="78873"/>
            </a:xfrm>
            <a:custGeom>
              <a:avLst/>
              <a:gdLst>
                <a:gd name="T0" fmla="*/ 4 w 96"/>
                <a:gd name="T1" fmla="*/ 15 h 36"/>
                <a:gd name="T2" fmla="*/ 93 w 96"/>
                <a:gd name="T3" fmla="*/ 5 h 36"/>
                <a:gd name="T4" fmla="*/ 85 w 96"/>
                <a:gd name="T5" fmla="*/ 3 h 36"/>
                <a:gd name="T6" fmla="*/ 11 w 96"/>
                <a:gd name="T7" fmla="*/ 10 h 36"/>
                <a:gd name="T8" fmla="*/ 4 w 96"/>
                <a:gd name="T9" fmla="*/ 15 h 36"/>
              </a:gdLst>
              <a:ahLst/>
              <a:cxnLst>
                <a:cxn ang="0">
                  <a:pos x="T0" y="T1"/>
                </a:cxn>
                <a:cxn ang="0">
                  <a:pos x="T2" y="T3"/>
                </a:cxn>
                <a:cxn ang="0">
                  <a:pos x="T4" y="T5"/>
                </a:cxn>
                <a:cxn ang="0">
                  <a:pos x="T6" y="T7"/>
                </a:cxn>
                <a:cxn ang="0">
                  <a:pos x="T8" y="T9"/>
                </a:cxn>
              </a:cxnLst>
              <a:rect l="0" t="0" r="r" b="b"/>
              <a:pathLst>
                <a:path w="96" h="36">
                  <a:moveTo>
                    <a:pt x="4" y="15"/>
                  </a:moveTo>
                  <a:cubicBezTo>
                    <a:pt x="35" y="32"/>
                    <a:pt x="69" y="36"/>
                    <a:pt x="93" y="5"/>
                  </a:cubicBezTo>
                  <a:cubicBezTo>
                    <a:pt x="96" y="1"/>
                    <a:pt x="88" y="0"/>
                    <a:pt x="85" y="3"/>
                  </a:cubicBezTo>
                  <a:cubicBezTo>
                    <a:pt x="65" y="29"/>
                    <a:pt x="37" y="24"/>
                    <a:pt x="11" y="10"/>
                  </a:cubicBezTo>
                  <a:cubicBezTo>
                    <a:pt x="8" y="8"/>
                    <a:pt x="0" y="12"/>
                    <a:pt x="4" y="1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2" name="Oval 307"/>
            <p:cNvSpPr>
              <a:spLocks noChangeArrowheads="1"/>
            </p:cNvSpPr>
            <p:nvPr/>
          </p:nvSpPr>
          <p:spPr bwMode="auto">
            <a:xfrm>
              <a:off x="6248452" y="684988"/>
              <a:ext cx="20925" cy="965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3" name="Freeform 308"/>
            <p:cNvSpPr>
              <a:spLocks/>
            </p:cNvSpPr>
            <p:nvPr/>
          </p:nvSpPr>
          <p:spPr bwMode="auto">
            <a:xfrm>
              <a:off x="6240404" y="673721"/>
              <a:ext cx="38632" cy="30583"/>
            </a:xfrm>
            <a:custGeom>
              <a:avLst/>
              <a:gdLst>
                <a:gd name="T0" fmla="*/ 0 w 18"/>
                <a:gd name="T1" fmla="*/ 7 h 14"/>
                <a:gd name="T2" fmla="*/ 5 w 18"/>
                <a:gd name="T3" fmla="*/ 14 h 14"/>
                <a:gd name="T4" fmla="*/ 9 w 18"/>
                <a:gd name="T5" fmla="*/ 14 h 14"/>
                <a:gd name="T6" fmla="*/ 9 w 18"/>
                <a:gd name="T7" fmla="*/ 14 h 14"/>
                <a:gd name="T8" fmla="*/ 9 w 18"/>
                <a:gd name="T9" fmla="*/ 11 h 14"/>
                <a:gd name="T10" fmla="*/ 9 w 18"/>
                <a:gd name="T11" fmla="*/ 14 h 14"/>
                <a:gd name="T12" fmla="*/ 14 w 18"/>
                <a:gd name="T13" fmla="*/ 13 h 14"/>
                <a:gd name="T14" fmla="*/ 18 w 18"/>
                <a:gd name="T15" fmla="*/ 7 h 14"/>
                <a:gd name="T16" fmla="*/ 14 w 18"/>
                <a:gd name="T17" fmla="*/ 7 h 14"/>
                <a:gd name="T18" fmla="*/ 18 w 18"/>
                <a:gd name="T19" fmla="*/ 7 h 14"/>
                <a:gd name="T20" fmla="*/ 18 w 18"/>
                <a:gd name="T21" fmla="*/ 8 h 14"/>
                <a:gd name="T22" fmla="*/ 18 w 18"/>
                <a:gd name="T23" fmla="*/ 7 h 14"/>
                <a:gd name="T24" fmla="*/ 13 w 18"/>
                <a:gd name="T25" fmla="*/ 1 h 14"/>
                <a:gd name="T26" fmla="*/ 9 w 18"/>
                <a:gd name="T27" fmla="*/ 0 h 14"/>
                <a:gd name="T28" fmla="*/ 9 w 18"/>
                <a:gd name="T29" fmla="*/ 0 h 14"/>
                <a:gd name="T30" fmla="*/ 1 w 18"/>
                <a:gd name="T31" fmla="*/ 4 h 14"/>
                <a:gd name="T32" fmla="*/ 0 w 18"/>
                <a:gd name="T33" fmla="*/ 7 h 14"/>
                <a:gd name="T34" fmla="*/ 9 w 18"/>
                <a:gd name="T35" fmla="*/ 7 h 14"/>
                <a:gd name="T36" fmla="*/ 8 w 18"/>
                <a:gd name="T37" fmla="*/ 9 h 14"/>
                <a:gd name="T38" fmla="*/ 6 w 18"/>
                <a:gd name="T39" fmla="*/ 7 h 14"/>
                <a:gd name="T40" fmla="*/ 7 w 18"/>
                <a:gd name="T41" fmla="*/ 8 h 14"/>
                <a:gd name="T42" fmla="*/ 8 w 18"/>
                <a:gd name="T43" fmla="*/ 9 h 14"/>
                <a:gd name="T44" fmla="*/ 8 w 18"/>
                <a:gd name="T45" fmla="*/ 9 h 14"/>
                <a:gd name="T46" fmla="*/ 8 w 18"/>
                <a:gd name="T47" fmla="*/ 9 h 14"/>
                <a:gd name="T48" fmla="*/ 8 w 18"/>
                <a:gd name="T49" fmla="*/ 9 h 14"/>
                <a:gd name="T50" fmla="*/ 9 w 18"/>
                <a:gd name="T51" fmla="*/ 9 h 14"/>
                <a:gd name="T52" fmla="*/ 9 w 18"/>
                <a:gd name="T53" fmla="*/ 9 h 14"/>
                <a:gd name="T54" fmla="*/ 9 w 18"/>
                <a:gd name="T55" fmla="*/ 9 h 14"/>
                <a:gd name="T56" fmla="*/ 9 w 18"/>
                <a:gd name="T57" fmla="*/ 6 h 14"/>
                <a:gd name="T58" fmla="*/ 9 w 18"/>
                <a:gd name="T59" fmla="*/ 9 h 14"/>
                <a:gd name="T60" fmla="*/ 11 w 18"/>
                <a:gd name="T61" fmla="*/ 8 h 14"/>
                <a:gd name="T62" fmla="*/ 10 w 18"/>
                <a:gd name="T63" fmla="*/ 9 h 14"/>
                <a:gd name="T64" fmla="*/ 10 w 18"/>
                <a:gd name="T65" fmla="*/ 9 h 14"/>
                <a:gd name="T66" fmla="*/ 9 w 18"/>
                <a:gd name="T67" fmla="*/ 7 h 14"/>
                <a:gd name="T68" fmla="*/ 12 w 18"/>
                <a:gd name="T69" fmla="*/ 7 h 14"/>
                <a:gd name="T70" fmla="*/ 13 w 18"/>
                <a:gd name="T71" fmla="*/ 7 h 14"/>
                <a:gd name="T72" fmla="*/ 9 w 18"/>
                <a:gd name="T73" fmla="*/ 7 h 14"/>
                <a:gd name="T74" fmla="*/ 12 w 18"/>
                <a:gd name="T75" fmla="*/ 7 h 14"/>
                <a:gd name="T76" fmla="*/ 9 w 18"/>
                <a:gd name="T77" fmla="*/ 7 h 14"/>
                <a:gd name="T78" fmla="*/ 10 w 18"/>
                <a:gd name="T79" fmla="*/ 6 h 14"/>
                <a:gd name="T80" fmla="*/ 10 w 18"/>
                <a:gd name="T81" fmla="*/ 5 h 14"/>
                <a:gd name="T82" fmla="*/ 11 w 18"/>
                <a:gd name="T83" fmla="*/ 7 h 14"/>
                <a:gd name="T84" fmla="*/ 10 w 18"/>
                <a:gd name="T85" fmla="*/ 5 h 14"/>
                <a:gd name="T86" fmla="*/ 10 w 18"/>
                <a:gd name="T87" fmla="*/ 5 h 14"/>
                <a:gd name="T88" fmla="*/ 10 w 18"/>
                <a:gd name="T89" fmla="*/ 5 h 14"/>
                <a:gd name="T90" fmla="*/ 9 w 18"/>
                <a:gd name="T91" fmla="*/ 10 h 14"/>
                <a:gd name="T92" fmla="*/ 9 w 18"/>
                <a:gd name="T93" fmla="*/ 5 h 14"/>
                <a:gd name="T94" fmla="*/ 9 w 18"/>
                <a:gd name="T95" fmla="*/ 8 h 14"/>
                <a:gd name="T96" fmla="*/ 9 w 18"/>
                <a:gd name="T97" fmla="*/ 5 h 14"/>
                <a:gd name="T98" fmla="*/ 9 w 18"/>
                <a:gd name="T99" fmla="*/ 5 h 14"/>
                <a:gd name="T100" fmla="*/ 7 w 18"/>
                <a:gd name="T101" fmla="*/ 6 h 14"/>
                <a:gd name="T102" fmla="*/ 8 w 18"/>
                <a:gd name="T103" fmla="*/ 5 h 14"/>
                <a:gd name="T104" fmla="*/ 8 w 18"/>
                <a:gd name="T105" fmla="*/ 6 h 14"/>
                <a:gd name="T106" fmla="*/ 9 w 18"/>
                <a:gd name="T107" fmla="*/ 7 h 14"/>
                <a:gd name="T108" fmla="*/ 6 w 18"/>
                <a:gd name="T109" fmla="*/ 7 h 14"/>
                <a:gd name="T110" fmla="*/ 9 w 18"/>
                <a:gd name="T11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 h="14">
                  <a:moveTo>
                    <a:pt x="4" y="7"/>
                  </a:moveTo>
                  <a:cubicBezTo>
                    <a:pt x="0" y="7"/>
                    <a:pt x="0" y="7"/>
                    <a:pt x="0" y="7"/>
                  </a:cubicBezTo>
                  <a:cubicBezTo>
                    <a:pt x="0" y="9"/>
                    <a:pt x="0" y="10"/>
                    <a:pt x="1" y="11"/>
                  </a:cubicBezTo>
                  <a:cubicBezTo>
                    <a:pt x="2" y="12"/>
                    <a:pt x="4" y="13"/>
                    <a:pt x="5" y="14"/>
                  </a:cubicBezTo>
                  <a:cubicBezTo>
                    <a:pt x="6" y="14"/>
                    <a:pt x="7" y="14"/>
                    <a:pt x="9" y="14"/>
                  </a:cubicBezTo>
                  <a:cubicBezTo>
                    <a:pt x="9" y="14"/>
                    <a:pt x="9" y="14"/>
                    <a:pt x="9" y="14"/>
                  </a:cubicBezTo>
                  <a:cubicBezTo>
                    <a:pt x="9" y="11"/>
                    <a:pt x="9" y="11"/>
                    <a:pt x="9" y="11"/>
                  </a:cubicBezTo>
                  <a:cubicBezTo>
                    <a:pt x="9" y="14"/>
                    <a:pt x="9" y="14"/>
                    <a:pt x="9" y="14"/>
                  </a:cubicBezTo>
                  <a:cubicBezTo>
                    <a:pt x="9" y="14"/>
                    <a:pt x="9" y="14"/>
                    <a:pt x="9" y="14"/>
                  </a:cubicBezTo>
                  <a:cubicBezTo>
                    <a:pt x="9" y="11"/>
                    <a:pt x="9" y="11"/>
                    <a:pt x="9" y="11"/>
                  </a:cubicBezTo>
                  <a:cubicBezTo>
                    <a:pt x="9" y="14"/>
                    <a:pt x="9" y="14"/>
                    <a:pt x="9" y="14"/>
                  </a:cubicBezTo>
                  <a:cubicBezTo>
                    <a:pt x="9" y="14"/>
                    <a:pt x="9" y="14"/>
                    <a:pt x="9" y="14"/>
                  </a:cubicBezTo>
                  <a:cubicBezTo>
                    <a:pt x="9" y="14"/>
                    <a:pt x="9" y="14"/>
                    <a:pt x="9" y="14"/>
                  </a:cubicBezTo>
                  <a:cubicBezTo>
                    <a:pt x="11" y="14"/>
                    <a:pt x="13" y="14"/>
                    <a:pt x="14" y="13"/>
                  </a:cubicBezTo>
                  <a:cubicBezTo>
                    <a:pt x="15" y="12"/>
                    <a:pt x="16" y="12"/>
                    <a:pt x="17" y="11"/>
                  </a:cubicBezTo>
                  <a:cubicBezTo>
                    <a:pt x="17" y="10"/>
                    <a:pt x="18" y="9"/>
                    <a:pt x="18" y="7"/>
                  </a:cubicBezTo>
                  <a:cubicBezTo>
                    <a:pt x="18" y="7"/>
                    <a:pt x="18" y="7"/>
                    <a:pt x="18" y="7"/>
                  </a:cubicBezTo>
                  <a:cubicBezTo>
                    <a:pt x="14" y="7"/>
                    <a:pt x="14" y="7"/>
                    <a:pt x="14" y="7"/>
                  </a:cubicBezTo>
                  <a:cubicBezTo>
                    <a:pt x="18" y="8"/>
                    <a:pt x="18" y="8"/>
                    <a:pt x="18" y="8"/>
                  </a:cubicBezTo>
                  <a:cubicBezTo>
                    <a:pt x="18" y="7"/>
                    <a:pt x="18" y="7"/>
                    <a:pt x="18" y="7"/>
                  </a:cubicBezTo>
                  <a:cubicBezTo>
                    <a:pt x="14" y="7"/>
                    <a:pt x="14" y="7"/>
                    <a:pt x="14" y="7"/>
                  </a:cubicBezTo>
                  <a:cubicBezTo>
                    <a:pt x="18" y="8"/>
                    <a:pt x="18" y="8"/>
                    <a:pt x="18" y="8"/>
                  </a:cubicBezTo>
                  <a:cubicBezTo>
                    <a:pt x="18" y="7"/>
                    <a:pt x="18" y="7"/>
                    <a:pt x="18" y="7"/>
                  </a:cubicBezTo>
                  <a:cubicBezTo>
                    <a:pt x="18" y="7"/>
                    <a:pt x="18" y="7"/>
                    <a:pt x="18" y="7"/>
                  </a:cubicBezTo>
                  <a:cubicBezTo>
                    <a:pt x="18" y="6"/>
                    <a:pt x="17" y="5"/>
                    <a:pt x="17" y="4"/>
                  </a:cubicBezTo>
                  <a:cubicBezTo>
                    <a:pt x="16" y="2"/>
                    <a:pt x="14" y="2"/>
                    <a:pt x="13" y="1"/>
                  </a:cubicBezTo>
                  <a:cubicBezTo>
                    <a:pt x="12" y="1"/>
                    <a:pt x="10" y="0"/>
                    <a:pt x="9" y="0"/>
                  </a:cubicBezTo>
                  <a:cubicBezTo>
                    <a:pt x="9" y="0"/>
                    <a:pt x="9" y="0"/>
                    <a:pt x="9" y="0"/>
                  </a:cubicBezTo>
                  <a:cubicBezTo>
                    <a:pt x="9" y="5"/>
                    <a:pt x="9" y="5"/>
                    <a:pt x="9" y="5"/>
                  </a:cubicBezTo>
                  <a:cubicBezTo>
                    <a:pt x="9" y="0"/>
                    <a:pt x="9" y="0"/>
                    <a:pt x="9" y="0"/>
                  </a:cubicBezTo>
                  <a:cubicBezTo>
                    <a:pt x="7" y="0"/>
                    <a:pt x="5" y="1"/>
                    <a:pt x="3" y="2"/>
                  </a:cubicBezTo>
                  <a:cubicBezTo>
                    <a:pt x="3" y="2"/>
                    <a:pt x="2" y="3"/>
                    <a:pt x="1" y="4"/>
                  </a:cubicBezTo>
                  <a:cubicBezTo>
                    <a:pt x="0" y="5"/>
                    <a:pt x="0" y="6"/>
                    <a:pt x="0" y="7"/>
                  </a:cubicBezTo>
                  <a:cubicBezTo>
                    <a:pt x="0" y="7"/>
                    <a:pt x="0" y="7"/>
                    <a:pt x="0" y="7"/>
                  </a:cubicBezTo>
                  <a:cubicBezTo>
                    <a:pt x="4" y="7"/>
                    <a:pt x="4" y="7"/>
                    <a:pt x="4" y="7"/>
                  </a:cubicBezTo>
                  <a:cubicBezTo>
                    <a:pt x="9" y="7"/>
                    <a:pt x="9" y="7"/>
                    <a:pt x="9" y="7"/>
                  </a:cubicBezTo>
                  <a:cubicBezTo>
                    <a:pt x="6" y="7"/>
                    <a:pt x="6" y="7"/>
                    <a:pt x="6" y="7"/>
                  </a:cubicBezTo>
                  <a:cubicBezTo>
                    <a:pt x="8" y="9"/>
                    <a:pt x="8" y="9"/>
                    <a:pt x="8" y="9"/>
                  </a:cubicBezTo>
                  <a:cubicBezTo>
                    <a:pt x="8" y="9"/>
                    <a:pt x="9" y="8"/>
                    <a:pt x="9" y="7"/>
                  </a:cubicBezTo>
                  <a:cubicBezTo>
                    <a:pt x="6" y="7"/>
                    <a:pt x="6" y="7"/>
                    <a:pt x="6" y="7"/>
                  </a:cubicBezTo>
                  <a:cubicBezTo>
                    <a:pt x="8" y="9"/>
                    <a:pt x="8" y="9"/>
                    <a:pt x="8" y="9"/>
                  </a:cubicBezTo>
                  <a:cubicBezTo>
                    <a:pt x="7" y="8"/>
                    <a:pt x="7" y="8"/>
                    <a:pt x="7" y="8"/>
                  </a:cubicBezTo>
                  <a:cubicBezTo>
                    <a:pt x="8" y="9"/>
                    <a:pt x="8" y="9"/>
                    <a:pt x="8" y="9"/>
                  </a:cubicBezTo>
                  <a:cubicBezTo>
                    <a:pt x="8" y="9"/>
                    <a:pt x="8" y="9"/>
                    <a:pt x="8" y="9"/>
                  </a:cubicBezTo>
                  <a:cubicBezTo>
                    <a:pt x="7" y="8"/>
                    <a:pt x="7" y="8"/>
                    <a:pt x="7" y="8"/>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9" y="9"/>
                  </a:cubicBezTo>
                  <a:cubicBezTo>
                    <a:pt x="9" y="9"/>
                    <a:pt x="9" y="9"/>
                    <a:pt x="9" y="9"/>
                  </a:cubicBezTo>
                  <a:cubicBezTo>
                    <a:pt x="9" y="9"/>
                    <a:pt x="9" y="9"/>
                    <a:pt x="9" y="9"/>
                  </a:cubicBezTo>
                  <a:cubicBezTo>
                    <a:pt x="9" y="6"/>
                    <a:pt x="9" y="6"/>
                    <a:pt x="9" y="6"/>
                  </a:cubicBezTo>
                  <a:cubicBezTo>
                    <a:pt x="9" y="9"/>
                    <a:pt x="9" y="9"/>
                    <a:pt x="9" y="9"/>
                  </a:cubicBezTo>
                  <a:cubicBezTo>
                    <a:pt x="9" y="9"/>
                    <a:pt x="9" y="9"/>
                    <a:pt x="9" y="9"/>
                  </a:cubicBezTo>
                  <a:cubicBezTo>
                    <a:pt x="9" y="6"/>
                    <a:pt x="9" y="6"/>
                    <a:pt x="9" y="6"/>
                  </a:cubicBezTo>
                  <a:cubicBezTo>
                    <a:pt x="9" y="9"/>
                    <a:pt x="9" y="9"/>
                    <a:pt x="9" y="9"/>
                  </a:cubicBezTo>
                  <a:cubicBezTo>
                    <a:pt x="9" y="9"/>
                    <a:pt x="9" y="9"/>
                    <a:pt x="9" y="9"/>
                  </a:cubicBezTo>
                  <a:cubicBezTo>
                    <a:pt x="10" y="9"/>
                    <a:pt x="10" y="9"/>
                    <a:pt x="10" y="9"/>
                  </a:cubicBezTo>
                  <a:cubicBezTo>
                    <a:pt x="11" y="8"/>
                    <a:pt x="11" y="8"/>
                    <a:pt x="11" y="8"/>
                  </a:cubicBezTo>
                  <a:cubicBezTo>
                    <a:pt x="10" y="9"/>
                    <a:pt x="10" y="9"/>
                    <a:pt x="10" y="9"/>
                  </a:cubicBezTo>
                  <a:cubicBezTo>
                    <a:pt x="10" y="9"/>
                    <a:pt x="10" y="9"/>
                    <a:pt x="10" y="9"/>
                  </a:cubicBezTo>
                  <a:cubicBezTo>
                    <a:pt x="11" y="8"/>
                    <a:pt x="11" y="8"/>
                    <a:pt x="11" y="8"/>
                  </a:cubicBezTo>
                  <a:cubicBezTo>
                    <a:pt x="10" y="9"/>
                    <a:pt x="10" y="9"/>
                    <a:pt x="10" y="9"/>
                  </a:cubicBezTo>
                  <a:cubicBezTo>
                    <a:pt x="12" y="7"/>
                    <a:pt x="12" y="7"/>
                    <a:pt x="12" y="7"/>
                  </a:cubicBezTo>
                  <a:cubicBezTo>
                    <a:pt x="9" y="7"/>
                    <a:pt x="9" y="7"/>
                    <a:pt x="9" y="7"/>
                  </a:cubicBezTo>
                  <a:cubicBezTo>
                    <a:pt x="9" y="8"/>
                    <a:pt x="9" y="9"/>
                    <a:pt x="10" y="9"/>
                  </a:cubicBezTo>
                  <a:cubicBezTo>
                    <a:pt x="12" y="7"/>
                    <a:pt x="12" y="7"/>
                    <a:pt x="12" y="7"/>
                  </a:cubicBezTo>
                  <a:cubicBezTo>
                    <a:pt x="9" y="7"/>
                    <a:pt x="9" y="7"/>
                    <a:pt x="9" y="7"/>
                  </a:cubicBezTo>
                  <a:cubicBezTo>
                    <a:pt x="13" y="7"/>
                    <a:pt x="13" y="7"/>
                    <a:pt x="13" y="7"/>
                  </a:cubicBezTo>
                  <a:cubicBezTo>
                    <a:pt x="9" y="7"/>
                    <a:pt x="9" y="7"/>
                    <a:pt x="9" y="7"/>
                  </a:cubicBezTo>
                  <a:cubicBezTo>
                    <a:pt x="9" y="7"/>
                    <a:pt x="9" y="7"/>
                    <a:pt x="9" y="7"/>
                  </a:cubicBezTo>
                  <a:cubicBezTo>
                    <a:pt x="9" y="7"/>
                    <a:pt x="9" y="7"/>
                    <a:pt x="9" y="7"/>
                  </a:cubicBezTo>
                  <a:cubicBezTo>
                    <a:pt x="12" y="7"/>
                    <a:pt x="12" y="7"/>
                    <a:pt x="12" y="7"/>
                  </a:cubicBezTo>
                  <a:cubicBezTo>
                    <a:pt x="10" y="6"/>
                    <a:pt x="10" y="6"/>
                    <a:pt x="10" y="6"/>
                  </a:cubicBezTo>
                  <a:cubicBezTo>
                    <a:pt x="9" y="6"/>
                    <a:pt x="9" y="7"/>
                    <a:pt x="9" y="7"/>
                  </a:cubicBezTo>
                  <a:cubicBezTo>
                    <a:pt x="12" y="7"/>
                    <a:pt x="12" y="7"/>
                    <a:pt x="12" y="7"/>
                  </a:cubicBezTo>
                  <a:cubicBezTo>
                    <a:pt x="10" y="6"/>
                    <a:pt x="10" y="6"/>
                    <a:pt x="10" y="6"/>
                  </a:cubicBezTo>
                  <a:cubicBezTo>
                    <a:pt x="11" y="7"/>
                    <a:pt x="11" y="7"/>
                    <a:pt x="11" y="7"/>
                  </a:cubicBezTo>
                  <a:cubicBezTo>
                    <a:pt x="10" y="5"/>
                    <a:pt x="10" y="5"/>
                    <a:pt x="10" y="5"/>
                  </a:cubicBezTo>
                  <a:cubicBezTo>
                    <a:pt x="10" y="6"/>
                    <a:pt x="10" y="6"/>
                    <a:pt x="10" y="6"/>
                  </a:cubicBezTo>
                  <a:cubicBezTo>
                    <a:pt x="11" y="7"/>
                    <a:pt x="11" y="7"/>
                    <a:pt x="11" y="7"/>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9" y="6"/>
                    <a:pt x="9" y="5"/>
                  </a:cubicBezTo>
                  <a:cubicBezTo>
                    <a:pt x="9" y="10"/>
                    <a:pt x="9" y="10"/>
                    <a:pt x="9" y="10"/>
                  </a:cubicBezTo>
                  <a:cubicBezTo>
                    <a:pt x="9" y="5"/>
                    <a:pt x="9" y="5"/>
                    <a:pt x="9" y="5"/>
                  </a:cubicBezTo>
                  <a:cubicBezTo>
                    <a:pt x="9" y="5"/>
                    <a:pt x="9" y="5"/>
                    <a:pt x="9" y="5"/>
                  </a:cubicBezTo>
                  <a:cubicBezTo>
                    <a:pt x="9" y="5"/>
                    <a:pt x="9" y="5"/>
                    <a:pt x="9" y="5"/>
                  </a:cubicBezTo>
                  <a:cubicBezTo>
                    <a:pt x="9" y="8"/>
                    <a:pt x="9" y="8"/>
                    <a:pt x="9" y="8"/>
                  </a:cubicBezTo>
                  <a:cubicBezTo>
                    <a:pt x="9" y="5"/>
                    <a:pt x="9" y="5"/>
                    <a:pt x="9" y="5"/>
                  </a:cubicBezTo>
                  <a:cubicBezTo>
                    <a:pt x="9" y="5"/>
                    <a:pt x="9" y="5"/>
                    <a:pt x="9" y="5"/>
                  </a:cubicBezTo>
                  <a:cubicBezTo>
                    <a:pt x="9" y="8"/>
                    <a:pt x="9" y="8"/>
                    <a:pt x="9" y="8"/>
                  </a:cubicBezTo>
                  <a:cubicBezTo>
                    <a:pt x="9" y="5"/>
                    <a:pt x="9" y="5"/>
                    <a:pt x="9" y="5"/>
                  </a:cubicBezTo>
                  <a:cubicBezTo>
                    <a:pt x="8" y="6"/>
                    <a:pt x="8" y="5"/>
                    <a:pt x="8" y="5"/>
                  </a:cubicBezTo>
                  <a:cubicBezTo>
                    <a:pt x="7" y="6"/>
                    <a:pt x="7" y="6"/>
                    <a:pt x="7" y="6"/>
                  </a:cubicBezTo>
                  <a:cubicBezTo>
                    <a:pt x="8" y="6"/>
                    <a:pt x="8" y="6"/>
                    <a:pt x="8" y="6"/>
                  </a:cubicBezTo>
                  <a:cubicBezTo>
                    <a:pt x="8" y="5"/>
                    <a:pt x="8" y="5"/>
                    <a:pt x="8" y="5"/>
                  </a:cubicBezTo>
                  <a:cubicBezTo>
                    <a:pt x="7" y="6"/>
                    <a:pt x="7" y="6"/>
                    <a:pt x="7" y="6"/>
                  </a:cubicBezTo>
                  <a:cubicBezTo>
                    <a:pt x="8" y="6"/>
                    <a:pt x="8" y="6"/>
                    <a:pt x="8" y="6"/>
                  </a:cubicBezTo>
                  <a:cubicBezTo>
                    <a:pt x="6" y="7"/>
                    <a:pt x="6" y="7"/>
                    <a:pt x="6" y="7"/>
                  </a:cubicBezTo>
                  <a:cubicBezTo>
                    <a:pt x="9" y="7"/>
                    <a:pt x="9" y="7"/>
                    <a:pt x="9" y="7"/>
                  </a:cubicBezTo>
                  <a:cubicBezTo>
                    <a:pt x="9" y="7"/>
                    <a:pt x="8" y="6"/>
                    <a:pt x="8" y="6"/>
                  </a:cubicBezTo>
                  <a:cubicBezTo>
                    <a:pt x="6" y="7"/>
                    <a:pt x="6" y="7"/>
                    <a:pt x="6" y="7"/>
                  </a:cubicBezTo>
                  <a:cubicBezTo>
                    <a:pt x="9" y="7"/>
                    <a:pt x="9" y="7"/>
                    <a:pt x="9" y="7"/>
                  </a:cubicBezTo>
                  <a:cubicBezTo>
                    <a:pt x="9" y="7"/>
                    <a:pt x="9" y="7"/>
                    <a:pt x="9" y="7"/>
                  </a:cubicBezTo>
                  <a:lnTo>
                    <a:pt x="4" y="7"/>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4" name="Freeform 309"/>
            <p:cNvSpPr>
              <a:spLocks/>
            </p:cNvSpPr>
            <p:nvPr/>
          </p:nvSpPr>
          <p:spPr bwMode="auto">
            <a:xfrm>
              <a:off x="6386882" y="1045550"/>
              <a:ext cx="35412" cy="41851"/>
            </a:xfrm>
            <a:custGeom>
              <a:avLst/>
              <a:gdLst>
                <a:gd name="T0" fmla="*/ 15 w 16"/>
                <a:gd name="T1" fmla="*/ 16 h 19"/>
                <a:gd name="T2" fmla="*/ 10 w 16"/>
                <a:gd name="T3" fmla="*/ 3 h 19"/>
                <a:gd name="T4" fmla="*/ 4 w 16"/>
                <a:gd name="T5" fmla="*/ 3 h 19"/>
                <a:gd name="T6" fmla="*/ 10 w 16"/>
                <a:gd name="T7" fmla="*/ 19 h 19"/>
                <a:gd name="T8" fmla="*/ 14 w 16"/>
                <a:gd name="T9" fmla="*/ 18 h 19"/>
                <a:gd name="T10" fmla="*/ 15 w 16"/>
                <a:gd name="T11" fmla="*/ 16 h 19"/>
              </a:gdLst>
              <a:ahLst/>
              <a:cxnLst>
                <a:cxn ang="0">
                  <a:pos x="T0" y="T1"/>
                </a:cxn>
                <a:cxn ang="0">
                  <a:pos x="T2" y="T3"/>
                </a:cxn>
                <a:cxn ang="0">
                  <a:pos x="T4" y="T5"/>
                </a:cxn>
                <a:cxn ang="0">
                  <a:pos x="T6" y="T7"/>
                </a:cxn>
                <a:cxn ang="0">
                  <a:pos x="T8" y="T9"/>
                </a:cxn>
                <a:cxn ang="0">
                  <a:pos x="T10" y="T11"/>
                </a:cxn>
              </a:cxnLst>
              <a:rect l="0" t="0" r="r" b="b"/>
              <a:pathLst>
                <a:path w="16" h="19">
                  <a:moveTo>
                    <a:pt x="15" y="16"/>
                  </a:moveTo>
                  <a:cubicBezTo>
                    <a:pt x="9" y="13"/>
                    <a:pt x="7" y="8"/>
                    <a:pt x="10" y="3"/>
                  </a:cubicBezTo>
                  <a:cubicBezTo>
                    <a:pt x="11" y="0"/>
                    <a:pt x="5" y="1"/>
                    <a:pt x="4" y="3"/>
                  </a:cubicBezTo>
                  <a:cubicBezTo>
                    <a:pt x="0" y="9"/>
                    <a:pt x="3" y="16"/>
                    <a:pt x="10" y="19"/>
                  </a:cubicBezTo>
                  <a:cubicBezTo>
                    <a:pt x="11" y="19"/>
                    <a:pt x="13" y="19"/>
                    <a:pt x="14" y="18"/>
                  </a:cubicBezTo>
                  <a:cubicBezTo>
                    <a:pt x="15" y="18"/>
                    <a:pt x="16" y="16"/>
                    <a:pt x="15" y="16"/>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5" name="Freeform 310"/>
            <p:cNvSpPr>
              <a:spLocks/>
            </p:cNvSpPr>
            <p:nvPr/>
          </p:nvSpPr>
          <p:spPr bwMode="auto">
            <a:xfrm>
              <a:off x="6399760" y="1039111"/>
              <a:ext cx="53118" cy="33803"/>
            </a:xfrm>
            <a:custGeom>
              <a:avLst/>
              <a:gdLst>
                <a:gd name="T0" fmla="*/ 22 w 24"/>
                <a:gd name="T1" fmla="*/ 0 h 15"/>
                <a:gd name="T2" fmla="*/ 13 w 24"/>
                <a:gd name="T3" fmla="*/ 4 h 15"/>
                <a:gd name="T4" fmla="*/ 12 w 24"/>
                <a:gd name="T5" fmla="*/ 5 h 15"/>
                <a:gd name="T6" fmla="*/ 14 w 24"/>
                <a:gd name="T7" fmla="*/ 7 h 15"/>
                <a:gd name="T8" fmla="*/ 16 w 24"/>
                <a:gd name="T9" fmla="*/ 5 h 15"/>
                <a:gd name="T10" fmla="*/ 8 w 24"/>
                <a:gd name="T11" fmla="*/ 4 h 15"/>
                <a:gd name="T12" fmla="*/ 5 w 24"/>
                <a:gd name="T13" fmla="*/ 6 h 15"/>
                <a:gd name="T14" fmla="*/ 9 w 24"/>
                <a:gd name="T15" fmla="*/ 10 h 15"/>
                <a:gd name="T16" fmla="*/ 12 w 24"/>
                <a:gd name="T17" fmla="*/ 9 h 15"/>
                <a:gd name="T18" fmla="*/ 3 w 24"/>
                <a:gd name="T19" fmla="*/ 7 h 15"/>
                <a:gd name="T20" fmla="*/ 1 w 24"/>
                <a:gd name="T21" fmla="*/ 8 h 15"/>
                <a:gd name="T22" fmla="*/ 6 w 24"/>
                <a:gd name="T23" fmla="*/ 14 h 15"/>
                <a:gd name="T24" fmla="*/ 9 w 24"/>
                <a:gd name="T25" fmla="*/ 14 h 15"/>
                <a:gd name="T26" fmla="*/ 12 w 24"/>
                <a:gd name="T27" fmla="*/ 9 h 15"/>
                <a:gd name="T28" fmla="*/ 9 w 24"/>
                <a:gd name="T29" fmla="*/ 9 h 15"/>
                <a:gd name="T30" fmla="*/ 7 w 24"/>
                <a:gd name="T31" fmla="*/ 13 h 15"/>
                <a:gd name="T32" fmla="*/ 10 w 24"/>
                <a:gd name="T33" fmla="*/ 13 h 15"/>
                <a:gd name="T34" fmla="*/ 17 w 24"/>
                <a:gd name="T35" fmla="*/ 8 h 15"/>
                <a:gd name="T36" fmla="*/ 15 w 24"/>
                <a:gd name="T37" fmla="*/ 7 h 15"/>
                <a:gd name="T38" fmla="*/ 7 w 24"/>
                <a:gd name="T39" fmla="*/ 13 h 15"/>
                <a:gd name="T40" fmla="*/ 10 w 24"/>
                <a:gd name="T41" fmla="*/ 13 h 15"/>
                <a:gd name="T42" fmla="*/ 12 w 24"/>
                <a:gd name="T43" fmla="*/ 9 h 15"/>
                <a:gd name="T44" fmla="*/ 9 w 24"/>
                <a:gd name="T45" fmla="*/ 9 h 15"/>
                <a:gd name="T46" fmla="*/ 6 w 24"/>
                <a:gd name="T47" fmla="*/ 14 h 15"/>
                <a:gd name="T48" fmla="*/ 9 w 24"/>
                <a:gd name="T49" fmla="*/ 13 h 15"/>
                <a:gd name="T50" fmla="*/ 4 w 24"/>
                <a:gd name="T51" fmla="*/ 7 h 15"/>
                <a:gd name="T52" fmla="*/ 1 w 24"/>
                <a:gd name="T53" fmla="*/ 8 h 15"/>
                <a:gd name="T54" fmla="*/ 9 w 24"/>
                <a:gd name="T55" fmla="*/ 10 h 15"/>
                <a:gd name="T56" fmla="*/ 12 w 24"/>
                <a:gd name="T57" fmla="*/ 9 h 15"/>
                <a:gd name="T58" fmla="*/ 8 w 24"/>
                <a:gd name="T59" fmla="*/ 5 h 15"/>
                <a:gd name="T60" fmla="*/ 6 w 24"/>
                <a:gd name="T61" fmla="*/ 6 h 15"/>
                <a:gd name="T62" fmla="*/ 14 w 24"/>
                <a:gd name="T63" fmla="*/ 7 h 15"/>
                <a:gd name="T64" fmla="*/ 16 w 24"/>
                <a:gd name="T65" fmla="*/ 6 h 15"/>
                <a:gd name="T66" fmla="*/ 15 w 24"/>
                <a:gd name="T67" fmla="*/ 4 h 15"/>
                <a:gd name="T68" fmla="*/ 14 w 24"/>
                <a:gd name="T69" fmla="*/ 5 h 15"/>
                <a:gd name="T70" fmla="*/ 23 w 24"/>
                <a:gd name="T71" fmla="*/ 1 h 15"/>
                <a:gd name="T72" fmla="*/ 22 w 24"/>
                <a:gd name="T7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15">
                  <a:moveTo>
                    <a:pt x="22" y="0"/>
                  </a:moveTo>
                  <a:cubicBezTo>
                    <a:pt x="19" y="1"/>
                    <a:pt x="16" y="3"/>
                    <a:pt x="13" y="4"/>
                  </a:cubicBezTo>
                  <a:cubicBezTo>
                    <a:pt x="13" y="4"/>
                    <a:pt x="12" y="5"/>
                    <a:pt x="12" y="5"/>
                  </a:cubicBezTo>
                  <a:cubicBezTo>
                    <a:pt x="13" y="6"/>
                    <a:pt x="13" y="6"/>
                    <a:pt x="14" y="7"/>
                  </a:cubicBezTo>
                  <a:cubicBezTo>
                    <a:pt x="14" y="6"/>
                    <a:pt x="15" y="6"/>
                    <a:pt x="16" y="5"/>
                  </a:cubicBezTo>
                  <a:cubicBezTo>
                    <a:pt x="13" y="5"/>
                    <a:pt x="11" y="5"/>
                    <a:pt x="8" y="4"/>
                  </a:cubicBezTo>
                  <a:cubicBezTo>
                    <a:pt x="7" y="4"/>
                    <a:pt x="5" y="5"/>
                    <a:pt x="5" y="6"/>
                  </a:cubicBezTo>
                  <a:cubicBezTo>
                    <a:pt x="7" y="7"/>
                    <a:pt x="8" y="9"/>
                    <a:pt x="9" y="10"/>
                  </a:cubicBezTo>
                  <a:cubicBezTo>
                    <a:pt x="10" y="9"/>
                    <a:pt x="11" y="9"/>
                    <a:pt x="12" y="9"/>
                  </a:cubicBezTo>
                  <a:cubicBezTo>
                    <a:pt x="9" y="7"/>
                    <a:pt x="6" y="8"/>
                    <a:pt x="3" y="7"/>
                  </a:cubicBezTo>
                  <a:cubicBezTo>
                    <a:pt x="3" y="7"/>
                    <a:pt x="0" y="7"/>
                    <a:pt x="1" y="8"/>
                  </a:cubicBezTo>
                  <a:cubicBezTo>
                    <a:pt x="2" y="10"/>
                    <a:pt x="4" y="12"/>
                    <a:pt x="6" y="14"/>
                  </a:cubicBezTo>
                  <a:cubicBezTo>
                    <a:pt x="7" y="15"/>
                    <a:pt x="9" y="15"/>
                    <a:pt x="9" y="14"/>
                  </a:cubicBezTo>
                  <a:cubicBezTo>
                    <a:pt x="10" y="12"/>
                    <a:pt x="11" y="11"/>
                    <a:pt x="12" y="9"/>
                  </a:cubicBezTo>
                  <a:cubicBezTo>
                    <a:pt x="13" y="8"/>
                    <a:pt x="10" y="9"/>
                    <a:pt x="9" y="9"/>
                  </a:cubicBezTo>
                  <a:cubicBezTo>
                    <a:pt x="8" y="11"/>
                    <a:pt x="8" y="12"/>
                    <a:pt x="7" y="13"/>
                  </a:cubicBezTo>
                  <a:cubicBezTo>
                    <a:pt x="7" y="14"/>
                    <a:pt x="9" y="14"/>
                    <a:pt x="10" y="13"/>
                  </a:cubicBezTo>
                  <a:cubicBezTo>
                    <a:pt x="12" y="12"/>
                    <a:pt x="15" y="10"/>
                    <a:pt x="17" y="8"/>
                  </a:cubicBezTo>
                  <a:cubicBezTo>
                    <a:pt x="19" y="7"/>
                    <a:pt x="16" y="7"/>
                    <a:pt x="15" y="7"/>
                  </a:cubicBezTo>
                  <a:cubicBezTo>
                    <a:pt x="12" y="9"/>
                    <a:pt x="10" y="11"/>
                    <a:pt x="7" y="13"/>
                  </a:cubicBezTo>
                  <a:cubicBezTo>
                    <a:pt x="8" y="13"/>
                    <a:pt x="9" y="13"/>
                    <a:pt x="10" y="13"/>
                  </a:cubicBezTo>
                  <a:cubicBezTo>
                    <a:pt x="11" y="12"/>
                    <a:pt x="11" y="10"/>
                    <a:pt x="12" y="9"/>
                  </a:cubicBezTo>
                  <a:cubicBezTo>
                    <a:pt x="11" y="9"/>
                    <a:pt x="10" y="9"/>
                    <a:pt x="9" y="9"/>
                  </a:cubicBezTo>
                  <a:cubicBezTo>
                    <a:pt x="8" y="11"/>
                    <a:pt x="7" y="12"/>
                    <a:pt x="6" y="14"/>
                  </a:cubicBezTo>
                  <a:cubicBezTo>
                    <a:pt x="7" y="14"/>
                    <a:pt x="8" y="13"/>
                    <a:pt x="9" y="13"/>
                  </a:cubicBezTo>
                  <a:cubicBezTo>
                    <a:pt x="7" y="11"/>
                    <a:pt x="5" y="10"/>
                    <a:pt x="4" y="7"/>
                  </a:cubicBezTo>
                  <a:cubicBezTo>
                    <a:pt x="3" y="7"/>
                    <a:pt x="2" y="8"/>
                    <a:pt x="1" y="8"/>
                  </a:cubicBezTo>
                  <a:cubicBezTo>
                    <a:pt x="4" y="9"/>
                    <a:pt x="7" y="9"/>
                    <a:pt x="9" y="10"/>
                  </a:cubicBezTo>
                  <a:cubicBezTo>
                    <a:pt x="10" y="10"/>
                    <a:pt x="13" y="9"/>
                    <a:pt x="12" y="9"/>
                  </a:cubicBezTo>
                  <a:cubicBezTo>
                    <a:pt x="10" y="8"/>
                    <a:pt x="9" y="6"/>
                    <a:pt x="8" y="5"/>
                  </a:cubicBezTo>
                  <a:cubicBezTo>
                    <a:pt x="7" y="5"/>
                    <a:pt x="6" y="5"/>
                    <a:pt x="6" y="6"/>
                  </a:cubicBezTo>
                  <a:cubicBezTo>
                    <a:pt x="8" y="7"/>
                    <a:pt x="11" y="6"/>
                    <a:pt x="14" y="7"/>
                  </a:cubicBezTo>
                  <a:cubicBezTo>
                    <a:pt x="15" y="7"/>
                    <a:pt x="17" y="6"/>
                    <a:pt x="16" y="6"/>
                  </a:cubicBezTo>
                  <a:cubicBezTo>
                    <a:pt x="16" y="5"/>
                    <a:pt x="16" y="5"/>
                    <a:pt x="15" y="4"/>
                  </a:cubicBezTo>
                  <a:cubicBezTo>
                    <a:pt x="15" y="4"/>
                    <a:pt x="15" y="5"/>
                    <a:pt x="14" y="5"/>
                  </a:cubicBezTo>
                  <a:cubicBezTo>
                    <a:pt x="17" y="4"/>
                    <a:pt x="19" y="2"/>
                    <a:pt x="23" y="1"/>
                  </a:cubicBezTo>
                  <a:cubicBezTo>
                    <a:pt x="24" y="1"/>
                    <a:pt x="24" y="0"/>
                    <a:pt x="22" y="0"/>
                  </a:cubicBezTo>
                  <a:close/>
                </a:path>
              </a:pathLst>
            </a:custGeom>
            <a:solidFill>
              <a:srgbClr val="E851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6" name="Freeform 311"/>
            <p:cNvSpPr>
              <a:spLocks/>
            </p:cNvSpPr>
            <p:nvPr/>
          </p:nvSpPr>
          <p:spPr bwMode="auto">
            <a:xfrm>
              <a:off x="5316465" y="1093839"/>
              <a:ext cx="1009251" cy="602010"/>
            </a:xfrm>
            <a:custGeom>
              <a:avLst/>
              <a:gdLst>
                <a:gd name="T0" fmla="*/ 461 w 461"/>
                <a:gd name="T1" fmla="*/ 44 h 275"/>
                <a:gd name="T2" fmla="*/ 429 w 461"/>
                <a:gd name="T3" fmla="*/ 2 h 275"/>
                <a:gd name="T4" fmla="*/ 427 w 461"/>
                <a:gd name="T5" fmla="*/ 0 h 275"/>
                <a:gd name="T6" fmla="*/ 80 w 461"/>
                <a:gd name="T7" fmla="*/ 190 h 275"/>
                <a:gd name="T8" fmla="*/ 8 w 461"/>
                <a:gd name="T9" fmla="*/ 224 h 275"/>
                <a:gd name="T10" fmla="*/ 12 w 461"/>
                <a:gd name="T11" fmla="*/ 257 h 275"/>
                <a:gd name="T12" fmla="*/ 42 w 461"/>
                <a:gd name="T13" fmla="*/ 270 h 275"/>
                <a:gd name="T14" fmla="*/ 113 w 461"/>
                <a:gd name="T15" fmla="*/ 236 h 275"/>
                <a:gd name="T16" fmla="*/ 460 w 461"/>
                <a:gd name="T17" fmla="*/ 45 h 275"/>
                <a:gd name="T18" fmla="*/ 461 w 461"/>
                <a:gd name="T19" fmla="*/ 44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1" h="275">
                  <a:moveTo>
                    <a:pt x="461" y="44"/>
                  </a:moveTo>
                  <a:cubicBezTo>
                    <a:pt x="443" y="30"/>
                    <a:pt x="433" y="23"/>
                    <a:pt x="429" y="2"/>
                  </a:cubicBezTo>
                  <a:cubicBezTo>
                    <a:pt x="427" y="0"/>
                    <a:pt x="427" y="0"/>
                    <a:pt x="427" y="0"/>
                  </a:cubicBezTo>
                  <a:cubicBezTo>
                    <a:pt x="323" y="76"/>
                    <a:pt x="193" y="126"/>
                    <a:pt x="80" y="190"/>
                  </a:cubicBezTo>
                  <a:cubicBezTo>
                    <a:pt x="58" y="202"/>
                    <a:pt x="32" y="215"/>
                    <a:pt x="8" y="224"/>
                  </a:cubicBezTo>
                  <a:cubicBezTo>
                    <a:pt x="8" y="224"/>
                    <a:pt x="0" y="238"/>
                    <a:pt x="12" y="257"/>
                  </a:cubicBezTo>
                  <a:cubicBezTo>
                    <a:pt x="24" y="275"/>
                    <a:pt x="42" y="270"/>
                    <a:pt x="42" y="270"/>
                  </a:cubicBezTo>
                  <a:cubicBezTo>
                    <a:pt x="65" y="261"/>
                    <a:pt x="91" y="248"/>
                    <a:pt x="113" y="236"/>
                  </a:cubicBezTo>
                  <a:cubicBezTo>
                    <a:pt x="226" y="172"/>
                    <a:pt x="356" y="121"/>
                    <a:pt x="460" y="45"/>
                  </a:cubicBezTo>
                  <a:cubicBezTo>
                    <a:pt x="461" y="44"/>
                    <a:pt x="461" y="44"/>
                    <a:pt x="461" y="44"/>
                  </a:cubicBezTo>
                </a:path>
              </a:pathLst>
            </a:custGeom>
            <a:solidFill>
              <a:srgbClr val="F3BE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7" name="Freeform 312"/>
            <p:cNvSpPr>
              <a:spLocks/>
            </p:cNvSpPr>
            <p:nvPr/>
          </p:nvSpPr>
          <p:spPr bwMode="auto">
            <a:xfrm>
              <a:off x="5311635" y="1087401"/>
              <a:ext cx="1026958" cy="630983"/>
            </a:xfrm>
            <a:custGeom>
              <a:avLst/>
              <a:gdLst>
                <a:gd name="T0" fmla="*/ 466 w 469"/>
                <a:gd name="T1" fmla="*/ 45 h 288"/>
                <a:gd name="T2" fmla="*/ 442 w 469"/>
                <a:gd name="T3" fmla="*/ 22 h 288"/>
                <a:gd name="T4" fmla="*/ 432 w 469"/>
                <a:gd name="T5" fmla="*/ 1 h 288"/>
                <a:gd name="T6" fmla="*/ 426 w 469"/>
                <a:gd name="T7" fmla="*/ 1 h 288"/>
                <a:gd name="T8" fmla="*/ 166 w 469"/>
                <a:gd name="T9" fmla="*/ 146 h 288"/>
                <a:gd name="T10" fmla="*/ 35 w 469"/>
                <a:gd name="T11" fmla="*/ 214 h 288"/>
                <a:gd name="T12" fmla="*/ 6 w 469"/>
                <a:gd name="T13" fmla="*/ 230 h 288"/>
                <a:gd name="T14" fmla="*/ 18 w 469"/>
                <a:gd name="T15" fmla="*/ 270 h 288"/>
                <a:gd name="T16" fmla="*/ 91 w 469"/>
                <a:gd name="T17" fmla="*/ 254 h 288"/>
                <a:gd name="T18" fmla="*/ 221 w 469"/>
                <a:gd name="T19" fmla="*/ 186 h 288"/>
                <a:gd name="T20" fmla="*/ 352 w 469"/>
                <a:gd name="T21" fmla="*/ 119 h 288"/>
                <a:gd name="T22" fmla="*/ 413 w 469"/>
                <a:gd name="T23" fmla="*/ 84 h 288"/>
                <a:gd name="T24" fmla="*/ 466 w 469"/>
                <a:gd name="T25" fmla="*/ 48 h 288"/>
                <a:gd name="T26" fmla="*/ 460 w 469"/>
                <a:gd name="T27" fmla="*/ 46 h 288"/>
                <a:gd name="T28" fmla="*/ 408 w 469"/>
                <a:gd name="T29" fmla="*/ 81 h 288"/>
                <a:gd name="T30" fmla="*/ 354 w 469"/>
                <a:gd name="T31" fmla="*/ 112 h 288"/>
                <a:gd name="T32" fmla="*/ 236 w 469"/>
                <a:gd name="T33" fmla="*/ 173 h 288"/>
                <a:gd name="T34" fmla="*/ 130 w 469"/>
                <a:gd name="T35" fmla="*/ 227 h 288"/>
                <a:gd name="T36" fmla="*/ 68 w 469"/>
                <a:gd name="T37" fmla="*/ 260 h 288"/>
                <a:gd name="T38" fmla="*/ 42 w 469"/>
                <a:gd name="T39" fmla="*/ 271 h 288"/>
                <a:gd name="T40" fmla="*/ 13 w 469"/>
                <a:gd name="T41" fmla="*/ 247 h 288"/>
                <a:gd name="T42" fmla="*/ 45 w 469"/>
                <a:gd name="T43" fmla="*/ 215 h 288"/>
                <a:gd name="T44" fmla="*/ 96 w 469"/>
                <a:gd name="T45" fmla="*/ 188 h 288"/>
                <a:gd name="T46" fmla="*/ 213 w 469"/>
                <a:gd name="T47" fmla="*/ 128 h 288"/>
                <a:gd name="T48" fmla="*/ 431 w 469"/>
                <a:gd name="T49" fmla="*/ 4 h 288"/>
                <a:gd name="T50" fmla="*/ 425 w 469"/>
                <a:gd name="T51" fmla="*/ 4 h 288"/>
                <a:gd name="T52" fmla="*/ 437 w 469"/>
                <a:gd name="T53" fmla="*/ 29 h 288"/>
                <a:gd name="T54" fmla="*/ 460 w 469"/>
                <a:gd name="T55" fmla="*/ 49 h 288"/>
                <a:gd name="T56" fmla="*/ 466 w 469"/>
                <a:gd name="T57" fmla="*/ 4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9" h="288">
                  <a:moveTo>
                    <a:pt x="466" y="45"/>
                  </a:moveTo>
                  <a:cubicBezTo>
                    <a:pt x="457" y="38"/>
                    <a:pt x="448" y="31"/>
                    <a:pt x="442" y="22"/>
                  </a:cubicBezTo>
                  <a:cubicBezTo>
                    <a:pt x="437" y="15"/>
                    <a:pt x="438" y="7"/>
                    <a:pt x="432" y="1"/>
                  </a:cubicBezTo>
                  <a:cubicBezTo>
                    <a:pt x="431" y="0"/>
                    <a:pt x="428" y="0"/>
                    <a:pt x="426" y="1"/>
                  </a:cubicBezTo>
                  <a:cubicBezTo>
                    <a:pt x="345" y="60"/>
                    <a:pt x="255" y="102"/>
                    <a:pt x="166" y="146"/>
                  </a:cubicBezTo>
                  <a:cubicBezTo>
                    <a:pt x="122" y="168"/>
                    <a:pt x="80" y="193"/>
                    <a:pt x="35" y="214"/>
                  </a:cubicBezTo>
                  <a:cubicBezTo>
                    <a:pt x="27" y="218"/>
                    <a:pt x="9" y="221"/>
                    <a:pt x="6" y="230"/>
                  </a:cubicBezTo>
                  <a:cubicBezTo>
                    <a:pt x="0" y="245"/>
                    <a:pt x="7" y="259"/>
                    <a:pt x="18" y="270"/>
                  </a:cubicBezTo>
                  <a:cubicBezTo>
                    <a:pt x="38" y="288"/>
                    <a:pt x="74" y="262"/>
                    <a:pt x="91" y="254"/>
                  </a:cubicBezTo>
                  <a:cubicBezTo>
                    <a:pt x="135" y="232"/>
                    <a:pt x="177" y="208"/>
                    <a:pt x="221" y="186"/>
                  </a:cubicBezTo>
                  <a:cubicBezTo>
                    <a:pt x="265" y="164"/>
                    <a:pt x="309" y="142"/>
                    <a:pt x="352" y="119"/>
                  </a:cubicBezTo>
                  <a:cubicBezTo>
                    <a:pt x="373" y="108"/>
                    <a:pt x="393" y="96"/>
                    <a:pt x="413" y="84"/>
                  </a:cubicBezTo>
                  <a:cubicBezTo>
                    <a:pt x="431" y="73"/>
                    <a:pt x="451" y="62"/>
                    <a:pt x="466" y="48"/>
                  </a:cubicBezTo>
                  <a:cubicBezTo>
                    <a:pt x="469" y="45"/>
                    <a:pt x="462" y="44"/>
                    <a:pt x="460" y="46"/>
                  </a:cubicBezTo>
                  <a:cubicBezTo>
                    <a:pt x="445" y="60"/>
                    <a:pt x="425" y="71"/>
                    <a:pt x="408" y="81"/>
                  </a:cubicBezTo>
                  <a:cubicBezTo>
                    <a:pt x="391" y="92"/>
                    <a:pt x="373" y="102"/>
                    <a:pt x="354" y="112"/>
                  </a:cubicBezTo>
                  <a:cubicBezTo>
                    <a:pt x="316" y="134"/>
                    <a:pt x="276" y="153"/>
                    <a:pt x="236" y="173"/>
                  </a:cubicBezTo>
                  <a:cubicBezTo>
                    <a:pt x="201" y="191"/>
                    <a:pt x="165" y="208"/>
                    <a:pt x="130" y="227"/>
                  </a:cubicBezTo>
                  <a:cubicBezTo>
                    <a:pt x="110" y="239"/>
                    <a:pt x="89" y="250"/>
                    <a:pt x="68" y="260"/>
                  </a:cubicBezTo>
                  <a:cubicBezTo>
                    <a:pt x="60" y="263"/>
                    <a:pt x="51" y="268"/>
                    <a:pt x="42" y="271"/>
                  </a:cubicBezTo>
                  <a:cubicBezTo>
                    <a:pt x="27" y="275"/>
                    <a:pt x="17" y="259"/>
                    <a:pt x="13" y="247"/>
                  </a:cubicBezTo>
                  <a:cubicBezTo>
                    <a:pt x="5" y="225"/>
                    <a:pt x="30" y="222"/>
                    <a:pt x="45" y="215"/>
                  </a:cubicBezTo>
                  <a:cubicBezTo>
                    <a:pt x="62" y="207"/>
                    <a:pt x="79" y="197"/>
                    <a:pt x="96" y="188"/>
                  </a:cubicBezTo>
                  <a:cubicBezTo>
                    <a:pt x="134" y="167"/>
                    <a:pt x="174" y="147"/>
                    <a:pt x="213" y="128"/>
                  </a:cubicBezTo>
                  <a:cubicBezTo>
                    <a:pt x="288" y="91"/>
                    <a:pt x="363" y="53"/>
                    <a:pt x="431" y="4"/>
                  </a:cubicBezTo>
                  <a:cubicBezTo>
                    <a:pt x="429" y="4"/>
                    <a:pt x="427" y="4"/>
                    <a:pt x="425" y="4"/>
                  </a:cubicBezTo>
                  <a:cubicBezTo>
                    <a:pt x="431" y="10"/>
                    <a:pt x="432" y="22"/>
                    <a:pt x="437" y="29"/>
                  </a:cubicBezTo>
                  <a:cubicBezTo>
                    <a:pt x="443" y="37"/>
                    <a:pt x="452" y="43"/>
                    <a:pt x="460" y="49"/>
                  </a:cubicBezTo>
                  <a:cubicBezTo>
                    <a:pt x="462" y="51"/>
                    <a:pt x="469" y="48"/>
                    <a:pt x="466" y="45"/>
                  </a:cubicBezTo>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8" name="Freeform 313"/>
            <p:cNvSpPr>
              <a:spLocks/>
            </p:cNvSpPr>
            <p:nvPr/>
          </p:nvSpPr>
          <p:spPr bwMode="auto">
            <a:xfrm>
              <a:off x="6245233" y="1027844"/>
              <a:ext cx="231790" cy="167404"/>
            </a:xfrm>
            <a:custGeom>
              <a:avLst/>
              <a:gdLst>
                <a:gd name="T0" fmla="*/ 4 w 106"/>
                <a:gd name="T1" fmla="*/ 31 h 76"/>
                <a:gd name="T2" fmla="*/ 91 w 106"/>
                <a:gd name="T3" fmla="*/ 8 h 76"/>
                <a:gd name="T4" fmla="*/ 85 w 106"/>
                <a:gd name="T5" fmla="*/ 16 h 76"/>
                <a:gd name="T6" fmla="*/ 65 w 106"/>
                <a:gd name="T7" fmla="*/ 36 h 76"/>
                <a:gd name="T8" fmla="*/ 34 w 106"/>
                <a:gd name="T9" fmla="*/ 73 h 76"/>
                <a:gd name="T10" fmla="*/ 39 w 106"/>
                <a:gd name="T11" fmla="*/ 74 h 76"/>
                <a:gd name="T12" fmla="*/ 104 w 106"/>
                <a:gd name="T13" fmla="*/ 3 h 76"/>
                <a:gd name="T14" fmla="*/ 101 w 106"/>
                <a:gd name="T15" fmla="*/ 0 h 76"/>
                <a:gd name="T16" fmla="*/ 4 w 106"/>
                <a:gd name="T17" fmla="*/ 27 h 76"/>
                <a:gd name="T18" fmla="*/ 4 w 106"/>
                <a:gd name="T19" fmla="*/ 3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6">
                  <a:moveTo>
                    <a:pt x="4" y="31"/>
                  </a:moveTo>
                  <a:cubicBezTo>
                    <a:pt x="34" y="29"/>
                    <a:pt x="62" y="18"/>
                    <a:pt x="91" y="8"/>
                  </a:cubicBezTo>
                  <a:cubicBezTo>
                    <a:pt x="101" y="4"/>
                    <a:pt x="87" y="14"/>
                    <a:pt x="85" y="16"/>
                  </a:cubicBezTo>
                  <a:cubicBezTo>
                    <a:pt x="78" y="22"/>
                    <a:pt x="72" y="29"/>
                    <a:pt x="65" y="36"/>
                  </a:cubicBezTo>
                  <a:cubicBezTo>
                    <a:pt x="54" y="48"/>
                    <a:pt x="44" y="60"/>
                    <a:pt x="34" y="73"/>
                  </a:cubicBezTo>
                  <a:cubicBezTo>
                    <a:pt x="32" y="76"/>
                    <a:pt x="38" y="75"/>
                    <a:pt x="39" y="74"/>
                  </a:cubicBezTo>
                  <a:cubicBezTo>
                    <a:pt x="59" y="48"/>
                    <a:pt x="81" y="25"/>
                    <a:pt x="104" y="3"/>
                  </a:cubicBezTo>
                  <a:cubicBezTo>
                    <a:pt x="106" y="1"/>
                    <a:pt x="103" y="0"/>
                    <a:pt x="101" y="0"/>
                  </a:cubicBezTo>
                  <a:cubicBezTo>
                    <a:pt x="69" y="11"/>
                    <a:pt x="38" y="25"/>
                    <a:pt x="4" y="27"/>
                  </a:cubicBezTo>
                  <a:cubicBezTo>
                    <a:pt x="1" y="27"/>
                    <a:pt x="0" y="31"/>
                    <a:pt x="4" y="3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9" name="Freeform 314"/>
            <p:cNvSpPr>
              <a:spLocks/>
            </p:cNvSpPr>
            <p:nvPr/>
          </p:nvSpPr>
          <p:spPr bwMode="auto">
            <a:xfrm>
              <a:off x="5863746" y="1364261"/>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0" name="Freeform 315"/>
            <p:cNvSpPr>
              <a:spLocks/>
            </p:cNvSpPr>
            <p:nvPr/>
          </p:nvSpPr>
          <p:spPr bwMode="auto">
            <a:xfrm>
              <a:off x="5680245" y="1452792"/>
              <a:ext cx="1610" cy="3219"/>
            </a:xfrm>
            <a:custGeom>
              <a:avLst/>
              <a:gdLst>
                <a:gd name="T0" fmla="*/ 1 w 1"/>
                <a:gd name="T1" fmla="*/ 0 h 2"/>
                <a:gd name="T2" fmla="*/ 0 w 1"/>
                <a:gd name="T3" fmla="*/ 2 h 2"/>
                <a:gd name="T4" fmla="*/ 1 w 1"/>
                <a:gd name="T5" fmla="*/ 2 h 2"/>
                <a:gd name="T6" fmla="*/ 1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2"/>
                  </a:lnTo>
                  <a:lnTo>
                    <a:pt x="1" y="2"/>
                  </a:lnTo>
                  <a:lnTo>
                    <a:pt x="1" y="2"/>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1" name="Freeform 316"/>
            <p:cNvSpPr>
              <a:spLocks/>
            </p:cNvSpPr>
            <p:nvPr/>
          </p:nvSpPr>
          <p:spPr bwMode="auto">
            <a:xfrm>
              <a:off x="5680245" y="1452792"/>
              <a:ext cx="1610" cy="3219"/>
            </a:xfrm>
            <a:custGeom>
              <a:avLst/>
              <a:gdLst>
                <a:gd name="T0" fmla="*/ 1 w 1"/>
                <a:gd name="T1" fmla="*/ 0 h 2"/>
                <a:gd name="T2" fmla="*/ 0 w 1"/>
                <a:gd name="T3" fmla="*/ 2 h 2"/>
                <a:gd name="T4" fmla="*/ 1 w 1"/>
                <a:gd name="T5" fmla="*/ 2 h 2"/>
                <a:gd name="T6" fmla="*/ 1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2"/>
                  </a:lnTo>
                  <a:lnTo>
                    <a:pt x="1" y="2"/>
                  </a:lnTo>
                  <a:lnTo>
                    <a:pt x="1"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2" name="Freeform 317"/>
            <p:cNvSpPr>
              <a:spLocks/>
            </p:cNvSpPr>
            <p:nvPr/>
          </p:nvSpPr>
          <p:spPr bwMode="auto">
            <a:xfrm>
              <a:off x="5680245" y="1456011"/>
              <a:ext cx="1610" cy="0"/>
            </a:xfrm>
            <a:custGeom>
              <a:avLst/>
              <a:gdLst>
                <a:gd name="T0" fmla="*/ 1 w 1"/>
                <a:gd name="T1" fmla="*/ 1 w 1"/>
                <a:gd name="T2" fmla="*/ 1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1" y="0"/>
                    <a:pt x="1" y="0"/>
                  </a:cubicBez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3" name="Freeform 318"/>
            <p:cNvSpPr>
              <a:spLocks/>
            </p:cNvSpPr>
            <p:nvPr/>
          </p:nvSpPr>
          <p:spPr bwMode="auto">
            <a:xfrm>
              <a:off x="5876623" y="1348164"/>
              <a:ext cx="4829" cy="1610"/>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4" name="Freeform 319"/>
            <p:cNvSpPr>
              <a:spLocks/>
            </p:cNvSpPr>
            <p:nvPr/>
          </p:nvSpPr>
          <p:spPr bwMode="auto">
            <a:xfrm>
              <a:off x="5876623" y="1348164"/>
              <a:ext cx="4829" cy="1610"/>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5" name="Freeform 320"/>
            <p:cNvSpPr>
              <a:spLocks/>
            </p:cNvSpPr>
            <p:nvPr/>
          </p:nvSpPr>
          <p:spPr bwMode="auto">
            <a:xfrm>
              <a:off x="5857307" y="135621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6" name="Freeform 321"/>
            <p:cNvSpPr>
              <a:spLocks/>
            </p:cNvSpPr>
            <p:nvPr/>
          </p:nvSpPr>
          <p:spPr bwMode="auto">
            <a:xfrm>
              <a:off x="5857307" y="1356213"/>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7" name="Freeform 322"/>
            <p:cNvSpPr>
              <a:spLocks/>
            </p:cNvSpPr>
            <p:nvPr/>
          </p:nvSpPr>
          <p:spPr bwMode="auto">
            <a:xfrm>
              <a:off x="6027930" y="12821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8" name="Freeform 323"/>
            <p:cNvSpPr>
              <a:spLocks/>
            </p:cNvSpPr>
            <p:nvPr/>
          </p:nvSpPr>
          <p:spPr bwMode="auto">
            <a:xfrm>
              <a:off x="6027930" y="1282169"/>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9" name="Freeform 324"/>
            <p:cNvSpPr>
              <a:spLocks/>
            </p:cNvSpPr>
            <p:nvPr/>
          </p:nvSpPr>
          <p:spPr bwMode="auto">
            <a:xfrm>
              <a:off x="6039198" y="1270901"/>
              <a:ext cx="3219" cy="3219"/>
            </a:xfrm>
            <a:custGeom>
              <a:avLst/>
              <a:gdLst>
                <a:gd name="T0" fmla="*/ 2 w 2"/>
                <a:gd name="T1" fmla="*/ 0 h 2"/>
                <a:gd name="T2" fmla="*/ 0 w 2"/>
                <a:gd name="T3" fmla="*/ 2 h 2"/>
                <a:gd name="T4" fmla="*/ 2 w 2"/>
                <a:gd name="T5" fmla="*/ 0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0" y="2"/>
                  </a:lnTo>
                  <a:lnTo>
                    <a:pt x="2" y="0"/>
                  </a:lnTo>
                  <a:lnTo>
                    <a:pt x="2" y="0"/>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0" name="Freeform 325"/>
            <p:cNvSpPr>
              <a:spLocks/>
            </p:cNvSpPr>
            <p:nvPr/>
          </p:nvSpPr>
          <p:spPr bwMode="auto">
            <a:xfrm>
              <a:off x="6039198" y="1270901"/>
              <a:ext cx="3219" cy="3219"/>
            </a:xfrm>
            <a:custGeom>
              <a:avLst/>
              <a:gdLst>
                <a:gd name="T0" fmla="*/ 2 w 2"/>
                <a:gd name="T1" fmla="*/ 0 h 2"/>
                <a:gd name="T2" fmla="*/ 0 w 2"/>
                <a:gd name="T3" fmla="*/ 2 h 2"/>
                <a:gd name="T4" fmla="*/ 2 w 2"/>
                <a:gd name="T5" fmla="*/ 0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0" y="2"/>
                  </a:lnTo>
                  <a:lnTo>
                    <a:pt x="2"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1" name="Freeform 326"/>
            <p:cNvSpPr>
              <a:spLocks/>
            </p:cNvSpPr>
            <p:nvPr/>
          </p:nvSpPr>
          <p:spPr bwMode="auto">
            <a:xfrm>
              <a:off x="6034369" y="1274120"/>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2" name="Freeform 327"/>
            <p:cNvSpPr>
              <a:spLocks/>
            </p:cNvSpPr>
            <p:nvPr/>
          </p:nvSpPr>
          <p:spPr bwMode="auto">
            <a:xfrm>
              <a:off x="6034369" y="1274120"/>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3" name="Freeform 328"/>
            <p:cNvSpPr>
              <a:spLocks/>
            </p:cNvSpPr>
            <p:nvPr/>
          </p:nvSpPr>
          <p:spPr bwMode="auto">
            <a:xfrm>
              <a:off x="6108413" y="121617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4" name="Freeform 329"/>
            <p:cNvSpPr>
              <a:spLocks/>
            </p:cNvSpPr>
            <p:nvPr/>
          </p:nvSpPr>
          <p:spPr bwMode="auto">
            <a:xfrm>
              <a:off x="6108413" y="121617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5" name="Freeform 330"/>
            <p:cNvSpPr>
              <a:spLocks/>
            </p:cNvSpPr>
            <p:nvPr/>
          </p:nvSpPr>
          <p:spPr bwMode="auto">
            <a:xfrm>
              <a:off x="6026320" y="1282169"/>
              <a:ext cx="1610" cy="3219"/>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1"/>
                    <a:pt x="0" y="1"/>
                  </a:cubicBez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6" name="Freeform 331"/>
            <p:cNvSpPr>
              <a:spLocks/>
            </p:cNvSpPr>
            <p:nvPr/>
          </p:nvSpPr>
          <p:spPr bwMode="auto">
            <a:xfrm>
              <a:off x="5863746" y="136587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7" name="Freeform 332"/>
            <p:cNvSpPr>
              <a:spLocks/>
            </p:cNvSpPr>
            <p:nvPr/>
          </p:nvSpPr>
          <p:spPr bwMode="auto">
            <a:xfrm>
              <a:off x="5863746" y="136587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8" name="Freeform 333"/>
            <p:cNvSpPr>
              <a:spLocks/>
            </p:cNvSpPr>
            <p:nvPr/>
          </p:nvSpPr>
          <p:spPr bwMode="auto">
            <a:xfrm>
              <a:off x="5887890" y="1346555"/>
              <a:ext cx="161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9" name="Freeform 334"/>
            <p:cNvSpPr>
              <a:spLocks/>
            </p:cNvSpPr>
            <p:nvPr/>
          </p:nvSpPr>
          <p:spPr bwMode="auto">
            <a:xfrm>
              <a:off x="5607811" y="1488204"/>
              <a:ext cx="6439" cy="3219"/>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0" y="1"/>
                    <a:pt x="0" y="1"/>
                    <a:pt x="0" y="1"/>
                  </a:cubicBezTo>
                  <a:cubicBezTo>
                    <a:pt x="2" y="1"/>
                    <a:pt x="3"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0" name="Freeform 335"/>
            <p:cNvSpPr>
              <a:spLocks noEditPoints="1"/>
            </p:cNvSpPr>
            <p:nvPr/>
          </p:nvSpPr>
          <p:spPr bwMode="auto">
            <a:xfrm>
              <a:off x="5607811" y="1295046"/>
              <a:ext cx="384707" cy="193158"/>
            </a:xfrm>
            <a:custGeom>
              <a:avLst/>
              <a:gdLst>
                <a:gd name="T0" fmla="*/ 94 w 176"/>
                <a:gd name="T1" fmla="*/ 41 h 88"/>
                <a:gd name="T2" fmla="*/ 102 w 176"/>
                <a:gd name="T3" fmla="*/ 36 h 88"/>
                <a:gd name="T4" fmla="*/ 155 w 176"/>
                <a:gd name="T5" fmla="*/ 9 h 88"/>
                <a:gd name="T6" fmla="*/ 169 w 176"/>
                <a:gd name="T7" fmla="*/ 6 h 88"/>
                <a:gd name="T8" fmla="*/ 170 w 176"/>
                <a:gd name="T9" fmla="*/ 2 h 88"/>
                <a:gd name="T10" fmla="*/ 169 w 176"/>
                <a:gd name="T11" fmla="*/ 1 h 88"/>
                <a:gd name="T12" fmla="*/ 157 w 176"/>
                <a:gd name="T13" fmla="*/ 6 h 88"/>
                <a:gd name="T14" fmla="*/ 150 w 176"/>
                <a:gd name="T15" fmla="*/ 9 h 88"/>
                <a:gd name="T16" fmla="*/ 145 w 176"/>
                <a:gd name="T17" fmla="*/ 14 h 88"/>
                <a:gd name="T18" fmla="*/ 143 w 176"/>
                <a:gd name="T19" fmla="*/ 14 h 88"/>
                <a:gd name="T20" fmla="*/ 147 w 176"/>
                <a:gd name="T21" fmla="*/ 12 h 88"/>
                <a:gd name="T22" fmla="*/ 155 w 176"/>
                <a:gd name="T23" fmla="*/ 9 h 88"/>
                <a:gd name="T24" fmla="*/ 152 w 176"/>
                <a:gd name="T25" fmla="*/ 13 h 88"/>
                <a:gd name="T26" fmla="*/ 140 w 176"/>
                <a:gd name="T27" fmla="*/ 16 h 88"/>
                <a:gd name="T28" fmla="*/ 133 w 176"/>
                <a:gd name="T29" fmla="*/ 20 h 88"/>
                <a:gd name="T30" fmla="*/ 132 w 176"/>
                <a:gd name="T31" fmla="*/ 19 h 88"/>
                <a:gd name="T32" fmla="*/ 128 w 176"/>
                <a:gd name="T33" fmla="*/ 22 h 88"/>
                <a:gd name="T34" fmla="*/ 129 w 176"/>
                <a:gd name="T35" fmla="*/ 22 h 88"/>
                <a:gd name="T36" fmla="*/ 123 w 176"/>
                <a:gd name="T37" fmla="*/ 26 h 88"/>
                <a:gd name="T38" fmla="*/ 118 w 176"/>
                <a:gd name="T39" fmla="*/ 28 h 88"/>
                <a:gd name="T40" fmla="*/ 114 w 176"/>
                <a:gd name="T41" fmla="*/ 30 h 88"/>
                <a:gd name="T42" fmla="*/ 118 w 176"/>
                <a:gd name="T43" fmla="*/ 26 h 88"/>
                <a:gd name="T44" fmla="*/ 115 w 176"/>
                <a:gd name="T45" fmla="*/ 29 h 88"/>
                <a:gd name="T46" fmla="*/ 112 w 176"/>
                <a:gd name="T47" fmla="*/ 30 h 88"/>
                <a:gd name="T48" fmla="*/ 107 w 176"/>
                <a:gd name="T49" fmla="*/ 34 h 88"/>
                <a:gd name="T50" fmla="*/ 104 w 176"/>
                <a:gd name="T51" fmla="*/ 36 h 88"/>
                <a:gd name="T52" fmla="*/ 91 w 176"/>
                <a:gd name="T53" fmla="*/ 42 h 88"/>
                <a:gd name="T54" fmla="*/ 90 w 176"/>
                <a:gd name="T55" fmla="*/ 41 h 88"/>
                <a:gd name="T56" fmla="*/ 75 w 176"/>
                <a:gd name="T57" fmla="*/ 51 h 88"/>
                <a:gd name="T58" fmla="*/ 69 w 176"/>
                <a:gd name="T59" fmla="*/ 53 h 88"/>
                <a:gd name="T60" fmla="*/ 67 w 176"/>
                <a:gd name="T61" fmla="*/ 54 h 88"/>
                <a:gd name="T62" fmla="*/ 57 w 176"/>
                <a:gd name="T63" fmla="*/ 58 h 88"/>
                <a:gd name="T64" fmla="*/ 53 w 176"/>
                <a:gd name="T65" fmla="*/ 62 h 88"/>
                <a:gd name="T66" fmla="*/ 45 w 176"/>
                <a:gd name="T67" fmla="*/ 65 h 88"/>
                <a:gd name="T68" fmla="*/ 42 w 176"/>
                <a:gd name="T69" fmla="*/ 67 h 88"/>
                <a:gd name="T70" fmla="*/ 27 w 176"/>
                <a:gd name="T71" fmla="*/ 74 h 88"/>
                <a:gd name="T72" fmla="*/ 6 w 176"/>
                <a:gd name="T73" fmla="*/ 85 h 88"/>
                <a:gd name="T74" fmla="*/ 2 w 176"/>
                <a:gd name="T75" fmla="*/ 87 h 88"/>
                <a:gd name="T76" fmla="*/ 2 w 176"/>
                <a:gd name="T77" fmla="*/ 88 h 88"/>
                <a:gd name="T78" fmla="*/ 33 w 176"/>
                <a:gd name="T79" fmla="*/ 72 h 88"/>
                <a:gd name="T80" fmla="*/ 35 w 176"/>
                <a:gd name="T81" fmla="*/ 72 h 88"/>
                <a:gd name="T82" fmla="*/ 49 w 176"/>
                <a:gd name="T83" fmla="*/ 66 h 88"/>
                <a:gd name="T84" fmla="*/ 51 w 176"/>
                <a:gd name="T85" fmla="*/ 65 h 88"/>
                <a:gd name="T86" fmla="*/ 77 w 176"/>
                <a:gd name="T87" fmla="*/ 52 h 88"/>
                <a:gd name="T88" fmla="*/ 87 w 176"/>
                <a:gd name="T89" fmla="*/ 47 h 88"/>
                <a:gd name="T90" fmla="*/ 102 w 176"/>
                <a:gd name="T91" fmla="*/ 41 h 88"/>
                <a:gd name="T92" fmla="*/ 118 w 176"/>
                <a:gd name="T93" fmla="*/ 31 h 88"/>
                <a:gd name="T94" fmla="*/ 123 w 176"/>
                <a:gd name="T95" fmla="*/ 28 h 88"/>
                <a:gd name="T96" fmla="*/ 124 w 176"/>
                <a:gd name="T97" fmla="*/ 29 h 88"/>
                <a:gd name="T98" fmla="*/ 135 w 176"/>
                <a:gd name="T99" fmla="*/ 23 h 88"/>
                <a:gd name="T100" fmla="*/ 142 w 176"/>
                <a:gd name="T101" fmla="*/ 19 h 88"/>
                <a:gd name="T102" fmla="*/ 159 w 176"/>
                <a:gd name="T103" fmla="*/ 10 h 88"/>
                <a:gd name="T104" fmla="*/ 169 w 176"/>
                <a:gd name="T105" fmla="*/ 6 h 88"/>
                <a:gd name="T106" fmla="*/ 175 w 176"/>
                <a:gd name="T107" fmla="*/ 1 h 88"/>
                <a:gd name="T108" fmla="*/ 170 w 176"/>
                <a:gd name="T109"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88">
                  <a:moveTo>
                    <a:pt x="94" y="41"/>
                  </a:moveTo>
                  <a:cubicBezTo>
                    <a:pt x="94" y="42"/>
                    <a:pt x="93" y="42"/>
                    <a:pt x="93" y="42"/>
                  </a:cubicBezTo>
                  <a:cubicBezTo>
                    <a:pt x="93" y="42"/>
                    <a:pt x="94" y="42"/>
                    <a:pt x="94" y="41"/>
                  </a:cubicBezTo>
                  <a:moveTo>
                    <a:pt x="102" y="36"/>
                  </a:moveTo>
                  <a:cubicBezTo>
                    <a:pt x="103" y="36"/>
                    <a:pt x="103" y="36"/>
                    <a:pt x="103" y="36"/>
                  </a:cubicBezTo>
                  <a:cubicBezTo>
                    <a:pt x="102" y="36"/>
                    <a:pt x="102" y="36"/>
                    <a:pt x="102" y="36"/>
                  </a:cubicBezTo>
                  <a:moveTo>
                    <a:pt x="155" y="9"/>
                  </a:moveTo>
                  <a:cubicBezTo>
                    <a:pt x="155" y="10"/>
                    <a:pt x="155" y="10"/>
                    <a:pt x="154" y="10"/>
                  </a:cubicBezTo>
                  <a:cubicBezTo>
                    <a:pt x="155" y="10"/>
                    <a:pt x="155" y="10"/>
                    <a:pt x="155" y="9"/>
                  </a:cubicBezTo>
                  <a:moveTo>
                    <a:pt x="169" y="6"/>
                  </a:moveTo>
                  <a:cubicBezTo>
                    <a:pt x="169" y="6"/>
                    <a:pt x="169" y="6"/>
                    <a:pt x="169" y="6"/>
                  </a:cubicBezTo>
                  <a:cubicBezTo>
                    <a:pt x="169" y="6"/>
                    <a:pt x="169" y="6"/>
                    <a:pt x="169" y="6"/>
                  </a:cubicBezTo>
                  <a:moveTo>
                    <a:pt x="173" y="0"/>
                  </a:moveTo>
                  <a:cubicBezTo>
                    <a:pt x="171" y="2"/>
                    <a:pt x="171" y="2"/>
                    <a:pt x="171" y="2"/>
                  </a:cubicBezTo>
                  <a:cubicBezTo>
                    <a:pt x="171" y="2"/>
                    <a:pt x="171" y="2"/>
                    <a:pt x="170" y="2"/>
                  </a:cubicBezTo>
                  <a:cubicBezTo>
                    <a:pt x="170" y="2"/>
                    <a:pt x="170" y="1"/>
                    <a:pt x="170" y="1"/>
                  </a:cubicBezTo>
                  <a:cubicBezTo>
                    <a:pt x="170" y="1"/>
                    <a:pt x="170" y="1"/>
                    <a:pt x="170" y="1"/>
                  </a:cubicBezTo>
                  <a:cubicBezTo>
                    <a:pt x="170" y="1"/>
                    <a:pt x="170" y="1"/>
                    <a:pt x="169" y="1"/>
                  </a:cubicBezTo>
                  <a:cubicBezTo>
                    <a:pt x="168" y="3"/>
                    <a:pt x="162" y="4"/>
                    <a:pt x="160" y="5"/>
                  </a:cubicBezTo>
                  <a:cubicBezTo>
                    <a:pt x="161" y="5"/>
                    <a:pt x="161" y="5"/>
                    <a:pt x="161" y="5"/>
                  </a:cubicBezTo>
                  <a:cubicBezTo>
                    <a:pt x="157" y="6"/>
                    <a:pt x="157" y="6"/>
                    <a:pt x="157" y="6"/>
                  </a:cubicBezTo>
                  <a:cubicBezTo>
                    <a:pt x="157" y="6"/>
                    <a:pt x="157" y="6"/>
                    <a:pt x="157" y="6"/>
                  </a:cubicBezTo>
                  <a:cubicBezTo>
                    <a:pt x="157" y="6"/>
                    <a:pt x="157" y="6"/>
                    <a:pt x="157" y="6"/>
                  </a:cubicBezTo>
                  <a:cubicBezTo>
                    <a:pt x="156" y="6"/>
                    <a:pt x="153" y="7"/>
                    <a:pt x="150" y="9"/>
                  </a:cubicBezTo>
                  <a:cubicBezTo>
                    <a:pt x="150" y="10"/>
                    <a:pt x="142" y="13"/>
                    <a:pt x="141" y="15"/>
                  </a:cubicBezTo>
                  <a:cubicBezTo>
                    <a:pt x="142" y="14"/>
                    <a:pt x="143" y="13"/>
                    <a:pt x="144" y="13"/>
                  </a:cubicBezTo>
                  <a:cubicBezTo>
                    <a:pt x="145" y="14"/>
                    <a:pt x="145" y="14"/>
                    <a:pt x="145" y="14"/>
                  </a:cubicBezTo>
                  <a:cubicBezTo>
                    <a:pt x="144" y="14"/>
                    <a:pt x="143" y="14"/>
                    <a:pt x="143" y="14"/>
                  </a:cubicBezTo>
                  <a:cubicBezTo>
                    <a:pt x="143" y="14"/>
                    <a:pt x="143" y="14"/>
                    <a:pt x="143" y="14"/>
                  </a:cubicBezTo>
                  <a:cubicBezTo>
                    <a:pt x="143" y="14"/>
                    <a:pt x="143" y="14"/>
                    <a:pt x="143" y="14"/>
                  </a:cubicBezTo>
                  <a:cubicBezTo>
                    <a:pt x="143" y="14"/>
                    <a:pt x="142" y="14"/>
                    <a:pt x="142" y="15"/>
                  </a:cubicBezTo>
                  <a:cubicBezTo>
                    <a:pt x="142" y="15"/>
                    <a:pt x="142" y="15"/>
                    <a:pt x="142" y="15"/>
                  </a:cubicBezTo>
                  <a:cubicBezTo>
                    <a:pt x="144" y="15"/>
                    <a:pt x="146" y="13"/>
                    <a:pt x="147" y="12"/>
                  </a:cubicBezTo>
                  <a:cubicBezTo>
                    <a:pt x="147" y="13"/>
                    <a:pt x="146" y="14"/>
                    <a:pt x="145" y="14"/>
                  </a:cubicBezTo>
                  <a:cubicBezTo>
                    <a:pt x="149" y="13"/>
                    <a:pt x="152" y="11"/>
                    <a:pt x="154" y="9"/>
                  </a:cubicBezTo>
                  <a:cubicBezTo>
                    <a:pt x="154" y="9"/>
                    <a:pt x="155" y="9"/>
                    <a:pt x="155" y="9"/>
                  </a:cubicBezTo>
                  <a:cubicBezTo>
                    <a:pt x="155" y="9"/>
                    <a:pt x="155" y="9"/>
                    <a:pt x="155" y="9"/>
                  </a:cubicBezTo>
                  <a:cubicBezTo>
                    <a:pt x="157" y="8"/>
                    <a:pt x="157" y="9"/>
                    <a:pt x="159" y="8"/>
                  </a:cubicBezTo>
                  <a:cubicBezTo>
                    <a:pt x="159" y="9"/>
                    <a:pt x="154" y="11"/>
                    <a:pt x="152" y="13"/>
                  </a:cubicBezTo>
                  <a:cubicBezTo>
                    <a:pt x="148" y="14"/>
                    <a:pt x="144" y="17"/>
                    <a:pt x="140" y="19"/>
                  </a:cubicBezTo>
                  <a:cubicBezTo>
                    <a:pt x="139" y="18"/>
                    <a:pt x="141" y="16"/>
                    <a:pt x="140" y="16"/>
                  </a:cubicBezTo>
                  <a:cubicBezTo>
                    <a:pt x="140" y="16"/>
                    <a:pt x="140" y="16"/>
                    <a:pt x="140" y="16"/>
                  </a:cubicBezTo>
                  <a:cubicBezTo>
                    <a:pt x="136" y="18"/>
                    <a:pt x="136" y="19"/>
                    <a:pt x="135" y="20"/>
                  </a:cubicBezTo>
                  <a:cubicBezTo>
                    <a:pt x="134" y="20"/>
                    <a:pt x="134" y="21"/>
                    <a:pt x="133" y="21"/>
                  </a:cubicBezTo>
                  <a:cubicBezTo>
                    <a:pt x="133" y="21"/>
                    <a:pt x="133" y="20"/>
                    <a:pt x="133" y="20"/>
                  </a:cubicBezTo>
                  <a:cubicBezTo>
                    <a:pt x="133" y="20"/>
                    <a:pt x="132" y="20"/>
                    <a:pt x="132" y="20"/>
                  </a:cubicBezTo>
                  <a:cubicBezTo>
                    <a:pt x="132" y="20"/>
                    <a:pt x="131" y="20"/>
                    <a:pt x="129" y="21"/>
                  </a:cubicBezTo>
                  <a:cubicBezTo>
                    <a:pt x="132" y="19"/>
                    <a:pt x="132" y="19"/>
                    <a:pt x="132" y="19"/>
                  </a:cubicBezTo>
                  <a:cubicBezTo>
                    <a:pt x="132" y="19"/>
                    <a:pt x="132" y="19"/>
                    <a:pt x="132" y="19"/>
                  </a:cubicBezTo>
                  <a:cubicBezTo>
                    <a:pt x="129" y="19"/>
                    <a:pt x="130" y="21"/>
                    <a:pt x="128" y="22"/>
                  </a:cubicBezTo>
                  <a:cubicBezTo>
                    <a:pt x="128" y="22"/>
                    <a:pt x="128" y="22"/>
                    <a:pt x="128" y="22"/>
                  </a:cubicBezTo>
                  <a:cubicBezTo>
                    <a:pt x="129" y="22"/>
                    <a:pt x="129" y="21"/>
                    <a:pt x="131" y="21"/>
                  </a:cubicBezTo>
                  <a:cubicBezTo>
                    <a:pt x="131" y="21"/>
                    <a:pt x="129" y="22"/>
                    <a:pt x="129" y="23"/>
                  </a:cubicBezTo>
                  <a:cubicBezTo>
                    <a:pt x="129" y="22"/>
                    <a:pt x="129" y="22"/>
                    <a:pt x="129" y="22"/>
                  </a:cubicBezTo>
                  <a:cubicBezTo>
                    <a:pt x="129" y="23"/>
                    <a:pt x="129" y="24"/>
                    <a:pt x="126" y="25"/>
                  </a:cubicBezTo>
                  <a:cubicBezTo>
                    <a:pt x="126" y="25"/>
                    <a:pt x="126" y="25"/>
                    <a:pt x="126" y="25"/>
                  </a:cubicBezTo>
                  <a:cubicBezTo>
                    <a:pt x="125" y="25"/>
                    <a:pt x="123" y="26"/>
                    <a:pt x="123" y="26"/>
                  </a:cubicBezTo>
                  <a:cubicBezTo>
                    <a:pt x="123" y="25"/>
                    <a:pt x="123" y="25"/>
                    <a:pt x="123" y="25"/>
                  </a:cubicBezTo>
                  <a:cubicBezTo>
                    <a:pt x="121" y="27"/>
                    <a:pt x="119" y="27"/>
                    <a:pt x="118" y="28"/>
                  </a:cubicBezTo>
                  <a:cubicBezTo>
                    <a:pt x="118" y="28"/>
                    <a:pt x="118" y="28"/>
                    <a:pt x="118" y="28"/>
                  </a:cubicBezTo>
                  <a:cubicBezTo>
                    <a:pt x="117" y="29"/>
                    <a:pt x="117" y="30"/>
                    <a:pt x="115" y="31"/>
                  </a:cubicBezTo>
                  <a:cubicBezTo>
                    <a:pt x="115" y="31"/>
                    <a:pt x="116" y="29"/>
                    <a:pt x="115" y="29"/>
                  </a:cubicBezTo>
                  <a:cubicBezTo>
                    <a:pt x="115" y="29"/>
                    <a:pt x="115" y="29"/>
                    <a:pt x="114" y="30"/>
                  </a:cubicBezTo>
                  <a:cubicBezTo>
                    <a:pt x="114" y="29"/>
                    <a:pt x="117" y="28"/>
                    <a:pt x="119" y="27"/>
                  </a:cubicBezTo>
                  <a:cubicBezTo>
                    <a:pt x="118" y="27"/>
                    <a:pt x="118" y="27"/>
                    <a:pt x="117" y="27"/>
                  </a:cubicBezTo>
                  <a:cubicBezTo>
                    <a:pt x="116" y="27"/>
                    <a:pt x="116" y="27"/>
                    <a:pt x="118" y="26"/>
                  </a:cubicBezTo>
                  <a:cubicBezTo>
                    <a:pt x="118" y="26"/>
                    <a:pt x="118" y="26"/>
                    <a:pt x="118" y="26"/>
                  </a:cubicBezTo>
                  <a:cubicBezTo>
                    <a:pt x="117" y="26"/>
                    <a:pt x="116" y="27"/>
                    <a:pt x="114" y="28"/>
                  </a:cubicBezTo>
                  <a:cubicBezTo>
                    <a:pt x="115" y="29"/>
                    <a:pt x="115" y="29"/>
                    <a:pt x="115" y="29"/>
                  </a:cubicBezTo>
                  <a:cubicBezTo>
                    <a:pt x="114" y="28"/>
                    <a:pt x="114" y="28"/>
                    <a:pt x="114" y="28"/>
                  </a:cubicBezTo>
                  <a:cubicBezTo>
                    <a:pt x="113" y="28"/>
                    <a:pt x="109" y="31"/>
                    <a:pt x="110" y="32"/>
                  </a:cubicBezTo>
                  <a:cubicBezTo>
                    <a:pt x="112" y="30"/>
                    <a:pt x="112" y="30"/>
                    <a:pt x="112" y="30"/>
                  </a:cubicBezTo>
                  <a:cubicBezTo>
                    <a:pt x="112" y="30"/>
                    <a:pt x="110" y="32"/>
                    <a:pt x="111" y="33"/>
                  </a:cubicBezTo>
                  <a:cubicBezTo>
                    <a:pt x="111" y="33"/>
                    <a:pt x="110" y="33"/>
                    <a:pt x="110" y="33"/>
                  </a:cubicBezTo>
                  <a:cubicBezTo>
                    <a:pt x="110" y="33"/>
                    <a:pt x="108" y="33"/>
                    <a:pt x="107" y="34"/>
                  </a:cubicBezTo>
                  <a:cubicBezTo>
                    <a:pt x="105" y="35"/>
                    <a:pt x="104" y="36"/>
                    <a:pt x="103" y="36"/>
                  </a:cubicBezTo>
                  <a:cubicBezTo>
                    <a:pt x="103" y="36"/>
                    <a:pt x="103" y="36"/>
                    <a:pt x="103" y="36"/>
                  </a:cubicBezTo>
                  <a:cubicBezTo>
                    <a:pt x="104" y="36"/>
                    <a:pt x="104" y="36"/>
                    <a:pt x="104" y="36"/>
                  </a:cubicBezTo>
                  <a:cubicBezTo>
                    <a:pt x="98" y="39"/>
                    <a:pt x="95" y="42"/>
                    <a:pt x="89" y="45"/>
                  </a:cubicBezTo>
                  <a:cubicBezTo>
                    <a:pt x="91" y="44"/>
                    <a:pt x="91" y="43"/>
                    <a:pt x="93" y="42"/>
                  </a:cubicBezTo>
                  <a:cubicBezTo>
                    <a:pt x="92" y="42"/>
                    <a:pt x="92" y="42"/>
                    <a:pt x="91" y="42"/>
                  </a:cubicBezTo>
                  <a:cubicBezTo>
                    <a:pt x="91" y="42"/>
                    <a:pt x="91" y="42"/>
                    <a:pt x="91" y="42"/>
                  </a:cubicBezTo>
                  <a:cubicBezTo>
                    <a:pt x="91" y="41"/>
                    <a:pt x="91" y="41"/>
                    <a:pt x="90" y="41"/>
                  </a:cubicBezTo>
                  <a:cubicBezTo>
                    <a:pt x="90" y="41"/>
                    <a:pt x="90" y="41"/>
                    <a:pt x="90" y="41"/>
                  </a:cubicBezTo>
                  <a:cubicBezTo>
                    <a:pt x="86" y="42"/>
                    <a:pt x="89" y="43"/>
                    <a:pt x="88" y="44"/>
                  </a:cubicBezTo>
                  <a:cubicBezTo>
                    <a:pt x="90" y="43"/>
                    <a:pt x="90" y="43"/>
                    <a:pt x="90" y="43"/>
                  </a:cubicBezTo>
                  <a:cubicBezTo>
                    <a:pt x="87" y="46"/>
                    <a:pt x="80" y="47"/>
                    <a:pt x="75" y="51"/>
                  </a:cubicBezTo>
                  <a:cubicBezTo>
                    <a:pt x="74" y="51"/>
                    <a:pt x="76" y="50"/>
                    <a:pt x="77" y="50"/>
                  </a:cubicBezTo>
                  <a:cubicBezTo>
                    <a:pt x="74" y="50"/>
                    <a:pt x="74" y="51"/>
                    <a:pt x="73" y="52"/>
                  </a:cubicBezTo>
                  <a:cubicBezTo>
                    <a:pt x="71" y="53"/>
                    <a:pt x="69" y="53"/>
                    <a:pt x="69" y="53"/>
                  </a:cubicBezTo>
                  <a:cubicBezTo>
                    <a:pt x="68" y="53"/>
                    <a:pt x="68" y="53"/>
                    <a:pt x="68" y="53"/>
                  </a:cubicBezTo>
                  <a:cubicBezTo>
                    <a:pt x="65" y="54"/>
                    <a:pt x="69" y="53"/>
                    <a:pt x="68" y="54"/>
                  </a:cubicBezTo>
                  <a:cubicBezTo>
                    <a:pt x="67" y="54"/>
                    <a:pt x="67" y="54"/>
                    <a:pt x="67" y="54"/>
                  </a:cubicBezTo>
                  <a:cubicBezTo>
                    <a:pt x="65" y="57"/>
                    <a:pt x="65" y="57"/>
                    <a:pt x="65" y="57"/>
                  </a:cubicBezTo>
                  <a:cubicBezTo>
                    <a:pt x="62" y="57"/>
                    <a:pt x="60" y="58"/>
                    <a:pt x="58" y="58"/>
                  </a:cubicBezTo>
                  <a:cubicBezTo>
                    <a:pt x="58" y="58"/>
                    <a:pt x="58" y="58"/>
                    <a:pt x="57" y="58"/>
                  </a:cubicBezTo>
                  <a:cubicBezTo>
                    <a:pt x="52" y="61"/>
                    <a:pt x="56" y="61"/>
                    <a:pt x="53" y="64"/>
                  </a:cubicBezTo>
                  <a:cubicBezTo>
                    <a:pt x="52" y="64"/>
                    <a:pt x="52" y="64"/>
                    <a:pt x="52" y="64"/>
                  </a:cubicBezTo>
                  <a:cubicBezTo>
                    <a:pt x="51" y="64"/>
                    <a:pt x="53" y="62"/>
                    <a:pt x="53" y="62"/>
                  </a:cubicBezTo>
                  <a:cubicBezTo>
                    <a:pt x="49" y="64"/>
                    <a:pt x="49" y="64"/>
                    <a:pt x="49" y="64"/>
                  </a:cubicBezTo>
                  <a:cubicBezTo>
                    <a:pt x="50" y="62"/>
                    <a:pt x="53" y="61"/>
                    <a:pt x="52" y="60"/>
                  </a:cubicBezTo>
                  <a:cubicBezTo>
                    <a:pt x="50" y="63"/>
                    <a:pt x="48" y="63"/>
                    <a:pt x="45" y="65"/>
                  </a:cubicBezTo>
                  <a:cubicBezTo>
                    <a:pt x="45" y="65"/>
                    <a:pt x="45" y="65"/>
                    <a:pt x="45" y="65"/>
                  </a:cubicBezTo>
                  <a:cubicBezTo>
                    <a:pt x="44" y="67"/>
                    <a:pt x="39" y="69"/>
                    <a:pt x="37" y="70"/>
                  </a:cubicBezTo>
                  <a:cubicBezTo>
                    <a:pt x="37" y="69"/>
                    <a:pt x="40" y="68"/>
                    <a:pt x="42" y="67"/>
                  </a:cubicBezTo>
                  <a:cubicBezTo>
                    <a:pt x="39" y="67"/>
                    <a:pt x="32" y="71"/>
                    <a:pt x="31" y="73"/>
                  </a:cubicBezTo>
                  <a:cubicBezTo>
                    <a:pt x="30" y="74"/>
                    <a:pt x="28" y="74"/>
                    <a:pt x="27" y="74"/>
                  </a:cubicBezTo>
                  <a:cubicBezTo>
                    <a:pt x="27" y="74"/>
                    <a:pt x="27" y="74"/>
                    <a:pt x="27" y="74"/>
                  </a:cubicBezTo>
                  <a:cubicBezTo>
                    <a:pt x="22" y="76"/>
                    <a:pt x="26" y="76"/>
                    <a:pt x="21" y="78"/>
                  </a:cubicBezTo>
                  <a:cubicBezTo>
                    <a:pt x="21" y="77"/>
                    <a:pt x="21" y="77"/>
                    <a:pt x="21" y="77"/>
                  </a:cubicBezTo>
                  <a:cubicBezTo>
                    <a:pt x="15" y="79"/>
                    <a:pt x="11" y="83"/>
                    <a:pt x="6" y="85"/>
                  </a:cubicBezTo>
                  <a:cubicBezTo>
                    <a:pt x="6" y="86"/>
                    <a:pt x="6" y="86"/>
                    <a:pt x="6" y="86"/>
                  </a:cubicBezTo>
                  <a:cubicBezTo>
                    <a:pt x="5" y="86"/>
                    <a:pt x="3" y="87"/>
                    <a:pt x="2" y="87"/>
                  </a:cubicBezTo>
                  <a:cubicBezTo>
                    <a:pt x="2" y="87"/>
                    <a:pt x="2" y="87"/>
                    <a:pt x="2" y="87"/>
                  </a:cubicBezTo>
                  <a:cubicBezTo>
                    <a:pt x="5" y="85"/>
                    <a:pt x="5" y="85"/>
                    <a:pt x="5" y="85"/>
                  </a:cubicBezTo>
                  <a:cubicBezTo>
                    <a:pt x="2" y="85"/>
                    <a:pt x="2" y="87"/>
                    <a:pt x="0" y="88"/>
                  </a:cubicBezTo>
                  <a:cubicBezTo>
                    <a:pt x="2" y="88"/>
                    <a:pt x="2" y="88"/>
                    <a:pt x="2" y="88"/>
                  </a:cubicBezTo>
                  <a:cubicBezTo>
                    <a:pt x="12" y="82"/>
                    <a:pt x="23" y="79"/>
                    <a:pt x="33" y="73"/>
                  </a:cubicBezTo>
                  <a:cubicBezTo>
                    <a:pt x="33" y="73"/>
                    <a:pt x="33" y="73"/>
                    <a:pt x="33" y="73"/>
                  </a:cubicBezTo>
                  <a:cubicBezTo>
                    <a:pt x="33" y="73"/>
                    <a:pt x="32" y="73"/>
                    <a:pt x="33" y="72"/>
                  </a:cubicBezTo>
                  <a:cubicBezTo>
                    <a:pt x="34" y="72"/>
                    <a:pt x="35" y="71"/>
                    <a:pt x="36" y="71"/>
                  </a:cubicBezTo>
                  <a:cubicBezTo>
                    <a:pt x="36" y="71"/>
                    <a:pt x="36" y="71"/>
                    <a:pt x="36" y="71"/>
                  </a:cubicBezTo>
                  <a:cubicBezTo>
                    <a:pt x="35" y="72"/>
                    <a:pt x="35" y="72"/>
                    <a:pt x="35" y="72"/>
                  </a:cubicBezTo>
                  <a:cubicBezTo>
                    <a:pt x="38" y="70"/>
                    <a:pt x="41" y="70"/>
                    <a:pt x="43" y="69"/>
                  </a:cubicBezTo>
                  <a:cubicBezTo>
                    <a:pt x="43" y="68"/>
                    <a:pt x="49" y="67"/>
                    <a:pt x="47" y="66"/>
                  </a:cubicBezTo>
                  <a:cubicBezTo>
                    <a:pt x="49" y="66"/>
                    <a:pt x="49" y="66"/>
                    <a:pt x="49" y="66"/>
                  </a:cubicBezTo>
                  <a:cubicBezTo>
                    <a:pt x="49" y="65"/>
                    <a:pt x="49" y="65"/>
                    <a:pt x="50" y="64"/>
                  </a:cubicBezTo>
                  <a:cubicBezTo>
                    <a:pt x="50" y="64"/>
                    <a:pt x="51" y="64"/>
                    <a:pt x="51" y="64"/>
                  </a:cubicBezTo>
                  <a:cubicBezTo>
                    <a:pt x="52" y="64"/>
                    <a:pt x="51" y="64"/>
                    <a:pt x="51" y="65"/>
                  </a:cubicBezTo>
                  <a:cubicBezTo>
                    <a:pt x="58" y="62"/>
                    <a:pt x="66" y="57"/>
                    <a:pt x="74" y="53"/>
                  </a:cubicBezTo>
                  <a:cubicBezTo>
                    <a:pt x="72" y="55"/>
                    <a:pt x="72" y="55"/>
                    <a:pt x="72" y="55"/>
                  </a:cubicBezTo>
                  <a:cubicBezTo>
                    <a:pt x="73" y="54"/>
                    <a:pt x="76" y="52"/>
                    <a:pt x="77" y="52"/>
                  </a:cubicBezTo>
                  <a:cubicBezTo>
                    <a:pt x="77" y="52"/>
                    <a:pt x="77" y="52"/>
                    <a:pt x="77" y="53"/>
                  </a:cubicBezTo>
                  <a:cubicBezTo>
                    <a:pt x="80" y="51"/>
                    <a:pt x="87" y="48"/>
                    <a:pt x="86" y="47"/>
                  </a:cubicBezTo>
                  <a:cubicBezTo>
                    <a:pt x="87" y="47"/>
                    <a:pt x="87" y="47"/>
                    <a:pt x="87" y="47"/>
                  </a:cubicBezTo>
                  <a:cubicBezTo>
                    <a:pt x="90" y="47"/>
                    <a:pt x="96" y="43"/>
                    <a:pt x="100" y="40"/>
                  </a:cubicBezTo>
                  <a:cubicBezTo>
                    <a:pt x="99" y="40"/>
                    <a:pt x="104" y="38"/>
                    <a:pt x="105" y="37"/>
                  </a:cubicBezTo>
                  <a:cubicBezTo>
                    <a:pt x="106" y="37"/>
                    <a:pt x="102" y="40"/>
                    <a:pt x="102" y="41"/>
                  </a:cubicBezTo>
                  <a:cubicBezTo>
                    <a:pt x="106" y="37"/>
                    <a:pt x="117" y="35"/>
                    <a:pt x="117" y="31"/>
                  </a:cubicBezTo>
                  <a:cubicBezTo>
                    <a:pt x="118" y="31"/>
                    <a:pt x="118" y="31"/>
                    <a:pt x="118" y="31"/>
                  </a:cubicBezTo>
                  <a:cubicBezTo>
                    <a:pt x="118" y="31"/>
                    <a:pt x="118" y="31"/>
                    <a:pt x="118" y="31"/>
                  </a:cubicBezTo>
                  <a:cubicBezTo>
                    <a:pt x="119" y="30"/>
                    <a:pt x="121" y="30"/>
                    <a:pt x="122" y="30"/>
                  </a:cubicBezTo>
                  <a:cubicBezTo>
                    <a:pt x="122" y="29"/>
                    <a:pt x="120" y="30"/>
                    <a:pt x="122" y="29"/>
                  </a:cubicBezTo>
                  <a:cubicBezTo>
                    <a:pt x="122" y="28"/>
                    <a:pt x="123" y="28"/>
                    <a:pt x="123" y="28"/>
                  </a:cubicBezTo>
                  <a:cubicBezTo>
                    <a:pt x="123" y="28"/>
                    <a:pt x="123" y="28"/>
                    <a:pt x="123" y="29"/>
                  </a:cubicBezTo>
                  <a:cubicBezTo>
                    <a:pt x="124" y="29"/>
                    <a:pt x="124" y="29"/>
                    <a:pt x="124" y="29"/>
                  </a:cubicBezTo>
                  <a:cubicBezTo>
                    <a:pt x="124" y="29"/>
                    <a:pt x="124" y="29"/>
                    <a:pt x="124" y="29"/>
                  </a:cubicBezTo>
                  <a:cubicBezTo>
                    <a:pt x="127" y="27"/>
                    <a:pt x="133" y="23"/>
                    <a:pt x="133" y="22"/>
                  </a:cubicBezTo>
                  <a:cubicBezTo>
                    <a:pt x="133" y="22"/>
                    <a:pt x="134" y="22"/>
                    <a:pt x="134" y="22"/>
                  </a:cubicBezTo>
                  <a:cubicBezTo>
                    <a:pt x="135" y="22"/>
                    <a:pt x="135" y="22"/>
                    <a:pt x="135" y="23"/>
                  </a:cubicBezTo>
                  <a:cubicBezTo>
                    <a:pt x="140" y="19"/>
                    <a:pt x="140" y="20"/>
                    <a:pt x="145" y="17"/>
                  </a:cubicBezTo>
                  <a:cubicBezTo>
                    <a:pt x="144" y="18"/>
                    <a:pt x="145" y="18"/>
                    <a:pt x="142" y="19"/>
                  </a:cubicBezTo>
                  <a:cubicBezTo>
                    <a:pt x="142" y="19"/>
                    <a:pt x="142" y="19"/>
                    <a:pt x="142" y="19"/>
                  </a:cubicBezTo>
                  <a:cubicBezTo>
                    <a:pt x="145" y="19"/>
                    <a:pt x="151" y="14"/>
                    <a:pt x="156" y="13"/>
                  </a:cubicBezTo>
                  <a:cubicBezTo>
                    <a:pt x="157" y="11"/>
                    <a:pt x="157" y="11"/>
                    <a:pt x="157" y="11"/>
                  </a:cubicBezTo>
                  <a:cubicBezTo>
                    <a:pt x="158" y="10"/>
                    <a:pt x="159" y="10"/>
                    <a:pt x="159" y="10"/>
                  </a:cubicBezTo>
                  <a:cubicBezTo>
                    <a:pt x="160" y="10"/>
                    <a:pt x="159" y="11"/>
                    <a:pt x="158" y="12"/>
                  </a:cubicBezTo>
                  <a:cubicBezTo>
                    <a:pt x="163" y="10"/>
                    <a:pt x="166" y="8"/>
                    <a:pt x="169" y="6"/>
                  </a:cubicBezTo>
                  <a:cubicBezTo>
                    <a:pt x="169" y="6"/>
                    <a:pt x="169" y="6"/>
                    <a:pt x="169" y="6"/>
                  </a:cubicBezTo>
                  <a:cubicBezTo>
                    <a:pt x="169" y="6"/>
                    <a:pt x="169" y="6"/>
                    <a:pt x="169" y="6"/>
                  </a:cubicBezTo>
                  <a:cubicBezTo>
                    <a:pt x="174" y="4"/>
                    <a:pt x="174" y="4"/>
                    <a:pt x="174" y="4"/>
                  </a:cubicBezTo>
                  <a:cubicBezTo>
                    <a:pt x="174" y="3"/>
                    <a:pt x="176" y="2"/>
                    <a:pt x="175" y="1"/>
                  </a:cubicBezTo>
                  <a:cubicBezTo>
                    <a:pt x="175" y="2"/>
                    <a:pt x="174" y="3"/>
                    <a:pt x="171" y="4"/>
                  </a:cubicBezTo>
                  <a:cubicBezTo>
                    <a:pt x="169" y="3"/>
                    <a:pt x="174" y="2"/>
                    <a:pt x="173" y="1"/>
                  </a:cubicBezTo>
                  <a:cubicBezTo>
                    <a:pt x="172" y="2"/>
                    <a:pt x="171" y="3"/>
                    <a:pt x="170" y="3"/>
                  </a:cubicBezTo>
                  <a:cubicBezTo>
                    <a:pt x="170" y="3"/>
                    <a:pt x="170" y="3"/>
                    <a:pt x="170" y="3"/>
                  </a:cubicBezTo>
                  <a:cubicBezTo>
                    <a:pt x="170" y="2"/>
                    <a:pt x="173" y="1"/>
                    <a:pt x="17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1" name="Rectangle 336"/>
            <p:cNvSpPr>
              <a:spLocks noChangeArrowheads="1"/>
            </p:cNvSpPr>
            <p:nvPr/>
          </p:nvSpPr>
          <p:spPr bwMode="auto">
            <a:xfrm>
              <a:off x="5990908" y="1298265"/>
              <a:ext cx="1610" cy="1610"/>
            </a:xfrm>
            <a:prstGeom prst="rect">
              <a:avLst/>
            </a:prstGeom>
            <a:solidFill>
              <a:srgbClr val="FBD9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2" name="Freeform 337"/>
            <p:cNvSpPr>
              <a:spLocks/>
            </p:cNvSpPr>
            <p:nvPr/>
          </p:nvSpPr>
          <p:spPr bwMode="auto">
            <a:xfrm>
              <a:off x="5990908" y="129826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3" name="Freeform 338"/>
            <p:cNvSpPr>
              <a:spLocks/>
            </p:cNvSpPr>
            <p:nvPr/>
          </p:nvSpPr>
          <p:spPr bwMode="auto">
            <a:xfrm>
              <a:off x="5883061" y="1343335"/>
              <a:ext cx="4829" cy="0"/>
            </a:xfrm>
            <a:custGeom>
              <a:avLst/>
              <a:gdLst>
                <a:gd name="T0" fmla="*/ 1 w 2"/>
                <a:gd name="T1" fmla="*/ 0 w 2"/>
                <a:gd name="T2" fmla="*/ 2 w 2"/>
                <a:gd name="T3" fmla="*/ 1 w 2"/>
              </a:gdLst>
              <a:ahLst/>
              <a:cxnLst>
                <a:cxn ang="0">
                  <a:pos x="T0" y="0"/>
                </a:cxn>
                <a:cxn ang="0">
                  <a:pos x="T1" y="0"/>
                </a:cxn>
                <a:cxn ang="0">
                  <a:pos x="T2" y="0"/>
                </a:cxn>
                <a:cxn ang="0">
                  <a:pos x="T3" y="0"/>
                </a:cxn>
              </a:cxnLst>
              <a:rect l="0" t="0" r="r" b="b"/>
              <a:pathLst>
                <a:path w="2">
                  <a:moveTo>
                    <a:pt x="1" y="0"/>
                  </a:moveTo>
                  <a:cubicBezTo>
                    <a:pt x="1" y="0"/>
                    <a:pt x="1" y="0"/>
                    <a:pt x="0" y="0"/>
                  </a:cubicBezTo>
                  <a:cubicBezTo>
                    <a:pt x="2" y="0"/>
                    <a:pt x="2" y="0"/>
                    <a:pt x="2" y="0"/>
                  </a:cubicBezTo>
                  <a:cubicBezTo>
                    <a:pt x="2"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4" name="Freeform 339"/>
            <p:cNvSpPr>
              <a:spLocks/>
            </p:cNvSpPr>
            <p:nvPr/>
          </p:nvSpPr>
          <p:spPr bwMode="auto">
            <a:xfrm>
              <a:off x="5990908" y="1134081"/>
              <a:ext cx="268812" cy="165794"/>
            </a:xfrm>
            <a:custGeom>
              <a:avLst/>
              <a:gdLst>
                <a:gd name="T0" fmla="*/ 119 w 123"/>
                <a:gd name="T1" fmla="*/ 1 h 76"/>
                <a:gd name="T2" fmla="*/ 114 w 123"/>
                <a:gd name="T3" fmla="*/ 6 h 76"/>
                <a:gd name="T4" fmla="*/ 115 w 123"/>
                <a:gd name="T5" fmla="*/ 4 h 76"/>
                <a:gd name="T6" fmla="*/ 116 w 123"/>
                <a:gd name="T7" fmla="*/ 3 h 76"/>
                <a:gd name="T8" fmla="*/ 103 w 123"/>
                <a:gd name="T9" fmla="*/ 11 h 76"/>
                <a:gd name="T10" fmla="*/ 80 w 123"/>
                <a:gd name="T11" fmla="*/ 24 h 76"/>
                <a:gd name="T12" fmla="*/ 78 w 123"/>
                <a:gd name="T13" fmla="*/ 27 h 76"/>
                <a:gd name="T14" fmla="*/ 78 w 123"/>
                <a:gd name="T15" fmla="*/ 28 h 76"/>
                <a:gd name="T16" fmla="*/ 79 w 123"/>
                <a:gd name="T17" fmla="*/ 28 h 76"/>
                <a:gd name="T18" fmla="*/ 70 w 123"/>
                <a:gd name="T19" fmla="*/ 35 h 76"/>
                <a:gd name="T20" fmla="*/ 61 w 123"/>
                <a:gd name="T21" fmla="*/ 40 h 76"/>
                <a:gd name="T22" fmla="*/ 64 w 123"/>
                <a:gd name="T23" fmla="*/ 38 h 76"/>
                <a:gd name="T24" fmla="*/ 54 w 123"/>
                <a:gd name="T25" fmla="*/ 41 h 76"/>
                <a:gd name="T26" fmla="*/ 54 w 123"/>
                <a:gd name="T27" fmla="*/ 39 h 76"/>
                <a:gd name="T28" fmla="*/ 54 w 123"/>
                <a:gd name="T29" fmla="*/ 40 h 76"/>
                <a:gd name="T30" fmla="*/ 53 w 123"/>
                <a:gd name="T31" fmla="*/ 40 h 76"/>
                <a:gd name="T32" fmla="*/ 53 w 123"/>
                <a:gd name="T33" fmla="*/ 39 h 76"/>
                <a:gd name="T34" fmla="*/ 47 w 123"/>
                <a:gd name="T35" fmla="*/ 47 h 76"/>
                <a:gd name="T36" fmla="*/ 43 w 123"/>
                <a:gd name="T37" fmla="*/ 48 h 76"/>
                <a:gd name="T38" fmla="*/ 36 w 123"/>
                <a:gd name="T39" fmla="*/ 49 h 76"/>
                <a:gd name="T40" fmla="*/ 19 w 123"/>
                <a:gd name="T41" fmla="*/ 61 h 76"/>
                <a:gd name="T42" fmla="*/ 8 w 123"/>
                <a:gd name="T43" fmla="*/ 70 h 76"/>
                <a:gd name="T44" fmla="*/ 0 w 123"/>
                <a:gd name="T45" fmla="*/ 72 h 76"/>
                <a:gd name="T46" fmla="*/ 0 w 123"/>
                <a:gd name="T47" fmla="*/ 75 h 76"/>
                <a:gd name="T48" fmla="*/ 2 w 123"/>
                <a:gd name="T49" fmla="*/ 75 h 76"/>
                <a:gd name="T50" fmla="*/ 3 w 123"/>
                <a:gd name="T51" fmla="*/ 75 h 76"/>
                <a:gd name="T52" fmla="*/ 5 w 123"/>
                <a:gd name="T53" fmla="*/ 75 h 76"/>
                <a:gd name="T54" fmla="*/ 10 w 123"/>
                <a:gd name="T55" fmla="*/ 72 h 76"/>
                <a:gd name="T56" fmla="*/ 17 w 123"/>
                <a:gd name="T57" fmla="*/ 68 h 76"/>
                <a:gd name="T58" fmla="*/ 19 w 123"/>
                <a:gd name="T59" fmla="*/ 65 h 76"/>
                <a:gd name="T60" fmla="*/ 21 w 123"/>
                <a:gd name="T61" fmla="*/ 61 h 76"/>
                <a:gd name="T62" fmla="*/ 24 w 123"/>
                <a:gd name="T63" fmla="*/ 63 h 76"/>
                <a:gd name="T64" fmla="*/ 24 w 123"/>
                <a:gd name="T65" fmla="*/ 64 h 76"/>
                <a:gd name="T66" fmla="*/ 28 w 123"/>
                <a:gd name="T67" fmla="*/ 59 h 76"/>
                <a:gd name="T68" fmla="*/ 39 w 123"/>
                <a:gd name="T69" fmla="*/ 53 h 76"/>
                <a:gd name="T70" fmla="*/ 37 w 123"/>
                <a:gd name="T71" fmla="*/ 54 h 76"/>
                <a:gd name="T72" fmla="*/ 31 w 123"/>
                <a:gd name="T73" fmla="*/ 60 h 76"/>
                <a:gd name="T74" fmla="*/ 33 w 123"/>
                <a:gd name="T75" fmla="*/ 58 h 76"/>
                <a:gd name="T76" fmla="*/ 29 w 123"/>
                <a:gd name="T77" fmla="*/ 62 h 76"/>
                <a:gd name="T78" fmla="*/ 58 w 123"/>
                <a:gd name="T79" fmla="*/ 44 h 76"/>
                <a:gd name="T80" fmla="*/ 123 w 123"/>
                <a:gd name="T8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76">
                  <a:moveTo>
                    <a:pt x="123" y="0"/>
                  </a:moveTo>
                  <a:cubicBezTo>
                    <a:pt x="122" y="0"/>
                    <a:pt x="120" y="1"/>
                    <a:pt x="119" y="1"/>
                  </a:cubicBezTo>
                  <a:cubicBezTo>
                    <a:pt x="119" y="1"/>
                    <a:pt x="119" y="1"/>
                    <a:pt x="119" y="1"/>
                  </a:cubicBezTo>
                  <a:cubicBezTo>
                    <a:pt x="118" y="2"/>
                    <a:pt x="116" y="4"/>
                    <a:pt x="114" y="6"/>
                  </a:cubicBezTo>
                  <a:cubicBezTo>
                    <a:pt x="113" y="5"/>
                    <a:pt x="116" y="4"/>
                    <a:pt x="116" y="4"/>
                  </a:cubicBezTo>
                  <a:cubicBezTo>
                    <a:pt x="116" y="4"/>
                    <a:pt x="115" y="4"/>
                    <a:pt x="115" y="4"/>
                  </a:cubicBezTo>
                  <a:cubicBezTo>
                    <a:pt x="115" y="4"/>
                    <a:pt x="115" y="4"/>
                    <a:pt x="115" y="4"/>
                  </a:cubicBezTo>
                  <a:cubicBezTo>
                    <a:pt x="115" y="4"/>
                    <a:pt x="115" y="3"/>
                    <a:pt x="116" y="3"/>
                  </a:cubicBezTo>
                  <a:cubicBezTo>
                    <a:pt x="112" y="4"/>
                    <a:pt x="106" y="8"/>
                    <a:pt x="104" y="11"/>
                  </a:cubicBezTo>
                  <a:cubicBezTo>
                    <a:pt x="104" y="11"/>
                    <a:pt x="104" y="11"/>
                    <a:pt x="103" y="11"/>
                  </a:cubicBezTo>
                  <a:cubicBezTo>
                    <a:pt x="102" y="11"/>
                    <a:pt x="106" y="9"/>
                    <a:pt x="107" y="7"/>
                  </a:cubicBezTo>
                  <a:cubicBezTo>
                    <a:pt x="97" y="13"/>
                    <a:pt x="90" y="18"/>
                    <a:pt x="80" y="24"/>
                  </a:cubicBezTo>
                  <a:cubicBezTo>
                    <a:pt x="81" y="25"/>
                    <a:pt x="80" y="25"/>
                    <a:pt x="79" y="27"/>
                  </a:cubicBezTo>
                  <a:cubicBezTo>
                    <a:pt x="78" y="27"/>
                    <a:pt x="78" y="27"/>
                    <a:pt x="78" y="27"/>
                  </a:cubicBezTo>
                  <a:cubicBezTo>
                    <a:pt x="78" y="27"/>
                    <a:pt x="78" y="27"/>
                    <a:pt x="78" y="27"/>
                  </a:cubicBezTo>
                  <a:cubicBezTo>
                    <a:pt x="78" y="27"/>
                    <a:pt x="78" y="27"/>
                    <a:pt x="78" y="28"/>
                  </a:cubicBezTo>
                  <a:cubicBezTo>
                    <a:pt x="78" y="28"/>
                    <a:pt x="78" y="28"/>
                    <a:pt x="78" y="28"/>
                  </a:cubicBezTo>
                  <a:cubicBezTo>
                    <a:pt x="79" y="28"/>
                    <a:pt x="79" y="28"/>
                    <a:pt x="79" y="28"/>
                  </a:cubicBezTo>
                  <a:cubicBezTo>
                    <a:pt x="73" y="30"/>
                    <a:pt x="74" y="33"/>
                    <a:pt x="70" y="36"/>
                  </a:cubicBezTo>
                  <a:cubicBezTo>
                    <a:pt x="70" y="35"/>
                    <a:pt x="70" y="35"/>
                    <a:pt x="70" y="35"/>
                  </a:cubicBezTo>
                  <a:cubicBezTo>
                    <a:pt x="67" y="37"/>
                    <a:pt x="66" y="38"/>
                    <a:pt x="63" y="40"/>
                  </a:cubicBezTo>
                  <a:cubicBezTo>
                    <a:pt x="62" y="40"/>
                    <a:pt x="61" y="40"/>
                    <a:pt x="61" y="40"/>
                  </a:cubicBezTo>
                  <a:cubicBezTo>
                    <a:pt x="60" y="40"/>
                    <a:pt x="67" y="37"/>
                    <a:pt x="65" y="36"/>
                  </a:cubicBezTo>
                  <a:cubicBezTo>
                    <a:pt x="64" y="38"/>
                    <a:pt x="64" y="38"/>
                    <a:pt x="64" y="38"/>
                  </a:cubicBezTo>
                  <a:cubicBezTo>
                    <a:pt x="64" y="37"/>
                    <a:pt x="65" y="35"/>
                    <a:pt x="66" y="34"/>
                  </a:cubicBezTo>
                  <a:cubicBezTo>
                    <a:pt x="62" y="37"/>
                    <a:pt x="59" y="37"/>
                    <a:pt x="54" y="41"/>
                  </a:cubicBezTo>
                  <a:cubicBezTo>
                    <a:pt x="54" y="40"/>
                    <a:pt x="58" y="37"/>
                    <a:pt x="60" y="36"/>
                  </a:cubicBezTo>
                  <a:cubicBezTo>
                    <a:pt x="58" y="37"/>
                    <a:pt x="55" y="39"/>
                    <a:pt x="54" y="39"/>
                  </a:cubicBezTo>
                  <a:cubicBezTo>
                    <a:pt x="54" y="39"/>
                    <a:pt x="54" y="39"/>
                    <a:pt x="54" y="39"/>
                  </a:cubicBezTo>
                  <a:cubicBezTo>
                    <a:pt x="54" y="40"/>
                    <a:pt x="54" y="40"/>
                    <a:pt x="54" y="40"/>
                  </a:cubicBezTo>
                  <a:cubicBezTo>
                    <a:pt x="54" y="41"/>
                    <a:pt x="53" y="41"/>
                    <a:pt x="53" y="41"/>
                  </a:cubicBezTo>
                  <a:cubicBezTo>
                    <a:pt x="53" y="41"/>
                    <a:pt x="53" y="40"/>
                    <a:pt x="53" y="40"/>
                  </a:cubicBezTo>
                  <a:cubicBezTo>
                    <a:pt x="53" y="39"/>
                    <a:pt x="53" y="39"/>
                    <a:pt x="53" y="39"/>
                  </a:cubicBezTo>
                  <a:cubicBezTo>
                    <a:pt x="53" y="39"/>
                    <a:pt x="53" y="39"/>
                    <a:pt x="53" y="39"/>
                  </a:cubicBezTo>
                  <a:cubicBezTo>
                    <a:pt x="45" y="44"/>
                    <a:pt x="54" y="42"/>
                    <a:pt x="47" y="47"/>
                  </a:cubicBezTo>
                  <a:cubicBezTo>
                    <a:pt x="47" y="47"/>
                    <a:pt x="47" y="47"/>
                    <a:pt x="47" y="47"/>
                  </a:cubicBezTo>
                  <a:cubicBezTo>
                    <a:pt x="46" y="47"/>
                    <a:pt x="44" y="49"/>
                    <a:pt x="42" y="50"/>
                  </a:cubicBezTo>
                  <a:cubicBezTo>
                    <a:pt x="44" y="48"/>
                    <a:pt x="43" y="48"/>
                    <a:pt x="43" y="48"/>
                  </a:cubicBezTo>
                  <a:cubicBezTo>
                    <a:pt x="41" y="51"/>
                    <a:pt x="39" y="49"/>
                    <a:pt x="35" y="52"/>
                  </a:cubicBezTo>
                  <a:cubicBezTo>
                    <a:pt x="34" y="52"/>
                    <a:pt x="36" y="50"/>
                    <a:pt x="36" y="49"/>
                  </a:cubicBezTo>
                  <a:cubicBezTo>
                    <a:pt x="34" y="51"/>
                    <a:pt x="30" y="54"/>
                    <a:pt x="30" y="55"/>
                  </a:cubicBezTo>
                  <a:cubicBezTo>
                    <a:pt x="25" y="58"/>
                    <a:pt x="22" y="59"/>
                    <a:pt x="19" y="61"/>
                  </a:cubicBezTo>
                  <a:cubicBezTo>
                    <a:pt x="22" y="59"/>
                    <a:pt x="19" y="60"/>
                    <a:pt x="21" y="57"/>
                  </a:cubicBezTo>
                  <a:cubicBezTo>
                    <a:pt x="19" y="60"/>
                    <a:pt x="12" y="66"/>
                    <a:pt x="8" y="70"/>
                  </a:cubicBezTo>
                  <a:cubicBezTo>
                    <a:pt x="7" y="69"/>
                    <a:pt x="6" y="69"/>
                    <a:pt x="6" y="68"/>
                  </a:cubicBezTo>
                  <a:cubicBezTo>
                    <a:pt x="1" y="70"/>
                    <a:pt x="5" y="70"/>
                    <a:pt x="0" y="72"/>
                  </a:cubicBezTo>
                  <a:cubicBezTo>
                    <a:pt x="3" y="71"/>
                    <a:pt x="3" y="71"/>
                    <a:pt x="3" y="71"/>
                  </a:cubicBezTo>
                  <a:cubicBezTo>
                    <a:pt x="0" y="73"/>
                    <a:pt x="1" y="74"/>
                    <a:pt x="0" y="75"/>
                  </a:cubicBezTo>
                  <a:cubicBezTo>
                    <a:pt x="6" y="72"/>
                    <a:pt x="6" y="72"/>
                    <a:pt x="6" y="72"/>
                  </a:cubicBezTo>
                  <a:cubicBezTo>
                    <a:pt x="7" y="72"/>
                    <a:pt x="3" y="74"/>
                    <a:pt x="2" y="75"/>
                  </a:cubicBezTo>
                  <a:cubicBezTo>
                    <a:pt x="1" y="76"/>
                    <a:pt x="1" y="76"/>
                    <a:pt x="2" y="76"/>
                  </a:cubicBezTo>
                  <a:cubicBezTo>
                    <a:pt x="2" y="76"/>
                    <a:pt x="3" y="75"/>
                    <a:pt x="3" y="75"/>
                  </a:cubicBezTo>
                  <a:cubicBezTo>
                    <a:pt x="4" y="75"/>
                    <a:pt x="5" y="75"/>
                    <a:pt x="5" y="75"/>
                  </a:cubicBezTo>
                  <a:cubicBezTo>
                    <a:pt x="5" y="75"/>
                    <a:pt x="5" y="75"/>
                    <a:pt x="5" y="75"/>
                  </a:cubicBezTo>
                  <a:cubicBezTo>
                    <a:pt x="6" y="74"/>
                    <a:pt x="8" y="73"/>
                    <a:pt x="10" y="72"/>
                  </a:cubicBezTo>
                  <a:cubicBezTo>
                    <a:pt x="10" y="72"/>
                    <a:pt x="10" y="72"/>
                    <a:pt x="10" y="72"/>
                  </a:cubicBezTo>
                  <a:cubicBezTo>
                    <a:pt x="13" y="71"/>
                    <a:pt x="14" y="69"/>
                    <a:pt x="17" y="68"/>
                  </a:cubicBezTo>
                  <a:cubicBezTo>
                    <a:pt x="17" y="68"/>
                    <a:pt x="17" y="68"/>
                    <a:pt x="17" y="68"/>
                  </a:cubicBezTo>
                  <a:cubicBezTo>
                    <a:pt x="18" y="67"/>
                    <a:pt x="18" y="66"/>
                    <a:pt x="20" y="65"/>
                  </a:cubicBezTo>
                  <a:cubicBezTo>
                    <a:pt x="19" y="65"/>
                    <a:pt x="19" y="65"/>
                    <a:pt x="19" y="65"/>
                  </a:cubicBezTo>
                  <a:cubicBezTo>
                    <a:pt x="20" y="64"/>
                    <a:pt x="24" y="60"/>
                    <a:pt x="22" y="60"/>
                  </a:cubicBezTo>
                  <a:cubicBezTo>
                    <a:pt x="22" y="60"/>
                    <a:pt x="22" y="61"/>
                    <a:pt x="21" y="61"/>
                  </a:cubicBezTo>
                  <a:cubicBezTo>
                    <a:pt x="28" y="58"/>
                    <a:pt x="28" y="58"/>
                    <a:pt x="28" y="58"/>
                  </a:cubicBezTo>
                  <a:cubicBezTo>
                    <a:pt x="28" y="59"/>
                    <a:pt x="27" y="61"/>
                    <a:pt x="24" y="63"/>
                  </a:cubicBezTo>
                  <a:cubicBezTo>
                    <a:pt x="24" y="63"/>
                    <a:pt x="24" y="63"/>
                    <a:pt x="24" y="63"/>
                  </a:cubicBezTo>
                  <a:cubicBezTo>
                    <a:pt x="24" y="64"/>
                    <a:pt x="24" y="64"/>
                    <a:pt x="24" y="64"/>
                  </a:cubicBezTo>
                  <a:cubicBezTo>
                    <a:pt x="27" y="63"/>
                    <a:pt x="31" y="59"/>
                    <a:pt x="29" y="59"/>
                  </a:cubicBezTo>
                  <a:cubicBezTo>
                    <a:pt x="29" y="59"/>
                    <a:pt x="29" y="59"/>
                    <a:pt x="28" y="59"/>
                  </a:cubicBezTo>
                  <a:cubicBezTo>
                    <a:pt x="30" y="55"/>
                    <a:pt x="38" y="54"/>
                    <a:pt x="42" y="50"/>
                  </a:cubicBezTo>
                  <a:cubicBezTo>
                    <a:pt x="42" y="50"/>
                    <a:pt x="40" y="52"/>
                    <a:pt x="39" y="53"/>
                  </a:cubicBezTo>
                  <a:cubicBezTo>
                    <a:pt x="38" y="54"/>
                    <a:pt x="38" y="54"/>
                    <a:pt x="37" y="54"/>
                  </a:cubicBezTo>
                  <a:cubicBezTo>
                    <a:pt x="37" y="54"/>
                    <a:pt x="37" y="54"/>
                    <a:pt x="37" y="54"/>
                  </a:cubicBezTo>
                  <a:cubicBezTo>
                    <a:pt x="31" y="58"/>
                    <a:pt x="39" y="56"/>
                    <a:pt x="32" y="59"/>
                  </a:cubicBezTo>
                  <a:cubicBezTo>
                    <a:pt x="32" y="59"/>
                    <a:pt x="32" y="60"/>
                    <a:pt x="31" y="60"/>
                  </a:cubicBezTo>
                  <a:cubicBezTo>
                    <a:pt x="31" y="60"/>
                    <a:pt x="32" y="59"/>
                    <a:pt x="32" y="59"/>
                  </a:cubicBezTo>
                  <a:cubicBezTo>
                    <a:pt x="32" y="58"/>
                    <a:pt x="33" y="58"/>
                    <a:pt x="33" y="58"/>
                  </a:cubicBezTo>
                  <a:cubicBezTo>
                    <a:pt x="32" y="58"/>
                    <a:pt x="32" y="58"/>
                    <a:pt x="31" y="59"/>
                  </a:cubicBezTo>
                  <a:cubicBezTo>
                    <a:pt x="29" y="62"/>
                    <a:pt x="29" y="62"/>
                    <a:pt x="29" y="62"/>
                  </a:cubicBezTo>
                  <a:cubicBezTo>
                    <a:pt x="31" y="61"/>
                    <a:pt x="34" y="59"/>
                    <a:pt x="36" y="57"/>
                  </a:cubicBezTo>
                  <a:cubicBezTo>
                    <a:pt x="48" y="48"/>
                    <a:pt x="58" y="44"/>
                    <a:pt x="58" y="44"/>
                  </a:cubicBezTo>
                  <a:cubicBezTo>
                    <a:pt x="77" y="33"/>
                    <a:pt x="96" y="20"/>
                    <a:pt x="114" y="8"/>
                  </a:cubicBezTo>
                  <a:cubicBezTo>
                    <a:pt x="120" y="4"/>
                    <a:pt x="122" y="3"/>
                    <a:pt x="123" y="0"/>
                  </a:cubicBezTo>
                  <a:cubicBezTo>
                    <a:pt x="123" y="0"/>
                    <a:pt x="123" y="0"/>
                    <a:pt x="12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5" name="Freeform 340"/>
            <p:cNvSpPr>
              <a:spLocks/>
            </p:cNvSpPr>
            <p:nvPr/>
          </p:nvSpPr>
          <p:spPr bwMode="auto">
            <a:xfrm>
              <a:off x="6259720" y="11340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6" name="Freeform 341"/>
            <p:cNvSpPr>
              <a:spLocks/>
            </p:cNvSpPr>
            <p:nvPr/>
          </p:nvSpPr>
          <p:spPr bwMode="auto">
            <a:xfrm>
              <a:off x="6251672" y="11356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7" name="Freeform 342"/>
            <p:cNvSpPr>
              <a:spLocks/>
            </p:cNvSpPr>
            <p:nvPr/>
          </p:nvSpPr>
          <p:spPr bwMode="auto">
            <a:xfrm>
              <a:off x="5918474" y="1325629"/>
              <a:ext cx="6439" cy="4829"/>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1" y="1"/>
                    <a:pt x="2" y="1"/>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8" name="Freeform 343"/>
            <p:cNvSpPr>
              <a:spLocks/>
            </p:cNvSpPr>
            <p:nvPr/>
          </p:nvSpPr>
          <p:spPr bwMode="auto">
            <a:xfrm>
              <a:off x="5950667" y="130631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9" name="Freeform 344"/>
            <p:cNvSpPr>
              <a:spLocks/>
            </p:cNvSpPr>
            <p:nvPr/>
          </p:nvSpPr>
          <p:spPr bwMode="auto">
            <a:xfrm>
              <a:off x="5950667" y="130631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0" name="Freeform 345"/>
            <p:cNvSpPr>
              <a:spLocks/>
            </p:cNvSpPr>
            <p:nvPr/>
          </p:nvSpPr>
          <p:spPr bwMode="auto">
            <a:xfrm>
              <a:off x="5950667" y="1304704"/>
              <a:ext cx="6439" cy="1610"/>
            </a:xfrm>
            <a:custGeom>
              <a:avLst/>
              <a:gdLst>
                <a:gd name="T0" fmla="*/ 2 w 3"/>
                <a:gd name="T1" fmla="*/ 0 h 1"/>
                <a:gd name="T2" fmla="*/ 1 w 3"/>
                <a:gd name="T3" fmla="*/ 0 h 1"/>
                <a:gd name="T4" fmla="*/ 0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2" y="0"/>
                    <a:pt x="2" y="0"/>
                    <a:pt x="1" y="0"/>
                  </a:cubicBezTo>
                  <a:cubicBezTo>
                    <a:pt x="2" y="0"/>
                    <a:pt x="1" y="1"/>
                    <a:pt x="0" y="1"/>
                  </a:cubicBezTo>
                  <a:cubicBezTo>
                    <a:pt x="1" y="1"/>
                    <a:pt x="3"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1" name="Freeform 346"/>
            <p:cNvSpPr>
              <a:spLocks/>
            </p:cNvSpPr>
            <p:nvPr/>
          </p:nvSpPr>
          <p:spPr bwMode="auto">
            <a:xfrm>
              <a:off x="5385679" y="1591222"/>
              <a:ext cx="9658" cy="4829"/>
            </a:xfrm>
            <a:custGeom>
              <a:avLst/>
              <a:gdLst>
                <a:gd name="T0" fmla="*/ 4 w 4"/>
                <a:gd name="T1" fmla="*/ 0 h 2"/>
                <a:gd name="T2" fmla="*/ 2 w 4"/>
                <a:gd name="T3" fmla="*/ 0 h 2"/>
                <a:gd name="T4" fmla="*/ 1 w 4"/>
                <a:gd name="T5" fmla="*/ 2 h 2"/>
                <a:gd name="T6" fmla="*/ 1 w 4"/>
                <a:gd name="T7" fmla="*/ 2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2" y="0"/>
                    <a:pt x="2" y="0"/>
                    <a:pt x="2" y="0"/>
                  </a:cubicBezTo>
                  <a:cubicBezTo>
                    <a:pt x="2" y="1"/>
                    <a:pt x="0" y="2"/>
                    <a:pt x="1" y="2"/>
                  </a:cubicBezTo>
                  <a:cubicBezTo>
                    <a:pt x="1" y="2"/>
                    <a:pt x="1" y="2"/>
                    <a:pt x="1"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2" name="Freeform 347"/>
            <p:cNvSpPr>
              <a:spLocks/>
            </p:cNvSpPr>
            <p:nvPr/>
          </p:nvSpPr>
          <p:spPr bwMode="auto">
            <a:xfrm>
              <a:off x="5406605" y="1578345"/>
              <a:ext cx="8048" cy="8048"/>
            </a:xfrm>
            <a:custGeom>
              <a:avLst/>
              <a:gdLst>
                <a:gd name="T0" fmla="*/ 4 w 4"/>
                <a:gd name="T1" fmla="*/ 0 h 4"/>
                <a:gd name="T2" fmla="*/ 0 w 4"/>
                <a:gd name="T3" fmla="*/ 4 h 4"/>
                <a:gd name="T4" fmla="*/ 3 w 4"/>
                <a:gd name="T5" fmla="*/ 3 h 4"/>
                <a:gd name="T6" fmla="*/ 4 w 4"/>
                <a:gd name="T7" fmla="*/ 0 h 4"/>
              </a:gdLst>
              <a:ahLst/>
              <a:cxnLst>
                <a:cxn ang="0">
                  <a:pos x="T0" y="T1"/>
                </a:cxn>
                <a:cxn ang="0">
                  <a:pos x="T2" y="T3"/>
                </a:cxn>
                <a:cxn ang="0">
                  <a:pos x="T4" y="T5"/>
                </a:cxn>
                <a:cxn ang="0">
                  <a:pos x="T6" y="T7"/>
                </a:cxn>
              </a:cxnLst>
              <a:rect l="0" t="0" r="r" b="b"/>
              <a:pathLst>
                <a:path w="4" h="4">
                  <a:moveTo>
                    <a:pt x="4" y="0"/>
                  </a:moveTo>
                  <a:cubicBezTo>
                    <a:pt x="1" y="2"/>
                    <a:pt x="3" y="2"/>
                    <a:pt x="0" y="4"/>
                  </a:cubicBezTo>
                  <a:cubicBezTo>
                    <a:pt x="3" y="3"/>
                    <a:pt x="3" y="3"/>
                    <a:pt x="3" y="3"/>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3" name="Freeform 348"/>
            <p:cNvSpPr>
              <a:spLocks/>
            </p:cNvSpPr>
            <p:nvPr/>
          </p:nvSpPr>
          <p:spPr bwMode="auto">
            <a:xfrm>
              <a:off x="5422701" y="1578345"/>
              <a:ext cx="3219"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4" name="Freeform 349"/>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5" name="Freeform 350"/>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6" name="Freeform 351"/>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7" name="Freeform 352"/>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8" name="Freeform 353"/>
            <p:cNvSpPr>
              <a:spLocks/>
            </p:cNvSpPr>
            <p:nvPr/>
          </p:nvSpPr>
          <p:spPr bwMode="auto">
            <a:xfrm>
              <a:off x="5432359" y="1565467"/>
              <a:ext cx="19316" cy="8048"/>
            </a:xfrm>
            <a:custGeom>
              <a:avLst/>
              <a:gdLst>
                <a:gd name="T0" fmla="*/ 9 w 9"/>
                <a:gd name="T1" fmla="*/ 0 h 4"/>
                <a:gd name="T2" fmla="*/ 3 w 9"/>
                <a:gd name="T3" fmla="*/ 3 h 4"/>
                <a:gd name="T4" fmla="*/ 4 w 9"/>
                <a:gd name="T5" fmla="*/ 2 h 4"/>
                <a:gd name="T6" fmla="*/ 0 w 9"/>
                <a:gd name="T7" fmla="*/ 4 h 4"/>
                <a:gd name="T8" fmla="*/ 1 w 9"/>
                <a:gd name="T9" fmla="*/ 4 h 4"/>
                <a:gd name="T10" fmla="*/ 6 w 9"/>
                <a:gd name="T11" fmla="*/ 2 h 4"/>
                <a:gd name="T12" fmla="*/ 6 w 9"/>
                <a:gd name="T13" fmla="*/ 2 h 4"/>
                <a:gd name="T14" fmla="*/ 7 w 9"/>
                <a:gd name="T15" fmla="*/ 1 h 4"/>
                <a:gd name="T16" fmla="*/ 7 w 9"/>
                <a:gd name="T17" fmla="*/ 1 h 4"/>
                <a:gd name="T18" fmla="*/ 8 w 9"/>
                <a:gd name="T19" fmla="*/ 1 h 4"/>
                <a:gd name="T20" fmla="*/ 8 w 9"/>
                <a:gd name="T21" fmla="*/ 1 h 4"/>
                <a:gd name="T22" fmla="*/ 8 w 9"/>
                <a:gd name="T23" fmla="*/ 1 h 4"/>
                <a:gd name="T24" fmla="*/ 9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9" y="0"/>
                  </a:moveTo>
                  <a:cubicBezTo>
                    <a:pt x="5" y="1"/>
                    <a:pt x="6" y="2"/>
                    <a:pt x="3" y="3"/>
                  </a:cubicBezTo>
                  <a:cubicBezTo>
                    <a:pt x="4" y="2"/>
                    <a:pt x="5" y="2"/>
                    <a:pt x="4" y="2"/>
                  </a:cubicBezTo>
                  <a:cubicBezTo>
                    <a:pt x="4" y="2"/>
                    <a:pt x="1" y="4"/>
                    <a:pt x="0" y="4"/>
                  </a:cubicBezTo>
                  <a:cubicBezTo>
                    <a:pt x="0" y="4"/>
                    <a:pt x="1" y="4"/>
                    <a:pt x="1" y="4"/>
                  </a:cubicBezTo>
                  <a:cubicBezTo>
                    <a:pt x="2" y="4"/>
                    <a:pt x="4" y="3"/>
                    <a:pt x="6" y="2"/>
                  </a:cubicBezTo>
                  <a:cubicBezTo>
                    <a:pt x="6" y="2"/>
                    <a:pt x="6" y="2"/>
                    <a:pt x="6" y="2"/>
                  </a:cubicBezTo>
                  <a:cubicBezTo>
                    <a:pt x="7" y="1"/>
                    <a:pt x="7" y="1"/>
                    <a:pt x="7" y="1"/>
                  </a:cubicBezTo>
                  <a:cubicBezTo>
                    <a:pt x="7" y="1"/>
                    <a:pt x="7" y="1"/>
                    <a:pt x="7" y="1"/>
                  </a:cubicBezTo>
                  <a:cubicBezTo>
                    <a:pt x="7" y="1"/>
                    <a:pt x="8" y="1"/>
                    <a:pt x="8" y="1"/>
                  </a:cubicBezTo>
                  <a:cubicBezTo>
                    <a:pt x="8" y="1"/>
                    <a:pt x="8" y="1"/>
                    <a:pt x="8" y="1"/>
                  </a:cubicBezTo>
                  <a:cubicBezTo>
                    <a:pt x="8" y="1"/>
                    <a:pt x="8" y="1"/>
                    <a:pt x="8" y="1"/>
                  </a:cubicBezTo>
                  <a:cubicBezTo>
                    <a:pt x="7" y="1"/>
                    <a:pt x="9" y="0"/>
                    <a:pt x="9"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9" name="Freeform 354"/>
            <p:cNvSpPr>
              <a:spLocks/>
            </p:cNvSpPr>
            <p:nvPr/>
          </p:nvSpPr>
          <p:spPr bwMode="auto">
            <a:xfrm>
              <a:off x="5456504" y="1546151"/>
              <a:ext cx="30583" cy="14487"/>
            </a:xfrm>
            <a:custGeom>
              <a:avLst/>
              <a:gdLst>
                <a:gd name="T0" fmla="*/ 13 w 14"/>
                <a:gd name="T1" fmla="*/ 0 h 7"/>
                <a:gd name="T2" fmla="*/ 12 w 14"/>
                <a:gd name="T3" fmla="*/ 0 h 7"/>
                <a:gd name="T4" fmla="*/ 10 w 14"/>
                <a:gd name="T5" fmla="*/ 3 h 7"/>
                <a:gd name="T6" fmla="*/ 10 w 14"/>
                <a:gd name="T7" fmla="*/ 3 h 7"/>
                <a:gd name="T8" fmla="*/ 8 w 14"/>
                <a:gd name="T9" fmla="*/ 3 h 7"/>
                <a:gd name="T10" fmla="*/ 6 w 14"/>
                <a:gd name="T11" fmla="*/ 4 h 7"/>
                <a:gd name="T12" fmla="*/ 6 w 14"/>
                <a:gd name="T13" fmla="*/ 4 h 7"/>
                <a:gd name="T14" fmla="*/ 3 w 14"/>
                <a:gd name="T15" fmla="*/ 6 h 7"/>
                <a:gd name="T16" fmla="*/ 0 w 14"/>
                <a:gd name="T17" fmla="*/ 7 h 7"/>
                <a:gd name="T18" fmla="*/ 10 w 14"/>
                <a:gd name="T19" fmla="*/ 3 h 7"/>
                <a:gd name="T20" fmla="*/ 8 w 14"/>
                <a:gd name="T21" fmla="*/ 4 h 7"/>
                <a:gd name="T22" fmla="*/ 12 w 14"/>
                <a:gd name="T23" fmla="*/ 3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3"/>
                    <a:pt x="10" y="3"/>
                    <a:pt x="10" y="3"/>
                  </a:cubicBezTo>
                  <a:cubicBezTo>
                    <a:pt x="10" y="3"/>
                    <a:pt x="10" y="3"/>
                    <a:pt x="10" y="3"/>
                  </a:cubicBezTo>
                  <a:cubicBezTo>
                    <a:pt x="10" y="3"/>
                    <a:pt x="9" y="3"/>
                    <a:pt x="8" y="3"/>
                  </a:cubicBezTo>
                  <a:cubicBezTo>
                    <a:pt x="7" y="3"/>
                    <a:pt x="7" y="4"/>
                    <a:pt x="6" y="4"/>
                  </a:cubicBezTo>
                  <a:cubicBezTo>
                    <a:pt x="6" y="4"/>
                    <a:pt x="6" y="4"/>
                    <a:pt x="6" y="4"/>
                  </a:cubicBezTo>
                  <a:cubicBezTo>
                    <a:pt x="4" y="4"/>
                    <a:pt x="4" y="5"/>
                    <a:pt x="3" y="6"/>
                  </a:cubicBezTo>
                  <a:cubicBezTo>
                    <a:pt x="2" y="6"/>
                    <a:pt x="1" y="6"/>
                    <a:pt x="0" y="7"/>
                  </a:cubicBezTo>
                  <a:cubicBezTo>
                    <a:pt x="6" y="5"/>
                    <a:pt x="5" y="6"/>
                    <a:pt x="10" y="3"/>
                  </a:cubicBezTo>
                  <a:cubicBezTo>
                    <a:pt x="10" y="4"/>
                    <a:pt x="9" y="4"/>
                    <a:pt x="8" y="4"/>
                  </a:cubicBezTo>
                  <a:cubicBezTo>
                    <a:pt x="12" y="3"/>
                    <a:pt x="12" y="3"/>
                    <a:pt x="12" y="3"/>
                  </a:cubicBezTo>
                  <a:cubicBezTo>
                    <a:pt x="12" y="2"/>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0" name="Freeform 355"/>
            <p:cNvSpPr>
              <a:spLocks/>
            </p:cNvSpPr>
            <p:nvPr/>
          </p:nvSpPr>
          <p:spPr bwMode="auto">
            <a:xfrm>
              <a:off x="5487087" y="1541323"/>
              <a:ext cx="12877" cy="6439"/>
            </a:xfrm>
            <a:custGeom>
              <a:avLst/>
              <a:gdLst>
                <a:gd name="T0" fmla="*/ 6 w 6"/>
                <a:gd name="T1" fmla="*/ 0 h 3"/>
                <a:gd name="T2" fmla="*/ 4 w 6"/>
                <a:gd name="T3" fmla="*/ 1 h 3"/>
                <a:gd name="T4" fmla="*/ 3 w 6"/>
                <a:gd name="T5" fmla="*/ 1 h 3"/>
                <a:gd name="T6" fmla="*/ 1 w 6"/>
                <a:gd name="T7" fmla="*/ 3 h 3"/>
                <a:gd name="T8" fmla="*/ 1 w 6"/>
                <a:gd name="T9" fmla="*/ 3 h 3"/>
                <a:gd name="T10" fmla="*/ 6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6" y="0"/>
                  </a:moveTo>
                  <a:cubicBezTo>
                    <a:pt x="5" y="0"/>
                    <a:pt x="4" y="1"/>
                    <a:pt x="4" y="1"/>
                  </a:cubicBezTo>
                  <a:cubicBezTo>
                    <a:pt x="3" y="1"/>
                    <a:pt x="3" y="1"/>
                    <a:pt x="3" y="1"/>
                  </a:cubicBezTo>
                  <a:cubicBezTo>
                    <a:pt x="1" y="2"/>
                    <a:pt x="0" y="3"/>
                    <a:pt x="1" y="3"/>
                  </a:cubicBezTo>
                  <a:cubicBezTo>
                    <a:pt x="1" y="3"/>
                    <a:pt x="1" y="3"/>
                    <a:pt x="1" y="3"/>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1" name="Freeform 356"/>
            <p:cNvSpPr>
              <a:spLocks/>
            </p:cNvSpPr>
            <p:nvPr/>
          </p:nvSpPr>
          <p:spPr bwMode="auto">
            <a:xfrm>
              <a:off x="5501574" y="1534884"/>
              <a:ext cx="11268" cy="3219"/>
            </a:xfrm>
            <a:custGeom>
              <a:avLst/>
              <a:gdLst>
                <a:gd name="T0" fmla="*/ 5 w 5"/>
                <a:gd name="T1" fmla="*/ 0 h 2"/>
                <a:gd name="T2" fmla="*/ 3 w 5"/>
                <a:gd name="T3" fmla="*/ 1 h 2"/>
                <a:gd name="T4" fmla="*/ 3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0"/>
                    <a:pt x="3" y="1"/>
                    <a:pt x="3" y="1"/>
                  </a:cubicBezTo>
                  <a:cubicBezTo>
                    <a:pt x="3" y="1"/>
                    <a:pt x="3" y="1"/>
                    <a:pt x="3" y="1"/>
                  </a:cubicBezTo>
                  <a:cubicBezTo>
                    <a:pt x="2" y="1"/>
                    <a:pt x="2" y="1"/>
                    <a:pt x="2" y="1"/>
                  </a:cubicBezTo>
                  <a:cubicBezTo>
                    <a:pt x="2" y="1"/>
                    <a:pt x="1" y="1"/>
                    <a:pt x="0" y="2"/>
                  </a:cubicBezTo>
                  <a:cubicBezTo>
                    <a:pt x="1" y="1"/>
                    <a:pt x="4"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2" name="Freeform 357"/>
            <p:cNvSpPr>
              <a:spLocks/>
            </p:cNvSpPr>
            <p:nvPr/>
          </p:nvSpPr>
          <p:spPr bwMode="auto">
            <a:xfrm>
              <a:off x="5517671" y="1517178"/>
              <a:ext cx="25754" cy="14487"/>
            </a:xfrm>
            <a:custGeom>
              <a:avLst/>
              <a:gdLst>
                <a:gd name="T0" fmla="*/ 11 w 12"/>
                <a:gd name="T1" fmla="*/ 0 h 7"/>
                <a:gd name="T2" fmla="*/ 5 w 12"/>
                <a:gd name="T3" fmla="*/ 4 h 7"/>
                <a:gd name="T4" fmla="*/ 0 w 12"/>
                <a:gd name="T5" fmla="*/ 7 h 7"/>
                <a:gd name="T6" fmla="*/ 12 w 12"/>
                <a:gd name="T7" fmla="*/ 1 h 7"/>
                <a:gd name="T8" fmla="*/ 7 w 12"/>
                <a:gd name="T9" fmla="*/ 3 h 7"/>
                <a:gd name="T10" fmla="*/ 11 w 12"/>
                <a:gd name="T11" fmla="*/ 0 h 7"/>
              </a:gdLst>
              <a:ahLst/>
              <a:cxnLst>
                <a:cxn ang="0">
                  <a:pos x="T0" y="T1"/>
                </a:cxn>
                <a:cxn ang="0">
                  <a:pos x="T2" y="T3"/>
                </a:cxn>
                <a:cxn ang="0">
                  <a:pos x="T4" y="T5"/>
                </a:cxn>
                <a:cxn ang="0">
                  <a:pos x="T6" y="T7"/>
                </a:cxn>
                <a:cxn ang="0">
                  <a:pos x="T8" y="T9"/>
                </a:cxn>
                <a:cxn ang="0">
                  <a:pos x="T10" y="T11"/>
                </a:cxn>
              </a:cxnLst>
              <a:rect l="0" t="0" r="r" b="b"/>
              <a:pathLst>
                <a:path w="12" h="7">
                  <a:moveTo>
                    <a:pt x="11" y="0"/>
                  </a:moveTo>
                  <a:cubicBezTo>
                    <a:pt x="6" y="2"/>
                    <a:pt x="8" y="2"/>
                    <a:pt x="5" y="4"/>
                  </a:cubicBezTo>
                  <a:cubicBezTo>
                    <a:pt x="3" y="5"/>
                    <a:pt x="2" y="6"/>
                    <a:pt x="0" y="7"/>
                  </a:cubicBezTo>
                  <a:cubicBezTo>
                    <a:pt x="7" y="3"/>
                    <a:pt x="8" y="5"/>
                    <a:pt x="12" y="1"/>
                  </a:cubicBezTo>
                  <a:cubicBezTo>
                    <a:pt x="7" y="3"/>
                    <a:pt x="7" y="3"/>
                    <a:pt x="7" y="3"/>
                  </a:cubicBezTo>
                  <a:cubicBezTo>
                    <a:pt x="5" y="2"/>
                    <a:pt x="9" y="1"/>
                    <a:pt x="1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3" name="Freeform 358"/>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4" name="Freeform 359"/>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5" name="Freeform 360"/>
            <p:cNvSpPr>
              <a:spLocks noEditPoints="1"/>
            </p:cNvSpPr>
            <p:nvPr/>
          </p:nvSpPr>
          <p:spPr bwMode="auto">
            <a:xfrm>
              <a:off x="5543425" y="1486594"/>
              <a:ext cx="61167" cy="35412"/>
            </a:xfrm>
            <a:custGeom>
              <a:avLst/>
              <a:gdLst>
                <a:gd name="T0" fmla="*/ 1 w 28"/>
                <a:gd name="T1" fmla="*/ 15 h 16"/>
                <a:gd name="T2" fmla="*/ 0 w 28"/>
                <a:gd name="T3" fmla="*/ 16 h 16"/>
                <a:gd name="T4" fmla="*/ 1 w 28"/>
                <a:gd name="T5" fmla="*/ 15 h 16"/>
                <a:gd name="T6" fmla="*/ 4 w 28"/>
                <a:gd name="T7" fmla="*/ 12 h 16"/>
                <a:gd name="T8" fmla="*/ 4 w 28"/>
                <a:gd name="T9" fmla="*/ 12 h 16"/>
                <a:gd name="T10" fmla="*/ 4 w 28"/>
                <a:gd name="T11" fmla="*/ 12 h 16"/>
                <a:gd name="T12" fmla="*/ 28 w 28"/>
                <a:gd name="T13" fmla="*/ 0 h 16"/>
                <a:gd name="T14" fmla="*/ 24 w 28"/>
                <a:gd name="T15" fmla="*/ 3 h 16"/>
                <a:gd name="T16" fmla="*/ 25 w 28"/>
                <a:gd name="T17" fmla="*/ 1 h 16"/>
                <a:gd name="T18" fmla="*/ 23 w 28"/>
                <a:gd name="T19" fmla="*/ 3 h 16"/>
                <a:gd name="T20" fmla="*/ 21 w 28"/>
                <a:gd name="T21" fmla="*/ 4 h 16"/>
                <a:gd name="T22" fmla="*/ 21 w 28"/>
                <a:gd name="T23" fmla="*/ 4 h 16"/>
                <a:gd name="T24" fmla="*/ 16 w 28"/>
                <a:gd name="T25" fmla="*/ 8 h 16"/>
                <a:gd name="T26" fmla="*/ 16 w 28"/>
                <a:gd name="T27" fmla="*/ 8 h 16"/>
                <a:gd name="T28" fmla="*/ 15 w 28"/>
                <a:gd name="T29" fmla="*/ 7 h 16"/>
                <a:gd name="T30" fmla="*/ 15 w 28"/>
                <a:gd name="T31" fmla="*/ 7 h 16"/>
                <a:gd name="T32" fmla="*/ 13 w 28"/>
                <a:gd name="T33" fmla="*/ 8 h 16"/>
                <a:gd name="T34" fmla="*/ 8 w 28"/>
                <a:gd name="T35" fmla="*/ 11 h 16"/>
                <a:gd name="T36" fmla="*/ 4 w 28"/>
                <a:gd name="T37" fmla="*/ 12 h 16"/>
                <a:gd name="T38" fmla="*/ 4 w 28"/>
                <a:gd name="T39" fmla="*/ 12 h 16"/>
                <a:gd name="T40" fmla="*/ 1 w 28"/>
                <a:gd name="T41" fmla="*/ 15 h 16"/>
                <a:gd name="T42" fmla="*/ 5 w 28"/>
                <a:gd name="T43" fmla="*/ 13 h 16"/>
                <a:gd name="T44" fmla="*/ 7 w 28"/>
                <a:gd name="T45" fmla="*/ 13 h 16"/>
                <a:gd name="T46" fmla="*/ 13 w 28"/>
                <a:gd name="T47" fmla="*/ 10 h 16"/>
                <a:gd name="T48" fmla="*/ 13 w 28"/>
                <a:gd name="T49" fmla="*/ 10 h 16"/>
                <a:gd name="T50" fmla="*/ 22 w 28"/>
                <a:gd name="T51" fmla="*/ 5 h 16"/>
                <a:gd name="T52" fmla="*/ 22 w 28"/>
                <a:gd name="T53" fmla="*/ 6 h 16"/>
                <a:gd name="T54" fmla="*/ 25 w 28"/>
                <a:gd name="T55" fmla="*/ 4 h 16"/>
                <a:gd name="T56" fmla="*/ 25 w 28"/>
                <a:gd name="T57" fmla="*/ 4 h 16"/>
                <a:gd name="T58" fmla="*/ 28 w 28"/>
                <a:gd name="T5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6">
                  <a:moveTo>
                    <a:pt x="1" y="15"/>
                  </a:moveTo>
                  <a:cubicBezTo>
                    <a:pt x="0" y="16"/>
                    <a:pt x="0" y="16"/>
                    <a:pt x="0" y="16"/>
                  </a:cubicBezTo>
                  <a:cubicBezTo>
                    <a:pt x="1" y="16"/>
                    <a:pt x="1" y="16"/>
                    <a:pt x="1" y="15"/>
                  </a:cubicBezTo>
                  <a:moveTo>
                    <a:pt x="4" y="12"/>
                  </a:moveTo>
                  <a:cubicBezTo>
                    <a:pt x="4" y="12"/>
                    <a:pt x="4" y="12"/>
                    <a:pt x="4" y="12"/>
                  </a:cubicBezTo>
                  <a:cubicBezTo>
                    <a:pt x="4" y="12"/>
                    <a:pt x="4" y="12"/>
                    <a:pt x="4" y="12"/>
                  </a:cubicBezTo>
                  <a:moveTo>
                    <a:pt x="28" y="0"/>
                  </a:moveTo>
                  <a:cubicBezTo>
                    <a:pt x="25" y="1"/>
                    <a:pt x="27" y="2"/>
                    <a:pt x="24" y="3"/>
                  </a:cubicBezTo>
                  <a:cubicBezTo>
                    <a:pt x="25" y="1"/>
                    <a:pt x="25" y="1"/>
                    <a:pt x="25" y="1"/>
                  </a:cubicBezTo>
                  <a:cubicBezTo>
                    <a:pt x="24" y="2"/>
                    <a:pt x="23" y="3"/>
                    <a:pt x="23" y="3"/>
                  </a:cubicBezTo>
                  <a:cubicBezTo>
                    <a:pt x="22" y="4"/>
                    <a:pt x="22" y="4"/>
                    <a:pt x="21" y="4"/>
                  </a:cubicBezTo>
                  <a:cubicBezTo>
                    <a:pt x="21" y="4"/>
                    <a:pt x="21" y="4"/>
                    <a:pt x="21" y="4"/>
                  </a:cubicBezTo>
                  <a:cubicBezTo>
                    <a:pt x="19" y="5"/>
                    <a:pt x="20" y="6"/>
                    <a:pt x="16" y="8"/>
                  </a:cubicBezTo>
                  <a:cubicBezTo>
                    <a:pt x="16" y="8"/>
                    <a:pt x="16" y="8"/>
                    <a:pt x="16" y="8"/>
                  </a:cubicBezTo>
                  <a:cubicBezTo>
                    <a:pt x="15" y="8"/>
                    <a:pt x="15" y="8"/>
                    <a:pt x="15" y="7"/>
                  </a:cubicBezTo>
                  <a:cubicBezTo>
                    <a:pt x="15" y="7"/>
                    <a:pt x="15" y="7"/>
                    <a:pt x="15" y="7"/>
                  </a:cubicBezTo>
                  <a:cubicBezTo>
                    <a:pt x="15" y="7"/>
                    <a:pt x="14" y="7"/>
                    <a:pt x="13" y="8"/>
                  </a:cubicBezTo>
                  <a:cubicBezTo>
                    <a:pt x="16" y="8"/>
                    <a:pt x="9" y="10"/>
                    <a:pt x="8" y="11"/>
                  </a:cubicBezTo>
                  <a:cubicBezTo>
                    <a:pt x="7" y="12"/>
                    <a:pt x="5" y="12"/>
                    <a:pt x="4" y="12"/>
                  </a:cubicBezTo>
                  <a:cubicBezTo>
                    <a:pt x="4" y="12"/>
                    <a:pt x="4" y="12"/>
                    <a:pt x="4" y="12"/>
                  </a:cubicBezTo>
                  <a:cubicBezTo>
                    <a:pt x="4" y="13"/>
                    <a:pt x="3" y="14"/>
                    <a:pt x="1" y="15"/>
                  </a:cubicBezTo>
                  <a:cubicBezTo>
                    <a:pt x="5" y="13"/>
                    <a:pt x="5" y="13"/>
                    <a:pt x="5" y="13"/>
                  </a:cubicBezTo>
                  <a:cubicBezTo>
                    <a:pt x="7" y="13"/>
                    <a:pt x="7" y="13"/>
                    <a:pt x="7" y="13"/>
                  </a:cubicBezTo>
                  <a:cubicBezTo>
                    <a:pt x="9" y="12"/>
                    <a:pt x="11" y="11"/>
                    <a:pt x="13" y="10"/>
                  </a:cubicBezTo>
                  <a:cubicBezTo>
                    <a:pt x="13" y="10"/>
                    <a:pt x="13" y="10"/>
                    <a:pt x="13" y="10"/>
                  </a:cubicBezTo>
                  <a:cubicBezTo>
                    <a:pt x="17" y="10"/>
                    <a:pt x="19" y="6"/>
                    <a:pt x="22" y="5"/>
                  </a:cubicBezTo>
                  <a:cubicBezTo>
                    <a:pt x="22" y="5"/>
                    <a:pt x="22" y="5"/>
                    <a:pt x="22" y="6"/>
                  </a:cubicBezTo>
                  <a:cubicBezTo>
                    <a:pt x="25" y="4"/>
                    <a:pt x="25" y="4"/>
                    <a:pt x="25" y="4"/>
                  </a:cubicBezTo>
                  <a:cubicBezTo>
                    <a:pt x="25" y="4"/>
                    <a:pt x="25" y="4"/>
                    <a:pt x="25" y="4"/>
                  </a:cubicBezTo>
                  <a:cubicBezTo>
                    <a:pt x="24" y="3"/>
                    <a:pt x="27" y="2"/>
                    <a:pt x="2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6" name="Freeform 361"/>
            <p:cNvSpPr>
              <a:spLocks/>
            </p:cNvSpPr>
            <p:nvPr/>
          </p:nvSpPr>
          <p:spPr bwMode="auto">
            <a:xfrm>
              <a:off x="5598153" y="1486594"/>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7" name="Freeform 362"/>
            <p:cNvSpPr>
              <a:spLocks/>
            </p:cNvSpPr>
            <p:nvPr/>
          </p:nvSpPr>
          <p:spPr bwMode="auto">
            <a:xfrm>
              <a:off x="5598153" y="1486594"/>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8" name="Freeform 363"/>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9" name="Freeform 364"/>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0" name="Freeform 365"/>
            <p:cNvSpPr>
              <a:spLocks/>
            </p:cNvSpPr>
            <p:nvPr/>
          </p:nvSpPr>
          <p:spPr bwMode="auto">
            <a:xfrm>
              <a:off x="5602982" y="1481765"/>
              <a:ext cx="1610" cy="1610"/>
            </a:xfrm>
            <a:custGeom>
              <a:avLst/>
              <a:gdLst>
                <a:gd name="T0" fmla="*/ 1 w 1"/>
                <a:gd name="T1" fmla="*/ 0 h 1"/>
                <a:gd name="T2" fmla="*/ 0 w 1"/>
                <a:gd name="T3" fmla="*/ 1 h 1"/>
                <a:gd name="T4" fmla="*/ 0 w 1"/>
                <a:gd name="T5" fmla="*/ 1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1"/>
                    <a:pt x="0" y="1"/>
                    <a:pt x="0" y="1"/>
                  </a:cubicBezTo>
                  <a:cubicBezTo>
                    <a:pt x="0" y="1"/>
                    <a:pt x="0" y="1"/>
                    <a:pt x="0" y="1"/>
                  </a:cubicBez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1" name="Freeform 366"/>
            <p:cNvSpPr>
              <a:spLocks/>
            </p:cNvSpPr>
            <p:nvPr/>
          </p:nvSpPr>
          <p:spPr bwMode="auto">
            <a:xfrm>
              <a:off x="5609421" y="1480156"/>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2" name="Freeform 367"/>
            <p:cNvSpPr>
              <a:spLocks/>
            </p:cNvSpPr>
            <p:nvPr/>
          </p:nvSpPr>
          <p:spPr bwMode="auto">
            <a:xfrm>
              <a:off x="5609421" y="1480156"/>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3" name="Freeform 368"/>
            <p:cNvSpPr>
              <a:spLocks/>
            </p:cNvSpPr>
            <p:nvPr/>
          </p:nvSpPr>
          <p:spPr bwMode="auto">
            <a:xfrm>
              <a:off x="5744631" y="1414160"/>
              <a:ext cx="9658" cy="4829"/>
            </a:xfrm>
            <a:custGeom>
              <a:avLst/>
              <a:gdLst>
                <a:gd name="T0" fmla="*/ 2 w 4"/>
                <a:gd name="T1" fmla="*/ 0 h 2"/>
                <a:gd name="T2" fmla="*/ 1 w 4"/>
                <a:gd name="T3" fmla="*/ 2 h 2"/>
                <a:gd name="T4" fmla="*/ 2 w 4"/>
                <a:gd name="T5" fmla="*/ 0 h 2"/>
              </a:gdLst>
              <a:ahLst/>
              <a:cxnLst>
                <a:cxn ang="0">
                  <a:pos x="T0" y="T1"/>
                </a:cxn>
                <a:cxn ang="0">
                  <a:pos x="T2" y="T3"/>
                </a:cxn>
                <a:cxn ang="0">
                  <a:pos x="T4" y="T5"/>
                </a:cxn>
              </a:cxnLst>
              <a:rect l="0" t="0" r="r" b="b"/>
              <a:pathLst>
                <a:path w="4" h="2">
                  <a:moveTo>
                    <a:pt x="2" y="0"/>
                  </a:moveTo>
                  <a:cubicBezTo>
                    <a:pt x="0" y="1"/>
                    <a:pt x="1" y="1"/>
                    <a:pt x="1" y="2"/>
                  </a:cubicBezTo>
                  <a:cubicBezTo>
                    <a:pt x="4" y="1"/>
                    <a:pt x="0" y="1"/>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4" name="Freeform 369"/>
            <p:cNvSpPr>
              <a:spLocks/>
            </p:cNvSpPr>
            <p:nvPr/>
          </p:nvSpPr>
          <p:spPr bwMode="auto">
            <a:xfrm>
              <a:off x="5821895" y="1367480"/>
              <a:ext cx="16097" cy="9658"/>
            </a:xfrm>
            <a:custGeom>
              <a:avLst/>
              <a:gdLst>
                <a:gd name="T0" fmla="*/ 7 w 7"/>
                <a:gd name="T1" fmla="*/ 0 h 4"/>
                <a:gd name="T2" fmla="*/ 0 w 7"/>
                <a:gd name="T3" fmla="*/ 4 h 4"/>
                <a:gd name="T4" fmla="*/ 7 w 7"/>
                <a:gd name="T5" fmla="*/ 0 h 4"/>
              </a:gdLst>
              <a:ahLst/>
              <a:cxnLst>
                <a:cxn ang="0">
                  <a:pos x="T0" y="T1"/>
                </a:cxn>
                <a:cxn ang="0">
                  <a:pos x="T2" y="T3"/>
                </a:cxn>
                <a:cxn ang="0">
                  <a:pos x="T4" y="T5"/>
                </a:cxn>
              </a:cxnLst>
              <a:rect l="0" t="0" r="r" b="b"/>
              <a:pathLst>
                <a:path w="7" h="4">
                  <a:moveTo>
                    <a:pt x="7" y="0"/>
                  </a:moveTo>
                  <a:cubicBezTo>
                    <a:pt x="4" y="1"/>
                    <a:pt x="3" y="2"/>
                    <a:pt x="0" y="4"/>
                  </a:cubicBezTo>
                  <a:cubicBezTo>
                    <a:pt x="3" y="3"/>
                    <a:pt x="5" y="1"/>
                    <a:pt x="7"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5" name="Freeform 370"/>
            <p:cNvSpPr>
              <a:spLocks/>
            </p:cNvSpPr>
            <p:nvPr/>
          </p:nvSpPr>
          <p:spPr bwMode="auto">
            <a:xfrm>
              <a:off x="5868575" y="1343335"/>
              <a:ext cx="8048" cy="6439"/>
            </a:xfrm>
            <a:custGeom>
              <a:avLst/>
              <a:gdLst>
                <a:gd name="T0" fmla="*/ 1 w 4"/>
                <a:gd name="T1" fmla="*/ 0 h 3"/>
                <a:gd name="T2" fmla="*/ 1 w 4"/>
                <a:gd name="T3" fmla="*/ 1 h 3"/>
                <a:gd name="T4" fmla="*/ 2 w 4"/>
                <a:gd name="T5" fmla="*/ 0 h 3"/>
                <a:gd name="T6" fmla="*/ 0 w 4"/>
                <a:gd name="T7" fmla="*/ 3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1" y="0"/>
                    <a:pt x="1" y="1"/>
                    <a:pt x="1" y="1"/>
                  </a:cubicBezTo>
                  <a:cubicBezTo>
                    <a:pt x="1" y="1"/>
                    <a:pt x="1" y="1"/>
                    <a:pt x="2" y="0"/>
                  </a:cubicBezTo>
                  <a:cubicBezTo>
                    <a:pt x="0" y="3"/>
                    <a:pt x="0" y="3"/>
                    <a:pt x="0" y="3"/>
                  </a:cubicBezTo>
                  <a:cubicBezTo>
                    <a:pt x="4" y="2"/>
                    <a:pt x="2"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6" name="Freeform 371"/>
            <p:cNvSpPr>
              <a:spLocks/>
            </p:cNvSpPr>
            <p:nvPr/>
          </p:nvSpPr>
          <p:spPr bwMode="auto">
            <a:xfrm>
              <a:off x="5905597" y="1322410"/>
              <a:ext cx="9658" cy="8048"/>
            </a:xfrm>
            <a:custGeom>
              <a:avLst/>
              <a:gdLst>
                <a:gd name="T0" fmla="*/ 4 w 5"/>
                <a:gd name="T1" fmla="*/ 0 h 4"/>
                <a:gd name="T2" fmla="*/ 1 w 5"/>
                <a:gd name="T3" fmla="*/ 2 h 4"/>
                <a:gd name="T4" fmla="*/ 2 w 5"/>
                <a:gd name="T5" fmla="*/ 1 h 4"/>
                <a:gd name="T6" fmla="*/ 0 w 5"/>
                <a:gd name="T7" fmla="*/ 4 h 4"/>
                <a:gd name="T8" fmla="*/ 4 w 5"/>
                <a:gd name="T9" fmla="*/ 0 h 4"/>
              </a:gdLst>
              <a:ahLst/>
              <a:cxnLst>
                <a:cxn ang="0">
                  <a:pos x="T0" y="T1"/>
                </a:cxn>
                <a:cxn ang="0">
                  <a:pos x="T2" y="T3"/>
                </a:cxn>
                <a:cxn ang="0">
                  <a:pos x="T4" y="T5"/>
                </a:cxn>
                <a:cxn ang="0">
                  <a:pos x="T6" y="T7"/>
                </a:cxn>
                <a:cxn ang="0">
                  <a:pos x="T8" y="T9"/>
                </a:cxn>
              </a:cxnLst>
              <a:rect l="0" t="0" r="r" b="b"/>
              <a:pathLst>
                <a:path w="5" h="4">
                  <a:moveTo>
                    <a:pt x="4" y="0"/>
                  </a:moveTo>
                  <a:cubicBezTo>
                    <a:pt x="1" y="2"/>
                    <a:pt x="1" y="2"/>
                    <a:pt x="1" y="2"/>
                  </a:cubicBezTo>
                  <a:cubicBezTo>
                    <a:pt x="2" y="1"/>
                    <a:pt x="2" y="1"/>
                    <a:pt x="2" y="1"/>
                  </a:cubicBezTo>
                  <a:cubicBezTo>
                    <a:pt x="2" y="2"/>
                    <a:pt x="1" y="3"/>
                    <a:pt x="0" y="4"/>
                  </a:cubicBezTo>
                  <a:cubicBezTo>
                    <a:pt x="3" y="2"/>
                    <a:pt x="5" y="1"/>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7" name="Freeform 372"/>
            <p:cNvSpPr>
              <a:spLocks/>
            </p:cNvSpPr>
            <p:nvPr/>
          </p:nvSpPr>
          <p:spPr bwMode="auto">
            <a:xfrm>
              <a:off x="5900768" y="1333678"/>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8" name="Freeform 373"/>
            <p:cNvSpPr>
              <a:spLocks/>
            </p:cNvSpPr>
            <p:nvPr/>
          </p:nvSpPr>
          <p:spPr bwMode="auto">
            <a:xfrm>
              <a:off x="5902377" y="1330458"/>
              <a:ext cx="3219" cy="3219"/>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1"/>
                    <a:pt x="1" y="1"/>
                    <a:pt x="1"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9" name="Freeform 374"/>
            <p:cNvSpPr>
              <a:spLocks/>
            </p:cNvSpPr>
            <p:nvPr/>
          </p:nvSpPr>
          <p:spPr bwMode="auto">
            <a:xfrm>
              <a:off x="5918474" y="1312752"/>
              <a:ext cx="12877" cy="6439"/>
            </a:xfrm>
            <a:custGeom>
              <a:avLst/>
              <a:gdLst>
                <a:gd name="T0" fmla="*/ 6 w 6"/>
                <a:gd name="T1" fmla="*/ 0 h 3"/>
                <a:gd name="T2" fmla="*/ 3 w 6"/>
                <a:gd name="T3" fmla="*/ 1 h 3"/>
                <a:gd name="T4" fmla="*/ 0 w 6"/>
                <a:gd name="T5" fmla="*/ 3 h 3"/>
                <a:gd name="T6" fmla="*/ 6 w 6"/>
                <a:gd name="T7" fmla="*/ 0 h 3"/>
              </a:gdLst>
              <a:ahLst/>
              <a:cxnLst>
                <a:cxn ang="0">
                  <a:pos x="T0" y="T1"/>
                </a:cxn>
                <a:cxn ang="0">
                  <a:pos x="T2" y="T3"/>
                </a:cxn>
                <a:cxn ang="0">
                  <a:pos x="T4" y="T5"/>
                </a:cxn>
                <a:cxn ang="0">
                  <a:pos x="T6" y="T7"/>
                </a:cxn>
              </a:cxnLst>
              <a:rect l="0" t="0" r="r" b="b"/>
              <a:pathLst>
                <a:path w="6" h="3">
                  <a:moveTo>
                    <a:pt x="6" y="0"/>
                  </a:moveTo>
                  <a:cubicBezTo>
                    <a:pt x="3" y="1"/>
                    <a:pt x="3" y="1"/>
                    <a:pt x="3" y="1"/>
                  </a:cubicBezTo>
                  <a:cubicBezTo>
                    <a:pt x="3" y="2"/>
                    <a:pt x="1" y="2"/>
                    <a:pt x="0" y="3"/>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0" name="Freeform 375"/>
            <p:cNvSpPr>
              <a:spLocks noEditPoints="1"/>
            </p:cNvSpPr>
            <p:nvPr/>
          </p:nvSpPr>
          <p:spPr bwMode="auto">
            <a:xfrm>
              <a:off x="5981250" y="1275730"/>
              <a:ext cx="22535" cy="16097"/>
            </a:xfrm>
            <a:custGeom>
              <a:avLst/>
              <a:gdLst>
                <a:gd name="T0" fmla="*/ 10 w 10"/>
                <a:gd name="T1" fmla="*/ 1 h 7"/>
                <a:gd name="T2" fmla="*/ 10 w 10"/>
                <a:gd name="T3" fmla="*/ 1 h 7"/>
                <a:gd name="T4" fmla="*/ 10 w 10"/>
                <a:gd name="T5" fmla="*/ 1 h 7"/>
                <a:gd name="T6" fmla="*/ 10 w 10"/>
                <a:gd name="T7" fmla="*/ 1 h 7"/>
                <a:gd name="T8" fmla="*/ 10 w 10"/>
                <a:gd name="T9" fmla="*/ 1 h 7"/>
                <a:gd name="T10" fmla="*/ 10 w 10"/>
                <a:gd name="T11" fmla="*/ 0 h 7"/>
                <a:gd name="T12" fmla="*/ 8 w 10"/>
                <a:gd name="T13" fmla="*/ 1 h 7"/>
                <a:gd name="T14" fmla="*/ 0 w 10"/>
                <a:gd name="T15" fmla="*/ 6 h 7"/>
                <a:gd name="T16" fmla="*/ 1 w 10"/>
                <a:gd name="T17" fmla="*/ 7 h 7"/>
                <a:gd name="T18" fmla="*/ 10 w 10"/>
                <a:gd name="T19" fmla="*/ 1 h 7"/>
                <a:gd name="T20" fmla="*/ 10 w 10"/>
                <a:gd name="T21" fmla="*/ 1 h 7"/>
                <a:gd name="T22" fmla="*/ 10 w 10"/>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7">
                  <a:moveTo>
                    <a:pt x="10" y="1"/>
                  </a:moveTo>
                  <a:cubicBezTo>
                    <a:pt x="10" y="1"/>
                    <a:pt x="10" y="1"/>
                    <a:pt x="10" y="1"/>
                  </a:cubicBezTo>
                  <a:cubicBezTo>
                    <a:pt x="10" y="1"/>
                    <a:pt x="10" y="1"/>
                    <a:pt x="10" y="1"/>
                  </a:cubicBezTo>
                  <a:cubicBezTo>
                    <a:pt x="10" y="1"/>
                    <a:pt x="10" y="1"/>
                    <a:pt x="10" y="1"/>
                  </a:cubicBezTo>
                  <a:cubicBezTo>
                    <a:pt x="10" y="1"/>
                    <a:pt x="10" y="1"/>
                    <a:pt x="10" y="1"/>
                  </a:cubicBezTo>
                  <a:moveTo>
                    <a:pt x="10" y="0"/>
                  </a:moveTo>
                  <a:cubicBezTo>
                    <a:pt x="10" y="0"/>
                    <a:pt x="9" y="0"/>
                    <a:pt x="8" y="1"/>
                  </a:cubicBezTo>
                  <a:cubicBezTo>
                    <a:pt x="7" y="2"/>
                    <a:pt x="2" y="5"/>
                    <a:pt x="0" y="6"/>
                  </a:cubicBezTo>
                  <a:cubicBezTo>
                    <a:pt x="1" y="7"/>
                    <a:pt x="1" y="7"/>
                    <a:pt x="1" y="7"/>
                  </a:cubicBezTo>
                  <a:cubicBezTo>
                    <a:pt x="4" y="5"/>
                    <a:pt x="7" y="1"/>
                    <a:pt x="10" y="1"/>
                  </a:cubicBezTo>
                  <a:cubicBezTo>
                    <a:pt x="9" y="1"/>
                    <a:pt x="10" y="1"/>
                    <a:pt x="10" y="1"/>
                  </a:cubicBezTo>
                  <a:cubicBezTo>
                    <a:pt x="10" y="0"/>
                    <a:pt x="10" y="0"/>
                    <a:pt x="1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1" name="Freeform 376"/>
            <p:cNvSpPr>
              <a:spLocks/>
            </p:cNvSpPr>
            <p:nvPr/>
          </p:nvSpPr>
          <p:spPr bwMode="auto">
            <a:xfrm>
              <a:off x="6008614" y="1274120"/>
              <a:ext cx="8048" cy="3219"/>
            </a:xfrm>
            <a:custGeom>
              <a:avLst/>
              <a:gdLst>
                <a:gd name="T0" fmla="*/ 3 w 4"/>
                <a:gd name="T1" fmla="*/ 0 h 2"/>
                <a:gd name="T2" fmla="*/ 3 w 4"/>
                <a:gd name="T3" fmla="*/ 0 h 2"/>
                <a:gd name="T4" fmla="*/ 2 w 4"/>
                <a:gd name="T5" fmla="*/ 1 h 2"/>
                <a:gd name="T6" fmla="*/ 2 w 4"/>
                <a:gd name="T7" fmla="*/ 1 h 2"/>
                <a:gd name="T8" fmla="*/ 2 w 4"/>
                <a:gd name="T9" fmla="*/ 1 h 2"/>
                <a:gd name="T10" fmla="*/ 1 w 4"/>
                <a:gd name="T11" fmla="*/ 2 h 2"/>
                <a:gd name="T12" fmla="*/ 1 w 4"/>
                <a:gd name="T13" fmla="*/ 2 h 2"/>
                <a:gd name="T14" fmla="*/ 2 w 4"/>
                <a:gd name="T15" fmla="*/ 2 h 2"/>
                <a:gd name="T16" fmla="*/ 3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3" y="0"/>
                  </a:moveTo>
                  <a:cubicBezTo>
                    <a:pt x="3" y="0"/>
                    <a:pt x="3" y="0"/>
                    <a:pt x="3" y="0"/>
                  </a:cubicBezTo>
                  <a:cubicBezTo>
                    <a:pt x="3" y="1"/>
                    <a:pt x="3" y="1"/>
                    <a:pt x="2" y="1"/>
                  </a:cubicBezTo>
                  <a:cubicBezTo>
                    <a:pt x="2" y="1"/>
                    <a:pt x="2" y="1"/>
                    <a:pt x="2" y="1"/>
                  </a:cubicBezTo>
                  <a:cubicBezTo>
                    <a:pt x="2" y="1"/>
                    <a:pt x="2" y="1"/>
                    <a:pt x="2" y="1"/>
                  </a:cubicBezTo>
                  <a:cubicBezTo>
                    <a:pt x="1" y="1"/>
                    <a:pt x="1" y="1"/>
                    <a:pt x="1" y="2"/>
                  </a:cubicBezTo>
                  <a:cubicBezTo>
                    <a:pt x="0" y="2"/>
                    <a:pt x="1" y="2"/>
                    <a:pt x="1" y="2"/>
                  </a:cubicBezTo>
                  <a:cubicBezTo>
                    <a:pt x="1" y="2"/>
                    <a:pt x="1" y="2"/>
                    <a:pt x="2" y="2"/>
                  </a:cubicBezTo>
                  <a:cubicBezTo>
                    <a:pt x="3" y="1"/>
                    <a:pt x="4"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2" name="Freeform 377"/>
            <p:cNvSpPr>
              <a:spLocks/>
            </p:cNvSpPr>
            <p:nvPr/>
          </p:nvSpPr>
          <p:spPr bwMode="auto">
            <a:xfrm>
              <a:off x="6039198" y="1251585"/>
              <a:ext cx="8048" cy="9658"/>
            </a:xfrm>
            <a:custGeom>
              <a:avLst/>
              <a:gdLst>
                <a:gd name="T0" fmla="*/ 4 w 4"/>
                <a:gd name="T1" fmla="*/ 0 h 4"/>
                <a:gd name="T2" fmla="*/ 2 w 4"/>
                <a:gd name="T3" fmla="*/ 3 h 4"/>
                <a:gd name="T4" fmla="*/ 2 w 4"/>
                <a:gd name="T5" fmla="*/ 3 h 4"/>
                <a:gd name="T6" fmla="*/ 1 w 4"/>
                <a:gd name="T7" fmla="*/ 4 h 4"/>
                <a:gd name="T8" fmla="*/ 1 w 4"/>
                <a:gd name="T9" fmla="*/ 4 h 4"/>
                <a:gd name="T10" fmla="*/ 4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4" y="0"/>
                  </a:moveTo>
                  <a:cubicBezTo>
                    <a:pt x="2" y="1"/>
                    <a:pt x="0" y="3"/>
                    <a:pt x="2" y="3"/>
                  </a:cubicBezTo>
                  <a:cubicBezTo>
                    <a:pt x="2" y="3"/>
                    <a:pt x="2" y="3"/>
                    <a:pt x="2" y="3"/>
                  </a:cubicBezTo>
                  <a:cubicBezTo>
                    <a:pt x="2" y="4"/>
                    <a:pt x="1" y="4"/>
                    <a:pt x="1" y="4"/>
                  </a:cubicBezTo>
                  <a:cubicBezTo>
                    <a:pt x="1" y="4"/>
                    <a:pt x="1" y="4"/>
                    <a:pt x="1" y="4"/>
                  </a:cubicBezTo>
                  <a:cubicBezTo>
                    <a:pt x="4" y="2"/>
                    <a:pt x="3" y="2"/>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3" name="Freeform 378"/>
            <p:cNvSpPr>
              <a:spLocks/>
            </p:cNvSpPr>
            <p:nvPr/>
          </p:nvSpPr>
          <p:spPr bwMode="auto">
            <a:xfrm>
              <a:off x="6093926" y="1243537"/>
              <a:ext cx="8048" cy="1610"/>
            </a:xfrm>
            <a:custGeom>
              <a:avLst/>
              <a:gdLst>
                <a:gd name="T0" fmla="*/ 3 w 4"/>
                <a:gd name="T1" fmla="*/ 0 h 1"/>
                <a:gd name="T2" fmla="*/ 0 w 4"/>
                <a:gd name="T3" fmla="*/ 1 h 1"/>
                <a:gd name="T4" fmla="*/ 4 w 4"/>
                <a:gd name="T5" fmla="*/ 0 h 1"/>
                <a:gd name="T6" fmla="*/ 3 w 4"/>
                <a:gd name="T7" fmla="*/ 0 h 1"/>
              </a:gdLst>
              <a:ahLst/>
              <a:cxnLst>
                <a:cxn ang="0">
                  <a:pos x="T0" y="T1"/>
                </a:cxn>
                <a:cxn ang="0">
                  <a:pos x="T2" y="T3"/>
                </a:cxn>
                <a:cxn ang="0">
                  <a:pos x="T4" y="T5"/>
                </a:cxn>
                <a:cxn ang="0">
                  <a:pos x="T6" y="T7"/>
                </a:cxn>
              </a:cxnLst>
              <a:rect l="0" t="0" r="r" b="b"/>
              <a:pathLst>
                <a:path w="4" h="1">
                  <a:moveTo>
                    <a:pt x="3" y="0"/>
                  </a:moveTo>
                  <a:cubicBezTo>
                    <a:pt x="2" y="0"/>
                    <a:pt x="1" y="1"/>
                    <a:pt x="0" y="1"/>
                  </a:cubicBezTo>
                  <a:cubicBezTo>
                    <a:pt x="1" y="1"/>
                    <a:pt x="2" y="0"/>
                    <a:pt x="4" y="0"/>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4" name="Freeform 379"/>
            <p:cNvSpPr>
              <a:spLocks/>
            </p:cNvSpPr>
            <p:nvPr/>
          </p:nvSpPr>
          <p:spPr bwMode="auto">
            <a:xfrm>
              <a:off x="6093926" y="1230660"/>
              <a:ext cx="1610" cy="3219"/>
            </a:xfrm>
            <a:custGeom>
              <a:avLst/>
              <a:gdLst>
                <a:gd name="T0" fmla="*/ 1 w 1"/>
                <a:gd name="T1" fmla="*/ 0 h 2"/>
                <a:gd name="T2" fmla="*/ 0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0"/>
                  </a:lnTo>
                  <a:lnTo>
                    <a:pt x="0" y="2"/>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5" name="Freeform 380"/>
            <p:cNvSpPr>
              <a:spLocks/>
            </p:cNvSpPr>
            <p:nvPr/>
          </p:nvSpPr>
          <p:spPr bwMode="auto">
            <a:xfrm>
              <a:off x="6093926" y="1230660"/>
              <a:ext cx="1610" cy="3219"/>
            </a:xfrm>
            <a:custGeom>
              <a:avLst/>
              <a:gdLst>
                <a:gd name="T0" fmla="*/ 1 w 1"/>
                <a:gd name="T1" fmla="*/ 0 h 2"/>
                <a:gd name="T2" fmla="*/ 0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0"/>
                  </a:lnTo>
                  <a:lnTo>
                    <a:pt x="0"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6" name="Freeform 381"/>
            <p:cNvSpPr>
              <a:spLocks/>
            </p:cNvSpPr>
            <p:nvPr/>
          </p:nvSpPr>
          <p:spPr bwMode="auto">
            <a:xfrm>
              <a:off x="6127728" y="1201686"/>
              <a:ext cx="9658" cy="4829"/>
            </a:xfrm>
            <a:custGeom>
              <a:avLst/>
              <a:gdLst>
                <a:gd name="T0" fmla="*/ 6 w 6"/>
                <a:gd name="T1" fmla="*/ 0 h 3"/>
                <a:gd name="T2" fmla="*/ 0 w 6"/>
                <a:gd name="T3" fmla="*/ 3 h 3"/>
                <a:gd name="T4" fmla="*/ 3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0" y="3"/>
                  </a:lnTo>
                  <a:lnTo>
                    <a:pt x="3" y="3"/>
                  </a:lnTo>
                  <a:lnTo>
                    <a:pt x="6"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7" name="Freeform 382"/>
            <p:cNvSpPr>
              <a:spLocks/>
            </p:cNvSpPr>
            <p:nvPr/>
          </p:nvSpPr>
          <p:spPr bwMode="auto">
            <a:xfrm>
              <a:off x="6127728" y="1201686"/>
              <a:ext cx="9658" cy="4829"/>
            </a:xfrm>
            <a:custGeom>
              <a:avLst/>
              <a:gdLst>
                <a:gd name="T0" fmla="*/ 6 w 6"/>
                <a:gd name="T1" fmla="*/ 0 h 3"/>
                <a:gd name="T2" fmla="*/ 0 w 6"/>
                <a:gd name="T3" fmla="*/ 3 h 3"/>
                <a:gd name="T4" fmla="*/ 3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0" y="3"/>
                  </a:lnTo>
                  <a:lnTo>
                    <a:pt x="3" y="3"/>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8" name="Freeform 383"/>
            <p:cNvSpPr>
              <a:spLocks/>
            </p:cNvSpPr>
            <p:nvPr/>
          </p:nvSpPr>
          <p:spPr bwMode="auto">
            <a:xfrm>
              <a:off x="6138996" y="1200076"/>
              <a:ext cx="6439" cy="1610"/>
            </a:xfrm>
            <a:custGeom>
              <a:avLst/>
              <a:gdLst>
                <a:gd name="T0" fmla="*/ 3 w 3"/>
                <a:gd name="T1" fmla="*/ 0 h 1"/>
                <a:gd name="T2" fmla="*/ 2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0"/>
                    <a:pt x="2" y="0"/>
                    <a:pt x="2" y="0"/>
                  </a:cubicBezTo>
                  <a:cubicBezTo>
                    <a:pt x="0" y="0"/>
                    <a:pt x="1" y="1"/>
                    <a:pt x="0" y="1"/>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9" name="Freeform 384"/>
            <p:cNvSpPr>
              <a:spLocks/>
            </p:cNvSpPr>
            <p:nvPr/>
          </p:nvSpPr>
          <p:spPr bwMode="auto">
            <a:xfrm>
              <a:off x="6151873" y="1190419"/>
              <a:ext cx="6439" cy="4829"/>
            </a:xfrm>
            <a:custGeom>
              <a:avLst/>
              <a:gdLst>
                <a:gd name="T0" fmla="*/ 4 w 4"/>
                <a:gd name="T1" fmla="*/ 0 h 3"/>
                <a:gd name="T2" fmla="*/ 3 w 4"/>
                <a:gd name="T3" fmla="*/ 0 h 3"/>
                <a:gd name="T4" fmla="*/ 0 w 4"/>
                <a:gd name="T5" fmla="*/ 3 h 3"/>
                <a:gd name="T6" fmla="*/ 4 w 4"/>
                <a:gd name="T7" fmla="*/ 0 h 3"/>
              </a:gdLst>
              <a:ahLst/>
              <a:cxnLst>
                <a:cxn ang="0">
                  <a:pos x="T0" y="T1"/>
                </a:cxn>
                <a:cxn ang="0">
                  <a:pos x="T2" y="T3"/>
                </a:cxn>
                <a:cxn ang="0">
                  <a:pos x="T4" y="T5"/>
                </a:cxn>
                <a:cxn ang="0">
                  <a:pos x="T6" y="T7"/>
                </a:cxn>
              </a:cxnLst>
              <a:rect l="0" t="0" r="r" b="b"/>
              <a:pathLst>
                <a:path w="4" h="3">
                  <a:moveTo>
                    <a:pt x="4" y="0"/>
                  </a:moveTo>
                  <a:lnTo>
                    <a:pt x="3" y="0"/>
                  </a:lnTo>
                  <a:lnTo>
                    <a:pt x="0"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0" name="Freeform 385"/>
            <p:cNvSpPr>
              <a:spLocks/>
            </p:cNvSpPr>
            <p:nvPr/>
          </p:nvSpPr>
          <p:spPr bwMode="auto">
            <a:xfrm>
              <a:off x="6151873" y="1190419"/>
              <a:ext cx="6439" cy="4829"/>
            </a:xfrm>
            <a:custGeom>
              <a:avLst/>
              <a:gdLst>
                <a:gd name="T0" fmla="*/ 4 w 4"/>
                <a:gd name="T1" fmla="*/ 0 h 3"/>
                <a:gd name="T2" fmla="*/ 3 w 4"/>
                <a:gd name="T3" fmla="*/ 0 h 3"/>
                <a:gd name="T4" fmla="*/ 0 w 4"/>
                <a:gd name="T5" fmla="*/ 3 h 3"/>
                <a:gd name="T6" fmla="*/ 4 w 4"/>
                <a:gd name="T7" fmla="*/ 0 h 3"/>
              </a:gdLst>
              <a:ahLst/>
              <a:cxnLst>
                <a:cxn ang="0">
                  <a:pos x="T0" y="T1"/>
                </a:cxn>
                <a:cxn ang="0">
                  <a:pos x="T2" y="T3"/>
                </a:cxn>
                <a:cxn ang="0">
                  <a:pos x="T4" y="T5"/>
                </a:cxn>
                <a:cxn ang="0">
                  <a:pos x="T6" y="T7"/>
                </a:cxn>
              </a:cxnLst>
              <a:rect l="0" t="0" r="r" b="b"/>
              <a:pathLst>
                <a:path w="4" h="3">
                  <a:moveTo>
                    <a:pt x="4" y="0"/>
                  </a:moveTo>
                  <a:lnTo>
                    <a:pt x="3" y="0"/>
                  </a:lnTo>
                  <a:lnTo>
                    <a:pt x="0"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1" name="Freeform 386"/>
            <p:cNvSpPr>
              <a:spLocks/>
            </p:cNvSpPr>
            <p:nvPr/>
          </p:nvSpPr>
          <p:spPr bwMode="auto">
            <a:xfrm>
              <a:off x="6261330" y="1130861"/>
              <a:ext cx="8048" cy="4829"/>
            </a:xfrm>
            <a:custGeom>
              <a:avLst/>
              <a:gdLst>
                <a:gd name="T0" fmla="*/ 3 w 3"/>
                <a:gd name="T1" fmla="*/ 0 h 2"/>
                <a:gd name="T2" fmla="*/ 0 w 3"/>
                <a:gd name="T3" fmla="*/ 2 h 2"/>
                <a:gd name="T4" fmla="*/ 1 w 3"/>
                <a:gd name="T5" fmla="*/ 2 h 2"/>
                <a:gd name="T6" fmla="*/ 3 w 3"/>
                <a:gd name="T7" fmla="*/ 1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3" y="0"/>
                    <a:pt x="1" y="1"/>
                    <a:pt x="0" y="2"/>
                  </a:cubicBezTo>
                  <a:cubicBezTo>
                    <a:pt x="0" y="2"/>
                    <a:pt x="0" y="2"/>
                    <a:pt x="1" y="2"/>
                  </a:cubicBezTo>
                  <a:cubicBezTo>
                    <a:pt x="1" y="2"/>
                    <a:pt x="3" y="1"/>
                    <a:pt x="3" y="1"/>
                  </a:cubicBezTo>
                  <a:cubicBezTo>
                    <a:pt x="3" y="0"/>
                    <a:pt x="3" y="0"/>
                    <a:pt x="3"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2" name="Freeform 387"/>
            <p:cNvSpPr>
              <a:spLocks/>
            </p:cNvSpPr>
            <p:nvPr/>
          </p:nvSpPr>
          <p:spPr bwMode="auto">
            <a:xfrm>
              <a:off x="5894329" y="1394844"/>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3" name="Freeform 388"/>
            <p:cNvSpPr>
              <a:spLocks/>
            </p:cNvSpPr>
            <p:nvPr/>
          </p:nvSpPr>
          <p:spPr bwMode="auto">
            <a:xfrm>
              <a:off x="5710829" y="1486594"/>
              <a:ext cx="161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lnTo>
                    <a:pt x="0" y="0"/>
                  </a:lnTo>
                  <a:lnTo>
                    <a:pt x="0" y="0"/>
                  </a:lnTo>
                  <a:lnTo>
                    <a:pt x="0" y="0"/>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4" name="Freeform 389"/>
            <p:cNvSpPr>
              <a:spLocks/>
            </p:cNvSpPr>
            <p:nvPr/>
          </p:nvSpPr>
          <p:spPr bwMode="auto">
            <a:xfrm>
              <a:off x="5710829" y="1486594"/>
              <a:ext cx="161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lnTo>
                    <a:pt x="0" y="0"/>
                  </a:lnTo>
                  <a:lnTo>
                    <a:pt x="0" y="0"/>
                  </a:lnTo>
                  <a:lnTo>
                    <a:pt x="0"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5" name="Freeform 390"/>
            <p:cNvSpPr>
              <a:spLocks/>
            </p:cNvSpPr>
            <p:nvPr/>
          </p:nvSpPr>
          <p:spPr bwMode="auto">
            <a:xfrm>
              <a:off x="5710829" y="1486594"/>
              <a:ext cx="1610" cy="1610"/>
            </a:xfrm>
            <a:custGeom>
              <a:avLst/>
              <a:gdLst>
                <a:gd name="T0" fmla="*/ 1 w 1"/>
                <a:gd name="T1" fmla="*/ 0 h 1"/>
                <a:gd name="T2" fmla="*/ 0 w 1"/>
                <a:gd name="T3" fmla="*/ 0 h 1"/>
                <a:gd name="T4" fmla="*/ 0 w 1"/>
                <a:gd name="T5" fmla="*/ 0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0" y="0"/>
                  </a:cubicBezTo>
                  <a:cubicBezTo>
                    <a:pt x="0" y="0"/>
                    <a:pt x="0" y="0"/>
                    <a:pt x="0" y="0"/>
                  </a:cubicBez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6" name="Freeform 391"/>
            <p:cNvSpPr>
              <a:spLocks/>
            </p:cNvSpPr>
            <p:nvPr/>
          </p:nvSpPr>
          <p:spPr bwMode="auto">
            <a:xfrm>
              <a:off x="5907206" y="1378748"/>
              <a:ext cx="4829" cy="4829"/>
            </a:xfrm>
            <a:custGeom>
              <a:avLst/>
              <a:gdLst>
                <a:gd name="T0" fmla="*/ 3 w 3"/>
                <a:gd name="T1" fmla="*/ 0 h 3"/>
                <a:gd name="T2" fmla="*/ 0 w 3"/>
                <a:gd name="T3" fmla="*/ 3 h 3"/>
                <a:gd name="T4" fmla="*/ 3 w 3"/>
                <a:gd name="T5" fmla="*/ 0 h 3"/>
              </a:gdLst>
              <a:ahLst/>
              <a:cxnLst>
                <a:cxn ang="0">
                  <a:pos x="T0" y="T1"/>
                </a:cxn>
                <a:cxn ang="0">
                  <a:pos x="T2" y="T3"/>
                </a:cxn>
                <a:cxn ang="0">
                  <a:pos x="T4" y="T5"/>
                </a:cxn>
              </a:cxnLst>
              <a:rect l="0" t="0" r="r" b="b"/>
              <a:pathLst>
                <a:path w="3" h="3">
                  <a:moveTo>
                    <a:pt x="3" y="0"/>
                  </a:moveTo>
                  <a:lnTo>
                    <a:pt x="0" y="3"/>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7" name="Freeform 392"/>
            <p:cNvSpPr>
              <a:spLocks/>
            </p:cNvSpPr>
            <p:nvPr/>
          </p:nvSpPr>
          <p:spPr bwMode="auto">
            <a:xfrm>
              <a:off x="5907206" y="1378748"/>
              <a:ext cx="4829" cy="4829"/>
            </a:xfrm>
            <a:custGeom>
              <a:avLst/>
              <a:gdLst>
                <a:gd name="T0" fmla="*/ 3 w 3"/>
                <a:gd name="T1" fmla="*/ 0 h 3"/>
                <a:gd name="T2" fmla="*/ 0 w 3"/>
                <a:gd name="T3" fmla="*/ 3 h 3"/>
                <a:gd name="T4" fmla="*/ 3 w 3"/>
                <a:gd name="T5" fmla="*/ 0 h 3"/>
              </a:gdLst>
              <a:ahLst/>
              <a:cxnLst>
                <a:cxn ang="0">
                  <a:pos x="T0" y="T1"/>
                </a:cxn>
                <a:cxn ang="0">
                  <a:pos x="T2" y="T3"/>
                </a:cxn>
                <a:cxn ang="0">
                  <a:pos x="T4" y="T5"/>
                </a:cxn>
              </a:cxnLst>
              <a:rect l="0" t="0" r="r" b="b"/>
              <a:pathLst>
                <a:path w="3" h="3">
                  <a:moveTo>
                    <a:pt x="3" y="0"/>
                  </a:move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8" name="Freeform 393"/>
            <p:cNvSpPr>
              <a:spLocks/>
            </p:cNvSpPr>
            <p:nvPr/>
          </p:nvSpPr>
          <p:spPr bwMode="auto">
            <a:xfrm>
              <a:off x="5884671" y="1388406"/>
              <a:ext cx="3219"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9" name="Freeform 394"/>
            <p:cNvSpPr>
              <a:spLocks/>
            </p:cNvSpPr>
            <p:nvPr/>
          </p:nvSpPr>
          <p:spPr bwMode="auto">
            <a:xfrm>
              <a:off x="5884671" y="1388406"/>
              <a:ext cx="3219"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0" name="Freeform 395"/>
            <p:cNvSpPr>
              <a:spLocks/>
            </p:cNvSpPr>
            <p:nvPr/>
          </p:nvSpPr>
          <p:spPr bwMode="auto">
            <a:xfrm>
              <a:off x="6058513" y="1312752"/>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1" name="Freeform 396"/>
            <p:cNvSpPr>
              <a:spLocks/>
            </p:cNvSpPr>
            <p:nvPr/>
          </p:nvSpPr>
          <p:spPr bwMode="auto">
            <a:xfrm>
              <a:off x="6058513" y="1312752"/>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2" name="Freeform 397"/>
            <p:cNvSpPr>
              <a:spLocks/>
            </p:cNvSpPr>
            <p:nvPr/>
          </p:nvSpPr>
          <p:spPr bwMode="auto">
            <a:xfrm>
              <a:off x="6069781" y="1304704"/>
              <a:ext cx="3219" cy="0"/>
            </a:xfrm>
            <a:custGeom>
              <a:avLst/>
              <a:gdLst>
                <a:gd name="T0" fmla="*/ 2 w 2"/>
                <a:gd name="T1" fmla="*/ 0 w 2"/>
                <a:gd name="T2" fmla="*/ 2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2" y="0"/>
                  </a:lnTo>
                  <a:lnTo>
                    <a:pt x="2" y="0"/>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3" name="Freeform 398"/>
            <p:cNvSpPr>
              <a:spLocks/>
            </p:cNvSpPr>
            <p:nvPr/>
          </p:nvSpPr>
          <p:spPr bwMode="auto">
            <a:xfrm>
              <a:off x="6069781" y="1304704"/>
              <a:ext cx="3219" cy="0"/>
            </a:xfrm>
            <a:custGeom>
              <a:avLst/>
              <a:gdLst>
                <a:gd name="T0" fmla="*/ 2 w 2"/>
                <a:gd name="T1" fmla="*/ 0 w 2"/>
                <a:gd name="T2" fmla="*/ 2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2"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4" name="Freeform 399"/>
            <p:cNvSpPr>
              <a:spLocks/>
            </p:cNvSpPr>
            <p:nvPr/>
          </p:nvSpPr>
          <p:spPr bwMode="auto">
            <a:xfrm>
              <a:off x="6064952" y="1306313"/>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5" name="Freeform 400"/>
            <p:cNvSpPr>
              <a:spLocks/>
            </p:cNvSpPr>
            <p:nvPr/>
          </p:nvSpPr>
          <p:spPr bwMode="auto">
            <a:xfrm>
              <a:off x="6064952" y="1306313"/>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6" name="Freeform 401"/>
            <p:cNvSpPr>
              <a:spLocks/>
            </p:cNvSpPr>
            <p:nvPr/>
          </p:nvSpPr>
          <p:spPr bwMode="auto">
            <a:xfrm>
              <a:off x="6138996" y="124997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7" name="Freeform 402"/>
            <p:cNvSpPr>
              <a:spLocks/>
            </p:cNvSpPr>
            <p:nvPr/>
          </p:nvSpPr>
          <p:spPr bwMode="auto">
            <a:xfrm>
              <a:off x="6138996" y="1249976"/>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8" name="Freeform 403"/>
            <p:cNvSpPr>
              <a:spLocks/>
            </p:cNvSpPr>
            <p:nvPr/>
          </p:nvSpPr>
          <p:spPr bwMode="auto">
            <a:xfrm>
              <a:off x="6056904" y="1315971"/>
              <a:ext cx="1610"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9" name="Freeform 404"/>
            <p:cNvSpPr>
              <a:spLocks/>
            </p:cNvSpPr>
            <p:nvPr/>
          </p:nvSpPr>
          <p:spPr bwMode="auto">
            <a:xfrm>
              <a:off x="5894329" y="1396454"/>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0" name="Freeform 405"/>
            <p:cNvSpPr>
              <a:spLocks/>
            </p:cNvSpPr>
            <p:nvPr/>
          </p:nvSpPr>
          <p:spPr bwMode="auto">
            <a:xfrm>
              <a:off x="5894329" y="1396454"/>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1" name="Freeform 407"/>
            <p:cNvSpPr>
              <a:spLocks/>
            </p:cNvSpPr>
            <p:nvPr/>
          </p:nvSpPr>
          <p:spPr bwMode="auto">
            <a:xfrm>
              <a:off x="5918474" y="1377138"/>
              <a:ext cx="1610"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2" name="Freeform 408"/>
            <p:cNvSpPr>
              <a:spLocks/>
            </p:cNvSpPr>
            <p:nvPr/>
          </p:nvSpPr>
          <p:spPr bwMode="auto">
            <a:xfrm>
              <a:off x="5638395" y="1522007"/>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0"/>
                    <a:pt x="2"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3" name="Freeform 409"/>
            <p:cNvSpPr>
              <a:spLocks noEditPoints="1"/>
            </p:cNvSpPr>
            <p:nvPr/>
          </p:nvSpPr>
          <p:spPr bwMode="auto">
            <a:xfrm>
              <a:off x="5635176" y="1328849"/>
              <a:ext cx="387926" cy="193158"/>
            </a:xfrm>
            <a:custGeom>
              <a:avLst/>
              <a:gdLst>
                <a:gd name="T0" fmla="*/ 95 w 177"/>
                <a:gd name="T1" fmla="*/ 41 h 88"/>
                <a:gd name="T2" fmla="*/ 103 w 177"/>
                <a:gd name="T3" fmla="*/ 36 h 88"/>
                <a:gd name="T4" fmla="*/ 156 w 177"/>
                <a:gd name="T5" fmla="*/ 9 h 88"/>
                <a:gd name="T6" fmla="*/ 170 w 177"/>
                <a:gd name="T7" fmla="*/ 6 h 88"/>
                <a:gd name="T8" fmla="*/ 171 w 177"/>
                <a:gd name="T9" fmla="*/ 1 h 88"/>
                <a:gd name="T10" fmla="*/ 170 w 177"/>
                <a:gd name="T11" fmla="*/ 0 h 88"/>
                <a:gd name="T12" fmla="*/ 158 w 177"/>
                <a:gd name="T13" fmla="*/ 5 h 88"/>
                <a:gd name="T14" fmla="*/ 151 w 177"/>
                <a:gd name="T15" fmla="*/ 8 h 88"/>
                <a:gd name="T16" fmla="*/ 145 w 177"/>
                <a:gd name="T17" fmla="*/ 13 h 88"/>
                <a:gd name="T18" fmla="*/ 144 w 177"/>
                <a:gd name="T19" fmla="*/ 14 h 88"/>
                <a:gd name="T20" fmla="*/ 148 w 177"/>
                <a:gd name="T21" fmla="*/ 12 h 88"/>
                <a:gd name="T22" fmla="*/ 155 w 177"/>
                <a:gd name="T23" fmla="*/ 8 h 88"/>
                <a:gd name="T24" fmla="*/ 152 w 177"/>
                <a:gd name="T25" fmla="*/ 12 h 88"/>
                <a:gd name="T26" fmla="*/ 141 w 177"/>
                <a:gd name="T27" fmla="*/ 16 h 88"/>
                <a:gd name="T28" fmla="*/ 134 w 177"/>
                <a:gd name="T29" fmla="*/ 20 h 88"/>
                <a:gd name="T30" fmla="*/ 132 w 177"/>
                <a:gd name="T31" fmla="*/ 19 h 88"/>
                <a:gd name="T32" fmla="*/ 129 w 177"/>
                <a:gd name="T33" fmla="*/ 21 h 88"/>
                <a:gd name="T34" fmla="*/ 130 w 177"/>
                <a:gd name="T35" fmla="*/ 22 h 88"/>
                <a:gd name="T36" fmla="*/ 125 w 177"/>
                <a:gd name="T37" fmla="*/ 25 h 88"/>
                <a:gd name="T38" fmla="*/ 119 w 177"/>
                <a:gd name="T39" fmla="*/ 28 h 88"/>
                <a:gd name="T40" fmla="*/ 116 w 177"/>
                <a:gd name="T41" fmla="*/ 29 h 88"/>
                <a:gd name="T42" fmla="*/ 118 w 177"/>
                <a:gd name="T43" fmla="*/ 27 h 88"/>
                <a:gd name="T44" fmla="*/ 115 w 177"/>
                <a:gd name="T45" fmla="*/ 27 h 88"/>
                <a:gd name="T46" fmla="*/ 110 w 177"/>
                <a:gd name="T47" fmla="*/ 31 h 88"/>
                <a:gd name="T48" fmla="*/ 111 w 177"/>
                <a:gd name="T49" fmla="*/ 32 h 88"/>
                <a:gd name="T50" fmla="*/ 103 w 177"/>
                <a:gd name="T51" fmla="*/ 36 h 88"/>
                <a:gd name="T52" fmla="*/ 94 w 177"/>
                <a:gd name="T53" fmla="*/ 41 h 88"/>
                <a:gd name="T54" fmla="*/ 91 w 177"/>
                <a:gd name="T55" fmla="*/ 40 h 88"/>
                <a:gd name="T56" fmla="*/ 91 w 177"/>
                <a:gd name="T57" fmla="*/ 42 h 88"/>
                <a:gd name="T58" fmla="*/ 74 w 177"/>
                <a:gd name="T59" fmla="*/ 51 h 88"/>
                <a:gd name="T60" fmla="*/ 68 w 177"/>
                <a:gd name="T61" fmla="*/ 53 h 88"/>
                <a:gd name="T62" fmla="*/ 59 w 177"/>
                <a:gd name="T63" fmla="*/ 58 h 88"/>
                <a:gd name="T64" fmla="*/ 52 w 177"/>
                <a:gd name="T65" fmla="*/ 63 h 88"/>
                <a:gd name="T66" fmla="*/ 53 w 177"/>
                <a:gd name="T67" fmla="*/ 60 h 88"/>
                <a:gd name="T68" fmla="*/ 38 w 177"/>
                <a:gd name="T69" fmla="*/ 69 h 88"/>
                <a:gd name="T70" fmla="*/ 28 w 177"/>
                <a:gd name="T71" fmla="*/ 74 h 88"/>
                <a:gd name="T72" fmla="*/ 22 w 177"/>
                <a:gd name="T73" fmla="*/ 77 h 88"/>
                <a:gd name="T74" fmla="*/ 3 w 177"/>
                <a:gd name="T75" fmla="*/ 86 h 88"/>
                <a:gd name="T76" fmla="*/ 0 w 177"/>
                <a:gd name="T77" fmla="*/ 87 h 88"/>
                <a:gd name="T78" fmla="*/ 34 w 177"/>
                <a:gd name="T79" fmla="*/ 72 h 88"/>
                <a:gd name="T80" fmla="*/ 37 w 177"/>
                <a:gd name="T81" fmla="*/ 71 h 88"/>
                <a:gd name="T82" fmla="*/ 48 w 177"/>
                <a:gd name="T83" fmla="*/ 66 h 88"/>
                <a:gd name="T84" fmla="*/ 52 w 177"/>
                <a:gd name="T85" fmla="*/ 63 h 88"/>
                <a:gd name="T86" fmla="*/ 73 w 177"/>
                <a:gd name="T87" fmla="*/ 54 h 88"/>
                <a:gd name="T88" fmla="*/ 87 w 177"/>
                <a:gd name="T89" fmla="*/ 46 h 88"/>
                <a:gd name="T90" fmla="*/ 106 w 177"/>
                <a:gd name="T91" fmla="*/ 36 h 88"/>
                <a:gd name="T92" fmla="*/ 119 w 177"/>
                <a:gd name="T93" fmla="*/ 30 h 88"/>
                <a:gd name="T94" fmla="*/ 123 w 177"/>
                <a:gd name="T95" fmla="*/ 28 h 88"/>
                <a:gd name="T96" fmla="*/ 125 w 177"/>
                <a:gd name="T97" fmla="*/ 28 h 88"/>
                <a:gd name="T98" fmla="*/ 135 w 177"/>
                <a:gd name="T99" fmla="*/ 21 h 88"/>
                <a:gd name="T100" fmla="*/ 143 w 177"/>
                <a:gd name="T101" fmla="*/ 19 h 88"/>
                <a:gd name="T102" fmla="*/ 158 w 177"/>
                <a:gd name="T103" fmla="*/ 10 h 88"/>
                <a:gd name="T104" fmla="*/ 170 w 177"/>
                <a:gd name="T105" fmla="*/ 5 h 88"/>
                <a:gd name="T106" fmla="*/ 175 w 177"/>
                <a:gd name="T107" fmla="*/ 3 h 88"/>
                <a:gd name="T108" fmla="*/ 174 w 177"/>
                <a:gd name="T109" fmla="*/ 1 h 88"/>
                <a:gd name="T110" fmla="*/ 174 w 177"/>
                <a:gd name="T11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 h="88">
                  <a:moveTo>
                    <a:pt x="95" y="41"/>
                  </a:moveTo>
                  <a:cubicBezTo>
                    <a:pt x="94" y="41"/>
                    <a:pt x="94" y="41"/>
                    <a:pt x="94" y="41"/>
                  </a:cubicBezTo>
                  <a:cubicBezTo>
                    <a:pt x="94" y="41"/>
                    <a:pt x="94" y="41"/>
                    <a:pt x="95" y="41"/>
                  </a:cubicBezTo>
                  <a:moveTo>
                    <a:pt x="103" y="36"/>
                  </a:moveTo>
                  <a:cubicBezTo>
                    <a:pt x="103" y="36"/>
                    <a:pt x="103" y="36"/>
                    <a:pt x="103" y="36"/>
                  </a:cubicBezTo>
                  <a:cubicBezTo>
                    <a:pt x="103" y="36"/>
                    <a:pt x="103" y="36"/>
                    <a:pt x="103" y="36"/>
                  </a:cubicBezTo>
                  <a:moveTo>
                    <a:pt x="156" y="9"/>
                  </a:moveTo>
                  <a:cubicBezTo>
                    <a:pt x="156" y="9"/>
                    <a:pt x="155" y="9"/>
                    <a:pt x="155" y="9"/>
                  </a:cubicBezTo>
                  <a:cubicBezTo>
                    <a:pt x="155" y="9"/>
                    <a:pt x="156" y="9"/>
                    <a:pt x="156" y="9"/>
                  </a:cubicBezTo>
                  <a:moveTo>
                    <a:pt x="170" y="6"/>
                  </a:moveTo>
                  <a:cubicBezTo>
                    <a:pt x="170" y="6"/>
                    <a:pt x="170" y="6"/>
                    <a:pt x="170" y="6"/>
                  </a:cubicBezTo>
                  <a:cubicBezTo>
                    <a:pt x="170" y="6"/>
                    <a:pt x="170" y="6"/>
                    <a:pt x="170" y="6"/>
                  </a:cubicBezTo>
                  <a:moveTo>
                    <a:pt x="174" y="0"/>
                  </a:moveTo>
                  <a:cubicBezTo>
                    <a:pt x="172" y="1"/>
                    <a:pt x="172" y="1"/>
                    <a:pt x="172" y="1"/>
                  </a:cubicBezTo>
                  <a:cubicBezTo>
                    <a:pt x="171" y="1"/>
                    <a:pt x="171" y="1"/>
                    <a:pt x="171" y="1"/>
                  </a:cubicBezTo>
                  <a:cubicBezTo>
                    <a:pt x="171" y="1"/>
                    <a:pt x="171" y="1"/>
                    <a:pt x="171" y="1"/>
                  </a:cubicBezTo>
                  <a:cubicBezTo>
                    <a:pt x="171" y="0"/>
                    <a:pt x="171" y="0"/>
                    <a:pt x="171" y="0"/>
                  </a:cubicBezTo>
                  <a:cubicBezTo>
                    <a:pt x="171" y="0"/>
                    <a:pt x="170" y="0"/>
                    <a:pt x="170" y="0"/>
                  </a:cubicBezTo>
                  <a:cubicBezTo>
                    <a:pt x="169" y="3"/>
                    <a:pt x="163" y="3"/>
                    <a:pt x="161" y="5"/>
                  </a:cubicBezTo>
                  <a:cubicBezTo>
                    <a:pt x="162" y="4"/>
                    <a:pt x="162" y="4"/>
                    <a:pt x="162" y="4"/>
                  </a:cubicBezTo>
                  <a:cubicBezTo>
                    <a:pt x="158" y="5"/>
                    <a:pt x="158" y="5"/>
                    <a:pt x="158" y="5"/>
                  </a:cubicBezTo>
                  <a:cubicBezTo>
                    <a:pt x="158" y="5"/>
                    <a:pt x="158" y="5"/>
                    <a:pt x="158" y="5"/>
                  </a:cubicBezTo>
                  <a:cubicBezTo>
                    <a:pt x="158" y="6"/>
                    <a:pt x="158" y="6"/>
                    <a:pt x="158" y="6"/>
                  </a:cubicBezTo>
                  <a:cubicBezTo>
                    <a:pt x="157" y="6"/>
                    <a:pt x="154" y="7"/>
                    <a:pt x="151" y="8"/>
                  </a:cubicBezTo>
                  <a:cubicBezTo>
                    <a:pt x="150" y="9"/>
                    <a:pt x="142" y="13"/>
                    <a:pt x="142" y="14"/>
                  </a:cubicBezTo>
                  <a:cubicBezTo>
                    <a:pt x="143" y="13"/>
                    <a:pt x="144" y="13"/>
                    <a:pt x="145" y="12"/>
                  </a:cubicBezTo>
                  <a:cubicBezTo>
                    <a:pt x="145" y="13"/>
                    <a:pt x="145" y="13"/>
                    <a:pt x="145" y="13"/>
                  </a:cubicBezTo>
                  <a:cubicBezTo>
                    <a:pt x="145" y="14"/>
                    <a:pt x="144" y="14"/>
                    <a:pt x="144" y="14"/>
                  </a:cubicBezTo>
                  <a:cubicBezTo>
                    <a:pt x="144" y="14"/>
                    <a:pt x="144" y="14"/>
                    <a:pt x="144" y="14"/>
                  </a:cubicBezTo>
                  <a:cubicBezTo>
                    <a:pt x="144" y="14"/>
                    <a:pt x="144" y="14"/>
                    <a:pt x="144" y="14"/>
                  </a:cubicBezTo>
                  <a:cubicBezTo>
                    <a:pt x="144" y="14"/>
                    <a:pt x="143" y="14"/>
                    <a:pt x="143" y="14"/>
                  </a:cubicBezTo>
                  <a:cubicBezTo>
                    <a:pt x="143" y="15"/>
                    <a:pt x="143" y="15"/>
                    <a:pt x="143" y="15"/>
                  </a:cubicBezTo>
                  <a:cubicBezTo>
                    <a:pt x="144" y="15"/>
                    <a:pt x="146" y="13"/>
                    <a:pt x="148" y="12"/>
                  </a:cubicBezTo>
                  <a:cubicBezTo>
                    <a:pt x="148" y="12"/>
                    <a:pt x="147" y="13"/>
                    <a:pt x="146" y="14"/>
                  </a:cubicBezTo>
                  <a:cubicBezTo>
                    <a:pt x="149" y="12"/>
                    <a:pt x="153" y="11"/>
                    <a:pt x="155" y="8"/>
                  </a:cubicBezTo>
                  <a:cubicBezTo>
                    <a:pt x="155" y="8"/>
                    <a:pt x="155" y="8"/>
                    <a:pt x="155" y="8"/>
                  </a:cubicBezTo>
                  <a:cubicBezTo>
                    <a:pt x="156" y="8"/>
                    <a:pt x="156" y="9"/>
                    <a:pt x="156" y="9"/>
                  </a:cubicBezTo>
                  <a:cubicBezTo>
                    <a:pt x="158" y="7"/>
                    <a:pt x="158" y="9"/>
                    <a:pt x="159" y="7"/>
                  </a:cubicBezTo>
                  <a:cubicBezTo>
                    <a:pt x="159" y="9"/>
                    <a:pt x="154" y="11"/>
                    <a:pt x="152" y="12"/>
                  </a:cubicBezTo>
                  <a:cubicBezTo>
                    <a:pt x="149" y="13"/>
                    <a:pt x="145" y="16"/>
                    <a:pt x="141" y="18"/>
                  </a:cubicBezTo>
                  <a:cubicBezTo>
                    <a:pt x="140" y="18"/>
                    <a:pt x="142" y="16"/>
                    <a:pt x="141" y="16"/>
                  </a:cubicBezTo>
                  <a:cubicBezTo>
                    <a:pt x="141" y="16"/>
                    <a:pt x="141" y="16"/>
                    <a:pt x="141" y="16"/>
                  </a:cubicBezTo>
                  <a:cubicBezTo>
                    <a:pt x="137" y="17"/>
                    <a:pt x="137" y="18"/>
                    <a:pt x="135" y="20"/>
                  </a:cubicBezTo>
                  <a:cubicBezTo>
                    <a:pt x="135" y="20"/>
                    <a:pt x="135" y="20"/>
                    <a:pt x="134" y="20"/>
                  </a:cubicBezTo>
                  <a:cubicBezTo>
                    <a:pt x="134" y="20"/>
                    <a:pt x="134" y="20"/>
                    <a:pt x="134" y="20"/>
                  </a:cubicBezTo>
                  <a:cubicBezTo>
                    <a:pt x="133" y="20"/>
                    <a:pt x="133" y="20"/>
                    <a:pt x="133" y="20"/>
                  </a:cubicBezTo>
                  <a:cubicBezTo>
                    <a:pt x="132" y="20"/>
                    <a:pt x="132" y="20"/>
                    <a:pt x="130" y="21"/>
                  </a:cubicBezTo>
                  <a:cubicBezTo>
                    <a:pt x="132" y="19"/>
                    <a:pt x="132" y="19"/>
                    <a:pt x="132" y="19"/>
                  </a:cubicBezTo>
                  <a:cubicBezTo>
                    <a:pt x="132" y="19"/>
                    <a:pt x="132" y="19"/>
                    <a:pt x="132" y="19"/>
                  </a:cubicBezTo>
                  <a:cubicBezTo>
                    <a:pt x="129" y="19"/>
                    <a:pt x="130" y="20"/>
                    <a:pt x="128" y="21"/>
                  </a:cubicBezTo>
                  <a:cubicBezTo>
                    <a:pt x="129" y="21"/>
                    <a:pt x="129" y="21"/>
                    <a:pt x="129" y="21"/>
                  </a:cubicBezTo>
                  <a:cubicBezTo>
                    <a:pt x="130" y="21"/>
                    <a:pt x="130" y="21"/>
                    <a:pt x="131" y="20"/>
                  </a:cubicBezTo>
                  <a:cubicBezTo>
                    <a:pt x="132" y="21"/>
                    <a:pt x="130" y="22"/>
                    <a:pt x="130" y="22"/>
                  </a:cubicBezTo>
                  <a:cubicBezTo>
                    <a:pt x="130" y="22"/>
                    <a:pt x="130" y="22"/>
                    <a:pt x="130" y="22"/>
                  </a:cubicBezTo>
                  <a:cubicBezTo>
                    <a:pt x="130" y="23"/>
                    <a:pt x="130" y="24"/>
                    <a:pt x="127" y="25"/>
                  </a:cubicBezTo>
                  <a:cubicBezTo>
                    <a:pt x="127" y="24"/>
                    <a:pt x="127" y="24"/>
                    <a:pt x="127" y="24"/>
                  </a:cubicBezTo>
                  <a:cubicBezTo>
                    <a:pt x="127" y="24"/>
                    <a:pt x="126" y="24"/>
                    <a:pt x="125" y="25"/>
                  </a:cubicBezTo>
                  <a:cubicBezTo>
                    <a:pt x="125" y="25"/>
                    <a:pt x="124" y="25"/>
                    <a:pt x="124" y="25"/>
                  </a:cubicBezTo>
                  <a:cubicBezTo>
                    <a:pt x="124" y="25"/>
                    <a:pt x="124" y="25"/>
                    <a:pt x="124" y="25"/>
                  </a:cubicBezTo>
                  <a:cubicBezTo>
                    <a:pt x="122" y="26"/>
                    <a:pt x="120" y="27"/>
                    <a:pt x="119" y="28"/>
                  </a:cubicBezTo>
                  <a:cubicBezTo>
                    <a:pt x="119" y="27"/>
                    <a:pt x="119" y="27"/>
                    <a:pt x="119" y="27"/>
                  </a:cubicBezTo>
                  <a:cubicBezTo>
                    <a:pt x="118" y="29"/>
                    <a:pt x="118" y="30"/>
                    <a:pt x="115" y="31"/>
                  </a:cubicBezTo>
                  <a:cubicBezTo>
                    <a:pt x="116" y="30"/>
                    <a:pt x="117" y="29"/>
                    <a:pt x="116" y="29"/>
                  </a:cubicBezTo>
                  <a:cubicBezTo>
                    <a:pt x="116" y="29"/>
                    <a:pt x="116" y="29"/>
                    <a:pt x="115" y="29"/>
                  </a:cubicBezTo>
                  <a:cubicBezTo>
                    <a:pt x="115" y="28"/>
                    <a:pt x="118" y="27"/>
                    <a:pt x="120" y="26"/>
                  </a:cubicBezTo>
                  <a:cubicBezTo>
                    <a:pt x="119" y="27"/>
                    <a:pt x="119" y="27"/>
                    <a:pt x="118" y="27"/>
                  </a:cubicBezTo>
                  <a:cubicBezTo>
                    <a:pt x="117" y="27"/>
                    <a:pt x="117" y="26"/>
                    <a:pt x="119" y="25"/>
                  </a:cubicBezTo>
                  <a:cubicBezTo>
                    <a:pt x="119" y="25"/>
                    <a:pt x="119" y="25"/>
                    <a:pt x="119" y="25"/>
                  </a:cubicBezTo>
                  <a:cubicBezTo>
                    <a:pt x="118" y="25"/>
                    <a:pt x="117" y="27"/>
                    <a:pt x="115" y="27"/>
                  </a:cubicBezTo>
                  <a:cubicBezTo>
                    <a:pt x="115" y="28"/>
                    <a:pt x="115" y="28"/>
                    <a:pt x="115" y="28"/>
                  </a:cubicBezTo>
                  <a:cubicBezTo>
                    <a:pt x="115" y="28"/>
                    <a:pt x="115" y="28"/>
                    <a:pt x="115" y="28"/>
                  </a:cubicBezTo>
                  <a:cubicBezTo>
                    <a:pt x="114" y="28"/>
                    <a:pt x="110" y="31"/>
                    <a:pt x="110" y="31"/>
                  </a:cubicBezTo>
                  <a:cubicBezTo>
                    <a:pt x="113" y="29"/>
                    <a:pt x="113" y="29"/>
                    <a:pt x="113" y="29"/>
                  </a:cubicBezTo>
                  <a:cubicBezTo>
                    <a:pt x="113" y="30"/>
                    <a:pt x="111" y="32"/>
                    <a:pt x="111" y="32"/>
                  </a:cubicBezTo>
                  <a:cubicBezTo>
                    <a:pt x="111" y="32"/>
                    <a:pt x="111" y="32"/>
                    <a:pt x="111" y="32"/>
                  </a:cubicBezTo>
                  <a:cubicBezTo>
                    <a:pt x="110" y="32"/>
                    <a:pt x="109" y="33"/>
                    <a:pt x="107" y="34"/>
                  </a:cubicBezTo>
                  <a:cubicBezTo>
                    <a:pt x="106" y="35"/>
                    <a:pt x="104" y="36"/>
                    <a:pt x="104" y="36"/>
                  </a:cubicBezTo>
                  <a:cubicBezTo>
                    <a:pt x="104" y="36"/>
                    <a:pt x="104" y="36"/>
                    <a:pt x="103" y="36"/>
                  </a:cubicBezTo>
                  <a:cubicBezTo>
                    <a:pt x="105" y="36"/>
                    <a:pt x="105" y="36"/>
                    <a:pt x="105" y="36"/>
                  </a:cubicBezTo>
                  <a:cubicBezTo>
                    <a:pt x="99" y="38"/>
                    <a:pt x="95" y="42"/>
                    <a:pt x="90" y="45"/>
                  </a:cubicBezTo>
                  <a:cubicBezTo>
                    <a:pt x="92" y="44"/>
                    <a:pt x="91" y="42"/>
                    <a:pt x="94" y="41"/>
                  </a:cubicBezTo>
                  <a:cubicBezTo>
                    <a:pt x="93" y="42"/>
                    <a:pt x="92" y="42"/>
                    <a:pt x="92" y="42"/>
                  </a:cubicBezTo>
                  <a:cubicBezTo>
                    <a:pt x="92" y="42"/>
                    <a:pt x="92" y="41"/>
                    <a:pt x="92" y="41"/>
                  </a:cubicBezTo>
                  <a:cubicBezTo>
                    <a:pt x="92" y="41"/>
                    <a:pt x="92" y="40"/>
                    <a:pt x="91" y="40"/>
                  </a:cubicBezTo>
                  <a:cubicBezTo>
                    <a:pt x="91" y="40"/>
                    <a:pt x="91" y="40"/>
                    <a:pt x="91" y="40"/>
                  </a:cubicBezTo>
                  <a:cubicBezTo>
                    <a:pt x="87" y="42"/>
                    <a:pt x="89" y="43"/>
                    <a:pt x="88" y="44"/>
                  </a:cubicBezTo>
                  <a:cubicBezTo>
                    <a:pt x="91" y="42"/>
                    <a:pt x="91" y="42"/>
                    <a:pt x="91" y="42"/>
                  </a:cubicBezTo>
                  <a:cubicBezTo>
                    <a:pt x="88" y="45"/>
                    <a:pt x="81" y="47"/>
                    <a:pt x="76" y="50"/>
                  </a:cubicBezTo>
                  <a:cubicBezTo>
                    <a:pt x="75" y="50"/>
                    <a:pt x="77" y="50"/>
                    <a:pt x="77" y="49"/>
                  </a:cubicBezTo>
                  <a:cubicBezTo>
                    <a:pt x="75" y="50"/>
                    <a:pt x="75" y="50"/>
                    <a:pt x="74" y="51"/>
                  </a:cubicBezTo>
                  <a:cubicBezTo>
                    <a:pt x="72" y="52"/>
                    <a:pt x="70" y="53"/>
                    <a:pt x="69" y="53"/>
                  </a:cubicBezTo>
                  <a:cubicBezTo>
                    <a:pt x="69" y="53"/>
                    <a:pt x="69" y="53"/>
                    <a:pt x="69" y="52"/>
                  </a:cubicBezTo>
                  <a:cubicBezTo>
                    <a:pt x="66" y="53"/>
                    <a:pt x="70" y="52"/>
                    <a:pt x="68" y="53"/>
                  </a:cubicBezTo>
                  <a:cubicBezTo>
                    <a:pt x="68" y="53"/>
                    <a:pt x="68" y="53"/>
                    <a:pt x="68" y="53"/>
                  </a:cubicBezTo>
                  <a:cubicBezTo>
                    <a:pt x="65" y="56"/>
                    <a:pt x="65" y="56"/>
                    <a:pt x="65" y="56"/>
                  </a:cubicBezTo>
                  <a:cubicBezTo>
                    <a:pt x="63" y="57"/>
                    <a:pt x="61" y="58"/>
                    <a:pt x="59" y="58"/>
                  </a:cubicBezTo>
                  <a:cubicBezTo>
                    <a:pt x="59" y="58"/>
                    <a:pt x="58" y="58"/>
                    <a:pt x="58" y="57"/>
                  </a:cubicBezTo>
                  <a:cubicBezTo>
                    <a:pt x="53" y="60"/>
                    <a:pt x="57" y="61"/>
                    <a:pt x="53" y="63"/>
                  </a:cubicBezTo>
                  <a:cubicBezTo>
                    <a:pt x="53" y="63"/>
                    <a:pt x="53" y="63"/>
                    <a:pt x="52" y="63"/>
                  </a:cubicBezTo>
                  <a:cubicBezTo>
                    <a:pt x="52" y="63"/>
                    <a:pt x="53" y="62"/>
                    <a:pt x="53" y="62"/>
                  </a:cubicBezTo>
                  <a:cubicBezTo>
                    <a:pt x="50" y="63"/>
                    <a:pt x="50" y="63"/>
                    <a:pt x="50" y="63"/>
                  </a:cubicBezTo>
                  <a:cubicBezTo>
                    <a:pt x="51" y="62"/>
                    <a:pt x="54" y="61"/>
                    <a:pt x="53" y="60"/>
                  </a:cubicBezTo>
                  <a:cubicBezTo>
                    <a:pt x="51" y="62"/>
                    <a:pt x="49" y="62"/>
                    <a:pt x="45" y="65"/>
                  </a:cubicBezTo>
                  <a:cubicBezTo>
                    <a:pt x="46" y="65"/>
                    <a:pt x="46" y="65"/>
                    <a:pt x="46" y="65"/>
                  </a:cubicBezTo>
                  <a:cubicBezTo>
                    <a:pt x="44" y="67"/>
                    <a:pt x="40" y="68"/>
                    <a:pt x="38" y="69"/>
                  </a:cubicBezTo>
                  <a:cubicBezTo>
                    <a:pt x="38" y="68"/>
                    <a:pt x="41" y="67"/>
                    <a:pt x="43" y="66"/>
                  </a:cubicBezTo>
                  <a:cubicBezTo>
                    <a:pt x="40" y="67"/>
                    <a:pt x="33" y="71"/>
                    <a:pt x="31" y="73"/>
                  </a:cubicBezTo>
                  <a:cubicBezTo>
                    <a:pt x="30" y="73"/>
                    <a:pt x="29" y="74"/>
                    <a:pt x="28" y="74"/>
                  </a:cubicBezTo>
                  <a:cubicBezTo>
                    <a:pt x="28" y="74"/>
                    <a:pt x="28" y="74"/>
                    <a:pt x="28" y="73"/>
                  </a:cubicBezTo>
                  <a:cubicBezTo>
                    <a:pt x="23" y="76"/>
                    <a:pt x="27" y="76"/>
                    <a:pt x="22" y="78"/>
                  </a:cubicBezTo>
                  <a:cubicBezTo>
                    <a:pt x="22" y="77"/>
                    <a:pt x="22" y="77"/>
                    <a:pt x="22" y="77"/>
                  </a:cubicBezTo>
                  <a:cubicBezTo>
                    <a:pt x="16" y="78"/>
                    <a:pt x="12" y="83"/>
                    <a:pt x="7" y="84"/>
                  </a:cubicBezTo>
                  <a:cubicBezTo>
                    <a:pt x="7" y="85"/>
                    <a:pt x="7" y="85"/>
                    <a:pt x="7" y="85"/>
                  </a:cubicBezTo>
                  <a:cubicBezTo>
                    <a:pt x="6" y="85"/>
                    <a:pt x="4" y="86"/>
                    <a:pt x="3" y="86"/>
                  </a:cubicBezTo>
                  <a:cubicBezTo>
                    <a:pt x="3" y="86"/>
                    <a:pt x="3" y="86"/>
                    <a:pt x="3" y="86"/>
                  </a:cubicBezTo>
                  <a:cubicBezTo>
                    <a:pt x="5" y="85"/>
                    <a:pt x="5" y="85"/>
                    <a:pt x="5" y="85"/>
                  </a:cubicBezTo>
                  <a:cubicBezTo>
                    <a:pt x="3" y="85"/>
                    <a:pt x="3" y="87"/>
                    <a:pt x="0" y="87"/>
                  </a:cubicBezTo>
                  <a:cubicBezTo>
                    <a:pt x="3" y="88"/>
                    <a:pt x="3" y="88"/>
                    <a:pt x="3" y="88"/>
                  </a:cubicBezTo>
                  <a:cubicBezTo>
                    <a:pt x="13" y="82"/>
                    <a:pt x="24" y="78"/>
                    <a:pt x="34" y="72"/>
                  </a:cubicBezTo>
                  <a:cubicBezTo>
                    <a:pt x="34" y="72"/>
                    <a:pt x="34" y="72"/>
                    <a:pt x="34" y="72"/>
                  </a:cubicBezTo>
                  <a:cubicBezTo>
                    <a:pt x="33" y="72"/>
                    <a:pt x="33" y="72"/>
                    <a:pt x="33" y="72"/>
                  </a:cubicBezTo>
                  <a:cubicBezTo>
                    <a:pt x="34" y="72"/>
                    <a:pt x="36" y="71"/>
                    <a:pt x="36" y="71"/>
                  </a:cubicBezTo>
                  <a:cubicBezTo>
                    <a:pt x="37" y="71"/>
                    <a:pt x="37" y="71"/>
                    <a:pt x="37" y="71"/>
                  </a:cubicBezTo>
                  <a:cubicBezTo>
                    <a:pt x="36" y="71"/>
                    <a:pt x="36" y="71"/>
                    <a:pt x="36" y="71"/>
                  </a:cubicBezTo>
                  <a:cubicBezTo>
                    <a:pt x="39" y="70"/>
                    <a:pt x="42" y="70"/>
                    <a:pt x="44" y="69"/>
                  </a:cubicBezTo>
                  <a:cubicBezTo>
                    <a:pt x="44" y="68"/>
                    <a:pt x="49" y="66"/>
                    <a:pt x="48" y="66"/>
                  </a:cubicBezTo>
                  <a:cubicBezTo>
                    <a:pt x="50" y="66"/>
                    <a:pt x="50" y="66"/>
                    <a:pt x="50" y="66"/>
                  </a:cubicBezTo>
                  <a:cubicBezTo>
                    <a:pt x="50" y="65"/>
                    <a:pt x="50" y="64"/>
                    <a:pt x="51" y="64"/>
                  </a:cubicBezTo>
                  <a:cubicBezTo>
                    <a:pt x="51" y="63"/>
                    <a:pt x="52" y="63"/>
                    <a:pt x="52" y="63"/>
                  </a:cubicBezTo>
                  <a:cubicBezTo>
                    <a:pt x="52" y="63"/>
                    <a:pt x="52" y="64"/>
                    <a:pt x="51" y="64"/>
                  </a:cubicBezTo>
                  <a:cubicBezTo>
                    <a:pt x="59" y="61"/>
                    <a:pt x="67" y="57"/>
                    <a:pt x="74" y="53"/>
                  </a:cubicBezTo>
                  <a:cubicBezTo>
                    <a:pt x="73" y="54"/>
                    <a:pt x="73" y="54"/>
                    <a:pt x="73" y="54"/>
                  </a:cubicBezTo>
                  <a:cubicBezTo>
                    <a:pt x="74" y="54"/>
                    <a:pt x="77" y="52"/>
                    <a:pt x="78" y="52"/>
                  </a:cubicBezTo>
                  <a:cubicBezTo>
                    <a:pt x="78" y="52"/>
                    <a:pt x="78" y="52"/>
                    <a:pt x="78" y="52"/>
                  </a:cubicBezTo>
                  <a:cubicBezTo>
                    <a:pt x="81" y="50"/>
                    <a:pt x="88" y="48"/>
                    <a:pt x="87" y="46"/>
                  </a:cubicBezTo>
                  <a:cubicBezTo>
                    <a:pt x="87" y="46"/>
                    <a:pt x="87" y="46"/>
                    <a:pt x="88" y="46"/>
                  </a:cubicBezTo>
                  <a:cubicBezTo>
                    <a:pt x="91" y="46"/>
                    <a:pt x="96" y="43"/>
                    <a:pt x="101" y="40"/>
                  </a:cubicBezTo>
                  <a:cubicBezTo>
                    <a:pt x="100" y="39"/>
                    <a:pt x="105" y="38"/>
                    <a:pt x="106" y="36"/>
                  </a:cubicBezTo>
                  <a:cubicBezTo>
                    <a:pt x="107" y="37"/>
                    <a:pt x="102" y="39"/>
                    <a:pt x="103" y="40"/>
                  </a:cubicBezTo>
                  <a:cubicBezTo>
                    <a:pt x="107" y="36"/>
                    <a:pt x="117" y="34"/>
                    <a:pt x="118" y="30"/>
                  </a:cubicBezTo>
                  <a:cubicBezTo>
                    <a:pt x="119" y="30"/>
                    <a:pt x="119" y="30"/>
                    <a:pt x="119" y="30"/>
                  </a:cubicBezTo>
                  <a:cubicBezTo>
                    <a:pt x="119" y="30"/>
                    <a:pt x="119" y="30"/>
                    <a:pt x="119" y="30"/>
                  </a:cubicBezTo>
                  <a:cubicBezTo>
                    <a:pt x="120" y="30"/>
                    <a:pt x="121" y="30"/>
                    <a:pt x="122" y="29"/>
                  </a:cubicBezTo>
                  <a:cubicBezTo>
                    <a:pt x="123" y="29"/>
                    <a:pt x="121" y="29"/>
                    <a:pt x="123" y="28"/>
                  </a:cubicBezTo>
                  <a:cubicBezTo>
                    <a:pt x="123" y="28"/>
                    <a:pt x="124" y="28"/>
                    <a:pt x="124" y="28"/>
                  </a:cubicBezTo>
                  <a:cubicBezTo>
                    <a:pt x="124" y="28"/>
                    <a:pt x="124" y="28"/>
                    <a:pt x="124" y="28"/>
                  </a:cubicBezTo>
                  <a:cubicBezTo>
                    <a:pt x="124" y="28"/>
                    <a:pt x="125" y="28"/>
                    <a:pt x="125" y="28"/>
                  </a:cubicBezTo>
                  <a:cubicBezTo>
                    <a:pt x="125" y="28"/>
                    <a:pt x="125" y="28"/>
                    <a:pt x="125" y="28"/>
                  </a:cubicBezTo>
                  <a:cubicBezTo>
                    <a:pt x="128" y="26"/>
                    <a:pt x="134" y="23"/>
                    <a:pt x="134" y="22"/>
                  </a:cubicBezTo>
                  <a:cubicBezTo>
                    <a:pt x="134" y="21"/>
                    <a:pt x="135" y="21"/>
                    <a:pt x="135" y="21"/>
                  </a:cubicBezTo>
                  <a:cubicBezTo>
                    <a:pt x="136" y="21"/>
                    <a:pt x="136" y="22"/>
                    <a:pt x="135" y="22"/>
                  </a:cubicBezTo>
                  <a:cubicBezTo>
                    <a:pt x="140" y="19"/>
                    <a:pt x="141" y="19"/>
                    <a:pt x="146" y="16"/>
                  </a:cubicBezTo>
                  <a:cubicBezTo>
                    <a:pt x="145" y="17"/>
                    <a:pt x="146" y="18"/>
                    <a:pt x="143" y="19"/>
                  </a:cubicBezTo>
                  <a:cubicBezTo>
                    <a:pt x="143" y="19"/>
                    <a:pt x="143" y="19"/>
                    <a:pt x="143" y="19"/>
                  </a:cubicBezTo>
                  <a:cubicBezTo>
                    <a:pt x="146" y="19"/>
                    <a:pt x="152" y="14"/>
                    <a:pt x="156" y="12"/>
                  </a:cubicBezTo>
                  <a:cubicBezTo>
                    <a:pt x="158" y="10"/>
                    <a:pt x="158" y="10"/>
                    <a:pt x="158" y="10"/>
                  </a:cubicBezTo>
                  <a:cubicBezTo>
                    <a:pt x="159" y="10"/>
                    <a:pt x="160" y="10"/>
                    <a:pt x="160" y="10"/>
                  </a:cubicBezTo>
                  <a:cubicBezTo>
                    <a:pt x="161" y="10"/>
                    <a:pt x="160" y="10"/>
                    <a:pt x="159" y="11"/>
                  </a:cubicBezTo>
                  <a:cubicBezTo>
                    <a:pt x="164" y="9"/>
                    <a:pt x="166" y="7"/>
                    <a:pt x="170" y="5"/>
                  </a:cubicBezTo>
                  <a:cubicBezTo>
                    <a:pt x="170" y="5"/>
                    <a:pt x="170" y="5"/>
                    <a:pt x="170" y="5"/>
                  </a:cubicBezTo>
                  <a:cubicBezTo>
                    <a:pt x="170" y="5"/>
                    <a:pt x="170" y="5"/>
                    <a:pt x="170" y="6"/>
                  </a:cubicBezTo>
                  <a:cubicBezTo>
                    <a:pt x="175" y="3"/>
                    <a:pt x="175" y="3"/>
                    <a:pt x="175" y="3"/>
                  </a:cubicBezTo>
                  <a:cubicBezTo>
                    <a:pt x="175" y="2"/>
                    <a:pt x="177" y="1"/>
                    <a:pt x="176" y="1"/>
                  </a:cubicBezTo>
                  <a:cubicBezTo>
                    <a:pt x="176" y="2"/>
                    <a:pt x="175" y="2"/>
                    <a:pt x="172" y="4"/>
                  </a:cubicBezTo>
                  <a:cubicBezTo>
                    <a:pt x="170" y="3"/>
                    <a:pt x="175" y="2"/>
                    <a:pt x="174" y="1"/>
                  </a:cubicBezTo>
                  <a:cubicBezTo>
                    <a:pt x="173" y="2"/>
                    <a:pt x="172" y="3"/>
                    <a:pt x="171" y="3"/>
                  </a:cubicBezTo>
                  <a:cubicBezTo>
                    <a:pt x="171" y="3"/>
                    <a:pt x="171" y="3"/>
                    <a:pt x="170" y="3"/>
                  </a:cubicBezTo>
                  <a:cubicBezTo>
                    <a:pt x="171" y="1"/>
                    <a:pt x="174" y="1"/>
                    <a:pt x="17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4" name="Rectangle 410"/>
            <p:cNvSpPr>
              <a:spLocks noChangeArrowheads="1"/>
            </p:cNvSpPr>
            <p:nvPr/>
          </p:nvSpPr>
          <p:spPr bwMode="auto">
            <a:xfrm>
              <a:off x="6021492" y="1328849"/>
              <a:ext cx="1610" cy="1610"/>
            </a:xfrm>
            <a:prstGeom prst="rect">
              <a:avLst/>
            </a:prstGeom>
            <a:solidFill>
              <a:srgbClr val="FBD9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5" name="Freeform 411"/>
            <p:cNvSpPr>
              <a:spLocks/>
            </p:cNvSpPr>
            <p:nvPr/>
          </p:nvSpPr>
          <p:spPr bwMode="auto">
            <a:xfrm>
              <a:off x="6021492" y="1328849"/>
              <a:ext cx="0" cy="161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lnTo>
                    <a:pt x="0" y="1"/>
                  </a:ln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6" name="Freeform 412"/>
            <p:cNvSpPr>
              <a:spLocks/>
            </p:cNvSpPr>
            <p:nvPr/>
          </p:nvSpPr>
          <p:spPr bwMode="auto">
            <a:xfrm>
              <a:off x="5913645" y="1373919"/>
              <a:ext cx="1610"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7" name="Freeform 413"/>
            <p:cNvSpPr>
              <a:spLocks/>
            </p:cNvSpPr>
            <p:nvPr/>
          </p:nvSpPr>
          <p:spPr bwMode="auto">
            <a:xfrm>
              <a:off x="6021492" y="1166274"/>
              <a:ext cx="263983" cy="164184"/>
            </a:xfrm>
            <a:custGeom>
              <a:avLst/>
              <a:gdLst>
                <a:gd name="T0" fmla="*/ 119 w 121"/>
                <a:gd name="T1" fmla="*/ 1 h 75"/>
                <a:gd name="T2" fmla="*/ 114 w 121"/>
                <a:gd name="T3" fmla="*/ 5 h 75"/>
                <a:gd name="T4" fmla="*/ 115 w 121"/>
                <a:gd name="T5" fmla="*/ 4 h 75"/>
                <a:gd name="T6" fmla="*/ 116 w 121"/>
                <a:gd name="T7" fmla="*/ 2 h 75"/>
                <a:gd name="T8" fmla="*/ 103 w 121"/>
                <a:gd name="T9" fmla="*/ 11 h 75"/>
                <a:gd name="T10" fmla="*/ 80 w 121"/>
                <a:gd name="T11" fmla="*/ 23 h 75"/>
                <a:gd name="T12" fmla="*/ 78 w 121"/>
                <a:gd name="T13" fmla="*/ 27 h 75"/>
                <a:gd name="T14" fmla="*/ 78 w 121"/>
                <a:gd name="T15" fmla="*/ 27 h 75"/>
                <a:gd name="T16" fmla="*/ 79 w 121"/>
                <a:gd name="T17" fmla="*/ 27 h 75"/>
                <a:gd name="T18" fmla="*/ 70 w 121"/>
                <a:gd name="T19" fmla="*/ 35 h 75"/>
                <a:gd name="T20" fmla="*/ 61 w 121"/>
                <a:gd name="T21" fmla="*/ 40 h 75"/>
                <a:gd name="T22" fmla="*/ 64 w 121"/>
                <a:gd name="T23" fmla="*/ 37 h 75"/>
                <a:gd name="T24" fmla="*/ 53 w 121"/>
                <a:gd name="T25" fmla="*/ 41 h 75"/>
                <a:gd name="T26" fmla="*/ 54 w 121"/>
                <a:gd name="T27" fmla="*/ 38 h 75"/>
                <a:gd name="T28" fmla="*/ 54 w 121"/>
                <a:gd name="T29" fmla="*/ 39 h 75"/>
                <a:gd name="T30" fmla="*/ 53 w 121"/>
                <a:gd name="T31" fmla="*/ 39 h 75"/>
                <a:gd name="T32" fmla="*/ 53 w 121"/>
                <a:gd name="T33" fmla="*/ 38 h 75"/>
                <a:gd name="T34" fmla="*/ 47 w 121"/>
                <a:gd name="T35" fmla="*/ 46 h 75"/>
                <a:gd name="T36" fmla="*/ 42 w 121"/>
                <a:gd name="T37" fmla="*/ 47 h 75"/>
                <a:gd name="T38" fmla="*/ 36 w 121"/>
                <a:gd name="T39" fmla="*/ 49 h 75"/>
                <a:gd name="T40" fmla="*/ 19 w 121"/>
                <a:gd name="T41" fmla="*/ 60 h 75"/>
                <a:gd name="T42" fmla="*/ 8 w 121"/>
                <a:gd name="T43" fmla="*/ 69 h 75"/>
                <a:gd name="T44" fmla="*/ 0 w 121"/>
                <a:gd name="T45" fmla="*/ 72 h 75"/>
                <a:gd name="T46" fmla="*/ 0 w 121"/>
                <a:gd name="T47" fmla="*/ 74 h 75"/>
                <a:gd name="T48" fmla="*/ 2 w 121"/>
                <a:gd name="T49" fmla="*/ 75 h 75"/>
                <a:gd name="T50" fmla="*/ 3 w 121"/>
                <a:gd name="T51" fmla="*/ 75 h 75"/>
                <a:gd name="T52" fmla="*/ 5 w 121"/>
                <a:gd name="T53" fmla="*/ 74 h 75"/>
                <a:gd name="T54" fmla="*/ 10 w 121"/>
                <a:gd name="T55" fmla="*/ 71 h 75"/>
                <a:gd name="T56" fmla="*/ 17 w 121"/>
                <a:gd name="T57" fmla="*/ 67 h 75"/>
                <a:gd name="T58" fmla="*/ 19 w 121"/>
                <a:gd name="T59" fmla="*/ 65 h 75"/>
                <a:gd name="T60" fmla="*/ 21 w 121"/>
                <a:gd name="T61" fmla="*/ 60 h 75"/>
                <a:gd name="T62" fmla="*/ 24 w 121"/>
                <a:gd name="T63" fmla="*/ 63 h 75"/>
                <a:gd name="T64" fmla="*/ 23 w 121"/>
                <a:gd name="T65" fmla="*/ 63 h 75"/>
                <a:gd name="T66" fmla="*/ 28 w 121"/>
                <a:gd name="T67" fmla="*/ 59 h 75"/>
                <a:gd name="T68" fmla="*/ 39 w 121"/>
                <a:gd name="T69" fmla="*/ 53 h 75"/>
                <a:gd name="T70" fmla="*/ 36 w 121"/>
                <a:gd name="T71" fmla="*/ 54 h 75"/>
                <a:gd name="T72" fmla="*/ 31 w 121"/>
                <a:gd name="T73" fmla="*/ 59 h 75"/>
                <a:gd name="T74" fmla="*/ 32 w 121"/>
                <a:gd name="T75" fmla="*/ 57 h 75"/>
                <a:gd name="T76" fmla="*/ 28 w 121"/>
                <a:gd name="T77" fmla="*/ 62 h 75"/>
                <a:gd name="T78" fmla="*/ 58 w 121"/>
                <a:gd name="T79" fmla="*/ 43 h 75"/>
                <a:gd name="T80" fmla="*/ 121 w 121"/>
                <a:gd name="T81" fmla="*/ 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1" h="75">
                  <a:moveTo>
                    <a:pt x="120" y="0"/>
                  </a:moveTo>
                  <a:cubicBezTo>
                    <a:pt x="119" y="1"/>
                    <a:pt x="119" y="1"/>
                    <a:pt x="119" y="1"/>
                  </a:cubicBezTo>
                  <a:cubicBezTo>
                    <a:pt x="119" y="1"/>
                    <a:pt x="119" y="1"/>
                    <a:pt x="119" y="1"/>
                  </a:cubicBezTo>
                  <a:cubicBezTo>
                    <a:pt x="118" y="2"/>
                    <a:pt x="116" y="4"/>
                    <a:pt x="114" y="5"/>
                  </a:cubicBezTo>
                  <a:cubicBezTo>
                    <a:pt x="113" y="5"/>
                    <a:pt x="116" y="3"/>
                    <a:pt x="115" y="3"/>
                  </a:cubicBezTo>
                  <a:cubicBezTo>
                    <a:pt x="115" y="3"/>
                    <a:pt x="115" y="3"/>
                    <a:pt x="115" y="4"/>
                  </a:cubicBezTo>
                  <a:cubicBezTo>
                    <a:pt x="115" y="4"/>
                    <a:pt x="115" y="4"/>
                    <a:pt x="115" y="4"/>
                  </a:cubicBezTo>
                  <a:cubicBezTo>
                    <a:pt x="115" y="3"/>
                    <a:pt x="115" y="3"/>
                    <a:pt x="116" y="2"/>
                  </a:cubicBezTo>
                  <a:cubicBezTo>
                    <a:pt x="112" y="3"/>
                    <a:pt x="106" y="8"/>
                    <a:pt x="104" y="11"/>
                  </a:cubicBezTo>
                  <a:cubicBezTo>
                    <a:pt x="104" y="11"/>
                    <a:pt x="103" y="11"/>
                    <a:pt x="103" y="11"/>
                  </a:cubicBezTo>
                  <a:cubicBezTo>
                    <a:pt x="102" y="11"/>
                    <a:pt x="106" y="8"/>
                    <a:pt x="106" y="7"/>
                  </a:cubicBezTo>
                  <a:cubicBezTo>
                    <a:pt x="96" y="13"/>
                    <a:pt x="90" y="17"/>
                    <a:pt x="80" y="23"/>
                  </a:cubicBezTo>
                  <a:cubicBezTo>
                    <a:pt x="81" y="25"/>
                    <a:pt x="80" y="25"/>
                    <a:pt x="79" y="26"/>
                  </a:cubicBezTo>
                  <a:cubicBezTo>
                    <a:pt x="78" y="27"/>
                    <a:pt x="78" y="27"/>
                    <a:pt x="78" y="27"/>
                  </a:cubicBezTo>
                  <a:cubicBezTo>
                    <a:pt x="78" y="27"/>
                    <a:pt x="78" y="27"/>
                    <a:pt x="78" y="27"/>
                  </a:cubicBezTo>
                  <a:cubicBezTo>
                    <a:pt x="78" y="27"/>
                    <a:pt x="78" y="27"/>
                    <a:pt x="78" y="27"/>
                  </a:cubicBezTo>
                  <a:cubicBezTo>
                    <a:pt x="78" y="27"/>
                    <a:pt x="78" y="27"/>
                    <a:pt x="78" y="27"/>
                  </a:cubicBezTo>
                  <a:cubicBezTo>
                    <a:pt x="78" y="27"/>
                    <a:pt x="79" y="27"/>
                    <a:pt x="79" y="27"/>
                  </a:cubicBezTo>
                  <a:cubicBezTo>
                    <a:pt x="73" y="30"/>
                    <a:pt x="73" y="33"/>
                    <a:pt x="70" y="36"/>
                  </a:cubicBezTo>
                  <a:cubicBezTo>
                    <a:pt x="70" y="35"/>
                    <a:pt x="70" y="35"/>
                    <a:pt x="70" y="35"/>
                  </a:cubicBezTo>
                  <a:cubicBezTo>
                    <a:pt x="66" y="37"/>
                    <a:pt x="65" y="38"/>
                    <a:pt x="63" y="40"/>
                  </a:cubicBezTo>
                  <a:cubicBezTo>
                    <a:pt x="62" y="40"/>
                    <a:pt x="61" y="40"/>
                    <a:pt x="61" y="40"/>
                  </a:cubicBezTo>
                  <a:cubicBezTo>
                    <a:pt x="60" y="40"/>
                    <a:pt x="67" y="37"/>
                    <a:pt x="65" y="36"/>
                  </a:cubicBezTo>
                  <a:cubicBezTo>
                    <a:pt x="64" y="37"/>
                    <a:pt x="64" y="37"/>
                    <a:pt x="64" y="37"/>
                  </a:cubicBezTo>
                  <a:cubicBezTo>
                    <a:pt x="64" y="36"/>
                    <a:pt x="64" y="34"/>
                    <a:pt x="66" y="33"/>
                  </a:cubicBezTo>
                  <a:cubicBezTo>
                    <a:pt x="61" y="37"/>
                    <a:pt x="58" y="37"/>
                    <a:pt x="53" y="41"/>
                  </a:cubicBezTo>
                  <a:cubicBezTo>
                    <a:pt x="54" y="40"/>
                    <a:pt x="58" y="36"/>
                    <a:pt x="60" y="35"/>
                  </a:cubicBezTo>
                  <a:cubicBezTo>
                    <a:pt x="58" y="36"/>
                    <a:pt x="55" y="38"/>
                    <a:pt x="54" y="38"/>
                  </a:cubicBezTo>
                  <a:cubicBezTo>
                    <a:pt x="54" y="38"/>
                    <a:pt x="54" y="38"/>
                    <a:pt x="54" y="38"/>
                  </a:cubicBezTo>
                  <a:cubicBezTo>
                    <a:pt x="54" y="39"/>
                    <a:pt x="54" y="39"/>
                    <a:pt x="54" y="39"/>
                  </a:cubicBezTo>
                  <a:cubicBezTo>
                    <a:pt x="53" y="40"/>
                    <a:pt x="53" y="40"/>
                    <a:pt x="53" y="40"/>
                  </a:cubicBezTo>
                  <a:cubicBezTo>
                    <a:pt x="53" y="40"/>
                    <a:pt x="53" y="40"/>
                    <a:pt x="53" y="39"/>
                  </a:cubicBezTo>
                  <a:cubicBezTo>
                    <a:pt x="53" y="39"/>
                    <a:pt x="53" y="38"/>
                    <a:pt x="53" y="38"/>
                  </a:cubicBezTo>
                  <a:cubicBezTo>
                    <a:pt x="53" y="38"/>
                    <a:pt x="53" y="38"/>
                    <a:pt x="53" y="38"/>
                  </a:cubicBezTo>
                  <a:cubicBezTo>
                    <a:pt x="45" y="43"/>
                    <a:pt x="53" y="42"/>
                    <a:pt x="47" y="46"/>
                  </a:cubicBezTo>
                  <a:cubicBezTo>
                    <a:pt x="47" y="46"/>
                    <a:pt x="47" y="46"/>
                    <a:pt x="47" y="46"/>
                  </a:cubicBezTo>
                  <a:cubicBezTo>
                    <a:pt x="45" y="46"/>
                    <a:pt x="44" y="48"/>
                    <a:pt x="42" y="49"/>
                  </a:cubicBezTo>
                  <a:cubicBezTo>
                    <a:pt x="44" y="48"/>
                    <a:pt x="43" y="47"/>
                    <a:pt x="42" y="47"/>
                  </a:cubicBezTo>
                  <a:cubicBezTo>
                    <a:pt x="41" y="50"/>
                    <a:pt x="39" y="49"/>
                    <a:pt x="34" y="52"/>
                  </a:cubicBezTo>
                  <a:cubicBezTo>
                    <a:pt x="34" y="51"/>
                    <a:pt x="36" y="50"/>
                    <a:pt x="36" y="49"/>
                  </a:cubicBezTo>
                  <a:cubicBezTo>
                    <a:pt x="34" y="51"/>
                    <a:pt x="30" y="54"/>
                    <a:pt x="30" y="55"/>
                  </a:cubicBezTo>
                  <a:cubicBezTo>
                    <a:pt x="25" y="57"/>
                    <a:pt x="22" y="59"/>
                    <a:pt x="19" y="60"/>
                  </a:cubicBezTo>
                  <a:cubicBezTo>
                    <a:pt x="22" y="58"/>
                    <a:pt x="19" y="59"/>
                    <a:pt x="21" y="57"/>
                  </a:cubicBezTo>
                  <a:cubicBezTo>
                    <a:pt x="19" y="60"/>
                    <a:pt x="12" y="65"/>
                    <a:pt x="8" y="69"/>
                  </a:cubicBezTo>
                  <a:cubicBezTo>
                    <a:pt x="7" y="69"/>
                    <a:pt x="6" y="69"/>
                    <a:pt x="6" y="67"/>
                  </a:cubicBezTo>
                  <a:cubicBezTo>
                    <a:pt x="0" y="70"/>
                    <a:pt x="5" y="69"/>
                    <a:pt x="0" y="72"/>
                  </a:cubicBezTo>
                  <a:cubicBezTo>
                    <a:pt x="2" y="71"/>
                    <a:pt x="2" y="71"/>
                    <a:pt x="2" y="71"/>
                  </a:cubicBezTo>
                  <a:cubicBezTo>
                    <a:pt x="0" y="72"/>
                    <a:pt x="1" y="73"/>
                    <a:pt x="0" y="74"/>
                  </a:cubicBezTo>
                  <a:cubicBezTo>
                    <a:pt x="6" y="71"/>
                    <a:pt x="6" y="71"/>
                    <a:pt x="6" y="71"/>
                  </a:cubicBezTo>
                  <a:cubicBezTo>
                    <a:pt x="7" y="72"/>
                    <a:pt x="3" y="74"/>
                    <a:pt x="2" y="75"/>
                  </a:cubicBezTo>
                  <a:cubicBezTo>
                    <a:pt x="1" y="75"/>
                    <a:pt x="1" y="75"/>
                    <a:pt x="2" y="75"/>
                  </a:cubicBezTo>
                  <a:cubicBezTo>
                    <a:pt x="2" y="75"/>
                    <a:pt x="3" y="75"/>
                    <a:pt x="3" y="75"/>
                  </a:cubicBezTo>
                  <a:cubicBezTo>
                    <a:pt x="4" y="74"/>
                    <a:pt x="4" y="74"/>
                    <a:pt x="5" y="74"/>
                  </a:cubicBezTo>
                  <a:cubicBezTo>
                    <a:pt x="5" y="74"/>
                    <a:pt x="5" y="74"/>
                    <a:pt x="5" y="74"/>
                  </a:cubicBezTo>
                  <a:cubicBezTo>
                    <a:pt x="6" y="73"/>
                    <a:pt x="8" y="72"/>
                    <a:pt x="9" y="71"/>
                  </a:cubicBezTo>
                  <a:cubicBezTo>
                    <a:pt x="10" y="71"/>
                    <a:pt x="10" y="71"/>
                    <a:pt x="10" y="71"/>
                  </a:cubicBezTo>
                  <a:cubicBezTo>
                    <a:pt x="13" y="70"/>
                    <a:pt x="14" y="68"/>
                    <a:pt x="17" y="67"/>
                  </a:cubicBezTo>
                  <a:cubicBezTo>
                    <a:pt x="17" y="67"/>
                    <a:pt x="17" y="67"/>
                    <a:pt x="17" y="67"/>
                  </a:cubicBezTo>
                  <a:cubicBezTo>
                    <a:pt x="18" y="66"/>
                    <a:pt x="18" y="65"/>
                    <a:pt x="20" y="64"/>
                  </a:cubicBezTo>
                  <a:cubicBezTo>
                    <a:pt x="19" y="65"/>
                    <a:pt x="19" y="65"/>
                    <a:pt x="19" y="65"/>
                  </a:cubicBezTo>
                  <a:cubicBezTo>
                    <a:pt x="20" y="63"/>
                    <a:pt x="24" y="60"/>
                    <a:pt x="22" y="60"/>
                  </a:cubicBezTo>
                  <a:cubicBezTo>
                    <a:pt x="22" y="60"/>
                    <a:pt x="22" y="60"/>
                    <a:pt x="21" y="60"/>
                  </a:cubicBezTo>
                  <a:cubicBezTo>
                    <a:pt x="28" y="57"/>
                    <a:pt x="28" y="57"/>
                    <a:pt x="28" y="57"/>
                  </a:cubicBezTo>
                  <a:cubicBezTo>
                    <a:pt x="28" y="58"/>
                    <a:pt x="27" y="61"/>
                    <a:pt x="24" y="63"/>
                  </a:cubicBezTo>
                  <a:cubicBezTo>
                    <a:pt x="24" y="63"/>
                    <a:pt x="24" y="63"/>
                    <a:pt x="24" y="63"/>
                  </a:cubicBezTo>
                  <a:cubicBezTo>
                    <a:pt x="23" y="63"/>
                    <a:pt x="23" y="63"/>
                    <a:pt x="23" y="63"/>
                  </a:cubicBezTo>
                  <a:cubicBezTo>
                    <a:pt x="26" y="63"/>
                    <a:pt x="31" y="59"/>
                    <a:pt x="28" y="59"/>
                  </a:cubicBezTo>
                  <a:cubicBezTo>
                    <a:pt x="28" y="59"/>
                    <a:pt x="28" y="59"/>
                    <a:pt x="28" y="59"/>
                  </a:cubicBezTo>
                  <a:cubicBezTo>
                    <a:pt x="30" y="55"/>
                    <a:pt x="38" y="53"/>
                    <a:pt x="42" y="49"/>
                  </a:cubicBezTo>
                  <a:cubicBezTo>
                    <a:pt x="42" y="50"/>
                    <a:pt x="40" y="52"/>
                    <a:pt x="39" y="53"/>
                  </a:cubicBezTo>
                  <a:cubicBezTo>
                    <a:pt x="38" y="53"/>
                    <a:pt x="37" y="54"/>
                    <a:pt x="37" y="54"/>
                  </a:cubicBezTo>
                  <a:cubicBezTo>
                    <a:pt x="37" y="54"/>
                    <a:pt x="37" y="54"/>
                    <a:pt x="36" y="54"/>
                  </a:cubicBezTo>
                  <a:cubicBezTo>
                    <a:pt x="31" y="57"/>
                    <a:pt x="39" y="55"/>
                    <a:pt x="32" y="59"/>
                  </a:cubicBezTo>
                  <a:cubicBezTo>
                    <a:pt x="32" y="59"/>
                    <a:pt x="31" y="59"/>
                    <a:pt x="31" y="59"/>
                  </a:cubicBezTo>
                  <a:cubicBezTo>
                    <a:pt x="31" y="59"/>
                    <a:pt x="31" y="59"/>
                    <a:pt x="32" y="58"/>
                  </a:cubicBezTo>
                  <a:cubicBezTo>
                    <a:pt x="32" y="58"/>
                    <a:pt x="33" y="57"/>
                    <a:pt x="32" y="57"/>
                  </a:cubicBezTo>
                  <a:cubicBezTo>
                    <a:pt x="32" y="57"/>
                    <a:pt x="32" y="57"/>
                    <a:pt x="31" y="58"/>
                  </a:cubicBezTo>
                  <a:cubicBezTo>
                    <a:pt x="28" y="62"/>
                    <a:pt x="28" y="62"/>
                    <a:pt x="28" y="62"/>
                  </a:cubicBezTo>
                  <a:cubicBezTo>
                    <a:pt x="31" y="60"/>
                    <a:pt x="34" y="58"/>
                    <a:pt x="36" y="57"/>
                  </a:cubicBezTo>
                  <a:cubicBezTo>
                    <a:pt x="48" y="48"/>
                    <a:pt x="58" y="43"/>
                    <a:pt x="58" y="43"/>
                  </a:cubicBezTo>
                  <a:cubicBezTo>
                    <a:pt x="77" y="32"/>
                    <a:pt x="96" y="20"/>
                    <a:pt x="114" y="8"/>
                  </a:cubicBezTo>
                  <a:cubicBezTo>
                    <a:pt x="118" y="5"/>
                    <a:pt x="120" y="3"/>
                    <a:pt x="121" y="2"/>
                  </a:cubicBezTo>
                  <a:cubicBezTo>
                    <a:pt x="121" y="1"/>
                    <a:pt x="120" y="1"/>
                    <a:pt x="12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8" name="Freeform 414"/>
            <p:cNvSpPr>
              <a:spLocks/>
            </p:cNvSpPr>
            <p:nvPr/>
          </p:nvSpPr>
          <p:spPr bwMode="auto">
            <a:xfrm>
              <a:off x="6283865" y="1164664"/>
              <a:ext cx="6439" cy="6439"/>
            </a:xfrm>
            <a:custGeom>
              <a:avLst/>
              <a:gdLst>
                <a:gd name="T0" fmla="*/ 3 w 3"/>
                <a:gd name="T1" fmla="*/ 0 h 3"/>
                <a:gd name="T2" fmla="*/ 0 w 3"/>
                <a:gd name="T3" fmla="*/ 1 h 3"/>
                <a:gd name="T4" fmla="*/ 1 w 3"/>
                <a:gd name="T5" fmla="*/ 3 h 3"/>
                <a:gd name="T6" fmla="*/ 3 w 3"/>
                <a:gd name="T7" fmla="*/ 0 h 3"/>
              </a:gdLst>
              <a:ahLst/>
              <a:cxnLst>
                <a:cxn ang="0">
                  <a:pos x="T0" y="T1"/>
                </a:cxn>
                <a:cxn ang="0">
                  <a:pos x="T2" y="T3"/>
                </a:cxn>
                <a:cxn ang="0">
                  <a:pos x="T4" y="T5"/>
                </a:cxn>
                <a:cxn ang="0">
                  <a:pos x="T6" y="T7"/>
                </a:cxn>
              </a:cxnLst>
              <a:rect l="0" t="0" r="r" b="b"/>
              <a:pathLst>
                <a:path w="3" h="3">
                  <a:moveTo>
                    <a:pt x="3" y="0"/>
                  </a:moveTo>
                  <a:cubicBezTo>
                    <a:pt x="2" y="0"/>
                    <a:pt x="1" y="1"/>
                    <a:pt x="0" y="1"/>
                  </a:cubicBezTo>
                  <a:cubicBezTo>
                    <a:pt x="0" y="2"/>
                    <a:pt x="1" y="2"/>
                    <a:pt x="1" y="3"/>
                  </a:cubicBezTo>
                  <a:cubicBezTo>
                    <a:pt x="2" y="2"/>
                    <a:pt x="2" y="1"/>
                    <a:pt x="3"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9" name="Freeform 415"/>
            <p:cNvSpPr>
              <a:spLocks/>
            </p:cNvSpPr>
            <p:nvPr/>
          </p:nvSpPr>
          <p:spPr bwMode="auto">
            <a:xfrm>
              <a:off x="6282255" y="1166274"/>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0" name="Freeform 416"/>
            <p:cNvSpPr>
              <a:spLocks/>
            </p:cNvSpPr>
            <p:nvPr/>
          </p:nvSpPr>
          <p:spPr bwMode="auto">
            <a:xfrm>
              <a:off x="5949058" y="1359432"/>
              <a:ext cx="6439" cy="1610"/>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1" y="1"/>
                    <a:pt x="2"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1" name="Freeform 417"/>
            <p:cNvSpPr>
              <a:spLocks/>
            </p:cNvSpPr>
            <p:nvPr/>
          </p:nvSpPr>
          <p:spPr bwMode="auto">
            <a:xfrm>
              <a:off x="5981251" y="13401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2" name="Freeform 418"/>
            <p:cNvSpPr>
              <a:spLocks/>
            </p:cNvSpPr>
            <p:nvPr/>
          </p:nvSpPr>
          <p:spPr bwMode="auto">
            <a:xfrm>
              <a:off x="5981251" y="1340116"/>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3" name="Freeform 419"/>
            <p:cNvSpPr>
              <a:spLocks/>
            </p:cNvSpPr>
            <p:nvPr/>
          </p:nvSpPr>
          <p:spPr bwMode="auto">
            <a:xfrm>
              <a:off x="5981251" y="1335287"/>
              <a:ext cx="6439" cy="4829"/>
            </a:xfrm>
            <a:custGeom>
              <a:avLst/>
              <a:gdLst>
                <a:gd name="T0" fmla="*/ 2 w 3"/>
                <a:gd name="T1" fmla="*/ 0 h 2"/>
                <a:gd name="T2" fmla="*/ 1 w 3"/>
                <a:gd name="T3" fmla="*/ 0 h 2"/>
                <a:gd name="T4" fmla="*/ 0 w 3"/>
                <a:gd name="T5" fmla="*/ 2 h 2"/>
                <a:gd name="T6" fmla="*/ 2 w 3"/>
                <a:gd name="T7" fmla="*/ 0 h 2"/>
              </a:gdLst>
              <a:ahLst/>
              <a:cxnLst>
                <a:cxn ang="0">
                  <a:pos x="T0" y="T1"/>
                </a:cxn>
                <a:cxn ang="0">
                  <a:pos x="T2" y="T3"/>
                </a:cxn>
                <a:cxn ang="0">
                  <a:pos x="T4" y="T5"/>
                </a:cxn>
                <a:cxn ang="0">
                  <a:pos x="T6" y="T7"/>
                </a:cxn>
              </a:cxnLst>
              <a:rect l="0" t="0" r="r" b="b"/>
              <a:pathLst>
                <a:path w="3" h="2">
                  <a:moveTo>
                    <a:pt x="2" y="0"/>
                  </a:moveTo>
                  <a:cubicBezTo>
                    <a:pt x="2" y="0"/>
                    <a:pt x="2" y="0"/>
                    <a:pt x="1" y="0"/>
                  </a:cubicBezTo>
                  <a:cubicBezTo>
                    <a:pt x="2" y="0"/>
                    <a:pt x="1" y="1"/>
                    <a:pt x="0" y="2"/>
                  </a:cubicBezTo>
                  <a:cubicBezTo>
                    <a:pt x="1" y="1"/>
                    <a:pt x="3"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4" name="Freeform 420"/>
            <p:cNvSpPr>
              <a:spLocks/>
            </p:cNvSpPr>
            <p:nvPr/>
          </p:nvSpPr>
          <p:spPr bwMode="auto">
            <a:xfrm>
              <a:off x="5416263" y="1625024"/>
              <a:ext cx="6439" cy="3219"/>
            </a:xfrm>
            <a:custGeom>
              <a:avLst/>
              <a:gdLst>
                <a:gd name="T0" fmla="*/ 3 w 3"/>
                <a:gd name="T1" fmla="*/ 0 h 2"/>
                <a:gd name="T2" fmla="*/ 2 w 3"/>
                <a:gd name="T3" fmla="*/ 0 h 2"/>
                <a:gd name="T4" fmla="*/ 0 w 3"/>
                <a:gd name="T5" fmla="*/ 2 h 2"/>
                <a:gd name="T6" fmla="*/ 1 w 3"/>
                <a:gd name="T7" fmla="*/ 2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2" y="0"/>
                    <a:pt x="2" y="0"/>
                  </a:cubicBezTo>
                  <a:cubicBezTo>
                    <a:pt x="2" y="0"/>
                    <a:pt x="0" y="2"/>
                    <a:pt x="0" y="2"/>
                  </a:cubicBezTo>
                  <a:cubicBezTo>
                    <a:pt x="1" y="2"/>
                    <a:pt x="1" y="2"/>
                    <a:pt x="1" y="2"/>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5" name="Freeform 421"/>
            <p:cNvSpPr>
              <a:spLocks/>
            </p:cNvSpPr>
            <p:nvPr/>
          </p:nvSpPr>
          <p:spPr bwMode="auto">
            <a:xfrm>
              <a:off x="5437188" y="1610537"/>
              <a:ext cx="8048" cy="6439"/>
            </a:xfrm>
            <a:custGeom>
              <a:avLst/>
              <a:gdLst>
                <a:gd name="T0" fmla="*/ 4 w 4"/>
                <a:gd name="T1" fmla="*/ 0 h 3"/>
                <a:gd name="T2" fmla="*/ 0 w 4"/>
                <a:gd name="T3" fmla="*/ 3 h 3"/>
                <a:gd name="T4" fmla="*/ 3 w 4"/>
                <a:gd name="T5" fmla="*/ 2 h 3"/>
                <a:gd name="T6" fmla="*/ 4 w 4"/>
                <a:gd name="T7" fmla="*/ 0 h 3"/>
              </a:gdLst>
              <a:ahLst/>
              <a:cxnLst>
                <a:cxn ang="0">
                  <a:pos x="T0" y="T1"/>
                </a:cxn>
                <a:cxn ang="0">
                  <a:pos x="T2" y="T3"/>
                </a:cxn>
                <a:cxn ang="0">
                  <a:pos x="T4" y="T5"/>
                </a:cxn>
                <a:cxn ang="0">
                  <a:pos x="T6" y="T7"/>
                </a:cxn>
              </a:cxnLst>
              <a:rect l="0" t="0" r="r" b="b"/>
              <a:pathLst>
                <a:path w="4" h="3">
                  <a:moveTo>
                    <a:pt x="4" y="0"/>
                  </a:moveTo>
                  <a:cubicBezTo>
                    <a:pt x="1" y="2"/>
                    <a:pt x="3" y="2"/>
                    <a:pt x="0" y="3"/>
                  </a:cubicBezTo>
                  <a:cubicBezTo>
                    <a:pt x="3" y="2"/>
                    <a:pt x="3" y="2"/>
                    <a:pt x="3"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6" name="Freeform 422"/>
            <p:cNvSpPr>
              <a:spLocks/>
            </p:cNvSpPr>
            <p:nvPr/>
          </p:nvSpPr>
          <p:spPr bwMode="auto">
            <a:xfrm>
              <a:off x="5453285" y="1610537"/>
              <a:ext cx="321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7" name="Freeform 423"/>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8" name="Freeform 424"/>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9" name="Freeform 425"/>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0" name="Freeform 426"/>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1" name="Freeform 427"/>
            <p:cNvSpPr>
              <a:spLocks/>
            </p:cNvSpPr>
            <p:nvPr/>
          </p:nvSpPr>
          <p:spPr bwMode="auto">
            <a:xfrm>
              <a:off x="5462943" y="1596051"/>
              <a:ext cx="17706" cy="8048"/>
            </a:xfrm>
            <a:custGeom>
              <a:avLst/>
              <a:gdLst>
                <a:gd name="T0" fmla="*/ 8 w 8"/>
                <a:gd name="T1" fmla="*/ 0 h 4"/>
                <a:gd name="T2" fmla="*/ 3 w 8"/>
                <a:gd name="T3" fmla="*/ 4 h 4"/>
                <a:gd name="T4" fmla="*/ 4 w 8"/>
                <a:gd name="T5" fmla="*/ 2 h 4"/>
                <a:gd name="T6" fmla="*/ 0 w 8"/>
                <a:gd name="T7" fmla="*/ 4 h 4"/>
                <a:gd name="T8" fmla="*/ 1 w 8"/>
                <a:gd name="T9" fmla="*/ 4 h 4"/>
                <a:gd name="T10" fmla="*/ 6 w 8"/>
                <a:gd name="T11" fmla="*/ 3 h 4"/>
                <a:gd name="T12" fmla="*/ 6 w 8"/>
                <a:gd name="T13" fmla="*/ 2 h 4"/>
                <a:gd name="T14" fmla="*/ 7 w 8"/>
                <a:gd name="T15" fmla="*/ 2 h 4"/>
                <a:gd name="T16" fmla="*/ 7 w 8"/>
                <a:gd name="T17" fmla="*/ 2 h 4"/>
                <a:gd name="T18" fmla="*/ 7 w 8"/>
                <a:gd name="T19" fmla="*/ 2 h 4"/>
                <a:gd name="T20" fmla="*/ 8 w 8"/>
                <a:gd name="T21" fmla="*/ 2 h 4"/>
                <a:gd name="T22" fmla="*/ 8 w 8"/>
                <a:gd name="T23" fmla="*/ 2 h 4"/>
                <a:gd name="T24" fmla="*/ 8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8" y="0"/>
                  </a:moveTo>
                  <a:cubicBezTo>
                    <a:pt x="5" y="1"/>
                    <a:pt x="6" y="3"/>
                    <a:pt x="3" y="4"/>
                  </a:cubicBezTo>
                  <a:cubicBezTo>
                    <a:pt x="4" y="3"/>
                    <a:pt x="4" y="2"/>
                    <a:pt x="4" y="2"/>
                  </a:cubicBezTo>
                  <a:cubicBezTo>
                    <a:pt x="4" y="2"/>
                    <a:pt x="1" y="4"/>
                    <a:pt x="0" y="4"/>
                  </a:cubicBezTo>
                  <a:cubicBezTo>
                    <a:pt x="0" y="4"/>
                    <a:pt x="0" y="4"/>
                    <a:pt x="1" y="4"/>
                  </a:cubicBezTo>
                  <a:cubicBezTo>
                    <a:pt x="2" y="4"/>
                    <a:pt x="4" y="4"/>
                    <a:pt x="6" y="3"/>
                  </a:cubicBezTo>
                  <a:cubicBezTo>
                    <a:pt x="6" y="2"/>
                    <a:pt x="6" y="2"/>
                    <a:pt x="6" y="2"/>
                  </a:cubicBezTo>
                  <a:cubicBezTo>
                    <a:pt x="6" y="2"/>
                    <a:pt x="7" y="2"/>
                    <a:pt x="7" y="2"/>
                  </a:cubicBezTo>
                  <a:cubicBezTo>
                    <a:pt x="7" y="2"/>
                    <a:pt x="7" y="2"/>
                    <a:pt x="7" y="2"/>
                  </a:cubicBezTo>
                  <a:cubicBezTo>
                    <a:pt x="7" y="2"/>
                    <a:pt x="7" y="2"/>
                    <a:pt x="7" y="2"/>
                  </a:cubicBezTo>
                  <a:cubicBezTo>
                    <a:pt x="8" y="2"/>
                    <a:pt x="8" y="2"/>
                    <a:pt x="8" y="2"/>
                  </a:cubicBezTo>
                  <a:cubicBezTo>
                    <a:pt x="8" y="2"/>
                    <a:pt x="8" y="2"/>
                    <a:pt x="8" y="2"/>
                  </a:cubicBezTo>
                  <a:cubicBezTo>
                    <a:pt x="7" y="2"/>
                    <a:pt x="8" y="1"/>
                    <a:pt x="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2" name="Freeform 428"/>
            <p:cNvSpPr>
              <a:spLocks/>
            </p:cNvSpPr>
            <p:nvPr/>
          </p:nvSpPr>
          <p:spPr bwMode="auto">
            <a:xfrm>
              <a:off x="5487088" y="1578344"/>
              <a:ext cx="30583" cy="14487"/>
            </a:xfrm>
            <a:custGeom>
              <a:avLst/>
              <a:gdLst>
                <a:gd name="T0" fmla="*/ 13 w 14"/>
                <a:gd name="T1" fmla="*/ 0 h 7"/>
                <a:gd name="T2" fmla="*/ 12 w 14"/>
                <a:gd name="T3" fmla="*/ 0 h 7"/>
                <a:gd name="T4" fmla="*/ 10 w 14"/>
                <a:gd name="T5" fmla="*/ 2 h 7"/>
                <a:gd name="T6" fmla="*/ 10 w 14"/>
                <a:gd name="T7" fmla="*/ 2 h 7"/>
                <a:gd name="T8" fmla="*/ 8 w 14"/>
                <a:gd name="T9" fmla="*/ 3 h 7"/>
                <a:gd name="T10" fmla="*/ 6 w 14"/>
                <a:gd name="T11" fmla="*/ 3 h 7"/>
                <a:gd name="T12" fmla="*/ 5 w 14"/>
                <a:gd name="T13" fmla="*/ 3 h 7"/>
                <a:gd name="T14" fmla="*/ 3 w 14"/>
                <a:gd name="T15" fmla="*/ 5 h 7"/>
                <a:gd name="T16" fmla="*/ 0 w 14"/>
                <a:gd name="T17" fmla="*/ 7 h 7"/>
                <a:gd name="T18" fmla="*/ 9 w 14"/>
                <a:gd name="T19" fmla="*/ 3 h 7"/>
                <a:gd name="T20" fmla="*/ 8 w 14"/>
                <a:gd name="T21" fmla="*/ 4 h 7"/>
                <a:gd name="T22" fmla="*/ 12 w 14"/>
                <a:gd name="T23" fmla="*/ 2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2"/>
                    <a:pt x="10" y="2"/>
                    <a:pt x="10" y="2"/>
                  </a:cubicBezTo>
                  <a:cubicBezTo>
                    <a:pt x="10" y="2"/>
                    <a:pt x="10" y="2"/>
                    <a:pt x="10" y="2"/>
                  </a:cubicBezTo>
                  <a:cubicBezTo>
                    <a:pt x="10" y="2"/>
                    <a:pt x="9" y="2"/>
                    <a:pt x="8" y="3"/>
                  </a:cubicBezTo>
                  <a:cubicBezTo>
                    <a:pt x="7" y="3"/>
                    <a:pt x="6" y="3"/>
                    <a:pt x="6" y="3"/>
                  </a:cubicBezTo>
                  <a:cubicBezTo>
                    <a:pt x="6" y="3"/>
                    <a:pt x="5" y="3"/>
                    <a:pt x="5" y="3"/>
                  </a:cubicBezTo>
                  <a:cubicBezTo>
                    <a:pt x="4" y="4"/>
                    <a:pt x="4" y="4"/>
                    <a:pt x="3" y="5"/>
                  </a:cubicBezTo>
                  <a:cubicBezTo>
                    <a:pt x="2" y="5"/>
                    <a:pt x="1" y="5"/>
                    <a:pt x="0" y="7"/>
                  </a:cubicBezTo>
                  <a:cubicBezTo>
                    <a:pt x="6" y="4"/>
                    <a:pt x="4" y="5"/>
                    <a:pt x="9" y="3"/>
                  </a:cubicBezTo>
                  <a:cubicBezTo>
                    <a:pt x="9" y="3"/>
                    <a:pt x="9" y="3"/>
                    <a:pt x="8" y="4"/>
                  </a:cubicBezTo>
                  <a:cubicBezTo>
                    <a:pt x="12" y="2"/>
                    <a:pt x="12" y="2"/>
                    <a:pt x="12" y="2"/>
                  </a:cubicBezTo>
                  <a:cubicBezTo>
                    <a:pt x="11" y="1"/>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3" name="Freeform 429"/>
            <p:cNvSpPr>
              <a:spLocks/>
            </p:cNvSpPr>
            <p:nvPr/>
          </p:nvSpPr>
          <p:spPr bwMode="auto">
            <a:xfrm>
              <a:off x="5517671" y="1571906"/>
              <a:ext cx="12877" cy="8048"/>
            </a:xfrm>
            <a:custGeom>
              <a:avLst/>
              <a:gdLst>
                <a:gd name="T0" fmla="*/ 6 w 6"/>
                <a:gd name="T1" fmla="*/ 0 h 4"/>
                <a:gd name="T2" fmla="*/ 3 w 6"/>
                <a:gd name="T3" fmla="*/ 2 h 4"/>
                <a:gd name="T4" fmla="*/ 3 w 6"/>
                <a:gd name="T5" fmla="*/ 1 h 4"/>
                <a:gd name="T6" fmla="*/ 1 w 6"/>
                <a:gd name="T7" fmla="*/ 4 h 4"/>
                <a:gd name="T8" fmla="*/ 1 w 6"/>
                <a:gd name="T9" fmla="*/ 4 h 4"/>
                <a:gd name="T10" fmla="*/ 6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6" y="0"/>
                  </a:moveTo>
                  <a:cubicBezTo>
                    <a:pt x="5" y="1"/>
                    <a:pt x="4" y="2"/>
                    <a:pt x="3" y="2"/>
                  </a:cubicBezTo>
                  <a:cubicBezTo>
                    <a:pt x="3" y="2"/>
                    <a:pt x="3" y="1"/>
                    <a:pt x="3" y="1"/>
                  </a:cubicBezTo>
                  <a:cubicBezTo>
                    <a:pt x="1" y="2"/>
                    <a:pt x="0" y="4"/>
                    <a:pt x="1" y="4"/>
                  </a:cubicBezTo>
                  <a:cubicBezTo>
                    <a:pt x="1" y="4"/>
                    <a:pt x="1" y="4"/>
                    <a:pt x="1" y="4"/>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4" name="Freeform 430"/>
            <p:cNvSpPr>
              <a:spLocks/>
            </p:cNvSpPr>
            <p:nvPr/>
          </p:nvSpPr>
          <p:spPr bwMode="auto">
            <a:xfrm>
              <a:off x="5532158" y="1565467"/>
              <a:ext cx="11268" cy="4829"/>
            </a:xfrm>
            <a:custGeom>
              <a:avLst/>
              <a:gdLst>
                <a:gd name="T0" fmla="*/ 5 w 5"/>
                <a:gd name="T1" fmla="*/ 0 h 2"/>
                <a:gd name="T2" fmla="*/ 3 w 5"/>
                <a:gd name="T3" fmla="*/ 1 h 2"/>
                <a:gd name="T4" fmla="*/ 2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1"/>
                    <a:pt x="3" y="1"/>
                    <a:pt x="3" y="1"/>
                  </a:cubicBezTo>
                  <a:cubicBezTo>
                    <a:pt x="3" y="1"/>
                    <a:pt x="2" y="1"/>
                    <a:pt x="2" y="1"/>
                  </a:cubicBezTo>
                  <a:cubicBezTo>
                    <a:pt x="2" y="1"/>
                    <a:pt x="2" y="1"/>
                    <a:pt x="2" y="1"/>
                  </a:cubicBezTo>
                  <a:cubicBezTo>
                    <a:pt x="2" y="1"/>
                    <a:pt x="1" y="1"/>
                    <a:pt x="0" y="2"/>
                  </a:cubicBezTo>
                  <a:cubicBezTo>
                    <a:pt x="1" y="2"/>
                    <a:pt x="3"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5" name="Freeform 431"/>
            <p:cNvSpPr>
              <a:spLocks/>
            </p:cNvSpPr>
            <p:nvPr/>
          </p:nvSpPr>
          <p:spPr bwMode="auto">
            <a:xfrm>
              <a:off x="5548254" y="1547761"/>
              <a:ext cx="25754" cy="17706"/>
            </a:xfrm>
            <a:custGeom>
              <a:avLst/>
              <a:gdLst>
                <a:gd name="T0" fmla="*/ 10 w 12"/>
                <a:gd name="T1" fmla="*/ 0 h 8"/>
                <a:gd name="T2" fmla="*/ 5 w 12"/>
                <a:gd name="T3" fmla="*/ 4 h 8"/>
                <a:gd name="T4" fmla="*/ 0 w 12"/>
                <a:gd name="T5" fmla="*/ 8 h 8"/>
                <a:gd name="T6" fmla="*/ 12 w 12"/>
                <a:gd name="T7" fmla="*/ 1 h 8"/>
                <a:gd name="T8" fmla="*/ 7 w 12"/>
                <a:gd name="T9" fmla="*/ 3 h 8"/>
                <a:gd name="T10" fmla="*/ 1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10" y="0"/>
                  </a:moveTo>
                  <a:cubicBezTo>
                    <a:pt x="6" y="2"/>
                    <a:pt x="7" y="2"/>
                    <a:pt x="5" y="4"/>
                  </a:cubicBezTo>
                  <a:cubicBezTo>
                    <a:pt x="3" y="5"/>
                    <a:pt x="2" y="7"/>
                    <a:pt x="0" y="8"/>
                  </a:cubicBezTo>
                  <a:cubicBezTo>
                    <a:pt x="6" y="3"/>
                    <a:pt x="8" y="6"/>
                    <a:pt x="12" y="1"/>
                  </a:cubicBezTo>
                  <a:cubicBezTo>
                    <a:pt x="7" y="3"/>
                    <a:pt x="7" y="3"/>
                    <a:pt x="7" y="3"/>
                  </a:cubicBezTo>
                  <a:cubicBezTo>
                    <a:pt x="5" y="3"/>
                    <a:pt x="9" y="2"/>
                    <a:pt x="1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6" name="Freeform 432"/>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7" name="Freeform 433"/>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8" name="Freeform 434"/>
            <p:cNvSpPr>
              <a:spLocks noEditPoints="1"/>
            </p:cNvSpPr>
            <p:nvPr/>
          </p:nvSpPr>
          <p:spPr bwMode="auto">
            <a:xfrm>
              <a:off x="5574009" y="1518787"/>
              <a:ext cx="61167" cy="35412"/>
            </a:xfrm>
            <a:custGeom>
              <a:avLst/>
              <a:gdLst>
                <a:gd name="T0" fmla="*/ 1 w 28"/>
                <a:gd name="T1" fmla="*/ 15 h 16"/>
                <a:gd name="T2" fmla="*/ 0 w 28"/>
                <a:gd name="T3" fmla="*/ 16 h 16"/>
                <a:gd name="T4" fmla="*/ 1 w 28"/>
                <a:gd name="T5" fmla="*/ 15 h 16"/>
                <a:gd name="T6" fmla="*/ 4 w 28"/>
                <a:gd name="T7" fmla="*/ 11 h 16"/>
                <a:gd name="T8" fmla="*/ 4 w 28"/>
                <a:gd name="T9" fmla="*/ 12 h 16"/>
                <a:gd name="T10" fmla="*/ 4 w 28"/>
                <a:gd name="T11" fmla="*/ 11 h 16"/>
                <a:gd name="T12" fmla="*/ 28 w 28"/>
                <a:gd name="T13" fmla="*/ 0 h 16"/>
                <a:gd name="T14" fmla="*/ 24 w 28"/>
                <a:gd name="T15" fmla="*/ 2 h 16"/>
                <a:gd name="T16" fmla="*/ 25 w 28"/>
                <a:gd name="T17" fmla="*/ 0 h 16"/>
                <a:gd name="T18" fmla="*/ 23 w 28"/>
                <a:gd name="T19" fmla="*/ 3 h 16"/>
                <a:gd name="T20" fmla="*/ 21 w 28"/>
                <a:gd name="T21" fmla="*/ 3 h 16"/>
                <a:gd name="T22" fmla="*/ 21 w 28"/>
                <a:gd name="T23" fmla="*/ 3 h 16"/>
                <a:gd name="T24" fmla="*/ 16 w 28"/>
                <a:gd name="T25" fmla="*/ 7 h 16"/>
                <a:gd name="T26" fmla="*/ 15 w 28"/>
                <a:gd name="T27" fmla="*/ 7 h 16"/>
                <a:gd name="T28" fmla="*/ 15 w 28"/>
                <a:gd name="T29" fmla="*/ 7 h 16"/>
                <a:gd name="T30" fmla="*/ 15 w 28"/>
                <a:gd name="T31" fmla="*/ 7 h 16"/>
                <a:gd name="T32" fmla="*/ 13 w 28"/>
                <a:gd name="T33" fmla="*/ 8 h 16"/>
                <a:gd name="T34" fmla="*/ 8 w 28"/>
                <a:gd name="T35" fmla="*/ 11 h 16"/>
                <a:gd name="T36" fmla="*/ 4 w 28"/>
                <a:gd name="T37" fmla="*/ 12 h 16"/>
                <a:gd name="T38" fmla="*/ 4 w 28"/>
                <a:gd name="T39" fmla="*/ 12 h 16"/>
                <a:gd name="T40" fmla="*/ 1 w 28"/>
                <a:gd name="T41" fmla="*/ 15 h 16"/>
                <a:gd name="T42" fmla="*/ 4 w 28"/>
                <a:gd name="T43" fmla="*/ 13 h 16"/>
                <a:gd name="T44" fmla="*/ 7 w 28"/>
                <a:gd name="T45" fmla="*/ 13 h 16"/>
                <a:gd name="T46" fmla="*/ 13 w 28"/>
                <a:gd name="T47" fmla="*/ 9 h 16"/>
                <a:gd name="T48" fmla="*/ 13 w 28"/>
                <a:gd name="T49" fmla="*/ 9 h 16"/>
                <a:gd name="T50" fmla="*/ 22 w 28"/>
                <a:gd name="T51" fmla="*/ 4 h 16"/>
                <a:gd name="T52" fmla="*/ 22 w 28"/>
                <a:gd name="T53" fmla="*/ 5 h 16"/>
                <a:gd name="T54" fmla="*/ 25 w 28"/>
                <a:gd name="T55" fmla="*/ 3 h 16"/>
                <a:gd name="T56" fmla="*/ 25 w 28"/>
                <a:gd name="T57" fmla="*/ 4 h 16"/>
                <a:gd name="T58" fmla="*/ 28 w 28"/>
                <a:gd name="T5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6">
                  <a:moveTo>
                    <a:pt x="1" y="15"/>
                  </a:moveTo>
                  <a:cubicBezTo>
                    <a:pt x="0" y="16"/>
                    <a:pt x="0" y="16"/>
                    <a:pt x="0" y="16"/>
                  </a:cubicBezTo>
                  <a:cubicBezTo>
                    <a:pt x="0" y="15"/>
                    <a:pt x="1" y="15"/>
                    <a:pt x="1" y="15"/>
                  </a:cubicBezTo>
                  <a:moveTo>
                    <a:pt x="4" y="11"/>
                  </a:moveTo>
                  <a:cubicBezTo>
                    <a:pt x="3" y="12"/>
                    <a:pt x="3" y="12"/>
                    <a:pt x="4" y="12"/>
                  </a:cubicBezTo>
                  <a:cubicBezTo>
                    <a:pt x="4" y="12"/>
                    <a:pt x="4" y="12"/>
                    <a:pt x="4" y="11"/>
                  </a:cubicBezTo>
                  <a:moveTo>
                    <a:pt x="28" y="0"/>
                  </a:moveTo>
                  <a:cubicBezTo>
                    <a:pt x="25" y="1"/>
                    <a:pt x="27" y="2"/>
                    <a:pt x="24" y="2"/>
                  </a:cubicBezTo>
                  <a:cubicBezTo>
                    <a:pt x="25" y="0"/>
                    <a:pt x="25" y="0"/>
                    <a:pt x="25" y="0"/>
                  </a:cubicBezTo>
                  <a:cubicBezTo>
                    <a:pt x="24" y="1"/>
                    <a:pt x="23" y="2"/>
                    <a:pt x="23" y="3"/>
                  </a:cubicBezTo>
                  <a:cubicBezTo>
                    <a:pt x="22" y="3"/>
                    <a:pt x="22" y="3"/>
                    <a:pt x="21" y="3"/>
                  </a:cubicBezTo>
                  <a:cubicBezTo>
                    <a:pt x="21" y="3"/>
                    <a:pt x="21" y="3"/>
                    <a:pt x="21" y="3"/>
                  </a:cubicBezTo>
                  <a:cubicBezTo>
                    <a:pt x="19" y="5"/>
                    <a:pt x="19" y="6"/>
                    <a:pt x="16" y="7"/>
                  </a:cubicBezTo>
                  <a:cubicBezTo>
                    <a:pt x="16" y="7"/>
                    <a:pt x="15" y="7"/>
                    <a:pt x="15" y="7"/>
                  </a:cubicBezTo>
                  <a:cubicBezTo>
                    <a:pt x="15" y="7"/>
                    <a:pt x="15" y="7"/>
                    <a:pt x="15" y="7"/>
                  </a:cubicBezTo>
                  <a:cubicBezTo>
                    <a:pt x="15" y="7"/>
                    <a:pt x="15" y="7"/>
                    <a:pt x="15" y="7"/>
                  </a:cubicBezTo>
                  <a:cubicBezTo>
                    <a:pt x="15" y="7"/>
                    <a:pt x="14" y="7"/>
                    <a:pt x="13" y="8"/>
                  </a:cubicBezTo>
                  <a:cubicBezTo>
                    <a:pt x="16" y="8"/>
                    <a:pt x="9" y="9"/>
                    <a:pt x="8" y="11"/>
                  </a:cubicBezTo>
                  <a:cubicBezTo>
                    <a:pt x="6" y="12"/>
                    <a:pt x="5" y="12"/>
                    <a:pt x="4" y="12"/>
                  </a:cubicBezTo>
                  <a:cubicBezTo>
                    <a:pt x="4" y="12"/>
                    <a:pt x="4" y="12"/>
                    <a:pt x="4" y="12"/>
                  </a:cubicBezTo>
                  <a:cubicBezTo>
                    <a:pt x="4" y="13"/>
                    <a:pt x="2" y="14"/>
                    <a:pt x="1" y="15"/>
                  </a:cubicBezTo>
                  <a:cubicBezTo>
                    <a:pt x="4" y="13"/>
                    <a:pt x="4" y="13"/>
                    <a:pt x="4" y="13"/>
                  </a:cubicBezTo>
                  <a:cubicBezTo>
                    <a:pt x="7" y="13"/>
                    <a:pt x="7" y="13"/>
                    <a:pt x="7" y="13"/>
                  </a:cubicBezTo>
                  <a:cubicBezTo>
                    <a:pt x="9" y="11"/>
                    <a:pt x="11" y="10"/>
                    <a:pt x="13" y="9"/>
                  </a:cubicBezTo>
                  <a:cubicBezTo>
                    <a:pt x="13" y="9"/>
                    <a:pt x="13" y="9"/>
                    <a:pt x="13" y="9"/>
                  </a:cubicBezTo>
                  <a:cubicBezTo>
                    <a:pt x="17" y="9"/>
                    <a:pt x="19" y="6"/>
                    <a:pt x="22" y="4"/>
                  </a:cubicBezTo>
                  <a:cubicBezTo>
                    <a:pt x="22" y="5"/>
                    <a:pt x="22" y="5"/>
                    <a:pt x="22" y="5"/>
                  </a:cubicBezTo>
                  <a:cubicBezTo>
                    <a:pt x="25" y="3"/>
                    <a:pt x="25" y="3"/>
                    <a:pt x="25" y="3"/>
                  </a:cubicBezTo>
                  <a:cubicBezTo>
                    <a:pt x="25" y="4"/>
                    <a:pt x="25" y="4"/>
                    <a:pt x="25" y="4"/>
                  </a:cubicBezTo>
                  <a:cubicBezTo>
                    <a:pt x="24" y="3"/>
                    <a:pt x="27" y="1"/>
                    <a:pt x="2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9" name="Freeform 435"/>
            <p:cNvSpPr>
              <a:spLocks/>
            </p:cNvSpPr>
            <p:nvPr/>
          </p:nvSpPr>
          <p:spPr bwMode="auto">
            <a:xfrm>
              <a:off x="5628737" y="1517178"/>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0" name="Freeform 436"/>
            <p:cNvSpPr>
              <a:spLocks/>
            </p:cNvSpPr>
            <p:nvPr/>
          </p:nvSpPr>
          <p:spPr bwMode="auto">
            <a:xfrm>
              <a:off x="5628737" y="1517178"/>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1" name="Rectangle 437"/>
            <p:cNvSpPr>
              <a:spLocks noChangeArrowheads="1"/>
            </p:cNvSpPr>
            <p:nvPr/>
          </p:nvSpPr>
          <p:spPr bwMode="auto">
            <a:xfrm>
              <a:off x="5580447" y="1542932"/>
              <a:ext cx="3219" cy="1610"/>
            </a:xfrm>
            <a:prstGeom prst="rect">
              <a:avLst/>
            </a:prstGeom>
            <a:solidFill>
              <a:srgbClr val="FBD9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2" name="Freeform 438"/>
            <p:cNvSpPr>
              <a:spLocks/>
            </p:cNvSpPr>
            <p:nvPr/>
          </p:nvSpPr>
          <p:spPr bwMode="auto">
            <a:xfrm>
              <a:off x="5580447" y="1542932"/>
              <a:ext cx="3219" cy="0"/>
            </a:xfrm>
            <a:custGeom>
              <a:avLst/>
              <a:gdLst>
                <a:gd name="T0" fmla="*/ 2 w 2"/>
                <a:gd name="T1" fmla="*/ 0 w 2"/>
                <a:gd name="T2" fmla="*/ 0 w 2"/>
                <a:gd name="T3" fmla="*/ 2 w 2"/>
              </a:gdLst>
              <a:ahLst/>
              <a:cxnLst>
                <a:cxn ang="0">
                  <a:pos x="T0" y="0"/>
                </a:cxn>
                <a:cxn ang="0">
                  <a:pos x="T1" y="0"/>
                </a:cxn>
                <a:cxn ang="0">
                  <a:pos x="T2" y="0"/>
                </a:cxn>
                <a:cxn ang="0">
                  <a:pos x="T3" y="0"/>
                </a:cxn>
              </a:cxnLst>
              <a:rect l="0" t="0" r="r" b="b"/>
              <a:pathLst>
                <a:path w="2">
                  <a:moveTo>
                    <a:pt x="2" y="0"/>
                  </a:moveTo>
                  <a:lnTo>
                    <a:pt x="0" y="0"/>
                  </a:ln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3" name="Freeform 439"/>
            <p:cNvSpPr>
              <a:spLocks/>
            </p:cNvSpPr>
            <p:nvPr/>
          </p:nvSpPr>
          <p:spPr bwMode="auto">
            <a:xfrm>
              <a:off x="5631956" y="1512349"/>
              <a:ext cx="3219" cy="4829"/>
            </a:xfrm>
            <a:custGeom>
              <a:avLst/>
              <a:gdLst>
                <a:gd name="T0" fmla="*/ 2 w 2"/>
                <a:gd name="T1" fmla="*/ 0 h 2"/>
                <a:gd name="T2" fmla="*/ 1 w 2"/>
                <a:gd name="T3" fmla="*/ 1 h 2"/>
                <a:gd name="T4" fmla="*/ 1 w 2"/>
                <a:gd name="T5" fmla="*/ 2 h 2"/>
                <a:gd name="T6" fmla="*/ 1 w 2"/>
                <a:gd name="T7" fmla="*/ 1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1" y="1"/>
                    <a:pt x="1" y="1"/>
                    <a:pt x="1" y="1"/>
                  </a:cubicBezTo>
                  <a:cubicBezTo>
                    <a:pt x="1" y="1"/>
                    <a:pt x="0" y="2"/>
                    <a:pt x="1" y="2"/>
                  </a:cubicBezTo>
                  <a:cubicBezTo>
                    <a:pt x="1" y="2"/>
                    <a:pt x="1" y="2"/>
                    <a:pt x="1" y="1"/>
                  </a:cubicBezTo>
                  <a:cubicBezTo>
                    <a:pt x="2" y="0"/>
                    <a:pt x="2"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4" name="Freeform 440"/>
            <p:cNvSpPr>
              <a:spLocks/>
            </p:cNvSpPr>
            <p:nvPr/>
          </p:nvSpPr>
          <p:spPr bwMode="auto">
            <a:xfrm>
              <a:off x="5640004" y="1510739"/>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5" name="Freeform 441"/>
            <p:cNvSpPr>
              <a:spLocks/>
            </p:cNvSpPr>
            <p:nvPr/>
          </p:nvSpPr>
          <p:spPr bwMode="auto">
            <a:xfrm>
              <a:off x="5640004" y="1510739"/>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6" name="Freeform 442"/>
            <p:cNvSpPr>
              <a:spLocks/>
            </p:cNvSpPr>
            <p:nvPr/>
          </p:nvSpPr>
          <p:spPr bwMode="auto">
            <a:xfrm>
              <a:off x="5775215" y="1444743"/>
              <a:ext cx="9658" cy="4829"/>
            </a:xfrm>
            <a:custGeom>
              <a:avLst/>
              <a:gdLst>
                <a:gd name="T0" fmla="*/ 2 w 4"/>
                <a:gd name="T1" fmla="*/ 0 h 2"/>
                <a:gd name="T2" fmla="*/ 1 w 4"/>
                <a:gd name="T3" fmla="*/ 2 h 2"/>
                <a:gd name="T4" fmla="*/ 2 w 4"/>
                <a:gd name="T5" fmla="*/ 0 h 2"/>
              </a:gdLst>
              <a:ahLst/>
              <a:cxnLst>
                <a:cxn ang="0">
                  <a:pos x="T0" y="T1"/>
                </a:cxn>
                <a:cxn ang="0">
                  <a:pos x="T2" y="T3"/>
                </a:cxn>
                <a:cxn ang="0">
                  <a:pos x="T4" y="T5"/>
                </a:cxn>
              </a:cxnLst>
              <a:rect l="0" t="0" r="r" b="b"/>
              <a:pathLst>
                <a:path w="4" h="2">
                  <a:moveTo>
                    <a:pt x="2" y="0"/>
                  </a:moveTo>
                  <a:cubicBezTo>
                    <a:pt x="0" y="1"/>
                    <a:pt x="1" y="2"/>
                    <a:pt x="1" y="2"/>
                  </a:cubicBezTo>
                  <a:cubicBezTo>
                    <a:pt x="4" y="1"/>
                    <a:pt x="0" y="2"/>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7" name="Freeform 443"/>
            <p:cNvSpPr>
              <a:spLocks/>
            </p:cNvSpPr>
            <p:nvPr/>
          </p:nvSpPr>
          <p:spPr bwMode="auto">
            <a:xfrm>
              <a:off x="5852478" y="1401283"/>
              <a:ext cx="16097" cy="6439"/>
            </a:xfrm>
            <a:custGeom>
              <a:avLst/>
              <a:gdLst>
                <a:gd name="T0" fmla="*/ 7 w 7"/>
                <a:gd name="T1" fmla="*/ 0 h 3"/>
                <a:gd name="T2" fmla="*/ 0 w 7"/>
                <a:gd name="T3" fmla="*/ 3 h 3"/>
                <a:gd name="T4" fmla="*/ 7 w 7"/>
                <a:gd name="T5" fmla="*/ 0 h 3"/>
              </a:gdLst>
              <a:ahLst/>
              <a:cxnLst>
                <a:cxn ang="0">
                  <a:pos x="T0" y="T1"/>
                </a:cxn>
                <a:cxn ang="0">
                  <a:pos x="T2" y="T3"/>
                </a:cxn>
                <a:cxn ang="0">
                  <a:pos x="T4" y="T5"/>
                </a:cxn>
              </a:cxnLst>
              <a:rect l="0" t="0" r="r" b="b"/>
              <a:pathLst>
                <a:path w="7" h="3">
                  <a:moveTo>
                    <a:pt x="7" y="0"/>
                  </a:moveTo>
                  <a:cubicBezTo>
                    <a:pt x="4" y="0"/>
                    <a:pt x="3" y="2"/>
                    <a:pt x="0" y="3"/>
                  </a:cubicBezTo>
                  <a:cubicBezTo>
                    <a:pt x="2" y="2"/>
                    <a:pt x="5" y="1"/>
                    <a:pt x="7"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8" name="Freeform 444"/>
            <p:cNvSpPr>
              <a:spLocks/>
            </p:cNvSpPr>
            <p:nvPr/>
          </p:nvSpPr>
          <p:spPr bwMode="auto">
            <a:xfrm>
              <a:off x="5899158" y="1373919"/>
              <a:ext cx="6439" cy="6439"/>
            </a:xfrm>
            <a:custGeom>
              <a:avLst/>
              <a:gdLst>
                <a:gd name="T0" fmla="*/ 1 w 3"/>
                <a:gd name="T1" fmla="*/ 0 h 3"/>
                <a:gd name="T2" fmla="*/ 1 w 3"/>
                <a:gd name="T3" fmla="*/ 1 h 3"/>
                <a:gd name="T4" fmla="*/ 1 w 3"/>
                <a:gd name="T5" fmla="*/ 1 h 3"/>
                <a:gd name="T6" fmla="*/ 0 w 3"/>
                <a:gd name="T7" fmla="*/ 3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1" y="1"/>
                    <a:pt x="1" y="1"/>
                    <a:pt x="1" y="1"/>
                  </a:cubicBezTo>
                  <a:cubicBezTo>
                    <a:pt x="1" y="1"/>
                    <a:pt x="1" y="1"/>
                    <a:pt x="1" y="1"/>
                  </a:cubicBezTo>
                  <a:cubicBezTo>
                    <a:pt x="0" y="3"/>
                    <a:pt x="0" y="3"/>
                    <a:pt x="0" y="3"/>
                  </a:cubicBezTo>
                  <a:cubicBezTo>
                    <a:pt x="3" y="2"/>
                    <a:pt x="2" y="1"/>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9" name="Freeform 445"/>
            <p:cNvSpPr>
              <a:spLocks/>
            </p:cNvSpPr>
            <p:nvPr/>
          </p:nvSpPr>
          <p:spPr bwMode="auto">
            <a:xfrm>
              <a:off x="5936180" y="1352993"/>
              <a:ext cx="8048" cy="8048"/>
            </a:xfrm>
            <a:custGeom>
              <a:avLst/>
              <a:gdLst>
                <a:gd name="T0" fmla="*/ 3 w 4"/>
                <a:gd name="T1" fmla="*/ 0 h 4"/>
                <a:gd name="T2" fmla="*/ 1 w 4"/>
                <a:gd name="T3" fmla="*/ 2 h 4"/>
                <a:gd name="T4" fmla="*/ 2 w 4"/>
                <a:gd name="T5" fmla="*/ 2 h 4"/>
                <a:gd name="T6" fmla="*/ 0 w 4"/>
                <a:gd name="T7" fmla="*/ 4 h 4"/>
                <a:gd name="T8" fmla="*/ 3 w 4"/>
                <a:gd name="T9" fmla="*/ 0 h 4"/>
              </a:gdLst>
              <a:ahLst/>
              <a:cxnLst>
                <a:cxn ang="0">
                  <a:pos x="T0" y="T1"/>
                </a:cxn>
                <a:cxn ang="0">
                  <a:pos x="T2" y="T3"/>
                </a:cxn>
                <a:cxn ang="0">
                  <a:pos x="T4" y="T5"/>
                </a:cxn>
                <a:cxn ang="0">
                  <a:pos x="T6" y="T7"/>
                </a:cxn>
                <a:cxn ang="0">
                  <a:pos x="T8" y="T9"/>
                </a:cxn>
              </a:cxnLst>
              <a:rect l="0" t="0" r="r" b="b"/>
              <a:pathLst>
                <a:path w="4" h="4">
                  <a:moveTo>
                    <a:pt x="3" y="0"/>
                  </a:moveTo>
                  <a:cubicBezTo>
                    <a:pt x="1" y="2"/>
                    <a:pt x="1" y="2"/>
                    <a:pt x="1" y="2"/>
                  </a:cubicBezTo>
                  <a:cubicBezTo>
                    <a:pt x="2" y="2"/>
                    <a:pt x="2" y="2"/>
                    <a:pt x="2" y="2"/>
                  </a:cubicBezTo>
                  <a:cubicBezTo>
                    <a:pt x="2" y="3"/>
                    <a:pt x="1" y="3"/>
                    <a:pt x="0" y="4"/>
                  </a:cubicBezTo>
                  <a:cubicBezTo>
                    <a:pt x="2" y="3"/>
                    <a:pt x="4" y="1"/>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0" name="Freeform 446"/>
            <p:cNvSpPr>
              <a:spLocks/>
            </p:cNvSpPr>
            <p:nvPr/>
          </p:nvSpPr>
          <p:spPr bwMode="auto">
            <a:xfrm>
              <a:off x="5931351" y="1364261"/>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1" name="Freeform 447"/>
            <p:cNvSpPr>
              <a:spLocks/>
            </p:cNvSpPr>
            <p:nvPr/>
          </p:nvSpPr>
          <p:spPr bwMode="auto">
            <a:xfrm>
              <a:off x="5932961" y="1361042"/>
              <a:ext cx="3219" cy="3219"/>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1"/>
                    <a:pt x="0" y="1"/>
                    <a:pt x="1"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2" name="Freeform 448"/>
            <p:cNvSpPr>
              <a:spLocks/>
            </p:cNvSpPr>
            <p:nvPr/>
          </p:nvSpPr>
          <p:spPr bwMode="auto">
            <a:xfrm>
              <a:off x="5949058" y="1346555"/>
              <a:ext cx="11268" cy="6439"/>
            </a:xfrm>
            <a:custGeom>
              <a:avLst/>
              <a:gdLst>
                <a:gd name="T0" fmla="*/ 5 w 5"/>
                <a:gd name="T1" fmla="*/ 0 h 3"/>
                <a:gd name="T2" fmla="*/ 3 w 5"/>
                <a:gd name="T3" fmla="*/ 1 h 3"/>
                <a:gd name="T4" fmla="*/ 0 w 5"/>
                <a:gd name="T5" fmla="*/ 3 h 3"/>
                <a:gd name="T6" fmla="*/ 5 w 5"/>
                <a:gd name="T7" fmla="*/ 0 h 3"/>
              </a:gdLst>
              <a:ahLst/>
              <a:cxnLst>
                <a:cxn ang="0">
                  <a:pos x="T0" y="T1"/>
                </a:cxn>
                <a:cxn ang="0">
                  <a:pos x="T2" y="T3"/>
                </a:cxn>
                <a:cxn ang="0">
                  <a:pos x="T4" y="T5"/>
                </a:cxn>
                <a:cxn ang="0">
                  <a:pos x="T6" y="T7"/>
                </a:cxn>
              </a:cxnLst>
              <a:rect l="0" t="0" r="r" b="b"/>
              <a:pathLst>
                <a:path w="5" h="3">
                  <a:moveTo>
                    <a:pt x="5" y="0"/>
                  </a:moveTo>
                  <a:cubicBezTo>
                    <a:pt x="3" y="1"/>
                    <a:pt x="3" y="1"/>
                    <a:pt x="3" y="1"/>
                  </a:cubicBezTo>
                  <a:cubicBezTo>
                    <a:pt x="3" y="2"/>
                    <a:pt x="0" y="1"/>
                    <a:pt x="0" y="3"/>
                  </a:cubicBezTo>
                  <a:cubicBezTo>
                    <a:pt x="5" y="0"/>
                    <a:pt x="5" y="0"/>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3" name="Freeform 449"/>
            <p:cNvSpPr>
              <a:spLocks noEditPoints="1"/>
            </p:cNvSpPr>
            <p:nvPr/>
          </p:nvSpPr>
          <p:spPr bwMode="auto">
            <a:xfrm>
              <a:off x="6010224" y="1309533"/>
              <a:ext cx="24145" cy="12877"/>
            </a:xfrm>
            <a:custGeom>
              <a:avLst/>
              <a:gdLst>
                <a:gd name="T0" fmla="*/ 11 w 11"/>
                <a:gd name="T1" fmla="*/ 1 h 6"/>
                <a:gd name="T2" fmla="*/ 10 w 11"/>
                <a:gd name="T3" fmla="*/ 1 h 6"/>
                <a:gd name="T4" fmla="*/ 11 w 11"/>
                <a:gd name="T5" fmla="*/ 1 h 6"/>
                <a:gd name="T6" fmla="*/ 11 w 11"/>
                <a:gd name="T7" fmla="*/ 1 h 6"/>
                <a:gd name="T8" fmla="*/ 11 w 11"/>
                <a:gd name="T9" fmla="*/ 1 h 6"/>
                <a:gd name="T10" fmla="*/ 11 w 11"/>
                <a:gd name="T11" fmla="*/ 0 h 6"/>
                <a:gd name="T12" fmla="*/ 9 w 11"/>
                <a:gd name="T13" fmla="*/ 0 h 6"/>
                <a:gd name="T14" fmla="*/ 0 w 11"/>
                <a:gd name="T15" fmla="*/ 6 h 6"/>
                <a:gd name="T16" fmla="*/ 1 w 11"/>
                <a:gd name="T17" fmla="*/ 6 h 6"/>
                <a:gd name="T18" fmla="*/ 10 w 11"/>
                <a:gd name="T19" fmla="*/ 1 h 6"/>
                <a:gd name="T20" fmla="*/ 11 w 11"/>
                <a:gd name="T21" fmla="*/ 0 h 6"/>
                <a:gd name="T22" fmla="*/ 11 w 11"/>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6">
                  <a:moveTo>
                    <a:pt x="11" y="1"/>
                  </a:moveTo>
                  <a:cubicBezTo>
                    <a:pt x="11" y="1"/>
                    <a:pt x="11" y="1"/>
                    <a:pt x="10" y="1"/>
                  </a:cubicBezTo>
                  <a:cubicBezTo>
                    <a:pt x="11" y="1"/>
                    <a:pt x="11" y="1"/>
                    <a:pt x="11" y="1"/>
                  </a:cubicBezTo>
                  <a:cubicBezTo>
                    <a:pt x="11" y="1"/>
                    <a:pt x="11" y="1"/>
                    <a:pt x="11" y="1"/>
                  </a:cubicBezTo>
                  <a:cubicBezTo>
                    <a:pt x="11" y="1"/>
                    <a:pt x="11" y="1"/>
                    <a:pt x="11" y="1"/>
                  </a:cubicBezTo>
                  <a:moveTo>
                    <a:pt x="11" y="0"/>
                  </a:moveTo>
                  <a:cubicBezTo>
                    <a:pt x="11" y="0"/>
                    <a:pt x="10" y="0"/>
                    <a:pt x="9" y="0"/>
                  </a:cubicBezTo>
                  <a:cubicBezTo>
                    <a:pt x="8" y="2"/>
                    <a:pt x="3" y="5"/>
                    <a:pt x="0" y="6"/>
                  </a:cubicBezTo>
                  <a:cubicBezTo>
                    <a:pt x="1" y="6"/>
                    <a:pt x="1" y="6"/>
                    <a:pt x="1" y="6"/>
                  </a:cubicBezTo>
                  <a:cubicBezTo>
                    <a:pt x="5" y="5"/>
                    <a:pt x="8" y="1"/>
                    <a:pt x="10" y="1"/>
                  </a:cubicBezTo>
                  <a:cubicBezTo>
                    <a:pt x="10" y="1"/>
                    <a:pt x="10" y="0"/>
                    <a:pt x="11" y="0"/>
                  </a:cubicBezTo>
                  <a:cubicBezTo>
                    <a:pt x="11" y="0"/>
                    <a:pt x="11" y="0"/>
                    <a:pt x="1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4" name="Freeform 450"/>
            <p:cNvSpPr>
              <a:spLocks/>
            </p:cNvSpPr>
            <p:nvPr/>
          </p:nvSpPr>
          <p:spPr bwMode="auto">
            <a:xfrm>
              <a:off x="6039198" y="1306313"/>
              <a:ext cx="8048" cy="3219"/>
            </a:xfrm>
            <a:custGeom>
              <a:avLst/>
              <a:gdLst>
                <a:gd name="T0" fmla="*/ 3 w 4"/>
                <a:gd name="T1" fmla="*/ 0 h 1"/>
                <a:gd name="T2" fmla="*/ 3 w 4"/>
                <a:gd name="T3" fmla="*/ 0 h 1"/>
                <a:gd name="T4" fmla="*/ 2 w 4"/>
                <a:gd name="T5" fmla="*/ 1 h 1"/>
                <a:gd name="T6" fmla="*/ 2 w 4"/>
                <a:gd name="T7" fmla="*/ 1 h 1"/>
                <a:gd name="T8" fmla="*/ 2 w 4"/>
                <a:gd name="T9" fmla="*/ 1 h 1"/>
                <a:gd name="T10" fmla="*/ 1 w 4"/>
                <a:gd name="T11" fmla="*/ 1 h 1"/>
                <a:gd name="T12" fmla="*/ 1 w 4"/>
                <a:gd name="T13" fmla="*/ 1 h 1"/>
                <a:gd name="T14" fmla="*/ 2 w 4"/>
                <a:gd name="T15" fmla="*/ 1 h 1"/>
                <a:gd name="T16" fmla="*/ 3 w 4"/>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3" y="0"/>
                  </a:moveTo>
                  <a:cubicBezTo>
                    <a:pt x="3" y="0"/>
                    <a:pt x="3" y="0"/>
                    <a:pt x="3" y="0"/>
                  </a:cubicBezTo>
                  <a:cubicBezTo>
                    <a:pt x="3" y="0"/>
                    <a:pt x="3" y="1"/>
                    <a:pt x="2" y="1"/>
                  </a:cubicBezTo>
                  <a:cubicBezTo>
                    <a:pt x="2" y="1"/>
                    <a:pt x="2" y="1"/>
                    <a:pt x="2" y="1"/>
                  </a:cubicBezTo>
                  <a:cubicBezTo>
                    <a:pt x="2" y="1"/>
                    <a:pt x="2" y="1"/>
                    <a:pt x="2" y="1"/>
                  </a:cubicBezTo>
                  <a:cubicBezTo>
                    <a:pt x="1" y="1"/>
                    <a:pt x="1" y="1"/>
                    <a:pt x="1" y="1"/>
                  </a:cubicBezTo>
                  <a:cubicBezTo>
                    <a:pt x="0" y="1"/>
                    <a:pt x="0" y="1"/>
                    <a:pt x="1" y="1"/>
                  </a:cubicBezTo>
                  <a:cubicBezTo>
                    <a:pt x="1" y="1"/>
                    <a:pt x="1" y="1"/>
                    <a:pt x="2" y="1"/>
                  </a:cubicBezTo>
                  <a:cubicBezTo>
                    <a:pt x="3" y="1"/>
                    <a:pt x="4"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5" name="Freeform 451"/>
            <p:cNvSpPr>
              <a:spLocks/>
            </p:cNvSpPr>
            <p:nvPr/>
          </p:nvSpPr>
          <p:spPr bwMode="auto">
            <a:xfrm>
              <a:off x="6069781" y="1285388"/>
              <a:ext cx="8048" cy="8048"/>
            </a:xfrm>
            <a:custGeom>
              <a:avLst/>
              <a:gdLst>
                <a:gd name="T0" fmla="*/ 4 w 4"/>
                <a:gd name="T1" fmla="*/ 0 h 4"/>
                <a:gd name="T2" fmla="*/ 2 w 4"/>
                <a:gd name="T3" fmla="*/ 3 h 4"/>
                <a:gd name="T4" fmla="*/ 2 w 4"/>
                <a:gd name="T5" fmla="*/ 3 h 4"/>
                <a:gd name="T6" fmla="*/ 1 w 4"/>
                <a:gd name="T7" fmla="*/ 4 h 4"/>
                <a:gd name="T8" fmla="*/ 1 w 4"/>
                <a:gd name="T9" fmla="*/ 3 h 4"/>
                <a:gd name="T10" fmla="*/ 4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4" y="0"/>
                  </a:moveTo>
                  <a:cubicBezTo>
                    <a:pt x="2" y="1"/>
                    <a:pt x="0" y="3"/>
                    <a:pt x="2" y="3"/>
                  </a:cubicBezTo>
                  <a:cubicBezTo>
                    <a:pt x="2" y="3"/>
                    <a:pt x="2" y="3"/>
                    <a:pt x="2" y="3"/>
                  </a:cubicBezTo>
                  <a:cubicBezTo>
                    <a:pt x="1" y="3"/>
                    <a:pt x="0" y="4"/>
                    <a:pt x="1" y="4"/>
                  </a:cubicBezTo>
                  <a:cubicBezTo>
                    <a:pt x="1" y="4"/>
                    <a:pt x="1" y="4"/>
                    <a:pt x="1" y="3"/>
                  </a:cubicBezTo>
                  <a:cubicBezTo>
                    <a:pt x="4" y="2"/>
                    <a:pt x="3" y="1"/>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6" name="Freeform 452"/>
            <p:cNvSpPr>
              <a:spLocks/>
            </p:cNvSpPr>
            <p:nvPr/>
          </p:nvSpPr>
          <p:spPr bwMode="auto">
            <a:xfrm>
              <a:off x="6124509" y="1274120"/>
              <a:ext cx="6439" cy="3219"/>
            </a:xfrm>
            <a:custGeom>
              <a:avLst/>
              <a:gdLst>
                <a:gd name="T0" fmla="*/ 3 w 3"/>
                <a:gd name="T1" fmla="*/ 0 h 2"/>
                <a:gd name="T2" fmla="*/ 0 w 3"/>
                <a:gd name="T3" fmla="*/ 2 h 2"/>
                <a:gd name="T4" fmla="*/ 3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0" y="1"/>
                    <a:pt x="0" y="2"/>
                  </a:cubicBezTo>
                  <a:cubicBezTo>
                    <a:pt x="1" y="1"/>
                    <a:pt x="2" y="1"/>
                    <a:pt x="3" y="0"/>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7" name="Freeform 453"/>
            <p:cNvSpPr>
              <a:spLocks/>
            </p:cNvSpPr>
            <p:nvPr/>
          </p:nvSpPr>
          <p:spPr bwMode="auto">
            <a:xfrm>
              <a:off x="6121290" y="1261243"/>
              <a:ext cx="4829" cy="3219"/>
            </a:xfrm>
            <a:custGeom>
              <a:avLst/>
              <a:gdLst>
                <a:gd name="T0" fmla="*/ 3 w 3"/>
                <a:gd name="T1" fmla="*/ 0 h 2"/>
                <a:gd name="T2" fmla="*/ 2 w 3"/>
                <a:gd name="T3" fmla="*/ 1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2" y="1"/>
                  </a:lnTo>
                  <a:lnTo>
                    <a:pt x="0" y="2"/>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8" name="Freeform 454"/>
            <p:cNvSpPr>
              <a:spLocks/>
            </p:cNvSpPr>
            <p:nvPr/>
          </p:nvSpPr>
          <p:spPr bwMode="auto">
            <a:xfrm>
              <a:off x="6121290" y="1261243"/>
              <a:ext cx="4829" cy="3219"/>
            </a:xfrm>
            <a:custGeom>
              <a:avLst/>
              <a:gdLst>
                <a:gd name="T0" fmla="*/ 3 w 3"/>
                <a:gd name="T1" fmla="*/ 0 h 2"/>
                <a:gd name="T2" fmla="*/ 2 w 3"/>
                <a:gd name="T3" fmla="*/ 1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2" y="1"/>
                  </a:lnTo>
                  <a:lnTo>
                    <a:pt x="0"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9" name="Freeform 455"/>
            <p:cNvSpPr>
              <a:spLocks/>
            </p:cNvSpPr>
            <p:nvPr/>
          </p:nvSpPr>
          <p:spPr bwMode="auto">
            <a:xfrm>
              <a:off x="6158312" y="1233879"/>
              <a:ext cx="8048" cy="4829"/>
            </a:xfrm>
            <a:custGeom>
              <a:avLst/>
              <a:gdLst>
                <a:gd name="T0" fmla="*/ 5 w 5"/>
                <a:gd name="T1" fmla="*/ 0 h 3"/>
                <a:gd name="T2" fmla="*/ 0 w 5"/>
                <a:gd name="T3" fmla="*/ 3 h 3"/>
                <a:gd name="T4" fmla="*/ 3 w 5"/>
                <a:gd name="T5" fmla="*/ 3 h 3"/>
                <a:gd name="T6" fmla="*/ 5 w 5"/>
                <a:gd name="T7" fmla="*/ 0 h 3"/>
              </a:gdLst>
              <a:ahLst/>
              <a:cxnLst>
                <a:cxn ang="0">
                  <a:pos x="T0" y="T1"/>
                </a:cxn>
                <a:cxn ang="0">
                  <a:pos x="T2" y="T3"/>
                </a:cxn>
                <a:cxn ang="0">
                  <a:pos x="T4" y="T5"/>
                </a:cxn>
                <a:cxn ang="0">
                  <a:pos x="T6" y="T7"/>
                </a:cxn>
              </a:cxnLst>
              <a:rect l="0" t="0" r="r" b="b"/>
              <a:pathLst>
                <a:path w="5" h="3">
                  <a:moveTo>
                    <a:pt x="5" y="0"/>
                  </a:moveTo>
                  <a:lnTo>
                    <a:pt x="0" y="3"/>
                  </a:lnTo>
                  <a:lnTo>
                    <a:pt x="3" y="3"/>
                  </a:lnTo>
                  <a:lnTo>
                    <a:pt x="5"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0" name="Freeform 456"/>
            <p:cNvSpPr>
              <a:spLocks/>
            </p:cNvSpPr>
            <p:nvPr/>
          </p:nvSpPr>
          <p:spPr bwMode="auto">
            <a:xfrm>
              <a:off x="6158312" y="1233879"/>
              <a:ext cx="8048" cy="4829"/>
            </a:xfrm>
            <a:custGeom>
              <a:avLst/>
              <a:gdLst>
                <a:gd name="T0" fmla="*/ 5 w 5"/>
                <a:gd name="T1" fmla="*/ 0 h 3"/>
                <a:gd name="T2" fmla="*/ 0 w 5"/>
                <a:gd name="T3" fmla="*/ 3 h 3"/>
                <a:gd name="T4" fmla="*/ 3 w 5"/>
                <a:gd name="T5" fmla="*/ 3 h 3"/>
                <a:gd name="T6" fmla="*/ 5 w 5"/>
                <a:gd name="T7" fmla="*/ 0 h 3"/>
              </a:gdLst>
              <a:ahLst/>
              <a:cxnLst>
                <a:cxn ang="0">
                  <a:pos x="T0" y="T1"/>
                </a:cxn>
                <a:cxn ang="0">
                  <a:pos x="T2" y="T3"/>
                </a:cxn>
                <a:cxn ang="0">
                  <a:pos x="T4" y="T5"/>
                </a:cxn>
                <a:cxn ang="0">
                  <a:pos x="T6" y="T7"/>
                </a:cxn>
              </a:cxnLst>
              <a:rect l="0" t="0" r="r" b="b"/>
              <a:pathLst>
                <a:path w="5" h="3">
                  <a:moveTo>
                    <a:pt x="5" y="0"/>
                  </a:moveTo>
                  <a:lnTo>
                    <a:pt x="0" y="3"/>
                  </a:lnTo>
                  <a:lnTo>
                    <a:pt x="3" y="3"/>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1" name="Freeform 457"/>
            <p:cNvSpPr>
              <a:spLocks/>
            </p:cNvSpPr>
            <p:nvPr/>
          </p:nvSpPr>
          <p:spPr bwMode="auto">
            <a:xfrm>
              <a:off x="6169580" y="1230660"/>
              <a:ext cx="6439" cy="3219"/>
            </a:xfrm>
            <a:custGeom>
              <a:avLst/>
              <a:gdLst>
                <a:gd name="T0" fmla="*/ 3 w 3"/>
                <a:gd name="T1" fmla="*/ 0 h 2"/>
                <a:gd name="T2" fmla="*/ 2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2" y="0"/>
                    <a:pt x="2" y="0"/>
                  </a:cubicBezTo>
                  <a:cubicBezTo>
                    <a:pt x="0" y="1"/>
                    <a:pt x="1" y="1"/>
                    <a:pt x="0" y="2"/>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2" name="Freeform 458"/>
            <p:cNvSpPr>
              <a:spLocks/>
            </p:cNvSpPr>
            <p:nvPr/>
          </p:nvSpPr>
          <p:spPr bwMode="auto">
            <a:xfrm>
              <a:off x="6180847" y="1222612"/>
              <a:ext cx="9658" cy="4829"/>
            </a:xfrm>
            <a:custGeom>
              <a:avLst/>
              <a:gdLst>
                <a:gd name="T0" fmla="*/ 6 w 6"/>
                <a:gd name="T1" fmla="*/ 0 h 3"/>
                <a:gd name="T2" fmla="*/ 4 w 6"/>
                <a:gd name="T3" fmla="*/ 0 h 3"/>
                <a:gd name="T4" fmla="*/ 0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4" y="0"/>
                  </a:lnTo>
                  <a:lnTo>
                    <a:pt x="0" y="3"/>
                  </a:lnTo>
                  <a:lnTo>
                    <a:pt x="6"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3" name="Freeform 459"/>
            <p:cNvSpPr>
              <a:spLocks/>
            </p:cNvSpPr>
            <p:nvPr/>
          </p:nvSpPr>
          <p:spPr bwMode="auto">
            <a:xfrm>
              <a:off x="6180847" y="1222612"/>
              <a:ext cx="9658" cy="4829"/>
            </a:xfrm>
            <a:custGeom>
              <a:avLst/>
              <a:gdLst>
                <a:gd name="T0" fmla="*/ 6 w 6"/>
                <a:gd name="T1" fmla="*/ 0 h 3"/>
                <a:gd name="T2" fmla="*/ 4 w 6"/>
                <a:gd name="T3" fmla="*/ 0 h 3"/>
                <a:gd name="T4" fmla="*/ 0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4" y="0"/>
                  </a:lnTo>
                  <a:lnTo>
                    <a:pt x="0" y="3"/>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4" name="Freeform 460"/>
            <p:cNvSpPr>
              <a:spLocks/>
            </p:cNvSpPr>
            <p:nvPr/>
          </p:nvSpPr>
          <p:spPr bwMode="auto">
            <a:xfrm>
              <a:off x="6291913" y="1164664"/>
              <a:ext cx="8048" cy="3219"/>
            </a:xfrm>
            <a:custGeom>
              <a:avLst/>
              <a:gdLst>
                <a:gd name="T0" fmla="*/ 3 w 3"/>
                <a:gd name="T1" fmla="*/ 0 h 2"/>
                <a:gd name="T2" fmla="*/ 0 w 3"/>
                <a:gd name="T3" fmla="*/ 1 h 2"/>
                <a:gd name="T4" fmla="*/ 0 w 3"/>
                <a:gd name="T5" fmla="*/ 2 h 2"/>
                <a:gd name="T6" fmla="*/ 3 w 3"/>
                <a:gd name="T7" fmla="*/ 0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1" y="0"/>
                    <a:pt x="0" y="1"/>
                  </a:cubicBezTo>
                  <a:cubicBezTo>
                    <a:pt x="0" y="2"/>
                    <a:pt x="0" y="2"/>
                    <a:pt x="0" y="2"/>
                  </a:cubicBezTo>
                  <a:cubicBezTo>
                    <a:pt x="1" y="2"/>
                    <a:pt x="3" y="0"/>
                    <a:pt x="3" y="0"/>
                  </a:cubicBezTo>
                  <a:cubicBezTo>
                    <a:pt x="3" y="0"/>
                    <a:pt x="3" y="0"/>
                    <a:pt x="3"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5" name="Freeform 461"/>
            <p:cNvSpPr>
              <a:spLocks/>
            </p:cNvSpPr>
            <p:nvPr/>
          </p:nvSpPr>
          <p:spPr bwMode="auto">
            <a:xfrm>
              <a:off x="5953886" y="870098"/>
              <a:ext cx="98189" cy="90140"/>
            </a:xfrm>
            <a:custGeom>
              <a:avLst/>
              <a:gdLst>
                <a:gd name="T0" fmla="*/ 0 w 45"/>
                <a:gd name="T1" fmla="*/ 8 h 41"/>
                <a:gd name="T2" fmla="*/ 9 w 45"/>
                <a:gd name="T3" fmla="*/ 34 h 41"/>
                <a:gd name="T4" fmla="*/ 36 w 45"/>
                <a:gd name="T5" fmla="*/ 34 h 41"/>
                <a:gd name="T6" fmla="*/ 30 w 45"/>
                <a:gd name="T7" fmla="*/ 26 h 41"/>
                <a:gd name="T8" fmla="*/ 19 w 45"/>
                <a:gd name="T9" fmla="*/ 24 h 41"/>
                <a:gd name="T10" fmla="*/ 14 w 45"/>
                <a:gd name="T11" fmla="*/ 7 h 41"/>
                <a:gd name="T12" fmla="*/ 0 w 45"/>
                <a:gd name="T13" fmla="*/ 8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0" y="8"/>
                  </a:moveTo>
                  <a:cubicBezTo>
                    <a:pt x="1" y="17"/>
                    <a:pt x="2" y="28"/>
                    <a:pt x="9" y="34"/>
                  </a:cubicBezTo>
                  <a:cubicBezTo>
                    <a:pt x="17" y="41"/>
                    <a:pt x="28" y="39"/>
                    <a:pt x="36" y="34"/>
                  </a:cubicBezTo>
                  <a:cubicBezTo>
                    <a:pt x="45" y="30"/>
                    <a:pt x="37" y="22"/>
                    <a:pt x="30" y="26"/>
                  </a:cubicBezTo>
                  <a:cubicBezTo>
                    <a:pt x="25" y="28"/>
                    <a:pt x="22" y="29"/>
                    <a:pt x="19" y="24"/>
                  </a:cubicBezTo>
                  <a:cubicBezTo>
                    <a:pt x="15" y="20"/>
                    <a:pt x="15" y="13"/>
                    <a:pt x="14" y="7"/>
                  </a:cubicBezTo>
                  <a:cubicBezTo>
                    <a:pt x="14" y="0"/>
                    <a:pt x="0" y="2"/>
                    <a:pt x="0"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6" name="Freeform 462"/>
            <p:cNvSpPr>
              <a:spLocks/>
            </p:cNvSpPr>
            <p:nvPr/>
          </p:nvSpPr>
          <p:spPr bwMode="auto">
            <a:xfrm>
              <a:off x="5609421" y="1245147"/>
              <a:ext cx="289737" cy="231790"/>
            </a:xfrm>
            <a:custGeom>
              <a:avLst/>
              <a:gdLst>
                <a:gd name="T0" fmla="*/ 24 w 132"/>
                <a:gd name="T1" fmla="*/ 3 h 106"/>
                <a:gd name="T2" fmla="*/ 2 w 132"/>
                <a:gd name="T3" fmla="*/ 36 h 106"/>
                <a:gd name="T4" fmla="*/ 26 w 132"/>
                <a:gd name="T5" fmla="*/ 71 h 106"/>
                <a:gd name="T6" fmla="*/ 115 w 132"/>
                <a:gd name="T7" fmla="*/ 105 h 106"/>
                <a:gd name="T8" fmla="*/ 124 w 132"/>
                <a:gd name="T9" fmla="*/ 98 h 106"/>
                <a:gd name="T10" fmla="*/ 56 w 132"/>
                <a:gd name="T11" fmla="*/ 76 h 106"/>
                <a:gd name="T12" fmla="*/ 24 w 132"/>
                <a:gd name="T13" fmla="*/ 53 h 106"/>
                <a:gd name="T14" fmla="*/ 16 w 132"/>
                <a:gd name="T15" fmla="*/ 36 h 106"/>
                <a:gd name="T16" fmla="*/ 33 w 132"/>
                <a:gd name="T17" fmla="*/ 8 h 106"/>
                <a:gd name="T18" fmla="*/ 24 w 132"/>
                <a:gd name="T19" fmla="*/ 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06">
                  <a:moveTo>
                    <a:pt x="24" y="3"/>
                  </a:moveTo>
                  <a:cubicBezTo>
                    <a:pt x="12" y="12"/>
                    <a:pt x="0" y="20"/>
                    <a:pt x="2" y="36"/>
                  </a:cubicBezTo>
                  <a:cubicBezTo>
                    <a:pt x="3" y="51"/>
                    <a:pt x="13" y="62"/>
                    <a:pt x="26" y="71"/>
                  </a:cubicBezTo>
                  <a:cubicBezTo>
                    <a:pt x="51" y="90"/>
                    <a:pt x="85" y="99"/>
                    <a:pt x="115" y="105"/>
                  </a:cubicBezTo>
                  <a:cubicBezTo>
                    <a:pt x="120" y="106"/>
                    <a:pt x="132" y="99"/>
                    <a:pt x="124" y="98"/>
                  </a:cubicBezTo>
                  <a:cubicBezTo>
                    <a:pt x="100" y="93"/>
                    <a:pt x="77" y="86"/>
                    <a:pt x="56" y="76"/>
                  </a:cubicBezTo>
                  <a:cubicBezTo>
                    <a:pt x="44" y="70"/>
                    <a:pt x="33" y="63"/>
                    <a:pt x="24" y="53"/>
                  </a:cubicBezTo>
                  <a:cubicBezTo>
                    <a:pt x="20" y="48"/>
                    <a:pt x="17" y="42"/>
                    <a:pt x="16" y="36"/>
                  </a:cubicBezTo>
                  <a:cubicBezTo>
                    <a:pt x="13" y="22"/>
                    <a:pt x="22" y="15"/>
                    <a:pt x="33" y="8"/>
                  </a:cubicBezTo>
                  <a:cubicBezTo>
                    <a:pt x="41" y="3"/>
                    <a:pt x="29" y="0"/>
                    <a:pt x="24" y="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7" name="Freeform 463"/>
            <p:cNvSpPr>
              <a:spLocks/>
            </p:cNvSpPr>
            <p:nvPr/>
          </p:nvSpPr>
          <p:spPr bwMode="auto">
            <a:xfrm>
              <a:off x="5646443" y="1106717"/>
              <a:ext cx="368610" cy="162575"/>
            </a:xfrm>
            <a:custGeom>
              <a:avLst/>
              <a:gdLst>
                <a:gd name="T0" fmla="*/ 158 w 168"/>
                <a:gd name="T1" fmla="*/ 2 h 74"/>
                <a:gd name="T2" fmla="*/ 91 w 168"/>
                <a:gd name="T3" fmla="*/ 30 h 74"/>
                <a:gd name="T4" fmla="*/ 9 w 168"/>
                <a:gd name="T5" fmla="*/ 66 h 74"/>
                <a:gd name="T6" fmla="*/ 14 w 168"/>
                <a:gd name="T7" fmla="*/ 72 h 74"/>
                <a:gd name="T8" fmla="*/ 92 w 168"/>
                <a:gd name="T9" fmla="*/ 38 h 74"/>
                <a:gd name="T10" fmla="*/ 160 w 168"/>
                <a:gd name="T11" fmla="*/ 10 h 74"/>
                <a:gd name="T12" fmla="*/ 158 w 168"/>
                <a:gd name="T13" fmla="*/ 2 h 74"/>
              </a:gdLst>
              <a:ahLst/>
              <a:cxnLst>
                <a:cxn ang="0">
                  <a:pos x="T0" y="T1"/>
                </a:cxn>
                <a:cxn ang="0">
                  <a:pos x="T2" y="T3"/>
                </a:cxn>
                <a:cxn ang="0">
                  <a:pos x="T4" y="T5"/>
                </a:cxn>
                <a:cxn ang="0">
                  <a:pos x="T6" y="T7"/>
                </a:cxn>
                <a:cxn ang="0">
                  <a:pos x="T8" y="T9"/>
                </a:cxn>
                <a:cxn ang="0">
                  <a:pos x="T10" y="T11"/>
                </a:cxn>
                <a:cxn ang="0">
                  <a:pos x="T12" y="T13"/>
                </a:cxn>
              </a:cxnLst>
              <a:rect l="0" t="0" r="r" b="b"/>
              <a:pathLst>
                <a:path w="168" h="74">
                  <a:moveTo>
                    <a:pt x="158" y="2"/>
                  </a:moveTo>
                  <a:cubicBezTo>
                    <a:pt x="135" y="8"/>
                    <a:pt x="113" y="21"/>
                    <a:pt x="91" y="30"/>
                  </a:cubicBezTo>
                  <a:cubicBezTo>
                    <a:pt x="63" y="42"/>
                    <a:pt x="36" y="54"/>
                    <a:pt x="9" y="66"/>
                  </a:cubicBezTo>
                  <a:cubicBezTo>
                    <a:pt x="0" y="69"/>
                    <a:pt x="8" y="74"/>
                    <a:pt x="14" y="72"/>
                  </a:cubicBezTo>
                  <a:cubicBezTo>
                    <a:pt x="40" y="61"/>
                    <a:pt x="66" y="49"/>
                    <a:pt x="92" y="38"/>
                  </a:cubicBezTo>
                  <a:cubicBezTo>
                    <a:pt x="114" y="29"/>
                    <a:pt x="137" y="16"/>
                    <a:pt x="160" y="10"/>
                  </a:cubicBezTo>
                  <a:cubicBezTo>
                    <a:pt x="168" y="8"/>
                    <a:pt x="166" y="0"/>
                    <a:pt x="158" y="2"/>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8" name="Freeform 464"/>
            <p:cNvSpPr>
              <a:spLocks/>
            </p:cNvSpPr>
            <p:nvPr/>
          </p:nvSpPr>
          <p:spPr bwMode="auto">
            <a:xfrm>
              <a:off x="5829943" y="1380357"/>
              <a:ext cx="149698" cy="136820"/>
            </a:xfrm>
            <a:custGeom>
              <a:avLst/>
              <a:gdLst>
                <a:gd name="T0" fmla="*/ 28 w 68"/>
                <a:gd name="T1" fmla="*/ 29 h 62"/>
                <a:gd name="T2" fmla="*/ 30 w 68"/>
                <a:gd name="T3" fmla="*/ 55 h 62"/>
                <a:gd name="T4" fmla="*/ 28 w 68"/>
                <a:gd name="T5" fmla="*/ 33 h 62"/>
              </a:gdLst>
              <a:ahLst/>
              <a:cxnLst>
                <a:cxn ang="0">
                  <a:pos x="T0" y="T1"/>
                </a:cxn>
                <a:cxn ang="0">
                  <a:pos x="T2" y="T3"/>
                </a:cxn>
                <a:cxn ang="0">
                  <a:pos x="T4" y="T5"/>
                </a:cxn>
              </a:cxnLst>
              <a:rect l="0" t="0" r="r" b="b"/>
              <a:pathLst>
                <a:path w="68" h="62">
                  <a:moveTo>
                    <a:pt x="28" y="29"/>
                  </a:moveTo>
                  <a:cubicBezTo>
                    <a:pt x="54" y="0"/>
                    <a:pt x="68" y="47"/>
                    <a:pt x="30" y="55"/>
                  </a:cubicBezTo>
                  <a:cubicBezTo>
                    <a:pt x="0" y="62"/>
                    <a:pt x="0" y="26"/>
                    <a:pt x="28" y="33"/>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9" name="Freeform 465"/>
            <p:cNvSpPr>
              <a:spLocks/>
            </p:cNvSpPr>
            <p:nvPr/>
          </p:nvSpPr>
          <p:spPr bwMode="auto">
            <a:xfrm>
              <a:off x="5828334" y="1401283"/>
              <a:ext cx="141649" cy="111066"/>
            </a:xfrm>
            <a:custGeom>
              <a:avLst/>
              <a:gdLst>
                <a:gd name="T0" fmla="*/ 34 w 65"/>
                <a:gd name="T1" fmla="*/ 20 h 51"/>
                <a:gd name="T2" fmla="*/ 40 w 65"/>
                <a:gd name="T3" fmla="*/ 14 h 51"/>
                <a:gd name="T4" fmla="*/ 42 w 65"/>
                <a:gd name="T5" fmla="*/ 14 h 51"/>
                <a:gd name="T6" fmla="*/ 47 w 65"/>
                <a:gd name="T7" fmla="*/ 19 h 51"/>
                <a:gd name="T8" fmla="*/ 40 w 65"/>
                <a:gd name="T9" fmla="*/ 40 h 51"/>
                <a:gd name="T10" fmla="*/ 16 w 65"/>
                <a:gd name="T11" fmla="*/ 38 h 51"/>
                <a:gd name="T12" fmla="*/ 15 w 65"/>
                <a:gd name="T13" fmla="*/ 29 h 51"/>
                <a:gd name="T14" fmla="*/ 24 w 65"/>
                <a:gd name="T15" fmla="*/ 27 h 51"/>
                <a:gd name="T16" fmla="*/ 32 w 65"/>
                <a:gd name="T17" fmla="*/ 25 h 51"/>
                <a:gd name="T18" fmla="*/ 34 w 65"/>
                <a:gd name="T19" fmla="*/ 22 h 51"/>
                <a:gd name="T20" fmla="*/ 3 w 65"/>
                <a:gd name="T21" fmla="*/ 38 h 51"/>
                <a:gd name="T22" fmla="*/ 15 w 65"/>
                <a:gd name="T23" fmla="*/ 49 h 51"/>
                <a:gd name="T24" fmla="*/ 44 w 65"/>
                <a:gd name="T25" fmla="*/ 44 h 51"/>
                <a:gd name="T26" fmla="*/ 59 w 65"/>
                <a:gd name="T27" fmla="*/ 14 h 51"/>
                <a:gd name="T28" fmla="*/ 23 w 65"/>
                <a:gd name="T29" fmla="*/ 20 h 51"/>
                <a:gd name="T30" fmla="*/ 26 w 65"/>
                <a:gd name="T31" fmla="*/ 23 h 51"/>
                <a:gd name="T32" fmla="*/ 34 w 65"/>
                <a:gd name="T33" fmla="*/ 2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51">
                  <a:moveTo>
                    <a:pt x="34" y="20"/>
                  </a:moveTo>
                  <a:cubicBezTo>
                    <a:pt x="36" y="18"/>
                    <a:pt x="38" y="16"/>
                    <a:pt x="40" y="14"/>
                  </a:cubicBezTo>
                  <a:cubicBezTo>
                    <a:pt x="42" y="13"/>
                    <a:pt x="41" y="14"/>
                    <a:pt x="42" y="14"/>
                  </a:cubicBezTo>
                  <a:cubicBezTo>
                    <a:pt x="44" y="14"/>
                    <a:pt x="46" y="17"/>
                    <a:pt x="47" y="19"/>
                  </a:cubicBezTo>
                  <a:cubicBezTo>
                    <a:pt x="51" y="27"/>
                    <a:pt x="46" y="35"/>
                    <a:pt x="40" y="40"/>
                  </a:cubicBezTo>
                  <a:cubicBezTo>
                    <a:pt x="33" y="45"/>
                    <a:pt x="21" y="47"/>
                    <a:pt x="16" y="38"/>
                  </a:cubicBezTo>
                  <a:cubicBezTo>
                    <a:pt x="14" y="35"/>
                    <a:pt x="14" y="32"/>
                    <a:pt x="15" y="29"/>
                  </a:cubicBezTo>
                  <a:cubicBezTo>
                    <a:pt x="17" y="25"/>
                    <a:pt x="20" y="26"/>
                    <a:pt x="24" y="27"/>
                  </a:cubicBezTo>
                  <a:cubicBezTo>
                    <a:pt x="27" y="27"/>
                    <a:pt x="30" y="26"/>
                    <a:pt x="32" y="25"/>
                  </a:cubicBezTo>
                  <a:cubicBezTo>
                    <a:pt x="33" y="25"/>
                    <a:pt x="36" y="22"/>
                    <a:pt x="34" y="22"/>
                  </a:cubicBezTo>
                  <a:cubicBezTo>
                    <a:pt x="22" y="19"/>
                    <a:pt x="0" y="22"/>
                    <a:pt x="3" y="38"/>
                  </a:cubicBezTo>
                  <a:cubicBezTo>
                    <a:pt x="4" y="44"/>
                    <a:pt x="9" y="48"/>
                    <a:pt x="15" y="49"/>
                  </a:cubicBezTo>
                  <a:cubicBezTo>
                    <a:pt x="25" y="51"/>
                    <a:pt x="35" y="48"/>
                    <a:pt x="44" y="44"/>
                  </a:cubicBezTo>
                  <a:cubicBezTo>
                    <a:pt x="55" y="39"/>
                    <a:pt x="65" y="26"/>
                    <a:pt x="59" y="14"/>
                  </a:cubicBezTo>
                  <a:cubicBezTo>
                    <a:pt x="51" y="0"/>
                    <a:pt x="30" y="13"/>
                    <a:pt x="23" y="20"/>
                  </a:cubicBezTo>
                  <a:cubicBezTo>
                    <a:pt x="21" y="22"/>
                    <a:pt x="25" y="23"/>
                    <a:pt x="26" y="23"/>
                  </a:cubicBezTo>
                  <a:cubicBezTo>
                    <a:pt x="29" y="23"/>
                    <a:pt x="32" y="22"/>
                    <a:pt x="34" y="2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70" name="Freeform 1193"/>
            <p:cNvSpPr>
              <a:spLocks/>
            </p:cNvSpPr>
            <p:nvPr/>
          </p:nvSpPr>
          <p:spPr bwMode="auto">
            <a:xfrm>
              <a:off x="5887890" y="723620"/>
              <a:ext cx="85312" cy="64386"/>
            </a:xfrm>
            <a:custGeom>
              <a:avLst/>
              <a:gdLst>
                <a:gd name="T0" fmla="*/ 20 w 39"/>
                <a:gd name="T1" fmla="*/ 23 h 29"/>
                <a:gd name="T2" fmla="*/ 32 w 39"/>
                <a:gd name="T3" fmla="*/ 5 h 29"/>
                <a:gd name="T4" fmla="*/ 34 w 39"/>
                <a:gd name="T5" fmla="*/ 1 h 29"/>
                <a:gd name="T6" fmla="*/ 21 w 39"/>
                <a:gd name="T7" fmla="*/ 3 h 29"/>
                <a:gd name="T8" fmla="*/ 9 w 39"/>
                <a:gd name="T9" fmla="*/ 11 h 29"/>
                <a:gd name="T10" fmla="*/ 2 w 39"/>
                <a:gd name="T11" fmla="*/ 26 h 29"/>
                <a:gd name="T12" fmla="*/ 9 w 39"/>
                <a:gd name="T13" fmla="*/ 27 h 29"/>
                <a:gd name="T14" fmla="*/ 20 w 39"/>
                <a:gd name="T15" fmla="*/ 23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9">
                  <a:moveTo>
                    <a:pt x="20" y="23"/>
                  </a:moveTo>
                  <a:cubicBezTo>
                    <a:pt x="22" y="16"/>
                    <a:pt x="26" y="9"/>
                    <a:pt x="32" y="5"/>
                  </a:cubicBezTo>
                  <a:cubicBezTo>
                    <a:pt x="33" y="5"/>
                    <a:pt x="39" y="2"/>
                    <a:pt x="34" y="1"/>
                  </a:cubicBezTo>
                  <a:cubicBezTo>
                    <a:pt x="30" y="0"/>
                    <a:pt x="25" y="1"/>
                    <a:pt x="21" y="3"/>
                  </a:cubicBezTo>
                  <a:cubicBezTo>
                    <a:pt x="17" y="5"/>
                    <a:pt x="13" y="8"/>
                    <a:pt x="9" y="11"/>
                  </a:cubicBezTo>
                  <a:cubicBezTo>
                    <a:pt x="5" y="16"/>
                    <a:pt x="3" y="21"/>
                    <a:pt x="2" y="26"/>
                  </a:cubicBezTo>
                  <a:cubicBezTo>
                    <a:pt x="0" y="29"/>
                    <a:pt x="8" y="28"/>
                    <a:pt x="9" y="27"/>
                  </a:cubicBezTo>
                  <a:cubicBezTo>
                    <a:pt x="12" y="27"/>
                    <a:pt x="19" y="26"/>
                    <a:pt x="20" y="2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71" name="Freeform 1194"/>
            <p:cNvSpPr>
              <a:spLocks/>
            </p:cNvSpPr>
            <p:nvPr/>
          </p:nvSpPr>
          <p:spPr bwMode="auto">
            <a:xfrm>
              <a:off x="6016662" y="684988"/>
              <a:ext cx="165794" cy="61167"/>
            </a:xfrm>
            <a:custGeom>
              <a:avLst/>
              <a:gdLst>
                <a:gd name="T0" fmla="*/ 20 w 76"/>
                <a:gd name="T1" fmla="*/ 20 h 28"/>
                <a:gd name="T2" fmla="*/ 52 w 76"/>
                <a:gd name="T3" fmla="*/ 24 h 28"/>
                <a:gd name="T4" fmla="*/ 67 w 76"/>
                <a:gd name="T5" fmla="*/ 13 h 28"/>
                <a:gd name="T6" fmla="*/ 12 w 76"/>
                <a:gd name="T7" fmla="*/ 9 h 28"/>
                <a:gd name="T8" fmla="*/ 20 w 76"/>
                <a:gd name="T9" fmla="*/ 20 h 28"/>
              </a:gdLst>
              <a:ahLst/>
              <a:cxnLst>
                <a:cxn ang="0">
                  <a:pos x="T0" y="T1"/>
                </a:cxn>
                <a:cxn ang="0">
                  <a:pos x="T2" y="T3"/>
                </a:cxn>
                <a:cxn ang="0">
                  <a:pos x="T4" y="T5"/>
                </a:cxn>
                <a:cxn ang="0">
                  <a:pos x="T6" y="T7"/>
                </a:cxn>
                <a:cxn ang="0">
                  <a:pos x="T8" y="T9"/>
                </a:cxn>
              </a:cxnLst>
              <a:rect l="0" t="0" r="r" b="b"/>
              <a:pathLst>
                <a:path w="76" h="28">
                  <a:moveTo>
                    <a:pt x="20" y="20"/>
                  </a:moveTo>
                  <a:cubicBezTo>
                    <a:pt x="31" y="14"/>
                    <a:pt x="42" y="17"/>
                    <a:pt x="52" y="24"/>
                  </a:cubicBezTo>
                  <a:cubicBezTo>
                    <a:pt x="59" y="28"/>
                    <a:pt x="76" y="19"/>
                    <a:pt x="67" y="13"/>
                  </a:cubicBezTo>
                  <a:cubicBezTo>
                    <a:pt x="50" y="2"/>
                    <a:pt x="30" y="0"/>
                    <a:pt x="12" y="9"/>
                  </a:cubicBezTo>
                  <a:cubicBezTo>
                    <a:pt x="0" y="14"/>
                    <a:pt x="10" y="24"/>
                    <a:pt x="20" y="2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grpSp>
      <p:sp>
        <p:nvSpPr>
          <p:cNvPr id="3" name="Rectangle 2"/>
          <p:cNvSpPr/>
          <p:nvPr/>
        </p:nvSpPr>
        <p:spPr>
          <a:xfrm>
            <a:off x="3372263" y="2762269"/>
            <a:ext cx="8454975" cy="4031873"/>
          </a:xfrm>
          <a:prstGeom prst="rect">
            <a:avLst/>
          </a:prstGeom>
          <a:solidFill>
            <a:schemeClr val="accent6">
              <a:lumMod val="20000"/>
              <a:lumOff val="80000"/>
            </a:schemeClr>
          </a:solidFill>
        </p:spPr>
        <p:txBody>
          <a:bodyPr wrap="square">
            <a:spAutoFit/>
          </a:bodyPr>
          <a:lstStyle/>
          <a:p>
            <a:pPr algn="just">
              <a:spcBef>
                <a:spcPts val="600"/>
              </a:spcBef>
              <a:spcAft>
                <a:spcPts val="600"/>
              </a:spcAft>
            </a:pPr>
            <a:r>
              <a:rPr lang="vi-VN" sz="2400" b="1" dirty="0">
                <a:solidFill>
                  <a:srgbClr val="000000"/>
                </a:solidFill>
                <a:latin typeface="+mj-lt"/>
              </a:rPr>
              <a:t>Hầu hết các nước Đông Nam Á đều chịu ảnh hưởng của văn hoá Ấn Độ, </a:t>
            </a:r>
            <a:r>
              <a:rPr lang="vi-VN" sz="2400" b="1" dirty="0" smtClean="0">
                <a:solidFill>
                  <a:srgbClr val="000000"/>
                </a:solidFill>
                <a:latin typeface="+mj-lt"/>
              </a:rPr>
              <a:t>thể</a:t>
            </a:r>
            <a:r>
              <a:rPr lang="en-US" sz="2400" b="1" dirty="0" smtClean="0">
                <a:solidFill>
                  <a:srgbClr val="000000"/>
                </a:solidFill>
                <a:latin typeface="+mj-lt"/>
              </a:rPr>
              <a:t> </a:t>
            </a:r>
            <a:r>
              <a:rPr lang="vi-VN" sz="2400" b="1" dirty="0" smtClean="0">
                <a:solidFill>
                  <a:srgbClr val="000000"/>
                </a:solidFill>
                <a:latin typeface="+mj-lt"/>
              </a:rPr>
              <a:t>hiện </a:t>
            </a:r>
            <a:r>
              <a:rPr lang="vi-VN" sz="2400" b="1" dirty="0">
                <a:solidFill>
                  <a:srgbClr val="000000"/>
                </a:solidFill>
                <a:latin typeface="+mj-lt"/>
              </a:rPr>
              <a:t>qua một số mặt chính sau</a:t>
            </a:r>
            <a:r>
              <a:rPr lang="vi-VN" sz="2400" b="1" dirty="0" smtClean="0">
                <a:solidFill>
                  <a:srgbClr val="000000"/>
                </a:solidFill>
                <a:latin typeface="+mj-lt"/>
              </a:rPr>
              <a:t>:</a:t>
            </a:r>
            <a:endParaRPr lang="en-US" sz="2400" b="1" dirty="0" smtClean="0">
              <a:solidFill>
                <a:srgbClr val="000000"/>
              </a:solidFill>
              <a:latin typeface="+mj-lt"/>
            </a:endParaRPr>
          </a:p>
          <a:p>
            <a:pPr algn="just">
              <a:spcBef>
                <a:spcPts val="600"/>
              </a:spcBef>
              <a:spcAft>
                <a:spcPts val="600"/>
              </a:spcAft>
            </a:pPr>
            <a:r>
              <a:rPr lang="vi-VN" sz="2400" b="1" dirty="0" smtClean="0">
                <a:solidFill>
                  <a:srgbClr val="000000"/>
                </a:solidFill>
                <a:latin typeface="+mj-lt"/>
              </a:rPr>
              <a:t>- </a:t>
            </a:r>
            <a:r>
              <a:rPr lang="vi-VN" sz="2400" b="1" dirty="0">
                <a:solidFill>
                  <a:srgbClr val="000000"/>
                </a:solidFill>
                <a:latin typeface="+mj-lt"/>
              </a:rPr>
              <a:t>Các nước tiếp thu Phật giáo, </a:t>
            </a:r>
            <a:r>
              <a:rPr lang="vi-VN" sz="2400" b="1" dirty="0" smtClean="0">
                <a:solidFill>
                  <a:srgbClr val="000000"/>
                </a:solidFill>
                <a:latin typeface="+mj-lt"/>
              </a:rPr>
              <a:t>Hin-đu</a:t>
            </a:r>
            <a:r>
              <a:rPr lang="en-US" sz="2400" b="1" dirty="0" smtClean="0">
                <a:solidFill>
                  <a:srgbClr val="000000"/>
                </a:solidFill>
                <a:latin typeface="+mj-lt"/>
              </a:rPr>
              <a:t> </a:t>
            </a:r>
            <a:r>
              <a:rPr lang="vi-VN" sz="2400" b="1" dirty="0" smtClean="0">
                <a:solidFill>
                  <a:srgbClr val="000000"/>
                </a:solidFill>
                <a:latin typeface="+mj-lt"/>
              </a:rPr>
              <a:t>giáo </a:t>
            </a:r>
            <a:r>
              <a:rPr lang="vi-VN" sz="2400" b="1" dirty="0">
                <a:solidFill>
                  <a:srgbClr val="000000"/>
                </a:solidFill>
                <a:latin typeface="+mj-lt"/>
              </a:rPr>
              <a:t>của Ấn Độ</a:t>
            </a:r>
            <a:r>
              <a:rPr lang="vi-VN" sz="2400" b="1" dirty="0" smtClean="0">
                <a:solidFill>
                  <a:srgbClr val="000000"/>
                </a:solidFill>
                <a:latin typeface="+mj-lt"/>
              </a:rPr>
              <a:t>.</a:t>
            </a:r>
            <a:endParaRPr lang="en-US" sz="2400" b="1" dirty="0">
              <a:solidFill>
                <a:srgbClr val="000000"/>
              </a:solidFill>
              <a:latin typeface="+mj-lt"/>
            </a:endParaRPr>
          </a:p>
          <a:p>
            <a:pPr algn="just">
              <a:spcBef>
                <a:spcPts val="600"/>
              </a:spcBef>
              <a:spcAft>
                <a:spcPts val="600"/>
              </a:spcAft>
            </a:pPr>
            <a:r>
              <a:rPr lang="vi-VN" sz="2400" b="1" dirty="0" smtClean="0">
                <a:solidFill>
                  <a:srgbClr val="000000"/>
                </a:solidFill>
                <a:latin typeface="+mj-lt"/>
              </a:rPr>
              <a:t>- </a:t>
            </a:r>
            <a:r>
              <a:rPr lang="vi-VN" sz="2400" b="1" dirty="0">
                <a:solidFill>
                  <a:srgbClr val="000000"/>
                </a:solidFill>
                <a:latin typeface="+mj-lt"/>
              </a:rPr>
              <a:t>Trên cơ sở của chữ Phạn, một số nước Đông Nam Á đã sáng tạo ra chữ viết của mình</a:t>
            </a:r>
            <a:r>
              <a:rPr lang="vi-VN" sz="2400" b="1" dirty="0" smtClean="0">
                <a:solidFill>
                  <a:srgbClr val="000000"/>
                </a:solidFill>
                <a:latin typeface="+mj-lt"/>
              </a:rPr>
              <a:t>.</a:t>
            </a:r>
            <a:endParaRPr lang="en-US" sz="2400" b="1" dirty="0" smtClean="0">
              <a:solidFill>
                <a:srgbClr val="000000"/>
              </a:solidFill>
              <a:latin typeface="+mj-lt"/>
            </a:endParaRPr>
          </a:p>
          <a:p>
            <a:pPr marL="342900" indent="-342900" algn="just">
              <a:spcBef>
                <a:spcPts val="600"/>
              </a:spcBef>
              <a:spcAft>
                <a:spcPts val="600"/>
              </a:spcAft>
              <a:buFontTx/>
              <a:buChar char="-"/>
            </a:pPr>
            <a:r>
              <a:rPr lang="vi-VN" sz="2400" b="1" dirty="0" smtClean="0">
                <a:solidFill>
                  <a:srgbClr val="000000"/>
                </a:solidFill>
                <a:latin typeface="+mj-lt"/>
              </a:rPr>
              <a:t>Kiến </a:t>
            </a:r>
            <a:r>
              <a:rPr lang="vi-VN" sz="2400" b="1" dirty="0">
                <a:solidFill>
                  <a:srgbClr val="000000"/>
                </a:solidFill>
                <a:latin typeface="+mj-lt"/>
              </a:rPr>
              <a:t>trúc Hin-đu giáo và kiến trúc Phật giáo của Ấn Độ (đền tháp) có ảnh hưởng </a:t>
            </a:r>
            <a:r>
              <a:rPr lang="vi-VN" sz="2400" b="1" dirty="0" smtClean="0">
                <a:solidFill>
                  <a:srgbClr val="000000"/>
                </a:solidFill>
                <a:latin typeface="+mj-lt"/>
              </a:rPr>
              <a:t>đến</a:t>
            </a:r>
            <a:r>
              <a:rPr lang="en-US" sz="2400" b="1" dirty="0" smtClean="0">
                <a:solidFill>
                  <a:srgbClr val="000000"/>
                </a:solidFill>
                <a:latin typeface="+mj-lt"/>
              </a:rPr>
              <a:t> </a:t>
            </a:r>
            <a:r>
              <a:rPr lang="vi-VN" sz="2400" b="1" dirty="0" smtClean="0">
                <a:solidFill>
                  <a:srgbClr val="000000"/>
                </a:solidFill>
                <a:latin typeface="+mj-lt"/>
              </a:rPr>
              <a:t>nhiều </a:t>
            </a:r>
            <a:r>
              <a:rPr lang="vi-VN" sz="2400" b="1" dirty="0">
                <a:solidFill>
                  <a:srgbClr val="000000"/>
                </a:solidFill>
                <a:latin typeface="+mj-lt"/>
              </a:rPr>
              <a:t>nước</a:t>
            </a:r>
            <a:r>
              <a:rPr lang="vi-VN" sz="2400" b="1" dirty="0" smtClean="0">
                <a:solidFill>
                  <a:srgbClr val="000000"/>
                </a:solidFill>
                <a:latin typeface="+mj-lt"/>
              </a:rPr>
              <a:t>.</a:t>
            </a:r>
            <a:endParaRPr lang="en-US" sz="2400" b="1" dirty="0" smtClean="0">
              <a:solidFill>
                <a:srgbClr val="000000"/>
              </a:solidFill>
              <a:latin typeface="+mj-lt"/>
            </a:endParaRPr>
          </a:p>
          <a:p>
            <a:pPr algn="just">
              <a:spcBef>
                <a:spcPts val="600"/>
              </a:spcBef>
              <a:spcAft>
                <a:spcPts val="600"/>
              </a:spcAft>
            </a:pPr>
            <a:r>
              <a:rPr lang="vi-VN" sz="2400" b="1" dirty="0" smtClean="0">
                <a:solidFill>
                  <a:srgbClr val="000000"/>
                </a:solidFill>
                <a:latin typeface="+mj-lt"/>
              </a:rPr>
              <a:t>- </a:t>
            </a:r>
            <a:r>
              <a:rPr lang="vi-VN" sz="2400" b="1" dirty="0">
                <a:solidFill>
                  <a:srgbClr val="000000"/>
                </a:solidFill>
                <a:latin typeface="+mj-lt"/>
              </a:rPr>
              <a:t>Ở Việt Nam, Phật giáo khá phát triển. Kiến trúc tháp của đổng bào Chăm đều </a:t>
            </a:r>
            <a:r>
              <a:rPr lang="vi-VN" sz="2400" b="1" dirty="0" smtClean="0">
                <a:solidFill>
                  <a:srgbClr val="000000"/>
                </a:solidFill>
                <a:latin typeface="+mj-lt"/>
              </a:rPr>
              <a:t>chịu</a:t>
            </a:r>
            <a:r>
              <a:rPr lang="en-US" sz="2400" b="1" dirty="0" smtClean="0">
                <a:solidFill>
                  <a:srgbClr val="000000"/>
                </a:solidFill>
                <a:latin typeface="+mj-lt"/>
              </a:rPr>
              <a:t> </a:t>
            </a:r>
            <a:r>
              <a:rPr lang="vi-VN" sz="2400" b="1" dirty="0" smtClean="0">
                <a:solidFill>
                  <a:srgbClr val="000000"/>
                </a:solidFill>
                <a:latin typeface="+mj-lt"/>
              </a:rPr>
              <a:t>ảnh </a:t>
            </a:r>
            <a:r>
              <a:rPr lang="vi-VN" sz="2400" b="1" dirty="0">
                <a:solidFill>
                  <a:srgbClr val="000000"/>
                </a:solidFill>
                <a:latin typeface="+mj-lt"/>
              </a:rPr>
              <a:t>hưởng của kiến trúc Ấn </a:t>
            </a:r>
            <a:r>
              <a:rPr lang="vi-VN" sz="2400" b="1" dirty="0" smtClean="0">
                <a:solidFill>
                  <a:srgbClr val="000000"/>
                </a:solidFill>
                <a:latin typeface="+mj-lt"/>
              </a:rPr>
              <a:t>Độ</a:t>
            </a:r>
            <a:r>
              <a:rPr lang="en-US" sz="2400" b="1" dirty="0" smtClean="0">
                <a:solidFill>
                  <a:srgbClr val="000000"/>
                </a:solidFill>
                <a:latin typeface="+mj-lt"/>
              </a:rPr>
              <a:t>.</a:t>
            </a:r>
            <a:endParaRPr lang="en-US" sz="2400" b="1" dirty="0">
              <a:latin typeface="+mj-lt"/>
            </a:endParaRPr>
          </a:p>
        </p:txBody>
      </p:sp>
    </p:spTree>
    <p:extLst>
      <p:ext uri="{BB962C8B-B14F-4D97-AF65-F5344CB8AC3E}">
        <p14:creationId xmlns:p14="http://schemas.microsoft.com/office/powerpoint/2010/main" val="324020677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nodeType="afterEffect" p14:presetBounceEnd="38000">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14:bounceEnd="38000">
                                          <p:cBhvr additive="base">
                                            <p:cTn id="7" dur="750" fill="hold"/>
                                            <p:tgtEl>
                                              <p:spTgt spid="220"/>
                                            </p:tgtEl>
                                            <p:attrNameLst>
                                              <p:attrName>ppt_x</p:attrName>
                                            </p:attrNameLst>
                                          </p:cBhvr>
                                          <p:tavLst>
                                            <p:tav tm="0">
                                              <p:val>
                                                <p:strVal val="#ppt_x"/>
                                              </p:val>
                                            </p:tav>
                                            <p:tav tm="100000">
                                              <p:val>
                                                <p:strVal val="#ppt_x"/>
                                              </p:val>
                                            </p:tav>
                                          </p:tavLst>
                                        </p:anim>
                                        <p:anim calcmode="lin" valueType="num" p14:bounceEnd="38000">
                                          <p:cBhvr additive="base">
                                            <p:cTn id="8" dur="750" fill="hold"/>
                                            <p:tgtEl>
                                              <p:spTgt spid="2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nodeType="after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750" fill="hold"/>
                                            <p:tgtEl>
                                              <p:spTgt spid="220"/>
                                            </p:tgtEl>
                                            <p:attrNameLst>
                                              <p:attrName>ppt_x</p:attrName>
                                            </p:attrNameLst>
                                          </p:cBhvr>
                                          <p:tavLst>
                                            <p:tav tm="0">
                                              <p:val>
                                                <p:strVal val="#ppt_x"/>
                                              </p:val>
                                            </p:tav>
                                            <p:tav tm="100000">
                                              <p:val>
                                                <p:strVal val="#ppt_x"/>
                                              </p:val>
                                            </p:tav>
                                          </p:tavLst>
                                        </p:anim>
                                        <p:anim calcmode="lin" valueType="num">
                                          <p:cBhvr additive="base">
                                            <p:cTn id="8" dur="750" fill="hold"/>
                                            <p:tgtEl>
                                              <p:spTgt spid="2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文本框 15">
            <a:extLst>
              <a:ext uri="{FF2B5EF4-FFF2-40B4-BE49-F238E27FC236}">
                <a16:creationId xmlns:a16="http://schemas.microsoft.com/office/drawing/2014/main" id="{1CDE7742-C5D8-4CC3-B6C5-3A3BD7F4BC5D}"/>
              </a:ext>
            </a:extLst>
          </p:cNvPr>
          <p:cNvSpPr txBox="1"/>
          <p:nvPr/>
        </p:nvSpPr>
        <p:spPr>
          <a:xfrm>
            <a:off x="3324621" y="478114"/>
            <a:ext cx="5545272" cy="553998"/>
          </a:xfrm>
          <a:prstGeom prst="rect">
            <a:avLst/>
          </a:prstGeom>
          <a:noFill/>
        </p:spPr>
        <p:txBody>
          <a:bodyPr wrap="square" rtlCol="0">
            <a:spAutoFit/>
          </a:bodyPr>
          <a:lstStyle/>
          <a:p>
            <a:pPr algn="ctr"/>
            <a:r>
              <a:rPr lang="en-US" altLang="zh-CN" sz="3000" b="1" dirty="0" err="1" smtClean="0">
                <a:solidFill>
                  <a:srgbClr val="FF0000"/>
                </a:solidFill>
                <a:latin typeface="Times New Roman" pitchFamily="18" charset="0"/>
                <a:ea typeface="思源黑体" panose="020B0500000000000000" pitchFamily="34" charset="-122"/>
                <a:cs typeface="Times New Roman" pitchFamily="18" charset="0"/>
              </a:rPr>
              <a:t>Vận</a:t>
            </a:r>
            <a:r>
              <a:rPr lang="en-US" altLang="zh-CN" sz="3000" b="1" dirty="0" smtClean="0">
                <a:solidFill>
                  <a:srgbClr val="FF0000"/>
                </a:solidFill>
                <a:latin typeface="Times New Roman" pitchFamily="18" charset="0"/>
                <a:ea typeface="思源黑体" panose="020B0500000000000000" pitchFamily="34" charset="-122"/>
                <a:cs typeface="Times New Roman" pitchFamily="18" charset="0"/>
              </a:rPr>
              <a:t> </a:t>
            </a:r>
            <a:r>
              <a:rPr lang="en-US" altLang="zh-CN" sz="3000" b="1" dirty="0" err="1" smtClean="0">
                <a:solidFill>
                  <a:srgbClr val="FF0000"/>
                </a:solidFill>
                <a:latin typeface="Times New Roman" pitchFamily="18" charset="0"/>
                <a:ea typeface="思源黑体" panose="020B0500000000000000" pitchFamily="34" charset="-122"/>
                <a:cs typeface="Times New Roman" pitchFamily="18" charset="0"/>
              </a:rPr>
              <a:t>dụng</a:t>
            </a:r>
            <a:endParaRPr lang="zh-CN" altLang="en-US" sz="3000" b="1" dirty="0">
              <a:solidFill>
                <a:srgbClr val="FF0000"/>
              </a:solidFill>
              <a:latin typeface="Times New Roman" pitchFamily="18" charset="0"/>
              <a:ea typeface="思源黑体" panose="020B0500000000000000" pitchFamily="34" charset="-122"/>
              <a:cs typeface="Times New Roman" pitchFamily="18" charset="0"/>
            </a:endParaRPr>
          </a:p>
        </p:txBody>
      </p:sp>
      <p:sp>
        <p:nvSpPr>
          <p:cNvPr id="2" name="Rectangle 1"/>
          <p:cNvSpPr/>
          <p:nvPr/>
        </p:nvSpPr>
        <p:spPr>
          <a:xfrm>
            <a:off x="487589" y="1300184"/>
            <a:ext cx="11204740" cy="1532727"/>
          </a:xfrm>
          <a:prstGeom prst="rect">
            <a:avLst/>
          </a:prstGeom>
        </p:spPr>
        <p:txBody>
          <a:bodyPr wrap="square">
            <a:spAutoFit/>
          </a:bodyPr>
          <a:lstStyle/>
          <a:p>
            <a:pPr algn="just">
              <a:lnSpc>
                <a:spcPct val="130000"/>
              </a:lnSpc>
            </a:pPr>
            <a:r>
              <a:rPr lang="fr-FR" sz="2400" b="1" dirty="0" err="1" smtClean="0">
                <a:solidFill>
                  <a:srgbClr val="FF0000"/>
                </a:solidFill>
                <a:latin typeface="Times New Roman" pitchFamily="18" charset="0"/>
                <a:cs typeface="Times New Roman" pitchFamily="18" charset="0"/>
              </a:rPr>
              <a:t>Bài</a:t>
            </a:r>
            <a:r>
              <a:rPr lang="fr-FR" sz="2400" b="1" dirty="0" smtClean="0">
                <a:solidFill>
                  <a:srgbClr val="FF0000"/>
                </a:solidFill>
                <a:latin typeface="Times New Roman" pitchFamily="18" charset="0"/>
                <a:cs typeface="Times New Roman" pitchFamily="18" charset="0"/>
              </a:rPr>
              <a:t> </a:t>
            </a:r>
            <a:r>
              <a:rPr lang="fr-FR" sz="2400" b="1" dirty="0" err="1">
                <a:solidFill>
                  <a:srgbClr val="FF0000"/>
                </a:solidFill>
                <a:latin typeface="Times New Roman" pitchFamily="18" charset="0"/>
                <a:cs typeface="Times New Roman" pitchFamily="18" charset="0"/>
              </a:rPr>
              <a:t>tập</a:t>
            </a:r>
            <a:r>
              <a:rPr lang="fr-FR" sz="2400" b="1" dirty="0">
                <a:solidFill>
                  <a:srgbClr val="FF0000"/>
                </a:solidFill>
                <a:latin typeface="Times New Roman" pitchFamily="18" charset="0"/>
                <a:cs typeface="Times New Roman" pitchFamily="18" charset="0"/>
              </a:rPr>
              <a:t> </a:t>
            </a:r>
            <a:r>
              <a:rPr lang="fr-FR" sz="2400" b="1" dirty="0" smtClean="0">
                <a:solidFill>
                  <a:srgbClr val="FF0000"/>
                </a:solidFill>
                <a:latin typeface="Times New Roman" pitchFamily="18" charset="0"/>
                <a:cs typeface="Times New Roman" pitchFamily="18" charset="0"/>
              </a:rPr>
              <a:t>3: </a:t>
            </a:r>
            <a:r>
              <a:rPr lang="fr-FR" sz="2400" b="1" dirty="0" err="1">
                <a:latin typeface="Times New Roman" pitchFamily="18" charset="0"/>
                <a:cs typeface="Times New Roman" pitchFamily="18" charset="0"/>
              </a:rPr>
              <a:t>Tìm</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kiếm</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thông</a:t>
            </a:r>
            <a:r>
              <a:rPr lang="fr-FR" sz="2400" b="1" dirty="0">
                <a:latin typeface="Times New Roman" pitchFamily="18" charset="0"/>
                <a:cs typeface="Times New Roman" pitchFamily="18" charset="0"/>
              </a:rPr>
              <a:t> tin </a:t>
            </a:r>
            <a:r>
              <a:rPr lang="fr-FR" sz="2400" b="1" dirty="0" err="1">
                <a:latin typeface="Times New Roman" pitchFamily="18" charset="0"/>
                <a:cs typeface="Times New Roman" pitchFamily="18" charset="0"/>
              </a:rPr>
              <a:t>và</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hình</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ảnh</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từ</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sách</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báo</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và</a:t>
            </a:r>
            <a:r>
              <a:rPr lang="fr-FR" sz="2400" b="1" dirty="0">
                <a:latin typeface="Times New Roman" pitchFamily="18" charset="0"/>
                <a:cs typeface="Times New Roman" pitchFamily="18" charset="0"/>
              </a:rPr>
              <a:t> Internet, </a:t>
            </a:r>
            <a:r>
              <a:rPr lang="fr-FR" sz="2400" b="1" dirty="0" err="1">
                <a:latin typeface="Times New Roman" pitchFamily="18" charset="0"/>
                <a:cs typeface="Times New Roman" pitchFamily="18" charset="0"/>
              </a:rPr>
              <a:t>hãy</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viết</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đoạn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văn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ngắn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giới</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thiệu</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về</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công</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trình</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kiến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trúc</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của</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Ấn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Độ</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thời</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phong</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kiến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mà</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em</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ấn</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tượng</a:t>
            </a:r>
            <a:r>
              <a:rPr lang="fr-FR" sz="2400" b="1" dirty="0">
                <a:latin typeface="Times New Roman" pitchFamily="18" charset="0"/>
                <a:cs typeface="Times New Roman" pitchFamily="18" charset="0"/>
              </a:rPr>
              <a:t> </a:t>
            </a:r>
            <a:r>
              <a:rPr lang="fr-FR" sz="2400" b="1" dirty="0" err="1">
                <a:latin typeface="Times New Roman" pitchFamily="18" charset="0"/>
                <a:cs typeface="Times New Roman" pitchFamily="18" charset="0"/>
              </a:rPr>
              <a:t>nhất</a:t>
            </a:r>
            <a:r>
              <a:rPr lang="fr-FR" sz="2400" b="1" dirty="0">
                <a:latin typeface="Times New Roman" pitchFamily="18" charset="0"/>
                <a:cs typeface="Times New Roman" pitchFamily="18" charset="0"/>
              </a:rPr>
              <a:t>.</a:t>
            </a:r>
            <a:endParaRPr lang="en-US" sz="2400" b="1" dirty="0">
              <a:latin typeface="Times New Roman" pitchFamily="18" charset="0"/>
              <a:cs typeface="Times New Roman" pitchFamily="18" charset="0"/>
            </a:endParaRPr>
          </a:p>
        </p:txBody>
      </p:sp>
      <p:grpSp>
        <p:nvGrpSpPr>
          <p:cNvPr id="220" name="组合 1"/>
          <p:cNvGrpSpPr/>
          <p:nvPr/>
        </p:nvGrpSpPr>
        <p:grpSpPr>
          <a:xfrm>
            <a:off x="164892" y="2992814"/>
            <a:ext cx="2833141" cy="3765364"/>
            <a:chOff x="5239201" y="511146"/>
            <a:chExt cx="1395568" cy="2020112"/>
          </a:xfrm>
        </p:grpSpPr>
        <p:sp>
          <p:nvSpPr>
            <p:cNvPr id="241" name="Freeform 162"/>
            <p:cNvSpPr>
              <a:spLocks noEditPoints="1"/>
            </p:cNvSpPr>
            <p:nvPr/>
          </p:nvSpPr>
          <p:spPr bwMode="auto">
            <a:xfrm>
              <a:off x="5239201" y="2524819"/>
              <a:ext cx="197987" cy="6439"/>
            </a:xfrm>
            <a:custGeom>
              <a:avLst/>
              <a:gdLst>
                <a:gd name="T0" fmla="*/ 90 w 90"/>
                <a:gd name="T1" fmla="*/ 3 h 3"/>
                <a:gd name="T2" fmla="*/ 90 w 90"/>
                <a:gd name="T3" fmla="*/ 3 h 3"/>
                <a:gd name="T4" fmla="*/ 90 w 90"/>
                <a:gd name="T5" fmla="*/ 3 h 3"/>
                <a:gd name="T6" fmla="*/ 90 w 90"/>
                <a:gd name="T7" fmla="*/ 3 h 3"/>
                <a:gd name="T8" fmla="*/ 90 w 90"/>
                <a:gd name="T9" fmla="*/ 3 h 3"/>
                <a:gd name="T10" fmla="*/ 0 w 90"/>
                <a:gd name="T11" fmla="*/ 0 h 3"/>
                <a:gd name="T12" fmla="*/ 0 w 90"/>
                <a:gd name="T13" fmla="*/ 0 h 3"/>
                <a:gd name="T14" fmla="*/ 8 w 90"/>
                <a:gd name="T15" fmla="*/ 1 h 3"/>
                <a:gd name="T16" fmla="*/ 82 w 90"/>
                <a:gd name="T17" fmla="*/ 3 h 3"/>
                <a:gd name="T18" fmla="*/ 87 w 90"/>
                <a:gd name="T19" fmla="*/ 3 h 3"/>
                <a:gd name="T20" fmla="*/ 89 w 90"/>
                <a:gd name="T21" fmla="*/ 3 h 3"/>
                <a:gd name="T22" fmla="*/ 90 w 90"/>
                <a:gd name="T23" fmla="*/ 3 h 3"/>
                <a:gd name="T24" fmla="*/ 90 w 90"/>
                <a:gd name="T25" fmla="*/ 3 h 3"/>
                <a:gd name="T26" fmla="*/ 88 w 90"/>
                <a:gd name="T27" fmla="*/ 3 h 3"/>
                <a:gd name="T28" fmla="*/ 13 w 90"/>
                <a:gd name="T29" fmla="*/ 1 h 3"/>
                <a:gd name="T30" fmla="*/ 0 w 90"/>
                <a:gd name="T31" fmla="*/ 0 h 3"/>
                <a:gd name="T32" fmla="*/ 0 w 90"/>
                <a:gd name="T33" fmla="*/ 0 h 3"/>
                <a:gd name="T34" fmla="*/ 0 w 90"/>
                <a:gd name="T35" fmla="*/ 0 h 3"/>
                <a:gd name="T36" fmla="*/ 0 w 90"/>
                <a:gd name="T37" fmla="*/ 0 h 3"/>
                <a:gd name="T38" fmla="*/ 0 w 90"/>
                <a:gd name="T39" fmla="*/ 0 h 3"/>
                <a:gd name="T40" fmla="*/ 0 w 90"/>
                <a:gd name="T4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3">
                  <a:moveTo>
                    <a:pt x="90" y="3"/>
                  </a:moveTo>
                  <a:cubicBezTo>
                    <a:pt x="90" y="3"/>
                    <a:pt x="90" y="3"/>
                    <a:pt x="90" y="3"/>
                  </a:cubicBezTo>
                  <a:cubicBezTo>
                    <a:pt x="90" y="3"/>
                    <a:pt x="90" y="3"/>
                    <a:pt x="90" y="3"/>
                  </a:cubicBezTo>
                  <a:cubicBezTo>
                    <a:pt x="90" y="3"/>
                    <a:pt x="90" y="3"/>
                    <a:pt x="90" y="3"/>
                  </a:cubicBezTo>
                  <a:cubicBezTo>
                    <a:pt x="90" y="3"/>
                    <a:pt x="90" y="3"/>
                    <a:pt x="90" y="3"/>
                  </a:cubicBezTo>
                  <a:moveTo>
                    <a:pt x="0" y="0"/>
                  </a:moveTo>
                  <a:cubicBezTo>
                    <a:pt x="0" y="0"/>
                    <a:pt x="0" y="0"/>
                    <a:pt x="0" y="0"/>
                  </a:cubicBezTo>
                  <a:cubicBezTo>
                    <a:pt x="3" y="0"/>
                    <a:pt x="5" y="1"/>
                    <a:pt x="8" y="1"/>
                  </a:cubicBezTo>
                  <a:cubicBezTo>
                    <a:pt x="33" y="1"/>
                    <a:pt x="58" y="2"/>
                    <a:pt x="82" y="3"/>
                  </a:cubicBezTo>
                  <a:cubicBezTo>
                    <a:pt x="87" y="3"/>
                    <a:pt x="87" y="3"/>
                    <a:pt x="87" y="3"/>
                  </a:cubicBezTo>
                  <a:cubicBezTo>
                    <a:pt x="89" y="3"/>
                    <a:pt x="89" y="3"/>
                    <a:pt x="89" y="3"/>
                  </a:cubicBezTo>
                  <a:cubicBezTo>
                    <a:pt x="90" y="3"/>
                    <a:pt x="90" y="3"/>
                    <a:pt x="90" y="3"/>
                  </a:cubicBezTo>
                  <a:cubicBezTo>
                    <a:pt x="90" y="3"/>
                    <a:pt x="90" y="3"/>
                    <a:pt x="90" y="3"/>
                  </a:cubicBezTo>
                  <a:cubicBezTo>
                    <a:pt x="88" y="3"/>
                    <a:pt x="88" y="3"/>
                    <a:pt x="88" y="3"/>
                  </a:cubicBezTo>
                  <a:cubicBezTo>
                    <a:pt x="63" y="2"/>
                    <a:pt x="38" y="1"/>
                    <a:pt x="13" y="1"/>
                  </a:cubicBezTo>
                  <a:cubicBezTo>
                    <a:pt x="9" y="1"/>
                    <a:pt x="4" y="0"/>
                    <a:pt x="0" y="0"/>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D4D5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280" name="Freeform 298"/>
            <p:cNvSpPr>
              <a:spLocks/>
            </p:cNvSpPr>
            <p:nvPr/>
          </p:nvSpPr>
          <p:spPr bwMode="auto">
            <a:xfrm>
              <a:off x="6443220" y="1085791"/>
              <a:ext cx="191549" cy="183500"/>
            </a:xfrm>
            <a:custGeom>
              <a:avLst/>
              <a:gdLst>
                <a:gd name="T0" fmla="*/ 2 w 87"/>
                <a:gd name="T1" fmla="*/ 74 h 84"/>
                <a:gd name="T2" fmla="*/ 22 w 87"/>
                <a:gd name="T3" fmla="*/ 13 h 84"/>
                <a:gd name="T4" fmla="*/ 30 w 87"/>
                <a:gd name="T5" fmla="*/ 54 h 84"/>
                <a:gd name="T6" fmla="*/ 0 w 87"/>
                <a:gd name="T7" fmla="*/ 78 h 84"/>
              </a:gdLst>
              <a:ahLst/>
              <a:cxnLst>
                <a:cxn ang="0">
                  <a:pos x="T0" y="T1"/>
                </a:cxn>
                <a:cxn ang="0">
                  <a:pos x="T2" y="T3"/>
                </a:cxn>
                <a:cxn ang="0">
                  <a:pos x="T4" y="T5"/>
                </a:cxn>
                <a:cxn ang="0">
                  <a:pos x="T6" y="T7"/>
                </a:cxn>
              </a:cxnLst>
              <a:rect l="0" t="0" r="r" b="b"/>
              <a:pathLst>
                <a:path w="87" h="84">
                  <a:moveTo>
                    <a:pt x="2" y="74"/>
                  </a:moveTo>
                  <a:cubicBezTo>
                    <a:pt x="2" y="34"/>
                    <a:pt x="2" y="11"/>
                    <a:pt x="22" y="13"/>
                  </a:cubicBezTo>
                  <a:cubicBezTo>
                    <a:pt x="29" y="0"/>
                    <a:pt x="33" y="50"/>
                    <a:pt x="30" y="54"/>
                  </a:cubicBezTo>
                  <a:cubicBezTo>
                    <a:pt x="87" y="84"/>
                    <a:pt x="20" y="78"/>
                    <a:pt x="0" y="7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4" name="Freeform 299"/>
            <p:cNvSpPr>
              <a:spLocks/>
            </p:cNvSpPr>
            <p:nvPr/>
          </p:nvSpPr>
          <p:spPr bwMode="auto">
            <a:xfrm>
              <a:off x="6425514" y="1105107"/>
              <a:ext cx="175452" cy="162575"/>
            </a:xfrm>
            <a:custGeom>
              <a:avLst/>
              <a:gdLst>
                <a:gd name="T0" fmla="*/ 15 w 80"/>
                <a:gd name="T1" fmla="*/ 64 h 74"/>
                <a:gd name="T2" fmla="*/ 27 w 80"/>
                <a:gd name="T3" fmla="*/ 5 h 74"/>
                <a:gd name="T4" fmla="*/ 35 w 80"/>
                <a:gd name="T5" fmla="*/ 3 h 74"/>
                <a:gd name="T6" fmla="*/ 30 w 80"/>
                <a:gd name="T7" fmla="*/ 5 h 74"/>
                <a:gd name="T8" fmla="*/ 32 w 80"/>
                <a:gd name="T9" fmla="*/ 9 h 74"/>
                <a:gd name="T10" fmla="*/ 34 w 80"/>
                <a:gd name="T11" fmla="*/ 23 h 74"/>
                <a:gd name="T12" fmla="*/ 33 w 80"/>
                <a:gd name="T13" fmla="*/ 45 h 74"/>
                <a:gd name="T14" fmla="*/ 33 w 80"/>
                <a:gd name="T15" fmla="*/ 46 h 74"/>
                <a:gd name="T16" fmla="*/ 47 w 80"/>
                <a:gd name="T17" fmla="*/ 68 h 74"/>
                <a:gd name="T18" fmla="*/ 11 w 80"/>
                <a:gd name="T19" fmla="*/ 67 h 74"/>
                <a:gd name="T20" fmla="*/ 5 w 80"/>
                <a:gd name="T21" fmla="*/ 71 h 74"/>
                <a:gd name="T22" fmla="*/ 61 w 80"/>
                <a:gd name="T23" fmla="*/ 55 h 74"/>
                <a:gd name="T24" fmla="*/ 49 w 80"/>
                <a:gd name="T25" fmla="*/ 47 h 74"/>
                <a:gd name="T26" fmla="*/ 43 w 80"/>
                <a:gd name="T27" fmla="*/ 39 h 74"/>
                <a:gd name="T28" fmla="*/ 42 w 80"/>
                <a:gd name="T29" fmla="*/ 13 h 74"/>
                <a:gd name="T30" fmla="*/ 36 w 80"/>
                <a:gd name="T31" fmla="*/ 0 h 74"/>
                <a:gd name="T32" fmla="*/ 26 w 80"/>
                <a:gd name="T33" fmla="*/ 5 h 74"/>
                <a:gd name="T34" fmla="*/ 33 w 80"/>
                <a:gd name="T35" fmla="*/ 2 h 74"/>
                <a:gd name="T36" fmla="*/ 6 w 80"/>
                <a:gd name="T37" fmla="*/ 66 h 74"/>
                <a:gd name="T38" fmla="*/ 15 w 80"/>
                <a:gd name="T39" fmla="*/ 6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74">
                  <a:moveTo>
                    <a:pt x="15" y="64"/>
                  </a:moveTo>
                  <a:cubicBezTo>
                    <a:pt x="15" y="55"/>
                    <a:pt x="10" y="5"/>
                    <a:pt x="27" y="5"/>
                  </a:cubicBezTo>
                  <a:cubicBezTo>
                    <a:pt x="29" y="6"/>
                    <a:pt x="34" y="5"/>
                    <a:pt x="35" y="3"/>
                  </a:cubicBezTo>
                  <a:cubicBezTo>
                    <a:pt x="30" y="2"/>
                    <a:pt x="29" y="3"/>
                    <a:pt x="30" y="5"/>
                  </a:cubicBezTo>
                  <a:cubicBezTo>
                    <a:pt x="31" y="6"/>
                    <a:pt x="31" y="8"/>
                    <a:pt x="32" y="9"/>
                  </a:cubicBezTo>
                  <a:cubicBezTo>
                    <a:pt x="33" y="14"/>
                    <a:pt x="33" y="18"/>
                    <a:pt x="34" y="23"/>
                  </a:cubicBezTo>
                  <a:cubicBezTo>
                    <a:pt x="34" y="29"/>
                    <a:pt x="37" y="40"/>
                    <a:pt x="33" y="45"/>
                  </a:cubicBezTo>
                  <a:cubicBezTo>
                    <a:pt x="33" y="46"/>
                    <a:pt x="33" y="46"/>
                    <a:pt x="33" y="46"/>
                  </a:cubicBezTo>
                  <a:cubicBezTo>
                    <a:pt x="40" y="50"/>
                    <a:pt x="69" y="65"/>
                    <a:pt x="47" y="68"/>
                  </a:cubicBezTo>
                  <a:cubicBezTo>
                    <a:pt x="35" y="69"/>
                    <a:pt x="23" y="67"/>
                    <a:pt x="11" y="67"/>
                  </a:cubicBezTo>
                  <a:cubicBezTo>
                    <a:pt x="9" y="67"/>
                    <a:pt x="1" y="71"/>
                    <a:pt x="5" y="71"/>
                  </a:cubicBezTo>
                  <a:cubicBezTo>
                    <a:pt x="12" y="71"/>
                    <a:pt x="80" y="74"/>
                    <a:pt x="61" y="55"/>
                  </a:cubicBezTo>
                  <a:cubicBezTo>
                    <a:pt x="57" y="52"/>
                    <a:pt x="53" y="50"/>
                    <a:pt x="49" y="47"/>
                  </a:cubicBezTo>
                  <a:cubicBezTo>
                    <a:pt x="44" y="44"/>
                    <a:pt x="42" y="45"/>
                    <a:pt x="43" y="39"/>
                  </a:cubicBezTo>
                  <a:cubicBezTo>
                    <a:pt x="44" y="31"/>
                    <a:pt x="43" y="22"/>
                    <a:pt x="42" y="13"/>
                  </a:cubicBezTo>
                  <a:cubicBezTo>
                    <a:pt x="41" y="10"/>
                    <a:pt x="41" y="0"/>
                    <a:pt x="36" y="0"/>
                  </a:cubicBezTo>
                  <a:cubicBezTo>
                    <a:pt x="32" y="0"/>
                    <a:pt x="28" y="1"/>
                    <a:pt x="26" y="5"/>
                  </a:cubicBezTo>
                  <a:cubicBezTo>
                    <a:pt x="28" y="4"/>
                    <a:pt x="31" y="3"/>
                    <a:pt x="33" y="2"/>
                  </a:cubicBezTo>
                  <a:cubicBezTo>
                    <a:pt x="0" y="1"/>
                    <a:pt x="6" y="44"/>
                    <a:pt x="6" y="66"/>
                  </a:cubicBezTo>
                  <a:cubicBezTo>
                    <a:pt x="6" y="68"/>
                    <a:pt x="15" y="67"/>
                    <a:pt x="15" y="64"/>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5" name="Freeform 300"/>
            <p:cNvSpPr>
              <a:spLocks/>
            </p:cNvSpPr>
            <p:nvPr/>
          </p:nvSpPr>
          <p:spPr bwMode="auto">
            <a:xfrm>
              <a:off x="5979641" y="1018186"/>
              <a:ext cx="90140" cy="510259"/>
            </a:xfrm>
            <a:custGeom>
              <a:avLst/>
              <a:gdLst>
                <a:gd name="T0" fmla="*/ 27 w 41"/>
                <a:gd name="T1" fmla="*/ 6 h 233"/>
                <a:gd name="T2" fmla="*/ 0 w 41"/>
                <a:gd name="T3" fmla="*/ 230 h 233"/>
                <a:gd name="T4" fmla="*/ 14 w 41"/>
                <a:gd name="T5" fmla="*/ 226 h 233"/>
                <a:gd name="T6" fmla="*/ 40 w 41"/>
                <a:gd name="T7" fmla="*/ 4 h 233"/>
                <a:gd name="T8" fmla="*/ 27 w 41"/>
                <a:gd name="T9" fmla="*/ 6 h 233"/>
              </a:gdLst>
              <a:ahLst/>
              <a:cxnLst>
                <a:cxn ang="0">
                  <a:pos x="T0" y="T1"/>
                </a:cxn>
                <a:cxn ang="0">
                  <a:pos x="T2" y="T3"/>
                </a:cxn>
                <a:cxn ang="0">
                  <a:pos x="T4" y="T5"/>
                </a:cxn>
                <a:cxn ang="0">
                  <a:pos x="T6" y="T7"/>
                </a:cxn>
                <a:cxn ang="0">
                  <a:pos x="T8" y="T9"/>
                </a:cxn>
              </a:cxnLst>
              <a:rect l="0" t="0" r="r" b="b"/>
              <a:pathLst>
                <a:path w="41" h="233">
                  <a:moveTo>
                    <a:pt x="27" y="6"/>
                  </a:moveTo>
                  <a:cubicBezTo>
                    <a:pt x="6" y="79"/>
                    <a:pt x="0" y="154"/>
                    <a:pt x="0" y="230"/>
                  </a:cubicBezTo>
                  <a:cubicBezTo>
                    <a:pt x="0" y="233"/>
                    <a:pt x="14" y="231"/>
                    <a:pt x="14" y="226"/>
                  </a:cubicBezTo>
                  <a:cubicBezTo>
                    <a:pt x="14" y="151"/>
                    <a:pt x="19" y="77"/>
                    <a:pt x="40" y="4"/>
                  </a:cubicBezTo>
                  <a:cubicBezTo>
                    <a:pt x="41" y="0"/>
                    <a:pt x="28" y="2"/>
                    <a:pt x="27" y="6"/>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6" name="Freeform 301"/>
            <p:cNvSpPr>
              <a:spLocks/>
            </p:cNvSpPr>
            <p:nvPr/>
          </p:nvSpPr>
          <p:spPr bwMode="auto">
            <a:xfrm>
              <a:off x="6032759" y="1518787"/>
              <a:ext cx="321930" cy="848286"/>
            </a:xfrm>
            <a:custGeom>
              <a:avLst/>
              <a:gdLst>
                <a:gd name="T0" fmla="*/ 3 w 147"/>
                <a:gd name="T1" fmla="*/ 10 h 387"/>
                <a:gd name="T2" fmla="*/ 34 w 147"/>
                <a:gd name="T3" fmla="*/ 326 h 387"/>
                <a:gd name="T4" fmla="*/ 49 w 147"/>
                <a:gd name="T5" fmla="*/ 374 h 387"/>
                <a:gd name="T6" fmla="*/ 133 w 147"/>
                <a:gd name="T7" fmla="*/ 385 h 387"/>
                <a:gd name="T8" fmla="*/ 138 w 147"/>
                <a:gd name="T9" fmla="*/ 375 h 387"/>
                <a:gd name="T10" fmla="*/ 57 w 147"/>
                <a:gd name="T11" fmla="*/ 364 h 387"/>
                <a:gd name="T12" fmla="*/ 49 w 147"/>
                <a:gd name="T13" fmla="*/ 303 h 387"/>
                <a:gd name="T14" fmla="*/ 16 w 147"/>
                <a:gd name="T15" fmla="*/ 6 h 387"/>
                <a:gd name="T16" fmla="*/ 3 w 147"/>
                <a:gd name="T17" fmla="*/ 1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387">
                  <a:moveTo>
                    <a:pt x="3" y="10"/>
                  </a:moveTo>
                  <a:cubicBezTo>
                    <a:pt x="43" y="111"/>
                    <a:pt x="36" y="220"/>
                    <a:pt x="34" y="326"/>
                  </a:cubicBezTo>
                  <a:cubicBezTo>
                    <a:pt x="34" y="343"/>
                    <a:pt x="33" y="364"/>
                    <a:pt x="49" y="374"/>
                  </a:cubicBezTo>
                  <a:cubicBezTo>
                    <a:pt x="72" y="387"/>
                    <a:pt x="108" y="383"/>
                    <a:pt x="133" y="385"/>
                  </a:cubicBezTo>
                  <a:cubicBezTo>
                    <a:pt x="140" y="385"/>
                    <a:pt x="147" y="375"/>
                    <a:pt x="138" y="375"/>
                  </a:cubicBezTo>
                  <a:cubicBezTo>
                    <a:pt x="115" y="374"/>
                    <a:pt x="78" y="378"/>
                    <a:pt x="57" y="364"/>
                  </a:cubicBezTo>
                  <a:cubicBezTo>
                    <a:pt x="42" y="354"/>
                    <a:pt x="49" y="318"/>
                    <a:pt x="49" y="303"/>
                  </a:cubicBezTo>
                  <a:cubicBezTo>
                    <a:pt x="52" y="203"/>
                    <a:pt x="55" y="100"/>
                    <a:pt x="16" y="6"/>
                  </a:cubicBezTo>
                  <a:cubicBezTo>
                    <a:pt x="14" y="0"/>
                    <a:pt x="0" y="4"/>
                    <a:pt x="3" y="1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7" name="Freeform 302"/>
            <p:cNvSpPr>
              <a:spLocks/>
            </p:cNvSpPr>
            <p:nvPr/>
          </p:nvSpPr>
          <p:spPr bwMode="auto">
            <a:xfrm>
              <a:off x="5675416" y="1549371"/>
              <a:ext cx="318711" cy="846677"/>
            </a:xfrm>
            <a:custGeom>
              <a:avLst/>
              <a:gdLst>
                <a:gd name="T0" fmla="*/ 129 w 146"/>
                <a:gd name="T1" fmla="*/ 6 h 386"/>
                <a:gd name="T2" fmla="*/ 96 w 146"/>
                <a:gd name="T3" fmla="*/ 299 h 386"/>
                <a:gd name="T4" fmla="*/ 90 w 146"/>
                <a:gd name="T5" fmla="*/ 363 h 386"/>
                <a:gd name="T6" fmla="*/ 63 w 146"/>
                <a:gd name="T7" fmla="*/ 370 h 386"/>
                <a:gd name="T8" fmla="*/ 10 w 146"/>
                <a:gd name="T9" fmla="*/ 374 h 386"/>
                <a:gd name="T10" fmla="*/ 9 w 146"/>
                <a:gd name="T11" fmla="*/ 384 h 386"/>
                <a:gd name="T12" fmla="*/ 94 w 146"/>
                <a:gd name="T13" fmla="*/ 373 h 386"/>
                <a:gd name="T14" fmla="*/ 111 w 146"/>
                <a:gd name="T15" fmla="*/ 328 h 386"/>
                <a:gd name="T16" fmla="*/ 143 w 146"/>
                <a:gd name="T17" fmla="*/ 8 h 386"/>
                <a:gd name="T18" fmla="*/ 129 w 146"/>
                <a:gd name="T19" fmla="*/ 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386">
                  <a:moveTo>
                    <a:pt x="129" y="6"/>
                  </a:moveTo>
                  <a:cubicBezTo>
                    <a:pt x="92" y="99"/>
                    <a:pt x="94" y="200"/>
                    <a:pt x="96" y="299"/>
                  </a:cubicBezTo>
                  <a:cubicBezTo>
                    <a:pt x="97" y="314"/>
                    <a:pt x="104" y="350"/>
                    <a:pt x="90" y="363"/>
                  </a:cubicBezTo>
                  <a:cubicBezTo>
                    <a:pt x="83" y="369"/>
                    <a:pt x="71" y="369"/>
                    <a:pt x="63" y="370"/>
                  </a:cubicBezTo>
                  <a:cubicBezTo>
                    <a:pt x="45" y="372"/>
                    <a:pt x="28" y="373"/>
                    <a:pt x="10" y="374"/>
                  </a:cubicBezTo>
                  <a:cubicBezTo>
                    <a:pt x="2" y="374"/>
                    <a:pt x="0" y="385"/>
                    <a:pt x="9" y="384"/>
                  </a:cubicBezTo>
                  <a:cubicBezTo>
                    <a:pt x="36" y="383"/>
                    <a:pt x="69" y="386"/>
                    <a:pt x="94" y="373"/>
                  </a:cubicBezTo>
                  <a:cubicBezTo>
                    <a:pt x="111" y="365"/>
                    <a:pt x="111" y="345"/>
                    <a:pt x="111" y="328"/>
                  </a:cubicBezTo>
                  <a:cubicBezTo>
                    <a:pt x="111" y="220"/>
                    <a:pt x="101" y="111"/>
                    <a:pt x="143" y="8"/>
                  </a:cubicBezTo>
                  <a:cubicBezTo>
                    <a:pt x="146" y="1"/>
                    <a:pt x="132" y="0"/>
                    <a:pt x="129" y="6"/>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8" name="Freeform 303"/>
            <p:cNvSpPr>
              <a:spLocks/>
            </p:cNvSpPr>
            <p:nvPr/>
          </p:nvSpPr>
          <p:spPr bwMode="auto">
            <a:xfrm>
              <a:off x="6045636" y="1116375"/>
              <a:ext cx="445873" cy="334807"/>
            </a:xfrm>
            <a:custGeom>
              <a:avLst/>
              <a:gdLst>
                <a:gd name="T0" fmla="*/ 1 w 204"/>
                <a:gd name="T1" fmla="*/ 7 h 153"/>
                <a:gd name="T2" fmla="*/ 33 w 204"/>
                <a:gd name="T3" fmla="*/ 81 h 153"/>
                <a:gd name="T4" fmla="*/ 74 w 204"/>
                <a:gd name="T5" fmla="*/ 145 h 153"/>
                <a:gd name="T6" fmla="*/ 141 w 204"/>
                <a:gd name="T7" fmla="*/ 128 h 153"/>
                <a:gd name="T8" fmla="*/ 204 w 204"/>
                <a:gd name="T9" fmla="*/ 53 h 153"/>
                <a:gd name="T10" fmla="*/ 190 w 204"/>
                <a:gd name="T11" fmla="*/ 56 h 153"/>
                <a:gd name="T12" fmla="*/ 139 w 204"/>
                <a:gd name="T13" fmla="*/ 122 h 153"/>
                <a:gd name="T14" fmla="*/ 85 w 204"/>
                <a:gd name="T15" fmla="*/ 139 h 153"/>
                <a:gd name="T16" fmla="*/ 67 w 204"/>
                <a:gd name="T17" fmla="*/ 120 h 153"/>
                <a:gd name="T18" fmla="*/ 15 w 204"/>
                <a:gd name="T19" fmla="*/ 4 h 153"/>
                <a:gd name="T20" fmla="*/ 1 w 204"/>
                <a:gd name="T21" fmla="*/ 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4" h="153">
                  <a:moveTo>
                    <a:pt x="1" y="7"/>
                  </a:moveTo>
                  <a:cubicBezTo>
                    <a:pt x="17" y="28"/>
                    <a:pt x="24" y="57"/>
                    <a:pt x="33" y="81"/>
                  </a:cubicBezTo>
                  <a:cubicBezTo>
                    <a:pt x="41" y="101"/>
                    <a:pt x="52" y="136"/>
                    <a:pt x="74" y="145"/>
                  </a:cubicBezTo>
                  <a:cubicBezTo>
                    <a:pt x="94" y="153"/>
                    <a:pt x="124" y="137"/>
                    <a:pt x="141" y="128"/>
                  </a:cubicBezTo>
                  <a:cubicBezTo>
                    <a:pt x="168" y="112"/>
                    <a:pt x="197" y="85"/>
                    <a:pt x="204" y="53"/>
                  </a:cubicBezTo>
                  <a:cubicBezTo>
                    <a:pt x="204" y="50"/>
                    <a:pt x="191" y="52"/>
                    <a:pt x="190" y="56"/>
                  </a:cubicBezTo>
                  <a:cubicBezTo>
                    <a:pt x="184" y="84"/>
                    <a:pt x="161" y="106"/>
                    <a:pt x="139" y="122"/>
                  </a:cubicBezTo>
                  <a:cubicBezTo>
                    <a:pt x="126" y="131"/>
                    <a:pt x="102" y="146"/>
                    <a:pt x="85" y="139"/>
                  </a:cubicBezTo>
                  <a:cubicBezTo>
                    <a:pt x="77" y="136"/>
                    <a:pt x="72" y="127"/>
                    <a:pt x="67" y="120"/>
                  </a:cubicBezTo>
                  <a:cubicBezTo>
                    <a:pt x="45" y="84"/>
                    <a:pt x="40" y="37"/>
                    <a:pt x="15" y="4"/>
                  </a:cubicBezTo>
                  <a:cubicBezTo>
                    <a:pt x="12" y="0"/>
                    <a:pt x="0" y="6"/>
                    <a:pt x="1" y="7"/>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09" name="Freeform 304"/>
            <p:cNvSpPr>
              <a:spLocks/>
            </p:cNvSpPr>
            <p:nvPr/>
          </p:nvSpPr>
          <p:spPr bwMode="auto">
            <a:xfrm>
              <a:off x="5662539" y="511146"/>
              <a:ext cx="808045" cy="569817"/>
            </a:xfrm>
            <a:custGeom>
              <a:avLst/>
              <a:gdLst>
                <a:gd name="T0" fmla="*/ 103 w 369"/>
                <a:gd name="T1" fmla="*/ 203 h 260"/>
                <a:gd name="T2" fmla="*/ 216 w 369"/>
                <a:gd name="T3" fmla="*/ 41 h 260"/>
                <a:gd name="T4" fmla="*/ 103 w 369"/>
                <a:gd name="T5" fmla="*/ 206 h 260"/>
              </a:gdLst>
              <a:ahLst/>
              <a:cxnLst>
                <a:cxn ang="0">
                  <a:pos x="T0" y="T1"/>
                </a:cxn>
                <a:cxn ang="0">
                  <a:pos x="T2" y="T3"/>
                </a:cxn>
                <a:cxn ang="0">
                  <a:pos x="T4" y="T5"/>
                </a:cxn>
              </a:cxnLst>
              <a:rect l="0" t="0" r="r" b="b"/>
              <a:pathLst>
                <a:path w="369" h="260">
                  <a:moveTo>
                    <a:pt x="103" y="203"/>
                  </a:moveTo>
                  <a:cubicBezTo>
                    <a:pt x="225" y="260"/>
                    <a:pt x="369" y="110"/>
                    <a:pt x="216" y="41"/>
                  </a:cubicBezTo>
                  <a:cubicBezTo>
                    <a:pt x="122" y="0"/>
                    <a:pt x="0" y="143"/>
                    <a:pt x="103" y="20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0" name="Freeform 305"/>
            <p:cNvSpPr>
              <a:spLocks/>
            </p:cNvSpPr>
            <p:nvPr/>
          </p:nvSpPr>
          <p:spPr bwMode="auto">
            <a:xfrm>
              <a:off x="5749460" y="546558"/>
              <a:ext cx="556939" cy="468409"/>
            </a:xfrm>
            <a:custGeom>
              <a:avLst/>
              <a:gdLst>
                <a:gd name="T0" fmla="*/ 56 w 254"/>
                <a:gd name="T1" fmla="*/ 190 h 214"/>
                <a:gd name="T2" fmla="*/ 216 w 254"/>
                <a:gd name="T3" fmla="*/ 168 h 214"/>
                <a:gd name="T4" fmla="*/ 251 w 254"/>
                <a:gd name="T5" fmla="*/ 105 h 214"/>
                <a:gd name="T6" fmla="*/ 210 w 254"/>
                <a:gd name="T7" fmla="*/ 35 h 214"/>
                <a:gd name="T8" fmla="*/ 53 w 254"/>
                <a:gd name="T9" fmla="*/ 52 h 214"/>
                <a:gd name="T10" fmla="*/ 55 w 254"/>
                <a:gd name="T11" fmla="*/ 193 h 214"/>
                <a:gd name="T12" fmla="*/ 71 w 254"/>
                <a:gd name="T13" fmla="*/ 186 h 214"/>
                <a:gd name="T14" fmla="*/ 52 w 254"/>
                <a:gd name="T15" fmla="*/ 70 h 214"/>
                <a:gd name="T16" fmla="*/ 110 w 254"/>
                <a:gd name="T17" fmla="*/ 26 h 214"/>
                <a:gd name="T18" fmla="*/ 193 w 254"/>
                <a:gd name="T19" fmla="*/ 42 h 214"/>
                <a:gd name="T20" fmla="*/ 216 w 254"/>
                <a:gd name="T21" fmla="*/ 152 h 214"/>
                <a:gd name="T22" fmla="*/ 70 w 254"/>
                <a:gd name="T23" fmla="*/ 183 h 214"/>
                <a:gd name="T24" fmla="*/ 56 w 254"/>
                <a:gd name="T25" fmla="*/ 19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214">
                  <a:moveTo>
                    <a:pt x="56" y="190"/>
                  </a:moveTo>
                  <a:cubicBezTo>
                    <a:pt x="107" y="214"/>
                    <a:pt x="173" y="205"/>
                    <a:pt x="216" y="168"/>
                  </a:cubicBezTo>
                  <a:cubicBezTo>
                    <a:pt x="235" y="151"/>
                    <a:pt x="249" y="130"/>
                    <a:pt x="251" y="105"/>
                  </a:cubicBezTo>
                  <a:cubicBezTo>
                    <a:pt x="254" y="75"/>
                    <a:pt x="232" y="51"/>
                    <a:pt x="210" y="35"/>
                  </a:cubicBezTo>
                  <a:cubicBezTo>
                    <a:pt x="159" y="0"/>
                    <a:pt x="97" y="12"/>
                    <a:pt x="53" y="52"/>
                  </a:cubicBezTo>
                  <a:cubicBezTo>
                    <a:pt x="8" y="92"/>
                    <a:pt x="0" y="158"/>
                    <a:pt x="55" y="193"/>
                  </a:cubicBezTo>
                  <a:cubicBezTo>
                    <a:pt x="59" y="196"/>
                    <a:pt x="75" y="188"/>
                    <a:pt x="71" y="186"/>
                  </a:cubicBezTo>
                  <a:cubicBezTo>
                    <a:pt x="27" y="158"/>
                    <a:pt x="23" y="111"/>
                    <a:pt x="52" y="70"/>
                  </a:cubicBezTo>
                  <a:cubicBezTo>
                    <a:pt x="67" y="50"/>
                    <a:pt x="87" y="34"/>
                    <a:pt x="110" y="26"/>
                  </a:cubicBezTo>
                  <a:cubicBezTo>
                    <a:pt x="140" y="15"/>
                    <a:pt x="168" y="26"/>
                    <a:pt x="193" y="42"/>
                  </a:cubicBezTo>
                  <a:cubicBezTo>
                    <a:pt x="233" y="68"/>
                    <a:pt x="246" y="113"/>
                    <a:pt x="216" y="152"/>
                  </a:cubicBezTo>
                  <a:cubicBezTo>
                    <a:pt x="182" y="197"/>
                    <a:pt x="119" y="205"/>
                    <a:pt x="70" y="183"/>
                  </a:cubicBezTo>
                  <a:cubicBezTo>
                    <a:pt x="66" y="181"/>
                    <a:pt x="50" y="188"/>
                    <a:pt x="56" y="19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1" name="Freeform 306"/>
            <p:cNvSpPr>
              <a:spLocks/>
            </p:cNvSpPr>
            <p:nvPr/>
          </p:nvSpPr>
          <p:spPr bwMode="auto">
            <a:xfrm>
              <a:off x="5949057" y="852392"/>
              <a:ext cx="209255" cy="78873"/>
            </a:xfrm>
            <a:custGeom>
              <a:avLst/>
              <a:gdLst>
                <a:gd name="T0" fmla="*/ 4 w 96"/>
                <a:gd name="T1" fmla="*/ 15 h 36"/>
                <a:gd name="T2" fmla="*/ 93 w 96"/>
                <a:gd name="T3" fmla="*/ 5 h 36"/>
                <a:gd name="T4" fmla="*/ 85 w 96"/>
                <a:gd name="T5" fmla="*/ 3 h 36"/>
                <a:gd name="T6" fmla="*/ 11 w 96"/>
                <a:gd name="T7" fmla="*/ 10 h 36"/>
                <a:gd name="T8" fmla="*/ 4 w 96"/>
                <a:gd name="T9" fmla="*/ 15 h 36"/>
              </a:gdLst>
              <a:ahLst/>
              <a:cxnLst>
                <a:cxn ang="0">
                  <a:pos x="T0" y="T1"/>
                </a:cxn>
                <a:cxn ang="0">
                  <a:pos x="T2" y="T3"/>
                </a:cxn>
                <a:cxn ang="0">
                  <a:pos x="T4" y="T5"/>
                </a:cxn>
                <a:cxn ang="0">
                  <a:pos x="T6" y="T7"/>
                </a:cxn>
                <a:cxn ang="0">
                  <a:pos x="T8" y="T9"/>
                </a:cxn>
              </a:cxnLst>
              <a:rect l="0" t="0" r="r" b="b"/>
              <a:pathLst>
                <a:path w="96" h="36">
                  <a:moveTo>
                    <a:pt x="4" y="15"/>
                  </a:moveTo>
                  <a:cubicBezTo>
                    <a:pt x="35" y="32"/>
                    <a:pt x="69" y="36"/>
                    <a:pt x="93" y="5"/>
                  </a:cubicBezTo>
                  <a:cubicBezTo>
                    <a:pt x="96" y="1"/>
                    <a:pt x="88" y="0"/>
                    <a:pt x="85" y="3"/>
                  </a:cubicBezTo>
                  <a:cubicBezTo>
                    <a:pt x="65" y="29"/>
                    <a:pt x="37" y="24"/>
                    <a:pt x="11" y="10"/>
                  </a:cubicBezTo>
                  <a:cubicBezTo>
                    <a:pt x="8" y="8"/>
                    <a:pt x="0" y="12"/>
                    <a:pt x="4" y="15"/>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2" name="Oval 307"/>
            <p:cNvSpPr>
              <a:spLocks noChangeArrowheads="1"/>
            </p:cNvSpPr>
            <p:nvPr/>
          </p:nvSpPr>
          <p:spPr bwMode="auto">
            <a:xfrm>
              <a:off x="6248452" y="684988"/>
              <a:ext cx="20925" cy="965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3" name="Freeform 308"/>
            <p:cNvSpPr>
              <a:spLocks/>
            </p:cNvSpPr>
            <p:nvPr/>
          </p:nvSpPr>
          <p:spPr bwMode="auto">
            <a:xfrm>
              <a:off x="6240404" y="673721"/>
              <a:ext cx="38632" cy="30583"/>
            </a:xfrm>
            <a:custGeom>
              <a:avLst/>
              <a:gdLst>
                <a:gd name="T0" fmla="*/ 0 w 18"/>
                <a:gd name="T1" fmla="*/ 7 h 14"/>
                <a:gd name="T2" fmla="*/ 5 w 18"/>
                <a:gd name="T3" fmla="*/ 14 h 14"/>
                <a:gd name="T4" fmla="*/ 9 w 18"/>
                <a:gd name="T5" fmla="*/ 14 h 14"/>
                <a:gd name="T6" fmla="*/ 9 w 18"/>
                <a:gd name="T7" fmla="*/ 14 h 14"/>
                <a:gd name="T8" fmla="*/ 9 w 18"/>
                <a:gd name="T9" fmla="*/ 11 h 14"/>
                <a:gd name="T10" fmla="*/ 9 w 18"/>
                <a:gd name="T11" fmla="*/ 14 h 14"/>
                <a:gd name="T12" fmla="*/ 14 w 18"/>
                <a:gd name="T13" fmla="*/ 13 h 14"/>
                <a:gd name="T14" fmla="*/ 18 w 18"/>
                <a:gd name="T15" fmla="*/ 7 h 14"/>
                <a:gd name="T16" fmla="*/ 14 w 18"/>
                <a:gd name="T17" fmla="*/ 7 h 14"/>
                <a:gd name="T18" fmla="*/ 18 w 18"/>
                <a:gd name="T19" fmla="*/ 7 h 14"/>
                <a:gd name="T20" fmla="*/ 18 w 18"/>
                <a:gd name="T21" fmla="*/ 8 h 14"/>
                <a:gd name="T22" fmla="*/ 18 w 18"/>
                <a:gd name="T23" fmla="*/ 7 h 14"/>
                <a:gd name="T24" fmla="*/ 13 w 18"/>
                <a:gd name="T25" fmla="*/ 1 h 14"/>
                <a:gd name="T26" fmla="*/ 9 w 18"/>
                <a:gd name="T27" fmla="*/ 0 h 14"/>
                <a:gd name="T28" fmla="*/ 9 w 18"/>
                <a:gd name="T29" fmla="*/ 0 h 14"/>
                <a:gd name="T30" fmla="*/ 1 w 18"/>
                <a:gd name="T31" fmla="*/ 4 h 14"/>
                <a:gd name="T32" fmla="*/ 0 w 18"/>
                <a:gd name="T33" fmla="*/ 7 h 14"/>
                <a:gd name="T34" fmla="*/ 9 w 18"/>
                <a:gd name="T35" fmla="*/ 7 h 14"/>
                <a:gd name="T36" fmla="*/ 8 w 18"/>
                <a:gd name="T37" fmla="*/ 9 h 14"/>
                <a:gd name="T38" fmla="*/ 6 w 18"/>
                <a:gd name="T39" fmla="*/ 7 h 14"/>
                <a:gd name="T40" fmla="*/ 7 w 18"/>
                <a:gd name="T41" fmla="*/ 8 h 14"/>
                <a:gd name="T42" fmla="*/ 8 w 18"/>
                <a:gd name="T43" fmla="*/ 9 h 14"/>
                <a:gd name="T44" fmla="*/ 8 w 18"/>
                <a:gd name="T45" fmla="*/ 9 h 14"/>
                <a:gd name="T46" fmla="*/ 8 w 18"/>
                <a:gd name="T47" fmla="*/ 9 h 14"/>
                <a:gd name="T48" fmla="*/ 8 w 18"/>
                <a:gd name="T49" fmla="*/ 9 h 14"/>
                <a:gd name="T50" fmla="*/ 9 w 18"/>
                <a:gd name="T51" fmla="*/ 9 h 14"/>
                <a:gd name="T52" fmla="*/ 9 w 18"/>
                <a:gd name="T53" fmla="*/ 9 h 14"/>
                <a:gd name="T54" fmla="*/ 9 w 18"/>
                <a:gd name="T55" fmla="*/ 9 h 14"/>
                <a:gd name="T56" fmla="*/ 9 w 18"/>
                <a:gd name="T57" fmla="*/ 6 h 14"/>
                <a:gd name="T58" fmla="*/ 9 w 18"/>
                <a:gd name="T59" fmla="*/ 9 h 14"/>
                <a:gd name="T60" fmla="*/ 11 w 18"/>
                <a:gd name="T61" fmla="*/ 8 h 14"/>
                <a:gd name="T62" fmla="*/ 10 w 18"/>
                <a:gd name="T63" fmla="*/ 9 h 14"/>
                <a:gd name="T64" fmla="*/ 10 w 18"/>
                <a:gd name="T65" fmla="*/ 9 h 14"/>
                <a:gd name="T66" fmla="*/ 9 w 18"/>
                <a:gd name="T67" fmla="*/ 7 h 14"/>
                <a:gd name="T68" fmla="*/ 12 w 18"/>
                <a:gd name="T69" fmla="*/ 7 h 14"/>
                <a:gd name="T70" fmla="*/ 13 w 18"/>
                <a:gd name="T71" fmla="*/ 7 h 14"/>
                <a:gd name="T72" fmla="*/ 9 w 18"/>
                <a:gd name="T73" fmla="*/ 7 h 14"/>
                <a:gd name="T74" fmla="*/ 12 w 18"/>
                <a:gd name="T75" fmla="*/ 7 h 14"/>
                <a:gd name="T76" fmla="*/ 9 w 18"/>
                <a:gd name="T77" fmla="*/ 7 h 14"/>
                <a:gd name="T78" fmla="*/ 10 w 18"/>
                <a:gd name="T79" fmla="*/ 6 h 14"/>
                <a:gd name="T80" fmla="*/ 10 w 18"/>
                <a:gd name="T81" fmla="*/ 5 h 14"/>
                <a:gd name="T82" fmla="*/ 11 w 18"/>
                <a:gd name="T83" fmla="*/ 7 h 14"/>
                <a:gd name="T84" fmla="*/ 10 w 18"/>
                <a:gd name="T85" fmla="*/ 5 h 14"/>
                <a:gd name="T86" fmla="*/ 10 w 18"/>
                <a:gd name="T87" fmla="*/ 5 h 14"/>
                <a:gd name="T88" fmla="*/ 10 w 18"/>
                <a:gd name="T89" fmla="*/ 5 h 14"/>
                <a:gd name="T90" fmla="*/ 9 w 18"/>
                <a:gd name="T91" fmla="*/ 10 h 14"/>
                <a:gd name="T92" fmla="*/ 9 w 18"/>
                <a:gd name="T93" fmla="*/ 5 h 14"/>
                <a:gd name="T94" fmla="*/ 9 w 18"/>
                <a:gd name="T95" fmla="*/ 8 h 14"/>
                <a:gd name="T96" fmla="*/ 9 w 18"/>
                <a:gd name="T97" fmla="*/ 5 h 14"/>
                <a:gd name="T98" fmla="*/ 9 w 18"/>
                <a:gd name="T99" fmla="*/ 5 h 14"/>
                <a:gd name="T100" fmla="*/ 7 w 18"/>
                <a:gd name="T101" fmla="*/ 6 h 14"/>
                <a:gd name="T102" fmla="*/ 8 w 18"/>
                <a:gd name="T103" fmla="*/ 5 h 14"/>
                <a:gd name="T104" fmla="*/ 8 w 18"/>
                <a:gd name="T105" fmla="*/ 6 h 14"/>
                <a:gd name="T106" fmla="*/ 9 w 18"/>
                <a:gd name="T107" fmla="*/ 7 h 14"/>
                <a:gd name="T108" fmla="*/ 6 w 18"/>
                <a:gd name="T109" fmla="*/ 7 h 14"/>
                <a:gd name="T110" fmla="*/ 9 w 18"/>
                <a:gd name="T11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 h="14">
                  <a:moveTo>
                    <a:pt x="4" y="7"/>
                  </a:moveTo>
                  <a:cubicBezTo>
                    <a:pt x="0" y="7"/>
                    <a:pt x="0" y="7"/>
                    <a:pt x="0" y="7"/>
                  </a:cubicBezTo>
                  <a:cubicBezTo>
                    <a:pt x="0" y="9"/>
                    <a:pt x="0" y="10"/>
                    <a:pt x="1" y="11"/>
                  </a:cubicBezTo>
                  <a:cubicBezTo>
                    <a:pt x="2" y="12"/>
                    <a:pt x="4" y="13"/>
                    <a:pt x="5" y="14"/>
                  </a:cubicBezTo>
                  <a:cubicBezTo>
                    <a:pt x="6" y="14"/>
                    <a:pt x="7" y="14"/>
                    <a:pt x="9" y="14"/>
                  </a:cubicBezTo>
                  <a:cubicBezTo>
                    <a:pt x="9" y="14"/>
                    <a:pt x="9" y="14"/>
                    <a:pt x="9" y="14"/>
                  </a:cubicBezTo>
                  <a:cubicBezTo>
                    <a:pt x="9" y="11"/>
                    <a:pt x="9" y="11"/>
                    <a:pt x="9" y="11"/>
                  </a:cubicBezTo>
                  <a:cubicBezTo>
                    <a:pt x="9" y="14"/>
                    <a:pt x="9" y="14"/>
                    <a:pt x="9" y="14"/>
                  </a:cubicBezTo>
                  <a:cubicBezTo>
                    <a:pt x="9" y="14"/>
                    <a:pt x="9" y="14"/>
                    <a:pt x="9" y="14"/>
                  </a:cubicBezTo>
                  <a:cubicBezTo>
                    <a:pt x="9" y="11"/>
                    <a:pt x="9" y="11"/>
                    <a:pt x="9" y="11"/>
                  </a:cubicBezTo>
                  <a:cubicBezTo>
                    <a:pt x="9" y="14"/>
                    <a:pt x="9" y="14"/>
                    <a:pt x="9" y="14"/>
                  </a:cubicBezTo>
                  <a:cubicBezTo>
                    <a:pt x="9" y="14"/>
                    <a:pt x="9" y="14"/>
                    <a:pt x="9" y="14"/>
                  </a:cubicBezTo>
                  <a:cubicBezTo>
                    <a:pt x="9" y="14"/>
                    <a:pt x="9" y="14"/>
                    <a:pt x="9" y="14"/>
                  </a:cubicBezTo>
                  <a:cubicBezTo>
                    <a:pt x="11" y="14"/>
                    <a:pt x="13" y="14"/>
                    <a:pt x="14" y="13"/>
                  </a:cubicBezTo>
                  <a:cubicBezTo>
                    <a:pt x="15" y="12"/>
                    <a:pt x="16" y="12"/>
                    <a:pt x="17" y="11"/>
                  </a:cubicBezTo>
                  <a:cubicBezTo>
                    <a:pt x="17" y="10"/>
                    <a:pt x="18" y="9"/>
                    <a:pt x="18" y="7"/>
                  </a:cubicBezTo>
                  <a:cubicBezTo>
                    <a:pt x="18" y="7"/>
                    <a:pt x="18" y="7"/>
                    <a:pt x="18" y="7"/>
                  </a:cubicBezTo>
                  <a:cubicBezTo>
                    <a:pt x="14" y="7"/>
                    <a:pt x="14" y="7"/>
                    <a:pt x="14" y="7"/>
                  </a:cubicBezTo>
                  <a:cubicBezTo>
                    <a:pt x="18" y="8"/>
                    <a:pt x="18" y="8"/>
                    <a:pt x="18" y="8"/>
                  </a:cubicBezTo>
                  <a:cubicBezTo>
                    <a:pt x="18" y="7"/>
                    <a:pt x="18" y="7"/>
                    <a:pt x="18" y="7"/>
                  </a:cubicBezTo>
                  <a:cubicBezTo>
                    <a:pt x="14" y="7"/>
                    <a:pt x="14" y="7"/>
                    <a:pt x="14" y="7"/>
                  </a:cubicBezTo>
                  <a:cubicBezTo>
                    <a:pt x="18" y="8"/>
                    <a:pt x="18" y="8"/>
                    <a:pt x="18" y="8"/>
                  </a:cubicBezTo>
                  <a:cubicBezTo>
                    <a:pt x="18" y="7"/>
                    <a:pt x="18" y="7"/>
                    <a:pt x="18" y="7"/>
                  </a:cubicBezTo>
                  <a:cubicBezTo>
                    <a:pt x="18" y="7"/>
                    <a:pt x="18" y="7"/>
                    <a:pt x="18" y="7"/>
                  </a:cubicBezTo>
                  <a:cubicBezTo>
                    <a:pt x="18" y="6"/>
                    <a:pt x="17" y="5"/>
                    <a:pt x="17" y="4"/>
                  </a:cubicBezTo>
                  <a:cubicBezTo>
                    <a:pt x="16" y="2"/>
                    <a:pt x="14" y="2"/>
                    <a:pt x="13" y="1"/>
                  </a:cubicBezTo>
                  <a:cubicBezTo>
                    <a:pt x="12" y="1"/>
                    <a:pt x="10" y="0"/>
                    <a:pt x="9" y="0"/>
                  </a:cubicBezTo>
                  <a:cubicBezTo>
                    <a:pt x="9" y="0"/>
                    <a:pt x="9" y="0"/>
                    <a:pt x="9" y="0"/>
                  </a:cubicBezTo>
                  <a:cubicBezTo>
                    <a:pt x="9" y="5"/>
                    <a:pt x="9" y="5"/>
                    <a:pt x="9" y="5"/>
                  </a:cubicBezTo>
                  <a:cubicBezTo>
                    <a:pt x="9" y="0"/>
                    <a:pt x="9" y="0"/>
                    <a:pt x="9" y="0"/>
                  </a:cubicBezTo>
                  <a:cubicBezTo>
                    <a:pt x="7" y="0"/>
                    <a:pt x="5" y="1"/>
                    <a:pt x="3" y="2"/>
                  </a:cubicBezTo>
                  <a:cubicBezTo>
                    <a:pt x="3" y="2"/>
                    <a:pt x="2" y="3"/>
                    <a:pt x="1" y="4"/>
                  </a:cubicBezTo>
                  <a:cubicBezTo>
                    <a:pt x="0" y="5"/>
                    <a:pt x="0" y="6"/>
                    <a:pt x="0" y="7"/>
                  </a:cubicBezTo>
                  <a:cubicBezTo>
                    <a:pt x="0" y="7"/>
                    <a:pt x="0" y="7"/>
                    <a:pt x="0" y="7"/>
                  </a:cubicBezTo>
                  <a:cubicBezTo>
                    <a:pt x="4" y="7"/>
                    <a:pt x="4" y="7"/>
                    <a:pt x="4" y="7"/>
                  </a:cubicBezTo>
                  <a:cubicBezTo>
                    <a:pt x="9" y="7"/>
                    <a:pt x="9" y="7"/>
                    <a:pt x="9" y="7"/>
                  </a:cubicBezTo>
                  <a:cubicBezTo>
                    <a:pt x="6" y="7"/>
                    <a:pt x="6" y="7"/>
                    <a:pt x="6" y="7"/>
                  </a:cubicBezTo>
                  <a:cubicBezTo>
                    <a:pt x="8" y="9"/>
                    <a:pt x="8" y="9"/>
                    <a:pt x="8" y="9"/>
                  </a:cubicBezTo>
                  <a:cubicBezTo>
                    <a:pt x="8" y="9"/>
                    <a:pt x="9" y="8"/>
                    <a:pt x="9" y="7"/>
                  </a:cubicBezTo>
                  <a:cubicBezTo>
                    <a:pt x="6" y="7"/>
                    <a:pt x="6" y="7"/>
                    <a:pt x="6" y="7"/>
                  </a:cubicBezTo>
                  <a:cubicBezTo>
                    <a:pt x="8" y="9"/>
                    <a:pt x="8" y="9"/>
                    <a:pt x="8" y="9"/>
                  </a:cubicBezTo>
                  <a:cubicBezTo>
                    <a:pt x="7" y="8"/>
                    <a:pt x="7" y="8"/>
                    <a:pt x="7" y="8"/>
                  </a:cubicBezTo>
                  <a:cubicBezTo>
                    <a:pt x="8" y="9"/>
                    <a:pt x="8" y="9"/>
                    <a:pt x="8" y="9"/>
                  </a:cubicBezTo>
                  <a:cubicBezTo>
                    <a:pt x="8" y="9"/>
                    <a:pt x="8" y="9"/>
                    <a:pt x="8" y="9"/>
                  </a:cubicBezTo>
                  <a:cubicBezTo>
                    <a:pt x="7" y="8"/>
                    <a:pt x="7" y="8"/>
                    <a:pt x="7" y="8"/>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8" y="9"/>
                  </a:cubicBezTo>
                  <a:cubicBezTo>
                    <a:pt x="8" y="9"/>
                    <a:pt x="8" y="9"/>
                    <a:pt x="9" y="9"/>
                  </a:cubicBezTo>
                  <a:cubicBezTo>
                    <a:pt x="9" y="9"/>
                    <a:pt x="9" y="9"/>
                    <a:pt x="9" y="9"/>
                  </a:cubicBezTo>
                  <a:cubicBezTo>
                    <a:pt x="9" y="9"/>
                    <a:pt x="9" y="9"/>
                    <a:pt x="9" y="9"/>
                  </a:cubicBezTo>
                  <a:cubicBezTo>
                    <a:pt x="9" y="6"/>
                    <a:pt x="9" y="6"/>
                    <a:pt x="9" y="6"/>
                  </a:cubicBezTo>
                  <a:cubicBezTo>
                    <a:pt x="9" y="9"/>
                    <a:pt x="9" y="9"/>
                    <a:pt x="9" y="9"/>
                  </a:cubicBezTo>
                  <a:cubicBezTo>
                    <a:pt x="9" y="9"/>
                    <a:pt x="9" y="9"/>
                    <a:pt x="9" y="9"/>
                  </a:cubicBezTo>
                  <a:cubicBezTo>
                    <a:pt x="9" y="6"/>
                    <a:pt x="9" y="6"/>
                    <a:pt x="9" y="6"/>
                  </a:cubicBezTo>
                  <a:cubicBezTo>
                    <a:pt x="9" y="9"/>
                    <a:pt x="9" y="9"/>
                    <a:pt x="9" y="9"/>
                  </a:cubicBezTo>
                  <a:cubicBezTo>
                    <a:pt x="9" y="9"/>
                    <a:pt x="9" y="9"/>
                    <a:pt x="9" y="9"/>
                  </a:cubicBezTo>
                  <a:cubicBezTo>
                    <a:pt x="10" y="9"/>
                    <a:pt x="10" y="9"/>
                    <a:pt x="10" y="9"/>
                  </a:cubicBezTo>
                  <a:cubicBezTo>
                    <a:pt x="11" y="8"/>
                    <a:pt x="11" y="8"/>
                    <a:pt x="11" y="8"/>
                  </a:cubicBezTo>
                  <a:cubicBezTo>
                    <a:pt x="10" y="9"/>
                    <a:pt x="10" y="9"/>
                    <a:pt x="10" y="9"/>
                  </a:cubicBezTo>
                  <a:cubicBezTo>
                    <a:pt x="10" y="9"/>
                    <a:pt x="10" y="9"/>
                    <a:pt x="10" y="9"/>
                  </a:cubicBezTo>
                  <a:cubicBezTo>
                    <a:pt x="11" y="8"/>
                    <a:pt x="11" y="8"/>
                    <a:pt x="11" y="8"/>
                  </a:cubicBezTo>
                  <a:cubicBezTo>
                    <a:pt x="10" y="9"/>
                    <a:pt x="10" y="9"/>
                    <a:pt x="10" y="9"/>
                  </a:cubicBezTo>
                  <a:cubicBezTo>
                    <a:pt x="12" y="7"/>
                    <a:pt x="12" y="7"/>
                    <a:pt x="12" y="7"/>
                  </a:cubicBezTo>
                  <a:cubicBezTo>
                    <a:pt x="9" y="7"/>
                    <a:pt x="9" y="7"/>
                    <a:pt x="9" y="7"/>
                  </a:cubicBezTo>
                  <a:cubicBezTo>
                    <a:pt x="9" y="8"/>
                    <a:pt x="9" y="9"/>
                    <a:pt x="10" y="9"/>
                  </a:cubicBezTo>
                  <a:cubicBezTo>
                    <a:pt x="12" y="7"/>
                    <a:pt x="12" y="7"/>
                    <a:pt x="12" y="7"/>
                  </a:cubicBezTo>
                  <a:cubicBezTo>
                    <a:pt x="9" y="7"/>
                    <a:pt x="9" y="7"/>
                    <a:pt x="9" y="7"/>
                  </a:cubicBezTo>
                  <a:cubicBezTo>
                    <a:pt x="13" y="7"/>
                    <a:pt x="13" y="7"/>
                    <a:pt x="13" y="7"/>
                  </a:cubicBezTo>
                  <a:cubicBezTo>
                    <a:pt x="9" y="7"/>
                    <a:pt x="9" y="7"/>
                    <a:pt x="9" y="7"/>
                  </a:cubicBezTo>
                  <a:cubicBezTo>
                    <a:pt x="9" y="7"/>
                    <a:pt x="9" y="7"/>
                    <a:pt x="9" y="7"/>
                  </a:cubicBezTo>
                  <a:cubicBezTo>
                    <a:pt x="9" y="7"/>
                    <a:pt x="9" y="7"/>
                    <a:pt x="9" y="7"/>
                  </a:cubicBezTo>
                  <a:cubicBezTo>
                    <a:pt x="12" y="7"/>
                    <a:pt x="12" y="7"/>
                    <a:pt x="12" y="7"/>
                  </a:cubicBezTo>
                  <a:cubicBezTo>
                    <a:pt x="10" y="6"/>
                    <a:pt x="10" y="6"/>
                    <a:pt x="10" y="6"/>
                  </a:cubicBezTo>
                  <a:cubicBezTo>
                    <a:pt x="9" y="6"/>
                    <a:pt x="9" y="7"/>
                    <a:pt x="9" y="7"/>
                  </a:cubicBezTo>
                  <a:cubicBezTo>
                    <a:pt x="12" y="7"/>
                    <a:pt x="12" y="7"/>
                    <a:pt x="12" y="7"/>
                  </a:cubicBezTo>
                  <a:cubicBezTo>
                    <a:pt x="10" y="6"/>
                    <a:pt x="10" y="6"/>
                    <a:pt x="10" y="6"/>
                  </a:cubicBezTo>
                  <a:cubicBezTo>
                    <a:pt x="11" y="7"/>
                    <a:pt x="11" y="7"/>
                    <a:pt x="11" y="7"/>
                  </a:cubicBezTo>
                  <a:cubicBezTo>
                    <a:pt x="10" y="5"/>
                    <a:pt x="10" y="5"/>
                    <a:pt x="10" y="5"/>
                  </a:cubicBezTo>
                  <a:cubicBezTo>
                    <a:pt x="10" y="6"/>
                    <a:pt x="10" y="6"/>
                    <a:pt x="10" y="6"/>
                  </a:cubicBezTo>
                  <a:cubicBezTo>
                    <a:pt x="11" y="7"/>
                    <a:pt x="11" y="7"/>
                    <a:pt x="11" y="7"/>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10" y="5"/>
                    <a:pt x="10" y="5"/>
                  </a:cubicBezTo>
                  <a:cubicBezTo>
                    <a:pt x="10" y="5"/>
                    <a:pt x="9" y="6"/>
                    <a:pt x="9" y="5"/>
                  </a:cubicBezTo>
                  <a:cubicBezTo>
                    <a:pt x="9" y="10"/>
                    <a:pt x="9" y="10"/>
                    <a:pt x="9" y="10"/>
                  </a:cubicBezTo>
                  <a:cubicBezTo>
                    <a:pt x="9" y="5"/>
                    <a:pt x="9" y="5"/>
                    <a:pt x="9" y="5"/>
                  </a:cubicBezTo>
                  <a:cubicBezTo>
                    <a:pt x="9" y="5"/>
                    <a:pt x="9" y="5"/>
                    <a:pt x="9" y="5"/>
                  </a:cubicBezTo>
                  <a:cubicBezTo>
                    <a:pt x="9" y="5"/>
                    <a:pt x="9" y="5"/>
                    <a:pt x="9" y="5"/>
                  </a:cubicBezTo>
                  <a:cubicBezTo>
                    <a:pt x="9" y="8"/>
                    <a:pt x="9" y="8"/>
                    <a:pt x="9" y="8"/>
                  </a:cubicBezTo>
                  <a:cubicBezTo>
                    <a:pt x="9" y="5"/>
                    <a:pt x="9" y="5"/>
                    <a:pt x="9" y="5"/>
                  </a:cubicBezTo>
                  <a:cubicBezTo>
                    <a:pt x="9" y="5"/>
                    <a:pt x="9" y="5"/>
                    <a:pt x="9" y="5"/>
                  </a:cubicBezTo>
                  <a:cubicBezTo>
                    <a:pt x="9" y="8"/>
                    <a:pt x="9" y="8"/>
                    <a:pt x="9" y="8"/>
                  </a:cubicBezTo>
                  <a:cubicBezTo>
                    <a:pt x="9" y="5"/>
                    <a:pt x="9" y="5"/>
                    <a:pt x="9" y="5"/>
                  </a:cubicBezTo>
                  <a:cubicBezTo>
                    <a:pt x="8" y="6"/>
                    <a:pt x="8" y="5"/>
                    <a:pt x="8" y="5"/>
                  </a:cubicBezTo>
                  <a:cubicBezTo>
                    <a:pt x="7" y="6"/>
                    <a:pt x="7" y="6"/>
                    <a:pt x="7" y="6"/>
                  </a:cubicBezTo>
                  <a:cubicBezTo>
                    <a:pt x="8" y="6"/>
                    <a:pt x="8" y="6"/>
                    <a:pt x="8" y="6"/>
                  </a:cubicBezTo>
                  <a:cubicBezTo>
                    <a:pt x="8" y="5"/>
                    <a:pt x="8" y="5"/>
                    <a:pt x="8" y="5"/>
                  </a:cubicBezTo>
                  <a:cubicBezTo>
                    <a:pt x="7" y="6"/>
                    <a:pt x="7" y="6"/>
                    <a:pt x="7" y="6"/>
                  </a:cubicBezTo>
                  <a:cubicBezTo>
                    <a:pt x="8" y="6"/>
                    <a:pt x="8" y="6"/>
                    <a:pt x="8" y="6"/>
                  </a:cubicBezTo>
                  <a:cubicBezTo>
                    <a:pt x="6" y="7"/>
                    <a:pt x="6" y="7"/>
                    <a:pt x="6" y="7"/>
                  </a:cubicBezTo>
                  <a:cubicBezTo>
                    <a:pt x="9" y="7"/>
                    <a:pt x="9" y="7"/>
                    <a:pt x="9" y="7"/>
                  </a:cubicBezTo>
                  <a:cubicBezTo>
                    <a:pt x="9" y="7"/>
                    <a:pt x="8" y="6"/>
                    <a:pt x="8" y="6"/>
                  </a:cubicBezTo>
                  <a:cubicBezTo>
                    <a:pt x="6" y="7"/>
                    <a:pt x="6" y="7"/>
                    <a:pt x="6" y="7"/>
                  </a:cubicBezTo>
                  <a:cubicBezTo>
                    <a:pt x="9" y="7"/>
                    <a:pt x="9" y="7"/>
                    <a:pt x="9" y="7"/>
                  </a:cubicBezTo>
                  <a:cubicBezTo>
                    <a:pt x="9" y="7"/>
                    <a:pt x="9" y="7"/>
                    <a:pt x="9" y="7"/>
                  </a:cubicBezTo>
                  <a:lnTo>
                    <a:pt x="4" y="7"/>
                  </a:ln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4" name="Freeform 309"/>
            <p:cNvSpPr>
              <a:spLocks/>
            </p:cNvSpPr>
            <p:nvPr/>
          </p:nvSpPr>
          <p:spPr bwMode="auto">
            <a:xfrm>
              <a:off x="6386882" y="1045550"/>
              <a:ext cx="35412" cy="41851"/>
            </a:xfrm>
            <a:custGeom>
              <a:avLst/>
              <a:gdLst>
                <a:gd name="T0" fmla="*/ 15 w 16"/>
                <a:gd name="T1" fmla="*/ 16 h 19"/>
                <a:gd name="T2" fmla="*/ 10 w 16"/>
                <a:gd name="T3" fmla="*/ 3 h 19"/>
                <a:gd name="T4" fmla="*/ 4 w 16"/>
                <a:gd name="T5" fmla="*/ 3 h 19"/>
                <a:gd name="T6" fmla="*/ 10 w 16"/>
                <a:gd name="T7" fmla="*/ 19 h 19"/>
                <a:gd name="T8" fmla="*/ 14 w 16"/>
                <a:gd name="T9" fmla="*/ 18 h 19"/>
                <a:gd name="T10" fmla="*/ 15 w 16"/>
                <a:gd name="T11" fmla="*/ 16 h 19"/>
              </a:gdLst>
              <a:ahLst/>
              <a:cxnLst>
                <a:cxn ang="0">
                  <a:pos x="T0" y="T1"/>
                </a:cxn>
                <a:cxn ang="0">
                  <a:pos x="T2" y="T3"/>
                </a:cxn>
                <a:cxn ang="0">
                  <a:pos x="T4" y="T5"/>
                </a:cxn>
                <a:cxn ang="0">
                  <a:pos x="T6" y="T7"/>
                </a:cxn>
                <a:cxn ang="0">
                  <a:pos x="T8" y="T9"/>
                </a:cxn>
                <a:cxn ang="0">
                  <a:pos x="T10" y="T11"/>
                </a:cxn>
              </a:cxnLst>
              <a:rect l="0" t="0" r="r" b="b"/>
              <a:pathLst>
                <a:path w="16" h="19">
                  <a:moveTo>
                    <a:pt x="15" y="16"/>
                  </a:moveTo>
                  <a:cubicBezTo>
                    <a:pt x="9" y="13"/>
                    <a:pt x="7" y="8"/>
                    <a:pt x="10" y="3"/>
                  </a:cubicBezTo>
                  <a:cubicBezTo>
                    <a:pt x="11" y="0"/>
                    <a:pt x="5" y="1"/>
                    <a:pt x="4" y="3"/>
                  </a:cubicBezTo>
                  <a:cubicBezTo>
                    <a:pt x="0" y="9"/>
                    <a:pt x="3" y="16"/>
                    <a:pt x="10" y="19"/>
                  </a:cubicBezTo>
                  <a:cubicBezTo>
                    <a:pt x="11" y="19"/>
                    <a:pt x="13" y="19"/>
                    <a:pt x="14" y="18"/>
                  </a:cubicBezTo>
                  <a:cubicBezTo>
                    <a:pt x="15" y="18"/>
                    <a:pt x="16" y="16"/>
                    <a:pt x="15" y="16"/>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5" name="Freeform 310"/>
            <p:cNvSpPr>
              <a:spLocks/>
            </p:cNvSpPr>
            <p:nvPr/>
          </p:nvSpPr>
          <p:spPr bwMode="auto">
            <a:xfrm>
              <a:off x="6399760" y="1039111"/>
              <a:ext cx="53118" cy="33803"/>
            </a:xfrm>
            <a:custGeom>
              <a:avLst/>
              <a:gdLst>
                <a:gd name="T0" fmla="*/ 22 w 24"/>
                <a:gd name="T1" fmla="*/ 0 h 15"/>
                <a:gd name="T2" fmla="*/ 13 w 24"/>
                <a:gd name="T3" fmla="*/ 4 h 15"/>
                <a:gd name="T4" fmla="*/ 12 w 24"/>
                <a:gd name="T5" fmla="*/ 5 h 15"/>
                <a:gd name="T6" fmla="*/ 14 w 24"/>
                <a:gd name="T7" fmla="*/ 7 h 15"/>
                <a:gd name="T8" fmla="*/ 16 w 24"/>
                <a:gd name="T9" fmla="*/ 5 h 15"/>
                <a:gd name="T10" fmla="*/ 8 w 24"/>
                <a:gd name="T11" fmla="*/ 4 h 15"/>
                <a:gd name="T12" fmla="*/ 5 w 24"/>
                <a:gd name="T13" fmla="*/ 6 h 15"/>
                <a:gd name="T14" fmla="*/ 9 w 24"/>
                <a:gd name="T15" fmla="*/ 10 h 15"/>
                <a:gd name="T16" fmla="*/ 12 w 24"/>
                <a:gd name="T17" fmla="*/ 9 h 15"/>
                <a:gd name="T18" fmla="*/ 3 w 24"/>
                <a:gd name="T19" fmla="*/ 7 h 15"/>
                <a:gd name="T20" fmla="*/ 1 w 24"/>
                <a:gd name="T21" fmla="*/ 8 h 15"/>
                <a:gd name="T22" fmla="*/ 6 w 24"/>
                <a:gd name="T23" fmla="*/ 14 h 15"/>
                <a:gd name="T24" fmla="*/ 9 w 24"/>
                <a:gd name="T25" fmla="*/ 14 h 15"/>
                <a:gd name="T26" fmla="*/ 12 w 24"/>
                <a:gd name="T27" fmla="*/ 9 h 15"/>
                <a:gd name="T28" fmla="*/ 9 w 24"/>
                <a:gd name="T29" fmla="*/ 9 h 15"/>
                <a:gd name="T30" fmla="*/ 7 w 24"/>
                <a:gd name="T31" fmla="*/ 13 h 15"/>
                <a:gd name="T32" fmla="*/ 10 w 24"/>
                <a:gd name="T33" fmla="*/ 13 h 15"/>
                <a:gd name="T34" fmla="*/ 17 w 24"/>
                <a:gd name="T35" fmla="*/ 8 h 15"/>
                <a:gd name="T36" fmla="*/ 15 w 24"/>
                <a:gd name="T37" fmla="*/ 7 h 15"/>
                <a:gd name="T38" fmla="*/ 7 w 24"/>
                <a:gd name="T39" fmla="*/ 13 h 15"/>
                <a:gd name="T40" fmla="*/ 10 w 24"/>
                <a:gd name="T41" fmla="*/ 13 h 15"/>
                <a:gd name="T42" fmla="*/ 12 w 24"/>
                <a:gd name="T43" fmla="*/ 9 h 15"/>
                <a:gd name="T44" fmla="*/ 9 w 24"/>
                <a:gd name="T45" fmla="*/ 9 h 15"/>
                <a:gd name="T46" fmla="*/ 6 w 24"/>
                <a:gd name="T47" fmla="*/ 14 h 15"/>
                <a:gd name="T48" fmla="*/ 9 w 24"/>
                <a:gd name="T49" fmla="*/ 13 h 15"/>
                <a:gd name="T50" fmla="*/ 4 w 24"/>
                <a:gd name="T51" fmla="*/ 7 h 15"/>
                <a:gd name="T52" fmla="*/ 1 w 24"/>
                <a:gd name="T53" fmla="*/ 8 h 15"/>
                <a:gd name="T54" fmla="*/ 9 w 24"/>
                <a:gd name="T55" fmla="*/ 10 h 15"/>
                <a:gd name="T56" fmla="*/ 12 w 24"/>
                <a:gd name="T57" fmla="*/ 9 h 15"/>
                <a:gd name="T58" fmla="*/ 8 w 24"/>
                <a:gd name="T59" fmla="*/ 5 h 15"/>
                <a:gd name="T60" fmla="*/ 6 w 24"/>
                <a:gd name="T61" fmla="*/ 6 h 15"/>
                <a:gd name="T62" fmla="*/ 14 w 24"/>
                <a:gd name="T63" fmla="*/ 7 h 15"/>
                <a:gd name="T64" fmla="*/ 16 w 24"/>
                <a:gd name="T65" fmla="*/ 6 h 15"/>
                <a:gd name="T66" fmla="*/ 15 w 24"/>
                <a:gd name="T67" fmla="*/ 4 h 15"/>
                <a:gd name="T68" fmla="*/ 14 w 24"/>
                <a:gd name="T69" fmla="*/ 5 h 15"/>
                <a:gd name="T70" fmla="*/ 23 w 24"/>
                <a:gd name="T71" fmla="*/ 1 h 15"/>
                <a:gd name="T72" fmla="*/ 22 w 24"/>
                <a:gd name="T7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15">
                  <a:moveTo>
                    <a:pt x="22" y="0"/>
                  </a:moveTo>
                  <a:cubicBezTo>
                    <a:pt x="19" y="1"/>
                    <a:pt x="16" y="3"/>
                    <a:pt x="13" y="4"/>
                  </a:cubicBezTo>
                  <a:cubicBezTo>
                    <a:pt x="13" y="4"/>
                    <a:pt x="12" y="5"/>
                    <a:pt x="12" y="5"/>
                  </a:cubicBezTo>
                  <a:cubicBezTo>
                    <a:pt x="13" y="6"/>
                    <a:pt x="13" y="6"/>
                    <a:pt x="14" y="7"/>
                  </a:cubicBezTo>
                  <a:cubicBezTo>
                    <a:pt x="14" y="6"/>
                    <a:pt x="15" y="6"/>
                    <a:pt x="16" y="5"/>
                  </a:cubicBezTo>
                  <a:cubicBezTo>
                    <a:pt x="13" y="5"/>
                    <a:pt x="11" y="5"/>
                    <a:pt x="8" y="4"/>
                  </a:cubicBezTo>
                  <a:cubicBezTo>
                    <a:pt x="7" y="4"/>
                    <a:pt x="5" y="5"/>
                    <a:pt x="5" y="6"/>
                  </a:cubicBezTo>
                  <a:cubicBezTo>
                    <a:pt x="7" y="7"/>
                    <a:pt x="8" y="9"/>
                    <a:pt x="9" y="10"/>
                  </a:cubicBezTo>
                  <a:cubicBezTo>
                    <a:pt x="10" y="9"/>
                    <a:pt x="11" y="9"/>
                    <a:pt x="12" y="9"/>
                  </a:cubicBezTo>
                  <a:cubicBezTo>
                    <a:pt x="9" y="7"/>
                    <a:pt x="6" y="8"/>
                    <a:pt x="3" y="7"/>
                  </a:cubicBezTo>
                  <a:cubicBezTo>
                    <a:pt x="3" y="7"/>
                    <a:pt x="0" y="7"/>
                    <a:pt x="1" y="8"/>
                  </a:cubicBezTo>
                  <a:cubicBezTo>
                    <a:pt x="2" y="10"/>
                    <a:pt x="4" y="12"/>
                    <a:pt x="6" y="14"/>
                  </a:cubicBezTo>
                  <a:cubicBezTo>
                    <a:pt x="7" y="15"/>
                    <a:pt x="9" y="15"/>
                    <a:pt x="9" y="14"/>
                  </a:cubicBezTo>
                  <a:cubicBezTo>
                    <a:pt x="10" y="12"/>
                    <a:pt x="11" y="11"/>
                    <a:pt x="12" y="9"/>
                  </a:cubicBezTo>
                  <a:cubicBezTo>
                    <a:pt x="13" y="8"/>
                    <a:pt x="10" y="9"/>
                    <a:pt x="9" y="9"/>
                  </a:cubicBezTo>
                  <a:cubicBezTo>
                    <a:pt x="8" y="11"/>
                    <a:pt x="8" y="12"/>
                    <a:pt x="7" y="13"/>
                  </a:cubicBezTo>
                  <a:cubicBezTo>
                    <a:pt x="7" y="14"/>
                    <a:pt x="9" y="14"/>
                    <a:pt x="10" y="13"/>
                  </a:cubicBezTo>
                  <a:cubicBezTo>
                    <a:pt x="12" y="12"/>
                    <a:pt x="15" y="10"/>
                    <a:pt x="17" y="8"/>
                  </a:cubicBezTo>
                  <a:cubicBezTo>
                    <a:pt x="19" y="7"/>
                    <a:pt x="16" y="7"/>
                    <a:pt x="15" y="7"/>
                  </a:cubicBezTo>
                  <a:cubicBezTo>
                    <a:pt x="12" y="9"/>
                    <a:pt x="10" y="11"/>
                    <a:pt x="7" y="13"/>
                  </a:cubicBezTo>
                  <a:cubicBezTo>
                    <a:pt x="8" y="13"/>
                    <a:pt x="9" y="13"/>
                    <a:pt x="10" y="13"/>
                  </a:cubicBezTo>
                  <a:cubicBezTo>
                    <a:pt x="11" y="12"/>
                    <a:pt x="11" y="10"/>
                    <a:pt x="12" y="9"/>
                  </a:cubicBezTo>
                  <a:cubicBezTo>
                    <a:pt x="11" y="9"/>
                    <a:pt x="10" y="9"/>
                    <a:pt x="9" y="9"/>
                  </a:cubicBezTo>
                  <a:cubicBezTo>
                    <a:pt x="8" y="11"/>
                    <a:pt x="7" y="12"/>
                    <a:pt x="6" y="14"/>
                  </a:cubicBezTo>
                  <a:cubicBezTo>
                    <a:pt x="7" y="14"/>
                    <a:pt x="8" y="13"/>
                    <a:pt x="9" y="13"/>
                  </a:cubicBezTo>
                  <a:cubicBezTo>
                    <a:pt x="7" y="11"/>
                    <a:pt x="5" y="10"/>
                    <a:pt x="4" y="7"/>
                  </a:cubicBezTo>
                  <a:cubicBezTo>
                    <a:pt x="3" y="7"/>
                    <a:pt x="2" y="8"/>
                    <a:pt x="1" y="8"/>
                  </a:cubicBezTo>
                  <a:cubicBezTo>
                    <a:pt x="4" y="9"/>
                    <a:pt x="7" y="9"/>
                    <a:pt x="9" y="10"/>
                  </a:cubicBezTo>
                  <a:cubicBezTo>
                    <a:pt x="10" y="10"/>
                    <a:pt x="13" y="9"/>
                    <a:pt x="12" y="9"/>
                  </a:cubicBezTo>
                  <a:cubicBezTo>
                    <a:pt x="10" y="8"/>
                    <a:pt x="9" y="6"/>
                    <a:pt x="8" y="5"/>
                  </a:cubicBezTo>
                  <a:cubicBezTo>
                    <a:pt x="7" y="5"/>
                    <a:pt x="6" y="5"/>
                    <a:pt x="6" y="6"/>
                  </a:cubicBezTo>
                  <a:cubicBezTo>
                    <a:pt x="8" y="7"/>
                    <a:pt x="11" y="6"/>
                    <a:pt x="14" y="7"/>
                  </a:cubicBezTo>
                  <a:cubicBezTo>
                    <a:pt x="15" y="7"/>
                    <a:pt x="17" y="6"/>
                    <a:pt x="16" y="6"/>
                  </a:cubicBezTo>
                  <a:cubicBezTo>
                    <a:pt x="16" y="5"/>
                    <a:pt x="16" y="5"/>
                    <a:pt x="15" y="4"/>
                  </a:cubicBezTo>
                  <a:cubicBezTo>
                    <a:pt x="15" y="4"/>
                    <a:pt x="15" y="5"/>
                    <a:pt x="14" y="5"/>
                  </a:cubicBezTo>
                  <a:cubicBezTo>
                    <a:pt x="17" y="4"/>
                    <a:pt x="19" y="2"/>
                    <a:pt x="23" y="1"/>
                  </a:cubicBezTo>
                  <a:cubicBezTo>
                    <a:pt x="24" y="1"/>
                    <a:pt x="24" y="0"/>
                    <a:pt x="22" y="0"/>
                  </a:cubicBezTo>
                  <a:close/>
                </a:path>
              </a:pathLst>
            </a:custGeom>
            <a:solidFill>
              <a:srgbClr val="E851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6" name="Freeform 311"/>
            <p:cNvSpPr>
              <a:spLocks/>
            </p:cNvSpPr>
            <p:nvPr/>
          </p:nvSpPr>
          <p:spPr bwMode="auto">
            <a:xfrm>
              <a:off x="5316465" y="1093839"/>
              <a:ext cx="1009251" cy="602010"/>
            </a:xfrm>
            <a:custGeom>
              <a:avLst/>
              <a:gdLst>
                <a:gd name="T0" fmla="*/ 461 w 461"/>
                <a:gd name="T1" fmla="*/ 44 h 275"/>
                <a:gd name="T2" fmla="*/ 429 w 461"/>
                <a:gd name="T3" fmla="*/ 2 h 275"/>
                <a:gd name="T4" fmla="*/ 427 w 461"/>
                <a:gd name="T5" fmla="*/ 0 h 275"/>
                <a:gd name="T6" fmla="*/ 80 w 461"/>
                <a:gd name="T7" fmla="*/ 190 h 275"/>
                <a:gd name="T8" fmla="*/ 8 w 461"/>
                <a:gd name="T9" fmla="*/ 224 h 275"/>
                <a:gd name="T10" fmla="*/ 12 w 461"/>
                <a:gd name="T11" fmla="*/ 257 h 275"/>
                <a:gd name="T12" fmla="*/ 42 w 461"/>
                <a:gd name="T13" fmla="*/ 270 h 275"/>
                <a:gd name="T14" fmla="*/ 113 w 461"/>
                <a:gd name="T15" fmla="*/ 236 h 275"/>
                <a:gd name="T16" fmla="*/ 460 w 461"/>
                <a:gd name="T17" fmla="*/ 45 h 275"/>
                <a:gd name="T18" fmla="*/ 461 w 461"/>
                <a:gd name="T19" fmla="*/ 44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1" h="275">
                  <a:moveTo>
                    <a:pt x="461" y="44"/>
                  </a:moveTo>
                  <a:cubicBezTo>
                    <a:pt x="443" y="30"/>
                    <a:pt x="433" y="23"/>
                    <a:pt x="429" y="2"/>
                  </a:cubicBezTo>
                  <a:cubicBezTo>
                    <a:pt x="427" y="0"/>
                    <a:pt x="427" y="0"/>
                    <a:pt x="427" y="0"/>
                  </a:cubicBezTo>
                  <a:cubicBezTo>
                    <a:pt x="323" y="76"/>
                    <a:pt x="193" y="126"/>
                    <a:pt x="80" y="190"/>
                  </a:cubicBezTo>
                  <a:cubicBezTo>
                    <a:pt x="58" y="202"/>
                    <a:pt x="32" y="215"/>
                    <a:pt x="8" y="224"/>
                  </a:cubicBezTo>
                  <a:cubicBezTo>
                    <a:pt x="8" y="224"/>
                    <a:pt x="0" y="238"/>
                    <a:pt x="12" y="257"/>
                  </a:cubicBezTo>
                  <a:cubicBezTo>
                    <a:pt x="24" y="275"/>
                    <a:pt x="42" y="270"/>
                    <a:pt x="42" y="270"/>
                  </a:cubicBezTo>
                  <a:cubicBezTo>
                    <a:pt x="65" y="261"/>
                    <a:pt x="91" y="248"/>
                    <a:pt x="113" y="236"/>
                  </a:cubicBezTo>
                  <a:cubicBezTo>
                    <a:pt x="226" y="172"/>
                    <a:pt x="356" y="121"/>
                    <a:pt x="460" y="45"/>
                  </a:cubicBezTo>
                  <a:cubicBezTo>
                    <a:pt x="461" y="44"/>
                    <a:pt x="461" y="44"/>
                    <a:pt x="461" y="44"/>
                  </a:cubicBezTo>
                </a:path>
              </a:pathLst>
            </a:custGeom>
            <a:solidFill>
              <a:srgbClr val="F3BE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7" name="Freeform 312"/>
            <p:cNvSpPr>
              <a:spLocks/>
            </p:cNvSpPr>
            <p:nvPr/>
          </p:nvSpPr>
          <p:spPr bwMode="auto">
            <a:xfrm>
              <a:off x="5311635" y="1087401"/>
              <a:ext cx="1026958" cy="630983"/>
            </a:xfrm>
            <a:custGeom>
              <a:avLst/>
              <a:gdLst>
                <a:gd name="T0" fmla="*/ 466 w 469"/>
                <a:gd name="T1" fmla="*/ 45 h 288"/>
                <a:gd name="T2" fmla="*/ 442 w 469"/>
                <a:gd name="T3" fmla="*/ 22 h 288"/>
                <a:gd name="T4" fmla="*/ 432 w 469"/>
                <a:gd name="T5" fmla="*/ 1 h 288"/>
                <a:gd name="T6" fmla="*/ 426 w 469"/>
                <a:gd name="T7" fmla="*/ 1 h 288"/>
                <a:gd name="T8" fmla="*/ 166 w 469"/>
                <a:gd name="T9" fmla="*/ 146 h 288"/>
                <a:gd name="T10" fmla="*/ 35 w 469"/>
                <a:gd name="T11" fmla="*/ 214 h 288"/>
                <a:gd name="T12" fmla="*/ 6 w 469"/>
                <a:gd name="T13" fmla="*/ 230 h 288"/>
                <a:gd name="T14" fmla="*/ 18 w 469"/>
                <a:gd name="T15" fmla="*/ 270 h 288"/>
                <a:gd name="T16" fmla="*/ 91 w 469"/>
                <a:gd name="T17" fmla="*/ 254 h 288"/>
                <a:gd name="T18" fmla="*/ 221 w 469"/>
                <a:gd name="T19" fmla="*/ 186 h 288"/>
                <a:gd name="T20" fmla="*/ 352 w 469"/>
                <a:gd name="T21" fmla="*/ 119 h 288"/>
                <a:gd name="T22" fmla="*/ 413 w 469"/>
                <a:gd name="T23" fmla="*/ 84 h 288"/>
                <a:gd name="T24" fmla="*/ 466 w 469"/>
                <a:gd name="T25" fmla="*/ 48 h 288"/>
                <a:gd name="T26" fmla="*/ 460 w 469"/>
                <a:gd name="T27" fmla="*/ 46 h 288"/>
                <a:gd name="T28" fmla="*/ 408 w 469"/>
                <a:gd name="T29" fmla="*/ 81 h 288"/>
                <a:gd name="T30" fmla="*/ 354 w 469"/>
                <a:gd name="T31" fmla="*/ 112 h 288"/>
                <a:gd name="T32" fmla="*/ 236 w 469"/>
                <a:gd name="T33" fmla="*/ 173 h 288"/>
                <a:gd name="T34" fmla="*/ 130 w 469"/>
                <a:gd name="T35" fmla="*/ 227 h 288"/>
                <a:gd name="T36" fmla="*/ 68 w 469"/>
                <a:gd name="T37" fmla="*/ 260 h 288"/>
                <a:gd name="T38" fmla="*/ 42 w 469"/>
                <a:gd name="T39" fmla="*/ 271 h 288"/>
                <a:gd name="T40" fmla="*/ 13 w 469"/>
                <a:gd name="T41" fmla="*/ 247 h 288"/>
                <a:gd name="T42" fmla="*/ 45 w 469"/>
                <a:gd name="T43" fmla="*/ 215 h 288"/>
                <a:gd name="T44" fmla="*/ 96 w 469"/>
                <a:gd name="T45" fmla="*/ 188 h 288"/>
                <a:gd name="T46" fmla="*/ 213 w 469"/>
                <a:gd name="T47" fmla="*/ 128 h 288"/>
                <a:gd name="T48" fmla="*/ 431 w 469"/>
                <a:gd name="T49" fmla="*/ 4 h 288"/>
                <a:gd name="T50" fmla="*/ 425 w 469"/>
                <a:gd name="T51" fmla="*/ 4 h 288"/>
                <a:gd name="T52" fmla="*/ 437 w 469"/>
                <a:gd name="T53" fmla="*/ 29 h 288"/>
                <a:gd name="T54" fmla="*/ 460 w 469"/>
                <a:gd name="T55" fmla="*/ 49 h 288"/>
                <a:gd name="T56" fmla="*/ 466 w 469"/>
                <a:gd name="T57" fmla="*/ 4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9" h="288">
                  <a:moveTo>
                    <a:pt x="466" y="45"/>
                  </a:moveTo>
                  <a:cubicBezTo>
                    <a:pt x="457" y="38"/>
                    <a:pt x="448" y="31"/>
                    <a:pt x="442" y="22"/>
                  </a:cubicBezTo>
                  <a:cubicBezTo>
                    <a:pt x="437" y="15"/>
                    <a:pt x="438" y="7"/>
                    <a:pt x="432" y="1"/>
                  </a:cubicBezTo>
                  <a:cubicBezTo>
                    <a:pt x="431" y="0"/>
                    <a:pt x="428" y="0"/>
                    <a:pt x="426" y="1"/>
                  </a:cubicBezTo>
                  <a:cubicBezTo>
                    <a:pt x="345" y="60"/>
                    <a:pt x="255" y="102"/>
                    <a:pt x="166" y="146"/>
                  </a:cubicBezTo>
                  <a:cubicBezTo>
                    <a:pt x="122" y="168"/>
                    <a:pt x="80" y="193"/>
                    <a:pt x="35" y="214"/>
                  </a:cubicBezTo>
                  <a:cubicBezTo>
                    <a:pt x="27" y="218"/>
                    <a:pt x="9" y="221"/>
                    <a:pt x="6" y="230"/>
                  </a:cubicBezTo>
                  <a:cubicBezTo>
                    <a:pt x="0" y="245"/>
                    <a:pt x="7" y="259"/>
                    <a:pt x="18" y="270"/>
                  </a:cubicBezTo>
                  <a:cubicBezTo>
                    <a:pt x="38" y="288"/>
                    <a:pt x="74" y="262"/>
                    <a:pt x="91" y="254"/>
                  </a:cubicBezTo>
                  <a:cubicBezTo>
                    <a:pt x="135" y="232"/>
                    <a:pt x="177" y="208"/>
                    <a:pt x="221" y="186"/>
                  </a:cubicBezTo>
                  <a:cubicBezTo>
                    <a:pt x="265" y="164"/>
                    <a:pt x="309" y="142"/>
                    <a:pt x="352" y="119"/>
                  </a:cubicBezTo>
                  <a:cubicBezTo>
                    <a:pt x="373" y="108"/>
                    <a:pt x="393" y="96"/>
                    <a:pt x="413" y="84"/>
                  </a:cubicBezTo>
                  <a:cubicBezTo>
                    <a:pt x="431" y="73"/>
                    <a:pt x="451" y="62"/>
                    <a:pt x="466" y="48"/>
                  </a:cubicBezTo>
                  <a:cubicBezTo>
                    <a:pt x="469" y="45"/>
                    <a:pt x="462" y="44"/>
                    <a:pt x="460" y="46"/>
                  </a:cubicBezTo>
                  <a:cubicBezTo>
                    <a:pt x="445" y="60"/>
                    <a:pt x="425" y="71"/>
                    <a:pt x="408" y="81"/>
                  </a:cubicBezTo>
                  <a:cubicBezTo>
                    <a:pt x="391" y="92"/>
                    <a:pt x="373" y="102"/>
                    <a:pt x="354" y="112"/>
                  </a:cubicBezTo>
                  <a:cubicBezTo>
                    <a:pt x="316" y="134"/>
                    <a:pt x="276" y="153"/>
                    <a:pt x="236" y="173"/>
                  </a:cubicBezTo>
                  <a:cubicBezTo>
                    <a:pt x="201" y="191"/>
                    <a:pt x="165" y="208"/>
                    <a:pt x="130" y="227"/>
                  </a:cubicBezTo>
                  <a:cubicBezTo>
                    <a:pt x="110" y="239"/>
                    <a:pt x="89" y="250"/>
                    <a:pt x="68" y="260"/>
                  </a:cubicBezTo>
                  <a:cubicBezTo>
                    <a:pt x="60" y="263"/>
                    <a:pt x="51" y="268"/>
                    <a:pt x="42" y="271"/>
                  </a:cubicBezTo>
                  <a:cubicBezTo>
                    <a:pt x="27" y="275"/>
                    <a:pt x="17" y="259"/>
                    <a:pt x="13" y="247"/>
                  </a:cubicBezTo>
                  <a:cubicBezTo>
                    <a:pt x="5" y="225"/>
                    <a:pt x="30" y="222"/>
                    <a:pt x="45" y="215"/>
                  </a:cubicBezTo>
                  <a:cubicBezTo>
                    <a:pt x="62" y="207"/>
                    <a:pt x="79" y="197"/>
                    <a:pt x="96" y="188"/>
                  </a:cubicBezTo>
                  <a:cubicBezTo>
                    <a:pt x="134" y="167"/>
                    <a:pt x="174" y="147"/>
                    <a:pt x="213" y="128"/>
                  </a:cubicBezTo>
                  <a:cubicBezTo>
                    <a:pt x="288" y="91"/>
                    <a:pt x="363" y="53"/>
                    <a:pt x="431" y="4"/>
                  </a:cubicBezTo>
                  <a:cubicBezTo>
                    <a:pt x="429" y="4"/>
                    <a:pt x="427" y="4"/>
                    <a:pt x="425" y="4"/>
                  </a:cubicBezTo>
                  <a:cubicBezTo>
                    <a:pt x="431" y="10"/>
                    <a:pt x="432" y="22"/>
                    <a:pt x="437" y="29"/>
                  </a:cubicBezTo>
                  <a:cubicBezTo>
                    <a:pt x="443" y="37"/>
                    <a:pt x="452" y="43"/>
                    <a:pt x="460" y="49"/>
                  </a:cubicBezTo>
                  <a:cubicBezTo>
                    <a:pt x="462" y="51"/>
                    <a:pt x="469" y="48"/>
                    <a:pt x="466" y="45"/>
                  </a:cubicBezTo>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8" name="Freeform 313"/>
            <p:cNvSpPr>
              <a:spLocks/>
            </p:cNvSpPr>
            <p:nvPr/>
          </p:nvSpPr>
          <p:spPr bwMode="auto">
            <a:xfrm>
              <a:off x="6245233" y="1027844"/>
              <a:ext cx="231790" cy="167404"/>
            </a:xfrm>
            <a:custGeom>
              <a:avLst/>
              <a:gdLst>
                <a:gd name="T0" fmla="*/ 4 w 106"/>
                <a:gd name="T1" fmla="*/ 31 h 76"/>
                <a:gd name="T2" fmla="*/ 91 w 106"/>
                <a:gd name="T3" fmla="*/ 8 h 76"/>
                <a:gd name="T4" fmla="*/ 85 w 106"/>
                <a:gd name="T5" fmla="*/ 16 h 76"/>
                <a:gd name="T6" fmla="*/ 65 w 106"/>
                <a:gd name="T7" fmla="*/ 36 h 76"/>
                <a:gd name="T8" fmla="*/ 34 w 106"/>
                <a:gd name="T9" fmla="*/ 73 h 76"/>
                <a:gd name="T10" fmla="*/ 39 w 106"/>
                <a:gd name="T11" fmla="*/ 74 h 76"/>
                <a:gd name="T12" fmla="*/ 104 w 106"/>
                <a:gd name="T13" fmla="*/ 3 h 76"/>
                <a:gd name="T14" fmla="*/ 101 w 106"/>
                <a:gd name="T15" fmla="*/ 0 h 76"/>
                <a:gd name="T16" fmla="*/ 4 w 106"/>
                <a:gd name="T17" fmla="*/ 27 h 76"/>
                <a:gd name="T18" fmla="*/ 4 w 106"/>
                <a:gd name="T19" fmla="*/ 3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6">
                  <a:moveTo>
                    <a:pt x="4" y="31"/>
                  </a:moveTo>
                  <a:cubicBezTo>
                    <a:pt x="34" y="29"/>
                    <a:pt x="62" y="18"/>
                    <a:pt x="91" y="8"/>
                  </a:cubicBezTo>
                  <a:cubicBezTo>
                    <a:pt x="101" y="4"/>
                    <a:pt x="87" y="14"/>
                    <a:pt x="85" y="16"/>
                  </a:cubicBezTo>
                  <a:cubicBezTo>
                    <a:pt x="78" y="22"/>
                    <a:pt x="72" y="29"/>
                    <a:pt x="65" y="36"/>
                  </a:cubicBezTo>
                  <a:cubicBezTo>
                    <a:pt x="54" y="48"/>
                    <a:pt x="44" y="60"/>
                    <a:pt x="34" y="73"/>
                  </a:cubicBezTo>
                  <a:cubicBezTo>
                    <a:pt x="32" y="76"/>
                    <a:pt x="38" y="75"/>
                    <a:pt x="39" y="74"/>
                  </a:cubicBezTo>
                  <a:cubicBezTo>
                    <a:pt x="59" y="48"/>
                    <a:pt x="81" y="25"/>
                    <a:pt x="104" y="3"/>
                  </a:cubicBezTo>
                  <a:cubicBezTo>
                    <a:pt x="106" y="1"/>
                    <a:pt x="103" y="0"/>
                    <a:pt x="101" y="0"/>
                  </a:cubicBezTo>
                  <a:cubicBezTo>
                    <a:pt x="69" y="11"/>
                    <a:pt x="38" y="25"/>
                    <a:pt x="4" y="27"/>
                  </a:cubicBezTo>
                  <a:cubicBezTo>
                    <a:pt x="1" y="27"/>
                    <a:pt x="0" y="31"/>
                    <a:pt x="4" y="31"/>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19" name="Freeform 314"/>
            <p:cNvSpPr>
              <a:spLocks/>
            </p:cNvSpPr>
            <p:nvPr/>
          </p:nvSpPr>
          <p:spPr bwMode="auto">
            <a:xfrm>
              <a:off x="5863746" y="1364261"/>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0" name="Freeform 315"/>
            <p:cNvSpPr>
              <a:spLocks/>
            </p:cNvSpPr>
            <p:nvPr/>
          </p:nvSpPr>
          <p:spPr bwMode="auto">
            <a:xfrm>
              <a:off x="5680245" y="1452792"/>
              <a:ext cx="1610" cy="3219"/>
            </a:xfrm>
            <a:custGeom>
              <a:avLst/>
              <a:gdLst>
                <a:gd name="T0" fmla="*/ 1 w 1"/>
                <a:gd name="T1" fmla="*/ 0 h 2"/>
                <a:gd name="T2" fmla="*/ 0 w 1"/>
                <a:gd name="T3" fmla="*/ 2 h 2"/>
                <a:gd name="T4" fmla="*/ 1 w 1"/>
                <a:gd name="T5" fmla="*/ 2 h 2"/>
                <a:gd name="T6" fmla="*/ 1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2"/>
                  </a:lnTo>
                  <a:lnTo>
                    <a:pt x="1" y="2"/>
                  </a:lnTo>
                  <a:lnTo>
                    <a:pt x="1" y="2"/>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1" name="Freeform 316"/>
            <p:cNvSpPr>
              <a:spLocks/>
            </p:cNvSpPr>
            <p:nvPr/>
          </p:nvSpPr>
          <p:spPr bwMode="auto">
            <a:xfrm>
              <a:off x="5680245" y="1452792"/>
              <a:ext cx="1610" cy="3219"/>
            </a:xfrm>
            <a:custGeom>
              <a:avLst/>
              <a:gdLst>
                <a:gd name="T0" fmla="*/ 1 w 1"/>
                <a:gd name="T1" fmla="*/ 0 h 2"/>
                <a:gd name="T2" fmla="*/ 0 w 1"/>
                <a:gd name="T3" fmla="*/ 2 h 2"/>
                <a:gd name="T4" fmla="*/ 1 w 1"/>
                <a:gd name="T5" fmla="*/ 2 h 2"/>
                <a:gd name="T6" fmla="*/ 1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0" y="2"/>
                  </a:lnTo>
                  <a:lnTo>
                    <a:pt x="1" y="2"/>
                  </a:lnTo>
                  <a:lnTo>
                    <a:pt x="1"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2" name="Freeform 317"/>
            <p:cNvSpPr>
              <a:spLocks/>
            </p:cNvSpPr>
            <p:nvPr/>
          </p:nvSpPr>
          <p:spPr bwMode="auto">
            <a:xfrm>
              <a:off x="5680245" y="1456011"/>
              <a:ext cx="1610" cy="0"/>
            </a:xfrm>
            <a:custGeom>
              <a:avLst/>
              <a:gdLst>
                <a:gd name="T0" fmla="*/ 1 w 1"/>
                <a:gd name="T1" fmla="*/ 1 w 1"/>
                <a:gd name="T2" fmla="*/ 1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1" y="0"/>
                    <a:pt x="1" y="0"/>
                  </a:cubicBez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3" name="Freeform 318"/>
            <p:cNvSpPr>
              <a:spLocks/>
            </p:cNvSpPr>
            <p:nvPr/>
          </p:nvSpPr>
          <p:spPr bwMode="auto">
            <a:xfrm>
              <a:off x="5876623" y="1348164"/>
              <a:ext cx="4829" cy="1610"/>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4" name="Freeform 319"/>
            <p:cNvSpPr>
              <a:spLocks/>
            </p:cNvSpPr>
            <p:nvPr/>
          </p:nvSpPr>
          <p:spPr bwMode="auto">
            <a:xfrm>
              <a:off x="5876623" y="1348164"/>
              <a:ext cx="4829" cy="1610"/>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lnTo>
                    <a:pt x="0"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5" name="Freeform 320"/>
            <p:cNvSpPr>
              <a:spLocks/>
            </p:cNvSpPr>
            <p:nvPr/>
          </p:nvSpPr>
          <p:spPr bwMode="auto">
            <a:xfrm>
              <a:off x="5857307" y="135621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6" name="Freeform 321"/>
            <p:cNvSpPr>
              <a:spLocks/>
            </p:cNvSpPr>
            <p:nvPr/>
          </p:nvSpPr>
          <p:spPr bwMode="auto">
            <a:xfrm>
              <a:off x="5857307" y="1356213"/>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7" name="Freeform 322"/>
            <p:cNvSpPr>
              <a:spLocks/>
            </p:cNvSpPr>
            <p:nvPr/>
          </p:nvSpPr>
          <p:spPr bwMode="auto">
            <a:xfrm>
              <a:off x="6027930" y="128216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8" name="Freeform 323"/>
            <p:cNvSpPr>
              <a:spLocks/>
            </p:cNvSpPr>
            <p:nvPr/>
          </p:nvSpPr>
          <p:spPr bwMode="auto">
            <a:xfrm>
              <a:off x="6027930" y="1282169"/>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29" name="Freeform 324"/>
            <p:cNvSpPr>
              <a:spLocks/>
            </p:cNvSpPr>
            <p:nvPr/>
          </p:nvSpPr>
          <p:spPr bwMode="auto">
            <a:xfrm>
              <a:off x="6039198" y="1270901"/>
              <a:ext cx="3219" cy="3219"/>
            </a:xfrm>
            <a:custGeom>
              <a:avLst/>
              <a:gdLst>
                <a:gd name="T0" fmla="*/ 2 w 2"/>
                <a:gd name="T1" fmla="*/ 0 h 2"/>
                <a:gd name="T2" fmla="*/ 0 w 2"/>
                <a:gd name="T3" fmla="*/ 2 h 2"/>
                <a:gd name="T4" fmla="*/ 2 w 2"/>
                <a:gd name="T5" fmla="*/ 0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0" y="2"/>
                  </a:lnTo>
                  <a:lnTo>
                    <a:pt x="2" y="0"/>
                  </a:lnTo>
                  <a:lnTo>
                    <a:pt x="2" y="0"/>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0" name="Freeform 325"/>
            <p:cNvSpPr>
              <a:spLocks/>
            </p:cNvSpPr>
            <p:nvPr/>
          </p:nvSpPr>
          <p:spPr bwMode="auto">
            <a:xfrm>
              <a:off x="6039198" y="1270901"/>
              <a:ext cx="3219" cy="3219"/>
            </a:xfrm>
            <a:custGeom>
              <a:avLst/>
              <a:gdLst>
                <a:gd name="T0" fmla="*/ 2 w 2"/>
                <a:gd name="T1" fmla="*/ 0 h 2"/>
                <a:gd name="T2" fmla="*/ 0 w 2"/>
                <a:gd name="T3" fmla="*/ 2 h 2"/>
                <a:gd name="T4" fmla="*/ 2 w 2"/>
                <a:gd name="T5" fmla="*/ 0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0" y="2"/>
                  </a:lnTo>
                  <a:lnTo>
                    <a:pt x="2"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1" name="Freeform 326"/>
            <p:cNvSpPr>
              <a:spLocks/>
            </p:cNvSpPr>
            <p:nvPr/>
          </p:nvSpPr>
          <p:spPr bwMode="auto">
            <a:xfrm>
              <a:off x="6034369" y="1274120"/>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2" name="Freeform 327"/>
            <p:cNvSpPr>
              <a:spLocks/>
            </p:cNvSpPr>
            <p:nvPr/>
          </p:nvSpPr>
          <p:spPr bwMode="auto">
            <a:xfrm>
              <a:off x="6034369" y="1274120"/>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lnTo>
                    <a:pt x="0" y="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3" name="Freeform 328"/>
            <p:cNvSpPr>
              <a:spLocks/>
            </p:cNvSpPr>
            <p:nvPr/>
          </p:nvSpPr>
          <p:spPr bwMode="auto">
            <a:xfrm>
              <a:off x="6108413" y="121617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4" name="Freeform 329"/>
            <p:cNvSpPr>
              <a:spLocks/>
            </p:cNvSpPr>
            <p:nvPr/>
          </p:nvSpPr>
          <p:spPr bwMode="auto">
            <a:xfrm>
              <a:off x="6108413" y="121617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5" name="Freeform 330"/>
            <p:cNvSpPr>
              <a:spLocks/>
            </p:cNvSpPr>
            <p:nvPr/>
          </p:nvSpPr>
          <p:spPr bwMode="auto">
            <a:xfrm>
              <a:off x="6026320" y="1282169"/>
              <a:ext cx="1610" cy="3219"/>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1"/>
                    <a:pt x="0" y="1"/>
                  </a:cubicBez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6" name="Freeform 331"/>
            <p:cNvSpPr>
              <a:spLocks/>
            </p:cNvSpPr>
            <p:nvPr/>
          </p:nvSpPr>
          <p:spPr bwMode="auto">
            <a:xfrm>
              <a:off x="5863746" y="136587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7" name="Freeform 332"/>
            <p:cNvSpPr>
              <a:spLocks/>
            </p:cNvSpPr>
            <p:nvPr/>
          </p:nvSpPr>
          <p:spPr bwMode="auto">
            <a:xfrm>
              <a:off x="5863746" y="136587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8" name="Freeform 333"/>
            <p:cNvSpPr>
              <a:spLocks/>
            </p:cNvSpPr>
            <p:nvPr/>
          </p:nvSpPr>
          <p:spPr bwMode="auto">
            <a:xfrm>
              <a:off x="5887890" y="1346555"/>
              <a:ext cx="161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0"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39" name="Freeform 334"/>
            <p:cNvSpPr>
              <a:spLocks/>
            </p:cNvSpPr>
            <p:nvPr/>
          </p:nvSpPr>
          <p:spPr bwMode="auto">
            <a:xfrm>
              <a:off x="5607811" y="1488204"/>
              <a:ext cx="6439" cy="3219"/>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0" y="1"/>
                    <a:pt x="0" y="1"/>
                    <a:pt x="0" y="1"/>
                  </a:cubicBezTo>
                  <a:cubicBezTo>
                    <a:pt x="2" y="1"/>
                    <a:pt x="3"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0" name="Freeform 335"/>
            <p:cNvSpPr>
              <a:spLocks noEditPoints="1"/>
            </p:cNvSpPr>
            <p:nvPr/>
          </p:nvSpPr>
          <p:spPr bwMode="auto">
            <a:xfrm>
              <a:off x="5607811" y="1295046"/>
              <a:ext cx="384707" cy="193158"/>
            </a:xfrm>
            <a:custGeom>
              <a:avLst/>
              <a:gdLst>
                <a:gd name="T0" fmla="*/ 94 w 176"/>
                <a:gd name="T1" fmla="*/ 41 h 88"/>
                <a:gd name="T2" fmla="*/ 102 w 176"/>
                <a:gd name="T3" fmla="*/ 36 h 88"/>
                <a:gd name="T4" fmla="*/ 155 w 176"/>
                <a:gd name="T5" fmla="*/ 9 h 88"/>
                <a:gd name="T6" fmla="*/ 169 w 176"/>
                <a:gd name="T7" fmla="*/ 6 h 88"/>
                <a:gd name="T8" fmla="*/ 170 w 176"/>
                <a:gd name="T9" fmla="*/ 2 h 88"/>
                <a:gd name="T10" fmla="*/ 169 w 176"/>
                <a:gd name="T11" fmla="*/ 1 h 88"/>
                <a:gd name="T12" fmla="*/ 157 w 176"/>
                <a:gd name="T13" fmla="*/ 6 h 88"/>
                <a:gd name="T14" fmla="*/ 150 w 176"/>
                <a:gd name="T15" fmla="*/ 9 h 88"/>
                <a:gd name="T16" fmla="*/ 145 w 176"/>
                <a:gd name="T17" fmla="*/ 14 h 88"/>
                <a:gd name="T18" fmla="*/ 143 w 176"/>
                <a:gd name="T19" fmla="*/ 14 h 88"/>
                <a:gd name="T20" fmla="*/ 147 w 176"/>
                <a:gd name="T21" fmla="*/ 12 h 88"/>
                <a:gd name="T22" fmla="*/ 155 w 176"/>
                <a:gd name="T23" fmla="*/ 9 h 88"/>
                <a:gd name="T24" fmla="*/ 152 w 176"/>
                <a:gd name="T25" fmla="*/ 13 h 88"/>
                <a:gd name="T26" fmla="*/ 140 w 176"/>
                <a:gd name="T27" fmla="*/ 16 h 88"/>
                <a:gd name="T28" fmla="*/ 133 w 176"/>
                <a:gd name="T29" fmla="*/ 20 h 88"/>
                <a:gd name="T30" fmla="*/ 132 w 176"/>
                <a:gd name="T31" fmla="*/ 19 h 88"/>
                <a:gd name="T32" fmla="*/ 128 w 176"/>
                <a:gd name="T33" fmla="*/ 22 h 88"/>
                <a:gd name="T34" fmla="*/ 129 w 176"/>
                <a:gd name="T35" fmla="*/ 22 h 88"/>
                <a:gd name="T36" fmla="*/ 123 w 176"/>
                <a:gd name="T37" fmla="*/ 26 h 88"/>
                <a:gd name="T38" fmla="*/ 118 w 176"/>
                <a:gd name="T39" fmla="*/ 28 h 88"/>
                <a:gd name="T40" fmla="*/ 114 w 176"/>
                <a:gd name="T41" fmla="*/ 30 h 88"/>
                <a:gd name="T42" fmla="*/ 118 w 176"/>
                <a:gd name="T43" fmla="*/ 26 h 88"/>
                <a:gd name="T44" fmla="*/ 115 w 176"/>
                <a:gd name="T45" fmla="*/ 29 h 88"/>
                <a:gd name="T46" fmla="*/ 112 w 176"/>
                <a:gd name="T47" fmla="*/ 30 h 88"/>
                <a:gd name="T48" fmla="*/ 107 w 176"/>
                <a:gd name="T49" fmla="*/ 34 h 88"/>
                <a:gd name="T50" fmla="*/ 104 w 176"/>
                <a:gd name="T51" fmla="*/ 36 h 88"/>
                <a:gd name="T52" fmla="*/ 91 w 176"/>
                <a:gd name="T53" fmla="*/ 42 h 88"/>
                <a:gd name="T54" fmla="*/ 90 w 176"/>
                <a:gd name="T55" fmla="*/ 41 h 88"/>
                <a:gd name="T56" fmla="*/ 75 w 176"/>
                <a:gd name="T57" fmla="*/ 51 h 88"/>
                <a:gd name="T58" fmla="*/ 69 w 176"/>
                <a:gd name="T59" fmla="*/ 53 h 88"/>
                <a:gd name="T60" fmla="*/ 67 w 176"/>
                <a:gd name="T61" fmla="*/ 54 h 88"/>
                <a:gd name="T62" fmla="*/ 57 w 176"/>
                <a:gd name="T63" fmla="*/ 58 h 88"/>
                <a:gd name="T64" fmla="*/ 53 w 176"/>
                <a:gd name="T65" fmla="*/ 62 h 88"/>
                <a:gd name="T66" fmla="*/ 45 w 176"/>
                <a:gd name="T67" fmla="*/ 65 h 88"/>
                <a:gd name="T68" fmla="*/ 42 w 176"/>
                <a:gd name="T69" fmla="*/ 67 h 88"/>
                <a:gd name="T70" fmla="*/ 27 w 176"/>
                <a:gd name="T71" fmla="*/ 74 h 88"/>
                <a:gd name="T72" fmla="*/ 6 w 176"/>
                <a:gd name="T73" fmla="*/ 85 h 88"/>
                <a:gd name="T74" fmla="*/ 2 w 176"/>
                <a:gd name="T75" fmla="*/ 87 h 88"/>
                <a:gd name="T76" fmla="*/ 2 w 176"/>
                <a:gd name="T77" fmla="*/ 88 h 88"/>
                <a:gd name="T78" fmla="*/ 33 w 176"/>
                <a:gd name="T79" fmla="*/ 72 h 88"/>
                <a:gd name="T80" fmla="*/ 35 w 176"/>
                <a:gd name="T81" fmla="*/ 72 h 88"/>
                <a:gd name="T82" fmla="*/ 49 w 176"/>
                <a:gd name="T83" fmla="*/ 66 h 88"/>
                <a:gd name="T84" fmla="*/ 51 w 176"/>
                <a:gd name="T85" fmla="*/ 65 h 88"/>
                <a:gd name="T86" fmla="*/ 77 w 176"/>
                <a:gd name="T87" fmla="*/ 52 h 88"/>
                <a:gd name="T88" fmla="*/ 87 w 176"/>
                <a:gd name="T89" fmla="*/ 47 h 88"/>
                <a:gd name="T90" fmla="*/ 102 w 176"/>
                <a:gd name="T91" fmla="*/ 41 h 88"/>
                <a:gd name="T92" fmla="*/ 118 w 176"/>
                <a:gd name="T93" fmla="*/ 31 h 88"/>
                <a:gd name="T94" fmla="*/ 123 w 176"/>
                <a:gd name="T95" fmla="*/ 28 h 88"/>
                <a:gd name="T96" fmla="*/ 124 w 176"/>
                <a:gd name="T97" fmla="*/ 29 h 88"/>
                <a:gd name="T98" fmla="*/ 135 w 176"/>
                <a:gd name="T99" fmla="*/ 23 h 88"/>
                <a:gd name="T100" fmla="*/ 142 w 176"/>
                <a:gd name="T101" fmla="*/ 19 h 88"/>
                <a:gd name="T102" fmla="*/ 159 w 176"/>
                <a:gd name="T103" fmla="*/ 10 h 88"/>
                <a:gd name="T104" fmla="*/ 169 w 176"/>
                <a:gd name="T105" fmla="*/ 6 h 88"/>
                <a:gd name="T106" fmla="*/ 175 w 176"/>
                <a:gd name="T107" fmla="*/ 1 h 88"/>
                <a:gd name="T108" fmla="*/ 170 w 176"/>
                <a:gd name="T109"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88">
                  <a:moveTo>
                    <a:pt x="94" y="41"/>
                  </a:moveTo>
                  <a:cubicBezTo>
                    <a:pt x="94" y="42"/>
                    <a:pt x="93" y="42"/>
                    <a:pt x="93" y="42"/>
                  </a:cubicBezTo>
                  <a:cubicBezTo>
                    <a:pt x="93" y="42"/>
                    <a:pt x="94" y="42"/>
                    <a:pt x="94" y="41"/>
                  </a:cubicBezTo>
                  <a:moveTo>
                    <a:pt x="102" y="36"/>
                  </a:moveTo>
                  <a:cubicBezTo>
                    <a:pt x="103" y="36"/>
                    <a:pt x="103" y="36"/>
                    <a:pt x="103" y="36"/>
                  </a:cubicBezTo>
                  <a:cubicBezTo>
                    <a:pt x="102" y="36"/>
                    <a:pt x="102" y="36"/>
                    <a:pt x="102" y="36"/>
                  </a:cubicBezTo>
                  <a:moveTo>
                    <a:pt x="155" y="9"/>
                  </a:moveTo>
                  <a:cubicBezTo>
                    <a:pt x="155" y="10"/>
                    <a:pt x="155" y="10"/>
                    <a:pt x="154" y="10"/>
                  </a:cubicBezTo>
                  <a:cubicBezTo>
                    <a:pt x="155" y="10"/>
                    <a:pt x="155" y="10"/>
                    <a:pt x="155" y="9"/>
                  </a:cubicBezTo>
                  <a:moveTo>
                    <a:pt x="169" y="6"/>
                  </a:moveTo>
                  <a:cubicBezTo>
                    <a:pt x="169" y="6"/>
                    <a:pt x="169" y="6"/>
                    <a:pt x="169" y="6"/>
                  </a:cubicBezTo>
                  <a:cubicBezTo>
                    <a:pt x="169" y="6"/>
                    <a:pt x="169" y="6"/>
                    <a:pt x="169" y="6"/>
                  </a:cubicBezTo>
                  <a:moveTo>
                    <a:pt x="173" y="0"/>
                  </a:moveTo>
                  <a:cubicBezTo>
                    <a:pt x="171" y="2"/>
                    <a:pt x="171" y="2"/>
                    <a:pt x="171" y="2"/>
                  </a:cubicBezTo>
                  <a:cubicBezTo>
                    <a:pt x="171" y="2"/>
                    <a:pt x="171" y="2"/>
                    <a:pt x="170" y="2"/>
                  </a:cubicBezTo>
                  <a:cubicBezTo>
                    <a:pt x="170" y="2"/>
                    <a:pt x="170" y="1"/>
                    <a:pt x="170" y="1"/>
                  </a:cubicBezTo>
                  <a:cubicBezTo>
                    <a:pt x="170" y="1"/>
                    <a:pt x="170" y="1"/>
                    <a:pt x="170" y="1"/>
                  </a:cubicBezTo>
                  <a:cubicBezTo>
                    <a:pt x="170" y="1"/>
                    <a:pt x="170" y="1"/>
                    <a:pt x="169" y="1"/>
                  </a:cubicBezTo>
                  <a:cubicBezTo>
                    <a:pt x="168" y="3"/>
                    <a:pt x="162" y="4"/>
                    <a:pt x="160" y="5"/>
                  </a:cubicBezTo>
                  <a:cubicBezTo>
                    <a:pt x="161" y="5"/>
                    <a:pt x="161" y="5"/>
                    <a:pt x="161" y="5"/>
                  </a:cubicBezTo>
                  <a:cubicBezTo>
                    <a:pt x="157" y="6"/>
                    <a:pt x="157" y="6"/>
                    <a:pt x="157" y="6"/>
                  </a:cubicBezTo>
                  <a:cubicBezTo>
                    <a:pt x="157" y="6"/>
                    <a:pt x="157" y="6"/>
                    <a:pt x="157" y="6"/>
                  </a:cubicBezTo>
                  <a:cubicBezTo>
                    <a:pt x="157" y="6"/>
                    <a:pt x="157" y="6"/>
                    <a:pt x="157" y="6"/>
                  </a:cubicBezTo>
                  <a:cubicBezTo>
                    <a:pt x="156" y="6"/>
                    <a:pt x="153" y="7"/>
                    <a:pt x="150" y="9"/>
                  </a:cubicBezTo>
                  <a:cubicBezTo>
                    <a:pt x="150" y="10"/>
                    <a:pt x="142" y="13"/>
                    <a:pt x="141" y="15"/>
                  </a:cubicBezTo>
                  <a:cubicBezTo>
                    <a:pt x="142" y="14"/>
                    <a:pt x="143" y="13"/>
                    <a:pt x="144" y="13"/>
                  </a:cubicBezTo>
                  <a:cubicBezTo>
                    <a:pt x="145" y="14"/>
                    <a:pt x="145" y="14"/>
                    <a:pt x="145" y="14"/>
                  </a:cubicBezTo>
                  <a:cubicBezTo>
                    <a:pt x="144" y="14"/>
                    <a:pt x="143" y="14"/>
                    <a:pt x="143" y="14"/>
                  </a:cubicBezTo>
                  <a:cubicBezTo>
                    <a:pt x="143" y="14"/>
                    <a:pt x="143" y="14"/>
                    <a:pt x="143" y="14"/>
                  </a:cubicBezTo>
                  <a:cubicBezTo>
                    <a:pt x="143" y="14"/>
                    <a:pt x="143" y="14"/>
                    <a:pt x="143" y="14"/>
                  </a:cubicBezTo>
                  <a:cubicBezTo>
                    <a:pt x="143" y="14"/>
                    <a:pt x="142" y="14"/>
                    <a:pt x="142" y="15"/>
                  </a:cubicBezTo>
                  <a:cubicBezTo>
                    <a:pt x="142" y="15"/>
                    <a:pt x="142" y="15"/>
                    <a:pt x="142" y="15"/>
                  </a:cubicBezTo>
                  <a:cubicBezTo>
                    <a:pt x="144" y="15"/>
                    <a:pt x="146" y="13"/>
                    <a:pt x="147" y="12"/>
                  </a:cubicBezTo>
                  <a:cubicBezTo>
                    <a:pt x="147" y="13"/>
                    <a:pt x="146" y="14"/>
                    <a:pt x="145" y="14"/>
                  </a:cubicBezTo>
                  <a:cubicBezTo>
                    <a:pt x="149" y="13"/>
                    <a:pt x="152" y="11"/>
                    <a:pt x="154" y="9"/>
                  </a:cubicBezTo>
                  <a:cubicBezTo>
                    <a:pt x="154" y="9"/>
                    <a:pt x="155" y="9"/>
                    <a:pt x="155" y="9"/>
                  </a:cubicBezTo>
                  <a:cubicBezTo>
                    <a:pt x="155" y="9"/>
                    <a:pt x="155" y="9"/>
                    <a:pt x="155" y="9"/>
                  </a:cubicBezTo>
                  <a:cubicBezTo>
                    <a:pt x="157" y="8"/>
                    <a:pt x="157" y="9"/>
                    <a:pt x="159" y="8"/>
                  </a:cubicBezTo>
                  <a:cubicBezTo>
                    <a:pt x="159" y="9"/>
                    <a:pt x="154" y="11"/>
                    <a:pt x="152" y="13"/>
                  </a:cubicBezTo>
                  <a:cubicBezTo>
                    <a:pt x="148" y="14"/>
                    <a:pt x="144" y="17"/>
                    <a:pt x="140" y="19"/>
                  </a:cubicBezTo>
                  <a:cubicBezTo>
                    <a:pt x="139" y="18"/>
                    <a:pt x="141" y="16"/>
                    <a:pt x="140" y="16"/>
                  </a:cubicBezTo>
                  <a:cubicBezTo>
                    <a:pt x="140" y="16"/>
                    <a:pt x="140" y="16"/>
                    <a:pt x="140" y="16"/>
                  </a:cubicBezTo>
                  <a:cubicBezTo>
                    <a:pt x="136" y="18"/>
                    <a:pt x="136" y="19"/>
                    <a:pt x="135" y="20"/>
                  </a:cubicBezTo>
                  <a:cubicBezTo>
                    <a:pt x="134" y="20"/>
                    <a:pt x="134" y="21"/>
                    <a:pt x="133" y="21"/>
                  </a:cubicBezTo>
                  <a:cubicBezTo>
                    <a:pt x="133" y="21"/>
                    <a:pt x="133" y="20"/>
                    <a:pt x="133" y="20"/>
                  </a:cubicBezTo>
                  <a:cubicBezTo>
                    <a:pt x="133" y="20"/>
                    <a:pt x="132" y="20"/>
                    <a:pt x="132" y="20"/>
                  </a:cubicBezTo>
                  <a:cubicBezTo>
                    <a:pt x="132" y="20"/>
                    <a:pt x="131" y="20"/>
                    <a:pt x="129" y="21"/>
                  </a:cubicBezTo>
                  <a:cubicBezTo>
                    <a:pt x="132" y="19"/>
                    <a:pt x="132" y="19"/>
                    <a:pt x="132" y="19"/>
                  </a:cubicBezTo>
                  <a:cubicBezTo>
                    <a:pt x="132" y="19"/>
                    <a:pt x="132" y="19"/>
                    <a:pt x="132" y="19"/>
                  </a:cubicBezTo>
                  <a:cubicBezTo>
                    <a:pt x="129" y="19"/>
                    <a:pt x="130" y="21"/>
                    <a:pt x="128" y="22"/>
                  </a:cubicBezTo>
                  <a:cubicBezTo>
                    <a:pt x="128" y="22"/>
                    <a:pt x="128" y="22"/>
                    <a:pt x="128" y="22"/>
                  </a:cubicBezTo>
                  <a:cubicBezTo>
                    <a:pt x="129" y="22"/>
                    <a:pt x="129" y="21"/>
                    <a:pt x="131" y="21"/>
                  </a:cubicBezTo>
                  <a:cubicBezTo>
                    <a:pt x="131" y="21"/>
                    <a:pt x="129" y="22"/>
                    <a:pt x="129" y="23"/>
                  </a:cubicBezTo>
                  <a:cubicBezTo>
                    <a:pt x="129" y="22"/>
                    <a:pt x="129" y="22"/>
                    <a:pt x="129" y="22"/>
                  </a:cubicBezTo>
                  <a:cubicBezTo>
                    <a:pt x="129" y="23"/>
                    <a:pt x="129" y="24"/>
                    <a:pt x="126" y="25"/>
                  </a:cubicBezTo>
                  <a:cubicBezTo>
                    <a:pt x="126" y="25"/>
                    <a:pt x="126" y="25"/>
                    <a:pt x="126" y="25"/>
                  </a:cubicBezTo>
                  <a:cubicBezTo>
                    <a:pt x="125" y="25"/>
                    <a:pt x="123" y="26"/>
                    <a:pt x="123" y="26"/>
                  </a:cubicBezTo>
                  <a:cubicBezTo>
                    <a:pt x="123" y="25"/>
                    <a:pt x="123" y="25"/>
                    <a:pt x="123" y="25"/>
                  </a:cubicBezTo>
                  <a:cubicBezTo>
                    <a:pt x="121" y="27"/>
                    <a:pt x="119" y="27"/>
                    <a:pt x="118" y="28"/>
                  </a:cubicBezTo>
                  <a:cubicBezTo>
                    <a:pt x="118" y="28"/>
                    <a:pt x="118" y="28"/>
                    <a:pt x="118" y="28"/>
                  </a:cubicBezTo>
                  <a:cubicBezTo>
                    <a:pt x="117" y="29"/>
                    <a:pt x="117" y="30"/>
                    <a:pt x="115" y="31"/>
                  </a:cubicBezTo>
                  <a:cubicBezTo>
                    <a:pt x="115" y="31"/>
                    <a:pt x="116" y="29"/>
                    <a:pt x="115" y="29"/>
                  </a:cubicBezTo>
                  <a:cubicBezTo>
                    <a:pt x="115" y="29"/>
                    <a:pt x="115" y="29"/>
                    <a:pt x="114" y="30"/>
                  </a:cubicBezTo>
                  <a:cubicBezTo>
                    <a:pt x="114" y="29"/>
                    <a:pt x="117" y="28"/>
                    <a:pt x="119" y="27"/>
                  </a:cubicBezTo>
                  <a:cubicBezTo>
                    <a:pt x="118" y="27"/>
                    <a:pt x="118" y="27"/>
                    <a:pt x="117" y="27"/>
                  </a:cubicBezTo>
                  <a:cubicBezTo>
                    <a:pt x="116" y="27"/>
                    <a:pt x="116" y="27"/>
                    <a:pt x="118" y="26"/>
                  </a:cubicBezTo>
                  <a:cubicBezTo>
                    <a:pt x="118" y="26"/>
                    <a:pt x="118" y="26"/>
                    <a:pt x="118" y="26"/>
                  </a:cubicBezTo>
                  <a:cubicBezTo>
                    <a:pt x="117" y="26"/>
                    <a:pt x="116" y="27"/>
                    <a:pt x="114" y="28"/>
                  </a:cubicBezTo>
                  <a:cubicBezTo>
                    <a:pt x="115" y="29"/>
                    <a:pt x="115" y="29"/>
                    <a:pt x="115" y="29"/>
                  </a:cubicBezTo>
                  <a:cubicBezTo>
                    <a:pt x="114" y="28"/>
                    <a:pt x="114" y="28"/>
                    <a:pt x="114" y="28"/>
                  </a:cubicBezTo>
                  <a:cubicBezTo>
                    <a:pt x="113" y="28"/>
                    <a:pt x="109" y="31"/>
                    <a:pt x="110" y="32"/>
                  </a:cubicBezTo>
                  <a:cubicBezTo>
                    <a:pt x="112" y="30"/>
                    <a:pt x="112" y="30"/>
                    <a:pt x="112" y="30"/>
                  </a:cubicBezTo>
                  <a:cubicBezTo>
                    <a:pt x="112" y="30"/>
                    <a:pt x="110" y="32"/>
                    <a:pt x="111" y="33"/>
                  </a:cubicBezTo>
                  <a:cubicBezTo>
                    <a:pt x="111" y="33"/>
                    <a:pt x="110" y="33"/>
                    <a:pt x="110" y="33"/>
                  </a:cubicBezTo>
                  <a:cubicBezTo>
                    <a:pt x="110" y="33"/>
                    <a:pt x="108" y="33"/>
                    <a:pt x="107" y="34"/>
                  </a:cubicBezTo>
                  <a:cubicBezTo>
                    <a:pt x="105" y="35"/>
                    <a:pt x="104" y="36"/>
                    <a:pt x="103" y="36"/>
                  </a:cubicBezTo>
                  <a:cubicBezTo>
                    <a:pt x="103" y="36"/>
                    <a:pt x="103" y="36"/>
                    <a:pt x="103" y="36"/>
                  </a:cubicBezTo>
                  <a:cubicBezTo>
                    <a:pt x="104" y="36"/>
                    <a:pt x="104" y="36"/>
                    <a:pt x="104" y="36"/>
                  </a:cubicBezTo>
                  <a:cubicBezTo>
                    <a:pt x="98" y="39"/>
                    <a:pt x="95" y="42"/>
                    <a:pt x="89" y="45"/>
                  </a:cubicBezTo>
                  <a:cubicBezTo>
                    <a:pt x="91" y="44"/>
                    <a:pt x="91" y="43"/>
                    <a:pt x="93" y="42"/>
                  </a:cubicBezTo>
                  <a:cubicBezTo>
                    <a:pt x="92" y="42"/>
                    <a:pt x="92" y="42"/>
                    <a:pt x="91" y="42"/>
                  </a:cubicBezTo>
                  <a:cubicBezTo>
                    <a:pt x="91" y="42"/>
                    <a:pt x="91" y="42"/>
                    <a:pt x="91" y="42"/>
                  </a:cubicBezTo>
                  <a:cubicBezTo>
                    <a:pt x="91" y="41"/>
                    <a:pt x="91" y="41"/>
                    <a:pt x="90" y="41"/>
                  </a:cubicBezTo>
                  <a:cubicBezTo>
                    <a:pt x="90" y="41"/>
                    <a:pt x="90" y="41"/>
                    <a:pt x="90" y="41"/>
                  </a:cubicBezTo>
                  <a:cubicBezTo>
                    <a:pt x="86" y="42"/>
                    <a:pt x="89" y="43"/>
                    <a:pt x="88" y="44"/>
                  </a:cubicBezTo>
                  <a:cubicBezTo>
                    <a:pt x="90" y="43"/>
                    <a:pt x="90" y="43"/>
                    <a:pt x="90" y="43"/>
                  </a:cubicBezTo>
                  <a:cubicBezTo>
                    <a:pt x="87" y="46"/>
                    <a:pt x="80" y="47"/>
                    <a:pt x="75" y="51"/>
                  </a:cubicBezTo>
                  <a:cubicBezTo>
                    <a:pt x="74" y="51"/>
                    <a:pt x="76" y="50"/>
                    <a:pt x="77" y="50"/>
                  </a:cubicBezTo>
                  <a:cubicBezTo>
                    <a:pt x="74" y="50"/>
                    <a:pt x="74" y="51"/>
                    <a:pt x="73" y="52"/>
                  </a:cubicBezTo>
                  <a:cubicBezTo>
                    <a:pt x="71" y="53"/>
                    <a:pt x="69" y="53"/>
                    <a:pt x="69" y="53"/>
                  </a:cubicBezTo>
                  <a:cubicBezTo>
                    <a:pt x="68" y="53"/>
                    <a:pt x="68" y="53"/>
                    <a:pt x="68" y="53"/>
                  </a:cubicBezTo>
                  <a:cubicBezTo>
                    <a:pt x="65" y="54"/>
                    <a:pt x="69" y="53"/>
                    <a:pt x="68" y="54"/>
                  </a:cubicBezTo>
                  <a:cubicBezTo>
                    <a:pt x="67" y="54"/>
                    <a:pt x="67" y="54"/>
                    <a:pt x="67" y="54"/>
                  </a:cubicBezTo>
                  <a:cubicBezTo>
                    <a:pt x="65" y="57"/>
                    <a:pt x="65" y="57"/>
                    <a:pt x="65" y="57"/>
                  </a:cubicBezTo>
                  <a:cubicBezTo>
                    <a:pt x="62" y="57"/>
                    <a:pt x="60" y="58"/>
                    <a:pt x="58" y="58"/>
                  </a:cubicBezTo>
                  <a:cubicBezTo>
                    <a:pt x="58" y="58"/>
                    <a:pt x="58" y="58"/>
                    <a:pt x="57" y="58"/>
                  </a:cubicBezTo>
                  <a:cubicBezTo>
                    <a:pt x="52" y="61"/>
                    <a:pt x="56" y="61"/>
                    <a:pt x="53" y="64"/>
                  </a:cubicBezTo>
                  <a:cubicBezTo>
                    <a:pt x="52" y="64"/>
                    <a:pt x="52" y="64"/>
                    <a:pt x="52" y="64"/>
                  </a:cubicBezTo>
                  <a:cubicBezTo>
                    <a:pt x="51" y="64"/>
                    <a:pt x="53" y="62"/>
                    <a:pt x="53" y="62"/>
                  </a:cubicBezTo>
                  <a:cubicBezTo>
                    <a:pt x="49" y="64"/>
                    <a:pt x="49" y="64"/>
                    <a:pt x="49" y="64"/>
                  </a:cubicBezTo>
                  <a:cubicBezTo>
                    <a:pt x="50" y="62"/>
                    <a:pt x="53" y="61"/>
                    <a:pt x="52" y="60"/>
                  </a:cubicBezTo>
                  <a:cubicBezTo>
                    <a:pt x="50" y="63"/>
                    <a:pt x="48" y="63"/>
                    <a:pt x="45" y="65"/>
                  </a:cubicBezTo>
                  <a:cubicBezTo>
                    <a:pt x="45" y="65"/>
                    <a:pt x="45" y="65"/>
                    <a:pt x="45" y="65"/>
                  </a:cubicBezTo>
                  <a:cubicBezTo>
                    <a:pt x="44" y="67"/>
                    <a:pt x="39" y="69"/>
                    <a:pt x="37" y="70"/>
                  </a:cubicBezTo>
                  <a:cubicBezTo>
                    <a:pt x="37" y="69"/>
                    <a:pt x="40" y="68"/>
                    <a:pt x="42" y="67"/>
                  </a:cubicBezTo>
                  <a:cubicBezTo>
                    <a:pt x="39" y="67"/>
                    <a:pt x="32" y="71"/>
                    <a:pt x="31" y="73"/>
                  </a:cubicBezTo>
                  <a:cubicBezTo>
                    <a:pt x="30" y="74"/>
                    <a:pt x="28" y="74"/>
                    <a:pt x="27" y="74"/>
                  </a:cubicBezTo>
                  <a:cubicBezTo>
                    <a:pt x="27" y="74"/>
                    <a:pt x="27" y="74"/>
                    <a:pt x="27" y="74"/>
                  </a:cubicBezTo>
                  <a:cubicBezTo>
                    <a:pt x="22" y="76"/>
                    <a:pt x="26" y="76"/>
                    <a:pt x="21" y="78"/>
                  </a:cubicBezTo>
                  <a:cubicBezTo>
                    <a:pt x="21" y="77"/>
                    <a:pt x="21" y="77"/>
                    <a:pt x="21" y="77"/>
                  </a:cubicBezTo>
                  <a:cubicBezTo>
                    <a:pt x="15" y="79"/>
                    <a:pt x="11" y="83"/>
                    <a:pt x="6" y="85"/>
                  </a:cubicBezTo>
                  <a:cubicBezTo>
                    <a:pt x="6" y="86"/>
                    <a:pt x="6" y="86"/>
                    <a:pt x="6" y="86"/>
                  </a:cubicBezTo>
                  <a:cubicBezTo>
                    <a:pt x="5" y="86"/>
                    <a:pt x="3" y="87"/>
                    <a:pt x="2" y="87"/>
                  </a:cubicBezTo>
                  <a:cubicBezTo>
                    <a:pt x="2" y="87"/>
                    <a:pt x="2" y="87"/>
                    <a:pt x="2" y="87"/>
                  </a:cubicBezTo>
                  <a:cubicBezTo>
                    <a:pt x="5" y="85"/>
                    <a:pt x="5" y="85"/>
                    <a:pt x="5" y="85"/>
                  </a:cubicBezTo>
                  <a:cubicBezTo>
                    <a:pt x="2" y="85"/>
                    <a:pt x="2" y="87"/>
                    <a:pt x="0" y="88"/>
                  </a:cubicBezTo>
                  <a:cubicBezTo>
                    <a:pt x="2" y="88"/>
                    <a:pt x="2" y="88"/>
                    <a:pt x="2" y="88"/>
                  </a:cubicBezTo>
                  <a:cubicBezTo>
                    <a:pt x="12" y="82"/>
                    <a:pt x="23" y="79"/>
                    <a:pt x="33" y="73"/>
                  </a:cubicBezTo>
                  <a:cubicBezTo>
                    <a:pt x="33" y="73"/>
                    <a:pt x="33" y="73"/>
                    <a:pt x="33" y="73"/>
                  </a:cubicBezTo>
                  <a:cubicBezTo>
                    <a:pt x="33" y="73"/>
                    <a:pt x="32" y="73"/>
                    <a:pt x="33" y="72"/>
                  </a:cubicBezTo>
                  <a:cubicBezTo>
                    <a:pt x="34" y="72"/>
                    <a:pt x="35" y="71"/>
                    <a:pt x="36" y="71"/>
                  </a:cubicBezTo>
                  <a:cubicBezTo>
                    <a:pt x="36" y="71"/>
                    <a:pt x="36" y="71"/>
                    <a:pt x="36" y="71"/>
                  </a:cubicBezTo>
                  <a:cubicBezTo>
                    <a:pt x="35" y="72"/>
                    <a:pt x="35" y="72"/>
                    <a:pt x="35" y="72"/>
                  </a:cubicBezTo>
                  <a:cubicBezTo>
                    <a:pt x="38" y="70"/>
                    <a:pt x="41" y="70"/>
                    <a:pt x="43" y="69"/>
                  </a:cubicBezTo>
                  <a:cubicBezTo>
                    <a:pt x="43" y="68"/>
                    <a:pt x="49" y="67"/>
                    <a:pt x="47" y="66"/>
                  </a:cubicBezTo>
                  <a:cubicBezTo>
                    <a:pt x="49" y="66"/>
                    <a:pt x="49" y="66"/>
                    <a:pt x="49" y="66"/>
                  </a:cubicBezTo>
                  <a:cubicBezTo>
                    <a:pt x="49" y="65"/>
                    <a:pt x="49" y="65"/>
                    <a:pt x="50" y="64"/>
                  </a:cubicBezTo>
                  <a:cubicBezTo>
                    <a:pt x="50" y="64"/>
                    <a:pt x="51" y="64"/>
                    <a:pt x="51" y="64"/>
                  </a:cubicBezTo>
                  <a:cubicBezTo>
                    <a:pt x="52" y="64"/>
                    <a:pt x="51" y="64"/>
                    <a:pt x="51" y="65"/>
                  </a:cubicBezTo>
                  <a:cubicBezTo>
                    <a:pt x="58" y="62"/>
                    <a:pt x="66" y="57"/>
                    <a:pt x="74" y="53"/>
                  </a:cubicBezTo>
                  <a:cubicBezTo>
                    <a:pt x="72" y="55"/>
                    <a:pt x="72" y="55"/>
                    <a:pt x="72" y="55"/>
                  </a:cubicBezTo>
                  <a:cubicBezTo>
                    <a:pt x="73" y="54"/>
                    <a:pt x="76" y="52"/>
                    <a:pt x="77" y="52"/>
                  </a:cubicBezTo>
                  <a:cubicBezTo>
                    <a:pt x="77" y="52"/>
                    <a:pt x="77" y="52"/>
                    <a:pt x="77" y="53"/>
                  </a:cubicBezTo>
                  <a:cubicBezTo>
                    <a:pt x="80" y="51"/>
                    <a:pt x="87" y="48"/>
                    <a:pt x="86" y="47"/>
                  </a:cubicBezTo>
                  <a:cubicBezTo>
                    <a:pt x="87" y="47"/>
                    <a:pt x="87" y="47"/>
                    <a:pt x="87" y="47"/>
                  </a:cubicBezTo>
                  <a:cubicBezTo>
                    <a:pt x="90" y="47"/>
                    <a:pt x="96" y="43"/>
                    <a:pt x="100" y="40"/>
                  </a:cubicBezTo>
                  <a:cubicBezTo>
                    <a:pt x="99" y="40"/>
                    <a:pt x="104" y="38"/>
                    <a:pt x="105" y="37"/>
                  </a:cubicBezTo>
                  <a:cubicBezTo>
                    <a:pt x="106" y="37"/>
                    <a:pt x="102" y="40"/>
                    <a:pt x="102" y="41"/>
                  </a:cubicBezTo>
                  <a:cubicBezTo>
                    <a:pt x="106" y="37"/>
                    <a:pt x="117" y="35"/>
                    <a:pt x="117" y="31"/>
                  </a:cubicBezTo>
                  <a:cubicBezTo>
                    <a:pt x="118" y="31"/>
                    <a:pt x="118" y="31"/>
                    <a:pt x="118" y="31"/>
                  </a:cubicBezTo>
                  <a:cubicBezTo>
                    <a:pt x="118" y="31"/>
                    <a:pt x="118" y="31"/>
                    <a:pt x="118" y="31"/>
                  </a:cubicBezTo>
                  <a:cubicBezTo>
                    <a:pt x="119" y="30"/>
                    <a:pt x="121" y="30"/>
                    <a:pt x="122" y="30"/>
                  </a:cubicBezTo>
                  <a:cubicBezTo>
                    <a:pt x="122" y="29"/>
                    <a:pt x="120" y="30"/>
                    <a:pt x="122" y="29"/>
                  </a:cubicBezTo>
                  <a:cubicBezTo>
                    <a:pt x="122" y="28"/>
                    <a:pt x="123" y="28"/>
                    <a:pt x="123" y="28"/>
                  </a:cubicBezTo>
                  <a:cubicBezTo>
                    <a:pt x="123" y="28"/>
                    <a:pt x="123" y="28"/>
                    <a:pt x="123" y="29"/>
                  </a:cubicBezTo>
                  <a:cubicBezTo>
                    <a:pt x="124" y="29"/>
                    <a:pt x="124" y="29"/>
                    <a:pt x="124" y="29"/>
                  </a:cubicBezTo>
                  <a:cubicBezTo>
                    <a:pt x="124" y="29"/>
                    <a:pt x="124" y="29"/>
                    <a:pt x="124" y="29"/>
                  </a:cubicBezTo>
                  <a:cubicBezTo>
                    <a:pt x="127" y="27"/>
                    <a:pt x="133" y="23"/>
                    <a:pt x="133" y="22"/>
                  </a:cubicBezTo>
                  <a:cubicBezTo>
                    <a:pt x="133" y="22"/>
                    <a:pt x="134" y="22"/>
                    <a:pt x="134" y="22"/>
                  </a:cubicBezTo>
                  <a:cubicBezTo>
                    <a:pt x="135" y="22"/>
                    <a:pt x="135" y="22"/>
                    <a:pt x="135" y="23"/>
                  </a:cubicBezTo>
                  <a:cubicBezTo>
                    <a:pt x="140" y="19"/>
                    <a:pt x="140" y="20"/>
                    <a:pt x="145" y="17"/>
                  </a:cubicBezTo>
                  <a:cubicBezTo>
                    <a:pt x="144" y="18"/>
                    <a:pt x="145" y="18"/>
                    <a:pt x="142" y="19"/>
                  </a:cubicBezTo>
                  <a:cubicBezTo>
                    <a:pt x="142" y="19"/>
                    <a:pt x="142" y="19"/>
                    <a:pt x="142" y="19"/>
                  </a:cubicBezTo>
                  <a:cubicBezTo>
                    <a:pt x="145" y="19"/>
                    <a:pt x="151" y="14"/>
                    <a:pt x="156" y="13"/>
                  </a:cubicBezTo>
                  <a:cubicBezTo>
                    <a:pt x="157" y="11"/>
                    <a:pt x="157" y="11"/>
                    <a:pt x="157" y="11"/>
                  </a:cubicBezTo>
                  <a:cubicBezTo>
                    <a:pt x="158" y="10"/>
                    <a:pt x="159" y="10"/>
                    <a:pt x="159" y="10"/>
                  </a:cubicBezTo>
                  <a:cubicBezTo>
                    <a:pt x="160" y="10"/>
                    <a:pt x="159" y="11"/>
                    <a:pt x="158" y="12"/>
                  </a:cubicBezTo>
                  <a:cubicBezTo>
                    <a:pt x="163" y="10"/>
                    <a:pt x="166" y="8"/>
                    <a:pt x="169" y="6"/>
                  </a:cubicBezTo>
                  <a:cubicBezTo>
                    <a:pt x="169" y="6"/>
                    <a:pt x="169" y="6"/>
                    <a:pt x="169" y="6"/>
                  </a:cubicBezTo>
                  <a:cubicBezTo>
                    <a:pt x="169" y="6"/>
                    <a:pt x="169" y="6"/>
                    <a:pt x="169" y="6"/>
                  </a:cubicBezTo>
                  <a:cubicBezTo>
                    <a:pt x="174" y="4"/>
                    <a:pt x="174" y="4"/>
                    <a:pt x="174" y="4"/>
                  </a:cubicBezTo>
                  <a:cubicBezTo>
                    <a:pt x="174" y="3"/>
                    <a:pt x="176" y="2"/>
                    <a:pt x="175" y="1"/>
                  </a:cubicBezTo>
                  <a:cubicBezTo>
                    <a:pt x="175" y="2"/>
                    <a:pt x="174" y="3"/>
                    <a:pt x="171" y="4"/>
                  </a:cubicBezTo>
                  <a:cubicBezTo>
                    <a:pt x="169" y="3"/>
                    <a:pt x="174" y="2"/>
                    <a:pt x="173" y="1"/>
                  </a:cubicBezTo>
                  <a:cubicBezTo>
                    <a:pt x="172" y="2"/>
                    <a:pt x="171" y="3"/>
                    <a:pt x="170" y="3"/>
                  </a:cubicBezTo>
                  <a:cubicBezTo>
                    <a:pt x="170" y="3"/>
                    <a:pt x="170" y="3"/>
                    <a:pt x="170" y="3"/>
                  </a:cubicBezTo>
                  <a:cubicBezTo>
                    <a:pt x="170" y="2"/>
                    <a:pt x="173" y="1"/>
                    <a:pt x="17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1" name="Rectangle 336"/>
            <p:cNvSpPr>
              <a:spLocks noChangeArrowheads="1"/>
            </p:cNvSpPr>
            <p:nvPr/>
          </p:nvSpPr>
          <p:spPr bwMode="auto">
            <a:xfrm>
              <a:off x="5990908" y="1298265"/>
              <a:ext cx="1610" cy="1610"/>
            </a:xfrm>
            <a:prstGeom prst="rect">
              <a:avLst/>
            </a:prstGeom>
            <a:solidFill>
              <a:srgbClr val="FBD9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2" name="Freeform 337"/>
            <p:cNvSpPr>
              <a:spLocks/>
            </p:cNvSpPr>
            <p:nvPr/>
          </p:nvSpPr>
          <p:spPr bwMode="auto">
            <a:xfrm>
              <a:off x="5990908" y="129826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3" name="Freeform 338"/>
            <p:cNvSpPr>
              <a:spLocks/>
            </p:cNvSpPr>
            <p:nvPr/>
          </p:nvSpPr>
          <p:spPr bwMode="auto">
            <a:xfrm>
              <a:off x="5883061" y="1343335"/>
              <a:ext cx="4829" cy="0"/>
            </a:xfrm>
            <a:custGeom>
              <a:avLst/>
              <a:gdLst>
                <a:gd name="T0" fmla="*/ 1 w 2"/>
                <a:gd name="T1" fmla="*/ 0 w 2"/>
                <a:gd name="T2" fmla="*/ 2 w 2"/>
                <a:gd name="T3" fmla="*/ 1 w 2"/>
              </a:gdLst>
              <a:ahLst/>
              <a:cxnLst>
                <a:cxn ang="0">
                  <a:pos x="T0" y="0"/>
                </a:cxn>
                <a:cxn ang="0">
                  <a:pos x="T1" y="0"/>
                </a:cxn>
                <a:cxn ang="0">
                  <a:pos x="T2" y="0"/>
                </a:cxn>
                <a:cxn ang="0">
                  <a:pos x="T3" y="0"/>
                </a:cxn>
              </a:cxnLst>
              <a:rect l="0" t="0" r="r" b="b"/>
              <a:pathLst>
                <a:path w="2">
                  <a:moveTo>
                    <a:pt x="1" y="0"/>
                  </a:moveTo>
                  <a:cubicBezTo>
                    <a:pt x="1" y="0"/>
                    <a:pt x="1" y="0"/>
                    <a:pt x="0" y="0"/>
                  </a:cubicBezTo>
                  <a:cubicBezTo>
                    <a:pt x="2" y="0"/>
                    <a:pt x="2" y="0"/>
                    <a:pt x="2" y="0"/>
                  </a:cubicBezTo>
                  <a:cubicBezTo>
                    <a:pt x="2"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4" name="Freeform 339"/>
            <p:cNvSpPr>
              <a:spLocks/>
            </p:cNvSpPr>
            <p:nvPr/>
          </p:nvSpPr>
          <p:spPr bwMode="auto">
            <a:xfrm>
              <a:off x="5990908" y="1134081"/>
              <a:ext cx="268812" cy="165794"/>
            </a:xfrm>
            <a:custGeom>
              <a:avLst/>
              <a:gdLst>
                <a:gd name="T0" fmla="*/ 119 w 123"/>
                <a:gd name="T1" fmla="*/ 1 h 76"/>
                <a:gd name="T2" fmla="*/ 114 w 123"/>
                <a:gd name="T3" fmla="*/ 6 h 76"/>
                <a:gd name="T4" fmla="*/ 115 w 123"/>
                <a:gd name="T5" fmla="*/ 4 h 76"/>
                <a:gd name="T6" fmla="*/ 116 w 123"/>
                <a:gd name="T7" fmla="*/ 3 h 76"/>
                <a:gd name="T8" fmla="*/ 103 w 123"/>
                <a:gd name="T9" fmla="*/ 11 h 76"/>
                <a:gd name="T10" fmla="*/ 80 w 123"/>
                <a:gd name="T11" fmla="*/ 24 h 76"/>
                <a:gd name="T12" fmla="*/ 78 w 123"/>
                <a:gd name="T13" fmla="*/ 27 h 76"/>
                <a:gd name="T14" fmla="*/ 78 w 123"/>
                <a:gd name="T15" fmla="*/ 28 h 76"/>
                <a:gd name="T16" fmla="*/ 79 w 123"/>
                <a:gd name="T17" fmla="*/ 28 h 76"/>
                <a:gd name="T18" fmla="*/ 70 w 123"/>
                <a:gd name="T19" fmla="*/ 35 h 76"/>
                <a:gd name="T20" fmla="*/ 61 w 123"/>
                <a:gd name="T21" fmla="*/ 40 h 76"/>
                <a:gd name="T22" fmla="*/ 64 w 123"/>
                <a:gd name="T23" fmla="*/ 38 h 76"/>
                <a:gd name="T24" fmla="*/ 54 w 123"/>
                <a:gd name="T25" fmla="*/ 41 h 76"/>
                <a:gd name="T26" fmla="*/ 54 w 123"/>
                <a:gd name="T27" fmla="*/ 39 h 76"/>
                <a:gd name="T28" fmla="*/ 54 w 123"/>
                <a:gd name="T29" fmla="*/ 40 h 76"/>
                <a:gd name="T30" fmla="*/ 53 w 123"/>
                <a:gd name="T31" fmla="*/ 40 h 76"/>
                <a:gd name="T32" fmla="*/ 53 w 123"/>
                <a:gd name="T33" fmla="*/ 39 h 76"/>
                <a:gd name="T34" fmla="*/ 47 w 123"/>
                <a:gd name="T35" fmla="*/ 47 h 76"/>
                <a:gd name="T36" fmla="*/ 43 w 123"/>
                <a:gd name="T37" fmla="*/ 48 h 76"/>
                <a:gd name="T38" fmla="*/ 36 w 123"/>
                <a:gd name="T39" fmla="*/ 49 h 76"/>
                <a:gd name="T40" fmla="*/ 19 w 123"/>
                <a:gd name="T41" fmla="*/ 61 h 76"/>
                <a:gd name="T42" fmla="*/ 8 w 123"/>
                <a:gd name="T43" fmla="*/ 70 h 76"/>
                <a:gd name="T44" fmla="*/ 0 w 123"/>
                <a:gd name="T45" fmla="*/ 72 h 76"/>
                <a:gd name="T46" fmla="*/ 0 w 123"/>
                <a:gd name="T47" fmla="*/ 75 h 76"/>
                <a:gd name="T48" fmla="*/ 2 w 123"/>
                <a:gd name="T49" fmla="*/ 75 h 76"/>
                <a:gd name="T50" fmla="*/ 3 w 123"/>
                <a:gd name="T51" fmla="*/ 75 h 76"/>
                <a:gd name="T52" fmla="*/ 5 w 123"/>
                <a:gd name="T53" fmla="*/ 75 h 76"/>
                <a:gd name="T54" fmla="*/ 10 w 123"/>
                <a:gd name="T55" fmla="*/ 72 h 76"/>
                <a:gd name="T56" fmla="*/ 17 w 123"/>
                <a:gd name="T57" fmla="*/ 68 h 76"/>
                <a:gd name="T58" fmla="*/ 19 w 123"/>
                <a:gd name="T59" fmla="*/ 65 h 76"/>
                <a:gd name="T60" fmla="*/ 21 w 123"/>
                <a:gd name="T61" fmla="*/ 61 h 76"/>
                <a:gd name="T62" fmla="*/ 24 w 123"/>
                <a:gd name="T63" fmla="*/ 63 h 76"/>
                <a:gd name="T64" fmla="*/ 24 w 123"/>
                <a:gd name="T65" fmla="*/ 64 h 76"/>
                <a:gd name="T66" fmla="*/ 28 w 123"/>
                <a:gd name="T67" fmla="*/ 59 h 76"/>
                <a:gd name="T68" fmla="*/ 39 w 123"/>
                <a:gd name="T69" fmla="*/ 53 h 76"/>
                <a:gd name="T70" fmla="*/ 37 w 123"/>
                <a:gd name="T71" fmla="*/ 54 h 76"/>
                <a:gd name="T72" fmla="*/ 31 w 123"/>
                <a:gd name="T73" fmla="*/ 60 h 76"/>
                <a:gd name="T74" fmla="*/ 33 w 123"/>
                <a:gd name="T75" fmla="*/ 58 h 76"/>
                <a:gd name="T76" fmla="*/ 29 w 123"/>
                <a:gd name="T77" fmla="*/ 62 h 76"/>
                <a:gd name="T78" fmla="*/ 58 w 123"/>
                <a:gd name="T79" fmla="*/ 44 h 76"/>
                <a:gd name="T80" fmla="*/ 123 w 123"/>
                <a:gd name="T8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76">
                  <a:moveTo>
                    <a:pt x="123" y="0"/>
                  </a:moveTo>
                  <a:cubicBezTo>
                    <a:pt x="122" y="0"/>
                    <a:pt x="120" y="1"/>
                    <a:pt x="119" y="1"/>
                  </a:cubicBezTo>
                  <a:cubicBezTo>
                    <a:pt x="119" y="1"/>
                    <a:pt x="119" y="1"/>
                    <a:pt x="119" y="1"/>
                  </a:cubicBezTo>
                  <a:cubicBezTo>
                    <a:pt x="118" y="2"/>
                    <a:pt x="116" y="4"/>
                    <a:pt x="114" y="6"/>
                  </a:cubicBezTo>
                  <a:cubicBezTo>
                    <a:pt x="113" y="5"/>
                    <a:pt x="116" y="4"/>
                    <a:pt x="116" y="4"/>
                  </a:cubicBezTo>
                  <a:cubicBezTo>
                    <a:pt x="116" y="4"/>
                    <a:pt x="115" y="4"/>
                    <a:pt x="115" y="4"/>
                  </a:cubicBezTo>
                  <a:cubicBezTo>
                    <a:pt x="115" y="4"/>
                    <a:pt x="115" y="4"/>
                    <a:pt x="115" y="4"/>
                  </a:cubicBezTo>
                  <a:cubicBezTo>
                    <a:pt x="115" y="4"/>
                    <a:pt x="115" y="3"/>
                    <a:pt x="116" y="3"/>
                  </a:cubicBezTo>
                  <a:cubicBezTo>
                    <a:pt x="112" y="4"/>
                    <a:pt x="106" y="8"/>
                    <a:pt x="104" y="11"/>
                  </a:cubicBezTo>
                  <a:cubicBezTo>
                    <a:pt x="104" y="11"/>
                    <a:pt x="104" y="11"/>
                    <a:pt x="103" y="11"/>
                  </a:cubicBezTo>
                  <a:cubicBezTo>
                    <a:pt x="102" y="11"/>
                    <a:pt x="106" y="9"/>
                    <a:pt x="107" y="7"/>
                  </a:cubicBezTo>
                  <a:cubicBezTo>
                    <a:pt x="97" y="13"/>
                    <a:pt x="90" y="18"/>
                    <a:pt x="80" y="24"/>
                  </a:cubicBezTo>
                  <a:cubicBezTo>
                    <a:pt x="81" y="25"/>
                    <a:pt x="80" y="25"/>
                    <a:pt x="79" y="27"/>
                  </a:cubicBezTo>
                  <a:cubicBezTo>
                    <a:pt x="78" y="27"/>
                    <a:pt x="78" y="27"/>
                    <a:pt x="78" y="27"/>
                  </a:cubicBezTo>
                  <a:cubicBezTo>
                    <a:pt x="78" y="27"/>
                    <a:pt x="78" y="27"/>
                    <a:pt x="78" y="27"/>
                  </a:cubicBezTo>
                  <a:cubicBezTo>
                    <a:pt x="78" y="27"/>
                    <a:pt x="78" y="27"/>
                    <a:pt x="78" y="28"/>
                  </a:cubicBezTo>
                  <a:cubicBezTo>
                    <a:pt x="78" y="28"/>
                    <a:pt x="78" y="28"/>
                    <a:pt x="78" y="28"/>
                  </a:cubicBezTo>
                  <a:cubicBezTo>
                    <a:pt x="79" y="28"/>
                    <a:pt x="79" y="28"/>
                    <a:pt x="79" y="28"/>
                  </a:cubicBezTo>
                  <a:cubicBezTo>
                    <a:pt x="73" y="30"/>
                    <a:pt x="74" y="33"/>
                    <a:pt x="70" y="36"/>
                  </a:cubicBezTo>
                  <a:cubicBezTo>
                    <a:pt x="70" y="35"/>
                    <a:pt x="70" y="35"/>
                    <a:pt x="70" y="35"/>
                  </a:cubicBezTo>
                  <a:cubicBezTo>
                    <a:pt x="67" y="37"/>
                    <a:pt x="66" y="38"/>
                    <a:pt x="63" y="40"/>
                  </a:cubicBezTo>
                  <a:cubicBezTo>
                    <a:pt x="62" y="40"/>
                    <a:pt x="61" y="40"/>
                    <a:pt x="61" y="40"/>
                  </a:cubicBezTo>
                  <a:cubicBezTo>
                    <a:pt x="60" y="40"/>
                    <a:pt x="67" y="37"/>
                    <a:pt x="65" y="36"/>
                  </a:cubicBezTo>
                  <a:cubicBezTo>
                    <a:pt x="64" y="38"/>
                    <a:pt x="64" y="38"/>
                    <a:pt x="64" y="38"/>
                  </a:cubicBezTo>
                  <a:cubicBezTo>
                    <a:pt x="64" y="37"/>
                    <a:pt x="65" y="35"/>
                    <a:pt x="66" y="34"/>
                  </a:cubicBezTo>
                  <a:cubicBezTo>
                    <a:pt x="62" y="37"/>
                    <a:pt x="59" y="37"/>
                    <a:pt x="54" y="41"/>
                  </a:cubicBezTo>
                  <a:cubicBezTo>
                    <a:pt x="54" y="40"/>
                    <a:pt x="58" y="37"/>
                    <a:pt x="60" y="36"/>
                  </a:cubicBezTo>
                  <a:cubicBezTo>
                    <a:pt x="58" y="37"/>
                    <a:pt x="55" y="39"/>
                    <a:pt x="54" y="39"/>
                  </a:cubicBezTo>
                  <a:cubicBezTo>
                    <a:pt x="54" y="39"/>
                    <a:pt x="54" y="39"/>
                    <a:pt x="54" y="39"/>
                  </a:cubicBezTo>
                  <a:cubicBezTo>
                    <a:pt x="54" y="40"/>
                    <a:pt x="54" y="40"/>
                    <a:pt x="54" y="40"/>
                  </a:cubicBezTo>
                  <a:cubicBezTo>
                    <a:pt x="54" y="41"/>
                    <a:pt x="53" y="41"/>
                    <a:pt x="53" y="41"/>
                  </a:cubicBezTo>
                  <a:cubicBezTo>
                    <a:pt x="53" y="41"/>
                    <a:pt x="53" y="40"/>
                    <a:pt x="53" y="40"/>
                  </a:cubicBezTo>
                  <a:cubicBezTo>
                    <a:pt x="53" y="39"/>
                    <a:pt x="53" y="39"/>
                    <a:pt x="53" y="39"/>
                  </a:cubicBezTo>
                  <a:cubicBezTo>
                    <a:pt x="53" y="39"/>
                    <a:pt x="53" y="39"/>
                    <a:pt x="53" y="39"/>
                  </a:cubicBezTo>
                  <a:cubicBezTo>
                    <a:pt x="45" y="44"/>
                    <a:pt x="54" y="42"/>
                    <a:pt x="47" y="47"/>
                  </a:cubicBezTo>
                  <a:cubicBezTo>
                    <a:pt x="47" y="47"/>
                    <a:pt x="47" y="47"/>
                    <a:pt x="47" y="47"/>
                  </a:cubicBezTo>
                  <a:cubicBezTo>
                    <a:pt x="46" y="47"/>
                    <a:pt x="44" y="49"/>
                    <a:pt x="42" y="50"/>
                  </a:cubicBezTo>
                  <a:cubicBezTo>
                    <a:pt x="44" y="48"/>
                    <a:pt x="43" y="48"/>
                    <a:pt x="43" y="48"/>
                  </a:cubicBezTo>
                  <a:cubicBezTo>
                    <a:pt x="41" y="51"/>
                    <a:pt x="39" y="49"/>
                    <a:pt x="35" y="52"/>
                  </a:cubicBezTo>
                  <a:cubicBezTo>
                    <a:pt x="34" y="52"/>
                    <a:pt x="36" y="50"/>
                    <a:pt x="36" y="49"/>
                  </a:cubicBezTo>
                  <a:cubicBezTo>
                    <a:pt x="34" y="51"/>
                    <a:pt x="30" y="54"/>
                    <a:pt x="30" y="55"/>
                  </a:cubicBezTo>
                  <a:cubicBezTo>
                    <a:pt x="25" y="58"/>
                    <a:pt x="22" y="59"/>
                    <a:pt x="19" y="61"/>
                  </a:cubicBezTo>
                  <a:cubicBezTo>
                    <a:pt x="22" y="59"/>
                    <a:pt x="19" y="60"/>
                    <a:pt x="21" y="57"/>
                  </a:cubicBezTo>
                  <a:cubicBezTo>
                    <a:pt x="19" y="60"/>
                    <a:pt x="12" y="66"/>
                    <a:pt x="8" y="70"/>
                  </a:cubicBezTo>
                  <a:cubicBezTo>
                    <a:pt x="7" y="69"/>
                    <a:pt x="6" y="69"/>
                    <a:pt x="6" y="68"/>
                  </a:cubicBezTo>
                  <a:cubicBezTo>
                    <a:pt x="1" y="70"/>
                    <a:pt x="5" y="70"/>
                    <a:pt x="0" y="72"/>
                  </a:cubicBezTo>
                  <a:cubicBezTo>
                    <a:pt x="3" y="71"/>
                    <a:pt x="3" y="71"/>
                    <a:pt x="3" y="71"/>
                  </a:cubicBezTo>
                  <a:cubicBezTo>
                    <a:pt x="0" y="73"/>
                    <a:pt x="1" y="74"/>
                    <a:pt x="0" y="75"/>
                  </a:cubicBezTo>
                  <a:cubicBezTo>
                    <a:pt x="6" y="72"/>
                    <a:pt x="6" y="72"/>
                    <a:pt x="6" y="72"/>
                  </a:cubicBezTo>
                  <a:cubicBezTo>
                    <a:pt x="7" y="72"/>
                    <a:pt x="3" y="74"/>
                    <a:pt x="2" y="75"/>
                  </a:cubicBezTo>
                  <a:cubicBezTo>
                    <a:pt x="1" y="76"/>
                    <a:pt x="1" y="76"/>
                    <a:pt x="2" y="76"/>
                  </a:cubicBezTo>
                  <a:cubicBezTo>
                    <a:pt x="2" y="76"/>
                    <a:pt x="3" y="75"/>
                    <a:pt x="3" y="75"/>
                  </a:cubicBezTo>
                  <a:cubicBezTo>
                    <a:pt x="4" y="75"/>
                    <a:pt x="5" y="75"/>
                    <a:pt x="5" y="75"/>
                  </a:cubicBezTo>
                  <a:cubicBezTo>
                    <a:pt x="5" y="75"/>
                    <a:pt x="5" y="75"/>
                    <a:pt x="5" y="75"/>
                  </a:cubicBezTo>
                  <a:cubicBezTo>
                    <a:pt x="6" y="74"/>
                    <a:pt x="8" y="73"/>
                    <a:pt x="10" y="72"/>
                  </a:cubicBezTo>
                  <a:cubicBezTo>
                    <a:pt x="10" y="72"/>
                    <a:pt x="10" y="72"/>
                    <a:pt x="10" y="72"/>
                  </a:cubicBezTo>
                  <a:cubicBezTo>
                    <a:pt x="13" y="71"/>
                    <a:pt x="14" y="69"/>
                    <a:pt x="17" y="68"/>
                  </a:cubicBezTo>
                  <a:cubicBezTo>
                    <a:pt x="17" y="68"/>
                    <a:pt x="17" y="68"/>
                    <a:pt x="17" y="68"/>
                  </a:cubicBezTo>
                  <a:cubicBezTo>
                    <a:pt x="18" y="67"/>
                    <a:pt x="18" y="66"/>
                    <a:pt x="20" y="65"/>
                  </a:cubicBezTo>
                  <a:cubicBezTo>
                    <a:pt x="19" y="65"/>
                    <a:pt x="19" y="65"/>
                    <a:pt x="19" y="65"/>
                  </a:cubicBezTo>
                  <a:cubicBezTo>
                    <a:pt x="20" y="64"/>
                    <a:pt x="24" y="60"/>
                    <a:pt x="22" y="60"/>
                  </a:cubicBezTo>
                  <a:cubicBezTo>
                    <a:pt x="22" y="60"/>
                    <a:pt x="22" y="61"/>
                    <a:pt x="21" y="61"/>
                  </a:cubicBezTo>
                  <a:cubicBezTo>
                    <a:pt x="28" y="58"/>
                    <a:pt x="28" y="58"/>
                    <a:pt x="28" y="58"/>
                  </a:cubicBezTo>
                  <a:cubicBezTo>
                    <a:pt x="28" y="59"/>
                    <a:pt x="27" y="61"/>
                    <a:pt x="24" y="63"/>
                  </a:cubicBezTo>
                  <a:cubicBezTo>
                    <a:pt x="24" y="63"/>
                    <a:pt x="24" y="63"/>
                    <a:pt x="24" y="63"/>
                  </a:cubicBezTo>
                  <a:cubicBezTo>
                    <a:pt x="24" y="64"/>
                    <a:pt x="24" y="64"/>
                    <a:pt x="24" y="64"/>
                  </a:cubicBezTo>
                  <a:cubicBezTo>
                    <a:pt x="27" y="63"/>
                    <a:pt x="31" y="59"/>
                    <a:pt x="29" y="59"/>
                  </a:cubicBezTo>
                  <a:cubicBezTo>
                    <a:pt x="29" y="59"/>
                    <a:pt x="29" y="59"/>
                    <a:pt x="28" y="59"/>
                  </a:cubicBezTo>
                  <a:cubicBezTo>
                    <a:pt x="30" y="55"/>
                    <a:pt x="38" y="54"/>
                    <a:pt x="42" y="50"/>
                  </a:cubicBezTo>
                  <a:cubicBezTo>
                    <a:pt x="42" y="50"/>
                    <a:pt x="40" y="52"/>
                    <a:pt x="39" y="53"/>
                  </a:cubicBezTo>
                  <a:cubicBezTo>
                    <a:pt x="38" y="54"/>
                    <a:pt x="38" y="54"/>
                    <a:pt x="37" y="54"/>
                  </a:cubicBezTo>
                  <a:cubicBezTo>
                    <a:pt x="37" y="54"/>
                    <a:pt x="37" y="54"/>
                    <a:pt x="37" y="54"/>
                  </a:cubicBezTo>
                  <a:cubicBezTo>
                    <a:pt x="31" y="58"/>
                    <a:pt x="39" y="56"/>
                    <a:pt x="32" y="59"/>
                  </a:cubicBezTo>
                  <a:cubicBezTo>
                    <a:pt x="32" y="59"/>
                    <a:pt x="32" y="60"/>
                    <a:pt x="31" y="60"/>
                  </a:cubicBezTo>
                  <a:cubicBezTo>
                    <a:pt x="31" y="60"/>
                    <a:pt x="32" y="59"/>
                    <a:pt x="32" y="59"/>
                  </a:cubicBezTo>
                  <a:cubicBezTo>
                    <a:pt x="32" y="58"/>
                    <a:pt x="33" y="58"/>
                    <a:pt x="33" y="58"/>
                  </a:cubicBezTo>
                  <a:cubicBezTo>
                    <a:pt x="32" y="58"/>
                    <a:pt x="32" y="58"/>
                    <a:pt x="31" y="59"/>
                  </a:cubicBezTo>
                  <a:cubicBezTo>
                    <a:pt x="29" y="62"/>
                    <a:pt x="29" y="62"/>
                    <a:pt x="29" y="62"/>
                  </a:cubicBezTo>
                  <a:cubicBezTo>
                    <a:pt x="31" y="61"/>
                    <a:pt x="34" y="59"/>
                    <a:pt x="36" y="57"/>
                  </a:cubicBezTo>
                  <a:cubicBezTo>
                    <a:pt x="48" y="48"/>
                    <a:pt x="58" y="44"/>
                    <a:pt x="58" y="44"/>
                  </a:cubicBezTo>
                  <a:cubicBezTo>
                    <a:pt x="77" y="33"/>
                    <a:pt x="96" y="20"/>
                    <a:pt x="114" y="8"/>
                  </a:cubicBezTo>
                  <a:cubicBezTo>
                    <a:pt x="120" y="4"/>
                    <a:pt x="122" y="3"/>
                    <a:pt x="123" y="0"/>
                  </a:cubicBezTo>
                  <a:cubicBezTo>
                    <a:pt x="123" y="0"/>
                    <a:pt x="123" y="0"/>
                    <a:pt x="12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5" name="Freeform 340"/>
            <p:cNvSpPr>
              <a:spLocks/>
            </p:cNvSpPr>
            <p:nvPr/>
          </p:nvSpPr>
          <p:spPr bwMode="auto">
            <a:xfrm>
              <a:off x="6259720" y="11340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6" name="Freeform 341"/>
            <p:cNvSpPr>
              <a:spLocks/>
            </p:cNvSpPr>
            <p:nvPr/>
          </p:nvSpPr>
          <p:spPr bwMode="auto">
            <a:xfrm>
              <a:off x="6251672" y="11356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7" name="Freeform 342"/>
            <p:cNvSpPr>
              <a:spLocks/>
            </p:cNvSpPr>
            <p:nvPr/>
          </p:nvSpPr>
          <p:spPr bwMode="auto">
            <a:xfrm>
              <a:off x="5918474" y="1325629"/>
              <a:ext cx="6439" cy="4829"/>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1" y="1"/>
                    <a:pt x="2" y="1"/>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8" name="Freeform 343"/>
            <p:cNvSpPr>
              <a:spLocks/>
            </p:cNvSpPr>
            <p:nvPr/>
          </p:nvSpPr>
          <p:spPr bwMode="auto">
            <a:xfrm>
              <a:off x="5950667" y="130631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49" name="Freeform 344"/>
            <p:cNvSpPr>
              <a:spLocks/>
            </p:cNvSpPr>
            <p:nvPr/>
          </p:nvSpPr>
          <p:spPr bwMode="auto">
            <a:xfrm>
              <a:off x="5950667" y="1306313"/>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0" name="Freeform 345"/>
            <p:cNvSpPr>
              <a:spLocks/>
            </p:cNvSpPr>
            <p:nvPr/>
          </p:nvSpPr>
          <p:spPr bwMode="auto">
            <a:xfrm>
              <a:off x="5950667" y="1304704"/>
              <a:ext cx="6439" cy="1610"/>
            </a:xfrm>
            <a:custGeom>
              <a:avLst/>
              <a:gdLst>
                <a:gd name="T0" fmla="*/ 2 w 3"/>
                <a:gd name="T1" fmla="*/ 0 h 1"/>
                <a:gd name="T2" fmla="*/ 1 w 3"/>
                <a:gd name="T3" fmla="*/ 0 h 1"/>
                <a:gd name="T4" fmla="*/ 0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2" y="0"/>
                    <a:pt x="2" y="0"/>
                    <a:pt x="1" y="0"/>
                  </a:cubicBezTo>
                  <a:cubicBezTo>
                    <a:pt x="2" y="0"/>
                    <a:pt x="1" y="1"/>
                    <a:pt x="0" y="1"/>
                  </a:cubicBezTo>
                  <a:cubicBezTo>
                    <a:pt x="1" y="1"/>
                    <a:pt x="3"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1" name="Freeform 346"/>
            <p:cNvSpPr>
              <a:spLocks/>
            </p:cNvSpPr>
            <p:nvPr/>
          </p:nvSpPr>
          <p:spPr bwMode="auto">
            <a:xfrm>
              <a:off x="5385679" y="1591222"/>
              <a:ext cx="9658" cy="4829"/>
            </a:xfrm>
            <a:custGeom>
              <a:avLst/>
              <a:gdLst>
                <a:gd name="T0" fmla="*/ 4 w 4"/>
                <a:gd name="T1" fmla="*/ 0 h 2"/>
                <a:gd name="T2" fmla="*/ 2 w 4"/>
                <a:gd name="T3" fmla="*/ 0 h 2"/>
                <a:gd name="T4" fmla="*/ 1 w 4"/>
                <a:gd name="T5" fmla="*/ 2 h 2"/>
                <a:gd name="T6" fmla="*/ 1 w 4"/>
                <a:gd name="T7" fmla="*/ 2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2" y="0"/>
                    <a:pt x="2" y="0"/>
                    <a:pt x="2" y="0"/>
                  </a:cubicBezTo>
                  <a:cubicBezTo>
                    <a:pt x="2" y="1"/>
                    <a:pt x="0" y="2"/>
                    <a:pt x="1" y="2"/>
                  </a:cubicBezTo>
                  <a:cubicBezTo>
                    <a:pt x="1" y="2"/>
                    <a:pt x="1" y="2"/>
                    <a:pt x="1"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2" name="Freeform 347"/>
            <p:cNvSpPr>
              <a:spLocks/>
            </p:cNvSpPr>
            <p:nvPr/>
          </p:nvSpPr>
          <p:spPr bwMode="auto">
            <a:xfrm>
              <a:off x="5406605" y="1578345"/>
              <a:ext cx="8048" cy="8048"/>
            </a:xfrm>
            <a:custGeom>
              <a:avLst/>
              <a:gdLst>
                <a:gd name="T0" fmla="*/ 4 w 4"/>
                <a:gd name="T1" fmla="*/ 0 h 4"/>
                <a:gd name="T2" fmla="*/ 0 w 4"/>
                <a:gd name="T3" fmla="*/ 4 h 4"/>
                <a:gd name="T4" fmla="*/ 3 w 4"/>
                <a:gd name="T5" fmla="*/ 3 h 4"/>
                <a:gd name="T6" fmla="*/ 4 w 4"/>
                <a:gd name="T7" fmla="*/ 0 h 4"/>
              </a:gdLst>
              <a:ahLst/>
              <a:cxnLst>
                <a:cxn ang="0">
                  <a:pos x="T0" y="T1"/>
                </a:cxn>
                <a:cxn ang="0">
                  <a:pos x="T2" y="T3"/>
                </a:cxn>
                <a:cxn ang="0">
                  <a:pos x="T4" y="T5"/>
                </a:cxn>
                <a:cxn ang="0">
                  <a:pos x="T6" y="T7"/>
                </a:cxn>
              </a:cxnLst>
              <a:rect l="0" t="0" r="r" b="b"/>
              <a:pathLst>
                <a:path w="4" h="4">
                  <a:moveTo>
                    <a:pt x="4" y="0"/>
                  </a:moveTo>
                  <a:cubicBezTo>
                    <a:pt x="1" y="2"/>
                    <a:pt x="3" y="2"/>
                    <a:pt x="0" y="4"/>
                  </a:cubicBezTo>
                  <a:cubicBezTo>
                    <a:pt x="3" y="3"/>
                    <a:pt x="3" y="3"/>
                    <a:pt x="3" y="3"/>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3" name="Freeform 348"/>
            <p:cNvSpPr>
              <a:spLocks/>
            </p:cNvSpPr>
            <p:nvPr/>
          </p:nvSpPr>
          <p:spPr bwMode="auto">
            <a:xfrm>
              <a:off x="5422701" y="1578345"/>
              <a:ext cx="3219"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4" name="Freeform 349"/>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5" name="Freeform 350"/>
            <p:cNvSpPr>
              <a:spLocks/>
            </p:cNvSpPr>
            <p:nvPr/>
          </p:nvSpPr>
          <p:spPr bwMode="auto">
            <a:xfrm>
              <a:off x="5419482" y="1573516"/>
              <a:ext cx="8048" cy="6439"/>
            </a:xfrm>
            <a:custGeom>
              <a:avLst/>
              <a:gdLst>
                <a:gd name="T0" fmla="*/ 4 w 5"/>
                <a:gd name="T1" fmla="*/ 0 h 4"/>
                <a:gd name="T2" fmla="*/ 0 w 5"/>
                <a:gd name="T3" fmla="*/ 4 h 4"/>
                <a:gd name="T4" fmla="*/ 1 w 5"/>
                <a:gd name="T5" fmla="*/ 3 h 4"/>
                <a:gd name="T6" fmla="*/ 4 w 5"/>
                <a:gd name="T7" fmla="*/ 3 h 4"/>
                <a:gd name="T8" fmla="*/ 5 w 5"/>
                <a:gd name="T9" fmla="*/ 2 h 4"/>
                <a:gd name="T10" fmla="*/ 4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3"/>
                  </a:lnTo>
                  <a:lnTo>
                    <a:pt x="4" y="3"/>
                  </a:lnTo>
                  <a:lnTo>
                    <a:pt x="5" y="2"/>
                  </a:lnTo>
                  <a:lnTo>
                    <a:pt x="4"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6" name="Freeform 351"/>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7" name="Freeform 352"/>
            <p:cNvSpPr>
              <a:spLocks/>
            </p:cNvSpPr>
            <p:nvPr/>
          </p:nvSpPr>
          <p:spPr bwMode="auto">
            <a:xfrm>
              <a:off x="5429140" y="1573516"/>
              <a:ext cx="3219" cy="0"/>
            </a:xfrm>
            <a:custGeom>
              <a:avLst/>
              <a:gdLst>
                <a:gd name="T0" fmla="*/ 0 w 2"/>
                <a:gd name="T1" fmla="*/ 2 w 2"/>
                <a:gd name="T2" fmla="*/ 0 w 2"/>
              </a:gdLst>
              <a:ahLst/>
              <a:cxnLst>
                <a:cxn ang="0">
                  <a:pos x="T0" y="0"/>
                </a:cxn>
                <a:cxn ang="0">
                  <a:pos x="T1" y="0"/>
                </a:cxn>
                <a:cxn ang="0">
                  <a:pos x="T2" y="0"/>
                </a:cxn>
              </a:cxnLst>
              <a:rect l="0" t="0" r="r" b="b"/>
              <a:pathLst>
                <a:path w="2">
                  <a:moveTo>
                    <a:pt x="0" y="0"/>
                  </a:move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8" name="Freeform 353"/>
            <p:cNvSpPr>
              <a:spLocks/>
            </p:cNvSpPr>
            <p:nvPr/>
          </p:nvSpPr>
          <p:spPr bwMode="auto">
            <a:xfrm>
              <a:off x="5432359" y="1565467"/>
              <a:ext cx="19316" cy="8048"/>
            </a:xfrm>
            <a:custGeom>
              <a:avLst/>
              <a:gdLst>
                <a:gd name="T0" fmla="*/ 9 w 9"/>
                <a:gd name="T1" fmla="*/ 0 h 4"/>
                <a:gd name="T2" fmla="*/ 3 w 9"/>
                <a:gd name="T3" fmla="*/ 3 h 4"/>
                <a:gd name="T4" fmla="*/ 4 w 9"/>
                <a:gd name="T5" fmla="*/ 2 h 4"/>
                <a:gd name="T6" fmla="*/ 0 w 9"/>
                <a:gd name="T7" fmla="*/ 4 h 4"/>
                <a:gd name="T8" fmla="*/ 1 w 9"/>
                <a:gd name="T9" fmla="*/ 4 h 4"/>
                <a:gd name="T10" fmla="*/ 6 w 9"/>
                <a:gd name="T11" fmla="*/ 2 h 4"/>
                <a:gd name="T12" fmla="*/ 6 w 9"/>
                <a:gd name="T13" fmla="*/ 2 h 4"/>
                <a:gd name="T14" fmla="*/ 7 w 9"/>
                <a:gd name="T15" fmla="*/ 1 h 4"/>
                <a:gd name="T16" fmla="*/ 7 w 9"/>
                <a:gd name="T17" fmla="*/ 1 h 4"/>
                <a:gd name="T18" fmla="*/ 8 w 9"/>
                <a:gd name="T19" fmla="*/ 1 h 4"/>
                <a:gd name="T20" fmla="*/ 8 w 9"/>
                <a:gd name="T21" fmla="*/ 1 h 4"/>
                <a:gd name="T22" fmla="*/ 8 w 9"/>
                <a:gd name="T23" fmla="*/ 1 h 4"/>
                <a:gd name="T24" fmla="*/ 9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9" y="0"/>
                  </a:moveTo>
                  <a:cubicBezTo>
                    <a:pt x="5" y="1"/>
                    <a:pt x="6" y="2"/>
                    <a:pt x="3" y="3"/>
                  </a:cubicBezTo>
                  <a:cubicBezTo>
                    <a:pt x="4" y="2"/>
                    <a:pt x="5" y="2"/>
                    <a:pt x="4" y="2"/>
                  </a:cubicBezTo>
                  <a:cubicBezTo>
                    <a:pt x="4" y="2"/>
                    <a:pt x="1" y="4"/>
                    <a:pt x="0" y="4"/>
                  </a:cubicBezTo>
                  <a:cubicBezTo>
                    <a:pt x="0" y="4"/>
                    <a:pt x="1" y="4"/>
                    <a:pt x="1" y="4"/>
                  </a:cubicBezTo>
                  <a:cubicBezTo>
                    <a:pt x="2" y="4"/>
                    <a:pt x="4" y="3"/>
                    <a:pt x="6" y="2"/>
                  </a:cubicBezTo>
                  <a:cubicBezTo>
                    <a:pt x="6" y="2"/>
                    <a:pt x="6" y="2"/>
                    <a:pt x="6" y="2"/>
                  </a:cubicBezTo>
                  <a:cubicBezTo>
                    <a:pt x="7" y="1"/>
                    <a:pt x="7" y="1"/>
                    <a:pt x="7" y="1"/>
                  </a:cubicBezTo>
                  <a:cubicBezTo>
                    <a:pt x="7" y="1"/>
                    <a:pt x="7" y="1"/>
                    <a:pt x="7" y="1"/>
                  </a:cubicBezTo>
                  <a:cubicBezTo>
                    <a:pt x="7" y="1"/>
                    <a:pt x="8" y="1"/>
                    <a:pt x="8" y="1"/>
                  </a:cubicBezTo>
                  <a:cubicBezTo>
                    <a:pt x="8" y="1"/>
                    <a:pt x="8" y="1"/>
                    <a:pt x="8" y="1"/>
                  </a:cubicBezTo>
                  <a:cubicBezTo>
                    <a:pt x="8" y="1"/>
                    <a:pt x="8" y="1"/>
                    <a:pt x="8" y="1"/>
                  </a:cubicBezTo>
                  <a:cubicBezTo>
                    <a:pt x="7" y="1"/>
                    <a:pt x="9" y="0"/>
                    <a:pt x="9"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59" name="Freeform 354"/>
            <p:cNvSpPr>
              <a:spLocks/>
            </p:cNvSpPr>
            <p:nvPr/>
          </p:nvSpPr>
          <p:spPr bwMode="auto">
            <a:xfrm>
              <a:off x="5456504" y="1546151"/>
              <a:ext cx="30583" cy="14487"/>
            </a:xfrm>
            <a:custGeom>
              <a:avLst/>
              <a:gdLst>
                <a:gd name="T0" fmla="*/ 13 w 14"/>
                <a:gd name="T1" fmla="*/ 0 h 7"/>
                <a:gd name="T2" fmla="*/ 12 w 14"/>
                <a:gd name="T3" fmla="*/ 0 h 7"/>
                <a:gd name="T4" fmla="*/ 10 w 14"/>
                <a:gd name="T5" fmla="*/ 3 h 7"/>
                <a:gd name="T6" fmla="*/ 10 w 14"/>
                <a:gd name="T7" fmla="*/ 3 h 7"/>
                <a:gd name="T8" fmla="*/ 8 w 14"/>
                <a:gd name="T9" fmla="*/ 3 h 7"/>
                <a:gd name="T10" fmla="*/ 6 w 14"/>
                <a:gd name="T11" fmla="*/ 4 h 7"/>
                <a:gd name="T12" fmla="*/ 6 w 14"/>
                <a:gd name="T13" fmla="*/ 4 h 7"/>
                <a:gd name="T14" fmla="*/ 3 w 14"/>
                <a:gd name="T15" fmla="*/ 6 h 7"/>
                <a:gd name="T16" fmla="*/ 0 w 14"/>
                <a:gd name="T17" fmla="*/ 7 h 7"/>
                <a:gd name="T18" fmla="*/ 10 w 14"/>
                <a:gd name="T19" fmla="*/ 3 h 7"/>
                <a:gd name="T20" fmla="*/ 8 w 14"/>
                <a:gd name="T21" fmla="*/ 4 h 7"/>
                <a:gd name="T22" fmla="*/ 12 w 14"/>
                <a:gd name="T23" fmla="*/ 3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3"/>
                    <a:pt x="10" y="3"/>
                    <a:pt x="10" y="3"/>
                  </a:cubicBezTo>
                  <a:cubicBezTo>
                    <a:pt x="10" y="3"/>
                    <a:pt x="10" y="3"/>
                    <a:pt x="10" y="3"/>
                  </a:cubicBezTo>
                  <a:cubicBezTo>
                    <a:pt x="10" y="3"/>
                    <a:pt x="9" y="3"/>
                    <a:pt x="8" y="3"/>
                  </a:cubicBezTo>
                  <a:cubicBezTo>
                    <a:pt x="7" y="3"/>
                    <a:pt x="7" y="4"/>
                    <a:pt x="6" y="4"/>
                  </a:cubicBezTo>
                  <a:cubicBezTo>
                    <a:pt x="6" y="4"/>
                    <a:pt x="6" y="4"/>
                    <a:pt x="6" y="4"/>
                  </a:cubicBezTo>
                  <a:cubicBezTo>
                    <a:pt x="4" y="4"/>
                    <a:pt x="4" y="5"/>
                    <a:pt x="3" y="6"/>
                  </a:cubicBezTo>
                  <a:cubicBezTo>
                    <a:pt x="2" y="6"/>
                    <a:pt x="1" y="6"/>
                    <a:pt x="0" y="7"/>
                  </a:cubicBezTo>
                  <a:cubicBezTo>
                    <a:pt x="6" y="5"/>
                    <a:pt x="5" y="6"/>
                    <a:pt x="10" y="3"/>
                  </a:cubicBezTo>
                  <a:cubicBezTo>
                    <a:pt x="10" y="4"/>
                    <a:pt x="9" y="4"/>
                    <a:pt x="8" y="4"/>
                  </a:cubicBezTo>
                  <a:cubicBezTo>
                    <a:pt x="12" y="3"/>
                    <a:pt x="12" y="3"/>
                    <a:pt x="12" y="3"/>
                  </a:cubicBezTo>
                  <a:cubicBezTo>
                    <a:pt x="12" y="2"/>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0" name="Freeform 355"/>
            <p:cNvSpPr>
              <a:spLocks/>
            </p:cNvSpPr>
            <p:nvPr/>
          </p:nvSpPr>
          <p:spPr bwMode="auto">
            <a:xfrm>
              <a:off x="5487087" y="1541323"/>
              <a:ext cx="12877" cy="6439"/>
            </a:xfrm>
            <a:custGeom>
              <a:avLst/>
              <a:gdLst>
                <a:gd name="T0" fmla="*/ 6 w 6"/>
                <a:gd name="T1" fmla="*/ 0 h 3"/>
                <a:gd name="T2" fmla="*/ 4 w 6"/>
                <a:gd name="T3" fmla="*/ 1 h 3"/>
                <a:gd name="T4" fmla="*/ 3 w 6"/>
                <a:gd name="T5" fmla="*/ 1 h 3"/>
                <a:gd name="T6" fmla="*/ 1 w 6"/>
                <a:gd name="T7" fmla="*/ 3 h 3"/>
                <a:gd name="T8" fmla="*/ 1 w 6"/>
                <a:gd name="T9" fmla="*/ 3 h 3"/>
                <a:gd name="T10" fmla="*/ 6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6" y="0"/>
                  </a:moveTo>
                  <a:cubicBezTo>
                    <a:pt x="5" y="0"/>
                    <a:pt x="4" y="1"/>
                    <a:pt x="4" y="1"/>
                  </a:cubicBezTo>
                  <a:cubicBezTo>
                    <a:pt x="3" y="1"/>
                    <a:pt x="3" y="1"/>
                    <a:pt x="3" y="1"/>
                  </a:cubicBezTo>
                  <a:cubicBezTo>
                    <a:pt x="1" y="2"/>
                    <a:pt x="0" y="3"/>
                    <a:pt x="1" y="3"/>
                  </a:cubicBezTo>
                  <a:cubicBezTo>
                    <a:pt x="1" y="3"/>
                    <a:pt x="1" y="3"/>
                    <a:pt x="1" y="3"/>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1" name="Freeform 356"/>
            <p:cNvSpPr>
              <a:spLocks/>
            </p:cNvSpPr>
            <p:nvPr/>
          </p:nvSpPr>
          <p:spPr bwMode="auto">
            <a:xfrm>
              <a:off x="5501574" y="1534884"/>
              <a:ext cx="11268" cy="3219"/>
            </a:xfrm>
            <a:custGeom>
              <a:avLst/>
              <a:gdLst>
                <a:gd name="T0" fmla="*/ 5 w 5"/>
                <a:gd name="T1" fmla="*/ 0 h 2"/>
                <a:gd name="T2" fmla="*/ 3 w 5"/>
                <a:gd name="T3" fmla="*/ 1 h 2"/>
                <a:gd name="T4" fmla="*/ 3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0"/>
                    <a:pt x="3" y="1"/>
                    <a:pt x="3" y="1"/>
                  </a:cubicBezTo>
                  <a:cubicBezTo>
                    <a:pt x="3" y="1"/>
                    <a:pt x="3" y="1"/>
                    <a:pt x="3" y="1"/>
                  </a:cubicBezTo>
                  <a:cubicBezTo>
                    <a:pt x="2" y="1"/>
                    <a:pt x="2" y="1"/>
                    <a:pt x="2" y="1"/>
                  </a:cubicBezTo>
                  <a:cubicBezTo>
                    <a:pt x="2" y="1"/>
                    <a:pt x="1" y="1"/>
                    <a:pt x="0" y="2"/>
                  </a:cubicBezTo>
                  <a:cubicBezTo>
                    <a:pt x="1" y="1"/>
                    <a:pt x="4"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2" name="Freeform 357"/>
            <p:cNvSpPr>
              <a:spLocks/>
            </p:cNvSpPr>
            <p:nvPr/>
          </p:nvSpPr>
          <p:spPr bwMode="auto">
            <a:xfrm>
              <a:off x="5517671" y="1517178"/>
              <a:ext cx="25754" cy="14487"/>
            </a:xfrm>
            <a:custGeom>
              <a:avLst/>
              <a:gdLst>
                <a:gd name="T0" fmla="*/ 11 w 12"/>
                <a:gd name="T1" fmla="*/ 0 h 7"/>
                <a:gd name="T2" fmla="*/ 5 w 12"/>
                <a:gd name="T3" fmla="*/ 4 h 7"/>
                <a:gd name="T4" fmla="*/ 0 w 12"/>
                <a:gd name="T5" fmla="*/ 7 h 7"/>
                <a:gd name="T6" fmla="*/ 12 w 12"/>
                <a:gd name="T7" fmla="*/ 1 h 7"/>
                <a:gd name="T8" fmla="*/ 7 w 12"/>
                <a:gd name="T9" fmla="*/ 3 h 7"/>
                <a:gd name="T10" fmla="*/ 11 w 12"/>
                <a:gd name="T11" fmla="*/ 0 h 7"/>
              </a:gdLst>
              <a:ahLst/>
              <a:cxnLst>
                <a:cxn ang="0">
                  <a:pos x="T0" y="T1"/>
                </a:cxn>
                <a:cxn ang="0">
                  <a:pos x="T2" y="T3"/>
                </a:cxn>
                <a:cxn ang="0">
                  <a:pos x="T4" y="T5"/>
                </a:cxn>
                <a:cxn ang="0">
                  <a:pos x="T6" y="T7"/>
                </a:cxn>
                <a:cxn ang="0">
                  <a:pos x="T8" y="T9"/>
                </a:cxn>
                <a:cxn ang="0">
                  <a:pos x="T10" y="T11"/>
                </a:cxn>
              </a:cxnLst>
              <a:rect l="0" t="0" r="r" b="b"/>
              <a:pathLst>
                <a:path w="12" h="7">
                  <a:moveTo>
                    <a:pt x="11" y="0"/>
                  </a:moveTo>
                  <a:cubicBezTo>
                    <a:pt x="6" y="2"/>
                    <a:pt x="8" y="2"/>
                    <a:pt x="5" y="4"/>
                  </a:cubicBezTo>
                  <a:cubicBezTo>
                    <a:pt x="3" y="5"/>
                    <a:pt x="2" y="6"/>
                    <a:pt x="0" y="7"/>
                  </a:cubicBezTo>
                  <a:cubicBezTo>
                    <a:pt x="7" y="3"/>
                    <a:pt x="8" y="5"/>
                    <a:pt x="12" y="1"/>
                  </a:cubicBezTo>
                  <a:cubicBezTo>
                    <a:pt x="7" y="3"/>
                    <a:pt x="7" y="3"/>
                    <a:pt x="7" y="3"/>
                  </a:cubicBezTo>
                  <a:cubicBezTo>
                    <a:pt x="5" y="2"/>
                    <a:pt x="9" y="1"/>
                    <a:pt x="1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3" name="Freeform 358"/>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4" name="Freeform 359"/>
            <p:cNvSpPr>
              <a:spLocks/>
            </p:cNvSpPr>
            <p:nvPr/>
          </p:nvSpPr>
          <p:spPr bwMode="auto">
            <a:xfrm>
              <a:off x="5519280" y="1525226"/>
              <a:ext cx="4829" cy="4829"/>
            </a:xfrm>
            <a:custGeom>
              <a:avLst/>
              <a:gdLst>
                <a:gd name="T0" fmla="*/ 3 w 3"/>
                <a:gd name="T1" fmla="*/ 0 h 3"/>
                <a:gd name="T2" fmla="*/ 2 w 3"/>
                <a:gd name="T3" fmla="*/ 2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2" y="2"/>
                  </a:ln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5" name="Freeform 360"/>
            <p:cNvSpPr>
              <a:spLocks noEditPoints="1"/>
            </p:cNvSpPr>
            <p:nvPr/>
          </p:nvSpPr>
          <p:spPr bwMode="auto">
            <a:xfrm>
              <a:off x="5543425" y="1486594"/>
              <a:ext cx="61167" cy="35412"/>
            </a:xfrm>
            <a:custGeom>
              <a:avLst/>
              <a:gdLst>
                <a:gd name="T0" fmla="*/ 1 w 28"/>
                <a:gd name="T1" fmla="*/ 15 h 16"/>
                <a:gd name="T2" fmla="*/ 0 w 28"/>
                <a:gd name="T3" fmla="*/ 16 h 16"/>
                <a:gd name="T4" fmla="*/ 1 w 28"/>
                <a:gd name="T5" fmla="*/ 15 h 16"/>
                <a:gd name="T6" fmla="*/ 4 w 28"/>
                <a:gd name="T7" fmla="*/ 12 h 16"/>
                <a:gd name="T8" fmla="*/ 4 w 28"/>
                <a:gd name="T9" fmla="*/ 12 h 16"/>
                <a:gd name="T10" fmla="*/ 4 w 28"/>
                <a:gd name="T11" fmla="*/ 12 h 16"/>
                <a:gd name="T12" fmla="*/ 28 w 28"/>
                <a:gd name="T13" fmla="*/ 0 h 16"/>
                <a:gd name="T14" fmla="*/ 24 w 28"/>
                <a:gd name="T15" fmla="*/ 3 h 16"/>
                <a:gd name="T16" fmla="*/ 25 w 28"/>
                <a:gd name="T17" fmla="*/ 1 h 16"/>
                <a:gd name="T18" fmla="*/ 23 w 28"/>
                <a:gd name="T19" fmla="*/ 3 h 16"/>
                <a:gd name="T20" fmla="*/ 21 w 28"/>
                <a:gd name="T21" fmla="*/ 4 h 16"/>
                <a:gd name="T22" fmla="*/ 21 w 28"/>
                <a:gd name="T23" fmla="*/ 4 h 16"/>
                <a:gd name="T24" fmla="*/ 16 w 28"/>
                <a:gd name="T25" fmla="*/ 8 h 16"/>
                <a:gd name="T26" fmla="*/ 16 w 28"/>
                <a:gd name="T27" fmla="*/ 8 h 16"/>
                <a:gd name="T28" fmla="*/ 15 w 28"/>
                <a:gd name="T29" fmla="*/ 7 h 16"/>
                <a:gd name="T30" fmla="*/ 15 w 28"/>
                <a:gd name="T31" fmla="*/ 7 h 16"/>
                <a:gd name="T32" fmla="*/ 13 w 28"/>
                <a:gd name="T33" fmla="*/ 8 h 16"/>
                <a:gd name="T34" fmla="*/ 8 w 28"/>
                <a:gd name="T35" fmla="*/ 11 h 16"/>
                <a:gd name="T36" fmla="*/ 4 w 28"/>
                <a:gd name="T37" fmla="*/ 12 h 16"/>
                <a:gd name="T38" fmla="*/ 4 w 28"/>
                <a:gd name="T39" fmla="*/ 12 h 16"/>
                <a:gd name="T40" fmla="*/ 1 w 28"/>
                <a:gd name="T41" fmla="*/ 15 h 16"/>
                <a:gd name="T42" fmla="*/ 5 w 28"/>
                <a:gd name="T43" fmla="*/ 13 h 16"/>
                <a:gd name="T44" fmla="*/ 7 w 28"/>
                <a:gd name="T45" fmla="*/ 13 h 16"/>
                <a:gd name="T46" fmla="*/ 13 w 28"/>
                <a:gd name="T47" fmla="*/ 10 h 16"/>
                <a:gd name="T48" fmla="*/ 13 w 28"/>
                <a:gd name="T49" fmla="*/ 10 h 16"/>
                <a:gd name="T50" fmla="*/ 22 w 28"/>
                <a:gd name="T51" fmla="*/ 5 h 16"/>
                <a:gd name="T52" fmla="*/ 22 w 28"/>
                <a:gd name="T53" fmla="*/ 6 h 16"/>
                <a:gd name="T54" fmla="*/ 25 w 28"/>
                <a:gd name="T55" fmla="*/ 4 h 16"/>
                <a:gd name="T56" fmla="*/ 25 w 28"/>
                <a:gd name="T57" fmla="*/ 4 h 16"/>
                <a:gd name="T58" fmla="*/ 28 w 28"/>
                <a:gd name="T5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6">
                  <a:moveTo>
                    <a:pt x="1" y="15"/>
                  </a:moveTo>
                  <a:cubicBezTo>
                    <a:pt x="0" y="16"/>
                    <a:pt x="0" y="16"/>
                    <a:pt x="0" y="16"/>
                  </a:cubicBezTo>
                  <a:cubicBezTo>
                    <a:pt x="1" y="16"/>
                    <a:pt x="1" y="16"/>
                    <a:pt x="1" y="15"/>
                  </a:cubicBezTo>
                  <a:moveTo>
                    <a:pt x="4" y="12"/>
                  </a:moveTo>
                  <a:cubicBezTo>
                    <a:pt x="4" y="12"/>
                    <a:pt x="4" y="12"/>
                    <a:pt x="4" y="12"/>
                  </a:cubicBezTo>
                  <a:cubicBezTo>
                    <a:pt x="4" y="12"/>
                    <a:pt x="4" y="12"/>
                    <a:pt x="4" y="12"/>
                  </a:cubicBezTo>
                  <a:moveTo>
                    <a:pt x="28" y="0"/>
                  </a:moveTo>
                  <a:cubicBezTo>
                    <a:pt x="25" y="1"/>
                    <a:pt x="27" y="2"/>
                    <a:pt x="24" y="3"/>
                  </a:cubicBezTo>
                  <a:cubicBezTo>
                    <a:pt x="25" y="1"/>
                    <a:pt x="25" y="1"/>
                    <a:pt x="25" y="1"/>
                  </a:cubicBezTo>
                  <a:cubicBezTo>
                    <a:pt x="24" y="2"/>
                    <a:pt x="23" y="3"/>
                    <a:pt x="23" y="3"/>
                  </a:cubicBezTo>
                  <a:cubicBezTo>
                    <a:pt x="22" y="4"/>
                    <a:pt x="22" y="4"/>
                    <a:pt x="21" y="4"/>
                  </a:cubicBezTo>
                  <a:cubicBezTo>
                    <a:pt x="21" y="4"/>
                    <a:pt x="21" y="4"/>
                    <a:pt x="21" y="4"/>
                  </a:cubicBezTo>
                  <a:cubicBezTo>
                    <a:pt x="19" y="5"/>
                    <a:pt x="20" y="6"/>
                    <a:pt x="16" y="8"/>
                  </a:cubicBezTo>
                  <a:cubicBezTo>
                    <a:pt x="16" y="8"/>
                    <a:pt x="16" y="8"/>
                    <a:pt x="16" y="8"/>
                  </a:cubicBezTo>
                  <a:cubicBezTo>
                    <a:pt x="15" y="8"/>
                    <a:pt x="15" y="8"/>
                    <a:pt x="15" y="7"/>
                  </a:cubicBezTo>
                  <a:cubicBezTo>
                    <a:pt x="15" y="7"/>
                    <a:pt x="15" y="7"/>
                    <a:pt x="15" y="7"/>
                  </a:cubicBezTo>
                  <a:cubicBezTo>
                    <a:pt x="15" y="7"/>
                    <a:pt x="14" y="7"/>
                    <a:pt x="13" y="8"/>
                  </a:cubicBezTo>
                  <a:cubicBezTo>
                    <a:pt x="16" y="8"/>
                    <a:pt x="9" y="10"/>
                    <a:pt x="8" y="11"/>
                  </a:cubicBezTo>
                  <a:cubicBezTo>
                    <a:pt x="7" y="12"/>
                    <a:pt x="5" y="12"/>
                    <a:pt x="4" y="12"/>
                  </a:cubicBezTo>
                  <a:cubicBezTo>
                    <a:pt x="4" y="12"/>
                    <a:pt x="4" y="12"/>
                    <a:pt x="4" y="12"/>
                  </a:cubicBezTo>
                  <a:cubicBezTo>
                    <a:pt x="4" y="13"/>
                    <a:pt x="3" y="14"/>
                    <a:pt x="1" y="15"/>
                  </a:cubicBezTo>
                  <a:cubicBezTo>
                    <a:pt x="5" y="13"/>
                    <a:pt x="5" y="13"/>
                    <a:pt x="5" y="13"/>
                  </a:cubicBezTo>
                  <a:cubicBezTo>
                    <a:pt x="7" y="13"/>
                    <a:pt x="7" y="13"/>
                    <a:pt x="7" y="13"/>
                  </a:cubicBezTo>
                  <a:cubicBezTo>
                    <a:pt x="9" y="12"/>
                    <a:pt x="11" y="11"/>
                    <a:pt x="13" y="10"/>
                  </a:cubicBezTo>
                  <a:cubicBezTo>
                    <a:pt x="13" y="10"/>
                    <a:pt x="13" y="10"/>
                    <a:pt x="13" y="10"/>
                  </a:cubicBezTo>
                  <a:cubicBezTo>
                    <a:pt x="17" y="10"/>
                    <a:pt x="19" y="6"/>
                    <a:pt x="22" y="5"/>
                  </a:cubicBezTo>
                  <a:cubicBezTo>
                    <a:pt x="22" y="5"/>
                    <a:pt x="22" y="5"/>
                    <a:pt x="22" y="6"/>
                  </a:cubicBezTo>
                  <a:cubicBezTo>
                    <a:pt x="25" y="4"/>
                    <a:pt x="25" y="4"/>
                    <a:pt x="25" y="4"/>
                  </a:cubicBezTo>
                  <a:cubicBezTo>
                    <a:pt x="25" y="4"/>
                    <a:pt x="25" y="4"/>
                    <a:pt x="25" y="4"/>
                  </a:cubicBezTo>
                  <a:cubicBezTo>
                    <a:pt x="24" y="3"/>
                    <a:pt x="27" y="2"/>
                    <a:pt x="2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6" name="Freeform 361"/>
            <p:cNvSpPr>
              <a:spLocks/>
            </p:cNvSpPr>
            <p:nvPr/>
          </p:nvSpPr>
          <p:spPr bwMode="auto">
            <a:xfrm>
              <a:off x="5598153" y="1486594"/>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7" name="Freeform 362"/>
            <p:cNvSpPr>
              <a:spLocks/>
            </p:cNvSpPr>
            <p:nvPr/>
          </p:nvSpPr>
          <p:spPr bwMode="auto">
            <a:xfrm>
              <a:off x="5598153" y="1486594"/>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8" name="Freeform 363"/>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69" name="Freeform 364"/>
            <p:cNvSpPr>
              <a:spLocks/>
            </p:cNvSpPr>
            <p:nvPr/>
          </p:nvSpPr>
          <p:spPr bwMode="auto">
            <a:xfrm>
              <a:off x="5549864" y="1510739"/>
              <a:ext cx="3219" cy="1610"/>
            </a:xfrm>
            <a:custGeom>
              <a:avLst/>
              <a:gdLst>
                <a:gd name="T0" fmla="*/ 2 w 2"/>
                <a:gd name="T1" fmla="*/ 0 h 1"/>
                <a:gd name="T2" fmla="*/ 0 w 2"/>
                <a:gd name="T3" fmla="*/ 0 h 1"/>
                <a:gd name="T4" fmla="*/ 0 w 2"/>
                <a:gd name="T5" fmla="*/ 1 h 1"/>
                <a:gd name="T6" fmla="*/ 2 w 2"/>
                <a:gd name="T7" fmla="*/ 0 h 1"/>
              </a:gdLst>
              <a:ahLst/>
              <a:cxnLst>
                <a:cxn ang="0">
                  <a:pos x="T0" y="T1"/>
                </a:cxn>
                <a:cxn ang="0">
                  <a:pos x="T2" y="T3"/>
                </a:cxn>
                <a:cxn ang="0">
                  <a:pos x="T4" y="T5"/>
                </a:cxn>
                <a:cxn ang="0">
                  <a:pos x="T6" y="T7"/>
                </a:cxn>
              </a:cxnLst>
              <a:rect l="0" t="0" r="r" b="b"/>
              <a:pathLst>
                <a:path w="2" h="1">
                  <a:moveTo>
                    <a:pt x="2" y="0"/>
                  </a:moveTo>
                  <a:lnTo>
                    <a:pt x="0" y="0"/>
                  </a:ln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0" name="Freeform 365"/>
            <p:cNvSpPr>
              <a:spLocks/>
            </p:cNvSpPr>
            <p:nvPr/>
          </p:nvSpPr>
          <p:spPr bwMode="auto">
            <a:xfrm>
              <a:off x="5602982" y="1481765"/>
              <a:ext cx="1610" cy="1610"/>
            </a:xfrm>
            <a:custGeom>
              <a:avLst/>
              <a:gdLst>
                <a:gd name="T0" fmla="*/ 1 w 1"/>
                <a:gd name="T1" fmla="*/ 0 h 1"/>
                <a:gd name="T2" fmla="*/ 0 w 1"/>
                <a:gd name="T3" fmla="*/ 1 h 1"/>
                <a:gd name="T4" fmla="*/ 0 w 1"/>
                <a:gd name="T5" fmla="*/ 1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1"/>
                    <a:pt x="0" y="1"/>
                    <a:pt x="0" y="1"/>
                  </a:cubicBezTo>
                  <a:cubicBezTo>
                    <a:pt x="0" y="1"/>
                    <a:pt x="0" y="1"/>
                    <a:pt x="0" y="1"/>
                  </a:cubicBez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1" name="Freeform 366"/>
            <p:cNvSpPr>
              <a:spLocks/>
            </p:cNvSpPr>
            <p:nvPr/>
          </p:nvSpPr>
          <p:spPr bwMode="auto">
            <a:xfrm>
              <a:off x="5609421" y="1480156"/>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2" name="Freeform 367"/>
            <p:cNvSpPr>
              <a:spLocks/>
            </p:cNvSpPr>
            <p:nvPr/>
          </p:nvSpPr>
          <p:spPr bwMode="auto">
            <a:xfrm>
              <a:off x="5609421" y="1480156"/>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3" name="Freeform 368"/>
            <p:cNvSpPr>
              <a:spLocks/>
            </p:cNvSpPr>
            <p:nvPr/>
          </p:nvSpPr>
          <p:spPr bwMode="auto">
            <a:xfrm>
              <a:off x="5744631" y="1414160"/>
              <a:ext cx="9658" cy="4829"/>
            </a:xfrm>
            <a:custGeom>
              <a:avLst/>
              <a:gdLst>
                <a:gd name="T0" fmla="*/ 2 w 4"/>
                <a:gd name="T1" fmla="*/ 0 h 2"/>
                <a:gd name="T2" fmla="*/ 1 w 4"/>
                <a:gd name="T3" fmla="*/ 2 h 2"/>
                <a:gd name="T4" fmla="*/ 2 w 4"/>
                <a:gd name="T5" fmla="*/ 0 h 2"/>
              </a:gdLst>
              <a:ahLst/>
              <a:cxnLst>
                <a:cxn ang="0">
                  <a:pos x="T0" y="T1"/>
                </a:cxn>
                <a:cxn ang="0">
                  <a:pos x="T2" y="T3"/>
                </a:cxn>
                <a:cxn ang="0">
                  <a:pos x="T4" y="T5"/>
                </a:cxn>
              </a:cxnLst>
              <a:rect l="0" t="0" r="r" b="b"/>
              <a:pathLst>
                <a:path w="4" h="2">
                  <a:moveTo>
                    <a:pt x="2" y="0"/>
                  </a:moveTo>
                  <a:cubicBezTo>
                    <a:pt x="0" y="1"/>
                    <a:pt x="1" y="1"/>
                    <a:pt x="1" y="2"/>
                  </a:cubicBezTo>
                  <a:cubicBezTo>
                    <a:pt x="4" y="1"/>
                    <a:pt x="0" y="1"/>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4" name="Freeform 369"/>
            <p:cNvSpPr>
              <a:spLocks/>
            </p:cNvSpPr>
            <p:nvPr/>
          </p:nvSpPr>
          <p:spPr bwMode="auto">
            <a:xfrm>
              <a:off x="5821895" y="1367480"/>
              <a:ext cx="16097" cy="9658"/>
            </a:xfrm>
            <a:custGeom>
              <a:avLst/>
              <a:gdLst>
                <a:gd name="T0" fmla="*/ 7 w 7"/>
                <a:gd name="T1" fmla="*/ 0 h 4"/>
                <a:gd name="T2" fmla="*/ 0 w 7"/>
                <a:gd name="T3" fmla="*/ 4 h 4"/>
                <a:gd name="T4" fmla="*/ 7 w 7"/>
                <a:gd name="T5" fmla="*/ 0 h 4"/>
              </a:gdLst>
              <a:ahLst/>
              <a:cxnLst>
                <a:cxn ang="0">
                  <a:pos x="T0" y="T1"/>
                </a:cxn>
                <a:cxn ang="0">
                  <a:pos x="T2" y="T3"/>
                </a:cxn>
                <a:cxn ang="0">
                  <a:pos x="T4" y="T5"/>
                </a:cxn>
              </a:cxnLst>
              <a:rect l="0" t="0" r="r" b="b"/>
              <a:pathLst>
                <a:path w="7" h="4">
                  <a:moveTo>
                    <a:pt x="7" y="0"/>
                  </a:moveTo>
                  <a:cubicBezTo>
                    <a:pt x="4" y="1"/>
                    <a:pt x="3" y="2"/>
                    <a:pt x="0" y="4"/>
                  </a:cubicBezTo>
                  <a:cubicBezTo>
                    <a:pt x="3" y="3"/>
                    <a:pt x="5" y="1"/>
                    <a:pt x="7"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5" name="Freeform 370"/>
            <p:cNvSpPr>
              <a:spLocks/>
            </p:cNvSpPr>
            <p:nvPr/>
          </p:nvSpPr>
          <p:spPr bwMode="auto">
            <a:xfrm>
              <a:off x="5868575" y="1343335"/>
              <a:ext cx="8048" cy="6439"/>
            </a:xfrm>
            <a:custGeom>
              <a:avLst/>
              <a:gdLst>
                <a:gd name="T0" fmla="*/ 1 w 4"/>
                <a:gd name="T1" fmla="*/ 0 h 3"/>
                <a:gd name="T2" fmla="*/ 1 w 4"/>
                <a:gd name="T3" fmla="*/ 1 h 3"/>
                <a:gd name="T4" fmla="*/ 2 w 4"/>
                <a:gd name="T5" fmla="*/ 0 h 3"/>
                <a:gd name="T6" fmla="*/ 0 w 4"/>
                <a:gd name="T7" fmla="*/ 3 h 3"/>
                <a:gd name="T8" fmla="*/ 1 w 4"/>
                <a:gd name="T9" fmla="*/ 0 h 3"/>
              </a:gdLst>
              <a:ahLst/>
              <a:cxnLst>
                <a:cxn ang="0">
                  <a:pos x="T0" y="T1"/>
                </a:cxn>
                <a:cxn ang="0">
                  <a:pos x="T2" y="T3"/>
                </a:cxn>
                <a:cxn ang="0">
                  <a:pos x="T4" y="T5"/>
                </a:cxn>
                <a:cxn ang="0">
                  <a:pos x="T6" y="T7"/>
                </a:cxn>
                <a:cxn ang="0">
                  <a:pos x="T8" y="T9"/>
                </a:cxn>
              </a:cxnLst>
              <a:rect l="0" t="0" r="r" b="b"/>
              <a:pathLst>
                <a:path w="4" h="3">
                  <a:moveTo>
                    <a:pt x="1" y="0"/>
                  </a:moveTo>
                  <a:cubicBezTo>
                    <a:pt x="1" y="0"/>
                    <a:pt x="1" y="1"/>
                    <a:pt x="1" y="1"/>
                  </a:cubicBezTo>
                  <a:cubicBezTo>
                    <a:pt x="1" y="1"/>
                    <a:pt x="1" y="1"/>
                    <a:pt x="2" y="0"/>
                  </a:cubicBezTo>
                  <a:cubicBezTo>
                    <a:pt x="0" y="3"/>
                    <a:pt x="0" y="3"/>
                    <a:pt x="0" y="3"/>
                  </a:cubicBezTo>
                  <a:cubicBezTo>
                    <a:pt x="4" y="2"/>
                    <a:pt x="2"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6" name="Freeform 371"/>
            <p:cNvSpPr>
              <a:spLocks/>
            </p:cNvSpPr>
            <p:nvPr/>
          </p:nvSpPr>
          <p:spPr bwMode="auto">
            <a:xfrm>
              <a:off x="5905597" y="1322410"/>
              <a:ext cx="9658" cy="8048"/>
            </a:xfrm>
            <a:custGeom>
              <a:avLst/>
              <a:gdLst>
                <a:gd name="T0" fmla="*/ 4 w 5"/>
                <a:gd name="T1" fmla="*/ 0 h 4"/>
                <a:gd name="T2" fmla="*/ 1 w 5"/>
                <a:gd name="T3" fmla="*/ 2 h 4"/>
                <a:gd name="T4" fmla="*/ 2 w 5"/>
                <a:gd name="T5" fmla="*/ 1 h 4"/>
                <a:gd name="T6" fmla="*/ 0 w 5"/>
                <a:gd name="T7" fmla="*/ 4 h 4"/>
                <a:gd name="T8" fmla="*/ 4 w 5"/>
                <a:gd name="T9" fmla="*/ 0 h 4"/>
              </a:gdLst>
              <a:ahLst/>
              <a:cxnLst>
                <a:cxn ang="0">
                  <a:pos x="T0" y="T1"/>
                </a:cxn>
                <a:cxn ang="0">
                  <a:pos x="T2" y="T3"/>
                </a:cxn>
                <a:cxn ang="0">
                  <a:pos x="T4" y="T5"/>
                </a:cxn>
                <a:cxn ang="0">
                  <a:pos x="T6" y="T7"/>
                </a:cxn>
                <a:cxn ang="0">
                  <a:pos x="T8" y="T9"/>
                </a:cxn>
              </a:cxnLst>
              <a:rect l="0" t="0" r="r" b="b"/>
              <a:pathLst>
                <a:path w="5" h="4">
                  <a:moveTo>
                    <a:pt x="4" y="0"/>
                  </a:moveTo>
                  <a:cubicBezTo>
                    <a:pt x="1" y="2"/>
                    <a:pt x="1" y="2"/>
                    <a:pt x="1" y="2"/>
                  </a:cubicBezTo>
                  <a:cubicBezTo>
                    <a:pt x="2" y="1"/>
                    <a:pt x="2" y="1"/>
                    <a:pt x="2" y="1"/>
                  </a:cubicBezTo>
                  <a:cubicBezTo>
                    <a:pt x="2" y="2"/>
                    <a:pt x="1" y="3"/>
                    <a:pt x="0" y="4"/>
                  </a:cubicBezTo>
                  <a:cubicBezTo>
                    <a:pt x="3" y="2"/>
                    <a:pt x="5" y="1"/>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7" name="Freeform 372"/>
            <p:cNvSpPr>
              <a:spLocks/>
            </p:cNvSpPr>
            <p:nvPr/>
          </p:nvSpPr>
          <p:spPr bwMode="auto">
            <a:xfrm>
              <a:off x="5900768" y="1333678"/>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8" name="Freeform 373"/>
            <p:cNvSpPr>
              <a:spLocks/>
            </p:cNvSpPr>
            <p:nvPr/>
          </p:nvSpPr>
          <p:spPr bwMode="auto">
            <a:xfrm>
              <a:off x="5902377" y="1330458"/>
              <a:ext cx="3219" cy="3219"/>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1"/>
                    <a:pt x="1" y="1"/>
                    <a:pt x="1"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79" name="Freeform 374"/>
            <p:cNvSpPr>
              <a:spLocks/>
            </p:cNvSpPr>
            <p:nvPr/>
          </p:nvSpPr>
          <p:spPr bwMode="auto">
            <a:xfrm>
              <a:off x="5918474" y="1312752"/>
              <a:ext cx="12877" cy="6439"/>
            </a:xfrm>
            <a:custGeom>
              <a:avLst/>
              <a:gdLst>
                <a:gd name="T0" fmla="*/ 6 w 6"/>
                <a:gd name="T1" fmla="*/ 0 h 3"/>
                <a:gd name="T2" fmla="*/ 3 w 6"/>
                <a:gd name="T3" fmla="*/ 1 h 3"/>
                <a:gd name="T4" fmla="*/ 0 w 6"/>
                <a:gd name="T5" fmla="*/ 3 h 3"/>
                <a:gd name="T6" fmla="*/ 6 w 6"/>
                <a:gd name="T7" fmla="*/ 0 h 3"/>
              </a:gdLst>
              <a:ahLst/>
              <a:cxnLst>
                <a:cxn ang="0">
                  <a:pos x="T0" y="T1"/>
                </a:cxn>
                <a:cxn ang="0">
                  <a:pos x="T2" y="T3"/>
                </a:cxn>
                <a:cxn ang="0">
                  <a:pos x="T4" y="T5"/>
                </a:cxn>
                <a:cxn ang="0">
                  <a:pos x="T6" y="T7"/>
                </a:cxn>
              </a:cxnLst>
              <a:rect l="0" t="0" r="r" b="b"/>
              <a:pathLst>
                <a:path w="6" h="3">
                  <a:moveTo>
                    <a:pt x="6" y="0"/>
                  </a:moveTo>
                  <a:cubicBezTo>
                    <a:pt x="3" y="1"/>
                    <a:pt x="3" y="1"/>
                    <a:pt x="3" y="1"/>
                  </a:cubicBezTo>
                  <a:cubicBezTo>
                    <a:pt x="3" y="2"/>
                    <a:pt x="1" y="2"/>
                    <a:pt x="0" y="3"/>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0" name="Freeform 375"/>
            <p:cNvSpPr>
              <a:spLocks noEditPoints="1"/>
            </p:cNvSpPr>
            <p:nvPr/>
          </p:nvSpPr>
          <p:spPr bwMode="auto">
            <a:xfrm>
              <a:off x="5981250" y="1275730"/>
              <a:ext cx="22535" cy="16097"/>
            </a:xfrm>
            <a:custGeom>
              <a:avLst/>
              <a:gdLst>
                <a:gd name="T0" fmla="*/ 10 w 10"/>
                <a:gd name="T1" fmla="*/ 1 h 7"/>
                <a:gd name="T2" fmla="*/ 10 w 10"/>
                <a:gd name="T3" fmla="*/ 1 h 7"/>
                <a:gd name="T4" fmla="*/ 10 w 10"/>
                <a:gd name="T5" fmla="*/ 1 h 7"/>
                <a:gd name="T6" fmla="*/ 10 w 10"/>
                <a:gd name="T7" fmla="*/ 1 h 7"/>
                <a:gd name="T8" fmla="*/ 10 w 10"/>
                <a:gd name="T9" fmla="*/ 1 h 7"/>
                <a:gd name="T10" fmla="*/ 10 w 10"/>
                <a:gd name="T11" fmla="*/ 0 h 7"/>
                <a:gd name="T12" fmla="*/ 8 w 10"/>
                <a:gd name="T13" fmla="*/ 1 h 7"/>
                <a:gd name="T14" fmla="*/ 0 w 10"/>
                <a:gd name="T15" fmla="*/ 6 h 7"/>
                <a:gd name="T16" fmla="*/ 1 w 10"/>
                <a:gd name="T17" fmla="*/ 7 h 7"/>
                <a:gd name="T18" fmla="*/ 10 w 10"/>
                <a:gd name="T19" fmla="*/ 1 h 7"/>
                <a:gd name="T20" fmla="*/ 10 w 10"/>
                <a:gd name="T21" fmla="*/ 1 h 7"/>
                <a:gd name="T22" fmla="*/ 10 w 10"/>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7">
                  <a:moveTo>
                    <a:pt x="10" y="1"/>
                  </a:moveTo>
                  <a:cubicBezTo>
                    <a:pt x="10" y="1"/>
                    <a:pt x="10" y="1"/>
                    <a:pt x="10" y="1"/>
                  </a:cubicBezTo>
                  <a:cubicBezTo>
                    <a:pt x="10" y="1"/>
                    <a:pt x="10" y="1"/>
                    <a:pt x="10" y="1"/>
                  </a:cubicBezTo>
                  <a:cubicBezTo>
                    <a:pt x="10" y="1"/>
                    <a:pt x="10" y="1"/>
                    <a:pt x="10" y="1"/>
                  </a:cubicBezTo>
                  <a:cubicBezTo>
                    <a:pt x="10" y="1"/>
                    <a:pt x="10" y="1"/>
                    <a:pt x="10" y="1"/>
                  </a:cubicBezTo>
                  <a:moveTo>
                    <a:pt x="10" y="0"/>
                  </a:moveTo>
                  <a:cubicBezTo>
                    <a:pt x="10" y="0"/>
                    <a:pt x="9" y="0"/>
                    <a:pt x="8" y="1"/>
                  </a:cubicBezTo>
                  <a:cubicBezTo>
                    <a:pt x="7" y="2"/>
                    <a:pt x="2" y="5"/>
                    <a:pt x="0" y="6"/>
                  </a:cubicBezTo>
                  <a:cubicBezTo>
                    <a:pt x="1" y="7"/>
                    <a:pt x="1" y="7"/>
                    <a:pt x="1" y="7"/>
                  </a:cubicBezTo>
                  <a:cubicBezTo>
                    <a:pt x="4" y="5"/>
                    <a:pt x="7" y="1"/>
                    <a:pt x="10" y="1"/>
                  </a:cubicBezTo>
                  <a:cubicBezTo>
                    <a:pt x="9" y="1"/>
                    <a:pt x="10" y="1"/>
                    <a:pt x="10" y="1"/>
                  </a:cubicBezTo>
                  <a:cubicBezTo>
                    <a:pt x="10" y="0"/>
                    <a:pt x="10" y="0"/>
                    <a:pt x="1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1" name="Freeform 376"/>
            <p:cNvSpPr>
              <a:spLocks/>
            </p:cNvSpPr>
            <p:nvPr/>
          </p:nvSpPr>
          <p:spPr bwMode="auto">
            <a:xfrm>
              <a:off x="6008614" y="1274120"/>
              <a:ext cx="8048" cy="3219"/>
            </a:xfrm>
            <a:custGeom>
              <a:avLst/>
              <a:gdLst>
                <a:gd name="T0" fmla="*/ 3 w 4"/>
                <a:gd name="T1" fmla="*/ 0 h 2"/>
                <a:gd name="T2" fmla="*/ 3 w 4"/>
                <a:gd name="T3" fmla="*/ 0 h 2"/>
                <a:gd name="T4" fmla="*/ 2 w 4"/>
                <a:gd name="T5" fmla="*/ 1 h 2"/>
                <a:gd name="T6" fmla="*/ 2 w 4"/>
                <a:gd name="T7" fmla="*/ 1 h 2"/>
                <a:gd name="T8" fmla="*/ 2 w 4"/>
                <a:gd name="T9" fmla="*/ 1 h 2"/>
                <a:gd name="T10" fmla="*/ 1 w 4"/>
                <a:gd name="T11" fmla="*/ 2 h 2"/>
                <a:gd name="T12" fmla="*/ 1 w 4"/>
                <a:gd name="T13" fmla="*/ 2 h 2"/>
                <a:gd name="T14" fmla="*/ 2 w 4"/>
                <a:gd name="T15" fmla="*/ 2 h 2"/>
                <a:gd name="T16" fmla="*/ 3 w 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3" y="0"/>
                  </a:moveTo>
                  <a:cubicBezTo>
                    <a:pt x="3" y="0"/>
                    <a:pt x="3" y="0"/>
                    <a:pt x="3" y="0"/>
                  </a:cubicBezTo>
                  <a:cubicBezTo>
                    <a:pt x="3" y="1"/>
                    <a:pt x="3" y="1"/>
                    <a:pt x="2" y="1"/>
                  </a:cubicBezTo>
                  <a:cubicBezTo>
                    <a:pt x="2" y="1"/>
                    <a:pt x="2" y="1"/>
                    <a:pt x="2" y="1"/>
                  </a:cubicBezTo>
                  <a:cubicBezTo>
                    <a:pt x="2" y="1"/>
                    <a:pt x="2" y="1"/>
                    <a:pt x="2" y="1"/>
                  </a:cubicBezTo>
                  <a:cubicBezTo>
                    <a:pt x="1" y="1"/>
                    <a:pt x="1" y="1"/>
                    <a:pt x="1" y="2"/>
                  </a:cubicBezTo>
                  <a:cubicBezTo>
                    <a:pt x="0" y="2"/>
                    <a:pt x="1" y="2"/>
                    <a:pt x="1" y="2"/>
                  </a:cubicBezTo>
                  <a:cubicBezTo>
                    <a:pt x="1" y="2"/>
                    <a:pt x="1" y="2"/>
                    <a:pt x="2" y="2"/>
                  </a:cubicBezTo>
                  <a:cubicBezTo>
                    <a:pt x="3" y="1"/>
                    <a:pt x="4"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2" name="Freeform 377"/>
            <p:cNvSpPr>
              <a:spLocks/>
            </p:cNvSpPr>
            <p:nvPr/>
          </p:nvSpPr>
          <p:spPr bwMode="auto">
            <a:xfrm>
              <a:off x="6039198" y="1251585"/>
              <a:ext cx="8048" cy="9658"/>
            </a:xfrm>
            <a:custGeom>
              <a:avLst/>
              <a:gdLst>
                <a:gd name="T0" fmla="*/ 4 w 4"/>
                <a:gd name="T1" fmla="*/ 0 h 4"/>
                <a:gd name="T2" fmla="*/ 2 w 4"/>
                <a:gd name="T3" fmla="*/ 3 h 4"/>
                <a:gd name="T4" fmla="*/ 2 w 4"/>
                <a:gd name="T5" fmla="*/ 3 h 4"/>
                <a:gd name="T6" fmla="*/ 1 w 4"/>
                <a:gd name="T7" fmla="*/ 4 h 4"/>
                <a:gd name="T8" fmla="*/ 1 w 4"/>
                <a:gd name="T9" fmla="*/ 4 h 4"/>
                <a:gd name="T10" fmla="*/ 4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4" y="0"/>
                  </a:moveTo>
                  <a:cubicBezTo>
                    <a:pt x="2" y="1"/>
                    <a:pt x="0" y="3"/>
                    <a:pt x="2" y="3"/>
                  </a:cubicBezTo>
                  <a:cubicBezTo>
                    <a:pt x="2" y="3"/>
                    <a:pt x="2" y="3"/>
                    <a:pt x="2" y="3"/>
                  </a:cubicBezTo>
                  <a:cubicBezTo>
                    <a:pt x="2" y="4"/>
                    <a:pt x="1" y="4"/>
                    <a:pt x="1" y="4"/>
                  </a:cubicBezTo>
                  <a:cubicBezTo>
                    <a:pt x="1" y="4"/>
                    <a:pt x="1" y="4"/>
                    <a:pt x="1" y="4"/>
                  </a:cubicBezTo>
                  <a:cubicBezTo>
                    <a:pt x="4" y="2"/>
                    <a:pt x="3" y="2"/>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3" name="Freeform 378"/>
            <p:cNvSpPr>
              <a:spLocks/>
            </p:cNvSpPr>
            <p:nvPr/>
          </p:nvSpPr>
          <p:spPr bwMode="auto">
            <a:xfrm>
              <a:off x="6093926" y="1243537"/>
              <a:ext cx="8048" cy="1610"/>
            </a:xfrm>
            <a:custGeom>
              <a:avLst/>
              <a:gdLst>
                <a:gd name="T0" fmla="*/ 3 w 4"/>
                <a:gd name="T1" fmla="*/ 0 h 1"/>
                <a:gd name="T2" fmla="*/ 0 w 4"/>
                <a:gd name="T3" fmla="*/ 1 h 1"/>
                <a:gd name="T4" fmla="*/ 4 w 4"/>
                <a:gd name="T5" fmla="*/ 0 h 1"/>
                <a:gd name="T6" fmla="*/ 3 w 4"/>
                <a:gd name="T7" fmla="*/ 0 h 1"/>
              </a:gdLst>
              <a:ahLst/>
              <a:cxnLst>
                <a:cxn ang="0">
                  <a:pos x="T0" y="T1"/>
                </a:cxn>
                <a:cxn ang="0">
                  <a:pos x="T2" y="T3"/>
                </a:cxn>
                <a:cxn ang="0">
                  <a:pos x="T4" y="T5"/>
                </a:cxn>
                <a:cxn ang="0">
                  <a:pos x="T6" y="T7"/>
                </a:cxn>
              </a:cxnLst>
              <a:rect l="0" t="0" r="r" b="b"/>
              <a:pathLst>
                <a:path w="4" h="1">
                  <a:moveTo>
                    <a:pt x="3" y="0"/>
                  </a:moveTo>
                  <a:cubicBezTo>
                    <a:pt x="2" y="0"/>
                    <a:pt x="1" y="1"/>
                    <a:pt x="0" y="1"/>
                  </a:cubicBezTo>
                  <a:cubicBezTo>
                    <a:pt x="1" y="1"/>
                    <a:pt x="2" y="0"/>
                    <a:pt x="4" y="0"/>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4" name="Freeform 379"/>
            <p:cNvSpPr>
              <a:spLocks/>
            </p:cNvSpPr>
            <p:nvPr/>
          </p:nvSpPr>
          <p:spPr bwMode="auto">
            <a:xfrm>
              <a:off x="6093926" y="1230660"/>
              <a:ext cx="1610" cy="3219"/>
            </a:xfrm>
            <a:custGeom>
              <a:avLst/>
              <a:gdLst>
                <a:gd name="T0" fmla="*/ 1 w 1"/>
                <a:gd name="T1" fmla="*/ 0 h 2"/>
                <a:gd name="T2" fmla="*/ 0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0"/>
                  </a:lnTo>
                  <a:lnTo>
                    <a:pt x="0" y="2"/>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5" name="Freeform 380"/>
            <p:cNvSpPr>
              <a:spLocks/>
            </p:cNvSpPr>
            <p:nvPr/>
          </p:nvSpPr>
          <p:spPr bwMode="auto">
            <a:xfrm>
              <a:off x="6093926" y="1230660"/>
              <a:ext cx="1610" cy="3219"/>
            </a:xfrm>
            <a:custGeom>
              <a:avLst/>
              <a:gdLst>
                <a:gd name="T0" fmla="*/ 1 w 1"/>
                <a:gd name="T1" fmla="*/ 0 h 2"/>
                <a:gd name="T2" fmla="*/ 0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0"/>
                  </a:lnTo>
                  <a:lnTo>
                    <a:pt x="0" y="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6" name="Freeform 381"/>
            <p:cNvSpPr>
              <a:spLocks/>
            </p:cNvSpPr>
            <p:nvPr/>
          </p:nvSpPr>
          <p:spPr bwMode="auto">
            <a:xfrm>
              <a:off x="6127728" y="1201686"/>
              <a:ext cx="9658" cy="4829"/>
            </a:xfrm>
            <a:custGeom>
              <a:avLst/>
              <a:gdLst>
                <a:gd name="T0" fmla="*/ 6 w 6"/>
                <a:gd name="T1" fmla="*/ 0 h 3"/>
                <a:gd name="T2" fmla="*/ 0 w 6"/>
                <a:gd name="T3" fmla="*/ 3 h 3"/>
                <a:gd name="T4" fmla="*/ 3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0" y="3"/>
                  </a:lnTo>
                  <a:lnTo>
                    <a:pt x="3" y="3"/>
                  </a:lnTo>
                  <a:lnTo>
                    <a:pt x="6"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7" name="Freeform 382"/>
            <p:cNvSpPr>
              <a:spLocks/>
            </p:cNvSpPr>
            <p:nvPr/>
          </p:nvSpPr>
          <p:spPr bwMode="auto">
            <a:xfrm>
              <a:off x="6127728" y="1201686"/>
              <a:ext cx="9658" cy="4829"/>
            </a:xfrm>
            <a:custGeom>
              <a:avLst/>
              <a:gdLst>
                <a:gd name="T0" fmla="*/ 6 w 6"/>
                <a:gd name="T1" fmla="*/ 0 h 3"/>
                <a:gd name="T2" fmla="*/ 0 w 6"/>
                <a:gd name="T3" fmla="*/ 3 h 3"/>
                <a:gd name="T4" fmla="*/ 3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0" y="3"/>
                  </a:lnTo>
                  <a:lnTo>
                    <a:pt x="3" y="3"/>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8" name="Freeform 383"/>
            <p:cNvSpPr>
              <a:spLocks/>
            </p:cNvSpPr>
            <p:nvPr/>
          </p:nvSpPr>
          <p:spPr bwMode="auto">
            <a:xfrm>
              <a:off x="6138996" y="1200076"/>
              <a:ext cx="6439" cy="1610"/>
            </a:xfrm>
            <a:custGeom>
              <a:avLst/>
              <a:gdLst>
                <a:gd name="T0" fmla="*/ 3 w 3"/>
                <a:gd name="T1" fmla="*/ 0 h 1"/>
                <a:gd name="T2" fmla="*/ 2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0"/>
                    <a:pt x="2" y="0"/>
                    <a:pt x="2" y="0"/>
                  </a:cubicBezTo>
                  <a:cubicBezTo>
                    <a:pt x="0" y="0"/>
                    <a:pt x="1" y="1"/>
                    <a:pt x="0" y="1"/>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89" name="Freeform 384"/>
            <p:cNvSpPr>
              <a:spLocks/>
            </p:cNvSpPr>
            <p:nvPr/>
          </p:nvSpPr>
          <p:spPr bwMode="auto">
            <a:xfrm>
              <a:off x="6151873" y="1190419"/>
              <a:ext cx="6439" cy="4829"/>
            </a:xfrm>
            <a:custGeom>
              <a:avLst/>
              <a:gdLst>
                <a:gd name="T0" fmla="*/ 4 w 4"/>
                <a:gd name="T1" fmla="*/ 0 h 3"/>
                <a:gd name="T2" fmla="*/ 3 w 4"/>
                <a:gd name="T3" fmla="*/ 0 h 3"/>
                <a:gd name="T4" fmla="*/ 0 w 4"/>
                <a:gd name="T5" fmla="*/ 3 h 3"/>
                <a:gd name="T6" fmla="*/ 4 w 4"/>
                <a:gd name="T7" fmla="*/ 0 h 3"/>
              </a:gdLst>
              <a:ahLst/>
              <a:cxnLst>
                <a:cxn ang="0">
                  <a:pos x="T0" y="T1"/>
                </a:cxn>
                <a:cxn ang="0">
                  <a:pos x="T2" y="T3"/>
                </a:cxn>
                <a:cxn ang="0">
                  <a:pos x="T4" y="T5"/>
                </a:cxn>
                <a:cxn ang="0">
                  <a:pos x="T6" y="T7"/>
                </a:cxn>
              </a:cxnLst>
              <a:rect l="0" t="0" r="r" b="b"/>
              <a:pathLst>
                <a:path w="4" h="3">
                  <a:moveTo>
                    <a:pt x="4" y="0"/>
                  </a:moveTo>
                  <a:lnTo>
                    <a:pt x="3" y="0"/>
                  </a:lnTo>
                  <a:lnTo>
                    <a:pt x="0"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0" name="Freeform 385"/>
            <p:cNvSpPr>
              <a:spLocks/>
            </p:cNvSpPr>
            <p:nvPr/>
          </p:nvSpPr>
          <p:spPr bwMode="auto">
            <a:xfrm>
              <a:off x="6151873" y="1190419"/>
              <a:ext cx="6439" cy="4829"/>
            </a:xfrm>
            <a:custGeom>
              <a:avLst/>
              <a:gdLst>
                <a:gd name="T0" fmla="*/ 4 w 4"/>
                <a:gd name="T1" fmla="*/ 0 h 3"/>
                <a:gd name="T2" fmla="*/ 3 w 4"/>
                <a:gd name="T3" fmla="*/ 0 h 3"/>
                <a:gd name="T4" fmla="*/ 0 w 4"/>
                <a:gd name="T5" fmla="*/ 3 h 3"/>
                <a:gd name="T6" fmla="*/ 4 w 4"/>
                <a:gd name="T7" fmla="*/ 0 h 3"/>
              </a:gdLst>
              <a:ahLst/>
              <a:cxnLst>
                <a:cxn ang="0">
                  <a:pos x="T0" y="T1"/>
                </a:cxn>
                <a:cxn ang="0">
                  <a:pos x="T2" y="T3"/>
                </a:cxn>
                <a:cxn ang="0">
                  <a:pos x="T4" y="T5"/>
                </a:cxn>
                <a:cxn ang="0">
                  <a:pos x="T6" y="T7"/>
                </a:cxn>
              </a:cxnLst>
              <a:rect l="0" t="0" r="r" b="b"/>
              <a:pathLst>
                <a:path w="4" h="3">
                  <a:moveTo>
                    <a:pt x="4" y="0"/>
                  </a:moveTo>
                  <a:lnTo>
                    <a:pt x="3" y="0"/>
                  </a:lnTo>
                  <a:lnTo>
                    <a:pt x="0"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1" name="Freeform 386"/>
            <p:cNvSpPr>
              <a:spLocks/>
            </p:cNvSpPr>
            <p:nvPr/>
          </p:nvSpPr>
          <p:spPr bwMode="auto">
            <a:xfrm>
              <a:off x="6261330" y="1130861"/>
              <a:ext cx="8048" cy="4829"/>
            </a:xfrm>
            <a:custGeom>
              <a:avLst/>
              <a:gdLst>
                <a:gd name="T0" fmla="*/ 3 w 3"/>
                <a:gd name="T1" fmla="*/ 0 h 2"/>
                <a:gd name="T2" fmla="*/ 0 w 3"/>
                <a:gd name="T3" fmla="*/ 2 h 2"/>
                <a:gd name="T4" fmla="*/ 1 w 3"/>
                <a:gd name="T5" fmla="*/ 2 h 2"/>
                <a:gd name="T6" fmla="*/ 3 w 3"/>
                <a:gd name="T7" fmla="*/ 1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3" y="0"/>
                    <a:pt x="1" y="1"/>
                    <a:pt x="0" y="2"/>
                  </a:cubicBezTo>
                  <a:cubicBezTo>
                    <a:pt x="0" y="2"/>
                    <a:pt x="0" y="2"/>
                    <a:pt x="1" y="2"/>
                  </a:cubicBezTo>
                  <a:cubicBezTo>
                    <a:pt x="1" y="2"/>
                    <a:pt x="3" y="1"/>
                    <a:pt x="3" y="1"/>
                  </a:cubicBezTo>
                  <a:cubicBezTo>
                    <a:pt x="3" y="0"/>
                    <a:pt x="3" y="0"/>
                    <a:pt x="3"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2" name="Freeform 387"/>
            <p:cNvSpPr>
              <a:spLocks/>
            </p:cNvSpPr>
            <p:nvPr/>
          </p:nvSpPr>
          <p:spPr bwMode="auto">
            <a:xfrm>
              <a:off x="5894329" y="1394844"/>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3" name="Freeform 388"/>
            <p:cNvSpPr>
              <a:spLocks/>
            </p:cNvSpPr>
            <p:nvPr/>
          </p:nvSpPr>
          <p:spPr bwMode="auto">
            <a:xfrm>
              <a:off x="5710829" y="1486594"/>
              <a:ext cx="161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lnTo>
                    <a:pt x="0" y="0"/>
                  </a:lnTo>
                  <a:lnTo>
                    <a:pt x="0" y="0"/>
                  </a:lnTo>
                  <a:lnTo>
                    <a:pt x="0" y="0"/>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4" name="Freeform 389"/>
            <p:cNvSpPr>
              <a:spLocks/>
            </p:cNvSpPr>
            <p:nvPr/>
          </p:nvSpPr>
          <p:spPr bwMode="auto">
            <a:xfrm>
              <a:off x="5710829" y="1486594"/>
              <a:ext cx="161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lnTo>
                    <a:pt x="0" y="0"/>
                  </a:lnTo>
                  <a:lnTo>
                    <a:pt x="0" y="0"/>
                  </a:lnTo>
                  <a:lnTo>
                    <a:pt x="0"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5" name="Freeform 390"/>
            <p:cNvSpPr>
              <a:spLocks/>
            </p:cNvSpPr>
            <p:nvPr/>
          </p:nvSpPr>
          <p:spPr bwMode="auto">
            <a:xfrm>
              <a:off x="5710829" y="1486594"/>
              <a:ext cx="1610" cy="1610"/>
            </a:xfrm>
            <a:custGeom>
              <a:avLst/>
              <a:gdLst>
                <a:gd name="T0" fmla="*/ 1 w 1"/>
                <a:gd name="T1" fmla="*/ 0 h 1"/>
                <a:gd name="T2" fmla="*/ 0 w 1"/>
                <a:gd name="T3" fmla="*/ 0 h 1"/>
                <a:gd name="T4" fmla="*/ 0 w 1"/>
                <a:gd name="T5" fmla="*/ 0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1" y="0"/>
                    <a:pt x="0" y="0"/>
                  </a:cubicBezTo>
                  <a:cubicBezTo>
                    <a:pt x="0" y="0"/>
                    <a:pt x="0" y="0"/>
                    <a:pt x="0" y="0"/>
                  </a:cubicBezTo>
                  <a:cubicBezTo>
                    <a:pt x="0" y="1"/>
                    <a:pt x="0" y="1"/>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6" name="Freeform 391"/>
            <p:cNvSpPr>
              <a:spLocks/>
            </p:cNvSpPr>
            <p:nvPr/>
          </p:nvSpPr>
          <p:spPr bwMode="auto">
            <a:xfrm>
              <a:off x="5907206" y="1378748"/>
              <a:ext cx="4829" cy="4829"/>
            </a:xfrm>
            <a:custGeom>
              <a:avLst/>
              <a:gdLst>
                <a:gd name="T0" fmla="*/ 3 w 3"/>
                <a:gd name="T1" fmla="*/ 0 h 3"/>
                <a:gd name="T2" fmla="*/ 0 w 3"/>
                <a:gd name="T3" fmla="*/ 3 h 3"/>
                <a:gd name="T4" fmla="*/ 3 w 3"/>
                <a:gd name="T5" fmla="*/ 0 h 3"/>
              </a:gdLst>
              <a:ahLst/>
              <a:cxnLst>
                <a:cxn ang="0">
                  <a:pos x="T0" y="T1"/>
                </a:cxn>
                <a:cxn ang="0">
                  <a:pos x="T2" y="T3"/>
                </a:cxn>
                <a:cxn ang="0">
                  <a:pos x="T4" y="T5"/>
                </a:cxn>
              </a:cxnLst>
              <a:rect l="0" t="0" r="r" b="b"/>
              <a:pathLst>
                <a:path w="3" h="3">
                  <a:moveTo>
                    <a:pt x="3" y="0"/>
                  </a:moveTo>
                  <a:lnTo>
                    <a:pt x="0" y="3"/>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7" name="Freeform 392"/>
            <p:cNvSpPr>
              <a:spLocks/>
            </p:cNvSpPr>
            <p:nvPr/>
          </p:nvSpPr>
          <p:spPr bwMode="auto">
            <a:xfrm>
              <a:off x="5907206" y="1378748"/>
              <a:ext cx="4829" cy="4829"/>
            </a:xfrm>
            <a:custGeom>
              <a:avLst/>
              <a:gdLst>
                <a:gd name="T0" fmla="*/ 3 w 3"/>
                <a:gd name="T1" fmla="*/ 0 h 3"/>
                <a:gd name="T2" fmla="*/ 0 w 3"/>
                <a:gd name="T3" fmla="*/ 3 h 3"/>
                <a:gd name="T4" fmla="*/ 3 w 3"/>
                <a:gd name="T5" fmla="*/ 0 h 3"/>
              </a:gdLst>
              <a:ahLst/>
              <a:cxnLst>
                <a:cxn ang="0">
                  <a:pos x="T0" y="T1"/>
                </a:cxn>
                <a:cxn ang="0">
                  <a:pos x="T2" y="T3"/>
                </a:cxn>
                <a:cxn ang="0">
                  <a:pos x="T4" y="T5"/>
                </a:cxn>
              </a:cxnLst>
              <a:rect l="0" t="0" r="r" b="b"/>
              <a:pathLst>
                <a:path w="3" h="3">
                  <a:moveTo>
                    <a:pt x="3" y="0"/>
                  </a:move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8" name="Freeform 393"/>
            <p:cNvSpPr>
              <a:spLocks/>
            </p:cNvSpPr>
            <p:nvPr/>
          </p:nvSpPr>
          <p:spPr bwMode="auto">
            <a:xfrm>
              <a:off x="5884671" y="1388406"/>
              <a:ext cx="3219"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399" name="Freeform 394"/>
            <p:cNvSpPr>
              <a:spLocks/>
            </p:cNvSpPr>
            <p:nvPr/>
          </p:nvSpPr>
          <p:spPr bwMode="auto">
            <a:xfrm>
              <a:off x="5884671" y="1388406"/>
              <a:ext cx="3219"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0" name="Freeform 395"/>
            <p:cNvSpPr>
              <a:spLocks/>
            </p:cNvSpPr>
            <p:nvPr/>
          </p:nvSpPr>
          <p:spPr bwMode="auto">
            <a:xfrm>
              <a:off x="6058513" y="1312752"/>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1" name="Freeform 396"/>
            <p:cNvSpPr>
              <a:spLocks/>
            </p:cNvSpPr>
            <p:nvPr/>
          </p:nvSpPr>
          <p:spPr bwMode="auto">
            <a:xfrm>
              <a:off x="6058513" y="1312752"/>
              <a:ext cx="0" cy="3219"/>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2" name="Freeform 397"/>
            <p:cNvSpPr>
              <a:spLocks/>
            </p:cNvSpPr>
            <p:nvPr/>
          </p:nvSpPr>
          <p:spPr bwMode="auto">
            <a:xfrm>
              <a:off x="6069781" y="1304704"/>
              <a:ext cx="3219" cy="0"/>
            </a:xfrm>
            <a:custGeom>
              <a:avLst/>
              <a:gdLst>
                <a:gd name="T0" fmla="*/ 2 w 2"/>
                <a:gd name="T1" fmla="*/ 0 w 2"/>
                <a:gd name="T2" fmla="*/ 2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2" y="0"/>
                  </a:lnTo>
                  <a:lnTo>
                    <a:pt x="2" y="0"/>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3" name="Freeform 398"/>
            <p:cNvSpPr>
              <a:spLocks/>
            </p:cNvSpPr>
            <p:nvPr/>
          </p:nvSpPr>
          <p:spPr bwMode="auto">
            <a:xfrm>
              <a:off x="6069781" y="1304704"/>
              <a:ext cx="3219" cy="0"/>
            </a:xfrm>
            <a:custGeom>
              <a:avLst/>
              <a:gdLst>
                <a:gd name="T0" fmla="*/ 2 w 2"/>
                <a:gd name="T1" fmla="*/ 0 w 2"/>
                <a:gd name="T2" fmla="*/ 2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2"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4" name="Freeform 399"/>
            <p:cNvSpPr>
              <a:spLocks/>
            </p:cNvSpPr>
            <p:nvPr/>
          </p:nvSpPr>
          <p:spPr bwMode="auto">
            <a:xfrm>
              <a:off x="6064952" y="1306313"/>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5" name="Freeform 400"/>
            <p:cNvSpPr>
              <a:spLocks/>
            </p:cNvSpPr>
            <p:nvPr/>
          </p:nvSpPr>
          <p:spPr bwMode="auto">
            <a:xfrm>
              <a:off x="6064952" y="1306313"/>
              <a:ext cx="1610" cy="0"/>
            </a:xfrm>
            <a:custGeom>
              <a:avLst/>
              <a:gdLst>
                <a:gd name="T0" fmla="*/ 1 w 1"/>
                <a:gd name="T1" fmla="*/ 0 w 1"/>
                <a:gd name="T2" fmla="*/ 1 w 1"/>
              </a:gdLst>
              <a:ahLst/>
              <a:cxnLst>
                <a:cxn ang="0">
                  <a:pos x="T0" y="0"/>
                </a:cxn>
                <a:cxn ang="0">
                  <a:pos x="T1" y="0"/>
                </a:cxn>
                <a:cxn ang="0">
                  <a:pos x="T2" y="0"/>
                </a:cxn>
              </a:cxnLst>
              <a:rect l="0" t="0" r="r" b="b"/>
              <a:pathLst>
                <a:path w="1">
                  <a:moveTo>
                    <a:pt x="1" y="0"/>
                  </a:moveTo>
                  <a:lnTo>
                    <a:pt x="0"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6" name="Freeform 401"/>
            <p:cNvSpPr>
              <a:spLocks/>
            </p:cNvSpPr>
            <p:nvPr/>
          </p:nvSpPr>
          <p:spPr bwMode="auto">
            <a:xfrm>
              <a:off x="6138996" y="124997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7" name="Freeform 402"/>
            <p:cNvSpPr>
              <a:spLocks/>
            </p:cNvSpPr>
            <p:nvPr/>
          </p:nvSpPr>
          <p:spPr bwMode="auto">
            <a:xfrm>
              <a:off x="6138996" y="1249976"/>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8" name="Freeform 403"/>
            <p:cNvSpPr>
              <a:spLocks/>
            </p:cNvSpPr>
            <p:nvPr/>
          </p:nvSpPr>
          <p:spPr bwMode="auto">
            <a:xfrm>
              <a:off x="6056904" y="1315971"/>
              <a:ext cx="1610"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09" name="Freeform 404"/>
            <p:cNvSpPr>
              <a:spLocks/>
            </p:cNvSpPr>
            <p:nvPr/>
          </p:nvSpPr>
          <p:spPr bwMode="auto">
            <a:xfrm>
              <a:off x="5894329" y="1396454"/>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0" name="Freeform 405"/>
            <p:cNvSpPr>
              <a:spLocks/>
            </p:cNvSpPr>
            <p:nvPr/>
          </p:nvSpPr>
          <p:spPr bwMode="auto">
            <a:xfrm>
              <a:off x="5894329" y="1396454"/>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1" name="Freeform 407"/>
            <p:cNvSpPr>
              <a:spLocks/>
            </p:cNvSpPr>
            <p:nvPr/>
          </p:nvSpPr>
          <p:spPr bwMode="auto">
            <a:xfrm>
              <a:off x="5918474" y="1377138"/>
              <a:ext cx="1610"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2" name="Freeform 408"/>
            <p:cNvSpPr>
              <a:spLocks/>
            </p:cNvSpPr>
            <p:nvPr/>
          </p:nvSpPr>
          <p:spPr bwMode="auto">
            <a:xfrm>
              <a:off x="5638395" y="1522007"/>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2" y="0"/>
                    <a:pt x="2"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3" name="Freeform 409"/>
            <p:cNvSpPr>
              <a:spLocks noEditPoints="1"/>
            </p:cNvSpPr>
            <p:nvPr/>
          </p:nvSpPr>
          <p:spPr bwMode="auto">
            <a:xfrm>
              <a:off x="5635176" y="1328849"/>
              <a:ext cx="387926" cy="193158"/>
            </a:xfrm>
            <a:custGeom>
              <a:avLst/>
              <a:gdLst>
                <a:gd name="T0" fmla="*/ 95 w 177"/>
                <a:gd name="T1" fmla="*/ 41 h 88"/>
                <a:gd name="T2" fmla="*/ 103 w 177"/>
                <a:gd name="T3" fmla="*/ 36 h 88"/>
                <a:gd name="T4" fmla="*/ 156 w 177"/>
                <a:gd name="T5" fmla="*/ 9 h 88"/>
                <a:gd name="T6" fmla="*/ 170 w 177"/>
                <a:gd name="T7" fmla="*/ 6 h 88"/>
                <a:gd name="T8" fmla="*/ 171 w 177"/>
                <a:gd name="T9" fmla="*/ 1 h 88"/>
                <a:gd name="T10" fmla="*/ 170 w 177"/>
                <a:gd name="T11" fmla="*/ 0 h 88"/>
                <a:gd name="T12" fmla="*/ 158 w 177"/>
                <a:gd name="T13" fmla="*/ 5 h 88"/>
                <a:gd name="T14" fmla="*/ 151 w 177"/>
                <a:gd name="T15" fmla="*/ 8 h 88"/>
                <a:gd name="T16" fmla="*/ 145 w 177"/>
                <a:gd name="T17" fmla="*/ 13 h 88"/>
                <a:gd name="T18" fmla="*/ 144 w 177"/>
                <a:gd name="T19" fmla="*/ 14 h 88"/>
                <a:gd name="T20" fmla="*/ 148 w 177"/>
                <a:gd name="T21" fmla="*/ 12 h 88"/>
                <a:gd name="T22" fmla="*/ 155 w 177"/>
                <a:gd name="T23" fmla="*/ 8 h 88"/>
                <a:gd name="T24" fmla="*/ 152 w 177"/>
                <a:gd name="T25" fmla="*/ 12 h 88"/>
                <a:gd name="T26" fmla="*/ 141 w 177"/>
                <a:gd name="T27" fmla="*/ 16 h 88"/>
                <a:gd name="T28" fmla="*/ 134 w 177"/>
                <a:gd name="T29" fmla="*/ 20 h 88"/>
                <a:gd name="T30" fmla="*/ 132 w 177"/>
                <a:gd name="T31" fmla="*/ 19 h 88"/>
                <a:gd name="T32" fmla="*/ 129 w 177"/>
                <a:gd name="T33" fmla="*/ 21 h 88"/>
                <a:gd name="T34" fmla="*/ 130 w 177"/>
                <a:gd name="T35" fmla="*/ 22 h 88"/>
                <a:gd name="T36" fmla="*/ 125 w 177"/>
                <a:gd name="T37" fmla="*/ 25 h 88"/>
                <a:gd name="T38" fmla="*/ 119 w 177"/>
                <a:gd name="T39" fmla="*/ 28 h 88"/>
                <a:gd name="T40" fmla="*/ 116 w 177"/>
                <a:gd name="T41" fmla="*/ 29 h 88"/>
                <a:gd name="T42" fmla="*/ 118 w 177"/>
                <a:gd name="T43" fmla="*/ 27 h 88"/>
                <a:gd name="T44" fmla="*/ 115 w 177"/>
                <a:gd name="T45" fmla="*/ 27 h 88"/>
                <a:gd name="T46" fmla="*/ 110 w 177"/>
                <a:gd name="T47" fmla="*/ 31 h 88"/>
                <a:gd name="T48" fmla="*/ 111 w 177"/>
                <a:gd name="T49" fmla="*/ 32 h 88"/>
                <a:gd name="T50" fmla="*/ 103 w 177"/>
                <a:gd name="T51" fmla="*/ 36 h 88"/>
                <a:gd name="T52" fmla="*/ 94 w 177"/>
                <a:gd name="T53" fmla="*/ 41 h 88"/>
                <a:gd name="T54" fmla="*/ 91 w 177"/>
                <a:gd name="T55" fmla="*/ 40 h 88"/>
                <a:gd name="T56" fmla="*/ 91 w 177"/>
                <a:gd name="T57" fmla="*/ 42 h 88"/>
                <a:gd name="T58" fmla="*/ 74 w 177"/>
                <a:gd name="T59" fmla="*/ 51 h 88"/>
                <a:gd name="T60" fmla="*/ 68 w 177"/>
                <a:gd name="T61" fmla="*/ 53 h 88"/>
                <a:gd name="T62" fmla="*/ 59 w 177"/>
                <a:gd name="T63" fmla="*/ 58 h 88"/>
                <a:gd name="T64" fmla="*/ 52 w 177"/>
                <a:gd name="T65" fmla="*/ 63 h 88"/>
                <a:gd name="T66" fmla="*/ 53 w 177"/>
                <a:gd name="T67" fmla="*/ 60 h 88"/>
                <a:gd name="T68" fmla="*/ 38 w 177"/>
                <a:gd name="T69" fmla="*/ 69 h 88"/>
                <a:gd name="T70" fmla="*/ 28 w 177"/>
                <a:gd name="T71" fmla="*/ 74 h 88"/>
                <a:gd name="T72" fmla="*/ 22 w 177"/>
                <a:gd name="T73" fmla="*/ 77 h 88"/>
                <a:gd name="T74" fmla="*/ 3 w 177"/>
                <a:gd name="T75" fmla="*/ 86 h 88"/>
                <a:gd name="T76" fmla="*/ 0 w 177"/>
                <a:gd name="T77" fmla="*/ 87 h 88"/>
                <a:gd name="T78" fmla="*/ 34 w 177"/>
                <a:gd name="T79" fmla="*/ 72 h 88"/>
                <a:gd name="T80" fmla="*/ 37 w 177"/>
                <a:gd name="T81" fmla="*/ 71 h 88"/>
                <a:gd name="T82" fmla="*/ 48 w 177"/>
                <a:gd name="T83" fmla="*/ 66 h 88"/>
                <a:gd name="T84" fmla="*/ 52 w 177"/>
                <a:gd name="T85" fmla="*/ 63 h 88"/>
                <a:gd name="T86" fmla="*/ 73 w 177"/>
                <a:gd name="T87" fmla="*/ 54 h 88"/>
                <a:gd name="T88" fmla="*/ 87 w 177"/>
                <a:gd name="T89" fmla="*/ 46 h 88"/>
                <a:gd name="T90" fmla="*/ 106 w 177"/>
                <a:gd name="T91" fmla="*/ 36 h 88"/>
                <a:gd name="T92" fmla="*/ 119 w 177"/>
                <a:gd name="T93" fmla="*/ 30 h 88"/>
                <a:gd name="T94" fmla="*/ 123 w 177"/>
                <a:gd name="T95" fmla="*/ 28 h 88"/>
                <a:gd name="T96" fmla="*/ 125 w 177"/>
                <a:gd name="T97" fmla="*/ 28 h 88"/>
                <a:gd name="T98" fmla="*/ 135 w 177"/>
                <a:gd name="T99" fmla="*/ 21 h 88"/>
                <a:gd name="T100" fmla="*/ 143 w 177"/>
                <a:gd name="T101" fmla="*/ 19 h 88"/>
                <a:gd name="T102" fmla="*/ 158 w 177"/>
                <a:gd name="T103" fmla="*/ 10 h 88"/>
                <a:gd name="T104" fmla="*/ 170 w 177"/>
                <a:gd name="T105" fmla="*/ 5 h 88"/>
                <a:gd name="T106" fmla="*/ 175 w 177"/>
                <a:gd name="T107" fmla="*/ 3 h 88"/>
                <a:gd name="T108" fmla="*/ 174 w 177"/>
                <a:gd name="T109" fmla="*/ 1 h 88"/>
                <a:gd name="T110" fmla="*/ 174 w 177"/>
                <a:gd name="T11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 h="88">
                  <a:moveTo>
                    <a:pt x="95" y="41"/>
                  </a:moveTo>
                  <a:cubicBezTo>
                    <a:pt x="94" y="41"/>
                    <a:pt x="94" y="41"/>
                    <a:pt x="94" y="41"/>
                  </a:cubicBezTo>
                  <a:cubicBezTo>
                    <a:pt x="94" y="41"/>
                    <a:pt x="94" y="41"/>
                    <a:pt x="95" y="41"/>
                  </a:cubicBezTo>
                  <a:moveTo>
                    <a:pt x="103" y="36"/>
                  </a:moveTo>
                  <a:cubicBezTo>
                    <a:pt x="103" y="36"/>
                    <a:pt x="103" y="36"/>
                    <a:pt x="103" y="36"/>
                  </a:cubicBezTo>
                  <a:cubicBezTo>
                    <a:pt x="103" y="36"/>
                    <a:pt x="103" y="36"/>
                    <a:pt x="103" y="36"/>
                  </a:cubicBezTo>
                  <a:moveTo>
                    <a:pt x="156" y="9"/>
                  </a:moveTo>
                  <a:cubicBezTo>
                    <a:pt x="156" y="9"/>
                    <a:pt x="155" y="9"/>
                    <a:pt x="155" y="9"/>
                  </a:cubicBezTo>
                  <a:cubicBezTo>
                    <a:pt x="155" y="9"/>
                    <a:pt x="156" y="9"/>
                    <a:pt x="156" y="9"/>
                  </a:cubicBezTo>
                  <a:moveTo>
                    <a:pt x="170" y="6"/>
                  </a:moveTo>
                  <a:cubicBezTo>
                    <a:pt x="170" y="6"/>
                    <a:pt x="170" y="6"/>
                    <a:pt x="170" y="6"/>
                  </a:cubicBezTo>
                  <a:cubicBezTo>
                    <a:pt x="170" y="6"/>
                    <a:pt x="170" y="6"/>
                    <a:pt x="170" y="6"/>
                  </a:cubicBezTo>
                  <a:moveTo>
                    <a:pt x="174" y="0"/>
                  </a:moveTo>
                  <a:cubicBezTo>
                    <a:pt x="172" y="1"/>
                    <a:pt x="172" y="1"/>
                    <a:pt x="172" y="1"/>
                  </a:cubicBezTo>
                  <a:cubicBezTo>
                    <a:pt x="171" y="1"/>
                    <a:pt x="171" y="1"/>
                    <a:pt x="171" y="1"/>
                  </a:cubicBezTo>
                  <a:cubicBezTo>
                    <a:pt x="171" y="1"/>
                    <a:pt x="171" y="1"/>
                    <a:pt x="171" y="1"/>
                  </a:cubicBezTo>
                  <a:cubicBezTo>
                    <a:pt x="171" y="0"/>
                    <a:pt x="171" y="0"/>
                    <a:pt x="171" y="0"/>
                  </a:cubicBezTo>
                  <a:cubicBezTo>
                    <a:pt x="171" y="0"/>
                    <a:pt x="170" y="0"/>
                    <a:pt x="170" y="0"/>
                  </a:cubicBezTo>
                  <a:cubicBezTo>
                    <a:pt x="169" y="3"/>
                    <a:pt x="163" y="3"/>
                    <a:pt x="161" y="5"/>
                  </a:cubicBezTo>
                  <a:cubicBezTo>
                    <a:pt x="162" y="4"/>
                    <a:pt x="162" y="4"/>
                    <a:pt x="162" y="4"/>
                  </a:cubicBezTo>
                  <a:cubicBezTo>
                    <a:pt x="158" y="5"/>
                    <a:pt x="158" y="5"/>
                    <a:pt x="158" y="5"/>
                  </a:cubicBezTo>
                  <a:cubicBezTo>
                    <a:pt x="158" y="5"/>
                    <a:pt x="158" y="5"/>
                    <a:pt x="158" y="5"/>
                  </a:cubicBezTo>
                  <a:cubicBezTo>
                    <a:pt x="158" y="6"/>
                    <a:pt x="158" y="6"/>
                    <a:pt x="158" y="6"/>
                  </a:cubicBezTo>
                  <a:cubicBezTo>
                    <a:pt x="157" y="6"/>
                    <a:pt x="154" y="7"/>
                    <a:pt x="151" y="8"/>
                  </a:cubicBezTo>
                  <a:cubicBezTo>
                    <a:pt x="150" y="9"/>
                    <a:pt x="142" y="13"/>
                    <a:pt x="142" y="14"/>
                  </a:cubicBezTo>
                  <a:cubicBezTo>
                    <a:pt x="143" y="13"/>
                    <a:pt x="144" y="13"/>
                    <a:pt x="145" y="12"/>
                  </a:cubicBezTo>
                  <a:cubicBezTo>
                    <a:pt x="145" y="13"/>
                    <a:pt x="145" y="13"/>
                    <a:pt x="145" y="13"/>
                  </a:cubicBezTo>
                  <a:cubicBezTo>
                    <a:pt x="145" y="14"/>
                    <a:pt x="144" y="14"/>
                    <a:pt x="144" y="14"/>
                  </a:cubicBezTo>
                  <a:cubicBezTo>
                    <a:pt x="144" y="14"/>
                    <a:pt x="144" y="14"/>
                    <a:pt x="144" y="14"/>
                  </a:cubicBezTo>
                  <a:cubicBezTo>
                    <a:pt x="144" y="14"/>
                    <a:pt x="144" y="14"/>
                    <a:pt x="144" y="14"/>
                  </a:cubicBezTo>
                  <a:cubicBezTo>
                    <a:pt x="144" y="14"/>
                    <a:pt x="143" y="14"/>
                    <a:pt x="143" y="14"/>
                  </a:cubicBezTo>
                  <a:cubicBezTo>
                    <a:pt x="143" y="15"/>
                    <a:pt x="143" y="15"/>
                    <a:pt x="143" y="15"/>
                  </a:cubicBezTo>
                  <a:cubicBezTo>
                    <a:pt x="144" y="15"/>
                    <a:pt x="146" y="13"/>
                    <a:pt x="148" y="12"/>
                  </a:cubicBezTo>
                  <a:cubicBezTo>
                    <a:pt x="148" y="12"/>
                    <a:pt x="147" y="13"/>
                    <a:pt x="146" y="14"/>
                  </a:cubicBezTo>
                  <a:cubicBezTo>
                    <a:pt x="149" y="12"/>
                    <a:pt x="153" y="11"/>
                    <a:pt x="155" y="8"/>
                  </a:cubicBezTo>
                  <a:cubicBezTo>
                    <a:pt x="155" y="8"/>
                    <a:pt x="155" y="8"/>
                    <a:pt x="155" y="8"/>
                  </a:cubicBezTo>
                  <a:cubicBezTo>
                    <a:pt x="156" y="8"/>
                    <a:pt x="156" y="9"/>
                    <a:pt x="156" y="9"/>
                  </a:cubicBezTo>
                  <a:cubicBezTo>
                    <a:pt x="158" y="7"/>
                    <a:pt x="158" y="9"/>
                    <a:pt x="159" y="7"/>
                  </a:cubicBezTo>
                  <a:cubicBezTo>
                    <a:pt x="159" y="9"/>
                    <a:pt x="154" y="11"/>
                    <a:pt x="152" y="12"/>
                  </a:cubicBezTo>
                  <a:cubicBezTo>
                    <a:pt x="149" y="13"/>
                    <a:pt x="145" y="16"/>
                    <a:pt x="141" y="18"/>
                  </a:cubicBezTo>
                  <a:cubicBezTo>
                    <a:pt x="140" y="18"/>
                    <a:pt x="142" y="16"/>
                    <a:pt x="141" y="16"/>
                  </a:cubicBezTo>
                  <a:cubicBezTo>
                    <a:pt x="141" y="16"/>
                    <a:pt x="141" y="16"/>
                    <a:pt x="141" y="16"/>
                  </a:cubicBezTo>
                  <a:cubicBezTo>
                    <a:pt x="137" y="17"/>
                    <a:pt x="137" y="18"/>
                    <a:pt x="135" y="20"/>
                  </a:cubicBezTo>
                  <a:cubicBezTo>
                    <a:pt x="135" y="20"/>
                    <a:pt x="135" y="20"/>
                    <a:pt x="134" y="20"/>
                  </a:cubicBezTo>
                  <a:cubicBezTo>
                    <a:pt x="134" y="20"/>
                    <a:pt x="134" y="20"/>
                    <a:pt x="134" y="20"/>
                  </a:cubicBezTo>
                  <a:cubicBezTo>
                    <a:pt x="133" y="20"/>
                    <a:pt x="133" y="20"/>
                    <a:pt x="133" y="20"/>
                  </a:cubicBezTo>
                  <a:cubicBezTo>
                    <a:pt x="132" y="20"/>
                    <a:pt x="132" y="20"/>
                    <a:pt x="130" y="21"/>
                  </a:cubicBezTo>
                  <a:cubicBezTo>
                    <a:pt x="132" y="19"/>
                    <a:pt x="132" y="19"/>
                    <a:pt x="132" y="19"/>
                  </a:cubicBezTo>
                  <a:cubicBezTo>
                    <a:pt x="132" y="19"/>
                    <a:pt x="132" y="19"/>
                    <a:pt x="132" y="19"/>
                  </a:cubicBezTo>
                  <a:cubicBezTo>
                    <a:pt x="129" y="19"/>
                    <a:pt x="130" y="20"/>
                    <a:pt x="128" y="21"/>
                  </a:cubicBezTo>
                  <a:cubicBezTo>
                    <a:pt x="129" y="21"/>
                    <a:pt x="129" y="21"/>
                    <a:pt x="129" y="21"/>
                  </a:cubicBezTo>
                  <a:cubicBezTo>
                    <a:pt x="130" y="21"/>
                    <a:pt x="130" y="21"/>
                    <a:pt x="131" y="20"/>
                  </a:cubicBezTo>
                  <a:cubicBezTo>
                    <a:pt x="132" y="21"/>
                    <a:pt x="130" y="22"/>
                    <a:pt x="130" y="22"/>
                  </a:cubicBezTo>
                  <a:cubicBezTo>
                    <a:pt x="130" y="22"/>
                    <a:pt x="130" y="22"/>
                    <a:pt x="130" y="22"/>
                  </a:cubicBezTo>
                  <a:cubicBezTo>
                    <a:pt x="130" y="23"/>
                    <a:pt x="130" y="24"/>
                    <a:pt x="127" y="25"/>
                  </a:cubicBezTo>
                  <a:cubicBezTo>
                    <a:pt x="127" y="24"/>
                    <a:pt x="127" y="24"/>
                    <a:pt x="127" y="24"/>
                  </a:cubicBezTo>
                  <a:cubicBezTo>
                    <a:pt x="127" y="24"/>
                    <a:pt x="126" y="24"/>
                    <a:pt x="125" y="25"/>
                  </a:cubicBezTo>
                  <a:cubicBezTo>
                    <a:pt x="125" y="25"/>
                    <a:pt x="124" y="25"/>
                    <a:pt x="124" y="25"/>
                  </a:cubicBezTo>
                  <a:cubicBezTo>
                    <a:pt x="124" y="25"/>
                    <a:pt x="124" y="25"/>
                    <a:pt x="124" y="25"/>
                  </a:cubicBezTo>
                  <a:cubicBezTo>
                    <a:pt x="122" y="26"/>
                    <a:pt x="120" y="27"/>
                    <a:pt x="119" y="28"/>
                  </a:cubicBezTo>
                  <a:cubicBezTo>
                    <a:pt x="119" y="27"/>
                    <a:pt x="119" y="27"/>
                    <a:pt x="119" y="27"/>
                  </a:cubicBezTo>
                  <a:cubicBezTo>
                    <a:pt x="118" y="29"/>
                    <a:pt x="118" y="30"/>
                    <a:pt x="115" y="31"/>
                  </a:cubicBezTo>
                  <a:cubicBezTo>
                    <a:pt x="116" y="30"/>
                    <a:pt x="117" y="29"/>
                    <a:pt x="116" y="29"/>
                  </a:cubicBezTo>
                  <a:cubicBezTo>
                    <a:pt x="116" y="29"/>
                    <a:pt x="116" y="29"/>
                    <a:pt x="115" y="29"/>
                  </a:cubicBezTo>
                  <a:cubicBezTo>
                    <a:pt x="115" y="28"/>
                    <a:pt x="118" y="27"/>
                    <a:pt x="120" y="26"/>
                  </a:cubicBezTo>
                  <a:cubicBezTo>
                    <a:pt x="119" y="27"/>
                    <a:pt x="119" y="27"/>
                    <a:pt x="118" y="27"/>
                  </a:cubicBezTo>
                  <a:cubicBezTo>
                    <a:pt x="117" y="27"/>
                    <a:pt x="117" y="26"/>
                    <a:pt x="119" y="25"/>
                  </a:cubicBezTo>
                  <a:cubicBezTo>
                    <a:pt x="119" y="25"/>
                    <a:pt x="119" y="25"/>
                    <a:pt x="119" y="25"/>
                  </a:cubicBezTo>
                  <a:cubicBezTo>
                    <a:pt x="118" y="25"/>
                    <a:pt x="117" y="27"/>
                    <a:pt x="115" y="27"/>
                  </a:cubicBezTo>
                  <a:cubicBezTo>
                    <a:pt x="115" y="28"/>
                    <a:pt x="115" y="28"/>
                    <a:pt x="115" y="28"/>
                  </a:cubicBezTo>
                  <a:cubicBezTo>
                    <a:pt x="115" y="28"/>
                    <a:pt x="115" y="28"/>
                    <a:pt x="115" y="28"/>
                  </a:cubicBezTo>
                  <a:cubicBezTo>
                    <a:pt x="114" y="28"/>
                    <a:pt x="110" y="31"/>
                    <a:pt x="110" y="31"/>
                  </a:cubicBezTo>
                  <a:cubicBezTo>
                    <a:pt x="113" y="29"/>
                    <a:pt x="113" y="29"/>
                    <a:pt x="113" y="29"/>
                  </a:cubicBezTo>
                  <a:cubicBezTo>
                    <a:pt x="113" y="30"/>
                    <a:pt x="111" y="32"/>
                    <a:pt x="111" y="32"/>
                  </a:cubicBezTo>
                  <a:cubicBezTo>
                    <a:pt x="111" y="32"/>
                    <a:pt x="111" y="32"/>
                    <a:pt x="111" y="32"/>
                  </a:cubicBezTo>
                  <a:cubicBezTo>
                    <a:pt x="110" y="32"/>
                    <a:pt x="109" y="33"/>
                    <a:pt x="107" y="34"/>
                  </a:cubicBezTo>
                  <a:cubicBezTo>
                    <a:pt x="106" y="35"/>
                    <a:pt x="104" y="36"/>
                    <a:pt x="104" y="36"/>
                  </a:cubicBezTo>
                  <a:cubicBezTo>
                    <a:pt x="104" y="36"/>
                    <a:pt x="104" y="36"/>
                    <a:pt x="103" y="36"/>
                  </a:cubicBezTo>
                  <a:cubicBezTo>
                    <a:pt x="105" y="36"/>
                    <a:pt x="105" y="36"/>
                    <a:pt x="105" y="36"/>
                  </a:cubicBezTo>
                  <a:cubicBezTo>
                    <a:pt x="99" y="38"/>
                    <a:pt x="95" y="42"/>
                    <a:pt x="90" y="45"/>
                  </a:cubicBezTo>
                  <a:cubicBezTo>
                    <a:pt x="92" y="44"/>
                    <a:pt x="91" y="42"/>
                    <a:pt x="94" y="41"/>
                  </a:cubicBezTo>
                  <a:cubicBezTo>
                    <a:pt x="93" y="42"/>
                    <a:pt x="92" y="42"/>
                    <a:pt x="92" y="42"/>
                  </a:cubicBezTo>
                  <a:cubicBezTo>
                    <a:pt x="92" y="42"/>
                    <a:pt x="92" y="41"/>
                    <a:pt x="92" y="41"/>
                  </a:cubicBezTo>
                  <a:cubicBezTo>
                    <a:pt x="92" y="41"/>
                    <a:pt x="92" y="40"/>
                    <a:pt x="91" y="40"/>
                  </a:cubicBezTo>
                  <a:cubicBezTo>
                    <a:pt x="91" y="40"/>
                    <a:pt x="91" y="40"/>
                    <a:pt x="91" y="40"/>
                  </a:cubicBezTo>
                  <a:cubicBezTo>
                    <a:pt x="87" y="42"/>
                    <a:pt x="89" y="43"/>
                    <a:pt x="88" y="44"/>
                  </a:cubicBezTo>
                  <a:cubicBezTo>
                    <a:pt x="91" y="42"/>
                    <a:pt x="91" y="42"/>
                    <a:pt x="91" y="42"/>
                  </a:cubicBezTo>
                  <a:cubicBezTo>
                    <a:pt x="88" y="45"/>
                    <a:pt x="81" y="47"/>
                    <a:pt x="76" y="50"/>
                  </a:cubicBezTo>
                  <a:cubicBezTo>
                    <a:pt x="75" y="50"/>
                    <a:pt x="77" y="50"/>
                    <a:pt x="77" y="49"/>
                  </a:cubicBezTo>
                  <a:cubicBezTo>
                    <a:pt x="75" y="50"/>
                    <a:pt x="75" y="50"/>
                    <a:pt x="74" y="51"/>
                  </a:cubicBezTo>
                  <a:cubicBezTo>
                    <a:pt x="72" y="52"/>
                    <a:pt x="70" y="53"/>
                    <a:pt x="69" y="53"/>
                  </a:cubicBezTo>
                  <a:cubicBezTo>
                    <a:pt x="69" y="53"/>
                    <a:pt x="69" y="53"/>
                    <a:pt x="69" y="52"/>
                  </a:cubicBezTo>
                  <a:cubicBezTo>
                    <a:pt x="66" y="53"/>
                    <a:pt x="70" y="52"/>
                    <a:pt x="68" y="53"/>
                  </a:cubicBezTo>
                  <a:cubicBezTo>
                    <a:pt x="68" y="53"/>
                    <a:pt x="68" y="53"/>
                    <a:pt x="68" y="53"/>
                  </a:cubicBezTo>
                  <a:cubicBezTo>
                    <a:pt x="65" y="56"/>
                    <a:pt x="65" y="56"/>
                    <a:pt x="65" y="56"/>
                  </a:cubicBezTo>
                  <a:cubicBezTo>
                    <a:pt x="63" y="57"/>
                    <a:pt x="61" y="58"/>
                    <a:pt x="59" y="58"/>
                  </a:cubicBezTo>
                  <a:cubicBezTo>
                    <a:pt x="59" y="58"/>
                    <a:pt x="58" y="58"/>
                    <a:pt x="58" y="57"/>
                  </a:cubicBezTo>
                  <a:cubicBezTo>
                    <a:pt x="53" y="60"/>
                    <a:pt x="57" y="61"/>
                    <a:pt x="53" y="63"/>
                  </a:cubicBezTo>
                  <a:cubicBezTo>
                    <a:pt x="53" y="63"/>
                    <a:pt x="53" y="63"/>
                    <a:pt x="52" y="63"/>
                  </a:cubicBezTo>
                  <a:cubicBezTo>
                    <a:pt x="52" y="63"/>
                    <a:pt x="53" y="62"/>
                    <a:pt x="53" y="62"/>
                  </a:cubicBezTo>
                  <a:cubicBezTo>
                    <a:pt x="50" y="63"/>
                    <a:pt x="50" y="63"/>
                    <a:pt x="50" y="63"/>
                  </a:cubicBezTo>
                  <a:cubicBezTo>
                    <a:pt x="51" y="62"/>
                    <a:pt x="54" y="61"/>
                    <a:pt x="53" y="60"/>
                  </a:cubicBezTo>
                  <a:cubicBezTo>
                    <a:pt x="51" y="62"/>
                    <a:pt x="49" y="62"/>
                    <a:pt x="45" y="65"/>
                  </a:cubicBezTo>
                  <a:cubicBezTo>
                    <a:pt x="46" y="65"/>
                    <a:pt x="46" y="65"/>
                    <a:pt x="46" y="65"/>
                  </a:cubicBezTo>
                  <a:cubicBezTo>
                    <a:pt x="44" y="67"/>
                    <a:pt x="40" y="68"/>
                    <a:pt x="38" y="69"/>
                  </a:cubicBezTo>
                  <a:cubicBezTo>
                    <a:pt x="38" y="68"/>
                    <a:pt x="41" y="67"/>
                    <a:pt x="43" y="66"/>
                  </a:cubicBezTo>
                  <a:cubicBezTo>
                    <a:pt x="40" y="67"/>
                    <a:pt x="33" y="71"/>
                    <a:pt x="31" y="73"/>
                  </a:cubicBezTo>
                  <a:cubicBezTo>
                    <a:pt x="30" y="73"/>
                    <a:pt x="29" y="74"/>
                    <a:pt x="28" y="74"/>
                  </a:cubicBezTo>
                  <a:cubicBezTo>
                    <a:pt x="28" y="74"/>
                    <a:pt x="28" y="74"/>
                    <a:pt x="28" y="73"/>
                  </a:cubicBezTo>
                  <a:cubicBezTo>
                    <a:pt x="23" y="76"/>
                    <a:pt x="27" y="76"/>
                    <a:pt x="22" y="78"/>
                  </a:cubicBezTo>
                  <a:cubicBezTo>
                    <a:pt x="22" y="77"/>
                    <a:pt x="22" y="77"/>
                    <a:pt x="22" y="77"/>
                  </a:cubicBezTo>
                  <a:cubicBezTo>
                    <a:pt x="16" y="78"/>
                    <a:pt x="12" y="83"/>
                    <a:pt x="7" y="84"/>
                  </a:cubicBezTo>
                  <a:cubicBezTo>
                    <a:pt x="7" y="85"/>
                    <a:pt x="7" y="85"/>
                    <a:pt x="7" y="85"/>
                  </a:cubicBezTo>
                  <a:cubicBezTo>
                    <a:pt x="6" y="85"/>
                    <a:pt x="4" y="86"/>
                    <a:pt x="3" y="86"/>
                  </a:cubicBezTo>
                  <a:cubicBezTo>
                    <a:pt x="3" y="86"/>
                    <a:pt x="3" y="86"/>
                    <a:pt x="3" y="86"/>
                  </a:cubicBezTo>
                  <a:cubicBezTo>
                    <a:pt x="5" y="85"/>
                    <a:pt x="5" y="85"/>
                    <a:pt x="5" y="85"/>
                  </a:cubicBezTo>
                  <a:cubicBezTo>
                    <a:pt x="3" y="85"/>
                    <a:pt x="3" y="87"/>
                    <a:pt x="0" y="87"/>
                  </a:cubicBezTo>
                  <a:cubicBezTo>
                    <a:pt x="3" y="88"/>
                    <a:pt x="3" y="88"/>
                    <a:pt x="3" y="88"/>
                  </a:cubicBezTo>
                  <a:cubicBezTo>
                    <a:pt x="13" y="82"/>
                    <a:pt x="24" y="78"/>
                    <a:pt x="34" y="72"/>
                  </a:cubicBezTo>
                  <a:cubicBezTo>
                    <a:pt x="34" y="72"/>
                    <a:pt x="34" y="72"/>
                    <a:pt x="34" y="72"/>
                  </a:cubicBezTo>
                  <a:cubicBezTo>
                    <a:pt x="33" y="72"/>
                    <a:pt x="33" y="72"/>
                    <a:pt x="33" y="72"/>
                  </a:cubicBezTo>
                  <a:cubicBezTo>
                    <a:pt x="34" y="72"/>
                    <a:pt x="36" y="71"/>
                    <a:pt x="36" y="71"/>
                  </a:cubicBezTo>
                  <a:cubicBezTo>
                    <a:pt x="37" y="71"/>
                    <a:pt x="37" y="71"/>
                    <a:pt x="37" y="71"/>
                  </a:cubicBezTo>
                  <a:cubicBezTo>
                    <a:pt x="36" y="71"/>
                    <a:pt x="36" y="71"/>
                    <a:pt x="36" y="71"/>
                  </a:cubicBezTo>
                  <a:cubicBezTo>
                    <a:pt x="39" y="70"/>
                    <a:pt x="42" y="70"/>
                    <a:pt x="44" y="69"/>
                  </a:cubicBezTo>
                  <a:cubicBezTo>
                    <a:pt x="44" y="68"/>
                    <a:pt x="49" y="66"/>
                    <a:pt x="48" y="66"/>
                  </a:cubicBezTo>
                  <a:cubicBezTo>
                    <a:pt x="50" y="66"/>
                    <a:pt x="50" y="66"/>
                    <a:pt x="50" y="66"/>
                  </a:cubicBezTo>
                  <a:cubicBezTo>
                    <a:pt x="50" y="65"/>
                    <a:pt x="50" y="64"/>
                    <a:pt x="51" y="64"/>
                  </a:cubicBezTo>
                  <a:cubicBezTo>
                    <a:pt x="51" y="63"/>
                    <a:pt x="52" y="63"/>
                    <a:pt x="52" y="63"/>
                  </a:cubicBezTo>
                  <a:cubicBezTo>
                    <a:pt x="52" y="63"/>
                    <a:pt x="52" y="64"/>
                    <a:pt x="51" y="64"/>
                  </a:cubicBezTo>
                  <a:cubicBezTo>
                    <a:pt x="59" y="61"/>
                    <a:pt x="67" y="57"/>
                    <a:pt x="74" y="53"/>
                  </a:cubicBezTo>
                  <a:cubicBezTo>
                    <a:pt x="73" y="54"/>
                    <a:pt x="73" y="54"/>
                    <a:pt x="73" y="54"/>
                  </a:cubicBezTo>
                  <a:cubicBezTo>
                    <a:pt x="74" y="54"/>
                    <a:pt x="77" y="52"/>
                    <a:pt x="78" y="52"/>
                  </a:cubicBezTo>
                  <a:cubicBezTo>
                    <a:pt x="78" y="52"/>
                    <a:pt x="78" y="52"/>
                    <a:pt x="78" y="52"/>
                  </a:cubicBezTo>
                  <a:cubicBezTo>
                    <a:pt x="81" y="50"/>
                    <a:pt x="88" y="48"/>
                    <a:pt x="87" y="46"/>
                  </a:cubicBezTo>
                  <a:cubicBezTo>
                    <a:pt x="87" y="46"/>
                    <a:pt x="87" y="46"/>
                    <a:pt x="88" y="46"/>
                  </a:cubicBezTo>
                  <a:cubicBezTo>
                    <a:pt x="91" y="46"/>
                    <a:pt x="96" y="43"/>
                    <a:pt x="101" y="40"/>
                  </a:cubicBezTo>
                  <a:cubicBezTo>
                    <a:pt x="100" y="39"/>
                    <a:pt x="105" y="38"/>
                    <a:pt x="106" y="36"/>
                  </a:cubicBezTo>
                  <a:cubicBezTo>
                    <a:pt x="107" y="37"/>
                    <a:pt x="102" y="39"/>
                    <a:pt x="103" y="40"/>
                  </a:cubicBezTo>
                  <a:cubicBezTo>
                    <a:pt x="107" y="36"/>
                    <a:pt x="117" y="34"/>
                    <a:pt x="118" y="30"/>
                  </a:cubicBezTo>
                  <a:cubicBezTo>
                    <a:pt x="119" y="30"/>
                    <a:pt x="119" y="30"/>
                    <a:pt x="119" y="30"/>
                  </a:cubicBezTo>
                  <a:cubicBezTo>
                    <a:pt x="119" y="30"/>
                    <a:pt x="119" y="30"/>
                    <a:pt x="119" y="30"/>
                  </a:cubicBezTo>
                  <a:cubicBezTo>
                    <a:pt x="120" y="30"/>
                    <a:pt x="121" y="30"/>
                    <a:pt x="122" y="29"/>
                  </a:cubicBezTo>
                  <a:cubicBezTo>
                    <a:pt x="123" y="29"/>
                    <a:pt x="121" y="29"/>
                    <a:pt x="123" y="28"/>
                  </a:cubicBezTo>
                  <a:cubicBezTo>
                    <a:pt x="123" y="28"/>
                    <a:pt x="124" y="28"/>
                    <a:pt x="124" y="28"/>
                  </a:cubicBezTo>
                  <a:cubicBezTo>
                    <a:pt x="124" y="28"/>
                    <a:pt x="124" y="28"/>
                    <a:pt x="124" y="28"/>
                  </a:cubicBezTo>
                  <a:cubicBezTo>
                    <a:pt x="124" y="28"/>
                    <a:pt x="125" y="28"/>
                    <a:pt x="125" y="28"/>
                  </a:cubicBezTo>
                  <a:cubicBezTo>
                    <a:pt x="125" y="28"/>
                    <a:pt x="125" y="28"/>
                    <a:pt x="125" y="28"/>
                  </a:cubicBezTo>
                  <a:cubicBezTo>
                    <a:pt x="128" y="26"/>
                    <a:pt x="134" y="23"/>
                    <a:pt x="134" y="22"/>
                  </a:cubicBezTo>
                  <a:cubicBezTo>
                    <a:pt x="134" y="21"/>
                    <a:pt x="135" y="21"/>
                    <a:pt x="135" y="21"/>
                  </a:cubicBezTo>
                  <a:cubicBezTo>
                    <a:pt x="136" y="21"/>
                    <a:pt x="136" y="22"/>
                    <a:pt x="135" y="22"/>
                  </a:cubicBezTo>
                  <a:cubicBezTo>
                    <a:pt x="140" y="19"/>
                    <a:pt x="141" y="19"/>
                    <a:pt x="146" y="16"/>
                  </a:cubicBezTo>
                  <a:cubicBezTo>
                    <a:pt x="145" y="17"/>
                    <a:pt x="146" y="18"/>
                    <a:pt x="143" y="19"/>
                  </a:cubicBezTo>
                  <a:cubicBezTo>
                    <a:pt x="143" y="19"/>
                    <a:pt x="143" y="19"/>
                    <a:pt x="143" y="19"/>
                  </a:cubicBezTo>
                  <a:cubicBezTo>
                    <a:pt x="146" y="19"/>
                    <a:pt x="152" y="14"/>
                    <a:pt x="156" y="12"/>
                  </a:cubicBezTo>
                  <a:cubicBezTo>
                    <a:pt x="158" y="10"/>
                    <a:pt x="158" y="10"/>
                    <a:pt x="158" y="10"/>
                  </a:cubicBezTo>
                  <a:cubicBezTo>
                    <a:pt x="159" y="10"/>
                    <a:pt x="160" y="10"/>
                    <a:pt x="160" y="10"/>
                  </a:cubicBezTo>
                  <a:cubicBezTo>
                    <a:pt x="161" y="10"/>
                    <a:pt x="160" y="10"/>
                    <a:pt x="159" y="11"/>
                  </a:cubicBezTo>
                  <a:cubicBezTo>
                    <a:pt x="164" y="9"/>
                    <a:pt x="166" y="7"/>
                    <a:pt x="170" y="5"/>
                  </a:cubicBezTo>
                  <a:cubicBezTo>
                    <a:pt x="170" y="5"/>
                    <a:pt x="170" y="5"/>
                    <a:pt x="170" y="5"/>
                  </a:cubicBezTo>
                  <a:cubicBezTo>
                    <a:pt x="170" y="5"/>
                    <a:pt x="170" y="5"/>
                    <a:pt x="170" y="6"/>
                  </a:cubicBezTo>
                  <a:cubicBezTo>
                    <a:pt x="175" y="3"/>
                    <a:pt x="175" y="3"/>
                    <a:pt x="175" y="3"/>
                  </a:cubicBezTo>
                  <a:cubicBezTo>
                    <a:pt x="175" y="2"/>
                    <a:pt x="177" y="1"/>
                    <a:pt x="176" y="1"/>
                  </a:cubicBezTo>
                  <a:cubicBezTo>
                    <a:pt x="176" y="2"/>
                    <a:pt x="175" y="2"/>
                    <a:pt x="172" y="4"/>
                  </a:cubicBezTo>
                  <a:cubicBezTo>
                    <a:pt x="170" y="3"/>
                    <a:pt x="175" y="2"/>
                    <a:pt x="174" y="1"/>
                  </a:cubicBezTo>
                  <a:cubicBezTo>
                    <a:pt x="173" y="2"/>
                    <a:pt x="172" y="3"/>
                    <a:pt x="171" y="3"/>
                  </a:cubicBezTo>
                  <a:cubicBezTo>
                    <a:pt x="171" y="3"/>
                    <a:pt x="171" y="3"/>
                    <a:pt x="170" y="3"/>
                  </a:cubicBezTo>
                  <a:cubicBezTo>
                    <a:pt x="171" y="1"/>
                    <a:pt x="174" y="1"/>
                    <a:pt x="17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4" name="Rectangle 410"/>
            <p:cNvSpPr>
              <a:spLocks noChangeArrowheads="1"/>
            </p:cNvSpPr>
            <p:nvPr/>
          </p:nvSpPr>
          <p:spPr bwMode="auto">
            <a:xfrm>
              <a:off x="6021492" y="1328849"/>
              <a:ext cx="1610" cy="1610"/>
            </a:xfrm>
            <a:prstGeom prst="rect">
              <a:avLst/>
            </a:prstGeom>
            <a:solidFill>
              <a:srgbClr val="FBD9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5" name="Freeform 411"/>
            <p:cNvSpPr>
              <a:spLocks/>
            </p:cNvSpPr>
            <p:nvPr/>
          </p:nvSpPr>
          <p:spPr bwMode="auto">
            <a:xfrm>
              <a:off x="6021492" y="1328849"/>
              <a:ext cx="0" cy="161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lnTo>
                    <a:pt x="0" y="1"/>
                  </a:ln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6" name="Freeform 412"/>
            <p:cNvSpPr>
              <a:spLocks/>
            </p:cNvSpPr>
            <p:nvPr/>
          </p:nvSpPr>
          <p:spPr bwMode="auto">
            <a:xfrm>
              <a:off x="5913645" y="1373919"/>
              <a:ext cx="1610"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1" y="0"/>
                    <a:pt x="1" y="0"/>
                    <a:pt x="1"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7" name="Freeform 413"/>
            <p:cNvSpPr>
              <a:spLocks/>
            </p:cNvSpPr>
            <p:nvPr/>
          </p:nvSpPr>
          <p:spPr bwMode="auto">
            <a:xfrm>
              <a:off x="6021492" y="1166274"/>
              <a:ext cx="263983" cy="164184"/>
            </a:xfrm>
            <a:custGeom>
              <a:avLst/>
              <a:gdLst>
                <a:gd name="T0" fmla="*/ 119 w 121"/>
                <a:gd name="T1" fmla="*/ 1 h 75"/>
                <a:gd name="T2" fmla="*/ 114 w 121"/>
                <a:gd name="T3" fmla="*/ 5 h 75"/>
                <a:gd name="T4" fmla="*/ 115 w 121"/>
                <a:gd name="T5" fmla="*/ 4 h 75"/>
                <a:gd name="T6" fmla="*/ 116 w 121"/>
                <a:gd name="T7" fmla="*/ 2 h 75"/>
                <a:gd name="T8" fmla="*/ 103 w 121"/>
                <a:gd name="T9" fmla="*/ 11 h 75"/>
                <a:gd name="T10" fmla="*/ 80 w 121"/>
                <a:gd name="T11" fmla="*/ 23 h 75"/>
                <a:gd name="T12" fmla="*/ 78 w 121"/>
                <a:gd name="T13" fmla="*/ 27 h 75"/>
                <a:gd name="T14" fmla="*/ 78 w 121"/>
                <a:gd name="T15" fmla="*/ 27 h 75"/>
                <a:gd name="T16" fmla="*/ 79 w 121"/>
                <a:gd name="T17" fmla="*/ 27 h 75"/>
                <a:gd name="T18" fmla="*/ 70 w 121"/>
                <a:gd name="T19" fmla="*/ 35 h 75"/>
                <a:gd name="T20" fmla="*/ 61 w 121"/>
                <a:gd name="T21" fmla="*/ 40 h 75"/>
                <a:gd name="T22" fmla="*/ 64 w 121"/>
                <a:gd name="T23" fmla="*/ 37 h 75"/>
                <a:gd name="T24" fmla="*/ 53 w 121"/>
                <a:gd name="T25" fmla="*/ 41 h 75"/>
                <a:gd name="T26" fmla="*/ 54 w 121"/>
                <a:gd name="T27" fmla="*/ 38 h 75"/>
                <a:gd name="T28" fmla="*/ 54 w 121"/>
                <a:gd name="T29" fmla="*/ 39 h 75"/>
                <a:gd name="T30" fmla="*/ 53 w 121"/>
                <a:gd name="T31" fmla="*/ 39 h 75"/>
                <a:gd name="T32" fmla="*/ 53 w 121"/>
                <a:gd name="T33" fmla="*/ 38 h 75"/>
                <a:gd name="T34" fmla="*/ 47 w 121"/>
                <a:gd name="T35" fmla="*/ 46 h 75"/>
                <a:gd name="T36" fmla="*/ 42 w 121"/>
                <a:gd name="T37" fmla="*/ 47 h 75"/>
                <a:gd name="T38" fmla="*/ 36 w 121"/>
                <a:gd name="T39" fmla="*/ 49 h 75"/>
                <a:gd name="T40" fmla="*/ 19 w 121"/>
                <a:gd name="T41" fmla="*/ 60 h 75"/>
                <a:gd name="T42" fmla="*/ 8 w 121"/>
                <a:gd name="T43" fmla="*/ 69 h 75"/>
                <a:gd name="T44" fmla="*/ 0 w 121"/>
                <a:gd name="T45" fmla="*/ 72 h 75"/>
                <a:gd name="T46" fmla="*/ 0 w 121"/>
                <a:gd name="T47" fmla="*/ 74 h 75"/>
                <a:gd name="T48" fmla="*/ 2 w 121"/>
                <a:gd name="T49" fmla="*/ 75 h 75"/>
                <a:gd name="T50" fmla="*/ 3 w 121"/>
                <a:gd name="T51" fmla="*/ 75 h 75"/>
                <a:gd name="T52" fmla="*/ 5 w 121"/>
                <a:gd name="T53" fmla="*/ 74 h 75"/>
                <a:gd name="T54" fmla="*/ 10 w 121"/>
                <a:gd name="T55" fmla="*/ 71 h 75"/>
                <a:gd name="T56" fmla="*/ 17 w 121"/>
                <a:gd name="T57" fmla="*/ 67 h 75"/>
                <a:gd name="T58" fmla="*/ 19 w 121"/>
                <a:gd name="T59" fmla="*/ 65 h 75"/>
                <a:gd name="T60" fmla="*/ 21 w 121"/>
                <a:gd name="T61" fmla="*/ 60 h 75"/>
                <a:gd name="T62" fmla="*/ 24 w 121"/>
                <a:gd name="T63" fmla="*/ 63 h 75"/>
                <a:gd name="T64" fmla="*/ 23 w 121"/>
                <a:gd name="T65" fmla="*/ 63 h 75"/>
                <a:gd name="T66" fmla="*/ 28 w 121"/>
                <a:gd name="T67" fmla="*/ 59 h 75"/>
                <a:gd name="T68" fmla="*/ 39 w 121"/>
                <a:gd name="T69" fmla="*/ 53 h 75"/>
                <a:gd name="T70" fmla="*/ 36 w 121"/>
                <a:gd name="T71" fmla="*/ 54 h 75"/>
                <a:gd name="T72" fmla="*/ 31 w 121"/>
                <a:gd name="T73" fmla="*/ 59 h 75"/>
                <a:gd name="T74" fmla="*/ 32 w 121"/>
                <a:gd name="T75" fmla="*/ 57 h 75"/>
                <a:gd name="T76" fmla="*/ 28 w 121"/>
                <a:gd name="T77" fmla="*/ 62 h 75"/>
                <a:gd name="T78" fmla="*/ 58 w 121"/>
                <a:gd name="T79" fmla="*/ 43 h 75"/>
                <a:gd name="T80" fmla="*/ 121 w 121"/>
                <a:gd name="T81" fmla="*/ 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1" h="75">
                  <a:moveTo>
                    <a:pt x="120" y="0"/>
                  </a:moveTo>
                  <a:cubicBezTo>
                    <a:pt x="119" y="1"/>
                    <a:pt x="119" y="1"/>
                    <a:pt x="119" y="1"/>
                  </a:cubicBezTo>
                  <a:cubicBezTo>
                    <a:pt x="119" y="1"/>
                    <a:pt x="119" y="1"/>
                    <a:pt x="119" y="1"/>
                  </a:cubicBezTo>
                  <a:cubicBezTo>
                    <a:pt x="118" y="2"/>
                    <a:pt x="116" y="4"/>
                    <a:pt x="114" y="5"/>
                  </a:cubicBezTo>
                  <a:cubicBezTo>
                    <a:pt x="113" y="5"/>
                    <a:pt x="116" y="3"/>
                    <a:pt x="115" y="3"/>
                  </a:cubicBezTo>
                  <a:cubicBezTo>
                    <a:pt x="115" y="3"/>
                    <a:pt x="115" y="3"/>
                    <a:pt x="115" y="4"/>
                  </a:cubicBezTo>
                  <a:cubicBezTo>
                    <a:pt x="115" y="4"/>
                    <a:pt x="115" y="4"/>
                    <a:pt x="115" y="4"/>
                  </a:cubicBezTo>
                  <a:cubicBezTo>
                    <a:pt x="115" y="3"/>
                    <a:pt x="115" y="3"/>
                    <a:pt x="116" y="2"/>
                  </a:cubicBezTo>
                  <a:cubicBezTo>
                    <a:pt x="112" y="3"/>
                    <a:pt x="106" y="8"/>
                    <a:pt x="104" y="11"/>
                  </a:cubicBezTo>
                  <a:cubicBezTo>
                    <a:pt x="104" y="11"/>
                    <a:pt x="103" y="11"/>
                    <a:pt x="103" y="11"/>
                  </a:cubicBezTo>
                  <a:cubicBezTo>
                    <a:pt x="102" y="11"/>
                    <a:pt x="106" y="8"/>
                    <a:pt x="106" y="7"/>
                  </a:cubicBezTo>
                  <a:cubicBezTo>
                    <a:pt x="96" y="13"/>
                    <a:pt x="90" y="17"/>
                    <a:pt x="80" y="23"/>
                  </a:cubicBezTo>
                  <a:cubicBezTo>
                    <a:pt x="81" y="25"/>
                    <a:pt x="80" y="25"/>
                    <a:pt x="79" y="26"/>
                  </a:cubicBezTo>
                  <a:cubicBezTo>
                    <a:pt x="78" y="27"/>
                    <a:pt x="78" y="27"/>
                    <a:pt x="78" y="27"/>
                  </a:cubicBezTo>
                  <a:cubicBezTo>
                    <a:pt x="78" y="27"/>
                    <a:pt x="78" y="27"/>
                    <a:pt x="78" y="27"/>
                  </a:cubicBezTo>
                  <a:cubicBezTo>
                    <a:pt x="78" y="27"/>
                    <a:pt x="78" y="27"/>
                    <a:pt x="78" y="27"/>
                  </a:cubicBezTo>
                  <a:cubicBezTo>
                    <a:pt x="78" y="27"/>
                    <a:pt x="78" y="27"/>
                    <a:pt x="78" y="27"/>
                  </a:cubicBezTo>
                  <a:cubicBezTo>
                    <a:pt x="78" y="27"/>
                    <a:pt x="79" y="27"/>
                    <a:pt x="79" y="27"/>
                  </a:cubicBezTo>
                  <a:cubicBezTo>
                    <a:pt x="73" y="30"/>
                    <a:pt x="73" y="33"/>
                    <a:pt x="70" y="36"/>
                  </a:cubicBezTo>
                  <a:cubicBezTo>
                    <a:pt x="70" y="35"/>
                    <a:pt x="70" y="35"/>
                    <a:pt x="70" y="35"/>
                  </a:cubicBezTo>
                  <a:cubicBezTo>
                    <a:pt x="66" y="37"/>
                    <a:pt x="65" y="38"/>
                    <a:pt x="63" y="40"/>
                  </a:cubicBezTo>
                  <a:cubicBezTo>
                    <a:pt x="62" y="40"/>
                    <a:pt x="61" y="40"/>
                    <a:pt x="61" y="40"/>
                  </a:cubicBezTo>
                  <a:cubicBezTo>
                    <a:pt x="60" y="40"/>
                    <a:pt x="67" y="37"/>
                    <a:pt x="65" y="36"/>
                  </a:cubicBezTo>
                  <a:cubicBezTo>
                    <a:pt x="64" y="37"/>
                    <a:pt x="64" y="37"/>
                    <a:pt x="64" y="37"/>
                  </a:cubicBezTo>
                  <a:cubicBezTo>
                    <a:pt x="64" y="36"/>
                    <a:pt x="64" y="34"/>
                    <a:pt x="66" y="33"/>
                  </a:cubicBezTo>
                  <a:cubicBezTo>
                    <a:pt x="61" y="37"/>
                    <a:pt x="58" y="37"/>
                    <a:pt x="53" y="41"/>
                  </a:cubicBezTo>
                  <a:cubicBezTo>
                    <a:pt x="54" y="40"/>
                    <a:pt x="58" y="36"/>
                    <a:pt x="60" y="35"/>
                  </a:cubicBezTo>
                  <a:cubicBezTo>
                    <a:pt x="58" y="36"/>
                    <a:pt x="55" y="38"/>
                    <a:pt x="54" y="38"/>
                  </a:cubicBezTo>
                  <a:cubicBezTo>
                    <a:pt x="54" y="38"/>
                    <a:pt x="54" y="38"/>
                    <a:pt x="54" y="38"/>
                  </a:cubicBezTo>
                  <a:cubicBezTo>
                    <a:pt x="54" y="39"/>
                    <a:pt x="54" y="39"/>
                    <a:pt x="54" y="39"/>
                  </a:cubicBezTo>
                  <a:cubicBezTo>
                    <a:pt x="53" y="40"/>
                    <a:pt x="53" y="40"/>
                    <a:pt x="53" y="40"/>
                  </a:cubicBezTo>
                  <a:cubicBezTo>
                    <a:pt x="53" y="40"/>
                    <a:pt x="53" y="40"/>
                    <a:pt x="53" y="39"/>
                  </a:cubicBezTo>
                  <a:cubicBezTo>
                    <a:pt x="53" y="39"/>
                    <a:pt x="53" y="38"/>
                    <a:pt x="53" y="38"/>
                  </a:cubicBezTo>
                  <a:cubicBezTo>
                    <a:pt x="53" y="38"/>
                    <a:pt x="53" y="38"/>
                    <a:pt x="53" y="38"/>
                  </a:cubicBezTo>
                  <a:cubicBezTo>
                    <a:pt x="45" y="43"/>
                    <a:pt x="53" y="42"/>
                    <a:pt x="47" y="46"/>
                  </a:cubicBezTo>
                  <a:cubicBezTo>
                    <a:pt x="47" y="46"/>
                    <a:pt x="47" y="46"/>
                    <a:pt x="47" y="46"/>
                  </a:cubicBezTo>
                  <a:cubicBezTo>
                    <a:pt x="45" y="46"/>
                    <a:pt x="44" y="48"/>
                    <a:pt x="42" y="49"/>
                  </a:cubicBezTo>
                  <a:cubicBezTo>
                    <a:pt x="44" y="48"/>
                    <a:pt x="43" y="47"/>
                    <a:pt x="42" y="47"/>
                  </a:cubicBezTo>
                  <a:cubicBezTo>
                    <a:pt x="41" y="50"/>
                    <a:pt x="39" y="49"/>
                    <a:pt x="34" y="52"/>
                  </a:cubicBezTo>
                  <a:cubicBezTo>
                    <a:pt x="34" y="51"/>
                    <a:pt x="36" y="50"/>
                    <a:pt x="36" y="49"/>
                  </a:cubicBezTo>
                  <a:cubicBezTo>
                    <a:pt x="34" y="51"/>
                    <a:pt x="30" y="54"/>
                    <a:pt x="30" y="55"/>
                  </a:cubicBezTo>
                  <a:cubicBezTo>
                    <a:pt x="25" y="57"/>
                    <a:pt x="22" y="59"/>
                    <a:pt x="19" y="60"/>
                  </a:cubicBezTo>
                  <a:cubicBezTo>
                    <a:pt x="22" y="58"/>
                    <a:pt x="19" y="59"/>
                    <a:pt x="21" y="57"/>
                  </a:cubicBezTo>
                  <a:cubicBezTo>
                    <a:pt x="19" y="60"/>
                    <a:pt x="12" y="65"/>
                    <a:pt x="8" y="69"/>
                  </a:cubicBezTo>
                  <a:cubicBezTo>
                    <a:pt x="7" y="69"/>
                    <a:pt x="6" y="69"/>
                    <a:pt x="6" y="67"/>
                  </a:cubicBezTo>
                  <a:cubicBezTo>
                    <a:pt x="0" y="70"/>
                    <a:pt x="5" y="69"/>
                    <a:pt x="0" y="72"/>
                  </a:cubicBezTo>
                  <a:cubicBezTo>
                    <a:pt x="2" y="71"/>
                    <a:pt x="2" y="71"/>
                    <a:pt x="2" y="71"/>
                  </a:cubicBezTo>
                  <a:cubicBezTo>
                    <a:pt x="0" y="72"/>
                    <a:pt x="1" y="73"/>
                    <a:pt x="0" y="74"/>
                  </a:cubicBezTo>
                  <a:cubicBezTo>
                    <a:pt x="6" y="71"/>
                    <a:pt x="6" y="71"/>
                    <a:pt x="6" y="71"/>
                  </a:cubicBezTo>
                  <a:cubicBezTo>
                    <a:pt x="7" y="72"/>
                    <a:pt x="3" y="74"/>
                    <a:pt x="2" y="75"/>
                  </a:cubicBezTo>
                  <a:cubicBezTo>
                    <a:pt x="1" y="75"/>
                    <a:pt x="1" y="75"/>
                    <a:pt x="2" y="75"/>
                  </a:cubicBezTo>
                  <a:cubicBezTo>
                    <a:pt x="2" y="75"/>
                    <a:pt x="3" y="75"/>
                    <a:pt x="3" y="75"/>
                  </a:cubicBezTo>
                  <a:cubicBezTo>
                    <a:pt x="4" y="74"/>
                    <a:pt x="4" y="74"/>
                    <a:pt x="5" y="74"/>
                  </a:cubicBezTo>
                  <a:cubicBezTo>
                    <a:pt x="5" y="74"/>
                    <a:pt x="5" y="74"/>
                    <a:pt x="5" y="74"/>
                  </a:cubicBezTo>
                  <a:cubicBezTo>
                    <a:pt x="6" y="73"/>
                    <a:pt x="8" y="72"/>
                    <a:pt x="9" y="71"/>
                  </a:cubicBezTo>
                  <a:cubicBezTo>
                    <a:pt x="10" y="71"/>
                    <a:pt x="10" y="71"/>
                    <a:pt x="10" y="71"/>
                  </a:cubicBezTo>
                  <a:cubicBezTo>
                    <a:pt x="13" y="70"/>
                    <a:pt x="14" y="68"/>
                    <a:pt x="17" y="67"/>
                  </a:cubicBezTo>
                  <a:cubicBezTo>
                    <a:pt x="17" y="67"/>
                    <a:pt x="17" y="67"/>
                    <a:pt x="17" y="67"/>
                  </a:cubicBezTo>
                  <a:cubicBezTo>
                    <a:pt x="18" y="66"/>
                    <a:pt x="18" y="65"/>
                    <a:pt x="20" y="64"/>
                  </a:cubicBezTo>
                  <a:cubicBezTo>
                    <a:pt x="19" y="65"/>
                    <a:pt x="19" y="65"/>
                    <a:pt x="19" y="65"/>
                  </a:cubicBezTo>
                  <a:cubicBezTo>
                    <a:pt x="20" y="63"/>
                    <a:pt x="24" y="60"/>
                    <a:pt x="22" y="60"/>
                  </a:cubicBezTo>
                  <a:cubicBezTo>
                    <a:pt x="22" y="60"/>
                    <a:pt x="22" y="60"/>
                    <a:pt x="21" y="60"/>
                  </a:cubicBezTo>
                  <a:cubicBezTo>
                    <a:pt x="28" y="57"/>
                    <a:pt x="28" y="57"/>
                    <a:pt x="28" y="57"/>
                  </a:cubicBezTo>
                  <a:cubicBezTo>
                    <a:pt x="28" y="58"/>
                    <a:pt x="27" y="61"/>
                    <a:pt x="24" y="63"/>
                  </a:cubicBezTo>
                  <a:cubicBezTo>
                    <a:pt x="24" y="63"/>
                    <a:pt x="24" y="63"/>
                    <a:pt x="24" y="63"/>
                  </a:cubicBezTo>
                  <a:cubicBezTo>
                    <a:pt x="23" y="63"/>
                    <a:pt x="23" y="63"/>
                    <a:pt x="23" y="63"/>
                  </a:cubicBezTo>
                  <a:cubicBezTo>
                    <a:pt x="26" y="63"/>
                    <a:pt x="31" y="59"/>
                    <a:pt x="28" y="59"/>
                  </a:cubicBezTo>
                  <a:cubicBezTo>
                    <a:pt x="28" y="59"/>
                    <a:pt x="28" y="59"/>
                    <a:pt x="28" y="59"/>
                  </a:cubicBezTo>
                  <a:cubicBezTo>
                    <a:pt x="30" y="55"/>
                    <a:pt x="38" y="53"/>
                    <a:pt x="42" y="49"/>
                  </a:cubicBezTo>
                  <a:cubicBezTo>
                    <a:pt x="42" y="50"/>
                    <a:pt x="40" y="52"/>
                    <a:pt x="39" y="53"/>
                  </a:cubicBezTo>
                  <a:cubicBezTo>
                    <a:pt x="38" y="53"/>
                    <a:pt x="37" y="54"/>
                    <a:pt x="37" y="54"/>
                  </a:cubicBezTo>
                  <a:cubicBezTo>
                    <a:pt x="37" y="54"/>
                    <a:pt x="37" y="54"/>
                    <a:pt x="36" y="54"/>
                  </a:cubicBezTo>
                  <a:cubicBezTo>
                    <a:pt x="31" y="57"/>
                    <a:pt x="39" y="55"/>
                    <a:pt x="32" y="59"/>
                  </a:cubicBezTo>
                  <a:cubicBezTo>
                    <a:pt x="32" y="59"/>
                    <a:pt x="31" y="59"/>
                    <a:pt x="31" y="59"/>
                  </a:cubicBezTo>
                  <a:cubicBezTo>
                    <a:pt x="31" y="59"/>
                    <a:pt x="31" y="59"/>
                    <a:pt x="32" y="58"/>
                  </a:cubicBezTo>
                  <a:cubicBezTo>
                    <a:pt x="32" y="58"/>
                    <a:pt x="33" y="57"/>
                    <a:pt x="32" y="57"/>
                  </a:cubicBezTo>
                  <a:cubicBezTo>
                    <a:pt x="32" y="57"/>
                    <a:pt x="32" y="57"/>
                    <a:pt x="31" y="58"/>
                  </a:cubicBezTo>
                  <a:cubicBezTo>
                    <a:pt x="28" y="62"/>
                    <a:pt x="28" y="62"/>
                    <a:pt x="28" y="62"/>
                  </a:cubicBezTo>
                  <a:cubicBezTo>
                    <a:pt x="31" y="60"/>
                    <a:pt x="34" y="58"/>
                    <a:pt x="36" y="57"/>
                  </a:cubicBezTo>
                  <a:cubicBezTo>
                    <a:pt x="48" y="48"/>
                    <a:pt x="58" y="43"/>
                    <a:pt x="58" y="43"/>
                  </a:cubicBezTo>
                  <a:cubicBezTo>
                    <a:pt x="77" y="32"/>
                    <a:pt x="96" y="20"/>
                    <a:pt x="114" y="8"/>
                  </a:cubicBezTo>
                  <a:cubicBezTo>
                    <a:pt x="118" y="5"/>
                    <a:pt x="120" y="3"/>
                    <a:pt x="121" y="2"/>
                  </a:cubicBezTo>
                  <a:cubicBezTo>
                    <a:pt x="121" y="1"/>
                    <a:pt x="120" y="1"/>
                    <a:pt x="12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8" name="Freeform 414"/>
            <p:cNvSpPr>
              <a:spLocks/>
            </p:cNvSpPr>
            <p:nvPr/>
          </p:nvSpPr>
          <p:spPr bwMode="auto">
            <a:xfrm>
              <a:off x="6283865" y="1164664"/>
              <a:ext cx="6439" cy="6439"/>
            </a:xfrm>
            <a:custGeom>
              <a:avLst/>
              <a:gdLst>
                <a:gd name="T0" fmla="*/ 3 w 3"/>
                <a:gd name="T1" fmla="*/ 0 h 3"/>
                <a:gd name="T2" fmla="*/ 0 w 3"/>
                <a:gd name="T3" fmla="*/ 1 h 3"/>
                <a:gd name="T4" fmla="*/ 1 w 3"/>
                <a:gd name="T5" fmla="*/ 3 h 3"/>
                <a:gd name="T6" fmla="*/ 3 w 3"/>
                <a:gd name="T7" fmla="*/ 0 h 3"/>
              </a:gdLst>
              <a:ahLst/>
              <a:cxnLst>
                <a:cxn ang="0">
                  <a:pos x="T0" y="T1"/>
                </a:cxn>
                <a:cxn ang="0">
                  <a:pos x="T2" y="T3"/>
                </a:cxn>
                <a:cxn ang="0">
                  <a:pos x="T4" y="T5"/>
                </a:cxn>
                <a:cxn ang="0">
                  <a:pos x="T6" y="T7"/>
                </a:cxn>
              </a:cxnLst>
              <a:rect l="0" t="0" r="r" b="b"/>
              <a:pathLst>
                <a:path w="3" h="3">
                  <a:moveTo>
                    <a:pt x="3" y="0"/>
                  </a:moveTo>
                  <a:cubicBezTo>
                    <a:pt x="2" y="0"/>
                    <a:pt x="1" y="1"/>
                    <a:pt x="0" y="1"/>
                  </a:cubicBezTo>
                  <a:cubicBezTo>
                    <a:pt x="0" y="2"/>
                    <a:pt x="1" y="2"/>
                    <a:pt x="1" y="3"/>
                  </a:cubicBezTo>
                  <a:cubicBezTo>
                    <a:pt x="2" y="2"/>
                    <a:pt x="2" y="1"/>
                    <a:pt x="3"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19" name="Freeform 415"/>
            <p:cNvSpPr>
              <a:spLocks/>
            </p:cNvSpPr>
            <p:nvPr/>
          </p:nvSpPr>
          <p:spPr bwMode="auto">
            <a:xfrm>
              <a:off x="6282255" y="1166274"/>
              <a:ext cx="0" cy="161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0" name="Freeform 416"/>
            <p:cNvSpPr>
              <a:spLocks/>
            </p:cNvSpPr>
            <p:nvPr/>
          </p:nvSpPr>
          <p:spPr bwMode="auto">
            <a:xfrm>
              <a:off x="5949058" y="1359432"/>
              <a:ext cx="6439" cy="1610"/>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1" y="1"/>
                    <a:pt x="2"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1" name="Freeform 417"/>
            <p:cNvSpPr>
              <a:spLocks/>
            </p:cNvSpPr>
            <p:nvPr/>
          </p:nvSpPr>
          <p:spPr bwMode="auto">
            <a:xfrm>
              <a:off x="5981251" y="134011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2" name="Freeform 418"/>
            <p:cNvSpPr>
              <a:spLocks/>
            </p:cNvSpPr>
            <p:nvPr/>
          </p:nvSpPr>
          <p:spPr bwMode="auto">
            <a:xfrm>
              <a:off x="5981251" y="1340116"/>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3" name="Freeform 419"/>
            <p:cNvSpPr>
              <a:spLocks/>
            </p:cNvSpPr>
            <p:nvPr/>
          </p:nvSpPr>
          <p:spPr bwMode="auto">
            <a:xfrm>
              <a:off x="5981251" y="1335287"/>
              <a:ext cx="6439" cy="4829"/>
            </a:xfrm>
            <a:custGeom>
              <a:avLst/>
              <a:gdLst>
                <a:gd name="T0" fmla="*/ 2 w 3"/>
                <a:gd name="T1" fmla="*/ 0 h 2"/>
                <a:gd name="T2" fmla="*/ 1 w 3"/>
                <a:gd name="T3" fmla="*/ 0 h 2"/>
                <a:gd name="T4" fmla="*/ 0 w 3"/>
                <a:gd name="T5" fmla="*/ 2 h 2"/>
                <a:gd name="T6" fmla="*/ 2 w 3"/>
                <a:gd name="T7" fmla="*/ 0 h 2"/>
              </a:gdLst>
              <a:ahLst/>
              <a:cxnLst>
                <a:cxn ang="0">
                  <a:pos x="T0" y="T1"/>
                </a:cxn>
                <a:cxn ang="0">
                  <a:pos x="T2" y="T3"/>
                </a:cxn>
                <a:cxn ang="0">
                  <a:pos x="T4" y="T5"/>
                </a:cxn>
                <a:cxn ang="0">
                  <a:pos x="T6" y="T7"/>
                </a:cxn>
              </a:cxnLst>
              <a:rect l="0" t="0" r="r" b="b"/>
              <a:pathLst>
                <a:path w="3" h="2">
                  <a:moveTo>
                    <a:pt x="2" y="0"/>
                  </a:moveTo>
                  <a:cubicBezTo>
                    <a:pt x="2" y="0"/>
                    <a:pt x="2" y="0"/>
                    <a:pt x="1" y="0"/>
                  </a:cubicBezTo>
                  <a:cubicBezTo>
                    <a:pt x="2" y="0"/>
                    <a:pt x="1" y="1"/>
                    <a:pt x="0" y="2"/>
                  </a:cubicBezTo>
                  <a:cubicBezTo>
                    <a:pt x="1" y="1"/>
                    <a:pt x="3"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4" name="Freeform 420"/>
            <p:cNvSpPr>
              <a:spLocks/>
            </p:cNvSpPr>
            <p:nvPr/>
          </p:nvSpPr>
          <p:spPr bwMode="auto">
            <a:xfrm>
              <a:off x="5416263" y="1625024"/>
              <a:ext cx="6439" cy="3219"/>
            </a:xfrm>
            <a:custGeom>
              <a:avLst/>
              <a:gdLst>
                <a:gd name="T0" fmla="*/ 3 w 3"/>
                <a:gd name="T1" fmla="*/ 0 h 2"/>
                <a:gd name="T2" fmla="*/ 2 w 3"/>
                <a:gd name="T3" fmla="*/ 0 h 2"/>
                <a:gd name="T4" fmla="*/ 0 w 3"/>
                <a:gd name="T5" fmla="*/ 2 h 2"/>
                <a:gd name="T6" fmla="*/ 1 w 3"/>
                <a:gd name="T7" fmla="*/ 2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2" y="0"/>
                    <a:pt x="2" y="0"/>
                  </a:cubicBezTo>
                  <a:cubicBezTo>
                    <a:pt x="2" y="0"/>
                    <a:pt x="0" y="2"/>
                    <a:pt x="0" y="2"/>
                  </a:cubicBezTo>
                  <a:cubicBezTo>
                    <a:pt x="1" y="2"/>
                    <a:pt x="1" y="2"/>
                    <a:pt x="1" y="2"/>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5" name="Freeform 421"/>
            <p:cNvSpPr>
              <a:spLocks/>
            </p:cNvSpPr>
            <p:nvPr/>
          </p:nvSpPr>
          <p:spPr bwMode="auto">
            <a:xfrm>
              <a:off x="5437188" y="1610537"/>
              <a:ext cx="8048" cy="6439"/>
            </a:xfrm>
            <a:custGeom>
              <a:avLst/>
              <a:gdLst>
                <a:gd name="T0" fmla="*/ 4 w 4"/>
                <a:gd name="T1" fmla="*/ 0 h 3"/>
                <a:gd name="T2" fmla="*/ 0 w 4"/>
                <a:gd name="T3" fmla="*/ 3 h 3"/>
                <a:gd name="T4" fmla="*/ 3 w 4"/>
                <a:gd name="T5" fmla="*/ 2 h 3"/>
                <a:gd name="T6" fmla="*/ 4 w 4"/>
                <a:gd name="T7" fmla="*/ 0 h 3"/>
              </a:gdLst>
              <a:ahLst/>
              <a:cxnLst>
                <a:cxn ang="0">
                  <a:pos x="T0" y="T1"/>
                </a:cxn>
                <a:cxn ang="0">
                  <a:pos x="T2" y="T3"/>
                </a:cxn>
                <a:cxn ang="0">
                  <a:pos x="T4" y="T5"/>
                </a:cxn>
                <a:cxn ang="0">
                  <a:pos x="T6" y="T7"/>
                </a:cxn>
              </a:cxnLst>
              <a:rect l="0" t="0" r="r" b="b"/>
              <a:pathLst>
                <a:path w="4" h="3">
                  <a:moveTo>
                    <a:pt x="4" y="0"/>
                  </a:moveTo>
                  <a:cubicBezTo>
                    <a:pt x="1" y="2"/>
                    <a:pt x="3" y="2"/>
                    <a:pt x="0" y="3"/>
                  </a:cubicBezTo>
                  <a:cubicBezTo>
                    <a:pt x="3" y="2"/>
                    <a:pt x="3" y="2"/>
                    <a:pt x="3" y="2"/>
                  </a:cubicBezTo>
                  <a:cubicBezTo>
                    <a:pt x="4" y="0"/>
                    <a:pt x="4" y="0"/>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6" name="Freeform 422"/>
            <p:cNvSpPr>
              <a:spLocks/>
            </p:cNvSpPr>
            <p:nvPr/>
          </p:nvSpPr>
          <p:spPr bwMode="auto">
            <a:xfrm>
              <a:off x="5453285" y="1610537"/>
              <a:ext cx="321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7" name="Freeform 423"/>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8" name="Freeform 424"/>
            <p:cNvSpPr>
              <a:spLocks/>
            </p:cNvSpPr>
            <p:nvPr/>
          </p:nvSpPr>
          <p:spPr bwMode="auto">
            <a:xfrm>
              <a:off x="5450066" y="1604099"/>
              <a:ext cx="8048" cy="6439"/>
            </a:xfrm>
            <a:custGeom>
              <a:avLst/>
              <a:gdLst>
                <a:gd name="T0" fmla="*/ 4 w 5"/>
                <a:gd name="T1" fmla="*/ 0 h 4"/>
                <a:gd name="T2" fmla="*/ 0 w 5"/>
                <a:gd name="T3" fmla="*/ 4 h 4"/>
                <a:gd name="T4" fmla="*/ 1 w 5"/>
                <a:gd name="T5" fmla="*/ 4 h 4"/>
                <a:gd name="T6" fmla="*/ 4 w 5"/>
                <a:gd name="T7" fmla="*/ 4 h 4"/>
                <a:gd name="T8" fmla="*/ 5 w 5"/>
                <a:gd name="T9" fmla="*/ 2 h 4"/>
                <a:gd name="T10" fmla="*/ 2 w 5"/>
                <a:gd name="T11" fmla="*/ 3 h 4"/>
                <a:gd name="T12" fmla="*/ 4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0"/>
                  </a:moveTo>
                  <a:lnTo>
                    <a:pt x="0" y="4"/>
                  </a:lnTo>
                  <a:lnTo>
                    <a:pt x="1" y="4"/>
                  </a:lnTo>
                  <a:lnTo>
                    <a:pt x="4" y="4"/>
                  </a:lnTo>
                  <a:lnTo>
                    <a:pt x="5" y="2"/>
                  </a:lnTo>
                  <a:lnTo>
                    <a:pt x="2"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29" name="Freeform 425"/>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0" name="Freeform 426"/>
            <p:cNvSpPr>
              <a:spLocks/>
            </p:cNvSpPr>
            <p:nvPr/>
          </p:nvSpPr>
          <p:spPr bwMode="auto">
            <a:xfrm>
              <a:off x="5461333" y="1604099"/>
              <a:ext cx="1610"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1" name="Freeform 427"/>
            <p:cNvSpPr>
              <a:spLocks/>
            </p:cNvSpPr>
            <p:nvPr/>
          </p:nvSpPr>
          <p:spPr bwMode="auto">
            <a:xfrm>
              <a:off x="5462943" y="1596051"/>
              <a:ext cx="17706" cy="8048"/>
            </a:xfrm>
            <a:custGeom>
              <a:avLst/>
              <a:gdLst>
                <a:gd name="T0" fmla="*/ 8 w 8"/>
                <a:gd name="T1" fmla="*/ 0 h 4"/>
                <a:gd name="T2" fmla="*/ 3 w 8"/>
                <a:gd name="T3" fmla="*/ 4 h 4"/>
                <a:gd name="T4" fmla="*/ 4 w 8"/>
                <a:gd name="T5" fmla="*/ 2 h 4"/>
                <a:gd name="T6" fmla="*/ 0 w 8"/>
                <a:gd name="T7" fmla="*/ 4 h 4"/>
                <a:gd name="T8" fmla="*/ 1 w 8"/>
                <a:gd name="T9" fmla="*/ 4 h 4"/>
                <a:gd name="T10" fmla="*/ 6 w 8"/>
                <a:gd name="T11" fmla="*/ 3 h 4"/>
                <a:gd name="T12" fmla="*/ 6 w 8"/>
                <a:gd name="T13" fmla="*/ 2 h 4"/>
                <a:gd name="T14" fmla="*/ 7 w 8"/>
                <a:gd name="T15" fmla="*/ 2 h 4"/>
                <a:gd name="T16" fmla="*/ 7 w 8"/>
                <a:gd name="T17" fmla="*/ 2 h 4"/>
                <a:gd name="T18" fmla="*/ 7 w 8"/>
                <a:gd name="T19" fmla="*/ 2 h 4"/>
                <a:gd name="T20" fmla="*/ 8 w 8"/>
                <a:gd name="T21" fmla="*/ 2 h 4"/>
                <a:gd name="T22" fmla="*/ 8 w 8"/>
                <a:gd name="T23" fmla="*/ 2 h 4"/>
                <a:gd name="T24" fmla="*/ 8 w 8"/>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4">
                  <a:moveTo>
                    <a:pt x="8" y="0"/>
                  </a:moveTo>
                  <a:cubicBezTo>
                    <a:pt x="5" y="1"/>
                    <a:pt x="6" y="3"/>
                    <a:pt x="3" y="4"/>
                  </a:cubicBezTo>
                  <a:cubicBezTo>
                    <a:pt x="4" y="3"/>
                    <a:pt x="4" y="2"/>
                    <a:pt x="4" y="2"/>
                  </a:cubicBezTo>
                  <a:cubicBezTo>
                    <a:pt x="4" y="2"/>
                    <a:pt x="1" y="4"/>
                    <a:pt x="0" y="4"/>
                  </a:cubicBezTo>
                  <a:cubicBezTo>
                    <a:pt x="0" y="4"/>
                    <a:pt x="0" y="4"/>
                    <a:pt x="1" y="4"/>
                  </a:cubicBezTo>
                  <a:cubicBezTo>
                    <a:pt x="2" y="4"/>
                    <a:pt x="4" y="4"/>
                    <a:pt x="6" y="3"/>
                  </a:cubicBezTo>
                  <a:cubicBezTo>
                    <a:pt x="6" y="2"/>
                    <a:pt x="6" y="2"/>
                    <a:pt x="6" y="2"/>
                  </a:cubicBezTo>
                  <a:cubicBezTo>
                    <a:pt x="6" y="2"/>
                    <a:pt x="7" y="2"/>
                    <a:pt x="7" y="2"/>
                  </a:cubicBezTo>
                  <a:cubicBezTo>
                    <a:pt x="7" y="2"/>
                    <a:pt x="7" y="2"/>
                    <a:pt x="7" y="2"/>
                  </a:cubicBezTo>
                  <a:cubicBezTo>
                    <a:pt x="7" y="2"/>
                    <a:pt x="7" y="2"/>
                    <a:pt x="7" y="2"/>
                  </a:cubicBezTo>
                  <a:cubicBezTo>
                    <a:pt x="8" y="2"/>
                    <a:pt x="8" y="2"/>
                    <a:pt x="8" y="2"/>
                  </a:cubicBezTo>
                  <a:cubicBezTo>
                    <a:pt x="8" y="2"/>
                    <a:pt x="8" y="2"/>
                    <a:pt x="8" y="2"/>
                  </a:cubicBezTo>
                  <a:cubicBezTo>
                    <a:pt x="7" y="2"/>
                    <a:pt x="8" y="1"/>
                    <a:pt x="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2" name="Freeform 428"/>
            <p:cNvSpPr>
              <a:spLocks/>
            </p:cNvSpPr>
            <p:nvPr/>
          </p:nvSpPr>
          <p:spPr bwMode="auto">
            <a:xfrm>
              <a:off x="5487088" y="1578344"/>
              <a:ext cx="30583" cy="14487"/>
            </a:xfrm>
            <a:custGeom>
              <a:avLst/>
              <a:gdLst>
                <a:gd name="T0" fmla="*/ 13 w 14"/>
                <a:gd name="T1" fmla="*/ 0 h 7"/>
                <a:gd name="T2" fmla="*/ 12 w 14"/>
                <a:gd name="T3" fmla="*/ 0 h 7"/>
                <a:gd name="T4" fmla="*/ 10 w 14"/>
                <a:gd name="T5" fmla="*/ 2 h 7"/>
                <a:gd name="T6" fmla="*/ 10 w 14"/>
                <a:gd name="T7" fmla="*/ 2 h 7"/>
                <a:gd name="T8" fmla="*/ 8 w 14"/>
                <a:gd name="T9" fmla="*/ 3 h 7"/>
                <a:gd name="T10" fmla="*/ 6 w 14"/>
                <a:gd name="T11" fmla="*/ 3 h 7"/>
                <a:gd name="T12" fmla="*/ 5 w 14"/>
                <a:gd name="T13" fmla="*/ 3 h 7"/>
                <a:gd name="T14" fmla="*/ 3 w 14"/>
                <a:gd name="T15" fmla="*/ 5 h 7"/>
                <a:gd name="T16" fmla="*/ 0 w 14"/>
                <a:gd name="T17" fmla="*/ 7 h 7"/>
                <a:gd name="T18" fmla="*/ 9 w 14"/>
                <a:gd name="T19" fmla="*/ 3 h 7"/>
                <a:gd name="T20" fmla="*/ 8 w 14"/>
                <a:gd name="T21" fmla="*/ 4 h 7"/>
                <a:gd name="T22" fmla="*/ 12 w 14"/>
                <a:gd name="T23" fmla="*/ 2 h 7"/>
                <a:gd name="T24" fmla="*/ 13 w 1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7">
                  <a:moveTo>
                    <a:pt x="13" y="0"/>
                  </a:moveTo>
                  <a:cubicBezTo>
                    <a:pt x="13" y="0"/>
                    <a:pt x="13" y="0"/>
                    <a:pt x="12" y="0"/>
                  </a:cubicBezTo>
                  <a:cubicBezTo>
                    <a:pt x="10" y="2"/>
                    <a:pt x="10" y="2"/>
                    <a:pt x="10" y="2"/>
                  </a:cubicBezTo>
                  <a:cubicBezTo>
                    <a:pt x="10" y="2"/>
                    <a:pt x="10" y="2"/>
                    <a:pt x="10" y="2"/>
                  </a:cubicBezTo>
                  <a:cubicBezTo>
                    <a:pt x="10" y="2"/>
                    <a:pt x="9" y="2"/>
                    <a:pt x="8" y="3"/>
                  </a:cubicBezTo>
                  <a:cubicBezTo>
                    <a:pt x="7" y="3"/>
                    <a:pt x="6" y="3"/>
                    <a:pt x="6" y="3"/>
                  </a:cubicBezTo>
                  <a:cubicBezTo>
                    <a:pt x="6" y="3"/>
                    <a:pt x="5" y="3"/>
                    <a:pt x="5" y="3"/>
                  </a:cubicBezTo>
                  <a:cubicBezTo>
                    <a:pt x="4" y="4"/>
                    <a:pt x="4" y="4"/>
                    <a:pt x="3" y="5"/>
                  </a:cubicBezTo>
                  <a:cubicBezTo>
                    <a:pt x="2" y="5"/>
                    <a:pt x="1" y="5"/>
                    <a:pt x="0" y="7"/>
                  </a:cubicBezTo>
                  <a:cubicBezTo>
                    <a:pt x="6" y="4"/>
                    <a:pt x="4" y="5"/>
                    <a:pt x="9" y="3"/>
                  </a:cubicBezTo>
                  <a:cubicBezTo>
                    <a:pt x="9" y="3"/>
                    <a:pt x="9" y="3"/>
                    <a:pt x="8" y="4"/>
                  </a:cubicBezTo>
                  <a:cubicBezTo>
                    <a:pt x="12" y="2"/>
                    <a:pt x="12" y="2"/>
                    <a:pt x="12" y="2"/>
                  </a:cubicBezTo>
                  <a:cubicBezTo>
                    <a:pt x="11" y="1"/>
                    <a:pt x="14" y="0"/>
                    <a:pt x="1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3" name="Freeform 429"/>
            <p:cNvSpPr>
              <a:spLocks/>
            </p:cNvSpPr>
            <p:nvPr/>
          </p:nvSpPr>
          <p:spPr bwMode="auto">
            <a:xfrm>
              <a:off x="5517671" y="1571906"/>
              <a:ext cx="12877" cy="8048"/>
            </a:xfrm>
            <a:custGeom>
              <a:avLst/>
              <a:gdLst>
                <a:gd name="T0" fmla="*/ 6 w 6"/>
                <a:gd name="T1" fmla="*/ 0 h 4"/>
                <a:gd name="T2" fmla="*/ 3 w 6"/>
                <a:gd name="T3" fmla="*/ 2 h 4"/>
                <a:gd name="T4" fmla="*/ 3 w 6"/>
                <a:gd name="T5" fmla="*/ 1 h 4"/>
                <a:gd name="T6" fmla="*/ 1 w 6"/>
                <a:gd name="T7" fmla="*/ 4 h 4"/>
                <a:gd name="T8" fmla="*/ 1 w 6"/>
                <a:gd name="T9" fmla="*/ 4 h 4"/>
                <a:gd name="T10" fmla="*/ 6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6" y="0"/>
                  </a:moveTo>
                  <a:cubicBezTo>
                    <a:pt x="5" y="1"/>
                    <a:pt x="4" y="2"/>
                    <a:pt x="3" y="2"/>
                  </a:cubicBezTo>
                  <a:cubicBezTo>
                    <a:pt x="3" y="2"/>
                    <a:pt x="3" y="1"/>
                    <a:pt x="3" y="1"/>
                  </a:cubicBezTo>
                  <a:cubicBezTo>
                    <a:pt x="1" y="2"/>
                    <a:pt x="0" y="4"/>
                    <a:pt x="1" y="4"/>
                  </a:cubicBezTo>
                  <a:cubicBezTo>
                    <a:pt x="1" y="4"/>
                    <a:pt x="1" y="4"/>
                    <a:pt x="1" y="4"/>
                  </a:cubicBezTo>
                  <a:cubicBezTo>
                    <a:pt x="6" y="0"/>
                    <a:pt x="6" y="0"/>
                    <a:pt x="6"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4" name="Freeform 430"/>
            <p:cNvSpPr>
              <a:spLocks/>
            </p:cNvSpPr>
            <p:nvPr/>
          </p:nvSpPr>
          <p:spPr bwMode="auto">
            <a:xfrm>
              <a:off x="5532158" y="1565467"/>
              <a:ext cx="11268" cy="4829"/>
            </a:xfrm>
            <a:custGeom>
              <a:avLst/>
              <a:gdLst>
                <a:gd name="T0" fmla="*/ 5 w 5"/>
                <a:gd name="T1" fmla="*/ 0 h 2"/>
                <a:gd name="T2" fmla="*/ 3 w 5"/>
                <a:gd name="T3" fmla="*/ 1 h 2"/>
                <a:gd name="T4" fmla="*/ 2 w 5"/>
                <a:gd name="T5" fmla="*/ 1 h 2"/>
                <a:gd name="T6" fmla="*/ 2 w 5"/>
                <a:gd name="T7" fmla="*/ 1 h 2"/>
                <a:gd name="T8" fmla="*/ 0 w 5"/>
                <a:gd name="T9" fmla="*/ 2 h 2"/>
                <a:gd name="T10" fmla="*/ 5 w 5"/>
                <a:gd name="T11" fmla="*/ 0 h 2"/>
              </a:gdLst>
              <a:ahLst/>
              <a:cxnLst>
                <a:cxn ang="0">
                  <a:pos x="T0" y="T1"/>
                </a:cxn>
                <a:cxn ang="0">
                  <a:pos x="T2" y="T3"/>
                </a:cxn>
                <a:cxn ang="0">
                  <a:pos x="T4" y="T5"/>
                </a:cxn>
                <a:cxn ang="0">
                  <a:pos x="T6" y="T7"/>
                </a:cxn>
                <a:cxn ang="0">
                  <a:pos x="T8" y="T9"/>
                </a:cxn>
                <a:cxn ang="0">
                  <a:pos x="T10" y="T11"/>
                </a:cxn>
              </a:cxnLst>
              <a:rect l="0" t="0" r="r" b="b"/>
              <a:pathLst>
                <a:path w="5" h="2">
                  <a:moveTo>
                    <a:pt x="5" y="0"/>
                  </a:moveTo>
                  <a:cubicBezTo>
                    <a:pt x="4" y="1"/>
                    <a:pt x="3" y="1"/>
                    <a:pt x="3" y="1"/>
                  </a:cubicBezTo>
                  <a:cubicBezTo>
                    <a:pt x="3" y="1"/>
                    <a:pt x="2" y="1"/>
                    <a:pt x="2" y="1"/>
                  </a:cubicBezTo>
                  <a:cubicBezTo>
                    <a:pt x="2" y="1"/>
                    <a:pt x="2" y="1"/>
                    <a:pt x="2" y="1"/>
                  </a:cubicBezTo>
                  <a:cubicBezTo>
                    <a:pt x="2" y="1"/>
                    <a:pt x="1" y="1"/>
                    <a:pt x="0" y="2"/>
                  </a:cubicBezTo>
                  <a:cubicBezTo>
                    <a:pt x="1" y="2"/>
                    <a:pt x="3" y="2"/>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5" name="Freeform 431"/>
            <p:cNvSpPr>
              <a:spLocks/>
            </p:cNvSpPr>
            <p:nvPr/>
          </p:nvSpPr>
          <p:spPr bwMode="auto">
            <a:xfrm>
              <a:off x="5548254" y="1547761"/>
              <a:ext cx="25754" cy="17706"/>
            </a:xfrm>
            <a:custGeom>
              <a:avLst/>
              <a:gdLst>
                <a:gd name="T0" fmla="*/ 10 w 12"/>
                <a:gd name="T1" fmla="*/ 0 h 8"/>
                <a:gd name="T2" fmla="*/ 5 w 12"/>
                <a:gd name="T3" fmla="*/ 4 h 8"/>
                <a:gd name="T4" fmla="*/ 0 w 12"/>
                <a:gd name="T5" fmla="*/ 8 h 8"/>
                <a:gd name="T6" fmla="*/ 12 w 12"/>
                <a:gd name="T7" fmla="*/ 1 h 8"/>
                <a:gd name="T8" fmla="*/ 7 w 12"/>
                <a:gd name="T9" fmla="*/ 3 h 8"/>
                <a:gd name="T10" fmla="*/ 10 w 12"/>
                <a:gd name="T11" fmla="*/ 0 h 8"/>
              </a:gdLst>
              <a:ahLst/>
              <a:cxnLst>
                <a:cxn ang="0">
                  <a:pos x="T0" y="T1"/>
                </a:cxn>
                <a:cxn ang="0">
                  <a:pos x="T2" y="T3"/>
                </a:cxn>
                <a:cxn ang="0">
                  <a:pos x="T4" y="T5"/>
                </a:cxn>
                <a:cxn ang="0">
                  <a:pos x="T6" y="T7"/>
                </a:cxn>
                <a:cxn ang="0">
                  <a:pos x="T8" y="T9"/>
                </a:cxn>
                <a:cxn ang="0">
                  <a:pos x="T10" y="T11"/>
                </a:cxn>
              </a:cxnLst>
              <a:rect l="0" t="0" r="r" b="b"/>
              <a:pathLst>
                <a:path w="12" h="8">
                  <a:moveTo>
                    <a:pt x="10" y="0"/>
                  </a:moveTo>
                  <a:cubicBezTo>
                    <a:pt x="6" y="2"/>
                    <a:pt x="7" y="2"/>
                    <a:pt x="5" y="4"/>
                  </a:cubicBezTo>
                  <a:cubicBezTo>
                    <a:pt x="3" y="5"/>
                    <a:pt x="2" y="7"/>
                    <a:pt x="0" y="8"/>
                  </a:cubicBezTo>
                  <a:cubicBezTo>
                    <a:pt x="6" y="3"/>
                    <a:pt x="8" y="6"/>
                    <a:pt x="12" y="1"/>
                  </a:cubicBezTo>
                  <a:cubicBezTo>
                    <a:pt x="7" y="3"/>
                    <a:pt x="7" y="3"/>
                    <a:pt x="7" y="3"/>
                  </a:cubicBezTo>
                  <a:cubicBezTo>
                    <a:pt x="5" y="3"/>
                    <a:pt x="9" y="2"/>
                    <a:pt x="10"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6" name="Freeform 432"/>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7" name="Freeform 433"/>
            <p:cNvSpPr>
              <a:spLocks/>
            </p:cNvSpPr>
            <p:nvPr/>
          </p:nvSpPr>
          <p:spPr bwMode="auto">
            <a:xfrm>
              <a:off x="5549864" y="1559029"/>
              <a:ext cx="4829" cy="161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0"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8" name="Freeform 434"/>
            <p:cNvSpPr>
              <a:spLocks noEditPoints="1"/>
            </p:cNvSpPr>
            <p:nvPr/>
          </p:nvSpPr>
          <p:spPr bwMode="auto">
            <a:xfrm>
              <a:off x="5574009" y="1518787"/>
              <a:ext cx="61167" cy="35412"/>
            </a:xfrm>
            <a:custGeom>
              <a:avLst/>
              <a:gdLst>
                <a:gd name="T0" fmla="*/ 1 w 28"/>
                <a:gd name="T1" fmla="*/ 15 h 16"/>
                <a:gd name="T2" fmla="*/ 0 w 28"/>
                <a:gd name="T3" fmla="*/ 16 h 16"/>
                <a:gd name="T4" fmla="*/ 1 w 28"/>
                <a:gd name="T5" fmla="*/ 15 h 16"/>
                <a:gd name="T6" fmla="*/ 4 w 28"/>
                <a:gd name="T7" fmla="*/ 11 h 16"/>
                <a:gd name="T8" fmla="*/ 4 w 28"/>
                <a:gd name="T9" fmla="*/ 12 h 16"/>
                <a:gd name="T10" fmla="*/ 4 w 28"/>
                <a:gd name="T11" fmla="*/ 11 h 16"/>
                <a:gd name="T12" fmla="*/ 28 w 28"/>
                <a:gd name="T13" fmla="*/ 0 h 16"/>
                <a:gd name="T14" fmla="*/ 24 w 28"/>
                <a:gd name="T15" fmla="*/ 2 h 16"/>
                <a:gd name="T16" fmla="*/ 25 w 28"/>
                <a:gd name="T17" fmla="*/ 0 h 16"/>
                <a:gd name="T18" fmla="*/ 23 w 28"/>
                <a:gd name="T19" fmla="*/ 3 h 16"/>
                <a:gd name="T20" fmla="*/ 21 w 28"/>
                <a:gd name="T21" fmla="*/ 3 h 16"/>
                <a:gd name="T22" fmla="*/ 21 w 28"/>
                <a:gd name="T23" fmla="*/ 3 h 16"/>
                <a:gd name="T24" fmla="*/ 16 w 28"/>
                <a:gd name="T25" fmla="*/ 7 h 16"/>
                <a:gd name="T26" fmla="*/ 15 w 28"/>
                <a:gd name="T27" fmla="*/ 7 h 16"/>
                <a:gd name="T28" fmla="*/ 15 w 28"/>
                <a:gd name="T29" fmla="*/ 7 h 16"/>
                <a:gd name="T30" fmla="*/ 15 w 28"/>
                <a:gd name="T31" fmla="*/ 7 h 16"/>
                <a:gd name="T32" fmla="*/ 13 w 28"/>
                <a:gd name="T33" fmla="*/ 8 h 16"/>
                <a:gd name="T34" fmla="*/ 8 w 28"/>
                <a:gd name="T35" fmla="*/ 11 h 16"/>
                <a:gd name="T36" fmla="*/ 4 w 28"/>
                <a:gd name="T37" fmla="*/ 12 h 16"/>
                <a:gd name="T38" fmla="*/ 4 w 28"/>
                <a:gd name="T39" fmla="*/ 12 h 16"/>
                <a:gd name="T40" fmla="*/ 1 w 28"/>
                <a:gd name="T41" fmla="*/ 15 h 16"/>
                <a:gd name="T42" fmla="*/ 4 w 28"/>
                <a:gd name="T43" fmla="*/ 13 h 16"/>
                <a:gd name="T44" fmla="*/ 7 w 28"/>
                <a:gd name="T45" fmla="*/ 13 h 16"/>
                <a:gd name="T46" fmla="*/ 13 w 28"/>
                <a:gd name="T47" fmla="*/ 9 h 16"/>
                <a:gd name="T48" fmla="*/ 13 w 28"/>
                <a:gd name="T49" fmla="*/ 9 h 16"/>
                <a:gd name="T50" fmla="*/ 22 w 28"/>
                <a:gd name="T51" fmla="*/ 4 h 16"/>
                <a:gd name="T52" fmla="*/ 22 w 28"/>
                <a:gd name="T53" fmla="*/ 5 h 16"/>
                <a:gd name="T54" fmla="*/ 25 w 28"/>
                <a:gd name="T55" fmla="*/ 3 h 16"/>
                <a:gd name="T56" fmla="*/ 25 w 28"/>
                <a:gd name="T57" fmla="*/ 4 h 16"/>
                <a:gd name="T58" fmla="*/ 28 w 28"/>
                <a:gd name="T5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6">
                  <a:moveTo>
                    <a:pt x="1" y="15"/>
                  </a:moveTo>
                  <a:cubicBezTo>
                    <a:pt x="0" y="16"/>
                    <a:pt x="0" y="16"/>
                    <a:pt x="0" y="16"/>
                  </a:cubicBezTo>
                  <a:cubicBezTo>
                    <a:pt x="0" y="15"/>
                    <a:pt x="1" y="15"/>
                    <a:pt x="1" y="15"/>
                  </a:cubicBezTo>
                  <a:moveTo>
                    <a:pt x="4" y="11"/>
                  </a:moveTo>
                  <a:cubicBezTo>
                    <a:pt x="3" y="12"/>
                    <a:pt x="3" y="12"/>
                    <a:pt x="4" y="12"/>
                  </a:cubicBezTo>
                  <a:cubicBezTo>
                    <a:pt x="4" y="12"/>
                    <a:pt x="4" y="12"/>
                    <a:pt x="4" y="11"/>
                  </a:cubicBezTo>
                  <a:moveTo>
                    <a:pt x="28" y="0"/>
                  </a:moveTo>
                  <a:cubicBezTo>
                    <a:pt x="25" y="1"/>
                    <a:pt x="27" y="2"/>
                    <a:pt x="24" y="2"/>
                  </a:cubicBezTo>
                  <a:cubicBezTo>
                    <a:pt x="25" y="0"/>
                    <a:pt x="25" y="0"/>
                    <a:pt x="25" y="0"/>
                  </a:cubicBezTo>
                  <a:cubicBezTo>
                    <a:pt x="24" y="1"/>
                    <a:pt x="23" y="2"/>
                    <a:pt x="23" y="3"/>
                  </a:cubicBezTo>
                  <a:cubicBezTo>
                    <a:pt x="22" y="3"/>
                    <a:pt x="22" y="3"/>
                    <a:pt x="21" y="3"/>
                  </a:cubicBezTo>
                  <a:cubicBezTo>
                    <a:pt x="21" y="3"/>
                    <a:pt x="21" y="3"/>
                    <a:pt x="21" y="3"/>
                  </a:cubicBezTo>
                  <a:cubicBezTo>
                    <a:pt x="19" y="5"/>
                    <a:pt x="19" y="6"/>
                    <a:pt x="16" y="7"/>
                  </a:cubicBezTo>
                  <a:cubicBezTo>
                    <a:pt x="16" y="7"/>
                    <a:pt x="15" y="7"/>
                    <a:pt x="15" y="7"/>
                  </a:cubicBezTo>
                  <a:cubicBezTo>
                    <a:pt x="15" y="7"/>
                    <a:pt x="15" y="7"/>
                    <a:pt x="15" y="7"/>
                  </a:cubicBezTo>
                  <a:cubicBezTo>
                    <a:pt x="15" y="7"/>
                    <a:pt x="15" y="7"/>
                    <a:pt x="15" y="7"/>
                  </a:cubicBezTo>
                  <a:cubicBezTo>
                    <a:pt x="15" y="7"/>
                    <a:pt x="14" y="7"/>
                    <a:pt x="13" y="8"/>
                  </a:cubicBezTo>
                  <a:cubicBezTo>
                    <a:pt x="16" y="8"/>
                    <a:pt x="9" y="9"/>
                    <a:pt x="8" y="11"/>
                  </a:cubicBezTo>
                  <a:cubicBezTo>
                    <a:pt x="6" y="12"/>
                    <a:pt x="5" y="12"/>
                    <a:pt x="4" y="12"/>
                  </a:cubicBezTo>
                  <a:cubicBezTo>
                    <a:pt x="4" y="12"/>
                    <a:pt x="4" y="12"/>
                    <a:pt x="4" y="12"/>
                  </a:cubicBezTo>
                  <a:cubicBezTo>
                    <a:pt x="4" y="13"/>
                    <a:pt x="2" y="14"/>
                    <a:pt x="1" y="15"/>
                  </a:cubicBezTo>
                  <a:cubicBezTo>
                    <a:pt x="4" y="13"/>
                    <a:pt x="4" y="13"/>
                    <a:pt x="4" y="13"/>
                  </a:cubicBezTo>
                  <a:cubicBezTo>
                    <a:pt x="7" y="13"/>
                    <a:pt x="7" y="13"/>
                    <a:pt x="7" y="13"/>
                  </a:cubicBezTo>
                  <a:cubicBezTo>
                    <a:pt x="9" y="11"/>
                    <a:pt x="11" y="10"/>
                    <a:pt x="13" y="9"/>
                  </a:cubicBezTo>
                  <a:cubicBezTo>
                    <a:pt x="13" y="9"/>
                    <a:pt x="13" y="9"/>
                    <a:pt x="13" y="9"/>
                  </a:cubicBezTo>
                  <a:cubicBezTo>
                    <a:pt x="17" y="9"/>
                    <a:pt x="19" y="6"/>
                    <a:pt x="22" y="4"/>
                  </a:cubicBezTo>
                  <a:cubicBezTo>
                    <a:pt x="22" y="5"/>
                    <a:pt x="22" y="5"/>
                    <a:pt x="22" y="5"/>
                  </a:cubicBezTo>
                  <a:cubicBezTo>
                    <a:pt x="25" y="3"/>
                    <a:pt x="25" y="3"/>
                    <a:pt x="25" y="3"/>
                  </a:cubicBezTo>
                  <a:cubicBezTo>
                    <a:pt x="25" y="4"/>
                    <a:pt x="25" y="4"/>
                    <a:pt x="25" y="4"/>
                  </a:cubicBezTo>
                  <a:cubicBezTo>
                    <a:pt x="24" y="3"/>
                    <a:pt x="27" y="1"/>
                    <a:pt x="28"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39" name="Freeform 435"/>
            <p:cNvSpPr>
              <a:spLocks/>
            </p:cNvSpPr>
            <p:nvPr/>
          </p:nvSpPr>
          <p:spPr bwMode="auto">
            <a:xfrm>
              <a:off x="5628737" y="1517178"/>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0" name="Freeform 436"/>
            <p:cNvSpPr>
              <a:spLocks/>
            </p:cNvSpPr>
            <p:nvPr/>
          </p:nvSpPr>
          <p:spPr bwMode="auto">
            <a:xfrm>
              <a:off x="5628737" y="1517178"/>
              <a:ext cx="3219" cy="1610"/>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lnTo>
                    <a:pt x="0" y="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1" name="Rectangle 437"/>
            <p:cNvSpPr>
              <a:spLocks noChangeArrowheads="1"/>
            </p:cNvSpPr>
            <p:nvPr/>
          </p:nvSpPr>
          <p:spPr bwMode="auto">
            <a:xfrm>
              <a:off x="5580447" y="1542932"/>
              <a:ext cx="3219" cy="1610"/>
            </a:xfrm>
            <a:prstGeom prst="rect">
              <a:avLst/>
            </a:prstGeom>
            <a:solidFill>
              <a:srgbClr val="FBD9C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2" name="Freeform 438"/>
            <p:cNvSpPr>
              <a:spLocks/>
            </p:cNvSpPr>
            <p:nvPr/>
          </p:nvSpPr>
          <p:spPr bwMode="auto">
            <a:xfrm>
              <a:off x="5580447" y="1542932"/>
              <a:ext cx="3219" cy="0"/>
            </a:xfrm>
            <a:custGeom>
              <a:avLst/>
              <a:gdLst>
                <a:gd name="T0" fmla="*/ 2 w 2"/>
                <a:gd name="T1" fmla="*/ 0 w 2"/>
                <a:gd name="T2" fmla="*/ 0 w 2"/>
                <a:gd name="T3" fmla="*/ 2 w 2"/>
              </a:gdLst>
              <a:ahLst/>
              <a:cxnLst>
                <a:cxn ang="0">
                  <a:pos x="T0" y="0"/>
                </a:cxn>
                <a:cxn ang="0">
                  <a:pos x="T1" y="0"/>
                </a:cxn>
                <a:cxn ang="0">
                  <a:pos x="T2" y="0"/>
                </a:cxn>
                <a:cxn ang="0">
                  <a:pos x="T3" y="0"/>
                </a:cxn>
              </a:cxnLst>
              <a:rect l="0" t="0" r="r" b="b"/>
              <a:pathLst>
                <a:path w="2">
                  <a:moveTo>
                    <a:pt x="2" y="0"/>
                  </a:moveTo>
                  <a:lnTo>
                    <a:pt x="0" y="0"/>
                  </a:ln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3" name="Freeform 439"/>
            <p:cNvSpPr>
              <a:spLocks/>
            </p:cNvSpPr>
            <p:nvPr/>
          </p:nvSpPr>
          <p:spPr bwMode="auto">
            <a:xfrm>
              <a:off x="5631956" y="1512349"/>
              <a:ext cx="3219" cy="4829"/>
            </a:xfrm>
            <a:custGeom>
              <a:avLst/>
              <a:gdLst>
                <a:gd name="T0" fmla="*/ 2 w 2"/>
                <a:gd name="T1" fmla="*/ 0 h 2"/>
                <a:gd name="T2" fmla="*/ 1 w 2"/>
                <a:gd name="T3" fmla="*/ 1 h 2"/>
                <a:gd name="T4" fmla="*/ 1 w 2"/>
                <a:gd name="T5" fmla="*/ 2 h 2"/>
                <a:gd name="T6" fmla="*/ 1 w 2"/>
                <a:gd name="T7" fmla="*/ 1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cubicBezTo>
                    <a:pt x="1" y="1"/>
                    <a:pt x="1" y="1"/>
                    <a:pt x="1" y="1"/>
                  </a:cubicBezTo>
                  <a:cubicBezTo>
                    <a:pt x="1" y="1"/>
                    <a:pt x="0" y="2"/>
                    <a:pt x="1" y="2"/>
                  </a:cubicBezTo>
                  <a:cubicBezTo>
                    <a:pt x="1" y="2"/>
                    <a:pt x="1" y="2"/>
                    <a:pt x="1" y="1"/>
                  </a:cubicBezTo>
                  <a:cubicBezTo>
                    <a:pt x="2" y="0"/>
                    <a:pt x="2" y="0"/>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4" name="Freeform 440"/>
            <p:cNvSpPr>
              <a:spLocks/>
            </p:cNvSpPr>
            <p:nvPr/>
          </p:nvSpPr>
          <p:spPr bwMode="auto">
            <a:xfrm>
              <a:off x="5640004" y="1510739"/>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5" name="Freeform 441"/>
            <p:cNvSpPr>
              <a:spLocks/>
            </p:cNvSpPr>
            <p:nvPr/>
          </p:nvSpPr>
          <p:spPr bwMode="auto">
            <a:xfrm>
              <a:off x="5640004" y="1510739"/>
              <a:ext cx="6439" cy="1610"/>
            </a:xfrm>
            <a:custGeom>
              <a:avLst/>
              <a:gdLst>
                <a:gd name="T0" fmla="*/ 4 w 4"/>
                <a:gd name="T1" fmla="*/ 0 h 1"/>
                <a:gd name="T2" fmla="*/ 0 w 4"/>
                <a:gd name="T3" fmla="*/ 1 h 1"/>
                <a:gd name="T4" fmla="*/ 3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0" y="1"/>
                  </a:lnTo>
                  <a:lnTo>
                    <a:pt x="3" y="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6" name="Freeform 442"/>
            <p:cNvSpPr>
              <a:spLocks/>
            </p:cNvSpPr>
            <p:nvPr/>
          </p:nvSpPr>
          <p:spPr bwMode="auto">
            <a:xfrm>
              <a:off x="5775215" y="1444743"/>
              <a:ext cx="9658" cy="4829"/>
            </a:xfrm>
            <a:custGeom>
              <a:avLst/>
              <a:gdLst>
                <a:gd name="T0" fmla="*/ 2 w 4"/>
                <a:gd name="T1" fmla="*/ 0 h 2"/>
                <a:gd name="T2" fmla="*/ 1 w 4"/>
                <a:gd name="T3" fmla="*/ 2 h 2"/>
                <a:gd name="T4" fmla="*/ 2 w 4"/>
                <a:gd name="T5" fmla="*/ 0 h 2"/>
              </a:gdLst>
              <a:ahLst/>
              <a:cxnLst>
                <a:cxn ang="0">
                  <a:pos x="T0" y="T1"/>
                </a:cxn>
                <a:cxn ang="0">
                  <a:pos x="T2" y="T3"/>
                </a:cxn>
                <a:cxn ang="0">
                  <a:pos x="T4" y="T5"/>
                </a:cxn>
              </a:cxnLst>
              <a:rect l="0" t="0" r="r" b="b"/>
              <a:pathLst>
                <a:path w="4" h="2">
                  <a:moveTo>
                    <a:pt x="2" y="0"/>
                  </a:moveTo>
                  <a:cubicBezTo>
                    <a:pt x="0" y="1"/>
                    <a:pt x="1" y="2"/>
                    <a:pt x="1" y="2"/>
                  </a:cubicBezTo>
                  <a:cubicBezTo>
                    <a:pt x="4" y="1"/>
                    <a:pt x="0" y="2"/>
                    <a:pt x="2"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7" name="Freeform 443"/>
            <p:cNvSpPr>
              <a:spLocks/>
            </p:cNvSpPr>
            <p:nvPr/>
          </p:nvSpPr>
          <p:spPr bwMode="auto">
            <a:xfrm>
              <a:off x="5852478" y="1401283"/>
              <a:ext cx="16097" cy="6439"/>
            </a:xfrm>
            <a:custGeom>
              <a:avLst/>
              <a:gdLst>
                <a:gd name="T0" fmla="*/ 7 w 7"/>
                <a:gd name="T1" fmla="*/ 0 h 3"/>
                <a:gd name="T2" fmla="*/ 0 w 7"/>
                <a:gd name="T3" fmla="*/ 3 h 3"/>
                <a:gd name="T4" fmla="*/ 7 w 7"/>
                <a:gd name="T5" fmla="*/ 0 h 3"/>
              </a:gdLst>
              <a:ahLst/>
              <a:cxnLst>
                <a:cxn ang="0">
                  <a:pos x="T0" y="T1"/>
                </a:cxn>
                <a:cxn ang="0">
                  <a:pos x="T2" y="T3"/>
                </a:cxn>
                <a:cxn ang="0">
                  <a:pos x="T4" y="T5"/>
                </a:cxn>
              </a:cxnLst>
              <a:rect l="0" t="0" r="r" b="b"/>
              <a:pathLst>
                <a:path w="7" h="3">
                  <a:moveTo>
                    <a:pt x="7" y="0"/>
                  </a:moveTo>
                  <a:cubicBezTo>
                    <a:pt x="4" y="0"/>
                    <a:pt x="3" y="2"/>
                    <a:pt x="0" y="3"/>
                  </a:cubicBezTo>
                  <a:cubicBezTo>
                    <a:pt x="2" y="2"/>
                    <a:pt x="5" y="1"/>
                    <a:pt x="7"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8" name="Freeform 444"/>
            <p:cNvSpPr>
              <a:spLocks/>
            </p:cNvSpPr>
            <p:nvPr/>
          </p:nvSpPr>
          <p:spPr bwMode="auto">
            <a:xfrm>
              <a:off x="5899158" y="1373919"/>
              <a:ext cx="6439" cy="6439"/>
            </a:xfrm>
            <a:custGeom>
              <a:avLst/>
              <a:gdLst>
                <a:gd name="T0" fmla="*/ 1 w 3"/>
                <a:gd name="T1" fmla="*/ 0 h 3"/>
                <a:gd name="T2" fmla="*/ 1 w 3"/>
                <a:gd name="T3" fmla="*/ 1 h 3"/>
                <a:gd name="T4" fmla="*/ 1 w 3"/>
                <a:gd name="T5" fmla="*/ 1 h 3"/>
                <a:gd name="T6" fmla="*/ 0 w 3"/>
                <a:gd name="T7" fmla="*/ 3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1" y="1"/>
                    <a:pt x="1" y="1"/>
                    <a:pt x="1" y="1"/>
                  </a:cubicBezTo>
                  <a:cubicBezTo>
                    <a:pt x="1" y="1"/>
                    <a:pt x="1" y="1"/>
                    <a:pt x="1" y="1"/>
                  </a:cubicBezTo>
                  <a:cubicBezTo>
                    <a:pt x="0" y="3"/>
                    <a:pt x="0" y="3"/>
                    <a:pt x="0" y="3"/>
                  </a:cubicBezTo>
                  <a:cubicBezTo>
                    <a:pt x="3" y="2"/>
                    <a:pt x="2" y="1"/>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49" name="Freeform 445"/>
            <p:cNvSpPr>
              <a:spLocks/>
            </p:cNvSpPr>
            <p:nvPr/>
          </p:nvSpPr>
          <p:spPr bwMode="auto">
            <a:xfrm>
              <a:off x="5936180" y="1352993"/>
              <a:ext cx="8048" cy="8048"/>
            </a:xfrm>
            <a:custGeom>
              <a:avLst/>
              <a:gdLst>
                <a:gd name="T0" fmla="*/ 3 w 4"/>
                <a:gd name="T1" fmla="*/ 0 h 4"/>
                <a:gd name="T2" fmla="*/ 1 w 4"/>
                <a:gd name="T3" fmla="*/ 2 h 4"/>
                <a:gd name="T4" fmla="*/ 2 w 4"/>
                <a:gd name="T5" fmla="*/ 2 h 4"/>
                <a:gd name="T6" fmla="*/ 0 w 4"/>
                <a:gd name="T7" fmla="*/ 4 h 4"/>
                <a:gd name="T8" fmla="*/ 3 w 4"/>
                <a:gd name="T9" fmla="*/ 0 h 4"/>
              </a:gdLst>
              <a:ahLst/>
              <a:cxnLst>
                <a:cxn ang="0">
                  <a:pos x="T0" y="T1"/>
                </a:cxn>
                <a:cxn ang="0">
                  <a:pos x="T2" y="T3"/>
                </a:cxn>
                <a:cxn ang="0">
                  <a:pos x="T4" y="T5"/>
                </a:cxn>
                <a:cxn ang="0">
                  <a:pos x="T6" y="T7"/>
                </a:cxn>
                <a:cxn ang="0">
                  <a:pos x="T8" y="T9"/>
                </a:cxn>
              </a:cxnLst>
              <a:rect l="0" t="0" r="r" b="b"/>
              <a:pathLst>
                <a:path w="4" h="4">
                  <a:moveTo>
                    <a:pt x="3" y="0"/>
                  </a:moveTo>
                  <a:cubicBezTo>
                    <a:pt x="1" y="2"/>
                    <a:pt x="1" y="2"/>
                    <a:pt x="1" y="2"/>
                  </a:cubicBezTo>
                  <a:cubicBezTo>
                    <a:pt x="2" y="2"/>
                    <a:pt x="2" y="2"/>
                    <a:pt x="2" y="2"/>
                  </a:cubicBezTo>
                  <a:cubicBezTo>
                    <a:pt x="2" y="3"/>
                    <a:pt x="1" y="3"/>
                    <a:pt x="0" y="4"/>
                  </a:cubicBezTo>
                  <a:cubicBezTo>
                    <a:pt x="2" y="3"/>
                    <a:pt x="4" y="1"/>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0" name="Freeform 446"/>
            <p:cNvSpPr>
              <a:spLocks/>
            </p:cNvSpPr>
            <p:nvPr/>
          </p:nvSpPr>
          <p:spPr bwMode="auto">
            <a:xfrm>
              <a:off x="5931351" y="1364261"/>
              <a:ext cx="1610" cy="161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1" name="Freeform 447"/>
            <p:cNvSpPr>
              <a:spLocks/>
            </p:cNvSpPr>
            <p:nvPr/>
          </p:nvSpPr>
          <p:spPr bwMode="auto">
            <a:xfrm>
              <a:off x="5932961" y="1361042"/>
              <a:ext cx="3219" cy="3219"/>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0" y="1"/>
                    <a:pt x="0" y="1"/>
                    <a:pt x="1" y="1"/>
                  </a:cubicBezTo>
                  <a:cubicBezTo>
                    <a:pt x="1" y="0"/>
                    <a:pt x="1" y="0"/>
                    <a:pt x="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2" name="Freeform 448"/>
            <p:cNvSpPr>
              <a:spLocks/>
            </p:cNvSpPr>
            <p:nvPr/>
          </p:nvSpPr>
          <p:spPr bwMode="auto">
            <a:xfrm>
              <a:off x="5949058" y="1346555"/>
              <a:ext cx="11268" cy="6439"/>
            </a:xfrm>
            <a:custGeom>
              <a:avLst/>
              <a:gdLst>
                <a:gd name="T0" fmla="*/ 5 w 5"/>
                <a:gd name="T1" fmla="*/ 0 h 3"/>
                <a:gd name="T2" fmla="*/ 3 w 5"/>
                <a:gd name="T3" fmla="*/ 1 h 3"/>
                <a:gd name="T4" fmla="*/ 0 w 5"/>
                <a:gd name="T5" fmla="*/ 3 h 3"/>
                <a:gd name="T6" fmla="*/ 5 w 5"/>
                <a:gd name="T7" fmla="*/ 0 h 3"/>
              </a:gdLst>
              <a:ahLst/>
              <a:cxnLst>
                <a:cxn ang="0">
                  <a:pos x="T0" y="T1"/>
                </a:cxn>
                <a:cxn ang="0">
                  <a:pos x="T2" y="T3"/>
                </a:cxn>
                <a:cxn ang="0">
                  <a:pos x="T4" y="T5"/>
                </a:cxn>
                <a:cxn ang="0">
                  <a:pos x="T6" y="T7"/>
                </a:cxn>
              </a:cxnLst>
              <a:rect l="0" t="0" r="r" b="b"/>
              <a:pathLst>
                <a:path w="5" h="3">
                  <a:moveTo>
                    <a:pt x="5" y="0"/>
                  </a:moveTo>
                  <a:cubicBezTo>
                    <a:pt x="3" y="1"/>
                    <a:pt x="3" y="1"/>
                    <a:pt x="3" y="1"/>
                  </a:cubicBezTo>
                  <a:cubicBezTo>
                    <a:pt x="3" y="2"/>
                    <a:pt x="0" y="1"/>
                    <a:pt x="0" y="3"/>
                  </a:cubicBezTo>
                  <a:cubicBezTo>
                    <a:pt x="5" y="0"/>
                    <a:pt x="5" y="0"/>
                    <a:pt x="5"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3" name="Freeform 449"/>
            <p:cNvSpPr>
              <a:spLocks noEditPoints="1"/>
            </p:cNvSpPr>
            <p:nvPr/>
          </p:nvSpPr>
          <p:spPr bwMode="auto">
            <a:xfrm>
              <a:off x="6010224" y="1309533"/>
              <a:ext cx="24145" cy="12877"/>
            </a:xfrm>
            <a:custGeom>
              <a:avLst/>
              <a:gdLst>
                <a:gd name="T0" fmla="*/ 11 w 11"/>
                <a:gd name="T1" fmla="*/ 1 h 6"/>
                <a:gd name="T2" fmla="*/ 10 w 11"/>
                <a:gd name="T3" fmla="*/ 1 h 6"/>
                <a:gd name="T4" fmla="*/ 11 w 11"/>
                <a:gd name="T5" fmla="*/ 1 h 6"/>
                <a:gd name="T6" fmla="*/ 11 w 11"/>
                <a:gd name="T7" fmla="*/ 1 h 6"/>
                <a:gd name="T8" fmla="*/ 11 w 11"/>
                <a:gd name="T9" fmla="*/ 1 h 6"/>
                <a:gd name="T10" fmla="*/ 11 w 11"/>
                <a:gd name="T11" fmla="*/ 0 h 6"/>
                <a:gd name="T12" fmla="*/ 9 w 11"/>
                <a:gd name="T13" fmla="*/ 0 h 6"/>
                <a:gd name="T14" fmla="*/ 0 w 11"/>
                <a:gd name="T15" fmla="*/ 6 h 6"/>
                <a:gd name="T16" fmla="*/ 1 w 11"/>
                <a:gd name="T17" fmla="*/ 6 h 6"/>
                <a:gd name="T18" fmla="*/ 10 w 11"/>
                <a:gd name="T19" fmla="*/ 1 h 6"/>
                <a:gd name="T20" fmla="*/ 11 w 11"/>
                <a:gd name="T21" fmla="*/ 0 h 6"/>
                <a:gd name="T22" fmla="*/ 11 w 11"/>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6">
                  <a:moveTo>
                    <a:pt x="11" y="1"/>
                  </a:moveTo>
                  <a:cubicBezTo>
                    <a:pt x="11" y="1"/>
                    <a:pt x="11" y="1"/>
                    <a:pt x="10" y="1"/>
                  </a:cubicBezTo>
                  <a:cubicBezTo>
                    <a:pt x="11" y="1"/>
                    <a:pt x="11" y="1"/>
                    <a:pt x="11" y="1"/>
                  </a:cubicBezTo>
                  <a:cubicBezTo>
                    <a:pt x="11" y="1"/>
                    <a:pt x="11" y="1"/>
                    <a:pt x="11" y="1"/>
                  </a:cubicBezTo>
                  <a:cubicBezTo>
                    <a:pt x="11" y="1"/>
                    <a:pt x="11" y="1"/>
                    <a:pt x="11" y="1"/>
                  </a:cubicBezTo>
                  <a:moveTo>
                    <a:pt x="11" y="0"/>
                  </a:moveTo>
                  <a:cubicBezTo>
                    <a:pt x="11" y="0"/>
                    <a:pt x="10" y="0"/>
                    <a:pt x="9" y="0"/>
                  </a:cubicBezTo>
                  <a:cubicBezTo>
                    <a:pt x="8" y="2"/>
                    <a:pt x="3" y="5"/>
                    <a:pt x="0" y="6"/>
                  </a:cubicBezTo>
                  <a:cubicBezTo>
                    <a:pt x="1" y="6"/>
                    <a:pt x="1" y="6"/>
                    <a:pt x="1" y="6"/>
                  </a:cubicBezTo>
                  <a:cubicBezTo>
                    <a:pt x="5" y="5"/>
                    <a:pt x="8" y="1"/>
                    <a:pt x="10" y="1"/>
                  </a:cubicBezTo>
                  <a:cubicBezTo>
                    <a:pt x="10" y="1"/>
                    <a:pt x="10" y="0"/>
                    <a:pt x="11" y="0"/>
                  </a:cubicBezTo>
                  <a:cubicBezTo>
                    <a:pt x="11" y="0"/>
                    <a:pt x="11" y="0"/>
                    <a:pt x="11"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4" name="Freeform 450"/>
            <p:cNvSpPr>
              <a:spLocks/>
            </p:cNvSpPr>
            <p:nvPr/>
          </p:nvSpPr>
          <p:spPr bwMode="auto">
            <a:xfrm>
              <a:off x="6039198" y="1306313"/>
              <a:ext cx="8048" cy="3219"/>
            </a:xfrm>
            <a:custGeom>
              <a:avLst/>
              <a:gdLst>
                <a:gd name="T0" fmla="*/ 3 w 4"/>
                <a:gd name="T1" fmla="*/ 0 h 1"/>
                <a:gd name="T2" fmla="*/ 3 w 4"/>
                <a:gd name="T3" fmla="*/ 0 h 1"/>
                <a:gd name="T4" fmla="*/ 2 w 4"/>
                <a:gd name="T5" fmla="*/ 1 h 1"/>
                <a:gd name="T6" fmla="*/ 2 w 4"/>
                <a:gd name="T7" fmla="*/ 1 h 1"/>
                <a:gd name="T8" fmla="*/ 2 w 4"/>
                <a:gd name="T9" fmla="*/ 1 h 1"/>
                <a:gd name="T10" fmla="*/ 1 w 4"/>
                <a:gd name="T11" fmla="*/ 1 h 1"/>
                <a:gd name="T12" fmla="*/ 1 w 4"/>
                <a:gd name="T13" fmla="*/ 1 h 1"/>
                <a:gd name="T14" fmla="*/ 2 w 4"/>
                <a:gd name="T15" fmla="*/ 1 h 1"/>
                <a:gd name="T16" fmla="*/ 3 w 4"/>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
                  <a:moveTo>
                    <a:pt x="3" y="0"/>
                  </a:moveTo>
                  <a:cubicBezTo>
                    <a:pt x="3" y="0"/>
                    <a:pt x="3" y="0"/>
                    <a:pt x="3" y="0"/>
                  </a:cubicBezTo>
                  <a:cubicBezTo>
                    <a:pt x="3" y="0"/>
                    <a:pt x="3" y="1"/>
                    <a:pt x="2" y="1"/>
                  </a:cubicBezTo>
                  <a:cubicBezTo>
                    <a:pt x="2" y="1"/>
                    <a:pt x="2" y="1"/>
                    <a:pt x="2" y="1"/>
                  </a:cubicBezTo>
                  <a:cubicBezTo>
                    <a:pt x="2" y="1"/>
                    <a:pt x="2" y="1"/>
                    <a:pt x="2" y="1"/>
                  </a:cubicBezTo>
                  <a:cubicBezTo>
                    <a:pt x="1" y="1"/>
                    <a:pt x="1" y="1"/>
                    <a:pt x="1" y="1"/>
                  </a:cubicBezTo>
                  <a:cubicBezTo>
                    <a:pt x="0" y="1"/>
                    <a:pt x="0" y="1"/>
                    <a:pt x="1" y="1"/>
                  </a:cubicBezTo>
                  <a:cubicBezTo>
                    <a:pt x="1" y="1"/>
                    <a:pt x="1" y="1"/>
                    <a:pt x="2" y="1"/>
                  </a:cubicBezTo>
                  <a:cubicBezTo>
                    <a:pt x="3" y="1"/>
                    <a:pt x="4"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5" name="Freeform 451"/>
            <p:cNvSpPr>
              <a:spLocks/>
            </p:cNvSpPr>
            <p:nvPr/>
          </p:nvSpPr>
          <p:spPr bwMode="auto">
            <a:xfrm>
              <a:off x="6069781" y="1285388"/>
              <a:ext cx="8048" cy="8048"/>
            </a:xfrm>
            <a:custGeom>
              <a:avLst/>
              <a:gdLst>
                <a:gd name="T0" fmla="*/ 4 w 4"/>
                <a:gd name="T1" fmla="*/ 0 h 4"/>
                <a:gd name="T2" fmla="*/ 2 w 4"/>
                <a:gd name="T3" fmla="*/ 3 h 4"/>
                <a:gd name="T4" fmla="*/ 2 w 4"/>
                <a:gd name="T5" fmla="*/ 3 h 4"/>
                <a:gd name="T6" fmla="*/ 1 w 4"/>
                <a:gd name="T7" fmla="*/ 4 h 4"/>
                <a:gd name="T8" fmla="*/ 1 w 4"/>
                <a:gd name="T9" fmla="*/ 3 h 4"/>
                <a:gd name="T10" fmla="*/ 4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4" y="0"/>
                  </a:moveTo>
                  <a:cubicBezTo>
                    <a:pt x="2" y="1"/>
                    <a:pt x="0" y="3"/>
                    <a:pt x="2" y="3"/>
                  </a:cubicBezTo>
                  <a:cubicBezTo>
                    <a:pt x="2" y="3"/>
                    <a:pt x="2" y="3"/>
                    <a:pt x="2" y="3"/>
                  </a:cubicBezTo>
                  <a:cubicBezTo>
                    <a:pt x="1" y="3"/>
                    <a:pt x="0" y="4"/>
                    <a:pt x="1" y="4"/>
                  </a:cubicBezTo>
                  <a:cubicBezTo>
                    <a:pt x="1" y="4"/>
                    <a:pt x="1" y="4"/>
                    <a:pt x="1" y="3"/>
                  </a:cubicBezTo>
                  <a:cubicBezTo>
                    <a:pt x="4" y="2"/>
                    <a:pt x="3" y="1"/>
                    <a:pt x="4"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6" name="Freeform 452"/>
            <p:cNvSpPr>
              <a:spLocks/>
            </p:cNvSpPr>
            <p:nvPr/>
          </p:nvSpPr>
          <p:spPr bwMode="auto">
            <a:xfrm>
              <a:off x="6124509" y="1274120"/>
              <a:ext cx="6439" cy="3219"/>
            </a:xfrm>
            <a:custGeom>
              <a:avLst/>
              <a:gdLst>
                <a:gd name="T0" fmla="*/ 3 w 3"/>
                <a:gd name="T1" fmla="*/ 0 h 2"/>
                <a:gd name="T2" fmla="*/ 0 w 3"/>
                <a:gd name="T3" fmla="*/ 2 h 2"/>
                <a:gd name="T4" fmla="*/ 3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0" y="1"/>
                    <a:pt x="0" y="2"/>
                  </a:cubicBezTo>
                  <a:cubicBezTo>
                    <a:pt x="1" y="1"/>
                    <a:pt x="2" y="1"/>
                    <a:pt x="3" y="0"/>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7" name="Freeform 453"/>
            <p:cNvSpPr>
              <a:spLocks/>
            </p:cNvSpPr>
            <p:nvPr/>
          </p:nvSpPr>
          <p:spPr bwMode="auto">
            <a:xfrm>
              <a:off x="6121290" y="1261243"/>
              <a:ext cx="4829" cy="3219"/>
            </a:xfrm>
            <a:custGeom>
              <a:avLst/>
              <a:gdLst>
                <a:gd name="T0" fmla="*/ 3 w 3"/>
                <a:gd name="T1" fmla="*/ 0 h 2"/>
                <a:gd name="T2" fmla="*/ 2 w 3"/>
                <a:gd name="T3" fmla="*/ 1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2" y="1"/>
                  </a:lnTo>
                  <a:lnTo>
                    <a:pt x="0" y="2"/>
                  </a:lnTo>
                  <a:lnTo>
                    <a:pt x="3"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8" name="Freeform 454"/>
            <p:cNvSpPr>
              <a:spLocks/>
            </p:cNvSpPr>
            <p:nvPr/>
          </p:nvSpPr>
          <p:spPr bwMode="auto">
            <a:xfrm>
              <a:off x="6121290" y="1261243"/>
              <a:ext cx="4829" cy="3219"/>
            </a:xfrm>
            <a:custGeom>
              <a:avLst/>
              <a:gdLst>
                <a:gd name="T0" fmla="*/ 3 w 3"/>
                <a:gd name="T1" fmla="*/ 0 h 2"/>
                <a:gd name="T2" fmla="*/ 2 w 3"/>
                <a:gd name="T3" fmla="*/ 1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2" y="1"/>
                  </a:lnTo>
                  <a:lnTo>
                    <a:pt x="0"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59" name="Freeform 455"/>
            <p:cNvSpPr>
              <a:spLocks/>
            </p:cNvSpPr>
            <p:nvPr/>
          </p:nvSpPr>
          <p:spPr bwMode="auto">
            <a:xfrm>
              <a:off x="6158312" y="1233879"/>
              <a:ext cx="8048" cy="4829"/>
            </a:xfrm>
            <a:custGeom>
              <a:avLst/>
              <a:gdLst>
                <a:gd name="T0" fmla="*/ 5 w 5"/>
                <a:gd name="T1" fmla="*/ 0 h 3"/>
                <a:gd name="T2" fmla="*/ 0 w 5"/>
                <a:gd name="T3" fmla="*/ 3 h 3"/>
                <a:gd name="T4" fmla="*/ 3 w 5"/>
                <a:gd name="T5" fmla="*/ 3 h 3"/>
                <a:gd name="T6" fmla="*/ 5 w 5"/>
                <a:gd name="T7" fmla="*/ 0 h 3"/>
              </a:gdLst>
              <a:ahLst/>
              <a:cxnLst>
                <a:cxn ang="0">
                  <a:pos x="T0" y="T1"/>
                </a:cxn>
                <a:cxn ang="0">
                  <a:pos x="T2" y="T3"/>
                </a:cxn>
                <a:cxn ang="0">
                  <a:pos x="T4" y="T5"/>
                </a:cxn>
                <a:cxn ang="0">
                  <a:pos x="T6" y="T7"/>
                </a:cxn>
              </a:cxnLst>
              <a:rect l="0" t="0" r="r" b="b"/>
              <a:pathLst>
                <a:path w="5" h="3">
                  <a:moveTo>
                    <a:pt x="5" y="0"/>
                  </a:moveTo>
                  <a:lnTo>
                    <a:pt x="0" y="3"/>
                  </a:lnTo>
                  <a:lnTo>
                    <a:pt x="3" y="3"/>
                  </a:lnTo>
                  <a:lnTo>
                    <a:pt x="5"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0" name="Freeform 456"/>
            <p:cNvSpPr>
              <a:spLocks/>
            </p:cNvSpPr>
            <p:nvPr/>
          </p:nvSpPr>
          <p:spPr bwMode="auto">
            <a:xfrm>
              <a:off x="6158312" y="1233879"/>
              <a:ext cx="8048" cy="4829"/>
            </a:xfrm>
            <a:custGeom>
              <a:avLst/>
              <a:gdLst>
                <a:gd name="T0" fmla="*/ 5 w 5"/>
                <a:gd name="T1" fmla="*/ 0 h 3"/>
                <a:gd name="T2" fmla="*/ 0 w 5"/>
                <a:gd name="T3" fmla="*/ 3 h 3"/>
                <a:gd name="T4" fmla="*/ 3 w 5"/>
                <a:gd name="T5" fmla="*/ 3 h 3"/>
                <a:gd name="T6" fmla="*/ 5 w 5"/>
                <a:gd name="T7" fmla="*/ 0 h 3"/>
              </a:gdLst>
              <a:ahLst/>
              <a:cxnLst>
                <a:cxn ang="0">
                  <a:pos x="T0" y="T1"/>
                </a:cxn>
                <a:cxn ang="0">
                  <a:pos x="T2" y="T3"/>
                </a:cxn>
                <a:cxn ang="0">
                  <a:pos x="T4" y="T5"/>
                </a:cxn>
                <a:cxn ang="0">
                  <a:pos x="T6" y="T7"/>
                </a:cxn>
              </a:cxnLst>
              <a:rect l="0" t="0" r="r" b="b"/>
              <a:pathLst>
                <a:path w="5" h="3">
                  <a:moveTo>
                    <a:pt x="5" y="0"/>
                  </a:moveTo>
                  <a:lnTo>
                    <a:pt x="0" y="3"/>
                  </a:lnTo>
                  <a:lnTo>
                    <a:pt x="3" y="3"/>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1" name="Freeform 457"/>
            <p:cNvSpPr>
              <a:spLocks/>
            </p:cNvSpPr>
            <p:nvPr/>
          </p:nvSpPr>
          <p:spPr bwMode="auto">
            <a:xfrm>
              <a:off x="6169580" y="1230660"/>
              <a:ext cx="6439" cy="3219"/>
            </a:xfrm>
            <a:custGeom>
              <a:avLst/>
              <a:gdLst>
                <a:gd name="T0" fmla="*/ 3 w 3"/>
                <a:gd name="T1" fmla="*/ 0 h 2"/>
                <a:gd name="T2" fmla="*/ 2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2" y="0"/>
                    <a:pt x="2" y="0"/>
                  </a:cubicBezTo>
                  <a:cubicBezTo>
                    <a:pt x="0" y="1"/>
                    <a:pt x="1" y="1"/>
                    <a:pt x="0" y="2"/>
                  </a:cubicBezTo>
                  <a:cubicBezTo>
                    <a:pt x="3" y="0"/>
                    <a:pt x="3" y="0"/>
                    <a:pt x="3" y="0"/>
                  </a:cubicBezTo>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2" name="Freeform 458"/>
            <p:cNvSpPr>
              <a:spLocks/>
            </p:cNvSpPr>
            <p:nvPr/>
          </p:nvSpPr>
          <p:spPr bwMode="auto">
            <a:xfrm>
              <a:off x="6180847" y="1222612"/>
              <a:ext cx="9658" cy="4829"/>
            </a:xfrm>
            <a:custGeom>
              <a:avLst/>
              <a:gdLst>
                <a:gd name="T0" fmla="*/ 6 w 6"/>
                <a:gd name="T1" fmla="*/ 0 h 3"/>
                <a:gd name="T2" fmla="*/ 4 w 6"/>
                <a:gd name="T3" fmla="*/ 0 h 3"/>
                <a:gd name="T4" fmla="*/ 0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4" y="0"/>
                  </a:lnTo>
                  <a:lnTo>
                    <a:pt x="0" y="3"/>
                  </a:lnTo>
                  <a:lnTo>
                    <a:pt x="6" y="0"/>
                  </a:lnTo>
                  <a:close/>
                </a:path>
              </a:pathLst>
            </a:custGeom>
            <a:solidFill>
              <a:srgbClr val="FBD9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3" name="Freeform 459"/>
            <p:cNvSpPr>
              <a:spLocks/>
            </p:cNvSpPr>
            <p:nvPr/>
          </p:nvSpPr>
          <p:spPr bwMode="auto">
            <a:xfrm>
              <a:off x="6180847" y="1222612"/>
              <a:ext cx="9658" cy="4829"/>
            </a:xfrm>
            <a:custGeom>
              <a:avLst/>
              <a:gdLst>
                <a:gd name="T0" fmla="*/ 6 w 6"/>
                <a:gd name="T1" fmla="*/ 0 h 3"/>
                <a:gd name="T2" fmla="*/ 4 w 6"/>
                <a:gd name="T3" fmla="*/ 0 h 3"/>
                <a:gd name="T4" fmla="*/ 0 w 6"/>
                <a:gd name="T5" fmla="*/ 3 h 3"/>
                <a:gd name="T6" fmla="*/ 6 w 6"/>
                <a:gd name="T7" fmla="*/ 0 h 3"/>
              </a:gdLst>
              <a:ahLst/>
              <a:cxnLst>
                <a:cxn ang="0">
                  <a:pos x="T0" y="T1"/>
                </a:cxn>
                <a:cxn ang="0">
                  <a:pos x="T2" y="T3"/>
                </a:cxn>
                <a:cxn ang="0">
                  <a:pos x="T4" y="T5"/>
                </a:cxn>
                <a:cxn ang="0">
                  <a:pos x="T6" y="T7"/>
                </a:cxn>
              </a:cxnLst>
              <a:rect l="0" t="0" r="r" b="b"/>
              <a:pathLst>
                <a:path w="6" h="3">
                  <a:moveTo>
                    <a:pt x="6" y="0"/>
                  </a:moveTo>
                  <a:lnTo>
                    <a:pt x="4" y="0"/>
                  </a:lnTo>
                  <a:lnTo>
                    <a:pt x="0" y="3"/>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4" name="Freeform 460"/>
            <p:cNvSpPr>
              <a:spLocks/>
            </p:cNvSpPr>
            <p:nvPr/>
          </p:nvSpPr>
          <p:spPr bwMode="auto">
            <a:xfrm>
              <a:off x="6291913" y="1164664"/>
              <a:ext cx="8048" cy="3219"/>
            </a:xfrm>
            <a:custGeom>
              <a:avLst/>
              <a:gdLst>
                <a:gd name="T0" fmla="*/ 3 w 3"/>
                <a:gd name="T1" fmla="*/ 0 h 2"/>
                <a:gd name="T2" fmla="*/ 0 w 3"/>
                <a:gd name="T3" fmla="*/ 1 h 2"/>
                <a:gd name="T4" fmla="*/ 0 w 3"/>
                <a:gd name="T5" fmla="*/ 2 h 2"/>
                <a:gd name="T6" fmla="*/ 3 w 3"/>
                <a:gd name="T7" fmla="*/ 0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1" y="0"/>
                    <a:pt x="0" y="1"/>
                  </a:cubicBezTo>
                  <a:cubicBezTo>
                    <a:pt x="0" y="2"/>
                    <a:pt x="0" y="2"/>
                    <a:pt x="0" y="2"/>
                  </a:cubicBezTo>
                  <a:cubicBezTo>
                    <a:pt x="1" y="2"/>
                    <a:pt x="3" y="0"/>
                    <a:pt x="3" y="0"/>
                  </a:cubicBezTo>
                  <a:cubicBezTo>
                    <a:pt x="3" y="0"/>
                    <a:pt x="3" y="0"/>
                    <a:pt x="3" y="0"/>
                  </a:cubicBezTo>
                </a:path>
              </a:pathLst>
            </a:custGeom>
            <a:solidFill>
              <a:srgbClr val="D9DA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5" name="Freeform 461"/>
            <p:cNvSpPr>
              <a:spLocks/>
            </p:cNvSpPr>
            <p:nvPr/>
          </p:nvSpPr>
          <p:spPr bwMode="auto">
            <a:xfrm>
              <a:off x="5953886" y="870098"/>
              <a:ext cx="98189" cy="90140"/>
            </a:xfrm>
            <a:custGeom>
              <a:avLst/>
              <a:gdLst>
                <a:gd name="T0" fmla="*/ 0 w 45"/>
                <a:gd name="T1" fmla="*/ 8 h 41"/>
                <a:gd name="T2" fmla="*/ 9 w 45"/>
                <a:gd name="T3" fmla="*/ 34 h 41"/>
                <a:gd name="T4" fmla="*/ 36 w 45"/>
                <a:gd name="T5" fmla="*/ 34 h 41"/>
                <a:gd name="T6" fmla="*/ 30 w 45"/>
                <a:gd name="T7" fmla="*/ 26 h 41"/>
                <a:gd name="T8" fmla="*/ 19 w 45"/>
                <a:gd name="T9" fmla="*/ 24 h 41"/>
                <a:gd name="T10" fmla="*/ 14 w 45"/>
                <a:gd name="T11" fmla="*/ 7 h 41"/>
                <a:gd name="T12" fmla="*/ 0 w 45"/>
                <a:gd name="T13" fmla="*/ 8 h 41"/>
              </a:gdLst>
              <a:ahLst/>
              <a:cxnLst>
                <a:cxn ang="0">
                  <a:pos x="T0" y="T1"/>
                </a:cxn>
                <a:cxn ang="0">
                  <a:pos x="T2" y="T3"/>
                </a:cxn>
                <a:cxn ang="0">
                  <a:pos x="T4" y="T5"/>
                </a:cxn>
                <a:cxn ang="0">
                  <a:pos x="T6" y="T7"/>
                </a:cxn>
                <a:cxn ang="0">
                  <a:pos x="T8" y="T9"/>
                </a:cxn>
                <a:cxn ang="0">
                  <a:pos x="T10" y="T11"/>
                </a:cxn>
                <a:cxn ang="0">
                  <a:pos x="T12" y="T13"/>
                </a:cxn>
              </a:cxnLst>
              <a:rect l="0" t="0" r="r" b="b"/>
              <a:pathLst>
                <a:path w="45" h="41">
                  <a:moveTo>
                    <a:pt x="0" y="8"/>
                  </a:moveTo>
                  <a:cubicBezTo>
                    <a:pt x="1" y="17"/>
                    <a:pt x="2" y="28"/>
                    <a:pt x="9" y="34"/>
                  </a:cubicBezTo>
                  <a:cubicBezTo>
                    <a:pt x="17" y="41"/>
                    <a:pt x="28" y="39"/>
                    <a:pt x="36" y="34"/>
                  </a:cubicBezTo>
                  <a:cubicBezTo>
                    <a:pt x="45" y="30"/>
                    <a:pt x="37" y="22"/>
                    <a:pt x="30" y="26"/>
                  </a:cubicBezTo>
                  <a:cubicBezTo>
                    <a:pt x="25" y="28"/>
                    <a:pt x="22" y="29"/>
                    <a:pt x="19" y="24"/>
                  </a:cubicBezTo>
                  <a:cubicBezTo>
                    <a:pt x="15" y="20"/>
                    <a:pt x="15" y="13"/>
                    <a:pt x="14" y="7"/>
                  </a:cubicBezTo>
                  <a:cubicBezTo>
                    <a:pt x="14" y="0"/>
                    <a:pt x="0" y="2"/>
                    <a:pt x="0" y="8"/>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6" name="Freeform 462"/>
            <p:cNvSpPr>
              <a:spLocks/>
            </p:cNvSpPr>
            <p:nvPr/>
          </p:nvSpPr>
          <p:spPr bwMode="auto">
            <a:xfrm>
              <a:off x="5609421" y="1245147"/>
              <a:ext cx="289737" cy="231790"/>
            </a:xfrm>
            <a:custGeom>
              <a:avLst/>
              <a:gdLst>
                <a:gd name="T0" fmla="*/ 24 w 132"/>
                <a:gd name="T1" fmla="*/ 3 h 106"/>
                <a:gd name="T2" fmla="*/ 2 w 132"/>
                <a:gd name="T3" fmla="*/ 36 h 106"/>
                <a:gd name="T4" fmla="*/ 26 w 132"/>
                <a:gd name="T5" fmla="*/ 71 h 106"/>
                <a:gd name="T6" fmla="*/ 115 w 132"/>
                <a:gd name="T7" fmla="*/ 105 h 106"/>
                <a:gd name="T8" fmla="*/ 124 w 132"/>
                <a:gd name="T9" fmla="*/ 98 h 106"/>
                <a:gd name="T10" fmla="*/ 56 w 132"/>
                <a:gd name="T11" fmla="*/ 76 h 106"/>
                <a:gd name="T12" fmla="*/ 24 w 132"/>
                <a:gd name="T13" fmla="*/ 53 h 106"/>
                <a:gd name="T14" fmla="*/ 16 w 132"/>
                <a:gd name="T15" fmla="*/ 36 h 106"/>
                <a:gd name="T16" fmla="*/ 33 w 132"/>
                <a:gd name="T17" fmla="*/ 8 h 106"/>
                <a:gd name="T18" fmla="*/ 24 w 132"/>
                <a:gd name="T19" fmla="*/ 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06">
                  <a:moveTo>
                    <a:pt x="24" y="3"/>
                  </a:moveTo>
                  <a:cubicBezTo>
                    <a:pt x="12" y="12"/>
                    <a:pt x="0" y="20"/>
                    <a:pt x="2" y="36"/>
                  </a:cubicBezTo>
                  <a:cubicBezTo>
                    <a:pt x="3" y="51"/>
                    <a:pt x="13" y="62"/>
                    <a:pt x="26" y="71"/>
                  </a:cubicBezTo>
                  <a:cubicBezTo>
                    <a:pt x="51" y="90"/>
                    <a:pt x="85" y="99"/>
                    <a:pt x="115" y="105"/>
                  </a:cubicBezTo>
                  <a:cubicBezTo>
                    <a:pt x="120" y="106"/>
                    <a:pt x="132" y="99"/>
                    <a:pt x="124" y="98"/>
                  </a:cubicBezTo>
                  <a:cubicBezTo>
                    <a:pt x="100" y="93"/>
                    <a:pt x="77" y="86"/>
                    <a:pt x="56" y="76"/>
                  </a:cubicBezTo>
                  <a:cubicBezTo>
                    <a:pt x="44" y="70"/>
                    <a:pt x="33" y="63"/>
                    <a:pt x="24" y="53"/>
                  </a:cubicBezTo>
                  <a:cubicBezTo>
                    <a:pt x="20" y="48"/>
                    <a:pt x="17" y="42"/>
                    <a:pt x="16" y="36"/>
                  </a:cubicBezTo>
                  <a:cubicBezTo>
                    <a:pt x="13" y="22"/>
                    <a:pt x="22" y="15"/>
                    <a:pt x="33" y="8"/>
                  </a:cubicBezTo>
                  <a:cubicBezTo>
                    <a:pt x="41" y="3"/>
                    <a:pt x="29" y="0"/>
                    <a:pt x="24" y="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7" name="Freeform 463"/>
            <p:cNvSpPr>
              <a:spLocks/>
            </p:cNvSpPr>
            <p:nvPr/>
          </p:nvSpPr>
          <p:spPr bwMode="auto">
            <a:xfrm>
              <a:off x="5646443" y="1106717"/>
              <a:ext cx="368610" cy="162575"/>
            </a:xfrm>
            <a:custGeom>
              <a:avLst/>
              <a:gdLst>
                <a:gd name="T0" fmla="*/ 158 w 168"/>
                <a:gd name="T1" fmla="*/ 2 h 74"/>
                <a:gd name="T2" fmla="*/ 91 w 168"/>
                <a:gd name="T3" fmla="*/ 30 h 74"/>
                <a:gd name="T4" fmla="*/ 9 w 168"/>
                <a:gd name="T5" fmla="*/ 66 h 74"/>
                <a:gd name="T6" fmla="*/ 14 w 168"/>
                <a:gd name="T7" fmla="*/ 72 h 74"/>
                <a:gd name="T8" fmla="*/ 92 w 168"/>
                <a:gd name="T9" fmla="*/ 38 h 74"/>
                <a:gd name="T10" fmla="*/ 160 w 168"/>
                <a:gd name="T11" fmla="*/ 10 h 74"/>
                <a:gd name="T12" fmla="*/ 158 w 168"/>
                <a:gd name="T13" fmla="*/ 2 h 74"/>
              </a:gdLst>
              <a:ahLst/>
              <a:cxnLst>
                <a:cxn ang="0">
                  <a:pos x="T0" y="T1"/>
                </a:cxn>
                <a:cxn ang="0">
                  <a:pos x="T2" y="T3"/>
                </a:cxn>
                <a:cxn ang="0">
                  <a:pos x="T4" y="T5"/>
                </a:cxn>
                <a:cxn ang="0">
                  <a:pos x="T6" y="T7"/>
                </a:cxn>
                <a:cxn ang="0">
                  <a:pos x="T8" y="T9"/>
                </a:cxn>
                <a:cxn ang="0">
                  <a:pos x="T10" y="T11"/>
                </a:cxn>
                <a:cxn ang="0">
                  <a:pos x="T12" y="T13"/>
                </a:cxn>
              </a:cxnLst>
              <a:rect l="0" t="0" r="r" b="b"/>
              <a:pathLst>
                <a:path w="168" h="74">
                  <a:moveTo>
                    <a:pt x="158" y="2"/>
                  </a:moveTo>
                  <a:cubicBezTo>
                    <a:pt x="135" y="8"/>
                    <a:pt x="113" y="21"/>
                    <a:pt x="91" y="30"/>
                  </a:cubicBezTo>
                  <a:cubicBezTo>
                    <a:pt x="63" y="42"/>
                    <a:pt x="36" y="54"/>
                    <a:pt x="9" y="66"/>
                  </a:cubicBezTo>
                  <a:cubicBezTo>
                    <a:pt x="0" y="69"/>
                    <a:pt x="8" y="74"/>
                    <a:pt x="14" y="72"/>
                  </a:cubicBezTo>
                  <a:cubicBezTo>
                    <a:pt x="40" y="61"/>
                    <a:pt x="66" y="49"/>
                    <a:pt x="92" y="38"/>
                  </a:cubicBezTo>
                  <a:cubicBezTo>
                    <a:pt x="114" y="29"/>
                    <a:pt x="137" y="16"/>
                    <a:pt x="160" y="10"/>
                  </a:cubicBezTo>
                  <a:cubicBezTo>
                    <a:pt x="168" y="8"/>
                    <a:pt x="166" y="0"/>
                    <a:pt x="158" y="2"/>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8" name="Freeform 464"/>
            <p:cNvSpPr>
              <a:spLocks/>
            </p:cNvSpPr>
            <p:nvPr/>
          </p:nvSpPr>
          <p:spPr bwMode="auto">
            <a:xfrm>
              <a:off x="5829943" y="1380357"/>
              <a:ext cx="149698" cy="136820"/>
            </a:xfrm>
            <a:custGeom>
              <a:avLst/>
              <a:gdLst>
                <a:gd name="T0" fmla="*/ 28 w 68"/>
                <a:gd name="T1" fmla="*/ 29 h 62"/>
                <a:gd name="T2" fmla="*/ 30 w 68"/>
                <a:gd name="T3" fmla="*/ 55 h 62"/>
                <a:gd name="T4" fmla="*/ 28 w 68"/>
                <a:gd name="T5" fmla="*/ 33 h 62"/>
              </a:gdLst>
              <a:ahLst/>
              <a:cxnLst>
                <a:cxn ang="0">
                  <a:pos x="T0" y="T1"/>
                </a:cxn>
                <a:cxn ang="0">
                  <a:pos x="T2" y="T3"/>
                </a:cxn>
                <a:cxn ang="0">
                  <a:pos x="T4" y="T5"/>
                </a:cxn>
              </a:cxnLst>
              <a:rect l="0" t="0" r="r" b="b"/>
              <a:pathLst>
                <a:path w="68" h="62">
                  <a:moveTo>
                    <a:pt x="28" y="29"/>
                  </a:moveTo>
                  <a:cubicBezTo>
                    <a:pt x="54" y="0"/>
                    <a:pt x="68" y="47"/>
                    <a:pt x="30" y="55"/>
                  </a:cubicBezTo>
                  <a:cubicBezTo>
                    <a:pt x="0" y="62"/>
                    <a:pt x="0" y="26"/>
                    <a:pt x="28" y="33"/>
                  </a:cubicBezTo>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69" name="Freeform 465"/>
            <p:cNvSpPr>
              <a:spLocks/>
            </p:cNvSpPr>
            <p:nvPr/>
          </p:nvSpPr>
          <p:spPr bwMode="auto">
            <a:xfrm>
              <a:off x="5828334" y="1401283"/>
              <a:ext cx="141649" cy="111066"/>
            </a:xfrm>
            <a:custGeom>
              <a:avLst/>
              <a:gdLst>
                <a:gd name="T0" fmla="*/ 34 w 65"/>
                <a:gd name="T1" fmla="*/ 20 h 51"/>
                <a:gd name="T2" fmla="*/ 40 w 65"/>
                <a:gd name="T3" fmla="*/ 14 h 51"/>
                <a:gd name="T4" fmla="*/ 42 w 65"/>
                <a:gd name="T5" fmla="*/ 14 h 51"/>
                <a:gd name="T6" fmla="*/ 47 w 65"/>
                <a:gd name="T7" fmla="*/ 19 h 51"/>
                <a:gd name="T8" fmla="*/ 40 w 65"/>
                <a:gd name="T9" fmla="*/ 40 h 51"/>
                <a:gd name="T10" fmla="*/ 16 w 65"/>
                <a:gd name="T11" fmla="*/ 38 h 51"/>
                <a:gd name="T12" fmla="*/ 15 w 65"/>
                <a:gd name="T13" fmla="*/ 29 h 51"/>
                <a:gd name="T14" fmla="*/ 24 w 65"/>
                <a:gd name="T15" fmla="*/ 27 h 51"/>
                <a:gd name="T16" fmla="*/ 32 w 65"/>
                <a:gd name="T17" fmla="*/ 25 h 51"/>
                <a:gd name="T18" fmla="*/ 34 w 65"/>
                <a:gd name="T19" fmla="*/ 22 h 51"/>
                <a:gd name="T20" fmla="*/ 3 w 65"/>
                <a:gd name="T21" fmla="*/ 38 h 51"/>
                <a:gd name="T22" fmla="*/ 15 w 65"/>
                <a:gd name="T23" fmla="*/ 49 h 51"/>
                <a:gd name="T24" fmla="*/ 44 w 65"/>
                <a:gd name="T25" fmla="*/ 44 h 51"/>
                <a:gd name="T26" fmla="*/ 59 w 65"/>
                <a:gd name="T27" fmla="*/ 14 h 51"/>
                <a:gd name="T28" fmla="*/ 23 w 65"/>
                <a:gd name="T29" fmla="*/ 20 h 51"/>
                <a:gd name="T30" fmla="*/ 26 w 65"/>
                <a:gd name="T31" fmla="*/ 23 h 51"/>
                <a:gd name="T32" fmla="*/ 34 w 65"/>
                <a:gd name="T33" fmla="*/ 2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51">
                  <a:moveTo>
                    <a:pt x="34" y="20"/>
                  </a:moveTo>
                  <a:cubicBezTo>
                    <a:pt x="36" y="18"/>
                    <a:pt x="38" y="16"/>
                    <a:pt x="40" y="14"/>
                  </a:cubicBezTo>
                  <a:cubicBezTo>
                    <a:pt x="42" y="13"/>
                    <a:pt x="41" y="14"/>
                    <a:pt x="42" y="14"/>
                  </a:cubicBezTo>
                  <a:cubicBezTo>
                    <a:pt x="44" y="14"/>
                    <a:pt x="46" y="17"/>
                    <a:pt x="47" y="19"/>
                  </a:cubicBezTo>
                  <a:cubicBezTo>
                    <a:pt x="51" y="27"/>
                    <a:pt x="46" y="35"/>
                    <a:pt x="40" y="40"/>
                  </a:cubicBezTo>
                  <a:cubicBezTo>
                    <a:pt x="33" y="45"/>
                    <a:pt x="21" y="47"/>
                    <a:pt x="16" y="38"/>
                  </a:cubicBezTo>
                  <a:cubicBezTo>
                    <a:pt x="14" y="35"/>
                    <a:pt x="14" y="32"/>
                    <a:pt x="15" y="29"/>
                  </a:cubicBezTo>
                  <a:cubicBezTo>
                    <a:pt x="17" y="25"/>
                    <a:pt x="20" y="26"/>
                    <a:pt x="24" y="27"/>
                  </a:cubicBezTo>
                  <a:cubicBezTo>
                    <a:pt x="27" y="27"/>
                    <a:pt x="30" y="26"/>
                    <a:pt x="32" y="25"/>
                  </a:cubicBezTo>
                  <a:cubicBezTo>
                    <a:pt x="33" y="25"/>
                    <a:pt x="36" y="22"/>
                    <a:pt x="34" y="22"/>
                  </a:cubicBezTo>
                  <a:cubicBezTo>
                    <a:pt x="22" y="19"/>
                    <a:pt x="0" y="22"/>
                    <a:pt x="3" y="38"/>
                  </a:cubicBezTo>
                  <a:cubicBezTo>
                    <a:pt x="4" y="44"/>
                    <a:pt x="9" y="48"/>
                    <a:pt x="15" y="49"/>
                  </a:cubicBezTo>
                  <a:cubicBezTo>
                    <a:pt x="25" y="51"/>
                    <a:pt x="35" y="48"/>
                    <a:pt x="44" y="44"/>
                  </a:cubicBezTo>
                  <a:cubicBezTo>
                    <a:pt x="55" y="39"/>
                    <a:pt x="65" y="26"/>
                    <a:pt x="59" y="14"/>
                  </a:cubicBezTo>
                  <a:cubicBezTo>
                    <a:pt x="51" y="0"/>
                    <a:pt x="30" y="13"/>
                    <a:pt x="23" y="20"/>
                  </a:cubicBezTo>
                  <a:cubicBezTo>
                    <a:pt x="21" y="22"/>
                    <a:pt x="25" y="23"/>
                    <a:pt x="26" y="23"/>
                  </a:cubicBezTo>
                  <a:cubicBezTo>
                    <a:pt x="29" y="23"/>
                    <a:pt x="32" y="22"/>
                    <a:pt x="34" y="20"/>
                  </a:cubicBezTo>
                  <a:close/>
                </a:path>
              </a:pathLst>
            </a:custGeom>
            <a:solidFill>
              <a:srgbClr val="5858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70" name="Freeform 1193"/>
            <p:cNvSpPr>
              <a:spLocks/>
            </p:cNvSpPr>
            <p:nvPr/>
          </p:nvSpPr>
          <p:spPr bwMode="auto">
            <a:xfrm>
              <a:off x="5887890" y="723620"/>
              <a:ext cx="85312" cy="64386"/>
            </a:xfrm>
            <a:custGeom>
              <a:avLst/>
              <a:gdLst>
                <a:gd name="T0" fmla="*/ 20 w 39"/>
                <a:gd name="T1" fmla="*/ 23 h 29"/>
                <a:gd name="T2" fmla="*/ 32 w 39"/>
                <a:gd name="T3" fmla="*/ 5 h 29"/>
                <a:gd name="T4" fmla="*/ 34 w 39"/>
                <a:gd name="T5" fmla="*/ 1 h 29"/>
                <a:gd name="T6" fmla="*/ 21 w 39"/>
                <a:gd name="T7" fmla="*/ 3 h 29"/>
                <a:gd name="T8" fmla="*/ 9 w 39"/>
                <a:gd name="T9" fmla="*/ 11 h 29"/>
                <a:gd name="T10" fmla="*/ 2 w 39"/>
                <a:gd name="T11" fmla="*/ 26 h 29"/>
                <a:gd name="T12" fmla="*/ 9 w 39"/>
                <a:gd name="T13" fmla="*/ 27 h 29"/>
                <a:gd name="T14" fmla="*/ 20 w 39"/>
                <a:gd name="T15" fmla="*/ 23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9">
                  <a:moveTo>
                    <a:pt x="20" y="23"/>
                  </a:moveTo>
                  <a:cubicBezTo>
                    <a:pt x="22" y="16"/>
                    <a:pt x="26" y="9"/>
                    <a:pt x="32" y="5"/>
                  </a:cubicBezTo>
                  <a:cubicBezTo>
                    <a:pt x="33" y="5"/>
                    <a:pt x="39" y="2"/>
                    <a:pt x="34" y="1"/>
                  </a:cubicBezTo>
                  <a:cubicBezTo>
                    <a:pt x="30" y="0"/>
                    <a:pt x="25" y="1"/>
                    <a:pt x="21" y="3"/>
                  </a:cubicBezTo>
                  <a:cubicBezTo>
                    <a:pt x="17" y="5"/>
                    <a:pt x="13" y="8"/>
                    <a:pt x="9" y="11"/>
                  </a:cubicBezTo>
                  <a:cubicBezTo>
                    <a:pt x="5" y="16"/>
                    <a:pt x="3" y="21"/>
                    <a:pt x="2" y="26"/>
                  </a:cubicBezTo>
                  <a:cubicBezTo>
                    <a:pt x="0" y="29"/>
                    <a:pt x="8" y="28"/>
                    <a:pt x="9" y="27"/>
                  </a:cubicBezTo>
                  <a:cubicBezTo>
                    <a:pt x="12" y="27"/>
                    <a:pt x="19" y="26"/>
                    <a:pt x="20" y="2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sp>
          <p:nvSpPr>
            <p:cNvPr id="471" name="Freeform 1194"/>
            <p:cNvSpPr>
              <a:spLocks/>
            </p:cNvSpPr>
            <p:nvPr/>
          </p:nvSpPr>
          <p:spPr bwMode="auto">
            <a:xfrm>
              <a:off x="6016662" y="684988"/>
              <a:ext cx="165794" cy="61167"/>
            </a:xfrm>
            <a:custGeom>
              <a:avLst/>
              <a:gdLst>
                <a:gd name="T0" fmla="*/ 20 w 76"/>
                <a:gd name="T1" fmla="*/ 20 h 28"/>
                <a:gd name="T2" fmla="*/ 52 w 76"/>
                <a:gd name="T3" fmla="*/ 24 h 28"/>
                <a:gd name="T4" fmla="*/ 67 w 76"/>
                <a:gd name="T5" fmla="*/ 13 h 28"/>
                <a:gd name="T6" fmla="*/ 12 w 76"/>
                <a:gd name="T7" fmla="*/ 9 h 28"/>
                <a:gd name="T8" fmla="*/ 20 w 76"/>
                <a:gd name="T9" fmla="*/ 20 h 28"/>
              </a:gdLst>
              <a:ahLst/>
              <a:cxnLst>
                <a:cxn ang="0">
                  <a:pos x="T0" y="T1"/>
                </a:cxn>
                <a:cxn ang="0">
                  <a:pos x="T2" y="T3"/>
                </a:cxn>
                <a:cxn ang="0">
                  <a:pos x="T4" y="T5"/>
                </a:cxn>
                <a:cxn ang="0">
                  <a:pos x="T6" y="T7"/>
                </a:cxn>
                <a:cxn ang="0">
                  <a:pos x="T8" y="T9"/>
                </a:cxn>
              </a:cxnLst>
              <a:rect l="0" t="0" r="r" b="b"/>
              <a:pathLst>
                <a:path w="76" h="28">
                  <a:moveTo>
                    <a:pt x="20" y="20"/>
                  </a:moveTo>
                  <a:cubicBezTo>
                    <a:pt x="31" y="14"/>
                    <a:pt x="42" y="17"/>
                    <a:pt x="52" y="24"/>
                  </a:cubicBezTo>
                  <a:cubicBezTo>
                    <a:pt x="59" y="28"/>
                    <a:pt x="76" y="19"/>
                    <a:pt x="67" y="13"/>
                  </a:cubicBezTo>
                  <a:cubicBezTo>
                    <a:pt x="50" y="2"/>
                    <a:pt x="30" y="0"/>
                    <a:pt x="12" y="9"/>
                  </a:cubicBezTo>
                  <a:cubicBezTo>
                    <a:pt x="0" y="14"/>
                    <a:pt x="10" y="24"/>
                    <a:pt x="20" y="20"/>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prstClr val="black"/>
                </a:solidFill>
              </a:endParaRPr>
            </a:p>
          </p:txBody>
        </p:sp>
      </p:grpSp>
      <p:sp>
        <p:nvSpPr>
          <p:cNvPr id="3" name="Rectangle 2"/>
          <p:cNvSpPr/>
          <p:nvPr/>
        </p:nvSpPr>
        <p:spPr>
          <a:xfrm>
            <a:off x="3459150" y="2992814"/>
            <a:ext cx="8398324" cy="3570208"/>
          </a:xfrm>
          <a:prstGeom prst="rect">
            <a:avLst/>
          </a:prstGeom>
          <a:solidFill>
            <a:srgbClr val="F3BEB8"/>
          </a:solidFill>
        </p:spPr>
        <p:txBody>
          <a:bodyPr wrap="square">
            <a:spAutoFit/>
          </a:bodyPr>
          <a:lstStyle/>
          <a:p>
            <a:pPr algn="just">
              <a:spcBef>
                <a:spcPts val="600"/>
              </a:spcBef>
              <a:spcAft>
                <a:spcPts val="600"/>
              </a:spcAft>
            </a:pPr>
            <a:r>
              <a:rPr lang="en-US" sz="2400" b="1" dirty="0" smtClean="0">
                <a:solidFill>
                  <a:srgbClr val="000000"/>
                </a:solidFill>
                <a:latin typeface="Times New Roman" panose="02020603050405020304" pitchFamily="18" charset="0"/>
                <a:cs typeface="Times New Roman" panose="02020603050405020304" pitchFamily="18" charset="0"/>
              </a:rPr>
              <a:t>- </a:t>
            </a:r>
            <a:r>
              <a:rPr lang="vi-VN" sz="2400" b="1" dirty="0" smtClean="0">
                <a:solidFill>
                  <a:srgbClr val="000000"/>
                </a:solidFill>
                <a:latin typeface="Times New Roman" panose="02020603050405020304" pitchFamily="18" charset="0"/>
                <a:cs typeface="Times New Roman" panose="02020603050405020304" pitchFamily="18" charset="0"/>
              </a:rPr>
              <a:t>HS </a:t>
            </a:r>
            <a:r>
              <a:rPr lang="vi-VN" sz="2400" b="1" dirty="0">
                <a:solidFill>
                  <a:srgbClr val="000000"/>
                </a:solidFill>
                <a:latin typeface="Times New Roman" panose="02020603050405020304" pitchFamily="18" charset="0"/>
                <a:cs typeface="Times New Roman" panose="02020603050405020304" pitchFamily="18" charset="0"/>
              </a:rPr>
              <a:t>tìm kiếm thông tin, hình ảnh từ sách, báo và internet về </a:t>
            </a:r>
            <a:r>
              <a:rPr lang="vi-VN" sz="2400" b="1" dirty="0" smtClean="0">
                <a:solidFill>
                  <a:srgbClr val="000000"/>
                </a:solidFill>
                <a:latin typeface="Times New Roman" panose="02020603050405020304" pitchFamily="18" charset="0"/>
                <a:cs typeface="Times New Roman" panose="02020603050405020304" pitchFamily="18" charset="0"/>
              </a:rPr>
              <a:t>một</a:t>
            </a:r>
            <a:r>
              <a:rPr lang="en-US" sz="2400" b="1" dirty="0" smtClean="0">
                <a:solidFill>
                  <a:srgbClr val="000000"/>
                </a:solidFill>
                <a:latin typeface="Times New Roman" panose="02020603050405020304" pitchFamily="18" charset="0"/>
                <a:cs typeface="Times New Roman" panose="02020603050405020304" pitchFamily="18" charset="0"/>
              </a:rPr>
              <a:t> </a:t>
            </a:r>
            <a:r>
              <a:rPr lang="vi-VN" sz="2400" b="1" dirty="0" smtClean="0">
                <a:solidFill>
                  <a:srgbClr val="000000"/>
                </a:solidFill>
                <a:latin typeface="Times New Roman" panose="02020603050405020304" pitchFamily="18" charset="0"/>
                <a:cs typeface="Times New Roman" panose="02020603050405020304" pitchFamily="18" charset="0"/>
              </a:rPr>
              <a:t>công </a:t>
            </a:r>
            <a:r>
              <a:rPr lang="vi-VN" sz="2400" b="1" dirty="0">
                <a:solidFill>
                  <a:srgbClr val="000000"/>
                </a:solidFill>
                <a:latin typeface="Times New Roman" panose="02020603050405020304" pitchFamily="18" charset="0"/>
                <a:cs typeface="Times New Roman" panose="02020603050405020304" pitchFamily="18" charset="0"/>
              </a:rPr>
              <a:t>trình kiến trúc của Ân Độ thời phong kiến mà em ấn tượng nhất (Lăng Ta-giơ </a:t>
            </a:r>
            <a:r>
              <a:rPr lang="vi-VN" sz="2400" b="1" dirty="0" smtClean="0">
                <a:solidFill>
                  <a:srgbClr val="000000"/>
                </a:solidFill>
                <a:latin typeface="Times New Roman" panose="02020603050405020304" pitchFamily="18" charset="0"/>
                <a:cs typeface="Times New Roman" panose="02020603050405020304" pitchFamily="18" charset="0"/>
              </a:rPr>
              <a:t>Ma-han,</a:t>
            </a:r>
            <a:r>
              <a:rPr lang="en-US" sz="2400" b="1" dirty="0" smtClean="0">
                <a:solidFill>
                  <a:srgbClr val="000000"/>
                </a:solidFill>
                <a:latin typeface="Times New Roman" panose="02020603050405020304" pitchFamily="18" charset="0"/>
                <a:cs typeface="Times New Roman" panose="02020603050405020304" pitchFamily="18" charset="0"/>
              </a:rPr>
              <a:t> </a:t>
            </a:r>
            <a:r>
              <a:rPr lang="vi-VN" sz="2400" b="1" dirty="0" smtClean="0">
                <a:solidFill>
                  <a:srgbClr val="000000"/>
                </a:solidFill>
                <a:latin typeface="Times New Roman" panose="02020603050405020304" pitchFamily="18" charset="0"/>
                <a:cs typeface="Times New Roman" panose="02020603050405020304" pitchFamily="18" charset="0"/>
              </a:rPr>
              <a:t>Chùa </a:t>
            </a:r>
            <a:r>
              <a:rPr lang="vi-VN" sz="2400" b="1" dirty="0">
                <a:solidFill>
                  <a:srgbClr val="000000"/>
                </a:solidFill>
                <a:latin typeface="Times New Roman" panose="02020603050405020304" pitchFamily="18" charset="0"/>
                <a:cs typeface="Times New Roman" panose="02020603050405020304" pitchFamily="18" charset="0"/>
              </a:rPr>
              <a:t>hang A-gian-ta, Đền Kha-giu-ra-hô,...) và viết bài giới thiệu (có cả hình ảnh </a:t>
            </a:r>
            <a:r>
              <a:rPr lang="vi-VN" sz="2400" b="1" dirty="0" smtClean="0">
                <a:solidFill>
                  <a:srgbClr val="000000"/>
                </a:solidFill>
                <a:latin typeface="Times New Roman" panose="02020603050405020304" pitchFamily="18" charset="0"/>
                <a:cs typeface="Times New Roman" panose="02020603050405020304" pitchFamily="18" charset="0"/>
              </a:rPr>
              <a:t>minh</a:t>
            </a:r>
            <a:r>
              <a:rPr lang="en-US" sz="2400" b="1" dirty="0" smtClean="0">
                <a:solidFill>
                  <a:srgbClr val="000000"/>
                </a:solidFill>
                <a:latin typeface="Times New Roman" panose="02020603050405020304" pitchFamily="18" charset="0"/>
                <a:cs typeface="Times New Roman" panose="02020603050405020304" pitchFamily="18" charset="0"/>
              </a:rPr>
              <a:t> </a:t>
            </a:r>
            <a:r>
              <a:rPr lang="vi-VN" sz="2400" b="1" dirty="0" smtClean="0">
                <a:solidFill>
                  <a:srgbClr val="000000"/>
                </a:solidFill>
                <a:latin typeface="Times New Roman" panose="02020603050405020304" pitchFamily="18" charset="0"/>
                <a:cs typeface="Times New Roman" panose="02020603050405020304" pitchFamily="18" charset="0"/>
              </a:rPr>
              <a:t>hoạ).</a:t>
            </a:r>
            <a:endParaRPr lang="en-US" sz="2400" b="1" dirty="0" smtClean="0">
              <a:solidFill>
                <a:srgbClr val="00000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en-US" sz="2400" b="1" dirty="0" smtClean="0">
                <a:solidFill>
                  <a:srgbClr val="000000"/>
                </a:solidFill>
                <a:latin typeface="Times New Roman" panose="02020603050405020304" pitchFamily="18" charset="0"/>
                <a:cs typeface="Times New Roman" panose="02020603050405020304" pitchFamily="18" charset="0"/>
              </a:rPr>
              <a:t>- </a:t>
            </a:r>
            <a:r>
              <a:rPr lang="vi-VN" sz="2400" b="1" dirty="0" smtClean="0">
                <a:solidFill>
                  <a:srgbClr val="000000"/>
                </a:solidFill>
                <a:latin typeface="Times New Roman" panose="02020603050405020304" pitchFamily="18" charset="0"/>
                <a:cs typeface="Times New Roman" panose="02020603050405020304" pitchFamily="18" charset="0"/>
              </a:rPr>
              <a:t>HS </a:t>
            </a:r>
            <a:r>
              <a:rPr lang="vi-VN" sz="2400" b="1" dirty="0">
                <a:solidFill>
                  <a:srgbClr val="000000"/>
                </a:solidFill>
                <a:latin typeface="Times New Roman" panose="02020603050405020304" pitchFamily="18" charset="0"/>
                <a:cs typeface="Times New Roman" panose="02020603050405020304" pitchFamily="18" charset="0"/>
              </a:rPr>
              <a:t>có thể lựa chọn và giới thiệu vế bất kì công trình nào theo quan điểm của em. </a:t>
            </a:r>
            <a:r>
              <a:rPr lang="vi-VN" sz="2400" b="1" dirty="0" smtClean="0">
                <a:solidFill>
                  <a:srgbClr val="000000"/>
                </a:solidFill>
                <a:latin typeface="Times New Roman" panose="02020603050405020304" pitchFamily="18" charset="0"/>
                <a:cs typeface="Times New Roman" panose="02020603050405020304" pitchFamily="18" charset="0"/>
              </a:rPr>
              <a:t>Điều</a:t>
            </a:r>
            <a:r>
              <a:rPr lang="en-US" sz="2400" b="1" dirty="0" smtClean="0">
                <a:solidFill>
                  <a:srgbClr val="000000"/>
                </a:solidFill>
                <a:latin typeface="Times New Roman" panose="02020603050405020304" pitchFamily="18" charset="0"/>
                <a:cs typeface="Times New Roman" panose="02020603050405020304" pitchFamily="18" charset="0"/>
              </a:rPr>
              <a:t> </a:t>
            </a:r>
            <a:r>
              <a:rPr lang="vi-VN" sz="2400" b="1" dirty="0" smtClean="0">
                <a:solidFill>
                  <a:srgbClr val="000000"/>
                </a:solidFill>
                <a:latin typeface="Times New Roman" panose="02020603050405020304" pitchFamily="18" charset="0"/>
                <a:cs typeface="Times New Roman" panose="02020603050405020304" pitchFamily="18" charset="0"/>
              </a:rPr>
              <a:t>quan </a:t>
            </a:r>
            <a:r>
              <a:rPr lang="vi-VN" sz="2400" b="1" dirty="0">
                <a:solidFill>
                  <a:srgbClr val="000000"/>
                </a:solidFill>
                <a:latin typeface="Times New Roman" panose="02020603050405020304" pitchFamily="18" charset="0"/>
                <a:cs typeface="Times New Roman" panose="02020603050405020304" pitchFamily="18" charset="0"/>
              </a:rPr>
              <a:t>trọng là HS nêu được lí do lựa chọn, địa điểm, thời gian xây dựng, mô tả sơ lược </a:t>
            </a:r>
            <a:r>
              <a:rPr lang="vi-VN" sz="2400" b="1" dirty="0" smtClean="0">
                <a:solidFill>
                  <a:srgbClr val="000000"/>
                </a:solidFill>
                <a:latin typeface="Times New Roman" panose="02020603050405020304" pitchFamily="18" charset="0"/>
                <a:cs typeface="Times New Roman" panose="02020603050405020304" pitchFamily="18" charset="0"/>
              </a:rPr>
              <a:t>về</a:t>
            </a:r>
            <a:r>
              <a:rPr lang="en-US" sz="2400" b="1" dirty="0" smtClean="0">
                <a:solidFill>
                  <a:srgbClr val="000000"/>
                </a:solidFill>
                <a:latin typeface="Times New Roman" panose="02020603050405020304" pitchFamily="18" charset="0"/>
                <a:cs typeface="Times New Roman" panose="02020603050405020304" pitchFamily="18" charset="0"/>
              </a:rPr>
              <a:t> </a:t>
            </a:r>
            <a:r>
              <a:rPr lang="vi-VN" sz="2400" b="1" dirty="0" smtClean="0">
                <a:solidFill>
                  <a:srgbClr val="000000"/>
                </a:solidFill>
                <a:latin typeface="Times New Roman" panose="02020603050405020304" pitchFamily="18" charset="0"/>
                <a:cs typeface="Times New Roman" panose="02020603050405020304" pitchFamily="18" charset="0"/>
              </a:rPr>
              <a:t>kiến </a:t>
            </a:r>
            <a:r>
              <a:rPr lang="vi-VN" sz="2400" b="1" dirty="0">
                <a:solidFill>
                  <a:srgbClr val="000000"/>
                </a:solidFill>
                <a:latin typeface="Times New Roman" panose="02020603050405020304" pitchFamily="18" charset="0"/>
                <a:cs typeface="Times New Roman" panose="02020603050405020304" pitchFamily="18" charset="0"/>
              </a:rPr>
              <a:t>trúc, nét độc đáo và giá trị của công trình</a:t>
            </a:r>
            <a:r>
              <a:rPr lang="vi-VN" sz="2400" b="1" dirty="0" smtClean="0">
                <a:solidFill>
                  <a:srgbClr val="000000"/>
                </a:solidFill>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749001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nodeType="afterEffect" p14:presetBounceEnd="38000">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14:bounceEnd="38000">
                                          <p:cBhvr additive="base">
                                            <p:cTn id="7" dur="750" fill="hold"/>
                                            <p:tgtEl>
                                              <p:spTgt spid="220"/>
                                            </p:tgtEl>
                                            <p:attrNameLst>
                                              <p:attrName>ppt_x</p:attrName>
                                            </p:attrNameLst>
                                          </p:cBhvr>
                                          <p:tavLst>
                                            <p:tav tm="0">
                                              <p:val>
                                                <p:strVal val="#ppt_x"/>
                                              </p:val>
                                            </p:tav>
                                            <p:tav tm="100000">
                                              <p:val>
                                                <p:strVal val="#ppt_x"/>
                                              </p:val>
                                            </p:tav>
                                          </p:tavLst>
                                        </p:anim>
                                        <p:anim calcmode="lin" valueType="num" p14:bounceEnd="38000">
                                          <p:cBhvr additive="base">
                                            <p:cTn id="8" dur="750" fill="hold"/>
                                            <p:tgtEl>
                                              <p:spTgt spid="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nodeType="after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750" fill="hold"/>
                                            <p:tgtEl>
                                              <p:spTgt spid="220"/>
                                            </p:tgtEl>
                                            <p:attrNameLst>
                                              <p:attrName>ppt_x</p:attrName>
                                            </p:attrNameLst>
                                          </p:cBhvr>
                                          <p:tavLst>
                                            <p:tav tm="0">
                                              <p:val>
                                                <p:strVal val="#ppt_x"/>
                                              </p:val>
                                            </p:tav>
                                            <p:tav tm="100000">
                                              <p:val>
                                                <p:strVal val="#ppt_x"/>
                                              </p:val>
                                            </p:tav>
                                          </p:tavLst>
                                        </p:anim>
                                        <p:anim calcmode="lin" valueType="num">
                                          <p:cBhvr additive="base">
                                            <p:cTn id="8" dur="750" fill="hold"/>
                                            <p:tgtEl>
                                              <p:spTgt spid="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rot="1931458">
            <a:off x="1815830" y="2403834"/>
            <a:ext cx="460546" cy="1468206"/>
          </a:xfrm>
          <a:custGeom>
            <a:avLst/>
            <a:gdLst>
              <a:gd name="connsiteX0" fmla="*/ 0 w 408170"/>
              <a:gd name="connsiteY0" fmla="*/ 115406 h 1435237"/>
              <a:gd name="connsiteX1" fmla="*/ 115406 w 408170"/>
              <a:gd name="connsiteY1" fmla="*/ 0 h 1435237"/>
              <a:gd name="connsiteX2" fmla="*/ 292764 w 408170"/>
              <a:gd name="connsiteY2" fmla="*/ 0 h 1435237"/>
              <a:gd name="connsiteX3" fmla="*/ 408170 w 408170"/>
              <a:gd name="connsiteY3" fmla="*/ 115406 h 1435237"/>
              <a:gd name="connsiteX4" fmla="*/ 408170 w 408170"/>
              <a:gd name="connsiteY4" fmla="*/ 1319831 h 1435237"/>
              <a:gd name="connsiteX5" fmla="*/ 292764 w 408170"/>
              <a:gd name="connsiteY5" fmla="*/ 1435237 h 1435237"/>
              <a:gd name="connsiteX6" fmla="*/ 115406 w 408170"/>
              <a:gd name="connsiteY6" fmla="*/ 1435237 h 1435237"/>
              <a:gd name="connsiteX7" fmla="*/ 0 w 408170"/>
              <a:gd name="connsiteY7" fmla="*/ 1319831 h 1435237"/>
              <a:gd name="connsiteX8" fmla="*/ 0 w 408170"/>
              <a:gd name="connsiteY8" fmla="*/ 115406 h 1435237"/>
              <a:gd name="connsiteX0" fmla="*/ 0 w 408170"/>
              <a:gd name="connsiteY0" fmla="*/ 115406 h 1435237"/>
              <a:gd name="connsiteX1" fmla="*/ 115406 w 408170"/>
              <a:gd name="connsiteY1" fmla="*/ 0 h 1435237"/>
              <a:gd name="connsiteX2" fmla="*/ 292764 w 408170"/>
              <a:gd name="connsiteY2" fmla="*/ 0 h 1435237"/>
              <a:gd name="connsiteX3" fmla="*/ 408170 w 408170"/>
              <a:gd name="connsiteY3" fmla="*/ 115406 h 1435237"/>
              <a:gd name="connsiteX4" fmla="*/ 408170 w 408170"/>
              <a:gd name="connsiteY4" fmla="*/ 1319831 h 1435237"/>
              <a:gd name="connsiteX5" fmla="*/ 292764 w 408170"/>
              <a:gd name="connsiteY5" fmla="*/ 1435237 h 1435237"/>
              <a:gd name="connsiteX6" fmla="*/ 115406 w 408170"/>
              <a:gd name="connsiteY6" fmla="*/ 1435237 h 1435237"/>
              <a:gd name="connsiteX7" fmla="*/ 16932 w 408170"/>
              <a:gd name="connsiteY7" fmla="*/ 1275582 h 1435237"/>
              <a:gd name="connsiteX8" fmla="*/ 0 w 408170"/>
              <a:gd name="connsiteY8" fmla="*/ 115406 h 1435237"/>
              <a:gd name="connsiteX0" fmla="*/ 0 w 408170"/>
              <a:gd name="connsiteY0" fmla="*/ 115406 h 1435237"/>
              <a:gd name="connsiteX1" fmla="*/ 115406 w 408170"/>
              <a:gd name="connsiteY1" fmla="*/ 0 h 1435237"/>
              <a:gd name="connsiteX2" fmla="*/ 292764 w 408170"/>
              <a:gd name="connsiteY2" fmla="*/ 0 h 1435237"/>
              <a:gd name="connsiteX3" fmla="*/ 408170 w 408170"/>
              <a:gd name="connsiteY3" fmla="*/ 115406 h 1435237"/>
              <a:gd name="connsiteX4" fmla="*/ 408170 w 408170"/>
              <a:gd name="connsiteY4" fmla="*/ 1319831 h 1435237"/>
              <a:gd name="connsiteX5" fmla="*/ 292764 w 408170"/>
              <a:gd name="connsiteY5" fmla="*/ 1435237 h 1435237"/>
              <a:gd name="connsiteX6" fmla="*/ 145562 w 408170"/>
              <a:gd name="connsiteY6" fmla="*/ 1287489 h 1435237"/>
              <a:gd name="connsiteX7" fmla="*/ 16932 w 408170"/>
              <a:gd name="connsiteY7" fmla="*/ 1275582 h 1435237"/>
              <a:gd name="connsiteX8" fmla="*/ 0 w 408170"/>
              <a:gd name="connsiteY8" fmla="*/ 115406 h 1435237"/>
              <a:gd name="connsiteX0" fmla="*/ 0 w 408170"/>
              <a:gd name="connsiteY0" fmla="*/ 115406 h 1468206"/>
              <a:gd name="connsiteX1" fmla="*/ 115406 w 408170"/>
              <a:gd name="connsiteY1" fmla="*/ 0 h 1468206"/>
              <a:gd name="connsiteX2" fmla="*/ 292764 w 408170"/>
              <a:gd name="connsiteY2" fmla="*/ 0 h 1468206"/>
              <a:gd name="connsiteX3" fmla="*/ 408170 w 408170"/>
              <a:gd name="connsiteY3" fmla="*/ 115406 h 1468206"/>
              <a:gd name="connsiteX4" fmla="*/ 408170 w 408170"/>
              <a:gd name="connsiteY4" fmla="*/ 1319831 h 1468206"/>
              <a:gd name="connsiteX5" fmla="*/ 292764 w 408170"/>
              <a:gd name="connsiteY5" fmla="*/ 1435237 h 1468206"/>
              <a:gd name="connsiteX6" fmla="*/ 169751 w 408170"/>
              <a:gd name="connsiteY6" fmla="*/ 1468206 h 1468206"/>
              <a:gd name="connsiteX7" fmla="*/ 16932 w 408170"/>
              <a:gd name="connsiteY7" fmla="*/ 1275582 h 1468206"/>
              <a:gd name="connsiteX8" fmla="*/ 0 w 408170"/>
              <a:gd name="connsiteY8" fmla="*/ 115406 h 1468206"/>
              <a:gd name="connsiteX0" fmla="*/ 0 w 408170"/>
              <a:gd name="connsiteY0" fmla="*/ 115406 h 1468206"/>
              <a:gd name="connsiteX1" fmla="*/ 115406 w 408170"/>
              <a:gd name="connsiteY1" fmla="*/ 0 h 1468206"/>
              <a:gd name="connsiteX2" fmla="*/ 292764 w 408170"/>
              <a:gd name="connsiteY2" fmla="*/ 0 h 1468206"/>
              <a:gd name="connsiteX3" fmla="*/ 408170 w 408170"/>
              <a:gd name="connsiteY3" fmla="*/ 115406 h 1468206"/>
              <a:gd name="connsiteX4" fmla="*/ 408170 w 408170"/>
              <a:gd name="connsiteY4" fmla="*/ 1319831 h 1468206"/>
              <a:gd name="connsiteX5" fmla="*/ 282668 w 408170"/>
              <a:gd name="connsiteY5" fmla="*/ 1419199 h 1468206"/>
              <a:gd name="connsiteX6" fmla="*/ 169751 w 408170"/>
              <a:gd name="connsiteY6" fmla="*/ 1468206 h 1468206"/>
              <a:gd name="connsiteX7" fmla="*/ 16932 w 408170"/>
              <a:gd name="connsiteY7" fmla="*/ 1275582 h 1468206"/>
              <a:gd name="connsiteX8" fmla="*/ 0 w 408170"/>
              <a:gd name="connsiteY8" fmla="*/ 115406 h 1468206"/>
              <a:gd name="connsiteX0" fmla="*/ 0 w 408170"/>
              <a:gd name="connsiteY0" fmla="*/ 115406 h 1468206"/>
              <a:gd name="connsiteX1" fmla="*/ 115406 w 408170"/>
              <a:gd name="connsiteY1" fmla="*/ 0 h 1468206"/>
              <a:gd name="connsiteX2" fmla="*/ 292764 w 408170"/>
              <a:gd name="connsiteY2" fmla="*/ 0 h 1468206"/>
              <a:gd name="connsiteX3" fmla="*/ 408170 w 408170"/>
              <a:gd name="connsiteY3" fmla="*/ 115406 h 1468206"/>
              <a:gd name="connsiteX4" fmla="*/ 387833 w 408170"/>
              <a:gd name="connsiteY4" fmla="*/ 1243059 h 1468206"/>
              <a:gd name="connsiteX5" fmla="*/ 282668 w 408170"/>
              <a:gd name="connsiteY5" fmla="*/ 1419199 h 1468206"/>
              <a:gd name="connsiteX6" fmla="*/ 169751 w 408170"/>
              <a:gd name="connsiteY6" fmla="*/ 1468206 h 1468206"/>
              <a:gd name="connsiteX7" fmla="*/ 16932 w 408170"/>
              <a:gd name="connsiteY7" fmla="*/ 1275582 h 1468206"/>
              <a:gd name="connsiteX8" fmla="*/ 0 w 408170"/>
              <a:gd name="connsiteY8" fmla="*/ 115406 h 1468206"/>
              <a:gd name="connsiteX0" fmla="*/ 0 w 438327"/>
              <a:gd name="connsiteY0" fmla="*/ 115406 h 1468206"/>
              <a:gd name="connsiteX1" fmla="*/ 115406 w 438327"/>
              <a:gd name="connsiteY1" fmla="*/ 0 h 1468206"/>
              <a:gd name="connsiteX2" fmla="*/ 292764 w 438327"/>
              <a:gd name="connsiteY2" fmla="*/ 0 h 1468206"/>
              <a:gd name="connsiteX3" fmla="*/ 408170 w 438327"/>
              <a:gd name="connsiteY3" fmla="*/ 115406 h 1468206"/>
              <a:gd name="connsiteX4" fmla="*/ 438327 w 438327"/>
              <a:gd name="connsiteY4" fmla="*/ 1172084 h 1468206"/>
              <a:gd name="connsiteX5" fmla="*/ 282668 w 438327"/>
              <a:gd name="connsiteY5" fmla="*/ 1419199 h 1468206"/>
              <a:gd name="connsiteX6" fmla="*/ 169751 w 438327"/>
              <a:gd name="connsiteY6" fmla="*/ 1468206 h 1468206"/>
              <a:gd name="connsiteX7" fmla="*/ 16932 w 438327"/>
              <a:gd name="connsiteY7" fmla="*/ 1275582 h 1468206"/>
              <a:gd name="connsiteX8" fmla="*/ 0 w 438327"/>
              <a:gd name="connsiteY8" fmla="*/ 115406 h 1468206"/>
              <a:gd name="connsiteX0" fmla="*/ 0 w 438327"/>
              <a:gd name="connsiteY0" fmla="*/ 115406 h 1468206"/>
              <a:gd name="connsiteX1" fmla="*/ 115406 w 438327"/>
              <a:gd name="connsiteY1" fmla="*/ 0 h 1468206"/>
              <a:gd name="connsiteX2" fmla="*/ 292764 w 438327"/>
              <a:gd name="connsiteY2" fmla="*/ 0 h 1468206"/>
              <a:gd name="connsiteX3" fmla="*/ 408170 w 438327"/>
              <a:gd name="connsiteY3" fmla="*/ 115406 h 1468206"/>
              <a:gd name="connsiteX4" fmla="*/ 438327 w 438327"/>
              <a:gd name="connsiteY4" fmla="*/ 1172084 h 1468206"/>
              <a:gd name="connsiteX5" fmla="*/ 282668 w 438327"/>
              <a:gd name="connsiteY5" fmla="*/ 1419199 h 1468206"/>
              <a:gd name="connsiteX6" fmla="*/ 169751 w 438327"/>
              <a:gd name="connsiteY6" fmla="*/ 1468206 h 1468206"/>
              <a:gd name="connsiteX7" fmla="*/ 16932 w 438327"/>
              <a:gd name="connsiteY7" fmla="*/ 1275582 h 1468206"/>
              <a:gd name="connsiteX8" fmla="*/ 0 w 438327"/>
              <a:gd name="connsiteY8" fmla="*/ 115406 h 146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327" h="1468206">
                <a:moveTo>
                  <a:pt x="0" y="115406"/>
                </a:moveTo>
                <a:cubicBezTo>
                  <a:pt x="0" y="51669"/>
                  <a:pt x="51669" y="0"/>
                  <a:pt x="115406" y="0"/>
                </a:cubicBezTo>
                <a:lnTo>
                  <a:pt x="292764" y="0"/>
                </a:lnTo>
                <a:cubicBezTo>
                  <a:pt x="356501" y="0"/>
                  <a:pt x="408170" y="51669"/>
                  <a:pt x="408170" y="115406"/>
                </a:cubicBezTo>
                <a:lnTo>
                  <a:pt x="438327" y="1172084"/>
                </a:lnTo>
                <a:cubicBezTo>
                  <a:pt x="410707" y="1236412"/>
                  <a:pt x="346405" y="1419199"/>
                  <a:pt x="282668" y="1419199"/>
                </a:cubicBezTo>
                <a:lnTo>
                  <a:pt x="169751" y="1468206"/>
                </a:lnTo>
                <a:cubicBezTo>
                  <a:pt x="106014" y="1468206"/>
                  <a:pt x="16932" y="1339319"/>
                  <a:pt x="16932" y="1275582"/>
                </a:cubicBezTo>
                <a:cubicBezTo>
                  <a:pt x="16932" y="874107"/>
                  <a:pt x="0" y="516881"/>
                  <a:pt x="0" y="115406"/>
                </a:cubicBezTo>
                <a:close/>
              </a:path>
            </a:pathLst>
          </a:custGeom>
          <a:solidFill>
            <a:srgbClr val="CCE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itchFamily="18" charset="0"/>
              <a:cs typeface="Times New Roman" pitchFamily="18" charset="0"/>
            </a:endParaRPr>
          </a:p>
        </p:txBody>
      </p:sp>
      <p:sp>
        <p:nvSpPr>
          <p:cNvPr id="2" name="椭圆 1"/>
          <p:cNvSpPr/>
          <p:nvPr/>
        </p:nvSpPr>
        <p:spPr>
          <a:xfrm rot="20768591">
            <a:off x="5441659" y="3406029"/>
            <a:ext cx="276213" cy="413701"/>
          </a:xfrm>
          <a:prstGeom prst="ellipse">
            <a:avLst/>
          </a:prstGeom>
          <a:solidFill>
            <a:srgbClr val="F3D4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itchFamily="18" charset="0"/>
              <a:cs typeface="Times New Roman" pitchFamily="18" charset="0"/>
            </a:endParaRPr>
          </a:p>
        </p:txBody>
      </p:sp>
      <p:sp>
        <p:nvSpPr>
          <p:cNvPr id="24" name="椭圆 23"/>
          <p:cNvSpPr/>
          <p:nvPr/>
        </p:nvSpPr>
        <p:spPr>
          <a:xfrm rot="1449372">
            <a:off x="7794600" y="3725540"/>
            <a:ext cx="220460" cy="330197"/>
          </a:xfrm>
          <a:prstGeom prst="ellipse">
            <a:avLst/>
          </a:prstGeom>
          <a:solidFill>
            <a:srgbClr val="F3B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Times New Roman" pitchFamily="18" charset="0"/>
              <a:cs typeface="Times New Roman" pitchFamily="18" charset="0"/>
            </a:endParaRPr>
          </a:p>
        </p:txBody>
      </p:sp>
      <p:pic>
        <p:nvPicPr>
          <p:cNvPr id="5" name="图片 4">
            <a:extLst>
              <a:ext uri="{FF2B5EF4-FFF2-40B4-BE49-F238E27FC236}">
                <a16:creationId xmlns:a16="http://schemas.microsoft.com/office/drawing/2014/main" id="{3D6CFBEF-B396-481E-A183-54019E7BEA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1436" y="3333694"/>
            <a:ext cx="10157721" cy="1143343"/>
          </a:xfrm>
          <a:prstGeom prst="rect">
            <a:avLst/>
          </a:prstGeom>
          <a:ln w="12700">
            <a:noFill/>
          </a:ln>
        </p:spPr>
      </p:pic>
      <p:grpSp>
        <p:nvGrpSpPr>
          <p:cNvPr id="13" name="组合 12"/>
          <p:cNvGrpSpPr/>
          <p:nvPr/>
        </p:nvGrpSpPr>
        <p:grpSpPr>
          <a:xfrm>
            <a:off x="1761453" y="4385017"/>
            <a:ext cx="2451284" cy="980156"/>
            <a:chOff x="1712467" y="3996758"/>
            <a:chExt cx="2451284" cy="980156"/>
          </a:xfrm>
        </p:grpSpPr>
        <p:sp>
          <p:nvSpPr>
            <p:cNvPr id="6" name="文本框 5">
              <a:extLst>
                <a:ext uri="{FF2B5EF4-FFF2-40B4-BE49-F238E27FC236}">
                  <a16:creationId xmlns:a16="http://schemas.microsoft.com/office/drawing/2014/main" id="{A4C30368-F573-4077-8B8F-DB66E6DC3FEA}"/>
                </a:ext>
              </a:extLst>
            </p:cNvPr>
            <p:cNvSpPr txBox="1"/>
            <p:nvPr/>
          </p:nvSpPr>
          <p:spPr>
            <a:xfrm>
              <a:off x="2268527" y="3996758"/>
              <a:ext cx="1339164" cy="461665"/>
            </a:xfrm>
            <a:prstGeom prst="rect">
              <a:avLst/>
            </a:prstGeom>
            <a:noFill/>
          </p:spPr>
          <p:txBody>
            <a:bodyPr wrap="square" rtlCol="0">
              <a:spAutoFit/>
            </a:bodyPr>
            <a:lstStyle/>
            <a:p>
              <a:pPr algn="ctr"/>
              <a:r>
                <a:rPr lang="en-US" altLang="zh-CN" sz="2400" b="1" dirty="0">
                  <a:latin typeface="Times New Roman" pitchFamily="18" charset="0"/>
                  <a:ea typeface="思源黑体" panose="020B0500000000000000" pitchFamily="34" charset="-122"/>
                  <a:cs typeface="Times New Roman" pitchFamily="18" charset="0"/>
                </a:rPr>
                <a:t>01</a:t>
              </a:r>
              <a:endParaRPr lang="zh-CN" altLang="en-US" sz="2400" b="1" dirty="0">
                <a:latin typeface="Times New Roman" pitchFamily="18" charset="0"/>
                <a:ea typeface="思源黑体" panose="020B0500000000000000" pitchFamily="34" charset="-122"/>
                <a:cs typeface="Times New Roman" pitchFamily="18" charset="0"/>
              </a:endParaRPr>
            </a:p>
          </p:txBody>
        </p:sp>
        <p:sp>
          <p:nvSpPr>
            <p:cNvPr id="12" name="矩形 11"/>
            <p:cNvSpPr/>
            <p:nvPr/>
          </p:nvSpPr>
          <p:spPr>
            <a:xfrm>
              <a:off x="1712467" y="4515249"/>
              <a:ext cx="2451284" cy="461665"/>
            </a:xfrm>
            <a:prstGeom prst="rect">
              <a:avLst/>
            </a:prstGeom>
          </p:spPr>
          <p:txBody>
            <a:bodyPr wrap="square" lIns="0" rIns="0">
              <a:spAutoFit/>
            </a:bodyPr>
            <a:lstStyle/>
            <a:p>
              <a:pPr lvl="0" algn="ct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Học</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bài</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cũ</a:t>
              </a:r>
              <a:endParaRPr lang="zh-CN" altLang="en-US" sz="2400"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grpSp>
      <p:pic>
        <p:nvPicPr>
          <p:cNvPr id="4" name="图片 3">
            <a:extLst>
              <a:ext uri="{FF2B5EF4-FFF2-40B4-BE49-F238E27FC236}">
                <a16:creationId xmlns:a16="http://schemas.microsoft.com/office/drawing/2014/main" id="{58499EAB-AEDA-4B38-BD61-9D0CC289BA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846050">
            <a:off x="1191211" y="2420707"/>
            <a:ext cx="1575971" cy="1575971"/>
          </a:xfrm>
          <a:prstGeom prst="rect">
            <a:avLst/>
          </a:prstGeom>
        </p:spPr>
      </p:pic>
      <p:grpSp>
        <p:nvGrpSpPr>
          <p:cNvPr id="14" name="组合 13"/>
          <p:cNvGrpSpPr/>
          <p:nvPr/>
        </p:nvGrpSpPr>
        <p:grpSpPr>
          <a:xfrm>
            <a:off x="5319733" y="1917596"/>
            <a:ext cx="3009254" cy="1307407"/>
            <a:chOff x="1433482" y="4308842"/>
            <a:chExt cx="3009254" cy="1307407"/>
          </a:xfrm>
        </p:grpSpPr>
        <p:sp>
          <p:nvSpPr>
            <p:cNvPr id="15" name="文本框 14">
              <a:extLst>
                <a:ext uri="{FF2B5EF4-FFF2-40B4-BE49-F238E27FC236}">
                  <a16:creationId xmlns:a16="http://schemas.microsoft.com/office/drawing/2014/main" id="{A4C30368-F573-4077-8B8F-DB66E6DC3FEA}"/>
                </a:ext>
              </a:extLst>
            </p:cNvPr>
            <p:cNvSpPr txBox="1"/>
            <p:nvPr/>
          </p:nvSpPr>
          <p:spPr>
            <a:xfrm>
              <a:off x="2192816" y="4308842"/>
              <a:ext cx="1339164" cy="461665"/>
            </a:xfrm>
            <a:prstGeom prst="rect">
              <a:avLst/>
            </a:prstGeom>
            <a:noFill/>
          </p:spPr>
          <p:txBody>
            <a:bodyPr wrap="square" rtlCol="0">
              <a:spAutoFit/>
            </a:bodyPr>
            <a:lstStyle/>
            <a:p>
              <a:pPr algn="ctr"/>
              <a:r>
                <a:rPr lang="en-US" altLang="zh-CN" sz="2400" b="1" dirty="0" smtClean="0">
                  <a:latin typeface="Times New Roman" pitchFamily="18" charset="0"/>
                  <a:ea typeface="思源黑体" panose="020B0500000000000000" pitchFamily="34" charset="-122"/>
                  <a:cs typeface="Times New Roman" pitchFamily="18" charset="0"/>
                </a:rPr>
                <a:t>02</a:t>
              </a:r>
              <a:endParaRPr lang="zh-CN" altLang="en-US" sz="2400" b="1" dirty="0">
                <a:latin typeface="Times New Roman" pitchFamily="18" charset="0"/>
                <a:ea typeface="思源黑体" panose="020B0500000000000000" pitchFamily="34" charset="-122"/>
                <a:cs typeface="Times New Roman" pitchFamily="18" charset="0"/>
              </a:endParaRPr>
            </a:p>
          </p:txBody>
        </p:sp>
        <p:sp>
          <p:nvSpPr>
            <p:cNvPr id="16" name="矩形 15"/>
            <p:cNvSpPr/>
            <p:nvPr/>
          </p:nvSpPr>
          <p:spPr>
            <a:xfrm>
              <a:off x="1433482" y="4785252"/>
              <a:ext cx="3009254" cy="830997"/>
            </a:xfrm>
            <a:prstGeom prst="rect">
              <a:avLst/>
            </a:prstGeom>
          </p:spPr>
          <p:txBody>
            <a:bodyPr wrap="square" lIns="0" rIns="0">
              <a:spAutoFit/>
            </a:bodyPr>
            <a:lstStyle/>
            <a:p>
              <a:pPr lvl="0" algn="ct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Hoàn</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thành</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bài</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tập</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Luyện</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tập</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Vận</a:t>
              </a:r>
              <a:r>
                <a:rPr lang="en-US" altLang="zh-CN" sz="2400" b="1" dirty="0"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 </a:t>
              </a:r>
              <a:r>
                <a:rPr lang="en-US" altLang="zh-CN" sz="2400" b="1" dirty="0" err="1" smtClean="0">
                  <a:solidFill>
                    <a:schemeClr val="tx1">
                      <a:lumMod val="85000"/>
                      <a:lumOff val="15000"/>
                    </a:schemeClr>
                  </a:solidFill>
                  <a:latin typeface="Times New Roman" pitchFamily="18" charset="0"/>
                  <a:ea typeface="思源黑体" panose="020B0500000000000000" pitchFamily="34" charset="-122"/>
                  <a:cs typeface="Times New Roman" pitchFamily="18" charset="0"/>
                </a:rPr>
                <a:t>dụng</a:t>
              </a:r>
              <a:endParaRPr lang="zh-CN" altLang="en-US" sz="2400" dirty="0">
                <a:solidFill>
                  <a:schemeClr val="tx1">
                    <a:lumMod val="85000"/>
                    <a:lumOff val="15000"/>
                  </a:schemeClr>
                </a:solidFill>
                <a:latin typeface="Times New Roman" pitchFamily="18" charset="0"/>
                <a:ea typeface="思源黑体" panose="020B0500000000000000" pitchFamily="34" charset="-122"/>
                <a:cs typeface="Times New Roman" pitchFamily="18" charset="0"/>
              </a:endParaRPr>
            </a:p>
          </p:txBody>
        </p:sp>
      </p:grpSp>
      <p:grpSp>
        <p:nvGrpSpPr>
          <p:cNvPr id="17" name="组合 16"/>
          <p:cNvGrpSpPr/>
          <p:nvPr/>
        </p:nvGrpSpPr>
        <p:grpSpPr>
          <a:xfrm>
            <a:off x="7024255" y="4428599"/>
            <a:ext cx="4151587" cy="1933685"/>
            <a:chOff x="1712467" y="3951075"/>
            <a:chExt cx="2451284" cy="2873108"/>
          </a:xfrm>
        </p:grpSpPr>
        <p:sp>
          <p:nvSpPr>
            <p:cNvPr id="18" name="文本框 17">
              <a:extLst>
                <a:ext uri="{FF2B5EF4-FFF2-40B4-BE49-F238E27FC236}">
                  <a16:creationId xmlns:a16="http://schemas.microsoft.com/office/drawing/2014/main" id="{A4C30368-F573-4077-8B8F-DB66E6DC3FEA}"/>
                </a:ext>
              </a:extLst>
            </p:cNvPr>
            <p:cNvSpPr txBox="1"/>
            <p:nvPr/>
          </p:nvSpPr>
          <p:spPr>
            <a:xfrm>
              <a:off x="2268527" y="3951075"/>
              <a:ext cx="1339164" cy="461665"/>
            </a:xfrm>
            <a:prstGeom prst="rect">
              <a:avLst/>
            </a:prstGeom>
            <a:noFill/>
          </p:spPr>
          <p:txBody>
            <a:bodyPr wrap="square" rtlCol="0">
              <a:spAutoFit/>
            </a:bodyPr>
            <a:lstStyle/>
            <a:p>
              <a:pPr algn="ctr"/>
              <a:r>
                <a:rPr lang="en-US" altLang="zh-CN" sz="2400" b="1" dirty="0" smtClean="0">
                  <a:latin typeface="Times New Roman" pitchFamily="18" charset="0"/>
                  <a:ea typeface="思源黑体" panose="020B0500000000000000" pitchFamily="34" charset="-122"/>
                  <a:cs typeface="Times New Roman" pitchFamily="18" charset="0"/>
                </a:rPr>
                <a:t>03</a:t>
              </a:r>
              <a:endParaRPr lang="zh-CN" altLang="en-US" sz="2400" b="1" dirty="0">
                <a:latin typeface="Times New Roman" pitchFamily="18" charset="0"/>
                <a:ea typeface="思源黑体" panose="020B0500000000000000" pitchFamily="34" charset="-122"/>
                <a:cs typeface="Times New Roman" pitchFamily="18" charset="0"/>
              </a:endParaRPr>
            </a:p>
          </p:txBody>
        </p:sp>
        <p:sp>
          <p:nvSpPr>
            <p:cNvPr id="19" name="矩形 18"/>
            <p:cNvSpPr/>
            <p:nvPr/>
          </p:nvSpPr>
          <p:spPr>
            <a:xfrm>
              <a:off x="1712467" y="4491951"/>
              <a:ext cx="2451284" cy="2332232"/>
            </a:xfrm>
            <a:prstGeom prst="rect">
              <a:avLst/>
            </a:prstGeom>
          </p:spPr>
          <p:txBody>
            <a:bodyPr wrap="square" lIns="0" rIns="0">
              <a:spAutoFit/>
            </a:bodyPr>
            <a:lstStyle/>
            <a:p>
              <a:pPr lvl="0" algn="ctr"/>
              <a:r>
                <a:rPr lang="en-US" sz="2400" b="1" dirty="0" err="1" smtClean="0">
                  <a:latin typeface="Times New Roman" panose="02020603050405020304" pitchFamily="18" charset="0"/>
                  <a:cs typeface="Times New Roman" panose="02020603050405020304" pitchFamily="18" charset="0"/>
                </a:rPr>
                <a:t>Chuẩn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bị</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bài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mới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Bài</a:t>
              </a:r>
              <a:r>
                <a:rPr lang="en-US" sz="2400" b="1" dirty="0" smtClean="0">
                  <a:latin typeface="Times New Roman" panose="02020603050405020304" pitchFamily="18" charset="0"/>
                  <a:cs typeface="Times New Roman" panose="02020603050405020304" pitchFamily="18" charset="0"/>
                </a:rPr>
                <a:t> 6 </a:t>
              </a:r>
              <a:r>
                <a:rPr lang="en-US" sz="2400" b="1" i="1" dirty="0" smtClean="0">
                  <a:solidFill>
                    <a:srgbClr val="FF0000"/>
                  </a:solidFill>
                  <a:latin typeface="Times New Roman" panose="02020603050405020304" pitchFamily="18" charset="0"/>
                  <a:cs typeface="Times New Roman" panose="02020603050405020304" pitchFamily="18" charset="0"/>
                </a:rPr>
                <a:t>“</a:t>
              </a:r>
              <a:r>
                <a:rPr lang="en-US" sz="2400" b="1" i="1" dirty="0" err="1" smtClean="0">
                  <a:solidFill>
                    <a:srgbClr val="FF0000"/>
                  </a:solidFill>
                  <a:latin typeface="Times New Roman" panose="02020603050405020304" pitchFamily="18" charset="0"/>
                  <a:cs typeface="Times New Roman" panose="02020603050405020304" pitchFamily="18" charset="0"/>
                </a:rPr>
                <a:t>Các</a:t>
              </a:r>
              <a:r>
                <a:rPr lang="en-US" sz="2400" b="1" i="1" dirty="0" smtClean="0">
                  <a:solidFill>
                    <a:srgbClr val="FF0000"/>
                  </a:solidFill>
                  <a:latin typeface="Times New Roman" panose="02020603050405020304" pitchFamily="18" charset="0"/>
                  <a:cs typeface="Times New Roman" panose="02020603050405020304" pitchFamily="18" charset="0"/>
                </a:rPr>
                <a:t> </a:t>
              </a:r>
              <a:r>
                <a:rPr lang="en-US" sz="2400" b="1" i="1" dirty="0" err="1" smtClean="0">
                  <a:solidFill>
                    <a:srgbClr val="FF0000"/>
                  </a:solidFill>
                  <a:latin typeface="Times New Roman" panose="02020603050405020304" pitchFamily="18" charset="0"/>
                  <a:cs typeface="Times New Roman" panose="02020603050405020304" pitchFamily="18" charset="0"/>
                </a:rPr>
                <a:t>vương</a:t>
              </a:r>
              <a:r>
                <a:rPr lang="en-US" sz="2400" b="1" i="1" dirty="0" smtClean="0">
                  <a:solidFill>
                    <a:srgbClr val="FF0000"/>
                  </a:solidFill>
                  <a:latin typeface="Times New Roman" panose="02020603050405020304" pitchFamily="18" charset="0"/>
                  <a:cs typeface="Times New Roman" panose="02020603050405020304" pitchFamily="18" charset="0"/>
                </a:rPr>
                <a:t> </a:t>
              </a:r>
              <a:r>
                <a:rPr lang="en-US" sz="2400" b="1" i="1" dirty="0" err="1" smtClean="0">
                  <a:solidFill>
                    <a:srgbClr val="FF0000"/>
                  </a:solidFill>
                  <a:latin typeface="Times New Roman" panose="02020603050405020304" pitchFamily="18" charset="0"/>
                  <a:cs typeface="Times New Roman" panose="02020603050405020304" pitchFamily="18" charset="0"/>
                </a:rPr>
                <a:t>quốc</a:t>
              </a:r>
              <a:r>
                <a:rPr lang="en-US" sz="2400" b="1" i="1" dirty="0" smtClean="0">
                  <a:solidFill>
                    <a:srgbClr val="FF0000"/>
                  </a:solidFill>
                  <a:latin typeface="Times New Roman" panose="02020603050405020304" pitchFamily="18" charset="0"/>
                  <a:cs typeface="Times New Roman" panose="02020603050405020304" pitchFamily="18" charset="0"/>
                </a:rPr>
                <a:t> </a:t>
              </a:r>
              <a:r>
                <a:rPr lang="en-US" sz="2400" b="1" i="1" dirty="0" err="1" smtClean="0">
                  <a:solidFill>
                    <a:srgbClr val="FF0000"/>
                  </a:solidFill>
                  <a:latin typeface="Times New Roman" panose="02020603050405020304" pitchFamily="18" charset="0"/>
                  <a:cs typeface="Times New Roman" panose="02020603050405020304" pitchFamily="18" charset="0"/>
                </a:rPr>
                <a:t>phong</a:t>
              </a:r>
              <a:r>
                <a:rPr lang="en-US" sz="2400" b="1" i="1" dirty="0" smtClean="0">
                  <a:solidFill>
                    <a:srgbClr val="FF0000"/>
                  </a:solidFill>
                  <a:latin typeface="Times New Roman" panose="02020603050405020304" pitchFamily="18" charset="0"/>
                  <a:cs typeface="Times New Roman" panose="02020603050405020304" pitchFamily="18" charset="0"/>
                </a:rPr>
                <a:t> </a:t>
              </a:r>
              <a:r>
                <a:rPr lang="en-US" sz="2400" b="1" i="1" dirty="0" err="1" smtClean="0">
                  <a:solidFill>
                    <a:srgbClr val="FF0000"/>
                  </a:solidFill>
                  <a:latin typeface="Times New Roman" panose="02020603050405020304" pitchFamily="18" charset="0"/>
                  <a:cs typeface="Times New Roman" panose="02020603050405020304" pitchFamily="18" charset="0"/>
                </a:rPr>
                <a:t>kiến</a:t>
              </a:r>
              <a:r>
                <a:rPr lang="en-US" sz="2400" b="1" i="1" dirty="0" smtClean="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Đông</a:t>
              </a:r>
              <a:r>
                <a:rPr lang="en-US" sz="2400" b="1" i="1" dirty="0">
                  <a:solidFill>
                    <a:srgbClr val="FF0000"/>
                  </a:solidFill>
                  <a:latin typeface="Times New Roman" panose="02020603050405020304" pitchFamily="18" charset="0"/>
                  <a:cs typeface="Times New Roman" panose="02020603050405020304" pitchFamily="18" charset="0"/>
                </a:rPr>
                <a:t> Nam </a:t>
              </a:r>
              <a:r>
                <a:rPr lang="en-US" sz="2400" b="1" i="1" dirty="0" smtClean="0">
                  <a:solidFill>
                    <a:srgbClr val="FF0000"/>
                  </a:solidFill>
                  <a:latin typeface="Times New Roman" panose="02020603050405020304" pitchFamily="18" charset="0"/>
                  <a:cs typeface="Times New Roman" panose="02020603050405020304" pitchFamily="18" charset="0"/>
                </a:rPr>
                <a:t>Á </a:t>
              </a:r>
              <a:r>
                <a:rPr lang="en-US" sz="2400" b="1" i="1" dirty="0" err="1" smtClean="0">
                  <a:solidFill>
                    <a:srgbClr val="FF0000"/>
                  </a:solidFill>
                  <a:latin typeface="Times New Roman" panose="02020603050405020304" pitchFamily="18" charset="0"/>
                  <a:cs typeface="Times New Roman" panose="02020603050405020304" pitchFamily="18" charset="0"/>
                </a:rPr>
                <a:t>từ</a:t>
              </a:r>
              <a:r>
                <a:rPr lang="en-US" sz="2400" b="1" i="1" dirty="0" smtClean="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nửa</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sau</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thế</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kỉ</a:t>
              </a:r>
              <a:r>
                <a:rPr lang="en-US" sz="2400" b="1" i="1" dirty="0">
                  <a:solidFill>
                    <a:srgbClr val="FF0000"/>
                  </a:solidFill>
                  <a:latin typeface="Times New Roman" panose="02020603050405020304" pitchFamily="18" charset="0"/>
                  <a:cs typeface="Times New Roman" panose="02020603050405020304" pitchFamily="18" charset="0"/>
                </a:rPr>
                <a:t> X </a:t>
              </a:r>
              <a:r>
                <a:rPr lang="en-US" sz="2400" b="1" i="1" dirty="0" err="1">
                  <a:solidFill>
                    <a:srgbClr val="FF0000"/>
                  </a:solidFill>
                  <a:latin typeface="Times New Roman" panose="02020603050405020304" pitchFamily="18" charset="0"/>
                  <a:cs typeface="Times New Roman" panose="02020603050405020304" pitchFamily="18" charset="0"/>
                </a:rPr>
                <a:t>đến</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nửa</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đầu</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thế</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kỉ</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smtClean="0">
                  <a:solidFill>
                    <a:srgbClr val="FF0000"/>
                  </a:solidFill>
                  <a:latin typeface="Times New Roman" panose="02020603050405020304" pitchFamily="18" charset="0"/>
                  <a:cs typeface="Times New Roman" panose="02020603050405020304" pitchFamily="18" charset="0"/>
                </a:rPr>
                <a:t>XVI”.</a:t>
              </a:r>
              <a:endParaRPr lang="zh-CN" altLang="en-US" sz="2400" b="1" i="1" dirty="0">
                <a:solidFill>
                  <a:srgbClr val="FF0000"/>
                </a:solidFill>
                <a:latin typeface="Times New Roman" pitchFamily="18" charset="0"/>
                <a:ea typeface="思源黑体" panose="020B0500000000000000" pitchFamily="34" charset="-122"/>
                <a:cs typeface="Times New Roman" pitchFamily="18" charset="0"/>
              </a:endParaRPr>
            </a:p>
          </p:txBody>
        </p:sp>
      </p:grpSp>
      <p:sp>
        <p:nvSpPr>
          <p:cNvPr id="23" name="文本框 22">
            <a:extLst>
              <a:ext uri="{FF2B5EF4-FFF2-40B4-BE49-F238E27FC236}">
                <a16:creationId xmlns:a16="http://schemas.microsoft.com/office/drawing/2014/main" id="{1CDE7742-C5D8-4CC3-B6C5-3A3BD7F4BC5D}"/>
              </a:ext>
            </a:extLst>
          </p:cNvPr>
          <p:cNvSpPr txBox="1"/>
          <p:nvPr/>
        </p:nvSpPr>
        <p:spPr>
          <a:xfrm>
            <a:off x="4374092" y="479944"/>
            <a:ext cx="3409950" cy="584775"/>
          </a:xfrm>
          <a:prstGeom prst="rect">
            <a:avLst/>
          </a:prstGeom>
          <a:noFill/>
        </p:spPr>
        <p:txBody>
          <a:bodyPr wrap="square" rtlCol="0">
            <a:spAutoFit/>
          </a:bodyPr>
          <a:lstStyle/>
          <a:p>
            <a:pPr algn="ct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Dặn</a:t>
            </a:r>
            <a:r>
              <a:rPr lang="en-US" altLang="zh-CN" sz="3200" b="1" dirty="0" smtClean="0">
                <a:solidFill>
                  <a:srgbClr val="FF0000"/>
                </a:solidFill>
                <a:latin typeface="Times New Roman" pitchFamily="18" charset="0"/>
                <a:ea typeface="思源黑体" panose="020B0500000000000000" pitchFamily="34" charset="-122"/>
                <a:cs typeface="Times New Roman" pitchFamily="18" charset="0"/>
              </a:rPr>
              <a:t> </a:t>
            </a:r>
            <a:r>
              <a:rPr lang="en-US" altLang="zh-CN" sz="3200" b="1" dirty="0" err="1" smtClean="0">
                <a:solidFill>
                  <a:srgbClr val="FF0000"/>
                </a:solidFill>
                <a:latin typeface="Times New Roman" pitchFamily="18" charset="0"/>
                <a:ea typeface="思源黑体" panose="020B0500000000000000" pitchFamily="34" charset="-122"/>
                <a:cs typeface="Times New Roman" pitchFamily="18" charset="0"/>
              </a:rPr>
              <a:t>dò</a:t>
            </a:r>
            <a:endParaRPr lang="zh-CN" altLang="en-US" sz="3200" b="1" dirty="0">
              <a:solidFill>
                <a:srgbClr val="FF0000"/>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401443867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0859 -4.07407E-6 L 0.67396 0.0044 " pathEditMode="relative" rAng="0" ptsTypes="AA">
                                      <p:cBhvr>
                                        <p:cTn id="6" dur="2000" fill="hold"/>
                                        <p:tgtEl>
                                          <p:spTgt spid="4"/>
                                        </p:tgtEl>
                                        <p:attrNameLst>
                                          <p:attrName>ppt_x</p:attrName>
                                          <p:attrName>ppt_y</p:attrName>
                                        </p:attrNameLst>
                                      </p:cBhvr>
                                      <p:rCtr x="33268" y="208"/>
                                    </p:animMotion>
                                  </p:childTnLst>
                                </p:cTn>
                              </p:par>
                              <p:par>
                                <p:cTn id="7" presetID="22" presetClass="entr" presetSubtype="8"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1250"/>
                                        <p:tgtEl>
                                          <p:spTgt spid="5"/>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0" y="0"/>
            <a:ext cx="12192000" cy="6858000"/>
            <a:chOff x="0" y="0"/>
            <a:chExt cx="12192000" cy="6858000"/>
          </a:xfrm>
        </p:grpSpPr>
        <p:sp>
          <p:nvSpPr>
            <p:cNvPr id="20" name="矩形 19">
              <a:extLst>
                <a:ext uri="{FF2B5EF4-FFF2-40B4-BE49-F238E27FC236}">
                  <a16:creationId xmlns:a16="http://schemas.microsoft.com/office/drawing/2014/main" id="{637B6256-D657-4866-B265-8533F34C731F}"/>
                </a:ext>
              </a:extLst>
            </p:cNvPr>
            <p:cNvSpPr/>
            <p:nvPr/>
          </p:nvSpPr>
          <p:spPr>
            <a:xfrm>
              <a:off x="0" y="0"/>
              <a:ext cx="12192000" cy="6538586"/>
            </a:xfrm>
            <a:prstGeom prst="rect">
              <a:avLst/>
            </a:prstGeom>
            <a:blipFill dpi="0" rotWithShape="1">
              <a:blip r:embed="rId2">
                <a:alphaModFix amt="1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矩形 20"/>
            <p:cNvSpPr/>
            <p:nvPr/>
          </p:nvSpPr>
          <p:spPr>
            <a:xfrm>
              <a:off x="0" y="3091067"/>
              <a:ext cx="12192000" cy="3766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838576" y="1138832"/>
            <a:ext cx="10526110" cy="919974"/>
          </a:xfrm>
          <a:custGeom>
            <a:avLst/>
            <a:gdLst>
              <a:gd name="connsiteX0" fmla="*/ 0 w 10567851"/>
              <a:gd name="connsiteY0" fmla="*/ 0 h 679269"/>
              <a:gd name="connsiteX1" fmla="*/ 10567851 w 10567851"/>
              <a:gd name="connsiteY1" fmla="*/ 0 h 679269"/>
              <a:gd name="connsiteX2" fmla="*/ 10567851 w 10567851"/>
              <a:gd name="connsiteY2" fmla="*/ 679269 h 679269"/>
              <a:gd name="connsiteX3" fmla="*/ 0 w 10567851"/>
              <a:gd name="connsiteY3" fmla="*/ 679269 h 679269"/>
              <a:gd name="connsiteX4" fmla="*/ 0 w 10567851"/>
              <a:gd name="connsiteY4" fmla="*/ 0 h 679269"/>
              <a:gd name="connsiteX0" fmla="*/ 0 w 10567851"/>
              <a:gd name="connsiteY0" fmla="*/ 0 h 679269"/>
              <a:gd name="connsiteX1" fmla="*/ 10567851 w 10567851"/>
              <a:gd name="connsiteY1" fmla="*/ 0 h 679269"/>
              <a:gd name="connsiteX2" fmla="*/ 10567851 w 10567851"/>
              <a:gd name="connsiteY2" fmla="*/ 679269 h 679269"/>
              <a:gd name="connsiteX3" fmla="*/ 470263 w 10567851"/>
              <a:gd name="connsiteY3" fmla="*/ 326572 h 679269"/>
              <a:gd name="connsiteX4" fmla="*/ 0 w 10567851"/>
              <a:gd name="connsiteY4" fmla="*/ 0 h 679269"/>
              <a:gd name="connsiteX0" fmla="*/ 0 w 10567851"/>
              <a:gd name="connsiteY0" fmla="*/ 0 h 679269"/>
              <a:gd name="connsiteX1" fmla="*/ 10567851 w 10567851"/>
              <a:gd name="connsiteY1" fmla="*/ 0 h 679269"/>
              <a:gd name="connsiteX2" fmla="*/ 10567851 w 10567851"/>
              <a:gd name="connsiteY2" fmla="*/ 679269 h 679269"/>
              <a:gd name="connsiteX3" fmla="*/ 4572000 w 10567851"/>
              <a:gd name="connsiteY3" fmla="*/ 470263 h 679269"/>
              <a:gd name="connsiteX4" fmla="*/ 470263 w 10567851"/>
              <a:gd name="connsiteY4" fmla="*/ 326572 h 679269"/>
              <a:gd name="connsiteX5" fmla="*/ 0 w 10567851"/>
              <a:gd name="connsiteY5" fmla="*/ 0 h 679269"/>
              <a:gd name="connsiteX0" fmla="*/ 0 w 10567851"/>
              <a:gd name="connsiteY0" fmla="*/ 0 h 1052345"/>
              <a:gd name="connsiteX1" fmla="*/ 10567851 w 10567851"/>
              <a:gd name="connsiteY1" fmla="*/ 0 h 1052345"/>
              <a:gd name="connsiteX2" fmla="*/ 10567851 w 10567851"/>
              <a:gd name="connsiteY2" fmla="*/ 679269 h 1052345"/>
              <a:gd name="connsiteX3" fmla="*/ 4558937 w 10567851"/>
              <a:gd name="connsiteY3" fmla="*/ 1045029 h 1052345"/>
              <a:gd name="connsiteX4" fmla="*/ 4572000 w 10567851"/>
              <a:gd name="connsiteY4" fmla="*/ 470263 h 1052345"/>
              <a:gd name="connsiteX5" fmla="*/ 470263 w 10567851"/>
              <a:gd name="connsiteY5" fmla="*/ 326572 h 1052345"/>
              <a:gd name="connsiteX6" fmla="*/ 0 w 10567851"/>
              <a:gd name="connsiteY6" fmla="*/ 0 h 1052345"/>
              <a:gd name="connsiteX0" fmla="*/ 0 w 10567851"/>
              <a:gd name="connsiteY0" fmla="*/ 0 h 1052345"/>
              <a:gd name="connsiteX1" fmla="*/ 10567851 w 10567851"/>
              <a:gd name="connsiteY1" fmla="*/ 0 h 1052345"/>
              <a:gd name="connsiteX2" fmla="*/ 10567851 w 10567851"/>
              <a:gd name="connsiteY2" fmla="*/ 679269 h 1052345"/>
              <a:gd name="connsiteX3" fmla="*/ 4558937 w 10567851"/>
              <a:gd name="connsiteY3" fmla="*/ 1045029 h 1052345"/>
              <a:gd name="connsiteX4" fmla="*/ 1175657 w 10567851"/>
              <a:gd name="connsiteY4" fmla="*/ 248195 h 1052345"/>
              <a:gd name="connsiteX5" fmla="*/ 470263 w 10567851"/>
              <a:gd name="connsiteY5" fmla="*/ 326572 h 1052345"/>
              <a:gd name="connsiteX6" fmla="*/ 0 w 10567851"/>
              <a:gd name="connsiteY6" fmla="*/ 0 h 1052345"/>
              <a:gd name="connsiteX0" fmla="*/ 0 w 10567851"/>
              <a:gd name="connsiteY0" fmla="*/ 0 h 679269"/>
              <a:gd name="connsiteX1" fmla="*/ 10567851 w 10567851"/>
              <a:gd name="connsiteY1" fmla="*/ 0 h 679269"/>
              <a:gd name="connsiteX2" fmla="*/ 10567851 w 10567851"/>
              <a:gd name="connsiteY2" fmla="*/ 679269 h 679269"/>
              <a:gd name="connsiteX3" fmla="*/ 535577 w 10567851"/>
              <a:gd name="connsiteY3" fmla="*/ 496389 h 679269"/>
              <a:gd name="connsiteX4" fmla="*/ 1175657 w 10567851"/>
              <a:gd name="connsiteY4" fmla="*/ 248195 h 679269"/>
              <a:gd name="connsiteX5" fmla="*/ 470263 w 10567851"/>
              <a:gd name="connsiteY5" fmla="*/ 326572 h 679269"/>
              <a:gd name="connsiteX6" fmla="*/ 0 w 10567851"/>
              <a:gd name="connsiteY6" fmla="*/ 0 h 679269"/>
              <a:gd name="connsiteX0" fmla="*/ 0 w 10567851"/>
              <a:gd name="connsiteY0" fmla="*/ 0 h 710787"/>
              <a:gd name="connsiteX1" fmla="*/ 10567851 w 10567851"/>
              <a:gd name="connsiteY1" fmla="*/ 0 h 710787"/>
              <a:gd name="connsiteX2" fmla="*/ 10567851 w 10567851"/>
              <a:gd name="connsiteY2" fmla="*/ 679269 h 710787"/>
              <a:gd name="connsiteX3" fmla="*/ 4180114 w 10567851"/>
              <a:gd name="connsiteY3" fmla="*/ 587829 h 710787"/>
              <a:gd name="connsiteX4" fmla="*/ 535577 w 10567851"/>
              <a:gd name="connsiteY4" fmla="*/ 496389 h 710787"/>
              <a:gd name="connsiteX5" fmla="*/ 1175657 w 10567851"/>
              <a:gd name="connsiteY5" fmla="*/ 248195 h 710787"/>
              <a:gd name="connsiteX6" fmla="*/ 470263 w 10567851"/>
              <a:gd name="connsiteY6" fmla="*/ 326572 h 710787"/>
              <a:gd name="connsiteX7" fmla="*/ 0 w 10567851"/>
              <a:gd name="connsiteY7" fmla="*/ 0 h 710787"/>
              <a:gd name="connsiteX0" fmla="*/ 0 w 10567851"/>
              <a:gd name="connsiteY0" fmla="*/ 0 h 724528"/>
              <a:gd name="connsiteX1" fmla="*/ 10567851 w 10567851"/>
              <a:gd name="connsiteY1" fmla="*/ 0 h 724528"/>
              <a:gd name="connsiteX2" fmla="*/ 10567851 w 10567851"/>
              <a:gd name="connsiteY2" fmla="*/ 679269 h 724528"/>
              <a:gd name="connsiteX3" fmla="*/ 6557554 w 10567851"/>
              <a:gd name="connsiteY3" fmla="*/ 653143 h 724528"/>
              <a:gd name="connsiteX4" fmla="*/ 4180114 w 10567851"/>
              <a:gd name="connsiteY4" fmla="*/ 587829 h 724528"/>
              <a:gd name="connsiteX5" fmla="*/ 535577 w 10567851"/>
              <a:gd name="connsiteY5" fmla="*/ 496389 h 724528"/>
              <a:gd name="connsiteX6" fmla="*/ 1175657 w 10567851"/>
              <a:gd name="connsiteY6" fmla="*/ 248195 h 724528"/>
              <a:gd name="connsiteX7" fmla="*/ 470263 w 10567851"/>
              <a:gd name="connsiteY7" fmla="*/ 326572 h 724528"/>
              <a:gd name="connsiteX8" fmla="*/ 0 w 10567851"/>
              <a:gd name="connsiteY8" fmla="*/ 0 h 724528"/>
              <a:gd name="connsiteX0" fmla="*/ 0 w 10567851"/>
              <a:gd name="connsiteY0" fmla="*/ 0 h 744583"/>
              <a:gd name="connsiteX1" fmla="*/ 10567851 w 10567851"/>
              <a:gd name="connsiteY1" fmla="*/ 0 h 744583"/>
              <a:gd name="connsiteX2" fmla="*/ 10567851 w 10567851"/>
              <a:gd name="connsiteY2" fmla="*/ 679269 h 744583"/>
              <a:gd name="connsiteX3" fmla="*/ 6557554 w 10567851"/>
              <a:gd name="connsiteY3" fmla="*/ 653143 h 744583"/>
              <a:gd name="connsiteX4" fmla="*/ 1071154 w 10567851"/>
              <a:gd name="connsiteY4" fmla="*/ 744583 h 744583"/>
              <a:gd name="connsiteX5" fmla="*/ 535577 w 10567851"/>
              <a:gd name="connsiteY5" fmla="*/ 496389 h 744583"/>
              <a:gd name="connsiteX6" fmla="*/ 1175657 w 10567851"/>
              <a:gd name="connsiteY6" fmla="*/ 248195 h 744583"/>
              <a:gd name="connsiteX7" fmla="*/ 470263 w 10567851"/>
              <a:gd name="connsiteY7" fmla="*/ 326572 h 744583"/>
              <a:gd name="connsiteX8" fmla="*/ 0 w 10567851"/>
              <a:gd name="connsiteY8" fmla="*/ 0 h 744583"/>
              <a:gd name="connsiteX0" fmla="*/ 0 w 10567851"/>
              <a:gd name="connsiteY0" fmla="*/ 0 h 744583"/>
              <a:gd name="connsiteX1" fmla="*/ 10567851 w 10567851"/>
              <a:gd name="connsiteY1" fmla="*/ 0 h 744583"/>
              <a:gd name="connsiteX2" fmla="*/ 10567851 w 10567851"/>
              <a:gd name="connsiteY2" fmla="*/ 679269 h 744583"/>
              <a:gd name="connsiteX3" fmla="*/ 2769325 w 10567851"/>
              <a:gd name="connsiteY3" fmla="*/ 561703 h 744583"/>
              <a:gd name="connsiteX4" fmla="*/ 1071154 w 10567851"/>
              <a:gd name="connsiteY4" fmla="*/ 744583 h 744583"/>
              <a:gd name="connsiteX5" fmla="*/ 535577 w 10567851"/>
              <a:gd name="connsiteY5" fmla="*/ 496389 h 744583"/>
              <a:gd name="connsiteX6" fmla="*/ 1175657 w 10567851"/>
              <a:gd name="connsiteY6" fmla="*/ 248195 h 744583"/>
              <a:gd name="connsiteX7" fmla="*/ 470263 w 10567851"/>
              <a:gd name="connsiteY7" fmla="*/ 326572 h 744583"/>
              <a:gd name="connsiteX8" fmla="*/ 0 w 10567851"/>
              <a:gd name="connsiteY8" fmla="*/ 0 h 744583"/>
              <a:gd name="connsiteX0" fmla="*/ 0 w 10567851"/>
              <a:gd name="connsiteY0" fmla="*/ 0 h 744583"/>
              <a:gd name="connsiteX1" fmla="*/ 10567851 w 10567851"/>
              <a:gd name="connsiteY1" fmla="*/ 0 h 744583"/>
              <a:gd name="connsiteX2" fmla="*/ 10567851 w 10567851"/>
              <a:gd name="connsiteY2" fmla="*/ 679269 h 744583"/>
              <a:gd name="connsiteX3" fmla="*/ 7001691 w 10567851"/>
              <a:gd name="connsiteY3" fmla="*/ 679268 h 744583"/>
              <a:gd name="connsiteX4" fmla="*/ 2769325 w 10567851"/>
              <a:gd name="connsiteY4" fmla="*/ 561703 h 744583"/>
              <a:gd name="connsiteX5" fmla="*/ 1071154 w 10567851"/>
              <a:gd name="connsiteY5" fmla="*/ 744583 h 744583"/>
              <a:gd name="connsiteX6" fmla="*/ 535577 w 10567851"/>
              <a:gd name="connsiteY6" fmla="*/ 496389 h 744583"/>
              <a:gd name="connsiteX7" fmla="*/ 1175657 w 10567851"/>
              <a:gd name="connsiteY7" fmla="*/ 248195 h 744583"/>
              <a:gd name="connsiteX8" fmla="*/ 470263 w 10567851"/>
              <a:gd name="connsiteY8" fmla="*/ 326572 h 744583"/>
              <a:gd name="connsiteX9" fmla="*/ 0 w 10567851"/>
              <a:gd name="connsiteY9" fmla="*/ 0 h 744583"/>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7001691 w 10567851"/>
              <a:gd name="connsiteY4" fmla="*/ 679268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3226525 w 10567851"/>
              <a:gd name="connsiteY4" fmla="*/ 731519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3226525 w 10567851"/>
              <a:gd name="connsiteY4" fmla="*/ 731519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3226525 w 10567851"/>
              <a:gd name="connsiteY4" fmla="*/ 731519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58494"/>
              <a:gd name="connsiteX1" fmla="*/ 10567851 w 10567851"/>
              <a:gd name="connsiteY1" fmla="*/ 0 h 758494"/>
              <a:gd name="connsiteX2" fmla="*/ 10567851 w 10567851"/>
              <a:gd name="connsiteY2" fmla="*/ 679269 h 758494"/>
              <a:gd name="connsiteX3" fmla="*/ 9078685 w 10567851"/>
              <a:gd name="connsiteY3" fmla="*/ 744582 h 758494"/>
              <a:gd name="connsiteX4" fmla="*/ 3226525 w 10567851"/>
              <a:gd name="connsiteY4" fmla="*/ 731519 h 758494"/>
              <a:gd name="connsiteX5" fmla="*/ 2769325 w 10567851"/>
              <a:gd name="connsiteY5" fmla="*/ 561703 h 758494"/>
              <a:gd name="connsiteX6" fmla="*/ 1071154 w 10567851"/>
              <a:gd name="connsiteY6" fmla="*/ 744583 h 758494"/>
              <a:gd name="connsiteX7" fmla="*/ 535577 w 10567851"/>
              <a:gd name="connsiteY7" fmla="*/ 496389 h 758494"/>
              <a:gd name="connsiteX8" fmla="*/ 1175657 w 10567851"/>
              <a:gd name="connsiteY8" fmla="*/ 248195 h 758494"/>
              <a:gd name="connsiteX9" fmla="*/ 470263 w 10567851"/>
              <a:gd name="connsiteY9" fmla="*/ 326572 h 758494"/>
              <a:gd name="connsiteX10" fmla="*/ 0 w 10567851"/>
              <a:gd name="connsiteY10" fmla="*/ 0 h 758494"/>
              <a:gd name="connsiteX0" fmla="*/ 0 w 10567851"/>
              <a:gd name="connsiteY0" fmla="*/ 0 h 744583"/>
              <a:gd name="connsiteX1" fmla="*/ 10567851 w 10567851"/>
              <a:gd name="connsiteY1" fmla="*/ 0 h 744583"/>
              <a:gd name="connsiteX2" fmla="*/ 10567851 w 10567851"/>
              <a:gd name="connsiteY2" fmla="*/ 679269 h 744583"/>
              <a:gd name="connsiteX3" fmla="*/ 6348548 w 10567851"/>
              <a:gd name="connsiteY3" fmla="*/ 339633 h 744583"/>
              <a:gd name="connsiteX4" fmla="*/ 3226525 w 10567851"/>
              <a:gd name="connsiteY4" fmla="*/ 731519 h 744583"/>
              <a:gd name="connsiteX5" fmla="*/ 2769325 w 10567851"/>
              <a:gd name="connsiteY5" fmla="*/ 561703 h 744583"/>
              <a:gd name="connsiteX6" fmla="*/ 1071154 w 10567851"/>
              <a:gd name="connsiteY6" fmla="*/ 744583 h 744583"/>
              <a:gd name="connsiteX7" fmla="*/ 535577 w 10567851"/>
              <a:gd name="connsiteY7" fmla="*/ 496389 h 744583"/>
              <a:gd name="connsiteX8" fmla="*/ 1175657 w 10567851"/>
              <a:gd name="connsiteY8" fmla="*/ 248195 h 744583"/>
              <a:gd name="connsiteX9" fmla="*/ 470263 w 10567851"/>
              <a:gd name="connsiteY9" fmla="*/ 326572 h 744583"/>
              <a:gd name="connsiteX10" fmla="*/ 0 w 10567851"/>
              <a:gd name="connsiteY10" fmla="*/ 0 h 744583"/>
              <a:gd name="connsiteX0" fmla="*/ 0 w 10567851"/>
              <a:gd name="connsiteY0" fmla="*/ 0 h 744583"/>
              <a:gd name="connsiteX1" fmla="*/ 10567851 w 10567851"/>
              <a:gd name="connsiteY1" fmla="*/ 0 h 744583"/>
              <a:gd name="connsiteX2" fmla="*/ 10567851 w 10567851"/>
              <a:gd name="connsiteY2" fmla="*/ 679269 h 744583"/>
              <a:gd name="connsiteX3" fmla="*/ 8085908 w 10567851"/>
              <a:gd name="connsiteY3" fmla="*/ 509451 h 744583"/>
              <a:gd name="connsiteX4" fmla="*/ 6348548 w 10567851"/>
              <a:gd name="connsiteY4" fmla="*/ 339633 h 744583"/>
              <a:gd name="connsiteX5" fmla="*/ 3226525 w 10567851"/>
              <a:gd name="connsiteY5" fmla="*/ 731519 h 744583"/>
              <a:gd name="connsiteX6" fmla="*/ 2769325 w 10567851"/>
              <a:gd name="connsiteY6" fmla="*/ 561703 h 744583"/>
              <a:gd name="connsiteX7" fmla="*/ 1071154 w 10567851"/>
              <a:gd name="connsiteY7" fmla="*/ 744583 h 744583"/>
              <a:gd name="connsiteX8" fmla="*/ 535577 w 10567851"/>
              <a:gd name="connsiteY8" fmla="*/ 496389 h 744583"/>
              <a:gd name="connsiteX9" fmla="*/ 1175657 w 10567851"/>
              <a:gd name="connsiteY9" fmla="*/ 248195 h 744583"/>
              <a:gd name="connsiteX10" fmla="*/ 470263 w 10567851"/>
              <a:gd name="connsiteY10" fmla="*/ 326572 h 744583"/>
              <a:gd name="connsiteX11" fmla="*/ 0 w 10567851"/>
              <a:gd name="connsiteY11" fmla="*/ 0 h 744583"/>
              <a:gd name="connsiteX0" fmla="*/ 0 w 10567851"/>
              <a:gd name="connsiteY0" fmla="*/ 0 h 744583"/>
              <a:gd name="connsiteX1" fmla="*/ 10567851 w 10567851"/>
              <a:gd name="connsiteY1" fmla="*/ 0 h 744583"/>
              <a:gd name="connsiteX2" fmla="*/ 10567851 w 10567851"/>
              <a:gd name="connsiteY2" fmla="*/ 679269 h 744583"/>
              <a:gd name="connsiteX3" fmla="*/ 6910251 w 10567851"/>
              <a:gd name="connsiteY3" fmla="*/ 640080 h 744583"/>
              <a:gd name="connsiteX4" fmla="*/ 6348548 w 10567851"/>
              <a:gd name="connsiteY4" fmla="*/ 339633 h 744583"/>
              <a:gd name="connsiteX5" fmla="*/ 3226525 w 10567851"/>
              <a:gd name="connsiteY5" fmla="*/ 731519 h 744583"/>
              <a:gd name="connsiteX6" fmla="*/ 2769325 w 10567851"/>
              <a:gd name="connsiteY6" fmla="*/ 561703 h 744583"/>
              <a:gd name="connsiteX7" fmla="*/ 1071154 w 10567851"/>
              <a:gd name="connsiteY7" fmla="*/ 744583 h 744583"/>
              <a:gd name="connsiteX8" fmla="*/ 535577 w 10567851"/>
              <a:gd name="connsiteY8" fmla="*/ 496389 h 744583"/>
              <a:gd name="connsiteX9" fmla="*/ 1175657 w 10567851"/>
              <a:gd name="connsiteY9" fmla="*/ 248195 h 744583"/>
              <a:gd name="connsiteX10" fmla="*/ 470263 w 10567851"/>
              <a:gd name="connsiteY10" fmla="*/ 326572 h 744583"/>
              <a:gd name="connsiteX11" fmla="*/ 0 w 10567851"/>
              <a:gd name="connsiteY11" fmla="*/ 0 h 744583"/>
              <a:gd name="connsiteX0" fmla="*/ 0 w 10567851"/>
              <a:gd name="connsiteY0" fmla="*/ 0 h 747045"/>
              <a:gd name="connsiteX1" fmla="*/ 10567851 w 10567851"/>
              <a:gd name="connsiteY1" fmla="*/ 0 h 747045"/>
              <a:gd name="connsiteX2" fmla="*/ 10567851 w 10567851"/>
              <a:gd name="connsiteY2" fmla="*/ 679269 h 747045"/>
              <a:gd name="connsiteX3" fmla="*/ 9366068 w 10567851"/>
              <a:gd name="connsiteY3" fmla="*/ 718457 h 747045"/>
              <a:gd name="connsiteX4" fmla="*/ 6910251 w 10567851"/>
              <a:gd name="connsiteY4" fmla="*/ 640080 h 747045"/>
              <a:gd name="connsiteX5" fmla="*/ 6348548 w 10567851"/>
              <a:gd name="connsiteY5" fmla="*/ 339633 h 747045"/>
              <a:gd name="connsiteX6" fmla="*/ 3226525 w 10567851"/>
              <a:gd name="connsiteY6" fmla="*/ 731519 h 747045"/>
              <a:gd name="connsiteX7" fmla="*/ 2769325 w 10567851"/>
              <a:gd name="connsiteY7" fmla="*/ 561703 h 747045"/>
              <a:gd name="connsiteX8" fmla="*/ 1071154 w 10567851"/>
              <a:gd name="connsiteY8" fmla="*/ 744583 h 747045"/>
              <a:gd name="connsiteX9" fmla="*/ 535577 w 10567851"/>
              <a:gd name="connsiteY9" fmla="*/ 496389 h 747045"/>
              <a:gd name="connsiteX10" fmla="*/ 1175657 w 10567851"/>
              <a:gd name="connsiteY10" fmla="*/ 248195 h 747045"/>
              <a:gd name="connsiteX11" fmla="*/ 470263 w 10567851"/>
              <a:gd name="connsiteY11" fmla="*/ 326572 h 747045"/>
              <a:gd name="connsiteX12" fmla="*/ 0 w 10567851"/>
              <a:gd name="connsiteY12" fmla="*/ 0 h 747045"/>
              <a:gd name="connsiteX0" fmla="*/ 0 w 10567851"/>
              <a:gd name="connsiteY0" fmla="*/ 0 h 744583"/>
              <a:gd name="connsiteX1" fmla="*/ 10567851 w 10567851"/>
              <a:gd name="connsiteY1" fmla="*/ 0 h 744583"/>
              <a:gd name="connsiteX2" fmla="*/ 10567851 w 10567851"/>
              <a:gd name="connsiteY2" fmla="*/ 679269 h 744583"/>
              <a:gd name="connsiteX3" fmla="*/ 8647611 w 10567851"/>
              <a:gd name="connsiteY3" fmla="*/ 522515 h 744583"/>
              <a:gd name="connsiteX4" fmla="*/ 6910251 w 10567851"/>
              <a:gd name="connsiteY4" fmla="*/ 640080 h 744583"/>
              <a:gd name="connsiteX5" fmla="*/ 6348548 w 10567851"/>
              <a:gd name="connsiteY5" fmla="*/ 339633 h 744583"/>
              <a:gd name="connsiteX6" fmla="*/ 3226525 w 10567851"/>
              <a:gd name="connsiteY6" fmla="*/ 731519 h 744583"/>
              <a:gd name="connsiteX7" fmla="*/ 2769325 w 10567851"/>
              <a:gd name="connsiteY7" fmla="*/ 561703 h 744583"/>
              <a:gd name="connsiteX8" fmla="*/ 1071154 w 10567851"/>
              <a:gd name="connsiteY8" fmla="*/ 744583 h 744583"/>
              <a:gd name="connsiteX9" fmla="*/ 535577 w 10567851"/>
              <a:gd name="connsiteY9" fmla="*/ 496389 h 744583"/>
              <a:gd name="connsiteX10" fmla="*/ 1175657 w 10567851"/>
              <a:gd name="connsiteY10" fmla="*/ 248195 h 744583"/>
              <a:gd name="connsiteX11" fmla="*/ 470263 w 10567851"/>
              <a:gd name="connsiteY11" fmla="*/ 326572 h 744583"/>
              <a:gd name="connsiteX12" fmla="*/ 0 w 10567851"/>
              <a:gd name="connsiteY12" fmla="*/ 0 h 744583"/>
              <a:gd name="connsiteX0" fmla="*/ 0 w 10567851"/>
              <a:gd name="connsiteY0" fmla="*/ 0 h 744583"/>
              <a:gd name="connsiteX1" fmla="*/ 10567851 w 10567851"/>
              <a:gd name="connsiteY1" fmla="*/ 0 h 744583"/>
              <a:gd name="connsiteX2" fmla="*/ 10515600 w 10567851"/>
              <a:gd name="connsiteY2" fmla="*/ 509452 h 744583"/>
              <a:gd name="connsiteX3" fmla="*/ 8647611 w 10567851"/>
              <a:gd name="connsiteY3" fmla="*/ 522515 h 744583"/>
              <a:gd name="connsiteX4" fmla="*/ 6910251 w 10567851"/>
              <a:gd name="connsiteY4" fmla="*/ 640080 h 744583"/>
              <a:gd name="connsiteX5" fmla="*/ 6348548 w 10567851"/>
              <a:gd name="connsiteY5" fmla="*/ 339633 h 744583"/>
              <a:gd name="connsiteX6" fmla="*/ 3226525 w 10567851"/>
              <a:gd name="connsiteY6" fmla="*/ 731519 h 744583"/>
              <a:gd name="connsiteX7" fmla="*/ 2769325 w 10567851"/>
              <a:gd name="connsiteY7" fmla="*/ 561703 h 744583"/>
              <a:gd name="connsiteX8" fmla="*/ 1071154 w 10567851"/>
              <a:gd name="connsiteY8" fmla="*/ 744583 h 744583"/>
              <a:gd name="connsiteX9" fmla="*/ 535577 w 10567851"/>
              <a:gd name="connsiteY9" fmla="*/ 496389 h 744583"/>
              <a:gd name="connsiteX10" fmla="*/ 1175657 w 10567851"/>
              <a:gd name="connsiteY10" fmla="*/ 248195 h 744583"/>
              <a:gd name="connsiteX11" fmla="*/ 470263 w 10567851"/>
              <a:gd name="connsiteY11" fmla="*/ 326572 h 744583"/>
              <a:gd name="connsiteX12" fmla="*/ 0 w 10567851"/>
              <a:gd name="connsiteY12" fmla="*/ 0 h 744583"/>
              <a:gd name="connsiteX0" fmla="*/ 0 w 10515600"/>
              <a:gd name="connsiteY0" fmla="*/ 0 h 744583"/>
              <a:gd name="connsiteX1" fmla="*/ 9993085 w 10515600"/>
              <a:gd name="connsiteY1" fmla="*/ 195943 h 744583"/>
              <a:gd name="connsiteX2" fmla="*/ 10515600 w 10515600"/>
              <a:gd name="connsiteY2" fmla="*/ 509452 h 744583"/>
              <a:gd name="connsiteX3" fmla="*/ 8647611 w 10515600"/>
              <a:gd name="connsiteY3" fmla="*/ 522515 h 744583"/>
              <a:gd name="connsiteX4" fmla="*/ 6910251 w 10515600"/>
              <a:gd name="connsiteY4" fmla="*/ 640080 h 744583"/>
              <a:gd name="connsiteX5" fmla="*/ 6348548 w 10515600"/>
              <a:gd name="connsiteY5" fmla="*/ 339633 h 744583"/>
              <a:gd name="connsiteX6" fmla="*/ 3226525 w 10515600"/>
              <a:gd name="connsiteY6" fmla="*/ 731519 h 744583"/>
              <a:gd name="connsiteX7" fmla="*/ 2769325 w 10515600"/>
              <a:gd name="connsiteY7" fmla="*/ 561703 h 744583"/>
              <a:gd name="connsiteX8" fmla="*/ 1071154 w 10515600"/>
              <a:gd name="connsiteY8" fmla="*/ 744583 h 744583"/>
              <a:gd name="connsiteX9" fmla="*/ 535577 w 10515600"/>
              <a:gd name="connsiteY9" fmla="*/ 496389 h 744583"/>
              <a:gd name="connsiteX10" fmla="*/ 1175657 w 10515600"/>
              <a:gd name="connsiteY10" fmla="*/ 248195 h 744583"/>
              <a:gd name="connsiteX11" fmla="*/ 470263 w 10515600"/>
              <a:gd name="connsiteY11" fmla="*/ 326572 h 744583"/>
              <a:gd name="connsiteX12" fmla="*/ 0 w 10515600"/>
              <a:gd name="connsiteY12" fmla="*/ 0 h 744583"/>
              <a:gd name="connsiteX0" fmla="*/ 0 w 10515600"/>
              <a:gd name="connsiteY0" fmla="*/ 0 h 744583"/>
              <a:gd name="connsiteX1" fmla="*/ 6374674 w 10515600"/>
              <a:gd name="connsiteY1" fmla="*/ 130628 h 744583"/>
              <a:gd name="connsiteX2" fmla="*/ 9993085 w 10515600"/>
              <a:gd name="connsiteY2" fmla="*/ 195943 h 744583"/>
              <a:gd name="connsiteX3" fmla="*/ 10515600 w 10515600"/>
              <a:gd name="connsiteY3" fmla="*/ 509452 h 744583"/>
              <a:gd name="connsiteX4" fmla="*/ 8647611 w 10515600"/>
              <a:gd name="connsiteY4" fmla="*/ 522515 h 744583"/>
              <a:gd name="connsiteX5" fmla="*/ 6910251 w 10515600"/>
              <a:gd name="connsiteY5" fmla="*/ 640080 h 744583"/>
              <a:gd name="connsiteX6" fmla="*/ 6348548 w 10515600"/>
              <a:gd name="connsiteY6" fmla="*/ 339633 h 744583"/>
              <a:gd name="connsiteX7" fmla="*/ 3226525 w 10515600"/>
              <a:gd name="connsiteY7" fmla="*/ 731519 h 744583"/>
              <a:gd name="connsiteX8" fmla="*/ 2769325 w 10515600"/>
              <a:gd name="connsiteY8" fmla="*/ 561703 h 744583"/>
              <a:gd name="connsiteX9" fmla="*/ 1071154 w 10515600"/>
              <a:gd name="connsiteY9" fmla="*/ 744583 h 744583"/>
              <a:gd name="connsiteX10" fmla="*/ 535577 w 10515600"/>
              <a:gd name="connsiteY10" fmla="*/ 496389 h 744583"/>
              <a:gd name="connsiteX11" fmla="*/ 1175657 w 10515600"/>
              <a:gd name="connsiteY11" fmla="*/ 248195 h 744583"/>
              <a:gd name="connsiteX12" fmla="*/ 470263 w 10515600"/>
              <a:gd name="connsiteY12" fmla="*/ 326572 h 744583"/>
              <a:gd name="connsiteX13" fmla="*/ 0 w 10515600"/>
              <a:gd name="connsiteY13" fmla="*/ 0 h 744583"/>
              <a:gd name="connsiteX0" fmla="*/ 0 w 10515600"/>
              <a:gd name="connsiteY0" fmla="*/ 0 h 744583"/>
              <a:gd name="connsiteX1" fmla="*/ 8033657 w 10515600"/>
              <a:gd name="connsiteY1" fmla="*/ 195942 h 744583"/>
              <a:gd name="connsiteX2" fmla="*/ 9993085 w 10515600"/>
              <a:gd name="connsiteY2" fmla="*/ 195943 h 744583"/>
              <a:gd name="connsiteX3" fmla="*/ 10515600 w 10515600"/>
              <a:gd name="connsiteY3" fmla="*/ 509452 h 744583"/>
              <a:gd name="connsiteX4" fmla="*/ 8647611 w 10515600"/>
              <a:gd name="connsiteY4" fmla="*/ 522515 h 744583"/>
              <a:gd name="connsiteX5" fmla="*/ 6910251 w 10515600"/>
              <a:gd name="connsiteY5" fmla="*/ 640080 h 744583"/>
              <a:gd name="connsiteX6" fmla="*/ 6348548 w 10515600"/>
              <a:gd name="connsiteY6" fmla="*/ 339633 h 744583"/>
              <a:gd name="connsiteX7" fmla="*/ 3226525 w 10515600"/>
              <a:gd name="connsiteY7" fmla="*/ 731519 h 744583"/>
              <a:gd name="connsiteX8" fmla="*/ 2769325 w 10515600"/>
              <a:gd name="connsiteY8" fmla="*/ 561703 h 744583"/>
              <a:gd name="connsiteX9" fmla="*/ 1071154 w 10515600"/>
              <a:gd name="connsiteY9" fmla="*/ 744583 h 744583"/>
              <a:gd name="connsiteX10" fmla="*/ 535577 w 10515600"/>
              <a:gd name="connsiteY10" fmla="*/ 496389 h 744583"/>
              <a:gd name="connsiteX11" fmla="*/ 1175657 w 10515600"/>
              <a:gd name="connsiteY11" fmla="*/ 248195 h 744583"/>
              <a:gd name="connsiteX12" fmla="*/ 470263 w 10515600"/>
              <a:gd name="connsiteY12" fmla="*/ 326572 h 744583"/>
              <a:gd name="connsiteX13" fmla="*/ 0 w 10515600"/>
              <a:gd name="connsiteY13" fmla="*/ 0 h 744583"/>
              <a:gd name="connsiteX0" fmla="*/ 0 w 10515600"/>
              <a:gd name="connsiteY0" fmla="*/ 0 h 744583"/>
              <a:gd name="connsiteX1" fmla="*/ 4976948 w 10515600"/>
              <a:gd name="connsiteY1" fmla="*/ 117565 h 744583"/>
              <a:gd name="connsiteX2" fmla="*/ 8033657 w 10515600"/>
              <a:gd name="connsiteY2" fmla="*/ 195942 h 744583"/>
              <a:gd name="connsiteX3" fmla="*/ 9993085 w 10515600"/>
              <a:gd name="connsiteY3" fmla="*/ 195943 h 744583"/>
              <a:gd name="connsiteX4" fmla="*/ 10515600 w 10515600"/>
              <a:gd name="connsiteY4" fmla="*/ 509452 h 744583"/>
              <a:gd name="connsiteX5" fmla="*/ 8647611 w 10515600"/>
              <a:gd name="connsiteY5" fmla="*/ 522515 h 744583"/>
              <a:gd name="connsiteX6" fmla="*/ 6910251 w 10515600"/>
              <a:gd name="connsiteY6" fmla="*/ 640080 h 744583"/>
              <a:gd name="connsiteX7" fmla="*/ 6348548 w 10515600"/>
              <a:gd name="connsiteY7" fmla="*/ 339633 h 744583"/>
              <a:gd name="connsiteX8" fmla="*/ 3226525 w 10515600"/>
              <a:gd name="connsiteY8" fmla="*/ 731519 h 744583"/>
              <a:gd name="connsiteX9" fmla="*/ 2769325 w 10515600"/>
              <a:gd name="connsiteY9" fmla="*/ 561703 h 744583"/>
              <a:gd name="connsiteX10" fmla="*/ 1071154 w 10515600"/>
              <a:gd name="connsiteY10" fmla="*/ 744583 h 744583"/>
              <a:gd name="connsiteX11" fmla="*/ 535577 w 10515600"/>
              <a:gd name="connsiteY11" fmla="*/ 496389 h 744583"/>
              <a:gd name="connsiteX12" fmla="*/ 1175657 w 10515600"/>
              <a:gd name="connsiteY12" fmla="*/ 248195 h 744583"/>
              <a:gd name="connsiteX13" fmla="*/ 470263 w 10515600"/>
              <a:gd name="connsiteY13" fmla="*/ 326572 h 744583"/>
              <a:gd name="connsiteX14" fmla="*/ 0 w 10515600"/>
              <a:gd name="connsiteY14" fmla="*/ 0 h 744583"/>
              <a:gd name="connsiteX0" fmla="*/ 0 w 10515600"/>
              <a:gd name="connsiteY0" fmla="*/ 0 h 744583"/>
              <a:gd name="connsiteX1" fmla="*/ 8360228 w 10515600"/>
              <a:gd name="connsiteY1" fmla="*/ 78377 h 744583"/>
              <a:gd name="connsiteX2" fmla="*/ 8033657 w 10515600"/>
              <a:gd name="connsiteY2" fmla="*/ 195942 h 744583"/>
              <a:gd name="connsiteX3" fmla="*/ 9993085 w 10515600"/>
              <a:gd name="connsiteY3" fmla="*/ 195943 h 744583"/>
              <a:gd name="connsiteX4" fmla="*/ 10515600 w 10515600"/>
              <a:gd name="connsiteY4" fmla="*/ 509452 h 744583"/>
              <a:gd name="connsiteX5" fmla="*/ 8647611 w 10515600"/>
              <a:gd name="connsiteY5" fmla="*/ 522515 h 744583"/>
              <a:gd name="connsiteX6" fmla="*/ 6910251 w 10515600"/>
              <a:gd name="connsiteY6" fmla="*/ 640080 h 744583"/>
              <a:gd name="connsiteX7" fmla="*/ 6348548 w 10515600"/>
              <a:gd name="connsiteY7" fmla="*/ 339633 h 744583"/>
              <a:gd name="connsiteX8" fmla="*/ 3226525 w 10515600"/>
              <a:gd name="connsiteY8" fmla="*/ 731519 h 744583"/>
              <a:gd name="connsiteX9" fmla="*/ 2769325 w 10515600"/>
              <a:gd name="connsiteY9" fmla="*/ 561703 h 744583"/>
              <a:gd name="connsiteX10" fmla="*/ 1071154 w 10515600"/>
              <a:gd name="connsiteY10" fmla="*/ 744583 h 744583"/>
              <a:gd name="connsiteX11" fmla="*/ 535577 w 10515600"/>
              <a:gd name="connsiteY11" fmla="*/ 496389 h 744583"/>
              <a:gd name="connsiteX12" fmla="*/ 1175657 w 10515600"/>
              <a:gd name="connsiteY12" fmla="*/ 248195 h 744583"/>
              <a:gd name="connsiteX13" fmla="*/ 470263 w 10515600"/>
              <a:gd name="connsiteY13" fmla="*/ 326572 h 744583"/>
              <a:gd name="connsiteX14" fmla="*/ 0 w 10515600"/>
              <a:gd name="connsiteY14" fmla="*/ 0 h 744583"/>
              <a:gd name="connsiteX0" fmla="*/ 0 w 10515600"/>
              <a:gd name="connsiteY0" fmla="*/ 0 h 744583"/>
              <a:gd name="connsiteX1" fmla="*/ 8360228 w 10515600"/>
              <a:gd name="connsiteY1" fmla="*/ 78377 h 744583"/>
              <a:gd name="connsiteX2" fmla="*/ 8033657 w 10515600"/>
              <a:gd name="connsiteY2" fmla="*/ 195942 h 744583"/>
              <a:gd name="connsiteX3" fmla="*/ 9993085 w 10515600"/>
              <a:gd name="connsiteY3" fmla="*/ 195943 h 744583"/>
              <a:gd name="connsiteX4" fmla="*/ 10515600 w 10515600"/>
              <a:gd name="connsiteY4" fmla="*/ 509452 h 744583"/>
              <a:gd name="connsiteX5" fmla="*/ 8647611 w 10515600"/>
              <a:gd name="connsiteY5" fmla="*/ 522515 h 744583"/>
              <a:gd name="connsiteX6" fmla="*/ 6910251 w 10515600"/>
              <a:gd name="connsiteY6" fmla="*/ 640080 h 744583"/>
              <a:gd name="connsiteX7" fmla="*/ 6348548 w 10515600"/>
              <a:gd name="connsiteY7" fmla="*/ 339633 h 744583"/>
              <a:gd name="connsiteX8" fmla="*/ 3226525 w 10515600"/>
              <a:gd name="connsiteY8" fmla="*/ 731519 h 744583"/>
              <a:gd name="connsiteX9" fmla="*/ 2769325 w 10515600"/>
              <a:gd name="connsiteY9" fmla="*/ 561703 h 744583"/>
              <a:gd name="connsiteX10" fmla="*/ 1071154 w 10515600"/>
              <a:gd name="connsiteY10" fmla="*/ 744583 h 744583"/>
              <a:gd name="connsiteX11" fmla="*/ 535577 w 10515600"/>
              <a:gd name="connsiteY11" fmla="*/ 496389 h 744583"/>
              <a:gd name="connsiteX12" fmla="*/ 1175657 w 10515600"/>
              <a:gd name="connsiteY12" fmla="*/ 248195 h 744583"/>
              <a:gd name="connsiteX13" fmla="*/ 470263 w 10515600"/>
              <a:gd name="connsiteY13" fmla="*/ 326572 h 744583"/>
              <a:gd name="connsiteX14" fmla="*/ 0 w 10515600"/>
              <a:gd name="connsiteY14" fmla="*/ 0 h 744583"/>
              <a:gd name="connsiteX0" fmla="*/ 0 w 10515600"/>
              <a:gd name="connsiteY0" fmla="*/ 0 h 744583"/>
              <a:gd name="connsiteX1" fmla="*/ 2188404 w 10515600"/>
              <a:gd name="connsiteY1" fmla="*/ 19218 h 744583"/>
              <a:gd name="connsiteX2" fmla="*/ 8360228 w 10515600"/>
              <a:gd name="connsiteY2" fmla="*/ 78377 h 744583"/>
              <a:gd name="connsiteX3" fmla="*/ 8033657 w 10515600"/>
              <a:gd name="connsiteY3" fmla="*/ 195942 h 744583"/>
              <a:gd name="connsiteX4" fmla="*/ 9993085 w 10515600"/>
              <a:gd name="connsiteY4" fmla="*/ 195943 h 744583"/>
              <a:gd name="connsiteX5" fmla="*/ 10515600 w 10515600"/>
              <a:gd name="connsiteY5" fmla="*/ 509452 h 744583"/>
              <a:gd name="connsiteX6" fmla="*/ 8647611 w 10515600"/>
              <a:gd name="connsiteY6" fmla="*/ 522515 h 744583"/>
              <a:gd name="connsiteX7" fmla="*/ 6910251 w 10515600"/>
              <a:gd name="connsiteY7" fmla="*/ 640080 h 744583"/>
              <a:gd name="connsiteX8" fmla="*/ 6348548 w 10515600"/>
              <a:gd name="connsiteY8" fmla="*/ 339633 h 744583"/>
              <a:gd name="connsiteX9" fmla="*/ 3226525 w 10515600"/>
              <a:gd name="connsiteY9" fmla="*/ 731519 h 744583"/>
              <a:gd name="connsiteX10" fmla="*/ 2769325 w 10515600"/>
              <a:gd name="connsiteY10" fmla="*/ 561703 h 744583"/>
              <a:gd name="connsiteX11" fmla="*/ 1071154 w 10515600"/>
              <a:gd name="connsiteY11" fmla="*/ 744583 h 744583"/>
              <a:gd name="connsiteX12" fmla="*/ 535577 w 10515600"/>
              <a:gd name="connsiteY12" fmla="*/ 496389 h 744583"/>
              <a:gd name="connsiteX13" fmla="*/ 1175657 w 10515600"/>
              <a:gd name="connsiteY13" fmla="*/ 248195 h 744583"/>
              <a:gd name="connsiteX14" fmla="*/ 470263 w 10515600"/>
              <a:gd name="connsiteY14" fmla="*/ 326572 h 744583"/>
              <a:gd name="connsiteX15" fmla="*/ 0 w 10515600"/>
              <a:gd name="connsiteY15" fmla="*/ 0 h 744583"/>
              <a:gd name="connsiteX0" fmla="*/ 0 w 10515600"/>
              <a:gd name="connsiteY0" fmla="*/ 159458 h 904041"/>
              <a:gd name="connsiteX1" fmla="*/ 2346059 w 10515600"/>
              <a:gd name="connsiteY1" fmla="*/ 0 h 904041"/>
              <a:gd name="connsiteX2" fmla="*/ 8360228 w 10515600"/>
              <a:gd name="connsiteY2" fmla="*/ 237835 h 904041"/>
              <a:gd name="connsiteX3" fmla="*/ 8033657 w 10515600"/>
              <a:gd name="connsiteY3" fmla="*/ 355400 h 904041"/>
              <a:gd name="connsiteX4" fmla="*/ 9993085 w 10515600"/>
              <a:gd name="connsiteY4" fmla="*/ 355401 h 904041"/>
              <a:gd name="connsiteX5" fmla="*/ 10515600 w 10515600"/>
              <a:gd name="connsiteY5" fmla="*/ 668910 h 904041"/>
              <a:gd name="connsiteX6" fmla="*/ 8647611 w 10515600"/>
              <a:gd name="connsiteY6" fmla="*/ 681973 h 904041"/>
              <a:gd name="connsiteX7" fmla="*/ 6910251 w 10515600"/>
              <a:gd name="connsiteY7" fmla="*/ 799538 h 904041"/>
              <a:gd name="connsiteX8" fmla="*/ 6348548 w 10515600"/>
              <a:gd name="connsiteY8" fmla="*/ 499091 h 904041"/>
              <a:gd name="connsiteX9" fmla="*/ 3226525 w 10515600"/>
              <a:gd name="connsiteY9" fmla="*/ 890977 h 904041"/>
              <a:gd name="connsiteX10" fmla="*/ 2769325 w 10515600"/>
              <a:gd name="connsiteY10" fmla="*/ 721161 h 904041"/>
              <a:gd name="connsiteX11" fmla="*/ 1071154 w 10515600"/>
              <a:gd name="connsiteY11" fmla="*/ 904041 h 904041"/>
              <a:gd name="connsiteX12" fmla="*/ 535577 w 10515600"/>
              <a:gd name="connsiteY12" fmla="*/ 655847 h 904041"/>
              <a:gd name="connsiteX13" fmla="*/ 1175657 w 10515600"/>
              <a:gd name="connsiteY13" fmla="*/ 407653 h 904041"/>
              <a:gd name="connsiteX14" fmla="*/ 470263 w 10515600"/>
              <a:gd name="connsiteY14" fmla="*/ 486030 h 904041"/>
              <a:gd name="connsiteX15" fmla="*/ 0 w 10515600"/>
              <a:gd name="connsiteY15" fmla="*/ 159458 h 904041"/>
              <a:gd name="connsiteX0" fmla="*/ 0 w 10515600"/>
              <a:gd name="connsiteY0" fmla="*/ 159458 h 904041"/>
              <a:gd name="connsiteX1" fmla="*/ 2346059 w 10515600"/>
              <a:gd name="connsiteY1" fmla="*/ 0 h 904041"/>
              <a:gd name="connsiteX2" fmla="*/ 4815990 w 10515600"/>
              <a:gd name="connsiteY2" fmla="*/ 84083 h 904041"/>
              <a:gd name="connsiteX3" fmla="*/ 8360228 w 10515600"/>
              <a:gd name="connsiteY3" fmla="*/ 237835 h 904041"/>
              <a:gd name="connsiteX4" fmla="*/ 8033657 w 10515600"/>
              <a:gd name="connsiteY4" fmla="*/ 355400 h 904041"/>
              <a:gd name="connsiteX5" fmla="*/ 9993085 w 10515600"/>
              <a:gd name="connsiteY5" fmla="*/ 355401 h 904041"/>
              <a:gd name="connsiteX6" fmla="*/ 10515600 w 10515600"/>
              <a:gd name="connsiteY6" fmla="*/ 668910 h 904041"/>
              <a:gd name="connsiteX7" fmla="*/ 8647611 w 10515600"/>
              <a:gd name="connsiteY7" fmla="*/ 681973 h 904041"/>
              <a:gd name="connsiteX8" fmla="*/ 6910251 w 10515600"/>
              <a:gd name="connsiteY8" fmla="*/ 799538 h 904041"/>
              <a:gd name="connsiteX9" fmla="*/ 6348548 w 10515600"/>
              <a:gd name="connsiteY9" fmla="*/ 499091 h 904041"/>
              <a:gd name="connsiteX10" fmla="*/ 3226525 w 10515600"/>
              <a:gd name="connsiteY10" fmla="*/ 890977 h 904041"/>
              <a:gd name="connsiteX11" fmla="*/ 2769325 w 10515600"/>
              <a:gd name="connsiteY11" fmla="*/ 721161 h 904041"/>
              <a:gd name="connsiteX12" fmla="*/ 1071154 w 10515600"/>
              <a:gd name="connsiteY12" fmla="*/ 904041 h 904041"/>
              <a:gd name="connsiteX13" fmla="*/ 535577 w 10515600"/>
              <a:gd name="connsiteY13" fmla="*/ 655847 h 904041"/>
              <a:gd name="connsiteX14" fmla="*/ 1175657 w 10515600"/>
              <a:gd name="connsiteY14" fmla="*/ 407653 h 904041"/>
              <a:gd name="connsiteX15" fmla="*/ 470263 w 10515600"/>
              <a:gd name="connsiteY15" fmla="*/ 486030 h 904041"/>
              <a:gd name="connsiteX16" fmla="*/ 0 w 10515600"/>
              <a:gd name="connsiteY16"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8360228 w 10515600"/>
              <a:gd name="connsiteY3" fmla="*/ 237835 h 904041"/>
              <a:gd name="connsiteX4" fmla="*/ 8033657 w 10515600"/>
              <a:gd name="connsiteY4" fmla="*/ 355400 h 904041"/>
              <a:gd name="connsiteX5" fmla="*/ 9993085 w 10515600"/>
              <a:gd name="connsiteY5" fmla="*/ 355401 h 904041"/>
              <a:gd name="connsiteX6" fmla="*/ 10515600 w 10515600"/>
              <a:gd name="connsiteY6" fmla="*/ 668910 h 904041"/>
              <a:gd name="connsiteX7" fmla="*/ 8647611 w 10515600"/>
              <a:gd name="connsiteY7" fmla="*/ 681973 h 904041"/>
              <a:gd name="connsiteX8" fmla="*/ 6910251 w 10515600"/>
              <a:gd name="connsiteY8" fmla="*/ 799538 h 904041"/>
              <a:gd name="connsiteX9" fmla="*/ 6348548 w 10515600"/>
              <a:gd name="connsiteY9" fmla="*/ 499091 h 904041"/>
              <a:gd name="connsiteX10" fmla="*/ 3226525 w 10515600"/>
              <a:gd name="connsiteY10" fmla="*/ 890977 h 904041"/>
              <a:gd name="connsiteX11" fmla="*/ 2769325 w 10515600"/>
              <a:gd name="connsiteY11" fmla="*/ 721161 h 904041"/>
              <a:gd name="connsiteX12" fmla="*/ 1071154 w 10515600"/>
              <a:gd name="connsiteY12" fmla="*/ 904041 h 904041"/>
              <a:gd name="connsiteX13" fmla="*/ 535577 w 10515600"/>
              <a:gd name="connsiteY13" fmla="*/ 655847 h 904041"/>
              <a:gd name="connsiteX14" fmla="*/ 1175657 w 10515600"/>
              <a:gd name="connsiteY14" fmla="*/ 407653 h 904041"/>
              <a:gd name="connsiteX15" fmla="*/ 470263 w 10515600"/>
              <a:gd name="connsiteY15" fmla="*/ 486030 h 904041"/>
              <a:gd name="connsiteX16" fmla="*/ 0 w 10515600"/>
              <a:gd name="connsiteY16"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8360228 w 10515600"/>
              <a:gd name="connsiteY3" fmla="*/ 237835 h 904041"/>
              <a:gd name="connsiteX4" fmla="*/ 8033657 w 10515600"/>
              <a:gd name="connsiteY4" fmla="*/ 355400 h 904041"/>
              <a:gd name="connsiteX5" fmla="*/ 9993085 w 10515600"/>
              <a:gd name="connsiteY5" fmla="*/ 355401 h 904041"/>
              <a:gd name="connsiteX6" fmla="*/ 10515600 w 10515600"/>
              <a:gd name="connsiteY6" fmla="*/ 668910 h 904041"/>
              <a:gd name="connsiteX7" fmla="*/ 8647611 w 10515600"/>
              <a:gd name="connsiteY7" fmla="*/ 681973 h 904041"/>
              <a:gd name="connsiteX8" fmla="*/ 6910251 w 10515600"/>
              <a:gd name="connsiteY8" fmla="*/ 799538 h 904041"/>
              <a:gd name="connsiteX9" fmla="*/ 6348548 w 10515600"/>
              <a:gd name="connsiteY9" fmla="*/ 499091 h 904041"/>
              <a:gd name="connsiteX10" fmla="*/ 3226525 w 10515600"/>
              <a:gd name="connsiteY10" fmla="*/ 890977 h 904041"/>
              <a:gd name="connsiteX11" fmla="*/ 2769325 w 10515600"/>
              <a:gd name="connsiteY11" fmla="*/ 721161 h 904041"/>
              <a:gd name="connsiteX12" fmla="*/ 1071154 w 10515600"/>
              <a:gd name="connsiteY12" fmla="*/ 904041 h 904041"/>
              <a:gd name="connsiteX13" fmla="*/ 535577 w 10515600"/>
              <a:gd name="connsiteY13" fmla="*/ 655847 h 904041"/>
              <a:gd name="connsiteX14" fmla="*/ 1175657 w 10515600"/>
              <a:gd name="connsiteY14" fmla="*/ 407653 h 904041"/>
              <a:gd name="connsiteX15" fmla="*/ 470263 w 10515600"/>
              <a:gd name="connsiteY15" fmla="*/ 486030 h 904041"/>
              <a:gd name="connsiteX16" fmla="*/ 0 w 10515600"/>
              <a:gd name="connsiteY16"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532211 w 10515600"/>
              <a:gd name="connsiteY3" fmla="*/ 273269 h 904041"/>
              <a:gd name="connsiteX4" fmla="*/ 8360228 w 10515600"/>
              <a:gd name="connsiteY4" fmla="*/ 237835 h 904041"/>
              <a:gd name="connsiteX5" fmla="*/ 8033657 w 10515600"/>
              <a:gd name="connsiteY5" fmla="*/ 355400 h 904041"/>
              <a:gd name="connsiteX6" fmla="*/ 9993085 w 10515600"/>
              <a:gd name="connsiteY6" fmla="*/ 355401 h 904041"/>
              <a:gd name="connsiteX7" fmla="*/ 10515600 w 10515600"/>
              <a:gd name="connsiteY7" fmla="*/ 668910 h 904041"/>
              <a:gd name="connsiteX8" fmla="*/ 8647611 w 10515600"/>
              <a:gd name="connsiteY8" fmla="*/ 681973 h 904041"/>
              <a:gd name="connsiteX9" fmla="*/ 6910251 w 10515600"/>
              <a:gd name="connsiteY9" fmla="*/ 799538 h 904041"/>
              <a:gd name="connsiteX10" fmla="*/ 6348548 w 10515600"/>
              <a:gd name="connsiteY10" fmla="*/ 499091 h 904041"/>
              <a:gd name="connsiteX11" fmla="*/ 3226525 w 10515600"/>
              <a:gd name="connsiteY11" fmla="*/ 890977 h 904041"/>
              <a:gd name="connsiteX12" fmla="*/ 2769325 w 10515600"/>
              <a:gd name="connsiteY12" fmla="*/ 721161 h 904041"/>
              <a:gd name="connsiteX13" fmla="*/ 1071154 w 10515600"/>
              <a:gd name="connsiteY13" fmla="*/ 904041 h 904041"/>
              <a:gd name="connsiteX14" fmla="*/ 535577 w 10515600"/>
              <a:gd name="connsiteY14" fmla="*/ 655847 h 904041"/>
              <a:gd name="connsiteX15" fmla="*/ 1175657 w 10515600"/>
              <a:gd name="connsiteY15" fmla="*/ 407653 h 904041"/>
              <a:gd name="connsiteX16" fmla="*/ 470263 w 10515600"/>
              <a:gd name="connsiteY16" fmla="*/ 486030 h 904041"/>
              <a:gd name="connsiteX17" fmla="*/ 0 w 10515600"/>
              <a:gd name="connsiteY17"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8360228 w 10515600"/>
              <a:gd name="connsiteY4" fmla="*/ 237835 h 904041"/>
              <a:gd name="connsiteX5" fmla="*/ 8033657 w 10515600"/>
              <a:gd name="connsiteY5" fmla="*/ 355400 h 904041"/>
              <a:gd name="connsiteX6" fmla="*/ 9993085 w 10515600"/>
              <a:gd name="connsiteY6" fmla="*/ 355401 h 904041"/>
              <a:gd name="connsiteX7" fmla="*/ 10515600 w 10515600"/>
              <a:gd name="connsiteY7" fmla="*/ 668910 h 904041"/>
              <a:gd name="connsiteX8" fmla="*/ 8647611 w 10515600"/>
              <a:gd name="connsiteY8" fmla="*/ 681973 h 904041"/>
              <a:gd name="connsiteX9" fmla="*/ 6910251 w 10515600"/>
              <a:gd name="connsiteY9" fmla="*/ 799538 h 904041"/>
              <a:gd name="connsiteX10" fmla="*/ 6348548 w 10515600"/>
              <a:gd name="connsiteY10" fmla="*/ 499091 h 904041"/>
              <a:gd name="connsiteX11" fmla="*/ 3226525 w 10515600"/>
              <a:gd name="connsiteY11" fmla="*/ 890977 h 904041"/>
              <a:gd name="connsiteX12" fmla="*/ 2769325 w 10515600"/>
              <a:gd name="connsiteY12" fmla="*/ 721161 h 904041"/>
              <a:gd name="connsiteX13" fmla="*/ 1071154 w 10515600"/>
              <a:gd name="connsiteY13" fmla="*/ 904041 h 904041"/>
              <a:gd name="connsiteX14" fmla="*/ 535577 w 10515600"/>
              <a:gd name="connsiteY14" fmla="*/ 655847 h 904041"/>
              <a:gd name="connsiteX15" fmla="*/ 1175657 w 10515600"/>
              <a:gd name="connsiteY15" fmla="*/ 407653 h 904041"/>
              <a:gd name="connsiteX16" fmla="*/ 470263 w 10515600"/>
              <a:gd name="connsiteY16" fmla="*/ 486030 h 904041"/>
              <a:gd name="connsiteX17" fmla="*/ 0 w 10515600"/>
              <a:gd name="connsiteY17"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8360228 w 10515600"/>
              <a:gd name="connsiteY4" fmla="*/ 237835 h 904041"/>
              <a:gd name="connsiteX5" fmla="*/ 8033657 w 10515600"/>
              <a:gd name="connsiteY5" fmla="*/ 355400 h 904041"/>
              <a:gd name="connsiteX6" fmla="*/ 9993085 w 10515600"/>
              <a:gd name="connsiteY6" fmla="*/ 355401 h 904041"/>
              <a:gd name="connsiteX7" fmla="*/ 10515600 w 10515600"/>
              <a:gd name="connsiteY7" fmla="*/ 668910 h 904041"/>
              <a:gd name="connsiteX8" fmla="*/ 8647611 w 10515600"/>
              <a:gd name="connsiteY8" fmla="*/ 681973 h 904041"/>
              <a:gd name="connsiteX9" fmla="*/ 6910251 w 10515600"/>
              <a:gd name="connsiteY9" fmla="*/ 799538 h 904041"/>
              <a:gd name="connsiteX10" fmla="*/ 6348548 w 10515600"/>
              <a:gd name="connsiteY10" fmla="*/ 499091 h 904041"/>
              <a:gd name="connsiteX11" fmla="*/ 3226525 w 10515600"/>
              <a:gd name="connsiteY11" fmla="*/ 890977 h 904041"/>
              <a:gd name="connsiteX12" fmla="*/ 2769325 w 10515600"/>
              <a:gd name="connsiteY12" fmla="*/ 721161 h 904041"/>
              <a:gd name="connsiteX13" fmla="*/ 1071154 w 10515600"/>
              <a:gd name="connsiteY13" fmla="*/ 904041 h 904041"/>
              <a:gd name="connsiteX14" fmla="*/ 535577 w 10515600"/>
              <a:gd name="connsiteY14" fmla="*/ 655847 h 904041"/>
              <a:gd name="connsiteX15" fmla="*/ 1175657 w 10515600"/>
              <a:gd name="connsiteY15" fmla="*/ 407653 h 904041"/>
              <a:gd name="connsiteX16" fmla="*/ 470263 w 10515600"/>
              <a:gd name="connsiteY16" fmla="*/ 486030 h 904041"/>
              <a:gd name="connsiteX17" fmla="*/ 0 w 10515600"/>
              <a:gd name="connsiteY17"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5730390 w 10515600"/>
              <a:gd name="connsiteY4" fmla="*/ 210207 h 904041"/>
              <a:gd name="connsiteX5" fmla="*/ 8360228 w 10515600"/>
              <a:gd name="connsiteY5" fmla="*/ 237835 h 904041"/>
              <a:gd name="connsiteX6" fmla="*/ 8033657 w 10515600"/>
              <a:gd name="connsiteY6" fmla="*/ 355400 h 904041"/>
              <a:gd name="connsiteX7" fmla="*/ 9993085 w 10515600"/>
              <a:gd name="connsiteY7" fmla="*/ 355401 h 904041"/>
              <a:gd name="connsiteX8" fmla="*/ 10515600 w 10515600"/>
              <a:gd name="connsiteY8" fmla="*/ 668910 h 904041"/>
              <a:gd name="connsiteX9" fmla="*/ 8647611 w 10515600"/>
              <a:gd name="connsiteY9" fmla="*/ 681973 h 904041"/>
              <a:gd name="connsiteX10" fmla="*/ 6910251 w 10515600"/>
              <a:gd name="connsiteY10" fmla="*/ 799538 h 904041"/>
              <a:gd name="connsiteX11" fmla="*/ 6348548 w 10515600"/>
              <a:gd name="connsiteY11" fmla="*/ 499091 h 904041"/>
              <a:gd name="connsiteX12" fmla="*/ 3226525 w 10515600"/>
              <a:gd name="connsiteY12" fmla="*/ 890977 h 904041"/>
              <a:gd name="connsiteX13" fmla="*/ 2769325 w 10515600"/>
              <a:gd name="connsiteY13" fmla="*/ 721161 h 904041"/>
              <a:gd name="connsiteX14" fmla="*/ 1071154 w 10515600"/>
              <a:gd name="connsiteY14" fmla="*/ 904041 h 904041"/>
              <a:gd name="connsiteX15" fmla="*/ 535577 w 10515600"/>
              <a:gd name="connsiteY15" fmla="*/ 655847 h 904041"/>
              <a:gd name="connsiteX16" fmla="*/ 1175657 w 10515600"/>
              <a:gd name="connsiteY16" fmla="*/ 407653 h 904041"/>
              <a:gd name="connsiteX17" fmla="*/ 470263 w 10515600"/>
              <a:gd name="connsiteY17" fmla="*/ 486030 h 904041"/>
              <a:gd name="connsiteX18" fmla="*/ 0 w 10515600"/>
              <a:gd name="connsiteY18"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4343025 w 10515600"/>
              <a:gd name="connsiteY4" fmla="*/ 388883 h 904041"/>
              <a:gd name="connsiteX5" fmla="*/ 8360228 w 10515600"/>
              <a:gd name="connsiteY5" fmla="*/ 237835 h 904041"/>
              <a:gd name="connsiteX6" fmla="*/ 8033657 w 10515600"/>
              <a:gd name="connsiteY6" fmla="*/ 355400 h 904041"/>
              <a:gd name="connsiteX7" fmla="*/ 9993085 w 10515600"/>
              <a:gd name="connsiteY7" fmla="*/ 355401 h 904041"/>
              <a:gd name="connsiteX8" fmla="*/ 10515600 w 10515600"/>
              <a:gd name="connsiteY8" fmla="*/ 668910 h 904041"/>
              <a:gd name="connsiteX9" fmla="*/ 8647611 w 10515600"/>
              <a:gd name="connsiteY9" fmla="*/ 681973 h 904041"/>
              <a:gd name="connsiteX10" fmla="*/ 6910251 w 10515600"/>
              <a:gd name="connsiteY10" fmla="*/ 799538 h 904041"/>
              <a:gd name="connsiteX11" fmla="*/ 6348548 w 10515600"/>
              <a:gd name="connsiteY11" fmla="*/ 499091 h 904041"/>
              <a:gd name="connsiteX12" fmla="*/ 3226525 w 10515600"/>
              <a:gd name="connsiteY12" fmla="*/ 890977 h 904041"/>
              <a:gd name="connsiteX13" fmla="*/ 2769325 w 10515600"/>
              <a:gd name="connsiteY13" fmla="*/ 721161 h 904041"/>
              <a:gd name="connsiteX14" fmla="*/ 1071154 w 10515600"/>
              <a:gd name="connsiteY14" fmla="*/ 904041 h 904041"/>
              <a:gd name="connsiteX15" fmla="*/ 535577 w 10515600"/>
              <a:gd name="connsiteY15" fmla="*/ 655847 h 904041"/>
              <a:gd name="connsiteX16" fmla="*/ 1175657 w 10515600"/>
              <a:gd name="connsiteY16" fmla="*/ 407653 h 904041"/>
              <a:gd name="connsiteX17" fmla="*/ 470263 w 10515600"/>
              <a:gd name="connsiteY17" fmla="*/ 486030 h 904041"/>
              <a:gd name="connsiteX18" fmla="*/ 0 w 10515600"/>
              <a:gd name="connsiteY18" fmla="*/ 159458 h 904041"/>
              <a:gd name="connsiteX0" fmla="*/ 0 w 10515600"/>
              <a:gd name="connsiteY0" fmla="*/ 159458 h 904041"/>
              <a:gd name="connsiteX1" fmla="*/ 2346059 w 10515600"/>
              <a:gd name="connsiteY1" fmla="*/ 0 h 904041"/>
              <a:gd name="connsiteX2" fmla="*/ 2871576 w 10515600"/>
              <a:gd name="connsiteY2" fmla="*/ 283779 h 904041"/>
              <a:gd name="connsiteX3" fmla="*/ 4048735 w 10515600"/>
              <a:gd name="connsiteY3" fmla="*/ 189186 h 904041"/>
              <a:gd name="connsiteX4" fmla="*/ 4343025 w 10515600"/>
              <a:gd name="connsiteY4" fmla="*/ 388883 h 904041"/>
              <a:gd name="connsiteX5" fmla="*/ 8360228 w 10515600"/>
              <a:gd name="connsiteY5" fmla="*/ 237835 h 904041"/>
              <a:gd name="connsiteX6" fmla="*/ 8033657 w 10515600"/>
              <a:gd name="connsiteY6" fmla="*/ 355400 h 904041"/>
              <a:gd name="connsiteX7" fmla="*/ 9993085 w 10515600"/>
              <a:gd name="connsiteY7" fmla="*/ 355401 h 904041"/>
              <a:gd name="connsiteX8" fmla="*/ 10515600 w 10515600"/>
              <a:gd name="connsiteY8" fmla="*/ 668910 h 904041"/>
              <a:gd name="connsiteX9" fmla="*/ 8647611 w 10515600"/>
              <a:gd name="connsiteY9" fmla="*/ 681973 h 904041"/>
              <a:gd name="connsiteX10" fmla="*/ 6910251 w 10515600"/>
              <a:gd name="connsiteY10" fmla="*/ 799538 h 904041"/>
              <a:gd name="connsiteX11" fmla="*/ 6348548 w 10515600"/>
              <a:gd name="connsiteY11" fmla="*/ 499091 h 904041"/>
              <a:gd name="connsiteX12" fmla="*/ 3226525 w 10515600"/>
              <a:gd name="connsiteY12" fmla="*/ 890977 h 904041"/>
              <a:gd name="connsiteX13" fmla="*/ 2769325 w 10515600"/>
              <a:gd name="connsiteY13" fmla="*/ 721161 h 904041"/>
              <a:gd name="connsiteX14" fmla="*/ 1071154 w 10515600"/>
              <a:gd name="connsiteY14" fmla="*/ 904041 h 904041"/>
              <a:gd name="connsiteX15" fmla="*/ 535577 w 10515600"/>
              <a:gd name="connsiteY15" fmla="*/ 655847 h 904041"/>
              <a:gd name="connsiteX16" fmla="*/ 1175657 w 10515600"/>
              <a:gd name="connsiteY16" fmla="*/ 407653 h 904041"/>
              <a:gd name="connsiteX17" fmla="*/ 470263 w 10515600"/>
              <a:gd name="connsiteY17" fmla="*/ 486030 h 904041"/>
              <a:gd name="connsiteX18" fmla="*/ 0 w 10515600"/>
              <a:gd name="connsiteY18" fmla="*/ 159458 h 904041"/>
              <a:gd name="connsiteX0" fmla="*/ 0 w 10526110"/>
              <a:gd name="connsiteY0" fmla="*/ 243541 h 904041"/>
              <a:gd name="connsiteX1" fmla="*/ 2356569 w 10526110"/>
              <a:gd name="connsiteY1" fmla="*/ 0 h 904041"/>
              <a:gd name="connsiteX2" fmla="*/ 2882086 w 10526110"/>
              <a:gd name="connsiteY2" fmla="*/ 283779 h 904041"/>
              <a:gd name="connsiteX3" fmla="*/ 4059245 w 10526110"/>
              <a:gd name="connsiteY3" fmla="*/ 189186 h 904041"/>
              <a:gd name="connsiteX4" fmla="*/ 4353535 w 10526110"/>
              <a:gd name="connsiteY4" fmla="*/ 388883 h 904041"/>
              <a:gd name="connsiteX5" fmla="*/ 8370738 w 10526110"/>
              <a:gd name="connsiteY5" fmla="*/ 237835 h 904041"/>
              <a:gd name="connsiteX6" fmla="*/ 8044167 w 10526110"/>
              <a:gd name="connsiteY6" fmla="*/ 355400 h 904041"/>
              <a:gd name="connsiteX7" fmla="*/ 10003595 w 10526110"/>
              <a:gd name="connsiteY7" fmla="*/ 355401 h 904041"/>
              <a:gd name="connsiteX8" fmla="*/ 10526110 w 10526110"/>
              <a:gd name="connsiteY8" fmla="*/ 668910 h 904041"/>
              <a:gd name="connsiteX9" fmla="*/ 8658121 w 10526110"/>
              <a:gd name="connsiteY9" fmla="*/ 681973 h 904041"/>
              <a:gd name="connsiteX10" fmla="*/ 6920761 w 10526110"/>
              <a:gd name="connsiteY10" fmla="*/ 799538 h 904041"/>
              <a:gd name="connsiteX11" fmla="*/ 6359058 w 10526110"/>
              <a:gd name="connsiteY11" fmla="*/ 499091 h 904041"/>
              <a:gd name="connsiteX12" fmla="*/ 3237035 w 10526110"/>
              <a:gd name="connsiteY12" fmla="*/ 890977 h 904041"/>
              <a:gd name="connsiteX13" fmla="*/ 2779835 w 10526110"/>
              <a:gd name="connsiteY13" fmla="*/ 721161 h 904041"/>
              <a:gd name="connsiteX14" fmla="*/ 1081664 w 10526110"/>
              <a:gd name="connsiteY14" fmla="*/ 904041 h 904041"/>
              <a:gd name="connsiteX15" fmla="*/ 546087 w 10526110"/>
              <a:gd name="connsiteY15" fmla="*/ 655847 h 904041"/>
              <a:gd name="connsiteX16" fmla="*/ 1186167 w 10526110"/>
              <a:gd name="connsiteY16" fmla="*/ 407653 h 904041"/>
              <a:gd name="connsiteX17" fmla="*/ 480773 w 10526110"/>
              <a:gd name="connsiteY17" fmla="*/ 486030 h 904041"/>
              <a:gd name="connsiteX18" fmla="*/ 0 w 10526110"/>
              <a:gd name="connsiteY18" fmla="*/ 243541 h 904041"/>
              <a:gd name="connsiteX0" fmla="*/ 0 w 10526110"/>
              <a:gd name="connsiteY0" fmla="*/ 243541 h 904041"/>
              <a:gd name="connsiteX1" fmla="*/ 2356569 w 10526110"/>
              <a:gd name="connsiteY1" fmla="*/ 0 h 904041"/>
              <a:gd name="connsiteX2" fmla="*/ 2882086 w 10526110"/>
              <a:gd name="connsiteY2" fmla="*/ 283779 h 904041"/>
              <a:gd name="connsiteX3" fmla="*/ 4059245 w 10526110"/>
              <a:gd name="connsiteY3" fmla="*/ 189186 h 904041"/>
              <a:gd name="connsiteX4" fmla="*/ 4353535 w 10526110"/>
              <a:gd name="connsiteY4" fmla="*/ 388883 h 904041"/>
              <a:gd name="connsiteX5" fmla="*/ 8370738 w 10526110"/>
              <a:gd name="connsiteY5" fmla="*/ 237835 h 904041"/>
              <a:gd name="connsiteX6" fmla="*/ 8044167 w 10526110"/>
              <a:gd name="connsiteY6" fmla="*/ 355400 h 904041"/>
              <a:gd name="connsiteX7" fmla="*/ 10003595 w 10526110"/>
              <a:gd name="connsiteY7" fmla="*/ 355401 h 904041"/>
              <a:gd name="connsiteX8" fmla="*/ 10526110 w 10526110"/>
              <a:gd name="connsiteY8" fmla="*/ 668910 h 904041"/>
              <a:gd name="connsiteX9" fmla="*/ 8658121 w 10526110"/>
              <a:gd name="connsiteY9" fmla="*/ 681973 h 904041"/>
              <a:gd name="connsiteX10" fmla="*/ 6920761 w 10526110"/>
              <a:gd name="connsiteY10" fmla="*/ 799538 h 904041"/>
              <a:gd name="connsiteX11" fmla="*/ 6359058 w 10526110"/>
              <a:gd name="connsiteY11" fmla="*/ 499091 h 904041"/>
              <a:gd name="connsiteX12" fmla="*/ 3237035 w 10526110"/>
              <a:gd name="connsiteY12" fmla="*/ 890977 h 904041"/>
              <a:gd name="connsiteX13" fmla="*/ 2779835 w 10526110"/>
              <a:gd name="connsiteY13" fmla="*/ 721161 h 904041"/>
              <a:gd name="connsiteX14" fmla="*/ 1081664 w 10526110"/>
              <a:gd name="connsiteY14" fmla="*/ 904041 h 904041"/>
              <a:gd name="connsiteX15" fmla="*/ 546087 w 10526110"/>
              <a:gd name="connsiteY15" fmla="*/ 655847 h 904041"/>
              <a:gd name="connsiteX16" fmla="*/ 1186167 w 10526110"/>
              <a:gd name="connsiteY16" fmla="*/ 407653 h 904041"/>
              <a:gd name="connsiteX17" fmla="*/ 480773 w 10526110"/>
              <a:gd name="connsiteY17" fmla="*/ 486030 h 904041"/>
              <a:gd name="connsiteX18" fmla="*/ 0 w 10526110"/>
              <a:gd name="connsiteY18" fmla="*/ 243541 h 904041"/>
              <a:gd name="connsiteX0" fmla="*/ 0 w 10526110"/>
              <a:gd name="connsiteY0" fmla="*/ 243541 h 904041"/>
              <a:gd name="connsiteX1" fmla="*/ 2356569 w 10526110"/>
              <a:gd name="connsiteY1" fmla="*/ 0 h 904041"/>
              <a:gd name="connsiteX2" fmla="*/ 2882086 w 10526110"/>
              <a:gd name="connsiteY2" fmla="*/ 283779 h 904041"/>
              <a:gd name="connsiteX3" fmla="*/ 4059245 w 10526110"/>
              <a:gd name="connsiteY3" fmla="*/ 189186 h 904041"/>
              <a:gd name="connsiteX4" fmla="*/ 4353535 w 10526110"/>
              <a:gd name="connsiteY4" fmla="*/ 388883 h 904041"/>
              <a:gd name="connsiteX5" fmla="*/ 8370738 w 10526110"/>
              <a:gd name="connsiteY5" fmla="*/ 237835 h 904041"/>
              <a:gd name="connsiteX6" fmla="*/ 8044167 w 10526110"/>
              <a:gd name="connsiteY6" fmla="*/ 355400 h 904041"/>
              <a:gd name="connsiteX7" fmla="*/ 10003595 w 10526110"/>
              <a:gd name="connsiteY7" fmla="*/ 355401 h 904041"/>
              <a:gd name="connsiteX8" fmla="*/ 10526110 w 10526110"/>
              <a:gd name="connsiteY8" fmla="*/ 668910 h 904041"/>
              <a:gd name="connsiteX9" fmla="*/ 8658121 w 10526110"/>
              <a:gd name="connsiteY9" fmla="*/ 681973 h 904041"/>
              <a:gd name="connsiteX10" fmla="*/ 6920761 w 10526110"/>
              <a:gd name="connsiteY10" fmla="*/ 799538 h 904041"/>
              <a:gd name="connsiteX11" fmla="*/ 6359058 w 10526110"/>
              <a:gd name="connsiteY11" fmla="*/ 499091 h 904041"/>
              <a:gd name="connsiteX12" fmla="*/ 3237035 w 10526110"/>
              <a:gd name="connsiteY12" fmla="*/ 890977 h 904041"/>
              <a:gd name="connsiteX13" fmla="*/ 2779835 w 10526110"/>
              <a:gd name="connsiteY13" fmla="*/ 721161 h 904041"/>
              <a:gd name="connsiteX14" fmla="*/ 1081664 w 10526110"/>
              <a:gd name="connsiteY14" fmla="*/ 904041 h 904041"/>
              <a:gd name="connsiteX15" fmla="*/ 546087 w 10526110"/>
              <a:gd name="connsiteY15" fmla="*/ 655847 h 904041"/>
              <a:gd name="connsiteX16" fmla="*/ 1186167 w 10526110"/>
              <a:gd name="connsiteY16" fmla="*/ 407653 h 904041"/>
              <a:gd name="connsiteX17" fmla="*/ 480773 w 10526110"/>
              <a:gd name="connsiteY17" fmla="*/ 486030 h 904041"/>
              <a:gd name="connsiteX18" fmla="*/ 0 w 10526110"/>
              <a:gd name="connsiteY18" fmla="*/ 243541 h 904041"/>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80773 w 10526110"/>
              <a:gd name="connsiteY17" fmla="*/ 490121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80773 w 10526110"/>
              <a:gd name="connsiteY17" fmla="*/ 490121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79835 w 10526110"/>
              <a:gd name="connsiteY13" fmla="*/ 725252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65603 w 10526110"/>
              <a:gd name="connsiteY13" fmla="*/ 686115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08132"/>
              <a:gd name="connsiteX1" fmla="*/ 2356569 w 10526110"/>
              <a:gd name="connsiteY1" fmla="*/ 4091 h 908132"/>
              <a:gd name="connsiteX2" fmla="*/ 2882086 w 10526110"/>
              <a:gd name="connsiteY2" fmla="*/ 287870 h 908132"/>
              <a:gd name="connsiteX3" fmla="*/ 4059245 w 10526110"/>
              <a:gd name="connsiteY3" fmla="*/ 193277 h 908132"/>
              <a:gd name="connsiteX4" fmla="*/ 4353535 w 10526110"/>
              <a:gd name="connsiteY4" fmla="*/ 392974 h 908132"/>
              <a:gd name="connsiteX5" fmla="*/ 8370738 w 10526110"/>
              <a:gd name="connsiteY5" fmla="*/ 241926 h 908132"/>
              <a:gd name="connsiteX6" fmla="*/ 8044167 w 10526110"/>
              <a:gd name="connsiteY6" fmla="*/ 359491 h 908132"/>
              <a:gd name="connsiteX7" fmla="*/ 10003595 w 10526110"/>
              <a:gd name="connsiteY7" fmla="*/ 359492 h 908132"/>
              <a:gd name="connsiteX8" fmla="*/ 10526110 w 10526110"/>
              <a:gd name="connsiteY8" fmla="*/ 673001 h 908132"/>
              <a:gd name="connsiteX9" fmla="*/ 8658121 w 10526110"/>
              <a:gd name="connsiteY9" fmla="*/ 686064 h 908132"/>
              <a:gd name="connsiteX10" fmla="*/ 6920761 w 10526110"/>
              <a:gd name="connsiteY10" fmla="*/ 803629 h 908132"/>
              <a:gd name="connsiteX11" fmla="*/ 6359058 w 10526110"/>
              <a:gd name="connsiteY11" fmla="*/ 503182 h 908132"/>
              <a:gd name="connsiteX12" fmla="*/ 3237035 w 10526110"/>
              <a:gd name="connsiteY12" fmla="*/ 895068 h 908132"/>
              <a:gd name="connsiteX13" fmla="*/ 2765603 w 10526110"/>
              <a:gd name="connsiteY13" fmla="*/ 686115 h 908132"/>
              <a:gd name="connsiteX14" fmla="*/ 1081664 w 10526110"/>
              <a:gd name="connsiteY14" fmla="*/ 908132 h 908132"/>
              <a:gd name="connsiteX15" fmla="*/ 546087 w 10526110"/>
              <a:gd name="connsiteY15" fmla="*/ 659938 h 908132"/>
              <a:gd name="connsiteX16" fmla="*/ 1186167 w 10526110"/>
              <a:gd name="connsiteY16" fmla="*/ 411744 h 908132"/>
              <a:gd name="connsiteX17" fmla="*/ 473657 w 10526110"/>
              <a:gd name="connsiteY17" fmla="*/ 518585 h 908132"/>
              <a:gd name="connsiteX18" fmla="*/ 0 w 10526110"/>
              <a:gd name="connsiteY18" fmla="*/ 247632 h 908132"/>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59058 w 10526110"/>
              <a:gd name="connsiteY11" fmla="*/ 503182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59058 w 10526110"/>
              <a:gd name="connsiteY11" fmla="*/ 503182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59058 w 10526110"/>
              <a:gd name="connsiteY11" fmla="*/ 503182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59058 w 10526110"/>
              <a:gd name="connsiteY11" fmla="*/ 503182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658121 w 10526110"/>
              <a:gd name="connsiteY9" fmla="*/ 686064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 name="connsiteX0" fmla="*/ 0 w 10526110"/>
              <a:gd name="connsiteY0" fmla="*/ 247632 h 919974"/>
              <a:gd name="connsiteX1" fmla="*/ 2356569 w 10526110"/>
              <a:gd name="connsiteY1" fmla="*/ 4091 h 919974"/>
              <a:gd name="connsiteX2" fmla="*/ 2882086 w 10526110"/>
              <a:gd name="connsiteY2" fmla="*/ 287870 h 919974"/>
              <a:gd name="connsiteX3" fmla="*/ 4059245 w 10526110"/>
              <a:gd name="connsiteY3" fmla="*/ 193277 h 919974"/>
              <a:gd name="connsiteX4" fmla="*/ 4353535 w 10526110"/>
              <a:gd name="connsiteY4" fmla="*/ 392974 h 919974"/>
              <a:gd name="connsiteX5" fmla="*/ 8370738 w 10526110"/>
              <a:gd name="connsiteY5" fmla="*/ 241926 h 919974"/>
              <a:gd name="connsiteX6" fmla="*/ 8044167 w 10526110"/>
              <a:gd name="connsiteY6" fmla="*/ 359491 h 919974"/>
              <a:gd name="connsiteX7" fmla="*/ 10003595 w 10526110"/>
              <a:gd name="connsiteY7" fmla="*/ 359492 h 919974"/>
              <a:gd name="connsiteX8" fmla="*/ 10526110 w 10526110"/>
              <a:gd name="connsiteY8" fmla="*/ 673001 h 919974"/>
              <a:gd name="connsiteX9" fmla="*/ 8391272 w 10526110"/>
              <a:gd name="connsiteY9" fmla="*/ 622020 h 919974"/>
              <a:gd name="connsiteX10" fmla="*/ 6920761 w 10526110"/>
              <a:gd name="connsiteY10" fmla="*/ 803629 h 919974"/>
              <a:gd name="connsiteX11" fmla="*/ 6376848 w 10526110"/>
              <a:gd name="connsiteY11" fmla="*/ 488950 h 919974"/>
              <a:gd name="connsiteX12" fmla="*/ 3215687 w 10526110"/>
              <a:gd name="connsiteY12" fmla="*/ 919974 h 919974"/>
              <a:gd name="connsiteX13" fmla="*/ 2765603 w 10526110"/>
              <a:gd name="connsiteY13" fmla="*/ 686115 h 919974"/>
              <a:gd name="connsiteX14" fmla="*/ 1081664 w 10526110"/>
              <a:gd name="connsiteY14" fmla="*/ 908132 h 919974"/>
              <a:gd name="connsiteX15" fmla="*/ 546087 w 10526110"/>
              <a:gd name="connsiteY15" fmla="*/ 659938 h 919974"/>
              <a:gd name="connsiteX16" fmla="*/ 1186167 w 10526110"/>
              <a:gd name="connsiteY16" fmla="*/ 411744 h 919974"/>
              <a:gd name="connsiteX17" fmla="*/ 473657 w 10526110"/>
              <a:gd name="connsiteY17" fmla="*/ 518585 h 919974"/>
              <a:gd name="connsiteX18" fmla="*/ 0 w 10526110"/>
              <a:gd name="connsiteY18" fmla="*/ 247632 h 919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26110" h="919974">
                <a:moveTo>
                  <a:pt x="0" y="247632"/>
                </a:moveTo>
                <a:cubicBezTo>
                  <a:pt x="841633" y="46790"/>
                  <a:pt x="1692017" y="-17911"/>
                  <a:pt x="2356569" y="4091"/>
                </a:cubicBezTo>
                <a:cubicBezTo>
                  <a:pt x="2602900" y="73779"/>
                  <a:pt x="2706914" y="193277"/>
                  <a:pt x="2882086" y="287870"/>
                </a:cubicBezTo>
                <a:cubicBezTo>
                  <a:pt x="3246445" y="333415"/>
                  <a:pt x="3144470" y="200934"/>
                  <a:pt x="4059245" y="193277"/>
                </a:cubicBezTo>
                <a:lnTo>
                  <a:pt x="4353535" y="392974"/>
                </a:lnTo>
                <a:cubicBezTo>
                  <a:pt x="5640051" y="174460"/>
                  <a:pt x="7109946" y="214000"/>
                  <a:pt x="8370738" y="241926"/>
                </a:cubicBezTo>
                <a:cubicBezTo>
                  <a:pt x="8304577" y="302462"/>
                  <a:pt x="8153024" y="320303"/>
                  <a:pt x="8044167" y="359491"/>
                </a:cubicBezTo>
                <a:cubicBezTo>
                  <a:pt x="8547875" y="380839"/>
                  <a:pt x="9378916" y="327470"/>
                  <a:pt x="10003595" y="359492"/>
                </a:cubicBezTo>
                <a:lnTo>
                  <a:pt x="10526110" y="673001"/>
                </a:lnTo>
                <a:cubicBezTo>
                  <a:pt x="10147914" y="721584"/>
                  <a:pt x="8652191" y="689038"/>
                  <a:pt x="8391272" y="622020"/>
                </a:cubicBezTo>
                <a:cubicBezTo>
                  <a:pt x="7781672" y="615489"/>
                  <a:pt x="7423681" y="866766"/>
                  <a:pt x="6920761" y="803629"/>
                </a:cubicBezTo>
                <a:cubicBezTo>
                  <a:pt x="6567277" y="708470"/>
                  <a:pt x="6500055" y="519541"/>
                  <a:pt x="6376848" y="488950"/>
                </a:cubicBezTo>
                <a:cubicBezTo>
                  <a:pt x="5329058" y="627881"/>
                  <a:pt x="4256361" y="756137"/>
                  <a:pt x="3215687" y="919974"/>
                </a:cubicBezTo>
                <a:cubicBezTo>
                  <a:pt x="3026276" y="902556"/>
                  <a:pt x="2917901" y="700135"/>
                  <a:pt x="2765603" y="686115"/>
                </a:cubicBezTo>
                <a:cubicBezTo>
                  <a:pt x="2324075" y="665241"/>
                  <a:pt x="1686858" y="793802"/>
                  <a:pt x="1081664" y="908132"/>
                </a:cubicBezTo>
                <a:cubicBezTo>
                  <a:pt x="786038" y="849985"/>
                  <a:pt x="715938" y="688081"/>
                  <a:pt x="546087" y="659938"/>
                </a:cubicBezTo>
                <a:cubicBezTo>
                  <a:pt x="759447" y="577207"/>
                  <a:pt x="994155" y="530055"/>
                  <a:pt x="1186167" y="411744"/>
                </a:cubicBezTo>
                <a:cubicBezTo>
                  <a:pt x="948664" y="447358"/>
                  <a:pt x="711160" y="450949"/>
                  <a:pt x="473657" y="518585"/>
                </a:cubicBezTo>
                <a:lnTo>
                  <a:pt x="0" y="247632"/>
                </a:lnTo>
                <a:close/>
              </a:path>
            </a:pathLst>
          </a:custGeom>
          <a:solidFill>
            <a:srgbClr val="D1ED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423116" y="1747182"/>
            <a:ext cx="8882392" cy="971718"/>
            <a:chOff x="7417327" y="1811730"/>
            <a:chExt cx="8882392" cy="971718"/>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64864" y="1811730"/>
              <a:ext cx="4434855" cy="971718"/>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7327" y="1811730"/>
              <a:ext cx="4434855" cy="971718"/>
            </a:xfrm>
            <a:prstGeom prst="rect">
              <a:avLst/>
            </a:prstGeom>
          </p:spPr>
        </p:pic>
      </p:grpSp>
      <p:grpSp>
        <p:nvGrpSpPr>
          <p:cNvPr id="19" name="组合 18"/>
          <p:cNvGrpSpPr/>
          <p:nvPr/>
        </p:nvGrpSpPr>
        <p:grpSpPr>
          <a:xfrm>
            <a:off x="1511800" y="-229009"/>
            <a:ext cx="9116876" cy="3320076"/>
            <a:chOff x="1536852" y="-872600"/>
            <a:chExt cx="9116876" cy="3913563"/>
          </a:xfrm>
        </p:grpSpPr>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b="32191"/>
            <a:stretch/>
          </p:blipFill>
          <p:spPr>
            <a:xfrm>
              <a:off x="1549534" y="-872600"/>
              <a:ext cx="9104194" cy="3903899"/>
            </a:xfrm>
            <a:prstGeom prst="rect">
              <a:avLst/>
            </a:prstGeom>
          </p:spPr>
        </p:pic>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32191"/>
            <a:stretch/>
          </p:blipFill>
          <p:spPr>
            <a:xfrm>
              <a:off x="1536852" y="-862936"/>
              <a:ext cx="9104194" cy="3903899"/>
            </a:xfrm>
            <a:prstGeom prst="rect">
              <a:avLst/>
            </a:prstGeom>
          </p:spPr>
        </p:pic>
      </p:grpSp>
      <p:sp>
        <p:nvSpPr>
          <p:cNvPr id="9" name="矩形 8"/>
          <p:cNvSpPr/>
          <p:nvPr/>
        </p:nvSpPr>
        <p:spPr>
          <a:xfrm>
            <a:off x="-75029" y="2697439"/>
            <a:ext cx="12342058" cy="1044520"/>
          </a:xfrm>
          <a:custGeom>
            <a:avLst/>
            <a:gdLst>
              <a:gd name="connsiteX0" fmla="*/ 0 w 12096947"/>
              <a:gd name="connsiteY0" fmla="*/ 0 h 879114"/>
              <a:gd name="connsiteX1" fmla="*/ 12096947 w 12096947"/>
              <a:gd name="connsiteY1" fmla="*/ 0 h 879114"/>
              <a:gd name="connsiteX2" fmla="*/ 12096947 w 12096947"/>
              <a:gd name="connsiteY2" fmla="*/ 879114 h 879114"/>
              <a:gd name="connsiteX3" fmla="*/ 0 w 12096947"/>
              <a:gd name="connsiteY3" fmla="*/ 879114 h 879114"/>
              <a:gd name="connsiteX4" fmla="*/ 0 w 12096947"/>
              <a:gd name="connsiteY4" fmla="*/ 0 h 879114"/>
              <a:gd name="connsiteX0" fmla="*/ 0 w 12096947"/>
              <a:gd name="connsiteY0" fmla="*/ 267 h 879381"/>
              <a:gd name="connsiteX1" fmla="*/ 1592132 w 12096947"/>
              <a:gd name="connsiteY1" fmla="*/ 0 h 879381"/>
              <a:gd name="connsiteX2" fmla="*/ 12096947 w 12096947"/>
              <a:gd name="connsiteY2" fmla="*/ 267 h 879381"/>
              <a:gd name="connsiteX3" fmla="*/ 12096947 w 12096947"/>
              <a:gd name="connsiteY3" fmla="*/ 879381 h 879381"/>
              <a:gd name="connsiteX4" fmla="*/ 0 w 12096947"/>
              <a:gd name="connsiteY4" fmla="*/ 879381 h 879381"/>
              <a:gd name="connsiteX5" fmla="*/ 0 w 12096947"/>
              <a:gd name="connsiteY5" fmla="*/ 267 h 879381"/>
              <a:gd name="connsiteX0" fmla="*/ 0 w 12096947"/>
              <a:gd name="connsiteY0" fmla="*/ 267 h 879381"/>
              <a:gd name="connsiteX1" fmla="*/ 1592132 w 12096947"/>
              <a:gd name="connsiteY1" fmla="*/ 0 h 879381"/>
              <a:gd name="connsiteX2" fmla="*/ 5701553 w 12096947"/>
              <a:gd name="connsiteY2" fmla="*/ 1 h 879381"/>
              <a:gd name="connsiteX3" fmla="*/ 12096947 w 12096947"/>
              <a:gd name="connsiteY3" fmla="*/ 267 h 879381"/>
              <a:gd name="connsiteX4" fmla="*/ 12096947 w 12096947"/>
              <a:gd name="connsiteY4" fmla="*/ 879381 h 879381"/>
              <a:gd name="connsiteX5" fmla="*/ 0 w 12096947"/>
              <a:gd name="connsiteY5" fmla="*/ 879381 h 879381"/>
              <a:gd name="connsiteX6" fmla="*/ 0 w 12096947"/>
              <a:gd name="connsiteY6" fmla="*/ 267 h 879381"/>
              <a:gd name="connsiteX0" fmla="*/ 0 w 12096947"/>
              <a:gd name="connsiteY0" fmla="*/ 150873 h 1029987"/>
              <a:gd name="connsiteX1" fmla="*/ 1592132 w 12096947"/>
              <a:gd name="connsiteY1" fmla="*/ 150606 h 1029987"/>
              <a:gd name="connsiteX2" fmla="*/ 4270786 w 12096947"/>
              <a:gd name="connsiteY2" fmla="*/ 0 h 1029987"/>
              <a:gd name="connsiteX3" fmla="*/ 12096947 w 12096947"/>
              <a:gd name="connsiteY3" fmla="*/ 150873 h 1029987"/>
              <a:gd name="connsiteX4" fmla="*/ 12096947 w 12096947"/>
              <a:gd name="connsiteY4" fmla="*/ 1029987 h 1029987"/>
              <a:gd name="connsiteX5" fmla="*/ 0 w 12096947"/>
              <a:gd name="connsiteY5" fmla="*/ 1029987 h 1029987"/>
              <a:gd name="connsiteX6" fmla="*/ 0 w 12096947"/>
              <a:gd name="connsiteY6" fmla="*/ 150873 h 1029987"/>
              <a:gd name="connsiteX0" fmla="*/ 0 w 12096947"/>
              <a:gd name="connsiteY0" fmla="*/ 193904 h 1073018"/>
              <a:gd name="connsiteX1" fmla="*/ 1538344 w 12096947"/>
              <a:gd name="connsiteY1" fmla="*/ 0 h 1073018"/>
              <a:gd name="connsiteX2" fmla="*/ 4270786 w 12096947"/>
              <a:gd name="connsiteY2" fmla="*/ 43031 h 1073018"/>
              <a:gd name="connsiteX3" fmla="*/ 12096947 w 12096947"/>
              <a:gd name="connsiteY3" fmla="*/ 193904 h 1073018"/>
              <a:gd name="connsiteX4" fmla="*/ 12096947 w 12096947"/>
              <a:gd name="connsiteY4" fmla="*/ 1073018 h 1073018"/>
              <a:gd name="connsiteX5" fmla="*/ 0 w 12096947"/>
              <a:gd name="connsiteY5" fmla="*/ 1073018 h 1073018"/>
              <a:gd name="connsiteX6" fmla="*/ 0 w 12096947"/>
              <a:gd name="connsiteY6"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6906409 w 12096947"/>
              <a:gd name="connsiteY3" fmla="*/ 96819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12096947 w 12096947"/>
              <a:gd name="connsiteY4" fmla="*/ 193904 h 1073018"/>
              <a:gd name="connsiteX5" fmla="*/ 12096947 w 12096947"/>
              <a:gd name="connsiteY5" fmla="*/ 1073018 h 1073018"/>
              <a:gd name="connsiteX6" fmla="*/ 0 w 12096947"/>
              <a:gd name="connsiteY6" fmla="*/ 1073018 h 1073018"/>
              <a:gd name="connsiteX7" fmla="*/ 0 w 12096947"/>
              <a:gd name="connsiteY7"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230061 w 12096947"/>
              <a:gd name="connsiteY4" fmla="*/ 118335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3904 h 1073018"/>
              <a:gd name="connsiteX1" fmla="*/ 1538344 w 12096947"/>
              <a:gd name="connsiteY1" fmla="*/ 0 h 1073018"/>
              <a:gd name="connsiteX2" fmla="*/ 4270786 w 12096947"/>
              <a:gd name="connsiteY2" fmla="*/ 43031 h 1073018"/>
              <a:gd name="connsiteX3" fmla="*/ 7100047 w 12096947"/>
              <a:gd name="connsiteY3" fmla="*/ 43031 h 1073018"/>
              <a:gd name="connsiteX4" fmla="*/ 9509759 w 12096947"/>
              <a:gd name="connsiteY4" fmla="*/ 215154 h 1073018"/>
              <a:gd name="connsiteX5" fmla="*/ 12096947 w 12096947"/>
              <a:gd name="connsiteY5" fmla="*/ 193904 h 1073018"/>
              <a:gd name="connsiteX6" fmla="*/ 12096947 w 12096947"/>
              <a:gd name="connsiteY6" fmla="*/ 1073018 h 1073018"/>
              <a:gd name="connsiteX7" fmla="*/ 0 w 12096947"/>
              <a:gd name="connsiteY7" fmla="*/ 1073018 h 1073018"/>
              <a:gd name="connsiteX8" fmla="*/ 0 w 12096947"/>
              <a:gd name="connsiteY8" fmla="*/ 193904 h 1073018"/>
              <a:gd name="connsiteX0" fmla="*/ 0 w 12096947"/>
              <a:gd name="connsiteY0" fmla="*/ 197065 h 1076179"/>
              <a:gd name="connsiteX1" fmla="*/ 1538344 w 12096947"/>
              <a:gd name="connsiteY1" fmla="*/ 3161 h 1076179"/>
              <a:gd name="connsiteX2" fmla="*/ 4270786 w 12096947"/>
              <a:gd name="connsiteY2" fmla="*/ 46192 h 1076179"/>
              <a:gd name="connsiteX3" fmla="*/ 7100047 w 12096947"/>
              <a:gd name="connsiteY3" fmla="*/ 46192 h 1076179"/>
              <a:gd name="connsiteX4" fmla="*/ 9509759 w 12096947"/>
              <a:gd name="connsiteY4" fmla="*/ 218315 h 1076179"/>
              <a:gd name="connsiteX5" fmla="*/ 12096947 w 12096947"/>
              <a:gd name="connsiteY5" fmla="*/ 197065 h 1076179"/>
              <a:gd name="connsiteX6" fmla="*/ 12096947 w 12096947"/>
              <a:gd name="connsiteY6" fmla="*/ 1076179 h 1076179"/>
              <a:gd name="connsiteX7" fmla="*/ 0 w 12096947"/>
              <a:gd name="connsiteY7" fmla="*/ 1076179 h 1076179"/>
              <a:gd name="connsiteX8" fmla="*/ 0 w 12096947"/>
              <a:gd name="connsiteY8" fmla="*/ 197065 h 1076179"/>
              <a:gd name="connsiteX0" fmla="*/ 0 w 12096947"/>
              <a:gd name="connsiteY0" fmla="*/ 194336 h 1073450"/>
              <a:gd name="connsiteX1" fmla="*/ 1538344 w 12096947"/>
              <a:gd name="connsiteY1" fmla="*/ 432 h 1073450"/>
              <a:gd name="connsiteX2" fmla="*/ 4270786 w 12096947"/>
              <a:gd name="connsiteY2" fmla="*/ 43463 h 1073450"/>
              <a:gd name="connsiteX3" fmla="*/ 7100047 w 12096947"/>
              <a:gd name="connsiteY3" fmla="*/ 43463 h 1073450"/>
              <a:gd name="connsiteX4" fmla="*/ 9509759 w 12096947"/>
              <a:gd name="connsiteY4" fmla="*/ 215586 h 1073450"/>
              <a:gd name="connsiteX5" fmla="*/ 12096947 w 12096947"/>
              <a:gd name="connsiteY5" fmla="*/ 194336 h 1073450"/>
              <a:gd name="connsiteX6" fmla="*/ 12096947 w 12096947"/>
              <a:gd name="connsiteY6" fmla="*/ 1073450 h 1073450"/>
              <a:gd name="connsiteX7" fmla="*/ 0 w 12096947"/>
              <a:gd name="connsiteY7" fmla="*/ 1073450 h 1073450"/>
              <a:gd name="connsiteX8" fmla="*/ 0 w 12096947"/>
              <a:gd name="connsiteY8" fmla="*/ 194336 h 1073450"/>
              <a:gd name="connsiteX0" fmla="*/ 0 w 12096947"/>
              <a:gd name="connsiteY0" fmla="*/ 193946 h 1073060"/>
              <a:gd name="connsiteX1" fmla="*/ 1538344 w 12096947"/>
              <a:gd name="connsiteY1" fmla="*/ 42 h 1073060"/>
              <a:gd name="connsiteX2" fmla="*/ 4270786 w 12096947"/>
              <a:gd name="connsiteY2" fmla="*/ 43073 h 1073060"/>
              <a:gd name="connsiteX3" fmla="*/ 7100047 w 12096947"/>
              <a:gd name="connsiteY3" fmla="*/ 43073 h 1073060"/>
              <a:gd name="connsiteX4" fmla="*/ 9509759 w 12096947"/>
              <a:gd name="connsiteY4" fmla="*/ 215196 h 1073060"/>
              <a:gd name="connsiteX5" fmla="*/ 12096947 w 12096947"/>
              <a:gd name="connsiteY5" fmla="*/ 193946 h 1073060"/>
              <a:gd name="connsiteX6" fmla="*/ 12096947 w 12096947"/>
              <a:gd name="connsiteY6" fmla="*/ 1073060 h 1073060"/>
              <a:gd name="connsiteX7" fmla="*/ 0 w 12096947"/>
              <a:gd name="connsiteY7" fmla="*/ 1073060 h 1073060"/>
              <a:gd name="connsiteX8" fmla="*/ 0 w 12096947"/>
              <a:gd name="connsiteY8" fmla="*/ 193946 h 1073060"/>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70786 w 12096947"/>
              <a:gd name="connsiteY2" fmla="*/ 0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317234 h 1196348"/>
              <a:gd name="connsiteX1" fmla="*/ 1613061 w 12096947"/>
              <a:gd name="connsiteY1" fmla="*/ 203178 h 1196348"/>
              <a:gd name="connsiteX2" fmla="*/ 4206743 w 12096947"/>
              <a:gd name="connsiteY2" fmla="*/ 216265 h 1196348"/>
              <a:gd name="connsiteX3" fmla="*/ 7100047 w 12096947"/>
              <a:gd name="connsiteY3" fmla="*/ 166361 h 1196348"/>
              <a:gd name="connsiteX4" fmla="*/ 9509759 w 12096947"/>
              <a:gd name="connsiteY4" fmla="*/ 338484 h 1196348"/>
              <a:gd name="connsiteX5" fmla="*/ 12096947 w 12096947"/>
              <a:gd name="connsiteY5" fmla="*/ 317234 h 1196348"/>
              <a:gd name="connsiteX6" fmla="*/ 12096947 w 12096947"/>
              <a:gd name="connsiteY6" fmla="*/ 1196348 h 1196348"/>
              <a:gd name="connsiteX7" fmla="*/ 0 w 12096947"/>
              <a:gd name="connsiteY7" fmla="*/ 1196348 h 1196348"/>
              <a:gd name="connsiteX8" fmla="*/ 0 w 12096947"/>
              <a:gd name="connsiteY8" fmla="*/ 317234 h 1196348"/>
              <a:gd name="connsiteX0" fmla="*/ 0 w 12096947"/>
              <a:gd name="connsiteY0" fmla="*/ 202582 h 1081696"/>
              <a:gd name="connsiteX1" fmla="*/ 1613061 w 12096947"/>
              <a:gd name="connsiteY1" fmla="*/ 88526 h 1081696"/>
              <a:gd name="connsiteX2" fmla="*/ 4206743 w 12096947"/>
              <a:gd name="connsiteY2" fmla="*/ 101613 h 1081696"/>
              <a:gd name="connsiteX3" fmla="*/ 7100047 w 12096947"/>
              <a:gd name="connsiteY3" fmla="*/ 51709 h 1081696"/>
              <a:gd name="connsiteX4" fmla="*/ 9509759 w 12096947"/>
              <a:gd name="connsiteY4" fmla="*/ 223832 h 1081696"/>
              <a:gd name="connsiteX5" fmla="*/ 12096947 w 12096947"/>
              <a:gd name="connsiteY5" fmla="*/ 202582 h 1081696"/>
              <a:gd name="connsiteX6" fmla="*/ 12096947 w 12096947"/>
              <a:gd name="connsiteY6" fmla="*/ 1081696 h 1081696"/>
              <a:gd name="connsiteX7" fmla="*/ 0 w 12096947"/>
              <a:gd name="connsiteY7" fmla="*/ 1081696 h 1081696"/>
              <a:gd name="connsiteX8" fmla="*/ 0 w 12096947"/>
              <a:gd name="connsiteY8" fmla="*/ 202582 h 1081696"/>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50873 h 1029987"/>
              <a:gd name="connsiteX1" fmla="*/ 1613061 w 12096947"/>
              <a:gd name="connsiteY1" fmla="*/ 36817 h 1029987"/>
              <a:gd name="connsiteX2" fmla="*/ 4206743 w 12096947"/>
              <a:gd name="connsiteY2" fmla="*/ 49904 h 1029987"/>
              <a:gd name="connsiteX3" fmla="*/ 7100047 w 12096947"/>
              <a:gd name="connsiteY3" fmla="*/ 0 h 1029987"/>
              <a:gd name="connsiteX4" fmla="*/ 9509759 w 12096947"/>
              <a:gd name="connsiteY4" fmla="*/ 172123 h 1029987"/>
              <a:gd name="connsiteX5" fmla="*/ 12096947 w 12096947"/>
              <a:gd name="connsiteY5" fmla="*/ 150873 h 1029987"/>
              <a:gd name="connsiteX6" fmla="*/ 12096947 w 12096947"/>
              <a:gd name="connsiteY6" fmla="*/ 1029987 h 1029987"/>
              <a:gd name="connsiteX7" fmla="*/ 0 w 12096947"/>
              <a:gd name="connsiteY7" fmla="*/ 1029987 h 1029987"/>
              <a:gd name="connsiteX8" fmla="*/ 0 w 12096947"/>
              <a:gd name="connsiteY8" fmla="*/ 150873 h 1029987"/>
              <a:gd name="connsiteX0" fmla="*/ 0 w 12096947"/>
              <a:gd name="connsiteY0" fmla="*/ 163742 h 1042856"/>
              <a:gd name="connsiteX1" fmla="*/ 1613061 w 12096947"/>
              <a:gd name="connsiteY1" fmla="*/ 49686 h 1042856"/>
              <a:gd name="connsiteX2" fmla="*/ 4206743 w 12096947"/>
              <a:gd name="connsiteY2" fmla="*/ 62773 h 1042856"/>
              <a:gd name="connsiteX3" fmla="*/ 7100047 w 12096947"/>
              <a:gd name="connsiteY3" fmla="*/ 12869 h 1042856"/>
              <a:gd name="connsiteX4" fmla="*/ 9509759 w 12096947"/>
              <a:gd name="connsiteY4" fmla="*/ 184992 h 1042856"/>
              <a:gd name="connsiteX5" fmla="*/ 12096947 w 12096947"/>
              <a:gd name="connsiteY5" fmla="*/ 163742 h 1042856"/>
              <a:gd name="connsiteX6" fmla="*/ 12096947 w 12096947"/>
              <a:gd name="connsiteY6" fmla="*/ 1042856 h 1042856"/>
              <a:gd name="connsiteX7" fmla="*/ 0 w 12096947"/>
              <a:gd name="connsiteY7" fmla="*/ 1042856 h 1042856"/>
              <a:gd name="connsiteX8" fmla="*/ 0 w 12096947"/>
              <a:gd name="connsiteY8" fmla="*/ 163742 h 1042856"/>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9370 h 1048484"/>
              <a:gd name="connsiteX1" fmla="*/ 1613061 w 12096947"/>
              <a:gd name="connsiteY1" fmla="*/ 55314 h 1048484"/>
              <a:gd name="connsiteX2" fmla="*/ 4206743 w 12096947"/>
              <a:gd name="connsiteY2" fmla="*/ 68401 h 1048484"/>
              <a:gd name="connsiteX3" fmla="*/ 7100047 w 12096947"/>
              <a:gd name="connsiteY3" fmla="*/ 18497 h 1048484"/>
              <a:gd name="connsiteX4" fmla="*/ 9509759 w 12096947"/>
              <a:gd name="connsiteY4" fmla="*/ 190620 h 1048484"/>
              <a:gd name="connsiteX5" fmla="*/ 12096947 w 12096947"/>
              <a:gd name="connsiteY5" fmla="*/ 169370 h 1048484"/>
              <a:gd name="connsiteX6" fmla="*/ 12096947 w 12096947"/>
              <a:gd name="connsiteY6" fmla="*/ 1048484 h 1048484"/>
              <a:gd name="connsiteX7" fmla="*/ 0 w 12096947"/>
              <a:gd name="connsiteY7" fmla="*/ 1048484 h 1048484"/>
              <a:gd name="connsiteX8" fmla="*/ 0 w 12096947"/>
              <a:gd name="connsiteY8" fmla="*/ 169370 h 104848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96947 w 12096947"/>
              <a:gd name="connsiteY5" fmla="*/ 168710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710 h 1047824"/>
              <a:gd name="connsiteX1" fmla="*/ 1613061 w 12096947"/>
              <a:gd name="connsiteY1" fmla="*/ 54654 h 1047824"/>
              <a:gd name="connsiteX2" fmla="*/ 4206743 w 12096947"/>
              <a:gd name="connsiteY2" fmla="*/ 67741 h 1047824"/>
              <a:gd name="connsiteX3" fmla="*/ 7100047 w 12096947"/>
              <a:gd name="connsiteY3" fmla="*/ 17837 h 1047824"/>
              <a:gd name="connsiteX4" fmla="*/ 9509759 w 12096947"/>
              <a:gd name="connsiteY4" fmla="*/ 189960 h 1047824"/>
              <a:gd name="connsiteX5" fmla="*/ 12086273 w 12096947"/>
              <a:gd name="connsiteY5" fmla="*/ 248557 h 1047824"/>
              <a:gd name="connsiteX6" fmla="*/ 12096947 w 12096947"/>
              <a:gd name="connsiteY6" fmla="*/ 1047824 h 1047824"/>
              <a:gd name="connsiteX7" fmla="*/ 0 w 12096947"/>
              <a:gd name="connsiteY7" fmla="*/ 1047824 h 1047824"/>
              <a:gd name="connsiteX8" fmla="*/ 0 w 12096947"/>
              <a:gd name="connsiteY8" fmla="*/ 168710 h 104782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2086273 w 12096947"/>
              <a:gd name="connsiteY5" fmla="*/ 248717 h 1047984"/>
              <a:gd name="connsiteX6" fmla="*/ 12096947 w 12096947"/>
              <a:gd name="connsiteY6" fmla="*/ 1047984 h 1047984"/>
              <a:gd name="connsiteX7" fmla="*/ 0 w 12096947"/>
              <a:gd name="connsiteY7" fmla="*/ 1047984 h 1047984"/>
              <a:gd name="connsiteX8" fmla="*/ 0 w 12096947"/>
              <a:gd name="connsiteY8"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524345 w 12096947"/>
              <a:gd name="connsiteY5" fmla="*/ 311943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0 w 12096947"/>
              <a:gd name="connsiteY8" fmla="*/ 1047984 h 1047984"/>
              <a:gd name="connsiteX9" fmla="*/ 0 w 12096947"/>
              <a:gd name="connsiteY9"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1750499 w 12096947"/>
              <a:gd name="connsiteY8" fmla="*/ 1030352 h 1047984"/>
              <a:gd name="connsiteX9" fmla="*/ 0 w 12096947"/>
              <a:gd name="connsiteY9" fmla="*/ 1047984 h 1047984"/>
              <a:gd name="connsiteX10" fmla="*/ 0 w 12096947"/>
              <a:gd name="connsiteY10" fmla="*/ 168870 h 1047984"/>
              <a:gd name="connsiteX0" fmla="*/ 0 w 12096947"/>
              <a:gd name="connsiteY0" fmla="*/ 168870 h 1047984"/>
              <a:gd name="connsiteX1" fmla="*/ 1613061 w 12096947"/>
              <a:gd name="connsiteY1" fmla="*/ 54814 h 1047984"/>
              <a:gd name="connsiteX2" fmla="*/ 4206743 w 12096947"/>
              <a:gd name="connsiteY2" fmla="*/ 67901 h 1047984"/>
              <a:gd name="connsiteX3" fmla="*/ 7100047 w 12096947"/>
              <a:gd name="connsiteY3" fmla="*/ 17997 h 1047984"/>
              <a:gd name="connsiteX4" fmla="*/ 9509759 w 12096947"/>
              <a:gd name="connsiteY4" fmla="*/ 190120 h 1047984"/>
              <a:gd name="connsiteX5" fmla="*/ 10470975 w 12096947"/>
              <a:gd name="connsiteY5" fmla="*/ 371829 h 1047984"/>
              <a:gd name="connsiteX6" fmla="*/ 12086273 w 12096947"/>
              <a:gd name="connsiteY6" fmla="*/ 248717 h 1047984"/>
              <a:gd name="connsiteX7" fmla="*/ 12096947 w 12096947"/>
              <a:gd name="connsiteY7" fmla="*/ 1047984 h 1047984"/>
              <a:gd name="connsiteX8" fmla="*/ 3714474 w 12096947"/>
              <a:gd name="connsiteY8" fmla="*/ 1030352 h 1047984"/>
              <a:gd name="connsiteX9" fmla="*/ 1750499 w 12096947"/>
              <a:gd name="connsiteY9" fmla="*/ 1030352 h 1047984"/>
              <a:gd name="connsiteX10" fmla="*/ 0 w 12096947"/>
              <a:gd name="connsiteY10" fmla="*/ 1047984 h 1047984"/>
              <a:gd name="connsiteX11" fmla="*/ 0 w 12096947"/>
              <a:gd name="connsiteY11" fmla="*/ 168870 h 1047984"/>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3607737 w 12096947"/>
              <a:gd name="connsiteY8" fmla="*/ 1141737 h 1141737"/>
              <a:gd name="connsiteX9" fmla="*/ 1750499 w 12096947"/>
              <a:gd name="connsiteY9" fmla="*/ 1030352 h 1141737"/>
              <a:gd name="connsiteX10" fmla="*/ 0 w 12096947"/>
              <a:gd name="connsiteY10" fmla="*/ 1047984 h 1141737"/>
              <a:gd name="connsiteX11" fmla="*/ 0 w 12096947"/>
              <a:gd name="connsiteY11"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799196 w 12096947"/>
              <a:gd name="connsiteY8" fmla="*/ 1104608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6660437 w 12096947"/>
              <a:gd name="connsiteY8" fmla="*/ 943719 h 1141737"/>
              <a:gd name="connsiteX9" fmla="*/ 3607737 w 12096947"/>
              <a:gd name="connsiteY9" fmla="*/ 1141737 h 1141737"/>
              <a:gd name="connsiteX10" fmla="*/ 1750499 w 12096947"/>
              <a:gd name="connsiteY10" fmla="*/ 1030352 h 1141737"/>
              <a:gd name="connsiteX11" fmla="*/ 0 w 12096947"/>
              <a:gd name="connsiteY11" fmla="*/ 1047984 h 1141737"/>
              <a:gd name="connsiteX12" fmla="*/ 0 w 12096947"/>
              <a:gd name="connsiteY12"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005600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41737"/>
              <a:gd name="connsiteX1" fmla="*/ 1613061 w 12096947"/>
              <a:gd name="connsiteY1" fmla="*/ 54814 h 1141737"/>
              <a:gd name="connsiteX2" fmla="*/ 4206743 w 12096947"/>
              <a:gd name="connsiteY2" fmla="*/ 67901 h 1141737"/>
              <a:gd name="connsiteX3" fmla="*/ 7100047 w 12096947"/>
              <a:gd name="connsiteY3" fmla="*/ 17997 h 1141737"/>
              <a:gd name="connsiteX4" fmla="*/ 9509759 w 12096947"/>
              <a:gd name="connsiteY4" fmla="*/ 190120 h 1141737"/>
              <a:gd name="connsiteX5" fmla="*/ 10470975 w 12096947"/>
              <a:gd name="connsiteY5" fmla="*/ 371829 h 1141737"/>
              <a:gd name="connsiteX6" fmla="*/ 12086273 w 12096947"/>
              <a:gd name="connsiteY6" fmla="*/ 248717 h 1141737"/>
              <a:gd name="connsiteX7" fmla="*/ 12096947 w 12096947"/>
              <a:gd name="connsiteY7" fmla="*/ 1047984 h 1141737"/>
              <a:gd name="connsiteX8" fmla="*/ 9446294 w 12096947"/>
              <a:gd name="connsiteY8" fmla="*/ 1104608 h 1141737"/>
              <a:gd name="connsiteX9" fmla="*/ 6660437 w 12096947"/>
              <a:gd name="connsiteY9" fmla="*/ 943719 h 1141737"/>
              <a:gd name="connsiteX10" fmla="*/ 3607737 w 12096947"/>
              <a:gd name="connsiteY10" fmla="*/ 1141737 h 1141737"/>
              <a:gd name="connsiteX11" fmla="*/ 1750499 w 12096947"/>
              <a:gd name="connsiteY11" fmla="*/ 1030352 h 1141737"/>
              <a:gd name="connsiteX12" fmla="*/ 0 w 12096947"/>
              <a:gd name="connsiteY12" fmla="*/ 1047984 h 1141737"/>
              <a:gd name="connsiteX13" fmla="*/ 0 w 12096947"/>
              <a:gd name="connsiteY13" fmla="*/ 168870 h 1141737"/>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50499 w 12096947"/>
              <a:gd name="connsiteY11" fmla="*/ 1030352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6660437 w 12096947"/>
              <a:gd name="connsiteY9" fmla="*/ 943719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607737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178865"/>
              <a:gd name="connsiteX1" fmla="*/ 1613061 w 12096947"/>
              <a:gd name="connsiteY1" fmla="*/ 54814 h 1178865"/>
              <a:gd name="connsiteX2" fmla="*/ 4206743 w 12096947"/>
              <a:gd name="connsiteY2" fmla="*/ 67901 h 1178865"/>
              <a:gd name="connsiteX3" fmla="*/ 7100047 w 12096947"/>
              <a:gd name="connsiteY3" fmla="*/ 17997 h 1178865"/>
              <a:gd name="connsiteX4" fmla="*/ 9509759 w 12096947"/>
              <a:gd name="connsiteY4" fmla="*/ 190120 h 1178865"/>
              <a:gd name="connsiteX5" fmla="*/ 10470975 w 12096947"/>
              <a:gd name="connsiteY5" fmla="*/ 371829 h 1178865"/>
              <a:gd name="connsiteX6" fmla="*/ 12086273 w 12096947"/>
              <a:gd name="connsiteY6" fmla="*/ 248717 h 1178865"/>
              <a:gd name="connsiteX7" fmla="*/ 12096947 w 12096947"/>
              <a:gd name="connsiteY7" fmla="*/ 1047984 h 1178865"/>
              <a:gd name="connsiteX8" fmla="*/ 9446294 w 12096947"/>
              <a:gd name="connsiteY8" fmla="*/ 1104608 h 1178865"/>
              <a:gd name="connsiteX9" fmla="*/ 5059371 w 12096947"/>
              <a:gd name="connsiteY9" fmla="*/ 659070 h 1178865"/>
              <a:gd name="connsiteX10" fmla="*/ 3511673 w 12096947"/>
              <a:gd name="connsiteY10" fmla="*/ 1178865 h 1178865"/>
              <a:gd name="connsiteX11" fmla="*/ 1793195 w 12096947"/>
              <a:gd name="connsiteY11" fmla="*/ 1067481 h 1178865"/>
              <a:gd name="connsiteX12" fmla="*/ 0 w 12096947"/>
              <a:gd name="connsiteY12" fmla="*/ 1047984 h 1178865"/>
              <a:gd name="connsiteX13" fmla="*/ 0 w 12096947"/>
              <a:gd name="connsiteY13" fmla="*/ 168870 h 1178865"/>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059371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46294 w 12096947"/>
              <a:gd name="connsiteY8" fmla="*/ 1104608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6585721 w 12096947"/>
              <a:gd name="connsiteY8" fmla="*/ 956096 h 1201656"/>
              <a:gd name="connsiteX9" fmla="*/ 5251499 w 12096947"/>
              <a:gd name="connsiteY9" fmla="*/ 659070 h 1201656"/>
              <a:gd name="connsiteX10" fmla="*/ 3511673 w 12096947"/>
              <a:gd name="connsiteY10" fmla="*/ 1178865 h 1201656"/>
              <a:gd name="connsiteX11" fmla="*/ 1793195 w 12096947"/>
              <a:gd name="connsiteY11" fmla="*/ 1067481 h 1201656"/>
              <a:gd name="connsiteX12" fmla="*/ 0 w 12096947"/>
              <a:gd name="connsiteY12" fmla="*/ 1047984 h 1201656"/>
              <a:gd name="connsiteX13" fmla="*/ 0 w 12096947"/>
              <a:gd name="connsiteY13"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328882 w 12096947"/>
              <a:gd name="connsiteY8" fmla="*/ 1017974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8016007 w 12096947"/>
              <a:gd name="connsiteY8" fmla="*/ 634317 h 1201656"/>
              <a:gd name="connsiteX9" fmla="*/ 6585721 w 12096947"/>
              <a:gd name="connsiteY9" fmla="*/ 956096 h 1201656"/>
              <a:gd name="connsiteX10" fmla="*/ 5251499 w 12096947"/>
              <a:gd name="connsiteY10" fmla="*/ 659070 h 1201656"/>
              <a:gd name="connsiteX11" fmla="*/ 3511673 w 12096947"/>
              <a:gd name="connsiteY11" fmla="*/ 1178865 h 1201656"/>
              <a:gd name="connsiteX12" fmla="*/ 1793195 w 12096947"/>
              <a:gd name="connsiteY12" fmla="*/ 1067481 h 1201656"/>
              <a:gd name="connsiteX13" fmla="*/ 0 w 12096947"/>
              <a:gd name="connsiteY13" fmla="*/ 1047984 h 1201656"/>
              <a:gd name="connsiteX14" fmla="*/ 0 w 12096947"/>
              <a:gd name="connsiteY14"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342891 w 12096947"/>
              <a:gd name="connsiteY8" fmla="*/ 881838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9424946 w 12096947"/>
              <a:gd name="connsiteY8" fmla="*/ 1055102 h 1201656"/>
              <a:gd name="connsiteX9" fmla="*/ 8016007 w 12096947"/>
              <a:gd name="connsiteY9" fmla="*/ 634317 h 1201656"/>
              <a:gd name="connsiteX10" fmla="*/ 6585721 w 12096947"/>
              <a:gd name="connsiteY10" fmla="*/ 956096 h 1201656"/>
              <a:gd name="connsiteX11" fmla="*/ 5251499 w 12096947"/>
              <a:gd name="connsiteY11" fmla="*/ 659070 h 1201656"/>
              <a:gd name="connsiteX12" fmla="*/ 3511673 w 12096947"/>
              <a:gd name="connsiteY12" fmla="*/ 1178865 h 1201656"/>
              <a:gd name="connsiteX13" fmla="*/ 1793195 w 12096947"/>
              <a:gd name="connsiteY13" fmla="*/ 1067481 h 1201656"/>
              <a:gd name="connsiteX14" fmla="*/ 0 w 12096947"/>
              <a:gd name="connsiteY14" fmla="*/ 1047984 h 1201656"/>
              <a:gd name="connsiteX15" fmla="*/ 0 w 12096947"/>
              <a:gd name="connsiteY15"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791189 w 12096947"/>
              <a:gd name="connsiteY8" fmla="*/ 1055102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1047984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 name="connsiteX0" fmla="*/ 0 w 12096947"/>
              <a:gd name="connsiteY0" fmla="*/ 168870 h 1201656"/>
              <a:gd name="connsiteX1" fmla="*/ 1613061 w 12096947"/>
              <a:gd name="connsiteY1" fmla="*/ 54814 h 1201656"/>
              <a:gd name="connsiteX2" fmla="*/ 4206743 w 12096947"/>
              <a:gd name="connsiteY2" fmla="*/ 67901 h 1201656"/>
              <a:gd name="connsiteX3" fmla="*/ 7100047 w 12096947"/>
              <a:gd name="connsiteY3" fmla="*/ 17997 h 1201656"/>
              <a:gd name="connsiteX4" fmla="*/ 9509759 w 12096947"/>
              <a:gd name="connsiteY4" fmla="*/ 190120 h 1201656"/>
              <a:gd name="connsiteX5" fmla="*/ 10470975 w 12096947"/>
              <a:gd name="connsiteY5" fmla="*/ 371829 h 1201656"/>
              <a:gd name="connsiteX6" fmla="*/ 12086273 w 12096947"/>
              <a:gd name="connsiteY6" fmla="*/ 248717 h 1201656"/>
              <a:gd name="connsiteX7" fmla="*/ 12096947 w 12096947"/>
              <a:gd name="connsiteY7" fmla="*/ 849967 h 1201656"/>
              <a:gd name="connsiteX8" fmla="*/ 10545692 w 12096947"/>
              <a:gd name="connsiteY8" fmla="*/ 609566 h 1201656"/>
              <a:gd name="connsiteX9" fmla="*/ 9424946 w 12096947"/>
              <a:gd name="connsiteY9" fmla="*/ 1055102 h 1201656"/>
              <a:gd name="connsiteX10" fmla="*/ 8016007 w 12096947"/>
              <a:gd name="connsiteY10" fmla="*/ 634317 h 1201656"/>
              <a:gd name="connsiteX11" fmla="*/ 6585721 w 12096947"/>
              <a:gd name="connsiteY11" fmla="*/ 956096 h 1201656"/>
              <a:gd name="connsiteX12" fmla="*/ 5251499 w 12096947"/>
              <a:gd name="connsiteY12" fmla="*/ 659070 h 1201656"/>
              <a:gd name="connsiteX13" fmla="*/ 3511673 w 12096947"/>
              <a:gd name="connsiteY13" fmla="*/ 1178865 h 1201656"/>
              <a:gd name="connsiteX14" fmla="*/ 1793195 w 12096947"/>
              <a:gd name="connsiteY14" fmla="*/ 1067481 h 1201656"/>
              <a:gd name="connsiteX15" fmla="*/ 0 w 12096947"/>
              <a:gd name="connsiteY15" fmla="*/ 1047984 h 1201656"/>
              <a:gd name="connsiteX16" fmla="*/ 0 w 12096947"/>
              <a:gd name="connsiteY16" fmla="*/ 168870 h 120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096947" h="1201656">
                <a:moveTo>
                  <a:pt x="0" y="168870"/>
                </a:moveTo>
                <a:cubicBezTo>
                  <a:pt x="565930" y="309423"/>
                  <a:pt x="815873" y="41699"/>
                  <a:pt x="1613061" y="54814"/>
                </a:cubicBezTo>
                <a:cubicBezTo>
                  <a:pt x="2410249" y="67929"/>
                  <a:pt x="2381543" y="742241"/>
                  <a:pt x="4206743" y="67901"/>
                </a:cubicBezTo>
                <a:cubicBezTo>
                  <a:pt x="5338148" y="-137336"/>
                  <a:pt x="5078908" y="703354"/>
                  <a:pt x="7100047" y="17997"/>
                </a:cubicBezTo>
                <a:cubicBezTo>
                  <a:pt x="7593745" y="-144208"/>
                  <a:pt x="8034075" y="861353"/>
                  <a:pt x="9509759" y="190120"/>
                </a:cubicBezTo>
                <a:cubicBezTo>
                  <a:pt x="9899021" y="129321"/>
                  <a:pt x="9945492" y="392005"/>
                  <a:pt x="10470975" y="371829"/>
                </a:cubicBezTo>
                <a:cubicBezTo>
                  <a:pt x="10900394" y="381595"/>
                  <a:pt x="11493286" y="86119"/>
                  <a:pt x="12086273" y="248717"/>
                </a:cubicBezTo>
                <a:lnTo>
                  <a:pt x="12096947" y="849967"/>
                </a:lnTo>
                <a:cubicBezTo>
                  <a:pt x="11270322" y="778084"/>
                  <a:pt x="11286927" y="570064"/>
                  <a:pt x="10545692" y="609566"/>
                </a:cubicBezTo>
                <a:cubicBezTo>
                  <a:pt x="10001330" y="634317"/>
                  <a:pt x="9937287" y="1055102"/>
                  <a:pt x="9424946" y="1055102"/>
                </a:cubicBezTo>
                <a:cubicBezTo>
                  <a:pt x="8901930" y="1063353"/>
                  <a:pt x="8603064" y="687946"/>
                  <a:pt x="8016007" y="634317"/>
                </a:cubicBezTo>
                <a:cubicBezTo>
                  <a:pt x="7496550" y="593065"/>
                  <a:pt x="7190569" y="947844"/>
                  <a:pt x="6585721" y="956096"/>
                </a:cubicBezTo>
                <a:cubicBezTo>
                  <a:pt x="6076938" y="956095"/>
                  <a:pt x="5696240" y="758079"/>
                  <a:pt x="5251499" y="659070"/>
                </a:cubicBezTo>
                <a:cubicBezTo>
                  <a:pt x="4233932" y="737452"/>
                  <a:pt x="3835445" y="1323252"/>
                  <a:pt x="3511673" y="1178865"/>
                </a:cubicBezTo>
                <a:cubicBezTo>
                  <a:pt x="2412275" y="634320"/>
                  <a:pt x="2412274" y="1017976"/>
                  <a:pt x="1793195" y="1067481"/>
                </a:cubicBezTo>
                <a:cubicBezTo>
                  <a:pt x="1209695" y="1073358"/>
                  <a:pt x="412720" y="646074"/>
                  <a:pt x="0" y="1047984"/>
                </a:cubicBezTo>
                <a:lnTo>
                  <a:pt x="0" y="168870"/>
                </a:lnTo>
                <a:close/>
              </a:path>
            </a:pathLst>
          </a:custGeom>
          <a:solidFill>
            <a:srgbClr val="D1EDFB"/>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106071" y="4262760"/>
            <a:ext cx="1110343" cy="1075894"/>
          </a:xfrm>
          <a:prstGeom prst="roundRect">
            <a:avLst/>
          </a:prstGeom>
          <a:solidFill>
            <a:srgbClr val="FDD1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T</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15" name="圆角矩形 14"/>
          <p:cNvSpPr/>
          <p:nvPr/>
        </p:nvSpPr>
        <p:spPr>
          <a:xfrm>
            <a:off x="2541565" y="4262760"/>
            <a:ext cx="1110343" cy="1075894"/>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H</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16" name="圆角矩形 15"/>
          <p:cNvSpPr/>
          <p:nvPr/>
        </p:nvSpPr>
        <p:spPr>
          <a:xfrm>
            <a:off x="3977059" y="4262760"/>
            <a:ext cx="1110343" cy="1075894"/>
          </a:xfrm>
          <a:prstGeom prst="roundRect">
            <a:avLst/>
          </a:prstGeom>
          <a:solidFill>
            <a:srgbClr val="F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A</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17" name="圆角矩形 16"/>
          <p:cNvSpPr/>
          <p:nvPr/>
        </p:nvSpPr>
        <p:spPr>
          <a:xfrm>
            <a:off x="5412553" y="4262760"/>
            <a:ext cx="1110343" cy="1075894"/>
          </a:xfrm>
          <a:prstGeom prst="roundRect">
            <a:avLst/>
          </a:prstGeom>
          <a:solidFill>
            <a:srgbClr val="CCE8F6"/>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N</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grpSp>
        <p:nvGrpSpPr>
          <p:cNvPr id="33" name="组合 32"/>
          <p:cNvGrpSpPr/>
          <p:nvPr/>
        </p:nvGrpSpPr>
        <p:grpSpPr>
          <a:xfrm>
            <a:off x="10395338" y="657922"/>
            <a:ext cx="616733" cy="531565"/>
            <a:chOff x="10703560" y="432490"/>
            <a:chExt cx="780907" cy="673067"/>
          </a:xfrm>
        </p:grpSpPr>
        <p:pic>
          <p:nvPicPr>
            <p:cNvPr id="28" name="图片 27"/>
            <p:cNvPicPr>
              <a:picLocks noChangeAspect="1"/>
            </p:cNvPicPr>
            <p:nvPr/>
          </p:nvPicPr>
          <p:blipFill>
            <a:blip r:embed="rId6"/>
            <a:stretch>
              <a:fillRect/>
            </a:stretch>
          </p:blipFill>
          <p:spPr>
            <a:xfrm>
              <a:off x="11063807" y="611738"/>
              <a:ext cx="420660" cy="493819"/>
            </a:xfrm>
            <a:prstGeom prst="rect">
              <a:avLst/>
            </a:prstGeom>
          </p:spPr>
        </p:pic>
        <p:pic>
          <p:nvPicPr>
            <p:cNvPr id="29" name="图片 28"/>
            <p:cNvPicPr>
              <a:picLocks noChangeAspect="1"/>
            </p:cNvPicPr>
            <p:nvPr/>
          </p:nvPicPr>
          <p:blipFill>
            <a:blip r:embed="rId6"/>
            <a:stretch>
              <a:fillRect/>
            </a:stretch>
          </p:blipFill>
          <p:spPr>
            <a:xfrm>
              <a:off x="10879720" y="611738"/>
              <a:ext cx="420660" cy="493819"/>
            </a:xfrm>
            <a:prstGeom prst="rect">
              <a:avLst/>
            </a:prstGeom>
          </p:spPr>
        </p:pic>
        <p:pic>
          <p:nvPicPr>
            <p:cNvPr id="30" name="图片 29"/>
            <p:cNvPicPr>
              <a:picLocks noChangeAspect="1"/>
            </p:cNvPicPr>
            <p:nvPr/>
          </p:nvPicPr>
          <p:blipFill>
            <a:blip r:embed="rId6"/>
            <a:stretch>
              <a:fillRect/>
            </a:stretch>
          </p:blipFill>
          <p:spPr>
            <a:xfrm>
              <a:off x="11063807" y="432490"/>
              <a:ext cx="420660" cy="493819"/>
            </a:xfrm>
            <a:prstGeom prst="rect">
              <a:avLst/>
            </a:prstGeom>
          </p:spPr>
        </p:pic>
        <p:pic>
          <p:nvPicPr>
            <p:cNvPr id="31" name="图片 30"/>
            <p:cNvPicPr>
              <a:picLocks noChangeAspect="1"/>
            </p:cNvPicPr>
            <p:nvPr/>
          </p:nvPicPr>
          <p:blipFill>
            <a:blip r:embed="rId6"/>
            <a:stretch>
              <a:fillRect/>
            </a:stretch>
          </p:blipFill>
          <p:spPr>
            <a:xfrm>
              <a:off x="10879720" y="432490"/>
              <a:ext cx="420660" cy="493819"/>
            </a:xfrm>
            <a:prstGeom prst="rect">
              <a:avLst/>
            </a:prstGeom>
          </p:spPr>
        </p:pic>
        <p:pic>
          <p:nvPicPr>
            <p:cNvPr id="32" name="图片 31"/>
            <p:cNvPicPr>
              <a:picLocks noChangeAspect="1"/>
            </p:cNvPicPr>
            <p:nvPr/>
          </p:nvPicPr>
          <p:blipFill>
            <a:blip r:embed="rId6"/>
            <a:stretch>
              <a:fillRect/>
            </a:stretch>
          </p:blipFill>
          <p:spPr>
            <a:xfrm>
              <a:off x="10703560" y="432490"/>
              <a:ext cx="420660" cy="493819"/>
            </a:xfrm>
            <a:prstGeom prst="rect">
              <a:avLst/>
            </a:prstGeom>
          </p:spPr>
        </p:pic>
      </p:grpSp>
      <p:sp>
        <p:nvSpPr>
          <p:cNvPr id="37" name="椭圆 36"/>
          <p:cNvSpPr/>
          <p:nvPr/>
        </p:nvSpPr>
        <p:spPr>
          <a:xfrm>
            <a:off x="1745673" y="1189487"/>
            <a:ext cx="126695" cy="126695"/>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9"/>
          <p:cNvSpPr/>
          <p:nvPr/>
        </p:nvSpPr>
        <p:spPr>
          <a:xfrm>
            <a:off x="6994723" y="4262760"/>
            <a:ext cx="1110343" cy="1075894"/>
          </a:xfrm>
          <a:prstGeom prst="roundRect">
            <a:avLst/>
          </a:prstGeom>
          <a:solidFill>
            <a:srgbClr val="FDD1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K</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34" name="圆角矩形 14"/>
          <p:cNvSpPr/>
          <p:nvPr/>
        </p:nvSpPr>
        <p:spPr>
          <a:xfrm>
            <a:off x="8437289" y="4247810"/>
            <a:ext cx="1110343" cy="1075894"/>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rPr>
              <a:t>S</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
        <p:nvSpPr>
          <p:cNvPr id="35" name="圆角矩形 15"/>
          <p:cNvSpPr/>
          <p:nvPr/>
        </p:nvSpPr>
        <p:spPr>
          <a:xfrm>
            <a:off x="9901728" y="4232860"/>
            <a:ext cx="1110343" cy="1075894"/>
          </a:xfrm>
          <a:prstGeom prst="roundRect">
            <a:avLst/>
          </a:prstGeom>
          <a:solidFill>
            <a:srgbClr val="F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dirty="0" smtClean="0">
                <a:solidFill>
                  <a:schemeClr val="tx1">
                    <a:lumMod val="95000"/>
                    <a:lumOff val="5000"/>
                  </a:schemeClr>
                </a:solidFill>
                <a:latin typeface="Times New Roman" pitchFamily="18" charset="0"/>
                <a:ea typeface="思源黑体" panose="020B0500000000000000" pitchFamily="34" charset="-122"/>
                <a:cs typeface="Times New Roman" pitchFamily="18" charset="0"/>
              </a:rPr>
              <a:t>!</a:t>
            </a:r>
            <a:endParaRPr lang="zh-CN" altLang="en-US" sz="5400" dirty="0">
              <a:solidFill>
                <a:schemeClr val="tx1">
                  <a:lumMod val="95000"/>
                  <a:lumOff val="5000"/>
                </a:schemeClr>
              </a:solidFill>
              <a:latin typeface="Times New Roman" pitchFamily="18" charset="0"/>
              <a:ea typeface="思源黑体" panose="020B0500000000000000" pitchFamily="34" charset="-122"/>
              <a:cs typeface="Times New Roman" pitchFamily="18" charset="0"/>
            </a:endParaRPr>
          </a:p>
        </p:txBody>
      </p:sp>
    </p:spTree>
    <p:extLst>
      <p:ext uri="{BB962C8B-B14F-4D97-AF65-F5344CB8AC3E}">
        <p14:creationId xmlns:p14="http://schemas.microsoft.com/office/powerpoint/2010/main" val="224688202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22" presetClass="entr" presetSubtype="4" fill="hold" nodeType="withEffect">
                                      <p:stCondLst>
                                        <p:cond delay="25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par>
                                    <p:cTn id="11" presetID="22" presetClass="entr" presetSubtype="4"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par>
                                    <p:cTn id="17" presetID="53" presetClass="entr" presetSubtype="16" fill="hold" grpId="0" nodeType="withEffect">
                                      <p:stCondLst>
                                        <p:cond delay="25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par>
                                    <p:cTn id="22" presetID="53" presetClass="entr" presetSubtype="16" fill="hold" nodeType="withEffect">
                                      <p:stCondLst>
                                        <p:cond delay="25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childTnLst>
                              </p:cTn>
                            </p:par>
                            <p:par>
                              <p:cTn id="27" fill="hold">
                                <p:stCondLst>
                                  <p:cond delay="750"/>
                                </p:stCondLst>
                                <p:childTnLst>
                                  <p:par>
                                    <p:cTn id="28" presetID="2" presetClass="entr" presetSubtype="1" fill="hold" grpId="0" nodeType="afterEffect" p14:presetBounceEnd="26667">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14:bounceEnd="26667">
                                          <p:cBhvr additive="base">
                                            <p:cTn id="30" dur="750" fill="hold"/>
                                            <p:tgtEl>
                                              <p:spTgt spid="10"/>
                                            </p:tgtEl>
                                            <p:attrNameLst>
                                              <p:attrName>ppt_x</p:attrName>
                                            </p:attrNameLst>
                                          </p:cBhvr>
                                          <p:tavLst>
                                            <p:tav tm="0">
                                              <p:val>
                                                <p:strVal val="#ppt_x"/>
                                              </p:val>
                                            </p:tav>
                                            <p:tav tm="100000">
                                              <p:val>
                                                <p:strVal val="#ppt_x"/>
                                              </p:val>
                                            </p:tav>
                                          </p:tavLst>
                                        </p:anim>
                                        <p:anim calcmode="lin" valueType="num" p14:bounceEnd="26667">
                                          <p:cBhvr additive="base">
                                            <p:cTn id="31" dur="750" fill="hold"/>
                                            <p:tgtEl>
                                              <p:spTgt spid="10"/>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14:presetBounceEnd="26667">
                                      <p:stCondLst>
                                        <p:cond delay="250"/>
                                      </p:stCondLst>
                                      <p:childTnLst>
                                        <p:set>
                                          <p:cBhvr>
                                            <p:cTn id="33" dur="1" fill="hold">
                                              <p:stCondLst>
                                                <p:cond delay="0"/>
                                              </p:stCondLst>
                                            </p:cTn>
                                            <p:tgtEl>
                                              <p:spTgt spid="15"/>
                                            </p:tgtEl>
                                            <p:attrNameLst>
                                              <p:attrName>style.visibility</p:attrName>
                                            </p:attrNameLst>
                                          </p:cBhvr>
                                          <p:to>
                                            <p:strVal val="visible"/>
                                          </p:to>
                                        </p:set>
                                        <p:anim calcmode="lin" valueType="num" p14:bounceEnd="26667">
                                          <p:cBhvr additive="base">
                                            <p:cTn id="34" dur="750" fill="hold"/>
                                            <p:tgtEl>
                                              <p:spTgt spid="15"/>
                                            </p:tgtEl>
                                            <p:attrNameLst>
                                              <p:attrName>ppt_x</p:attrName>
                                            </p:attrNameLst>
                                          </p:cBhvr>
                                          <p:tavLst>
                                            <p:tav tm="0">
                                              <p:val>
                                                <p:strVal val="#ppt_x"/>
                                              </p:val>
                                            </p:tav>
                                            <p:tav tm="100000">
                                              <p:val>
                                                <p:strVal val="#ppt_x"/>
                                              </p:val>
                                            </p:tav>
                                          </p:tavLst>
                                        </p:anim>
                                        <p:anim calcmode="lin" valueType="num" p14:bounceEnd="26667">
                                          <p:cBhvr additive="base">
                                            <p:cTn id="35" dur="750" fill="hold"/>
                                            <p:tgtEl>
                                              <p:spTgt spid="15"/>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14:presetBounceEnd="26667">
                                      <p:stCondLst>
                                        <p:cond delay="500"/>
                                      </p:stCondLst>
                                      <p:childTnLst>
                                        <p:set>
                                          <p:cBhvr>
                                            <p:cTn id="37" dur="1" fill="hold">
                                              <p:stCondLst>
                                                <p:cond delay="0"/>
                                              </p:stCondLst>
                                            </p:cTn>
                                            <p:tgtEl>
                                              <p:spTgt spid="16"/>
                                            </p:tgtEl>
                                            <p:attrNameLst>
                                              <p:attrName>style.visibility</p:attrName>
                                            </p:attrNameLst>
                                          </p:cBhvr>
                                          <p:to>
                                            <p:strVal val="visible"/>
                                          </p:to>
                                        </p:set>
                                        <p:anim calcmode="lin" valueType="num" p14:bounceEnd="26667">
                                          <p:cBhvr additive="base">
                                            <p:cTn id="38" dur="750" fill="hold"/>
                                            <p:tgtEl>
                                              <p:spTgt spid="16"/>
                                            </p:tgtEl>
                                            <p:attrNameLst>
                                              <p:attrName>ppt_x</p:attrName>
                                            </p:attrNameLst>
                                          </p:cBhvr>
                                          <p:tavLst>
                                            <p:tav tm="0">
                                              <p:val>
                                                <p:strVal val="#ppt_x"/>
                                              </p:val>
                                            </p:tav>
                                            <p:tav tm="100000">
                                              <p:val>
                                                <p:strVal val="#ppt_x"/>
                                              </p:val>
                                            </p:tav>
                                          </p:tavLst>
                                        </p:anim>
                                        <p:anim calcmode="lin" valueType="num" p14:bounceEnd="26667">
                                          <p:cBhvr additive="base">
                                            <p:cTn id="39" dur="750" fill="hold"/>
                                            <p:tgtEl>
                                              <p:spTgt spid="16"/>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14:presetBounceEnd="26667">
                                      <p:stCondLst>
                                        <p:cond delay="750"/>
                                      </p:stCondLst>
                                      <p:childTnLst>
                                        <p:set>
                                          <p:cBhvr>
                                            <p:cTn id="41" dur="1" fill="hold">
                                              <p:stCondLst>
                                                <p:cond delay="0"/>
                                              </p:stCondLst>
                                            </p:cTn>
                                            <p:tgtEl>
                                              <p:spTgt spid="17"/>
                                            </p:tgtEl>
                                            <p:attrNameLst>
                                              <p:attrName>style.visibility</p:attrName>
                                            </p:attrNameLst>
                                          </p:cBhvr>
                                          <p:to>
                                            <p:strVal val="visible"/>
                                          </p:to>
                                        </p:set>
                                        <p:anim calcmode="lin" valueType="num" p14:bounceEnd="26667">
                                          <p:cBhvr additive="base">
                                            <p:cTn id="42" dur="750" fill="hold"/>
                                            <p:tgtEl>
                                              <p:spTgt spid="17"/>
                                            </p:tgtEl>
                                            <p:attrNameLst>
                                              <p:attrName>ppt_x</p:attrName>
                                            </p:attrNameLst>
                                          </p:cBhvr>
                                          <p:tavLst>
                                            <p:tav tm="0">
                                              <p:val>
                                                <p:strVal val="#ppt_x"/>
                                              </p:val>
                                            </p:tav>
                                            <p:tav tm="100000">
                                              <p:val>
                                                <p:strVal val="#ppt_x"/>
                                              </p:val>
                                            </p:tav>
                                          </p:tavLst>
                                        </p:anim>
                                        <p:anim calcmode="lin" valueType="num" p14:bounceEnd="26667">
                                          <p:cBhvr additive="base">
                                            <p:cTn id="43" dur="75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2250"/>
                                </p:stCondLst>
                                <p:childTnLst>
                                  <p:par>
                                    <p:cTn id="45" presetID="2" presetClass="entr" presetSubtype="1" fill="hold" grpId="0" nodeType="afterEffect" p14:presetBounceEnd="26667">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14:bounceEnd="26667">
                                          <p:cBhvr additive="base">
                                            <p:cTn id="47" dur="750" fill="hold"/>
                                            <p:tgtEl>
                                              <p:spTgt spid="27"/>
                                            </p:tgtEl>
                                            <p:attrNameLst>
                                              <p:attrName>ppt_x</p:attrName>
                                            </p:attrNameLst>
                                          </p:cBhvr>
                                          <p:tavLst>
                                            <p:tav tm="0">
                                              <p:val>
                                                <p:strVal val="#ppt_x"/>
                                              </p:val>
                                            </p:tav>
                                            <p:tav tm="100000">
                                              <p:val>
                                                <p:strVal val="#ppt_x"/>
                                              </p:val>
                                            </p:tav>
                                          </p:tavLst>
                                        </p:anim>
                                        <p:anim calcmode="lin" valueType="num" p14:bounceEnd="26667">
                                          <p:cBhvr additive="base">
                                            <p:cTn id="48" dur="75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14:presetBounceEnd="26667">
                                      <p:stCondLst>
                                        <p:cond delay="250"/>
                                      </p:stCondLst>
                                      <p:childTnLst>
                                        <p:set>
                                          <p:cBhvr>
                                            <p:cTn id="50" dur="1" fill="hold">
                                              <p:stCondLst>
                                                <p:cond delay="0"/>
                                              </p:stCondLst>
                                            </p:cTn>
                                            <p:tgtEl>
                                              <p:spTgt spid="34"/>
                                            </p:tgtEl>
                                            <p:attrNameLst>
                                              <p:attrName>style.visibility</p:attrName>
                                            </p:attrNameLst>
                                          </p:cBhvr>
                                          <p:to>
                                            <p:strVal val="visible"/>
                                          </p:to>
                                        </p:set>
                                        <p:anim calcmode="lin" valueType="num" p14:bounceEnd="26667">
                                          <p:cBhvr additive="base">
                                            <p:cTn id="51" dur="750" fill="hold"/>
                                            <p:tgtEl>
                                              <p:spTgt spid="34"/>
                                            </p:tgtEl>
                                            <p:attrNameLst>
                                              <p:attrName>ppt_x</p:attrName>
                                            </p:attrNameLst>
                                          </p:cBhvr>
                                          <p:tavLst>
                                            <p:tav tm="0">
                                              <p:val>
                                                <p:strVal val="#ppt_x"/>
                                              </p:val>
                                            </p:tav>
                                            <p:tav tm="100000">
                                              <p:val>
                                                <p:strVal val="#ppt_x"/>
                                              </p:val>
                                            </p:tav>
                                          </p:tavLst>
                                        </p:anim>
                                        <p:anim calcmode="lin" valueType="num" p14:bounceEnd="26667">
                                          <p:cBhvr additive="base">
                                            <p:cTn id="52" dur="750" fill="hold"/>
                                            <p:tgtEl>
                                              <p:spTgt spid="34"/>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14:presetBounceEnd="26667">
                                      <p:stCondLst>
                                        <p:cond delay="500"/>
                                      </p:stCondLst>
                                      <p:childTnLst>
                                        <p:set>
                                          <p:cBhvr>
                                            <p:cTn id="54" dur="1" fill="hold">
                                              <p:stCondLst>
                                                <p:cond delay="0"/>
                                              </p:stCondLst>
                                            </p:cTn>
                                            <p:tgtEl>
                                              <p:spTgt spid="35"/>
                                            </p:tgtEl>
                                            <p:attrNameLst>
                                              <p:attrName>style.visibility</p:attrName>
                                            </p:attrNameLst>
                                          </p:cBhvr>
                                          <p:to>
                                            <p:strVal val="visible"/>
                                          </p:to>
                                        </p:set>
                                        <p:anim calcmode="lin" valueType="num" p14:bounceEnd="26667">
                                          <p:cBhvr additive="base">
                                            <p:cTn id="55" dur="750" fill="hold"/>
                                            <p:tgtEl>
                                              <p:spTgt spid="35"/>
                                            </p:tgtEl>
                                            <p:attrNameLst>
                                              <p:attrName>ppt_x</p:attrName>
                                            </p:attrNameLst>
                                          </p:cBhvr>
                                          <p:tavLst>
                                            <p:tav tm="0">
                                              <p:val>
                                                <p:strVal val="#ppt_x"/>
                                              </p:val>
                                            </p:tav>
                                            <p:tav tm="100000">
                                              <p:val>
                                                <p:strVal val="#ppt_x"/>
                                              </p:val>
                                            </p:tav>
                                          </p:tavLst>
                                        </p:anim>
                                        <p:anim calcmode="lin" valueType="num" p14:bounceEnd="26667">
                                          <p:cBhvr additive="base">
                                            <p:cTn id="56" dur="750" fill="hold"/>
                                            <p:tgtEl>
                                              <p:spTgt spid="3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animBg="1"/>
          <p:bldP spid="10" grpId="0" animBg="1"/>
          <p:bldP spid="15" grpId="0" animBg="1"/>
          <p:bldP spid="16" grpId="0" animBg="1"/>
          <p:bldP spid="17" grpId="0" animBg="1"/>
          <p:bldP spid="37" grpId="0" animBg="1"/>
          <p:bldP spid="27" grpId="0" animBg="1"/>
          <p:bldP spid="34" grpId="0" animBg="1"/>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22" presetClass="entr" presetSubtype="4" fill="hold" nodeType="withEffect">
                                      <p:stCondLst>
                                        <p:cond delay="25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par>
                                    <p:cTn id="11" presetID="22" presetClass="entr" presetSubtype="4"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500"/>
                                            <p:tgtEl>
                                              <p:spTgt spid="14"/>
                                            </p:tgtEl>
                                          </p:cBhvr>
                                        </p:animEffect>
                                      </p:childTnLst>
                                    </p:cTn>
                                  </p:par>
                                  <p:par>
                                    <p:cTn id="17" presetID="53" presetClass="entr" presetSubtype="16" fill="hold" grpId="0" nodeType="withEffect">
                                      <p:stCondLst>
                                        <p:cond delay="25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par>
                                    <p:cTn id="22" presetID="53" presetClass="entr" presetSubtype="16" fill="hold" nodeType="withEffect">
                                      <p:stCondLst>
                                        <p:cond delay="25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childTnLst>
                              </p:cTn>
                            </p:par>
                            <p:par>
                              <p:cTn id="27" fill="hold">
                                <p:stCondLst>
                                  <p:cond delay="750"/>
                                </p:stCondLst>
                                <p:childTnLst>
                                  <p:par>
                                    <p:cTn id="28" presetID="2" presetClass="entr" presetSubtype="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750" fill="hold"/>
                                            <p:tgtEl>
                                              <p:spTgt spid="10"/>
                                            </p:tgtEl>
                                            <p:attrNameLst>
                                              <p:attrName>ppt_x</p:attrName>
                                            </p:attrNameLst>
                                          </p:cBhvr>
                                          <p:tavLst>
                                            <p:tav tm="0">
                                              <p:val>
                                                <p:strVal val="#ppt_x"/>
                                              </p:val>
                                            </p:tav>
                                            <p:tav tm="100000">
                                              <p:val>
                                                <p:strVal val="#ppt_x"/>
                                              </p:val>
                                            </p:tav>
                                          </p:tavLst>
                                        </p:anim>
                                        <p:anim calcmode="lin" valueType="num">
                                          <p:cBhvr additive="base">
                                            <p:cTn id="31" dur="750" fill="hold"/>
                                            <p:tgtEl>
                                              <p:spTgt spid="10"/>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25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750" fill="hold"/>
                                            <p:tgtEl>
                                              <p:spTgt spid="15"/>
                                            </p:tgtEl>
                                            <p:attrNameLst>
                                              <p:attrName>ppt_x</p:attrName>
                                            </p:attrNameLst>
                                          </p:cBhvr>
                                          <p:tavLst>
                                            <p:tav tm="0">
                                              <p:val>
                                                <p:strVal val="#ppt_x"/>
                                              </p:val>
                                            </p:tav>
                                            <p:tav tm="100000">
                                              <p:val>
                                                <p:strVal val="#ppt_x"/>
                                              </p:val>
                                            </p:tav>
                                          </p:tavLst>
                                        </p:anim>
                                        <p:anim calcmode="lin" valueType="num">
                                          <p:cBhvr additive="base">
                                            <p:cTn id="35" dur="750" fill="hold"/>
                                            <p:tgtEl>
                                              <p:spTgt spid="15"/>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5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750" fill="hold"/>
                                            <p:tgtEl>
                                              <p:spTgt spid="16"/>
                                            </p:tgtEl>
                                            <p:attrNameLst>
                                              <p:attrName>ppt_x</p:attrName>
                                            </p:attrNameLst>
                                          </p:cBhvr>
                                          <p:tavLst>
                                            <p:tav tm="0">
                                              <p:val>
                                                <p:strVal val="#ppt_x"/>
                                              </p:val>
                                            </p:tav>
                                            <p:tav tm="100000">
                                              <p:val>
                                                <p:strVal val="#ppt_x"/>
                                              </p:val>
                                            </p:tav>
                                          </p:tavLst>
                                        </p:anim>
                                        <p:anim calcmode="lin" valueType="num">
                                          <p:cBhvr additive="base">
                                            <p:cTn id="39" dur="750" fill="hold"/>
                                            <p:tgtEl>
                                              <p:spTgt spid="16"/>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75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750" fill="hold"/>
                                            <p:tgtEl>
                                              <p:spTgt spid="17"/>
                                            </p:tgtEl>
                                            <p:attrNameLst>
                                              <p:attrName>ppt_x</p:attrName>
                                            </p:attrNameLst>
                                          </p:cBhvr>
                                          <p:tavLst>
                                            <p:tav tm="0">
                                              <p:val>
                                                <p:strVal val="#ppt_x"/>
                                              </p:val>
                                            </p:tav>
                                            <p:tav tm="100000">
                                              <p:val>
                                                <p:strVal val="#ppt_x"/>
                                              </p:val>
                                            </p:tav>
                                          </p:tavLst>
                                        </p:anim>
                                        <p:anim calcmode="lin" valueType="num">
                                          <p:cBhvr additive="base">
                                            <p:cTn id="43" dur="75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2250"/>
                                </p:stCondLst>
                                <p:childTnLst>
                                  <p:par>
                                    <p:cTn id="45" presetID="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750" fill="hold"/>
                                            <p:tgtEl>
                                              <p:spTgt spid="27"/>
                                            </p:tgtEl>
                                            <p:attrNameLst>
                                              <p:attrName>ppt_x</p:attrName>
                                            </p:attrNameLst>
                                          </p:cBhvr>
                                          <p:tavLst>
                                            <p:tav tm="0">
                                              <p:val>
                                                <p:strVal val="#ppt_x"/>
                                              </p:val>
                                            </p:tav>
                                            <p:tav tm="100000">
                                              <p:val>
                                                <p:strVal val="#ppt_x"/>
                                              </p:val>
                                            </p:tav>
                                          </p:tavLst>
                                        </p:anim>
                                        <p:anim calcmode="lin" valueType="num">
                                          <p:cBhvr additive="base">
                                            <p:cTn id="48" dur="750" fill="hold"/>
                                            <p:tgtEl>
                                              <p:spTgt spid="27"/>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25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750" fill="hold"/>
                                            <p:tgtEl>
                                              <p:spTgt spid="34"/>
                                            </p:tgtEl>
                                            <p:attrNameLst>
                                              <p:attrName>ppt_x</p:attrName>
                                            </p:attrNameLst>
                                          </p:cBhvr>
                                          <p:tavLst>
                                            <p:tav tm="0">
                                              <p:val>
                                                <p:strVal val="#ppt_x"/>
                                              </p:val>
                                            </p:tav>
                                            <p:tav tm="100000">
                                              <p:val>
                                                <p:strVal val="#ppt_x"/>
                                              </p:val>
                                            </p:tav>
                                          </p:tavLst>
                                        </p:anim>
                                        <p:anim calcmode="lin" valueType="num">
                                          <p:cBhvr additive="base">
                                            <p:cTn id="52" dur="750" fill="hold"/>
                                            <p:tgtEl>
                                              <p:spTgt spid="34"/>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5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750" fill="hold"/>
                                            <p:tgtEl>
                                              <p:spTgt spid="35"/>
                                            </p:tgtEl>
                                            <p:attrNameLst>
                                              <p:attrName>ppt_x</p:attrName>
                                            </p:attrNameLst>
                                          </p:cBhvr>
                                          <p:tavLst>
                                            <p:tav tm="0">
                                              <p:val>
                                                <p:strVal val="#ppt_x"/>
                                              </p:val>
                                            </p:tav>
                                            <p:tav tm="100000">
                                              <p:val>
                                                <p:strVal val="#ppt_x"/>
                                              </p:val>
                                            </p:tav>
                                          </p:tavLst>
                                        </p:anim>
                                        <p:anim calcmode="lin" valueType="num">
                                          <p:cBhvr additive="base">
                                            <p:cTn id="56" dur="750" fill="hold"/>
                                            <p:tgtEl>
                                              <p:spTgt spid="3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animBg="1"/>
          <p:bldP spid="10" grpId="0" animBg="1"/>
          <p:bldP spid="15" grpId="0" animBg="1"/>
          <p:bldP spid="16" grpId="0" animBg="1"/>
          <p:bldP spid="17" grpId="0" animBg="1"/>
          <p:bldP spid="37" grpId="0" animBg="1"/>
          <p:bldP spid="27" grpId="0" animBg="1"/>
          <p:bldP spid="34" grpId="0" animBg="1"/>
          <p:bldP spid="35"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73CFF89-F83F-41D5-BBB0-9172F16EFBFC"/>
  <p:tag name="ISPRING_SCORM_RATE_SLIDES" val="1"/>
  <p:tag name="ISPRINGONLINEFOLDERID" val="0"/>
  <p:tag name="ISPRINGONLINEFOLDERPATH" val="内容列表"/>
  <p:tag name="ISPRINGCLOUDFOLDERID" val="0"/>
  <p:tag name="ISPRINGCLOUDFOLDERPATH" val="资源库"/>
  <p:tag name="ISPRING_PRESENTATION_TITLE" val="02.23.02"/>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DniXNLFQ6tKGQEAAAHEQAAHQAAAHVuaXZlcnNhbC9jb21tb25fbWVzc2FnZXMubG5nrVhtb9s2EP5eoP+BEFBgA7a0HdCiGBIHtMTYRGTJleg42QsERmJsIpSY6cVt9mm/Zj9sv2RHyk7ivkBSEsA2TMr33PHunrujD48/5wptRFlJXRw5bw/eOEgUqc5ksTpyFuzk5w8OqmpeZFzpQhw5hXbQ8ejli0PFi1XDVwK+v3yB0GEuqgqW1cis7tdIZkfOfJy44WyOg4vEDydhMqYTZ+Tq/IYXt8jXK/1H+cMv7z98fvvu/Y+Hr7eSfYDiGfb9fShkkd696QEUsCj0E0AjfhKQc+aMzOcwuXDBfBoQZ7T9Mkx6HpEzZ2Q+O+UWUUQClsQ+9UhC4yQImfWFTxjxnNGFbtCabwSqNdpI8QnVawGRrGUpUKVkZh+kGjaKRnQp88IZpkESkZhF1GU0DJxRrMvy9icLy5t6rUtQV6FMVvxSiczqhJyxz29KUYFqXkNOIXjVawm/1DmXxUGn6ggvaTBJWBj6cUICb7fjjEiRIa/kRs1AlAjHJAKAkleifIRsYrPMiiOs1DCEKZ1MfXgzY8JUrtYK3vVQO+YEYjAXRZcU5AiJILvieBlGnnEaqEIc3fCq+qTLbC8/HgaqC5gGbggp6LIH4Mxg7IAhxhIqR1mKtO4Cm5E4xhOSjMNzSGTgXThEIjwFup0OkbggMVCExF0yAT6jE2wS3lBsl/87fqXcpLO6RTxNQc64byN1U8GOcSmwwDKtOhimJiYfFxA2iv3v0LhFBe/a1UpuBNhRZqLsVASVxSWeyaKPC/pbcoKpT7wE0soLlwmzJc9ozPktKnSNeLbhRSrQpUh5A7l+C88ymdlnJs5W/1+N/BvxeltVXm0LUuCR81dD7dmrYd8wq6nAproW+U3dpdo4bGv+Y6wwOf1dE/oc/XH6Y5cEOKLh80Smknmj2qr75PjcWTY0Rp1GPNFT/aP13JbEbW0dUyhYY6n7SxDopqZ/QANU/aVocAKK5m2JhhpOi6sBOoNwCxBo9FiMM3DVngln4MIB8ksyjimD2WgpLitZd44dlo1tgL4d2hTmPCVqcU/GS3GlYcJRgm/a6QO6kI10Z0AfDDd7rYJR5oPJAQCu2uQBSCVzsD/rgbmYkZ0H2gK/d5KlblRmyavktS3y4NsmF1+PTVelzu2u4tUuedsmc/wUK9rDRa3S+YD2f8e/3vF5QL/HRykmOHKniYsDl5hB33BV9RQCChhX+CxOfDw24sCFnNfpGprplW6KrCdQO6t75AQD2PbMseBluv7vn397YnxhSbuLtru/DgIBYpsqSO7Afg90Lao/u0AYHu/L2UUfqe3dZifX86rDKGThs9wheNtacp3D1kG3XkjybdAwY9idzoAHsU173ZQwug1BmOHoFGqZncKd0YyX11AImdZqEIp1tUnAepj2++tlUytZiCGyT2sl5sCMzhPsefauDeRTMr1ue2YGN4p0e+lWcOnuC+ZOcQB19gs8kcl6IKBtTbsqBERv1/c033zdqe5Wlf3L4vD1g38w/gdQSwMEFAACAAgA54lzSw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DniXNL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OeJc0s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OeJc0t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Glhnks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Glhnkua+ZZkawAAAGsAAAAcAAAAdW5pdmVyc2FsL2xvY2FsX3NldHRpbmdzLnhtbLOxr8jNUShLLSrOzM+zVTLUM1BSSM1Lzk/JzEu3VQoNcdO1UFIoLknMS0nMyc9LtVXKy1dSsLfjssnJT07MCU4tKQEqLFYoyEmsTC0KSc0FMkpS/RJzgSqf7ZnyfMmuZ9Pan6/Yr6RvxwUA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GlhnkuwhyP0bAEAAPcCAAApAAAAdW5pdmVyc2FsL3NraW5fY3VzdG9taXphdGlvbl9zZXR0aW5ncy54bWyNUttKJDEQffcrgj8wSSq3hnYgt5Z5UdEBn5vp7NKsppdOxGXJx5t2dxhHRzT1VHVOnaIqp02/xmifUp4ex799Hqd4F3Ie48+0PkOo3U0P03wzhxRyWh0q92McpudN/DEttVpNuY9DPw92QdMao+71ISW1cqpmzDCKJPPUK+Q8txVrwDVgK+Yose3qncQ/3TnsQsynVdvVEfqxYRNTmPMmDuHPGo7Zb6HjDS7nfhgrL60FW6LspxbHlkCMcMl9oRoABLLcEYeLlI3UBHnMOIZiFAUKiHBOGlGIpBxq1jWiqjDfCMQkY9QV6mntRlobR22R0BCi6zSvGlu6zkiMESEEmCtcQGcwqmyoGhrUckBwYEAUbTRRgDrbmY4V77ywHCnqBcaFGQMYH4572O7tuQ7Vb6+zP+cXgie/4CS6eGt1wlzt7mmeK3kbHn8/9Dmgcbg4v7n1d/5qq7eb66vz/7589fCetZi1bv2pt18AUEsDBBQAAgAIAGphnksk4P8XxAwAAGMZAAAXAAAAdW5pdmVyc2FsL3VuaXZlcnNhbC5wbmftV2lcU+eaP4rFTi0gagqyO7bSRcSoARSTuADiKJuEIrKLlssuyCEGCNFLWwRF2t5b8IIhEiwBwk5DMAFCReDWGFBZwmKkgiEkhyRgICFkm4P2zm9mvs3n4cP5nfP83/c9z/p/znPy/X1PmXxk9REAACanvT3OAYARAgA23vzQGEaMf+Lvhm8brp47dQJoGLARw8Km2OM+xwGguWiLNvoDWP63K94hVwHAtGft2tCfUn0JACxXTnscx12LkArO0C8Jx/tf68/mANhjVSeMpz91256/G/GxB+7xJYcvN3lUnLb5ouBzX49Ntn/Z/9f7Nx22Dedv3vpi4KhnjatKSZygBU+BE4bwCfbqhSsB7IT6oKCEkWgspzaI7VxXJS5L6QohKsdj6X4Y9ZvHm+2zYXOuPDSvtai1nhWn4bIXey2kT2DszIhZzJH8gjMl+xhbNgJAXaBt6jbEFMlAZMOL3S4j2y0kd6uT9/z5jFmdq8z4l8DaCW9hb4NDcswDBz+aB2wAAA8P2PGt5uvgOrgOroPr4Dq4Dq6D6+A6uA7+PwT3ZWukzK8A4PrQ//FH4Q0uYHGZH9kYkaMWjswUYbsy5yryvsZPEVUoWnKwoItFBrPYUgCI6iQ85RcyB26xdMLvLCLGEsLOc0ePxOhkLYMwlGdjIbdFRMLvkLzKkielzDNqk1MEsuQsAGifoFFyMnldhHvVqdFJoUxe64XZjkICPkAl3jfJaeysnBbTKMkpfzAakvFMdI2IQtJ7uKaI/UirQ5K/+WEeSrQkvYJC5+ikKY76xSJSGIrSQzDoVM5yTXAEQVhAUOjOcXmKb0BKobBrVUL/arZQge+M5KO9BqaPtDmpSjjayzMZVbN49sB0yd/9dm8wpb26je67b6nXqzjMSTT9MgssOi5gxuq+17wKSI24Vb9mR77VPcGVHhNHI0ay/kU981XmCAHxKZhjEsWV56jYfxsSptl4STUF+RMi/MvUfmFT9Q1Nu/MTOcmgYRw/D43E1YdyCwnL7dU3MnnW2EEog9X/z5Cw/iphfCj0FmoOU4iWB55UYF/XcZVxn3aPV7vG2xHe/KhcVt5Nn8RAo4f3gPYUYVla1ilPfOXAreQsX7pxNKqdPmT1AOQ+jT82YbIiIYsJDsElDK7wR7oOY/YMCl/9KH+VcHih4XqdpjanYauNavzmT81haLs+x2CUNwUb1L7YZz25f+co2ss3y5ZhMiPy4Y64FPUrKqjT/JVvFf4Ur41hKZLtf8hA5dh7K1zASPxkjhV1+u990f/O9jpm8h+iG6+PYGpWloeJLR3y+IVwGneMTumnfYhasM9dtbpXdPnJtaPD14nqmpO6rCEiW4ZMm4CqKVAqK+mhuYWCECtd07T1vabzGhlKaQlOYtc0LbMVdV2Ru748EXOdzysbcf9N4d5LtvrnHXzP4Q5Zl3VAs00Uf5B7g7CTazZzgC1kmkzACX4BjYEPk5jOz9H2ZhXsZCAjMO+RjUL1eTGLuB9+qRdoiWPqNNsQFchuaJZXnMsKMfk0oev+CgiqBCk7EQKhRUAzW8baMMZDkpAPh6S5IcyB5lps2aQ0l3iz4JnlH6Di+yMPLgsOIHaAe7Pwe9F5QXn7ebtcSTTqgH2e289qd0TrhRwbDK5PZSvpSA3pqZLjEjNvP+A3Q2nUjX+sLo+GpjAa6f11k2atyeQYpYwtb9NEB3NCcHtp4aLPWNLT0m0IxMeQHhdrguu3uJQnjCrqqdaF5UKpU8NE5KMKYynIwS0VLlj/GECLWUA3BpYcNBtNcMA2ttqMDbbBibxqu9z+UtQWlhCwKKE3tolSMn3mGqyv80x1FqsNQYKuuyBk07rk/EVBgb/Js76oJLKwwrHHbT4ublKYmhEfyX/tednj8d1gIzWyEWNrKRqMHLb7DVlcJmebA2AOOdmqia97RY6E6wX8x25cxkOnskd7RtD2/BoLRhFWf016lSRQ/wIH3uWMPjuxc8OvS8OBfuHlkZzQWYJz59ILSb5j+Xn06lxlqDPtqGa+tcS5Mqec/wUYgmr0LVG0iZW9daGxZSwnRqGCMOMymjHMSXCXTJFLIzWNOeWqmBpuvQJSvekYeBGn7P0hm3MCB2zmo+3dl0+s8FyntIaDBgn/O/WvQ+GuADTSvCSAxA2jPjFR4Y0QVGWGWYmChMNlZ1EkbfL5HOpbtYhCuYc1ntfMKfvXtCJ5RhqruUFRoesAq2Y2+MoIbvJoG3NjZVUz1sUHJDKexpGVGgR1o1u7TO2WWFrM5dHIcKnMEVde50kTxJh4KyPBOSSS4kq9aDf3NRDGShe/0ZoboXglrUsD7vJ7ew+SPvKHRnHRSGc2PZnylAW27QxMmnJLCcfdVpObfZPw3/XerL18tFDHjpsie6FdWMSW/GrAtCELY1pWheS4S9P5Jsfke/UTgT7cDdKVpfs5Miq1A+awo6joRoZPmXHfjEBz2MGrOz3PU0qddIQrLGk2LlERR6Xe1rkVR8p60qqrq/u9mH4u5oju38DB/uihQ7P4916AjZWa2hpjDqrdafcnEvJyKdYsM8E/rJh7myuuIjigMQLLqX7LXJlwVwBbovx9LWClcOtqG1GOOG6BqBcPO/VEfYvzUTjat5709BQrf99DvZgLN78puiMl++2bDUi6Ij6CaXqF8S54fVrZuyx1ysD0SKhq8bMZ5Jztcf9AkzZIswNVVepMG2j8bTFRv+PiY2/yKAs18vp4jL6LRTwAjY5XVbEEMewEd75nbwf5l7aErjp1E60UO2jt0Wv4k0Vi3P7h3OUiknZG0kjSQZLmfjv2o1wzTDtL2jbpW2xu0RSuyrZx8YnJwU+IYXa8CtHKx1E8Cu72DcV+486Z7XnI7gjT+wkTLvvLOd1HTYkX9N89IKZrLo3Wt/r4xLj3qY5JplCFxIN6dCO/xqEmbtO4lvhT9PxU652CzER43/aA5gWKQRsLisj48m9Pov35D68tTv9+gJFYPxT+yULr/6ygTv0q9K6CJg7dD/fy3Jnn5GRYHdpnNKPeXgTmbZLWvs9lvNUkkvTCfwgTEEB5NozjDiBRpjorUwRieWzuXbwrMPntovKsiR/mhlsYvviQ7kGWKCa2IxdVRXi1onJbq5/uzDWaajJZ9FIXk7+wqy3z9o0cMp5AgXlYJ+es7BMBQ2+H7hBBTcw7TxVJDc3Td4sDkCkz/s/9NTSlZw0lgdwsQFyaaeHuolLttgv0Y164sxKsvrantPh1E8+J+bIlc7HXIljeqbITPb06iMan3bWGRraEqbLHT6myw2gRDv3u7gItKCqBXT8vhxo5mGUL8hmTb1xNZBDe26lVu8UH5d2gOJU4PAg9hUYcsmCSvqSNSIvgXuwCsos1laa5tYp+2scoUmLPOadAzYOcCDvZoX20vvKZjmbSULeVpNm/KD+ZlLj7yz3LH8yvmvYesJIMEBU8V7/hQa7a7OhCt6RLI0vYXB+mYd04FCwpd9bMlReVDd+60OmdoXDp3LMWqG9iFw1B906975hsePxhCizYKzzqNPNZ0uC8cjIFSyhJN/2+9rHQ4deBspIaWGOXepZePJM9Z/w8rCara74yC2N3Ai8AElVvuc7M/9b1l4b8mHDXp15Mg+qZEeZbfrH+tliY5ipID2Tb8LuSt/J+Zom4GJZoZteaIcnvBgHG8nlQEzVaf7VO0ogmK5tox3FnPXqXa6w9rv4iU7cUydTXPhSARk1lzhztgdWcXsKfH69VWNkkscksACk2JdXK/fduruDKg9y04mzoTzNn+CufBfGfw2xk02MkbP5YzHCSoS5UZNkJf62kSvkZOL9+PRmRwzlSBn+f2TFIJNSuUjN0ceOE+0/Uz02oD8+t5daWNo52HDyXufdzAKtBRbQ2fiBoG2SBd3ghetlL9y8HoP6L7I5b6jU+XgIYt79P0i/kYevKCbP/yOh+wpBKmVNd8QDvZxkLalDC/pwkPYgoCX9nluaMwVCQINhniFkK0RbN8FuG9KQd0LwtQsSIwDs1Yw3qwVCDqzTEKRRKL/lAS73DP/rYuYb1tNXtkx3XI200qq8ydlrYKRxd8q4dTJZXuxWZtRAzXsZSiBlvBQUaOYdTePP1dO8tR+571gCAKKgz+urt6GaofeF8T22beGtKn9QWIfSXu9k9invVW+ddLQ8ejrYHWR8X5NnnrLxp+qHU8XPgegxY3pfNHsOHXetMMWB8EQj+LX4kSfeGc70Ri3J/3/8AICzlf83fP26BR+twdyN4oi6T5G/BahdOum//l6BbCvwvgW7wwdTDB5RBtgFDp3HDS1MGPTN8K7xasxp9tqSSWmVP0qYu61RTzK/gkR7njHPVHqj/2rDZPGxTofVh76/hs8BpT1+PhhNRf/1PUEsDBBQAAgAIAGphnktwa966SwAAAGoAAAAbAAAAdW5pdmVyc2FsL3VuaXZlcnNhbC5wbmcueG1ss7GvyM1RKEstKs7Mz7NVMtQzULK34+WyKShKLctMLVeoAIoBBSFASaESyDVCcMszU0oybJXMzUwRYhmpmekZJbZKpuYmcEF9oJEAUEsBAgAAFAACAAgAQ5RXRw3AMR7AAQAA2gMAAA8AAAAAAAAAAQAAAAAAAAAAAG5vbmUvcGxheWVyLnhtbFBLAQIAABQAAgAIAOeJc0sVDq0oZAQAAAcRAAAdAAAAAAAAAAEAAAAAAO0BAAB1bml2ZXJzYWwvY29tbW9uX21lc3NhZ2VzLmxuZ1BLAQIAABQAAgAIAOeJc0sIfgsjKQMAAIYMAAAnAAAAAAAAAAEAAAAAAIwGAAB1bml2ZXJzYWwvZmxhc2hfcHVibGlzaGluZ19zZXR0aW5ncy54bWxQSwECAAAUAAIACADniXNLtfwJZLoCAABVCgAAIQAAAAAAAAABAAAAAAD6CQAAdW5pdmVyc2FsL2ZsYXNoX3NraW5fc2V0dGluZ3MueG1sUEsBAgAAFAACAAgA54lzSyqWD2f+AgAAlwsAACYAAAAAAAAAAQAAAAAA8wwAAHVuaXZlcnNhbC9odG1sX3B1Ymxpc2hpbmdfc2V0dGluZ3MueG1sUEsBAgAAFAACAAgA54lzS2hxUpGaAQAAHwYAAB8AAAAAAAAAAQAAAAAANRAAAHVuaXZlcnNhbC9odG1sX3NraW5fc2V0dGluZ3MuanNQSwECAAAUAAIACABpYZ5LPTwv0cEAAADlAQAAGgAAAAAAAAABAAAAAAAMEgAAdW5pdmVyc2FsL2kxOG5fcHJlc2V0cy54bWxQSwECAAAUAAIACABpYZ5LmvmWZGsAAABrAAAAHAAAAAAAAAABAAAAAAAFEwAAdW5pdmVyc2FsL2xvY2FsX3NldHRpbmdzLnhtbFBLAQIAABQAAgAIAESUV0cjtE77+wIAALAIAAAUAAAAAAAAAAEAAAAAAKoTAAB1bml2ZXJzYWwvcGxheWVyLnhtbFBLAQIAABQAAgAIAGlhnkuwhyP0bAEAAPcCAAApAAAAAAAAAAEAAAAAANcWAAB1bml2ZXJzYWwvc2tpbl9jdXN0b21pemF0aW9uX3NldHRpbmdzLnhtbFBLAQIAABQAAgAIAGphnksk4P8XxAwAAGMZAAAXAAAAAAAAAAAAAAAAAIoYAAB1bml2ZXJzYWwvdW5pdmVyc2FsLnBuZ1BLAQIAABQAAgAIAGphnktwa966SwAAAGoAAAAbAAAAAAAAAAEAAAAAAIMlAAB1bml2ZXJzYWwvdW5pdmVyc2FsLnBuZy54bWxQSwUGAAAAAAwADACGAwAAByYAAAAA"/>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87">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262626"/>
      </a:hlink>
      <a:folHlink>
        <a:srgbClr val="BA690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5503</Words>
  <Application>Microsoft Office PowerPoint</Application>
  <PresentationFormat>Widescreen</PresentationFormat>
  <Paragraphs>513</Paragraphs>
  <Slides>80</Slides>
  <Notes>54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80</vt:i4>
      </vt:variant>
    </vt:vector>
  </HeadingPairs>
  <TitlesOfParts>
    <vt:vector size="93" baseType="lpstr">
      <vt:lpstr>微软雅黑</vt:lpstr>
      <vt:lpstr>宋体</vt:lpstr>
      <vt:lpstr>.VnTifani HeavyH</vt:lpstr>
      <vt:lpstr>Arial</vt:lpstr>
      <vt:lpstr>Arial</vt:lpstr>
      <vt:lpstr>Calibri</vt:lpstr>
      <vt:lpstr>等线</vt:lpstr>
      <vt:lpstr>等线 Light</vt:lpstr>
      <vt:lpstr>华文细黑</vt:lpstr>
      <vt:lpstr>Symbol</vt:lpstr>
      <vt:lpstr>Times New Roman</vt:lpstr>
      <vt:lpstr>思源黑体</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https://www.ypppt.com/</dc:title>
  <dc:subject>https://www.ypppt.com/</dc:subject>
  <dc:creator/>
  <cp:lastModifiedBy/>
  <cp:revision>1</cp:revision>
  <dcterms:created xsi:type="dcterms:W3CDTF">2018-10-17T03:40:42Z</dcterms:created>
  <dcterms:modified xsi:type="dcterms:W3CDTF">2022-10-18T09:16:09Z</dcterms:modified>
</cp:coreProperties>
</file>